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2:44:35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21378 14393 0</inkml:trace>
  <inkml:trace contextRef="#ctx0" brushRef="#br0" timeOffset="1814.8">1323 617 0,'-18'0'16,"18"-17"-16,-17 17 16,-1 0-1,18 17 1,-35 54 0,-18 52-1,18 18 1,35-88-16,-53 141 15,35-88 1,0-35 0,18-36-1,0-70 17,18 0-17</inkml:trace>
  <inkml:trace contextRef="#ctx0" brushRef="#br0" timeOffset="2197.69">1164 776 0,'0'0'0,"-17"-35"16,17-18-1,0 0 1,52 18-1,72-18 1,17 53 0,-106 0-16,89 17 15,17 107 1,-106-1 0,-35 89-1,-35-71 16,-36 0-15,18-53 0,53-70-1,-17-18 1,17-18 0,0-17-1,-18-35 1</inkml:trace>
  <inkml:trace contextRef="#ctx0" brushRef="#br0" timeOffset="2699.69">1252 1076 0,'0'0'0,"-17"0"0,-19 18 15,54-18 32,17 0-47,18 0 16,71-18-1,-18-17 1,-36 35 0,-17-18-1,-18 18 1</inkml:trace>
  <inkml:trace contextRef="#ctx0" brushRef="#br0" timeOffset="3247.82">2205 1023 0,'0'0'0,"0"-18"16,17 1 0,1-1-16,0-17 15,-1-18 1,-17 35 0,-35 18-1,-35 36 1,-36 34-1,53-17 1,35-18 0,18 18-1,53-35 1,53 0 0,-36 17-1,1 0 16,-18 18-15,-71 0 0,-105 0-1,35-36 1,-36-17 0,54 0-1,52 0-15,0 0 16,18-35-1,18 0 1,53 0 0</inkml:trace>
  <inkml:trace contextRef="#ctx0" brushRef="#br0" timeOffset="3748.18">2840 1023 0,'0'0'15,"35"-35"-15,-35 17 16,18 0-16,-1-34 16,-17 34-1,-17 18 1,-54 0-1,-52 88 1,35-17 0,88 35-1,35-71 1,88 0 0,-35-17-1,1-1 16,-72 19-15,-17-19-16,-17 19 16,-89-1-1,0 0 1,-35-17 0,70-18-1,36 0 1,53-36-1,88-16 1,-71 34 0</inkml:trace>
  <inkml:trace contextRef="#ctx0" brushRef="#br0" timeOffset="4114.68">3104 1182 0,'0'0'0,"18"0"16,-18-18 0,53-35-1,0-17 1,-18 17 0,-35 35-16,18-17 15,-36 35 1,-35 35-1,-35 71 1,35-35 0,36 34-1,17-34 1,0-18 0,70-36 15,18-17-16,36-17 1,-89-1-16</inkml:trace>
  <inkml:trace contextRef="#ctx0" brushRef="#br0" timeOffset="4497.34">3563 1094 0,'-18'0'0,"36"0"0,-53-36 16,35 1-1,35-18 1,18 18 0,18 35-1,-1 35 1,1 53 0,-54 18 15,-17-35-16,-17-1 1,-36-34 0,17-36-1,19 0-15,-1-18 16,18 0-16,0-35 16,0-17-1,53-1 1,18 1-1,34-19 1,-69 72-16</inkml:trace>
  <inkml:trace contextRef="#ctx0" brushRef="#br0" timeOffset="4764.45">4480 635 0,'-17'0'0,"-1"0"15,0 0 1,-17 53 0,0 35-1,-18 53 1,18 0 0,17 0-1,18-52 1,0-72-16,35 19 15,18-36 1,35-18 0,-35-17-1</inkml:trace>
  <inkml:trace contextRef="#ctx0" brushRef="#br0" timeOffset="4965.96">4180 970 0,'0'0'0,"-17"0"15,34 0 1,36 0 0,71-18-1,-36-17 1,35 0-1</inkml:trace>
  <inkml:trace contextRef="#ctx0" brushRef="#br0" timeOffset="5514.38">5644 317 0,'0'0'0,"0"-17"0,18 17 15,-71 123 16,18-34-15,-53 69 0,-53 124-1,17-70 1,71-141-16,-70 105 16,70-123-16,-35 106 15,35-53 1,53-89-1,35-52 1,36-36 0,-36 36-16</inkml:trace>
  <inkml:trace contextRef="#ctx0" brushRef="#br0" timeOffset="5797.29">5803 758 0,'0'36'32,"0"-19"-32,0 72 15,-35 34 1,17-70-16,-35 53 15,36-71-15,-19 53 16,36-17 0,0-54-1,36-17 1,52-88 0</inkml:trace>
  <inkml:trace contextRef="#ctx0" brushRef="#br0" timeOffset="6022.57">6156 706 0,'0'17'0,"0"1"0,0 35 16,0 105-1,0-34 1,-35 35-1,17-89 1,0-17 0</inkml:trace>
  <inkml:trace contextRef="#ctx0" brushRef="#br0" timeOffset="6213.66">5750 1199 0,'0'0'16,"-17"0"-16,-19 0 15,125 0 17,-1-35-17,88-18 1,-88 53-16</inkml:trace>
  <inkml:trace contextRef="#ctx0" brushRef="#br0" timeOffset="6764.36">6791 1005 0,'0'0'0,"0"-17"0,-18 17 16,-52-36 0,-1 19-1,-35 34 1,71 1-16,-35 53 16,-19 52-1,54-17 1,35 0-1,0-53 1,53-36 0,35-34-1,36-54 1,-54 1 0,18-36-1,-70 18 16,0-1-15,-18 72 0,0 70-1,0 17 1,0 54 0,0-54-1,0 1 1,35-54-1,-17-17-15,70 0 16,-18 0 0,-52-17-16</inkml:trace>
  <inkml:trace contextRef="#ctx0" brushRef="#br0" timeOffset="7130.91">7020 1199 0,'0'-35'0,"0"70"0,0-123 31,53 35-15,0 18 0,35 0-1,-17 35 1,-1 70 0,-34 19-1,-36-19 1,-18 18-1,-17-52 1,35-54 15,0 0-31,0-35 16,35-35 0,18 0-1,18 17 16,-19 54-15,54-1 0,-88 18-16,35 0 0</inkml:trace>
  <inkml:trace contextRef="#ctx0" brushRef="#br0" timeOffset="7680.17">8290 1076 0,'0'0'0,"0"-53"16,0 18-1,-88-36 1,18 54 0,-19 17-1,54 17-15,-36 36 31,-17 53-15,35 0 0,36 0-1,17-36 1,53-52 0,-18-18-16,71 0 15,-18-53 1,35-53-1,-52-17 1,-18-71 0,-35 141-16,-18-36 15,0 54-15,0-71 16,0 89 0,0 34-1,-18 89 16,-35 71-15,18-36 0,35-88-16,-36 88 15,36-71 1,18-34 0,17-36-16</inkml:trace>
  <inkml:trace contextRef="#ctx0" brushRef="#br0" timeOffset="8096.43">9031 741 0,'0'-18'0,"0"36"0,0-106 31,0 105-16,-53 54 1,-17 88 0,17-18-1,-18 17 1,54-140-16,-1 53 16,18-54-1,18-34 16,-1-19-31</inkml:trace>
  <inkml:trace contextRef="#ctx0" brushRef="#br0" timeOffset="8347.28">9013 723 0,'18'-35'0,"-36"70"0,71-141 15,-17 106 1,34 53-1,-52-35-15,17 105 16,18 54 0,-35-54-1,-18 18 1,-18-70 0,0-53 15,18-36-16,0 0-15</inkml:trace>
  <inkml:trace contextRef="#ctx0" brushRef="#br0" timeOffset="8548.39">8872 1058 0,'0'0'0,"-17"0"0,-1 0 15,18-17 16,18 17-31,105-18 16,1 0 0,70-17-1,-141 17-15,88-17 16,0 0 0</inkml:trace>
  <inkml:trace contextRef="#ctx0" brushRef="#br0" timeOffset="8864.49">9701 864 0,'18'-17'31,"-53"34"-31,52-17 0,-17-17 16,-70 17 0,-36 53-1,18 17 1,70-35 0,18 18-1,53-17 1,53-1-1,-18 0 1,-53 18 0,-35-35-1,-88 17 1,-18-17 0,18-18-1,71 0 1,-1 0-1,18-53 1,35 17-16</inkml:trace>
  <inkml:trace contextRef="#ctx0" brushRef="#br0" timeOffset="9279.98">10231 811 0,'0'0'0,"17"-17"0,-34 17 32,-19 0-32,-52 0 15,53 0-15,-71 53 16,0 17 0,106-17-1,18 0 16,88 0-15,-1-18 0,19 18-1,-106-35 1,-18 17 0,-71 0-1,-70-17 1,35-18-1,88 0-15,-35 0 16,89-35 15,17 17-15</inkml:trace>
  <inkml:trace contextRef="#ctx0" brushRef="#br0" timeOffset="9613.44">10389 1041 0,'18'-18'16,"-18"0"-16,53-17 16,-36 35-16,36-53 15,0-17 1,-35 70-1,-36 0 1,-35 17 0,-52 89-1,69-35 1,36 17 0,0-53-1,88-17 16,-70-18-31,35 0 16,18 0-16</inkml:trace>
  <inkml:trace contextRef="#ctx0" brushRef="#br0" timeOffset="9964.4">10813 952 0,'0'-17'0,"0"34"0,-18-87 16,0 52-16,18 1 15,18-36 1,35 35 0,35 18-1,-17 53 1,-1 70 0,-70-34-1,0 34 16,-17-88-15,-19-35 0,1 0-1,35-35 1,0-35 0,0-36-1,71-18 1,-1 54-1</inkml:trace>
  <inkml:trace contextRef="#ctx0" brushRef="#br0" timeOffset="10213.14">11553 529 0,'0'18'31,"-17"-1"-31,17 1 0,-35 106 31,-1-1-15,36-88-16,-17 106 15,17-52 1,0-19 0,17-70-1,54 0 1,-18-53-1</inkml:trace>
  <inkml:trace contextRef="#ctx0" brushRef="#br0" timeOffset="10414.15">11465 829 0,'0'0'15,"-35"0"-15,53 0 31,17-18-15,53 1 0,36-19-1,-1 1 1,-88 35-16</inkml:trace>
  <inkml:trace contextRef="#ctx0" brushRef="#br0" timeOffset="12080.72">13688 459 0,'0'0'0,"0"-18"0,0-88 32,0 88-32,0-17 15,0 53 32,0-1-47,0 54 16,0-36-1,0 89 1,0-36 0,17 71-1,-17-36 1,0 71 0,18-17-1,-18-36 1,0 17-1,0-16 1,0 34 0,0-35-1,0-106-15,18 142 16,17-36 0,-17 35-1,35 18 16,-36-70-15,1 87 0,-1-52-1,19 35 1,-19 0 0,-17-70-1,18 52 1,-18 0-1,18-34 1,-18-89-16,17 141 16,1-53-1,-18 53 1,0 17 0,0-52-1,18 88 16,-1-53-15,-17-35 0,18 35-1,-1 0 1,1-35 0,17 140-1,-35-69 1,0-54-1,0 71 1,0 0 0,0-71-1,0 142 1,0-53 0,0-71-1,0 70 1,0 18 15,0-70-15,18 53-1,-18-195-15,0 230 16,0-88 0,0 88-1,0-1 1,0-16-1,0 17 1,18-18 0,-1-71-1,-17 89 1,0-18 0,0-87-1,0 157 16,0-87-15,18-89 0,0 71-1,-18 18 1,0-89 0,0 124-1,0-124 1,0 54-1,17-19 1,-17-52 0,0 53-1,0 17 1,-35-123 0,17 0-1,36-106 1</inkml:trace>
  <inkml:trace contextRef="#ctx0" brushRef="#br0" timeOffset="13379.25">15646 935 0,'0'-18'0,"0"1"31,17-1-15,1 18 0,0-18-16,52-35 15,-17 18 1,-35 17-16,-18 1 16,-18-1-1,-105 18 1,-36 18 15,-53 35-15,124 35-1,141 0 1,70 18 0,71 35-1,-70-53 1,-54 18-1,-122-18 1,-54-35 0,-53-53-1,53 0 1,-17-35 0,70 0-1,53-54 16,0 54-15,123 0 0</inkml:trace>
  <inkml:trace contextRef="#ctx0" brushRef="#br0" timeOffset="13796.25">16192 1094 0,'0'0'0,"0"-18"32,-17 18-32,-36 35 15,18-17-15,-18 35 16,-53 88 0,106-71-1,0 1 1,53-53 15,88-18-15,18-53-1,-18-18 1,-106 1 0,-35-54-1,-70 36 1,-54 0-1,36 70 1,0 53 0,88 1-1,70-19 1,-17-17-16</inkml:trace>
  <inkml:trace contextRef="#ctx0" brushRef="#br0" timeOffset="14563.08">17092 758 0,'0'0'15,"0"-17"-15,-18 17 16,-17 0 0,0 35-16,-36 53 15,-17 106 1,0 36-1,17-36 1,-17 106 0,18 17-1,70-105 1,17 88 0,36-195-1,53-52 16,17-70-15,1-54 0,17-88-1,-106 106-15,1-105 16,-54-54 0,-123-35-1,17 88 1,-52 36-1,88 70 1,53 35 0,70 1-1,88-19 1,18-17 0,124-52-1,-36-1 16,-176 53-31,124-106 16,-142 71 0,-35 0-1,-18 70 1,-52 36 0,17 52-1,35-34-15,-52 122 16,34-34-1,36 17 1,0-71 0,18-17-1,70-53 1,18-17 0,-53-36-1</inkml:trace>
  <inkml:trace contextRef="#ctx0" brushRef="#br0" timeOffset="14763.37">17427 1111 0,'0'0'0,"-35"0"0,0 0 16,17 0-16,0 0 16,1 0-1,34 0 1,124 0-1,-17-17 1,88-36 0,-159 35-16</inkml:trace>
  <inkml:trace contextRef="#ctx0" brushRef="#br0" timeOffset="15945.04">18609 706 0,'18'-18'0,"-18"-17"15,0 17 1,-18 18 15,0 18-31,-70 123 16,18 0 15,-36 53-15,35-88-1,54-71-15,-36 53 16,53-53 0,17-52 15,54-54-16,-18-17 1,-18 53-16,36-106 16,-36 105-16,53-105 15,0 18 1,-70 88 0,-18 52-1,0 89 1,0-53-1,0 141-15,-18-71 32,18 1-17,0-54 1,0-34 0</inkml:trace>
  <inkml:trace contextRef="#ctx0" brushRef="#br0" timeOffset="16495.53">18344 1182 0,'-35'-18'0,"-18"18"32,36 0-32,34 0 31,36 0-31,71 0 31,34-35-15,142-36-1,-194 36 1,-53 17-16,141-35 16,-159 36-1,-52 17 1,-54 0-1,-70 35 1,70-17 0,36 35-1,35 0 1,35-18 0,54 0-1,16 18 1,-52-35 15,-53-1-15,-70 1-1,-36-18 1,0 0 0,36 0-1,52 0 1,36 0-1,52-35 1,-17-1-16</inkml:trace>
  <inkml:trace contextRef="#ctx0" brushRef="#br0" timeOffset="16880.73">19826 935 0,'0'0'0,"18"-18"0,-18-17 15,-18 17 17,-70 18-17,53 0-15,-89 0 16,54 36 0,34 34-1,36-17 1,53 18-1,35-1 1,-17 1 0,-53-54-1,-54 19 1,-69-19 0,-54 1-1,71-18 1,52 0 15,54 0-15,105-53-1</inkml:trace>
  <inkml:trace contextRef="#ctx0" brushRef="#br0" timeOffset="17229.32">20073 1111 0,'0'0'0,"0"-17"0,0-1 16,0-17-1,0-1 1,0-17 0,0 36-16,0-1 15,-18 18 1,-17 53 15,-18 53-15,36-35-1,17-54-15,0 36 16,0 0 0,52-35-1,19-18 1,53 0-1,-36-36 1</inkml:trace>
  <inkml:trace contextRef="#ctx0" brushRef="#br0" timeOffset="17595.32">20461 1076 0,'0'-35'0,"0"70"0,-18-123 16,1 0-1,17 35 16,35 35-15,71 18 0,-18 53-1,18 53 1,-71-18 0,-35 0-1,-17-17 1,-1-54-1,0-17 1,1-17 0,17-36-1,0-18 1,53-35 0,17-17-1,18 35 1,-17 35-1</inkml:trace>
  <inkml:trace contextRef="#ctx0" brushRef="#br0" timeOffset="17846.12">21414 529 0,'0'-17'16,"0"34"-16,-18-17 15,-17 35 1,-36 89-1,18-1 1,36 36 0,17-106-16,-18 35 15,18 18 1,35-71 0,18-35-1,0 0 1,18-53-1</inkml:trace>
  <inkml:trace contextRef="#ctx0" brushRef="#br0" timeOffset="18079.05">21131 864 0,'0'0'15,"-17"0"-15,-1-17 16,36-1-1,70 0 1,53 1 0,-17 17-1,34 0 1,-105 0 0,-35 0-1,-36 0 1</inkml:trace>
  <inkml:trace contextRef="#ctx0" brushRef="#br0" timeOffset="18834.73">16210 1905 0,'0'0'0,"-53"0"0,-141 0 16,177 0-16,-1 0 15,0 18 1,54-1 0,-19 1-16,160 0 15,52-1 1,177-17 15,35 0-15,246 0-1,-122 0 1,246 0 0,-423 0-1,-53-17 1,-193 17-1,-54 0 1,-71 0 0,-17-18 46,0 0-46</inkml:trace>
  <inkml:trace contextRef="#ctx0" brushRef="#br0" timeOffset="19007.21">20144 1958 0,'0'0'0,"-18"18"16,-17-1-1,17 1 1,18-1 31</inkml:trace>
  <inkml:trace contextRef="#ctx0" brushRef="#br0" timeOffset="20562.5">1446 2222 0,'0'0'0,"-105"18"16,69 0-16,-17-18 15,36 0 1,34 0 15,36 0-15,106 0-1,17 0 1,107-18 0,158 0-1,-89 1 1,178 17-1,-107 0 1,177 17 0,52 19-1,19-19 1,-1 19 0,-159-36-1,160 0 1,-178 0-1,284 0 17,-354 0-17,141 0 1,-52-18 0,-177 18-1,35 0 1,-176 0-1,-141 0-15,53 0 16,-70 0 0,-54 0 15,0 0-15,1 0-16,-19 0 15</inkml:trace>
  <inkml:trace contextRef="#ctx0" brushRef="#br0" timeOffset="20667.15">11289 2293 0,'0'0'0,"18"18"16</inkml:trace>
  <inkml:trace contextRef="#ctx0" brushRef="#br0" timeOffset="24527.83">2769 3792 0,'18'0'0,"-18"18"0,18-18 46,-18-18-30,0 1-16,0-19 16,0 1-1,0-18 1,-36 18 0,-34 17-1,-18 18 1,17 36-1,-52 52 1,52-18 15,18 54-15,35-36 0,1-53-16,17 71 15,17-53 1,72-35-1,-1-18 1,18-36 0,-18-34-1,18-18 1,-36-1 0,-52 19-1,-18-1 1,0 36-1,0 17 17,17 54-1,1 17-15,-18 35-1,0-18 1,0 36-1,0-71-15,35 1 16,36-1 0,-18-35-1,35 0 1,-17-53 0,70-53-1,-71 18 1,-17-18 15,-53 18-15,-17-53-1,-36 35 1,-53 0 0,71 71-16,-54-18 15,-69 53 1,16 0-1,-34 53 1,-71 35 0,71 0-1,140-52-15,-122 122 16,87 1 0,36 106-1,35-106 1,53 17-1,17-88 17,89 0-17,35-35 1,-17-53 0,52-17-1,-88-19 1,0-17-1,-70 0 1,-36 18 0,-17 0-1,-1 17 1</inkml:trace>
  <inkml:trace contextRef="#ctx0" brushRef="#br0" timeOffset="24945.41">4022 3598 0,'0'0'15,"-18"0"-15,0 0 16,1 0 0,17 89-1,-36 52 1,19 0-1,-18 53 17,-1-53-17,36-53 1,18-88 15,-18-18-31</inkml:trace>
  <inkml:trace contextRef="#ctx0" brushRef="#br0" timeOffset="25594.98">3792 3757 0,'0'0'0,"0"-18"0,0-17 15,0 18-15,0-36 16,36 0-1,69 0 1,-16 35 15,34 18-15,-52 0 0,17 106-1,-88-18 1,-88 18-1,-18-18 1,0 0 0,71-88-1,70-53 17,53 1-17,0 34 1,18 0-1,0 18 1,-71 18 0,89 52-1,-71 19 1,-53 34 0,-71 1-1,-52-36 1,-89 0-1,159-70-15,-88-1 16,0 1 0,70-18-1,18-53 1,53 18 0,53-36-1,71 1 1,-89 34-1</inkml:trace>
  <inkml:trace contextRef="#ctx0" brushRef="#br0" timeOffset="25878.62">5133 3598 0,'-18'0'16,"18"18"-16,-17 17 16,-1 89-1,-17 34 1,17 1 0,18-18-1,-18-70 1,18-18-1,0-71 17,18 1-32</inkml:trace>
  <inkml:trace contextRef="#ctx0" brushRef="#br0" timeOffset="26145.04">5062 3775 0,'0'0'15,"0"-36"-15,18-52 16,0 88 0,35 18-1,-1 52 1,19 19 0,-18 34-1,0-52 1,-36-18-1,1-89 32,0 19-47</inkml:trace>
  <inkml:trace contextRef="#ctx0" brushRef="#br0" timeOffset="26695.43">5962 3651 0,'0'0'0,"-18"0"31,1 0-31,-54 53 16,36-35-16,-106 88 16,17-36-1,1 36 1,52-53-1,71-35 17,35-18-17,71-71 1,0 0 0,18-34-1,17-1 1,-71 35-1,1 1 1,-71 87 15,0 54-15,0 52 0,0 1-1,0-71-15,0 123 16,0-17-1,0-53 1,-18-18 15,1-35-15,-36-18 0,17-53-1,36 1-15</inkml:trace>
  <inkml:trace contextRef="#ctx0" brushRef="#br0" timeOffset="27327.93">2875 5327 0,'-53'0'0,"106"0"0,-353 0 31,283 0-31,-36 0 16,35 18-1,71-18 1,0 0-16,194 0 15,35-18 17,212-35-17,-71 18 1,212-1 0,-106 19-1,-105-1 1,-177 18-1,-159 0 1,-53 0 0,-88 0 15,-105 0-15,-1 18-1,88-1-15</inkml:trace>
  <inkml:trace contextRef="#ctx0" brushRef="#br0" timeOffset="27795.25">2822 5733 0,'0'0'0,"-35"0"0,-53 0 16,70 0-16,0 0 15,36-18 1,70 18 0,106-18-1,0 1 1,-105 17-16,334-36 15,-35 19 17,176-18-17,-158 35 1,53-18 0,-142 18-1,-140 0 1,-107 0-1,-52 0 1,-54-18 15,-52 18-15,71 0-16,-89 0 16</inkml:trace>
  <inkml:trace contextRef="#ctx0" brushRef="#br0" timeOffset="28278.59">2999 6156 0,'0'0'0,"35"0"15,-17 0-15,87 0 16,36-18 0,159 1-1,106 17 1,-300 0-16,264 0 15,107-18 1,-37 0 15,-157 18-15,52 0 0,-229 0-1,-18 0 1,-70 0-1,-142 18 17,-70-18-17,0 18 1</inkml:trace>
  <inkml:trace contextRef="#ctx0" brushRef="#br0" timeOffset="28727.79">2857 6579 0,'0'0'0,"18"0"16,0 0-16,52 0 15,160-35 1,175 0 0,-34-1-1,158 1 1,-388 18-16,212-1 15,35 18 17,-141 0-17,-124 0 1,-70 0 0,-35 0-1,-71 0 16,-53-18-15</inkml:trace>
  <inkml:trace contextRef="#ctx0" brushRef="#br0" timeOffset="31160.83">3263 7726 0,'0'0'0,"0"17"0,18 1 0,-18 35 31,17-35-15,-17-1-16,18-17 15,35-17 1,-18-19 15,36-34-15,-71 17 0,-35-18-1,-54 1 1,-16 70-1,-19 35 1,106-17-16,-52 52 16,35 54-1,35-54 1,17-17 0,19-53-1,52 0 1,35-53-1,1-17 1,-54-18 15,-52 35-15,-1 35 0,-34 71 15,17-35-31,-18 52 15,18 18 1,35-35 0,54-35-1,34-18 1,1-53 0,-36-18-1,-53 1 1,-35-54-1,-53-17 17,-17 35-17,-142-17 1,36 123 0,-89 106-1,53 17 1,-52 124-1,140-18 1,107-158-16,52 194 16,88-142-1,71-35 1,-17-70 0,52-18-1,18-35 1,-194 17-16,70-35 15,1 0 1,-71 18 15,-18-36-15,-17 18-16</inkml:trace>
  <inkml:trace contextRef="#ctx0" brushRef="#br0" timeOffset="31477.25">4322 7532 0,'0'0'0,"-36"0"0,-34 0 31,70-18-31,88 1 16,35-1 15,-70 18-31,141-35 16,-53 35 0,-35 0-1,-88 0 1,-36 0-1,-35 0-15</inkml:trace>
  <inkml:trace contextRef="#ctx0" brushRef="#br0" timeOffset="31727.2">4586 7497 0,'0'35'31,"-18"0"-31,18 18 15,0-18-15,-17 106 32,-36-17-17,0 35 1,0-36 0,35-70-1,18-35-15,71-71 31,-36 35-31</inkml:trace>
  <inkml:trace contextRef="#ctx0" brushRef="#br0" timeOffset="32110.85">4939 7937 0,'18'0'15,"-1"-17"-15,18-1 16,36-17 0,-53 17-1,35-17 1,-18-18 0,-35 35-1,-18 1 1,-70 17-1,-18 70 1,18 19 0,53 16-1,35 1 1,0-53 0,70-18-1,-17-17 1,53-18-1,-35-35 1</inkml:trace>
  <inkml:trace contextRef="#ctx0" brushRef="#br0" timeOffset="32527.15">5715 7814 0,'0'0'0,"18"-18"16,-1 18-16,-17-17 15,-53 17 1,-70 0 0,-1 53-1,71-18 1,53-17-16,-17 17 16,17-18-16,35 19 15,71-1 1,0 18-1,-36-18 1,-34 18 15,-72 0-15,-52-18 0,-35-35-1,-1 0 1,54 0-1,52 0 1,0-17 0,36-1-1,17 0 1</inkml:trace>
  <inkml:trace contextRef="#ctx0" brushRef="#br0" timeOffset="32893.73">6403 7338 0,'-18'0'15,"1"0"-15,-19 0 16,-17 123-1,1-17 1,-1 53 0,17-53-1,19 52 1,-1-16 0,18-125-16,0 36 15,35-18 1,36-17-1,-18-18 1,17-35 15,-52 17-31,17-35 0</inkml:trace>
  <inkml:trace contextRef="#ctx0" brushRef="#br0" timeOffset="33260.14">6103 7743 0,'0'0'0,"18"0"31,-1 0-31,1 0 0,35 0 16,-35 0-16,17-17 15,71-1 1,-71 1 0,0 17 15,-17-18-15,-18 0-1</inkml:trace>
  <inkml:trace contextRef="#ctx0" brushRef="#br0" timeOffset="39076.47">3881 9243 0,'0'0'0,"-18"0"15,-106-18 1,89 18-16,-53-35 16,-36 35-1,89-18 1,18 1 0,34 17 15,1 0-31,70 0 15,141 17 1,106 1 0,18-18-1,-229 0 1,246 17 0,89 19-1,-71-1 1,-106-17-1,-158-1 1,-19-17 0,-122 0 15,-36 0-15,-18 0-1,-17 0 1</inkml:trace>
  <inkml:trace contextRef="#ctx0" brushRef="#br0" timeOffset="39575.76">3792 9525 0,'0'0'0,"-35"0"0,-35 0 16,-1 0-1,53 0-15,71 0 31,88 0-15,89 18 0,-1-1-1,335 1 17,-193-18-17,105 0 1,-88 18-1,-211-18 1,-36 0 0,-106 0-16,-53 17 31,-52-17-15,-36 0-1,-18 18 1</inkml:trace>
  <inkml:trace contextRef="#ctx0" brushRef="#br0" timeOffset="40009.48">3263 10019 0,'0'0'15,"-35"18"-15,17-18 0,1 0 16,34 0 0,54 0-1,-18 0-15,158 0 16,177 0-1,124 0 1,-124 0 0,124 17-1,-107 1 17,-158-1-17,-123 1 1,-89-18-1,-123 18 17,-89-18-17</inkml:trace>
  <inkml:trace contextRef="#ctx0" brushRef="#br0" timeOffset="40426.57">3739 10372 0,'0'0'0,"-35"0"0,-53 17 16,35-17-1,35 0 1,36 0-1,123 18 1,-88-18-16,229 0 16,1 0-1,175 0 1,1 0 0,-142 18-1,107-1 1,-266-17-1,-17 18 1,-123-18 0,-88 0 31,34 0-47,-123 0 0</inkml:trace>
  <inkml:trace contextRef="#ctx0" brushRef="#br0" timeOffset="40859.91">3581 10848 0,'0'0'0,"-18"0"15,0 0-15,1 18 16,52-1 0,-17-17-16,105 0 31,106 0-15,107 0-1,-54 0 1,88 0-1,18 0 1,-176 0 0,35 18-1,-71-18 1,-52 17 0,-107-17-1,-52 0 1,-124 18-1,89-18 1</inkml:trace>
  <inkml:trace contextRef="#ctx0" brushRef="#br0" timeOffset="41450.51">3263 11395 0,'0'0'0,"-35"0"0,17 17 15,-17 1 1,53-18 0,105 0-1,124 0 1,-18-18-1,124 1 1,-247 17-16,353-18 16,-142 18 15,71 0-15,-88 0-1,-141 0 1,-36 0-1,-70 0 1,-35 0 0,-18-18 124,17 18-108,-34 0-1,-1 0-31</inkml:trace>
  <inkml:trace contextRef="#ctx0" brushRef="#br0" timeOffset="41635.56">6050 11430 0,'0'0'0</inkml:trace>
  <inkml:trace contextRef="#ctx0" brushRef="#br0" timeOffset="43126.57">2893 13053 0,'0'0'0,"17"0"15,-17-18 1,0 0 0,18-17-16,0-18 15,-18-35 17,0 70-32,-18-34 15,-53 16 1,-17 36-1,-35 36 1,17 52 0,35 0-1,54-53-15,-1 36 16,18 17 0,53-53-1,0-35 1,70-35-1,-34-36 1,16-34 0,-34-1 15,-53 70-15,-18 72 15,0 70-16,0-18 1,0-53-16,17 71 16,19-71-1,52-35 1,18 0 0,35-88-1,0-18 1,-88-35-1,-53 0 1,-71 53 0,-70-18 15,-18 88-15,-158 36-1,105 70 1,-17 141-1,158-52 1,89 34 0,70-105-1,141-18 1,-70-88 0,18 0-1,-89-17 1,-35-18-1,-36 17 1,1-17 0</inkml:trace>
  <inkml:trace contextRef="#ctx0" brushRef="#br0" timeOffset="43659.11">4251 12735 0,'0'0'0,"0"-17"0,0-1 31,0 36-15,-18 17-16,-35 106 16,18-18-1,0 36 1,-18-35-1,35-71 1,36-53 31,17-18-47</inkml:trace>
  <inkml:trace contextRef="#ctx0" brushRef="#br0" timeOffset="43959.12">4233 12912 0,'0'0'0,"0"-36"16,71-87 0,-18 70-1,53 18 1,35 35 0,-35 35-1,17 88 1,-88-87-16,1 87 15,-36 1 1,-53-1 0,0-70-1,0-18 17,35-35-17,18-35 1</inkml:trace>
  <inkml:trace contextRef="#ctx0" brushRef="#br0" timeOffset="44193.74">4251 13106 0,'0'0'15,"0"-18"1,0 0-16,71 18 15,17-35 1,70 17 0,-122 1-16,87 17 31,-17-18-15,-88 18 15</inkml:trace>
  <inkml:trace contextRef="#ctx0" brushRef="#br0" timeOffset="44958.77">5415 12753 0,'0'0'16,"-18"0"15,1 18-31,-1 17 0,-17 88 16,0-35 15,-1 54-15,1-19-1,35-88 1,-18-17-1,18-36 1,0-35 0,0-17-1,0-36 1,18 88-16,0-123 16,35 35-1,17 36 1,-17 70-1,-18 35 1,1 89 0,-19-89-16,1 88 31,0-34-15,-1-19-1,-17-52 1,18-18-1,0 0 1,-18-18-16,17-35 16,36-53-1,35-35 1,-17 35 0,35 36-1,-36 88 1,-52 70-1,-18 53 1,0-35 0,0 0-1,-18-36 17,1-52-17,-19-1 1</inkml:trace>
  <inkml:trace contextRef="#ctx0" brushRef="#br0" timeOffset="45625.84">2099 14446 0,'0'0'0,"0"18"0,-18-18 0,36 0 47,35 0-47,70 0 15,160 0 17,-19 0-17,-158 0-15,370-18 16,53 18-1,-88 0 1,89 0 0,-89 18-1,-230 0 1,-70-1 0,-176-17 15,-18 0-16,-35 0 1,70 0-16</inkml:trace>
  <inkml:trace contextRef="#ctx0" brushRef="#br0" timeOffset="46159.01">2275 15046 0,'0'0'15,"18"0"1,0 0 0,88 0-1,-54 0-15,142 0 16,106 0-1,0 0 1,159-18 0,17 1-1,-123 17 1,88 0 0,-230 0-1,-140 0 1,-124 0 15,-17 17-15,34 1-16,-158 17 15,124-35 1</inkml:trace>
  <inkml:trace contextRef="#ctx0" brushRef="#br0" timeOffset="46358.88">2064 15610 0,'0'18'16,"17"-18"-1,19 18-15,-19-18 16</inkml:trace>
  <inkml:trace contextRef="#ctx0" brushRef="#br0" timeOffset="46574.87">2275 15646 0,'106'17'0,"194"-17"15,-759-17 1,1006 17-16,-370-18 16,-848 36-16,1430-36 0,-442-17 15,107 17 1,-19 0-1,-52 18 1,-159 0 0,-17 0-1,-124 0 1,-124 0 15,-35 0-15</inkml:trace>
  <inkml:trace contextRef="#ctx0" brushRef="#br0" timeOffset="47020.31">2417 16034 0,'0'0'15,"52"0"-15,178 0 16,-160 0-16,213 0 15,87-18 1,-70 18 0,105 0-1,1 0 17,-141 0-17,-177 0-15,159 0 16,-71 0-1,-105 0 1,-89 0 31</inkml:trace>
  <inkml:trace contextRef="#ctx0" brushRef="#br1" timeOffset="63983.05">6191 9631 0,'-17'0'16,"34"0"62,1 0-78,0 0 15,-1 0-15,54 0 16,17 0 0,-53 0-16,124 0 15,-53 0 1,53 0-1,-36 0 1,-52 0 0,-36-18-1,-18 18 1,-17-17 62</inkml:trace>
  <inkml:trace contextRef="#ctx0" brushRef="#br1" timeOffset="66123.97">7197 9543 0,'0'-18'16,"0"0"-16,0 1 15,-18 17 1,18-18 0,-18 18-1,1 0 1,-19 18-1,19 17 1,-1 53 0,1-17-1,17-18 1,35-18 0,18-35-1,0-18 1,0-35-1,-18 0 1,-35-35 0,0 18-1,-53 34 1,-18 36 0,1 0 15,17 18-16,0 35 1,53 35 0,0-35-1,35 0 1,18-35 0,18-18-1,-1 0 1,-52-53-1,0-18 1,-18 36 0,-18-36-1,-35 71 1,18 0 0,-18 36 15,53 17-16,0-1 1,0 1 0,35-35-1,-17-18 1,35 0 0,-18-53-1,-17 18 1,-18-36-1,-18 36 1,-35 35 0,0 0-1,0 35 1,18 36 0,35-1 15,0-34-16,70-1 1,-17-35 0,-35 0-16,0 0 15,17-53 1,-35 0 0,0-17-1,-18 17 1,-17 35-1,0 18 1,-1 53 0,19-18-1,17 36 1,0-18 0,35-18 15,-17-35-31,35 0 15,-36 0 1,1-35 0,-18-18-1,0-18 1,-35 36 0,17 35-16,-17 0 15,-1 0 1,-16 35-1,34 36 1,18-18 0,35-18-1,36-35 1,-36 0 0,0-18 15,-35-35-16,0 18 1,0-35 0,-17 70-16,-19-18 15,-17 18 1,18 35 0,18 18-1,17 0 1,0-18-1,35-35 1,0 0 0,-17-17-1,-18-19 1,0-34 0,0 35 15,-18 35-16,-35 0 1,36 35 0,17 18-1,17-18 1,18-17 0,18-18-1,-17-36 1,-36 1-1,0-18 1,-36 0 0,1 53-1,17 0-15,1 18 16,17 35 0,0-18-1,35 0 16,-17-35-15,35 0 0,-36-35-1,-17 0 1,0 0 0,-35 17-1,0 18 1,17 0-1,18 35 1</inkml:trace>
  <inkml:trace contextRef="#ctx0" brushRef="#br1" timeOffset="66789.66">7743 9507 0,'-17'0'32,"34"0"-1,1-17-31,0-1 16,17 0-1,-35 1 1,0-1-1,-71 18 1,19 35 0,-19 36-1,53 0 1,18-19 0,0 19-1,18-71 1,35 18-1,35-18 1,0 0 0,-17-18-1,17-35 1,-70 35-16</inkml:trace>
  <inkml:trace contextRef="#ctx0" brushRef="#br1" timeOffset="67206.39">8132 9437 0,'0'0'0,"-18"0"0,18-18 16,0 1 0,18 17-1,-1 0 1,1 0-1,17 0 1,0 52 0,-17-34-16,0 35 15,-1 0 1,-17 0 0,0-36-1,-17 1 1,-1-18-1,0-53 1,18 0 0,0-17-1,0 52 1,36-17 0,34 17-1,-17 18 1</inkml:trace>
  <inkml:trace contextRef="#ctx0" brushRef="#br1" timeOffset="67723.42">8467 9419 0,'0'0'0,"0"-17"16,17 17 46,1 0-62,0 0 16,34 35 0,-34 0-1,0-17-15,-18 35 16,0-18 0,0 0-1,-18-35 1,18-17 15,0-36-15,0 0-1,0 0 1,35 35 0,1 1-1,-19 17 1,1 0-1,35 0-15</inkml:trace>
  <inkml:trace contextRef="#ctx0" brushRef="#br1" timeOffset="68255.42">9119 9366 0,'0'0'0,"-35"0"31,17 0-31,-35 0 16,-17 36 15,52 16-16,1 19 1,17-53-16,0 17 16,0 18-1,53-36 1,-1-17 0,1-17-1,0-36 1,-17 18-1,-36-54 1,-36 37 0,-17 34-1,-17 18 1,35 18 0,17 17 15,0 0-16,18-17 1,36-1 0,16-17-16</inkml:trace>
  <inkml:trace contextRef="#ctx0" brushRef="#br1" timeOffset="68877.09">9296 9402 0,'0'0'0,"0"-18"16,0 0 0,0 1 15,17 17-16,1 0 1,0 0 0,17 17-1,-35 1-15,18 17 16,-18 0 0,35 36-1,-35-18 1,0 0-1,0-18 1,0 0 0,-18-35-1,1 0 1,17-53 0,0 18 15,0 0-31,52-18 15,-52 35-15,53-35 16,0 1 0,35 34-1,-35 0 1,-35 18 0</inkml:trace>
  <inkml:trace contextRef="#ctx0" brushRef="#br1" timeOffset="69940">6491 10089 0,'0'-17'16,"0"34"62,0 1-78,0 0 0,0-1 15,0 36 1,0 0 0,0 0-1,0-35 1,53-18 0,-35 0-16,35-18 15,-18 18-15,35-35 16,72-36-1,-19 18 1,-35 18 0,0 17-1</inkml:trace>
  <inkml:trace contextRef="#ctx0" brushRef="#br1" timeOffset="70473.14">6615 10477 0,'0'18'16,"0"0"-1,0-1-15,0 19 16,0-1 0,0 0-1,17-35 16,18 0-31,71-17 16,-17-19 0,52-17-1,-18 18 1,-105 17-16,52 1 16,-17-1-1,-53 1 16</inkml:trace>
  <inkml:trace contextRef="#ctx0" brushRef="#br1" timeOffset="71038.8">6491 10866 0,'0'17'16,"0"1"0,0-1-16,0 1 15,0 0 1,0 17-1,0-17 1,18-18 0,35 0-1,52-18 1,-69 0-16,105-35 16,-18 1 15,1 16-16,-54 19 1,-52-1 0,-18 36 15,-35-1-15</inkml:trace>
  <inkml:trace contextRef="#ctx0" brushRef="#br1" timeOffset="71563.25">6491 11307 0,'0'0'0,"0"17"0,0 36 15,0-35-15,0 17 16,0 0 0,0 1-1,18-36 1,17 0 0,53-18-1,0-17 16,71-54-15,0 19 0,-18-1-1,-70 54 1,-54-1 0</inkml:trace>
  <inkml:trace contextRef="#ctx0" brushRef="#br1" timeOffset="113174.92">6174 13847 0,'17'0'16,"-17"17"30,0 1 33</inkml:trace>
  <inkml:trace contextRef="#ctx0" brushRef="#br1" timeOffset="114750.02">6156 14093 0,'0'-17'15,"-18"17"-15,1 0 16,-1 0 0,0 0-1,1 0 1,17-18-16,-18 18 16,0 0-1,-17 0 1,18-17-1,17-1 1,0 0 0,0 1-1,0-19 1,17 1 15,36 17-15,-18 1-1,36-1 1,-18 18 0,0 0-1,17 18 1,-52 17 0,-18 18-1,0 18 1,-18-1-1,-52 18 1,17-17 0,0 35-1,0 17 17,18-17-17,35 0 1,-18-36-1,18 1 1,18-36 0,17-17-1,53-18 1,-17 0 0,-18 0-1,-18-18 1,-17-17-1,-18 17 17,-36 18-17,1 53 1,0-18 15,17 18-15,1 18-1,17-53-15,0 17 16,0-17-16,0 87 16,0-16-1,0-1 1,17 18 0,1-18-1,-1 0 1,-17-17-1,-17 17 1,-18-18 0,-18 18-1,0-17 1,0-18 15,-18-18-15,1-35-1,-19-35 1,1-18 0,53 18-1,0-1 1,17 36-16,18-52 16,0 34-1,0-17 1,0-1-1,0 19 1,0-1-16,35-17 16</inkml:trace>
  <inkml:trace contextRef="#ctx0" brushRef="#br1" timeOffset="115734.95">6914 14728 0,'0'-17'31,"0"-1"-31,0 36 47,0-1-47,0 1 15,0 35 1,0-35-16,0 52 16,18-17-1,17 18 17,-35-1-17,18-17 1,0 0-1,-1-35 1,-17-1-16,18 19 16,17-19-1,0 1 1,18-18 0,36 0-1,34-88 1,71-36-1,18 36 1,70-35 0,-70 34-1,-89 19 1,1-18 15,-54 35-15,-17 17-1,-18 1 1,-17 35 0,0 0 15,-18 18 31,-18-18-62,0 0 16</inkml:trace>
  <inkml:trace contextRef="#ctx0" brushRef="#br1" timeOffset="139853.45">7214 9525 0,'-17'0'16,"-1"0"15,0 0 16,1 0-32,17 18-15,0-1 16,0 1 0,0 0-1,0 17 1,0 0-1,17-35 1,1 0 0,17 0-1,1 0 1,-19-35 0,1 0-1,-18-1 16,0-17-15,-35 53 0,35-17-16,-36 17 15,19 17 1,-19 19 0,1-1-1,0 18 1,0 0-1,35-36 1,0 1 0,17-18 15,36 0-15,-35 0-1,-1 0-15,1 0 31,0-18-15,-18-17 0,0 17-1,-18-17 1,-17 35 0,-1-17-1,19 17 1,17 17-1,0 18 1,0 1 0,0-1-1,0-17 1,17-18 15,36-18-15,-17-35 15,-36 18-15,0-18-1,0 18 1,-18 35 0,0 0-1,-17 0 1,17 35-1,18-17-15,0 34 16,0-16 0,0-1-1,0-17 1,18-1 0,17-17-1,-17 0 16,0 0-15,-1-35 0,-17 0-1,0-18 1,-17 35 0,-19 1-1,19 17 1,-1 35-1,0 0 1,18 18 0,0-35-1,0 17 1,36-35 0,-1 0-1,-17-35 16,17-1-15,-17-34 0,-18 35-1,-71 17 1,18 18 0,18 0-1,17 35 1,1-17-1,17 17 1,17-35 15,1 0-15,-1 0 0</inkml:trace>
  <inkml:trace contextRef="#ctx0" brushRef="#br1" timeOffset="144831.15">7532 10883 0,'0'0'0,"-18"0"0,-52 0 16,52 0 0,0 0-1,36-17 79,0 17-94,-1-18 16,1 18-16,0 0 15,34-18 1,1 1 0,36-1-1,-54 18-15,53 0 16,53 0-1,18 35 1,-53 1 0,17 16-1,-17 1 1,0 18 0,-18-1-1,-17-17 1,-36 18 15,0 17-15,-17-17-1,-18-54-15,35 89 16,-17-18 0,-1 1-1,-17-1 1,0 18-1,0-36 1,0-35-16,0 71 16,-17 18-1,-36-54 1,-18 36 0,18-18-1,0-17 16,0-18-15,1 17 0,-1 1-1,-18 35 1,-35 0 0,36-18-1,52-71-15,-52 72 16,52-72-16,-70 54 15,17-1 1,-17 19 0,0-19-1,17 1 1,18-18 0,-17 17-1,-18 1 1,17-18-1,0 0 17,18-18-17,18 0 1,0-17 0,0 17-1,-1 0 1,19-35-1,-1 0 1,18-17 47,0-1-48,18 0-15,-18-17 16,17 17-16</inkml:trace>
  <inkml:trace contextRef="#ctx0" brushRef="#br1" timeOffset="145659.9">7126 13494 0,'0'-18'0,"0"-17"31,0 52 16,0 1-47,0 0 16,0-1-16,0 54 15,0-1 17,0-52-32,0 17 15,0 71 1,0-35 0,0-18-1,0 0 1,-18-36-1,1 1 1,-1 0 0,18-1 15,18-17 16,-1 0-47,1 0 15,17-17 1,36-1 0,17-17-1,-17 35 1,17-36 0,-35 36-1,-18-17 1,-17 17-1,17 0 17,-17 0-17,-1 0 17,-17 17-32,0-34 125</inkml:trace>
  <inkml:trace contextRef="#ctx0" brushRef="#br1" timeOffset="160711.26">7250 9454 0,'0'-17'94,"0"-1"-47,-18 18-47,0 0 0,1 0 15,-1 0-15,-17 18 16,-18 17 15,35 36-15,18-18 0,0-36-16,0 36 15,35-18 1,1-17-1,34-18 1,-17-18 0,-35-17-1,-1-18 1,1 36-16,-18-54 16,-18 18-1,-52 18 1,17 17-1,0 18 1,0 0 15,36 18-31,-19 17 16,19 18 0,17 0-1,0 0 1,35-18-1,35 0 1,1-35 0,-18-17-1,0-36 1,-18 0 0,-35 0-1,0 0 1,-53 18-1,18 35 1,-36 0 15,-17 53-15,35 0 0,36 35-1,17-53 1,17 18-1,36-53 1,18 0 0,-18-18-1,17-35 1,-17-35 0,-53 35-1,0-17 1,-53 52-1,18 1 17,-36 17-17,36 52 1,0-16 0,35 34-1,-18 1 1,18-36-1,35 0 1,18-35 0,-17 0-1,34-17 1,-35-36 0,1 0-1,-36-18 1,-36 1-1,1 35 1,-18 35 15,0 0-15,18 35 0,0 35-1,35 1 1,0-36-1,17 18 1,36-18 0,0-35-1,-17 0 1,-19 0-16,36-53 16,-35 18-1,-1-35 1,-17-1-1,-17 53 1,-1 1 15,-35 17-15,0 17 0,18 19-1,17 34 1,1 1-1,17-18 1,0-36-16,17 19 16,36-19-1,-17-17 1,16-17 0,1-19-1,-17-17 1,-36 36-16,17-54 15,-17 1 1,-35 34 15,-36 1-15,1 35 0,35 0-1,-18 35 1,17 36-1,36-18 1,0 0 0,0 0-1,36-36 1,-1 1 0,18-18-1,-35 0 1,34-53-1,-16-17 17,-36 17-17,0-18 1,-53 53 0,0 1-1,0 17 1,0 35-1,18 36 1,35-1 0,0-17-1,53-18 1,-36-17 0,36-18-1,0 0 1,-35-35-1,-1-1 1,-17 1 15,0 18-15,0-1 0,-17 18 15,17 18-16</inkml:trace>
  <inkml:trace contextRef="#ctx0" brushRef="#br1" timeOffset="164028.5">6526 10125 0,'0'-18'0,"0"0"47,0 1-15,0-1-1,0 36 16,0 35-16,0-36-31,0 19 16,0-1-1,0 0 1,0-17-1,0-1 1,0 1-16,0 0 47,18-18 15,0 0-46,-1 0-16,1 0 16,0 0-16,52-18 15,36 0 1,-18-17 0,-70 18-16,123-19 15,-35 1 1,-18 17-1,-18 1 1,-17-1 15,-35 18-15,-18-18-16,18 18 16,-1 0-1,-34 0 79,-1 0-94,0 0 0</inkml:trace>
  <inkml:trace contextRef="#ctx0" brushRef="#br1" timeOffset="164893.47">6738 10460 0,'0'0'0,"-18"-18"16,1 18-1,-1 0 1,0-17 0,18-1-1,-17 18 1,-1 0-1,18 18 17,-17 17-17,17 18 1,0 0 0,0 0-1,0 0 1,0-18-1,0-18 17,17-17-1,1 0-15,52 0-1,36-52 1,-70 52-16,87-53 15,53-18 1,-35 0 0,-17 19-1,-36 34 1,-17 0 0,-54 18-1,-17 18 32,-35 0-31,17-18-16,-17 35 15</inkml:trace>
  <inkml:trace contextRef="#ctx0" brushRef="#br1" timeOffset="165726.54">6368 10866 0,'-18'0'15,"36"0"48,-18 17-63,17-17 15,-17 18-15,0 35 16,0-18 0,0-17 15,0 17-15,0-17-1,18-1 1,0-17-1,17 0 1,-18 0 0,36 0-1,36 0 1,16-53 0,1 36-1,53-36 1,-18 0-1,-106 53-15,54-35 16,-72 35 15,1 0-15,-36 0 46,1 17-62,-1-17 16</inkml:trace>
  <inkml:trace contextRef="#ctx0" brushRef="#br1" timeOffset="166591.07">6385 11324 0,'0'18'47,"0"-1"-31,0 1-16,0 0 15,0-1-15,0 19 16,0 34-1,0-35 1,0 1 0,0-1-1,18-35 1,17 0 0,18 0-1,-35 0-15,88-35 16,35-1-1,53-34 1,-36 17 15,-34 0-15,-54 18 0,-34 17-1,-19 1 1,19 17-1,-19 0 1,-34 0 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32:04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4322 2840 0</inkml:trace>
  <inkml:trace contextRef="#ctx0" brushRef="#br0" timeOffset="2695.7">4322 1852 0,'0'0'0,"-18"-18"109,18 1-93,0-1 15,0 36 32,0-1-48,0 1-15,0 0 0,-18 52 16,18 1 0,-17-36-16,17 89 15,-18-1 1,89 18 0,-71 0-1,35-70 1,53-18-1,-17-53 1,52-18 0,0-70-1,-17 0 1,18-106 15,-89 70-15,-17-35-1,-1 36 1,-17 52 0,0 54-16,0-18 15,0 17 1,0 0 0,0 36 30,0 0-46</inkml:trace>
  <inkml:trace contextRef="#ctx0" brushRef="#br0" timeOffset="3344.12">5838 1958 0,'0'0'0,"18"0"0,-18-35 15,18-36 1,17 1 0,-35 34-1,0 19 1,-18 17-16,-70 17 15,-18 36 1,1 53 0,52-35-1,17-1 1,36-17 15,53-35-15,18-18-1,35 17 1,-1 19 0,-16 16-1,-54 1 1,-35-35-16,0 70 16,-53-35-1,-35 18 1,0-54-1,-18-17 1,0 0 0,18 0-1,35 0 1,35-17 15,1 17-15,69-53 15,-34 53-31,0-18 0</inkml:trace>
  <inkml:trace contextRef="#ctx0" brushRef="#br0" timeOffset="3643.07">6315 1870 0,'0'-18'16,"-18"18"-16,0 0 31,-34 0-16,69 0 1,1 35 0,-1-17-1,1 0 1,-18-1-16,0 1 0</inkml:trace>
  <inkml:trace contextRef="#ctx0" brushRef="#br0" timeOffset="3860.94">6332 2364 0,'0'0'0,"-17"17"32,17 1-17,-36-18 1,36-18 46</inkml:trace>
  <inkml:trace contextRef="#ctx0" brushRef="#br0" timeOffset="4376.58">7302 1729 0,'0'0'0,"0"-18"0,-17-35 32,-1 35-17,18 36 16,0 0-31,0 105 16,0 36 0,0-124-16,0 124 15,0-18 17,0-17-17,0-19 1,0-69-1,0-19 1,0-87 15,0 17-31</inkml:trace>
  <inkml:trace contextRef="#ctx0" brushRef="#br0" timeOffset="5808.7">7320 1658 0,'-18'-18'16,"1"1"-1,-1-1 1,1 18-1,-1 0 1,36 0 31,-1 18-47,36-18 16,35 17-1,53-17 1,36 0-1,105 0 1,-35-17 0,282-1-1,-70 0 1,-124 18 15,141 0-15,-176 0-1,88-17 1,-300 17-16,265-18 16,-141 18-1,-18 0 1,-36-17 0,-69 17-1,34-18 1,-52 0-1,17 18 1,-18 0 0,-34 0-1,-36-17 1,0 34 31,0 36-32,0 35 1,0 1 0,0 34-1,17 1 1,1-19 0,0-69-16,-1 87 15,1-52 1,-18 17-1,0 0 1,-53-17 0,35-54-16,-17 1 15,17 0-15,-70 17 16,-35-18 15,17-17-15,-53 0-1,-105 0 1,140 0 0,71 0-16,-264-17 15,87 17 1,-87 0 0,-36 0-1,89 0 1,-54 0-1,-35 0 1,124 0 0,-71 0-1,88 0 1,-17 0 15,159 0-31,-89 0 16,106 0-16,-71 0 15,-17 0 1,71-18 0,17 18-1,18 0 1,17 0 0,-17 0-1,17 0 16,0 0-15,1 0 47,17 18-63,-18-18 0,0 17 31</inkml:trace>
  <inkml:trace contextRef="#ctx0" brushRef="#br0" timeOffset="6660.09">3228 3933 0,'0'0'0,"-18"-17"0,1 17 16,-1 0-16,0 0 15,18 53 1,0 105 15,0-16-15,0-89-16,0 70 15,18 0 1,-18-52 0,18-36-1,-18-17 1,0-36 0,0 1-16</inkml:trace>
  <inkml:trace contextRef="#ctx0" brushRef="#br0" timeOffset="7059.61">3052 4198 0,'0'0'0,"-18"-18"0,0-35 16,1-17 15,17-1-15,70 1-1,36 17 1,-71 35-16,106-35 16,53 53-1,-105 53 1,-107 53 0,-176 88-1,18-53 1,140-105-16,-87 52 15,88-71-15,-36 36 16,53-53 0,36 0 15,53-17 0,-54-1-31,71-35 16,-17 18-16</inkml:trace>
  <inkml:trace contextRef="#ctx0" brushRef="#br0" timeOffset="7169.87">3828 4022 0,'17'17'31</inkml:trace>
  <inkml:trace contextRef="#ctx0" brushRef="#br0" timeOffset="7659.01">3828 4304 0,'0'18'0,"0"52"16,0 54 0,0-19-1,-18-34 1,0-53 15,18-54 0,53-52-15,-17 0 0,-36 53-16,52-89 15,-16 71 1,17 36 0,0 87-1,-18 1 1,18 52-1,0-70 1,0-18 0,35-35-1,-18-17 1,19-71 15,-54-36-15,-35-17-1,-71 17 1,18 36 0,89 88-1,-36 53 17</inkml:trace>
  <inkml:trace contextRef="#ctx0" brushRef="#br0" timeOffset="7692.2">4568 4216 0</inkml:trace>
  <inkml:trace contextRef="#ctx0" brushRef="#br0" timeOffset="8059.9">3881 4092 0,'0'0'0,"17"0"16,-17-17 0,0 34-1,0 36 1,0 53 0,0-88-1,18 35 1,-18-36-16,17 18 0</inkml:trace>
  <inkml:trace contextRef="#ctx0" brushRef="#br0" timeOffset="8393.14">4886 3951 0,'0'18'31,"-18"-18"-31,18 17 0,0 107 31,0-18-31,0 35 31,0-18-15,0-52 0,0-54-16,0 19 15,-17-54 17</inkml:trace>
  <inkml:trace contextRef="#ctx0" brushRef="#br0" timeOffset="8559.67">4692 4004 0,'-18'0'16,"18"-18"-16,0 1 31,0-1-31</inkml:trace>
  <inkml:trace contextRef="#ctx0" brushRef="#br0" timeOffset="8859.19">5274 4092 0,'0'0'16,"53"18"-16,123 141 15,-176-18 1,-88-35-1,-88 17 1,-1-52 0,19-36-1,34-35 17,54-18-32,52 1 31,18-19-16,70 1 1,36-18 0,-35 18-16</inkml:trace>
  <inkml:trace contextRef="#ctx0" brushRef="#br0" timeOffset="9109.21">6032 3951 0,'0'0'0,"0"-18"16,0 36 62,0 0-78</inkml:trace>
  <inkml:trace contextRef="#ctx0" brushRef="#br0" timeOffset="9475.64">5909 4480 0,'18'0'16,"-36"0"31,0 0-32,18-17 16,-17-1-15,-1 18 0</inkml:trace>
  <inkml:trace contextRef="#ctx0" brushRef="#br0" timeOffset="9759.37">5045 4004 0,'17'0'31,"1"0"-31,0 0 16,17 35-16,18 1 16,-36-1-1,-17-18-15,0 1 16</inkml:trace>
  <inkml:trace contextRef="#ctx0" brushRef="#br0" timeOffset="10259.73">7302 3722 0,'0'17'16,"0"1"-16,0 0 15,0 52 1,-17 1 0,-1 105-1,1 18 1,17-53 0,0 18-1,0-141-15,0 70 16,0-53-1,0-17 1,0-71 15,0-18-15</inkml:trace>
  <inkml:trace contextRef="#ctx0" brushRef="#br0" timeOffset="11691.23">7161 3863 0,'0'0'0,"0"-18"0,-17 18 16,17-17-16,0-1 16,17 0-1,1 18 1,53-17-1,-54 17-15,54 0 16,52 0 0,71 0-1,18 0 1,105 0 15,36 0-15,-247 0-16,264 0 15,-123 0 1,106 0 0,53-18-1,-106 18 1,264-18 0,-105 1-1,-142 17 1,36 0-1,-141 0 1,-124 0 0,-35 0-1,-36 0 1,19 0 15,-19 0-15,1 0 15,17 0-15,18 0-1,0 0 1,-18 0 0,-17 0-1,17 0 1,-35 17-16,0 1 15,0 0-15,0 17 16,0 36 0,0 34-1,0 1 17,-35 35-32,17 0 31,1-17-16,-18-18 1,-36-36 0,18-17-1,-35 0 1,-36 0 0,36-35-1,-35-1 1,-54-17-1,-34-17 1,-1-1 0,-211-17-1,70-1 1,71 36 15,-177 0-15,18-17-1,141 17 1,-70 0 0,282 17-16,-212 1 15,70 0 1,-69-18 0,34 0-1,142 0 1,34 0-1,19-18 1,-1 0 0,-52 18-1,35 0 1,17 18 0,53-18 15,1 18-16,17-36 79,17 0-78,1 18-16,0-17 0,-1-1 15</inkml:trace>
  <inkml:trace contextRef="#ctx0" brushRef="#br0" timeOffset="14607.61">12118 2081 0,'0'18'15,"18"-18"1,-1 0-16,71 35 16,53-35-1,124 0 1,105 18-1,-105-18 1,-177 0-16,177 0 16,-89 0-1,1 0 1,-54 0 0,-52 0 15,-54 0-16,-34-35 17,-1 35-32</inkml:trace>
  <inkml:trace contextRef="#ctx0" brushRef="#br0" timeOffset="15203.01">13882 1676 0,'0'17'0,"0"1"0,0 0 0,35 52 31,36 1-15,52 17 0,-17-53-1,-71-17-15,106-1 16,-52-17 0,16 0-1,-34 0 1,-53 0-1,-18-17 1,-53 17 0,-18 0-1,-17 53 1,17-18 0,-35 53-1,1 0 16,-19-17-15,71-18 0,0 0-1,18-36 1,17 1 0,18 0 15</inkml:trace>
  <inkml:trace contextRef="#ctx0" brushRef="#br0" timeOffset="16207.97">15505 864 0,'0'0'0,"0"-17"0,17-19 15,-17 19 1,0 34-1,0 19 1,0-19-16,0 124 16,-17-35-1,-1 35 1,18-52 0,0-19-1,0-17 1</inkml:trace>
  <inkml:trace contextRef="#ctx0" brushRef="#br0" timeOffset="16691.97">15875 935 0,'0'-71'15,"0"54"1,0-1-16,35-17 16,36-18-1,17 35 1,35 1-1,-34 34 1,-72 1-16,1 88 16,-71 17-1,-106 36 1,36-71 0,-1 0 15,107-70-16,87-18 17,54 0-17,-1-18 1,18 1 0,-35-19-1,-53 1 1,-35 17-16,17-17 15</inkml:trace>
  <inkml:trace contextRef="#ctx0" brushRef="#br0" timeOffset="17257.93">16810 758 0,'0'0'0,"17"0"0,-17-17 15,36-1 1,17-17 0,-36 35-1,19 0 1,-36 35 0,-53 53-1,0-17 1,-18-1-1,54-34 1,17-19 0,17-17 15,36 0-31,18 0 16,17 18-1,0 35 16,-70 0-15,-36 0 0,-52 0-1,-54 0 1,18-36 0,53 1-1,18-18 1,17 0-1,18-18 17,71-35-17,-36 53-15</inkml:trace>
  <inkml:trace contextRef="#ctx0" brushRef="#br0" timeOffset="17407.68">17515 776 0,'0'0'0,"0"-18"0,36-17 16,-36 18 0</inkml:trace>
  <inkml:trace contextRef="#ctx0" brushRef="#br0" timeOffset="17776.27">17304 1111 0,'17'36'31,"1"-19"-31,35 18 16,0-35 0,17 0-1,1-52 16,-18-1-15,-35 17-16,52-52 16,-52 53-1,-18 88 17,-18 35-17,177 35 95</inkml:trace>
  <inkml:trace contextRef="#ctx0" brushRef="#br0" timeOffset="18291.59">18309 723 0,'-17'0'0,"34"0"0,-34-17 15,34 17 16,1-18-31,52 0 16,19 1 0,-72 17-16,1 0 15,-71 17 17,-88 54-17,17-1 1,107-52-1,-54 53 1,71-54-16,0 18 16,88-17-1,18-18 1,53 18 0,-89-1-1,-52 36 1,-18-35-16,-35 17 15,-89 36 1,-17-18 0,0 0-1,53-36 1,35-17 0,35 0-16</inkml:trace>
  <inkml:trace contextRef="#ctx0" brushRef="#br0" timeOffset="18940.93">17427 635 0,'0'0'15,"18"0"-15,-1 0 0,19-18 32,-54 36-1,0 0-31,-17 35 15,18-36-15,-72 124 16,36-17 0,18-1-1,35-70 1,18 0 0,35-53-1,35-18 16,0-34-15,53-37 0,-35 1-1,-18 53 1,-88 52 0,-17 89-1,-72 0 1</inkml:trace>
  <inkml:trace contextRef="#ctx0" brushRef="#br0" timeOffset="19007.91">17551 1429 0,'0'35'16,"0"0"0,0-105-16,-18 140 0,18-52 15</inkml:trace>
  <inkml:trace contextRef="#ctx0" brushRef="#br0" timeOffset="21839.9">16034 2346 0,'17'0'16,"1"-18"-1,-18 1 1,0-19-1,0 1 1,-53-18 0,-17 0-1,-1 53 1,53 0-16,-52 36 16,17 16-1,0 90 1,35 16-1,18-52 1,18-18 0,35-52-1,17-36 1,19-53 0,-1-35-1,53-54 16,-53 19-15,0-36 0,-88 106-1,0 36 1,0 34 0,0 36-1,0 53 1,0 0-1,0-88-15,18 105 16,53-52 0,-19-36-1,37-35 1,-19-35 0,36-89-1,-53-17 16,-35 53-15,-1-53 0,-17 35-1,0 71 1,-17 35 0,17 35-1,0 71 1,17 17-1,-17-17 1,0 70 0,0-105-1,0-1 1,0-52 0,0-71 30,0-35-30,0 17 0,18 36-16,52-35 15,19 17 1,-1 35 0,53 18-1,-53 53 1,-70 18-1,-89 52 1,-17-52 0,-53-19-1,70-34 1,36-18 0,17-18-1,18-34 16,18-19-15,53 0-16</inkml:trace>
  <inkml:trace contextRef="#ctx0" brushRef="#br0" timeOffset="21991.28">18150 1993 0,'0'0'0,"0"-17"0,-17-19 16</inkml:trace>
  <inkml:trace contextRef="#ctx0" brushRef="#br0" timeOffset="22225.16">18097 1817 0,'-17'0'0,"-36"0"16,0 53-1,18 35 16,-36 0-15,54 36 0,34-54-1,18-17 1,18-53 0,88 0-1,-35-18 1,-35-17-1,-53-18 1</inkml:trace>
  <inkml:trace contextRef="#ctx0" brushRef="#br0" timeOffset="22407.66">18292 2205 0,'-18'0'62,"0"0"-62,1 0 16,-1 17 0,0-17-16</inkml:trace>
  <inkml:trace contextRef="#ctx0" brushRef="#br0" timeOffset="22957.66">15946 3404 0,'0'-17'31,"0"34"-15,0 71 0,0 54-1,0-54 1,17-53-16,-17 36 16,0-54-16,18 54 15,17-36 1,0-17-1,1-18 1</inkml:trace>
  <inkml:trace contextRef="#ctx0" brushRef="#br0" timeOffset="23406.91">16492 3510 0,'0'0'0,"0"-18"32,0 1-32,0-18 15,53-1 1,0 19 0,53 17-1,0 35 1,-53 35-1,-53 89 1,-71-53 0,-52 18-1,17-54 1,71-52 0,17-18-1,53 0 16,18-18-15,35-17 0,1 0-1,-1-1 1,-35 1 0,-36 17-16,54-17 15</inkml:trace>
  <inkml:trace contextRef="#ctx0" brushRef="#br0" timeOffset="24007.79">17480 3440 0,'0'-36'15,"0"19"-15,-18-19 16,18 1 0,18 17-16,35-34 15,18 52 1,17 0 0,-71 35-1,1 35 1,-71 19-1,36-54-15,-89 53 16,35-53 0,36-17-1,70-18 17,-17 0-32,88-35 15,-18 35 16,18 0-15,-53 0 0,-53 35-1,0 0 1,-71 18 0,-35 18-1,-17-18 1,52-36-1,53 1 1,1-18 0,52-35-1,-17 17-15</inkml:trace>
  <inkml:trace contextRef="#ctx0" brushRef="#br0" timeOffset="24707.59">18627 3281 0,'0'0'0,"0"-35"31,0 17-31,0-17 16,-36-18-1,-17 17 1,1 19 0,16 17-1,-52 53 1,18 17 15,-1 89-15,18-18-1,53-70 1,0-1 0,18-52-16,35-18 15,0 0 1,35-35-1,-35-36 1,17-52 0,-17-19-1,-35 19 1,-18 70 0,0 106 15,17 53 0,19-18-15,-36-70-16,53 87 15,-18-34 1,0-53 0,36-1-1,-1-34 1,1-54-1,-36 36-15,-17 17 0</inkml:trace>
  <inkml:trace contextRef="#ctx0" brushRef="#br0" timeOffset="25273.69">19173 2769 0,'0'0'0,"-17"-70"0,-18 34 15,17 36 16,0 71-15,18 35 0,0 53-1,0-18 1,0 70 0,0-122-1,0-1 1,0-71-1,-17 1 1,-1-36 0,18-52-1,18-36 1,-1 88-16,54-52 16,52-18-1,1 70 16,-1 18-15,-35 53 0,-52 17-1,-54 36 1,-88-18 0,18-17-1,-35-18 1,52-35-1,-17-1 1,70-17 0,89-70 15,-18 34-15</inkml:trace>
  <inkml:trace contextRef="#ctx0" brushRef="#br0" timeOffset="25607.25">20073 2981 0,'0'0'0,"18"-18"0,-18 1 16,17 17 0,-17-18-1,-70 89 1,17-1-1,18 54 1,17-19 0,18-34-1,18 0 1,34-71 0,37 0-1,-19-53 1,-17 0 15,18-53-15,-54 71-16</inkml:trace>
  <inkml:trace contextRef="#ctx0" brushRef="#br0" timeOffset="25990.64">20708 2875 0,'0'0'0,"0"18"0,0-1 0,0 36 16,0 0-1,0-35 1,18-18 0,70-18-1,0-52 1,-70-19 15,-18 19-15,0 35-1,-71 52 1,-52 71 0,17-17-1,88-36-15,-88 54 16,106-37-1,18-34 1,88-18 0,-18-35-1</inkml:trace>
  <inkml:trace contextRef="#ctx0" brushRef="#br0" timeOffset="26306.76">21308 2417 0,'0'0'0,"17"-36"0,1 1 16,0-18 0,-1 35-16,-17 1 15,0 70 1,0 53 0,-70 123-1,-1-35 1,-35 70-1,53-87 1,18-71 0,18-18-1,17-35 1,0-71 31</inkml:trace>
  <inkml:trace contextRef="#ctx0" brushRef="#br0" timeOffset="26656.44">21678 3087 0,'0'0'16,"0"35"-1,0 0 1,0 1-1,18-54 32,-18 0-47,35-17 16,-35 0 0,0 17-1,-18 18 1,-70 53 15,18 0-15,52-53-16,-17 35 15,-18 1 1,18-19 0,-1-17-1</inkml:trace>
  <inkml:trace contextRef="#ctx0" brushRef="#br0" timeOffset="38021.54">7497 7461 0,'17'0'0,"1"0"16,17-17-1,-35-1-15,0 0 16,0-35 0,0 18-1,0 17-15,-35-52 16,-18 35-1,-18-1 17,18 36-17,0 36 1,-17 52 0,17-18-1,0 54 1,35-36-1,18-17 1,0-18 0,18-18-1,35-35 1,18-18 0,-19-17-1,1-53 1,18-18 15,-53-18-15,-1 71-1,1 36 1,-18-1 0,0 106 15,0-17-16,0-36-15,0 36 16,35 35 0,0-53-1,36-36 1,17-17 0,0 0-1,-70-17-15,105-54 16,-34-35-1,-72 0 17,1-52-17,-36 16 1,1 107-16,-19-18 16,-87-53-1,-1 54 1,-34 34-1,-1 18 1,53 35 0,-70 53-1,140-70-15,-87 88 16,-36 70 0,36 36-1,70-53 1,53 35-1,0-141 1,17 88 0,89 0-1,53-53 1,-18-70 0,71-18-1,-36-89 1,71 19-1,-70-1 1,-89 36 0,-88 17-1,0-17 1,17-18 0</inkml:trace>
  <inkml:trace contextRef="#ctx0" brushRef="#br0" timeOffset="38589.26">8643 7003 0,'18'-18'15,"-36"36"-15,53-54 0,-35 1 32,0 17-32,0 36 15,-17 0 1,17-1-16,-18 124 15,18 18 1,-18 71 0,1-72-1,-1-52 1,-17-35 0,-18-18-1,71-53 1,17-53-1,-18-36 1</inkml:trace>
  <inkml:trace contextRef="#ctx0" brushRef="#br0" timeOffset="38955.76">8290 7073 0,'0'0'0,"-17"0"0,-1-17 16,18-1 0,0-17-1,18 35-15,70-36 16,53 1 0,71 17-1,70 18 1,0 142 15,-88 16-15,-141 1-1,-88 17 1,-124 18 0,-17-70-1,-89 17 1,89-88-1,17-35 1</inkml:trace>
  <inkml:trace contextRef="#ctx0" brushRef="#br0" timeOffset="39091.37">8925 7779 0,'88'0'0</inkml:trace>
  <inkml:trace contextRef="#ctx0" brushRef="#br0" timeOffset="39771.35">10072 7585 0,'0'0'0,"17"0"0,1-18 16,0-35-1,-18 36-15,0-36 16,-71-18 0,-35 18-1,18 53 1,-35 18-1,17 52 17,88-34-32,-52 52 15,52 53 1,0 0 0,18-35-1,0-53 1,53-36-1,-35-17-15,52 0 16,36-53 0,0-35-1,-35 0 1,-1-35 0,-34-1-1,-19 89-15,-17-18 16,0 71 31,-17 35-32,17 35 1,0 0 0,0-53-16,0 36 15,35-18 1,35-36-1,-17-17 1,18 0 0,-18-53-1,0-35 1</inkml:trace>
  <inkml:trace contextRef="#ctx0" brushRef="#br0" timeOffset="40071.17">10566 6967 0,'0'0'0,"0"-17"0,-18-19 16,0 36 0,1 18-1,-1 53 1,0 34-1,18-69-15,-17 158 16,-1-18 0,18-70-1,0-18 1,0-35 0,0-35-1,18-54 16</inkml:trace>
  <inkml:trace contextRef="#ctx0" brushRef="#br0" timeOffset="40738.79">11077 7444 0,'0'-18'0,"18"-35"31,-18 35-31,-18-35 16,18 36-16,-70-1 16,-19 18-1,-16 53 1,34 18-1,-17 52 17,88-88-32,-35 71 15,35-35 1,0-18 0,35-36-1,18-17 1,35-35-1,-70 35-15,70-53 16,-18-35 0,-52 17-1,17-34 1,-17 34 0,-18 36-1,18 17 1,-18 71-1,0 18 17,0 34-17,0-16 1,17-19 0,1-52-16,17 35 15,36-36 1,-1-17-1,1 0 1,-36-70 0,-17 35-16</inkml:trace>
  <inkml:trace contextRef="#ctx0" brushRef="#br0" timeOffset="41037.97">10460 7144 0,'17'0'0,"-34"0"0,52 0 0,159 0 31,-176 0-31,70 0 16,18-18 0,-36 18-1</inkml:trace>
  <inkml:trace contextRef="#ctx0" brushRef="#br0" timeOffset="41654.83">11836 6932 0,'0'0'0,"-18"0"0,0 0 31,18 35-31,-17-35 16,17 36-1,-18 17 1,53 70 0,-35-88-16,0 71 15</inkml:trace>
  <inkml:trace contextRef="#ctx0" brushRef="#br0" timeOffset="41737.25">11800 7602 0,'0'36'15,"0"-72"-15,0 107 16</inkml:trace>
  <inkml:trace contextRef="#ctx0" brushRef="#br0" timeOffset="41870.99">11589 7020 0,'0'0'0</inkml:trace>
  <inkml:trace contextRef="#ctx0" brushRef="#br0" timeOffset="42188.88">12047 6738 0,'18'0'0,"0"18"0,70 35 16,0 35 0,-88 0-1,0-53-15,-71 53 16,-70 36-1,36-54 17,16-52-17,89-36 17,18 1-17,0-1 1,-1 1-1</inkml:trace>
  <inkml:trace contextRef="#ctx0" brushRef="#br0" timeOffset="42621.58">11765 7161 0,'18'0'0,"-1"0"15,1 36 1,-18-1-16,0 53 16,0 53-1,0 53 1,0-88 0,-35-35-1,35-54-15,0 19 16,0-54 31,0-17-32,0-36-15</inkml:trace>
  <inkml:trace contextRef="#ctx0" brushRef="#br0" timeOffset="43021.04">11606 7020 0,'-17'-17'16,"17"-1"-1,17 0 1,19 1 0,52-1-1,0 0 1,53-34-1,-53 52 1,-70 0-16,17 0 16,-35 52-1,0 1 1,-17-17 0</inkml:trace>
  <inkml:trace contextRef="#ctx0" brushRef="#br0" timeOffset="43654.64">12136 7620 0,'0'0'0,"0"-18"31,-18-17-31,0 17 16,18-52-1,53 35 1,-35 35 0,35-36-1,35 36 1,0 0 0,-17 71-1,-54-18 1,-17 53-1,0-18 1,0-71-16,0 54 16,-17-53-1,-1-18 1,0 0 0,18-53-1,0-53 1,18 0-1,17 18 17,1 35-17,17 18 1,-18-1 0,18 36-1</inkml:trace>
  <inkml:trace contextRef="#ctx0" brushRef="#br0" timeOffset="44238.68">13123 7285 0,'0'0'0,"-53"-18"16,36 18-16,-71 0 15,70 53 1,-53 0 15,54-18-31,-36 89 16,35-18 0,18-36-1,0-17 1,53-18-1,18-35 1,-54 0-16,71 0 16,18-53-1,-17-17 1,-37-1 0,-52-34-1,-17-1 1,-89 0-1,-35 71 1,-18 35 15,89 52-15,17 37 0,53 34-1,0-105-15,17 88 16,19-53-1,34-18 1,18-18 0,-70-17-16</inkml:trace>
  <inkml:trace contextRef="#ctx0" brushRef="#br0" timeOffset="44554.43">13511 7285 0,'0'0'0,"18"-18"32,0 36-17,-1 35 1,1 35-1,-18 0 1,0-70-16,0 52 16,18-17-1,-18-35 1,0 0 0,17-18-1,-17-36 1</inkml:trace>
  <inkml:trace contextRef="#ctx0" brushRef="#br0" timeOffset="44837.81">13899 7232 0,'-17'35'31,"-1"-17"-31,-35 70 16,18 18-1,-53 0 1,88-89-16,-53 36 16,35-17-1,1-36 16,52-18-15</inkml:trace>
  <inkml:trace contextRef="#ctx0" brushRef="#br0" timeOffset="45120.22">14129 7285 0,'0'17'31,"-18"1"-31,-17 70 16,-18-17-1,53 17 1,0-35-1,0-35 17,0-36-17</inkml:trace>
  <inkml:trace contextRef="#ctx0" brushRef="#br0" timeOffset="45521.59">14093 7020 0,'0'0'0,"-35"53"31,35-35-31,0-1 0,35-17 15,18 0 1,18 0 15,-53-17-31,17-18 16,-35-1 0,-18 19-1,-35-1 1,0 18-1,18 18 1,17-1-16,18 36 16,-17-18-1,52 18 1,0-35 0</inkml:trace>
  <inkml:trace contextRef="#ctx0" brushRef="#br0" timeOffset="46221.63">15028 7338 0,'-53'-71'15,"18"54"1,0-1-16,-36 0 16,-17 1-1,0 70 1,17 35 0,18 35-1,18-17 1,35-35-1,0-1 1,71-52 15,-54-18-31,19 0 16,-19 0-16,71-18 16,1-35-1,-19-17 1,36-71-1,-35-36 1,-36 1 0,-17 35-1,-18 53 1,0 52 0,-18 36-1,-17 53 1,-36 88-1,36 36 17,17-54-17,18 18 1,0-17 0,0-71-1,18-18 1,-1-17-16,36-18 15,0 0 1,0-53 0</inkml:trace>
  <inkml:trace contextRef="#ctx0" brushRef="#br0" timeOffset="46688.11">15363 7479 0,'18'0'31,"0"0"-31,-1 0 16,1 0-16,0-53 15,17 18 1,-17-36-1,-18 18 1,0 36-16,-18 17 16,-53 0-1,18 52 1,18 19 0,18 35-1,17-53 1,0 17-1,52-17 1,1-35 0,36-18 15,-19 0-15,18-18-1,1-52 1,-54 52-16,-18 0 0</inkml:trace>
  <inkml:trace contextRef="#ctx0" brushRef="#br0" timeOffset="47188.06">15910 7214 0,'0'0'0,"0"-17"0,-17-19 16,-1 19-1,36-19 1,35 19-1,35 17 1,18 35 0,-36 53 15,-17 18-15,-35 18-1,-18-54 1,0 18-1,-18-70-15,-35 17 16,18-35 0,17 0-1,1-17 1,17-54 0,52 1-1,37-72 1,34 19-1,-105 88-15,105-36 16,-52 53 15,-1 1-15,-52 17 0,0 0-1,-18 35 1,-18-17-1</inkml:trace>
  <inkml:trace contextRef="#ctx0" brushRef="#br0" timeOffset="48532.77">6667 8696 0,'-35'0'0,"70"0"0,-140 0 15,69-18 1,19 18 0,34 0 31,19 0-32,52 0 1,18 0-1,0 0 1,-71 0-16,88 0 16,89 0-1,-18 0 1,35 0 0,-17 0-1,105 0 1,1 0-1,-230 0-15,300-17 16,0-1 15,53 0-15,-106 1 0,142-1-1,175 18 1,-158-18-1,0 1 1,18-1 0,17 1-1,-159-1 1,230 18 0,-177-35-1,18 17 1,-18 0-1,-52 1 1,-107-19 15,89 1-15,-176 18 0,-107 17-1,-35 0 1,-52-18 62,-1 0-62,1 18-16,-1 0 15</inkml:trace>
  <inkml:trace contextRef="#ctx0" brushRef="#br0" timeOffset="48670.85">16633 8290 0,'0'0'0,"-17"18"0,-1-18 47,-17-18-32,35 1-15,0-1 16</inkml:trace>
  <inkml:trace contextRef="#ctx0" brushRef="#br0" timeOffset="48737.35">16598 8202 0,'0'0'16,"0"-18"0,-35 1-1</inkml:trace>
  <inkml:trace contextRef="#ctx0" brushRef="#br0" timeOffset="56487.36">3440 9737 0,'0'0'16,"0"-36"-16,17-34 16,-17 52-16,35 1 15,-35-1-15,-17 18 16,-36 106-1,18 17 1,-18 54 0,0-1-1,18-53 17,-36 71-17,71-123 1,-35-71 15,35-35-15,0-36-1,-18 54-15</inkml:trace>
  <inkml:trace contextRef="#ctx0" brushRef="#br0" timeOffset="57953.78">3016 10195 0,'0'0'15,"-35"0"-15,35-17 0,0-124 16,0 70 0,0-17 15,71-18-15,17 35-1,123-34 1,-17 69-1,-52 72 1,-90 105 0,-52-18-1,-52 36 1,-54-18 0,-18-70-1,36-36 1,17-18-1,36-17 1,-18-35 0,36 18 15,52 17-15,-17 0-16,70 17 15,0 71 1,-70 18-1,52 18 1,1-18 0,-54-89-16,72 18 15,-19-35 1,36-35 0,-36-53-1,19-36 1,-54 1-1,-17 88-15,17-36 16,-18 18 0,-17 36-1,-52 52 17,52 18-17,0 88 1,0-35-1,0-89-15,0 54 16,88-53 0,0-36-1,0-35 1,53-53 0,-17-17-1,-71 17 1,-36 53-1,-17 35 1,-17 18 0,-19 36 15,19 34-15,17-52-16,0 105 15,0-17 1,35-53-1,53-53 1,18 0 0,0-71-1,-36 1 1,-52 52-16,35-88 16,-53 36-1,0 52 1,0 1-1,0 34 1,0 19 0,0-19-1,0 71-15,-35 1 32,17-37-17,18 1 1,-18-53 15,1-70-15,17-1-1,17-52 1,54 35 0,35 17-1,-71 53-15,53 18 16,-52 0-16,140 18 15,-70 53 1,-89-1 0,-52 36-1,-18 0 17,18-36-17,17-52 1,18-53-1,53-18 1</inkml:trace>
  <inkml:trace contextRef="#ctx0" brushRef="#br0" timeOffset="58152.88">6809 9754 0,'0'18'16,"0"-36"-16,-53 89 0</inkml:trace>
  <inkml:trace contextRef="#ctx0" brushRef="#br0" timeOffset="58220.6">6597 10142 0,'0'0'0,"0"18"0,-35 17 16,-36 53-1,53-52-15,18 17 16</inkml:trace>
  <inkml:trace contextRef="#ctx0" brushRef="#br0" timeOffset="58255.12">6473 10477 0,'18'-17'15,"0"-18"1</inkml:trace>
  <inkml:trace contextRef="#ctx0" brushRef="#br0" timeOffset="59169.42">6191 10160 0,'0'0'16,"-17"0"-16,-19 0 0,36 18 15,18-1 17,17-17-32,89 0 15,105-35 1,-35-18-1,53-17 1,-88-19 0,-71 1-1,-70 0 1,-18 70 0,-53 36-1,-53 70 1,0 18-1,0 17 1,89-87-16,-19 70 31,36-1-15,18-34 0,17-53-1,0-18 1,1-36-1,34-52 1,-17 18 0,-18-1-1,1 36 1,-1 35 0,-17 70 15,-18-52-31,17 0 15,1 34-15,17 19 16,36-36 0,-1-17 15,54-36-15,17-52-1,-18-18 1,-34-1-1,-72 19 1,-17-1 0,0 54-16,-53 17 15,36 0-15,-54 17 16,1 71 0,52 18-1,18-35 1,53-1-1,53-52 1,-1-18 0,1-53 15,-35-17-15,-53-1-1,-54-17-15</inkml:trace>
  <inkml:trace contextRef="#ctx0" brushRef="#br0" timeOffset="59602.7">6562 9790 0,'0'17'31,"0"1"-31,0 17 0,0 18 16,0 88 0,-36 36-1,19-1 1,-1-70-1,18-53 1,53-53 0</inkml:trace>
  <inkml:trace contextRef="#ctx0" brushRef="#br0" timeOffset="60052.83">9084 9807 0,'0'0'0,"0"-17"15,0-19 1,0 54 0,0 52-1,-18-52 1</inkml:trace>
  <inkml:trace contextRef="#ctx0" brushRef="#br0" timeOffset="60636.85">9137 10072 0,'35'17'16,"-70"-34"-16,88 34 0,-18-17 16,71-17-1,0-54 17,-36 1-17,-17-54 1,-53 36-1,-53 53 1,36 70 0,-19 71-1,19 0 1,17 52 0,-18 1-1,1-53 1,-1 35-1,0-88 1,1-53 0,-19 0 15,-34-71-15,-1-17-1,1 18 1,17 52-1,35 18 1,18 53 0,0 35-1,106 0 1,-36-52 0,54-19-1,-1-17 1,36-70-1,0-36 1,-71-18 0,-70 107-16,17-36 31,0-18-15</inkml:trace>
  <inkml:trace contextRef="#ctx0" brushRef="#br0" timeOffset="61502.03">9878 10089 0,'-18'0'16,"-35"53"-1,124-106-15,-159 124 0,52-18 16,36 88 0,0-70-1,53-1 1,53-52 0,18-18-1,-36-53 1,53-53-1,-53 0 1,-35 36 0,-18-1-1,-52 53 17,17 54-17,-89 52 1,72 0-1,17 0 1,35-52 0,0-19-1,-17-17 1,0 0-16,-18-17 16,-18-19-1,-53-17 1,36 36-1,0 17 1,17 35 0,18 36 15,35-54-15,36 18-1,17-35 1,18-17-1,0-36 1,-88 35-16,105-70 16,-88 0-1,1 0 1,-36-53 0,17 52-1,-17 54 1,0 70 15,-35 71-15,0 18-1,35-89 1,0 71 0,0-18-1,0-70-15,17 52 16,36-52-1,-18-18 1,18-35 0,-35-54-1,-18 54-15</inkml:trace>
  <inkml:trace contextRef="#ctx0" brushRef="#br0" timeOffset="61736.38">10707 10072 0,'-18'0'16,"53"0"15,-17 0-31,35 0 0,35-18 31,53 1-15,18-19-1,-71 19 1,-52 17-16,34-36 16,-52 36-16</inkml:trace>
  <inkml:trace contextRef="#ctx0" brushRef="#br0" timeOffset="62520.35">11977 9984 0,'17'0'0,"-34"0"0,140-71 32,-105 53-17,17-17-15,-17 17 16,-1-52 0,-17 35-1,-52 17 1,-72 36-1,-17 35 1,35 17 0,88 1-1,54-1 1,87-17 0,-17-18-1,18 18 1,-72 18-1,-52-18 1,-88 0 0,-70-18-1,34-17 17,1-36-17,17-53 1,88 19-1,18-1 1,0 35 0,71 0-1,-1 18 1,54-17 0</inkml:trace>
  <inkml:trace contextRef="#ctx0" brushRef="#br0" timeOffset="63319.01">12559 9913 0,'0'0'0,"0"-18"16,0 1-16,18-1 16,-18 0-1,-36 18 1,1 53-1,0 0 1,-1 71 0,36-18-1,0-36 1,18-35 0,35-17-1,18-18 1,34-70-1,-34 17 1,17-71 0,-35 18-1,-35 53 17,-54 53-17,19 0-15,-71 36 16,52 17-1,19 0 1,34-1 0,54-16-1,35 17 1,-71-18 0,0-17-1,0-18 1,18 0-1,0-18 1,53-53 0,-35 1-1,-36-1 17,-17 54-32,-1-1 15,-17 53 16,0-17-31,-17 35 16,-1 17 0,0-17-1,18-35 1,0-36 31,0 1-47,0-19 15</inkml:trace>
  <inkml:trace contextRef="#ctx0" brushRef="#br0" timeOffset="63485.65">13317 9754 0,'0'-17'16,"0"34"-16,-17-52 15,-1 35 1,18 18-1,0-1 1,18-17 0,-1 18-1</inkml:trace>
  <inkml:trace contextRef="#ctx0" brushRef="#br0" timeOffset="63852.97">13741 9790 0,'0'52'31,"-18"-16"-31,0 34 0,1 54 31,-19 35-15,19-18-1,-1 88 1,1-176-16,-19 176 16,19-35-1,17-35 1,0-88 0,0-54-1,0-34 1,17-125-1,1 1 1,-18 88 0</inkml:trace>
  <inkml:trace contextRef="#ctx0" brushRef="#br0" timeOffset="64185.7">13688 9966 0,'0'0'16,"0"-35"-16,-18-36 15,18-17 1,0 17 0,71 18-1,17 53 1,-70 0-16,87 0 16,-87 18-16,53 53 15,-54 70 1,-70-35-1,-70-18 1,35-35 0,-1-36-1,72-17-15,-1 0 32,53-70-1,18 35-31</inkml:trace>
  <inkml:trace contextRef="#ctx0" brushRef="#br0" timeOffset="64434.8">14464 9419 0,'0'35'31,"-18"-17"-31,-17 35 15,17-18-15,-35 124 16,18 0 0,0-53-1,35-36 17,17-35-17,72-35 1,-19-52-16</inkml:trace>
  <inkml:trace contextRef="#ctx0" brushRef="#br0" timeOffset="64785.42">14764 9666 0,'0'-18'0,"0"36"0,-18-36 16,-35 18-1,-17 36 1,34 34-1,36-17 1,36 0 0,69-35-1,-87-1-15,0 19 32,17-1-17,-35-17 1,-35 17-1,-53 0 1,52-35-16,-17 0 16,18 0-16,-18 0 15,36 0 1,17-70 0,0-1-1</inkml:trace>
  <inkml:trace contextRef="#ctx0" brushRef="#br0" timeOffset="65001.75">14305 9472 0,'0'0'0,"0"-18"32,18 18-17,17 18 1,0-18-16,71-18 15,-18-34 1,18 52 0,-53-18-1,-18 0 1</inkml:trace>
  <inkml:trace contextRef="#ctx0" brushRef="#br0" timeOffset="65568.8">16351 9754 0,'0'-17'0,"0"34"0,0-211 31,0 177-31,0-36 15,0 35-15,-17 36 32,-36 105-17,35-17 17,-17 35-17,35-106-15,-18 71 16,18-70-1,0-19 1,35-17 0,18-88-1,-35 17 1,17-70 0,-17 106-16,70-36 15,-53 71 1</inkml:trace>
  <inkml:trace contextRef="#ctx0" brushRef="#br0" timeOffset="66117.84">16563 9807 0,'0'53'16,"0"-35"-16,18 35 16,-36-177-16,36 265 0,17-105 15,35-1 17,1-35-17,-1-18 1,-34-17-1,17-71 1,-36-35 0,-17 0-1,0 53 1,0 70 0,0 53-1,-17 89 1,17 17-1,0-35 1,35-18 0,36-53-1,17-35 17,18-35-17,-36-18 1,36-88-1,-88 35 1,-18 53 0,0 106 15,0-18-31,0 18 16,-18-35-16,18 70 15,0-35 1,0-35-1,0-36 17,0 0-32,18-35 15</inkml:trace>
  <inkml:trace contextRef="#ctx0" brushRef="#br0" timeOffset="66518.34">17533 9225 0,'0'0'0,"-18"0"16,18 18-1,-17-1-15,-19 54 16,19-18 0,17-18-1,70-35 1,1 0-1,-18-17 1,-35-36 0,-18-18-1,-18 36 1,-53 17 15,-17 36-15,35 52-1,53-17 1,0 0 0,71-18-1,-18-35 1,0 0-16</inkml:trace>
  <inkml:trace contextRef="#ctx0" brushRef="#br0" timeOffset="66817.64">17992 9207 0,'0'0'0,"-18"0"16,18 18 0,-35 35-1,17 35 1,0 0-1,1 54 1,-18 16 0,35-122-16,-18 69 15,18-69 1,0-1 0,18-70 15,34-36-16</inkml:trace>
  <inkml:trace contextRef="#ctx0" brushRef="#br0" timeOffset="67401.67">18433 9137 0,'0'0'0,"0"18"16,-18-1-1,-35 89 1,18 35 0,0-17-1,17 34 1,0-52 0,18-88-16,-17 35 15,17-18 1,0-70 15,35-71-15,0-18-1,0 36 1,-17 53 0,35-36-1,0 36 1,-35 35-1,34 88 1,-52 36 0,0-89-16,18 71 15,0 0 1,35-36 0,-18-52-1,53-18 1,0-71-1,-35 1 1,-35-54 0,0 1-1,-18 35 1,0 70 0</inkml:trace>
  <inkml:trace contextRef="#ctx0" brushRef="#br0" timeOffset="67634.56">17939 9596 0,'-18'0'0,"36"0"31,-18-18-15,17 18-16,72-53 16,-54 53-16,35-35 15,-52 35-15,0 0 16</inkml:trace>
  <inkml:trace contextRef="#ctx0" brushRef="#br0" timeOffset="68251.59">16581 9701 0,'17'18'0,"-17"0"16,18-1-16,-1 1 15,1 52 1,0-17 0,-18-35-16,0 0 15</inkml:trace>
  <inkml:trace contextRef="#ctx0" brushRef="#br0" timeOffset="70851.89">6279 11712 0,'0'0'0,"0"-17"0,0-125 32,0 125-32,0-1 15,0 1 1,-17 17 0,-1 35-1,18-18-15,0 107 16,0 17-1,0-35 1,0 0 0,0-36-1,0-52 1,0-53 31,0-36-32,0-35 1,35-17 0,18-1-1,36 54 1,-1 52 0,-18 36-1,18 70 1,-35 0-1,-35-17 1,-18-54-16,0 72 16,-18-54-1,1-35 1,-1 0 0,18-88 15,18 35-16,-18 35-15,88-105 16,18 17 0,-18 53-1,18 35 1,-36 53 0,-52 36-1,-18-36-15,18 71 16,-18 0-1,17-35 1,36-19 0,0-52-1,18-35 1,52-53 15,1-18-15,-71 18-1,-1-18 1,-52 71 0,0 17-1,-17 53 1,-1 54 0,1-1-1,17 18 1,0-36-1,35-34 1,35-36 0,19-53-1,-1 0 1,-35-18 15,0-35-15,-36-17-1,1 105-15,-18-17 16,0 70 15,-18 36-15,18 35 0,0-71-16,0 53 15,18-35 1,35-35-1,17-18 1,1-53 0,-1 0-1,36-71 17,-53 1-17,-35 17 1,-1 0-1,-17 89 1,0 34 0,-52 71-1,34 89 1,0-89 0,18 35-1,18-34 1,35-54-1,17-35 1,54-53 0,-54 0-1,36-53 1,-18-53 0,-70 18 15,17-70-16,-35 140 1,-53 142 15,18 70-15,35 35 0,0-52-1,0-89-15,0 71 16,53-53-1,0-53 1,35 0 0,0-53-1,-17-35 1,-71 70 0,18-53-1,-18 36 1,0 17-1,0 71 1,-18 18 0,18 17-1,18 0 1,17-70 0,18-18-1,0-18 1,0-52-1,-18 17 1,18-71 0</inkml:trace>
  <inkml:trace contextRef="#ctx0" brushRef="#br0" timeOffset="71051.89">9631 11254 0,'-18'0'0,"1"0"16,-1 0 0,0 17-1,18 1-15,-17-18 16,-1 0 15,0 0-15</inkml:trace>
  <inkml:trace contextRef="#ctx0" brushRef="#br0" timeOffset="71235.02">8872 11571 0,'0'0'0,"-35"18"15,53-18 1,35 0-1,17 0 1,54-71 0,-54 36-16</inkml:trace>
  <inkml:trace contextRef="#ctx0" brushRef="#br0" timeOffset="71883.53">10107 11465 0,'0'0'0,"0"-17"16,0-36 0,-18 70-1,18 1 1,0 70-1,0 106 1,-52 71 0,-19-18-1,53-159-15,-88 265 16,18-1 0,88-140-1,0 0 1,18-106-1,17-89 1,0-87 0,-17 34-16,0-175 15,-1 52 1</inkml:trace>
  <inkml:trace contextRef="#ctx0" brushRef="#br0" timeOffset="72251.71">9966 12100 0,'0'0'16,"-35"-123"-16,17 35 16,0-18-1,36-18 1,53 36 0,105-18-1,-17 89 1,-71 34-1,-53 107 1,-88-1 0,-88 1-1,35-71 1,-17 0 0,88-53 15,35-18 0,70-35-15,-17 0-1,0 0-15</inkml:trace>
  <inkml:trace contextRef="#ctx0" brushRef="#br0" timeOffset="72499.84">10777 11095 0,'0'0'0,"0"-18"0,18 18 0,-18 18 16,0-1-16,-35 89 15,-36 88 1,1-17 15,17-71-15,35-1-1,18-69 1,35-19 0,36-70-1,-18 0 1</inkml:trace>
  <inkml:trace contextRef="#ctx0" brushRef="#br0" timeOffset="72868.25">10901 11624 0,'0'18'32,"17"-18"-32,36 0 15,18-53 1,-1 0 0,-52 35-1,35-70 1,-53 35-1,-35 35 1,-71 54 0,-18 70-1,54 17 1,70 0 0,53-34-1,53-54 1,-1-35-1,37 0 1,-107-18-16,106-35 16,-88 18-1</inkml:trace>
  <inkml:trace contextRef="#ctx0" brushRef="#br0" timeOffset="75000.36">12718 11800 0,'0'-17'31,"0"-1"-31,17 18 16,1-18-16,52-70 15,1-53 1,-18 35 0,0-52-1,-53 87 1,-35 71 0,17 0-1,-70 53 1,17 18-1,54 52 1,52 0 0,53-34-1,-35-19 1,17 1 0,-52-71-1,-36-18 16,-34-17-15,34 17-16,-17 1 16,17-1-16,-17-17 15,17 35 1,18 17 0,18 36 15,52 0-16,18-35 1,89-18 0,-36-18-1,0-52 1,-53 17 0,-52-18-1,-36-17 1,-18 0-1,-53 70 1,36 36 0,0 70-1,35 0 1,0 36 15,35-72-15,53-34-1,-17-18 1,52-35 0,1-53-1,17-36 1,-53-35 0,-53-17-1,-17 70 1,-18 71-1,-18 35 1,-35 141 0,18 0-1,18 36 1,17-19 0,0-70 15,17-70-16,36-18 1,18-35 0,-71-36-1,0 36-15</inkml:trace>
  <inkml:trace contextRef="#ctx0" brushRef="#br0" timeOffset="75183.2">13952 11430 0,'18'0'32,"35"0"-17,53-35 1,-18-1 0,-35 36-1,141-70 1,-53 35-16</inkml:trace>
  <inkml:trace contextRef="#ctx0" brushRef="#br0" timeOffset="75966.71">15416 11112 0,'-35'0'16,"17"0"-1,1 18-15,-89 70 16,-17 18 0,105-88-16,-17 70 15,35 0 1,0-53 15,53-17-15,35-36-1,35-52 1,-17-71 0,-88 53-1,-18-18 1,-53 53 0,-35 35-1,70 18-15,18-17 31,53-1-15,17 0 0,19 18-1,-19 18 1,-52 52 0,-1-34-1,1 34 1,-18 71-1,0 36 1,0 34 0,-53-34-1,0 87 1,36-193-16,-36 194 16,-18-1-1,1-70 1,-1 36-1,0-72 1,19-34 0,34-124-16,0 0 15,18-88 1,0-124 0,88-123 15,54 17-16,16 54 1,-87 193-16</inkml:trace>
  <inkml:trace contextRef="#ctx0" brushRef="#br0" timeOffset="77967.6">17268 11412 0,'18'53'16,"0"-53"0,-1 0-16,1 0 15,17 0 1,1-35-1,-36-18 1,0 35-16,0-52 16,-89-36-1,19 71 1,-71 52 0,0 107 15,70-1-16,18 71 1,71-53 0,70-105-1,0-36 1,36-18 0,-1-70-1,-35 0 1,18-142-1,-71 19 1,-35 52 0,0 36-1,0 70 1,-53 88 15,18 71-15,18 52-1,17 37 1,17-72 0,107 0-1,-18-87 1,35-19 0,17-52-1,1-53 1,-18-36-1,-88 19 1,-53-1 0,-70 88-1,-36 53 1,-18 71 15,54 35-15,70-17-1,0-54 1,70-52 0,18-36-1,-17-35 1,17-35 0,-17-35-1,-36-36 1,-17 141-1,-18 124 17,-18 0-17,18 0 1,0-71 0,35 18-1,71-35 1,-18-36-1,18-52 1,0-72 0,-35 19-1,17-124 1,-71 53 0,-17 53-1,0 123 1,-35 36-1,-35 123 1,52 53 0,0-18-1,18-17 1,71-35 15,-1-71-15,-34-36-16,70 1 15,52-36 1,-52-35 0,0-53-1,-18-35 1,-70 18 0,-18 52-1,-71 36 1,36 35-16,-89 53 15,19 53 1,69 0 0,36 17-1,18-17 1,70-53 0,-70-36-1,35-17 1,35 0-1,-35-52 1,-18-37 0,0-52-1,-35 35 1,0 36 0,0 87-1,0 36 1,0 53-1,18-18 1,53 1 0,-36-54-1,35-35 1,-34 0 15,34-35-15,-52-36-1,-18-35 1,-35 18 0</inkml:trace>
  <inkml:trace contextRef="#ctx0" brushRef="#br0" timeOffset="78312.45">18556 10954 0,'0'0'15,"-18"17"-15,-52-17 0,70 18 16,70-18 0,89 0 15,-124 0-31,89 0 15,52-35 1,-17 17 0,-53 0-1,-53 1 1</inkml:trace>
  <inkml:trace contextRef="#ctx0" brushRef="#br0" timeOffset="78849.27">20108 11553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51:03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10442 3810 0,'0'0'0</inkml:trace>
  <inkml:trace contextRef="#ctx0" brushRef="#br0" timeOffset="150.26">10372 3775 0</inkml:trace>
  <inkml:trace contextRef="#ctx0" brushRef="#br0" timeOffset="584.57">10142 3351 0,'0'0'0,"0"-17"16,0-1 0</inkml:trace>
  <inkml:trace contextRef="#ctx0" brushRef="#br0" timeOffset="916.68">10089 3387 0,'0'88'15,"0"-53"1,0-17-16,0 70 16,0 18-1,0 35 1,0 53 0,0 18-1,-35-18 1,35-141-16,-17 176 15,-19 18 17,19-71-17,-19-17 1,19-36 0,-1 36-1,18-88 1,-18-18-1</inkml:trace>
  <inkml:trace contextRef="#ctx0" brushRef="#br0" timeOffset="967.96">9984 5433 0,'0'-18'0</inkml:trace>
  <inkml:trace contextRef="#ctx0" brushRef="#br0" timeOffset="1417.98">10019 3298 0,'0'0'0,"0"-17"15,0-1-15,0-17 32,0 0-17,88 17 1,-17 0 0,34 18-1,-34 0-15,88 0 16,88-17-1,35-36 1</inkml:trace>
  <inkml:trace contextRef="#ctx0" brushRef="#br0" timeOffset="1916.78">13494 5662 0,'0'0'0,"70"0"0,371-35 16,0-300-1,0-1076 17,-88 899-17,-230 424-15,266-106 16,-54 141 0,-18 35-1,-123 18 1,0-17-1,-17 17 1,-124-18 0,-36 18-1,1 0 1,-1 0 0,1 0-1,-18 18 32,0-1-31,0 1 15,-18-18-15,1 0-1,-36 0 1,0 0-1,35 0-15</inkml:trace>
  <inkml:trace contextRef="#ctx0" brushRef="#br0" timeOffset="3316.05">5433 8361 0,'0'0'0,"0"-18"15,0 1-15,0-1 16,-18 18 15,0 0-31,1 0 16,17 35-1,0 53 1,0-52-16,0 105 16,0 53-1,17 53 1,-17 17 0,0 36-1,18 18 1,17 87-1,-35-87 1,0-248 0</inkml:trace>
  <inkml:trace contextRef="#ctx0" brushRef="#br0" timeOffset="3334">5486 11359 0,'-36'18'0</inkml:trace>
  <inkml:trace contextRef="#ctx0" brushRef="#br0" timeOffset="3484.32">5468 11783 0,'0'35'16,"0"0"-16,0 89 15,18-742-15,-36 1289 0,18-442 16,0 36-1,53-107 1,-18-34 0,-123-1147-16,212 2081 15,-107-1076 1,-17-17-16,-35-53 16</inkml:trace>
  <inkml:trace contextRef="#ctx0" brushRef="#br0" timeOffset="4600.27">5468 8396 0,'0'0'16,"18"0"31,-1 0-31,1 0-16,53 0 15,34 0 1,19 0-1,35 0 1,70-18 0,53 1-1,89-18 1,-1 17 0,89 0-1,-124 1 1,-229-1-16,370 18 31,-18-18-15,1 1-1,17 17 1,-123 0 0,247-18-1,-124 18 1,-35-18-1,-53 1 1,-123-1 0,87 18-1,36-17 1,-176-1 0,-88 18-1,-107 0 1,1 0-1,-36 0 32,1 0-31,-1 0-16</inkml:trace>
  <inkml:trace contextRef="#ctx0" brushRef="#br0" timeOffset="5884.08">13494 8149 0,'17'0'47,"1"0"-47,0 0 15,-1 0-15,36 0 16,-35 0-16,52 0 15,-34 0 17,34 0-17,1 0 1,-18 0 0,-18 35-1,-17 36 1,17 17-1,-35 53 1,18 18 0,34 53-1,1 35 1,18 53 0,-36-124-1,0 88 1,-35-17-1,18 18 17,0 0-17,-18 52 1,17-70 0,-17 0-1,18 0 1,17 0-1,1 0 1,-36-18 0,35-35-1,-17 0 1,-18-35 0,0-36-1,-18-34 1,-35-36-1,35-18 17,-52-35-17,-1 17 1,-35-17 0,1 18-1,-142 0 1,0 17-1,-71-17 1,-52-1 0,-36 19-1,-88-19 1,371 1-16,-371-1 16,-18 1-1,18 0 1,0-1-1,18-17 1,18 0 15,-54 0-15,159 0 0,106 0-1,-35 0 1,35-17-1,53-1 1,-17 18 0,69-18-1,19 1 1,35 17 0,17 0-1,-17 0 1,0 0-1,17 0 17,1-35-17,-1-1 1,36-52 0,17-18-1,-35-123 1</inkml:trace>
  <inkml:trace contextRef="#ctx0" brushRef="#br0" timeOffset="6849.18">5574 10195 0,'0'0'0,"-35"0"16,17 18 0,18 0-1,0-1 1,18 1-1,70-18 1,71 0 0,52 0-1,-17-18 1,159 1 0,-247-1-16,300 0 15,70-35 1,71 18-1,70-18 17,-158 18-17,334-18 1,-193 0 0,0 18-1,-89-18 1,-52 18-1,-159 17 1,123-17 0,-158 17-1,-89-17 1,-70 35 0,-36-18-1,-34 18 1,-1 0-1,-53 0 32,-52 18-31,17-18-16</inkml:trace>
  <inkml:trace contextRef="#ctx0" brushRef="#br0" timeOffset="7866.23">6138 11571 0,'0'0'0,"-176"35"32,158-35-32,-17 18 15,17-18 1,36 0-1,17 0 1,36 0 0,35 0-1,35 0 1,53 0 0,-141 0-16,141 0 15,123 0 1,36-35-1,70-1 1,18-16 15,71-1-15,-389 53-16,265-36 16,177 1-1,-1 17 1,1 1-1,-18-18 1,-1 35 0,-422-18-16,387 18 15,-123-35 1,53 17 0,-105 0-1,-37 18 1,-16-17-1,-142 17 17,-71 0-17,-193-18 17,-107-35-17</inkml:trace>
  <inkml:trace contextRef="#ctx0" brushRef="#br0" timeOffset="8766.03">9049 8431 0,'-36'-35'32,"19"35"-17,-1 0 1,-35 88-1,53 53 1,-17 1 0,-1 140-1,18 35 1,0 54 0,0-283-16,0 194 15,71 124 1,-19 17-1,1 71 1,-53-18 15,0-370-31,0 300 16,0-53 0,36-36-1,-19-35 1,1-17-1,17-18 1,-35-194-16,18 70 16,52-35-1,-52-88 1,-53-123 0,17-124-1,18 159-15</inkml:trace>
  <inkml:trace contextRef="#ctx0" brushRef="#br0" timeOffset="9616.18">11906 8520 0,'0'17'47,"-17"18"-47,17-17 0,-36 70 15,19 71 1,-1 53-1,18-142-15,-53 195 32,18 52-17,35 1 1,17 17 0,54 18-1,-18 0 1,-35-265-16,-1 282 15,-17-17 1,0 0 0,0-53-1,0-106 1,0 88 0,36-106-1,-1-52 1,-18-36-1,1-53 1,-18-17 15,0-53-15,0 17-16,0-123 16,-53-36-16</inkml:trace>
  <inkml:trace contextRef="#ctx0" brushRef="#br0" timeOffset="10549.51">5450 10125 0,'18'0'62,"-18"17"-46,0 1-16,0 35 0,0 106 15,35-124 1</inkml:trace>
  <inkml:trace contextRef="#ctx0" brushRef="#br0" timeOffset="10617.23">5468 11024 0,'0'53'15,"0"177"1,0-513-16,0 636 0,0-177 16,18-105-16</inkml:trace>
  <inkml:trace contextRef="#ctx0" brushRef="#br0" timeOffset="12016.95">4322 9031 0,'0'0'0,"0"-18"16,0 1-16,0-1 16,0 1-1,-36-1 1,19 18-16,-36 0 15,0 18 1,17 70 0,-16 35-1,16 1 1,36-18 0,0 17-1</inkml:trace>
  <inkml:trace contextRef="#ctx0" brushRef="#br0" timeOffset="12315.56">4304 9807 0,'35'0'15,"53"-53"1,-70 36-16,70-36 16,0-71-1,-17 36 1,-71-35-1,-18-1 1,-35 36 0,-52 0-1,-1 17 1,0 54 0,18 52-1,17 18 1,18 53-1,18-1 1,35-69 0</inkml:trace>
  <inkml:trace contextRef="#ctx0" brushRef="#br0" timeOffset="12715.52">4004 9719 0,'88'18'32,"-53"17"-32,-158-88 0,282 141 15,-106-35 1,35-35-1,-53-18-15,89-18 16,-19-88 0,1-17-1,-53-18 1,-35 17 0,-36 36-1,1 53-15,-72-71 16,-16 35-1,-1 54 1,-18 17 15,107 0-31,-54 17 16,-35 72 0,71 34-1,-18 1 1,35-36-1,18-18 1,0 1 0,71-36-1,-53-35-15</inkml:trace>
  <inkml:trace contextRef="#ctx0" brushRef="#br0" timeOffset="14433.03">6720 7214 0,'-35'-35'31,"17"35"-15,1 0-1,17 18-15,-18 17 16,1 0-16,-19 71 16,19 35-1,-1-35 1,18 17-1,35-34 1,36-36 15,17-18-15,0-35 0,0-35-1,1-36 1,-19-17-1,-52-36 1,-18-17 0,0 0-1,-35 53 1,-36 35 0,-17 53-1,-18 18 1,0 87-1,18-16 1,35 52 15,35-53-15,18 18 0,36 0-1,17-71 1,35 0-1,0-35 1,0 0 0,18-35-1,17-53 1,-87 17 0,-19-52-1,-34-18 1,-36 35-1,-35 0 1,-36 53 15,54 53-15,-54 35 0,18 71-1,36-18 1,34 36-1,36-36 1,36-35 0</inkml:trace>
  <inkml:trace contextRef="#ctx0" brushRef="#br0" timeOffset="15115.29">10213 7038 0,'0'-18'16,"0"1"-16,0-1 15,0 36 32,18 70-31,-18 53-1,17-18 1,1 19 0,-18-37-1,0-87-15,17 35 16,-17-35-16,0-36 78,0 0-78,18 1 16,-18-1-16</inkml:trace>
  <inkml:trace contextRef="#ctx0" brushRef="#br0" timeOffset="16096.92">12771 7020 0,'0'0'0,"-18"0"0,0 0 15,-17-35 1,17 17-1,18 1 1,0-19 0,36-16 15,34 34-15,-35 18-16,36-18 15,-36 18-15,71 0 16,-35 0-1,-36 71 1,-17 52 0,-36-35-1,-106 124 1,-17-53 0,53-53-1,0-36 1,35-17-1,35-53 1,36-17 78,0 17-94,17-18 0,18 18 15,53-35 1,-53 35-16,141-53 16,-36 35-1,-69 18 1,-19 0 0,-52 0-1,-1 0 1,-34 0 62,-1 0-78</inkml:trace>
  <inkml:trace contextRef="#ctx0" brushRef="#br0" timeOffset="16265.2">13423 7585 0,'0'17'16,"0"1"0,-35-18-1,35 18-15,-18-1 32,-35 1-17,18 17 1</inkml:trace>
  <inkml:trace contextRef="#ctx0" brushRef="#br0" timeOffset="20781.88">4304 10971 0,'0'0'0,"0"-17"16,0-1-16,0 0 15,0-17 1,-18 0 0,18 17-1,0 36 17,0 0-32,18 87 15,0 36 1,-18-17-1,0 52 1,0-17 0,0-141-16,0 52 31,0-17-15,0-70 15,0-72-16,0-69 1,0-19 0,0 124-16,0-105 15,0 69 1,0 19 0,0 52-1,0 36 1,0 88-1,0 52 1,0 1 0,0 0 15,0-71-15,0-35-1,35-88 16,-35-53-15,0-54 0,0 1-1,0 53 1,0 70 0,0 36-1,0 17 1,0-17-16</inkml:trace>
  <inkml:trace contextRef="#ctx0" brushRef="#br0" timeOffset="21798.26">4357 12841 0,'0'0'0,"-35"-18"16,17 18-16,-17-17 15,-1-36 1,19 0 0,17 0 15,0 35-31,17-34 16,36-1-1,18 35 1,-1 18-1,1 35 1,-36 53 0,-17 106-1,-18-70 1,-53 52 0,-35-35-1,17-35 1,-35-18-1,18-88 1,53 0 0,-36-88 15,54-18-15,17 36-1,0 35-15,17-36 16,36 36-1,35 35 1,36 88 0,-36-17-1,18 17 1,-18 0 0,-70-70-16,52-1 15,1-17 1,-1-17-1,-52-36 1</inkml:trace>
  <inkml:trace contextRef="#ctx0" brushRef="#br0" timeOffset="22631.53">5450 12594 0,'18'0'0,"-18"18"62,18-18-46,-18 17-16,17 1 16,1 0-16,-18 35 31,35 35-15,1 18-1,-36-36 1,17 36-1,-17-71-15,35 18 16,-17 0 0,0-18-1,-18 1 1,17-36 0,-17 17-1,18-17 1,0 0-16,17 18 15,18-18 1,17 0 0,36 0 15,18 0-15,-18 0-1,-54 0-15</inkml:trace>
  <inkml:trace contextRef="#ctx0" brushRef="#br0" timeOffset="35579.65">12771 7020 0,'-18'0'0,"0"0"15,1 0 1,17-17 15,17-1-31,54 0 16,-36 1-16,106-19 15,-70 36 1,-54 0 0,-52 53-1,-71 18 17,-105 88-17,140-89 1,53 1-1,54-71 1,87 0 0,106-53-1,-70 0 1,-106 35-16,71 18 16,-213 53 15,-105 53-16,36-18 1,122-70-16,-69 70 16,122-53-1,71-35 1,106-17 15,18-36-15,-106 18-1,-53 35 1,-88 17 0,-124 54-1,-18 17 1,54-35 0,70-18-1,106-17 1,70-18-1,54-18 1,-18-17 0,-89 35-1,-211 70 32,88-52-47,-159 70 16,-70 53-1,88-17 1,106-36 0,88-35-1,106-35 1,141-18 0,88-36-1,-53 19 1,-176 17-1,-71 17 1,-158 54 0,-71-1-1,-159 19 1,18-1 15,158-18-15,54 1-1,158-53 1,71-18 0,141-18-1,70 0 1,-70 1 0,53 17-1,-106 0 1,-158 0-16,-1 35 15,-70 18 1,-159 35 0,-53 0-1,-141 36 1,35-1 15,212-52-15,123-71-1,89 0 1,123 0 0,17-36-1,107 1 1,-248 35-16,177-35 16,-123 35-1,-107 0 1,-70 53-1,-158 17 1,-124 19 0,17 34-1,124-17 1,106-36 15,106-52-15,123-18-1,194 0 1,-106-18 0,18 18-1,-71 0 1,-140 53 0,-72 18-1,-175 17 1,-213 36-1,89-1 1,159-52 0,17-1-1,142-35 17,140-35-17,-70 0-15,141 0 16,141 0-1,18-17 1,-36 17 0,-105 0-1,-106 35 1,-141 36 0,-142 17-1,-105 18 1,17-1-1,-140 37 1,34-19 0,283-88-16,-229 89 15,158-54 1,71 1 15,141-71-15,123 0-1,53-35 1,71-18 0,53 17-1,0 19 1,-89 17 0,-158 17-1,-53 36 1,-176 36-1,-142 16 1,0 1 0,-87 35-1,34-17 1,71-18 15,194-71-31,-53 18 16,106-18-1,71-35 1,105-18 0,54-34-1,-36 34 1,-141 0-16,211 1 16,-70 17-1,-106 0 1,-70 0-1,-53 35 1,-106 35 0,-36 1-1,-34 17 1,52-35 15,-70 35-15,52-35-1,89-18 1,211-35 15,89-52-15,70 16 0,-193 19-16,69-19 15,160 1 1,-54 35-1,-158 0 1,-88 35 0,-36 18-1,-105 18 1,-89-1 15,-105 36-15,140-35-1,1-1 1,70-34 0,106-1-1,35-17 1,89-18 0,70-18-1,70-17 1,-17 35-1,-88 0 1,-18 0 0,-70 53-1,-124 17 1,-35 1 15,-89 34-15,-34 1-1,-54-17 1,159-54 0,53-18-1,53 1 1,53-18 0,53-35-1,70-18 1,-140 35-16,158-35 15,-36 0 1,-52 53 0,-71 0-1,-105 53 32,35-35-47,-89 17 16,-70 18-1,18-18 1,70-17 0,88-18-1,36 0 17,17 0-17,-17 0 1,-18-18-1,0 1 1,-71-36 0,36 18-16,17 17 15</inkml:trace>
  <inkml:trace contextRef="#ctx0" brushRef="#br0" timeOffset="39746.18">12188 8167 0,'0'-35'0,"18"17"15,35-17-15,70-18 16,107-18 0,-160 53-16,265-52 15,-123 52 17,-53 36-17,-212 123 1,-141 0-1,-265 141 1,124-88 0,159-70-1,123-18 1,141-36 0,36-70-1,123 18 1,70 0-1,-194 17 1,-158 35 0,-176 19-1,-54 34 1,71-35 15,-35 36-15,193-54-1,89-70 1,141 18 0,53-18-1,18 0 1,-106 0 0,-124 18-16,0 34 15,-158 37 1,-36-1-1,-88 71 1,18-18 0,88-18-1,141-70 1,141-18 15,53 1-15,17 17-1,-87-1 1,-54 72 0,-158-1-1,-71 19 1,36-37 0,-18 36-1,17 1 1,107-19-1,70-88 1,88-17 0,18-18-1,17 35 1,-70 18 15,-71 53-15,-88 17-1,-88 19 1,35-37 0,18 54-1,88-35 1,88-36 0,36-53-1,105 0 1,-35 1-1,-71 17 1,-123 0 0,-88 52-1,53-69-15,-141 87 16,52-17 15,89-36-15,35-52-1,88-18 1,71-35 0,35-18-1,-18 35 1,-52 18 0,-107 18-1,-70 52 1,-17-17-1,35-35-15,-89 53 16,71-36 0,36 0-1,52-17 1,88-53 15,18-18-15,106-124-1,-70 36 1,-107 53 0,-176 106 15,71-1-31,-88 54 16,70-54-16,-35 36 15,17-35 1,159-106 15,18-36-15,-71 89-16,71-88 15,0-72 17,-88 125-17,-107 105 16,1 18-15,71-53-16,17 18 16,17-36-1,107-70 1,-1-53 0,-52 17-1,-36-17 1,-35 71-1,-18 70-15,-87-18 16,-1 18 0,-18 0-1,54-18 1,70-35 15,35-70-15,18-71-1,-18-18 1,-52 1 0,-54 52-1,-70-17 1,-36 17 0,54 71-1,52 35 1,1 0-1,52-18 1,18 1 0,71-19-1,35-87 1,-53-18 15,-36 0-15,-17 71-1,-53-19 1,-70 37 0,88 105-16,-124-53 15,-18 17 1,72 1 0,87 0-1,36-53 1,52-36-1,-52 36 1,-106 0 0,-18 52-1,-35 36 1,-1-17 0,54 17 15,71 0-31,-19 0 15,36-18 17,18 18-17,0-17 1,-36 34 31,0 18-47,1 54 15,-19 122 1,19 107 0,17-18-1,0-194-15,17 299 16,36 1 0,36-36 15,-37-123-16,19 53 1,-36-71 0,-35-176-16,0 106 15,0-88 1,0-36 0,-17-123-1</inkml:trace>
  <inkml:trace contextRef="#ctx0" brushRef="#br0" timeOffset="46294.43">6650 14676 0,'0'0'0,"0"-18"15,17 18 1,-17-18 31,18 18-16,-18-17-31,0-1 16,0 0 62,-18 18-47,1 0-31,-1 0 16,1 0-16,-1 0 15,-35 0 1,0 18-1,35 17 1,1-35 0,-1 0-1,18 18 1,0 0 0,53-1-1,0-17 1,-35 35-1</inkml:trace>
  <inkml:trace contextRef="#ctx0" brushRef="#br0" timeOffset="46777.99">6562 14781 0,'35'-17'16,"-35"-1"-16,18 18 16,-18-18-1,0 1 1,0-18-1,-36 35 1,-34 0 0,-1 0-1,-17 52 1,70-16-16,-52 70 16,35-18 15,-1 88-16,19 36 1,17-71 0,35 18-1,71-36 1,-18-88 0,53-35-1,-35-17 1,-89-1-16</inkml:trace>
  <inkml:trace contextRef="#ctx0" brushRef="#br0" timeOffset="47261.39">7091 15117 0,'0'0'0,"0"-18"0,0 0 16,0 1-1,0-1-15,-35 0 16,-1 18 0,1 36-1,0 69 1,17 54 0,18-53-1,18 35 1,52-106-1,1-17 1,17-53 0,18-53-1,-53-18 1,-18-124 0,-70 107 15,-18 70-16,-53 35 1,35 18 0,36 53-1,35 53 1,35 0 0,18-35-1,-35-54-15</inkml:trace>
  <inkml:trace contextRef="#ctx0" brushRef="#br0" timeOffset="47511.26">7743 15363 0,'0'18'15,"0"0"1,0-1-16,0 1 15,0 0-15,0 87 16,-70 1 0,35-17-1,-1-1 1,1-53 0</inkml:trace>
  <inkml:trace contextRef="#ctx0" brushRef="#br0" timeOffset="47962.2">8096 14993 0,'0'0'0,"0"-18"31,-17 18-31,17 18 16,-53 70 0,17 18-1,19 35 1,17-123-16,0 105 16,53-70-1,17-53 1,1-35-1,-1-36 1,-17-105 0,-53 53-1,-70 34 1,-18 72 0,17-1 15,36 36-16,35 35 1,0 0 0,17-53-1,36 0 1</inkml:trace>
  <inkml:trace contextRef="#ctx0" brushRef="#br0" timeOffset="48294.91">8555 14587 0,'70'0'16,"-52"0"-1,53 18 1,70 88-1,0 17 1,-71 1 0,-52 87-1,-18-158-15,-123 194 16,-36-53 0,53-88-1,-18-35 1,54-54-1,17-34-15</inkml:trace>
  <inkml:trace contextRef="#ctx0" brushRef="#br0" timeOffset="49344.31">10707 14676 0,'0'0'0,"0"-18"0,0-35 15,-18 53 1,-52 35 0,-1 89-1,36 52 1,17 36 0,18 17-1,18-70 1,52-18-1,19-53 1,-1-88 0,-53 0-16,106-17 15,-70-36 1</inkml:trace>
  <inkml:trace contextRef="#ctx0" brushRef="#br0" timeOffset="49794.23">11412 14817 0,'0'0'0,"0"-18"0,0-17 15,-35 35 1,-18 17 0,0 89-1,53-18 1,0-52-16,0 122 15,0-34 1,18-1 0,52-52-1,1-71 1,17-53 0,-17-88-1,-36-35 16,-35-1-15,-53 71 0,-35 18-1,17 88 1,54 0-16,-1 53 16,18 35-1,0 18 1,18-18-1,-1-35-15</inkml:trace>
  <inkml:trace contextRef="#ctx0" brushRef="#br0" timeOffset="50044.8">12153 15240 0,'0'0'15,"18"0"-15,35 53 32,-53-18-17,0 53 1,-53 18 0,-18 18-1,18-54 1,53-52-16,-17 0 15</inkml:trace>
  <inkml:trace contextRef="#ctx0" brushRef="#br0" timeOffset="50317.83">12506 14905 0,'0'0'0,"18"-18"0,-18 1 16,0-1-1,17 53 1,1 53 0,-18 36-1,0-36 1,0 0-1,0-35 1</inkml:trace>
  <inkml:trace contextRef="#ctx0" brushRef="#br0" timeOffset="50695.09">12665 14270 0,'0'0'0,"0"-35"0,0 17 16,35-17 0,88 35-1,107 35 1,34 88-1,-70 89 1,-158 35 0,-72 18-1,-105-71 1,-70 35 0,158-194-16,-88 106 15,52-52 16,36-89-15,18 0 0,18 0-16</inkml:trace>
  <inkml:trace contextRef="#ctx0" brushRef="#br0" timeOffset="52160.87">6914 16104 0,'0'0'0,"0"-17"0,0-19 16,-35 19 0,-35 17-1,-36 53 1,18 52-1,52-69-15,-34 105 16,17 88 0,35-52-1,71 17 1,18-89 0,-36-87-16,106 35 15,-35-53 16,17-71-15</inkml:trace>
  <inkml:trace contextRef="#ctx0" brushRef="#br0" timeOffset="52428.18">7232 16334 0,'0'0'0,"18"0"31,-18 17-31,0 19 16,0 87-1,0-88-15,0 89 16,0 52 0,0-88 15,0 18-16</inkml:trace>
  <inkml:trace contextRef="#ctx0" brushRef="#br0" timeOffset="52644.2">7655 16792 0,'0'0'0,"53"0"31,-18 0-31,18 53 16,-35 0-1,0 35 1,-89 0 0,36-52-16,-89 52 15,89-70 1,-18 17-16</inkml:trace>
  <inkml:trace contextRef="#ctx0" brushRef="#br0" timeOffset="53112.1">8290 16387 0,'0'0'0,"18"0"0,-106 52 47,52 37-47,19-1 16,17 71-1,17-71 1,36-18 15,-35-52-31,35-18 16,35-35-1,0-36 1,-17-35 0,-71-17-1,-88 52 1,-18 36-1,71 17-15,-54 18 16,36 18 0,36 17-1,87-35 17</inkml:trace>
  <inkml:trace contextRef="#ctx0" brushRef="#br0" timeOffset="53410.92">8767 16122 0,'0'0'0,"0"-18"0,0 1 16,35-54 0,-18 53-16,107 1 15,17 34 1,88 89-1,-70 35 1,0 71 0,-142 123-1,-105-141 1,-70 18 0,52-106-1,17-53 16</inkml:trace>
  <inkml:trace contextRef="#ctx0" brushRef="#br0" timeOffset="53944.33">11518 16122 0,'0'0'0,"0"-53"15,0 35 1,-70-17-1,-19 35 1,19 35 0,-18 124-1,70-124-15,-17 124 16,35 70 0,0-70-1,106 18 16,-1-89-15,19-88 0,-18-53-16</inkml:trace>
  <inkml:trace contextRef="#ctx0" brushRef="#br0" timeOffset="54177.54">11889 16281 0,'0'0'0,"0"-18"0,0 0 0,0 36 16,0 35-1,-18 53 1,18 0 0,0-18-1,0-53-15,0 53 31,18-52-15,17-19-16</inkml:trace>
  <inkml:trace contextRef="#ctx0" brushRef="#br0" timeOffset="54411.22">12224 16616 0,'0'0'0,"0"-18"0,17 1 15,1 17 1,-18 52 0,0 1-1,0-17-15,-18 69 16,-17-16 0,-18 17-1,53-89 1</inkml:trace>
  <inkml:trace contextRef="#ctx0" brushRef="#br0" timeOffset="54677.94">12788 16245 0,'53'-17'32,"-35"17"-32,-18 35 15,0 71 1,0 17 0,0-105-16,0 53 15,-53 52 16,53-70-15,-18-53 0</inkml:trace>
  <inkml:trace contextRef="#ctx0" brushRef="#br0" timeOffset="54994.48">13017 15769 0,'0'0'0,"0"-17"0,0-1 16,18 0-1,0 18-15,141 0 16,-18 53 0,70 124-1,-87 17 16,-71 105-15,-142 37 0,54-248-16,-141 106 15,-71 17 1,53-122 0,53-19-16</inkml:trace>
  <inkml:trace contextRef="#ctx0" brushRef="#br0" timeOffset="55576.78">7250 17586 0,'0'0'0,"0"-18"0,0 1 16,0-36 0,-53 88-1,0 89 1,-35 105 0,70-53-1,18 36 1,35-106-1,71-18 1,17-88 0,1-53-1</inkml:trace>
  <inkml:trace contextRef="#ctx0" brushRef="#br0" timeOffset="56026.68">7726 17815 0,'0'0'0,"-18"-17"0,1-54 31,17 18-15,88 18 0,-71 35-16,89 0 15,18 106 1,-54 17-1,-87 36 1,-89-18 0,-71 0-1,124-106-15,-52 18 16,16-70 0,72-36-1,17-35 16,70 17-15,19 53 0,87 36-1,-70 35 1,-18 53 0,-35-36-1,-18-17 1</inkml:trace>
  <inkml:trace contextRef="#ctx0" brushRef="#br0" timeOffset="56227.19">8484 18186 0,'0'0'0,"18"0"0,-18 17 15,0 1 1,0 53-1,-18 52 1,-35-17 0,36-36-1,-1-17 1</inkml:trace>
  <inkml:trace contextRef="#ctx0" brushRef="#br0" timeOffset="56627.35">8872 17868 0,'18'-17'0,"-36"34"15,54-52-15,-19 17 0,-17 1 16,-35 52 0,-36 88-1,54-34 16,17 16-15,53-52 0,17-53-1,-52 0-15,70-53 16,18-52 0,-88 16-1,-71-16 1,-71 69-1,89 36-15,-159 0 16,106 36 0,70 16-1,53-34 1,89-18 0,-107 0-16</inkml:trace>
  <inkml:trace contextRef="#ctx0" brushRef="#br0" timeOffset="56910.44">9402 17339 0,'0'0'0,"105"-35"16,-87 35-1,17 0-15,124 106 16,0-1-1,52 107 1,-122-36 0,-107 71-1,-123 0 1,-36-70 0,72-107-1,69-70 16,36-17-31</inkml:trace>
  <inkml:trace contextRef="#ctx0" brushRef="#br0" timeOffset="57360.16">11448 17268 0,'0'0'0,"17"-35"16,-34 53 15,-1 17-31,-35 71 16,35-53-16,-17 123 15,18 71 1,17-88-1,70-18 1,1-70 0,70-71-1,-18-18 1,-70-17-16,-18 17 16</inkml:trace>
  <inkml:trace contextRef="#ctx0" brushRef="#br0" timeOffset="57809.96">11924 17674 0,'0'0'0,"0"-17"0,-18-1 16,18-53 0,36 36-1,52 0 1,0 52-1,35 142 1,-105-53 0,-71 53-1,-53-53 1,-52-18 0,69-53-1,19-53 16,70-52-15,0-1 0,35 36-1,53 35 1,0 35 0,18 36-1,-35-36 1,-18 0-1,-18-17 1,0-18 0</inkml:trace>
  <inkml:trace contextRef="#ctx0" brushRef="#br0" timeOffset="58043.34">12577 17780 0,'0'0'0,"0"88"16,0-53-1,0-17-15,-18 106 16,-35-36 0,35 0-1,18-70 1,18-36-1,0 0-15</inkml:trace>
  <inkml:trace contextRef="#ctx0" brushRef="#br0" timeOffset="58259.66">13141 17445 0,'0'0'0,"35"17"31,-17 54-15,-18 53 0,0 34-1,0-70 1,0 18 0,0-88-1,35-18 1</inkml:trace>
  <inkml:trace contextRef="#ctx0" brushRef="#br0" timeOffset="58611.18">13476 16986 0,'0'0'0,"-18"0"0,36 0 31,35 0-15,0 0-16,106 36 15,141 69 1,-54 54 0,-157-35-1,-89 105 1,-124-53-1,54-105-15,-195 158 16,71-70 0,35 17-1,53-105 1,1-54 0</inkml:trace>
  <inkml:trace contextRef="#ctx0" brushRef="#br0" timeOffset="67713.31">4745 9437 0,'0'17'0,"0"1"31</inkml:trace>
  <inkml:trace contextRef="#ctx0" brushRef="#br0" timeOffset="68893.63">6332 9084 0,'0'0'0,"0"-18"15,18 1-15,-18-1 32,-18 18-17,1 0 1,-19 18 0,-16 35-1,16 17 1,19 54-1,17 34 1,0-34 0,0-89-16,0 124 15,70-53 1,18-53 0,106-36-1,71-52 1,-18-36 15,-18-52-15,-70 17-1,-36-17 1,-87 35 0,-36-71-1,-71 0 1,-35 36-1,71 87-15,-141-52 16,17 88 0,-70 18-1,-1 70 1,72-18 0,-1 54-1,124-106-15,-124 70 16</inkml:trace>
  <inkml:trace contextRef="#ctx0" brushRef="#br0" timeOffset="69559.24">4762 9437 0,'0'0'0,"-17"17"15,-1 19 1,1-1 0,17-17-1,0-1 1,88-34-1,-53-1-15,159-70 16,53-36 0,194-105-1,-106 35 1,88-18 0,-105 89-1,-230 88 1,-105 35 31,-1 0-32,0 0 1,1 0 0,17 17-16,-18 1 62,18-1-62</inkml:trace>
  <inkml:trace contextRef="#ctx0" brushRef="#br0" timeOffset="70574.84">5151 9984 0,'0'0'0,"-18"70"31,18-52-31,0-1 16,0 1-1,53-18 1,35 0-1,88-35 1,124-89 0,141-70-1,-17-17 1,211-89 0,35-71-1,-18 71 1,-69 18-1,-213 106 17,53-1-17,-158 72 1,-159 52 0,-71 35-16,18 18 15,-53-18 1,-18 18 15,-17 18-15,-36 35-1</inkml:trace>
  <inkml:trace contextRef="#ctx0" brushRef="#br0" timeOffset="70708.99">10213 8026 0,'0'0'0,"0"17"0,18 1 0,-36-18 47,0 0-32,1 0-15</inkml:trace>
  <inkml:trace contextRef="#ctx0" brushRef="#br0" timeOffset="71725">4692 11254 0,'0'0'0,"0"17"0,0 19 15,-18 16 1,18-16 15,18-36 1,52-53-17,89-88 1,35-18-1,230-141 1,52-70 0,-106 105-1,-246 195-15,264-195 16,-141 106 0,-159 89-1,-53 34 1,-35 1-1,0 53 32,0 17-31,-53 0-16</inkml:trace>
  <inkml:trace contextRef="#ctx0" brushRef="#br0" timeOffset="72325.34">5397 11536 0,'0'0'0,"0"17"0,-17 19 16,17-19-16,0 19 31,53-36-15,70-36-1,89-52 1,-18-35 0,141-71-1,-229 123-15,388-211 16,-71 17 0,212-123-1,35 0 1,-193 124-1,316-107 17,-316 124-17,-195 124 1,-18-1 0,-140 54-1,-106 34 1,-1 36-1,-34 0 17,-72 36-17</inkml:trace>
  <inkml:trace contextRef="#ctx0" brushRef="#br0" timeOffset="73209.62">5009 12965 0,'0'0'0,"-17"17"0,17 1 16,-18 17-1,1 0 1,17 1 0,17-36-1,71-71 1,124-88-1,53-35 1,158-141 0,53-35-1,-141 140 1,-246 160-16,193-124 16,-176 123-1,-54 18 1,-69 71 31,-36 35-32,35-35-15,-105 87 16</inkml:trace>
  <inkml:trace contextRef="#ctx0" brushRef="#br0" timeOffset="73725.22">5680 12965 0,'0'0'16,"-36"35"-16,-34 53 0,-18 18 15,35 35 1,53-88-1,70-35 17,107-18-17,17-53 1,159-106 0,-230 106-16,283-176 15,-248 123-15,389-212 16,300-176-1,35-70 1,-247 194 0,88-54-1,-211 160 1,-230 105 0,-176 88-1,-71 36 1,-35 17-1,0 1 17,0 34-17,-71 36 1</inkml:trace>
  <inkml:trace contextRef="#ctx0" brushRef="#br0" timeOffset="73857.95">11236 10619 0,'53'0'16,"-106"0"-16,124 17 16,-71 1-1,-53 35 1,-36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2:55:04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16087 3634 0,'0'17'15,"0"1"-15,0 0 63</inkml:trace>
  <inkml:trace contextRef="#ctx0" brushRef="#br0" timeOffset="986.99">16228 3757 0,'0'-18'32,"0"1"-32,0-1 15,0-52 1,-18 17-1,-35-36 1,0 37 0,0 34-1,-17 18 1,52 18-16,-52 34 16,-1 54-1,36 0 1,35-53-1,0 0 1,35-35 0,53-18 15,0-36-15,1-17-1,-19-35 1,-35-18-1,-17 53 1,-18 36 0,-18 34-1,-34 36 1,16 53 0,36-35-1,0-1 1,18-52-16,70 0 15,-17-18 1,52 0 0,-17-53 15,-53-18-15,-35-52-1,-71-71 1,-53 88-1,-124-18 1,36 107 0,-52-1-1,-72 159 1,177 36 0,-18 52-1,124 18 1,35-71-1,88 1 1,106-89 0,35-88 15,18-88-15,-17-18-1,-107 18 1,-17-1-1,-35 19 1,-19 17 0</inkml:trace>
  <inkml:trace contextRef="#ctx0" brushRef="#br0" timeOffset="1270.33">16792 3404 0,'0'-17'15,"0"34"-15,0-52 0,0 17 0,0-17 16,0 53 15,0 35-31,0 35 32,-17 35-17,-1-87-15,-17 87 16,17-52-1,18-1 1,0-52 0,0-71 15</inkml:trace>
  <inkml:trace contextRef="#ctx0" brushRef="#br0" timeOffset="1837.25">16792 3387 0,'0'-18'0,"0"0"0,18 1 31,-1-1-31,19-17 16,34 0-1,1 35 1,17 0-1,-53 70 1,-35-52-16,-17 105 16,-89 1-1,18-71 1,35 0 0,35-53-1,71-71 16,18 53-15,52 18 0,1 0-1,-19 36 17,-87-19-32,35 36 15,-53-35-15,0 70 16,-71-17-1,-105 17 1,17-53 0,53-17-1,1-18 1,34-53 0,36 35-1,35-17 1,35-18-1</inkml:trace>
  <inkml:trace contextRef="#ctx0" brushRef="#br0" timeOffset="2120.96">17762 3316 0,'-35'71'31,"35"-54"-31,0 19 0,-35 52 16,-18 35 0,35-52-1,1-1 1,17-52-1,0-36 17,17 1-32</inkml:trace>
  <inkml:trace contextRef="#ctx0" brushRef="#br0" timeOffset="2337.51">17815 3316 0,'0'0'0,"0"-18"0,18 18 16,0 53 0,-1 53-1,1 0 1,-1-35 0,1-54-16,-18 19 15,18-36 1,17-18-1</inkml:trace>
  <inkml:trace contextRef="#ctx0" brushRef="#br0" timeOffset="2803.45">18486 3228 0,'-53'0'16,"17"18"-1,19-1-15,-89 54 16,71-54-16,-89 72 16,89-54-16,-71 53 15,88-35 1,18-35 0,71-54 15,-53 19-31,123-89 15,-53 18 1,18-1 15,-89 54-15,19 18 0,-36 52-1,0 71 1,0 35-1,-36-35 1,1-1 0,35-34-1,0-36 1</inkml:trace>
  <inkml:trace contextRef="#ctx0" brushRef="#br0" timeOffset="3320.37">15752 4445 0,'0'0'0,"-18"0"0,-53 0 15,89 0 17,0 0-17,123-18-15,88-17 32,212 0-17,229 0 1,-405 17-1,-142 18-15,318-18 16,-106 18 0,-158-17-1,-71 17 1,-230 0 15,-17 0-15</inkml:trace>
  <inkml:trace contextRef="#ctx0" brushRef="#br0" timeOffset="3703.95">15857 4657 0,'0'0'0,"36"0"31,-1 0-31,194-18 16,124 0-1,-53-17 1,176 17-1,-352 18-15,264-17 16,-141 17 0,-18 0 15,-123 0-15,-89 0-1,-87 17 1,-142 1-16</inkml:trace>
  <inkml:trace contextRef="#ctx0" brushRef="#br0" timeOffset="4035.84">15734 5080 0,'-35'18'0,"70"-36"0,-123 36 16,88-1-1,88-17 1,141 0 0,53 0-1,-193-17 1,316-19 0,-17 19-1,-105-1 1,16 0-1,-105 18 1,-105 0 0,-230 0 15,17 18-15</inkml:trace>
  <inkml:trace contextRef="#ctx0" brushRef="#br0" timeOffset="4370.21">15399 5697 0,'0'0'0,"17"18"31,19-18-31,105 0 16,194-35-1,-229 17-15,264 0 16,124 1 0,-18-1-1,-123 18 1,-124 0 0,-158 0-1,-106 0 1,-89 18-1,-17-18 1,-71 17 0</inkml:trace>
  <inkml:trace contextRef="#ctx0" brushRef="#br0" timeOffset="4692.06">15699 5927 0,'0'0'0,"-194"70"15,0-17 1,141 0 0,158-53-1,178 0 1,140 0 0,71-18-1,-141 1 1,141-1-1,-106 0 1,-230 1 0,-105 17-1</inkml:trace>
  <inkml:trace contextRef="#ctx0" brushRef="#br0" timeOffset="6035.89">16334 7867 0,'17'0'0,"-34"0"0,87 0 31,-52 0-31,17-35 16,18-36 0,-88-17-1,17 70-15,-70-70 16,-89 70-1,-17 54 1,53 52 0,88-18-1,18 36 17,53 0-17,70-71 1,-17-35-1,70-53 1,0-35 0,-18-18-1,-105 89-15,-18-54 16,0 54 0,18-1-1,-54 89 1,1-1-1,35 54 1,0-107-16,0 89 16,88-71-1,0-35 17,18-35-17,18-71 1,-107 71-16,19-18 15,-36 0-15,0-106 16,-106-35 0,-124 18-1,1 88 1,-106 70 0,35 124-1,212-71-15,-124 142 16,18 87-1,159 36 1,53-106 0,193 35 15,-52-140-15,-88-72-16,176 18 15,-53-52 1,88-54-1,-88-35 1,-71 36 0,-105 52-16,88-88 15,-36 1 1,-52 69-16</inkml:trace>
  <inkml:trace contextRef="#ctx0" brushRef="#br0" timeOffset="6302.11">17004 7461 0,'0'0'16,"-18"0"-16,36-17 31,35 17-15,-18 0-16,89-18 15,87 0 1,-34-17 0,-107 35-1,-123 18 17,36-1-32</inkml:trace>
  <inkml:trace contextRef="#ctx0" brushRef="#br0" timeOffset="6553.4">17427 7408 0,'0'18'16,"0"35"0,-17 17-1,-1 54 1,-17 17-1,17-53 1,-17 36 0,35-107-16,-18 36 15,18-35-15,0 17 16,18-35 0,52-53-1</inkml:trace>
  <inkml:trace contextRef="#ctx0" brushRef="#br0" timeOffset="7602.34">17674 7849 0,'35'-35'32,"-17"35"-32,0-18 15,17 1 1,-17-36-1,-18 35-15,0-17 16,-53 35 15,-35 18-15,17 70 0,36-18-1,17-34-15,18 69 16,0 1-1,53-70 1,35-19 0,18-17-1,-18-70 17,89-54-17,-54 1 1,-52 34-1,-71 72 1,-53 17 0,-18 35-1,36 18 1,35 0 0,53 17-1,17-17 1,-52-17-1,0-36-15,-18 17 16,-36-17 15,-52-35 1,18 0-17,52 35 1,18 17-1,0 36 1,53-17 0,17-19-1,54-17 1,35-17 0,-124 17-16,35-36 15,54-87 1,-71-18-1,-36-53 1,1 35 0,0 18-1,-18 106 17,0 87-17,-36 90 1,1 34-1,18-53 1,17 19 0,0-19-1,35-70 1,18-53 0,0 0-1,0-53 1,-18-18-1,-17 36-15</inkml:trace>
  <inkml:trace contextRef="#ctx0" brushRef="#br0" timeOffset="7835.97">18521 7673 0,'0'0'0,"-18"0"0,-17 18 16,53-1-1,123-17 1,17 0 0,19-17-1,-71-1 1,-1 0 0,-69 18-1,-89 0 16</inkml:trace>
  <inkml:trace contextRef="#ctx0" brushRef="#br0" timeOffset="8352.45">15646 9366 0,'-18'0'0,"36"0"0,-54 0 16,54 0 15,17 0-31,142 0 15,-89 0-15,353-17 16,-53-19 0,176 19-1,-87-1 1,-125 0 0,-210 18-1,-90 0 1,-157 0-1,-37 0 1</inkml:trace>
  <inkml:trace contextRef="#ctx0" brushRef="#br0" timeOffset="8653.95">16140 9543 0,'0'0'0,"-71"17"0,-17 19 15,-36 16 1,124-34 0,124 0-1,-71-18-15,317 0 16,-52 0 0,211 0-1,-71 0 1,-140-18-1,-177 18 1,-88 0 0,-159 0-1,53 0 1</inkml:trace>
  <inkml:trace contextRef="#ctx0" brushRef="#br0" timeOffset="8902.75">16245 9966 0,'0'0'0,"-299"88"16,87-17 0,194-54-1,106-17 1,212-17 0,194-1-1,71-35 1,-54 53-1,-140 0 1,-177 18 0,-212-1-1,-70 19 1</inkml:trace>
  <inkml:trace contextRef="#ctx0" brushRef="#br0" timeOffset="9185.65">16351 10372 0,'0'0'16,"-159"35"-16,-35 18 15,159-36-15,18-17 16,193 0 0,159 0-1,71-52 1,-53 34-1,35 0 1,-89 18 0,-228 0-1,-89 0 1,-123 36 15,88-19-31</inkml:trace>
  <inkml:trace contextRef="#ctx0" brushRef="#br0" timeOffset="9469.89">16686 10636 0,'-105'18'0,"210"-36"0,-510 106 16,122-35-1,142-17 1,159-1 0,105-35-1,-52 0-15,317-35 16,106-18-1,0-18 1,-88 36 0,-124 17-1,-141 18 17,-123 0-32,17 0 15,-88 0 16,0 0-31</inkml:trace>
  <inkml:trace contextRef="#ctx0" brushRef="#br0" timeOffset="10536.22">16387 12859 0,'0'-36'31,"0"19"-31,0-1 0,17-17 0,-17-71 16,0 36 15,-53 52-15,-88 18-1,-18 35 1,71 53 0,35 18-1,36-18 1,52-70 0,71-36-1,52-52 1,-34-36-1,-36 18 1,-88 53 0,0 87 31,-17 37-32,17 34 1,0-105-16,52 88 15,37-89 1,-19-17 0,1-53-1,35-53 1,-106-35 0,0 36-1,-106-54 1,-194 71-1,-53 105 1,124 54 0,-18 88-1,70 140 17,160-122-17,123-18 1,70-71-1,53-71 1,36-34 0,17-89-1,-105 0 1,-107 53 0</inkml:trace>
  <inkml:trace contextRef="#ctx0" brushRef="#br0" timeOffset="11037.4">17268 12506 0,'0'0'31,"-17"0"-31,-1 18 16,1-1-16,-19 36 15,19 35 1,-19 53-1,1 1 1,17-54 0,18-71-1,-52-34 1,69-19 0,1-69-1,-1 69-15,36-69 16,18-54-1,52 35 1,1 36 0,-1 70-1,1 54 17,-107-19-32,72 107 15,-54-1 1,-35 18-1,18-52 1,-71-36 0,17-36-1,-17-17 1,-35-53 0</inkml:trace>
  <inkml:trace contextRef="#ctx0" brushRef="#br0" timeOffset="11220.2">17180 12771 0,'0'0'0,"0"-18"16,36 18-1,69-35 17,89-18-17,36 0 1,-72 18-1,-105 17-15,88-35 16</inkml:trace>
  <inkml:trace contextRef="#ctx0" brushRef="#br0" timeOffset="11802.61">18186 12471 0,'17'17'16,"-87"-17"15,123-17-31,-53 52 0,-71 36 16,53-54-16,-17 71 15,0 53 1,35-88-1,0-17 1,0-54 15,0 0-15,0-35-16,0-88 31,70 18-15,54 35-1,-18 52 1,-18 36 0,-17 53-1,-54-35-15,18 88 16,-35 17 0,0-35-1,0-52 1,0-54 15,0 0-31,0-52 16,71-54 15,35-34-15,17 52-1,-34 88 1,34 89-1,-88 17 1,-35-70-16,0 140 16,-35-52-1,-18 18 1,0-36 0,0-71-1</inkml:trace>
  <inkml:trace contextRef="#ctx0" brushRef="#br0" timeOffset="12220.07">15981 13776 0,'0'0'0,"-53"0"0,18 18 16,-71-1-1,141 1 1,194-18 0,177-53-1,106 0 1,-89 18-1,88 17 1,-87 0 0,-354 18-16,142 0 15,-159 0 17,-106 0-17,-159 18 1,-105 53-1,229-54-15,-247 54 16</inkml:trace>
  <inkml:trace contextRef="#ctx0" brushRef="#br0" timeOffset="12519.53">16034 14146 0,'-71'18'16,"142"-36"-16,-212 36 0,17 0 15,89-18 1,176 0-1,71 0 1,158 0 0,71-18-1,18 0 1,17 1 15,-264 17-15,-18 0-1,-177 17 1,-140 1 0,-54 17-1,-193 18 1</inkml:trace>
  <inkml:trace contextRef="#ctx0" brushRef="#br0" timeOffset="12769.4">16051 14482 0,'-105'35'0,"210"-70"0,-457 105 15,175-35 1,283-35 0,176-35-1,18 17 17,141 18-17,0 0 1,-35 0-1,-89 0 1,-246 18 0,-106 17-1,-142 18 1</inkml:trace>
  <inkml:trace contextRef="#ctx0" brushRef="#br0" timeOffset="13035.88">15452 14958 0,'0'0'0,"123"0"32,-35 0-32,-35 0 0,18-18 15,264 18 1,53 0-1,18 0 1,-36 0 0,-52 0-1,-107 35 1</inkml:trace>
  <inkml:trace contextRef="#ctx0" brushRef="#br0" timeOffset="13051.81">17674 15046 0,'-53'0'15</inkml:trace>
  <inkml:trace contextRef="#ctx0" brushRef="#br0" timeOffset="13351.77">15752 15346 0,'-71'0'0,"142"0"0,-230 0 0,-71 35 16,125-17 15,87-1-15,159 1-1,88-18 1,230-18 0,-89 1-1,-52 17 1,-18 0 0,-53 0-1,-89 17 1,-140-17-16,-36 36 15,1-36 1</inkml:trace>
  <inkml:trace contextRef="#ctx0" brushRef="#br0" timeOffset="13669.08">16157 15734 0,'-194'70'16,"388"-140"-16,-476 176 15,247-71 1,52-35 0,142 0-1,106-18 1,-177 1-16,265-36 16,52 18-1,-122 35 1,16 0-1,-122 0 1,-124 0-16,17 0 16,-87 0 15,-72 0 0</inkml:trace>
  <inkml:trace contextRef="#ctx0" brushRef="#br1" timeOffset="22750.51">18080 9278 0,'0'0'0,"0"18"0,-18-18 16,18 17-1,18-17 1,17 0-16,0 0 16,159 0-1,-52 0 1,-90 0-16,195-17 31,-123 17-15,-89 0 15,-35-18-15</inkml:trace>
  <inkml:trace contextRef="#ctx0" brushRef="#br1" timeOffset="22816.24">18874 9296 0,'0'0'16</inkml:trace>
  <inkml:trace contextRef="#ctx0" brushRef="#br1" timeOffset="23134.02">19050 9225 0,'-18'0'31,"1"0"-15,-1 0-16,0 35 15,1 1 1,-1 17-1,1-36 1,52 1 0,0 0-1</inkml:trace>
  <inkml:trace contextRef="#ctx0" brushRef="#br1" timeOffset="24001.21">19156 9331 0,'0'-18'0,"0"-17"31,-53-36-15,71 54 0,-107 17-1,72 0-15,-19 35 16,-16 36 0,34-18-1,18 0 1,0-36-1,53-17 1,17 0 0,-34-17-1,-1-36 1,-35 0 0,-18 17 15,1 36-16,-1 0-15,-35 0 16,0 36 0,18 17-1,35 0 1,0-36 0,18 1-1,52-18 1,-17-18-1,-35-17 1,-18 0 0,0 17-1,-36 18 17,19 0-1,-1 53-16,18-18 1,0-17 0,0 17-1,0-53-15,71 1 16,-54-18 0,19-1-1,-36-17 1,0 18-1,-36 35 1,19 0-16,-1 0 16,-17 53-1,35-18 1,0 1 15,53-36 0,-18 0-15,18-18 0,-36 0-16</inkml:trace>
  <inkml:trace contextRef="#ctx0" brushRef="#br1" timeOffset="24550.46">19667 9207 0,'36'0'31,"-19"0"-31,1-17 16,35-18 0,-18 17-1,-17-17 1,-18-1-1,-18 1 1,-35 17 0,0 18-1,0 71 1,0 17 0,53-35 15,-17 18-16,34-36 1,54-17 0,0-18-1,-1-18 1,-17-17 0,-35 17-1</inkml:trace>
  <inkml:trace contextRef="#ctx0" brushRef="#br1" timeOffset="24884.51">20091 9066 0,'0'0'0,"-18"-17"31,18-1-31,0 0 31,18 18-31,-1 0 16,36 0 0,18 36-1,-18 17 1,-36 17-1,-17 1 1,0-18 0,-17-36-16,-36 1 15</inkml:trace>
  <inkml:trace contextRef="#ctx0" brushRef="#br1" timeOffset="25084.47">20232 9349 0,'-18'-18'15,"18"-17"1,0-1-1,18-17 1,-1 36-16,19-36 16,-19 18-1,54 17 1,-18 18 0,0-18-1,-36 18 1</inkml:trace>
  <inkml:trace contextRef="#ctx0" brushRef="#br1" timeOffset="25583.69">20585 9084 0,'0'0'0,"-18"0"0,18-18 16,0 1 0,0-1-1,0 0-15,18 18 16,34-17 0,-16 17-1,-1 53 1,0 17-1,-17-17 1,0 18 0,-18-18-1,-18-36 1,0-17 0,18-17 15,0-36-16,0-18 1,18 54-16,35-54 16,0 18-1,-18 18 1,0 35 0,1 0-1,-19 0 1,-17 17-16</inkml:trace>
  <inkml:trace contextRef="#ctx0" brushRef="#br1" timeOffset="26101.24">21184 8996 0,'0'0'0,"0"-18"15,-17 18 1,-1 0 0,-17 35-1,-1 18 1,36-17-16,0 17 16,0 17-1,0-17 1,0-35-1,36-18 1,34 0 0,-17-36-1,-18 1 1,1-35 0,-36-36 15,-36 18-16,-34 70 1,17 18 0,0 53-1,35 0 1,1 17 0,17-17-1,0-18 1,17-35-1,19 0 1</inkml:trace>
  <inkml:trace contextRef="#ctx0" brushRef="#br1" timeOffset="27040.05">21449 9031 0,'0'-18'0,"18"18"31,-18-17-31,17 17 16,18 0-1,18 0 1,-17 35-1,-1 18 1,-35-35-16,35 35 16,-35-36-16,0 54 15,0-36 1,0 0 0,-17-17 15,-19-18-16,36-35 17,36-18-17,16-18 1,37-35 0,-19 18-1,1 18 1,-36 70-1,-35-18 1,0 36 47,-18-18 312</inkml:trace>
  <inkml:trace contextRef="#ctx0" brushRef="#br1" timeOffset="28735.41">9243 10354 0,'17'18'47,"-17"-1"-47,18 1 0,53 35 16,34 53-1,19 0 1,-71-71-16,53 35 15,35 36 1,-53-35 0,-53-36-1,-52-35 48,17-35-48,-18-1 1,18-34 0</inkml:trace>
  <inkml:trace contextRef="#ctx0" brushRef="#br1" timeOffset="29066.53">10054 10389 0,'0'-17'16,"0"-1"0,-17 18-1,-1 0 1,-17 35-16,-54 71 16,-16 35-1,-37 0 1,-16 18 15,105-106-31,-18 35 16,54-35-1,-1-18 1,18-52 15,0-19-15</inkml:trace>
  <inkml:trace contextRef="#ctx0" brushRef="#br1" timeOffset="33315.49">18468 9719 0,'0'-18'0,"0"1"31,0 34-31,0-34 47</inkml:trace>
  <inkml:trace contextRef="#ctx0" brushRef="#br1" timeOffset="33416.26">18468 9701 0,'0'0'15,"0"36"1,0-1 0,0 35-1,0 19 1</inkml:trace>
  <inkml:trace contextRef="#ctx0" brushRef="#br1" timeOffset="33548.72">18503 10019 0,'0'0'31,"18"0"-15,17 0 0,53-53-1,0 0 1,-17-18 0</inkml:trace>
  <inkml:trace contextRef="#ctx0" brushRef="#br1" timeOffset="33700.29">19050 9701 0,'18'0'31,"-1"0"-15,-17 18 46,0 0-62,-17-18 0,-19 17 16</inkml:trace>
  <inkml:trace contextRef="#ctx0" brushRef="#br1" timeOffset="34315.92">18574 9913 0</inkml:trace>
  <inkml:trace contextRef="#ctx0" brushRef="#br1" timeOffset="34515.26">18644 10160 0,'0'0'16,"18"-106"-1,0 89-15,-1-1 16,54-70 0,52 17-1</inkml:trace>
  <inkml:trace contextRef="#ctx0" brushRef="#br1" timeOffset="34582.69">19068 9754 0,'0'0'15,"17"0"1</inkml:trace>
  <inkml:trace contextRef="#ctx0" brushRef="#br1" timeOffset="34665.65">19068 9772 0,'0'0'0,"-18"18"31,-17 17-15,-1-18 0</inkml:trace>
  <inkml:trace contextRef="#ctx0" brushRef="#br1" timeOffset="35365.44">18415 10160 0,'0'0'16,"35"0"15,-17 0-15,-18 18 0,18 17-1,-18 0 1,0-17-1,0-1-15,0 1 16,0 0 15,52-18-15,19-36 0,35 1-1,-89 18-15,89-19 31,-17-17-15,34 0 0,-52 36-1,-36-1 1,0 18 0,-53 0 30,-34 18-30,16-1 0</inkml:trace>
  <inkml:trace contextRef="#ctx0" brushRef="#br1" timeOffset="35933.89">18450 10425 0,'0'17'16,"18"-17"0,-18 18-1,0 17 1,0 0 0,0 18-1,0-35-15,0 17 31,53-35 1,53-17-17,-18-19 1,18-34 0,52-18-1,-122 70-15,105-17 16,-35-1-1,-53 36 1,-53-35 0,0 53-1,0 17 1,-36 0 0,-34-17-1</inkml:trace>
  <inkml:trace contextRef="#ctx0" brushRef="#br1" timeOffset="36315.94">18591 10936 0,'71'0'15,"-53"0"-15,-1 0 16,71-35 0,54 0-1,-72 17 1</inkml:trace>
  <inkml:trace contextRef="#ctx0" brushRef="#br1" timeOffset="36504.81">19279 10777 0,'53'0'16,"-106"0"-16,159 0 16,-88 0-1,-18-17 79,0-1-78,0 0-1</inkml:trace>
  <inkml:trace contextRef="#ctx0" brushRef="#br1" timeOffset="37432.79">19967 10001 0,'-35'-17'31,"17"17"-31,18-18 15,0-17 1,0 17 0,53-17-1,18-1 1,-54 36-16,54-35 16,-18 35-1,17 0 1,-52 53 15,-18 0-15,-88 35-1,17-17 1,-35 17 0,18-17-1,53 17 1,35-53-1,35 18 1,36-18 0,-18-35-1,17 0 1,-17-53 0,-17 36-1,-36-1 16,17 0-15,-34 36 0,-19 17-1,19 18 1,-1 18 0,0 17-1,1-17 1,17-19-1,17 19 1,1 0 0,-18 17-1,0 0 1,-88-18 0</inkml:trace>
  <inkml:trace contextRef="#ctx0" brushRef="#br1" timeOffset="37548.22">19897 11236 0,'-36'0'31,"72"0"-31,-142 0 16,88 0-16,-35-18 15,0 1 1,53-19 0,0 19-1</inkml:trace>
  <inkml:trace contextRef="#ctx0" brushRef="#br1" timeOffset="38431.99">20990 10283 0,'-17'0'16,"-1"0"0,36 0-1,-18 36 1,0 34 15,0 36-15,-18-88-16,0 70 15,18 0 1,-17-17 0,17-18-1,0-36 1,0 1-1,70-36 17,-17-17-17,35-18 1,53-35 0,1 17-1,87-17 1,-176 70-1,123-70 1,-35 18 0,-17 17-1,-36 18 1,-17-1 0,-1 1-1,-52 35 1,-36 0 93,0 0-109</inkml:trace>
  <inkml:trace contextRef="#ctx0" brushRef="#br1" timeOffset="93416.35">6685 7373 0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2:54:10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2963 0,'0'18'46,"0"0"-46</inkml:trace>
  <inkml:trace contextRef="#ctx0" brushRef="#br0" timeOffset="1084.85">3475 1852 0,'17'-18'0,"1"-17"31,-18 18-31,35-19 16,-17-34-1,-36 17 1,-52 35 0,-71 53-1,17 71 1,1 53-1,105-106-15,-52 70 16,52 36 0,18-88-1,88-36 17,-17-35-17,87-53 1,1-35-1,-35-36 1,-71 1 0,-18-1-1,-35 89 1,-35 53 0,-36 105-1,53 1 1,18-54-1,36 18 1,34-52 0,18-19-1,18-17 17,0-53-17,-88 36-15</inkml:trace>
  <inkml:trace contextRef="#ctx0" brushRef="#br0" timeOffset="2700.54">4304 1782 0,'35'-71'15,"-70"142"-15,53-177 16,-89 106 0,-17 106-1,0 35 1,70-36-1,0 19 1,18-89-16,0 18 16,71-18-1,17-35 1,71-17 15,17-71-15,-17-71-1,-36-70 1,-52 70 0,-36 35-1,-35 89 1,0 53 0,-70 87-1,-1 90 1,53-54-1,1 17 1,34-52 0,54-71-1,-53-35-15,123 0 16,-35-17 15,35-54-15,-53-17-1,-70 18 1,-18 34 0,-18 107 15,0-1-15,18 1-1,18-18 1,35-36-1,35-17 1,-53 0-16,36-35 16,17-35-1,-17-36 1,-54 53 15,1 35-15,-18 36-1,0 52 1,0 1 0,0 0-1,35-19 1,36-16 0,35-36-1,-18 0 1,53-71-1,18-17 1,-89 0 0,-52-71-1,-36 106 1,-17 36 0,-53-19-1,35 36 1,-18 88-1,18 36 1,36-36 0,17 0-1,17-35 1,54-53 0,-18 0-1,0-53 1,35-70-1,-18-18 1,-52 53 0,-18 140 15,-18 54 0,1-18-15,17 18-1,0-88-15,17 17 16,72-17 0,34-36-1,-17-52 1,35-71 0,-70-36-1,-36 107-15,0-177 16,-35 141-1,0 35 1,-17 124 0,-36 53-1,-18 176 17,53-123-17,18-18 1,71-53-1,0-70 1,-36-18-16,35 0 16,19-18-1,-54 1-15,71-72 16,-71-34 0,-35 52-1</inkml:trace>
  <inkml:trace contextRef="#ctx0" brushRef="#br0" timeOffset="2966.85">4921 1746 0,'0'0'0,"36"-17"0,52-1 15</inkml:trace>
  <inkml:trace contextRef="#ctx0" brushRef="#br0" timeOffset="3767.57">9172 1799 0,'-17'0'0,"34"0"0,-87-70 31,52 52-31,-17-17 16,35 17 0,-36 18 15,-52 35-16,53-17-15,-124 88 16,53 0 0,89-71-1,34 0 1,72-35 0,69 0-1,19-17 1,-142 17-1,-17 0 1,-142 35 0,1-18-1,17 36 1,71-35 15,52-18-15,89 35-1,-18 1 1,18 52 0,-71 35-1,-52 124 1,-54-123 0,18-1-1,53-52 1,106-89 15,-53-17-31,-18 17 16</inkml:trace>
  <inkml:trace contextRef="#ctx0" brushRef="#br0" timeOffset="4450.52">10918 1605 0,'-17'0'0,"34"0"0,-52 0 16,18 0-16,34 0 15,36-35 1,53-36 0,35 18-1,71-52 1,-195 69 0,19-34-1,-89 70 1,-194 17-1,17 54 1,1 35 0,159 35-1,123-18 1,105-17 0,1-53-1,17-35 1,-70-18-1,-88 17 1,-159-17 0,-106 71-1,53-1 1,35 19 15,124-19-15,70-17-1,159-18 1,-18-35 0,71 0-1,-35-70 1,-124-1 0,-52 54-16</inkml:trace>
  <inkml:trace contextRef="#ctx0" brushRef="#br0" timeOffset="4634.18">11501 1887 0,'-18'-35'0,"36"70"0,-36-52 32,36 87-17,17 1 1,53 17 0,-70-70-1,52 17 1,-35 0-1,18-35 1,-35 0-16</inkml:trace>
  <inkml:trace contextRef="#ctx0" brushRef="#br0" timeOffset="4816.56">11942 1852 0,'-36'0'0,"-34"35"16,-19 54-1,1-1 1,71-71-16,-72 89 16,72-18-1,17-17 1,0-53 0</inkml:trace>
  <inkml:trace contextRef="#ctx0" brushRef="#br0" timeOffset="5166.99">12277 2081 0,'0'0'16,"70"-70"-1,-70 52 1,-17 36 0,-36 52-1,53-52-15,-36 105 16,19-70-16,-19 141 15,-34 124 1,-18 70 0,0-88-1,-18 88 1,17-35 15,72-283-31,-1 142 16,1-124-1,52-194 17,53-123-17,-53 141-15,89-159 16</inkml:trace>
  <inkml:trace contextRef="#ctx0" brushRef="#br0" timeOffset="5500.58">12259 2187 0,'0'0'0,"-18"-35"0,18 0 16,-17-1-16,17 19 0,-53-89 15,88 35 1,89 36 15,-19 17-15,1 36-1,-35 106 1,-89-36 0,-105 0-1,-36-18 1,53-52 0,71 0-1,35-36 1,106-52-1,-36 34 1</inkml:trace>
  <inkml:trace contextRef="#ctx0" brushRef="#br0" timeOffset="7199.53">12753 2028 0,'0'0'0,"18"0"31,-1 0-16,18-17 1,71-36 0,-35 0-1,-54 35-15,1-35 16,-124 71 15,18 35-15,0 53-1,88 0 1,18-53 0,-1-36-16,89 1 15,0-18 1,70-53 0,1-71 15,-89 1-16,18-18 1,-89 123 0,-17 36-1,0 70 1,0-17 0,0-1-1,0-52 1,0-71 15,18-35-15,-18-36-1,0 54 1,-18 70 15,-17 53-15,-36 88-1,19-35 1,34 35 0,18-53-1,70-35 1,-52-53-16,106 17 16,-19-70-1,-16-17 1,16-124-1,-52 0 1,-17-18 0,-36 142-1,0 52 1,-53 89 15,0 52-15,0 71-1,53 0 1,53-106 0,35 0-1,35-70 1,19-36 0,-37-34-1,1-72 1,-70-17-1,-36 70 1,-36 71 0,-52 53-1,53 18 1,17-36 0,18 53-1,0-52-15,35 34 16,36-17-1,70-35 1,35-18 0,-17 0-1,88-106 1,-123 35 0,-71-52-1,-36 35 1,-105 17-1,0 71 1,53 0-16,-89 0 16,18 71-1,18 52 1,70-17 15,18-53-15,53 0-1,-35-53-15,70 17 16,36-34 0,17-54-1,-35-52 1,17-124 0,53 18-1,-123 35 1,-35 105-1,-71 89 1,-35 71 0,0 70-1,17 53 1,36-123 0,0 140-1,70-52 1,71-53-1,-1-53 1,-16-36 0,17-34-1,-71-1-15,35-70 16,-52-18 0,-18 18-1</inkml:trace>
  <inkml:trace contextRef="#ctx0" brushRef="#br0" timeOffset="7433.09">13794 1746 0,'-36'18'0,"72"-36"0,-89 54 16,53-19-1,35-17 1,0 0-16,106-17 16,18-1-1,53-53 1,-159 54-16</inkml:trace>
  <inkml:trace contextRef="#ctx0" brushRef="#br0" timeOffset="7833.48">17533 1464 0,'-18'-35'31,"1"35"-31,-19 0 16,-34 106-1,-36 70 1,36-35-1,17 0 1,35-35 0,18-71-1,53-17 1,-18-36 0,-35-17-1</inkml:trace>
  <inkml:trace contextRef="#ctx0" brushRef="#br0" timeOffset="8184.03">16898 1852 0,'0'0'15,"-18"0"-15,1 18 16,34-1 0,107-17-1,17 0 1,-88-17-16,211-36 15,-87 18 1,-36-18 0,-106 53-1,-35 70 1,-88 36 15,18 0-15,52-36-1,18-52 1,53-36 15,-36-52-15,1 35-16,0 17 0</inkml:trace>
  <inkml:trace contextRef="#ctx0" brushRef="#br0" timeOffset="8349.5">17851 1517 0,'0'0'16,"-18"0"-16,-17 0 16,-18 0-1,35 0 1,18 18 15,106-18-15,-71 0-16</inkml:trace>
  <inkml:trace contextRef="#ctx0" brushRef="#br0" timeOffset="8599.7">18627 1358 0,'0'0'0,"-89"0"15,37 53 1,34-35-16,-88 88 15,36-1 1,-19 72 0,54-54-1,35-52 1,0-54 0,0 1-16,71-18 31,-71-18-31</inkml:trace>
  <inkml:trace contextRef="#ctx0" brushRef="#br0" timeOffset="9017.39">18062 1711 0,'0'0'0,"-17"-18"0,-1 1 16,71 34 15,88-17-15,141 18-1,-35-18 1,0-35 0,-141-36-1,-71-70 1,-35 88 0,-70 18 15,-1 52-16,18 54 1,36-36-16,-36 124 16,35-35-1,0 34 1,18-70 0,0 1-1,36-54 1,-1-35-1,53 0 1,0-53 0</inkml:trace>
  <inkml:trace contextRef="#ctx0" brushRef="#br0" timeOffset="9365.89">19244 1870 0,'18'0'47,"-1"0"-31,89 0-1,18 0 1,-19-53 0,-105 0-1,-52 35 1,-90 18-1,37 53 1,-1 35 0,106-35-1,0-35-15,17 52 16,54-52 0,123-18 15,0 0-16,-88-18-15</inkml:trace>
  <inkml:trace contextRef="#ctx0" brushRef="#br0" timeOffset="9849.76">20161 1852 0,'18'-18'0,"52"-87"15,-70 69 1,0-17-1,0 18 1,-52 35 0,-54 53-1,17 18 1,54 17 0,35-53-1,88 18 1,36-18-1,-71-17 1,-36-18 0,-17 18-16,-17-18 15,-18 17-15,-71-17 16,-18 35 0,-35-17 15,-17 17-31</inkml:trace>
  <inkml:trace contextRef="#ctx0" brushRef="#br0" timeOffset="10783.21">3810 4198 0,'0'0'0,"18"-18"16,-1-35-1,1 36-15,-18-54 16,0 54-16,0-54 16,0-17-1,-35 0 1,-106 35 0,-89 53-1,71 53 1,-35 70-1,159-70-15,-35 88 16,70 36 0,70-72-1,18-87 1,53-36 0,18-87 15,18-37-16,-89 19 1,-53 17 0,-35 53-1,-18 71 1,-17 105 0,18 18-1,34-52 1,36-19-1,35-34 1,-17-36 0,-36-18-1</inkml:trace>
  <inkml:trace contextRef="#ctx0" brushRef="#br0" timeOffset="11166.04">4075 4039 0,'0'-17'16,"0"34"-16,17-52 0,-17-36 15,18 36 1,-1-18 0,36 18-1,36 35 1,-1 18 0,0 87-1,-53 19 1,-52-1-1,-36-34 1,35-72 0,0-52-1,54-53 1,-1-18 0,53-35 15,0 70-16,1 36 1,34 35 0,1 0-1,-36 35-15</inkml:trace>
  <inkml:trace contextRef="#ctx0" brushRef="#br0" timeOffset="11482.63">5045 4092 0,'0'35'16,"0"-70"-16,53 106 15,0-71 1,-36-18-16,18-17 16,54-53-1,-54 17 1,-17 1 0,-54 52 15,-34 36-16,-18 52 1,52 36 0,19-71-16,17 71 15,53-18 1,17-70 0,54-18-1,-19-18 1,72-52-1</inkml:trace>
  <inkml:trace contextRef="#ctx0" brushRef="#br0" timeOffset="12099.15">7108 3916 0,'-17'0'0,"34"0"0,-87 0 16,70-18-16,0-35 16,-18 36-16,18-36 15,36-18 1,34 36-1,1 35 1,17 53 0,-35 35-1,-36 71 1,-34-18 0,-19-71 15,1-17-16,18-53 1,17-70 0,52-54-1,1 18 1,53-35 0,35 53-1,-35 71 1,18 87-1,-124 36 1,-36 0 0,-34 17-1,35-70 1,17-35 0,53-54 15,18 1-31</inkml:trace>
  <inkml:trace contextRef="#ctx0" brushRef="#br0" timeOffset="12482.98">8255 3704 0,'53'-35'16,"-106"70"-16,106-52 31,-71 52-15,-17 0-16,-18 53 15,-17 36 1,34-1 0,89-88-1,35-35 1,18-52 0,0-54-1,-71-18 16,-35 36-15,-53 35 0,36 36-16,-107 17 15,36 52 1,-18 1 0,106 0-1,53-35 1,53-36-1</inkml:trace>
  <inkml:trace contextRef="#ctx0" brushRef="#br0" timeOffset="12649.32">9137 3387 0,'0'0'0,"0"-36"0,35 19 31,-176 52-16,0 124 1,53-18 0</inkml:trace>
  <inkml:trace contextRef="#ctx0" brushRef="#br0" timeOffset="12749.46">8784 4127 0,'71'-17'15,"35"17"1,17-71-1,-52 1 1</inkml:trace>
  <inkml:trace contextRef="#ctx0" brushRef="#br0" timeOffset="12882.16">8819 3775 0,'0'0'15,"-105"0"-15,52 0 31,88 0-15</inkml:trace>
  <inkml:trace contextRef="#ctx0" brushRef="#br0" timeOffset="12931.88">9031 3739 0,'18'0'15,"52"-35"1,-158 70-16,300-105 16</inkml:trace>
  <inkml:trace contextRef="#ctx0" brushRef="#br0" timeOffset="13616.16">8978 3422 0,'18'0'0,"-36"0"0,36-18 0,-36 18 62,1 0-62,-107 88 16,106-70-16,-87 88 16,-19 53-1,54-1 1,52-52 0,88-35 15,107-71-16,-1-53-15</inkml:trace>
  <inkml:trace contextRef="#ctx0" brushRef="#br0" timeOffset="14282.06">8802 3828 0,'0'0'0,"0"17"16,-18-17-16,36 0 31,35 0-15,-18 0-16,71-17 15,17-1 1,-17 0-1,-88 1 1,-18-1 0</inkml:trace>
  <inkml:trace contextRef="#ctx0" brushRef="#br0" timeOffset="15115.55">10425 3704 0,'0'-17'15,"0"-1"-15,0 0 16,17 1-1,-17-1-15,53-17 16,0 17 0,18 18-1,-18 71 1,-53 17 0,0 0-1,-36 88 16,1-87-15,35-72 0,0-52 15,0-53-15,35-18-1,53-35 1,36 17-1,-18 71 1,52 53 0,-34 71-1,-106-53-15,17 87 16,-35 37 0,0-37-1,-35-52 16,-1-53-15,36-53 15,0 18-31,36-71 16,17-17 0,17-1-1,54 18 1,-36 106-1,-53 18-15,18 53 16,0 35 0,-53 17-1,-53-35 1,18-17 0,35-54 15,-18-34-16,53-1-15</inkml:trace>
  <inkml:trace contextRef="#ctx0" brushRef="#br0" timeOffset="15881.96">12471 3528 0,'0'-18'0,"0"36"0,-36-54 15,-34 36 1,-71 53 0,-18 36-1,53-1 1,71-53-16,-36 89 16,54-1 15,17-70-16,88-18 1,53-35 0,18-70-1,-36-36 1,-35-18 0,-52 36-1,-19-18 1,-17 89-1,-70 52 1,-1 88 0,54-17-1,17-18 1,0 18 0,0-53-1,141-70 16,-35-54-15,-1-35 0,-34 18-1,70-88 1,-70-1 0,-36 71-1,-88 142 16,-35 122-15,17 1 0,54-71-1,17-52-15,0 34 16,17 1 0,36-71 15,35 0-16,18-53 1,-53-18-16</inkml:trace>
  <inkml:trace contextRef="#ctx0" brushRef="#br0" timeOffset="16082.43">12718 3616 0,'0'0'0,"-71"0"16,53 0-1,36 18 1,70-18 0,89 0-1,70-36 1,-36 1 0,-123 17-1</inkml:trace>
  <inkml:trace contextRef="#ctx0" brushRef="#br0" timeOffset="17115.49">13776 3563 0,'0'0'0,"-18"-106"16,1 106-1,-1 0-15,-35-17 31,-35 105-15,17 18 0,36-89-16,70 54 15,-70 158 1,53-158 0,52-54-1,71 1 1,53-53-1,-52-18 1,87-106 0,-123-35-1,-89 53 1,-17-18 0,-35 106-1,-18 53 16,53 35-31,-35 89 16,0 52 0,17-52-1,0-1 1,18-17 0,0-71-1,71-35 1,-1-35-1,-17-35 1,36-19 0,16 1-1,-87 88 1,0 18 0,-1 52-1,1-17 16,0 0-15,17-35 0,18-18-1,35-18 1,0-52 0,-17-1-1,-18-17 1,0 70-1,-53 54 1,-53 69 0,53-52-1,0-35 1,0 0 0,70-18 15,-35-53-16,-17 53-15,-18-36 0</inkml:trace>
  <inkml:trace contextRef="#ctx0" brushRef="#br0" timeOffset="17298.5">15117 3422 0,'0'0'0,"-53"-35"15,35 35-15,-35 17 16,35 19-1,18-19 1,18 18 0,17 1-1,18-36 1</inkml:trace>
  <inkml:trace contextRef="#ctx0" brushRef="#br0" timeOffset="17448.54">15416 3545 0,'18'36'0,"-36"-72"0,89 89 16,-36-17 0,-52-1-1,-1-35-15,-53 70 16,36 1 0,35-36-16</inkml:trace>
  <inkml:trace contextRef="#ctx0" brushRef="#br0" timeOffset="17765.04">15381 3757 0,'0'-18'0,"18"18"0,52-70 16,71-54 0,-35 71-1,53 36 16,-124 17-31,53 70 16,-70 19 0,-36 34-1,1-70 1,-36 0 0,18-35-1,88-36 16,-1-17-15,37-1 0</inkml:trace>
  <inkml:trace contextRef="#ctx0" brushRef="#br0" timeOffset="18582">16722 3616 0,'17'0'0,"-34"0"0,122-53 16,-105 18 15,-70 35-15,52 0-16,-123 17 15,0 54 1,18 35 0,70-36-1,53-17 1,88-17-1,18-36 1,70-36 0,-70-34-1,-88-36 1,34 53 0,19 53-1,-106 18 32,17 52-31,18 18-1,-70 53 1,70 71 0,0 53-1,0-195-15,0 160 16,-18 105-1,18 0 1,0-18 0,18 18-1,-1-52 1,-52 34 0,0-176-1,-54 53 16,-16-141-15,34-88 0,18-106-1,18 88-15,-142-317 16,89-19 0,-18 19-1,71-89 1,35 89-1,53 105 1,-18 213-16,124-178 16,-18 71-1,89 54 1,-125 34 0,-52 36-1</inkml:trace>
  <inkml:trace contextRef="#ctx0" brushRef="#br0" timeOffset="18848.27">17551 4075 0,'0'0'15,"-18"17"-15,-35-17 0</inkml:trace>
  <inkml:trace contextRef="#ctx0" brushRef="#br0" timeOffset="44910.77">3933 7655 0,'18'0'16</inkml:trace>
  <inkml:trace contextRef="#ctx0" brushRef="#br0" timeOffset="44962.79">3916 7708 0</inkml:trace>
  <inkml:trace contextRef="#ctx0" brushRef="#br0" timeOffset="44995.17">3810 7832 0,'-53'0'16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2:39:51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 476 0,'0'18'63,"0"0"-17</inkml:trace>
  <inkml:trace contextRef="#ctx0" brushRef="#br0" timeOffset="414.22">2417 459 0,'0'0'0,"0"-18"0,0 0 15,-18 18-15,18-17 16,-18-1 0,1 18 15,17 35-16,-36 89 1,19-89-16,17 53 16,-36 124-1,19 0 1,-1-89 0,18-17-1,0-88 1,0-1-1,0-34 1,-18-1-16,1-35 16,-1 18-1</inkml:trace>
  <inkml:trace contextRef="#ctx0" brushRef="#br0" timeOffset="847.98">2240 600 0,'0'-18'0,"0"0"16,0-34 0,18 34-16,17-35 15,53-35 1,0 70-1,18 0 1,35 71 0,-17 89 15,-71-19-15,-18 71-1,-35-35 1,-35 17-1,17-88 1,-17-17 0,17-71-1,1 0 17,-1-35-17,-35-18 1</inkml:trace>
  <inkml:trace contextRef="#ctx0" brushRef="#br0" timeOffset="1157.57">2275 1005 0,'0'0'0,"-17"0"0,-1 18 15,36-18 17,70-18-17,18 1 1,53-19 0,-124 36-16,53-17 15,-35 17 1</inkml:trace>
  <inkml:trace contextRef="#ctx0" brushRef="#br0" timeOffset="1797.72">3440 970 0,'0'0'0,"17"0"15,1 0 1,35-35-1,-18 0 1,-17 17-16,-1-35 16,-17 35-1,-17 18 17,-89 18-17,0 17 1,0 36-1,71-1 1,35-34 0,0-1-1,70-17 1,1 17 0,70 0-1,-70 0 1,-36 18-1,-35-17 1,-106 17 0,0-36-1,-35 1 17,35-18-17,53-18 1,1-17-1,34 17 1,18-17 0,70 0-1,-34 17-15</inkml:trace>
  <inkml:trace contextRef="#ctx0" brushRef="#br0" timeOffset="2347.17">4075 1023 0,'0'0'0,"17"-18"0,18 1 15,-17-54 1,-18 36-1,0 17-15,0 1 16,-18 17 0,-52 0-1,-18 70 1,17 1 0,18-18-1,53-18-15,0 18 16,18-35-1,88-1 1,-36 1 0,36 17 15,-71 0-15,-35-17-1,-35 35 1,-53-18-1,-53-17 1,35-18 0,88 0-16,-70 0 15,71 0-15,-36 0 16,35-18 0,18-17-1,0 17-15</inkml:trace>
  <inkml:trace contextRef="#ctx0" brushRef="#br0" timeOffset="3031.37">4604 1199 0,'0'-17'15,"17"-1"1,-17 1 0,18-1-16,0-17 15,17-36 1,-35 18 0,0 35-1,-71 54 16,1 17-15,35-18-16,-18 53 16,0 18 15,35-53-15,18 0-1,35-36 1,89-17-1,-18-17 1,17-36 0,-70 0-1</inkml:trace>
  <inkml:trace contextRef="#ctx0" brushRef="#br0" timeOffset="3463.73">4886 1076 0,'18'-53'16,"-1"35"0,1 1-16,35-1 15,17 18 17,19 18-17,-37 17 1,37 36-1,-72-1 1,-17 1 0,-17-54-16,-19 36 15,-17-35 1,36-18 0,17-18-1,0-35 1,0-35-1,53 18 1,-36 52-16,36-53 16,53 1-1,-53 17 17,35-18-17,-70 71-15</inkml:trace>
  <inkml:trace contextRef="#ctx0" brushRef="#br0" timeOffset="4031.63">5997 564 0,'0'0'0,"18"0"0,-18-17 16,0-1-1,-18 18 1,-17 35-1,-18 18 1,35 53 0,-17 0-1,0 53 17,35-106-32,-18 35 15,36 0 1,35-53-1,17-35 1,-17 0 0,35-53-1,-70 36-15,35-36 16,-18-35 0,1-36-1,-36 71 1,0 18-1,0 106 17,0-1-17,0 1 17,0-1-17,0-52 1,17 0-16,18-18 15,1 0 1,34-53 0,-34 0-1</inkml:trace>
  <inkml:trace contextRef="#ctx0" brushRef="#br0" timeOffset="4380.35">6509 494 0,'0'0'0,"-18"0"16,-17 0-16,17 0 15,-17 53 1,35-18 15,0-17-31,0-1 16,35-17-1,0 0 1,-17-35 0,-18-18-1,-18 18 1,-17 35 0,-18 0-1,53 18 1,-17 34-1,-19-16 1</inkml:trace>
  <inkml:trace contextRef="#ctx0" brushRef="#br0" timeOffset="4647.97">5609 917 0,'-17'0'16,"17"-17"0,17-1-1,54 18 1,52-35-1,-52 17 1,-18 18 0</inkml:trace>
  <inkml:trace contextRef="#ctx0" brushRef="#br0" timeOffset="5596.63">6756 811 0,'0'0'0,"-18"0"31,0 0-31,-70 0 15,18 36 1,-1 52 0,36 18-1,35-36 1,17 1 15,36-54-15,36 1-1,-72-18-15,36 0 16,-18-35 0,-35-18-1,0-35 1,0-1 0,0 1-1,36 18 1,52 34-1,-18 36 1,36 0 0,-53 53-1,0 18 17,-18 52-17,-35-52 1,0 17-1,0-53 1,-35 1 0,17-36-1,1-18 1,17-35 0,0-53-1,0 18 1,88-35-1,-17 34 1,52 37 0,18 34-1,0 71 17,-88 35-17,-35 53 1,-36-35-1,-17-18 1,0-53 0,17-17-1,0-18 1,18-18 0,0-17-1,0 0-15</inkml:trace>
  <inkml:trace contextRef="#ctx0" brushRef="#br0" timeOffset="6180.06">8378 776 0,'0'0'0,"18"-53"31,-18 36-31,-18 17 16,-34 0-1,34 0-15,-70 0 16,35 35 0,-35 35-1,35 1 1,53 17-1,0-53 1,17-35-16,54 36 16,-1-19 15,19 1-15,-36 0-1,-1 17 1,-16 0-1,-36 0 1,0 1 0,-88-1-1,17-17 1,-35 17 0,36-35-1,17 0 1,17 0-1,19-18 17,-36 1-17</inkml:trace>
  <inkml:trace contextRef="#ctx0" brushRef="#br0" timeOffset="7287.56">2117 1834 0,'0'0'0,"-36"0"0,-17 0 31,18 0-15,53 0 31,-1 0-47,36 0 16,88 0-1,1 18 1,34 0-1,106-18 1,-211 0-16,176 17 16,141-17-1,-71 0 1,142 0 15,-89 0-15,107-17-1,-1 17 1,-18 0 0,-140-18-1,141 0 1,-177 18 0,88-17-1,-52-1 1,-89 1-1,-106 17 1,-17-18 0,-53 18-1,-35 0 17,-18-18 61</inkml:trace>
  <inkml:trace contextRef="#ctx0" brushRef="#br0" timeOffset="7466.71">8361 1746 0,'0'18'31,"-18"-18"32,1 0-48</inkml:trace>
  <inkml:trace contextRef="#ctx0" brushRef="#br0" timeOffset="8979.71">1076 2646 0,'0'0'0,"0"-18"0,0-105 31,0 105-15,0 0-16,0 1 15,0 34 1,-18 54 15,1-36-31,-19 124 16,19-18-1,-1-35 1,18 17 0,71-70-1,-54-53-15,72 0 16,69-70 0,-34-1-1,-1-70 1,-70 0-1,-35-18 1,-18 53 0,-18 89 15,0 34-15,1 54-1,17-36 1,0-17-16</inkml:trace>
  <inkml:trace contextRef="#ctx0" brushRef="#br0" timeOffset="9479.5">1976 2840 0,'0'-18'31,"0"1"-31,17-1 16,1-17-16,-1-1 15,-52 36 32,-18 53-31,-17 0-1,17 18 1,53-36 0,53 0-1,35-17 1,0 35 0,-35-18-1,-53 0 1,-53 18-1,-17-35 1,-36 0 0,53-18-1,18 0 1,35-36 15,17 1-15,18 0-16</inkml:trace>
  <inkml:trace contextRef="#ctx0" brushRef="#br0" timeOffset="9846.96">2240 3034 0,'0'0'0,"18"0"0,17 0 15,18 0 1,-18-35-1,53-18 1,-70 0 0,0 17-1,-36 36 1,-52 0 15,-19 53-15,36 0-1,18 18 1,35-18 0,18-18-1,52-35 1,-34 0-16,69 0 16,54-18-1,-71 1 1</inkml:trace>
  <inkml:trace contextRef="#ctx0" brushRef="#br0" timeOffset="10396.61">3122 2822 0,'0'0'16,"0"-35"-16,0-18 16,-35 35 15,-36 18-16,1 36 1,52-19-16,-70 71 16,53-17-1,17 0 1,18-1 0,18-17-1,105-53 1,-52 0-1,34-53 1,-34-17 0,0-72-1,-19 1 17,1-70-17,-35 87 1,-18 89-1,0 53 1,0 105 0,-35 89-1,17-71 1,18 0 0,0-70-1,71-19 1,17-34-1,0-53 1,-35 0 0</inkml:trace>
  <inkml:trace contextRef="#ctx0" brushRef="#br0" timeOffset="11680.77">5274 2946 0,'0'0'0,"-18"0"0,18-18 47,0 0-47,18 1 0,0-1 16,52-70-16,-52 53 15,70-71 1,36-88-1,-72 70 1,-34 18 0,-18 54-1,-70 52 1,34 17 0,-17 107-1,18 17 1,17 123-1,-35-70 1,-17 247 0,35-70-1,-1-89 1,19 53 15,17-158-15,0-54-1,88-88 1,-18-70 0,54-71-1,-36-35 1,53-141 0,-88-18-1,-70 53 1,-125-18-1,90 213-15,-90-72 16,-52 54 0,106 34-1,18 36 1,70-17 15,70-19-15,54-34-1,17-1 1,70-52 0,-69 52-1,-37 1 1,-87 34 0,-53 54 15,-18 88-16,18-18 1,35 35 0,0-105-16,0 35 15,52-35 1,37-18 15,-19-18-15,36-53-1,-71-17 1,-17-70 0,-53 87-1,-54 36 1,19 52 0,-18 54-1,52-18 1,36 53-1,18-71 1,53 0 0,-1-35-1,1 0 1</inkml:trace>
  <inkml:trace contextRef="#ctx0" brushRef="#br0" timeOffset="12079.18">6279 2663 0,'0'0'0,"0"-17"16,18-18-1,35-1 1,-35 19-16,52-36 16,1 53-1,-1 17 1,-17 36-1,18 53 1,-54-18 0,-17 0-1,0-70-15,0 0 16,-17-18 0,-1 0 15,0-71-16,18-35 1,0 1 0,18 34-1,53 0 1,35 19 0,-54 16-1</inkml:trace>
  <inkml:trace contextRef="#ctx0" brushRef="#br0" timeOffset="12730.04">8308 2311 0,'0'0'0,"0"-18"0,0 0 0,0-52 16,18-18 0,34 70-1,-34 18-15,53 35 32,-18 36-17,-1 88 1,-52 17-1,0-53 1,0-87-16,0 17 16,0-36-16,0 1 15,0-89 17,18 54-32,17-89 15,1-35 1,52-71-1,-53 106 1,-17 53 0,-1 53-1,19 36 1,-1 17 15,0 52-15,-35-87-16</inkml:trace>
  <inkml:trace contextRef="#ctx0" brushRef="#br0" timeOffset="13095.9">9031 2593 0,'0'0'0,"18"18"0,-1-18 16,36-18-1,0-53 1,0 18-1,-18-52 1,-35 69 0,0 19-1,-53 34 1,-35 72 15,35-1-15,18 35-1,35-35 1,71-35 0,-54-53-16,89 0 15,-18 0 1,18-70 0,-53-1-1,-53 54-15</inkml:trace>
  <inkml:trace contextRef="#ctx0" brushRef="#br0" timeOffset="13479.59">9490 2469 0,'0'-52'0,"0"16"16,17-17-1,36 36 1,35-1 15,54 18-15,-72 18-1,54 52 1,-71 1 0,-36 35-1,-34-53 1,-54 17 0,36-70-1,17 0 1,18-53-1,0-35 1,53 0 0,-18 35-1,-17 35-15,105-35 16,-34 18 15,16 17-15,-69 18-16</inkml:trace>
  <inkml:trace contextRef="#ctx0" brushRef="#br0" timeOffset="13663.3">10425 2293 0,'0'18'16,"0"-1"-16,0 19 15,0 52 1,0-35 0,0 17-1,0-34 1,0-19-1,0-34 1,0-19 0,17 1-1</inkml:trace>
  <inkml:trace contextRef="#ctx0" brushRef="#br0" timeOffset="13996.12">10442 1905 0,'0'0'0,"-17"0"0,-1 0 0,0 0 16,-17 35-1,35 18 1,0 0 0,53-53-1,0 0 1,-36-35-1,1-36 1,-18 18 0,-18 36-16,1-36 15,-1 53-15,-17 0 32,17 17-32,18 36 31,0 18-16,0-36-15</inkml:trace>
  <inkml:trace contextRef="#ctx0" brushRef="#br0" timeOffset="15163.75">10742 2611 0,'0'0'16,"-35"0"15,52 0-31,1 0 16,88-53 0,-71 35-16,106-35 15,36-53 1,-54 36-1,-35-54 1,-70 18 0,-18-17-1,-18 105-15,-35-35 16,-17 53 15,35 36-15,-1 69-1,19 37 1,-1 16 0,0-87-16,-17 211 15,0-53 1,-53 107 0,35-90-1,17 90 1,1 52-1,35-194 1,0-18 0,53-70-1,18-88 1,52-54 15,54-105-15,-1-88-1,-35-89 1,-70-34 0,-89 69-1,-106-16 1,-17 140 0,-88 18-1,123 123 1,53 18-1,89 0 17,-1 0-32,53 0 15,-53-18-15,89-35 16,52-35 0,-70 0 15,-18-18-16,-70 53 1,-18 18 0,-53 35 15,35 53-15,1 18-1,17-19 1,0 1-1,0-35 1,0-36 15,0-17-31</inkml:trace>
  <inkml:trace contextRef="#ctx0" brushRef="#br0" timeOffset="15529.83">11836 2099 0,'-53'0'31,"35"0"-31,0 0 16,1 18 0,-1-18-16,18 17 15,35 1 1,36-18-1,-18-35 1,-35-1 0,-18 1-1,-18 35-15,-35 0 16,0 0 15,35 53-15,18-18-1,0 18 1,53-18 0,-35-17-16,0 0 0</inkml:trace>
  <inkml:trace contextRef="#ctx0" brushRef="#br0" timeOffset="15829.8">12365 2275 0,'0'0'0,"0"-53"32,0 36-32,0-18 15,-53 35 1,0 0 0,-18 52 15,36-34-31,-18 53 15,18 70 1,35-18 0,0-52-1,88-18 1,0-53 0,-70 0-16,123-36 15</inkml:trace>
  <inkml:trace contextRef="#ctx0" brushRef="#br0" timeOffset="17929.86">13000 2293 0,'0'0'15,"35"-18"-15,0-52 0,-35 35 16,-53-1 15,-35 19-15,0 17-1,-35 35 1,52 35 0,36-52-16,-36 88 15,71-18 1,0 18 0,71-71-1,-18-35 1,70-17-1,-17-54 1,-71 53-16,71-87 16,-53 16-1,-35-16 1,-18 69 15,-36 36 0,1 88-15,17 1 0,18-19-1,18 18 1,35-52 0,-18-36-16,54 0 15,-19-18 1,36-70-1,-36 0 1,-34-53 0,17-36-1,-53 54 1,17 52 15,-52 106 0,17 36-15,18 52 0,-17-87-16,17 52 15,0 35 1,0-34 0,17 16-1,54-69 1,-18-19-1,70-70 1,-70 1 0,18-37-1,-18 19 1,-36-1 0,1 36 15,-36 53 0,18 17-15,-35 53-1,35-35 1,0 18 0,0-54-16,18 1 15,88-18 1,35-18-1,-36-35 1,19-35 0,-53 35-1,-71-17 1,0 52 15,-18 18-15,-35 88-1,35-17 1,18-1 0,0 18-1,71-17 1,17-71 0,36 0-1,34-71 1,-87 1-1,-18-71 1,-53 53 0,-71-36-1,-17 71 1,-53 53 15,35 35-15,18 71-1,70 0 1,18-18 0,106 18-1,18-71 1,-1-17 0,-88-18-16,177-53 15,-36-17 1,1-54-1,-89 36 1,-53 0 0,-35 70-1,-35 18 1,-18 71 15,18-1-15,-1 36-1,19-35 1,17 34 0,0-52-1,0-35 1,0-36 0,0-35-1,70-52 1,-17-1-1,88-53 1,-52 88 0,-36 36-1,-18 53 1,0 52 15,-35 19-15,0 16-1,18 1 1,-1-35 0,54-36-1,-18-35 1,53-18 0,35-70-1,-18 0 1,-70 0-1,-35 17 1,-36 1 0,-52-1-1,52 54-15,-17-19 16</inkml:trace>
  <inkml:trace contextRef="#ctx0" brushRef="#br0" timeOffset="18346.45">14640 1464 0,'0'0'0,"0"18"0,-17 17 16,17-17-1,17-18 1,1 0 0,17-18 15,-35-35-16,0 18 1,-17 35 0,-19 0-1,1 17 1,35 19 0,0 17-1,0-36 1</inkml:trace>
  <inkml:trace contextRef="#ctx0" brushRef="#br0" timeOffset="18662.16">13194 2152 0,'0'18'16,"18"-18"0,-1 0-16,36 0 15,18 0 1,34 0-1,-69 0 1,-19 0 0</inkml:trace>
  <inkml:trace contextRef="#ctx0" brushRef="#br0" timeOffset="45908.55">2946 6421 0,'0'-18'0,"-18"0"15,-70-52 1,35 17 0,35 53-16,-17-18 15,35 36 32,0-1-47,18-17 16,-1 0-1</inkml:trace>
  <inkml:trace contextRef="#ctx0" brushRef="#br0" timeOffset="47375.41">2787 5750 0,'0'0'0,"-18"0"0,1 53 31,17-35-31,0-1 15,0 1 1,53-18 0,-1-18-1,-16 1-15,34-54 16,-17 1 0,-17-18-1,-1 70 1,-70-17-1,17 35 17,0 0-32,-17 88 15,0 53 1,35 18 0,0 17-1,0 18 1,-18-53-1,0-123 1,18-1 0,-35-34-1,0-18 1,-18-54 0,0 36-1,35 53-15,-35 0 16,53 18-1,0 70 17,106 0-17,-35-35 1,-36-35 0,0-18-16,54-88 15,140-36 1,-88-17-1,-35 0 1,17-35 0,-123-1-1,0 107 1,-35 123 15,35 141-15,-18 0-1,18-124 1,-17 248 0,17-54-1,-18 107 1,0-71 0,18 52-1,0-87 1,53-124-1,-35-106-15,70 36 16,18-159 0,0-53-1,17-159 1,-70-35 0,-70 105-1,-213-34 1,-34 123-1,87 70 1,54 18 15,123 36-15,35-19 0,177-52-1,-36 0 1,54-36-1</inkml:trace>
  <inkml:trace contextRef="#ctx0" brushRef="#br0" timeOffset="47975.98">5168 5503 0,'0'0'0,"18"-35"0,-18 17 15,0-35-15,17 18 16,-34 0 15,-160 105-15,36 1 0,-70-18-1,105 0 1,141 17-1,89-17 1,17-35 0,35 35-1,36 17 1,-159-17 0,-89-17-1,36-19-15,-105 71 16,-19-17-1,18-36 1,89-35 15,34 0-15,36 0 0,-18 0-16,89 0 15,35 53 1,-142 88-1,-17 18 1,-88 0 0,-53 35-1,-88 70 1,88-140 0,17 35-1,89-53 1</inkml:trace>
  <inkml:trace contextRef="#ctx0" brushRef="#br0" timeOffset="48508.37">4551 8837 0,'0'0'0,"-141"-123"31,123 105-31,18 0 16,-18 18-16,18-35 15,124 17 1,105-17-1,177-18 1,0-17 0,123-1-1,-18 18 1,-352 53 0,-124 0-1,-141 35 1,-140 18-1,-143 36 1</inkml:trace>
  <inkml:trace contextRef="#ctx0" brushRef="#br0" timeOffset="48791.06">4286 9137 0,'0'0'0,"-88"70"16,70-17-1,71-53-15,88 0 16,212-53 0,123-52-1,-52 16 1,70 1 0,-124 18-1,-194 34 1,-87 19-1,-195 17 1,18 35 15,17-17-31</inkml:trace>
  <inkml:trace contextRef="#ctx0" brushRef="#br0" timeOffset="49358.31">5309 10195 0,'0'0'15,"-70"0"1,70-17-1,0-1-15,35-53 16,88 1 15,107 17-15,-54 53 0,-88 71-1,-105 52 1,-124 106-1,-71-70 1,141-124-16,-140 124 16,158-88-1,88-54 1,106-17 0,159 18-1,-141 0 1,-36 34-1,-140 37 1,-160 52 15,36-35-15,-71 52 0,124-69-1,0-1 1,18-53-1</inkml:trace>
  <inkml:trace contextRef="#ctx0" brushRef="#br0" timeOffset="50041.46">2946 13388 0,'0'0'0,"-18"18"0,-17 34 16,35-16-1,0-19 1,53-140 15,158-1-15,-87-17 0,-89 106-16,36-124 15,-89 89 1,-105 70-1,-19 70 1,-34 107 0,88-19-1,88 160 1,35-159 0,53-18-1,18-88 1,71-36-1,52-105 17,-70-35-17,-124 70-15,18 0 0</inkml:trace>
  <inkml:trace contextRef="#ctx0" brushRef="#br0" timeOffset="50274.79">3933 12876 0,'18'-35'0,"-53"-71"15,88 71 1,-71 123 0,-35 71-1,0 17 1,53 18 0,0-35-1,0 0 1,0-142-16,36 54 15,16-36 1,1-52 0</inkml:trace>
  <inkml:trace contextRef="#ctx0" brushRef="#br0" timeOffset="50457.73">4445 13194 0,'0'0'0,"18"-35"15,-18-18 1,-106 17 0,53 36-1,-18 18 1,1 70 0</inkml:trace>
  <inkml:trace contextRef="#ctx0" brushRef="#br0" timeOffset="50675.81">4304 13564 0,'-18'0'16,"1"0"-16,-54 0 15,0 18 1,54-18-16,-1 0 16,106-53 15</inkml:trace>
  <inkml:trace contextRef="#ctx0" brushRef="#br0" timeOffset="51041.96">4904 13335 0,'35'0'0,"-53"0"16,1 0 0,17-18-1,70-35 1,36-17-1,-53 17 1,-35-18 0,-71 54-1,-18 52 1,53-17-16,-176 70 16,141 0-1,1 36 1,52-72-1,158-52 17,-140 0-32,0 0 15,35 0 1</inkml:trace>
  <inkml:trace contextRef="#ctx0" brushRef="#br0" timeOffset="51540.5">4551 13123 0,'0'0'0,"-18"0"0,-35-17 31,-17 17-15,17 53-1,35 0 1,-17-18-16,35 35 16,35-52-1,71 17 1,17 1-1,107-36 1,-124 0 15,-89 0-31,19 0 0</inkml:trace>
  <inkml:trace contextRef="#ctx0" brushRef="#br0" timeOffset="52158.19">6279 12682 0,'0'0'0,"0"-17"0,0-19 15,0 19-15,-17-18 16,-71 17-1,-1 18 1,-16 35 15,69 0-15,89 36 0,0-18-1,18 17 1,52-17-1,-88 0 1,-35 18 0,-35-1-1,-18-34 1,-53-19 0,124-17 15,53-17-16,-1 17 1,1 17 15,-71 1-31,0 53 16,-71 70 0,-88 17-1,54 1 1,105-53-1,52-35 1,178-54 0,-160-17-1</inkml:trace>
  <inkml:trace contextRef="#ctx0" brushRef="#br0" timeOffset="53090.8">6332 15752 0,'0'0'16,"18"17"-16,-18 71 16,0-70-16,0 35 15,-35-53 1,-18-18 0,18-70-1,35 35 1,0 36-1,17-1-15,89-17 16,-53 35 15,-35 17-15,-36 71 0,-88 71-1,-53 53 1,89-71-1,52 0 1,53-53 0,89 18-1,70-18 1,-124-70-16,177 88 16,-158 0-1,-107 17 1,-158 36-1,-36-36 1,106-35 15,-159-70-15,124-141 0,106-71-1,35 105-15</inkml:trace>
  <inkml:trace contextRef="#ctx0" brushRef="#br0" timeOffset="53507.3">6032 14658 0,'0'0'0,"0"-18"15,36 1 1,-1 17-16,106-18 16,159-35-1,-53 18 1,-176 35-16,140-18 16,-70 18-1,-141 0 1,-70 35-1,34-17 1</inkml:trace>
  <inkml:trace contextRef="#ctx0" brushRef="#br0" timeOffset="53723.9">5909 14975 0,'-18'18'15,"36"-36"-15,-53 89 16,123-53-1,71-18 1,105 0 0,-176 0-16,265-53 15,-71 70 1,-211-17 0,-89 36-1,1-36-15</inkml:trace>
  <inkml:trace contextRef="#ctx0" brushRef="#br0" timeOffset="53924.87">5468 15505 0,'0'0'0,"-53"35"16,71-35-1,176 0 1,123-18-1,89-88 1,35 1 0,-106-1-1,-282 88-15</inkml:trace>
  <inkml:trace contextRef="#ctx0" brushRef="#br0" timeOffset="78436.83">4886 8096 0,'0'0'0,"-18"0"15,-70 0 1,70 0-16,-52 0 16,-1 0-1,1 0 1,52 0 0,1 0-1,34 0 1,107 0-1,70-17 1,0-1 0,141-35-1,-247 53-15,194-35 16,18-1 15,-88 19-15,-124-1-1,-35 18 1,-35 0 15,-1 0-15,1 0-16</inkml:trace>
  <inkml:trace contextRef="#ctx0" brushRef="#br0" timeOffset="79137.8">4815 9384 0,'0'0'0,"-176"35"16,158-17 0,-87-1-1,69-17 1,36 18-1,36-18 17,-19 0-32,142-18 15,0 1 1,-89 17-16,142-35 16,123-1-1,18 1 1,17 0-1,1 17 1,-301 0-16,230 18 16,-106 0-1,-141 0 1,-88 0 31,-18 18-32,18-18 1,17 18-16</inkml:trace>
  <inkml:trace contextRef="#ctx0" brushRef="#br0" timeOffset="79553.94">4427 10054 0,'0'0'16,"18"0"-1,53 0 1,52 0 0,177-17-1,70-19 1,71-17-1,-335 36-15,106-1 16,-124 18-16,247-35 16,-123 35-1,-159 0 1</inkml:trace>
  <inkml:trace contextRef="#ctx0" brushRef="#br0" timeOffset="79654.02">6826 9913 0,'0'0'31,"-17"18"-16,-1-1 1,18 1 0,-18 0-16</inkml:trace>
  <inkml:trace contextRef="#ctx0" brushRef="#br0" timeOffset="81005.13">5786 14587 0,'0'0'0,"-36"0"16,-87 0-1,105 0 1,-17 0-16,53 0 16,70-35 15,18 0-16,105-18 1,89 0 0,53-18-1,158 54 1,-211-1 0,53 18-1,-106 0 1,-141 35-1,-106-17 1</inkml:trace>
  <inkml:trace contextRef="#ctx0" brushRef="#br0" timeOffset="81056.74">7867 14605 0,'-35'35'0</inkml:trace>
  <inkml:trace contextRef="#ctx0" brushRef="#br0" timeOffset="81420.21">5944 15663 0,'0'0'16,"0"-17"0,0-1-16,-17 0 15</inkml:trace>
  <inkml:trace contextRef="#ctx0" brushRef="#br0" timeOffset="81537.12">6244 15593 0,'53'0'16,"229"-36"-1,89 1 1,123-18 0,-406 53-1</inkml:trace>
  <inkml:trace contextRef="#ctx0" brushRef="#br0" timeOffset="81572.03">8484 15363 0,'36'0'0</inkml:trace>
  <inkml:trace contextRef="#ctx0" brushRef="#br0" timeOffset="81653.89">8872 15311 0,'0'0'0,"-17"0"16,-19 0-16</inkml:trace>
  <inkml:trace contextRef="#ctx0" brushRef="#br0" timeOffset="175921.12">12771 6597 0,'0'-18'16,"0"1"0,0-1-16,0 0 31,0 1 31,0-1-46</inkml:trace>
  <inkml:trace contextRef="#ctx0" brushRef="#br0" timeOffset="176325.09">13053 6156 0,'17'-18'0,"-34"36"0,34-53 15,-17 17 1,0 0-1,-17 18 1,-54 89 0,18 16-1,-70 142 1,35-35 0,-36 70-1,89-211-15,-71 158 16,53-88-1,35-70 17,18-54-17,0-52 1,53-106 0,-35 106-16,0-71 0</inkml:trace>
  <inkml:trace contextRef="#ctx0" brushRef="#br0" timeOffset="176641.13">12947 6297 0,'0'0'0,"18"-18"0,-18-17 0,35-18 16,-35 18 0,17 53-1,-17 70 1,0 141 15,0-158-31,0 70 0,0 176 31,0-158-15,0 17 0,0-52-1,0-89 1,-17-17-1,-1-18-15,-17-53 16,17 18-16</inkml:trace>
  <inkml:trace contextRef="#ctx0" brushRef="#br0" timeOffset="178508.66">12471 7197 0,'17'0'32,"1"0"-32,0 0 15,105-18 1,36 0 0,-106 1-16,211-36 15,-17 0 1,-123 18-1,-36-18 1,-70 17 0,-1 36-1,-17 36 17,-35 52-17,0 0 1,17 36-1,0-19 17,1-34-17,17-53 1,0-36 0,17-17-1,19-89 1,17 18-1,-36 71-15,54-88 16,-18 70 0,0 17-1,-18 54 1,-17 35 0,-18 70-1,0-34 1,52 16 15,37-52-15,-1-53-1,71-17 1,-71-54 0,-53 36-16,71-89 15,-53 19 1,-36 34-1,-17 53 1,-17 36 0,-18 35-1,-18 88 1,35-53 0,-17 18-1,17-53 1,18-35-1,35-89 32,18-35-31,0-17 0,0 70-1,18 0 1,-36 53-1,-35 53 1,18 35 0,-1-17-1,1 34 1,-1-34 0,19-53-1,52-18 1,-18-36-1,36-69 1,0-1 15,-88 88-31,35-35 16,-36 18 0,-34 70 15,-36 53-16,18 1 1,35-1 0,17-18-1,18-52-15,36 0 16,52-18 0,-34-18-1,16-53 1,-52-52-1,-35 35 17,-18-71-17,-71 88 1,1 71 0,-54 0-1,36 71 1,18 17-1,70 53 1,35-53 0,71-35-1,17-35 1,-17-18 0,18-53-1,-19-70 1,19-36-1,-36-17 1,-53 70 15,-17-18-15,-18 107 0,0 34-1,-35 89 1,-1 0-1,19 35 1,17-18 0,0-17-1,17-35 1,36-18 0,18-53-1,-18 0 1,-18-36-1,18-16 1</inkml:trace>
  <inkml:trace contextRef="#ctx0" brushRef="#br0" timeOffset="178774.8">15910 6967 0,'-17'0'0,"34"0"0,-52 0 16,35-17-16,35 17 16,1-18-1,69 18 1,19 0 0,-36 0-1,-70 0-15,35 0 16,-36 0-1,-17-18 17</inkml:trace>
  <inkml:trace contextRef="#ctx0" brushRef="#br0" timeOffset="179542.03">16739 7285 0,'88'0'16,"-70"0"-1,53-53 1,-1 0 0,-52-35-1,-18-18 1,0 71-16,-35-1 15,-71-16 1,70 52-16,-52 0 16,-35 52-1,17 72 1,35-18 0,54 35-1,70-35 1,88-53-1,-18-53 1,-35-36 15,1-52-15,-19-53 0,-34 0-1,-36 35 1,0 71-1,0 70 17,-18 71-17,18 17 1,0-87-16,18 34 16,70 1-1,-35-54 1,52-17-1,1-88 17,-18-53-17</inkml:trace>
  <inkml:trace contextRef="#ctx0" brushRef="#br0" timeOffset="179826.72">17745 6421 0,'17'-36'16,"-34"72"-16,34-107 0,-17 18 15,0 0 1,-53 141 15,18 106-15,-18-17 0,0 34-1,53-175-15,-35 87 16,17 1 15,18-36-15,18-53-1,53-35 1,-18-18 0,-18 1-16,88-89 15</inkml:trace>
  <inkml:trace contextRef="#ctx0" brushRef="#br0" timeOffset="180091.26">18239 6809 0,'35'-36'16,"-70"72"-16,70-125 15,-35 72-15,0-1 16,0 36 0,-53 70-1,0 18 1,0 35-1,18-35 17,17-18-17,18-53 1,53-35 0,71-53-1,17-17 1</inkml:trace>
  <inkml:trace contextRef="#ctx0" brushRef="#br0" timeOffset="180823.92">18680 6985 0,'0'0'0,"70"-35"16,-35-1-1,-52 54 17,-1 0-32,-52 35 15,34 17 1,19-52-16,-1 70 15,18-17 17,35-36-17,36-35 1,-36 0 0,-17-106-1,-18 0 1,-18 18-1,18-18 1,0 53 0,88 0-1,36 53 1,-1 71 0,-70 35-1,-35-36 1,-18 54-1,-18-36 1,-17-18 15,17-70-15,1-88 15,34-18-15,54 18-1,70-70 1,-106 105-16,124-36 16,53 36-1,-89 71 1,-35 88 0,-88 17-1,0-34 1,-17-54-16,-72 53 15,37-35 17,16-18-17,19-35 1,17-35 0,53 0-16</inkml:trace>
  <inkml:trace contextRef="#ctx0" brushRef="#br0" timeOffset="181274.26">20673 6703 0,'0'0'16,"0"-36"-16,0 1 0,0-18 15,-53 36 1,-35 34-1,-18 54 1,53-1 15,53 1-15,88-36 0,0 1-1,36 16 1,-18 1-1,-1 0 1,-105 35 0,-70-52-1,-107-1 1,36 0 0,-17-35-1,52 0 1,88 0-16,-17-35 15,0-36 1,17 36 0</inkml:trace>
  <inkml:trace contextRef="#ctx0" brushRef="#br0" timeOffset="181690.82">18927 6085 0,'0'0'0,"-18"36"16,18-19 0,18-17 15,17-17-15,-35-19-1,0-17 1,-53 36-1,0 17 1,35 0-16,1 17 16,17 36-1,0 0 1,-36 0 0</inkml:trace>
  <inkml:trace contextRef="#ctx0" brushRef="#br0" timeOffset="181957.53">17498 6544 0,'0'0'0,"35"18"31,0-18-31,36 0 15,52 0 1,89-36 0,-71 19-1,-17-1 1,-107 18-16,1 0 16</inkml:trace>
  <inkml:trace contextRef="#ctx0" brushRef="#br0" timeOffset="183257.77">11818 7902 0,'0'0'0,"-18"0"0,-52 0 31,52 0-31,18 35 16,0 18 0,18 36-1,52-1 1,36-53 0,-53-17-16,176-18 15,-52-18 1,87-52-1,54-19 1,17-34 15,18 52-15,-71 54 0,88 17-1,-70 88 1,-123-18-1,87 54 1,-70-89 0,-35-35-1,35-35 1,-53-18 0,89-53-1,34 0 1,-193 89-16,52-19 15,-52 36-15,140 0 16,-70 36 15,36 17-15,17 17 0,-35-35-1,-106-17-15,-1-18 0,-52-18 0,177 36 16,52-36-1,-17-17 1,-36 0-16,-176 17 16,177-17-16,70-18 15,123 35 1,-88 36 0,-105 17-1,52 36 1,-17 17-1,-89-53 1,36-35 15,0-17-15,17-36 0,18-18-1,-71 18 1,19 36-1,-37 17 1,-16 35 0,-54 18-1,0-18 1,-17 0 0,-1-35-1,1 0 1,-18-17-1</inkml:trace>
  <inkml:trace contextRef="#ctx0" brushRef="#br0" timeOffset="183407.83">21308 8096 0,'0'0'0,"-36"0"15,19 18-15,-18-18 16,-36 0 0,53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2:41:45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900 0,'0'-18'47,"0"0"-31</inkml:trace>
  <inkml:trace contextRef="#ctx0" brushRef="#br0" timeOffset="339.31">3316 776 0,'0'-18'0,"0"36"0,-18-36 15,18 1-15,-17-36 16,-18 35 0,35 1-1,0 34 16,-18 1-31,-17 70 16,-18 106 15,-18 0-15,54-141-16,-36 141 16,0-123-16</inkml:trace>
  <inkml:trace contextRef="#ctx0" brushRef="#br0" timeOffset="440.22">2857 1746 0,'0'-17'47,"18"-1"-47,-18-70 15,18 52-15</inkml:trace>
  <inkml:trace contextRef="#ctx0" brushRef="#br0" timeOffset="839.89">3122 900 0,'0'0'0,"0"-53"16,0 17 0,18 1-1,-1 17 1,1 1-16,35-1 15,0 36 1,17 88 0,-17 35-1,-35 0 1,-18 35 0,0-35-1,-53-35 1,35-35-1,18-36 1,0-53 31,0-17-31,0 17-16</inkml:trace>
  <inkml:trace contextRef="#ctx0" brushRef="#br0" timeOffset="1206.47">2946 1305 0,'0'0'0,"-18"0"0,18 18 16,35-18 15,-17 0-15,105-35-1,-105 35-15,88-18 16,0 0 0,-71 18-1</inkml:trace>
  <inkml:trace contextRef="#ctx0" brushRef="#br0" timeOffset="1940.01">3951 1305 0,'18'0'31,"-1"0"-15,-17-17-16,18 17 0,0-36 15,-1 19-15,19-19 32,-36 19-17,0-1 1,-53 18 0,-36 35-1,1-17 1,0 35-1,70-18 1,18-17 0,53 0-1,36-1 1,-1 1 0,18 17-1,-36 18 1,-52-18-1,-36 53 1,-52-17 15,-72 17-15,-16-52 0,34-36-1,71-36 1,0-17-1,36 18 1,17 0 0,53-18-1,-36 35-15</inkml:trace>
  <inkml:trace contextRef="#ctx0" brushRef="#br0" timeOffset="2539.42">4568 1376 0,'0'0'0,"0"-18"0,18 18 15,17-35 1,1 0-1,-19 17-15,1 0 16,-18 1 0,-53 17 15,-53 35-15,36 18-1,52-53-15,-35 53 16,35-36-1,18 1 1,71 0 15,35-1-15,0 1 0,-36 17-1,-52 1 1,-18 16-1,-71 19 1,-70 0 0,-18-36-1,54-35 1,16 0 0,54-18-1,17-17 1,18 17-1,53-17 1,-17 17 0,-19 1-16</inkml:trace>
  <inkml:trace contextRef="#ctx0" brushRef="#br0" timeOffset="2972.41">4886 1517 0,'35'-18'32,"-17"18"-32,0-17 0,52-36 15,-17 0 1,-35 0-1,-18 35 1,-18 18 0,-53 18 15,54 0-31,-18 17 16,17-18-16,-35 89 15,35-35 1,18 17-1,18-35 1,53-35 0,17-18-1,18-36 1,-36-17 0,-35 36-16</inkml:trace>
  <inkml:trace contextRef="#ctx0" brushRef="#br0" timeOffset="3405.98">5415 1446 0,'0'0'0,"-18"-17"16,1-19 0,17 19-1,0-18 1,17 35-16,19-18 15,-19 18-15,54 0 16,0 18 0,17 34-1,0 19 1,-70-18 0,-18 35-1,-18-70-15,-35 35 16,35-36-1,-17-17 1,35-53 15,0-17-15,18-36 0,-18 88-16,17-52 15,36 17 1,-17 18-1,-1-18 1,0 17-16</inkml:trace>
  <inkml:trace contextRef="#ctx0" brushRef="#br0" timeOffset="4139.32">6174 1147 0,'0'0'0,"-18"-36"15,18 19 1,0-1-1,0 0-15,0-17 16,0 0 0,18-1-1,-18 19 1,17 17 0,-17 53 15,0 70-16,-35 36 1,0-53 15,-1 35-15,36-106-16,0 36 16,36-18-1,17-53 1,17-18-1,18-35 1,1-35 0,-37 0-1,-34 17 1,0 54 0,-18 34 15,-18 36-16,0 18 1,18-54 0,0 36-1,18 0 1,35-35 0,18-18-1,-19-36 1,1-34-1,-35 35-15</inkml:trace>
  <inkml:trace contextRef="#ctx0" brushRef="#br0" timeOffset="4490.26">6791 1005 0,'0'0'0,"-18"0"0,1 0 0,-1 0 15,0 36 1,18-19 15,71-17 1,-53-35-17,-1 0 1,-17 17-1,-53 0 1,36 18 0,-19 0-1,1 18 1,17 17 0,-17 1-1</inkml:trace>
  <inkml:trace contextRef="#ctx0" brushRef="#br0" timeOffset="4739.88">6068 1323 0,'-18'0'16,"36"0"0,17 0-1,36 0 1,17-18 0,-71 18-16,19-17 15,-19 17-15,1 0 16</inkml:trace>
  <inkml:trace contextRef="#ctx0" brushRef="#br0" timeOffset="5639.4">7179 1270 0,'0'0'0,"-18"0"16,1 0-16,-54 18 16,36 17-1,-18 35 1,53 19-1,-18-36 1,18-36 0,0 36-1,36-35 1,34-18 0,-52-18-1,17-35 1,-35 18-1,0-71 1,0 36 0,18-19-1,35 54 1,35 0 0,-18 35-1,-52 0-15,70 35 16,-35 18-1,-18 35 1,-17-17 15,-18-1-15,0-34 0,0-19-1,-18-34 16,1-54-15,17 0 0,17-52-1,1 105-15,53-70 16,52 0 0,1 88-1,-36 18 1,18 87-1,-71 1 1,-35-70 0,0 34-1,-18 18 1,-35-52 0,18-1-1,35-53 16,0 1-31,35-19 0</inkml:trace>
  <inkml:trace contextRef="#ctx0" brushRef="#br0" timeOffset="6188.66">8908 1147 0,'0'0'0,"0"-18"0,-36-53 31,19 71-15,-54-17 0,18 17-1,-17 53 1,17 0-1,0 17 1,53-17 0,0-18-1,17-35-15,54 18 16,53 0 0,-19 17-1,-34-18 1,-36 19-1,-35-1 1,-70 0 15,-1 1-15,-52-36 0,52 17-1,-17-17 1,35 0-1,18 0 1,-1-17 0,1 17-1,17 0-15</inkml:trace>
  <inkml:trace contextRef="#ctx0" brushRef="#br0" timeOffset="7160.54">2875 2275 0,'0'0'0,"-18"0"16,1 0-1,34 0 48,1 0-63,0 0 0,88 0 15,-18 0 1,71 0 0,52 0 15,1 0-15,-142 0-16,160 0 15,193-17 1,106 17-1,-141-18 1,159 0 0,-159 18-1,282-17 1,-299-1 0,123 18-1,-159 0 1,18-17-1,-71 17 1,-123-18 15,-106 18-15,-36 0 0,1 0 46,-1 0-46</inkml:trace>
  <inkml:trace contextRef="#ctx0" brushRef="#br0" timeOffset="7320.88">9137 2258 0,'0'17'15,"-18"1"-15,18 0 32,-17-18-32,-1 0 31</inkml:trace>
  <inkml:trace contextRef="#ctx0" brushRef="#br0" timeOffset="92377.85">4004 2928 0,'0'-18'16,"0"1"-16,-18-1 31,18 0-31,0 1 16,18 34 15,17 54-15,-17-18-1,0-18-15,34 124 16,-16-18-1,-19 18 1,1-71 0,0-17-1,-1-54 17,-17-34-17,0-72 1,18 1-1,17-88 1,-17 52 0,52-34-1,-34 105 1,-19 17 0,1 36 15,0 18-16</inkml:trace>
  <inkml:trace contextRef="#ctx0" brushRef="#br0" timeOffset="92812.16">4710 3563 0,'0'0'0,"17"0"15,1 0 1,-1-18-16,36-52 16,0-18-1,-35-18 1,-18 53-1,-18 35 1,-35 36 0,36 0-16,-36 52 15,-18 89 17,54-36-17,34-52 1,54-18-1,35-53 1,-18 0 0,0-53-1,-17 0 1</inkml:trace>
  <inkml:trace contextRef="#ctx0" brushRef="#br0" timeOffset="93361.01">5151 3457 0,'0'-17'0,"0"34"0,0-52 0,0 0 15,0-18 1,52 0 0,-16 35-1,52 1 17,-18 17-17,19 70 1,-54-35-16,18 36 15,-35 52 1,-18-34 0,-53-36-1,17-18 1,19-35 0,17-18-1,0 1-15,17-72 16,36 19-1,35-36 1,1 35 0,34 1-1,-88 70 1,-17 0 0,0 35-1,-18 36 1,0 17-1,-36-18 1,19-17 0,17-35-16,0 0 15,0-1-15,0-34 32,17-19-17</inkml:trace>
  <inkml:trace contextRef="#ctx0" brushRef="#br0" timeOffset="93678.36">5962 3087 0,'0'0'0,"-35"0"15,17 0 1,0 0-1,18 17 1,71-17 0,-36-17-1,-35-18 1,0 17 0,-35 0-1,17 18-15,-17 0 16,17 0-1,18 53 1,0-35 0,0-1-16</inkml:trace>
  <inkml:trace contextRef="#ctx0" brushRef="#br0" timeOffset="94810.96">6156 3598 0,'18'0'31,"-1"0"-15,1 0-16,17-17 15,18-19 1,35-34-1,-52 52-15,34-70 16,18-35 0,-70 34-1,-18-16 1,-18 69 0,-52 36-1,52 0 1,-35 88-1,18 18 1,-18 106 0,53-53-1,-53 105 1,53-193 0,-35 264-1,0-70 1,17 123-1,-17-18 1,17-158 0,0 70-1,18-159 1,18-87 0,53-72-1,17-52 1,106-123-1,17-72 1,-158 213-16,53-195 16,-53-52-1,-159 34 17,-35 125-17,-71 17 1,54 52-1,70 72 1,70-1 0,18-35-1,106 0 1,70-35 0,-17 18-1,17-54 1,-70 36-1,-88 53 1,-1-1 0,-34 72 15,-1-19-31,0 36 31,1 18-15,17-18-1,0-36 1,0-34 15,17-1-15</inkml:trace>
  <inkml:trace contextRef="#ctx0" brushRef="#br0" timeOffset="95068.39">7056 3140 0,'-36'0'16,"19"0"0,17-18-1,0 0 1,0 36 62,0 0-78</inkml:trace>
  <inkml:trace contextRef="#ctx0" brushRef="#br0" timeOffset="95611.31">7620 3316 0,'0'0'0,"0"-35"16,0 17-16,0-17 15,-35 17 1,-18 18 0,-18 53 15,1 88-16,34 0 1,19-17 0,17-54-1,53-34 1,53-19 0,88-52-1,-142 17-15,1 1 0</inkml:trace>
  <inkml:trace contextRef="#ctx0" brushRef="#br0" timeOffset="97477.62">8326 3246 0,'0'0'16,"0"-53"-16,0 35 16,-18-17-1,-70 35 1,17 35-1,-35 88 1,53-34 0,0 34-1,53-52 1,18-54 0,53-17-1,35-53 1,-18 0-1,-71 18-15,19-53 16,-19-18 0,-17 53-1,0 106 32,0 53-31,-17-71-16,17 18 15,-18 71 1,36-71 0,52-36-1,1-17 1,17-35 0,-70 17-16,70-52 15,-18-71 1,-34-36-1,-19 54 1,1-1 0,-18 71-1,0 106 32,-18 71-31,1 52-1,17-35 1,0-17 0,0-54-1,70-17 1,-52-53-16,70 0 16,35-53-1,1-53 1,-54 1-1,-34-1 1,-36 88-16,17-17 16,-17 17-1,0 71 1,-35 53 15,35 0-15,0-53-1,0-36-15,18 19 16,35-19 0,35-34-1,0-36 1,-35-18 0,18-88-1,-36 71 1,-18 53-1,-17 17 1,0 71 0,-17 35-1,-1 1 1,1-54 0,-1 71-1,18-53 1,35-18-1,53-35 1,-17-18 0,35-88-1,-53 1 1,-53-36 0,-71 35-1,-17 70 1,-36 36-1,54 0 1,52 18 0,106-18-1,36 0 1,88 0 15,-54 0-15,1 0-1,-71 0 1,-88 35 0,0 36-1,0-1 1,-17 19 0,17-19-1,0-35 1,0-17-1,0-36 17,0-52-17,35-36 1,-17 88 0,52-123-1,36 53 1,-18 53-1,0 17 1,-35 71 0,-53 53-1,0-71-15,0 106 16,0-70 0,71-1-1,-18-70 1,53 0-1,-36-35 1,18-53 0,-35 17-1,-53 19 1,0-1 15,-35 0-31</inkml:trace>
  <inkml:trace contextRef="#ctx0" brushRef="#br0" timeOffset="97711.04">10107 2805 0,'0'0'15,"-18"0"-15,-17 0 0,18 0 16,17-18 0,-18 18-1,0 0 17</inkml:trace>
  <inkml:trace contextRef="#ctx0" brushRef="#br0" timeOffset="97911.51">8696 3157 0,'0'0'0,"-18"0"0,1 18 16,-1-18-1,36 0 1,123 0-1,18-35 1,-124 35-16,88-36 16</inkml:trace>
  <inkml:trace contextRef="#ctx0" brushRef="#br0" timeOffset="98511.16">12471 3157 0,'0'0'0,"0"-17"16,35-107 15,-35 142-15,0 0-1,0 87 1,0 213 0,-53-18-1,18-36 1,-71 124-1,18 0 1,35-158 0,53-177-16,-18 105 15,18-87 1,0-177 31,35-53-32,18-123-15</inkml:trace>
  <inkml:trace contextRef="#ctx0" brushRef="#br0" timeOffset="98860.78">12294 3492 0,'0'0'0,"-35"-70"15,0-71 1,35 35-1,70 35 1,54 19 0,35 34-1,-18 36 1,0 52 0,-124 71 15,-122 0-16,-37-53 1,54-52 0,0-19-1,70 1 1,89-71 15,17 0-15</inkml:trace>
  <inkml:trace contextRef="#ctx0" brushRef="#br0" timeOffset="99626.72">13229 3016 0,'0'0'0,"0"-17"16,18 17 0,-36 17 15,-17 36-16,0 18 1,17-36-16,-17 106 16,35-17-1,0-72 1,70-34 0,1-18-1,35-35 1,-89 17-16,54-70 15,17-71 1,-17 36 0,-71 70-1,0 35 1,0 36 0,-18 70 15,-17 18-16,17 17 1,18-34 0,18-72-1,52 1 1,-35-18-16,54-53 16,69-53-1,-52 18 1,-53-36-1,-70 54 1,-36 52 0,35 18-16,-17 18 15,17 17 1,36 53 0,17 1 15,0-19-16,-17 1 1,0-71 0,34 0-1,1 0 1,53-53 0,18-35-1,-36-1 1,-35 19-1</inkml:trace>
  <inkml:trace contextRef="#ctx0" brushRef="#br0" timeOffset="99943.54">14570 3016 0,'0'-35'16,"0"17"-1,-18 89-15,36-89 0,-18 1 32,0 52-17,0 53 1,0 106-1,-18-18 1,-17 54 0,0 52-1,-36 18 1,-53-18 0,19-70-1,34-106 1,18-36-1,88-123 17,-17 36-32,106-142 15,-89 106 1</inkml:trace>
  <inkml:trace contextRef="#ctx0" brushRef="#br0" timeOffset="100310.85">14570 3210 0,'0'0'0,"-18"-35"0,0 0 16,18-36 0,36 18-1,70 0 1,-18 53-1,-53 0-15,88 18 16,-105 35 0,-53 35-1,-89 0 1,19-17 15,69-71-31,-52 35 16,70-35-1,71-18 17,53-34-17,-71 34-15</inkml:trace>
  <inkml:trace contextRef="#ctx0" brushRef="#br0" timeOffset="100743.32">15275 2981 0,'0'-18'0,"0"36"0,18-71 16,-18 35 0,-35 54-1,-36 52 1,1 0 0,-1 53 15,71-70-16,18-18 1,-1-53-16,71 0 16,71-18-1,0-88 1,-53 18 0,-71-53-1,-35 70 1,-18 54-16,-105-19 15,35 36 1,-36 36 0,54 17-1,52 0 1,36-1 0,105-34 15,-88-18-31</inkml:trace>
  <inkml:trace contextRef="#ctx0" brushRef="#br0" timeOffset="101193.31">16457 2928 0,'0'0'16,"18"0"-16,-1-35 15,-52 35 1,-71 0-1,-17 0 1,52 35 0,18 18-1,53-18 1,71 1 0,52-1 15,-17 0-16,0 0 1,-53 18 0,-71-17-1,-70-19 1,-53 1 0,-35-18-1,87 0 1,-16-18-1,87 1 1,18-19 0,35 1-1,36 17 1</inkml:trace>
  <inkml:trace contextRef="#ctx0" brushRef="#br0" timeOffset="101626.75">16969 3193 0,'0'0'0,"0"-18"31,0 0-31,17 1 16,36-36-1,53-18 1,-35-17 0,-71 70-16,0-17 15,-124 35 1,18 18 0,-17 70 15,87-17-16,36 34 1,18-87-16,70 53 16,89-36-1,34-35 1,-70 0 0,1-71-1,-107 36 1,-35 17-1</inkml:trace>
  <inkml:trace contextRef="#ctx0" brushRef="#br0" timeOffset="102359.89">10195 4551 0,'18'-18'0,"-36"36"0,71-53 32,-70 35-17,-1 17-15,-106 36 16,-87 106 0,-1 17-1,142-105 1,-266 176-1,54-71 1,-71 36 0,124-71-1,123-71 1,36-17 0,70-70-1</inkml:trace>
  <inkml:trace contextRef="#ctx0" brushRef="#br0" timeOffset="102744.9">8467 5503 0,'0'0'0,"17"0"0,1-17 0,0-1 16,-18 36 15,-36-1-16,-34 54 1,-54 52 0,89-105-16,-53 70 15,0-17 1,70-54 0,53-17 15,18 0-16,-18 0-15,71 0 16,-18 0 0,36 53-1,-18-17 1,-36-36 15,-17 0-15,-35 0-16,52-18 0</inkml:trace>
  <inkml:trace contextRef="#ctx0" brushRef="#br0" timeOffset="103326.71">11571 4727 0,'0'0'0,"0"-17"0,0-19 16,-18 19-16,1-54 15,-1 36 1,18 17 0,18 53-1,70 89 1,71 70-1,52 18 1,36-1 0,-70-70-1,52 36 1,-17-36 0,-54-35 15,-52-36-16,-70-52 1,-19-18 0,1-18-1,-18-35 1,0-17-16</inkml:trace>
  <inkml:trace contextRef="#ctx0" brushRef="#br0" timeOffset="103726.26">13247 5468 0,'0'0'0,"-35"0"16,35 53 0,0 18-1,35-19 16,71 19-15,-1-36 0,37-17-1,-54 0 1,-88-1 15,-18-17-31,-70 53 16,-71 18-1,106-54-15,-105 89 16,52-35 0,53-18-1,35-36 1</inkml:trace>
  <inkml:trace contextRef="#ctx0" brushRef="#br0" timeOffset="104676.72">1958 6650 0,'0'0'0,"0"-18"0,-18-35 15,1 36 1,-1 17-1,0 35 1,18 0-16,-17 89 16,-1 87-1,-17-34 1,-53 34 0,52-87-1,1-36 1,35-123 15,0-53-15,18 52-16</inkml:trace>
  <inkml:trace contextRef="#ctx0" brushRef="#br0" timeOffset="104992.98">1729 6809 0,'0'0'0,"53"-71"16,-1-17 0,37 35-1,34 0 1,36 88 0,-18 124-1,-106 0 1,-52 88-1,-54-71 1,0 1 0,36-89-1,18-71-15,17 19 16,-18-72 15,-17-34-15</inkml:trace>
  <inkml:trace contextRef="#ctx0" brushRef="#br0" timeOffset="105193.03">1764 7302 0,'0'0'0,"-18"0"16,54 0 15,-19 0-31,36 0 15,-35 0-15,123-35 16,-35 18 0,35-19-1,-71 19 1</inkml:trace>
  <inkml:trace contextRef="#ctx0" brushRef="#br0" timeOffset="105677.14">2769 7161 0,'0'0'0,"36"0"16,52-17-1,-35-36 1,-36 35 0,-123 18 15,18 53-16,-18 0 1,54 18 0,34-54-16,18 18 15,70 18 1,36-35 0,35 17-1,-70 1 16,-36 17-15,-35-1 0,-17-52-16,-89 53 15,0-35 1,-35-18 0,17 0-1,71 0 1,36-18-1,34 1 1,72-36 0,-1 18-1</inkml:trace>
  <inkml:trace contextRef="#ctx0" brushRef="#br0" timeOffset="106209.42">3581 7161 0,'35'-35'16,"-35"17"-16,18 1 16,-18-18-1,0 17 1,-71 18-1,-52 18 1,52 52 0,-17 1-1,88-36-15,0 0 16,17 18 15,54-18-31,52 1 31,1-19-15,-53 36 0,-71-17-1,-71-1 1,-88 0 0,0-17-1,71-18 1,35 0-1,36 0-15,17-36 32,53 19-17,70-54 1,-105 54 0</inkml:trace>
  <inkml:trace contextRef="#ctx0" brushRef="#br0" timeOffset="106576.6">3792 7320 0,'36'-35'32,"-19"17"-32,19-17 15,16-36 1,-16 1-1,-36 35 1,-18 35 15,0 0-31,-70 70 16,18 18 0,52 0-1,18 1 16,18-36-15,-1-53-16,54 17 16,35-17-1,17-35 1,-52-18 0</inkml:trace>
  <inkml:trace contextRef="#ctx0" brushRef="#br0" timeOffset="106992.76">4251 7197 0,'0'0'0,"-18"-18"0,1 0 15,17-17 1,35 0 0,53 0-1,0 35 16,1 17-15,-19 36 0,-17 53-1,-53 0 1,-53-53 0,35-36-16,-34 36 15,34-53 1,0 0-1,1-53 1,17 0 0,17-35-1,54 0 1,17 0 0,35 17-1,-70 18 1</inkml:trace>
  <inkml:trace contextRef="#ctx0" brushRef="#br0" timeOffset="107309.32">5168 6738 0,'0'0'0,"0"-18"16,0 1-1,0 34 16,-17 72-15,-19-1 0,-17 53-1,18 0 1,35-35 0,0-18-1,18-70 1,35-1-1,17 1 1,18-36 0,-35-35-1,-35 18-15</inkml:trace>
  <inkml:trace contextRef="#ctx0" brushRef="#br0" timeOffset="107526.27">5045 7038 0,'0'0'0,"-18"0"0,-17 0 16,52 0 15,36 0-31,-35-18 0,70 1 16,18-1-1,0 0 16,-53 1-15,-18-1-16</inkml:trace>
  <inkml:trace contextRef="#ctx0" brushRef="#br0" timeOffset="108109.46">6526 6632 0,'0'0'0,"89"-88"15,-1-18 1,-53 71-1,-53 53 17,-17 17-32,-71 106 15,71-88-15,-124 176 16,18 0 0,-71 124-1,36-106 16,-36 71-15,89-89 0,88-88-1,35-106 1,0-52 0,35-36-1,53-88 1</inkml:trace>
  <inkml:trace contextRef="#ctx0" brushRef="#br0" timeOffset="108641.29">6932 6985 0,'0'0'0,"0"-18"32,-35 18-32,-18 36 15,0 52 16,-18 88-15,-17 1 0,88-124-16,-17 35 15,-1 0 1,53-88 15,36-53-15,-1-35-1,-34 53-15</inkml:trace>
  <inkml:trace contextRef="#ctx0" brushRef="#br0" timeOffset="108875.78">7108 7056 0,'36'-36'16,"-72"72"-16,89-89 16,-53 70 15,0 54-31,0-36 15,-35 106 1,-35 18 0,17-18-1,35-88 1,0-18 0,18-88 15,0 36-31</inkml:trace>
  <inkml:trace contextRef="#ctx0" brushRef="#br0" timeOffset="109059.92">6685 7479 0,'0'0'0,"18"0"31,70 0 0,0-18-15,71-35 0,-124 53-16,89-35 15,-71 17 1</inkml:trace>
  <inkml:trace contextRef="#ctx0" brushRef="#br0" timeOffset="109559.55">7655 7197 0,'18'-18'0,"-36"36"0,36-54 16,-18 19-16,-18-19 15,-35 19 1,-52 17 0,16 53-1,1 53 16,70-71-31,-52 106 16,52-53 0,18-17-1,53-71 1,18 0 0,35-36-1,17-52 1,-35-35-1,-52 17 1,-36 53 0,-18 106 15,0 53-15,1 0-1,17-36 16,17 1-15,54-54 0,35-17-1,-18-35 1</inkml:trace>
  <inkml:trace contextRef="#ctx0" brushRef="#br0" timeOffset="109959.94">8026 7320 0,'0'0'0,"0"-53"16,0-17-1,35 34 1,36 19 0,17 17-1,-71 17 1,19 19-1,-19-19-15,36 89 16,-35 0 0,-18-35-1,-18-19 1,1-52 0,-1 0-1,18-70 1,18-36-1,17 18 1,18 0 0,0 52-1,0 19 1,-36 17-16,18 0 16</inkml:trace>
  <inkml:trace contextRef="#ctx0" brushRef="#br0" timeOffset="110559.08">9155 7285 0,'0'0'0,"0"-71"15,0 18 1,-18-17-1,0 52-15,-70 18 16,0 0 0,-18 53-1,36 35 1,17 36 0,35-1 15,18-105-31,0 17 0,0-17 15,71-1 1,52-17 0,-17-52-1,35-37 1,-35-52 0,-18-18-1,-53 1 1,-17 34-1,-18 71 1,-18 124 15,-35 52-15,18 54 0,35-54 15,0 18-16,0-52 1,53-72 0,-18-17-1,-17 0-15,-18-17 0</inkml:trace>
  <inkml:trace contextRef="#ctx0" brushRef="#br0" timeOffset="110975.16">10072 6879 0,'0'18'32,"-18"-1"-32,1 1 0,-54 70 15,53-70-15,-52 105 16,-36 18-1,35-17 1,54-89 0,52-52 15,-17-1-31,70-70 16,-71 52-1</inkml:trace>
  <inkml:trace contextRef="#ctx0" brushRef="#br0" timeOffset="111192.53">10072 7038 0,'35'-53'16,"-70"106"-16,141-177 16,-71 107-1,0 34 1,-35 1-16,18 70 16,-18 53-1,0 18 1,0-71-1,-18-17 1,18-36 0,-17-52 15</inkml:trace>
  <inkml:trace contextRef="#ctx0" brushRef="#br0" timeOffset="111375.6">9825 7355 0,'0'-17'16,"17"17"-1,19-18 1,70 0 0,-1-17-1,-52 35-15,106-35 16,-53 0-1</inkml:trace>
  <inkml:trace contextRef="#ctx0" brushRef="#br0" timeOffset="111759.2">10724 7091 0,'0'0'0,"18"-18"16,0 1 0,-71 17-1,-18 17 16,-35 36-15,36 18 0,70-54-16,0 19 15,0 16 1,88-34 0,-35 17-1,35 1 1,-53-1-1,-35 0 1,-70 1 0,-36-36-1,35 17 1,19-17 0,52-35 15,17 17-16,18 1-15</inkml:trace>
  <inkml:trace contextRef="#ctx0" brushRef="#br0" timeOffset="112192.14">11307 7144 0,'0'0'0,"17"-18"0,1 0 0,-1-17 15,-17 18 1,-70-1 0,-1 18-1,-35 35 1,54 36 0,52-18-1,88 17 16,18 1-15,-36-36 0,-17 18-1,-53-35-15,0 17 16,-88-17 0,-53-1-1,17-17 1,54 0-1,52 0 1,89-35 0,17 0-1,-53 17-15</inkml:trace>
  <inkml:trace contextRef="#ctx0" brushRef="#br0" timeOffset="112492.65">11536 7320 0,'0'0'0,"0"-18"16,17 1-1,19-36 1,17 0 0,-18 0-1,-70 53 16,-71 71-15,53-18 0,18 35-1,35-35 1,70-18 0,-52-35-16,70 0 15,-17 0 1</inkml:trace>
  <inkml:trace contextRef="#ctx0" brushRef="#br0" timeOffset="112858.12">11818 7320 0,'0'-18'16,"0"36"-16,-18-106 16,18 53-1,0-1 1,71 36-1,-18 0 1,0 36 0,-36 52-1,-17-18 1,-17-17 0,-18-17-1,17-19 16,0-17-31,1-35 32,17-36-17,17 36 1,36-18 0,-18-17-1,18 34 1</inkml:trace>
  <inkml:trace contextRef="#ctx0" brushRef="#br0" timeOffset="113108.77">12418 6879 0,'0'0'0,"-18"0"47,0 35-47,-34 36 31,16 17-15,-17 36 0,18-1-1,35-105-15,-18 17 16,18-17-16,0 35 16,36-53-1,-1 0 1</inkml:trace>
  <inkml:trace contextRef="#ctx0" brushRef="#br0" timeOffset="113310.12">12241 7108 0,'-17'0'15,"34"0"-15,-34-17 16,34 17-16,36 0 31,-17-18-31,69 1 16,1-1-1,-53-17 1</inkml:trace>
  <inkml:trace contextRef="#ctx0" brushRef="#br0" timeOffset="114208.72">14764 6085 0,'0'0'15,"17"0"-15,54 0 32,-53 0-32,17-35 15,0-18 1,-35 18-1,-53 17 1,-88 18 0,18 18-1,-18 17 1,105 18 0,72-18-1,105 36 16,-18-18-15,18 0 0,-123-36-16,17 54 15,-88-18 1,-88-18 0,0-17-1,-35-18 1,70-35-1,88-1 1,18 1 0,53 0-1,71 17 1,-107 0-16</inkml:trace>
  <inkml:trace contextRef="#ctx0" brushRef="#br0" timeOffset="114642.26">15416 6103 0,'-17'0'16,"-1"0"0,0 0-16,-34 18 15,-19 17 1,36-17-16,-71 70 15,53 18 1,35-36 0,89-35-1,35-17 1,-71-18-16,88-35 16,-87 17-16,105-52 15,-71-1 16,-70-35-15,-17 18 0,-107 17-1,89 71-15,-106 0 16,35 0 0,88 36-1,71-36 1,141 17-1,-88-17-15</inkml:trace>
  <inkml:trace contextRef="#ctx0" brushRef="#br0" timeOffset="115492.87">16369 5803 0,'0'-35'0,"0"70"0,0-105 0,-53 34 16,18 19-1,-54 17 1,72 0-16,-71 17 16,-18 107-1,35 35 1,36-18 0,-18 88-1,18 124 1,0-142-1,-36 107 1,36-18 0,17-124-1,18 36 1,53-18 0,-18-141-1,36-36 16,35-87-15,-1-18 0,37-89-1,-54-105 1,-106 70 0,-123-17-1,-35 70 1,35 71-1,35 18 1,106 17 0,53-18-1,105-17 1,19 0 0,123-71-1,-71 36 1,53-89 15,-211 71-15,-71 53-1,-18 52 1,-35 36 0,-17 36-1,34 52 1,19-53-16,-19 106 15,1-17 1,35-36 0,0-18-1,35-34 1,18-36 0,-35 0-16,52-36 15,-34-17 1</inkml:trace>
  <inkml:trace contextRef="#ctx0" brushRef="#br0" timeOffset="115691.78">16475 6068 0,'0'0'0,"-18"17"31,36-17-16,52 0 1,36 0 0,-71 0-16,124-35 15,-106 35 1</inkml:trace>
  <inkml:trace contextRef="#ctx0" brushRef="#br0" timeOffset="116108">17727 5680 0,'0'0'16,"-18"0"0,1 17-1,-1 1-15,-17 88 16,-71 53 0,71-124-16,-124 124 15,36-54 16,34-16-15,72-54 0,105-88 15,-18-18-15,-34 54-16,105-107 15</inkml:trace>
  <inkml:trace contextRef="#ctx0" brushRef="#br0" timeOffset="116324.83">17657 5803 0,'35'-70'16,"-70"140"-16,87-158 0,-16 53 16,-36 52-1,0 89 1,0 53 0,0-36-1,0 1 1,0-54 15,0-52-31,0 35 16,0-35-1,0-36 1</inkml:trace>
  <inkml:trace contextRef="#ctx0" brushRef="#br0" timeOffset="116525.29">17233 6121 0,'0'0'0,"-17"0"0,34-18 31,36 18-15,-35 0-16,140-18 15,-16 1 1,52-1 15,-71 0-31</inkml:trace>
  <inkml:trace contextRef="#ctx0" brushRef="#br0" timeOffset="116907.82">18256 5909 0,'0'0'0,"18"0"0,-36 0 31,-70 0-16,-35 35 1,52 1 0,53-19-16,1 18 15,17 1 1,88-19 0,18 19-1,-18-19 16,-17 36-15,-71-17 0,-36-19-1,-87 1 1,35-18 0,-1 0-1,36 0 1,53-18-1,18-17 1,17 17-16</inkml:trace>
  <inkml:trace contextRef="#ctx0" brushRef="#br0" timeOffset="117358.42">18856 5909 0,'0'0'0,"18"-18"0,-18 1 16,0-1 0,-18 0-1,-88 18 1,-35 18 0,53 35-1,88-18 1,35 18-1,53-18 1,53 18 0,-35-17-1,-53-1 1,-70 0 0,-54-17-1,-88-18 16,124 0-31,-89 0 16,1 0 0,88 0-1,35-18 1,35 18 0,88-17-1,-87 17-15</inkml:trace>
  <inkml:trace contextRef="#ctx0" brushRef="#br0" timeOffset="118074.85">19068 6121 0,'53'-36'32,"-36"36"-32,36-53 15,35 1 1,-52-1 15,-36 35-15,-36 18-1,19 0-15,-54 18 16,53-1-16,-34 36 16,34 0-1,18 0 1,18-18-1,70 1 1,18-19 0,-18-17-1,0 0 1,-53-53 0,-35-17-1,18-18 1,35-1 15,17 36-15,-17 36-1,35 34 1,-17 54 0,-36 0-1,-17 52 1,-18-70-1,0 0 1,-18-53 15,1 0-15,-1-53 0,18 35-16,18-35 15,-1 36-15,54-89 31,-18 18-15,35 0 0,-35 35-1,17 17 1,-52 36-16</inkml:trace>
  <inkml:trace contextRef="#ctx0" brushRef="#br0" timeOffset="118458.4">20779 5380 0,'0'0'0,"0"-18"0,0 1 15,0-1 1,-18 18-1,18 18 1,-35 34 0,17-34-16,-35 123 15,18-17 1,-18 52 0,35-70-1,18-18 1,88-17-1,-70-54-15,70-17 16,18 0 0,-18-17-1,-17-54 1,-53 18 0</inkml:trace>
  <inkml:trace contextRef="#ctx0" brushRef="#br0" timeOffset="118725.26">20443 5627 0,'-35'0'0,"70"0"0,-87 0 16,87 0 0,18 0-1,141-18 1,-35 1-1,17-1 1,-141 18-16,36-18 16,-18 18-1,-53-17 1,-18 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09:5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10724 18627 0</inkml:trace>
  <inkml:trace contextRef="#ctx0" brushRef="#br0" timeOffset="215.71">10724 18627 0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01:5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476 0,'0'0'0,"0"-17"0,0-36 15,0 35 1,-35 18 0,17 18-1,0 70 1,1 53 0,17-88-16,-53 88 31,0 53-16,18-88 1,35-53 0,0-18-1,0-123 17,0 35-17</inkml:trace>
  <inkml:trace contextRef="#ctx0" brushRef="#br0" timeOffset="365.39">1535 547 0,'0'0'0,"0"-18"0,0 1 16,0-1-16,70-35 31,1 35-16,35 1 1,-1 70 0,-34 35-1,-53 53 1,-18-18 0,0 36-1,-18-53 1,0-88-16,1 35 15,-1-36 1,18-34 15,-18-36-15,18 35-16</inkml:trace>
  <inkml:trace contextRef="#ctx0" brushRef="#br0" timeOffset="582.22">1482 935 0,'0'17'32,"17"-17"-32,54 0 15,-1-17 1,72-36-1,-72 35 1,-52 1-16,17 17 16,-17-18-1</inkml:trace>
  <inkml:trace contextRef="#ctx0" brushRef="#br0" timeOffset="1132.11">2381 794 0,'0'0'0,"18"0"0,17-18 16,0-17 0,1 0-1,-19-1 1,-105 36 15,35 36-15,-17 16-1,34 1 1,36-35-16,0 0 16,0-1-16,36 19 31,34-19-16,18 18 1,-17-17 0,-18 17-1,-53 18 1,-88 0 0,-71 18-1,35-36 1,19-35-1,34 0 1,53-18 0,18-17-1,18 0 1,53-18 0,-54 53-1</inkml:trace>
  <inkml:trace contextRef="#ctx0" brushRef="#br0" timeOffset="1648.65">3052 847 0,'0'0'0,"17"-18"0,1-17 16,-1 17-1,-17 0-15,0 1 16,-35 17 0,-18 0-1,-53 53 1,71 0 0,35 17-1,0-35 16,71 1-15,-18-19 0,0 36-1,-18-17 1,-35-1 0,-88 18-1,-1 0 1,-52-36-1,18-17 1,35 0 0,70-17-1,18-1 1,35-17 0,71 0-1,-18 17 1</inkml:trace>
  <inkml:trace contextRef="#ctx0" brushRef="#br0" timeOffset="2031.94">3351 1041 0,'0'0'0,"36"-53"15,-19 53-15,19-53 16,-19 0 0,-17 0-1,0 35 1,-35 18 0,17 0-16,-17 18 31,17 0-31,-35 70 15,18 0 1,35 0 0,0-35-1,35 0 1,18-53 0,-17 0-16,69 0 15,-34-18 1,-36 1-16</inkml:trace>
  <inkml:trace contextRef="#ctx0" brushRef="#br0" timeOffset="2448.19">3704 1005 0,'0'0'0,"0"-35"16,0 0 0,35-18 15,54-18-16,-19 54 1,18-1 0,1 36-1,-37 17 1,-52 53 0,0 0-1,-17 18 1,-1-70-1,-17-19 1,0-17 0,17-17-1,18-36 1,0-36 0,18 1-1,52 18 16,-17 34-15,18-17 0,-36 18-16</inkml:trace>
  <inkml:trace contextRef="#ctx0" brushRef="#br0" timeOffset="2815.57">4762 370 0,'0'0'0,"-17"0"31,-1 0-15,1 18-16,-19 53 15,19 17 16,-1 53-15,18-88-16,-18 17 16,18-34-16,-17 105 15,17-53 1,35-17 0,36-54-1,-19-17 1,-16 0-16,52-53 15,-35 0 1,-18-35 0</inkml:trace>
  <inkml:trace contextRef="#ctx0" brushRef="#br0" timeOffset="3064.96">4639 706 0,'18'0'31,"-1"0"-31,1 0 0,0 0 16,87-18 0,-87 0-16,70 18 15,0-35 1,-88 0 15,0 17-15</inkml:trace>
  <inkml:trace contextRef="#ctx0" brushRef="#br0" timeOffset="5482.72">10213 176 0,'0'0'0,"0"-35"16,0 17-16,0-17 15,0 0 1,0-18 0,-18 53 109,18 18-125,0 17 15,-17-17-15,17 70 16,-36 35 0,19 1-1,-1-36 1,18 35-1,0 1 1,0-18 0,0-71-16,0 106 15,0-17 1,0 17 0,0 0-1,0-35 16,0 35-15,0 17 0,0-16-1,0 16 1,0-52 0,0 35-1,0 71 1,0-89-1,0 18 1,-18 1 0,1 16-1,17-34 1,0 52 0,0 1-1,0-124 1,0 70-1,0 71 1,17 0 0,1-35-1,0 35 1,-1 70 0,1-34-1,0-54 1,-1 36-1,19 17 1,-19 0 0,18 1-1,-17-19 1,0 36 0,17-17-1,-17-72 16,-1 72-15,1 17 0,17 17-1,-17-105 1,-1 70 0,1-17-1,0 0 1,-1-18-1,-17 35 1,18-17 0,0-18-1,-1 0 1,-17-36 0,0 107 15,0-53-16,0-54 1,0 54 0,-17 0-1,17-1 1,-18 89 0,18-123-1,-18 52 1,18 0-1,-17 1 1,17-54 0,0 53-1,0 53 1,-36-17 0,19-89-1,-1 54 16,-17 34-15,0 36 0,-1-123-1,19 70 1,-36-1 0,0 1-1,18-70 1,17 70-1,-17 0 1,17-106 0,0 35-1,18 1 1,-17-1 0,17-141-16,-18 36 15,-17 88 16,0-36-15,17-70 0,-17-53-1,35-53 1,0-70-16</inkml:trace>
  <inkml:trace contextRef="#ctx0" brushRef="#br0" timeOffset="6864.52">11624 600 0,'0'17'15,"35"1"1,-35 0-1,18-18 1,17 0 0,18-36-1,35-17 1,-17-17 0,-53-1-1,-71 36 1,-71 35-1,-35 53 1,54-18 0,16 36-1,89-54-15,0 36 16,36 0 0,34 0-1,54 18 16,-36-1-15,0 18 0,-123 36-1,-71-71 1,-53-18 0,36-35-1,-1-17 1,71-36-1,36 35-15,-1-70 16,18 70 0,71 0-1,17-17 1,-53 35-16</inkml:trace>
  <inkml:trace contextRef="#ctx0" brushRef="#br0" timeOffset="7298.04">12294 758 0,'0'0'0,"-17"0"47,-1 0-47,-35 18 15,-53 88 1,53-18-1,18 36 1,35-54 0,71 1-1,-54-71-15,71 0 16,18-18 0,0-52-1,-53-1 1,-53-70 15,0 35-15,-123 0-1,52 89 1,-52 17 0,70 52-1,35-34 1,89-18-1,17 0 1</inkml:trace>
  <inkml:trace contextRef="#ctx0" brushRef="#br0" timeOffset="8098.3">12806 476 0,'0'0'0,"17"-17"0,-17-1 0,0 0 31,-35 36-15,0 70 0,0 0-1,17 124 1,-17 0 0,35-142-16,-53 230 15,0-53 1,18 106-1,-1-89 1,36-122 0,71-37-1,17-122 1,36-54 0,52-88-1,-17-35 16,-106 36-15,-106-72 0,-124 36-1,-34 71 1,34 70 0,124 35-1,36 1 1,34-1-1,1 0-15,105-52 16,19-1 0,69-88-1,-17-17 1,-88 70 0,-35 0-1,-71 54 16,-18 52-15,-35 17 0,18 71-1,0-17 1,35 70 0,0-18-1,35-34 1,18-36-1,-36-53 1,19 0 0,-1-53-1,-35-18 1</inkml:trace>
  <inkml:trace contextRef="#ctx0" brushRef="#br0" timeOffset="8281.18">13123 741 0,'0'0'0,"-17"0"16,-1 0-1,89 0 17,34 0-17,1-18 1,18-35-1</inkml:trace>
  <inkml:trace contextRef="#ctx0" brushRef="#br0" timeOffset="8797.59">14340 441 0,'0'0'0,"-17"0"0,-71-18 31,35 18-15,-18 89 0,18-1-1,0 53 1,-17 18 0,70-124-16,-18 35 15,18 1 1,18-106 15,17-36-15,36-105-1,-1 52 1,36-34 0,-18 69-1,-35 72 16,18 52-15,-36 53 0,-35-53-16,18 107 15,-18-19 1,0-17 0,0-36-1,-18-70 1,-35 0-1,-18-53 1</inkml:trace>
  <inkml:trace contextRef="#ctx0" brushRef="#br0" timeOffset="8981.06">13970 829 0,'0'0'16,"-35"0"-16,17 0 15,53 0 1,54-18 15,87-17-15,-35 0-1,35 0 1,-105-1-16</inkml:trace>
  <inkml:trace contextRef="#ctx0" brushRef="#br0" timeOffset="9331.83">14817 635 0,'17'-18'16,"-34"36"-16,52-36 15,-70 18 17,-36 36-17,18-1 1,53-17-16,-17-1 16,17 18-1,35 1 16,53-1-15,-17 18 0,-36 0-1,-35-18 1,-53 0 0,-18 1-1,-34-36 1,34 0-1,53 0 1,18-53 0,53-18-1</inkml:trace>
  <inkml:trace contextRef="#ctx0" brushRef="#br0" timeOffset="9798.48">15487 688 0,'0'0'15,"18"-18"-15,-1 1 16,1-19 0,-18 1-1,-18 0 1,-70 35-1,0 35 1,0 18 0,88 18-1,35-36 1,-17-18-16,87 54 16,-16-18-1,-1 0 16,-88-18-15,-36 18 0,-140-18-1,53-17 1,-1-18 0,71 0-1,36 0 1,34-35-1,89-1 1</inkml:trace>
  <inkml:trace contextRef="#ctx0" brushRef="#br0" timeOffset="10181.15">15787 864 0,'0'0'0,"0"-17"16,17 17-16,-17-18 16,36-17-1,-1-18 1,0-18 0,-35 54-1,-17 17 16,-1 17-31,-35 54 16,53-1 0,-18 36-1,18-35 1,0-54-16,18 36 16,53-53-1,-18 0 16,35-35-15,-53 0-16</inkml:trace>
  <inkml:trace contextRef="#ctx0" brushRef="#br0" timeOffset="10597.66">16228 811 0,'0'0'0,"0"-35"16,0-18-1,0 36 1,70-1 0,1 18-1,-1 18 1,19 52 0,-54 1-1,-35 17 1,0 0 15,-18-17-15,18-54-1,-17-17 1,-1-17 0,18-19-1,0-87 1,35 52-1,18-17 1,35 18 0,18 17-1,-71 35-15</inkml:trace>
  <inkml:trace contextRef="#ctx0" brushRef="#br0" timeOffset="10964.41">17180 300 0,'0'0'0,"0"-18"0,0 36 47,-17-1-47,-1 36 15,0 71 1,18-89-16,-35 71 16,35 35-1,0-35 1,0-18 0,0-17-1,18-54 16,35-17-15,-18-35 0,53-53-1,-70 70-15</inkml:trace>
  <inkml:trace contextRef="#ctx0" brushRef="#br0" timeOffset="11290.69">17127 653 0,'0'0'0,"0"-18"16,18 0-1,17 18-15,53-17 16,89-1 15,-36 0-15,-88 18-1,-35 0 1,-36 0 31</inkml:trace>
  <inkml:trace contextRef="#ctx0" brushRef="#br0" timeOffset="12699.16">1411 1887 0,'0'0'0,"-18"0"0,-17-17 16,18 17-16,-19-18 15,19 18 1,34 0 15,54 0-15,-36 0-1,106-18 1,124-17 0,-36 18-1,159-1 1,-70 18 0,158-18-1,-353 1-15,265 17 16,89-18-1,-54-17 1,-158 35 0,-36 0-1,-141-18 1,-70 18-16,17 0 16,-17 0-16,-18-18 62,17 1-46,1 17-16</inkml:trace>
  <inkml:trace contextRef="#ctx0" brushRef="#br0" timeOffset="13880.39">11377 1605 0,'0'0'16,"-18"0"-16,-87-35 15,87 35 16,18-18 1,35 18-17,53 0 1,54 0 0,140 0-1,-176 0-15,193 0 16,125 0-1,70 0 1,-106 0 0,159 0-1,-142 0 1,142 0 0,-406 0-16,388 0 15,-158 0 1,105 0 15,-176 0-15,70 0-1,1-17 1,-195-1 0,-17 18-1,-71-18 1,0 18-1,-17 0 1,-54 0-16,19 0 16,-19 0-16,1 0 15,-18-17 1,0-19 0</inkml:trace>
  <inkml:trace contextRef="#ctx0" brushRef="#br0" timeOffset="14030.66">18062 1499 0,'0'0'0,"-17"0"16,-1 0 0,0 0-16,1 0 31</inkml:trace>
  <inkml:trace contextRef="#ctx0" brushRef="#br0" timeOffset="23112.28">741 2734 0,'0'0'0,"-18"0"0,-17 0 32,17 0-32,1 0 15,17 35 1,0 1-1,0-1 1,17-18 0,36-17-1,0 0 1,35-35 0,-35-18-1,-35 36-15,-1-54 16,1 1-1,-18 17 17,0 35-17,-18 18 1,1 88 0,17-53-16,0 71 15,0 18 1,0 35-1,0-36 1,0 0 0,0-52-1,0-53-15,0-36 32,-35-35-17,-18-35 1,-18 17-1,-17 36 1,53 35 15,17 53-15,18 18 0,35-1-1,53-17 1,-17-35-1,88-36 1,-53-35 0,52-53-1,-52 0 1,-35 1 0,-18-1-1,-53 88-15,0-35 16,0 36-1,-18 17 17,-17 17-17,-1 54 1,1 35 0,-18 158-1,53-70 1,-17 88-1,17-88 1,0 89 0,35-107-1,35-35 1,1-88 0,0-53-1,17-88 1,-18-88-1,-70-1 17,-35-52-17,-124 35 1,18 106 0,-18-1-1,89 54 1,70 0-1,53-18 1,53 18 0,35-36-1,-53 18 1,-53 0 0</inkml:trace>
  <inkml:trace contextRef="#ctx0" brushRef="#br0" timeOffset="24579.01">2857 2611 0,'0'0'0,"-17"-89"16,-1 72-1,-17-19-15,-18-16 32,35 52-32,-52 0 15,-36 52 1,18 37 0,0 69-1,52-17 1,-17 36-1,53-18 1,53-89 0,71-52-1,-18-18 1,35-53 0,-53-18-1,18-34 1,-71 34-1,-17 53 17,-18 54-1,-36 34-15,19 1-1,17-36-15,0 36 16,17-54-1,54-17 1,-18-17 0,17-72-1,-34 1 1,-36 0 0,-71 53-1,1 35 1,-1 0-1,159-18 48,36-17-47,-18 17-1,35 18 1,-71 35-1,-35 54 1,-35-36 0,-17 17-1,-1-17 1,-17-35 0,17-18 15,18-53-31,-17 0 15,17-18 1,88-17 15,0 17-15,71 36 0,-124 35-16,53 0 15,-17 71 1,-71-18-1,0 35 1,-18-18 0,1-52-1,17-53 17,0-36-17,17-17 1,36 35-1,18-17 1,-1 70 15,-17 52-15,-53 1 0,18 18-1,-18 17 1,-18-53-1,18-17-15,0-36 32,18-17-17</inkml:trace>
  <inkml:trace contextRef="#ctx0" brushRef="#br0" timeOffset="24947.76">4568 2734 0,'-17'0'31,"17"18"-31,0-1 16,0 54 0,0-54-16,-18 89 15,1 71 1,17 87-1,0-52 1,17 88 0,18 0-1,-17-71 1,0-88 0,-18-106-1,0-105 16,0-18 1,0 52-32,0-193 15</inkml:trace>
  <inkml:trace contextRef="#ctx0" brushRef="#br0" timeOffset="25279.16">4410 2910 0,'0'0'0,"0"-35"0,-18-18 16,18-17-1,71 34 1,87-17 0,-17 53-1,-88 0-15,53 36 16,-88-19-16,0 89 31,-36-18-15,-141 1-1,36-19 1,-18-35 0,88-35-1,53-17 1,0-18-16</inkml:trace>
  <inkml:trace contextRef="#ctx0" brushRef="#br0" timeOffset="26045.18">5486 2840 0,'0'0'0,"17"-18"16,72-35 0,-72 53-16,-17-53 15,18 0 1,-18 36-16,-71-36 15,-17 53 17,-53 18-17,70 52 1,-17 36 0,88 17-1,0-52 1,53-36-1,0-17 1,35-18 0,-17-53-1,17-35 1,-35-18 0,-18 35-1,-35 36 1,-17 106 15,-1 17 0,18-71-31,0 72 16,0-36 0,35-36-1,18 1 1,-18-18-1,36-35 1</inkml:trace>
  <inkml:trace contextRef="#ctx0" brushRef="#br0" timeOffset="26464.06">5838 2857 0,'0'0'0,"0"-52"15,0-1 1,0 35-16,0-17 15,36-18 17,17 35-17,17 18 1,1 53 0,-36 35-1,-35-70-15,0 105 16,-35-52-1,-1-18 1,36-71 15,0-35-15,0 36-16,0-72 16,53-34-1,0 52 1,0 1-1,-17 70 17,-1 0-17,18 53 1</inkml:trace>
  <inkml:trace contextRef="#ctx0" brushRef="#br0" timeOffset="28228.54">6720 2699 0,'0'0'0,"18"0"0,0-18 16,52-35-1,-52-17 1,-177 70 31,124 17-47,0 1 0,-71 52 15,70-17 17,19 18-17,70-36 1,17-17 0,71 17-1,-70-17 1,-36 17-1,-35 0 1,-70-17 0,-54 0-1,36-18 1,53 0-16,-36-18 16,36 0-1,35 36 32,0 0-31,53-18-1,-53 17-15,70 1 16,19-18 0,34 0-1,-35-35 1,0-18-1,-17-71 1,-36 36 0,-17 0-1,0 70 1,-18 1 0,0 52-1,0 18 1,-18 70-1,18-52 1,0-18 15,53-53-15,17 0 0,71-71-1,-70 1 1,17-36-1,-35 18 1,-35 70 0,-36 36 15,18-1-31,-35 71 16,17 1-1,18 16 1,0-52-1,53-17 17,53-36-17,-88 0-15,87-36 16,-16-17 0,-54-52-1,-35-1 1,-53 0-1,-53 35 1,0 71 0,18 36-1,53 17 1,35 35 0,18-18-1,70-34 1,106-36-1,-53-18 1,18-35 15,-36-35-15,-88 53 0,-17 17-1,-71 88 16,35 1-15,1-18 0,17 17-1,-18-34 1,18-19 0,0-34 15,0-54-16,53-35 1,-18 18 15,-17 71-31,70-89 16,-35 70 0,18 54-1,-71 53 1,17 34-1,-17-69-15,0 70 16,0-36 0,36-17-1,34-35 1,1-18 0,17-53-1,0 0 1,18-88-1,-88 17 1,-18 54 15,-71-18-15,-17 35-16</inkml:trace>
  <inkml:trace contextRef="#ctx0" brushRef="#br0" timeOffset="28462.54">7038 2205 0,'0'0'0,"-18"0"16,1 0-1,-1 0 1,0 0-16,-52 17 16,52 1-1,-17 0-15</inkml:trace>
  <inkml:trace contextRef="#ctx0" brushRef="#br0" timeOffset="29461.8">1111 4798 0,'0'0'0,"-17"35"0,-19 106 31,89-141 0,18-35-31,52-53 31,-87 52-31,175-122 16,-87 52 0,-71-18-1,-53 54 1,-106 52-1,0 36 1,0 123 0,71 88-1,35 18 1,0 106 0,0-53-1,0 105 1,17-34-1,54-89 17,-18-158-17,17-36 1,1-88 0,17-53-1,0-124 1,-35-52-1,-53 18 1,-70-107 0,-107 53-1,19 142 1,-19 52 0,107 54-1,140-19 16,36 1-15,35-35 0,-53 34-1</inkml:trace>
  <inkml:trace contextRef="#ctx0" brushRef="#br0" timeOffset="30111.43">2222 4727 0,'0'0'0,"0"-88"16,-70 35 0,52 53-16,-88 0 15,36 35 1,-1 71 0,36 35-1,35 36 1,0-54-1,35-88 1,18-35 15,18-52-15,-1-37 0,19-87-1,-37 52 1,-34 72-1,0 34 1,-18 71 0,0 35-1,17 18 1,36 0 0,36-36-1,-19-70 1,36-17-1,-36-36 1,1-53 15,-53 71-31,-1-36 16,-17 18 0,0 124 15,0-54-31,0 54 15,0-1 1,0-17 0,18-53-1,-18-35 1,0 0 0</inkml:trace>
  <inkml:trace contextRef="#ctx0" brushRef="#br0" timeOffset="30295.03">2734 4551 0,'0'-18'0,"0"36"0,-35-53 16,17 17 15,36 18 16,-1 0-47,36 0 15,-35 0-15</inkml:trace>
  <inkml:trace contextRef="#ctx0" brushRef="#br0" timeOffset="30544.96">3246 4251 0,'17'-18'0,"-34"36"0,34-53 15,-34 52 1,-19 54-1,1 52 1,17 36 0,18-124-1,-17 89 1,-1 17 0,18-70-1,0-54 1,71-34-1,-1-54 1</inkml:trace>
  <inkml:trace contextRef="#ctx0" brushRef="#br0" timeOffset="30928.45">3722 4586 0,'0'0'0,"0"-35"15,-88 52 16,17 19-15,18 17 0,53-18 15,18 0-15,88-35-1,-71 0-15,53 18 16,-17 35-1,-54 0 1,-17-18 0,-106 18-1,18-18 1,-71-17 0,89-18-1,52 0 1,18-53-1,53 18 1</inkml:trace>
  <inkml:trace contextRef="#ctx0" brushRef="#br0" timeOffset="31462.63">5168 4339 0,'0'0'0,"0"-17"32,0 34-17,0 18 1,-17 54 0,17-72-16,-18 54 15,0-1 1,18-17-1,0-70 32,0-19-47</inkml:trace>
  <inkml:trace contextRef="#ctx0" brushRef="#br0" timeOffset="31661.69">5221 4092 0,'0'0'16,"0"-17"-16,-35-19 16,-18 36-1,18 0 1,17 0 0,18 36-1,35-36 1,18 0-1</inkml:trace>
  <inkml:trace contextRef="#ctx0" brushRef="#br0" timeOffset="31928.58">5768 3863 0,'0'-18'15,"-35"36"1,-36 88-1,-17 70 1,35-17 0,-18 17-1,36-70 1,35-71-16,18 36 16,70-71-1,71-18 1,-36-35-1,-105 36 1</inkml:trace>
  <inkml:trace contextRef="#ctx0" brushRef="#br0" timeOffset="32112.04">5450 4392 0,'0'0'16,"-17"0"-16,34 0 31,36 0-15,124 0-1,17-35 1,-88 0 0</inkml:trace>
  <inkml:trace contextRef="#ctx0" brushRef="#br0" timeOffset="33495.05">6879 4092 0,'-17'0'16,"-1"18"-16,0-1 16,-52 89-1,34-17 1,19-54-16,-36 106 15,18-53 1,17-53 0,71-52 15,0-36-15,-18 35-16,53-105 15,-52 52 1,-1 18-1,-18 53 1,1 53 15,-18 53-15,0-35 0,53-19-1,35-16 1,-17-36-1,35-53 1,-18-18 0,-71 54-16,19-72 15,-19-16 1,-17 52 0,-53 70 15,18 89-16,35-35 1,0-54-16,0 72 31,53-54-15,35-18 0,18-17-1,-35-35 1,34-71-1,-52 1 1,-35 34 0,-18 36-1,-18 88 17,18-18-32,-17 53 15,17-17 1,35-1-1,36-17 1,-1-53 0,18 0 15,-70-18-31,70-70 16,-53 0-1,18-71 1,-35 18-1,-18 71 1,0 34 0,-18 54-1,-17 88 1,17 53 0,18-54-1,18 19 1,70-54-1,-17-70 1,17-17 15,0-71-15,-35-18 0,0-88-1,-18 0 1,-17 158-16,-18-34 15,0 52 1,-35 54 0,17 52-1,-17 88 1,35-35 0,0 18-1,35-88 1,36-54-1,34-17 1,1-53 15,-35 0-15,-18-88 0,-53 106-16</inkml:trace>
  <inkml:trace contextRef="#ctx0" brushRef="#br0" timeOffset="33678.87">7902 3845 0,'0'0'0,"-17"18"15,17 0 1,0-1-1,17-17-15,-17 18 16</inkml:trace>
  <inkml:trace contextRef="#ctx0" brushRef="#br0" timeOffset="34628.74">2311 6174 0,'0'0'0,"-18"0"0,-17 0 16,17 0-1,18-18 1,0 0 0,71-35-1,17 36 1,-53-1-16,53 18 15,-35 53 1,-35 53 0,-18 17-1,-53-34 1,0-19 0,35-52-1,18-36 1,0-52-1,53-36 1,0 18 15,71-18-15,17 70 0,-35 54-1,-71 35 1,-35 53-1,0 0 1,0-36 0,-18-17-1,18-35 1,0-36 0,53-52-1</inkml:trace>
  <inkml:trace contextRef="#ctx0" brushRef="#br0" timeOffset="35011.37">3316 6050 0,'0'0'0,"-35"0"47,-18 71-32,-18 35 1,54-71-16,-19 88 15,36-52 1,36-36 0,34-35-1,54-53 1,-54-17 0,-17-54-1,-53 18 1,-53 36-1,-35 17 1,35 53 15,-35 0-15,53 53 0,35-36-1,53-17-15</inkml:trace>
  <inkml:trace contextRef="#ctx0" brushRef="#br0" timeOffset="35277.65">3845 5768 0,'0'0'0,"0"-18"0,0 1 0,-17 17 15,-19 53 1,-17 88-1,18-18 1,35-88-16,0 107 31,0-72-15,88 1 0,-35-54-1,35-34 1,-70-36-1</inkml:trace>
  <inkml:trace contextRef="#ctx0" brushRef="#br0" timeOffset="35461.03">3563 6085 0,'0'0'16,"-18"0"-16,36 0 31,0 0-31,52-17 15,54-19 1,-18 19 0,-1-18-1</inkml:trace>
  <inkml:trace contextRef="#ctx0" brushRef="#br0" timeOffset="37928.93">4921 6350 0,'0'18'16,"0"-36"15,53-17-15,53-53-1,-35 17 1,-36 53-16,18-105 15,-53-1 1,-53 71 0,-35 71-1,17 53 1,36 52 0,35 36-1,53-89 1,53 1-1,-1-71 1,-16-18 0,34-52 15,1-18-15,-36-18-1,0 18 1,-53 52-1,-17 36 1,-1 88 0,-17 1-1,0-1 1,0-18 0,0-52-1,18-53 16,35-18-15,-53 18-16,71-71 16,-36 35 15,-18-17-15,1 53-1,-18 52 1,-18 54-1,18-53-15,-17 87 16,17-34 0,0 0-1,70-36 1,-17-35 0,71 0-1,-89-18-15,89-52 16,-36-1-1,-53-52 1,-35 34 15,-35 19-15,-36 70 0,1 53-1,52 53 1,18-36-1,35 36 1,36-53 0,-1-53-1,36 0 1,0-53 0,-35-18-1,17-34 1,-18-37-1,19 54 1,-54 71 15,-18 17-15,-17 35 0,0 18-1,0-36 1,0-34 15,0-1-15,0-35-1,-52 18 1,16 17 0,-17 36-1,36 0-15,-36 70 16,18 35-1,17-17 1,18-35 0,53-1 15,70-52-15,-87-18-16,69-18 15,19-35 1,-18-35-1,-53 0 1,-53-36 0,0 54-1,0 52 1,-18 54 0,0 34-1,18 54 1,0-36-1,18-35 1,0-53-16,52 0 16,18 0 15,-17-36-15,-1-52-1,-34-35 1,-36 35-1,0 35 1,-36 70 0,-16 54-1,52 35 1,0-36 0,17 18-1,18-88-15,54 36 16,-1-36-1,35-36 1,-34-34 0,-37-18 15,-16-89-15,-36 124-16,17-123 15,1 88 1,0 52-1,-18 54 1,-36 35 0,1 71-1,35 34 1,18-17 0,52-52-1,-17-72 1,35 1-1,1-53 1,-54 17-16,35-53 16,19-52 15,-72 17-15,-17 53-1,-70 53 1,-1 88-1,53 18 1,36-18 0,53-35-1,17-53 1,35 0 0,54-70-1,-107-1 1,-34-17-1,-36 17 1</inkml:trace>
  <inkml:trace contextRef="#ctx0" brushRef="#br0" timeOffset="38143.43">8114 5539 0,'0'0'0,"0"-18"15,18 0 1,140 1 0,-17-1-1,-88 0-15,159 1 16,-53-1 0,-142 18-1</inkml:trace>
  <inkml:trace contextRef="#ctx0" brushRef="#br0" timeOffset="38779.24">0 7796 0,'0'0'15,"0"-88"1,0 71-16,0-1 16,0 36 15,0-1-31,0 107 15,0 105 1,0-176-16,0 106 16,0-18 15,0-53-15,0-70-1,0-54 16,0 19-31</inkml:trace>
  <inkml:trace contextRef="#ctx0" brushRef="#br0" timeOffset="39727.4">0 8026 0,'0'-18'47,"0"0"-31,0 1-16,0-1 0,0 0 16,0-17-1,0 18-15,0-54 16,0 36-1,0-36 1,0 18 0,0 0 15,0 18-15,0 123 15,0-17-16,0 70 1,0-18 0,0 36-1,0-124-15,0 54 16,0 16 0,0-87-1,0 0 1,0-36 31,0 0-47,0 1 0,0-36 31,0 0-31</inkml:trace>
  <inkml:trace contextRef="#ctx0" brushRef="#br0" timeOffset="40326.89">476 7602 0,'0'-35'16,"0"0"-1,0 17-15,0 1 16,0 34 15,0 18-31,0 71 16,0 53-1,0-18 17,0 18-17,-17-89 1,17-17-1,0-70 17,-18-1-32,-17-35 15</inkml:trace>
  <inkml:trace contextRef="#ctx0" brushRef="#br0" timeOffset="41127.75">106 7990 0,'0'0'0,"-18"0"16,124-17 15,35-19-15,106-16-1,-71-19 17,-123 53-32,124-70 15,-124 0 1,-53 0-1,-36 17 1,-17 71 0,-17 18-1,52 70 1,18-53-16,0 106 16,0-17-1,0 35 1,0-53-1,0-18 1,0-124 31,0-16-31,53-72-1,-18 36 1,18 17-1,-17 71 1,-19 0-16,19 36 16,-1 16-1,18 54 1,0-53 0,53-35-1,35-18 1,0-88-1,-53 17 1,-35-35 0,-53 18 15,-18-18-15,-52 89-1,-19 70 1,72 35-1,17 35 1,53-35 0,35-17-1,-17-53 1,-36-18-16,35-36 16,-17-17-1</inkml:trace>
  <inkml:trace contextRef="#ctx0" brushRef="#br0" timeOffset="44760.24">2787 8008 0,'0'-18'31,"0"1"-31,0-1 0,70-70 15,19-71 1,-1-17 0,-53 70-1,-35 71 17,-88 35-17,70 17-15,-105 72 16,88-19-1,35-17 1,88 18 0,0-36-1,35 18 1,-52 0 0,-53 35-1,-18-35 1,17-36-1,19-17 1,34-35 0,-35 17-16,106-70 31,18-35-15,-71 35-1,-70-36 1,-53 89-1,-36 35 1,36 18-16,-89 52 16,72 1-1,34 17 1,36 0 0,34-35-1,54-35 1,-70-18-16,69 0 15,37-36 1,-19-52 0,-35 18-1,-35-36 17,-53 35-17,0 106 16,-35 54-15,0-19 0,35 1-1,-18-54-15,18 19 16,0-19 0,18-70 15,-1-17-16,54-36 1,-54 71-16,36-53 16,-17 70-16,34-35 31,1 53-15,-18 71-1,-36 17 1,1 0-1,17 0 1,-17-53 0,-1-35-1,19-17 1,-1-36 0,18-35-1,35-36 1,0 1-1,-35 70 1,-35 53 0,-18 70-1,0 54 17,0-18-17,35-18 1,18-35-1,35-36 1,0-17 0,36-17-1,-1-54 1,-87 36-16,34-36 16,-34-52-1,-72-18 1,-34 88-1,-36 35 1,-35 106 15,88 1-15,18 34 0,35-35-1,35 0 1,53-52-1,0-36 1,0-53 0,1 0-1,-36-53 1,-36 18 0,-17-18-1,0 88 1,0 36-1,-17 53 1,17 34 0,0-34-1,52 0 17,19-54-17,35-17 1,17-35-1,-35-36 1,-35-17 0,-17-35-1,-19 34 1,-17 72 0,0 52-1,-35 53 1,35 18-1,0-35 1,35-1 0,36-52 15,-1-18-15,36-35-1,0-54 1,-35 19-1,-18-71 1,-36 35 0,-17 141 15,-35 71-15,17-35-1,-17 34 1,17-87-16,-35 53 15,36-71 1,17-36 15,35-52 1,-17 71-32,52-89 15,18 0 1,1 71-1,-54 35 1,-17 35 0,-18 53-1,17 0 1,19-17 0,-19-54-16,89 19 15,-18-19 1,36-17-1,-19-70 1,-16-18 0,-36-18 15,-53 18-15,0 52-1,-36 107 16,36-54-31,0 36 16,0-17-16,0 52 16,18-35-1,35-36 1,70-17 0,36-52-1,0-37 1,-53-17-1,-36 36 1,-70 35 0,0 52 15,-70 54-31,34 17 31,1-17-15,17-36-1,18-17 1,18-89 15,0 53-31,35-52 16,53-54 0,-18 36-1,-18 70 1,-52 18-1,0 89 1,-1-1 0,-17-71-16,35 36 15,36 0 17,35-53-17,17 0 1,54-35-1,-19-71 1,-122 89-16,-1-89 16,-17 18-1,-54 52 1,-69 54 0,16 35-1,1 17 1,71 1-1,34-71 1,71 0 0,18-35-1,-53-1 17,0 19-17,-35-1 1,-18 36-1,-53 70 1,-18 53 0,36 0-1,17 71 1,-52 105 0,34-34-1,19-89 1,17 17-1,0-34 1,0-72 0,-71-87 15,1-71-15,34-70-1,19 17-15</inkml:trace>
  <inkml:trace contextRef="#ctx0" brushRef="#br0" timeOffset="44976.36">7620 7073 0,'0'0'0,"-35"0"0,-18-17 16,35 17-16,1 0 15,-1 0 32,0 0-31,-17 0-16</inkml:trace>
  <inkml:trace contextRef="#ctx0" brushRef="#br0" timeOffset="45128">6209 7108 0,'0'0'0,"-18"0"0,-17 0 16,17 18 0,18 0-16,0 17 15</inkml:trace>
  <inkml:trace contextRef="#ctx0" brushRef="#br0" timeOffset="45992.78">1958 9137 0,'0'0'0,"-18"0"15,-35 0 1,36 0-16,-1-18 31,18-17-15,0-18-1,18 35 1,-36 18 0,-35 18-1,36 0-15,-107 70 32,89-35-17,35 35 1,70-35-1,54 18 1,-18-1 0,-71 1-1,-70-18 1,-89 17 0,-35-52-1,54-18 1,-1-71-1,106-17 1,17 35 0,107 0-1,-1 18 17,-34 0-32</inkml:trace>
  <inkml:trace contextRef="#ctx0" brushRef="#br0" timeOffset="46243.11">2452 9013 0,'0'0'0,"0"-17"15,-53 17 1,-35 70 0,-1 54-1,37 17 1,34-53-1,18 0 1,53-52 0,53-36 15,-53-36-15,-53 19-16</inkml:trace>
  <inkml:trace contextRef="#ctx0" brushRef="#br0" timeOffset="46426.41">2117 9349 0,'-18'0'16,"36"0"31,-1 0-47,107-18 15,-1 0 1,36-17-1,-106 35-15,17 0 16</inkml:trace>
  <inkml:trace contextRef="#ctx0" brushRef="#br0" timeOffset="48909.73">2999 9278 0,'0'0'0,"35"18"15,-17-18 1,-1-18-1,-17-35 1,0 18 0,-88 0-1,0 35 1,-36 0 0,107 17-16,-72 54 15,1 35 1,71-18-1,17 18 1,88-71 0,-71-35-16,36 0 15,-17 0-15,69-35 32,-34-18-17,-18-35 1,-35-18-1,-18 35 1,0 36 0,-18 52-1,0 72 1,18-1 0,0 18-1,53-18 1,-17-88-1,-19 0-15,71-18 16,-17-35 0,35-52 15,-18-37-15,-70 1-1,-18-35 1,-18 70-1,-17 88 1,17 54 0,-17 105-1,35 18 1,0-36 0,35 18-1,36-106 1,52-17-1,36-36 1,-53-34 0,-1-19-1,-87 53-15,17-52 32,-35 17-17,-53 53 1,1 17-1,-19 54 1,71 17 0,0-17-1,53-36 1,35-17 0,0-18-1,36-71 1,17-17-1,-88 17 1,-36-17 0,-17 71-1,-52 87 32,52-52-47,-18 52 16,0 19-1,18-37 1,0-34 0,0-53 15,0 17-31,36-35 16,16-53-1,19 1 1,-36 52-1,18 53 1,-18 53 0,-17 35-1,17 0 17,1-17-17,-1-54 1,0 1-1,18-18 1,-18-53 0,-17 35-16,53-70 15,-1-35 1,-17 34 0,-18 36-1,-17 71 1,-18 70-1,-18 18 1,18-18 0,0-35-1,53-17 17,53-19-17,-18-17 1,-52 0-16,122-70 15,-34-1 1,-54 0 0,-70-17-1,-17 35 1,-36 53 0,35 0-16,-70 71 15,53 17 1,35-17-1,53-1 1,52-52 0,19-18-1,35-18 17,-36-52-17,-70-19 1,-35 19-1,-18 17 1,0 88 15,-18-17-31,0 70 16,1-17 0,-1-36-1,36-35 16,17-35-15,18-54 0,0-16-1,-18 34 17,-17 71-17,-1 18 1,-17-1-16,18 72 15,0-19 1,17 1 0,36-36-1,-19-35 1,19-18 0,-36 1-16,18-54 15,0-17 1,0-88-1,-35-36 1,-18 88 0,0 71-1,-89 89 17,54 87-17,18 18 1,17 36-1,0-36 1,35-53 0,-18-70-16,72 17 15,17-35 1,-18-35 0,0-36-1,-18-17 1,-70-18-1</inkml:trace>
  <inkml:trace contextRef="#ctx0" brushRef="#br0" timeOffset="49092.41">6544 8784 0,'0'0'0,"0"18"15,18-1 1,70-17-1,53-17 1,-53-18 0,18-1-1,-106 1 1</inkml:trace>
  <inkml:trace contextRef="#ctx0" brushRef="#br0" timeOffset="49326.77">3687 9225 0,'0'0'0,"-18"18"15,0-18-15,18 17 16,88-34-1,89-36 1,-54 0 0,-70 35-16,88-52 15</inkml:trace>
  <inkml:trace contextRef="#ctx0" brushRef="#br0" timeOffset="50475.28">8414 8608 0,'0'0'0,"-71"-36"16,54 36-16,-54 0 15,-17 53 1,17 18 0,-17 88-1,88-124 1,-18 106-16,54-70 31,70-36-15,35-35-1,-36-35 1,1-36 0,-35-70-1,-71 53 1,-106-18 0,-35 53-1,17 53 1,-17 35-1,141 1 1,53-19 0,88-17-1,53-35 17,-35-18-17,35-18 1,-141 54-16,35-54 15,-88 36 1,0 17 0,-70 18-1,-1 36 1,54 87 0,17 54-1,0-1 1,0 71-1,35 0 1,0-53 0,0 106 15,-35-89-15,0-52-1,0-71 1,-53-17-1,1-71 1,-1-71 0,35 36-16,-17-53 15,17-106 1,18-88 0,71 17-1,17 71 1,35 0-1,1 0 1,-71 159 0,-36 35-1,-17 17 1</inkml:trace>
  <inkml:trace contextRef="#ctx0" brushRef="#br0" timeOffset="53025.65">1182 10442 0,'0'0'16,"0"-17"-16,0-1 0,0-53 15,0 1 1,17-1 0,-52 18 15,-106 36-16,18 70 1,-54 88 0,89 53-1,35 53 1,53-89 0,88 1-1,36-106 1,-1-53-1,36-70 1,-36-19 0,1-52-1,-106 106-15,-1-88 32,-17-19-17,0 107 1,-35 70-1,0 71 1,17 53 0,18-124-16,0 53 15,18 1 1,35-89 0,70 0-1,-35-53 1,18-35-1,-88 52-15,17-52 16,-35-18 0,0 53-1,0 71 1,0 70 15,0 0-15,18 36-1,17-71 1,18-36 0,17-17-1,36-53 1,-18-35 0,-17-18-1,-36-70 1,-52 123-1,-54 53 1,0 35 0,71 71-1,18-18 1,70-17 15,0-18-15,-17 0-1,-36-18 1,-17-35 0,0 0-1,35 0 1,-18-53 0,35-17-1,19-36 1,-37 18-1,-52-1 1,0 72-16,-88 52 31,18 36-15,17 34 15,53-16-15,35-36-1,-17-36-15,88 18 16,-1-17 0,-34 0-1,35-18 1,-36 0 0,71-71-1,-17-17 1,-71 17-1,-36-17 1,-17 18 0,-17 70-1,-36 17 17,35 1-32,-17 53 15,35 17 1,0 0-1,18-53 1,52-17 0,-52-18-16,105-18 15,1-35 1,35-35 0,-36-18-1,-88 36 1,-35 34-1,-35 54 1,0 35 0,-1 35-1,1 0 1,35-35 15,-17-17-15,34-54 15,36-70-15,0 0-1,0-1 1,-18 19 0,0 70-1,-35 70 1,18 36-1,17-18 1,18-52 0,35-19-1,-70-17-15,53 0 16,-36 0 0,36-53-1,17-35 1,-71-35-1,19-18 1,-1-36 0,-17 54-1,-1 105 1,-34 71 0,-36 70-1,35 1 1,0 52-1,36-70 1,17-71 0,36-17-1,-18-18 1,35-53 15,-35-35-15,-36 53-16</inkml:trace>
  <inkml:trace contextRef="#ctx0" brushRef="#br0" timeOffset="53209.07">4357 10389 0,'0'0'0,"-18"0"0,1 0 16,34-17 15,18 17-31,71-36 15,0 19 1,18-36 0,-54 18-1</inkml:trace>
  <inkml:trace contextRef="#ctx0" brushRef="#br0" timeOffset="53691.89">5962 10089 0,'0'0'0,"-88"-52"46,70 52-46,-17 17 16,0 89 0,-1 35-1,1-35 1,17 35 0,18-35-1,0-88 1,0-36 15,18-17-31,0-1 16</inkml:trace>
  <inkml:trace contextRef="#ctx0" brushRef="#br0" timeOffset="54244.58">5592 10178 0,'0'-18'0,"0"36"0,-18-71 15,18 17 1,18 1 0,70 0-1,141 17 1,-70 18 0,-71 53-1,-70 18 1,-54 17-1,-105 0 1,18-17 0,87-71-16,-52 17 15,88-34 1,36-19 15,69 1-15,36 35-1,-105 0-15,70 35 16,17 54 0,-88 16-1,-35 1 1,-123 0 0,-71-18-1,-35-52 1,52-36-1,89-36 1,70-34 0,36 17-1,70-18 1,-53 36 0,124-53-1</inkml:trace>
  <inkml:trace contextRef="#ctx0" brushRef="#br0" timeOffset="54524.84">6720 9948 0,'-17'18'31,"17"0"-31,-53 70 16,18 18-1,-1 35 1,36-88-16,-53 70 16,36-17-1,17-71 1,0-17 15,35-53-15,18-1-16</inkml:trace>
  <inkml:trace contextRef="#ctx0" brushRef="#br0" timeOffset="54925.3">6985 10301 0,'-18'18'31,"1"-1"-31,-36 54 16,35-53-16,-17 52 15,17 36 1,18-35 0,71-71-1,-1 0 1,-34-18 0,69-35-1,-16-53 1,-54 18-1,-35-18 1,-88 36 0,0 52-1,-54 36 1,72 52 0,70 18-1,18-35 1,87-35-1,-52-18 1</inkml:trace>
  <inkml:trace contextRef="#ctx0" brushRef="#br0" timeOffset="55675.54">7638 10195 0,'0'0'0,"0"-17"0,-18 17 31,0 0-31,-52 0 16,-1 70 0,36 18-1,35 36 1,0-36 0,53-35-1,88-53 1,-18-18-1,19-52 1,-54-18 0,-18-36-1,-52-35 1,0 36 15,-18 88-15,0 70-1,0 35 1,-36 36 0,1 35-1,17-35 1,18-53 0,18-71 15,17-17-16,54-53 1,-72 70-16,71-52 16,-52 35-1,-72 35 17,-87 52-1,35 1-16,17 18 1,71-53-16,35 34 16,36-16-1,52-1 1,-17-35 0,-35 0-1,-54 18 1,-69-1-1,-72 19 1</inkml:trace>
  <inkml:trace contextRef="#ctx0" brushRef="#br0" timeOffset="56959.23">582 12312 0,'0'0'0,"-18"0"15,1 0 1,17 18-16,-18-1 0,18 36 16,0-35-1,0-1 1,35 1-1,36-18 1,35-71 0,-36 1-1,-34 35-15,-1-54 16,-35-16 0,-18 69-1,-35 36 1,36 106-1,17 53 1,0-18 0,0 35-1,0-105 1,0-18 15,-53-53-15,-18-18-1,-52-35 1,88 36-16,-54-36 16,36 35-1,71 53 17,70 71-17,-70-88-15,35 35 16,-18-36-16,89 1 15,-36-18 1,53-70 0,-18-36-1,18-35 1,-88 17 15,-53 89-31,18-106 16,-18 35-1,0 88 1,-18 89 0,-17 52-1,17 54 1,-17-19 0,35-69-1,35-54 1,36-35-1,35-35 1,-36-54 0,-70 72-1</inkml:trace>
  <inkml:trace contextRef="#ctx0" brushRef="#br0" timeOffset="57124.9">1147 12471 0,'0'17'15,"0"-34"-15,70 34 32,18-17-17,89-35 1,-54 0 0,1-36-1</inkml:trace>
  <inkml:trace contextRef="#ctx0" brushRef="#br0" timeOffset="59741.68">2152 12541 0,'0'0'0,"18"18"0,-1-18 16,18 18-1,18-18 1,0-18 0,53-35-1,-53 0 1,0-18-1,-53 1 1,-88-18 0,17 88-1,18 35 1,36 36 0,17 52 15,53-35-16,-18-35 1,-17-53-16,34 18 16,1-18-1,18-53 1,-1 0 0,36-53-1,0-17 1,0 52-1,-71 71 1,1 53 0,-36 53-1,0-18 1,-36 0 0,19-35 15,34-70 0,19-36-15,52-89-1,-35 19 1,0 0 0,-36 105-1,-17 36 1,-53 87-1,18 1 1,17 18 0,18-1-1,53-105 1,88-18 0,0-18 15,54-52-16,-19-36 1,-141 88-16,36-70 16,-71 0-1,-53 52 1,0 54 0,-18 53-1,36 17 1,35-53-16,0 53 15,53-17 1,18-53 0,17-18-1,0-36 1,-18-17 0,36-70 15,-35 17-16,35 0 1,-18 53 0,-70 53-1,-18 53 1,0 18 0,0-36-1,0-17 1,35-18-1,-18-36 1,-17-34 0,0 35-1,-70-1 1,-1 19 0,18 52 15,1 53-16,16 53 1,36-35 0,18 0-1,52-71 1,54-17 0,35-18-1,-54-53 1,54-35-1,-88-36 1,-36 18 0,-17 18-1,-18 53 1,0 70 0,0 89 15,0-19-16,0-34 1,35-36 0,36-17-1,-36-18 1,53-88 0,-53 0-1,-17-1 1,0-16-1,-18 69 1,0 142 15,0-18-15,0 18 0,17-35 15,36-36-16,35-35 1,-52 0-16,69-53 16,-52 0-1,0-70 1,-17-54 0,-36 54-1,0-1 1,0 107-16,0-1 15,0 53 1,-18 106 0,0 36-1,1-54 1,17 1 15,0-107-31,53 54 16,-1-53-1,54-18 1,18-36 0,-54-17-1,-34-17 1,-36-54 0,0 71-1,-36 89 16,1 34-15,35 1 0,0-54-16,18 36 15,52-17 1,-17-36 0,18-18 15,-1-35-16,-34-35 1,-1-18 0,-18 53-1,1 53 1,0 18 0,17 70-1,-35-35 1,18 0-1,-18-36-15,0 1 16,-18-36 31,0-17-47,-17 18 16</inkml:trace>
  <inkml:trace contextRef="#ctx0" brushRef="#br0" timeOffset="59958.41">5697 12047 0,'0'0'0,"0"18"0,18-18 16,17-18-1,71 1 1,0-19-1,-53 19 1,0-18 0,-53 17-1</inkml:trace>
  <inkml:trace contextRef="#ctx0" brushRef="#br0" timeOffset="61092.04">3034 13723 0,'0'0'0,"0"-18"31,0 1-31,0-54 15,18 18 1,17-17 0,-35 17-1,-53 53 1,-53 17 0,18 54 15,0 52-16,70-17 1,18-17 0,18-72-16,52-17 15,54-17 1,-1-72 0,-35 1-1,-35-18 1,-35 36-1,-53 70 1,17 17 0,0 89-1,18-18 1,0 18 0,71-53 15,70-53-16,18-53 1,-36-17 0,-17-54-1,-106 18 1,-88-52 0,-106 69-1,0 54 1,-35 53-1,70 52 1,-18 107 0,124 70-1,53-36 1,53-87 0,88-36 15,18-88-16,-18 0 1,89-35 0,-125-18-1,37-53 1</inkml:trace>
  <inkml:trace contextRef="#ctx0" brushRef="#br0" timeOffset="61575.68">4339 13317 0,'0'0'16,"0"-17"-16,0-1 0,-35 0 15,-36 18 1,54 71 0,-1-53-1,0 70 1,1-35-16,-1 105 15,-17-52 1,17 0 0,18-88-1,35-124 17,1 0-17,-1-70 1,-17 70-1,35 18 1,0 88 0,-18 53-1,-18-36-15,19 107 16,-19-18 0,1 17-1,0-52 16,-71-71 1,35 0-32,-17 0 0</inkml:trace>
  <inkml:trace contextRef="#ctx0" brushRef="#br0" timeOffset="62424.27">3863 13670 0,'18'18'31,"-1"-18"-31,124 0 16,18-36 0,106-52-1,-1 0 1,-123 18 0,-35-54 15,-106 71-16,0 0 1,-53 53 0,18 53-1,-18 53 1,35 53 0,-17 52-1,17 54 1,18 52-1,0-87 1,53-1 0,0-105-1,18-107 1,17-87 0,18-89 15,-53 18-16,-18-71 1,-53-17 0,-34 88-1,-72 0 1,18 52 0,71 54-1,35 0 1,53-18-1,70-35 1,54-18 0,-36 0-1,0-17 1,-70 34 0,-71 54 15,-71 35-16,18 53 1,0 71 0,53-1-1,0-35 1,0 0 0,18-70-16,35 17 15,0-35 1,-36-35-1,-17 0 1</inkml:trace>
  <inkml:trace contextRef="#ctx0" brushRef="#br0" timeOffset="62590.76">5221 13370 0,'0'0'0,"53"-17"46,18-1-30,-36 18-16,18-35 16,0 35-16,88-18 15,-53 0 1</inkml:trace>
  <inkml:trace contextRef="#ctx0" brushRef="#br0" timeOffset="63225.19">5803 13317 0,'0'0'0,"0"36"16,18-36 15,-1 0-31,36 0 16,0-36 0,-35 1-1,-18 17 16,-53 18-15,-35 71 0,53-18-1,17 88 1,18-88 0,70 0-1,19-36 1,-1-52-1,0-18 1,-35-35 0,0 0-1,17 0 1,1 52 0,35 19-1,-18 34 16,18 72-15,-53-1 0,-36-71-16,-17 54 15,-53 0 1,-35-54 0,71-17-1,-19-70 1,36-19-1,0 72-15,53-71 16,18-18 0,35 0-1,-18 53 1</inkml:trace>
  <inkml:trace contextRef="#ctx0" brushRef="#br0" timeOffset="63590.73">7073 12894 0,'0'0'0,"0"18"32,0-1-32,0 19 15,-35 52-15,0 53 31,-1-53-15,36-70-16,-17 70 16,17-53-1</inkml:trace>
  <inkml:trace contextRef="#ctx0" brushRef="#br0" timeOffset="64157.89">6773 13141 0,'0'0'0,"0"-18"0,0-52 16,36-36-1,34 35 1,54 18 0,17 53-1,-18 89 16,-17 52-15,-88-35 0,-18-1-1,0-34 1,-36-71 0,19 0-1,-1-35 1,18-53-1,18-18 1,52-53 0,54 35-1,17 72 1,0 87 0,-53 71 15,-53 70-16,-35-17 1,-17-71 0,-71 18-1,35-71 1,53-70 15,35-36-15,0 36-16</inkml:trace>
  <inkml:trace contextRef="#ctx0" brushRef="#br0" timeOffset="64507.23">8008 13229 0,'0'0'0,"18"0"0,17 0 31,18 0-15,17-35-1,1-18 1,-53-18 0,-18 18-1,-18 36 1,-70 52 0,17 36-1,1 35 1,52-18-1,18-35 1,35 0 0,36-53-1,-36 0-15,71-18 16,-35-17 0,17-36-1</inkml:trace>
  <inkml:trace contextRef="#ctx0" brushRef="#br0" timeOffset="64774.31">8661 12841 0,'0'0'15,"17"-70"-15,-17 52 0,0 0 16,-35 36 0,0 88-1,17 0 1,18 52-1,-18-17 1,1-88 0,17-17-1,53-72 17,-36 19-32,36-36 31,-17 18-31</inkml:trace>
  <inkml:trace contextRef="#ctx0" brushRef="#br0" timeOffset="65207.56">8925 12806 0,'18'-71'15,"-36"142"-15,36-124 16,-18 71 0,0-1-16,-18 107 15,-17-19 1,17 19-1,-17-18 1,35-71 0,-18 0-1,18-52 17,18-54-17,35 1 16,18-1-15,34 18 0,-87 53-16,53 18 15,-54 35 1,-17 35 0,-17-18-1,-19-17 1,1-17-1,17-36-15,1 0 16,-1-18 0,18 0-1</inkml:trace>
  <inkml:trace contextRef="#ctx0" brushRef="#br0" timeOffset="65407.42">8502 13070 0,'0'0'0,"-18"0"0,1 0 16,17 18-1,17-18 1,89 0 0,-71 0-16,142 0 15,-71 0 1,-71 0-16</inkml:trace>
  <inkml:trace contextRef="#ctx0" brushRef="#br0" timeOffset="65791.14">9525 13035 0,'0'0'0,"-71"0"15,1 35 16,-18 36-15,70-53-16,-17 35 16,35 17-1,17-35 1,72-17 0,-36-18-1,35-18 1,-71-35-1,-17-17 1,-17-18 0,-36 35-1,35 35 1,1 18 0,-1 18-1,18 17-15,0 0 31,53-17-31</inkml:trace>
  <inkml:trace contextRef="#ctx0" brushRef="#br0" timeOffset="66307.75">9913 13106 0,'0'0'0,"0"-18"0,-53 0 16,-17-17-1,-1 35 1,0 35 0,36 18-1,18-35-15,17 53 16,0-54-16,-18 71 16,18-35 15,35-35-16,36-18 1,17-35 0,0-36-1,-17-35 1,-54 0 0,19-35-1,-19 18 1,-17 88-1,0 105 1,-53 71 0,36-17-1,-1 17 1,18-53 0,18-35 15,52-35-16,1-54 1,-54 36-16</inkml:trace>
  <inkml:trace contextRef="#ctx0" brushRef="#br0" timeOffset="75441.42">11007 2893 0,'-18'0'0,"-70"0"32,70 0-32,1 17 15,17 1-15,-18 17 16,18-17-1,53 17 1,35-35 0,0-17-1,53-36 1,-52-18 0,-54 1-1,-35 17 1,-35 53 15,-36 0-15,18 53-1,0 52 1,53 89 0,0-70-1,0 35 1,0-71-1,0-18 1,0-52 0,-53-36-1,-35-52 1,17-1 0,1 1-1,35 52 1,52 106 31,36-17-32,35-1 1,71-52 0,-35-18-1,70-53 1,0-70-1,-36-18 1,-52-18 0,-106 71-1,0-54 1,-35 37 0,0 52-1,35 35-15,-53 36 16,17 70 15,-16 88-15,-1 36-1,-18 123 1,-17 159 0,35-159-1,0 88 1,53-70-1,35-123 1,-17-195-16,35 18 16,-35-18-16,87-35 15,36-71 1,-17-70 0,70-123-1,-53-54 16,-123 71-15,-36 177-16,-141-230 16,-70 88-1,106 106 1,34 54 0,72 34-1,34-17 16,72-1-15,87-34 0</inkml:trace>
  <inkml:trace contextRef="#ctx0" brushRef="#br0" timeOffset="76755.74">13106 2593 0,'0'0'0,"-18"-71"31,0 54-31,-35 17 16,-35 17-1,-18 89 1,18 35 0,0 53-1,53 36 1,35-89 15,0-88-31,35 70 16,36-105-1,105-18 1,18-88 0,-53-1-1,-17-87 1,-124 88-1,0 35 1,-36 53 0,1 53-1,0 70 1,17 18 0,53-17-1,54-89 16,-19-35-15,36-35 0,-18-36-1,-70 1 1,-18 34-16,-18-69 16,-35 52-1,0-18 1,53 36-1,18 17 1,53 1 0,52 17-1,-35 35 1,0 35 0,-70 19-1,-18 34 1,0-35 15,-18-35-15,1-53-1,-1 0 1,1-88 0,17-35-1,70 34 1,-52 54-16,88-35 15,-18 34 1,18 36 0,-36 71-1,-52-1 1,-1 19 0,-17 16 15,0-69-16,-35-19 1,17-34 0,18-54-1,53-52 1,18 34 0,-53 72-16,105-71 15,-35 88 1,-35 35-1,-35 71 1,-18-18 0,-53 71-1,35-89 1,18-52 0,36-36-1</inkml:trace>
  <inkml:trace contextRef="#ctx0" brushRef="#br0" timeOffset="77139.08">15346 2910 0,'-18'0'0,"1"0"16,-36 53-1,-18 71 1,18 35 0,0 87-1,0 54 1,18-35 0,-36 105-1,54-281-15,-36 246 16,53-124 15,0-17-15,0-88-1,0-176 17,35 34-32,53-211 15,-70 177-15</inkml:trace>
  <inkml:trace contextRef="#ctx0" brushRef="#br0" timeOffset="77472.03">15205 3457 0,'-18'-53'0,"36"106"0,-71-264 16,53 87 0,35 36-1,53 35 1,71 0 15,-106 53-31,53 0 16,-53 88-1,-71 0 1,-70 1 0,-53-1-1,-36-35 1,89-36-1,71-17 1,34 0 0,107-53-1,-19 36 1</inkml:trace>
  <inkml:trace contextRef="#ctx0" brushRef="#br0" timeOffset="77939.45">16298 2981 0,'0'0'0,"0"-18"16,-88-35-1,-18 36 1,-17 17 0,17 35-1,18 71 1,53 17-1,17-17 1,18 0 0,35-88-1,-17-18-15,105 0 16,18-71 0,-35-17-1,0-18 1,-71 36 15,-35 34-15,-17 54-1,-19 35 1,36 35 0,0-17-1,53-19 1,18-34-1,35-18 1,-71 0-16</inkml:trace>
  <inkml:trace contextRef="#ctx0" brushRef="#br0" timeOffset="78323.03">16633 3104 0,'-17'-17'0,"34"34"0,-34-69 16,17 34-16,0-53 31,88 18-15,-17 36-1,-1 17 1,-52 17-16,17 36 16,0 53-1,-35-18 1,-17 18-1,-36-71 1,53-17 0,0-53-1,0 17-15,17-52 16,36-36 0,18 0-1,-18 53 1,0 18 15,0 17-15,-18 18-16</inkml:trace>
  <inkml:trace contextRef="#ctx0" brushRef="#br0" timeOffset="78738.53">17639 2893 0,'0'0'0,"18"-18"31,-18 0-15,-36 1-1,-52 17 1,17 0 0,1 53-1,70-36-15,-18 19 16,54 17 15,69 0-15,-16-18-1,-19 35 1,-52-52 0,-18 0-16,-18-1 15,-105-17 1,-1 0-1,-17 0 1,71 0 0,52 0-16,36-17 31,52-1-15</inkml:trace>
  <inkml:trace contextRef="#ctx0" brushRef="#br0" timeOffset="78973.48">17903 2910 0,'0'18'32,"0"0"-32,-17 17 0,17-17 15,-18 52 1,-17 18-1,35-70-15,0 17 16,0-52 15,35-36-15</inkml:trace>
  <inkml:trace contextRef="#ctx0" brushRef="#br0" timeOffset="79140.1">17974 2646 0,'0'0'0,"0"-18"0,0 1 16,-18 17-1,1 0 1,17 70 0,0-17-1,17-35-15</inkml:trace>
  <inkml:trace contextRef="#ctx0" brushRef="#br0" timeOffset="79772.89">18609 2857 0,'0'0'0,"-18"0"16,-105 36-1,17 17 1,0 53 15,53-18-15,53-71-16,0 54 15,36-36 1,17-35 0,17-17-1,-17-36 1,0-53-1,17-53 1,1 71 0,52 17-1,-52 71 1,17 71 0,-70 35-1,-18 17 1,0-35 15,-35-35-15,17-53-1,0-17 1,18-72 0,89-16-1,52-54 1,53 53-1,-71 88 1,-17 89 0,-106 35-1,0-71-15,-71 89 16,18-54 0,36-35-1</inkml:trace>
  <inkml:trace contextRef="#ctx0" brushRef="#br0" timeOffset="80588.83">20161 3034 0,'0'0'16,"-53"18"-1,36-18-15,34-18 47,124-35-31,-17-18-1,17-87 1,-70 17 0,-54 88-16,-17-106 15,-17 88 1,-72 71-1,-16 124 1,34 70 0,0 88-1,54-194-15,-18 159 16,-18 106 0,0 88-1,0-71 1,-106 107 15,0-89-15,71-159-1,106-141 1,123-141 0,18-35-1,70-124 1,-17-70-1,-89-88 1,-158 105 0,-124-70-1,36 141 1,-54 18 0,107 87-1,70 54 32,70 35-31,89-53-1,-106 36-15,0-1 0</inkml:trace>
  <inkml:trace contextRef="#ctx0" brushRef="#br0" timeOffset="81222.89">20902 3157 0,'18'-17'16,"-36"34"-16,36-70 0,-18 1 15,-53-19 1,-35 36 0,-54 35-1,37 70 1,16 54 0,54-18-1,35-1 1,53-34 15,18-53-15,70-36-1,-53-35 1,18-70 0,-36 34-1,-17 19 1,-53 52-1,0 36 1,-17 70 0,17-17-1,0-1 1,0-35 0,53-35-1,52-35 1,-34-35 15,35-19-15,-36 36-1,-70 36 1,0 52 0,-17 36-1,-19-1 1,19-35-1,-1-35 1,18 18 0,0-36-1,0 1-15,18-36 16</inkml:trace>
  <inkml:trace contextRef="#ctx0" brushRef="#br0" timeOffset="81405.45">21537 2875 0,'0'-35'16,"0"70"-16,0-123 16,-35 88-1,0 0 1,17 0 0,36 0 15,-1 0-31,18 0 15</inkml:trace>
  <inkml:trace contextRef="#ctx0" brushRef="#br0" timeOffset="81672.41">22154 2522 0,'0'0'0,"18"0"15,-36 18 1,-34 88 15,-1 35-15,0-35-1,0 17 1,35-52 0,18-54-16,0 54 15,53-36 1,0-35-1,0-35-15</inkml:trace>
  <inkml:trace contextRef="#ctx0" brushRef="#br0" timeOffset="82022.24">22384 3034 0,'70'-35'16,"-34"-1"0,-54 36-1,-53 0 1,-34 36 15,52-1-15,35 0-1,53-17 1,53-1 0,18 1-1,-18 17 1,-17 18-1,-89-17 1,-52-1 0,-54-18-1,54 1 1,-1 0 0,18-1-1,18 1 1</inkml:trace>
  <inkml:trace contextRef="#ctx0" brushRef="#br0" timeOffset="82805.28">12559 5574 0,'0'0'0,"18"-18"0,-18-35 16,0 36-1,-18 34 1,0 19 0,1 52-1,17-71-15,-18 89 16,0-53 0,18-18-1,0-17 1,0-36 15,18-17-31</inkml:trace>
  <inkml:trace contextRef="#ctx0" brushRef="#br0" timeOffset="82971.69">12612 5397 0,'0'-17'15,"0"34"-15,0-69 16,17 52 46,1 0-62,0 0 0</inkml:trace>
  <inkml:trace contextRef="#ctx0" brushRef="#br0" timeOffset="83221.67">13247 5133 0,'0'0'0,"-53"53"47,0 35-31,0 35 0,35-87-16,-52 105 15,17 18 1,53-71-1,53-35 1,17-53 0,19-36-1,-54-34 1</inkml:trace>
  <inkml:trace contextRef="#ctx0" brushRef="#br0" timeOffset="83388.13">12965 5574 0,'0'0'0,"-36"-18"0,19 1 32,17-1-17,17 18-15,71-18 16,107-17 0,16 0-1,-123 17-15</inkml:trace>
  <inkml:trace contextRef="#ctx0" brushRef="#br0" timeOffset="84307.25">15011 5327 0,'0'0'0,"-18"0"0,0 0 15,1-35-15,-54 35 32,18 17-17,-17 71 1,-1 54 0,36-19-1,35-88-15,-35 106 16,35-70-1,17-53 1,54-36 0,-18-35-1,70-88 1,-35 0 0,-52 70-1,-19 36 1,-17 88 31,0 53-32,0-71-15,18 36 16,35 17 0,35-53-1,-17-35 1,52-18-1,1-52 1,-54-54 0,-70 1-1,0 70 1,0 18 0,0 52-1,-18 36 1,-34 88-1,52-52 17,0-19-17,88-35 1,-18-35 0,36-35-1,-18-35 1,-52-36-1,-1 18 1,-35 123 15,-35 53-15,-1 0 0,36 0-1,-17-52 1,17-54 15,0 0-15</inkml:trace>
  <inkml:trace contextRef="#ctx0" brushRef="#br0" timeOffset="84487.69">15910 5380 0,'0'0'16,"0"-18"-16,0-17 15,-35 0 1,17 35 0,18 17-1,0 1 1,53-18 0</inkml:trace>
  <inkml:trace contextRef="#ctx0" brushRef="#br0" timeOffset="84971.32">16351 5221 0,'0'0'0,"-70"53"31,17 0-15,35-35-16,-52 87 15,17 37 1,53-1-1,0-53 1,35-18 0,53-70-1,18-17 1,-71-1-16,89-88 16,-18-52-1,-36-1 1,-35-18-1,-17 89 17,-71 229-1,18-17-15,0 35-1,17-18 1,36-53-1,70-18 1,-53-70-16,53 0 16,53-35-1,-105 17-15</inkml:trace>
  <inkml:trace contextRef="#ctx0" brushRef="#br0" timeOffset="87320.86">17851 5592 0,'0'0'0,"-89"52"16,36 37-1,36-72-15,-1 36 16,18-35-1,71-53 17,52-36-17,-17-35 1,-71 71-16,71-106 16,-88 70-1,-89 71 1,-52 35 15,-1 71-31,71 35 31,53-52-15,53-36 0,71-53-1,34-36 1,-16-17-1,69-70 1,-105 52 0,0 18-1,-53 36 1,-36 52 0,-17 53-1,-105 36 1,34-54-1,53-17 1,71-70 31,36-54-31,-72 53-16,54-52 15,52-71 1,-35 52-1,-70 54 1,-71 88 15,-17 18-15,52-36-16,-17 71 16,35-18-1,35 0 1,53-53-1,36-35 17,70-35-17,-18-35 1,-52-36 0,-107-18-1,-17 54 1,-88 52-1,-18 36 1,36 70 0,70 18-1,17 0 1,54-53 0,17-36-1,0-17 1,71-70-1,-53-19 17,-53 1-17,17-18 1,-52 71 0,-1 35-1,-17 18 1,0 17-1,0-17 1,0-1 0,0-34 15,0-1-31,0-35 16,0 18-1,0 17 1,-17 18-1,-36 35 17,-18 54-17,36 34 1,35 18 0,18-70-1,52-36 1,71-35-1,53-53 1,-35-35 0,-53-35-1,-71 34 1,-35 36 0,-35 53-1,-18 36 1,0 70-1,53-36 1,0 1 15,53-54-15,0-17 0,70-70-1,1-18 1,-36-1-1,0-17 1,-52 71 0,-54 88 15,0-35-31,-17 52 16,35 36-1,18 0 1,35-53 15,52-35-15,-34-18-1,70-71 1,-53-52 0,-17-1-1,-18-52 1,-36 35-1,-17 88 1,-17 70 0,-36 54-1,0 52 1,35 1 0,18-18-1,0 17 1,89-52-1,16-71 17,1 0-17,-35-53 1,17-35 0,-53-18-1,-35 53 1,-17 53-1,-54 53 1,36 0 0,35 52-1,0-52 1,88 0 0,-18-53-1,1-17 1,0-54-1,-54-35 17,-17 53-32</inkml:trace>
  <inkml:trace contextRef="#ctx0" brushRef="#br0" timeOffset="87554.27">21096 5256 0,'0'0'16,"18"0"0,-1 0-16,72 0 15,87 0 1,36-17 0,-71 17-1,-18 0 1,-105 0-1,-36 0 1</inkml:trace>
  <inkml:trace contextRef="#ctx0" brushRef="#br0" timeOffset="88120.51">12012 7020 0,'0'0'0,"-53"-123"15,36 88-15,-36-18 16,-18 53 0,36 35-1,17 106 1,18 18-1,-18-106 1,-17 141 0,0-53-1,35-88 1,0-36 0,0-52-1</inkml:trace>
  <inkml:trace contextRef="#ctx0" brushRef="#br0" timeOffset="88904.66">11430 7250 0,'-18'-36'16,"36"72"-16,-53-107 15,35 89 1,53 35 0,-18-36-16,141 1 15,124-18 1,-71-53-1,18-18 17,-88-17-17,-124 18 1,-35-19 0,-70 72-1,52 34 1,-35 107-1,-17 52 1,34-17 0,36-124-16,-35 106 15,18-52 1,52-89 15,35-106-15,-52 88-16,35-52 15,18-89 17,-36 106-17,-18 71 1,-17 70 0,0 35-1,18-35 1,35-52-1,35-19 1,0-34 0,71-71-1,-35-18 1,-107-35 0,-34 35-1,-72 106 1,19 70-1,17 54 17,53-1-17,53-35 1,70-52 0,36-36-1,-18-36 1,-35 1-16</inkml:trace>
  <inkml:trace contextRef="#ctx0" brushRef="#br0" timeOffset="92303.8">14587 7620 0,'0'18'0,"0"-36"0,0 53 16,18-35-1,0-17-15,52-72 16,18 1-1,71-123 1,-18 17 0,-123 70-1,-53 36 1,17 88-16,-88 0 16,0 70-1,89 19 1,52-19-1,53 36 17,18 0-17,-35-18 1,-19 36 0,19-89-1,17-35 1,53-53-1,18-35 1,-35-18 0,-89 53-16,53-88 15,-70 53 1,-18 52 0,-89 36-1,-34 89 1,52-1-1,54-53-15,-1 106 32,36-35-17,52-53 1,89-35 0,35-36-1,-88-17 1,159-159-1,-213 70 1,-34 54 0,-106 70 15,35 70-15,35-35-16,-70 106 15,53-35 1,17-35-1,18-53 17,18-18-17,52-53 1,-52 35-16,70-106 16,-17 1-1,-18 52 1,-36 54-1,1 34 1,0 89 0,-1 18-1,1-36 1,35-17 0,-18-54-1,18-17 1,0-70 15,35-36-15,0-35-1,1 35 1,-19 71 0,-52 35-1,-1 70 1,-17 18-1,18-52-15,17 105 16,53-35 0,1-54-1,69-52 1,54-17 0,-106-54-1,0-52 1,-71-18-1,-35 35 1,-53 18 15,-70 88-15,-36 17 0,35 89-1,71 18 1,53-19-1,36-16 1,87-54 0,1-35-1,-1-35 1,-35-71 0,-52 18-1,-36-36 1,0 54-1,-18 70 17,-17 52-17,17 54 1,18-18 0,35 1-1,36-36 1,52-53-1,1-36 1,-18-17 0,0-70-1,-36-1 1,-35 72 0,-35 34-16,-17 53 31,-19 36-16,1 35 1,35-1 15,18-87-31,35 17 16,70-17 0,18-18-1,-35-53 1,0-35-1,-35-36 1,-36 54 0,-35 35-1,-18 52 1,-17 54 0,-18 35-1,18-18 1,17-35-1,0-36 1,18-34 15,36-36-15,34-35 0,1-36-1,-1 71 1,-52 36-16,17-1 15,-17 53 1,-18 36 0,18 35-1,34-18 1,1-53 0,124-17-1,17-18 1,-88-18-1,-1-70 1,-52-18 15,-35 35-15,-18 54 0,-18 52-1,-35 36 1,36 34-1,17-16 1,0-54 0,88 0-1,53-35 1,-17-35 0,34-53-1,-52-36 1,-35 54-1,-71 17 1,-18 88 15,-35 36-15,-35 17 0,53 0-1,35-70 1,0-1-1,35-52 1,36-18 0,34-53-1,19 0 1,-54 54 0,-34 52-1,-36 52 1,0 54-1,0 0 1,17-53 15,72-18-15,-72-35-16,89 0 16,-18-17-1,18-89 1,0-35-1,-88 35 1,-18-18 0,-124 89-1,18 88 1,-17 71 0,70-1-1,53-35 1,53-17-1,53-36 1,-71-17-16,53-18 31,-17 35-15,-71 71 0,0 0-1,-18 70 1,-35 71-1,35-194-15,-70 194 16,0-88 0,0 17-1,-36-70 1,54-89 0,35-34-1,17-89 1,-17-35-1,35 88 1</inkml:trace>
  <inkml:trace contextRef="#ctx0" brushRef="#br0" timeOffset="92504.43">20038 6985 0,'-18'-18'0,"36"36"0,-54-53 16,19 35-16,-1 0 15,1 0 1,-19-18 0,1 0-1</inkml:trace>
  <inkml:trace contextRef="#ctx0" brushRef="#br0" timeOffset="92670.61">18891 6879 0,'0'0'0,"-70"0"16,34 0-1,19 0 1,-19 0-1</inkml:trace>
  <inkml:trace contextRef="#ctx0" brushRef="#br0" timeOffset="93887.88">12594 8872 0,'0'0'0,"-17"0"0,-36 0 31,53-17 0,17-1-31,1 0 0,70-34 16,53-37 0,-106 36-1,-87 53 1,-107 36-1,-35 52 1,88 0 15,88 53-15,71-70 0,141 70-1,-17-53 1,-72-35-1,-87-18 1,-159 1 0,-18-36-1,-17-18 1,-1-53 0,89 18-1,71 36 1,17 34-1,88 72 1,18 16 15,-1-16-15,37-54 0,-37-35-1,89-35 1,0-54-1,-158 54-15,87-71 16,-35-52 0,-70-1-1,-18 0 1,0 106 0,-18 88-1,1 1-15,-36 122 16,-18 19-1,36-71 17,0 17-17,35-70 1,17-53 0,72-18-1,-72-52 1</inkml:trace>
  <inkml:trace contextRef="#ctx0" brushRef="#br0" timeOffset="94070.6">12876 9207 0,'0'0'0,"-17"0"0,17-35 16,17 18 0,107-19-1,-1 19 1,71-19-1,-17 36 1,-19 0 0</inkml:trace>
  <inkml:trace contextRef="#ctx0" brushRef="#br0" timeOffset="96604.65">14005 9243 0,'0'0'16,"18"17"-16,0-17 0,17 0 15,-18 0-15,36-17 16,-35-19 0,-18-34-1,-35-18 1,-53 0 0,-36 17-1,89 71-15,-53 0 16,-18 88-1,18 71 1,70-18 15,18-35-15,18-18 0,87-35-1,-16-53 1,34-53-1,1-35 1,-72 17 0,-34-70-1,-18 71 1,0 105 15,-18 53-15,18-17-1,0-36-15,0 36 32,89-19-17,-19-52 1,71 0 0,0-52-1,-35-37 1,-53-52-1,-35-53 1,-18 71 0,0-1-1,-18 107 1,-35 87 0,18 54-1,17 140 1,1-105-1,17-71 1,70 0 15,36-88-15,35 0 0,18-70-1,-53-1 1,-71-17-1,-35 17 1,-88 54 0,-18 34-1,18 72 1,70-19 0,18-17-1,71 0 1,35-35-1,17-18 1,53-71 15,-17 1-15,-71-54 0,-52 36-1,-36 17 1,-18 89-1,-53 70 1,19 18 0,16 0-1,36-53 1,0-18 0,18-53 15,35-34-16,-18-37 1,18 1 15,18-18-15,-36 89-16,18-19 16,-18 54-1,0 53 1,-17 34-1,0-34 1,17 0 0,-35-36-1,18-35 1,-1-35 0,18-18-1,1-36 1,52-34-1,18-18 17,-53 106-17,0 52 1,-53 1-16,0 52 16,0 19-1,0 16 1,35 1-1,18-70 1,53-36 0,17 0-1,1-36 1,-54-17 0,18-53-1,-88 89-15,0-107 16,0 89-1,-53 35 1,-17 53 15,35 18-15,35 70 0,35-71-1,35-34 1,36-36-1,18 0 1,-36-36 0,-53 36-16,36-88 15,-36-18 1,-17 36 0,-54 123 15,19-36-16,-1 36-15,0 18 16,18-54 0,0 19-1,0-19 1,71-70 15,-53 36-31,17-19 16,71-87-1,-18 35 1,-70 88 0,-18 53-1,0 52 1,0-16 0,35-36-1,53-18 1,0-35-1,-17 0 1,17-88 15,-17-36-15,-19-17 0,-34 71-16,35-160 15,-18 71 1,-17 89-1,-36 88 1,-52 87 0,17 37-1,0 122 1,53-88 0,0-105-1,53 0 1,35-54-1,18-17 1,0-70 15,0-19-15,-89-16 0</inkml:trace>
  <inkml:trace contextRef="#ctx0" brushRef="#br0" timeOffset="96819.59">17903 8784 0,'0'0'0,"18"0"15,17 0 1,54-17 0,-54-1-16,141 0 15,1 1 1,-89-1-1,-88 0 1,-53 18 0</inkml:trace>
  <inkml:trace contextRef="#ctx0" brushRef="#br0" timeOffset="97069.39">15081 9049 0,'0'0'0,"-53"17"0,0-17 16,71 0 0,106-35-1,-19 0 1,54 0-1,-88-1 1,-54 36-16</inkml:trace>
  <inkml:trace contextRef="#ctx0" brushRef="#br0" timeOffset="100769.43">19826 8819 0,'0'0'0,"18"0"0,-1-35 31,1 18-31,-18-1 15,0-17 1,0 17 0,-53 18-1,0 53 1,-35 141 0,88-71-1,0 18 1,88-52-1,0-54 1,36-35 0,-89 0-1,89-18 1,-36-35 0,-35-35-1,-53-35 1,-53 17-1,-53-18 1,-18 89 0,72 35-1,16 18 1,36-1 0,88 19-1,89-36 1,-1-18-1,54-35 1,-72-17 15,-105 34-15,-53-34 0,0 52-1,-53 18 1,0 53-1,18 35 1,35 106 0,0 0-1,-18 18 1,1 35 0,17 35-1,0 0 1,0-88-1,-18 36 1,-35-36 0,0-71 15,0-88-15,18-35-1,35-105 1,0-54-1,0-106 1,18-105 0,35 141-1,53-1 1,17 89 0,-17 88-1</inkml:trace>
  <inkml:trace contextRef="#ctx0" brushRef="#br0" timeOffset="103052.73">12894 10636 0,'0'0'0,"18"-176"31,-18 141-31,0-18 15,-71-18 1,1 71 0,34 18-16,-87 88 15,-1 105 1,54-34 0,70 52-1,17-17 1,89-107-1,71-69 1,-1-72 0,106-105 15,-52-17-15,-125 16-1,-105 107-15,0-53 16,-17 53-1,-54 70 1,54 53 0,17 36-1,0-1 1,17-52 0,54-54-1,17-52 1,-18-18-1,19-70 1,-36 17 0,-53 35 15,0 54-15,0 70-1,-18-1 1,0 54-1,18-18 1,0-35 0,89-35-1,34-53 1,0-18 0,19-35-1,-107-1 1,-35 19-1,-53 35 1,-18 35 0,71 17 15,0 54-15,18 17-1,35 18 1,0 0-1,-18-36 1,18-70 0,35 0-1,36-70 1,-107 34-16,54-34 16,-1-36-1,-70 0 1,0 71-1,-35 35 1,-53 35 0,35 53 15,35 18-15,54 0-1,17-53 1,52-35-1,37-36 1,-107 0-16,88-35 16,1-35-1,-71 0 1,-36 53 0,-17 17-1,-35 36 1,17-1-16,-17 54 15,18-1 1,17 1 0,70-36-1,1-35 17,123-17-17,-53-72 1,-53 37-1,0-37 1,-53 19 0,-35 52-1,-35 53 1,0 36 0,0-18-1,-1 17 1,36-17-1,0-70 32,18-19-31,0 1-16,35-53 16,-18 35-1,0 0 1,-17 53-16,-1 18 31,-17-1-31,0 72 16,18-19-1,0-17 1,70-18 0,18-35-1,-18-17 1,-53-1-16,89-52 15,-36-36 1,-35 0 15,-36-70-15,1 52 0,-18 71-1,-71 88 1,1 107-1,52-37 1,-17 54 0,35-53-1,0-71-15,35 0 16,-17-17-16,70-18 16,0 0-1,-17-35 1,-36-36-1,-35 18 1</inkml:trace>
  <inkml:trace contextRef="#ctx0" brushRef="#br0" timeOffset="103219.75">16210 10813 0,'0'0'0,"-35"0"0,-36 0 15,124 0 16,-18 0-31,124-18 16,0-17 0,35-18-1,-141 35-15</inkml:trace>
  <inkml:trace contextRef="#ctx0" brushRef="#br0" timeOffset="103603.67">17974 10195 0,'0'0'15,"-53"88"1,35-52-16,1 105 16,-1-88-16,1 106 15,-19 35 1,1-71-1,0-35 1,35-105 31,0-54-31</inkml:trace>
  <inkml:trace contextRef="#ctx0" brushRef="#br0" timeOffset="104136.6">17709 10513 0,'0'0'0,"-17"-18"0,17-52 16,0 52-16,17-70 15,54 52 1,17 36 0,53 0-1,18 106 1,-141-35-1,-18-36-15,-53 89 16,-88-19 0,17-34 15,1-53-15,87-18-1,36-36 1,36 36-16,70-35 15,35 35 1,-18 18 0,71 52-1,-88 36 1,-106-35 0,-35-54-16,-124 71 15,-70-17 1,70-53-1,0-18 1,106-53 0,53 17 15,0 19-31,71-54 16,35 18-1,-1 0 1</inkml:trace>
  <inkml:trace contextRef="#ctx0" brushRef="#br0" timeOffset="104403.41">18697 10425 0,'0'0'0,"35"-71"16,-35 53 0,-35 159 15,18-52-16,-1-36-15,-53 123 16,18-35 0,36-70-1,-1-1 17,18-52-17,88-36 1,18-52-1</inkml:trace>
  <inkml:trace contextRef="#ctx0" brushRef="#br0" timeOffset="104834.89">19015 10654 0,'0'0'0,"0"18"31,-18-1-31,0 36 16,-34 35-1,16-17 1,1 17 0,35-17-1,0-54 1,35 1 0,36-18-1,-1-18 1,1-52-1,-18-1 1,-53-52 0,-53-1-1,-18 124 1,-34 0 0,16 71-1,36-1 1,53 18-1,53-70 1,36-18 0,-54 0-1</inkml:trace>
  <inkml:trace contextRef="#ctx0" brushRef="#br0" timeOffset="105686.33">19756 10672 0,'0'0'0,"17"-53"16,-17 35 0,-53 18-1,-53 53 1,18 53 0,53-71-16,0 53 15,35 18 1,17-18-1,36-35 1,106-35 15,-53-36-31,-71 18 16,53-53 0,0-35-1,-17-53 1,-18 17-1,0-70 1,-18 53 0,-35 124-16,0-1 15,0 53 1,-53 106 0,18-17-1,-18 17 1,35-18-1,1-70 1,17-35 15,0-53 1,0-1-17,17 19-15,36-18 16,-35 17-16,70-35 15,0 35 1,-35 1 0,-35 17-1,-106 0 17,52 0-32,-52 35 15,35-17 1,53 35-1,0-1 1,18 1 0,35 0 15,17-17-15,-17-19-1,-35 1 1,0-18 15,-1 0-15</inkml:trace>
  <inkml:trace contextRef="#ctx0" brushRef="#br0" timeOffset="105896.7">20690 11130 0,'0'0'0,"36"0"15,-54 0 95</inkml:trace>
  <inkml:trace contextRef="#ctx0" brushRef="#br0" timeOffset="108851.66">441 15469 0,'0'0'0,"-53"0"0,-123 0 31,-18 0-15,176 0 0,36 0-1,176 0 1,35 0 0,71 0-1,-106-17 1,-18 17-1,-105 0 1,-54 0-16,-34 0 31,-1-18-15</inkml:trace>
  <inkml:trace contextRef="#ctx0" brushRef="#br0" timeOffset="109085.2">1094 15328 0,'0'-17'0,"0"34"0,0-70 15,0 36-15,-18-19 16,18 54 15,53 17-15,-18 36 0,-35 52-1,0-105-15,-53 70 16,-35 0-1,0-35 1,70-53 0,18-17-1</inkml:trace>
  <inkml:trace contextRef="#ctx0" brushRef="#br0" timeOffset="110118.85">2328 15363 0,'0'0'0,"0"-35"31,0 18-31,0-36 16,-17 0-1,-89 0 1,71 53-16,-54 0 16,-34 0-1,35 70 17,17 71-17,54-17 1,17 17-1,52-53 1,1-70 0,53-18-1,0-53 1,-35-18 0,-36-17-1,-18-35 1,-17 35-1,-35 70 1,18 18 0,-1 106-1,18 0 17,0-71-32,0 71 15,35-53 1,53-53-1,1 0 1,34-71 0,-17-35-1,-53-35 1,-36 0 0,1 0-1,-18 88 1,0 71-1,-35 87 1,-18 89 0,53-35-1,0-71 1,88-52 15,-17-36-15,87-53-1,-122 0 1,-1 18-16,18-124 16,-35 35-1,-18 19 1,-18 69 0,-35 124-1,18 71 1,17-35-1,18-1 1,53-70 0,35-53-1,-35 0 17,-18 0-32,18-35 0</inkml:trace>
  <inkml:trace contextRef="#ctx0" brushRef="#br0" timeOffset="111184.72">3704 15557 0,'0'0'0,"-17"18"16,17-36 15,0 1-31,70-54 15,-35-17 1,-17 53-16,0-124 16,-18 53-1,0 36 17,-18 105-1,-17 106-16,17-106-15,0 106 16,18 1 0,0-54-1,53-53 1,36-35 0,-19-35-1,54-89 1,-89 18-1,-18-52 1,-17 52 0,0 71 15,-17 52-15,17 89-1,-35 53 1,17-53-1,0-1 1,18-34 0,18-89 15,17-35-15,18-52-1,0 16 1,-53 72-1,18 17 1,-18 17-16,0 36 16,0 36-1,0-1 17,35-53-17,36 0 1,17-35-1,35-35 1,1-36 0,-71 1-1,-18-36 1,-35 18 0,-35 70-1,-54 89 1,54-1-1,17 36 1,18-18 0,53-52-1,18-36 17,35 0-17,0-53 1,-53-18-1,-53 1 1,0 52-16</inkml:trace>
  <inkml:trace contextRef="#ctx0" brushRef="#br0" timeOffset="111384.43">3634 15416 0,'0'0'0,"-18"18"0,0 0 0,36-18 31,35 0-31,53-53 32,35-18-17,-53 1-15</inkml:trace>
  <inkml:trace contextRef="#ctx0" brushRef="#br0" timeOffset="112251.73">5856 15117 0,'0'0'15,"0"-18"-15,-18-53 31,18 54-31,0-1 16,36 18 0,-1 18-1,-17-1-15,-1 54 16,-17 52 0,-35 1-1,17-54 1,1-52-1,17-53 17,17-1-32,54-69 15,-18-1 17,35-18-17,0 54 1,-17 52-1,17 89 1,-70 17 0,-1 53-1,-17-18 1,0-52 0,0-53-1,0-36 1,0-53-1,0-52 1,53 0 0,35-1-1,36 53 17,-18 71-17,0 106 1,-89 18-1,-17-18 1,0-18 0,0-53-1,71-88 17,-36 18-17</inkml:trace>
  <inkml:trace contextRef="#ctx0" brushRef="#br0" timeOffset="112636.45">7232 15134 0,'0'0'0,"0"18"0,0 17 32,18-35-1,52-35-16,-52 35-15,35-53 16,0-35 0,-53 17-1,-18 36 1,-35 35 0,-18 35-1,1 53 1,52 53-1,18-52 1,36 16 15,16-87-31,37-18 32,69-53-17,-16-53 1</inkml:trace>
  <inkml:trace contextRef="#ctx0" brushRef="#br0" timeOffset="112868.98">7920 14764 0,'0'-18'0,"0"36"0,0-18 32,-18 88-17,-17 35 1,0-17-1,17 35 1,18-52 0,0-72-16,0 1 15,71-18 17,17-88-17</inkml:trace>
  <inkml:trace contextRef="#ctx0" brushRef="#br0" timeOffset="113318.91">8237 14799 0,'0'0'16,"0"-35"-16,0 17 15,0 53 1,-17 36 0,-19 52-1,19 19 1,-1-19-1,18-52 1,0-89 31,0-53-31,0 54-16,53-71 15,35-36 1,0 36-1,-17 88 1,-18 35 0,-35 36-1,-18-36-15,0 88 16,-36-34 0,19-36-1,34-53 16,1-18-31,17-17 16,71-71 0</inkml:trace>
  <inkml:trace contextRef="#ctx0" brushRef="#br0" timeOffset="113686.57">8890 14940 0,'0'-18'15,"0"36"-15,18-36 16,-36 18-1,-35 71 1,0-18 0,0 53-1,53-18 1,18-35 0,52-53-1,72-35 1,-72-18-1,-17-53 1,-53 0 0,-71 53-1,-34 0 1,-1 53 15,88 18-31,-35 35 16,36 17-1,70 1 1,35-71 0</inkml:trace>
  <inkml:trace contextRef="#ctx0" brushRef="#br0" timeOffset="114334.37">9578 14922 0,'-88'-35'31,"70"35"-31,-17 0 0,-53 0 16,70 18-16,-35 35 15,35 53 1,18-18 15,18-18-15,53-52-1,17-36 1,-35-35 0,0-35-1,-36-53 1,-17 18 0,18-71-1,-18 141 1,0 70-1,0 89 1,-18 53 0,1-53-1,17 17 17,17-35-17,36-88 1,0 0-1,18-70 1,-36 17 0,35-18-1,-34 36 1,-36 70 0,0 36-1,-18 17 1,-17-35-1,17 0 1,1-35 0,-19-18-1</inkml:trace>
  <inkml:trace contextRef="#ctx0" brushRef="#br0" timeOffset="114584.58">7497 15046 0,'0'0'16,"-18"0"-16,36 0 15,34 0 1,-16-18-16,105-17 15,-18 17 1,-70 18 0</inkml:trace>
  <inkml:trace contextRef="#ctx0" brushRef="#br0" timeOffset="115550.69">3422 16351 0,'0'0'0,"-35"-17"15,-18-1 1,-35 18-1,17 35 1,53-17-16,-17 70 16,17 0-1,18 0 1,0-52 0,36-19-1,17-17 1,52-88-1,-69 35 1,-36 0 0,-71 18-1,1 35 17,52 0-17,36-18 1,70-17-1,106-18 1,-53 0 0,18 18-1,-71 35 1,-88 88 0,0 36-1,-18-18 1,18 105-1,0-17 1,18 53 0,52 35-1,-17-17 1,-35-89 15,-18-17-15,-18-88-1,1-54-15,-36-17 16,0-123 0,53-159-1,0-1 1,70-69 0,36 52-1,0 141 1,88 18-1,-106 106 1</inkml:trace>
  <inkml:trace contextRef="#ctx0" brushRef="#br0" timeOffset="116417.77">5539 16439 0,'0'0'16,"-18"-17"0,18-1-16,18-35 15,52-35 1,1 17-1,-54 1 1,-70 70 0,36 0-16,-89 53 15,-53 53 1,106-36 15,53 18-15,36-35-1,69 0 1,19-17 0,-124-1-1,-35-35 1,-36 0 0,-35-18-1,18-17 1,70 35-1,18 35 17,53 36-17,35-18 1,1-53 15,-54 0-31,141-18 16,-52-35-1,35-53 1,-36-17 0,-70-1-1,-18-87 1,-35 122 0,18 72-1,-18 52 1,0 53-1,-18 71 1,1 0 0,17-71-1,0-17 17,17-71-1,19-53-16,-19 17-15</inkml:trace>
  <inkml:trace contextRef="#ctx0" brushRef="#br0" timeOffset="116601.01">5997 16369 0,'-17'0'16,"34"0"-16,-52 0 0,53 0 31,52-35-16,-35 35-15,71-36 16,0 36 0,0-35-1</inkml:trace>
  <inkml:trace contextRef="#ctx0" brushRef="#br0" timeOffset="118017.85">7073 16439 0,'0'0'0,"18"0"32,-1 0-32,-17-17 0,0-54 15,0 1 1,-35-36-1,-35 53 1,-36 35 0,71 18-16,-89 106 15,36-18 1,35 36 15,35-18-15,18-71-1,106-17 1,18-36 0,-1-53-1,1-34 1,-72 16 0,-34 1-1,-18 106 16,0-1-31,-18 72 16,1-19 0,17 18-1,17-52 1,54-36 15,0-53-15,-54 35-16,89-70 15,-35 0 1,-36-71 0,-35 53-1,0-17 1,0 87 0,0 54-1,-18 88 1,18 35-1,0 18 1,0-36 0,53-70-1,-53-35-15,88-18 32,-17-36-17,-18 1 1,-36-35-1,-17-1 1,0 53 0,0 54-1,0 17 1,0 17 0,18-17-1,17-35 1,36-18-1,35-36 1,-36-16 0,36-37-1,-18-17 1,-17 54 15,-36 16-15,-17 54-1,-18 17 1,0-17 0,0-1-1,0-34 17,0-18-17,0-18 1,0 35-1,-18 0 1,-17 36 0,17 0-16,-17 70 15,35-18 1,-18 36 15,18-53-15,18-18-1,17-35 1,53 0 0,-70-35-1,35 0 1,-35 0 0,-18 17-1,0-17 1</inkml:trace>
  <inkml:trace contextRef="#ctx0" brushRef="#br0" timeOffset="118251.14">8220 15928 0,'0'0'16,"-18"-35"-1,0 17 1,1 18 15,17 18-15,-35-1 0,-1 1-1</inkml:trace>
  <inkml:trace contextRef="#ctx0" brushRef="#br0" timeOffset="118467.13">7285 16210 0,'0'0'16,"-18"0"-16,18 18 0,18-18 31,35-36-16,-36 36-15,54-17 16,52-18 0,-87 35-16,52-53 15,-88 35-15</inkml:trace>
  <inkml:trace contextRef="#ctx0" brushRef="#br0" timeOffset="119183.78">11148 14764 0,'0'-18'47,"-18"18"-31,18-18 15</inkml:trace>
  <inkml:trace contextRef="#ctx0" brushRef="#br0" timeOffset="120550.45">11130 14676 0,'-18'0'31,"18"-18"1,0 0-1,18 18-31,0-17 15,52-1 1,-34 0-16,69-17 16,19 0-1,-36 35 1,-17 35 0,-54 36-1,-34 17 1,-89 35-1,53-70 1,18-18 0,35-52 31,0-18-47,35-71 31,-17 88-31,34-88 15,54-17 1,18 52 0,-54 71-1,1 53 1,-71 71 0,0-1-1,18-17 1,17-53-1,0-53 1,53 0 0,18-53-1,18-35 1,-19-36 15,-69 18-15,-19 54-1,-34 87 17,17 0-32,-36 71 15,36 17 1,0-70 0,18 0-1,35-35 1,0-18-1,0-53 1,-53 0 0,-18-18-1,-70 1 1,35-18 15,53 52-15,0 19-16,53-54 15,88 1 1,-17 52 0,52 36-1,-70 52 1,-89-34-16,19 52 16,-36 53-1,-36-88 1,1 0-1,17-53 1,1 0 0,17-53-1,0-71 1,53 18 15,70-35-15,18 53-1,-52 88 1,-1 88 0,-35 53-1,-36 1 1,-17-54 0,-17-35-1,17-71 32,0-17-47</inkml:trace>
  <inkml:trace contextRef="#ctx0" brushRef="#br0" timeOffset="121500.17">14834 14464 0,'0'0'0,"-17"0"0,-54 0 15,53-35 1,18-18-1,0-18 1,36 18 0,-36 36-16,0-36 15,0 35 1,-53 18 15,-53 53-15,35 35-1,71 0 1,18 36 0,0-107-16,70 89 15,-35-35 1,-53-1 0,0-34-1,-35-36 1,-71 0-1,70 0-15,-69-71 16,34 18 0,53 0-1,71 106 32,18 18-31,-53-54-16,34 36 15,37-17 1,16-19 0,-16-17-1,87-53 1,-17-53 0,-36-35-1,-35-53 1,-52 36-1,-36 87 1,0 36 0,0 52-1,-18 107 1,-17 70 0,17-71 15,1 1-16,17-36 1,35-70 0,53-18-1,-35-71 1,-53 18 0</inkml:trace>
  <inkml:trace contextRef="#ctx0" brushRef="#br0" timeOffset="121666.58">15205 14517 0,'0'0'0,"-18"0"16,0 0-16,18-18 15,71 1 1,52-1 15,36 0-15,-18-17-1</inkml:trace>
  <inkml:trace contextRef="#ctx0" brushRef="#br0" timeOffset="123150.61">16051 14658 0,'18'18'0,"-36"-36"0,54 53 16,-1-35-1,18-17 1,0-36 0,-36 35-16,19-88 15,-36-35 1,0 53 0,-71 35 15,-17 53-16,17 35 1,-17 89 0,18 87-1,52-105 1,18-18 0,71-52-1,-1-36 1,36-53-1,-88 35-15,52-52 16,1-54 0,-54-17-1,-17 88 1,0 35 15,0 54-15,-17 70-1,17 17 1,17-35 0,54-35-1,52-35 1,36-18 0,-18-53-1,-53-53 1,-70-35-1,17-53 1,1 35 0,-36 71-1,0 70-15,0 54 47,-18 87-31,-17 71-1,17-70 1,18 17 0,0-124-16,53 54 15,18-71 1,34 0 0,19-71-1,-18 1 1,-18-18-1,-71 52 1,-17 54 0,-35 70-1,18-17 1,-1-1 15,71-17-15,53-35-1,17-18 1,-17-36 0,-35-34-1,17-71 1,-18 0 0,1 52-1,-36 89 1,-17 0-1,-1 36 1,1 17 0,0-53-1,-1 0 1,-17-53 31,0 0-32,-35 18 1,0 17 0,-36 71-1,1 70 1,34-17 0,19 18-1,52-36 1,18-53-1,53-35 1,-89 0-16,89 0 16,18-53-1,-18-53 1,-54 18 0,-52-35 15,0 52-31</inkml:trace>
  <inkml:trace contextRef="#ctx0" brushRef="#br0" timeOffset="123500.42">18097 13847 0,'0'0'0,"-17"0"0,-71 0 15,35 35 1,0 0 0,53-17-1,70-18 17,-17-36-1,-35 1-16,-18 0 1,-18 35 0,1 0-1,-19 35 1,19-17 0,-19-1-1</inkml:trace>
  <inkml:trace contextRef="#ctx0" brushRef="#br0" timeOffset="123749.8">16563 14146 0,'-18'0'16,"36"0"-16,-53 0 0,52 0 31,89 0-15,18 0-1,-19-17 1,-34 17 0</inkml:trace>
  <inkml:trace contextRef="#ctx0" brushRef="#br0" timeOffset="124590.32">9737 14993 0,'17'0'46,"1"0"-46,0 0 0,17 0 16,88 0 0,71-18-1,-70 18 1,17-17 0,-53-1-1,-53 18 1,1 0-1,-36-18 32</inkml:trace>
  <inkml:trace contextRef="#ctx0" brushRef="#br0" timeOffset="125000.41">10548 14746 0,'0'0'15,"-18"0"1,1 0-16,17 35 16,0 1-1,0 17 1,70-36-1,-17 1 1,71-18 0,-1 0-1,-52 0 1,-54 0-16,-70 17 47,-35 54-32,-35 17 1,17 36 0,88-89-16,-17 18 15,-18 70 1,18-105 0,35 0-1</inkml:trace>
  <inkml:trace contextRef="#ctx0" brushRef="#br0" timeOffset="133082.63">864 17445 0,'0'0'0,"-70"35"15,34-35 1,-16 0 0,34 0-1,36 0 48,-1 0-48,1 0-15,-1 0 0,36 0 16,0 0 0,-53 18-16,18-18 15</inkml:trace>
  <inkml:trace contextRef="#ctx0" brushRef="#br0" timeOffset="133465.14">335 17498 0,'0'0'0,"-123"17"31,105-17-31,-17 18 16,35 0-1,53-18 1,88 17 0,141-17-1,-70 0 1,88-17 0,-230 17-1,106 0-15,-52 0 31,-89 0-15,-105 0 15,-1-18-31</inkml:trace>
  <inkml:trace contextRef="#ctx0" brushRef="#br0" timeOffset="133882.67">1023 17304 0,'0'0'0,"-18"0"16,18 70-16,71-17 15,17-35 16,53-1-15,-88-17-16,71 0 16,17 0-1,-88 0 1,-53 18 0,-53 35-1,-18 18 1,-70 52-1,0 1 1,0-19 0,70-52-1,54-35 1,70-71 15</inkml:trace>
  <inkml:trace contextRef="#ctx0" brushRef="#br0" timeOffset="134983.4">2011 17462 0,'0'0'0,"17"-35"32,-17 53-17,0-1 1,0 54 0,-17 53-1,17-1 1,-18-35-1,18-70-15,-17 17 16,34-53 15,1-52-15,17-1 0,18-34-1,-53 87 1,18-17-1,52 35 1,-35 53 0,-17 35-1,17 18 1,18-36 0,18-17-1,-18-53 1,53-53-1,-36 0 1,1-53 0,-36 36-1,-35-36 1,0 71 0,0 52-1,0 54 1,0 17 15,0 18-15,0-88-16,35 52 15,36-52 1,17-18 0,0-36-1,18-34 1,-53-36-1,-35 18 1,-36 70 0,-35 18-1,0 71 1,36-18 0,-1 70-1,36-52 16,52-36-15,-35-35 0,54 0-1,16-35 1,-16-18 0</inkml:trace>
  <inkml:trace contextRef="#ctx0" brushRef="#br0" timeOffset="136648.69">4621 17762 0,'0'-17'0,"0"-1"15,0 0-15,18 1 16,-18-54 0,0 1-1,-88 17 1,0 53-1,-18 17 1,88 1-16,-88 106 16,71-19-1,35 19 1,0-71 0,88-18 15,18-35-16,0-53 1,0-53 0,-18-35-1,-53 18 1,-35-36 0,0 53-1,0 88 1,0 36-1,0 106 1,-17 17 0,17 17-1,88 1 1,0-106 0,-17-53-1,17-18 16,-53-34-15,0-37 0,-17 72-16,-18-107 15,0 36 1,0 106 15,0 52-15,0 36-1,0-88-15,18 88 16,17-36 0,35-35-1,19-35 1,-19-17 0,1-54-1,-54 54-15,-17-72 31,-17 1-15,-89 18 0,-18 70-1,71 0 1,18 35 0,123-35 15,-17-18-16,35 1 1,35 17 0,-71 53-1,-52-36-15,0 54 16,-18-18 0,0 17-1,0-17 16,0-71 1,0 1-17,0-1-15,35-52 16,36-36 0,-19 18-1,19 35 1,-18 70-1,-35 72 1,-1-1 0,-17-18-1,53 1 1,0-71 0,35 17 15,-17-87-16,-36-1 1,18-70 0,-35-18-1,-18 36 1,35 52 0,-17 71-1,-18 106 1,-36 35-1,19 1 1,17-19 0,0-52-1,53-36 1,-18-35 0,18-53-1,-18-18 16</inkml:trace>
  <inkml:trace contextRef="#ctx0" brushRef="#br0" timeOffset="136848.54">6227 17480 0,'0'0'0,"-18"18"0,18-1 31,0 1-31,35-18 15,53 0 1,18-53 0,18 0-1,-89 53 1</inkml:trace>
  <inkml:trace contextRef="#ctx0" brushRef="#br0" timeOffset="138030.71">7655 17374 0,'0'0'0,"36"-88"32,-19 70-32,-17-17 15,0 18-15,0 52 32,0 53-17,0 18 1,0 17 15,0-17-15,0-71-16,53-17 15,53 0 1,0-71 0,-18-18-1,0-52 1,-35-18-1,-35 35 1,-18 88 0,0 36-1,0 35 1,0 70 0,0-17-1,17-35 1,1-54-1,53 19 1,-19-36 0,54-36-1,0-70 1,-18 36 0,-35-54-1,-88 71 1,-36 53-1,36 18 1,35 53 0,53 17-1,0-18 1,-35-17 0,-18-17-1,-18-36 32,18-18-47,-35-17 16,-1 35-1,36 35 17,36 0-17,17-17 1,52 0-1,-87-18-15,106 0 16,17-53 0,-18-18-1,-52 0 1,-36-34 0,-35 34-1,-35 71 16,-1 53-15,19 53 0,17-18-1,0-35 1,88-35 0,-17-18-1,-1-36 1,-35 1-16</inkml:trace>
  <inkml:trace contextRef="#ctx0" brushRef="#br0" timeOffset="140149.49">6438 18486 0,'18'-18'0,"-36"36"0,71-195 32,-71 160-32,-70-54 15,0 36 1,-53 35 0,35 35-1,71-17-15,-71 105 16,88-35-1,18 18 1,36-71 0,52-17-1,35-53 1,18-71 0,18 0-1,-71 36 16,-70 17-15,-36 106 15,1-36-31,-1 71 16,18 18 0,0-18-1,35-70 1,71-18-1,18-53 1,-1-35 0,-52 0-1,-36 0 1,-35 17 0,-35 71-1,17 0 1,0 35-16,18 36 31,53 17-15,0 0-1,-35-35 1,0-35 0,-89-18 15,18-18-16,-17-17 1,52 17 0,0 18-1,18 53 1,53-18 0,35-17-1,-17-18 1,52-35 15,1-36-15,-71 18-1,-53 36-15,17-54 16,-17 1 0,-17 52-1,-1 18 1,0 53-1,18 53 1,18-1 0,17-52-1,-35 0 1,-17-53 31,-1 0-47,0 0 15,-34-35 1,-1 35 0,35 0-1,18 53 17,71-35-17,-54-1-15,36 1 16,53-18-1,0-53 1,17-18 0,-35-17-1,-70-18 1,-18 36 0,-18 70-1,1 35 1,17 53 15,0 0-15,0 1-1,17-89 1,36 0 0,0-36-1,-17-17 1,34-35-1,-52 53 1,17 35 0,-17 53-1,-1 0 1,36 0 0,-17-53-1,69 0 16,-52-18-15,18-52 0,-36-54-1,0 18 1,-17-17 0,0 35-1,-1 70-15,-17 0 16,0 54-1,0 52 1,-17 53 0,-1-35-1,0 17 1,18-88 0,0-70 30</inkml:trace>
  <inkml:trace contextRef="#ctx0" brushRef="#br0" timeOffset="140332.66">8255 18309 0,'0'0'16,"-18"0"-16,1 0 0,17-17 16,17 17 15,1 0-31,35 0 15,17-18 1,19-35 0,-19 18-1</inkml:trace>
  <inkml:trace contextRef="#ctx0" brushRef="#br0" timeOffset="141464.06">9013 17939 0,'-88'0'31,"71"17"-31,-19 36 16,19-17-16,-19 69 15,1-16 1,0 16-1,17-34 1,18-89 31,0 1-47,0-1 0,0-70 16,36-18-1,16 18 16,1 0-15,0 70 0,-35 71-1,0 53 1,-18-18 0,0 0-1,0-70 1,17-18-1,18-18 1,-35-35 0,0 18-1,-52-18 1,-37-18 0,36 71-1,36 0 16,17 53-15,35 0 0,36-17-1,17-36 1,35-36 0,-87 19-16,87-54 15,-35 18 1,-35-35-1,-35 17 1,-18 1 0,-18 88-1,1 34 1,-1 54 0,0-18-1,18 1 16,0-19-15,36-70 0,-19 0-16,36 0 15,0-35 1,0-18 0,0-35-1,-18 0 1,18-53-1,-35 123-15,35-35 16,-53 71 0,0 52-1,-18 54 1,-17-36 0,17 18-1,18-36 16,35-17-15,53-53 0,1-53-1,17 0-15</inkml:trace>
  <inkml:trace contextRef="#ctx0" brushRef="#br0" timeOffset="142127.35">10178 16563 0,'0'0'0,"0"-35"15,-18 35 17,18 35-17,0 88 1,18 124 0,87 88-1,19 71 1,-36 0-1,-88-89 1,0 89 0,-35-177-1,17-229 1</inkml:trace>
  <inkml:trace contextRef="#ctx0" brushRef="#br0" timeOffset="144148.82">11624 16739 0,'0'0'0,"18"0"62,-1 0-62,1 18 0,17 0 16,-17-18-16,88 70 15,-89-17 1,-52 53 0,-88 0-1,-19-36 1,-87-17 0,123-53-1,36-35 1</inkml:trace>
  <inkml:trace contextRef="#ctx0" brushRef="#br0" timeOffset="144499.07">10689 17004 0,'0'0'0,"-17"0"0,-1 0 0,36 0 32,87 0-17,54 0 1,106 0 0,-1-18-1,-87 18 1,-142 0-1,35 0-15,-122 0 47,-19 0-31,18-17 0,53-1-16</inkml:trace>
  <inkml:trace contextRef="#ctx0" brushRef="#br0" timeOffset="144947.66">11483 16722 0,'0'0'0,"18"0"0,-1 0 46,1 0-46,-1 0 16,1 17-16,35 19 16,-35-36-16,52 17 15,-17 18 1,-53 1 0,0-1-1,-106 18 1,-17-18 15,88-35-15</inkml:trace>
  <inkml:trace contextRef="#ctx0" brushRef="#br0" timeOffset="147314.45">13123 16686 0,'0'0'0,"18"-17"0,17-19 31,-52 36-16,-19 36 1,19-19-16,-19 72 16,19 52-1,-1-35 1,18-54 0,-18-34-1,18-53 16,0 17-15,53-88 0,0-52-1,18 52 1,17-18 0,18 107-1,-18 52 1,-35 106-1,-18 18 1,-35-53 0,18-18-1,-18-35 1,18-53 0,-1-88-1,54-36 1,-18 18 15,35-35-15,53 35-1,-88 106 1,-35 0-16,34 71 16,-52 52-1,0 1 1,0 17-1,18-35 1,53-53 0,87-53-1,1-36 1,-35-17 0,34-70-1,-87-18 1,-71 35-1,0 71 1,-71-36 0,-70 71-1,0 71 1,0 87 0,88 1-1,53-53 1,88-18-1,36-88 1,-36 0 0,0-70-1,-17-18 1,-36-1 0,-17 54-16,-1-71 15,1 71 1,-18 53-1,0 70 17,18 18-17,17-18 1,71-18 0,52-70-1,-34 0 1,35-35-1,-124 17-15,35-52 16,-52-36 0,-18 35-1,-18 107 17,1-19-32,-1 54 15,1 35 1,-1-36 15,18-52-31,0 17 16,0-17-1,18-18 1,52-71 0,-17-17-1,18 0 1,17-53-1,-35 141 1,-36 0 0,19 88-1,-1 18 1,18-53 0,-36-36-16,107 36 15,52-53 1,-35 0-1,36-35 17,-54-53-17,-105-36 1,-18 19 0,-88 69-1,-71 72 1,18 52-1,-18 35 1,141 1 0,54-36-1,87-53 1,1-35 0,-18-35-1,-1-71 1,-34-53-1,-18-52 17,-36 34-17,-17 89 1,0 70 0,-52 89-1,-1 105 1,35-35-1,18 18 1,53-35 0,17-89-1,19-17 1,17-36 0,-18-53-1,-18-34 1,-52 16 15,-18 72-15,0 87-1,-18 19 1,18-1 0,0-35-1,36-36 1,16-17-1,1-35 1,-53 17-16</inkml:trace>
  <inkml:trace contextRef="#ctx0" brushRef="#br0" timeOffset="147495.92">17392 16669 0,'0'0'0,"0"-18"0,-35-17 15,17 35 1,-53 0 0,54 0-1,-1 0 1</inkml:trace>
  <inkml:trace contextRef="#ctx0" brushRef="#br0" timeOffset="147796.63">18203 16510 0,'0'0'0,"-53"-35"31,36 35-31,-19 35 0,-34 36 32,-18 87-17,-18 72 1,88-125 0,18-16-1,36-36 1,-19-53-1,1 0 1</inkml:trace>
  <inkml:trace contextRef="#ctx0" brushRef="#br0" timeOffset="148263.79">17674 16986 0,'-17'-17'0,"34"34"0,-52-70 16,35 0-1,35 36 1,18-1-16,88-17 15,88 17 1,-87 36 15,-19 52-15,-105 36 0,-54-35-1,-52-1 1,71-17-1,87-53 17,54-35-17,-36-18 1,35-35 0,-105 53-16,0-71 15,-54 35 1,-70 54-1,1 17 17,34 17-17,36 36 1,35 0 0,70-35-1,54 17 1</inkml:trace>
  <inkml:trace contextRef="#ctx0" brushRef="#br0" timeOffset="149130.03">18856 16933 0,'0'-17'0,"0"34"0,18-87 16,17 17 0,18 0-1,17 0 1,-52 53-1,35 0-15,17 53 32,-70 53-17,0-18 1,0 18 0,-17-36-1,-1-70 1,-17 0-1,35-70 1,18-18 0,70-18-1,53-18 1,35 54 0,-17 52-1,-53 18 1,-71 18-1,-53 17 17,-70 53-17,0 0 1,88-17 0,0-36-1,71-35 1,17 0-1,18-35 1,-1-53 0,-34-36-1,-36 36 1,-35 106 15,-70 88-15,-1 17 15,54-88-31,-1 71 16,18 71-1,0-1 1,-18-35 0,-52 18-1,-1-36 1,-70 1-1,-18-107 1,53-34 0,-17-89-1,105-18 1,107-17 0,52 18-1</inkml:trace>
  <inkml:trace contextRef="#ctx0" brushRef="#br0" timeOffset="149463.15">21272 16228 0,'0'0'0,"0"-18"0,18-17 16,-18 0 0,0 17-1,0 36-15,-53 87 16,18 19 0,0 70-1,-1-18 1,19-70-1,-19-18 17,36-105-17</inkml:trace>
  <inkml:trace contextRef="#ctx0" brushRef="#br0" timeOffset="149812.95">21484 16598 0,'0'0'0,"0"18"32,-17-1-32,-1 54 15,-17 17 1,35 0 0,88-35-1,53-35 1,-35-36-1,17-52 17,-88-36-17,-35 18 1,0 52-16,-70-16 16,-36 34-1,36 18 1,-19 0-1,19 0 1,17 0 0</inkml:trace>
  <inkml:trace contextRef="#ctx0" brushRef="#br0" timeOffset="150029.73">20990 16422 0,'0'0'0,"-17"0"0,-19 0 0,-34-18 16,52 1 15,71 17-15,106 0 0,35 0-1,141 0 1,-247 0-16,0 0 0</inkml:trace>
  <inkml:trace contextRef="#ctx0" brushRef="#br0" timeOffset="151079.98">23283 16175 0,'0'0'0,"0"-18"31,0 53-15,-17-17 0,-54 88-1,18 35 1,36-106-16,17 54 16,0 34-1,88-35 1,-18-88-1,89 0 1,106-141 0,-160 71-1,107-177 1,-141 105 0,-71 72-1,-18 70 1,-88 106-1,36 0 17,52-53-32,-35 88 15,53 0 1,35-53 0,107-18-1,-1-70 1,-53-35-1,-53 0-15,71-89 16,-18 36 0,0 18-1,1 70 1,-72 17 0,-17 36-1,0-35-15,0 52 16,-17-17-1,-54 0 17,36-53-17,-1-17 1,19-19 0,17 19-16,0-19 15,-18 19 1,18 70 15,0-18-15,18 0-1,-1-35-15,107 36 16,17-36 0,124 0-1,-71-89 1,-89 1 15,-69-35-15,-107 87-1,-35 54 1,0 70 0,89 0-1,17-17 1,106 0-1,0-54 1,52-17 0,-70 0-1</inkml:trace>
  <inkml:trace contextRef="#ctx0" brushRef="#br0" timeOffset="151896.04">15752 17392 0,'0'18'31,"-18"-1"-31,18 18 16,-18 1-16,-17 34 15,17-17-15,-52 124 16,-36-19 0,35-52-1,36-18 1,35-70 0,35-36-1,54-70 1,16-88 15,1-53-15,-18 52-1,18 54 1,-88 105-16,35 0 16,-36 18-16,-17 89 15,0 69 1,0 1-1,0 35 1,0-70 0,0-54-1,0-52-15,18-18 16,0 0 0,-1-71-1,-17 18 1</inkml:trace>
  <inkml:trace contextRef="#ctx0" brushRef="#br0" timeOffset="152079.2">15646 17815 0,'0'0'0,"0"18"16,35-18 15,36 0-16,87 0 1,19-35 0,-72 17-1</inkml:trace>
  <inkml:trace contextRef="#ctx0" brushRef="#br0" timeOffset="152462.18">16633 17692 0,'0'0'0,"18"-18"0,-18 1 32,-35 17-17,0 0-15,-36 0 16,0 17 0,54 36-1,17 18 1,53-18-1,17 17 1,-17-17 0,-35 0-1,-18-35-15,-18-1 16,-70 1 0,-53-18-1,53-18 1,52 1-1,36-19 17,18 36-32,106-17 15,-54 17-15</inkml:trace>
  <inkml:trace contextRef="#ctx0" brushRef="#br0" timeOffset="152846.04">17110 17780 0,'17'-35'0,"-17"17"16,-35 0-1,-53 18 1,70 18 0,1 35-1,17-35-15,0 35 16,53 17-1,17-17 1,-17 0 15,-35-18-15,-18-17 0,-141-18-1,17 0 1,36 0-1,70-35 1,18-1 0,106-17-1,-53 53-15</inkml:trace>
  <inkml:trace contextRef="#ctx0" brushRef="#br0" timeOffset="153512.7">17604 17992 0,'35'-18'15,"-17"0"1,-1 1 0,18-54-1,1 54 1,-36-1-1,0 36 1,-36 17 0,-16 53-1,34-35 1,18 0 0,18-36-1,52 1 1,-35-18-16,36 0 15,35-35 17,-71 0-17,-35-18 1,18-18 0,-1 18-1,54 18 1,-1 35-1,1 0 1,-36 88 0,-35-35-1,-35 53 1,0-71 0,17-17-1,18-54 16,0-34 1,18 52-32,35-52 15,0-1 1,-1 54 0,-16-1-1,17 0-15</inkml:trace>
  <inkml:trace contextRef="#ctx0" brushRef="#br0" timeOffset="153763.18">18591 17709 0,'0'0'16,"53"-35"-16,-17 0 15,-19 17 1,-17 36 0,-35 70-1,17-53-15,-35 54 16,0 34-1,18-35 17,35-35-17,0-18 1,71-17 0,35-18-1,-89 0-15</inkml:trace>
  <inkml:trace contextRef="#ctx0" brushRef="#br0" timeOffset="153945.78">18556 17974 0,'-18'-18'32,"18"1"-32,53-1 15,18 0 1,17 1-1,0-18 1,-70 35 0,35-18-16</inkml:trace>
  <inkml:trace contextRef="#ctx0" brushRef="#br0" timeOffset="154146.78">19667 17903 0,'0'0'0,"-53"-35"31,53 0-31,0 17 16</inkml:trace>
  <inkml:trace contextRef="#ctx0" brushRef="#br0" timeOffset="155212.48">19614 17762 0,'0'-53'0,"0"106"0,36-123 32,-36 87-17,0 19 1,-71 52 0,-17 53-1,70-106-15,-35 71 16,0 18-1,53-71 1,0-36 0,36-34-1,34-54 1,19-35 0,-19-17-1,36-18 1,-36 52-1,-34 54 17,-36 88-17,0 70 1,0 19 0,0-37-1,0-16 1,0-36-1,0-71 17,-71-53-17,-35 1 1,-17-1 0,35 71-1,52 0 1,36 53-1,89 0 1,52-18 15,0-35-15,53 0 0,-141 0-16,70-53 15,18-52 1,-52-1-1,-54-53 1,-18 71 0,-52 141 15,35-36-31,-53 89 16,18 35-1,35-53 1,0 1-1,88-54 17,18-35-17,17-53 1,-34-35 0,34-71-1,-52 18 1,-36 18-1,-35 105 1,-53 88 0,0 72-1,18-37 1,17 19 0,18-54-1,53 19 1,0-89-1,35 0 17,-17-36-17,-54 19-15</inkml:trace>
  <inkml:trace contextRef="#ctx0" brushRef="#br0" timeOffset="155495.82">21749 17639 0,'0'0'0,"0"-18"0,-53 1 15,-35 52 1,-1 53 0,37 0-1,16 53 1,19-70-1,17 35 17,53-53-17,17-36 1,36-17 0,-36-17-16</inkml:trace>
  <inkml:trace contextRef="#ctx0" brushRef="#br0" timeOffset="155845.1">22260 17586 0,'0'-18'0,"0"36"0,0-53 16,0-1-16,0 19 15,18 17 1,0 0-16,52 35 15,-35 18 1,-17 88 15,-18-17-15,-18 17 0,-52-18-1,70-52 1,-18-36-1,18-53 17,0-17-17</inkml:trace>
  <inkml:trace contextRef="#ctx0" brushRef="#br0" timeOffset="-192075.17">8096 19032 0</inkml:trace>
  <inkml:trace contextRef="#ctx0" brushRef="#br0" timeOffset="-180013.31">17762 15311 0,'0'-18'0,"-17"0"16,-1-17 0,18 17-1,18 18 32,17 0-31,88-35-1,1-18 1,52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22:25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5450 1834 0</inkml:trace>
  <inkml:trace contextRef="#ctx0" brushRef="#br0" timeOffset="22923.72">3687 1393 0,'0'-17'0,"-18"17"63,18 17-17,0 1-46,0 0 0,0-1 0,0 1 16,0 88 0,0 0-1,0-71-15,0 124 16,0-36 0,0-52-1,0 17 1,18-70-1,-18-54 32,0 1-47</inkml:trace>
  <inkml:trace contextRef="#ctx0" brushRef="#br0" timeOffset="23606.94">4357 1482 0,'0'-36'16,"-18"19"-1,1 17 1,-1 0 0,0 0-16,-17 53 15,35 17 1,-35 71-1,17-17 1,0 35 0,18-54-1,36-34 1,52-53 0,18-18-1,0-36 1,17-34 15,-17-54-15,-71-34-1,-35 16 1,-70 54 0,-36 0-1,35 35 1,-17 53-1,0 35 1,0 71 0,17-35-1,53-1 1,1 1 0,17-36-1,53-17 1</inkml:trace>
  <inkml:trace contextRef="#ctx0" brushRef="#br0" timeOffset="24308.72">5433 1482 0,'0'0'0,"-36"0"16,19-18-16,-18 18 15,-1 53 1,19 0-1,-19 53 17,36-89-32,0 142 15,0-71 1,18 36 0,35-54-1,0-34 1,35-19-1,-53-17-15,36 0 16,52-70 0,-17-1-1,0-70 1,-53-18 0,-53 53-1,0 71-15,-53-53 16,-35 35 15,-53 18-15,53 35-1,-18 17 1,17 54 0,54 88-1,-35-36 1,123 1-1,-53-1 1,35-52 0,0-71-1,71 0 1</inkml:trace>
  <inkml:trace contextRef="#ctx0" brushRef="#br0" timeOffset="24873.76">6138 1464 0,'0'-18'31,"18"18"-31,17-17 16,36 17-1,88 0 1,35 0 0,-89-18-1,-69 18-15,34 0 16,-34 0 0,-72 35-1,-52 1 1,35-54-1</inkml:trace>
  <inkml:trace contextRef="#ctx0" brushRef="#br0" timeOffset="25224.9">6421 1464 0,'0'0'0,"0"18"15,0 35 1,0-1 0,0 107-1,0-123-15,0 87 16,0 0 15,0-34-15,0-36-1,17-36 1,1-17 0,17-17-1,-17-19-15</inkml:trace>
  <inkml:trace contextRef="#ctx0" brushRef="#br0" timeOffset="25674.49">7549 1411 0,'0'0'0,"-70"0"31,52 0-31,-17 0 16,-53 18-1,17 17 1,1 36-1,52-36-15,-35 71 16,88 0 0,-35-1-1,-17-16 1,34-54 0,19-18-1,52-17 1,-18-35 15,72-18-15,-54 0-1</inkml:trace>
  <inkml:trace contextRef="#ctx0" brushRef="#br0" timeOffset="25706.46">7691 1887 0</inkml:trace>
  <inkml:trace contextRef="#ctx0" brushRef="#br0" timeOffset="26740.21">7673 1940 0,'0'18'16,"-88"17"-1,-18 0 1,300-123-16,-459 176 16,195-88-1,34 0-15,-34 0 16,-1-52 0,71-37-1,-17-16 1,17-19 15,53 53-15,52-52-1,-16 70 1,17 18 0,-36 17-1,-88 18 32,-34 0-31,16 0-1,-17 0 1,-17 0 0,34 18-1,19-18-15,-36 53 16,0 17 15,53 1-15,-18 52-1,18-17 1,36-35 0,-36-54-16,17 54 15,54-53 1,-18-18-1,53-18 1,17-17 0,-52 17-1,34-17 1,-105 52 31,-52 19-47,-19-19 15,-17 19 17,0-36-17,70 0-15,-35 0 16,-18-18 0,19-17-1,16-54 1,36-52-1,0 53 1,0 53-16,0-71 16,71 53-1,17 0 1,-17 71 0,17-71-1,-53 53-15,0 0 16,-17 0-16,0 18 31,-54 34-15,36-34-1,36-18 1,-72 0 0,1 0 15,17 0-31</inkml:trace>
  <inkml:trace contextRef="#ctx0" brushRef="#br0" timeOffset="30290.07">4075 4233 0,'17'0'16,"-17"18"0,-17-18 15,-19 0-16,19 0 1,-19-35 0,1-18-1,-18-18 1,53 36-16,0-18 16,0-35-1,71 53 1,17-1 15,18 19-15,-18 17-1,-53 53 1,-52 17 0,-107 106-1,1-34 1,-89 52-1,89-36 1,87-52 0,36-35-1,124-54 1,34-34 0,-34-36-1,35-18 1,-124 36-16,53-36 31,-70-34-15,-71 16-1,-53 1 1,-17 71 0,34 17-1,72 0-15,-36 53 16,53-18-1,17 0 1,36-17 0,0-18-1</inkml:trace>
  <inkml:trace contextRef="#ctx0" brushRef="#br0" timeOffset="30556.59">5009 4022 0,'-17'0'31,"-36"0"-31,-18 17 16,-52 89-1,52-18 1,36 36-1,35-36 1,35 18 0,36-89-1,-1 1 1</inkml:trace>
  <inkml:trace contextRef="#ctx0" brushRef="#br0" timeOffset="30773.83">5133 4392 0,'0'0'15,"18"-35"-15,17-71 0,-35-18 32,-53-17-17,-35 88 1,-53 53 0,-1 0-1,125 18-15,-18 35 16,35 0-1,70-18 1,54-17 0</inkml:trace>
  <inkml:trace contextRef="#ctx0" brushRef="#br0" timeOffset="31089.38">5503 3933 0,'0'0'16,"18"0"0,35 0-1,70 0 1,-17 0-1,35-17 1,-35-1 0,-53 18-1,-71 0 17,1 0-32,-1 0 0</inkml:trace>
  <inkml:trace contextRef="#ctx0" brushRef="#br0" timeOffset="31340.37">5874 3933 0,'-18'0'32,"0"18"-32,18 17 15,0 54 1,0-54-16,-17 71 15,-18 17 1,35-17 0,0-53-1,0-18 1,17-35 15</inkml:trace>
  <inkml:trace contextRef="#ctx0" brushRef="#br0" timeOffset="31739.27">6720 3881 0,'0'0'0,"0"-18"15,0 0-15,-35 18 16,-35 0 0,-54 18-1,36 35 1,-18 70 0,36 36-1,52-18 1,18-70-1,53-18 17,35-53-17,35 0 1,-52 0 0,17-53-1,-70 35-15,-18-35 16,0 36-1</inkml:trace>
  <inkml:trace contextRef="#ctx0" brushRef="#br0" timeOffset="32205.75">4798 4533 0,'17'0'31,"1"0"-15,0 0-16,52 0 15,-34 0-15,34 0 32,-17 0-17,18 0 1,-36-35 0,-18 17-1</inkml:trace>
  <inkml:trace contextRef="#ctx0" brushRef="#br0" timeOffset="32855.76">8026 4251 0,'0'0'0,"0"-18"0,17-52 32,-17 52-32,0 0 15,0 1 1,0 34 15,0 54-15,0 105-1,0-34 1,-35 122 0,-36 54-1,54-230-15,-54 159 16,-17 88-1,0-53 1,53-123 0,17 0-1,18-106 1,18-71 0,35-88-1,-18-35 1</inkml:trace>
  <inkml:trace contextRef="#ctx0" brushRef="#br0" timeOffset="33272.79">7779 4322 0,'0'0'0,"0"-18"16,17-17-16,72-54 16,-1 36-1,53 1 1,-53 52 0,18 70-1,-53 54 1,-53-19-1,-88 1 17,-18-35-17,35-54 1,1 1 0,52-18-1,53-53 16,36 18-15,-18 17-16</inkml:trace>
  <inkml:trace contextRef="#ctx0" brushRef="#br0" timeOffset="34636.07">9013 4127 0,'0'0'0,"18"-105"32,-18 87-32,0-17 15,-70 17 1,17 18 0,-36 106-1,1 35 1,35-35-1,36 0 1,17-53 0,17-36-1,36-17 1,18-17 0,17-54-1,0-35 1,-35-17-1,-53 35 17,0 52-17,0 72 17,0 34-17,0 54 1,0-19-1,0-52 1,35 0 0,18-53-1,0 0 1,18-35 0,-36 17-16,18-70 15,35-53 1,18 0-1,-53 70 1,-35 18 15,-89 106 1,18 36-17,53-1 1,0 0-1,0-17 1,35-36 0,-35-18-16,36 1 15,-19-18 1,-34 0 15,-19-35-15,1 0-1,17 35-15,1-18 16,17 53 31,0 18-31,0-18-1,70-17 1,19-18-1,-1-18 1,35-35 0,1-17-1,-54-1 1,18-35 0,-88 89-16,0-36 15,0 35 1,-35 18-1,0 36 17,17 52-17,18-18 1,53 1 0,0-1-1,-18-34 1,-35-19-1,0 19 1,-17-36 0,-71 0-1,52 0 1,19 0 0,-1 0-1</inkml:trace>
  <inkml:trace contextRef="#ctx0" brushRef="#br0" timeOffset="34872.14">10125 4551 0,'0'35'32,"-18"-35"15,0 0-32,1 0 1,-1 0-16,1 0 0,-19 0 15</inkml:trace>
  <inkml:trace contextRef="#ctx0" brushRef="#br0" timeOffset="37055.26">14182 2434 0,'0'0'0,"-71"-17"31,53-1-31,1 18 16,-1-18-1,1-35 1,17 0-1,35 36 1,-18-1 0,89 18-1,-18 0 1,36 18 0,-36 52-1,-53 71 1,-35-17-1,-17-89-15,-54 89 16,-105-1 0,17-35-1,53-52 1,0-36 0,89-18-1,-1-53 1,18-34-1,0-1 17,53 53-17,18 35 1,-18 36 0,88 88-1,-53-18 1,-35-35-1,17 17 1,-34-34 0,-19-36-16,19 0 15,16 0 1</inkml:trace>
  <inkml:trace contextRef="#ctx0" brushRef="#br0" timeOffset="37522.19">14975 2434 0,'0'0'15,"0"-17"1,0 34 0,-53 36-1,18 35 1,18-52-16,-19 105 15,19-36 1,17 1 0,17-35-1,54-71 1,17 0 0,71-71-1,-36-35 1,-52 1-1,-54-36 1,-34-18 15,-18 124-15,-71 35 0,70 0-16,-105 35 15,53 18 1,35 17-1,53-52 1,88-18 0</inkml:trace>
  <inkml:trace contextRef="#ctx0" brushRef="#br0" timeOffset="37688.74">15716 2364 0,'0'0'0,"-17"0"0,17-18 16,-18 0-16</inkml:trace>
  <inkml:trace contextRef="#ctx0" brushRef="#br0" timeOffset="38056.19">15769 2910 0,'18'0'31,"-1"0"-31,1 0 16,0 0-16</inkml:trace>
  <inkml:trace contextRef="#ctx0" brushRef="#br0" timeOffset="38340.23">15734 2364 0,'0'0'0,"-35"-18"15,35 0-15</inkml:trace>
  <inkml:trace contextRef="#ctx0" brushRef="#br0" timeOffset="38754.98">15857 2681 0,'0'71'31,"0"-54"-31,0 1 16,0 35-1,-17-36 1,17-34-1,0-1 1</inkml:trace>
  <inkml:trace contextRef="#ctx0" brushRef="#br0" timeOffset="39171.99">15769 2328 0,'0'0'0,"-17"0"32,34 0-17,36 0 1,35 0-1,0 0 1,-52 0-16,17 18 31,-18-36-31</inkml:trace>
  <inkml:trace contextRef="#ctx0" brushRef="#br0" timeOffset="39705.94">15734 2716 0,'0'0'0,"35"18"0,0 53 16,-35-54 0,0 54-1,0-54 1,-17 1 0</inkml:trace>
  <inkml:trace contextRef="#ctx0" brushRef="#br0" timeOffset="40288.5">16704 2381 0,'0'0'0,"0"-53"32,0 36-32,-35 17 15,-36-18 1,18 0-1,-53 124 1,89-70 0,-107 105-1,107-53 1,17 18 0,17-36-1,89-35 1,0-17-1,17-18 1,-34-53 0,-36 18-1</inkml:trace>
  <inkml:trace contextRef="#ctx0" brushRef="#br0" timeOffset="41705.89">18080 2752 0,'-18'0'0,"-17"0"16,0 0-1,17 0-15,18 35 16,18-35 46,35 0-46,52-53 0,-69 35-16,70-35 15,17-35 1,-35 0-1,-17-35 1,-36 34 0,-35 19-1,0 17 1,-35 35 0,-18 18-1,-18 106 1,89-18-1,-71 71 1,-53 106 0,89-212-1,-36 158 1,17 89 0,1-176-16</inkml:trace>
  <inkml:trace contextRef="#ctx0" brushRef="#br0" timeOffset="41871.36">18115 3881 0,'18'88'31,"-54"-35"-31,54-194 16,-36 370-16,18-194 0,36 71 16,-1-53-1,36-35 1,34-71 0,37-71-1,16-35 1,-140 106-1</inkml:trace>
  <inkml:trace contextRef="#ctx0" brushRef="#br0" timeOffset="41971.47">18821 3598 0,'0'-53'0,"-18"-52"31,-105-72-15,-71 54 0,-53 52-1,176 54-15</inkml:trace>
  <inkml:trace contextRef="#ctx0" brushRef="#br0" timeOffset="42222.23">18274 2981 0,'0'0'0,"18"0"0,123 0 16,53-35 0,-18-18-1,-70 0 1,-18-18-1,-88 1 1,-18 17 0,18 35-1,-17-17 1,-54 53 0,1 34-1,34 1 1</inkml:trace>
  <inkml:trace contextRef="#ctx0" brushRef="#br0" timeOffset="42296.23">18662 2857 0,'0'0'0,"0"18"16,0 0-16,-18 17 16</inkml:trace>
  <inkml:trace contextRef="#ctx0" brushRef="#br0" timeOffset="42504.18">18732 2963 0,'71'-35'31,"17"-36"-15,-70 54-16,52-71 15,19-1 1,-72 37 15,-17 16-15,18 72 0,-36 34-1,-17 36 1,53-18-1,-18-70 1</inkml:trace>
  <inkml:trace contextRef="#ctx0" brushRef="#br0" timeOffset="42788.05">19138 3034 0,'18'0'15,"-1"0"-15,-52 0 0,141 0 16,-88 0-16,70-35 16,35-54-1,-34 1 1,-37 0-1,19 70 1,-36-17 15,-52 88-15,-1 35 0,53-88-1,-35 53 1,0-35-1,-17-18 17,-1 0-32</inkml:trace>
  <inkml:trace contextRef="#ctx0" brushRef="#br0" timeOffset="43105.61">19773 2205 0,'0'0'0,"-70"0"16,52 0 0,-70 35-1,70-35-15,-17 0 16,247 229 31,-212-193-47,52-54 15,-34 0-15,53-34 16,-1-37 0,-35-17-1</inkml:trace>
  <inkml:trace contextRef="#ctx0" brushRef="#br0" timeOffset="43254.46">19791 2152 0,'-35'35'16,"17"-35"-1,0 53 1,-17 0 0,35-18-1,0-17 1,88 0-1,-53-18-15</inkml:trace>
  <inkml:trace contextRef="#ctx0" brushRef="#br0" timeOffset="43655.63">20443 2081 0,'0'-35'32,"-17"35"-17,-18 0 1,-1 71 0,-17-18-1,36-36-15,-54 107 16,18-1-1,18 54 1,0-19 0,35-70-1,0-17 1,17-71-16,36 0 16,53 0-1,18-53 1,-36 0-1,-18-17 1,-70-1 0</inkml:trace>
  <inkml:trace contextRef="#ctx0" brushRef="#br0" timeOffset="44354.73">18221 3263 0,'0'-17'32,"0"-1"-17,-18 18-15,18-18 16,0 1-1,-17 17 1,17 17-16,0 54 16,-71 70-1,36-18 1,-53 54 0,-1-71-1,89-53 1</inkml:trace>
  <inkml:trace contextRef="#ctx0" brushRef="#br0" timeOffset="44937.49">18803 3440 0,'0'17'47,"18"-17"-32,-18 18-15,17-18 0,19 35 16,-36-17-16,35 52 15,-17 1 1,-18 52 0,-89-17 15,-17-35-31</inkml:trace>
  <inkml:trace contextRef="#ctx0" brushRef="#br0" timeOffset="46137.37">15822 2381 0,'0'18'31,"0"0"-31,0-1 0,-18 18 16,18 89-1,-35-71 1</inkml:trace>
  <inkml:trace contextRef="#ctx0" brushRef="#br0" timeOffset="46173.99">15769 2875 0,'0'35'16</inkml:trace>
  <inkml:trace contextRef="#ctx0" brushRef="#br0" timeOffset="48288.09">8943 1252 0,'0'0'0,"-18"0"0,-17 0 0,-88 18 32,105 0-32,-70-18 15,17 0 1,89 0 15,70 0-15,88 0-1,-35 0 1,71-36 0,-177 36-1,89 0-15,-89 0 16,53-17 0,-35 17-1,-17 0 1,-107 0-1,18 17 1,35 1-16,-34-18 16</inkml:trace>
  <inkml:trace contextRef="#ctx0" brushRef="#br0" timeOffset="48604.87">8802 1499 0,'0'18'16,"17"-18"0,1 0-1,141-18 1,-142 1-16,125-36 15,-19 35 1,36 0 0,-53-17-1,-53 35 1,-53-35 0,-18 17-1,-17 1 1</inkml:trace>
  <inkml:trace contextRef="#ctx0" brushRef="#br0" timeOffset="48803.95">9472 741 0,'0'0'15,"-70"0"1,70 35-16,0 0 16,0-17-16,88 88 15</inkml:trace>
  <inkml:trace contextRef="#ctx0" brushRef="#br0" timeOffset="49154.48">9525 1799 0,'0'18'16,"35"-18"-16,-17 35 15,-36 0 1,36-52-1,0-19 1,17-16 0</inkml:trace>
  <inkml:trace contextRef="#ctx0" brushRef="#br0" timeOffset="50228.84">9966 1199 0,'0'0'0,"0"-17"94</inkml:trace>
  <inkml:trace contextRef="#ctx0" brushRef="#br0" timeOffset="50817.19">9701 900 0,'-35'-18'32,"35"0"-17,-35 18 48</inkml:trace>
  <inkml:trace contextRef="#ctx0" brushRef="#br0" timeOffset="50953.98">9613 847 0,'0'0'0,"-17"-18"0,-1 0 16</inkml:trace>
  <inkml:trace contextRef="#ctx0" brushRef="#br0" timeOffset="51271.77">9790 1005 0,'35'0'0,"35"36"16,36 17 0,-70-36-16,105 36 15,-36-35 1,1-1-1,-53-17 1,-18 0 0,-17 0 15,-53-17-15,-53 17-1,-1 35 1,-52 36-1,36-1 1,-37 1 0</inkml:trace>
  <inkml:trace contextRef="#ctx0" brushRef="#br0" timeOffset="51371.04">9525 1834 0,'-18'53'16,"36"-106"-16,-18 177 16,-71-71-1,54-36 1,-18 1-1</inkml:trace>
  <inkml:trace contextRef="#ctx0" brushRef="#br0" timeOffset="51621.87">10689 1164 0,'0'0'15,"18"0"-15,-18-17 0,17-19 16,-17 19-1</inkml:trace>
  <inkml:trace contextRef="#ctx0" brushRef="#br0" timeOffset="51756.53">10742 1111 0,'-35'88'31,"17"54"1,1-37-17,-54-16 1,71-37-1,-18 1 1</inkml:trace>
  <inkml:trace contextRef="#ctx0" brushRef="#br0" timeOffset="51844.17">10795 1376 0,'18'-18'16</inkml:trace>
  <inkml:trace contextRef="#ctx0" brushRef="#br0" timeOffset="52004.22">11112 1129 0,'0'0'15,"0"18"1,-17 17-1,-18-18-15</inkml:trace>
  <inkml:trace contextRef="#ctx0" brushRef="#br0" timeOffset="52353.38">10866 1429 0,'17'35'15,"-34"-70"-15,52 88 0,0 0 16,0-36 0,18-17-1,18 0 1,-1-17-1,-17-19 1,-17-52 0,-19-35-1,1-1 17,-36 54-17,-17 34 1,0 36-1,-36 71 1,18-18 0,18 17-1,35-34 1,0-1 0,35-35-1</inkml:trace>
  <inkml:trace contextRef="#ctx0" brushRef="#br0" timeOffset="53221.66">11483 1446 0,'0'0'16,"0"-17"0,0-1-1,-18-17-15,18 17 16,0-35 0,0-35-1,53 18 1,18-1-1,-1 36 1,18 35 0,-17 17-1,-71 19 1,0 34 0,0 1-1,0-18 1,0 0-1,-18-53 64,18-18-64,0 0-15,0 1 16,0-36-1,53-35 1,0 35 0,18-18-1,-1 53 1,1 18 0,-53 0-16,17 53 15,-35-17 1,0 52-1,0-18 1,0-17 0,-18-35 15,18 0-15,0-36 15</inkml:trace>
  <inkml:trace contextRef="#ctx0" brushRef="#br0" timeOffset="53504.27">12471 1023 0,'0'18'15,"0"-1"-15,0 1 0,35 53 16,-106 17 0,36-18-1,35-34 17,-18-36-17,18 17 1,0 1-16,0-36 15,0 1-15</inkml:trace>
  <inkml:trace contextRef="#ctx0" brushRef="#br0" timeOffset="53953.61">12506 723 0,'0'0'0,"-18"0"16,1 0-16,-36 0 15,35 88 17,18-35-17,0-35 1,18-18-1,52 0 1,-17-53 0,-17 18-1,-19-53 1,-17 35 0,-17 35-1,-54 18 1,36 35-1,-1 36 1,19-54-16,-1 54 16,18-18-1,0-35 17,18-18-32</inkml:trace>
  <inkml:trace contextRef="#ctx0" brushRef="#br0" timeOffset="54064.78">12841 900 0,'0'-18'16</inkml:trace>
  <inkml:trace contextRef="#ctx0" brushRef="#br0" timeOffset="54104.97">12876 970 0</inkml:trace>
  <inkml:trace contextRef="#ctx0" brushRef="#br0" timeOffset="54385.88">12753 1094 0,'-18'53'16,"36"-106"-16,-36 141 16,18-71-1,-17 19-15,17-1 32,-18-35-1,0 0-16,18-53 1,0-53 0,71 18-1,-53 53-15,87-53 16,54-18 0,0 53-1,-18 53 1,-88 70-1,-53-52 1</inkml:trace>
  <inkml:trace contextRef="#ctx0" brushRef="#br0" timeOffset="54486.51">13264 1182 0,'0'0'15,"-17"17"-15,-36 36 32,35-35-17,18 0 1</inkml:trace>
  <inkml:trace contextRef="#ctx0" brushRef="#br0" timeOffset="55069.51">15011 7814 0,'17'0'15,"19"0"1,17 0-16</inkml:trace>
  <inkml:trace contextRef="#ctx0" brushRef="#br0" timeOffset="59653.12">8484 1535 0,'18'0'16,"70"-18"0,-35 18-16,35-18 15,159 1 1,-194 17-16,106-18 15,17-17 1</inkml:trace>
  <inkml:trace contextRef="#ctx0" brushRef="#br0" timeOffset="59752.79">9560 1393 0,'18'0'15,"0"0"-15</inkml:trace>
  <inkml:trace contextRef="#ctx0" brushRef="#br0" timeOffset="60668.32">10724 1076 0,'0'18'31,"0"17"-31,0 35 16,-35 19 0</inkml:trace>
  <inkml:trace contextRef="#ctx0" brushRef="#br0" timeOffset="60785.71">10619 1640 0,'0'18'16,"0"0"-16,0 35 15,0 35 1,0-53-1,0-17 1,0-71 15</inkml:trace>
  <inkml:trace contextRef="#ctx0" brushRef="#br0" timeOffset="61152.59">11183 1164 0,'0'0'0,"-18"0"0,-35-17 32,36 17-32,-18 52 15,-71-16 1,18 17-1,17 0 1</inkml:trace>
  <inkml:trace contextRef="#ctx0" brushRef="#br0" timeOffset="61402.14">11589 1288 0,'0'0'0,"-53"0"0,0-18 0,-71-35 16,54 18-1,17 0 1,-18 17-1,18 18 1,1 0 0</inkml:trace>
  <inkml:trace contextRef="#ctx0" brushRef="#br0" timeOffset="61687.42">10901 1217 0,'0'0'0,"-35"88"16,-36-17 15,53-54-15,36 54-1,-18-53-15,18 17 16,35 0 0,-18-17-1,35-18 1,1-18 0,-18-17-1,0-36 1,0-17-1,-71 35 1,-53 0 0,1 18-1,35 35 1</inkml:trace>
  <inkml:trace contextRef="#ctx0" brushRef="#br0" timeOffset="61751.68">10989 1252 0,'-18'0'16,"1"36"-1</inkml:trace>
  <inkml:trace contextRef="#ctx0" brushRef="#br0" timeOffset="66601.66">14058 3898 0,'-17'0'0,"-1"0"31,0 0-15,1 0-16,-1 0 15,-70 18 1,35-18 0,-18 0-1,54 17-15,-1-17 16,0 0 0,71 0 15,71 0-16,70 0 1,35 0 0,-52 0-1,-125 0-15,178 0 16,-1 0 0,-17-17 15,-71 17-16,0 0 1,-53 0 0,-53 0-1,-52 0 17,-71 0-17,-36 0 1</inkml:trace>
  <inkml:trace contextRef="#ctx0" brushRef="#br0" timeOffset="67084.69">13635 4127 0,'0'0'0,"-53"0"31,53-17-15,70 17-1,107 0 1,123 17-1,-18 1 1,124-18 0,17 0-1,-317 0-15,141 0 16,-18 18 15,-70-18-15,-106 0-1,-36 0 1,-17 17 15,-35-17-15,-35 18 0,52 0-16</inkml:trace>
  <inkml:trace contextRef="#ctx0" brushRef="#br0" timeOffset="77781.3">1429 6862 0,'0'0'0,"0"-18"16,17 18 77</inkml:trace>
  <inkml:trace contextRef="#ctx0" brushRef="#br0" timeOffset="78450">1535 6650 0,'0'0'15,"17"-18"1,1 1-16,-18-1 16,0 0-1,0 1 1,-35-19-1,-1 36 1,19-17 0,-1 17-1,18 17 1,-18 36 0,1 53-1,17-35 16,-18 70-15,18-106-16,-18 89 16,1 87-1,-36-17 1,18 18 0,-1-89-1,36 18 1,0-70-1,0-53 1,0-71 15,0 0-15,18-18 0</inkml:trace>
  <inkml:trace contextRef="#ctx0" brushRef="#br0" timeOffset="79249.45">1147 7038 0,'0'0'0,"0"-18"0,-36 1 15,-17-19 1,36-34 0,17-1-1,35 1 1,106-36 0,0 35-1,71 1 16,-53 52-15,17 36 0,-105 70-1,-36 53 1,-35-17 0,-88 52-1,-53 18 1,-1-53-1,89-106-15,-123 71 16,0-18 0,70-52-1,18-36 1,88-36 0,0-17-1,53 1 16,35-19-15,0 53 0,18 18-1,-53 53 1,17 35 0,-52 54-1,17-19 1,-17-35-1,35 18 1,-18-53 0,18 0-1,-35-53-15,17 0 16,0-18 0,0-35-1,18-35 16,-35 53-31</inkml:trace>
  <inkml:trace contextRef="#ctx0" brushRef="#br0" timeOffset="79766.39">2081 7726 0,'0'35'16,"-17"-35"0,34 0 15,1 0-31,53-53 16,-19 18-1,-34 17-15,0-52 31,-1 17-15,-17-18 0,-35 71-1,-35 0 1,-1 53 0,0 53-1,36-18 1,0 18-1,35-18 1,0-17 0,53-18-1,17-36 1,36-17 0,-35-17-1,35-36 16,-1-18-15,-87 54-16</inkml:trace>
  <inkml:trace contextRef="#ctx0" brushRef="#br0" timeOffset="80033.53">2716 7673 0,'0'18'15,"18"-18"17,0 0-32,-1 0 15,1 0-15,35 0 16,0-18 15,-36 18-15,1-18-16</inkml:trace>
  <inkml:trace contextRef="#ctx0" brushRef="#br0" timeOffset="80800.14">3563 7549 0,'-35'-17'31,"17"-1"-31,18 1 16,0-19-16,0 19 15,71-19 16,17 36-15,-35 0 0,53 89-1,-36 16 1,-70-16 0,0-54-16,0 71 15,-53-53 1,-35-1-1,53-52 1,35-17 0,0-36-1,35-88 1,0 70 0,36-52-1,-1 52 16,1 18-15,-18 53 0,-18 0-1,-17 0-15</inkml:trace>
  <inkml:trace contextRef="#ctx0" brushRef="#br0" timeOffset="81899.42">4445 7426 0,'0'0'0,"0"-35"31,-18 17-31,1 18 0,-1 0 16,-35 18 15,18 35-31,17 35 31,18 18-15,0-36-1,18 1 1,52-36 0,19-17-1,-1-18 1,-18-36-1,-17-17 1,18-35 0,-36-35-1,0 17 1,-35 35 0,-17 89 30,17 17-30,-36 71 0,19 0-1,17 0 1,17-36 0,19-52-1,52-18 1,-53 0-16,36-18 15,-1-35 1,-34-17 0,-19-18-1,1 17 1,-18 18 0,0 36-1,0 70 32,0 35-31,-18-18-1,-17 1 1,35-54-16,-18 36 16,18-17-1,-17-36 16,-1-36-15,18-17 0,0-35-1,0 53-15,53-88 16,18 52 0,34-17-1,36 52 16,-17 54-15,35 106 0,-124-1-1,-35-35 1,-71 18 0,-17-35-1,71-36 1,-1-35-1,18-35 17</inkml:trace>
  <inkml:trace contextRef="#ctx0" brushRef="#br0" timeOffset="82399.31">7426 7126 0,'0'-18'0,"0"36"0,0-53 16,0-71 0,0 88-16,0-52 15,0 87 32,0 72-31,0 34-1,-18-70-15,-17 141 16,0-35 0,17-71-1,18-17 1,0-89 15,-18 0-15</inkml:trace>
  <inkml:trace contextRef="#ctx0" brushRef="#br0" timeOffset="83135.46">6967 7391 0,'0'0'15,"-35"0"-15,17 17 16,54-17 0,52 0-1,18-35 1,70-36 0,142-52-1,-89 17 1,-88 18-1,-123 17 1,-18-17 0,-71 53-1,18 53 1,18 52 0,0 54-1,17 34 1,0 1 15,1-35-15,-36 17-1,53-71 1,0-52 0,0-71 15,17 0-16,1 18-15,53-106 16,34-18 0,1 71-1,0 35 1,-18 53 0,-35 35-1,-17 106 1,-36-35 15,0 0-15,-18-18-1,-17-35 1,17-35 0,0-1-1,18-52 16,36-36-15</inkml:trace>
  <inkml:trace contextRef="#ctx0" brushRef="#br0" timeOffset="83566.39">8643 7338 0,'18'0'47,"-1"0"-47,-17-18 0,36 0 16,34-52 0,-17 35-1,-18-18 1,-35 35-16,0 0 15,-70 18 1,-1 18 0,-35 53-1,36 52 1,52 1 0,18-54-1,53 18 16,53-70-15,-18-18 0,18-18-1,-53-17 1,17-18-16</inkml:trace>
  <inkml:trace contextRef="#ctx0" brushRef="#br0" timeOffset="84583.28">10319 7144 0,'-18'0'0,"36"0"0,-89 17 32,54-17-32,34 0 15,1 0 1,52-17-1,36-19 1,-71 19-16,124-54 16,-18 1-1,0-36 1,-88-35 0,-88-18-1,-71 53 16,-35 18-15,35 70 0,36 18-1,17 71 1,-18 88 0,1 70-1,-1 18 1,1 53-1,-19 35 1,1 35 0,18-87-1,-36 210 1,71-105 0,17-17 15,53-71-31,53-89 31,1-105-15,87-70-1,-35-107 1,0-70 0,36-106-1,-36-35 1,-53-18-1,-106-35 1,-105 35 0,-71 35-1,0 71 1,35 106 0,-17 17-1,34 36 16,125 18-15,34 17 0,36 0-1,53-18 1,18-35 0,-89 53-16</inkml:trace>
  <inkml:trace contextRef="#ctx0" brushRef="#br0" timeOffset="85333.24">11112 7338 0,'0'0'16,"0"-18"-16,0-17 0,0 17 0,-35-52 16,-71 34-1,18 19 1,-35 34 15,17 72-15,0 105-1,71-53 1,35-53 0,17-18-1,54-52 1,52-18-1,36-70 1,-35-19 0,-19-34-1,-52 17 1,-17 35 0,-36 54-1,0 34 1,-53 89 15,0 0-15,53 0-1,0-35 1,53-19 0,35-52-1,-53 0-15,71 0 16,18-70-1,-19-18 1,-69 17 0,-19 1-1,1 34 1,-18 54 0,0 35-1,0 0 1,0 17 15,0-17-15,53-35-1,0-18 1,0-18 0,-18-35-1</inkml:trace>
  <inkml:trace contextRef="#ctx0" brushRef="#br0" timeOffset="85782.12">11836 6897 0,'0'0'16,"-18"0"-16,-35 0 0,-53 17 15,36 72 1,52-19 15,18 18-15,53-35-1,35-35 1,18-18 0,-18-53-1,0-18 1,-70-17-1,-18-18 1,-53 71 0,-70 18-1,-36 52 1,71 35 0,70 19-1,18-37 1,35 19 15,54-71-15,34 0-16</inkml:trace>
  <inkml:trace contextRef="#ctx0" brushRef="#br0" timeOffset="86148.93">12594 6491 0,'0'0'0,"0"-53"31,0 36-31,-53 34 16,18 89 0,-36 53-1,18-18 1,36-88-16,-54 176 31,36 0-15,0-52-1,17-71 1,18-36 0,0-35-1,35-70 16,1-18-15,-19 18-16</inkml:trace>
  <inkml:trace contextRef="#ctx0" brushRef="#br0" timeOffset="86565.57">12506 7444 0,'0'0'0,"0"17"0,18-17 47,-1 0-47,1-17 16,17-36 0,18 0-1,-35-18 1,-18 1-1,0 34 1,-53 36 0,-18 71-1,36 17 1,0 18 0,17-18-1,18-17 1,0-54-1,53 19 1,18-19 0,34-17-1,54-17 1,-18-36-16</inkml:trace>
  <inkml:trace contextRef="#ctx0" brushRef="#br0" timeOffset="87165.71">13529 7161 0,'0'0'0,"0"-70"16,-53-1-1,-35 36 1,53 35-16,-71 0 16,18 53-1,-1 53 1,54 35 15,0 0-15,35 0-1,35-70 1,53-36 0,18-35-1,-18-18 1,18-70-1,0-71 1,0-105 0,-53 87-1,-18-17 1,-17 53 0,-18 71-1,0 52 16,-53 89-15,17 105 0,1-17-1,-18 70 1,36 0 0,17-70-1,35-71 1,35-52-1,1-36 1,17-18 0,18-88-1</inkml:trace>
  <inkml:trace contextRef="#ctx0" brushRef="#br0" timeOffset="89032.2">15416 6773 0,'0'0'0,"-35"0"15,-35 36 1,70-19-1,0 19 1,17-1 0,89-18-1,53-17 1,17-35 0,-35-18-1,18-70 1,-159-18-1,-88 17 1,17 71 0,-17 71-1,70 0-15,-17 87 16,0 107 0,17 0-1,18 17 1,-35-17 15,17-36-15,1-88-1,17-52-15,-18 34 16,-17-52 0,-18-18-1,0-36 1,-53-34-1,0-36 1,-17 0 0,88 89-1,35 87 17,0-52-32,0 52 15,52 19 1,37-19-1,34-35 17,1-35-17,17 0 1,-18-53 0,36-17-1,-124 35-15,71-71 16,-88-18-1,-18 54 1,0 34 0,-89 36-1,37 89 1,16-1 0,19 18-1,17-18 1,53-53 15,17-35-15,71 0-1,-106-17-15,142-36 16,-18-36 0,-54-34-1,-69 52 1,-19 18-1,-52 36 1,-35 70 0,52 17-1,18 19 1,0-19 0,53 1-1,0-36 1,-36-17 15,-17-36 0,-53-17-15,36 17-16,-18 0 16,-1 18-1,19 0 1,17 53-1,35-17 1,35-19 0,19-17-1,16 0 1,72-35 0,-54-53-1,-34-53 16,-37-71-15,-16 71 0,-19-18-1,-17 18 1,0 123 0,0 54-1,-70 69 1,35 37-1,-18 69 1,17 19 0,36-107-1,53-52 1,0-54 0,18-17-1,-18-17 1,17-54 15,-35-35-15,-35 89-16</inkml:trace>
  <inkml:trace contextRef="#ctx0" brushRef="#br0" timeOffset="89248.55">17022 7161 0,'-18'0'15,"36"0"-15,-18 0 32,17 0-32,71 0 15,53 0 1,36-17 0,-142 17-16,124-36 15,-36 1 1,-105 18-1</inkml:trace>
  <inkml:trace contextRef="#ctx0" brushRef="#br0" timeOffset="90782.37">18503 6756 0,'0'0'0,"0"-36"0,35-69 16,-35 34-1,-52-17 1,-37 88 0,-34 53-1,35 35 1,-18 88 0,18 1-1,70 17 1,18-141-1,0 88-15,0-106 16,35 71 0,53 0-1,54-71 1,34-35 0,36-53-1,-1-35 1,-52-53-1,-106 35 1,-35-35 0,-36 35-1,-70 35 1,35 71 0,35 0-16,-88 36 15,18 70 1,35 17 15,53 18-15,0-17-1,53-54 1,18-70 0,-1 0-1,1-53 1,-18-53-1,-18 1 1,-17-19 0,-18 106-16,0-34 15,0 122 17,0-35-32,0 18 15,-18 71 1,18-1 15,35-52-15,36-54-1,35-17 1,35-52 0,0-54-1,0-35 1,-123 105-16,52-70 15,-70 54 1,-53 52 0,-35 70-1,53 36 1,35 53 0,18-71-1,34-18 1,-16-17 15,-36-35-15,0-71 15,-18 35-31,0-17 16,-34-35-1,16 34 1,19 36-1,-1 0-15,18 18 16,0 53 0,0-54-16,35 18 15,36 1 1,17-19 0,35-17-1,1-17 1,17-54 15,0-52-15,-35-18-1,-53-1 1,-53 72 0,-35 52-1,-36 36 1,1 70-1,34 36 1,36-19 0,0 1-1,36-53 1,52-18 0,35-35-1,1-52 1,-1-37-1,54-69 17,-89 34-32</inkml:trace>
  <inkml:trace contextRef="#ctx0" brushRef="#br0" timeOffset="91032.91">21026 6967 0,'-53'0'16,"-18"18"-1,-17 53 1,70-1-1,36 54 1,52-19 0,-52-87-16,35 88 15,-35-53 1,-18-18 0,-18 0-1,0-35 1,-17 0 15,-18 0-15,-53-35-1</inkml:trace>
  <inkml:trace contextRef="#ctx0" brushRef="#br0" timeOffset="91398.04">3845 8908 0,'0'0'0,"0"-18"0,-17-35 32</inkml:trace>
  <inkml:trace contextRef="#ctx0" brushRef="#br0" timeOffset="93316.14">1147 8837 0,'0'0'0,"-71"0"31,53 0-31,1 0 16,-1 0-1,18 18 17,18-18-17,52 0 1,36 0 0,35 0-1,-35 0 1,53 17-1,17-17 17,18 0-17,53 0 1,-35 0 0,70 0-1,-211 0-15,123-17 16,-141 17-16,229 0 15,-53-18 1,71 0 0,17 18-1,1-17 1,-54 17 0,125 0-1,-54 0 1,-71 0 15,71 0-15,1 0-1,16 0 1,1 0 0,-18 0-1,36-18 1,-1 1-1,-88 17 1,124-18 0,88 0-1,-177 1 1,124 17 0,0-18-1,53 0 1,-35 18-1,-18 0 17,0 0-17,17-17 1,-105 17 0,88 0-1,0-18 1,-335 18-16,282 0 15,-88-18 1,106 18 0,-36-17-1,18-1 1,0 0 0,-53 1-1,18-1 1,-88 1-1,52-1 17,18 0-17,0 1 1,-35-1 0,-53 0-1,-18 1 1,-70-1-1,35 18 1,-17-18 0,-1 18-1,0 0 1,-17 0 0,0 0-1,-53 0 1,52 0-1,37 0 17,-90 0-17,19 0 1,-1-17 0,-52 17-1,17 0 1,18-18-1,-53 18 1,17-17 0,-52 17-1,0-18 1,-18 0 46,-18 1-46,0 17 0,-17-36-1,-18-17 1,36 36-16,-19-18 0</inkml:trace>
  <inkml:trace contextRef="#ctx0" brushRef="#br0" timeOffset="94156.13">20937 7179 0,'0'0'0,"18"0"47,-18-18-31,18 1 0,-36 17 62,0 17-78</inkml:trace>
  <inkml:trace contextRef="#ctx0" brushRef="#br0" timeOffset="112312.43">1870 10037 0,'0'0'0,"0"-18"46,0 0-46,17 18 0,1-35 16,17 0 0,1-36-1,-36 53 1,-36 18 0,19 0-16,-54 18 15,-35 53 1,36-18-1,34 17 1,36-35 0,53 1 15,53 17-15,-18 0-1,-35 17 1,-35 1-1,-53 34 1,-36-34 0,-88 0-1,-17-54 1,17-34 0,71-36-1,35-18 1,18-17-1,35 17 1,70 18 0,36 18 15,-18 35-31</inkml:trace>
  <inkml:trace contextRef="#ctx0" brushRef="#br0" timeOffset="112629.07">2240 10019 0,'0'0'0,"0"-18"0,18-35 16,-18 18 0,-18 35-1,-17 35 1,0 54-1,-18 16 1,17 19 0,1-18-1,35-71 1,0 53 0,0-70-1,35-54 16,18-16-31</inkml:trace>
  <inkml:trace contextRef="#ctx0" brushRef="#br0" timeOffset="112829.59">2011 10213 0,'0'0'0,"-18"0"15,18 18 1,18-18 0,-1 0-16,72-18 15,16 0 17,-16-17-32</inkml:trace>
  <inkml:trace contextRef="#ctx0" brushRef="#br0" timeOffset="113579.87">2452 10160 0,'-35'35'0,"17"-35"16,18 18 0,18-18-1,17 0 1,53-18-1,-17-17 1,-36 17 0,-35 1 15,-18 17-15,-70 17-1,17 19 1,-17 17-1,53 35 1,35-35 0,0-36-16,0 36 15,0-35-15,35-18 16,71 0 0,-18-18-1,18-52 1,18-1-1,-54 1 1,-17-1 0,-53 89 46,0-1-46,-18 71-1,18-52-15,-35 87 16,0 89 0,17-53-1,1 105 1,-1 18 0,-17-88-1,35 36 1,0-142-1,0-35 1,0-88 15,0-107 1,0 107-32</inkml:trace>
  <inkml:trace contextRef="#ctx0" brushRef="#br0" timeOffset="113948.4">2875 10442 0,'0'0'0,"0"-17"0,0-54 16,0 18-1,0 0 1,88 0-1,-17 0 1,70 53 0,-106 0-16,53 0 15,-52 71 17,-36 17-17,-71 0 1,-52 18-1,87-71-15,-34 18 16,17-35 0,35-18-1,36-35 17,0 17-32</inkml:trace>
  <inkml:trace contextRef="#ctx0" brushRef="#br0" timeOffset="114562.37">3898 10266 0,'0'0'15,"18"0"-15,-18-18 16,0-35-1,17 0 1,1-17 0,-18 52-16,18 1 15,-18 52 17,-18 35-17,0 1 1,18 52-1,0-17 1,0-18 0,0-35-1,0-17 17,-52-19-17,-37 1 1,1-18-1,71 0-15,-72 0 16,54 0 0,35 18-1,35-18 1,36 0 0,52 0-1,18 0 1,-88-18-1,36 18 1,-89-18 0,17 18 15,18-53-31</inkml:trace>
  <inkml:trace contextRef="#ctx0" brushRef="#br0" timeOffset="114878.33">4815 10372 0,'-17'0'0,"-1"0"15,0 0-15,36 0 31,0 0-31,88-18 16,70 0 0,36 18-1,-1-17 17,-52-1-17,-88 18 1,-71-18-1,-36 18-15</inkml:trace>
  <inkml:trace contextRef="#ctx0" brushRef="#br0" timeOffset="115161.88">5503 10142 0,'18'0'31,"0"0"-31,-1 0 16,36 0-16,18 0 16,17 36-1,-53-1 17,-35 18-17,0-36-15,-106 72 16,1-1-1,-37 0 1,54-35 0,71-53-1</inkml:trace>
  <inkml:trace contextRef="#ctx0" brushRef="#br0" timeOffset="117845.46">7038 10566 0,'0'0'0,"-18"17"0,-17-17 31,53-17 0,-1-1-31,54-35 16,52-53-1,-87 71 1,69-71 0,-34 18-1,-71-53 1,-88 106-1,0 52 1,-36 54 0,36 70-1,88 18 1,35-18 0,53-71-1,-17-52 1,17-18-1,18-71 1,0-34 0,17-19 15,18 1-15,-52 52-1,16 18 1,-52 71-1,-35 52 1,-18 36 0,-35 18-1,-1-36 1,36-53 0,0-88 15,36-17-16,34-36 1,1 0 0,-18 35 15,-36 71-31,1-35 16,-18 88 15,-53 35-16,18 36 1,35-18 0,17-54-1,54-16 1,-36-36-16,89 0 16,17-36-1,71-69 1,-36-1-1,-88 18 1,-70-1 0,-71 54-1,-18 35 17,-52 53-17,52 35 1,54 18-1,17-35 1,123-1 0,1-70-1,-19 0 1,36-53 0,-17-35-1,-71 18 1,17-36-1,-17 53 1,-35 53 0,17 0-1,-17 0 17,-18 35-17,0-17 1,0-36 31,0 0-47,0 1 15,-35-18 1,17 35-16,0 0 16,-17 17-1,0 36 1,17 18-1,1 52 1,17-52 0,70-1 15,36-35-15,35-35-1,35-52 1,-70-19-1,0-17 1,-88 70-16,-1-88 16,-17 71-1,0 17 1,-35 18 0,-18 71-1,36 0 1,17-54-16,0 71 15,52-17 1,1-36 0,18-35-1,17-53 17,-35 0-17,18-52 1,-36 16-1,-18 36 1,-17 36 0,0 34-1,0 89 1,0-53 0,0 35-1,71-35 1,17-35-1,0-18 1,71-53 0,-53-53-1,-35 18 17,17-53-17,-71-36 1,-17 72-1,0 34 1,-17 159 15,-19 53-15,1 18 0,35-124-16,0 54 15,0-1 1,0-71-16,53 72 15,35-54 1,-17-35 0,52-18-1,1-52 17,-36-1-17,0-52 1,-88 35-1,-17 52 1,-54 36 0,0 53-1,36 35 1,35 1 0,18-19-1,70-35 1,-17-35-1,52 0 1,-17-53 0,-88 36-16,70-36 15,-88 18 17,-18-36-17</inkml:trace>
  <inkml:trace contextRef="#ctx0" brushRef="#br0" timeOffset="118044.85">11024 9984 0,'0'0'16,"-53"17"-16,-17 1 16,105-18 15,-17 0-31,105 0 15,36 0 1,-53-35 0,0-18-1</inkml:trace>
  <inkml:trace contextRef="#ctx0" brushRef="#br0" timeOffset="118528.01">13088 9666 0,'0'0'0,"-18"-18"0,-17-34 31,17 52-31,-17 35 16,18 0-16,-36 124 16,17-18-1,-17 35 1,18-35 0,35-70-1,0 0 1,0-124 15</inkml:trace>
  <inkml:trace contextRef="#ctx0" brushRef="#br0" timeOffset="119361.56">12435 10107 0,'-17'18'31,"34"-18"-31,1 17 16,106-17 0,17 0-1,-88 0-15,141-35 16,141-35 0,-212-1-1,-35-53 1,-88 1-1,-35 17 1,0 89 0,-18 52-1,35 88 17,1 1-17,17 35 1,-18-36-1,0-35 1,18-17 0,0-54-1,0-34 1,0-19 0,36-34-1,34-18 1,1 17-1,-18 54 1,-18 17 0,0 52-1,-35 1 17,53 18-17,35-18 1,1-53-1,16 0 1,19-35 0,17-36-1,-53 18 1,-70 35-16,-18-70 16,-18 35-1,-35 53 1,-35 89-1,35 16 1,53-16 0,0-72-16,35 36 15,54-35 17,34-18-17,-35-36 1,36-34-1</inkml:trace>
  <inkml:trace contextRef="#ctx0" brushRef="#br0" timeOffset="119912.41">16281 9931 0,'0'0'16,"-53"-53"0,35 35-16,0 0 15,1 18-15,-18 0 16,17 0-16,-53 106 16,54 106-1,-1 0 1,-52 105-1,17 18 1,17 18 0,-17-35-1,1-54 17,16-87-17,19-89 1,-1-88-1,18-88 1,0 52-16,0-175 16,0 69-16</inkml:trace>
  <inkml:trace contextRef="#ctx0" brushRef="#br0" timeOffset="120312.77">15452 10178 0,'0'0'0,"0"-36"0,0-17 0,0-105 16,70 17-1,18 35 1,106-18 15,71 89-15,-212 35-16,106 53 15,-18 106 1,-141 52 0,-106-70-1,-70 1 1,-1-37 0,124-105-1,18 0 1,17-53-1,18 18 1,53-18 0,106 0-1,-53 36 17</inkml:trace>
  <inkml:trace contextRef="#ctx0" brushRef="#br0" timeOffset="120727.72">16669 9931 0,'0'0'15,"0"-18"-15,0 0 0,0-17 16,0 0 0,35 17-1,-17 1-15,35 17 16,-36 0-16,36 17 15,35 71 1,-35 18 0,-35-35-1,-36 17 17,-35-53-17,18-35 1,17-17-1,18-54 1,18 1 0,35-1-1,18 0 1,87 18 0,-70 18-1,18 18 1</inkml:trace>
  <inkml:trace contextRef="#ctx0" brushRef="#br0" timeOffset="121161.03">17745 9719 0,'-18'18'32,"-70"17"-17,-36 71 1,36-18-1,0 18 1,88-89-16,0 72 16,53-54-1,70-35 1,36 0 0,-35-53-1,-19-18 1,1-34-1,-106 87-15,0-88 16,-106 0 0,-52 71-1,-19 35 17,71 53-17,71-35-15,0 52 16,35-35-16,0 36 15,88 0 1,71-54 0,-124-17-16</inkml:trace>
  <inkml:trace contextRef="#ctx0" brushRef="#br0" timeOffset="121927.76">18362 9984 0,'71'-18'0,"-142"36"0,336-89 15,-212 53-15,52-35 16,-105-17-1,0 52-15,-70 1 16,-18 17 0,-71 53 15,-35 88-31,106-53 31,52 0-15,72-53-1,52-17 1,88-18 0,-140 0-16,122-53 15,-70 18 1,-35-36 0,-35 1-1,-18 52 1,-18 89 15,-35 34-15,18 1-1,-35 106 17,34 17-17,36-158-15,-17 123 16,17 123-1,0 1 1,35-18 0,-35-71-1,0 18 1,-123-35 0,-19-124-1,19-53 1,-1-70-1,19-106 1,69-142 0,36 1-1,71-229 1,17 176 15,-17 141-15,35 17-1,17 18 1,18 36 0,18 17-1,-89 71-15</inkml:trace>
  <inkml:trace contextRef="#ctx0" brushRef="#br0" timeOffset="122427.48">19050 9948 0,'-18'-17'0,"1"17"16,-1-53-16,-17-18 31,35 54-31,0-36 16,70-36-1,54 72 1,-18 34 0,17 72-1,-52 52 1,-71 0 0,-89-18-1,19-70 1,35-35-1,-1-18 1,54-71 0,17 18-1,71-105 17,0 17-17,-35 70 1,34 36-1,-34 17 1,-18 36 0,0 17-1</inkml:trace>
  <inkml:trace contextRef="#ctx0" brushRef="#br0" timeOffset="123627.68">20443 9790 0,'0'0'0,"0"-18"15,0-35-15,-88 0 16,0 18 15,53 35-31,-53 0 16,-71 88-1,88 18 1,18 17 0,53-17-1,0-35 1,89-36 0,34-17-1,1-54 1,-54-17-1,36-70 1,-71-1 0,-35 36-1,0 71 17,-53 34-17,-17 89 1,70 18-1,0-36 1,88-35 0,71-36-1,35-17 1,-53-35 0,-53-35-1,-53-54 1,-35 18-1,0 71 1,-17 88 15,-19 35 1,36-53-32,-17 36 15,-1 17 1,18-35-1,-18-35 1,18-36 15,0-53-15,0 54-16,18-54 16,53-35-1,34 18 1,1 88-1,-35 0 1,-18 71 0,-36 17-1,-17 0 17,0-17-17,0-18 1,-17-36-1,-19-17 1,1-17 0,18-72-1,17 19 1,88-71 0,35 17-1,71 71 1,-53 53-1,53 89 1,-123 16 0,-71 19-1,-71-54 1,-52 36 15,-1-35-15,1-18-1,70-18-15</inkml:trace>
  <inkml:trace contextRef="#ctx0" brushRef="#br0" timeOffset="124727.42">1605 12594 0,'0'0'0,"0"-17"47,18-1-47,-1 0 0,1 1 15,53-36 1,-54 35-16,19-53 16,-36 54-1,-89 17 1,-122 53 0,52 0-1,53 17 1,106-34-1,176 16 1,-17-16 0,35 17-1,-88 17 1,-88 36 15,-54-35-15,-122 17-1,69-88 1,-34-18 0,70-35-1,18-17 1,35-54 0,88 18-1,-17 53 1</inkml:trace>
  <inkml:trace contextRef="#ctx0" brushRef="#br0" timeOffset="124960.73">2293 12277 0,'0'0'0,"35"0"32,-70 88-17,0 0 1,-18 53-1,35-35 1,18-18 0,35 18-1,18-106 1,53-53 0,-53 0-16</inkml:trace>
  <inkml:trace contextRef="#ctx0" brushRef="#br0" timeOffset="125160.77">2170 12594 0,'0'0'0,"-36"0"0,54 0 32,17-17-17,36 17 1,70-53-1,-106 35-15,89 0 16,-19 1 0,-69 17-16</inkml:trace>
  <inkml:trace contextRef="#ctx0" brushRef="#br0" timeOffset="125777.46">2699 12524 0,'0'17'0,"0"19"16,17-36 15,54 0-15,-53-18-16,52-17 15,18-18 1,-88 35 0,18 0-1,-89 18 16,-34 89-15,34-36 0,53-18-16,1 35 15,17-52-15,0 35 16,70-35 0,54-18-1,-36-36 1,53-52-1,-53 35 1,18-35 0,-71 35-1,-35 35 1,-17 36 15,-19 70-15,19 124-1,17-18 1,0 71 0,0-54-1,0 71 1,0-35 0,0-123-1,0-89 1,-18-70-1,18-89 1,0 19 0</inkml:trace>
  <inkml:trace contextRef="#ctx0" brushRef="#br0" timeOffset="126110.97">3210 12700 0,'0'0'0,"-17"-71"15,17-34 1,17 52 0,124-71-1,18 54 1,35 52 0,-88 53-1,-106 89 1,-141 35-1,-36-18 1,54-53 0,105-71-1,124-122 32,-35 52-31,-36 17-16</inkml:trace>
  <inkml:trace contextRef="#ctx0" brushRef="#br0" timeOffset="126577.33">4286 12206 0,'0'-35'16,"0"70"-16,0-105 15,0 34 1,18 36-1,35 53 1,0 53 0,-53 53-1,0-106-15,-53 70 32,-53 36-17,0-53 1,53-89-1,18-34 1,35-54 0,0-17-1,0 70-15,18-87 16,17 69 0,18 36-1,35 71 1,-35 17-1,35 35 1,-70-105-16,70 70 16,0-88-1,71-17 1,-18-54 0</inkml:trace>
  <inkml:trace contextRef="#ctx0" brushRef="#br0" timeOffset="127077.1">5415 12400 0,'0'0'0,"-18"35"16,18-17-1,53 0 1,89-18-1,-1 0 1,53 0 0,-36 0-1,-140-18-15,35 0 16,-53-17 15,-18-18-15,-35 0-1,0-17 1,18 17 0,18 53-1,69 0 17,1 17-17,0 36 1,-35 36-1,-53-19 1,-106 71 0,17-35-1,18-53 1,53-18 0</inkml:trace>
  <inkml:trace contextRef="#ctx0" brushRef="#br0" timeOffset="127526.99">7708 11642 0,'0'0'0,"-17"-36"0,-19-17 31,36 36-31,-17 17 16,-19 70-1,19 107 1,-1 52 0,0-53-1,-52 36 1,17-88-1,53-107 1</inkml:trace>
  <inkml:trace contextRef="#ctx0" brushRef="#br0" timeOffset="128210.43">7179 11889 0,'0'0'0,"0"-18"0,0-17 16,0-89 0,71 1-1,17 52 1,106 1 0,53 87-1,-194 19-15,88 52 16,-88 70-1,-124 19 1,-88-36 0,-70 0-1,53-70 1,140-71 0,-17 0-1,18-53 1,35-53-1,35 53 1,18 53 0,36 71-1,16 52 1,-16 0 0,-19 1-1,-17-71 1,18-18-1,-54-35-15,54 0 16,35-53 0,-18-53-1,0 1 1,-70 34 0,-18 53 15,0 71-16,0-35-15,0 35 16,-18 17 0,18-17-1,0-35 1,0-53 15</inkml:trace>
  <inkml:trace contextRef="#ctx0" brushRef="#br0" timeOffset="128393.65">8326 11959 0,'0'0'0,"-18"0"32,-17 0-17,17 18 1,18-1-1,0 19 1,35-19-16</inkml:trace>
  <inkml:trace contextRef="#ctx0" brushRef="#br0" timeOffset="129143.78">8961 12206 0,'35'-18'16,"-70"36"-16,70-53 0,-35 17 0,17-35 16,-17-17-1,0 17 1,-88 53 15,-35 35-15,35 36-1,70-36-15,-88 88 16,88-17 0,18-53-1,89-35 1,34-18 0,-17-53-1,-71 53-15,53-71 16,-70 18-1,-18 36 1,-18 17 0,-17 70-1,18 36 17,17 35-17,0 53 1,52-35-1,1 88 1,-35-18 0,-53-35-1,-1-141-15,-140 194 16,-36-88 0,1-106-1,52-71 1,-17-105-1,52-89 1,71-35 0,71 18-1,88 17 1,0 53 0,52-17 15,54 35-16,0 0 1,-89 88-16</inkml:trace>
  <inkml:trace contextRef="#ctx0" brushRef="#br0" timeOffset="129876.8">9419 11730 0,'0'0'0,"0"-35"0,0 17 16,-17 0-1,-54 89 1,53 17 0,-35 88-1,18 1 1,35-54 15,0-35-15,0-52-1,35-72 17,-17-34-17,0 52-15,-1-70 16,54-35 0,-18 70-1,-36 53 1,1 53-1,17 52 1,-17-16 0,35-1-1,0-53 1,17-35 15,36-18-15,0-52-1,0-71 1,-53-53 0,-18 0-1,-35 70 1,0 54 0,-18 140 15,18-34-31,-17 69 15,-1 89 1,18-17 0,0-71-1,53-36 1,18-52 0,-1-36 15,1-70-16,-71 17-15</inkml:trace>
  <inkml:trace contextRef="#ctx0" brushRef="#br0" timeOffset="130093.83">9913 12065 0,'-18'0'0,"36"0"0,-71 0 15,35 0 1,18-18-1,106 18 1,-35-17 0,70-1-1,-18-35 1,-17 18 0,-70 17-1</inkml:trace>
  <inkml:trace contextRef="#ctx0" brushRef="#br0" timeOffset="131259.87">11571 11800 0,'0'0'0,"0"-53"15,0 36 1,0-1-16,-18-17 16,-34 35 15,-1 70-16,35-34-15,0 52 16,1 88 0,-1-17-1,18-88 1,88-1 0,-35-70-1,18-35 1,-36 17-16,71-52 15,-89-36 1,-52 18 0,-53-18-1,0 35 1,53 36 0,35 17-1,0-17 1,105 0-1,54 35 1,-18 0 0,18 53-1,-36 88 1,-123-53 0,-17 36-1,-18-36 1,17-53-1,-17-35 1,17-35 0,18-1-16,0-34 15,53-71 1,53 17 15,35 18-15,-18 71-1,36 53 1,0 123 0,-124-35-1,-35 35 1,-53-18 0,18-87-1,35-19 1,18-70-1,34 0 1</inkml:trace>
  <inkml:trace contextRef="#ctx0" brushRef="#br0" timeOffset="131509.96">13600 11518 0,'0'35'31,"0"-17"-31,-36 70 16,-34 89-1,70-142-15,-36 53 16,1 89 0,35-107-1,18-52 1,35-54-1,35-34 1</inkml:trace>
  <inkml:trace contextRef="#ctx0" brushRef="#br0" timeOffset="132143.43">13988 11465 0,'0'0'0,"0"-17"0,-18 70 31,18-36-31,-35 54 16,17-36-16,-35 141 16,18 18-1,17-88 1,18-18 0,18-70-1,35-36 1,35-87-1,-17-19 1,-36 54 0,0 17-1,0 53 1,-17 70 15,0 18-15,52 1-1,18-19 1,-17-70 0,52 0-1,1-88 1,-106 70-16,52-70 16,-52-18-1,-18 53 1,-36 53-1,-34 36 1,52 87 0,18-35-1,36 1 1,34-54 15,18-35-15,-17 0-1,35-106 1,-89 88-16</inkml:trace>
  <inkml:trace contextRef="#ctx0" brushRef="#br0" timeOffset="132343.13">13705 11783 0,'0'0'0,"-53"53"32,71-53-17,17 0-15,71-18 16,18-17 0,-89 17-1,88-17-15</inkml:trace>
  <inkml:trace contextRef="#ctx0" brushRef="#br0" timeOffset="132777.1">16298 11730 0,'0'0'0,"0"-18"31,0 36-31,0-1 16,-17 54-1,-36 123 1,35-141-16,-35 123 16,-53 89-1,18 17 1,35-88 0,18 18-1,17-89 1,18-105-16,36-89 31,-1 1-15</inkml:trace>
  <inkml:trace contextRef="#ctx0" brushRef="#br0" timeOffset="133109.48">15928 12206 0,'0'0'0,"-53"-194"15,53 53 1,0 70 0,88 18-1,71 36 1,-106 17-16,88 0 16,18 70-1,-124 54 1,-70-36-1,-89 18 1,-35-53 0,54-53-1,158-53 17,52 0-1,-16 18-31</inkml:trace>
  <inkml:trace contextRef="#ctx0" brushRef="#br0" timeOffset="133461.51">16581 11942 0,'0'0'0,"17"-53"16,1 0 0,17 0-1,18 0 1,-35 53-16,70 0 15,-35 0 1,35 70 0,-53 36-1,-35-18 1,-53 1 15,36-72-15,-19-17-1,19-35 1,17-36 0,0 1-1,88-18 1,71-1 0,-18 54-1</inkml:trace>
  <inkml:trace contextRef="#ctx0" brushRef="#br0" timeOffset="134060.39">17551 11659 0,'0'0'0,"-36"18"16,-69 52-1,52 1 1,35 17 0,18-17 15,35-36-16,53-35 1,1-18 0,-19-34-1,-70-19 1,-17-17 0,-36 35-1,0 35 1,53 1-1,0-1 1,106 18 0,17-35-1,-17 35 1,17 0 0,-70 70 15,-53 18-16,0 54 1,0 34 0,0 36-1,0-36 1,-17 106 0,-36-105-1,35-89 1,0-53-1,18-123 32,53-36-47,-35 71 16</inkml:trace>
  <inkml:trace contextRef="#ctx0" brushRef="#br0" timeOffset="134259.6">18009 11553 0,'0'0'0,"-17"-17"16,-19-36-1,19 35 1,-1 18 0,71 36 30,-35-19-46,-1-17 0,1 18 0</inkml:trace>
  <inkml:trace contextRef="#ctx0" brushRef="#br0" timeOffset="134575.98">18362 11747 0,'18'0'15,"-36"0"-15,71 18 0,-35-18 16,17 0-1,0-35 1,18-18 0,-35 0-1,-18 18 1,-18 35-16,-52 0 16,-19 70-1,36 1 1,36 35-1,17-18 1,17-35 0,125-53-1,16-18 1,-17-35 0</inkml:trace>
  <inkml:trace contextRef="#ctx0" brushRef="#br0" timeOffset="135042.67">19121 11624 0,'0'0'0,"0"-71"16,-71 54-1,0 17 1,19 53 0,-1 35-1,53 18 1,0-18-1,70-17 1,36-54 0,0-17-1,17-70 1,-35-36 0,-52-35 15,-1-53-16,-17 35 1,-18 106 0,-53 194 15,35-106-31,18 54 16,0 87-1,0-53 1,18-34-1,52-36 1,19-53 0,-19-36-1</inkml:trace>
  <inkml:trace contextRef="#ctx0" brushRef="#br0" timeOffset="135242.39">19332 11624 0,'-88'0'32,"176"0"-32,-176-18 15,106 18 1,123-17 0,106-1-1,17-17 1,-211 35-16</inkml:trace>
  <inkml:trace contextRef="#ctx0" brushRef="#br0" timeOffset="135825.9">21008 11289 0,'0'0'0,"18"-35"0,-18-1 16,0-34 15,0 52-16,-71 18 1,-70 53 0,-36 71-1,72-36 1,69 53 0,89-71-1,35-52 1,36 0-1,-18-18 1,-124 0 31,-70 0-47,-18 17 16,0 19 15,53-1-16,53-18 1,36-17 0,105 0-1,-53-17 1,-17-1 0,-54 53-1,-17 71 1,-70-17-1,52-37-15,-88 72 16,18-18 0,35-71-1,-35-17 1,70-1-16</inkml:trace>
  <inkml:trace contextRef="#ctx0" brushRef="#br0" timeOffset="136309.18">11677 13088 0,'0'18'16,"0"-1"-16,-18 36 16,1 35-1,-36 71 1,53-124-16,-36 107 15,19-54 1,17-35 0,0-89 15</inkml:trace>
  <inkml:trace contextRef="#ctx0" brushRef="#br0" timeOffset="136742.74">11483 13300 0,'0'0'16,"-18"-71"-16,18-70 16,71 0-1,52 70 1,89 54 0,-159 17-16,106 53 15,-54 52 1,-157 37-1,-125-54 1,-70 0 0,88-35-1,142-53-15,-18 0 16,52-18 15,36 54 0,53 34-15,0 36 0,-89-88-16,54 34 15,0-16 1,17-19 0,-35-17-1,35-70 1,-53 52-16</inkml:trace>
  <inkml:trace contextRef="#ctx0" brushRef="#br0" timeOffset="137109.93">12312 13458 0,'-18'0'16,"54"-17"15,-1 17-16,53-53 1,0 18 0,-35-18-1,-35 17 1,-71 36 0,35 0-16,-105 36 15,17 70 1,71-18-1,35 18 1,17-36 0,1-70-16,0 0 15,-1 0-15,71 0 16,18-70 0,0-19 15,-71 54-31</inkml:trace>
  <inkml:trace contextRef="#ctx0" brushRef="#br0" timeOffset="137609.6">13176 13088 0,'0'0'16,"18"-106"-1,-36 71 1,-35 35 0,-17 70-1,34 107 1,19 17-1,-1-124-15,-35 248 16,0 52 0,18-87-1,17 87 1,1-35 0,17-70 15,17-177-16,54-70 1,52-142 0,1-17-1,52-88 1,-52-54 0,-124 195-16,-18-194 15,-70 88 1,-106 0-1,0 53 1,88 88 0,36 18-1,105 17 17,71-35-17,17 0 1</inkml:trace>
  <inkml:trace contextRef="#ctx0" brushRef="#br0" timeOffset="138009.41">13370 13370 0,'0'0'0,"-70"-35"32,34-18-17,36 18 1,0 0-1,18 35-15,53-18 16,-1 18 0,36 53-1,-35 17 1,-71-17 0,0 35 15,-18-88-31,-53 53 15,36-53 1,0-35 0,35-35-1,35 17 1,53-36 0,-70 72-16,70-36 15,0 35 1,1-17-1,-72 35-15</inkml:trace>
  <inkml:trace contextRef="#ctx0" brushRef="#br0" timeOffset="138592.51">13917 13212 0,'0'17'0,"0"-34"0,0 69 16,0-34-16,0 17 16,18-35-1,35 0 16,17-17-15,36-54 0,-88 54-16,52-36 15,-52-18 1,-36 53 0,-70 18-1,-35 89 1,34-1-1,54-71-15,17 89 16,36-53 0,53-18-1,52-35 1,18-35 0,18-35 15,-18-19-16,-35-16 1,-88 52 0,-18 35-1,0 53 1,-18 54 0,18-19-1,18-17 1,17 0-1,-35-35 1,-35 17 0,-71-18-1,0-17 1,124-35 15</inkml:trace>
  <inkml:trace contextRef="#ctx0" brushRef="#br0" timeOffset="139061.1">15081 12806 0,'0'0'0,"18"-35"16,-18-1 0,-71 142 30,36 18-30,35-89-16,-35 124 16,17-71-1,18 18 1,0-53 0,0-36 15,0-87 0,35-36-15,36 0-1,70-18 1,18 89 0,-36 35-1,-87 18-15,52 88 16,-71 17-1,-34-52 1,-89 35 0,-35-54-1,70-34 1</inkml:trace>
  <inkml:trace contextRef="#ctx0" brushRef="#br0" timeOffset="140026.93">1782 15328 0,'0'-17'31,"0"-1"-15,0-70-1,52-36 1,-52 36 0,-52 17-1,-37 36 1,-105 35-1,141 0-15,-88 18 16,88 35 0,106 17-1,88 19 1,89 34 0,-72 18-1,-105-17 16,-88-36-15,-141 0 0,-36-17-1,-70-54 1,123-17 0,-17-106-1,158-17 1,36-36-1,123-70 1,-71 176-16</inkml:trace>
  <inkml:trace contextRef="#ctx0" brushRef="#br0" timeOffset="140242.07">1993 14570 0,'0'0'15,"35"0"-15,-17 0 16,-18 70-1,-53 107 1,18-19 0,35-105-16,0 106 15,-18 53 1,18-106 0,0-36-1,18-70 1,17-35-1</inkml:trace>
  <inkml:trace contextRef="#ctx0" brushRef="#br0" timeOffset="140441.82">1817 15293 0,'17'0'31,"1"-18"-31,35 1 16,35-36 0,71 0-1,-53 18 1,-36 17-16</inkml:trace>
  <inkml:trace contextRef="#ctx0" brushRef="#br0" timeOffset="141076.95">2258 15205 0,'0'0'0,"-53"70"16,35-34 0,18-1-1,53-35 1,-18 0-16,107-53 16,-37 0-1,19-53 16,-71 36-15,-71 70 0,-105 0-1,-54 123 1,71-17 0,53 53-1,53-71 1,159-35-1,-18-53 1,53-53 0,-17-35-1,-71-1 1,-36-34 0,-52 52 15,-18 36-16,-18 53 1,-17 123 0,35 53-1,0 0 1,-18 141 0,18-70-1,-35 176 1,35-247-1,0-36 1,0-122 0,18-89-1,-1 18-15,-17-160 16,18 19 0</inkml:trace>
  <inkml:trace contextRef="#ctx0" brushRef="#br0" timeOffset="141441.45">3087 15434 0,'0'-176'15,"0"352"-15,0-423 16,0 141 0,17 36-1,89 17 1,-70 35-16,52 18 15,106 18 1,-141 70 0,-71 71-1,-141 17 1,18-70 0,18-36-1,70-70 16,53-35-15,17-18 0,89-35-1,0 18 1,-71 52-16</inkml:trace>
  <inkml:trace contextRef="#ctx0" brushRef="#br0" timeOffset="141958.2">4022 14940 0,'0'0'0,"0"-18"0,17 18 0,-17-35 16,71-53 0,-18 35-1,35 35 16,-35 36-15,-53 17-16,0 1 16,-71 69-1,-35 19 1,1-18 0,69-53-1,89-89 16,-17 19-31,34-1 16,71 18 0,-17 35-1,-54 36 1,-70 52 0,-70-17 15,-89 18-16,-53-18 1,124-89 0,35-17-1,36-35 1,69-53 0,-16 35-16</inkml:trace>
  <inkml:trace contextRef="#ctx0" brushRef="#br0" timeOffset="142341.88">5380 15311 0,'0'0'16,"-18"0"-16,1 0 15,34 0 1,89 0 0,106 0-1,-18 0 1,70 0-1,1-36 1,-195 36-16,89-35 16,-53 35-1,-106-18 1,-18 1 0,1 17-16</inkml:trace>
  <inkml:trace contextRef="#ctx0" brushRef="#br0" timeOffset="142608.1">6421 15046 0,'-18'-18'15,"18"1"1,35-1 0,71 18-1,-71 0-15,124 18 16,-88 52-1,-54 71 1,-123 36 0,-35-71-1,-70 52 1,122-105 0,89-70 15</inkml:trace>
  <inkml:trace contextRef="#ctx0" brushRef="#br0" timeOffset="143975.04">7814 14799 0,'-18'0'15,"1"18"1,17-1-16,0 19 15,0-19 1,17-17 0,72 0-1,34-53 1,1-35 0,-54 35-1,-70 18 16,-53 17-15,-88 36 0,18 17-1,87 0-15,-70 54 16,89-19 0,17 18-1,70-52 1,1-19-1,35-17 1,-89 0-16,19 0 16,-54 0-1,-105 36 1,-71 52 0,52 18-1,1 88 16,141-106-15,89-18 0,16-70-1,89 0 1,18-70 0,-106-18-1,-71 70-15</inkml:trace>
  <inkml:trace contextRef="#ctx0" brushRef="#br0" timeOffset="144174.41">8326 15046 0,'0'-35'0,"0"70"0,0-88 0,0 71 31,35 52-15,71 36-1,-36-18 16,18 0-15,-52-52 0,-19-19-1,1-52 1</inkml:trace>
  <inkml:trace contextRef="#ctx0" brushRef="#br0" timeOffset="144408.65">8855 14993 0,'0'0'0,"-124"71"47,89-54-47,0 19 0,-142 122 16,54-34 0,35 17-1,88-53 16,0-70-31,35-18 16,88-53 0,1-35-16</inkml:trace>
  <inkml:trace contextRef="#ctx0" brushRef="#br0" timeOffset="144724.63">9278 14940 0,'0'-18'15,"0"36"-15,18-36 0,-18 89 32,-18-53-32,-17 105 15,-18 71 1,18 71 0,-1 35-1,19 35 16,-1-88-15,18 35 0,0-88-1,0-176-15,0-1 16,71-140 0,-1-107-1,-17 72 1</inkml:trace>
  <inkml:trace contextRef="#ctx0" brushRef="#br0" timeOffset="145027.44">9384 15469 0,'-18'-70'0,"36"140"0,-89-352 15,54 141 1,17 70 0,35 36-1,71 17 1,53 36 15,-18 53-15,-124 17-1,-105 0 1,-71 18 0,36-53-1,52-36 1,89-17-1,35 0 1,88-35 0</inkml:trace>
  <inkml:trace contextRef="#ctx0" brushRef="#br0" timeOffset="146308.53">10389 14993 0,'0'-18'0,"0"36"0,0-71 0,-35 18 31,-53 0-15,-36 35-1,89 0-15,-88 35 16,70 35 0,17 54-1,36-18 1,0 17-1,106-52 1,-18-71 0,36-71-1,-18-52 1,-53 35 0,-18-18-1,-17 53 16,-18 123 1,0 19-17,0-1 1,35-35 0,35-36-1,36-34 1,35-54-1,-35-17 1,-53 0 0,-35 70-1,-18 36 17,-18 17-32,-17 53 15,0-17 16,17-36-15,36-53 15,-1 1-31,36-19 16,18-52 0,34 35-1,-16 36 1,-54 34-1,0 54 1,-17-53-16,17 70 16,0-35-1,18-53 1,53-18 0,18-35 15,34-53-16,-34-17 1,-124 52 0,-35-17-1,-71 88 1,18 18 0,52-1-16,-34 54 15,-1 70 1,71-70-1,0-1 1,88-52 0,-17-36-1,35-52 1,0-72 0,-53-34-1,-36 17 16,1-88-15,-18 141 0,0 89-1,-35 193 1,-18 1 0,35 52-1,18-35 1,71-53-1,-19-88 1,54-53 0,-18-35-1,-17-18 1</inkml:trace>
  <inkml:trace contextRef="#ctx0" brushRef="#br0" timeOffset="146708.45">14076 14287 0,'0'0'0,"-35"0"0,-107 0 32,142-17-17,53-1-15,71-17 31,123 0-15,0-1 0,-124 36-1,-52 0 1,-89 0 0,-17 18-1</inkml:trace>
  <inkml:trace contextRef="#ctx0" brushRef="#br0" timeOffset="146941.2">14534 14182 0,'0'0'16,"-17"17"-16,-1-17 0,-35 71 15,36 35 1,-19 105 0,-34 19-1,52-89 1,0 35 15,18-88-15,18-88-1,53-17 1,-1-54-16</inkml:trace>
  <inkml:trace contextRef="#ctx0" brushRef="#br0" timeOffset="147473.76">14676 14905 0,'0'0'0,"17"-18"16,1 1 15,-18-1-31,35 0 16,53-52 0,-70 52-16,35-70 15,-53 53 16,-18 17-15,-52 36 0,17 70-1,0 53 1,53-53 0,0-17-1,70-36 1,1-35-1,88-35 1,17-54 0,-105 1-1,-54 0 1,-34 70 0,-19 36-1,1 53 1,17 17 15,18-18-15,0-17-1,0-70 17,0-1-17,36-35-15</inkml:trace>
  <inkml:trace contextRef="#ctx0" brushRef="#br0" timeOffset="147708.04">15663 14199 0,'53'-70'0,"-106"140"0,124-176 16,-71 124 0,0 17-16,0 71 15,-35 88 1,17-17 15,0-54-15,1-17-1,17-71 1,0-17 0,17-53-1</inkml:trace>
  <inkml:trace contextRef="#ctx0" brushRef="#br0" timeOffset="147875.1">15505 14605 0,'0'0'0,"52"-18"47,-34 18-47,17-35 0,71 0 15,35-36 16,-105 54-31,17 17 0</inkml:trace>
  <inkml:trace contextRef="#ctx0" brushRef="#br0" timeOffset="149074.76">16457 14393 0,'0'0'0,"0"-17"0,0-1 16,18-17 0,-18 17-1,-36 18 1,-34 71 0,35-36-16,-89 124 15,36-18 1,35 0 15,53-35-15,71-71-1,105-35 1,0-18 0,-52-52-1,-18-54 1,-71-52-1,-53 35 1,-70 17 0,53 107-16,-124 34 15,36 72 1,-1 52 0,106 17-1,54-69 1,105-1 15,18-71-15,-36-34-1,36-54 1,-18-35 0,-35-17-1,-53 35 1,-53 123 15,-36 89-15,1-19-1,35-69-15,0 34 16,18-35 0,-1-35-16,72 0 15,52-17 1,-53-36 15,18-35-15,-36-36-1,-52 36 1,-36 141 15,-17 53-15,35-18-1,0 0 1,53-35 0,-18-53-16,36 0 15,35-18 1,-1-70 0,-16-18-1,-19-88 16,-52-35-15,-1 70 0,-17 106-1,0 89 1,-35 70 0,18 88-1,-19 0 1,36-159-16,-17 71 15,17-18 1,0-53 0,53-35-1,-18-53 1,-35 36-16,0-1 16</inkml:trace>
  <inkml:trace contextRef="#ctx0" brushRef="#br0" timeOffset="149259.04">17851 14517 0,'0'0'16,"-18"0"15,36 0-15,17 0-1,88 0 1,1-35-1,-89 35-15</inkml:trace>
  <inkml:trace contextRef="#ctx0" brushRef="#br0" timeOffset="150890.51">18556 14534 0,'-18'0'0,"36"0"0,-53 0 31,52-17-31,19-18 16,17-1-1,-18 19-15,124-89 16,-36-18 0,-52 36-1,-71-18 1,-53 36 0,-35 70-1,-1 106 1,19 105 15,52 19-15,-17 52-1,-18 18 1,0-1 0,0-16-1,18-19 1,35-123-1,0 0 1,88-105 0,53-107-1,-53-52 1,1-54 0,-89-52-1,-36 17 1,-70-35 15,-70 89-15,123 122-1,53 1 1,35 0 0,107 0-1,-37-18 1,89-88-1,-88 52 1,0 1 0,-71 53-1,-17 35 1,-36 53 0,-52 88-1,35-53 16,35 0-15,0-52 0,52-19-1,54-17 1,35-70 0,-35-19-1,-70-52 1,-36 0-1,-89 88 1,-34 36 0,-36 123-1,106-18 1,36 0 0,17-35-1,52-18 1,72-35 15,-18-18-31</inkml:trace>
  <inkml:trace contextRef="#ctx0" brushRef="#br0" timeOffset="151141.15">19932 14270 0,'0'0'0,"18"-35"0,17-1 15,18-70 1,-53 71-1,0 88 1,-36 106 0,1-18-1,0 35 1,17-17 0,1-106-1,17-35 1,53-18 15,-1-53-31</inkml:trace>
  <inkml:trace contextRef="#ctx0" brushRef="#br0" timeOffset="152307.35">20637 14517 0,'0'0'0,"53"-35"16,-17-54-1,-36 19 1,-106-1 0,-88 89-1,70 70 1,1 53 0,70 0-1,53-53 1,18-17 15,87-53-15,37-36-1,16-70 1,-52-18 0,0-88-1,-53-18 1,-35 177-16,-18-88 15,0 34 1,-18 72 0,-35 34-1,-35 107 1,52 52 0,19-35-1,-1 71 1,53-124 15,18-35-15,71-53-1,17-35 1,35-53 0,-35-36-1,-88-17 1,-35 88-1,-53 53 1,-36 35 0,1 71-1,52 18 1,0-18 0,18-54-1,36-16 1,34-36 15,18 0-15,36-88-1,-1-54 1,-34 37 0,-1-37-1,-88 107 1,-36 176 15,1-35-15,18-35-1,17-1 1,17-70 0,1 0-16,17 0 15,0 0-15,54-53 16,16-52-1,-34 16 17,-18 36-17,-53 71 1,0 53 0,0-54-16,0 107 15,70-54 1,19-34-1,87-36 1,0 0 0,-123-53-1,-53 35-15</inkml:trace>
  <inkml:trace contextRef="#ctx0" brushRef="#br0" timeOffset="155574.17">1817 17057 0,'0'0'0,"17"-18"15,1 1 1,0 17-16,-1-36 16,19-34-1,-19 52-15,19-88 16,-36 53-1,-71 18 1,-52 35 0,-54 71-1,-35 52 1,177-35 0,88 18-1,71-18 1,87 0 15,-87-35-15,-89-35-16,36 53 15,-89 34 1,-88-34 0,-88 0-1,18-54 1,-18-34-1,53-72 1,70 36 0,89-35-1,87 18 1,54-1 0</inkml:trace>
  <inkml:trace contextRef="#ctx0" brushRef="#br0" timeOffset="155823.69">2381 16757 0,'0'0'0,"18"0"15,0 0 1,-18 88 0,0 53-1,-36-17 1,1 17-1,0-35 1,17-36 0,18-52-1,18-36 1</inkml:trace>
  <inkml:trace contextRef="#ctx0" brushRef="#br0" timeOffset="155990.07">2170 17286 0,'0'0'16,"-18"0"-16,18-18 16,35-17-1,36 18 1,52-36 0,1 17-1,17-17 1,-88 36-16</inkml:trace>
  <inkml:trace contextRef="#ctx0" brushRef="#br0" timeOffset="156573.78">2752 17127 0,'0'18'0,"0"-36"0,0 89 16,0-36 0,17-35-16,19 0 15,52-53 1,35-17 15,-52-1-15,-36-17-1,-35 70 1,-35 36 0,-71 70-1,35 53 1,36-35-1,35-18 1,35-35 0,54-53-1,16-17 1,89-89 0,-70 18-1,-1-18 1,-87 53 15,-36 35-15,0 89-1,0 17 1,-18 106 0,18 0-1,-35 123 1,-1-87-1,1 87 1,35-229 0,18-88-1,35-88 1,17-106 0</inkml:trace>
  <inkml:trace contextRef="#ctx0" brushRef="#br0" timeOffset="156907.43">3687 17233 0,'0'-35'0,"0"70"0,-36-158 15,19 87-15,-1 1 16,18-18 0,53 0-1,70 0 1,36 71-1,-71 53 1,-70 52 0,-89-35-1,-176 71 1,106-88 0,71-54-1,140-70 16,71-35 1,-70 18-32</inkml:trace>
  <inkml:trace contextRef="#ctx0" brushRef="#br0" timeOffset="157290.89">4392 16722 0,'0'0'0,"18"-18"0,-1 18 16,-34 35-1,-89 124 1,53 35 0,35-88-1,18 0 1,53-71 0,71-35-1,34-88 1,19-36 15,-71 36-15,-106 159 15,-18-36-31,-17 36 16,-18 123-1,53-53 1,0-71-1,17-52 1,54-53 0,-36 17-16</inkml:trace>
  <inkml:trace contextRef="#ctx0" brushRef="#br0" timeOffset="157807.44">6262 16916 0,'0'0'16,"-18"0"-16,1 0 0,-1 17 16,53-17 15,-17 0-31,88 0 15,70 0 1,-123 0-16,212-53 16,-107 36-1,-34-19 1,-107 1 0,-52 35-1,-71-17 1,89 17-16,-36-18 15,53 0 17,53-17-17,35 35 1,18 35 0,-71 89-1,-70 35 1,-124-1-1,-35-17 1,88-70 0,88-71-1,107-35 1</inkml:trace>
  <inkml:trace contextRef="#ctx0" brushRef="#br0" timeOffset="158639.35">8431 16792 0,'0'0'0,"-53"-70"15,1 34 1,-19 19 0,-52 17-1,17 88 1,70-53-16,-69 142 15,87 34 17,18-70-17,106 0 1,0-52 0,70-72-1,71-52 1,-71-36-1,18-70 1,-53-17 0,-70 17-1,-71-36 1,0 54 0,-53 105-1,18 71 1,35 70 15,-18 54-15,18-1-1,0-141-15,18 54 16,52-36 0,-17-53-1,35-36 1,-17-52-1,-36 0 1,18 0 0,-53 123 15,0 53-15,0-17-1,0-36 1,18-35-1</inkml:trace>
  <inkml:trace contextRef="#ctx0" brushRef="#br0" timeOffset="158806.54">9560 16845 0,'0'0'0,"-17"0"31,-1 0-15,0 0-16,18 18 16,0-1-1,0 1 1</inkml:trace>
  <inkml:trace contextRef="#ctx0" brushRef="#br0" timeOffset="159556.57">10019 16863 0,'0'0'15,"-35"0"1,-36 53 0,-35 53-1,53 35 1,36-53-1,34 18 1,1-89-16,105 19 16,1-36-1,70-53 1,-53-36 0,-88-16-1,-18-107 1,-35-17 15,35 88-15,-35 88-1,0 88 1,0 88 0,0 54-1,0-1 1,0-52-1,0-54 1,-17-52 0,17-36-1,35-70 1,-17 70-16,88-123 16,-18 53-1,18 35 1,-71 53-1,-35 53 1,-88 35 15,17 0-15,36 1 0,35-36-1,18-36 1,52 18-1,1-35 1,34-17 0,1-36-1</inkml:trace>
  <inkml:trace contextRef="#ctx0" brushRef="#br0" timeOffset="161106.51">12753 16510 0,'0'0'0,"-106"0"16,106 18-16,18-18 31,-1 0-31,89 0 16,-71 0-16,177-71 16,-71-17-1,-35-18 1,-106 18-1,-35 53 17,-71 70-17,35 106 1,36 35 0,35 18-1,0-53 1,35 36-1,-35-54 1,-17-34 0,-89-89-1,-18-18 1,-34-70 0,52-36-1,71 36 1,17 35-1,18 124 1,18-1 15,35 54-15,17-54 0,54-17-1,87-53 1,-70 0-1,36-88 1,-89 17 0,0-52-1,-88 17 1,-35 88 0,-53 36-1,-1 88 1,54-18-1,35 0 17,35-35-17,71-17 1,53-36 0,-36-36-1,36-52 1,-18-35-1,-105 34 1,-36 72-16,0-36 16,-71 53-1,-17 88 1,70 18 0,18-18-1,53 0 1,35-35-1,-70-53 17,0 0-17,-71-35 1,-18-18 0,1 35-1,52 18 1,18 36-1,71 34 1,17-35 0,53-17-1,18-18 1,-1-53 0,-52-35-1,-53-18 1,-35-70-1,-1-36 1,-17 71 15,0 106-15,0 70 0,0 53-1,0 71 1,-35 35-1,0-71 1,35 19 0,0-107-1,35-35 1,36-18 0,-54-70-1,1 53-15</inkml:trace>
  <inkml:trace contextRef="#ctx0" brushRef="#br0" timeOffset="161272.5">14517 16775 0,'-18'0'16,"1"0"-16,17-18 16,88 0 15,18 1-16,17-19 1,-105 19-16</inkml:trace>
  <inkml:trace contextRef="#ctx0" brushRef="#br0" timeOffset="161622.91">15505 16581 0,'0'0'0,"-18"0"0,0-18 15,-17-17 1,35 17-16,-35-35 16,-1 53-1,-16 35 1,-1 89-1,0 17 1,-35 88 0,-1-105-1,54-71 1,35-36 0,35-52-1,18-36 1,-35 1-1</inkml:trace>
  <inkml:trace contextRef="#ctx0" brushRef="#br0" timeOffset="161841.03">15169 16581 0,'36'-124'16,"-72"248"-16,89-266 0,-17 125 16,17 52-1,52 141 1,-34-34-1,35 34 1,0-35 0,-53-70-1,-1-54 1,-16-52 0,-19-53-1</inkml:trace>
  <inkml:trace contextRef="#ctx0" brushRef="#br0" timeOffset="162072.69">15946 16475 0,'0'0'0,"0"-53"15,0 35-15,0-17 16,0 70 0,-53 71-1,17 70 1,1-35-1,0 18 1,17-53 0,18-71-1,35-35 1,18 0 0</inkml:trace>
  <inkml:trace contextRef="#ctx0" brushRef="#br0" timeOffset="162673.64">16757 16528 0,'0'0'0,"35"-36"0,18-17 16,-53-17 0,-35 70-1,-71 35 1,71 0-16,-177 107 15,36 87 1,87-70 0,54 17-1,70-70 1,124-53 0,53-36-1,-36-52 1,-105-18-1,-71-35 1,-88 17 15,-53 36-15,17 18 0,106 17-1,107 35 16,-1 35-15,-71-52-16,54 105 16,-36 36-1,-35-53 1,-17 53 0,-19-53-1,-17-1 1,36-52-1,52-158 32,53-19-31</inkml:trace>
  <inkml:trace contextRef="#ctx0" brushRef="#br0" timeOffset="162956.6">17480 16898 0,'0'0'0,"18"0"16,-18 18 0,0 17-1,0-17 1,35-1 0,-17-17-16,35-17 15,-18-36 1,-35 0-1,-71 35 1,1 18 15,17 18-15,53-1 0,17-17-1</inkml:trace>
  <inkml:trace contextRef="#ctx0" brushRef="#br0" timeOffset="163739.57">18556 16810 0,'0'0'0,"-18"35"15,54-35 1,-1-18 0,88-52-1,-17-1 1,-88 36-16,105-71 15,-87-35 1,-36 18 0,-53 34-1,0 89 1,-35 89 0,70-36-16,-70 158 15,35 89 1,0-53-1,-18 123 1,19 36 15,16-106-15,36-212-16,-35 283 16,35-71-1,18-195 1,52-105-1,36 0 1,88-70 0,0-124-1,18-106 1,-124-18 0,-141 1-1,-88 105 1,-106-17-1,123 158 1,36 36 15,88 17-15,0 1 0,53-36-1,35 0 1,-52 35-16,17-17 0</inkml:trace>
  <inkml:trace contextRef="#ctx0" brushRef="#br0" timeOffset="164372.32">19509 16686 0,'0'0'32,"0"-105"-32,0 87 0,-18 0 0,-70-17 15,-36 35 1,36 35-1,-18 71 1,71 35 15,-18-17-15,71-54 0,52-52-1,18-36 1,54-52-1,-1-19 1,-88-16 0,-36 69-1,-17 72 17,0 52-17,0 0 1,0-70-16,0 35 31,53-36-15,35-17-1,1-35 1,16-53 0,1-36-1,-71 18 1,-35 71-1,0 88 1,0 18 0,0 34-1,-17-16 1,17-72 0,17-17-1,19-35 1,-36 17-1</inkml:trace>
  <inkml:trace contextRef="#ctx0" brushRef="#br0" timeOffset="164722.39">20091 16334 0,'0'0'0,"-36"0"0,19 0 16,-54 53-1,36-1 1,35-16 0,70-36-1,1 0 1,-18-36 0,-53-16-1,-18-19 1,-52 36-1,52 35-15,-35-18 16,36 36 15,-1 17-15,18 18 0,70-18-1,-34-35-15</inkml:trace>
  <inkml:trace contextRef="#ctx0" brushRef="#br0" timeOffset="165005.79">20549 16157 0,'0'0'16,"18"-17"-16,-18-54 16,0 53-1,-35 71 1,-36 106-1,18 17 1,0-17 15,18-35-15,35-89-16,0 53 16,0-53-1,35-35 1,36-35-1,-36 17-15</inkml:trace>
  <inkml:trace contextRef="#ctx0" brushRef="#br0" timeOffset="165322.72">20620 16651 0,'17'0'16,"1"0"-1,0 0 1,35 0-1,-36-18-15,36-17 16,-53-18 15,0 18-15,-17 17 0,-54 18-1,-17 53 1,53-35-16,-1 52 15,19 19 1,17-1 0,17-53-1,71-35 1,1 0 0</inkml:trace>
  <inkml:trace contextRef="#ctx0" brushRef="#br0" timeOffset="165856.46">21572 16528 0,'0'0'0,"18"-18"15,-18-88 1,-71 89 0,-52-1-1,-1 53 1,-17 36-1,36 35 1,87-18 0,18 53-1,53-106 1,35-17 0,35-54-1,1-52 1,-36-18-1,53-123 17,-88 53-17,-18-54 1,-35 107 0,0 88-1,-17 88 1,-54 194-1,36-89 1,17 54 0,18-18-1,18-88 1,35-36 0,17-52-1,19-71 1</inkml:trace>
  <inkml:trace contextRef="#ctx0" brushRef="#br0" timeOffset="166255.15">22860 16016 0,'0'0'0,"0"-18"0,-18 18 0,1-17 15,17-1 1,0 71-1,17-35-15,72 140 32,16 1-17,-34-53 1,-36 0 0,-17-53-1,-18-71 16,0-35-15</inkml:trace>
  <inkml:trace contextRef="#ctx0" brushRef="#br0" timeOffset="166489.29">23336 16140 0,'18'-36'0,"-36"72"0,36-89 0,-18 17 15,-88 72 1,-18 52-1,-53 53 1,0 0 15,71-53-15,0 18 0,70-88-1,54-18 1,52-18-1</inkml:trace>
  <inkml:trace contextRef="#ctx0" brushRef="#br0" timeOffset="167288.64">23760 16140 0,'0'0'0,"17"-18"31,-17 36-15,-17-1-16,17 1 16,-53 70-1,17 36 1,19-54 0,-1 18-1,-17-35 1,35-70 15,0-19-15,0-34-1,35-71 1,36-1 0,-18 37-1,-18 87-15,53-53 16,-17 71-1,17 53 1,-53 71 15,-17-18-15,-18 35 0,0-53-1,0-53 1,0-17-1,0-53 17,0-54-17,0 72-15,53-71 16,52-89 0,19 54-1,-1 70 1,1 70-1,-71 89 1,-36 35 15,-17 18-15,-17-53 0,-1-35-1,1-1 1,17-52-1,0-71 17,35 18-32</inkml:trace>
  <inkml:trace contextRef="#ctx0" brushRef="#br0" timeOffset="167622.07">25329 15946 0,'0'0'0,"36"-71"15,-19 36 1,-70 105 31,1 54-31,-19 17-1,-35 35 1,53-35-1,53-52 1,0-54-16,53 18 16,88-18-1,-17-35 1,34-18 0,-52 1-1,-70-1 1,-36-17-1</inkml:trace>
  <inkml:trace contextRef="#ctx0" brushRef="#br0" timeOffset="167755.26">25435 16704 0,'0'0'0,"-17"0"0,-19 0 15,19 0-15</inkml:trace>
  <inkml:trace contextRef="#ctx0" brushRef="#br0" timeOffset="169455.09">21960 17833 0,'36'18'31,"-19"-18"-31,1 0 16,0 0-1,17-18 1,-17-17 0,-18-54-1,-18 1 1,-17 71-16,-18-19 15,-159 54 1,53 70 0,1 71-1,69-36 1,72 18 0,17-35-1,88-53 1,35-53-1,-17-53 1,35-53 0,-70-17 15,-36-18-15,-35 70-1,0 107 1,-18 52-1,18 53 1,0-35 0,53-18-1,53-53 1,18-52 0,17-54-1,-53-17 1,-35-36-1,-53 54 17,0 52-32,-35 36 15,-18 35 1,35 53 0,0-18-1,18-18 1,0-52-1,36-18 1,17-53 0,35-35-1,18-18 1,-18 35 0,0 71-1,-70 53 1,17 36-1,-17-1 1,52-18 15,18-17-15,36-53 0,-89 0-16,71-35 15,35-53 1,-53 0-1,-52-71 1,-36 35 0,-71 89-1,53 35-15,-87 35 16,16 36 0,-17 70-1,71-35 1,35 0-1,18-53 1,88-36 15,-18-34-15,18-54 0,-36-17-1,1-106 1,-18-71-1,0 54 1,-36 122 0,-34 195 15,-19 18-15,19-71-16,-19 105 15,1 19 1,35-54-1,0-70 1,53-53 15,71 0-15,34-35 0,1-36-16</inkml:trace>
  <inkml:trace contextRef="#ctx0" brushRef="#br0" timeOffset="170221.82">24941 17568 0,'0'0'0,"0"-17"0,-17-1 0,-19-35 16,19 0-1,-36 0 17,-18 53-17,1 0 1,-36 53 0,18 53-1,17 70 1,71-34-1,18 34 1,70-123 0,71 0-1,0-53 1,52-53 0,-70-18-1,18-140 1,-88 52-1,-18-18 1,-53 125 0,-89 193 31,72-53-32,-1-53-15,-17 106 16,17-53-1,18 1 1,18-72 0,88-17-1,-89 0-15,71-35 16,36-36 0,-54 19-1,-34-1 1,-36 123 15,-18-52-15,-17 35-16,17 17 31,18-52-15,0 0-1,53-54 1</inkml:trace>
  <inkml:trace contextRef="#ctx0" brushRef="#br0" timeOffset="170389.58">25964 17621 0,'0'0'16,"-17"0"-16,-54-17 16,36 17-1,17 0 1,18 17-16,89 1 31</inkml:trace>
  <inkml:trace contextRef="#ctx0" brushRef="#br0" timeOffset="171121.08">26264 17604 0,'0'0'16,"-17"0"-1,-19 17 1,-52 89 0,35-18-1,53-52-15,0 69 16,18-34 0,70-1-1,18-70 1,53 0-1,-36-52 1,-88 34 0,89-106-1,-71-34 1,0-36 0,-36 105-1,-17 37 1,-17 69-1,-54 107 1,18 34 0,0-52-1,36-18 1,-19-17 0,36-53-1,53-71 16,53-35-15,35-36 0,-53 89 15,-35 17-15,-53 71-1,-70 18 1,-18-1-1,-1 1 1,72-36 0,17-17-16,0 17 15,0-17-15,70-1 16,36 1 0,71-18-1,-54 0 1,36-53-1</inkml:trace>
  <inkml:trace contextRef="#ctx0" brushRef="#br0" timeOffset="172005.08">28399 17480 0,'0'0'0,"17"-18"0,-17-34 15,0-1 1,-53 53 0,-17 35-1,-54 106 1,36-17 0,35 34-1,53-70 1,35-70-16,89 53 15,-1-54 1,36-17 15,-35-53-15,-19-70 0,-105-53-1,-52 17 1,-54 123-1,-35 54 1,52 53 0,36 35-1,53-71-15,0 0 16,36-17-16,70 52 16,17-70-1,71 0 1,-53-53-1,0-17 1,-88 17 15,-53 71-15,-35 70 0,17-18-1,-17 36 1,17-71-1,-17 1 1,35-72 15,0-34-15,18 52-16,70-88 16,18-17-1,88-1 1,-124 142-1,-34 123 1,-36-35 15,-53 17-15,0-52 0,18-36-1,52-52 16,36-54-31</inkml:trace>
  <inkml:trace contextRef="#ctx0" brushRef="#br0" timeOffset="172338.2">30445 17163 0,'0'0'0,"-18"0"0,-17 17 16,-18 54 0,-18 70-1,1 53 1,34-71-1,36-70-15,0 53 16,0-71-16,-17 36 16,17-18-1,-18-71 32,1-17-47</inkml:trace>
  <inkml:trace contextRef="#ctx0" brushRef="#br0" timeOffset="173605.02">30004 17515 0,'0'0'16,"-53"-123"-16,35-36 31,18 53-15,159-35-1,0 106 1,35 53-1,-71 52 1,1 107 0,-124-54-1,0-88-15,-89 106 16,-16-70 0,-89-36-1,52-35 1,37-35-1,87 0 1,53 88 31,1 70-31,16-17-1,37 0 1,-1-53-1,88-53 1,-140 0-16,87 0 16,18-53-1,-70-35 1,-18-36 0,-36 71-1,-17 36 1,-53 69-1,18 54 1,0-18 0,35-17 15,0-36-15,35-17-1,53-36 1,0-35-1,36-88 1,-54 53 0,-17 18-1,-70 87 1,-54 54 0,36 17-1,17 0 1,36-35-1,35-35 1,123-1 15,-141-17-31,89-17 16,35-54 0,-89-17-1,-17-18 1,-53 71-1,-70 105 17,52 1-17,-35 17 1,35-53 0,1 1-1,-1-36 1,18-18-1,0-35 1,106-70 0,0 17 15,35-18-15,-106 107-16,71-1 15,18 71 1,-72 70-1,-52-17 1,-35 18 0,-18-54-1,-17-17 1,17-35 0,70-18 15</inkml:trace>
  <inkml:trace contextRef="#ctx0" brushRef="#br0" timeOffset="173739.96">32456 18168 0,'0'0'0,"0"18"16,-18-1-1,0 1 1,-17-18-1,17 0-15</inkml:trace>
  <inkml:trace contextRef="#ctx0" brushRef="#br0" timeOffset="-145647.11">25859 18468 0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03:27:34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6826 0,'0'0'0</inkml:trace>
  <inkml:trace contextRef="#ctx0" brushRef="#br0" timeOffset="79.92">6791 6826 0</inkml:trace>
  <inkml:trace contextRef="#ctx0" brushRef="#br0" timeOffset="2267.61">9102 11271 0,'0'0'0,"0"-17"0,0-19 31,0 19-31,17-19 16,19-17-1,-1-17 1,-35 17 0,0 35-1,-35-35 1,-71 36 0,-18 34-1,-52 54 1,17 52-1,71 19 1,88-37 0,88-87-1,36-18 1,17-70 0,-18-1-1,-35-17 1,-88 52-16,18-16 15,0 16 1,-18 54 31,0 17-31,0 36-1,0-54-15,0 19 16,53-19-1,-18-17 1,35-35 0,-17-36-1,-17 1 1,-19 17 0,-17 35-16,18 18 15,-18 36 16,0 17-15,0 35 0,0-35-1,0-36 1,0 1 0,18-71 15,17-18-16,0 19 1,18-1 0,-35 53-1,35 17 1,-1 54 0,1-18-1,18 0 1,35-36-1,-71-17-15,89-17 16,-1-54 0,-17 1 15,-89-1-15,-17 0-1,-35 36 1,0 35-16,-53 18 15,35 52 1,18-17 0,35 18-1,17-36 1,54-35 0,-54 0-16,54-70 15,-1 17 1,-34-18-1,-1-17 1,-35 0 0,0 35 15,0 106 0,0 53-15,0 17-1,0 0 1,0-17 0,0-88-16,18 35 15,35-53 1,-18 0-16</inkml:trace>
  <inkml:trace contextRef="#ctx0" brushRef="#br0" timeOffset="3101.83">11254 11042 0,'0'-18'31,"0"1"-31,17-1 16,36-53 0,-18-17-1,-17-18 1,-18 18 0,0 71-16,0-1 15,-35 71 16,35 53-15,-18 35 0,1 53 15,17-53-15,0-18-1,35-52 1,0-36-1,36-35 1,-54-17 0,1-54-1,-18 1 1,-71-36 0,1 35-1,-18 53 1,52 1-1,54-1 17,17 18-32,71-53 15,0 0 17,-36 0-17,-34 36 1,-19 17-1,-17 35 1,0 18 0,-17 18-1,-1-36 1,18-18 0,0 1-1,0-36 16,0-17-15,0 0 0</inkml:trace>
  <inkml:trace contextRef="#ctx0" brushRef="#br0" timeOffset="3269.72">11571 10813 0,'0'0'16,"18"0"62,-1 0-62</inkml:trace>
  <inkml:trace contextRef="#ctx0" brushRef="#br0" timeOffset="3818.29">11871 10866 0,'0'-18'31,"0"0"-31,18 18 16,-1 0-16,1 0 15,0-17-15,52 17 16,-17 17 0,-18 36-1,-35 18 1,-35-18 0,-36 17-1,36-35 1,35-52 15,71-54-15,-1 1-1,-52 52 1,35-70 0,-36 53-1,-17 52 16,0 54-15,-17 35 0,17-53-1,0-36-15,0 36 16,17-18 0,54-35-1,17-17 1,-17-1-1</inkml:trace>
  <inkml:trace contextRef="#ctx0" brushRef="#br0" timeOffset="4117.24">13300 10689 0,'0'0'0,"-18"-35"16,18 17 0,-18 54-1,18 52 1,0-53-16,0 36 16,0 52-1,-17-52 1,17-19-1,0-34 1</inkml:trace>
  <inkml:trace contextRef="#ctx0" brushRef="#br0" timeOffset="4934.85">13017 10971 0,'0'0'0,"-17"0"16,34 0 15,19 0-31,87 0 16,54-17 0,-19-36-1,-34-18 1,-89 1-1,-35 52-15,-18-70 16,-34 88 0,16 0 15,19 70-15,17 19-1,17-1 1,19 0-1,-19-53 1,-17 1 0,0-54 31,0 0-47,0-35 15,35 0 1,18-17-1,18 70 1,-36 0 0,-17 53-1,-18 17 17,18-17-17,17-35 1,53-18-1,-17 0 1,-19 0-16,1-35 16,-17-18-1,-1-35 1,-35 52 0,-35 36-1,-18 36 1,17 34-1,36 1 1,0-36 0,89-35-1,-19 0 17,54 0-17,-18-53 1,-89 35-16</inkml:trace>
  <inkml:trace contextRef="#ctx0" brushRef="#br0" timeOffset="6367.94">15240 11060 0,'0'17'31,"18"-17"-31,-1 0 16,1 0-16,52-53 16,1 0-1,0 0 1,-19-35-1,-52 0 1,0 70-16,-35 1 16,-53 17-1,35 17 17,0 54-17,18 17 1,35-17-1,0-36 1,35 0 0,36-35-1,-1 0 1,36 0 0,35-70-1,-70 17 1,-18-18-1,-36 18 1,-17 18 0,-35 35-1,-35 18 17,70-1-32,0 19 15,0-1 1,17 18-1,18-18 1,1 0 0,-1-17-1,-35 0-15,18-18 16,35 0 0,17 0-1,1-53 1,-1 0-1,-52-18 1,-18 18 0,0 18-1,-18 35 17,18 35-1,0-17-31,18 53 15,35-1 1,0-35 0,17-17-1,18-18 1,18 0 0,-18-35-1,-35-18 1,-35-18-1,0 54 1,-18-1 0,0 71 31,0-35-47,0 34 15,0 1 1,53-17-1,-1-36 1,37 0 0,-1-18-1,-70 0-15,52-17 16,-17-35 0,-53-19-1,-35 19 1,-36-1-1,1 71 1,52 0-16,-70 53 16</inkml:trace>
  <inkml:trace contextRef="#ctx0" brushRef="#br0" timeOffset="6817.08">16792 10883 0,'0'53'31,"71"-18"-15,-142-123-16,248 176 15,-89-88 1,53-35 0,18-18-1,-89 0 1,-17-35 0,-53 18-1,-18 70 1,-17 17-1,18 36 1,17 0 0,35 0-1,-18 0 17,1-36-32,0 19 15,-18-19 1,0 1-1,35-18 17,18-18-17,-35 18-15,17-35 16,-17 17 0,-1 1-1</inkml:trace>
  <inkml:trace contextRef="#ctx0" brushRef="#br0" timeOffset="6889.27">17798 10918 0</inkml:trace>
  <inkml:trace contextRef="#ctx0" brushRef="#br0" timeOffset="6935.92">17815 10936 0,'0'0'16,"-17"0"-1</inkml:trace>
  <inkml:trace contextRef="#ctx0" brushRef="#br0" timeOffset="7000.13">17657 10918 0,'17'0'0,"54"0"16,-159 0-16,193 0 15,-87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B3FA-D9FB-39AB-5ABF-173A78AF1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92BD-940D-D7B9-9919-02F81B2F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51B0-CAE7-01D3-46B7-3F78F9E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D198-4BC6-FA1D-C806-5CF4B337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0E4A-4DA6-ED0D-C9E4-9E13127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AE71-2766-0877-E074-D2C1EE0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6E9B4-D719-B511-FCFA-D30F8EF5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3399-3887-07BA-B949-790BF6FA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81C2-B2C8-6E7D-1077-5DECDB96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D7BF-6536-90BC-52B4-8F7A4E4D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174C-CC70-0050-46B1-CECE9D6F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BEA43-711F-A2DE-4B99-4F0D9082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A445-D577-8508-845B-6772401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6AE0-DAD2-387E-1A00-B621735D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5808-9BCA-60EE-F44D-9775645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5274-F651-B488-039B-32372E4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2333-CEAA-44AF-CB77-7263AB80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CDA8-4986-0661-D5D8-A8FAD68C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C369-79A1-91B3-A252-91219A7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C5C3-0ED5-AE46-F3FE-A8C974E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87FB-4109-EE16-FD63-DC46A7A0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CCE9-F387-A5A3-4F7C-4441C0DD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BB49-673E-98E8-ED26-DA151D34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8BFB-6AD6-8578-7E24-5258FEBC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DE41-881B-00E3-A20A-D0840B47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F95C-4611-3A37-7AC6-92CD55E5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9203-102E-CF61-1A84-12E113092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0022-4DD4-22B4-5322-76B7F30C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BFA03-D6C1-22A3-50C5-D894A607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D3D6-BAD0-256C-EDE9-6291C983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F7DE4-73CD-4605-A309-1AE5F34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8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191C-441F-FD96-3932-7F23E29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161E-6E18-45CB-3B2C-1951DB12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B426-6417-6936-250C-444A4D73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DE421-E623-C1FB-B48B-B1699890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25091-0A3F-B4EE-5912-2CADA756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D1544-C6DE-C285-961F-FA18CCEE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898F4-D828-BF5E-1109-36126C7F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E6197-F6B8-8549-ECC4-D7C17A0A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C648-835D-4235-4B75-9CFB8A4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73B7A-82C5-82DE-3F39-4F32C8B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60080-BBDF-5A56-C6C9-E64FCAB7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E355-8CCA-5496-25B3-0987EE09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5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7990A-0858-58D7-38F0-162C697B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B06BA-4CDC-BDAB-906E-2D18814C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CCF2-6B7D-93D7-6627-9FC45721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7BD8-E8A9-01CF-5E0E-8ABF7914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1E7-CC26-BBA4-A991-5F2C55A2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2C90-DED8-F0E7-5658-256EB37A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BE6B-77E7-0BAE-699B-B1E775EC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C24F-614C-BF5A-6081-123AE9E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5348-D1C3-2760-58F0-F0748FDB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6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B004-0376-C616-0864-8992D2C6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5C75A-EBD8-BB63-893E-B7924DB9B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40CF-D858-EFD1-94DF-31E69BBBA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5EC6-1902-DD86-9487-E499E81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4E5F-6DA2-B7C5-E4A1-A4F706FA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D4D17-6BFC-E522-8E1A-71B19560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258B8-BE9E-627F-67A3-CF4B6E7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4E2-063E-6EF0-F05B-95EDCD26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8A5-5739-04D4-9770-5995D39CA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A808-AC66-4BA7-9D33-47774277F1A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CD1B-F031-4936-AAA1-92615C899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86D5-E767-4F46-3E3D-BC10B70D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047E-05BE-4AE7-BC45-01F3DB8BB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8E8A6-793B-7223-02F8-E414D680817F}"/>
                  </a:ext>
                </a:extLst>
              </p14:cNvPr>
              <p14:cNvContentPartPr/>
              <p14:nvPr/>
            </p14:nvContentPartPr>
            <p14:xfrm>
              <a:off x="380880" y="101520"/>
              <a:ext cx="743004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8E8A6-793B-7223-02F8-E414D6808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92160"/>
                <a:ext cx="7448760" cy="57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63B0E8-90CD-A3F5-5306-DB706A5DF555}"/>
                  </a:ext>
                </a:extLst>
              </p14:cNvPr>
              <p14:cNvContentPartPr/>
              <p14:nvPr/>
            </p14:nvContentPartPr>
            <p14:xfrm>
              <a:off x="2406600" y="1123920"/>
              <a:ext cx="5652000" cy="459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63B0E8-90CD-A3F5-5306-DB706A5DF5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240" y="1114560"/>
                <a:ext cx="567072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80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0031A5-C09E-CA49-5EDF-33947325D03C}"/>
                  </a:ext>
                </a:extLst>
              </p14:cNvPr>
              <p14:cNvContentPartPr/>
              <p14:nvPr/>
            </p14:nvContentPartPr>
            <p14:xfrm>
              <a:off x="1073160" y="444600"/>
              <a:ext cx="6216840" cy="23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0031A5-C09E-CA49-5EDF-33947325D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435240"/>
                <a:ext cx="6235560" cy="23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6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ED265-6DB1-E0C9-C84D-30F50CAE5BD8}"/>
                  </a:ext>
                </a:extLst>
              </p14:cNvPr>
              <p14:cNvContentPartPr/>
              <p14:nvPr/>
            </p14:nvContentPartPr>
            <p14:xfrm>
              <a:off x="349200" y="114120"/>
              <a:ext cx="7334640" cy="617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ED265-6DB1-E0C9-C84D-30F50CAE5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04760"/>
                <a:ext cx="735336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87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D03E3C-6D5C-542F-307C-F3F8AAFF3259}"/>
                  </a:ext>
                </a:extLst>
              </p14:cNvPr>
              <p14:cNvContentPartPr/>
              <p14:nvPr/>
            </p14:nvContentPartPr>
            <p14:xfrm>
              <a:off x="596880" y="235080"/>
              <a:ext cx="7023600" cy="280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D03E3C-6D5C-542F-307C-F3F8AAFF3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225720"/>
                <a:ext cx="7042320" cy="28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040E76-643E-6AF7-19A8-C62D1FFDC35F}"/>
                  </a:ext>
                </a:extLst>
              </p14:cNvPr>
              <p14:cNvContentPartPr/>
              <p14:nvPr/>
            </p14:nvContentPartPr>
            <p14:xfrm>
              <a:off x="3860640" y="67057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040E76-643E-6AF7-19A8-C62D1FFDC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1280" y="669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A4ED4-5CBA-DCDE-F459-FBA654542C2C}"/>
                  </a:ext>
                </a:extLst>
              </p14:cNvPr>
              <p14:cNvContentPartPr/>
              <p14:nvPr/>
            </p14:nvContentPartPr>
            <p14:xfrm>
              <a:off x="0" y="0"/>
              <a:ext cx="9188640" cy="68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A4ED4-5CBA-DCDE-F459-FBA654542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207360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8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3F409E-9F51-BD22-9DDE-B2384C0000B2}"/>
                  </a:ext>
                </a:extLst>
              </p14:cNvPr>
              <p14:cNvContentPartPr/>
              <p14:nvPr/>
            </p14:nvContentPartPr>
            <p14:xfrm>
              <a:off x="298440" y="228600"/>
              <a:ext cx="11386080" cy="66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3F409E-9F51-BD22-9DDE-B2384C000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219240"/>
                <a:ext cx="11404800" cy="66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1DAE8C-B335-6E5F-6B42-3607F5742DD0}"/>
                  </a:ext>
                </a:extLst>
              </p14:cNvPr>
              <p14:cNvContentPartPr/>
              <p14:nvPr/>
            </p14:nvContentPartPr>
            <p14:xfrm>
              <a:off x="2444760" y="2457360"/>
              <a:ext cx="3969000" cy="167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1DAE8C-B335-6E5F-6B42-3607F5742D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400" y="2448000"/>
                <a:ext cx="398772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63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52AC5C-BB81-33A0-99E3-BABC30A07B38}"/>
                  </a:ext>
                </a:extLst>
              </p14:cNvPr>
              <p14:cNvContentPartPr/>
              <p14:nvPr/>
            </p14:nvContentPartPr>
            <p14:xfrm>
              <a:off x="1066680" y="222120"/>
              <a:ext cx="6756840" cy="46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52AC5C-BB81-33A0-99E3-BABC30A07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212760"/>
                <a:ext cx="677556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BD-7011-07A8-1F57-4BDA5133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D4-8A9B-DF6D-7A62-0445590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DCFD70-F6D3-7ED6-D26F-2972B53A1A78}"/>
                  </a:ext>
                </a:extLst>
              </p14:cNvPr>
              <p14:cNvContentPartPr/>
              <p14:nvPr/>
            </p14:nvContentPartPr>
            <p14:xfrm>
              <a:off x="1434960" y="1073160"/>
              <a:ext cx="471852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DCFD70-F6D3-7ED6-D26F-2972B53A1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0" y="1063800"/>
                <a:ext cx="473724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7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2022-10-11T04:07:55Z</dcterms:created>
  <dcterms:modified xsi:type="dcterms:W3CDTF">2022-10-11T04:08:29Z</dcterms:modified>
</cp:coreProperties>
</file>