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2:03:54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1323 0,'18'0'46,"0"0"-30,-18 18-16,17-18 0,1 17 16,-18 1-16</inkml:trace>
  <inkml:trace contextRef="#ctx0" brushRef="#br0" timeOffset="120116.3">2875 1499 0,'0'-17'125</inkml:trace>
  <inkml:trace contextRef="#ctx0" brushRef="#br0" timeOffset="121267.73">2893 1376 0,'0'-18'31,"0"1"-31,0-1 16,0 0-1,0 36 48,-18-18-63,18 70 15,0 19 1,-18 34 0,1-88-16,-1 124 15,-35 35 1,18-53-1,17-53 1,-17-35 0,17-53-1,1 0 1,-18-17 0,35-1-16,-18-35 15,18 36-15,-18-89 31,18 18-15,0 17 0,36 0-1,-1 54 1,18 17 0,-36 17-16,36 36 15,-17 18 1,16 17-1,-16-17 1,17-1 0,17-35-1,1 1 1,-18-36 0,17 0-1,1-36 16,17-34-15,-70 52-16,35-52 16,-1-71-1,-52 0 1,0 17 0,0-35-1,-17 53 1,-89 1-1,35 52 1,-34 53 0,-19 35-1,18 18 1,0 53 0,71 0-1,35-1 1,35 1 15,36-70-15,53-19-1,-36-17 1,53-17 0,-53-36-1,-35 53 1,-35-18-1,-1 18 1,1 0 15,-1 0-31</inkml:trace>
  <inkml:trace contextRef="#ctx0" brushRef="#br0" timeOffset="122050.64">3687 1940 0,'0'0'0,"-18"0"0,-35-17 32,35-1-32,18 0 15,-17 1 1,17-19 0,0 1-1,53 35 1,35 0-1,-18 0 1,36 53 0,-35 0-1,-54-35-15,19 52 16,-36 1 0,0-18-1,-36 0 1,19-36 15,-1-17-15,0 0-1,18-53 1,0 18 0,0-71-1,18 36 1,35-36-1,-35 71 1,17 35 0,0 0-1,-17 0 1,17 0 0,-17 0-1</inkml:trace>
  <inkml:trace contextRef="#ctx0" brushRef="#br0" timeOffset="122633.46">4480 1746 0,'0'0'0,"-17"0"31,-1 0-31,0 0 16,-35 18 0,36 35-1,-36 35 1,35 18 0,18-53-1,0 17 1,36-52 15,34 0-15,-52-18-16,52 0 15,1 0 1,-1-36 0,1-17-1,-36-17 1,-17-36-1,-36 18 1,-52 17 0,34 36-1,-17 35 1,1 18 0,-1 35-1,35-36-15,-17 36 16,35-18 15,0 1-15,35-19-1,0 1-15</inkml:trace>
  <inkml:trace contextRef="#ctx0" brushRef="#br0" timeOffset="123167.72">5151 1782 0,'0'-36'16,"-18"36"15,0 0-31,1 0 15,17 18 1,-18 17 0,18 53-1,0 1 1,0 69 0,0-34-1,0 105 1,-35 36-1,35-195-15,-36 124 16,1 106 0,0-106-1,17 0 1,-17-35 0,17-53-1,1-18 1,17-70 15,0-36-15,0-53-1,17-17 1,19-71 0,-36 124-16</inkml:trace>
  <inkml:trace contextRef="#ctx0" brushRef="#br0" timeOffset="123673.41">5027 2028 0,'0'0'0,"0"-17"0,-18-1 16,18-17 0,0 0-1,53-18 1,18 17 0,17 1-1,-17 18 1,52 17-1,-70 52 1,0 19 0,-35 0-1,-18-1 1,-71-17 0,-35 18-1,18-19 1,17-16 15,54-19-15,-1-17-1,18 18 1,53-53 15</inkml:trace>
  <inkml:trace contextRef="#ctx0" brushRef="#br0" timeOffset="124983.2">6438 1393 0,'0'-17'15,"-17"34"32,17 1-31,-18 0-16,18 17 0,-18 0 16,-17 142-1,-36 34 1,1-70-1,-1 1 1,18-54 0,36-53-1,-1-35 1,18-18 15,0-17-31,-18-35 31,18-54-31,18 36 32,0 53-32,35-54 15,-36 54 1,36 35 0,0 35-1,-35 36 1,17 17-1,0 36 1,-17-71 0,53-18-1,-19 0 1,37-35 0,16-18-1,1-34 1,-17-1-1,-19-53 17,-35-35-17,-17 0 1,-36-36 0,-52 36-1,-18 71 1,-36 34-1,1 36 1,-36 36 0,71 16-1,17 90 1,54-54 0,17 35-1,35-52 1,53-1 15,-17-70-15,70 0-1,-53-17 1,0-19 0,-70 36-1,-18-17 1,17 17-16,1-18 31,0 18-31</inkml:trace>
  <inkml:trace contextRef="#ctx0" brushRef="#br0" timeOffset="127048.91">7355 1711 0,'0'0'0,"18"-71"31,-18 54-15,-18-1-1,1 18-15,-19 0 16,-34 124 15,52-71-15,-17 35-1,35-53-15,-18 53 16,18 18 0,0-53-1,71-18 1,-18-17-1,70-18 1,-34-35 0,16-36-1,-34-35 1,-53 0 0,-18-35-1,-53 35 1,-18 53 15,-17 18-15,17 35-1,-17 53 1,35 18 0,18 52-1,35-88-15,-18 71 16,18 0-1,18-35 1,52-18 0,19-36-1,34-17 1,36-35 0,-53 0-1,0-71 1,-36 18 15,-35-36-15,1 54-1,-36 34 1,0 54 15,0 53-15,0 52-1,-18-52 1,18 52 0,0-88-1,53-17 1,-18-18 0,36 0-1,-1-35 1,19-71-1,-72 18 17,18-18-17,-17 53 1,-18 18 0,0 52-1,0 19 1,0 34-1,0 36 1,0-36 0,18-17-1,-18-35-15,35 0 16,36-18 0,-19 0-1,19-36 1,-36-34 15,-17 17-15,-18-88-1,-35 88 1,-1 0 0,19 35-1,17 1 1,0-36-1,70 17 1,-34 36-16,34 0 16,36 0-1,-35 36 1,34 34 0,-34 1-1,-36 35 1,-35-36 15,0 1-15,0-18-1,0 0 1,-17-18 0,-1-35 15,18-18-16,0-52 1,0-1 0,18-35-1,-1 71-15,36-53 16,18 0 0,-1 35-1,36 35 1,-18 18-1,36 35 17,-18 54-17,-71-1 1,-35-18 0,0 19-1,-18-19 1,1-17-1,-1-35 1,18-1-16,-18 1 16,1-18-1,17-18 17</inkml:trace>
  <inkml:trace contextRef="#ctx0" brushRef="#br0" timeOffset="128352.23">2522 2769 0,'0'0'0,"-35"0"0,-124 0 32,142 0-32,-1 0 15,36 0 16,70 0-15,-18 0 0,19 0-1,87 0 1,-141 0-16,124-17 16,88-1-1,-18-17 1,106-1-1,-105 19 17,105-1-17,-229 18-15,194-17 16,105-1 0,-105 0-1,123 1 1,-140-19-1,175 19 1,-175-1 0,34 0-1,-105 1 1,105-1 0,-88 18-1,54 0 1,-36 0 15,0-17-15,-53 17-1,53 0 1,-89 0 0,36-18-1,-158 18-15,69 0 16,1 0-1,-53 0 1,0 0 0</inkml:trace>
  <inkml:trace contextRef="#ctx0" brushRef="#br0" timeOffset="128517">9948 2417 0,'0'0'0,"0"17"16,0 1-1,0-1 1,18-17 0,0 0-1,-1 0 1</inkml:trace>
  <inkml:trace contextRef="#ctx0" brushRef="#br0" timeOffset="130483.25">11254 1005 0,'35'-17'15,"-70"34"-15,88-34 0,17-71 16,-70 70-1,35-35-15,1 0 32,-19 0-17,1 18 1,0 17 0,-18 54 15,-36 16-16,-17 90 1,-35 87 0,-18-35-1,-88 53 1,159-177-16,-106 107 16,17 34-1,54-87 1,17-18-1,35-53 17,18-18-17,0-17 1,0-36 15,0 0-15,0 1-1,0-19 1,0 19-16</inkml:trace>
  <inkml:trace contextRef="#ctx0" brushRef="#br0" timeOffset="131699.57">12083 1429 0,'0'0'15,"17"-18"-15,36-123 31,-53 106-31,18-18 16,-18 35-16,0 1 16,0 34 15,0 89-15,-35 17-1,-36 54 1,36-124-16,-36 106 31,-35-1-15,18-70-1,18 1 1,34-72 0,1-17-1,0-35 1,-1-53-1,36 0 1,0-53 0,0 52-1,36 36 1,-36 36-16,35 17 16,36 0-1,-36 70 1,35 36-1,-17-18 17,0 18-17,18-35 1,17-36 0,-17-35-1,34 0 1,-34-35-1,17-36 1,-35-17 0,-18-18-1,-35 53 1,0 71 31,0 17-47,0 71 15,0-35 1,0-1 15,-17-52-15,-1-18 15,18-18-31,0 0 16,0 1-16,0-18 15</inkml:trace>
  <inkml:trace contextRef="#ctx0" brushRef="#br0" timeOffset="131921.21">12559 1499 0,'0'18'62</inkml:trace>
  <inkml:trace contextRef="#ctx0" brushRef="#br0" timeOffset="132499.54">13106 1658 0,'17'0'16,"36"0"-1,-53-18-15,0-17 32,0 17-17,-17 1 1,-19 17 0,-52 35-1,35 0 1,53-17-16,-35 17 15,35 1 1,0-1 0,35-35-1,36 35 1,-18 0 0,-36-35-16,36 53 15,-17-35 1,-36 35-1,0-18 17,-89-17-17,-17-1 1,1-17 0,52 0-1,0 0 1,35 0 15,18-35-15,18 35-16,35-53 15</inkml:trace>
  <inkml:trace contextRef="#ctx0" brushRef="#br0" timeOffset="132916.62">13617 1411 0,'0'0'0,"0"18"62,0-1-46,0 1-16,0 0 16,0 17-16,-17 71 15,-1 0 1,0 35 0,1-35-1,17-54 1,17-16-1,19-36 1,-19 0 15,1 0-31,-1 0 16,1-36 0,17-16-1</inkml:trace>
  <inkml:trace contextRef="#ctx0" brushRef="#br0" timeOffset="133181.62">13564 1799 0,'0'0'0,"18"0"46,0 0-46,-1 0 0,54 0 32,-36-17-17,0-1 1,-17 0 0,17-17-1,18 0 1</inkml:trace>
  <inkml:trace contextRef="#ctx0" brushRef="#br0" timeOffset="133665.2">14799 1323 0,'0'0'0,"-18"0"0,18-35 16,0 17-1,-17 0 1,-1 107 31,18-19-47,0 89 16,-18-18-1,-17 18 1,0-71-1,35-70-15,-18 52 16,1-70 31,17-18-31,0-52-1</inkml:trace>
  <inkml:trace contextRef="#ctx0" brushRef="#br0" timeOffset="134415.72">14570 1411 0,'0'0'0,"-18"-18"0,0 1 16,1-36-1,17 18 1,0-1-1,70 1 17,-17 35-17,106-18 1,-36 36 0,19 53-1,-107-1 1,-53 36-1,-70-35 1,-35 17 0,34-35-1,72-36 1,-1-17 0,18-17-1,0-19 1,71 1-1,17 17 17,0 18-17,36 18 1,-19 35 0,-34 18-1,-18 17 1,-53 0-1,-71-17 1,-17-19 0,-71-16-1,53-19 1,-17-17 0,105 0-16,-52 0 15,35 0 1,17 0-1,0 0 32,36 0-31,35-35 0,0 0-1</inkml:trace>
  <inkml:trace contextRef="#ctx0" brushRef="#br0" timeOffset="135499.26">15804 1658 0,'18'-35'31,"-36"35"-15,1 0-1,-54 35 1,18 18 0,18 53-1,17-36 1,18-52-16,0 70 15,0-35 1,18-18 0,0-35-1,17 0 1,0 0 0,-17-70-1,-18-1 1,0 1-1,0-18 17,0 17-17,35 18 1,18 18 0,35-1-1,18 36 1,-18 0-1,0 18 1,-52 35 0,-19 71-1,-17-36 1,-17 0 0,-1-35-1,-35 0 1,36-36-1,-19 1 1,36-36 31,53-35-31,18 1-1,52-72 1,-87 106-16,69-87 15,19-1 1,-71 53 0,-36 18-1,1 35 1,-36 35 15,-35 71-15,1-18-1,-1 35 1,53-52 0,0-1 15,0-52-31,53 35 16,35-35-1,-18-1 1,1-17-1,-1 0 1,-34-35 0,-1 0-1</inkml:trace>
  <inkml:trace contextRef="#ctx0" brushRef="#br0" timeOffset="135686.75">17022 2064 0,'0'17'0,"-36"-17"16,19 0 62</inkml:trace>
  <inkml:trace contextRef="#ctx0" brushRef="#br0" timeOffset="136798.89">11483 2681 0,'0'0'0,"-18"-18"16,1 1 0,-1-1-1,-35 18 1,0-17-1,36 17-15,-19 0 16,19 0 0,34 0 15,36 0-15,18 17-1,-54-17-15,124 0 16,1 0-1,87 18 1,-17-18 15,52 17-15,71-17 0,-105 18-1,105 0 1,-106-1-1,89-17 1,-89 18 0,-159-18-16,248 18 15,-36-18 1,-53 17 0,71-17-1,-88 0 1,35 0-1,-35-17 17,-18-1-17,-71 18 1,1 0 0,-36 0-1,-71 0 1,19 0-1,-19 0 1,-17-18 31,18 18-47,0-17 16,-18-1-1</inkml:trace>
  <inkml:trace contextRef="#ctx0" brushRef="#br0" timeOffset="136922.96">16669 2681 0,'0'18'16,"0"-1"15,0-34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47:40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8696 441 0,'0'0'0,"0"-88"31,-18 70-31,1-17 16,-19-18-1,36 35 1,0 36 15,0 35-31,0-36 0,0 89 31,0 18-15,0-18 0,-35-1-1,17-34 1,1-18 0,-1-35-1,18-1 1,-17-17 15,17-17-15,0-1-1</inkml:trace>
  <inkml:trace contextRef="#ctx0" brushRef="#br0" timeOffset="383.42">8326 935 0,'-18'70'31,"18"-52"-31,0 0 0,18-18 16,70 35 0,18-35-1,88 0 1,-71-35 0,1 17-1,-36 0 1,-71 1-16,1-1 31,-18 0-15,0-17-1,0 18-15</inkml:trace>
  <inkml:trace contextRef="#ctx0" brushRef="#br0" timeOffset="707.35">8414 406 0,'0'0'0,"0"-18"15,0 0 1,70 18-16,18-35 15,89-18 17,-1 36-17,-88-1 1,-52 18 0,-19 0 30</inkml:trace>
  <inkml:trace contextRef="#ctx0" brushRef="#br0" timeOffset="1534.1">9825 300 0,'0'0'0,"-35"-35"16,17 17 0,-35 18-1,18 0-15,-18 18 16,0 34-1,-18 54 1,18-17 0,18 52-1,0 0 1,35-18 0,0-70-1,53 18 1,17-71 15,19 0-15,122-53-1,-70-18 1,18-35 0,-71 1-1,-52-19 1,-36 1-1,-89-36 1,-52 88 0,-18 71-1,36 71 1,105-1 0,71 19-1,0-1 1,53 0 15,0 0-15,-53 0-1,-18 53 1,-35-52 0,-53 17-1,-17-54 1,34-34-1,1-18 1,0 0 0,-18 0-1,-35 0 1,35 0 0</inkml:trace>
  <inkml:trace contextRef="#ctx0" brushRef="#br0" timeOffset="1983.52">7885 1376 0,'0'0'0,"-18"35"31,36-35-31,105 18 16,18-18 0,159 0-1,-212 0-15,142 0 16,-107 0-16,336 0 31,-89 0-15,36-18-1,-159 18 1,-36 0 0,-87 0-1,-107 0 1,-52 0 15,0 0-31</inkml:trace>
  <inkml:trace contextRef="#ctx0" brushRef="#br0" timeOffset="2982.92">1605 1834 0,'0'0'0,"0"-17"0,0-1 16,0-70-1,0 70-15,0-35 16,0 18 0,0 70 15,0 18-31,0 88 15,0-17 1,0-18 15,0 0-15,0-54 0,0-34-16,-18 0 15,1 17 1,17-53 15,0 1-15</inkml:trace>
  <inkml:trace contextRef="#ctx0" brushRef="#br0" timeOffset="3367.1">1852 2081 0,'0'18'16,"18"-36"15,-18 1-15,17 17-16,-17-36 15,0 54 32,-17-18-31,17 18-16,0-1 16,17-17 46,1 0-46,17-35-1</inkml:trace>
  <inkml:trace contextRef="#ctx0" brushRef="#br0" timeOffset="4549.99">2840 1729 0,'-18'0'16,"1"17"-1,-1 1 1,18 0-16,0-1 16,0 1-1,18-18 1,-1 0-16,54 0 16,-18-35-1,17-18 1,-17-18-1,-35 18 17,-18 0-17,-53 36 1,0 17 0,-35 35-1,17 53 1,54 18-1,17 17 1,0-87-16,17 17 16,36-18-1,0-35 1,18 0 0,-18-35-1,-36-1 1,-17 19 15,-53 17-15,-35 35-1,-53 71 1,53-36 0,0 36-1,88-18 1,52-52-1,54-36 1,0 0 0,0-18-1,0-35 1,-36 0 0,-52 35-1</inkml:trace>
  <inkml:trace contextRef="#ctx0" brushRef="#br0" timeOffset="4783.18">3263 2028 0,'0'0'0,"18"0"31,-1 18-15,36 35-1,-17 0 1,-1 0-1,0-18 1,-17-17 0,17-18-1,-35-18 1,18 18-16</inkml:trace>
  <inkml:trace contextRef="#ctx0" brushRef="#br0" timeOffset="5015.5">3581 1993 0,'-36'0'31,"1"35"-15,-35 36 0,52-53-16,-17 17 15,-54 35 1,37-17-1,52-17 1,17-36 15,36-36-15</inkml:trace>
  <inkml:trace contextRef="#ctx0" brushRef="#br0" timeOffset="5400.22">3739 2011 0,'0'0'0,"18"0"15,-18 17 1,0 1 0,0 17-1,0 54 1,0-1-1,0 88 1,-18-123-16,1 106 16,-36 52-1,35-69 1,-17 16 0,35-87-1,0-36 1,0-70 31,18-36-32,17-70 1,-35 106-16</inkml:trace>
  <inkml:trace contextRef="#ctx0" brushRef="#br0" timeOffset="5742.92">3757 2187 0,'0'0'0,"18"-70"16,-18 17-1,17 0 1,54 18 0,-1 17-1,19 18 1,-19 35-1,-70 53 17,0-17-17,-106 17 1,36-53 0,-1 1-1,18-36 1,36 17-1,52-70 32</inkml:trace>
  <inkml:trace contextRef="#ctx0" brushRef="#br0" timeOffset="6015.97">4286 1817 0,'0'17'31,"0"1"-31,0 0 16,0 70 0,-17 0-1,17-70-15,-36 88 16,19-54-1,17 1 1,0-35 0,0 0-1</inkml:trace>
  <inkml:trace contextRef="#ctx0" brushRef="#br0" timeOffset="6850.07">4674 2081 0,'0'0'0,"18"-17"0,-18-1 16,18 18-16,-18-35 16,0 17-1,-36 1 1,-17 17-1,-17 52 1,-1 19 0,18 17-1,36-17 1,17-18 0,35-53 15,-17 0-31,35 0 15,35-53 17,-18 0-17,18-18 1,-52 18 0,-19 18-1,-17 53 16,-17 17-15,17 18 0,-18 17-1,0-17 1,18-17 0,18-36-16,35 0 15,18 0 1,-1 0-1,18-53 17,-35 17-17,18-34 1,-54 17 0,-17 35-1,0 1 1,0 34-1,0 36 1,0 0 0,0 18-1,0-54 1,18 19 0,17-36-1,-17 0 1,35-36-1,0 1 1</inkml:trace>
  <inkml:trace contextRef="#ctx0" brushRef="#br0" timeOffset="7299.66">5397 1711 0,'0'0'0,"-17"-18"0,-18 18 16,-18 18 0,17 17-1,19 36 1,17-1 0,17-52-1,19-18 1,17 0-1,-18-18 17,0-17-17,-35-35 1,0 17 0,-35 17-1,0 36 1,-1 0-1,36 53 1,-17-35-16,17 52 16,-18 19-1,18-54 1,35 18 0,-17-36-16</inkml:trace>
  <inkml:trace contextRef="#ctx0" brushRef="#br0" timeOffset="7815.35">5750 2028 0,'18'0'15,"-18"18"1,0 17-1,-18 1 1,1 34 0,17-35-1,-36 1 1,36-19 0,-17-17-1,17-17 16,0-1-31,0-17 16,0 17 0,53-35-1,17-35 1,54 18 0,-1 34-1,-35 72 1,-52 16-1,-19 37 1,-17-36 0,0-36-16,-35 36 15,17-35 1,-17-1 0</inkml:trace>
  <inkml:trace contextRef="#ctx0" brushRef="#br0" timeOffset="8365.21">7179 1799 0,'0'0'0,"0"-35"16,0-53-1,0 123 17,0-17-32,-18 105 15,1 36 1,-1-53 0,-17-1-1,35-69 1,0-19-1,0-34 1,53-36 0</inkml:trace>
  <inkml:trace contextRef="#ctx0" brushRef="#br0" timeOffset="8615.91">7479 1623 0,'0'0'0,"0"88"16,0-17-1,0 87 1,-35-52 0,35-71-16,-18 54 15,18-54 1,-18-35-1,1 0 17,-1 0-32</inkml:trace>
  <inkml:trace contextRef="#ctx0" brushRef="#br0" timeOffset="9167.7">7108 2099 0,'18'0'16,"0"0"-16,-1 0 16,1 0-16,88-18 15,0-17 1,70 0 0,-52 17-1,-36 18 1,-88 53 15,-53 35 0,35-35-15,1 18 0,34-54-1,54-17 1,-36 0-16,53 0 15,18-35 1,-18-18 0,-52-17-1,-36-19 1,-36-16 0,-17 69-1,-53 36 1,36 36-1,17 17 17,18-1-17,35 1 1,0-35 0,70-18-1</inkml:trace>
  <inkml:trace contextRef="#ctx0" brushRef="#br0" timeOffset="9782.78">8431 1958 0,'0'0'16,"0"18"-1,0-1-15,0 18 16,-17 54-1,17-72-15,-18 54 32,18-18-17,0-36 1,18-17 15,-1-35-15,1 35-16,17-53 15,1-17 1,-1 34 0,0 19-1,-17 17 1,-1 53 0,1-36-16,17 36 15,18 0 1,18-18-1,17-35 17,0 0-17,0-53 1,-70 53-16,17-52 16,-35-37-1,0 19 1,-70-18-1,34 52 1,1 36 0,0 0-1,17 0 1,18 18 0</inkml:trace>
  <inkml:trace contextRef="#ctx0" brushRef="#br0" timeOffset="10165.69">9931 1693 0,'0'0'0,"-18"0"0,18-35 16,0 17-1,53 1-15,70-1 16,54 0-1,-54 18 1,-17 0 15,-71 0-15,-17 0 0,-53 18-16</inkml:trace>
  <inkml:trace contextRef="#ctx0" brushRef="#br0" timeOffset="10415.6">10336 1640 0,'-17'53'16,"-1"-35"-16,0 53 15,-17 17 1,18 35-1,17-88-15,-18 54 32,18-19-17,0-52 1,18-18 15</inkml:trace>
  <inkml:trace contextRef="#ctx0" brushRef="#br0" timeOffset="10849.07">10583 1923 0,'0'35'15,"-17"-17"-15,17-1 0,-36 54 16,19-1-1,17-17 17,35-18-17,53-35 1,36 0 0,-1-35-1,-70-18 1,-35-35-1,-18 18 1,-88-19 0,17 72-1,53 17-15,-52 0 16,17 35 0,18 18-1,35 0 1,0-36-1,35-17 1</inkml:trace>
  <inkml:trace contextRef="#ctx0" brushRef="#br0" timeOffset="11265.66">12188 1711 0,'0'0'0,"0"-18"0,0 1 0,0-54 15,-17 53 1,17 36 15,-18 17-15,18 1-16,-35 140 16,0-52-1,-18 17 1,35-71-1,0 1 1,36-71 15,0-18-15</inkml:trace>
  <inkml:trace contextRef="#ctx0" brushRef="#br0" timeOffset="11531.69">12506 1605 0,'0'0'0,"0"53"32,0-35-32,0 70 15,-18 71 1,18-124-16,-53 71 15,18 17 1,0-88 0,17 1-1,1-36 1</inkml:trace>
  <inkml:trace contextRef="#ctx0" brushRef="#br0" timeOffset="11766.1">11853 2046 0,'0'0'0,"36"0"0,-19 0 15,71 0 1,54 0-1,-37-18 1,72 1 0,-18-18-1,-124 35-15</inkml:trace>
  <inkml:trace contextRef="#ctx0" brushRef="#br0" timeOffset="12748.3">13141 1852 0,'18'-18'0,"-36"36"16,36-53-16,-107 17 31,-16 18-15,-19 53 0,36 0-1,17 35 1,54 0-1,17-70-15,0 53 16,17-54 0,54-17-1,17 0 1,18-35 0,0-36-1,-18-17 1,-53 0-1,-35-18 17,0 89-17,-53 69 17,53-16-32,-35 105 15,35-53 1,53-35-1,18-18 1,-1-35 0,-52 0-16,88 0 15,-36-35 1,1-18 0,-36-18-1,-35 1 1,18 35-1,-18 17 17,0 53-17,-18 18 1,0 18 0,-17-1-1,17-34 1,1-19-1,-1-17 17,18-17-17,0-1 1,0-53 0,35 18-1,1 36-15,52-89 16,18 71-1,35 35 1,-35 53 15,-53 0-15,-53 35 0,0-71-16,-36 36 15,-34 0 1,17-18-1,35-35 1,53-17 15</inkml:trace>
  <inkml:trace contextRef="#ctx0" brushRef="#br0" timeOffset="13331.49">14587 1870 0,'0'0'0,"0"-18"0,89-17 31,-178 17-15,-34 53 0,17 18-1,-17 53 1,87-88-16,1 52 15,17 19 1,54-54 0,34-35-1,18 0 1,-17-18 0,52-70-1,-52 0 1,0-89-1,-19 19 17,-16 17-17,-36 88 1,-36 158 15,1 72-15,18-36-1,17-18 1,0-52 0,0-53-16,0 35 15,35-53 1,0 0 0,18 0-1,0-36 1,53-34-1</inkml:trace>
  <inkml:trace contextRef="#ctx0" brushRef="#br0" timeOffset="13598.52">15222 1570 0,'18'-35'16,"-36"70"-16,36-88 15,-71 71 1,0 87-1,36-87-15,-19 123 16,54-35 0,-89 0-1,54-36 1,-1-17 0,18-35-1,18-18 32,17-35-47</inkml:trace>
  <inkml:trace contextRef="#ctx0" brushRef="#br0" timeOffset="13981.44">15187 2046 0,'0'0'16,"53"0"-1,-35 0-15,-1 0 16,71-18 0,1-17-1,-36 0 1,-53 0 0,0-1-1,-71 36 1,-35 36-1,18 34 1,53 18 15,17-35-15,18 0 0,18-35-1,17-1 1,71-17-1,-53-17 1,17-36 0</inkml:trace>
  <inkml:trace contextRef="#ctx0" brushRef="#br0" timeOffset="14831.11">16827 2187 0,'18'-17'16,"35"-36"-1,-35 35 1,-1 0-16,19-52 15,-19 17 1,-17 18 0,0-71-1,-53 35 1,-88 18 0,18 53-1,-18 71 1,-18 70-1,88 18 1,71-53 0,36-54-1,69-34 1,19-18 0,-18-35-1,17-36 1,-35-52-1,-17-18 1,-18-53 15,-53 53-15,0 17 0,0 106-16,-18 18 15,-35 36 1,18 140-1,35-17 1,0 17 0,18-70-1,35-18 1,-18-52 0,0-36-1,18 0 1,-18-53-1</inkml:trace>
  <inkml:trace contextRef="#ctx0" brushRef="#br0" timeOffset="15282.01">17198 1976 0,'0'0'0,"-18"-36"16,1 1-1,17 0 1,35-1-1,71 19 1,-18 17 0,-35 53-1,0 35 1,-18 0 0,-35-17-1,0-54-15,0 19 16,-35-36-1,17 17 1,0-17 15,18-53-15,0 18 0,53-71-1,0 36 1,0-1-1,0 53 1,0 18 0,0 0-1,53 0 1,-89 0-16</inkml:trace>
  <inkml:trace contextRef="#ctx0" brushRef="#br0" timeOffset="15950">18062 1852 0,'18'0'15,"-36"0"-15,18 0 47,-17 18-47,-54 17 16,36 18 0,-1 17-1,36-17 1,0-17-1,0-19 1,53-17 0,-17 0-1,17-53 1,-18-17 0,-35 17-1,0 18-15,0-18 16,-18 0-1,53 53 17,18 0-1,36 0-15,-72 0-16,54 0 15,-18 0 1,-18 53-1,-35 35 1,0 0 0,-18 36-1,-35 70 1,-17 70 0,17-70-1,-53 53 1,0-106-1,89 36 1,-19-54 15,36-141 1,0-34-17,36-37 1,34-105-1,-35 141-15</inkml:trace>
  <inkml:trace contextRef="#ctx0" brushRef="#br0" timeOffset="16299.62">18538 2099 0,'0'0'0,"71"-88"15,-18 35 1,17 18-1,19 17 1,-19 0 0,1 36 15,-71 35-15,0-35-16,-18 87 15,-70-52 1,-71 0-1,53-35 1,1-1 0,69-17-1,107-35 17,70 0-17</inkml:trace>
  <inkml:trace contextRef="#ctx0" brushRef="#br0" timeOffset="16403.48">19438 2028 0,'0'0'0,"18"-35"16</inkml:trace>
  <inkml:trace contextRef="#ctx0" brushRef="#br0" timeOffset="18231.18">19385 1852 0,'-18'0'16,"-34"0"-1,-72 0 1,54 71 0,-1 34-1,53-34 1,1 17 0,17-53-1,53-35 1,17 0-1,1 0 1,35-70 15,-36-18-15,18-89 0,-17 19-1,-53 105-15,34-106 16,-52 88-1,0 54 1,-52 70 0,-19 52-1,-53 142 1,107-123 0,17-18-1,0-53 1,88-18-1,-17-35 1,70-18 15,-71-17-15,18-53 0,-70 17-1,0 36 1,-18 70 15,0-17-31,-36 70 16,19-17-1,17-18 1,35-36 0,18-17-1,35 0 1,-17-53-1,-36 0 1,-17-70 15,-18 35-15,0 35 0,-106 53-1,35 53 1,-17 35-1,53-18 1,35-17 0,17-17-1,89-36 1,0 0 0,-35-18-1,35-35 1,-36 0-1,-35-17 1,-17 70 0,-18 17 15,-35 19-15,-1 52-1,19-53 1,17 0-1,0-17 1,53-18 0,17 0-1,1-35 1,35-18 0,-53 0-1,-1 0 1,-69 88 15,-18 18-15,-1 18 15,36-54-15,0 1-1,36-18 1,-1 0-1,0-35 1,-17-1 0,-18-52-1,0 35 1,17-17 0,19 34-1,34 19 1,36 17-1,-35 17 1,-36 36 0,-35-35-1,0 53 1,0-1 0,-18-35-1,1 1 1,-1-1-1,0-35 1,1 0 0,17-18-1,0-52 1,53-1 0,52-52-1,37-1 1,16 89-1,-34 17 1,-54 89 0,-34 52 15,-36-52-15,-36 17-1,-34-35 1,-1-35-1,18-18 1,-17 0 0</inkml:trace>
  <inkml:trace contextRef="#ctx0" brushRef="#br0" timeOffset="19397.23">1499 3369 0,'-35'0'0,"70"0"0,-211-35 31,158 17-31,-17 0 16,17-17-16,-17-18 16,35-17-1,53 17 1,53 53 0,0 0-1,17 106 1,-105 70-1,-54-35 1,-105 18 15,36-89-15,-1 1 0,-18-36-1,54-70 1,34-18-1,36-53 1,0 0 0,18 18-1,70 53 1,0 105 0,-17 19-1,-36-1 1,1-18-1,-19-17 1,1-35 15,-1-18-15</inkml:trace>
  <inkml:trace contextRef="#ctx0" brushRef="#br0" timeOffset="19580.82">1693 3510 0,'0'0'0,"18"0"0,-18 18 16,18-18-1,-18-18 17,17 18-1,1 0-31,0-18 0</inkml:trace>
  <inkml:trace contextRef="#ctx0" brushRef="#br0" timeOffset="20197.5">2752 3281 0,'0'0'16,"0"-18"-16,0-52 16,0 52-16,0-53 15,0 36 1,0 53 15,0-1-31,-18 19 0,18 17 16,0 0-16,0 123 15,-18-53 1,1 1 15,17-54-15,0-34 0,0-54 15,17-17-31</inkml:trace>
  <inkml:trace contextRef="#ctx0" brushRef="#br0" timeOffset="20463.66">3087 3034 0,'0'53'16,"0"-36"-16,0 19 15,0 34-15,0 107 16,0-54 0,0-88-1,-18 54 1,1-1 0,17-71-1,0 1 1,0-53-1</inkml:trace>
  <inkml:trace contextRef="#ctx0" brushRef="#br0" timeOffset="21047.46">2699 3598 0,'-18'0'0,"36"0"0,-36 18 15,18 17 1,71-35-1,70-17 1,-35-36 0,70-18 15,-70 18-15,0 18-1,-106 88 16,-71 53-15,36-18 0,17 0-1,18-35 1,0-35-16,88-18 16,36 0-1,35-71 1,-36 18-1,-35-53 1,-88 18 0,0 53-1,-88-71 1,-71 71 0,36 52-1,-18 72 1,53-1-1,88 18 1,0-89-16,35 54 16,53-36-1,18-17 1,0-18 0,-53 0-1</inkml:trace>
  <inkml:trace contextRef="#ctx0" brushRef="#br0" timeOffset="21598.04">3951 3563 0,'53'-53'0,"-106"106"0,159-176 16,-53 87 15,-53 54-15,-18 70-1,-17 18 1,17-18-1,18-35 1,0-18 0,53-52 15,-35 17-31,-1-36 16,-17 19-16,36-36 15,-1-35 1,-17 70-1,-18 0 1,0 54 0,17 70 15,19-36-15,17-35-1,35-17 1,0-18-1,53-53 1,-106 0 0,-17-53-1,-71 0 1,18 54 0,-36-1-1,54 53 1,-1 0-1</inkml:trace>
  <inkml:trace contextRef="#ctx0" brushRef="#br0" timeOffset="21964.62">5380 3034 0,'-18'0'0,"36"0"0,-53 0 0,17 0 15,53-18 1,71 1-1,106-1 1,-54-17 0,1 35 15,-124 0-31,1 0 16,-72 0 15,-52 17-16,53 1-15</inkml:trace>
  <inkml:trace contextRef="#ctx0" brushRef="#br0" timeOffset="22198.39">5750 2981 0,'0'18'15,"0"-36"-15,-53 36 16,18 17 0,0 35-1,0 72 1,17-1-1,0-106-15,18 71 16,-17 0 0,17-53 15,0-18-15,35-35-1,-17 0-15,34-35 16,-34 17-16</inkml:trace>
  <inkml:trace contextRef="#ctx0" brushRef="#br0" timeOffset="22564.34">6015 3351 0,'-18'18'32,"-52"70"-17,34 18 1,36-35-1,18-1 1,35-70 0,-35 0-1,70 0 1,-18-17 0,19-54-1,-72 0 1,-17-34-1,-35 34 1,-71 18 0,0 53-1,36 35 1,52 18 0,18-17-1,18-36 1</inkml:trace>
  <inkml:trace contextRef="#ctx0" brushRef="#br0" timeOffset="23247.33">7849 3387 0,'0'-36'16,"0"19"-16,18-19 15,52-52 1,-52 35-1,0-17 1,-36-1 0,-70 71-1,53 0 1,-89 0 0,-17 36-1,106 16 1,35 37-1,53-19 1,88 54 0,-35-54-1,-36 18 1,-70-35 0,-53 18-1,-53-36 1,-123-17-1,123-18 1,-17-18 0,70-35 15,35-17-15,18 17-1,0-35 1,18 70-16,52-17 15,72 17 1,-19 18 0,-70 0-16</inkml:trace>
  <inkml:trace contextRef="#ctx0" brushRef="#br0" timeOffset="23597.87">8026 3510 0,'35'35'15,"-70"-70"-15,105 70 16,-52-35-1,52-17 1,-34-36 0,17 0 15,-53 35-31,17-52 16,-17 17-1,-35 53 1,-53 17-1,0 72 1,70-72-16,-53 107 16,71-36-1,0-17 1,53-36 0,18-35-1,-1 0 1,1-35-1,-36 17-15,36-35 16</inkml:trace>
  <inkml:trace contextRef="#ctx0" brushRef="#br0" timeOffset="23862.84">8678 3052 0,'0'-18'0,"0"0"16,-17 18-1,-36 18 1,17 88 0,1 17-1,35 36 1,-17-53 0,-1 0-1,18-89 1,18 1-1,17-36 1,0 1 0</inkml:trace>
  <inkml:trace contextRef="#ctx0" brushRef="#br0" timeOffset="24248.02">8819 3457 0,'18'0'15,"0"0"1,-1 0-16,19 0 16,52 0-1,-18-17 1,-17-19 0,-35 1-1,-18-18 1,-18 35-1,-52 18 1,-1 36 15,-17 52-15,70 0 0,18-17-1,0-18 1,53-36-1,0-17 1,71 0 0,-1-53-1</inkml:trace>
  <inkml:trace contextRef="#ctx0" brushRef="#br0" timeOffset="24847.41">9578 3228 0,'0'0'0,"0"-18"0,0 1 0,-18 17 31,1 17-31,-1 1 16,-17 35 0,-1 53-1,1-18 1,35 0-1,0-35 1,35-18 0,-17-35-16,35 0 15,35 0 1,0-35 0,36-36-1,-54-17 1,-17-71-1,-17-17 1,-36 53 0,0 70 15,-53 123 0,0 18-15,53-35-16,-36 124 15,19-54 1,17 1 0,17-54-1,54-34 1,-36-36 0,54-18-1,-37-17 1,-16-54-1,-1 19 1</inkml:trace>
  <inkml:trace contextRef="#ctx0" brushRef="#br0" timeOffset="25063.82">9860 3281 0,'0'0'16,"-18"0"-16,36 0 31,0 0-31,52 0 16,-52 0-16,70 0 15,0 0 1,-17-35 0,-53-1-1</inkml:trace>
  <inkml:trace contextRef="#ctx0" brushRef="#br0" timeOffset="25729.59">11359 3387 0,'0'0'0,"0"-18"0,0-105 31,18 105-15,-18-53-16,0 36 16,-53 17-1,36 18 1,-72 36 0,-17 87-1,54 1 1,52 34-1,0-69 1,88-36 0,18-53-1,17 0 1,-35-53 0,-17-53-1,-54 0 1,-17-53-1,-88 53 1,-53 106 0,35 0 15,0 71-15,106 52-1,18-52 1,0-53-16,52 52 15,54-52 1,-71-18-16</inkml:trace>
  <inkml:trace contextRef="#ctx0" brushRef="#br0" timeOffset="26096.71">11906 3281 0,'0'0'0,"0"-18"0,0 1 16,-17 17-1,-19 35 1,19 71 0,-1 17-1,18-88 1,-18 142 0,-17-36-1,0 106 1,-18-53-1,0 70 1,-18 54 0,19-195-1,34-17 1,18-141 15,53-88-15,0-36-1,-36 106-15,36-124 16</inkml:trace>
  <inkml:trace contextRef="#ctx0" brushRef="#br0" timeOffset="26448.63">11853 3616 0,'0'0'0,"-17"-35"16,-1-1-16,18-34 15,18-36 1,52 18 0,89 0-1,17 52 1,-70 54 0,-88 53-1,-53 70 1,-71-53-1,-71 0 1,54-35 0,17-53 15,71 0-15,35-18-1,0-17 1,88-36-1</inkml:trace>
  <inkml:trace contextRef="#ctx0" brushRef="#br0" timeOffset="26746.5">12612 2999 0,'0'0'0,"17"-18"0,-17 36 47,-35 70-31,35-18-16,-35 54 15,0 17 17,17-53-17,18 0 1,0-70-1,35-18 1,18-18 0,-18-17-16</inkml:trace>
  <inkml:trace contextRef="#ctx0" brushRef="#br0" timeOffset="26997.08">12912 3228 0,'0'0'0,"0"70"47,0-34-47,0 52 15,-18-70 1,0 52 0,18-35-1,0-17 1,0-36 15,36-17-15,-19 17-16</inkml:trace>
  <inkml:trace contextRef="#ctx0" brushRef="#br0" timeOffset="27180.3">13141 3034 0,'0'0'0,"0"-35"15,-18 35 32,1 0-47,-1 0 32,0 0-17,1 0-15</inkml:trace>
  <inkml:trace contextRef="#ctx0" brushRef="#br0" timeOffset="27397.36">12559 3104 0,'18'0'46,"-1"0"-46,1 0 0,-1 0 16,72 0 0,-19 0-1,-35 0 1</inkml:trace>
  <inkml:trace contextRef="#ctx0" brushRef="#br0" timeOffset="28146.96">13511 3193 0,'0'0'15,"0"17"-15,-17 19 16,-36 34 0,0 1-1,18-1 1,35-17-1,0-18 1,17-35 0,19 0-1,-36-17 1,0-19 15,0-16-15,0 34-16,52-88 15,1 36 1,18-1 0,-1 36-1,1 35 1,-36 35 0,1 106-1,-36-53 1,-18 36-1,-17-71 1,17-18 0,0-35-1,1 0 17,17-35-17,17-36 1,36-17-1,36-36 1,-1 54 0,0 17-1,-70 53-15,17 18 16,0 87 0,-35-16-1,0 16 1,-53-34-1,18-36 1,53-35 31,52-35-47</inkml:trace>
  <inkml:trace contextRef="#ctx0" brushRef="#br0" timeOffset="28546.58">14623 3228 0,'17'-18'0,"-34"36"0,52-71 16,-53 53-1,1 0 1,-72 18 0,19 17-1,52-17-15,-17 34 16,35-16-1,35 17 1,18-18 0,35 0-1,-52 0 17,-36 1-17,-18-1 1,-88-17-1,-17-1 1,52-17 0,-35 0-1,89-17 1,17-54 0,0 53-16</inkml:trace>
  <inkml:trace contextRef="#ctx0" brushRef="#br0" timeOffset="29429.47">15822 3581 0,'0'0'0,"-123"0"16,105 0-16,0-18 15,18-35 1,53 0-1,71-35 1,-36 0 0,18-18-1,-89 71 1,1-53 0,-18-1-1,-18 54 1,-52 35-1,-1 35 1,1 124 0,34 17-1,-34 142 1,35-124 0,-18 123-1,17-70 1,-17 89-1,1-89 1,34-159-16,-17 159 16,35-124-1,53-88 17,35-52-17,35-71 1,18-89-1,18-87 1,-71 34 0,-105-70-1,-72 89 1,-87 17 0,70 123-1,71 54-15,-36-19 16,54 19-1,17-1 1,70 0 0,36 1-1,0-19 17,0 1-17,-53 0-15</inkml:trace>
  <inkml:trace contextRef="#ctx0" brushRef="#br0" timeOffset="29846.4">16122 3545 0,'0'0'0,"0"-17"15,0-1-15,-18-35 16,18 0 0,71 0-1,17 0 1,53 36-1,-35 17 1,-35 88 0,-71-17-1,-53 17 17,-18-35-17,18-18 1,36-35-1,17-18 1,0-17 0,70-36-1,-17 19 1,18-19 0,-1 36-1,-52 17-15,52 0 16,1 18-1,-54 0 1</inkml:trace>
  <inkml:trace contextRef="#ctx0" brushRef="#br0" timeOffset="30762.73">17004 3298 0,'0'0'16,"-88"53"15,52-35-31,1 35 15,-18 35 1,36-35 0,17-18-1,52-17 1,19-18 0,-53-35-1,17-36 1,-17 1-1,-18-19 1,17 72-16,36-36 16,0 53-1,35 17 1,-35 19 15,-18 52-15,-35-18-1,0 36 1,-35-70 0,18-19-1,-1-17 1,0 0 0,18-35-1,0-36 1,53 1-1,53-36 1,-18 71 0,0 35-1,-17 17 17,-53 1-32,-1 35 15,-17 35 1,0-35-1,-35 0 1,17-35 0,-17-18-1,35-53 17,53-18-17,35-17 1,0 17-1,18 36 1,-71 35-16,1 18 16,-19 70-1,-17 0 17,-35 0-17,17-35 1,-17 0-1,18-53 1,17-35 15,17 17-31</inkml:trace>
  <inkml:trace contextRef="#ctx0" brushRef="#br0" timeOffset="31079.65">18856 2999 0,'0'-18'31,"0"36"-31,0 52 15,-18 36 1,-52 35 0,52-35-1,0-71-15,-17 36 16,18-1 0,34-70 15,36-35-16</inkml:trace>
  <inkml:trace contextRef="#ctx0" brushRef="#br0" timeOffset="31747.48">19297 2946 0,'0'-18'0,"0"36"0,-35-18 16,17 35-1,0-17-15,-52 87 16,-1 72 0,36-71-1,0 17 1,35-70 0,-18-35-1,71-71 16,0-18-15,0 18 0,0 0-1,-36 53 1,-17 53 15,36 0-15,17 18-1,17-54 1,54 1 0,-89-18-16,35 0 15,89-53 1,-106 0 0,-35-70-1,-18 52 1,0 54-1,-88 34 1,17 71 0,53 18-1,18-35 17,53-18-17,35-36 1,1-17-1,-1-53 1,-71-17 0,-17-18-1</inkml:trace>
  <inkml:trace contextRef="#ctx0" brushRef="#br0" timeOffset="31963.82">18750 3175 0,'0'0'0,"-35"0"0,0 0 0,-1 35 15,19-35 1,70 0 15,70 0-15,1 0-1,-1-35-15</inkml:trace>
  <inkml:trace contextRef="#ctx0" brushRef="#br0" timeOffset="33631.64">21043 3492 0,'0'0'0,"0"-17"31,0-1-15,18 1-16,17-19 16,18-52-1,0 0 1,-35-18 0,-18 36-1,-71 52 1,-35 18-1,36 53 1,-36 70 0,35-35-1,71 18 1,0-88 0,0 52-1,36-34 1,16-36-1,19 0 1,-18 0 0,17-71-1,19-35 1,-19-17 0,-17 17-1,-18-35 1,-35 35-1,0-17 1,0 52 0,-17 71-1,-36 71 1,18 34 15,-1 54-15,1 0-1,17 53 1,18-124 0,18-18-1,53-70 1,-1 0 0,36-35-1,-18-35 1,-53 34-16,36-87 15,-36 52 1,-17 18 0,-18 36-1,0 70 1,-35 52 15,17 1-15,18-53-1,0-18 1,53-17 0,0-18-1,17-53 1,-52 36-16,53-36 16,17-36-1,-71 54 1,1 35-1,-18 53 1,-18 53 0,18-53-1,0-18 17,0-17-17,71-18 1,-18 0-1,0-88 1,-53 17 0,0 0-1,-53-17 1,0 53 0,53 17 15,35 1-16,18 17 1,35 0 0,-17 0-1,17 70 1,0 54 15,-88 17-15,0-18-1,-53 54 1,0-36 0,-52 70-1,52-52 1,35-106-16,0 106 16,18-89-1,0-17 1,0-70 15,0-54-15,0 54-16,18-89 15</inkml:trace>
  <inkml:trace contextRef="#ctx0" brushRef="#br0" timeOffset="33961.92">22207 3334 0,'0'0'0,"0"-18"0,0-35 15,36 18 1,105 17 0,-18 1-1,1 17 1,-107 35-1,-34 18 1,-89 0 0,18-18-1,-18 0 17,53-17-17,35-18 1,54 0-1</inkml:trace>
  <inkml:trace contextRef="#ctx0" brushRef="#br0" timeOffset="34529.32">23230 3052 0,'0'0'15,"0"-18"-15,-17 18 16,-36 0-16,35 0 0,-52 18 16,-89 87-1,71-16 1,52 16 15,36-34-15,71-36-1,52-35 1,-34-35 0,16-53-1,-34-18 1,17-53 0,-17 18-1,-36-53 1,-35 123-1,0 71 1,-35 71 0,-36 70-1,36-35 1,35-18 15,-18-53-31,1 89 16,17-71-1,0 17 1,17-70 0,36 0-1,18 0 1,-36-17-16,0-1 0</inkml:trace>
  <inkml:trace contextRef="#ctx0" brushRef="#br0" timeOffset="35862.44">23901 3052 0,'17'-36'16,"-17"19"0,-53 17-1,-35 70 17,18-17-17,17 53 1,35-36-1,18 1 1,0-53-16,0-1 16,71-17-1,-1 0 1,36-70 0,-53-1-1,-18-17 1,-35 70-16,0-70 15,-17 71 1,-54 17 0,18 0-1,35 0 17,18 17-17,71 1 1,0-18-1,52 0 1,-35-18 0,18 18-1,-88-17-15,-1 17 16,1 0 0,-18 52-1,-35 19 1,-1 17-1,1 0 1,35-35 0,18-35-1,35-18 1,0-18 15,17-52-15,-17-1-1,0 1 1,-35 52 0,-18 53-1,-36 36 1,19 17 0,17-35-1,0 0 1,53-53-1,0 0 1,-18-35 0,-35-36-1,0-17 1,53-36 15,0 71-15,53-17-1,-18 70 1,0 0 0,-53 35-1,0 36 1,-35-54-16,18 54 16,-18 17-1,0-53 1,0-17-1,0-36 32,0-35-15,53-52-17,0 34 1,53 1-1,-36 34 1,-34 36-16,52 0 16,-35 53-1,-18 35 1,-35-17 0,-18 35-1,-35-53 1,36-36-16,-71 36 15,17-53 1,-52 35 0</inkml:trace>
  <inkml:trace contextRef="#ctx0" brushRef="#br0" timeOffset="37194.8">1235 4868 0,'0'0'0,"-18"0"0,18-17 15,-53 17 1,0-36-1,18-17 1,17 36-16,18-36 16,0 18-1,89-1 1,34 36 0,-35 36-1,-53 34 1,-35-52-16,0 88 15,-70 17 1,-1-52 0,18-36-1,18-35 1,18 0 15,17-35-15,0-1-1,88 1 1,18 35 0,17 53-1,-52 18 1,-71 34 0,-106 1-1,0-70 1,-18-19-1,-34-17 1,69 0 0,72 0-16,-36-17 15,35-1 17,18 0-17,53-17 1,0 0-16</inkml:trace>
  <inkml:trace contextRef="#ctx0" brushRef="#br0" timeOffset="37391.72">1817 4992 0,'0'0'0,"17"0"94</inkml:trace>
  <inkml:trace contextRef="#ctx0" brushRef="#br0" timeOffset="37830.12">2981 4586 0,'0'0'0,"0"-18"0,-53-52 32,0 105-1,35 0-16,-34 142 1,34 70 0,-35-18-1,18-105 1,35-19 0,0-52-1,53-53 1,-18-53-1,-17 36-15</inkml:trace>
  <inkml:trace contextRef="#ctx0" brushRef="#br0" timeOffset="38111.99">3193 4639 0,'0'0'15,"17"-35"-15,1-18 16,-18 35-16,18 1 15,-18 87 1,0 36 0,0 35-1,-36 71 1,36-54 0,-17-34-1,-1-71 1,18-18-1,-18-35 1</inkml:trace>
  <inkml:trace contextRef="#ctx0" brushRef="#br0" timeOffset="39245.4">2857 5221 0,'-35'0'16,"70"0"-16,-70 18 15,53-18 1,70 0 0,18-18-1,70-35 1,-17-17 0,35-1-1,-123 53 1,-54 18-16,-17 18 15,-53 53 1,-35 17 0,18 35-1,52-52 1,0-1 15,71-52-15,53-18-1,0-18 1,0-70 0,-36 18-1,-52-71 1,-36 17 0,1 89-16,-107-53 15,18 88 1,-35 70-1,88 18 1,18 36 0,35-36-1,0-53-15,53 18 16,70-18 0,1-35 15,52-35-16,-52 0 1,-1-71 0,-105 36-1,-18 17 1,0 88 15,0 35-15,-18-52-16,1 70 15,17-70-15,0 52 16,0-34 0,35-19-1,18-17 1,35-70 15,0-1-15,-35 18-1,-35 0 1,-18 89 15,0-19-31,0 19 16,0 52 0,70-71-1,54-17 1,17-17-1,-53-36 1,0-18 0,-88-17-1,-35-53 1,-18 88 15,0 36-15,35 17-1,1 0 1,70 0 0</inkml:trace>
  <inkml:trace contextRef="#ctx0" brushRef="#br0" timeOffset="39628.57">6244 4621 0,'0'0'0,"-17"0"0,-1-17 15,18-1 1,-53 18 0,-18 71-1,36 17 1,-35 88 0,34-17-1,1-18 1,35-88-1,0-35 1,35-18 0,-17-18-1</inkml:trace>
  <inkml:trace contextRef="#ctx0" brushRef="#br0" timeOffset="40127.93">5715 5062 0,'0'0'0,"-18"0"16,36 0 15,53-17-15,34-19 0,36 1-1,-35 18 1,-35 17-1,-53 17-15,-18 36 16,0 53 0,-18 0-1,0-36 1,18 1 15,53-71 0,-35 0-31,52-18 16,36-52 0,-35-1-1,-18-52 1,-53 87-16,0-17 16,0 36-16,-89-54 15,1 71 1,-18 18-1,71 17 1,35 0 0,0-17-1</inkml:trace>
  <inkml:trace contextRef="#ctx0" brushRef="#br0" timeOffset="41228.44">7691 4798 0,'0'0'0,"0"-18"0,0 0 0,-71-17 16,18 18 15,-17 17-15,34 0-16,-17 88 15,-17 71 1,52 17 0,0-70-1,36 0 1,53-89 0,-54 1-16,124-18 15,-17-53 1,35-35-1,-54-18 1,1-70 0,-88 34-1,-18 107-15,0-88 16,0 70 15,-53 70-15,18 89-1,-1 35 1,19 53 0,-1-35-1,18-71 1,0-70 0,18-18-1,17-35 1,18-36-1,-18 1 1,-17-1 0,0 71-1,17 18 17,-17 35-17,-1 35 1,-17-71-16,53 36 15,0-35 1,35-18 0,0-18-1,36-52 1,-54 17 0,-52 18-16,0-71 15,-18 35 1,-18 36-1,-35 53 1,0 52 0,53-35-16,-17 18 15,-1 53 1,18-71 15,35 1-15,18-36-1,0 0 1,0-18-16</inkml:trace>
  <inkml:trace contextRef="#ctx0" brushRef="#br0" timeOffset="41995.32">9172 4886 0,'0'0'16,"0"-18"-16,-17 18 15,-1 0-15,-70 53 16,52 18 0,1 35-1,35-36 1,0 18 0,53-52 15,18-36-16,17 0 1,-35-53 0,17-35-1,-17-36 1,-17-35 0,-19 106-16,1-35 15,-18 53 1,0 105 15,0 36-15,-18-70-16,-17 69 15,0 19 1,17-54 0,18-87 30,53-18-30,-53 17-16,70-53 16,36-34-1,0 52 1,-53 53 0,-124 53 15,-34-1-16,34 19 1,53 0 0,18-36-1,18 18 1,35-18 0,-35-35-1,52 18 1,-35-18-16,36 17 15,-18-17 1,-35-35 0,-1 35-16</inkml:trace>
  <inkml:trace contextRef="#ctx0" brushRef="#br0" timeOffset="45061.27">10777 4815 0,'0'0'0,"0"-17"0,-53-36 31,36 35-15,-1 36 0,1 105-1,-1 1 1,0 35-1,1-54 1,17-52 0,17-53 15,1-17-31,17-36 16,0-71 15,18 18-16,-17 36 1,-36 88 0,0 34-1,0 19 1,0-53-16,17 52 16,36-17-1,35-35 1,-17-18-1,35-36 1,-53-16 0,0-37-1,-36 54-15,-17-35 16,0-19 15,-17 89-15,-19 71-1,1 35 1,35-18 0,18 0-1,35-70 1,52-18 0,-16 0-1,-1-71 1,-18 1-1,-52-124 1,-18 52 0,0 19-1,0 70 1,0 71 0,-18 52 15,1 142-16,-19-89 1,36 1 0,-17-54-1,17-52 1,17-53 15,-17 17-31,53-52 16,-35-1-1,35 1 1,-35 70 0,-1 52-1,18 37 1,18-1 0,0-35 15,53-36-16,18-17 1,-36-17 0,35-54-1,-87-17 1,-36-18 0,0 18-1,-18 0 1,-17 88-1,-54 88 1,72 0 0,17 18-1,0-35 1,88-19 0,0-34 15,-53-18-31,54 0 15,-54 0-15,71 0 16,17-53 0,1-35-1,-54 0 1,-52-36 0,-36 36-1,-88 70 1,36 18-1,-36 71 1,88 0 0,1 34-1,17-16 1,0-72-16,17 1 31,36 0-15,0-18-1,18-36 1,-18-34 0,-36 17-1,19-71 1,-36 107 0,0 70 15,0-36-31,0 71 15,0 1 1,35-19 0,35-52-1,19-18 1,17-18 0,-1-35 15,-52-17-16,-35 34-15,17-122 16,18 17 0,-35 70-1,-18 36 1,-71 123 15,54-53-31,-1 71 16,-17 35-1,35-53 1,17-35 0,54-17-1,17-36 1,0-18 15,-17-35-15,-1-35-1,-52-18 1,0-35 0,17 35-1,-70 124 17,-1 52-17,-17 71 1,53-35-1,-35 0 1,35-88-16,0 35 16,0-36-1,0-34 17,18-36-1,-1-18-16,36 1 1,-17 52 0,-36 36-1,0 17 1,17 53 0,1-35-1,0-35-15,17 34 16,18-34-1,17-18 1,36 0 0,-35-35-1,17-18 1,-71 18-16,-17-36 31,18-17-15,-18 70-1,-18 36 1,1 35 0,-36 53-1,53-89-15,-18 36 16,18 0 0,71-53-1,17 0 1,0-53-1,0-17 1,-35-19 0,-35 54-1,-18 70 17,0-17-17,0 35 1,0 0-1,0-35-15,0 17 16,35-18 0,-17-17-1,0-17 1,17-18 0,-35-54-1,0 19 1</inkml:trace>
  <inkml:trace contextRef="#ctx0" brushRef="#br0" timeOffset="45278.62">13458 4833 0,'0'0'0,"-35"18"15,53-18 1,-1 0 0,72 0-1,-72 0-15,71-18 16,18 0 0</inkml:trace>
  <inkml:trace contextRef="#ctx0" brushRef="#br0" timeOffset="45710.63">16528 5045 0,'0'0'0,"0"-71"31,-18 89 1,18 17-32,0 36 15,-18 17 1,1-71-16,17 19 31,0-1-15</inkml:trace>
  <inkml:trace contextRef="#ctx0" brushRef="#br0" timeOffset="45898.41">16563 4798 0,'0'0'0,"0"-36"31,18 36 32,-1 0-63,1 0 0,17-17 16</inkml:trace>
  <inkml:trace contextRef="#ctx0" brushRef="#br0" timeOffset="46177.73">17004 4586 0,'0'0'16,"18"0"-16,-18-18 15,0 36 1,-36 17 0,-17 71-1,36-71-15,-1 89 16,-35 17-1,35-53 1,18 18 0,0-71-1,71-35 1,-18-17 0,18-36-1</inkml:trace>
  <inkml:trace contextRef="#ctx0" brushRef="#br0" timeOffset="46377.48">16757 4921 0,'0'0'0,"-18"0"0,-17 0 16,35 18 15,18-18-31,17 0 15,35 0 1,-34 0-16,70 0 16,-1-18-1</inkml:trace>
  <inkml:trace contextRef="#ctx0" brushRef="#br0" timeOffset="46727.05">18186 4762 0,'0'0'16,"0"-17"-1,0-1-15,0 36 31,-36 35-15,1 35 0,17-53-16,-34 53 15,16 1 1,1-1 0,17-71 15,54-17-16,34-17 1,-35 17-16</inkml:trace>
  <inkml:trace contextRef="#ctx0" brushRef="#br0" timeOffset="47143.96">18715 4780 0,'0'0'0,"0"-18"0,-18 18 31,-52 0-15,-19 36 0,54-19-1,35 19 1,18-19 0,70 1 15,-35 0-16,-35-18-15,87 53 16,-16-18 0,-54 18-1,-35 0 1,-106-36 0,0 19-1,71-36-15,-124 0 16,53 0-1,18 0 1,71-36 0,17-17-1,0 18 1</inkml:trace>
  <inkml:trace contextRef="#ctx0" brushRef="#br0" timeOffset="47344.2">18292 4533 0,'0'0'16,"-18"0"-16,0 0 0,1 0 16,-36 0-1,35 0 1,18 18-1</inkml:trace>
  <inkml:trace contextRef="#ctx0" brushRef="#br0" timeOffset="48294.37">6456 6227 0,'35'-18'31,"-17"18"-31,-18-18 0,88-52 16,-35 17 0,-53-35-1,0 35 16,-35 35-31,-54 0 16,-52 18 0,35 53-1,36 0 1,70 0 0,35 35-1,71 1 1,53 16-1,-53-16 1,-36 16 0,-105-16-1,-106-19 1,-71-35 0,18-35 15,71-35-16,-1-53 1,89 17 0,52-17-1,89 18 1,53 34 0,-35 19-1</inkml:trace>
  <inkml:trace contextRef="#ctx0" brushRef="#br0" timeOffset="48512.02">6950 6279 0,'0'0'0,"17"18"15,1 17-15,-18 36 16,-18 35 0,-35-36-1,18 1 16,18-54-15,17-34 15,0-18-15</inkml:trace>
  <inkml:trace contextRef="#ctx0" brushRef="#br0" timeOffset="48693.95">6985 6227 0,'0'0'0,"0"-53"16,0 35 0,0 36 46,35-1-46,-35 1-16,18-18 0</inkml:trace>
  <inkml:trace contextRef="#ctx0" brushRef="#br0" timeOffset="49744.08">7197 6368 0,'0'0'0,"17"17"0,-17 36 16,0 71-1,-17-36 1,-19-35-1,1-18 1,35-70 15,18-18-15,35-53 0,-18 18-1,0 0 16,-35 70-31,35 0 16,-17 54 0,-18 34-1,0 54 1,18-36 0,17-35-1,71-36 1,-71-17-16,106 0 15,36-35 1,-54-18 0,-17-35-1,-88 0 1,-71-18 0,-18 106 15,-52 18-16,34 35 1,37 17 0,52-17-1,88-35 1,0-18 0,35 0-1,-52-53 1,-18 17-1,-35 19 1,-18-18 0,-18 35-1,-17 88 1,35 18 0,0 52-1,0 36 16,0-35-15,17-88-16,1 176 16,0-53-1,-1 17 1,-17-17 0,-35-70-1,-142 35 1,36-124-1,-53-70 1,53-107 0,88-16-1,53-107 1,53-17 15,71 17-15,17 107-1,18-19 1,-36 54 0,-70 70-16</inkml:trace>
  <inkml:trace contextRef="#ctx0" brushRef="#br0" timeOffset="50043.05">8643 6068 0,'0'0'0,"0"-18"0,-53 18 15,-17 53 1,34 18 0,1 87 15,0-34-16,17-1 1,18-87-16,0 16 16,35-16-1,18-36 1,18-36 0,-54 19-16</inkml:trace>
  <inkml:trace contextRef="#ctx0" brushRef="#br0" timeOffset="50377.43">8714 6491 0,'17'0'16,"1"0"-16,0 0 16,-1 0-16,54-35 15,-1-18 16,-17 0-15,-53 0 0,-35 53-1,-18 0 1,18 18-16,-36 52 16,18 54-1,53-36 1,18-18-1,17-34 1,53-36 0,-52 0-16,34-18 15</inkml:trace>
  <inkml:trace contextRef="#ctx0" brushRef="#br0" timeOffset="51027.19">10142 6279 0,'18'0'16,"70"-17"0,-70-1-16,17 1 15,36-36 1,-54 0 0,-34 17-1,-72 36 16,1 18-15,-53 35 0,71-18-1,70 36 1,0-54-16,70 36 16,18 36-1,1-1 1,-54-35-1,-35 0 1,-18-1 0,-141-34-1,18-18 1,-17 0 0,52-53 15,18-17-16,88-1 1,0 18 0,70 36-1,71-1 1,-70 0-16</inkml:trace>
  <inkml:trace contextRef="#ctx0" brushRef="#br0" timeOffset="51410.35">10442 6403 0,'0'0'0,"18"0"0,-1 18 15,19-71 32,-19 53-47,1-18 0,-18 0 0,35-17 31,-17-18-15,-18 36 0,-35 17-1,-18 35 1,-18 53 0,18 53-1,36-53 1,17 0-1,35-52 1,53-36 0,0 0-1,18-71 1,-71 36 0</inkml:trace>
  <inkml:trace contextRef="#ctx0" brushRef="#br0" timeOffset="51659.73">11060 6015 0,'0'0'0,"0"-18"0,0-52 15,0 52 1,-36 71 0,1 35-1,0 53 1,17-105-16,0 69 15,-17 36 1,35-70 0,0 0-1,53-89 17</inkml:trace>
  <inkml:trace contextRef="#ctx0" brushRef="#br0" timeOffset="52043.15">11218 6421 0,'18'0'47,"0"-18"-47,-1 18 16,1-18-16,17-17 15,-17 0 1,-18-18 0,0 35-16,0 1 15,-53 17 1,-18 35 0,18 35-1,36 36 16,17-35-15,0-54-16,35 36 16,36-53-1,52 0 1,18-35 0,-106 17-16</inkml:trace>
  <inkml:trace contextRef="#ctx0" brushRef="#br0" timeOffset="52543.59">11889 6209 0,'0'0'0,"-36"0"15,1 0 1,-36 70 0,36 36-1,35 0 16,0-53-15,88-18 0,18-35-1,-18 0 1,89-88 0,-89 0-1,-35-36 1,-35 19-1,-18-37 1,0 72 0,0 70-1,0 70 1,-36 19 0,-17 34-1,18-17 1,35 0 15,0-89-31,0 36 16,35-35-1,18-18 1,-17-53 0,-1 18-16</inkml:trace>
  <inkml:trace contextRef="#ctx0" brushRef="#br0" timeOffset="52742.77">12188 6262 0,'0'0'0,"-17"0"0,52 0 47,-17 0-47,-1 0 16,54 0-1,35-18 1,17 1 0,-70-1-16</inkml:trace>
  <inkml:trace contextRef="#ctx0" brushRef="#br0" timeOffset="53277.13">13476 6174 0,'-35'0'15,"17"0"-15,1 0 0,-19 0 16,-34 0 15,52 0-31,-17 35 16,-18 53-1,35-17 1,18 34 0,0-69-1,71-19 1,17-17-1,0-35 1,-70-53 0,-18 17-1,0-17 1,-35 53 0,-36 17 15,36 18-16,17 36 1,18-1 0,18-18-1,52-17 1,-34 0-16</inkml:trace>
  <inkml:trace contextRef="#ctx0" brushRef="#br0" timeOffset="53643.45">13652 6191 0,'0'0'0,"0"-35"16,0 17-1,36 18 32,-19 0-47,19 53 31,-19 35-15,1-17 0,-18-36-16,0 53 15,-18-70 1,1-18 0,-19 0-1,19-70 1,17 17-1,0 35-15,0-53 16,35 36 0,36 0-1,-18 0 1</inkml:trace>
  <inkml:trace contextRef="#ctx0" brushRef="#br0" timeOffset="54159.6">14023 5980 0,'0'0'0,"-35"-18"16,-71-17-1,-71 17 1,1 18 0,-36 53-1,71 35 1,-35 36-1,88-1 1,52 71 0,36-18-1,141-34 1,1-72 0,87-35-1,-17-35 16,-54-35-15,72-88 0,-125-1-1,-34-70 1,-71 53 0,-35-18-1,-53 53 1,-54 1-1,54 105 1,18 53 0,34-1-1,19 19 1,52-36 0</inkml:trace>
  <inkml:trace contextRef="#ctx0" brushRef="#br0" timeOffset="55093.16">14817 6227 0,'0'17'16,"0"1"-1,0-1-15,0 19 16,0 70 0,-53-18-1,17-18 1,1-52 0,18-18-1,17-35 1,0-18-1,0 35-15,0-70 16,17-18 0,18 18-1,36 35 1,-18 53 0,0 18-1,-36-1 1,19 36-1,-36 71 1,0-36 0,-18 0-1,18-70 1,-35-18 0,35-89 15,0 19-16,53-36 1,17 36 0,-34 52-16,52 0 15,-53 1-15,71 17 16,-18 53 0,-53 17-1,-35 36 16,0-36-15,0 1 0,-17-53-1,34-54 17,36-17-17,0-35 1,0 18-1,-35 52-15,-1 0 0</inkml:trace>
  <inkml:trace contextRef="#ctx0" brushRef="#br0" timeOffset="56193.02">15681 6174 0,'0'-18'15,"0"53"17,-18 18-17,18-35-15,-53 88 31,53-36-15,0 1 0,18-54-1,53-17 1,-1-35 0,1-35-1,-54-1 1,19-35-1,-19 36 1,-17 52 0,0 36-1,-35 52 1,0 36 0,35-18-1,0 0 1,70-52 15,36-36-15,-71 0-16,54 0 15,16-89 1,-52 1 0,-17-35-1,-19 17 1,1 18-1,-18 52 1,0 54 0,-35 35-1,-1 53 1,1-18 0,35 53-1,0-35 16,88-35-15,18-71 0,-18-18-1,18-70 1,-35-36 0,-18-34-1,-36 52 1,-17-18-1,0 89 1,-35 70 15,17-17-31,1 105 16,-19-17 0,36 53-1,0-89 16,36 1-15,34-71 0,18-35-1,-17-18 1,0-53 0,-36 18-1,-18 70 1,-17 36-1,-52 52 1,34 19 0,18-37-1,0-34 1,18 0 0,34-54-1,-34 19 1</inkml:trace>
  <inkml:trace contextRef="#ctx0" brushRef="#br0" timeOffset="56350.14">17198 6138 0,'0'-35'16,"0"70"-16,0-88 16,-18 53-1</inkml:trace>
  <inkml:trace contextRef="#ctx0" brushRef="#br0" timeOffset="56559.83">16633 6174 0,'0'0'0,"-17"0"0,17 17 16,0 1 0,17-18-1,19 0 1,34-18 0,18 1-1,-35-1-15</inkml:trace>
  <inkml:trace contextRef="#ctx0" brushRef="#br0" timeOffset="57175.55">17974 6209 0,'0'0'15,"-18"0"-15,1 0 0,17-18 32,0-17-17,17 35-15,36-35 16,-35-36-1,0 18 1,-54 36 0,-34 17-1,-89 70 1,88-17 0,54 35-1,34-35 1,72 35 15,-19-17-15,-17 35-1,-53-36 1,-35-34 0,-106-19-1,0-17 1,-18-17-1,53-36 1,88-18 0,18 18-1,106 0 1,0 36 0,-35-1-1</inkml:trace>
  <inkml:trace contextRef="#ctx0" brushRef="#br0" timeOffset="57509.62">17974 6421 0,'35'0'15,"-70"0"-15,88 0 0,-18 0 16,36 0 0,17-53-1,-53 0 1,-35 17-1,-17 1 1,-36 35 0,-53 0-1,18 88 1,35 18 0,53-18-1,0-17 16,53-36-15,35-17 0,35-36-1,-17-35-15</inkml:trace>
  <inkml:trace contextRef="#ctx0" brushRef="#br0" timeOffset="57775.95">18768 5891 0,'0'0'0,"0"-17"0,0-1 0,-71 106 31,36-17-15,-53 70-1,70-106-15,-35 71 16,36 18 15,-1-54-15,18-52-1,18-18 1,52-36 0</inkml:trace>
  <inkml:trace contextRef="#ctx0" brushRef="#br0" timeOffset="58142.01">18732 6332 0,'18'0'31,"0"0"-15,-1 0-16,54-17 15,-36-1 1,1-35 15,-36 18-15,-36 35-1,-52 35 1,17 36 0,19 17-1,52-35 1,0-36-16,0 19 15,88-19 1,18-17 0,-18-17-1,-35-1 1</inkml:trace>
  <inkml:trace contextRef="#ctx0" brushRef="#br0" timeOffset="58609.46">19226 6227 0,'0'-18'15,"0"36"-15,0-71 16,-17 53 0,-36 35-1,0 35 1,18 19 0,35-54-16,0 35 15,17 1 1,36-53-1,53-18 1,35-36 0,-70-34-1,35-71 1,-54 35 0,-16-35-1,-36 70 16,0 36-15,0 53 0,-88 105-1,35-17 1,35 17 0,18-34-1,0-1 1,35-88-1,18-18 1,-35 0-16</inkml:trace>
  <inkml:trace contextRef="#ctx0" brushRef="#br0" timeOffset="58809.01">19332 6279 0,'0'0'0,"0"-17"31,18 17-15,70 0-1,53-18 1,0 18 0,-53-35-1,-70 35-15,0 0 0</inkml:trace>
  <inkml:trace contextRef="#ctx0" brushRef="#br0" timeOffset="60109.2">20726 6350 0,'0'0'15,"-18"0"-15,18-18 16,0-35 0,0 18-1,0-35 1,-53-1-1,-35 36 1,53 35-16,-71 0 16,-18 70-1,19 19 1,52-1 0,35 18-1,18-18 16,53-71-15,53 1 0,17-53-1,-35-36 1,36-35 0,-36-52-1,-35-1 1,-53 53-1,0 53 1,-18 53 0,-52 106-1,-1 35 1,18 0 0,36-17-1,17-1 16,35-70-15,35-18 0,1-35-1,-53 0-15,88-70 16,-36 17 0,1-35-1,-36 35 1,-53 70 15,1 54-15,-1-18-1,18 17 1,18-34 0,52-36-1,-52 0-15,35 0 31,17-36-15,-34-17 0,-36-17-1,-18 17 1,-53 18 0,18-1-1,36 36 1,34-17-1,54 17 1,17-18 0,-17 18-1,-1 18 1,-70 52 0,0 54-1,0-36 1,-35 53 15,17-17-15,-17 17-1,17-124-15,-17 72 16,18-19 0,-1-52-1,36-71 16,-18 35-31,35-35 16,-35 18-16</inkml:trace>
  <inkml:trace contextRef="#ctx0" brushRef="#br0" timeOffset="60394.7">21325 6509 0,'0'0'0,"0"-36"0,18-52 15,0 18 16,52 34-15,18 1 0,-17 35-1,-18 18 1,-53 17 0,-53 53-1,35-70-15,-70 35 16,0-36-1,53 1 1,17-18 0,36-18 15</inkml:trace>
  <inkml:trace contextRef="#ctx0" brushRef="#br0" timeOffset="60975.74">20902 6244 0,'0'0'0,"0"-17"31,18 17 1,-18 17-17,0 1 1,0-1-16,0 1 0,-18 17 16,-35 1-1,36-36 1,34 0 15</inkml:trace>
  <inkml:trace contextRef="#ctx0" brushRef="#br0" timeOffset="61575.5">22207 6315 0,'0'0'16,"-17"0"-16,-19-36 0,-16 19 15,-37-1 1,1 53 15,-18 36-15,71 17-1,17-17 1,36-18 0,70-53-1,0 0 1,1-71-1,-36 1 1,-36-54 0,18 18-1,-17-53 1,-18 54 0,-53 193 30,0 0-30,18 18 0,35-88-16,-35 70 15,35 18 1,0-54 0,53-52-1,17 0 1</inkml:trace>
  <inkml:trace contextRef="#ctx0" brushRef="#br0" timeOffset="62691.8">22331 6262 0,'0'0'0,"0"-18"16,-53 18 0,-18 53-1,54 0 1,17-35-1,0 52 1,0-35 0,53-17-1,0-18 1,-1-35 0,-34-18-1,-18-53 1,0 53-1,-53 53 1,0 0 0,18 35-1,35 1 1,0-19-16,0 19 16,53-36-1,35 0 16,-35 0-15,18-36 0,-54 36-1,-17-17 1,0 34 0,-35 54-1,17-36 1,18 0-1,18-17 1,35-18 0,0-18-1,17-17 1,-34-18 0,-19 18-1,1 35 1,-36 35 15,1 1-15,-1-1-1,36-53 32,-1-17-31,19 0-1,16-18 1,-16 53 0,-19 0-1,-17 35 1,0-17-16,-17 35 16,-19 17-1,19-52 1,-1-1 15,1-17-15,-1-35-1,18-18 1,18-17 0,52 17-1,18-18 1,18 54-1,-53 17 1,-35 52 0,-18 19-1,0-18 1,-71 0 0,-17-18-1,53-17-15</inkml:trace>
  <inkml:trace contextRef="#ctx0" brushRef="#br0" timeOffset="63924.99">423 7620 0,'0'0'0,"0"-35"0,0-36 32,0 54-32,0-36 15,-35 70 1,-36 54 0,-17 35-1,-18 35 1,18-53-1,53-18 1,35-52 0,35-18 15,71-35-15,-18 17-1,36-17 1,-36-18 15,-53 35-31,71-35 16,-18-35-1,-88 35 1,0 36 0,-17 34-1,-19 107 1,19-18-1,-19 35 1,36-53 0,0-17-1,0-54 1,18-17 0,17-35-1</inkml:trace>
  <inkml:trace contextRef="#ctx0" brushRef="#br0" timeOffset="64108.73">917 7761 0,'0'0'0,"18"-18"16,-18 36 15,0 0-15,17-18-1,19 0 1,-1 0-16</inkml:trace>
  <inkml:trace contextRef="#ctx0" brushRef="#br0" timeOffset="64808.87">2134 7408 0,'0'0'0,"18"0"0,0-17 0,-36 34 32,-17 19-17,-36 105 1,-17 0 0,-53 53-1,35-18 1,71-105-1,17-54 1,18-34 0,35-89-1,1 18 1,-19-36 0,19 54-1,-1 70 1,0 53-1,0 17 17,1 18-17,-19-70-15,36 53 16,18-54 0,17-17-1,53-88 1,-17 0-1,-19-53 1,-87-18 0,-106-53-1,-36 89 1,1 70 0,-18 88-1,88 53 1,53-52-16,-18 87 31,18-88-31,0 71 16,53 0-1,0-71 1,70-17 0,-34-18-1,-54 0-15</inkml:trace>
  <inkml:trace contextRef="#ctx0" brushRef="#br0" timeOffset="65208.54">2593 7832 0,'0'0'0,"0"-18"31,0-17-15,18-18-1,34 18 17,19 17-17,-53 18-15,17 18 16,-17-1-16,-1 71 16,-17-17-1,0 17 1,-35-35-1,17-53 1,1 0 0,17-53-1,0-17 1,0 17 0,53-18-1,17 18 1,1 0-1</inkml:trace>
  <inkml:trace contextRef="#ctx0" brushRef="#br0" timeOffset="65908.52">3069 7602 0,'35'0'15,"-70"0"-15,88 36 16,-53-19-16,0 36 16,-35 18-1,-18 17 1,53 0-1,0-53 1,70-70 15,-17 0-15,-35 17-16,0-52 16,-18 17-1,-53 17 1,0 19-1,0 17 17,18 0-17,52 0 1,54-18 0,70-17-1,0 17 1,18 18-1,-53 0 1,-71 53 0,-35 35-1,0 1 1,-35 87 0,17-17-1,-17 52 1,-1 19-1,19 17 17,-1 0-17,18-106 1,0 0 0,-35-71-1,-18-52 1,35-18-16,-17-53 15,0-35 1,35-106 0,0-18-1,53-105 1,-36 228-16</inkml:trace>
  <inkml:trace contextRef="#ctx0" brushRef="#br0" timeOffset="66157.74">3545 8026 0,'36'-89'0,"-72"178"0,125-301 31,-19 124-15,-17 53-1,-35 35-15,70-18 16,-35 36 0,-18 52-1,-35 1 1,-35 17-1,-36-18 1,-52-17 0,35-53-1,35 0 1,35-53 0</inkml:trace>
  <inkml:trace contextRef="#ctx0" brushRef="#br0" timeOffset="68291.37">4233 7620 0,'0'0'0,"0"-18"0,0 1 0,-17-19 15,-1 36 17,18 18-32,-35 70 15,-18 36 1,-18 34-1,18-52 17,0 0-17,36-88 1,17-36 0,0-35-1,17-35 1,1 0-1,0 17 1,-1 71 0,19 36-1,-1 69 1,-17-16 0,34 16-1,1-52 1,18-53-1,-36 0 1,53-17 0,36-71-1,-18-1 1,-18-52 0,-70 0-1,-54 35 1,1 71-16,-106-106 15,17 70 1,-17 71 0,35 71-1,54 70 1,34-18 0,18-87-16,53 105 15,35-71 1,71-17 15,-18-53-15,71-35-1,-1-36 1,-87-17 0,-71 0-1,-53 53 1,0 52 15,-18 1-31,-17 53 16,17 52-1,18-52 1,0 17 0,53-70-1,18-18 1,-1-18-1,-35 0 1,54-52 0,-37-36-1,-52 35 1,-35-17 0,-35 18-1,-36 52 1,18 36-1,35 70 1,35 18 0,18-36-1,53 18 1,18-70 0,-36-18-16,88 0 15,-17-18 1,35-52 15,-53-18-15,-52 35-1,-19 17 1,-17 72 15,0 17-15,0 17-1,0-17 1,18-53 0,35 0-1,17-18 1,1-35 0,17-17-1,-70 17 1,-1 35-1,-17 36 17,0 35-17,-17 35 1,17-35 0,35-18-1,36-35 1,-18-17-1,-36-1-15,19-17 16,-19-36 0,-17 18-1,-35 0 1,35-17 0,0 52-1,70 18 1,19 0-1,-1 53 17,0 0-17,-53 18 1,-35-19 0,-53-16-1,18-19 1,17-17 15,18-53-15,0 36-16,53-54 15,18 1 1,35-18 0,0 88-1,-18 17 1,-35 54 15,-53-54-31,0 36 16,0 0-1,-18-18 1,-17-35 0,17 0-16</inkml:trace>
  <inkml:trace contextRef="#ctx0" brushRef="#br0" timeOffset="71140.7">8431 8026 0,'0'0'0,"-17"0"0,-36-18 31,53 0-31,0-17 16,70-53 0,36 0-1,-71 52-15,124-122 16,-71 52 0,-70 18-1,-71 88 1,-88 53-1,18 70 17,105 1-17,53-36 1,36 0 0,-18-53-1,-18-17 1,-70-18 15,-36-35-15,-35-36-1,53 18 1,18 18 0,35 52-1,0 36 1,53 36-1,0-19 17,53-17-17,-71-53-15,36 0 16,123-35 0,-71-18-1,1-71 1,-36-34-1,-53 17 1,-35-54 0,0 107-1,0 106 1,-53 88 0,18 53-1,17 17 1,1-88 15,-1 36-15,18-107-1,0-34 17,53-54-17,-36 18 1,-17 35-16,18 1 15,17 17 1,-17 53 0,0 17-1,35 18 1,-18-52 0,18-1-1,-36-35-15,54 0 16,52-35-1,-34-18 17,16-35-17,-69-18 1,-36 53 0,0 35-16,0 1 15,-36 87 16,36 1-15,0-54-16,0 54 16,0 17-1,53-53 1,36-17 0,-1-36-1,18-52 1,-18-1-1,-71-35 17,-17 1-17,-70 34 1,-36 36 0,0 35-1,-17 88 1,52 18-1,54 0 1,69-18 0,19-35-1,53-36 1,-19-17 0,19-35-1,-89 17-15,71-52 16,-36-1-1,-34-17 17,-36 35-17,0 36 1,0 52 0,0 35-1,0 19 1,0-36-1,17-1 1,54-52 0,17 0-1,0-52 1,-17-1 0,-18-36-1,-36 1 1,-17 71-1,0 70 32,-17 35-31,17-18 0,0-17-1,70-18 1,-17-35-1,-35 0-15,70-17 16,18-36 0,-35-18-1,-19-34 1,-16-37 0,-19 1-1,-17 88 1,-35 71-1,-35 70 1,17 0 15,17 54-15,19-19 0,34-52-1,54-1 1,17-52-1,36-18 1,34-36 0,-34-16-1,-18-1 1,-71 0 0,-35-35-1,-71-1 1,1 89-1,-36 0 17,71 0-32,-18 71 15,0 17 1,35 0 0,18-35-1,18 0 1,17-53-1,-17 0-15,52 0 16,-17-35 0,35-36-1,-52-35 1,-1 18 0,0-123-1,-35 105 1,0 35-1,0 177 32,0-71-47,0 89 16,0-18 0,0-71-16,0 71 15,0-71 1,0 0-1,36-35 17,-1 0-32,35 0 15,19-35 1</inkml:trace>
  <inkml:trace contextRef="#ctx0" brushRef="#br0" timeOffset="72007.17">12841 7955 0,'0'0'0,"-18"0"0,18-18 31,18 1-31,35-36 16,0 0-1,35-35 1,-35-18 0,18-53-1,-54 106-15,1-17 31,-18 52-31,-18 53 32,-70 107-17,17 16 1,19-34 0,34 17-1,36-71 1,87-52-1,1-18 1,35-35 0,-35-36-1,-53 18 1,-53 36 0,18 17 30,-1 0-30,1 17-16,0-17 16,70 0-1,-18-17 1,19-19 0,-54 1-1,-17-35 1,-54 34-1,-34 36 1,-19 53 0,54 18-1,18 17 1,17-35 0,52 17-1,-34-70-15,35 0 16,18 0 15,-18-17-15,-18-36-1,-18 0-15</inkml:trace>
  <inkml:trace contextRef="#ctx0" brushRef="#br0" timeOffset="72329.96">14623 7814 0,'0'-35'31,"-18"35"-31,0 0 16,1 0-16,-1 53 31,0 0-15,1-1 0,-1 1-1</inkml:trace>
  <inkml:trace contextRef="#ctx0" brushRef="#br0" timeOffset="72525.14">14534 7602 0,'0'0'0,"-17"0"15,17 18 17,0 0-17,17-18 1,54 17-16</inkml:trace>
  <inkml:trace contextRef="#ctx0" brushRef="#br0" timeOffset="73223.84">14817 7902 0,'0'-17'47,"0"-1"-47,0-17 16,0-1-1,0 19-15,70-54 16,-17 54 0,35 17-1,-35 17 1,0 54 0,-35 17-1,-18-18 1,-18-34-1,1-36 1,-19 0 15,19-18-15,17-35 0,0-17-1,88-19 1,53 19-1,-35 52 1,0 54 0,-54 34-1,-52-52-15,0 70 16,0-18 0,-35-17-1,18-35 1,17-53 15</inkml:trace>
  <inkml:trace contextRef="#ctx0" brushRef="#br0" timeOffset="73740.69">15840 7796 0,'0'0'0,"0"-17"0,35-36 16,-17 35 0,-1 18-1,-17 18 1,0 70 0,0 53-1,0 53 1,-17-35-1,-36 53 1,0-36 0,53-105-16,-71 158 15,36-70 1,-18-18 0,35-88-1,18-106 16,18-88-15,0 105 0,17-70-16</inkml:trace>
  <inkml:trace contextRef="#ctx0" brushRef="#br0" timeOffset="74108">15752 8043 0,'0'0'0,"-18"-106"15,18 71-15,-18-71 16,18 36 0,53-1-1,18 36 1,70 17 0,-18 18-1,1 89 1,-124-19-1,-71 18 17,-35-52-17,-35-1 1,88-18 0,18-17-1,106-17 16,17-18-15,-18 17-16</inkml:trace>
  <inkml:trace contextRef="#ctx0" brushRef="#br0" timeOffset="74507.23">16475 7673 0,'17'0'0,"-34"0"0,17 0 31,-36 0-31,-34 70 16,17 19 15,35-19-15,18-17 0,89-35-1,-1-18 1,53-36-1,-124 19-15,36-36 16,-35-35 0,-36 17-1,-70-17 1,0 70 0,-18 18-1,53 36 1,53 34-1,0-17 17,71-18-17,35-17 1</inkml:trace>
  <inkml:trace contextRef="#ctx0" brushRef="#br0" timeOffset="74923.99">16827 7708 0,'0'0'0,"0"-17"16,18-19 0,-18-17-1,18 36 1,35-1 0,-18 36-1,-17 70 1,-1 0-1,-17 18 17,0-18-17,-17-70 1,17-54 15,0 1-15,17-53-1,1 17 1,0 36-16,17-35 16,0 52-1,18 0 1,0 1 0,0-1-1</inkml:trace>
  <inkml:trace contextRef="#ctx0" brushRef="#br0" timeOffset="75190.52">17533 7408 0,'0'0'0,"-18"18"47,1 0-47,-36 52 15,18 36 1,-1 17-1,36-52 1,0 0 0,0-54-1,36 1 1,16-18 0,-52-53-1,18 35 1</inkml:trace>
  <inkml:trace contextRef="#ctx0" brushRef="#br0" timeOffset="75391.3">17304 7743 0,'88'0'31,"-70"0"-31,17 0 15,-18 0-15,54-17 16,0-1 0,-1-17-1,-17 35 1</inkml:trace>
  <inkml:trace contextRef="#ctx0" brushRef="#br0" timeOffset="75757.62">17833 7691 0,'0'0'15,"0"17"-15,0 1 16,0-1 15,18-17-15,17 0 0,0-17-1,-35-1-15,18-17 16,-18 0-1,0 17 1,-53 36 15,18 35-15,35-36-16,-36 71 16,19-35-1,17 18 1,53-54-1,17-17 17,89 0-17,-36-52 1</inkml:trace>
  <inkml:trace contextRef="#ctx0" brushRef="#br0" timeOffset="76257.78">18591 7655 0,'0'-17'15,"0"34"-15,-17-70 16,-1 53-16,-70 0 16,-36 18-1,36 17 1,-18 71 0,53-18-1,53 0 1,18-17-1,35-71 1,35 0 15,0-35-15,18-36 0,-53 1-1,0-124 1,-18 70-1,-35 1 1,0 87 0,-17 54-1,-19 106 1,1 17 0,18-53-1,17 18 1,52-53 15,-16-36-31,-19-17 31,1 0-31</inkml:trace>
  <inkml:trace contextRef="#ctx0" brushRef="#br0" timeOffset="77074.5">19791 7796 0,'0'0'0,"0"18"16,-18-18-16,18-18 31,0 1-31,53-19 31,18-52-15,-36 18 0,0-71-1,-35 105-15,0-52 16,0 53-1,-17 35 1,-36 106 0,0 52-1,-18 54 1,1 35 0,34 0-1,1-18 1,0-52-1,-18 70 17,18-71-17,-18 53 1,53-105 0,0-71-1,88-53 1,18-36-1,0-16 1,-71 16-16,71-70 16,-53-17-1,-53-89 1,0-35 0,-53 89-1,-36-19 1,54 142-16,-53-36 15,35 36 1,35 35 15,71-35 1,-17 35-32,34-35 15,-52 35-15,70-36 16,0-17-1</inkml:trace>
  <inkml:trace contextRef="#ctx0" brushRef="#br0" timeOffset="77475.07">20108 7885 0,'0'0'0,"0"-36"0,0 1 15,0 0 1,18-18-1,53 35 1,17 1 15,-18 52-15,-52 35 0,-18 1-1,-18-1 1,-17-52-1,0 0 1,17-18 0,18-36-1,0 1 1,0 0 0,18 0-1,70-1 1,-18 19-1,1-1 1</inkml:trace>
  <inkml:trace contextRef="#ctx0" brushRef="#br0" timeOffset="78506.53">20884 7655 0,'0'0'15,"-70"0"16,52 0-31,-52 36 16,-36 34 0,88 1-1,18-1 1,18 1 0,70-36-1,-17-35 1,17-18-1,-71-35 1,19-17 15,-36-18-15,-36 0 0,19 35-1,17 35 1,0 0-1,70 18 1,1 0 0,-1 18-1,-52 17 1,-18 36 0,0-1-1,0-17 1,0-35-16,-18 35 15,1-18 1,-1-35 31,18-18-31,0 1-1,0-1-15,0-35 16,0 0-1,53-35 1,-18 53 0,36 17-1,-18 18 1,-36 0-16,36 53 16,-53 0-1,0 35 1,0-17-1,0-18 1,0-36 15,0-34 1,0-36-17,0 0 1,53-18-1,53 1 1,-71 35-16,107-1 16,16 19-1,-87 34 1,-18 71 0,-53-17-1,0 0 1,-53-1-1,0-35 1,0-17 15,-53-18-31</inkml:trace>
  <inkml:trace contextRef="#ctx0" brushRef="#br0" timeOffset="79490.22">547 9419 0,'0'-17'0,"0"34"0,-35-52 32,52 17-1,36 18-31,18-17 16,-1-1-1,-17 18 1,-35 0-16,-36 0 47,0 0-47</inkml:trace>
  <inkml:trace contextRef="#ctx0" brushRef="#br0" timeOffset="79956.77">459 9437 0,'0'0'0,"-89"70"32,72-52-32,-1 0 15,-17-1 1,52-34 46,1 17-62,17-18 0,36 18 16,52-18 15,-52 18-15,-53 0-16,35 36 16,-36 34-1,-34 1 1,-89 17-1,18-53 1,-18-35 0,17 0-1,54-17 1,18 17 0,17-18-1,88-17 1,0-1-1</inkml:trace>
  <inkml:trace contextRef="#ctx0" brushRef="#br0" timeOffset="80138.64">1005 9631 0,'0'0'0,"-17"0"47,34 0 0</inkml:trace>
  <inkml:trace contextRef="#ctx0" brushRef="#br0" timeOffset="80572.57">1958 9119 0,'0'0'0,"0"-35"32,-18 35-32,18 53 15,0 53 1,0-53-16,0 17 15,0-34-15,-17 122 32,-1-52-32,0 0 31,18-71-15,36-52 15,-36-1-31,70-70 15</inkml:trace>
  <inkml:trace contextRef="#ctx0" brushRef="#br0" timeOffset="80823.14">2417 9066 0,'0'0'0,"17"-35"0,36 17 15,-35 71 1,-18 53-1,-36 53 1,-16-53 15,16 53-15,36-107 0,0-16-1,-17-72 1</inkml:trace>
  <inkml:trace contextRef="#ctx0" brushRef="#br0" timeOffset="81373">2046 9560 0,'0'0'0,"-53"0"16,18 0 0,88 0 30,-36 0-46,89 0 0,35-35 16,71-36 15,-53 36-15,-18 18 0,-106 17-1,-35 35 1,0-18-16,0 54 15,-17 52 1,17-52 0,0-18-1,35-35 1,35-18 0,-34-18-16,34-35 15,1-35 1,-36 17-1,-35-17 1,-88 0 15,0 53-15,-36 35 0,36 17-1,70 54 1,18-1-1,71 1 1,-1-53 0,-52-1-16,17-17 0</inkml:trace>
  <inkml:trace contextRef="#ctx0" brushRef="#br0" timeOffset="81939.89">3369 9402 0,'0'0'0,"18"0"0,-18-18 16,0 36 15,0 17-15,0 71 0,0-18-1,0 18 1,0-89-16,0 36 15,53-53 1,-1 0 0,19-53-1,-18-35 1,0 18 0,-35 52-1,-1 36 1,18 52-1,1 1 1,34-18 15,-17-36-15,71-34 0,-71-36-1,-18-18 1,-35-35-1,-35 18 1,-18 35 0,17 0-1,19 53 1,-1 0 0,36 0 15</inkml:trace>
  <inkml:trace contextRef="#ctx0" brushRef="#br0" timeOffset="82324.17">4974 9013 0,'-17'-17'0,"34"34"0,-34-52 0,17 18 16,-18-19 0,0 36-16,1 0 15,-1 88 1,18 18-1,0 53 1,-18-35 15,1-54-15,17-52-16,0 17 16,0-17-1,17-18 1,19-36-1</inkml:trace>
  <inkml:trace contextRef="#ctx0" brushRef="#br0" timeOffset="82705.92">5133 9207 0,'0'53'31,"0"-17"-31,0-19 0,-18 54 15,18-53-15,0 70 16,0-35 15,36-36-15,34-17 0,18-35-1,-35-36 1,-35 1-1,-53-18 1,-18 52 0,-18 19-1,18 17 1,0 17 0,36 1-16,-1-18 15,0 0 1,1 0-1</inkml:trace>
  <inkml:trace contextRef="#ctx0" brushRef="#br0" timeOffset="82922.38">4604 9225 0,'35'0'31,"-17"0"-31,-1 0 0,54-18 16,-36 18-16,142-35 15,-54 18 1,18-19 0,-88 19-1</inkml:trace>
  <inkml:trace contextRef="#ctx0" brushRef="#br0" timeOffset="83673.64">6597 9437 0,'0'-18'31,"18"1"-31,-1 17 0,18-53 16,-35 0-1,0-18 1,-35 18 0,18 36-1,-72-36 1,-16 53 0,-1 35-1,18 53 1,17 36-1,71-1 1,0-52 0,71-1-1,-1-70 1,36-35 0,-18-18-1,36-35 1,-36-36-1,-35-34 1,-53-36 0,0 88 15,-18 70-15,-17 54-1,-1 123 1,19 36-1,17-19 1,0-69 0,53-19-1,0-17 1,-18-53 0,36-35-1</inkml:trace>
  <inkml:trace contextRef="#ctx0" brushRef="#br0" timeOffset="84057.53">7020 9313 0,'0'0'0,"18"0"15,0-17 1,52-19-1,-17 1 1,-18-53 0,-17 70-1,-18 1-15,0-19 16,-35 36 0,-54 89-1,19 16 1,52-34-1,18 35 1,18-71 0,52-17 15,19-18-15,-19-36-1,-35 19-15</inkml:trace>
  <inkml:trace contextRef="#ctx0" brushRef="#br0" timeOffset="84455.67">7655 9225 0,'0'0'0,"0"-18"15,0-17 1,0 18 0,-70 17-1,17 17 1,0 18-1,53 1 1,0 17 0,53-18-1,-36-17 1,36-1 0,0 19-1,-35-19 1,-18 18-1,-88-17 1,0-18 0,-36 0-1,71 0 1,18-18 0,35-17-1,35 0 16</inkml:trace>
  <inkml:trace contextRef="#ctx0" brushRef="#br0" timeOffset="84905.61">8026 9349 0,'17'0'32,"1"0"-17,0 0-15,-1-18 16,19-17 0,-36 17-16,52-35 15,-52 0 1,0 18-1,-52 35 17,-1 70-1,0 1-15,53-36-16,-36 54 15,36-19 1,36-17-1,34-53 1,36 0 0,35-71-1,-70 19 1,-36 16-16</inkml:trace>
  <inkml:trace contextRef="#ctx0" brushRef="#br0" timeOffset="85156.02">8608 8819 0,'0'-52'0,"0"104"0,0-140 31,-18 88-31,-35 124 32,18 17-17,0 53 1,17-53-1,0-35 1,18-53 0,0-36-1,53-17 1,0-17 0</inkml:trace>
  <inkml:trace contextRef="#ctx0" brushRef="#br0" timeOffset="85507.18">8802 9313 0,'17'0'47,"1"0"-47,0 0 0,-1 0 16,19-17-1,-1-36 1,-35 17 0,0 19-1,-18 17-15,-52 0 16,-1 35 0,18 53-1,36-17 1,17-18-1,17-18 1,1-35-16,52 0 31,36 0-15</inkml:trace>
  <inkml:trace contextRef="#ctx0" brushRef="#br0" timeOffset="86055.96">9384 9137 0,'0'0'16,"-18"0"-1,1 0-15,-36 18 16,35-1-16,-17 36 16,-1 35-1,19 1 1,17-37-1,35 1 1,36-53 0,-1 0 15,18-35-15,-52 17-16,34-52 15,18-36 1,-17-70-1,-36 35 1,-17-1 0,-18 90-1,-18 87 1,-17 71 0,-18 70-1,0-53 1,18 1-1,35-89-15,0 36 16,0-54 0,70 1 15,-17-18-15,18-53-1,-18 0-15</inkml:trace>
  <inkml:trace contextRef="#ctx0" brushRef="#br0" timeOffset="86255.93">9631 9172 0,'0'0'0,"0"-17"31,17 17-16,54-18-15,17 0 16,36-17 0,-54 0-1</inkml:trace>
  <inkml:trace contextRef="#ctx0" brushRef="#br0" timeOffset="86872.61">11324 9119 0,'0'0'0,"0"-17"0,0-1 16,0-17 0,0-1-1,-53 36 1,-17 71-1,-19 70 1,37 0 0,34-53-1,53 1 1,71-36 0,35-53-1,-17-71 1,-36 18-1,-71-35 1,-17-18 0,-52 18 15,-72 17-15,106 71-16,-70 0 15,53 36 1,35 34-1,35-35 1,71 1 0,-53-36-16</inkml:trace>
  <inkml:trace contextRef="#ctx0" brushRef="#br0" timeOffset="87255.37">11889 9155 0,'0'0'0,"0"-18"0,-18 18 32,-17 35-17,-1 18 1,1 88 0,0 0-1,-18 106 1,18 18-1,-18-1 1,0 36 0,18-106-1,-1 0 1,1-53 0,17-88-1,18-70 16,0-54-31,71-52 16,-18-36 0,0-70-1</inkml:trace>
  <inkml:trace contextRef="#ctx0" brushRef="#br0" timeOffset="87588.78">11765 9384 0,'18'-35'0,"-36"70"0,36-123 16,17 17 0,-35 53-16,53-17 15,-35 18-15,123-19 16,-35 36 0,17 53-1,-105 18 1,-36 35-1,-88-18 1,-35-35 0,-18-36 15,89-17-15,17 0-1,53-35 1,0-18-1,17 36-15</inkml:trace>
  <inkml:trace contextRef="#ctx0" brushRef="#br0" timeOffset="87906.47">12524 8890 0,'0'0'0,"0"-18"16,0-17-16,0 0 16,-36 35-1,-17 35 17,53 0-32,-17 71 15,-1 53 1,0-36-1,18-34 1,0-36 0,0-36-1,36-17 1,-19-17 0</inkml:trace>
  <inkml:trace contextRef="#ctx0" brushRef="#br0" timeOffset="88154.93">12753 9137 0,'-18'18'31,"-17"17"-15,17 35-1,-35 19 1,18-19-1,35-35 1,18-35 15,52 0-15,-17-35 0</inkml:trace>
  <inkml:trace contextRef="#ctx0" brushRef="#br0" timeOffset="88889.82">13194 9190 0,'-53'17'16,"35"-17"-16,1 18 16,-36 35-1,0 18 1,53-18-1,0-36 1,17 1 0,36-18-1,-35 0-15,35 0 16,-35-35 0,-18-1-1,-18-34 1,18-1-1,35 1 1,36 34 0,35 36 15,-1 53-15,-52 0-1,-53 35 1,0-35-1,-17 18 1,-19-71 15,1 0-15,18-35 0,17-18-1,0 35-15,35-53 16,18 18-1,53 1 1,-36 52 0,18 17 15,-35 54-15,-53 17-1,0-35 1,-17-18-1,-19-17 1,36-36 15,71-35-15</inkml:trace>
  <inkml:trace contextRef="#ctx0" brushRef="#br0" timeOffset="89289.39">14376 9119 0,'0'0'0,"0"-17"0,-18 17 31,-35 0-31,-17 0 32,-19 17-17,72 1 1,17 0-1,53 17 1,-36-35-16,36 35 16,35 0-1,-70 1 1,-18 17 0,-35-36-1,-53 1 1,-36 0-1,54-18 1,-1 0 0,53-18 15,1-17-15,17 17-16</inkml:trace>
  <inkml:trace contextRef="#ctx0" brushRef="#br0" timeOffset="89488.09">13617 8819 0,'0'0'0,"0"-17"16,0-1-1,-17 18 1,-1 0 15</inkml:trace>
  <inkml:trace contextRef="#ctx0" brushRef="#br0" timeOffset="89721.51">12471 8996 0,'0'0'0,"-18"0"0,0 0 15,36 0 1,53-18 0,70-17-1,35 17 1,0 1-1,-123 17-15</inkml:trace>
  <inkml:trace contextRef="#ctx0" brushRef="#br0" timeOffset="90638.81">15575 9419 0,'18'-17'0,"-36"34"0,53-34 0,89-36 31,-89 35-31,53-17 15,18-54 1,-88 19 0,-1-36-1,-52 18 1,0 88 0,0 18-1,-18 87 1,17 54-1,19-18 1,-54 106 0,18-35 15,18-159-31,-36 158 16,-105 177-1,53-141 1,-18 18-1,70-36 1,71-105 0,18-71-1,105-71 1,53-88 0,1-70-1,-71 17 1,17-123-1,-88-36 1,-52 36 0,-89 88 15,53 106-15,0 70-1,35 18 1,36 0 15,0 0-31,70-17 16,-17-36-1,-19 35-15</inkml:trace>
  <inkml:trace contextRef="#ctx0" brushRef="#br0" timeOffset="91038.5">16016 9454 0,'0'-17'0,"0"34"0,0-69 15,-35-1 1,35 35 0,0-17 15,35-1-15,53 36-1,0 18 1,-35 35-1,-35 35 1,-18-35 0,-53 18-1,35-71-15,1 0 16,-1 0 0,1-18-1,17-35 1,0 0-1,52 0 1,54-17 0,0 52 15,18 0-15,-107 18-16</inkml:trace>
  <inkml:trace contextRef="#ctx0" brushRef="#br0" timeOffset="91888.59">16739 9243 0,'0'17'16,"-35"1"-1,-36 35 1,19-18 0,34 18-1,0-53-15,18 18 16,36-18-1,-1 0 1,0 0 0,-17-53-1,-18 0 17,35 0-17,36 18 1,-1 35-1,-17 17 1,-35 36 0,-1 18-1,-17-18 1,-17 0 0,-1-36-1,0-17 1,1 0-1,17-53 1,0 1 0,0 34-16,35-53 15,53 1 17,18 34-17,18 19 1,-54 52-1,-35 71 1,-35-53 0,-53 0-1,1-36 1,34-17 0,18-17 15,0-1-31,35-35 15,53-17 1,53-19 0,1 72-1,-89 17 17,-18 88-17,-35-17 1,-18-18-1,-35-18 1,18-18 0,70-17-1</inkml:trace>
  <inkml:trace contextRef="#ctx0" brushRef="#br0" timeOffset="93021.5">18168 9472 0,'0'0'0,"0"18"0,-18-18 16,1 0-1,34 0 1,19-18-1,17-35 1,-36 36-16,71-54 16,18-53-1,-35 1 1,-36-18 0,-35 88-1,-18 53 1,-70 88-1,0 71 1,35-53 0,53 17-1,35-35 17,71-52-17,18-19 1,-36-34-1,18-36 1,-71-18 0,0-70-1,-17-18 1,-18 54 0,0 87-1,0 36 1,-35 105-1,-18-17 1,-18 35 0,36-35 15,0-36-15,35-52-1,0 0 1,35-54-1,18 1 1,-36 17-16,54-52 16,-18 17-1,-18 0 1,1 53 0,-36 71-1,17-18 1,1 35-1,52-35 1,1-18 0,35-35-1,-18 0 17,18-53-17,-18-35 1,-35-18-1,-35 35 1,-18 54 0,-53 34-1,0 36 1,53-35-16,-18 70 16,18-53-1,53 1 1,0-36-1,70 0 1,-34-36 0,-1-16 15,-71-1-31</inkml:trace>
  <inkml:trace contextRef="#ctx0" brushRef="#br0" timeOffset="93288.64">18538 9260 0,'-17'0'0,"34"0"0,-52 0 0,18 0 15,34 0 16,18 0-31,1 0 0,52 0 16,53-17 0,-53-1 15,-35 18-15</inkml:trace>
  <inkml:trace contextRef="#ctx0" brushRef="#br0" timeOffset="95670.66">5838 10654 0,'18'-18'0,"-36"36"0,36-53 16,-18-18 0,0 35-16,0-53 15,-18-17 1,-34 35 0,16 36-16,-52 17 15,-35 35 1,17 71-1,18 53 1,70-54 0,53 1 15,36-106-15,52-17-1,36-54 1,-53-17-1,17-53 1,-52 17 0,-36-52-1,-35 70 1,0 71 0,-18 35-1,18 35 1,0 106-1,0 0 1,0 53 0,0-35-1,36-88 17,17-36-17,17-35 1,18-71-1,-17 1 1,-18-36 0,-35-18-1,-18 54 1,-71 35 0,36 35-1,17 17 1,18 19-1,35 16 1,18 1 0,71 36-1,-71-36 17,-18 17-17,0-52 1,-17-18-1,17 0 1,-17 0-16,35-36 16,35-34-1,18-18 1,-71 17 0,0 36-1,-35 52 16,0 1-31,-35 35 16,-18 53 0,53-18-1,0-53 17,53-35-17,0 0 1,0-35-1,-36-35 1,-17 17 0,-17-18-1,-36 36 1,-18 35 0,36 17-1,35 1 1,53-18-1,18 0 1,34-35 0,19-18-1,-54 18 17,-34 17-17,-36 71 16,0 35-15,-18-53-16,18 124 16,0 35-1,0-35 1,0 88 0,-18 17-1,1-87 1,-1 105-1,0-141 1,18-106 0,-17-88 31,17-35-32,0 71-15,0-142 16,53 0-1,0-88 1,-18-53 0,0 106-1,1-53 1,16 53 0,1 53-1,18 71 1,-36 34-1,53 19 1,-52 17-16,-1 0 16,18 70 15,-53-52-31,0 70 16,-71 53-1,-52-53 1,52-35-1,-17-35 1,35-18 0,36-18-1,17-35 1,70 18 0</inkml:trace>
  <inkml:trace contextRef="#ctx0" brushRef="#br0" timeOffset="97770.31">8290 10583 0,'0'-17'31,"0"-1"-31,0 0 16,0-17 0,0-53-1,0 17 1,0 1 0,-17 52-16,-54 18 15,1 18 1,-36 70-1,35 0 1,36 53 0,35-52-1,35-37 17,53-52-17,-17 0 1,17-70-1,0-1 1,-52-52 0,-1-18-1,-18 35 1,-17-35 0,0 88-1,0 35 1,0 54-1,0-1-15,0 53 16,0 88 0,0-52 15,0 35-15,0-89-1,53-35 1,36-35-1,-19-52 1,18-19 0,-17-35-1,-36 18 1,-17 35 0,-18 88 15,-35 71-16,17-35 1,18 17 0,18-53-1,70-35 1,0-35 15,-18-18-15,-17-35-1,-35 17 1,-18 54-16,-35-72 16,-53 36-1,17 53 1,-17 18 0,35 35-1,53 53 1,0-36-1,70 1 1,36-71 0,-18 0-1,36-53 1,-18 0 15,-89 35-31,19-17 16,-19 18-16,1-54 15,-18 53 1,0 71 15,0-35-31,0 35 16,-18 70 0,18-70-1,0-17 1,53-36-1,0 0 1,35-53 0,1-36-1,-1 1 1,-71 18 15,1 52-15,-18 89 15,0-19-15,0-34-16,0 53 15,18-54 1,52 1 0,18-18-1,-17-35 1,-36-1-1,-35 19-15,0-36 16,-35-18 0,0 1-1,35 17 1,0 0 15,53 35-15,-18 18-16,53 0 15,-17 18 1,-18 35 0,-36 17-1,-17 19 1,0-19 0,0-17-1,-17-35 1,-19-18-1,1 0 1,17-53 0,18-18-1,0 54-15,18-54 32,70-35-17,0 18 1,1 70-1,-1 18 1,-18 53 0,-70 35-1,0 18 1,-17-53 0,-19 0-1,19-35 1,-1-1-1,18-34 32,0-1-31</inkml:trace>
  <inkml:trace contextRef="#ctx0" brushRef="#br0" timeOffset="97951.22">10495 10477 0,'0'18'32,"-18"-18"-17,18 18 1,-17-18-16,17 17 16,-18-17-1,1 0 16</inkml:trace>
  <inkml:trace contextRef="#ctx0" brushRef="#br0" timeOffset="99621.37">776 11324 0,'0'-17'15,"-18"17"17,1 0-32,-1 0 15,-52 35-15,-1 53 16,-17 0 15,17 53-15,71-105-16,-17 69 15,17-16 1,70-19 0,-17-35-1,18-35 1,17-35 0,-35-18-1,-36 0 1,-17 18-1,-70 0 1,-1 35 0,1 0-1,52 0 1,-35 35-16,53 36 31,18-18-15,35 35-1,0-35 1,17 0 0,-34-53-16</inkml:trace>
  <inkml:trace contextRef="#ctx0" brushRef="#br0" timeOffset="101277.77">1199 11712 0,'18'-17'62,"0"-1"-46,-1 18 0,-17-18-16,0 1 15,-17 17 16,-19 0-15,1 17 0,18 1-1,17 0 1,0-1 0,17-17-1,1 0 1,-1 0-1,1 0 1,-18-17 0,-18 17 31,1 0-32,-1 0 1,18 17-1,0 1 1,0-1 0,0-34 31,0-1-32</inkml:trace>
  <inkml:trace contextRef="#ctx0" brushRef="#br0" timeOffset="102969.77">2046 11271 0,'0'-35'16,"0"17"-16,0 1 16,0 34 62,0 1-63,0 0 142,0-1 139</inkml:trace>
  <inkml:trace contextRef="#ctx0" brushRef="#br0" timeOffset="103354.93">2099 11165 0,'0'0'0,"0"-35"31,0 17-31,0 1 15,0 34 17,0 1-32,-35 106 15,-1-1 1,36 36 15,0-71-15,0-17-1,0-54-15,18-17 32</inkml:trace>
  <inkml:trace contextRef="#ctx0" brushRef="#br0" timeOffset="103636.83">2593 11042 0,'0'0'0,"18"0"0,-18 18 15,0 34-15,0 37 16,0-54 0,0 141-1,-36-70 1,-17 18-1,36-71 1,17-36 0</inkml:trace>
  <inkml:trace contextRef="#ctx0" brushRef="#br0" timeOffset="104170.31">2152 11589 0,'-53'0'16,"71"0"15,17-18-31,124-35 16,-18 18 0,70-36 15,-52 54-16,-71 17 1,-70 53 0,-18 52-1,-18-34 1,1 35 0,17-36-1,17-70 16,19-17-31,17-19 16,35-34 0,-35-18-1,-36-18 1,-17 71-16,-35-36 31,-53 18-15,17 53-1,1 53 1,70 18 0,0 34-1,0-16 1,53-54 0,17-35-1</inkml:trace>
  <inkml:trace contextRef="#ctx0" brushRef="#br0" timeOffset="104703.41">3422 11501 0,'0'0'0,"18"-18"0,-18 36 32,-18 17-17,0 0 1,1 71-1,17-88-15,0 34 16,0-16 0,17-19-1,19-17 1,16-35 0,-16-35-1,-1 17 1,-17 17-1,-1 72 1,1 17 0,35 35-1,0-35 1,17-36 15,1-17-15,-1-35-1,-34-18 1,-19 0 0,-17-35-1,-35 0 1,-18 35 0,0 53-1,36 0 1</inkml:trace>
  <inkml:trace contextRef="#ctx0" brushRef="#br0" timeOffset="105053.35">5062 11095 0,'0'0'0,"-17"0"15,-1 0 1,0 17-16,1 54 16,-18 53-1,-1 17 1,1-18-1,0-35 1,35-35 0,0-35-1,17-18 1,1 0-16,53-35 31,-36-1-31</inkml:trace>
  <inkml:trace contextRef="#ctx0" brushRef="#br0" timeOffset="105420.15">5221 11448 0,'0'53'31,"-18"-18"-15,1 53-1,17-35 1,0 0-1,53-36 1,0-17 0,-36 0-16,54-52 15,-36-1 1,-35-18 15,-53-17-15,0 70-1,-35 1 1,53 17 0,17 17-1,18 1 1,-17-18 0,-1 0-16</inkml:trace>
  <inkml:trace contextRef="#ctx0" brushRef="#br0" timeOffset="105619.9">4798 11465 0,'0'0'0,"-18"0"0,18 18 16,35-18 0,18 0 15,53-18-16,0 1 1,-35-19 0,-19 19-16</inkml:trace>
  <inkml:trace contextRef="#ctx0" brushRef="#br0" timeOffset="106936.96">6544 11712 0,'0'0'0,"0"-17"31,0-1-15,35-35 0,1 0-1,-36-35 1,0 17 0,-53 71-1,35 0-15,-70 36 16,17 17-1,18 35 1,36-35 0,17-18-1,53-35 1,52-35 15,1-1-15,-35 1-1,-71 17 1,0 36 15,0 35-15,0-35-16,-18 87 16,18 1-1,0 53 1,0 35-1,0-53 1,0 89 0,0-89-1,-35 17 1,-53-69 15,17-72-15,-17-70-1,17-53 1,71 71-16,-17-53 16,34-53-1,36 17 1,88-52 0,18-36-1,-53 36 1,-71 141-16,89-159 15,-124 53 1,0 88 0,-35 35-1,-18 53 1,17 106 15,36-35-15,18-53-1,53-18 1,17-35 0,53-17-1,-18-54 1,-87 54-16,34-54 16,-17-70-1,-53 17 1,0-34-1,0 69 1,0 142 15,0-35-31,0 88 16,0 53 15,-18-36-31,18-35 31,0-35-15,0-35-16,53-18 16,0 0-1,18 0 1,-18-35 0,0-1-1,-53-17 1</inkml:trace>
  <inkml:trace contextRef="#ctx0" brushRef="#br0" timeOffset="107185.07">7338 11448 0,'0'0'0,"-18"0"0,-35 0 16,106-18 30,18-17-30,17 17 0,35 0-1,-70 18 1,-35 0-16,17 0 16</inkml:trace>
  <inkml:trace contextRef="#ctx0" brushRef="#br0" timeOffset="109102.76">8678 11324 0,'0'0'0,"0"-17"0,0-1 0,0-17 16,-17-18-1,17 35-15,-71-17 16,1 35-1,-36 35 1,35 36 0,1 70-1,34 35 1,36-35 15,18-35-15,70-53-1,-17-53 1,52-18 0,-17-17-1,18-53 1,-89 53-16,53-89 16,-88 1-1,-71-36 1,-34 71-1,-19 35 1,1 88 0,34 106-1,37 53 1,52-70 15,17-1-15,89-52-1,0-71 1,-71 0-16,159-18 16,0-53-1,-106 1 1,1-18 0,-72 17-1,-17 89 16,0-1-31,-17 54 16,-19 17 0,19-53-1,-1-35 1,36 0 15,-1-17-15,36-36-1,0-35 1,-18 35 0,-17 53-1,0 0-15,-1 70 16,1-17 0,0 18-1,35-36 1,-1-35-1,1 0 1,0-35 0,-17 17-16,34-70 15,-35-35 1,-17-1 15,-18-17-15,0 70-1,-18 177 17,1 0-17,-1 35 1,18-35 0,0-53-1,53-18 1,-18-35-16,36 0 15,35-53 1,0-17 0,-71 17-1,-18 0 1,-17 88 31,0-17-47,0 52 15,0-17 1,18 0 0,35-53-1,0 0 1,53-17 0,-36-54-1,-52 0 1,0-17-1,-1 53 1,-17 70 15,0-17-31,-35 35 16,0 70 0,-1 1 15,19-1-16,-1 124 1,0-53 0,18-35-1,-17 35 1,-18-35 0,-1-71-1,-52-35 1,18-71-1,34-88 1,1-88 0,35-35-1,0 53 1,53-18 15,-35 158-31,34-69 16,54-19-1,35-17 1,-105 106-16</inkml:trace>
  <inkml:trace contextRef="#ctx0" brushRef="#br0" timeOffset="111835.39">11501 11236 0,'17'-18'31,"1"1"-15,-18-1-16,17 18 15,19-71 1,-36 54-16,35-36 16,-35 18-1,-53 35 17,-35 53-17,0 52 1,88-87-16,0 53 15,17-1 1,54-35 0,-1 36-1,-17 0 1,-53-36 0,-17 18 15,-71-36-16,35-17 1,-36-35 0,19-35-1,35 17 1,35-18 0,0 89 15,53 52-16,-1-17 1,37 0 0,-72-53-16,71 18 15,54-18 1,-1-53 0,-35 0 15,-18-35-16,-71-18 1,-17 71-16,0-36 16,-35 36-1,0 70 1,0 71 0,35 17-1,0-52 1,70-1-1,1-52 1,52-18 0,1-53-1,-36 0 1,-18-53 0,-17-105 15,-35 105-16,0 18 1,-18 70 0,0 36-1,0 70 1,-36 88 0,19-70-1,17 18 1,0-71-1,70-1 1,18-52 0,36-17-1,17-36 1,-53-35 0,-70 0 15,-18 17-16,-36 53 1,-52 71 0,71 35-1,17-17 1,0 0 0,35-54-1,35 1 1,72-18-1,-54-53 1,35-18 0,-17-34-1,-35 16 1,-36 19 0,-17 70 15,-18 17-16,0 36 1,0-35 0,0 0-1,17-18 1,-17-36 0,0 1-1,0 0 1,0 17-1,-53 18 1,0 88 0,18 1-1,35 16 1,0-34 0,53-1 15,35-52-16,0-18 1,54-53 0,-54-53-1,-35-17 1,-18-36 0,-17 53-1,-18 18 1,0 70-1,-18 36 1,-17 70 0,-1 36-1,19-18 1,-1 17 0,36-17 15,52-71-16,18-35 1,1 0 0,16-53-1,-16-35 1,-72 18 0,-17 17-1,-17 35 1,-36 53-1,17 36 1,19-1 0,17 19-1,70-37 1,54-34 15,17-18-31,-35 0 31,35-53-15,-18-35 0,-70-18-1,-53 18 1,0 53 0,-88 35-1,18 35 1,-19 88-1,54-34 1,35-36 0,0-36-1,53-17 1,18-17 0,17-72-1,-53 1 16,18-71-15,-35 18 0,17-17-1,-17 69 1,-18 72 0,-18 70-1,-17 35 1,-1 71-1,1-1 1,35-52 0,0 0-1,53-71 1,18-17 0,17-36 15,-18-35-16,-17 0-15</inkml:trace>
  <inkml:trace contextRef="#ctx0" brushRef="#br0" timeOffset="112085.37">14023 11112 0,'-35'18'0,"70"-36"0,-106 36 16,18 0-16,36-18 15,34 0 17,54-18-32,35 18 31,-71-18-31,106-17 15,-53 18-15</inkml:trace>
  <inkml:trace contextRef="#ctx0" brushRef="#br0" timeOffset="112486.07">16051 10989 0,'0'0'16,"-17"-18"-16,-54 18 0,1-17 31,17-1-16,88 18 1,18 0 0,0-18-16,176 1 15,-35 17 1,0 0 0,-106 0-1,-70 0 1,-89 0-1,-34 0 1,87 0-16</inkml:trace>
  <inkml:trace contextRef="#ctx0" brushRef="#br0" timeOffset="112718.78">16228 10918 0,'-18'18'31,"36"-36"-31,-71 54 0,35-19 16,-17 36-1,0 35 1,-1 71 0,1-53-1,17 0 1,1-18 0,17-70-1,70-18 1,-17-18-1,-17 0-15</inkml:trace>
  <inkml:trace contextRef="#ctx0" brushRef="#br0" timeOffset="113085.72">16422 11359 0,'17'0'0,"1"0"16,17-17-1,18-1 1,-35 1-16,70-19 16,-35-17-1,-53 36 1,0-19 0,-53 36-1,-53 53 1,36 53-1,52-18 1,18 1 0,53-54-1,53-35 1,0 0 0,-18 0 15,-18-71-16,-52 36-15</inkml:trace>
  <inkml:trace contextRef="#ctx0" brushRef="#br0" timeOffset="113269.8">16969 11307 0,'17'-36'15,"-34"72"-15,52-89 16,-17 53-16,-1 0 16,1 53-1,35 35 1,0-18-1,-18 1 1,-35-36 0</inkml:trace>
  <inkml:trace contextRef="#ctx0" brushRef="#br0" timeOffset="113486.66">17321 11271 0,'0'0'16,"18"-17"-16,-18-19 16,-18 36-1,-70 53 1,0 53 0,17-35-1,19-1 1,52-35-1,0-17 1,35-53 0</inkml:trace>
  <inkml:trace contextRef="#ctx0" brushRef="#br0" timeOffset="113785.2">17657 10954 0,'0'0'0,"-18"17"31,-35 36-15,18 35 0,17-52-16,-53 123 15,54-71 1,17 18-1,0-54 1,0-16 0,70-36-1,1-36 1,-36 19 0</inkml:trace>
  <inkml:trace contextRef="#ctx0" brushRef="#br0" timeOffset="114035.07">17462 11271 0,'0'0'0,"0"-17"16,36-1-1,17 18 1,35-35-1,18 17 1,-71 18-16,36-18 16,-36 1-1,-18 17 1</inkml:trace>
  <inkml:trace contextRef="#ctx0" brushRef="#br0" timeOffset="114920.53">18186 11183 0,'0'0'0,"-18"0"0,18-18 47,0 1-47,53-19 16,53-34 0,0-36-1,-36 18 1,-17-18-1,-53 88-15,18-34 16,-36 69 0,-52 54-1,-19 87 1,1 72 0,18-54 15,52-105-31,-17 176 15,-1-71 1,19 89 0,-36-18-1,35-106 1,1 17 0,-1-52-1,36-106 1,70-53-1,35-52 1,-35-37 0,-17-157-1,-71 105 1,-106-1 0,-17 54-1,70 106 16,35 0-15,18 17 0,18 18-16,88-17 15,35-19 1,-18 19 0,1-1-1</inkml:trace>
  <inkml:trace contextRef="#ctx0" brushRef="#br0" timeOffset="115319.2">18750 11359 0,'0'-17'0,"0"34"0,0-69 16,-18 16-1,18 1 1,0-18 0,36 18 15,70 17-16,-36 18 1,-52 35 0,-1 54-1,-17-19 1,-35 1 0,-18-36-1,18-35 1,35-53 15,0 0-15,35 0-1,-17 36-15,88-36 16,17 17 0,54 19 15</inkml:trace>
  <inkml:trace contextRef="#ctx0" brushRef="#br0" timeOffset="116118.21">19562 11148 0,'0'17'16,"-53"36"-1,-53 18 1,53-18 0,0-18-1,71-35 16,-1 0-15,1-18-16,17-17 16,-17-35-1,17-19 1,18 36 0,18 18-1,-1 35 16,-17 35-15,-35 18 0,-18 36-1,0-19 1,0-52 0,-18-1-1,0-69 16,18-37-15,71 19 0,17-18-1,-70 70-15,35-17 16,-18 35-16,53 0 31,-70 53-31,-1 17 31,-17 36-15,0-53 0,-17-18-1,-1-35 1,0-35 0,18-18-1,0-18 1,71-17-1,35 0 1,17 53 0,-17 70-1,-88 18 1,-18 53 0,-53-36 15,-18 19-16,36-72 1,0-17 0</inkml:trace>
  <inkml:trace contextRef="#ctx0" brushRef="#br0" timeOffset="116485.74">21114 10918 0,'0'0'0,"-36"-88"31,36 71-31,0-19 16,-17 36 0,-1 53-1,1-35-15,-1 105 16,18-17 0,-18 0-1,1-35 1,-1-36-1,-17-35 1,17 0-16</inkml:trace>
  <inkml:trace contextRef="#ctx0" brushRef="#br0" timeOffset="117185.72">20620 11130 0,'0'-18'15,"0"36"-15,17-36 16,1 18-1,0 0-15,123 0 16,-18 0 0,71-52-1,-35 16 1,18-34 0,-72-18-1,-105 52 1,-35 36-1,-35 36 1,-36 69 0,53-16-1,35-54-15,0 35 16,18-52-16,-17 53 16,17-36-1,53-70 32,17-36-31,-52 53-16,0-17 15,52-18 1,-70 88 15,0 36-15,18-18-1,52-35 1,-52-18-16,53 0 16,34-18-1,-34-35 1,-53 0 0,-18-17 15,-36 52-16,-34 18 1,34 35 0,1 36-1,35-1 1,0-17 0,53-35-1,-18 0 1</inkml:trace>
  <inkml:trace contextRef="#ctx0" brushRef="#br0" timeOffset="118251.24">22437 11042 0,'-36'0'15,"19"0"-15,-19 0 16,-52 35 0,53 18-1,17-35-15,1 70 16,17-53 0,0 1-1,53-36 1,35-18-1,-35-35 1,0-53 0,0-17-1,-36 17 1,18 0 0,-35 71 15,-35 123 0,0 18-15,17 17-1,18-52 1,0 17 0,36-53-1,-19-35-15,89 0 16,18 0-1,-1-53 1,-35-17 0,-70 17-1,-18 18 1,0 17 0,-18 18-1,1 0 16,-1 0 16,0 0-31,-35 18 0,0 17-1,1 18 1,16-18-1,36-17-15,-17 35 16,87-36 15,1-17-15,17-35 0,0-53-1,-35 17 16,-35 36-31,17-89 16,-35 36 0,0 35-1,-53 142 17,0 34-17,53 0 1,88-17-1,36-53 1,105-53 0,-176 0-16</inkml:trace>
  <inkml:trace contextRef="#ctx0" brushRef="#br0" timeOffset="119567.58">723 12912 0,'0'0'0,"-123"-71"31,87 53-31,-16 18 16,16 0-1,36 36 1,71-1 0,-54-35-16,89 18 15,0-18 1,35-71 15,-35 36-15,-35-36-1,-54 36 1,-17 17 0,-35 36-1,-18 88 1,18 0-1,-18 70 1,35-141-16,-17 54 16,17-19-1,18-35 1,0-17 0,-17-18 15</inkml:trace>
  <inkml:trace contextRef="#ctx0" brushRef="#br0" timeOffset="119751.71">547 13247 0,'17'0'31,"1"0"-31,35 0 16,88-35-1,-17-1 1,17-17 0,-53 36-1</inkml:trace>
  <inkml:trace contextRef="#ctx0" brushRef="#br0" timeOffset="119934.8">1376 13053 0,'-18'17'32,"1"-17"-32,-1 0 15,0 0-15,-17 18 16,17-18 0,89 0 15</inkml:trace>
  <inkml:trace contextRef="#ctx0" brushRef="#br0" timeOffset="120268.63">2205 12629 0,'0'0'0,"0"-17"0,0-54 31,-18 71-31,-17-17 16,0 70 15,17 52-15,0 54-1,1-35 1,17-89-16,-18 88 15,18-52 1,35-71 15,18-53-15</inkml:trace>
  <inkml:trace contextRef="#ctx0" brushRef="#br0" timeOffset="120534.62">2522 12577 0,'18'-36'16,"-36"72"-16,36-178 16,-18 160 15,-35 88-15,35 17-1,-36 36 1,19-53-1,-1 0 1,18-71 0,-17-35-1,-1 0 1,-35-35 0</inkml:trace>
  <inkml:trace contextRef="#ctx0" brushRef="#br0" timeOffset="121050.98">1993 12982 0,'0'0'16,"-17"0"0,17 18-1,52-18 1,37-35 0,69-18-1,36-18 1,-88 53-1,-35 1 1,-54 70 0,-17 35-1,-52 18 1,-1 17 0,53-70-1,0-35 16,88-36-15,0-17 0,35-36-1,-52-17 1,-36-71 0,-52 71-1,-36 35 1,-35 53-1,35 36 1,0 34 0,53-52-16,0 52 15,17-17 1,36-35 0,-17-18-1</inkml:trace>
  <inkml:trace contextRef="#ctx0" brushRef="#br0" timeOffset="121568.19">3316 12788 0,'0'0'0,"0"106"32,-18-71-17,1-17-15,-18 52 16,35 19-1,0-54 1,70-70 15,18-36-15,-35 1 0,-35 52-16,17-53 31,-17 71-16,-18 53 1,17 18 0,1 17-1,0-53-15,-1 1 16,1-36-16,53 0 16,-1-18-1,-17-35 1,0-35-1,-53 17 1,0-35 0,-18 71-16,-52-35 15,17 52 1,0 18 0,53 18-1,35-18 1</inkml:trace>
  <inkml:trace contextRef="#ctx0" brushRef="#br0" timeOffset="121967.41">5327 12365 0,'0'0'16,"-35"0"-16,-36 0 0,18 17 15,-53 19 1,106 70 15,-17 52-15,17-34-1,0-18 1,0-36 0,35-35-1,0-35 1,18-70-1,-35 52-15</inkml:trace>
  <inkml:trace contextRef="#ctx0" brushRef="#br0" timeOffset="122316.97">5450 12594 0,'0'0'0,"18"0"0,-18 18 31,0 70-31,-35 18 31,35 0-15,0-71-1,70 0 1,1-35 0,-1-53-1,-17-17 1,-35-1-1,-36-17 1,-52 70 0,-1 1-1,-17 17 1,53 17 0,-1-17-1</inkml:trace>
  <inkml:trace contextRef="#ctx0" brushRef="#br0" timeOffset="122601.77">4851 12577 0,'0'0'0,"-53"17"15,35-17 1,36 0 0,17 0-16,53 0 15,89-17 1,-1-19 0,-53 19-1,-17 17 16,-88 0-15</inkml:trace>
  <inkml:trace contextRef="#ctx0" brushRef="#br0" timeOffset="124017.36">6756 12929 0,'17'-17'15,"1"-1"-15,35-17 16,-35 17-16,52-35 15,-70 36-15,18-19 16,-18-34 0,-18 70-16,-35-18 15,-88 18 1,18 53 0,34 18-1,36 17 1,53-18 15,53-34-15,36-36-1,69-53 1,-17-18 0,-52 18-1,-89 0 1,0 71 15,-18 52-15,-17 54-1,17 35 1,18-18 0,0-88-16,0 141 15,18 35 1,-18-70 15,-18 17-15,-35-70-1,-70-35 1,87-71-16,-87 0 16,35-53-1,0-71 1,88-17-1,35 35 1,106-53 0,-106 124-16,124-88 15,70-54 1,-35-17 0,-106 53-1,-70-18 16,-36 71-15,-34 88 0,-19 53-1,53 53 1,1 17 0,17-52-1,88 0 1,35-71-1,-17-36 1,35-52 0,-35 0-1,0-71 1,-88 0 0,-1 124-16,1-71 15,-18 18 1,0 70 15,0 54-15,0 70-1,-18-1 1,18-69-16,-35 105 16,35-53-1,0 0 1,53-70-1,-18-18 1,36-18 0,-54-35-1,19 0 1</inkml:trace>
  <inkml:trace contextRef="#ctx0" brushRef="#br0" timeOffset="124234.79">7849 12700 0,'18'0'47,"0"0"-47,-1-18 15,1 18-15,35-17 16,70-1-1,-52 0 1,35-17 0</inkml:trace>
  <inkml:trace contextRef="#ctx0" brushRef="#br0" timeOffset="125350.91">9084 12806 0,'18'0'31,"-1"-18"-31,1-35 16,-18-17-1,0-1 1,-71 1 0,-34 34-1,34 36 1,-35 53 0,36 71-1,70-1 1,0 1 15,0-107-31,17 54 16,54-54-1,35-17 1,-36-35 0,18-53-1,-35 17 1,-17-70-1,-36 53 1,0 71 0,0 105 15,0-71-31,0 72 16,0 16-1,35-34 1,18-36 15,35-35-15,-35-35-1,35-36 1,-17-70 0,-54 35-1,-17 1 1,0 34-1,0 36 1,-17 52 0,-1 125-1,18-54 1,0 53 0,0-71-1,35-17 1,36-53 15,35-17-15,-1-54-1,-16-17 1,-19-36 0,-52 1-1,-18 17 1,18 106-16,-18 71 31,-36-1-15,19 54-1,17-1 1,0-70 0,0-35-16,0 17 15,17-35 16,36-18-15,18-17-16</inkml:trace>
  <inkml:trace contextRef="#ctx0" brushRef="#br0" timeOffset="126500.96">11060 12841 0,'0'0'16,"0"18"-16,0-1 0,-18-17 16,18-53 30,0 18-46,0 18 0,35-125 32,-35 54-17,0-53 1,0 53 0,0 70-1,-35 71 1,17 71-1,18 34 1,0 1 0,36-88-1,34-1 1,1-70 0,52-35-1,-35-53 1,-52 0 15,-1-53-15,-17 17-1,-18 53 1,0 142 15,-36 53-15,19 17-1,-19-53 1,19 0 0,-1-35-1,18-71 1,18-35 0,17-17-1,36-54 16,-54 107-31,18-36 16,18 35 0,-35 36-1,-18 35 1,0 53 0,18-18-1,17-35 1,53 0-1,-17-53 1,52-18 0,18-53-1,-53 1 1,-35-36 0,-35 0-1,-18 89 16,-53 17-31,0 52 32,36 19-17,-1 52 1,18-70 0,53-17-1,17-36 1,1 0-1,-1-53 1,-17-35 0,-53 35-1</inkml:trace>
  <inkml:trace contextRef="#ctx0" brushRef="#br0" timeOffset="126784.86">10936 12612 0,'0'0'15,"-18"0"-15,54 0 16,-19 0-1,19 0-15,105 0 16,-35-18 0,52-17-1,-17 17 1,-105 1-16</inkml:trace>
  <inkml:trace contextRef="#ctx0" brushRef="#br0" timeOffset="127183.93">13406 12330 0,'0'0'15,"-36"-18"-15,19 18 0,-54-35 16,71 17 0,106-17-1,70 17 1,-17-17-1,106 35 17,-160 0-17,-69 0 1,-54 0 0,-35 0-1,-53 0 1</inkml:trace>
  <inkml:trace contextRef="#ctx0" brushRef="#br0" timeOffset="127417.29">13723 12171 0,'-18'17'0,"18"36"16,0 36 0,-17 34-1,17-88-15,-18 54 31,-17 34-15,35-52 0,0-19-1,0-34 1,35-36 0,0-17-16</inkml:trace>
  <inkml:trace contextRef="#ctx0" brushRef="#br0" timeOffset="127817.11">13988 12577 0,'17'0'16,"1"0"0,0 0-1,-1 0-15,36-18 16,35-17 15,-52-18-15,-19 53-16,-17-36 15,0 19 1,-35 17 0,-18 17-1,18 54 1,17-18-1,18-35-15,0 52 16,35-35 0,36 1-1,-18-36 1,17 0 0,-52 0-16,35-36 15,-18 19-15</inkml:trace>
  <inkml:trace contextRef="#ctx0" brushRef="#br0" timeOffset="128051.01">14658 12453 0,'0'-18'15,"0"36"-15,18-36 0,-18 1 16,17 17 0,1 17-1,-1 54 1,36-18-1,0 0 1,-35-18 0,17 0-1,-35-52 17,18-1-17</inkml:trace>
  <inkml:trace contextRef="#ctx0" brushRef="#br0" timeOffset="128300.46">15011 12435 0,'0'0'0,"0"-17"15,-36 17 1,1 0 0,-53 53-1,0 17 1,70-52-16,-17 35 15,0 0 1,17-36 0,18 1-1,53-18 1,17-35 0,-34 17-16</inkml:trace>
  <inkml:trace contextRef="#ctx0" brushRef="#br0" timeOffset="128567.9">15381 12206 0,'18'-18'15,"-36"36"-15,36-106 16,-18 106 0,-18-1-1,18 1-15,-53 88 16,18-1-1,0 1 1,17-35 0,18-36-1,18 0 1,35-35 0,17-17-1,-17-54 1</inkml:trace>
  <inkml:trace contextRef="#ctx0" brushRef="#br0" timeOffset="128783.46">15311 12347 0,'-18'0'0,"36"0"0,-54 0 0,54 0 46,0 0-46,52 0 16,18 0 0,-35-17-1,35-1 1,-70 18-16</inkml:trace>
  <inkml:trace contextRef="#ctx0" brushRef="#br0" timeOffset="129384.02">16422 12453 0,'0'0'0,"-35"18"0,-18-1 16,53-34 31,17 17-47,36-53 16,0 17-1,18-52 1,-36 0-1,-17 35 17,-18 36-32,0 34 31,-53 107-15,35 70-1,0-53 1,-52 106-1,17 0 1,-18 0 0,-17 0-1,35-71 1,36-17 0,-1-53-1,18-89 1,0-52-1,53-36 17,17-105-17,-52 105-15</inkml:trace>
  <inkml:trace contextRef="#ctx0" brushRef="#br0" timeOffset="129750.28">16598 12629 0,'-17'-52'15,"34"104"-15,-105-193 16,70 124-16,1-36 16,17 17-1,70-16 1,36 34 0,35 18-1,-17 18 1,-54 34 15,-52 54-15,-89-17-1,-70-19 1,18-52 0,52-18-1,36 17 1,123-17 15,-17-35-15,17 17-1</inkml:trace>
  <inkml:trace contextRef="#ctx0" brushRef="#br0" timeOffset="130166.57">17110 12488 0,'0'0'0,"0"-53"32,0 0-17,17 18 1,1 35-16,35-17 16,35 17-1,0 35 1,-70 35-1,0 1 1,-18 0 0,-36-54-1,19-17 1,-1 0 0,18-35-1,0-18 1,35 0-1,36-35 17,-54 70-32,72-17 15,-1 17 1,-35 18 0</inkml:trace>
  <inkml:trace contextRef="#ctx0" brushRef="#br0" timeOffset="131782.64">17798 12488 0,'17'0'15,"19"0"1,-1 0 0,-35-70-1,17 52-15,-17-35 16,0 18 15,-35 53 0,0 70-15,0 0 0,35-17-1,0-36 1,35-18-1,53-17 1,36-35 0,-19 0-1,-52 17-15,53-52 16,-71-1 0,-35 18-1,0 36 16,-52 17-15,16 70 0,36 18-1,0-17 1,18-36 0,0 0-1,-36-52 32,0-1-47,-35 18 16,36-17-1,-19 17 1,36 17 0,36 18-1,-19-35-15,54 18 16,52-18 15,18 0-15,-35-35-1,0-18 1,-53-18 0,-35-17-1,-18 35 1,-53 71 15,17 35-15,19 35-1,17-70-15,0 35 16,0-18 0,70-35-1,1 0 1,35-18 15,-18-35-15,-35-35-1,-35 17 1,-18 36 0,0 88 15,0 0-16,0-35-15,-36 70 16,19-53 0,17-17-1,-18-1 1,18-69 15,0 16-15,18 19-1,70-89 1,-18 35 0,36 36-1,-71 35 1,-17 35 0,17 71-1,-17-53 1,35-18-1,18-17 1,-1-18 0,36-35-1,-36-36 1,-17-52 0,0-36-1,-35 53 1,0 18-1,-36 141 32,0-18-47,-35 53 16,-17 53 0,35-17-1,35-54 1,0 1-1,35-53 1,35-1 0,19-34-1,-37-19 1,1-34 0</inkml:trace>
  <inkml:trace contextRef="#ctx0" brushRef="#br0" timeOffset="132015.89">19773 12294 0,'0'0'0,"-17"0"16,-1 0-16,0 0 16,18 18-1,18-18 1,17 0-1,53 0 1,-17-18 0,17 18-1,-35-17-15</inkml:trace>
  <inkml:trace contextRef="#ctx0" brushRef="#br0" timeOffset="132318.93">20549 12294 0,'0'0'0,"-17"0"16,-19-53 0,19 36-1,17-1 1,-18 18-1,0 71 1,1 17 0,-1-35-1,18 0 1,-17-53 0,17-18 15</inkml:trace>
  <inkml:trace contextRef="#ctx0" brushRef="#br0" timeOffset="132516.96">20408 12171 0,'0'-18'0,"0"36"0,0-106 16,0 70-1,-17 18 1,17 18 15,17 17-15,36-17-1,-18-1-15</inkml:trace>
  <inkml:trace contextRef="#ctx0" brushRef="#br0" timeOffset="132982.64">20779 12241 0,'0'0'0,"0"36"16,-18 17-1,-35 17 1,35-17 0,1-18-1,17-52 48,0-1-63,0 0 15,0 1-15,35-54 16,53-35 0,18 18-1,-18 88 1,-70 0-16,0 71 15,-18 17 17,-36 18-17,19-53 1,-19 0 0,19-18-1,-1-35 1,18-35 15,35 17-31</inkml:trace>
  <inkml:trace contextRef="#ctx0" brushRef="#br0" timeOffset="133283.04">21572 11906 0,'0'0'0,"-17"0"32,-1 0-32,0 18 15,-34 88 1,16 0 0,-17 17-1,36-17 1,-1-18-1,18-35 1,0-35-16,18-18 47,-1-18-47,36-17 16</inkml:trace>
  <inkml:trace contextRef="#ctx0" brushRef="#br0" timeOffset="133933.95">21766 11994 0,'0'-35'16,"0"70"-16,0-52 31,0 34-31,-53 72 16,36-72-16,-18 54 15,35-36-15,-53 89 16,35-36-1,0-18 1,18-34 0,18-54 31,0 0-47,-18 1 0,70-36 15,-17 0 1,-18 35-1,-35 53 32,0-17-47,0 53 16,0-36 0,36 0-1,34-17 1,-17-18-1,18-18 1,-54 1-16,36-19 16,-17-52-1,-19 0 1,1 53 0,-71 70 15,35 0-16,-17 36 1,17-18 0,18 0-1,36-36 1,17-17 0,-1-17-1,-34 17-15,17-53 16</inkml:trace>
  <inkml:trace contextRef="#ctx0" brushRef="#br0" timeOffset="134183.91">21572 12118 0,'0'0'16,"-53"0"-16,-35 18 0,18-18 15,70 17 17,70-17-1,18 0-15,54 0-1,-1-17 1</inkml:trace>
  <inkml:trace contextRef="#ctx0" brushRef="#br0" timeOffset="135383.91">22737 12241 0,'0'0'0,"0"-17"0,0-36 31,-36 35-16,-52 18 1,17 35 0,-34 54-1,52-1 1,35-71-16,18 19 16,0-1-1,35-17 1,36-18-1,-18-18 17,0-35-17,17-70 1,-17 17 0,-17-18-1,-1 36 1,-35 71-1,-35 105 17,17-53-32,-17 53 15,35 18 1,0 0 0,53-53-1,52-18 1,19-17-1,-36-36 17,-17-35-17,-54-35 1,-17 0 0,0 35-1,-70 70 1,-1 36-1,-17 36 1,70-19 0,1-17-1,17-18 1,35-35 0,18 0-1,0-35 1,17-36-1,-17-17 17,0-53-17,0 0 1,-53 35 0,0 71-1,-18 88 16,1 35-15,-1-53-16,18 106 16,0-52-1,35 16 1,1-52 0,-36-17-1,17-36 1,1 0-1,0 0 32,-18-18-31</inkml:trace>
  <inkml:trace contextRef="#ctx0" brushRef="#br0" timeOffset="135582.06">23372 12471 0,'-36'0'31,"19"0"-31,-1 0 16,0 0 15,1 0-16</inkml:trace>
  <inkml:trace contextRef="#ctx0" brushRef="#br0" timeOffset="137349.96">1323 14129 0,'0'0'16,"-88"0"-16,52 0 0,19 17 0,-124-17 31,35 0-15,18-17-1,35-54 1,53 54-16,0-54 15,88-17 1,-18 53 0,1 35-1,-36 35 1,-35 88 0,-17-17-1,-54 35 1,36-35-1,35 0 17,17-53-17,72-53 1,34-53 0,-35-18-1,1-17 1,-89 18-1,-36 17 1,-140 35 0,70 18-1,35 18 1,54 35 0,17-18-1,88-18 1,0-17-1,-52 0-15,-1 0 16</inkml:trace>
  <inkml:trace contextRef="#ctx0" brushRef="#br0" timeOffset="137517.03">1552 14164 0,'53'-18'16,"-106"36"-16,124-53 15,-54 35 48,1 0-63,0 0 0,17 0 15,-17 0-15</inkml:trace>
  <inkml:trace contextRef="#ctx0" brushRef="#br0" timeOffset="139383.56">2752 13988 0,'0'0'0,"0"-18"16,0 0-16,0-70 16,-18 71-16,0 17 31,18 88-15,-35 53-1,17-18 1,18-87-16,0 69 15,0-34 17,36-106-1,17-18-15,35-35-1,-35 17 1,-36 53-16,36-35 15,-35 53 1,17 89 0,-17-19-1,17 18 1,18-17 0,35-53-1,0-36 1,54-70-1,-19-18 1,-35 18 15,-35-71-15,-35 106 0,-18 88 15,0 54-16,0-1 1,0-71-16,0 72 16,35-37-1,36-34 1,-1-18 0,36-70-1,-18-19 1,-35-34-1,-53-1 17,0 36-17,0 71 1,0 34 0,-18 89-1,18 18 1,0-19-1,-17 1 1,17-71 0,-18-17-1,53-88 17,-17 52-32,35-35 15,18 18 1,34 17-1,-34 36 17,35 52-17,-53-34 1,-36-19-16,72 18 16,-1-17-1,-18-36 1,19-52-1,-37 17 1,-16-35 0,-36-36-1,-18 71 1,-35 36 0,0 52-1,-17 71 1,52-36-1,0 19 17,18-19-17,36-70 1,34 0 0,-34-35-1,-1-18 1,-35 35-16,17-70 15,1 35 1,-18 71 15,0 52-15,0-52-16,18 53 16,-1-36-1,36 0 1,0-35-1,18-17 17,-1-54-17,-17 0 1,-53 54-16,18-107 16,-18-17-1,0 35 1,0 53-1,0 71 1,-18 106 0,18-89-16,-35 71 15,17 35 1,1-35 0,17-53-1,0-36 1,70-17-1,1-35 17,-1-18-17,-70 0 1</inkml:trace>
  <inkml:trace contextRef="#ctx0" brushRef="#br0" timeOffset="139582.29">5327 13899 0,'0'0'15,"-35"0"-15,17 0 16,36 0 15,17-17-15,35 17 0,36-53-1,18 18 1,-36 17-1</inkml:trace>
  <inkml:trace contextRef="#ctx0" brushRef="#br0" timeOffset="142915.85">7038 14376 0,'0'0'0,"0"-18"31,0 0-16,18-17-15,70-35 32,0-19-17,-18 1 1,1-53 0,-53-18-1,-18 89 1,0 52-16,-18 0 15,-35 89 1,-17 88 0,17 17-1,17-70 1,-17 17 0,36-52-1,-1-71 1,18-35-1,35-18 1,36-35 15,0 17-15,-19 71 0,1 35-1,0 18 1,18 35-1,-1-17 1,1-36 0,-36-35-16,89 0 15,-18-17 1,35-54 0,-53-17-1,-53 35 1,-35-35-1,0 70-15,-53 18 32,-17 0-17,-19 71 1,19-1 0,52 1-1,18-18 1,36-36-1,34-17 1,36-53 0,-53 18-1,0-35 1,-36 52 0,-17 53 15,18 18-16,0 35 1,17-52 0,0-36 15,-17 0-31,52 0 16,36-71-1,-18 18 1,-17-35-1,-53 35 1,-18 0 0,0 88 15,-36 89-15,-17 70-1,1-18 1,-1 54-1,-18-1 1,36-17 15,0-36-15,17-70 0,0-53-1,18-71 1,0 0-16,0-70 15,18-106 1,0 18 0,17-89-1,-18-35 1,36 106 0,-35 141-16,70-105 15,53 70 1,-17 88-1,17 35 1,-88 18 15,-71 70-15,-70-70 0,0-18-1,-18-35 1,35-17-1,18-36 1,36 35 0,70 71 15,17-18-15,54-35-1,52 0 1,-35-35-1,-88 17-15,88-52 32,-35-18-17,-71 35 1,-17-18 0,-18 54-1,-18 52 1,-52 106-1,35 0 1,-18 106 0,0 18-1,35-71 1,0 88 0,1-35-1,-1-194-15,-17 88 16,0-18-1,17-70 1,18-70 15,0-89-15,71-194 0,-1 53-1,1-88 1,-1-36-1,-17 160 1,35-19 0,53 125-1,-17 87 1,-18 71 0,-71 0-1,-35 35 1,-106-35-1,0-35 17,1-18-17,34-18 1,0-17 0,54 35-1,-1 0 1,18 70-1,35-17 1,36 0 0,70-53-1,-17-18 1,52-35 0,18-70-1,-141 52 1,-18-52-1,-35 70 17,-17 35-17,-36 71 1,35-35-16,-17 70 16,35 18-1,0-53 1,35-18-1,36-35 1,17-53 0,-71 53-16,54-70 15,-36-18 1,0 17 0,-35 18-1,0 71 1,0 52-1,-52 54 1,34-54 15,0-34-15,18-19 0,0-52 15,0 17-31,53-52 15,0-18 1,-18 17 0,1 71-1,-1 0 1,-17 71 0,-18-54-16,35 36 15,-17-35-15,17 17 16,-18 0-1,54-35 1,-36-17 15,53-54-15,36-52 0,-54 34-1,-34-16 1,-36 87-1,-71 18 1,-17 88 0,53-17-1,35-1 1,70-17 0,-52-35-1,0-1 1,-18 1-1,-53 0 17,-18-18-17,36 0 1,17 0 0,18-36-1</inkml:trace>
  <inkml:trace contextRef="#ctx0" brushRef="#br0" timeOffset="143431.54">12118 14093 0,'0'0'0,"18"0"62,-1 0-62,1 0 0,17-17 16,36-36 0,-36-18-1,-35 18 1,0 71 15,-35 70-15,-1 0-1,36-35 1,0-35 0,0 0-1,36-18 17,-1-53-17,-17 35-15,-18-35 0</inkml:trace>
  <inkml:trace contextRef="#ctx0" brushRef="#br0" timeOffset="143731.28">12347 13705 0,'0'0'0,"-35"0"16,0 0 0,17 36-1,53-36 1,18 0-1,18-53 1,-36 0 0,-35 18 15,-71 17-15,19 18-1,34 18-15,-17 34 16,35 1-1,0-35 1,70-18 0</inkml:trace>
  <inkml:trace contextRef="#ctx0" brushRef="#br0" timeOffset="144365.21">12700 13723 0,'0'0'0,"18"0"0,-18-18 0,17 1 16,1-1 0,17-17-16,0-18 31,-35-18-15,0 54-1,-52 105 16,-1 71-15,17 17 0,1-35-1,35 88 1,-18 1 0,18-160-16,0 107 15,0 34 1,0-34-1,18-71 1,17-36 15,18-70-15,0-35 0,-18 17-16,54-123 15,-54-35 1,-35 17-1,-71-35 1,-34 53 0,34 70-1,36 18 1,35 18 0,17 0-1,54 0 1,-36 17-1,36 0 17,-54 1-32,19-1 0</inkml:trace>
  <inkml:trace contextRef="#ctx0" brushRef="#br0" timeOffset="145215.14">14146 14023 0,'0'0'0,"-17"-18"0,-19 1 15,36-1-15,-35-35 16,35 0-1,18-17 1,52 34 15,1 36-15,-18 36 0,-36 52-1,-17 0 1,0-17-1,0-54 1,36-17 0,17 0-1,35-53 1,-18-35 0,-52 35-1,0-53 1,-1 71-1,-17 17 1,0 89 15,0 17-15,0 71 0,-17 17-1,-1-17 1,18 88-1,0-176-15,0 158 16,0-53 0,-35 18-1,-36-53 1,18-88 0,-53-70-1,-17-89 1,35-18-1,0-52 1,70-18 15,18 70-15,123-52 0,1 70-1,70-17 1,0-1-1,-106 54 1</inkml:trace>
  <inkml:trace contextRef="#ctx0" brushRef="#br0" timeOffset="146081.85">15134 13829 0,'18'-18'0,"-36"36"0,36-53 0,-1-1 16,-17 1-1,-52 17 1,-37 36-1,19 35 1,-54 88 15,89-70-15,35 17 0,18-53-1,105-17 1,18-18-1,-35-36 1,-71 19-16,54-71 16,-89-36-1,0 36 1,-89 0 0,-16 88-1,-54 88 1,88 0-1,36 53 1,35-53 15,53-35-15,88-35 0,0-18-1,0-53 1,-35-17-1,-35-1 1,-19-35 0,-16 71-1,-36 53 1,0 52 0,-18 1-1,18-18 1,0-18-1,18-35 1,52 0 15,1-53-15,-18 0 0,-18-53-1,-35 36 1,18 52-1,-18 89 1,-18-1 0,18 18-1,0-35 1,0-18 0,35-35 15,-17 0-31,53-35 15</inkml:trace>
  <inkml:trace contextRef="#ctx0" brushRef="#br0" timeOffset="147741.54">16951 13829 0,'0'0'16,"53"0"-16,-35 0 16,-1 0-16,36-18 15,-18-17 1,-35-36-1,0 1 1,-17 52 0,-36-17-1,-53 35 1,18 53 0,-18 53-1,35 17 1,71-52-1,0-1 1,53-52 0,53-18-1,0-53 1,-35-18 0,52-105-1,-88 53 1,1-36-1,-36 35 1,0 107 15,0 34-15,-18 54 0,-35 105-1,18-70 1,35 35-1,0-53 1,70-35 0,36-53-1,35 0 1,0-70 0,-35-1-1,-71-17 1,-35 0-1,-17 70 1,-71 18 0,35 71 15,35-1-15,18 19-1,0-37 1,53 1-1,18-35 1,-1-18 0,36-35-1,0-53 1,-18 17 0,-18-35-1,-52 18 1,-36 88 31,1 0-32,17 18 1,0-1 0,0 1-1,-18-18 48,1 0-48,17-18 95,17 18-110,1 0 15,-36 0 95,1 0-95,-1 0 1,18 18-16,0-36 78,18 18-78,-18-17 0,17 17 16,1 0-1,-18-18 32</inkml:trace>
  <inkml:trace contextRef="#ctx0" brushRef="#br0" timeOffset="149882.13">17939 13794 0,'35'0'31,"-17"0"-31,17-18 0,18-53 16,0 18 15,-18-35-15,-35 35 0,0 36-16,-18-1 15,-52 18 1,-18 71-1,70 34 1,18-16 0,18 17-1,17-18 1,0-18 0,-52-70 30,-1-17-46,-35-36 16,0 17 0,35 36-1,18 18 17,0 35-17,36-18 1,52-17-1,-53 0-15,106-18 16,-35 0 0,53-53-1,-53 0 1,-18-35 0,-70-18-1,-18 53 1,-36 53-1,-17 35 1,-17 71 15,52-18-15,18-35 0,71 0-1,17-53 1,18 0-1,0-35 1,-53-36 0,-1-52-1,19-36 1,-18-18 0,0 89-1,-53 18 1,17 70-1,-34 53 1,-54 88 0,71-106-1,-35 106 1,17 0 0,18-53-1,71-17 1,52-71-1,-17 0 1,-53 0-16,106-53 16,-53-35-1,-71 17 1,-35-17 0,-71 123 15,54-17-31,-18 53 15,17 17 1,0-18 15,36-52-15,70 0 0,18-36-1,0-35 1,0-53-1,-36 18 1,18-18 0,-35 89-1,-53-1 1,18 18 0,-18 18-1,0-1 1,18-17-1,-18-35 17,0 0-1,0-1-15,-53 36-1,0 36 1,0 69-1,35-69-15,-17 52 16,17 18 0,18-53-1,88 17 1,36-70 0,-1 0-1,36-70 1,0-107-1,-89 54 1,19-54 0,-36 72 15,-1 16-15,-16 72-1,-36 34 1,-53 89-1,18 0 1,-1 53 0,1-36-1,35-52 1,0-53-16,18 34 16,35-34-1,35-18 1,0-35-1,-18-18 1,36-35 15,-88 35-15</inkml:trace>
  <inkml:trace contextRef="#ctx0" brushRef="#br0" timeOffset="150148.14">20832 13582 0,'0'0'0,"-53"0"16,35 0-16,18-18 16,18 1-1,70-19 1,0 19 0,35-1-1,1-17 1,-36 17-1,-53 1 1,-52-1 31,-124 18-47</inkml:trace>
  <inkml:trace contextRef="#ctx0" brushRef="#br0" timeOffset="151282.01">3933 15311 0,'18'0'0,"0"0"16,-1 0-1,1 0-15,0-36 16,35-17-1,-18 18 1,-18-18 0,-17 36-16,0-1 31,-35 18-15,-35 0-1,-54 18 1,54 17-1,52 0 1,18 18 0,88 0-1,0 17 1,36 36 0,-54-18-1,-70 18 1,-70-17-1,-71-37 1,-18-52 15,-35 0-15,88-52 0,18-37-1,53 1 1,35-18-1,53 71 1,35 35 0,-18 0-1,36 35 1,-71-17-16,36 17 16</inkml:trace>
  <inkml:trace contextRef="#ctx0" brushRef="#br0" timeOffset="151512.87">4374 15469 0,'0'0'0,"18"0"0,0-17 31,-18 34-15,-18 36-1,-17 18 1,0-18-1,35-18 1,0-53 31</inkml:trace>
  <inkml:trace contextRef="#ctx0" brushRef="#br0" timeOffset="151697.85">4427 15293 0,'0'0'16,"-17"-18"0,-19 18-16,19 0 31,-1 18-15,36 0-1,-1-18-15,72 0 16,-54 0-16</inkml:trace>
  <inkml:trace contextRef="#ctx0" brushRef="#br0" timeOffset="152680.42">4833 15434 0,'0'0'0,"0"35"0,-35 71 15,-1-18 1,36-52-1,-17-36 1,17-18 15,0 0-15,35-52 0,0-1-1,18 1 1,-17 70-1,-36 35 1,0 53 0,35 0-1,18 1 1,35-72 0,35-17-1,1-17 1,88-54-1,-124 0 1,-35-34 0,-53 16 15,-88 72-15,17 34-1,-35 72 1,71 16-1,35-52 1,17-17 0,54-36-1,53-53 1,-36 0 0,-53 17-1,-17 1 1,-18 88 15,-18 35-15,0-70-1,18 123 1,0 35 0,18-17-1,53 88 1,-71-18-1,0-52 1,-71 35 0,-52-124-1,17-88 1,-71-71 0,36-88-1,71 1 1,34-107-1,36 106 1,71-35 0,17 53 15,71-18-15,0 54-1,-106 87-15</inkml:trace>
  <inkml:trace contextRef="#ctx0" brushRef="#br0" timeOffset="152930.5">6174 15134 0,'0'-17'0,"0"34"0,0-52 0,17 0 16,-70 17 0,-17 53-1,34 36 1,19 70-1,-1-18 1,18 1 0,0-89-1,0 36 1,71-71 0,-1 0-1,-17-18-15</inkml:trace>
  <inkml:trace contextRef="#ctx0" brushRef="#br0" timeOffset="153297.85">6262 15487 0,'0'0'0,"0"18"16,0-18 0,35 0-1,18 0 1,18-53-1,-54 35-15,1-35 16,-1 0 0,-34 36 15,-71-1-15,-18 88-1,53 19 1,53-54-16,-18 71 15,18-36 1,71-17 0,17-35-1,-17-18 1,52-53 0,-88 35-16</inkml:trace>
  <inkml:trace contextRef="#ctx0" brushRef="#br0" timeOffset="155413.48">7937 15469 0,'0'-17'15,"0"-1"-15,18-53 16,0 54-16,17-18 15,-17 17-15,17-70 16,-17 17 0,-18 36 15,-36 35-15,-17 35-1,-52 89 1,105-36-1,0 18 1,88-18 0,-18-18-1,19 1 1,-72-18 0,-34 0-1,-107-18 1,1-35-1,-54 0 1,36-53 0,35-17 15,53-1-15,36 53-1,34 54 16,54 34-15,35 18 0,0-35-1,35-35 1,-36-18 0,37-18-1,-19-52 1,-35 17-1,-70 35-15,35-88 16,-53 53 0,0 18 15,-18 35-15,-17 35-1,0 36 1,35-36-16,0 18 15,0 18 1,53-54 0,35-17-1,53 0 1,-18-52 0,-87 34-16,105-70 15,-71-1 1,-17-52-1,-35 0 1,-18 71 0,0 52 15,0 36-15,-35 70-1,17 18 1,0 35-1,18 0 1,0-70 0,18-54-16,70 18 15,36-17 1,-19-18 0,37-53-1,-54-35 1,-53 17-1,-17-52 1,-18 70 0,-53 53 15,17 71-15,19-1-1,17 36 1,35-35-1,36-54 1,34-17 0,19-17-1,-36-19 1,0-34 0,-35-36-1,-35 35 1,17 36-1,-17 35 17,-1 0-17,1 0-15,0-18 47,-1 1-31,-17-19-1,-17 36 1,-19 0 0,19 0-16,-54 71 15,54 0 1,17 34 0,0-16-1,53-54 1,70-17-1,36-18 1,-71-36 0,0-34-1,-35-54 17,-35 18-17,-1-70 1,1 141-16,-18-89 15,18 89 1,-18 53 0,-18 87-1,0 19 1,-17 52 0,17-88-1,18 1 1,0-36-1,18-53 32,17-18-47,-17 0 16,17-52 0</inkml:trace>
  <inkml:trace contextRef="#ctx0" brushRef="#br0" timeOffset="155597.01">10442 15363 0,'0'0'16,"-17"36"-1,69-36 17,19 0-17,35-18 1,35-35-1,-106 36-15,36-1 16</inkml:trace>
  <inkml:trace contextRef="#ctx0" brushRef="#br0" timeOffset="155780.35">12330 15610 0,'0'0'0,"0"18"0,-53 0 16</inkml:trace>
  <inkml:trace contextRef="#ctx0" brushRef="#br0" timeOffset="155879.91">12312 15646 0,'0'-18'16,"18"0"-16,-1-52 15,-17-18 1,0-53 0,-53 88-1</inkml:trace>
  <inkml:trace contextRef="#ctx0" brushRef="#br0" timeOffset="156329.66">12083 15205 0,'-71'70'15,"142"-140"-15,-248 246 16,160-141-16,-36 71 15,53 18 1,17-36 0,72-35-1,34-53 1,18-35 0,-35-18-1,-18-53 1,-17-35-1,-54-53 1,1 35 0,-18 106-1,-35 53 17,-1 53-17,19 106 1,-1-36-1,18-70-15,0 70 16,18-34 0,35-36-1,35-53 1,-18 0 0,54-71-1,-54 0 1,-34 36-1</inkml:trace>
  <inkml:trace contextRef="#ctx0" brushRef="#br0" timeOffset="157396.92">12947 15452 0,'0'17'16,"18"54"15,-36-159-31,18 229 16,-18-88-1,18-36 1,71-17-1,-1 0 1,36-35 0,-18-36-1,-52 1 1,-19 17 0,-17 71 15,0 17-16,0-17-15,-17 52 16,17-35 0,53-17-1,35-18 17,-35 0-17,0-35 1,-36-18-1,-34-18 1,-72 36 0,19 17-1,17 18 1,106 0 15,-35 0-31,87-17 16,19-19-1,-1 1 1,-34 35 0,-72 53 15,-17 35-15,0 36-1,-53 17 1,18-18-1,0 54 1,-1-19 0,19 54-1,17-71 1,0-88 0,0-35-1,0-106 16,0 70-31,0-105 16,0-72 0,17-51-1,1 87 17,70-35-17,36 53 1,34 52-1,-34 37 1,-71 52 0,-36 52-1,-52 37 1,-88-1 0,-36 18-1,88-89 1,54 1-1,52-18 17,53-71-17,0 71 1</inkml:trace>
  <inkml:trace contextRef="#ctx0" brushRef="#br0" timeOffset="157502.65">15028 15399 0,'0'0'15,"18"-18"-15</inkml:trace>
  <inkml:trace contextRef="#ctx0" brushRef="#br0" timeOffset="159162.59">15046 15311 0,'-18'0'16,"-70"-53"-1,-35 53 1,34 0-1,-16 70 1,34 54 0,71-19-1,18-34 17,52-36-17,18-35 1,36-35-1,-1-36 1,-52-17 0,35-70-1,-36-36 1,-52 52 0,-18 19-1,-18 105 1,-35 71-1,1 35 1,16 89 0,19-18-1,17-54 17,53-16-17,-1-72 1,37-17-1,-19-53 1,18-17 0,-52-18-1,-36 105 17,0 36-17,-18 35 1,0-17-1,36-36 1,0-35-16,52 18 16,1-18-1,-1-36 17,-34-34-17,-36-36 1,-36-17-1,1 70 1,-53 35 0,17 53-1,54 36 1,17-18 0,53-18-1,-36-35-15,89 0 16,-35 0-1,17-53 1,-18 0 0,-34 18-1,-36 17 17,0 54-17,-18 69 1,0-34-1,18 17 1,0-35 0,18-53-1,70 0 1,-35-35 0,18-36-1,-36-17 1,-17 53-1,-18 70 1,-36 18 0,19 18-1,17-19 17,53-34-17,35-18 1,-18 0-1,-34-35 1,-19-36 0,-17-17-1,18 0 1,17 17 0,71 18-1,-18 53 1,-35 18-1,-18 70 1,-17 18 0,-18-53-1,0 0 17,-18-35-17,1-18 1,-19-18-1,36-35 1,0-35 0,53 0-1,-35 52-15,88-69 16,-36 34 0,19 71-1,-19 88 1,-35 0-1,1 89 1,-36-107 0,-18-34-1,-35-19 17,-17-17-32</inkml:trace>
  <inkml:trace contextRef="#ctx0" brushRef="#br0" timeOffset="160396.57">1182 16581 0,'0'0'16,"17"-18"-16,125-70 15,-125 70 1,36-35-16,-35 36 16,17-72-1,-53 19 1,-87 70-1,-1 17 1,18 36 0,-1 53-1,89-88-15,0 52 16,0-52 0,71 0-1,17-54 1,18-17-1,-18-17 1,-70 52 0,-18 1-1,0 52 17,0 53-17,0 18 1,0 53-1,0 17 1,17-88 0,-17-17-1,-17-36 1,-54-35 0,-35 0-1,-17-35 1,70 0-1,18-1 1,35 1 0,35 0-1,53-18 1</inkml:trace>
  <inkml:trace contextRef="#ctx0" brushRef="#br0" timeOffset="160585.57">2222 16616 0,'0'0'16,"53"0"-1,-35 0 63,0 0-78,-1 0 16</inkml:trace>
  <inkml:trace contextRef="#ctx0" brushRef="#br0" timeOffset="160996.45">3281 16545 0,'0'0'0,"-247"0"31,212 0-31,35-17 16,0-1 0,88-17-1,35-1 1,-70 36 0,159-35-1,-89 35 1,-17 0-1,-123 0 17,-19 18-17</inkml:trace>
  <inkml:trace contextRef="#ctx0" brushRef="#br0" timeOffset="161229.35">3475 16439 0,'0'0'0,"-18"0"0,1 36 15,-19 17 1,1 88 0,0-53-1,17 35 17,18-52-17,0-18 1,18-53-1,88-18 1,-89 1-16</inkml:trace>
  <inkml:trace contextRef="#ctx0" brushRef="#br0" timeOffset="161795.84">3863 16633 0,'0'0'0,"-18"53"31,1 36-15,-1-37 0,18 19-1,35-71 17,36 0-17,-18-53 1,17 0-1,-34 0 1,-36-17 0,0 87 15,0 36-15,0 53-1,0 0 1,0 53-1,0-53 1,0-71-16,0 71 16,0-36-1,0-17 1,-53-35 15,-53-18-15,18-36-1,-53-16 1,70-19 0,71 18-1,35-17 1,53 17 0,-35 17-16</inkml:trace>
  <inkml:trace contextRef="#ctx0" brushRef="#br0" timeOffset="162113.28">4392 16598 0,'0'0'16,"0"18"-1,0 17 1,0 53-1,0 71 1,0-18 0,0-88-16,0 71 15,-18 52 1,-17-17 0,18-53-1,-1-18 1,0-124 15,18 1-31,0-18 16</inkml:trace>
  <inkml:trace contextRef="#ctx0" brushRef="#br0" timeOffset="162430.95">4322 17057 0,'0'0'0,"0"-88"16,0-36-1,17 18 1,54 36 0,-1 52-1,18 18 1,-35 18 0,-35 70-1,-18 18 1,-88-36-1,17-17 1,-17-17 0,70-36-1,18-36 32,18 19-47,70-36 16</inkml:trace>
  <inkml:trace contextRef="#ctx0" brushRef="#br0" timeOffset="163063">4921 16845 0,'0'0'0,"18"18"31,0-18-31,17-36 16,18-16-1,-18-19 1,-35 53-16,18-52 16,-18 35-1,-36 52 32,-17 71-31,18 18-1,35 0 1,18-18 0,17-52-1,36-19 1,-1-34 0,36-54-1,-71 36-15,53-36 16,1-35-1,-89 18 1,0 53 0,-53 35-1,35 35 17,18 36-17,0 17 1,18 0-1,-18-35 1,0 0 0,-53-35-1,35-18-15,-17 0 16,0 0 0,17-36-1,18-17 1</inkml:trace>
  <inkml:trace contextRef="#ctx0" brushRef="#br0" timeOffset="164111.53">6421 16898 0,'0'0'0,"0"18"0,0-1 16,0-34 15,0-1-15,35-88 0,0 18-1,-17 53-15,17-89 16,-35 71-1,0 18 1,-35 106 15,17 70 1,18-35-17,0-89-15,0 89 16,0-53-1,0-35 1,35-18 0,36-53-1,-53-36 1,-18-16 0,-18 34-1,-70 1 1,0 52-1,70 18 1,0 0 0,54 0-1,87 0 1,0-18 15,72-35-15,-90 0-1,-16 18 1,-72 35 0,-34 88 15,-1 1-15,18 69-1,0-34 1,0-71-16,0 123 15,0-35 1,0 36 0,0-54-1,-18 53 1,-52-52 15,-18-54-15,-1-70-1,1-35 1,53-53 0,35-106-1,53-18 1,53 1 0,-1 34-1,-16 71 1,52-17-1,-35 52 1,52 36 0</inkml:trace>
  <inkml:trace contextRef="#ctx0" brushRef="#br0" timeOffset="165695.25">8520 16898 0,'0'0'0,"17"-18"0,-17-17 16,0-18 0,0-35-1,-53-18 1,-17 0-1,-1 71 1,1 35 0,-1 71-1,36 17 1,35-71 0,0 125-1,35-72 1,18 1-1,0-54 1,35-34 0,-17-36-1,17-53 1,-71 88-16,36-88 16,-17-52-1,-36-19 1,0 89-1,0 35 1,0 159 15,0 18-15,0 17 0,17-18 15,19-52-16,-19-54-15,71 36 16,-17-53 0,70-17-1,-53-36 1,36-36 0,-89 19-1,-35-1 1,-35 71-1,-1 0 1,1 36 0,35 34-1,18-17 1,35 18 15,-36-54-31,19 19 16,34-19-1,-17-17 1,0 0 0,0-35-1,18-36 1,-36 36-16,35-53 16,-34 35-1,-36 71 16,0 35-15,-18 35 0,18-53-16,0 18 15,0 17 1,35-70 15,36 0-15,-18-17-1,-18-54 1,-35 54-16,0-72 16,-35 37-1,-36-1 1,1 53 0,17 0-1,35 35 1,18-17-1,88-1 1,-17-17 0,52 0-1,-17-35 1,-35 0 15,-54 17-15,-17 71 15,-17 17-15,-19 72-1,36-90-15,-35 90 16,18 52 0,-19 17-1,1-52 1,-18 35-1,35-106 1,-17 0 0,17-88-16,1 0 15,-18 0 17,35-52-17,0-72 1,52-70-16</inkml:trace>
  <inkml:trace contextRef="#ctx0" brushRef="#br0" timeOffset="166011.49">9966 16986 0,'0'0'16,"18"-88"-16,17-18 16,0 36-1,53-19 1,1 37-1,16 34 1,-52 36 0,-35 52-1,-36 36 1,-52-18 15,-36-17-15,53-54-1,35-17 1,1 0 0,17-35-1,35-18-15</inkml:trace>
  <inkml:trace contextRef="#ctx0" brushRef="#br0" timeOffset="168411.92">10936 16739 0,'0'-17'31,"-18"-1"-31,1 0 15,17-17 1,-88-53 0,35 53-1,-18 35 1,18 17 0,-17 54-1,70-36-15,0 18 16,-18-18-16,18 71 15,0-53 1,35-18 0,18-35-1,35-35 1,18-36 15,-18-34-15,1-36-1,-36 17 1,-18-35 0,-35 89-1,0 17 1,-18 123 15,1 72-15,-1-37-1,18 19 1,0-36 0,0-53-16,18 18 15,34-35 1,37-18 15,17-71-15,-36 18-1,18-35 1,-88 71 0,0 34 15,0 36-15,0 18-1,0-18 1,0-1-1,53-34 1,18-18 0,-1-53-1,-17 0 1,-18-53 15,-35 36-15,-35-18-1,-35 52 1,17 36 0,-18 36-1,18 17 1,53-18-16,-17 53 16,17 0-1,35-35 1,53-18-1,0-35 1,36 0 0,-1-52-1,-35-19 1,-35-17 15,-53 35-15,36 53-1,-36 35 17,0 36-17,0-1 1,0-52 0,17 0-1,36-18 1,-35 0-16,70-36 15,0-17 1,-17 0 0,-18 1-1,-53 69 32,0 18-31,-18-17-16,0 35 15,18 18 1,18-36 0,53-18-1,-1-17 1,1-35 0,-54-18-1,-17 0 1,-17-17-1,-19-1 1,36 54 0,0-36-1,53 35 1,18 18 15,-1 0-15,-34 53-1,-19 18 1,-17 17 0,-35-18-1,17-17 1,1-53 0,17 18-1,0-89 16,0 54-31,17-36 16,72-35 0,34-1-1,-17 72 1,0 17 15,-53 35-15,-53 53-1,0 0 1,-18-35 0,0 18-1,18-36 1,53-35 0,53 0-1,0-35 1,17-36-1,-17-17 1,-70 0 0,-19 0-1,-17 70 1,-70 36 15,-1 52-15,53-17-1,18 18 1,18-36 0,0-17-16,35 52 15,-36-35 1,-17-17 0,0 0-1,-35-18 1,0 0-1,17 0-15,0 0 16,18-18 31,0 0-31</inkml:trace>
  <inkml:trace contextRef="#ctx0" brushRef="#br0" timeOffset="168606.8">14182 16792 0,'0'0'0,"53"18"31,-53-1 0,0 1-15</inkml:trace>
  <inkml:trace contextRef="#ctx0" brushRef="#br0" timeOffset="169578.7">1517 17762 0,'0'0'0,"-18"-35"32,18 17-32,-17 1 0,-1 17 31,18 35-16,-18 36 1,1 17 0,-1 18-1,18-53 1,0-36-16,18 1 31,-1-18-31,19 0 16,-1-35-1</inkml:trace>
  <inkml:trace contextRef="#ctx0" brushRef="#br0" timeOffset="169978.55">1817 17762 0,'17'0'31,"-17"36"-15,0 34-1,0 36 1,0-71-16,0 71 16,36-35-1,-1-36 1,36-35 0,-1-53-1,-35 0 1,-35-53-1,-35 0 1,-53 18 0,0 18-1,35 52 1,35 18 15,18 53-15,88 18-1,18-36 1,0 0-16</inkml:trace>
  <inkml:trace contextRef="#ctx0" brushRef="#br0" timeOffset="170178.32">2558 17939 0,'17'0'16,"-34"0"-1,-19 0 1,19 0 0,34 0 15,19-18 0,-1 18-31</inkml:trace>
  <inkml:trace contextRef="#ctx0" brushRef="#br0" timeOffset="170763.87">4269 18080 0,'35'0'32,"-17"-18"-32,-18 1 0,52-54 15,-34 0 1,-18-17 0,-35 53 15,17 35-31,-88 0 15,36 35 1,-1 53 0,71-17-1,0-18 1,88 17 0,-70-52-16,88 35 15,17 35 1,-52-35-1,-53 18 1,-71-18 0,-53-36-1,53-17-15,-124-17 16,36-54 0,18-17 15,70 53-16,53-1 1,71 1 0,34 17-1,89-35 1</inkml:trace>
  <inkml:trace contextRef="#ctx0" brushRef="#br0" timeOffset="171195.09">4992 18186 0,'0'0'0,"0"70"31,17-87 16,1 17-47,0-18 0,-18 0 15,53-35 1,-36-17 0,-17-1-1,0 54 1,-70 17 0,52 0-16,-35 70 15,36 18 1,17-17-1,0 17 1,17-53 0,36-17-1,71-36 1,-36-17 15,35-53-15,-88 53-16</inkml:trace>
  <inkml:trace contextRef="#ctx0" brushRef="#br0" timeOffset="171428.12">5592 17886 0,'0'0'0,"0"-88"15,0 52-15,0-17 16,-18 36 0,0 52-1,1 36 1,-1 70-1,0-18 1,18-17 0,0-53-1,0-18 1,53-35 0,18 0-1</inkml:trace>
  <inkml:trace contextRef="#ctx0" brushRef="#br0" timeOffset="171844.73">6227 18168 0,'0'0'0,"-18"18"16,0-18-16,18-18 31,0 0-15,18-17-16,35-18 15,-36 36-15,1-54 16,-18 18 15,0 35-15,-35 36-1,-18 35 1,0 53 0,53-89-16,0 72 15,0-1 1,18-53 0,35-35-1,70 0 1,18-70-1,-70 34 1</inkml:trace>
  <inkml:trace contextRef="#ctx0" brushRef="#br0" timeOffset="172347.05">6862 17974 0,'17'-18'16,"-34"36"-16,34-71 0,-34 71 31,-1-1-16,-17 54 1,35 17 0,-18-35-1,18 53 1,18-53 0,70-36-1,-71-17-15,72-17 16,52-54-1,-35-17 1,-1-35 0,-69-1-1,-19-52 1,1 88 15,-18 70-15,0 71-1,-18 106 1,-17-36 0,35 18-1,-18-35 1,18-53 0,18-53-1,35 0 1,18-53-1,-36-35 1</inkml:trace>
  <inkml:trace contextRef="#ctx0" brushRef="#br0" timeOffset="172561.36">7391 17992 0,'-36'0'15,"72"0"-15,-89 0 0,17 0 16,19-18-1,17 0 1,70 18 0,19-35-1,-19 35 1,36-18 0,-71 1-1,-17-1 1</inkml:trace>
  <inkml:trace contextRef="#ctx0" brushRef="#br0" timeOffset="174362.22">8714 17992 0,'-36'-53'31,"36"35"-31,-17-35 16,-19 18-1,19 17-15,-36 18 16,0 18 0,-18 52-1,54 19 1,17 34 0,0-35 15,0-70-31,35 53 15,71-54 1,-18-17 0,71-35-1,-36-36 1,36-35 0,-53-35-1,-53-17 1,-53 52-1,0 18 1,-18 141 15,0-18-31,-17 71 16,18 52 15,17-52-15,0 0-1,35-35 1,53-54 0,36-17-1,34-53 1,-34-17 0,-18-18-1,-89 17 1,-34 0-1,-54 54 1,0 34 0,19 54-1,16 35 1,36-36 15,0-17-15,0-35-16,36-18 15,52 0 1,-18-35 0,1-36-1,-54 1 1,-17-1 0,0 18-1,18 71 16,17 52-15,-35 1 0,18-1-1,17-17 1,-17-53-16,35 18 16,17-18 15,1-35-16,35-36 1,-53 1 0,-36-36-1,-17 88 1,-53 18 0,36 53-1,-1 35 1,18-35-1,0 18 1,18-54 0,-36-17 31,-17-17-32,17-1-15,-17 0 16,-36 1-1,54 34 17,17 36-17,17-17 1,54-1 0,-53-35-16,70 0 15,0-35 1,18-1-1,53-52 1,-36-35 0,-88 34-1,-17 1 1,-71 71 0,0 34 15,0 71-16,53 1 1,0-1 0,36-35-1,-19-18 1,-17-17 0,-17-18-1,-19 0 1,1-18-1,17-17 1,18-1 0</inkml:trace>
  <inkml:trace contextRef="#ctx0" brushRef="#br0" timeOffset="177094">11836 18027 0,'0'0'0,"0"88"31,-18-70-31,18-1 16,0 1-1,-18-18 1,18-18-1,36-17 1,34-53 0,-17 0-1,-35 35-15,-1-71 16,1 89-16,-18-71 31,0 18-15,-35 70-1,-53 54 1,35 34 0,53 107-1,0-72 1,53 1 0,-18-53-1,-35 0 1,-88-53 15,70 0-31,-70-35 16,-36-36-1,54 36 1,35 35 0,35 53 15,17 0-16,1-18-15,88 18 16,-1-18 0,54-35-1,0-35 1,53-36 0,-71-52-1,-88-36 1,-36 1-1,-17-1 1,-17 106 0,-36 53-1,17 123 1,-16 71 15,16-70-15,1-1-1,35-70 1,0-35 0,0-36 15,18 18-31,17-35 16,18 17-1,-36 18 1,1 18-1,17 35 1,-35-36-16,36 54 16,-19-53-1,54-1 1,-36-17 0,18-35 15,71-71-16,-72 18 1,1 0 0,-35 53-1,-36 87 17,1-34-32,-1 35 15,18 35 1,0-35-1,35-53 1,71 18 0,-18-18-1,1-53 1,-36-18 0,-53-17 15,0 0-16,-89 17 1,1 71 0,-35 71-1,34 17 1,89 18 0,0-53-1,71-18 1,17-35-1,53 0 1,0-53 0,-17 0-1,-54-17 1,-52 17 15,-18 35-31,0 36 31,0 35-15,-18 35 0,18-35-1,0 0 1,53-53 0,36 0-1,-72 0-15,54-18 16,35-35-1,-36-17 1,-35-36 0,1 35-1,-19 36 1,-17 53 15,-17 52-15,-1 1-1,18-1 1,0-17 0,18-53-1,52 0 1,18-35 0,1-36-1,-1-52 1,-53 17-1,-17-53 1,-18 53 0,0 71-1,-53 88 17,0 53-1,18 35-16,35-123-15,0 88 16,0-1 0,35-52-1,53-17 1,0-36 0,89-18-1,-71-17 1,35-36-1,-71 18 1,-17-35 0,-53 53-1,-53 17 1,-35 18 0,0 71-1,35-1 16,0 1-15,35-1 0,18-52-1,18 0 1,53-18 0,-1 0-1,1-36 1,-1-17-1,-52-17 1,35-107 0,-36 54-1,1-1 1,-18 89 0,-35 35 15,-18 71-16,35-54-15,-35 125 16,36-37 0,17 19-1,0-71 1,0 0 0,0-36-1,17-17 1,19-17-1,-1-19 1</inkml:trace>
  <inkml:trace contextRef="#ctx0" brushRef="#br0" timeOffset="177761.07">16051 17410 0,'0'0'16,"0"-18"-16,-17 0 0,-1-35 16,0 53-1,-17 0 1,-18 36-1,0 87 1,53-70-16,-17 71 16,-36 34-1,18-52 1,17-18 0,18-70 15,-18-18-16,18-18 1,0-70 0,18 18-1,52-19 1,-17 36 0,53 36-1,-53 34 1,0 72-1,-35-19 1,-18 18 0,-53-52-1,-53-1 1,18-35 0,35 0 15,18 0-16,35-18 1,17 1 0,36-19-1,-35 36-15,17-17 0</inkml:trace>
  <inkml:trace contextRef="#ctx0" brushRef="#br0" timeOffset="178078">16210 17921 0,'0'0'0,"18"-18"0,35 1 16,-53-1-16,70-35 15,-52 0 1,0-17 0,-18 52-1,-36 18 16,1 53-15,-36 35 0,36-35-1,35 18 1,18-36 0,70-35-1,0 0 1,0-35-1</inkml:trace>
  <inkml:trace contextRef="#ctx0" brushRef="#br0" timeOffset="178394.53">17427 17692 0,'0'-35'31,"-17"35"-31,-1 0 16,0 35-1,1 53 1,-19-35-1,19-18 1,17-52 31</inkml:trace>
  <inkml:trace contextRef="#ctx0" brushRef="#br0" timeOffset="178577.73">17321 17480 0,'0'0'0,"0"-18"16,0-52 0,0 52-1,36 18 17,-19 0-17,1 0-15,35 18 16</inkml:trace>
  <inkml:trace contextRef="#ctx0" brushRef="#br0" timeOffset="179211.15">17762 17604 0,'0'0'0,"-17"70"16,17-35-16,-18-17 15,-17 70 1,17 0 0,18-35-1,-17-17 1,17-54 15,0-53-15,17-17-1,1 53-15,17-36 16,71-34 0,-36 87-1,-34 53 1,-1 53 0,-35 1 15,0-19-16,0-17 1,-18-53 0,1 0-1,17-18 1,0-34 0,35-37-1,53-16 1,-53 87-16,71-17 15,0 35 1,-88 70 0,-18 36-1,-18-35 1,-35-1 0,36-52-16,-1-18 31,18 17-16,0-34 1</inkml:trace>
  <inkml:trace contextRef="#ctx0" brushRef="#br0" timeOffset="179578.35">18891 17657 0,'0'0'0,"0"-36"16,0 19-16,-17 17 31,-1 0-31,0 35 16,-52 71 0,34 17 15,-34 54-16,70-142-15,-53 88 16,-18 54 0,36-54-1,-18 1 1,36-71 0,17-71 15,0-17-31,0-89 15</inkml:trace>
  <inkml:trace contextRef="#ctx0" brushRef="#br0" timeOffset="179926.61">18521 18027 0,'0'0'0,"0"-35"0,0-106 16,-18-18 0,1 53 15,17 35-16,70 1 1,36 35 0,17 35-1,-34 17 1,-72 1-16,36 70 16,-53-17-1,-70 17 1,-19-35-1,-69 0 1,122-53 0,19 0-1,52 0 1,71-36 0,-53 19-1</inkml:trace>
  <inkml:trace contextRef="#ctx0" brushRef="#br0" timeOffset="180327.37">19138 17533 0,'0'0'15,"-53"18"17,-35 52-17,35-17 1,53-18-16,-17 36 15,17-36 1,70-17 0,-17-18-1,35-18 1,-17-35 0,-71 36-16,17-89 15,-17 53 16,-53 0-15,-17 53 0,17 0-1,35 35 1,18-17-16,0 17 16,36-17-1,34-18 1,-52 0-16</inkml:trace>
  <inkml:trace contextRef="#ctx0" brushRef="#br0" timeOffset="180675.78">19315 17568 0,'0'-17'0,"0"34"0,17-52 16,18 0 0,18 17-1,18 0 16,0 18-15,-19 53 0,-52 18-1,0 35 1,-52-36 0,-1-34-1,17-19 1,19-17-1,17-17 1,17-54 0,36-17-1,18 17 1,-1 18 0,-52 18-16,53-18 15</inkml:trace>
  <inkml:trace contextRef="#ctx0" brushRef="#br0" timeOffset="180926.5">20055 17198 0,'36'-18'16,"-72"36"-16,89-53 0,-17 17 15,-19 18 1,-34 71 0,-36 34-1,0-16 1,-35 52-1,35-35 1,17-18 0,36-35-1,18-53 17,35-53-17</inkml:trace>
  <inkml:trace contextRef="#ctx0" brushRef="#br0" timeOffset="181109.88">19914 17551 0,'0'0'0,"-17"-18"16,34 18 31,1 0-47,35-18 15,17 1 1,-17 17 0</inkml:trace>
  <inkml:trace contextRef="#ctx0" brushRef="#br0" timeOffset="181477.03">20214 17568 0,'0'0'0,"-17"18"31,34-18 0,36-18-15,0-17 0,-35 0-1,-1-1 1,-34 36-1,-36 0 1,35 18-16,-35 53 16,36-1-1,-1 18 1,18-52 0,35-19-1,18 1 16,53-18-15,-88 0-16,17-18 0</inkml:trace>
  <inkml:trace contextRef="#ctx0" brushRef="#br0" timeOffset="182011.13">21026 17480 0,'0'0'15,"0"-35"-15,-18 35 16,-35 0-16,-35 17 16,0 36-1,-1 53 1,72-53 0,17-35-16,0 35 31,17-36-16,36-17 1,0-17 0,18-54-1,-18-17 1,17-88 0,-52 70-1,-18-18 1,0 71-1,-18 106 17,1-17-32,-19 69 15,19 1 1,17 18 0,0-36 15,-18-35-16,18-36 1,35-17 15,-17-17-31</inkml:trace>
  <inkml:trace contextRef="#ctx0" brushRef="#br0" timeOffset="182711.36">21519 17515 0,'0'-17'15,"0"-1"1,18 18-16,0-35 16,-1 17-16,54-35 31,-18 0-16,-18-52 1,0-1 0,-35 53-1,-17 35 1,-71 71 0,-36 106-1,18 17 1,-35 71-1,53-53 1,35-17 0,35 70-1,18-124 1,0 36 0,0-89-1,36 1 16,-1-71-15,53-35 0,-35-54-1,-35-52 1,-18 0 0,-36-71-1,-17 71 1,-35 18-1,35 52 1,53 54 15,18 17-15,53 0 0,-54 0-16,71-36 15,18 19 16,-18-1-15</inkml:trace>
  <inkml:trace contextRef="#ctx0" brushRef="#br0" timeOffset="183093.87">21625 17639 0,'0'-18'0,"0"36"0,0-53 16,0-18-1,0 17 1,18 19-1,35-1 1,17 18 0,-52 0-16,0 35 15,17 36 1,-35-18 0,0 0-1,0-36 16,-53-17-15,18 0 0,17 0-1,0 0 1,18-35 15,18 35-31,17 0 16,89-70-1,-89 52-15</inkml:trace>
  <inkml:trace contextRef="#ctx0" brushRef="#br0" timeOffset="183993.43">22119 17533 0,'0'0'16,"-17"0"0,-1 0-16,-53 53 15,54-35 1,-54 35-1,18 17 1,53-35 0,0 1-1,53-36 1,-18 0 0,-17 0-16,0-36 15,17-34 1,-17-1-1,35 1 1,-18 52 0,18 18-1,-53 53 1,0 18 0,0 17 15,0-35-31,-18-18 31,18-17-15,-18-18-16,18-18 31,0-17-15,18-18-1,35-35 1,35-1-1,-17 72 1,-18 17 0,-53 53-1,0 17 1,-53 1 0,17-36-1,19-17 1,-1-18-1,18 17 1,0-34 15,0-36-15,0 35-16,71-70 16,17 17-1,71 1 1,-53 70-1,-1 53 1,-105 17 0,0 36-1,-53-53 1,1-18 0,16-17-1,19 0 16,17-36 1</inkml:trace>
  <inkml:trace contextRef="#ctx0" brushRef="#br0" timeOffset="184213.88">23089 17903 0,'-17'0'15,"-1"0"-15,0 0 16,-17 0 0,17 0 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50:46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6685 758 0,'0'0'16,"0"-17"-16,-18-54 16,18 54-16,-17-19 15,17 19 1,-18 34-1,1 72 1,-1 122 0,-17-17-1,17-123-15,-17 123 16,17-71 0,18-17-1,-18-18 16,-17-52-15,-18-36 0,36-18-1</inkml:trace>
  <inkml:trace contextRef="#ctx0" brushRef="#br0" timeOffset="664.83">6085 1341 0,'0'0'0,"-17"-18"16,-36 0-16,-35-35 16,-1-52-1,89 16 1,18-17 0,88-52-1,17 17 16,71 17-15,-17 89 0,105 70-1,-106 106 1,-140-88-16,17 71 16,-36 193-1,-70-176 1,-52 0-1,34-70 1,0-71 0,18 0-1,36 0-15,-18-88 16,35 0 0,35-71-1,124-88 16,17 35-15,89 36 0,17 141-1,-123 158 1,-124 53 0,-70 107-1,-54-107 1,-16-17-1,16-36 1,36-52 0,36-54-1,17-34 1,0-1 0</inkml:trace>
  <inkml:trace contextRef="#ctx0" brushRef="#br0" timeOffset="2881.91">8167 1358 0,'0'0'0,"17"-17"0,1 17 16,0-36 0,-18 19-16,0-54 15,-18 18 1,-70-53-1,17 71 1,-52 53 0,35 52-1,52-34-15,-52 69 16,35 54 0,36-53-1,34 17 16,71-70-15,54-53 0,16-70-1,-52-18 1,-53 17 0,-18-52-1,-35 34 1,0 19-1,0 87 1,-35 72 0,17-19-1,18 36 1,36-53 0,34 0-1,18-53 16,36-35-15,-54-1 0,1-34-1,-53 17 1,-18-35 0,0 52-1,-18 54 1,-35 70-1,35-17 1,-17 35 0,35-54-1,-17-16 1,17-72 15,17 1-15,36-53 15,0 35-15,-35 18-16,17-36 15,0 54 1,1 17 0,-36 53-1,52 35 1,-16-35-1,52 35 1,-18-71 0,36-17-1,0-35 1,0-18 0,-53 0-1,-18-52 16,-35 52-15,0-18 0,-17 106 15,17 36-15,0-53-16,0 52 15,0 18 1,0-52-1,70-1 1,1-35 0,87 0-1,1-35 1,-18-36 0,-70 18-1,-18-53 1,-36 53 15,-17 18-15,-17 53-1,-19 70 1,19 0 0,17 18-1,53-53 1,53 0-1,-1-53 1,19-36 0,-18 1-1,-18-35 1,-53-1 0,-17-35-1,-36 36 1,-52 52 15,-1 36-15,-17 52-1,35 18 1,18 1 0,35-19-1,17-35 1,36-35-1,0-17 1,-18-18 0,18-18-1,-53 17-15,18 1 16,-18 17-16,18-52 16,-18 35-1,0 52 16,0 54-15,0 17 0,0-53-16,0 18 15,70 18 1,-17-36 0,71-35-1,-19 0 1,1-71-1,-35-17 1,-36-35 0,-17-18-1,-1-89 1,-17 72 0,0 87-1,-53 89 16,-35 105-15,88 18 0,0 36-1,0-71 1,71-1 0,-18-34-1,-36-36 1,1-35-1,17 0 1,36-53 0,17 18-1</inkml:trace>
  <inkml:trace contextRef="#ctx0" brushRef="#br0" timeOffset="3730.92">12541 706 0,'0'0'0,"0"-18"16,-106-123-1,89 106-15,-19 17 16,-87 0 0,17 71-1,-35 124 1,123-125-1,-87 160 1,34 35 0,71-88-1,35 0 1,71-54 0,141-52-1,-88-53 1,17-88-1,-52 0 1,-18-53 0,-71 0-1,-35-106 1,-71 0 0,-17 106-1,-71 17 1,18 142 15,-18 105-15,107 71-1,52-123-15,70 211 16,36-105 0,53 17-1,-71-53 1,-35 53-1,-53-71 1,-18-70-16,-123 88 16,-18-53-1,36-52 1,35-36 0,88-36-1,53-87 16,17-1-15,-35 72-16</inkml:trace>
  <inkml:trace contextRef="#ctx0" brushRef="#br0" timeOffset="4130.93">13017 1235 0,'0'0'0,"36"-36"16,-19 36-1,-17 36 1,0 34 0,-17 18-1,17 1 1,0-36 0,70-53-1,-17 0 1,35-36 15,-17-17-15,-36-70-1,-17 52 1,-18 1 0,0 87 30,0 1-46,0 17 16,18 18 0,17 0-1</inkml:trace>
  <inkml:trace contextRef="#ctx0" brushRef="#br0" timeOffset="4715.72">13476 1376 0,'35'0'0,"18"17"16,-159-52-16,124 53 15,106-1-15,-107-17 16,18-17-16,-17-1 0,-18-17 31,18-36-15,-18-17-1,0 18 1,0 52 0,0 71-1,-18 53 1,-17 0-1,35-1 1,0-34 0,35-53-1,53-18 1,-17 0 0,52-53-1,-17-18 1,18-35 15,-89 36-15,-17 17-1,-36 53-15,-35 0 16,0 70 0,53 1-1,71-1 1,-18-17-1,-18 18 1,-35-53 0,-53-18-1,18 0 1,-1 0 0,19-53-1,52-36 16</inkml:trace>
  <inkml:trace contextRef="#ctx0" brushRef="#br0" timeOffset="5014.76">14728 582 0,'0'-35'0,"18"0"15,-106 158 32,53-52-47,-18 140 16,53-52-1,-36 0 1,19-53 0,-1-36-1,18-52 1,18-18 15,-1-18-15,36-17-1,-35 17-15,0 1 0</inkml:trace>
  <inkml:trace contextRef="#ctx0" brushRef="#br0" timeOffset="5249.22">14834 1023 0,'0'-18'0,"0"36"0,0 0 31,0-1-31,-17 89 16,-1-18-1,18 1 1,0-37 0,0-16-1,0-19 1,18-17 15,52-35-15,18-35-1</inkml:trace>
  <inkml:trace contextRef="#ctx0" brushRef="#br0" timeOffset="5999.05">15187 1076 0,'0'0'0,"0"18"31,-35 52-15,0 18 0,35-70-16,-18 53 15,18-19 1,0-16 0,18-36-1,17 0 1,-18 0 15,-17-36-15,-17-52-1,-1 0 1,18 0 0,53 17-1,18 54 1,34 17-1,-52 17 1,18 124 0,-71-52-1,0-1 1,0-53 0,0-17-1,0-1 1,0-34 31,0-19-32,0-52 1,53 18 0,-36 34-16,72-52 15,34 0 1,-52 70-1,-18 89 1,-36 35 0,1 17-1,-18-35 1,-35-35 0,-18-17-1,0-36 1,0 0 15,0-36-15,-18-34-16</inkml:trace>
  <inkml:trace contextRef="#ctx0" brushRef="#br0" timeOffset="6200.31">15416 653 0,'0'0'0,"-17"0"0,-36-18 15,18 0 1,17 18 0,-17 0-1,-54 0 16</inkml:trace>
  <inkml:trace contextRef="#ctx0" brushRef="#br0" timeOffset="6397.06">14482 776 0,'0'0'0,"0"18"16,17-18-16,36 0 15,35 0 1,36 0 0,-54 0-1,-34-18 1</inkml:trace>
  <inkml:trace contextRef="#ctx0" brushRef="#br0" timeOffset="7315.69">4516 2240 0,'0'0'0,"-18"-18"0,0 18 0,-17-17 32,35-1-17,18 18 1,17 0-16,-17 0 0,70 0 16,88 0-1,1 0 1,87 0 15,-17 18-15,159-1-1,52 1 1,107 0 0,70-1-1,-124-17 1,230 18-1,-159-18 1,441 0 0,-405 0-1,193 0 1,-52-18 0,-248 1-1,53 17 1,-211-18 15,-265 18-31,212-35 16,-194 35-1,-35 0 1,-89 0 31</inkml:trace>
  <inkml:trace contextRef="#ctx0" brushRef="#br0" timeOffset="7465.02">14411 2258 0,'0'0'0,"0"17"47,0 1-31,-71 0-16,36-1 15</inkml:trace>
  <inkml:trace contextRef="#ctx0" brushRef="#br0" timeOffset="8248.53">1623 3369 0,'0'0'0,"-18"-18"0,0-123 32,18 124-32,0-36 15,0 35 1,0 36-1,0 70 1,0 106 0,0-141-16,0 88 15,-35-35 1,35 0 0,0-53-1,0-36 1,0-52 31,18 17-47</inkml:trace>
  <inkml:trace contextRef="#ctx0" brushRef="#br0" timeOffset="8430.62">1817 3581 0,'0'0'0,"17"0"0,1-18 16,0 18-1,-36 0 32,0 18-47,36-18 32,0 0-17</inkml:trace>
  <inkml:trace contextRef="#ctx0" brushRef="#br0" timeOffset="9132.04">3140 3316 0,'-18'18'31,"18"-36"-15,0 0-16,71-34 16,17-19-1,35-17 1,-52 0-1,-71 70 1,0-70 0,-88 52-1,-36 36 1,-17 71 0,53 17-1,35 71 1,53-106-16,0 53 15,53-18 1,35-53 0,18-35-1,35-17 1,-123-1 0,-71 18-1,-35 0 1,-18 18 15,-18 52-15,54 18-1,52 18 1,18-88-16,18 52 16,88-34-1,17-36 1,106 0-1,-35-36 1,-17-34 0,-142 52-16,36-35 15</inkml:trace>
  <inkml:trace contextRef="#ctx0" brushRef="#br0" timeOffset="9346.45">3881 3510 0,'0'0'15,"-18"-70"-15,0 52 16,18 36 15,36 52-15,-1 1-1,35 17 1,-17-35 0,-17 0-1,-19-36 1,1-17-1</inkml:trace>
  <inkml:trace contextRef="#ctx0" brushRef="#br0" timeOffset="9597.9">4145 3440 0,'0'0'15,"0"-18"-15,0 0 0,-18 18 31,-17 53-31,-35 53 32,-1-18-17,1 18 1,52-71-16,0 18 16,18 18-1,36-71 1,52 0-1,-71-18-15</inkml:trace>
  <inkml:trace contextRef="#ctx0" brushRef="#br0" timeOffset="9964.68">4427 3475 0,'0'0'0,"0"-35"0,-35 35 31,35 35-15,-18 53 0,18 18-1,-17 53 1,17-1 0,0 72-1,0-54 1,-18-105-16,-17 193 15,0-52 1,-18 35 0,35-106-1,18-71 1,0-87 0,0-54-1,53-123 1,-35 124-1</inkml:trace>
  <inkml:trace contextRef="#ctx0" brushRef="#br0" timeOffset="10314.51">4357 3704 0,'0'0'0,"-18"-35"0,18-36 16,-17-52-1,52 52 1,71-17 0,-71 70-16,71 1 15,17 87 1,-88 36 0,-52 53-1,-54-53 1,-52 0 15,-1-53-15,71-36-1,36-17 1,70-106 15,0 53-31</inkml:trace>
  <inkml:trace contextRef="#ctx0" brushRef="#br0" timeOffset="10631.31">5203 3052 0,'0'0'0,"0"-18"15,-35 18 16,18 35-31,-19 71 32,19 70-17,17-35 1,0-105-16,-18 87 16,18-52-1,0-36 1,0-17-1,53-18 1,0-53 0,-36 53-16</inkml:trace>
  <inkml:trace contextRef="#ctx0" brushRef="#br0" timeOffset="11314.21">5539 3528 0,'17'-18'0,"-34"36"0,122-106 16,-87 52-1,-18 19 1,-18-1 0,-52 0-1,-36 71 1,35 18 0,1 52-1,52-34 1,1-54-16,17 35 15,53-52 1,35-18 0,0-18-1,-17-17 1,-1-35 0,-52 34-16,17-34 15,-17-1 1,-18 36-1,0 52 32,0 1-47,0 70 16,0-17 0,0 17-1,35-35 1,35-35-1,1-18 1,17-18 0,-53-35-1,1-17 1,-36-1 0,0 36-1,0 17 1,0 71-1,0 53 17,17-53-17,1-18 1,0-35 0,17 0-1,-17-35 1</inkml:trace>
  <inkml:trace contextRef="#ctx0" brushRef="#br0" timeOffset="11697.61">6121 3193 0,'0'0'0,"-18"17"0,18 36 15,18-53 17,-1 0-17,19 0 1,-36-17-16,35-36 16,-35 17-1,-18 1 1,-17 17-1,-36 18 1,18 53 0,1 71-1,52-54 1,0 19 0,52-37-1,1-52 1</inkml:trace>
  <inkml:trace contextRef="#ctx0" brushRef="#br0" timeOffset="12230.49">6544 3457 0,'0'18'31,"0"-1"-31,0 1 0,0 17 16,0 36-1,0-18 1,-18-35-16,18 17 16,-17-18-1,-1-17 16,-17 0 1,17-35-17,18-35 1,0 52-16,71-106 16,17 36-1,53-18 1,-35 106-1,-18 53 1,-53 18 0,-17 88-1,-36-71 1,-35-18 0,18-34-1,0-1 1,17-35 15</inkml:trace>
  <inkml:trace contextRef="#ctx0" brushRef="#br0" timeOffset="12440.04">6844 3739 0,'-18'0'47,"18"-17"0,0-1-47,0 1 31,0-1-31</inkml:trace>
  <inkml:trace contextRef="#ctx0" brushRef="#br0" timeOffset="14329.58">8326 3422 0,'-18'0'16,"0"-35"-1,18 17-15,0-35 16,0 0-1,36-17 17,-19 52-32,18 0 15,18 18 1,-35 36 0,0 105-1,-18-35 1,-36 17-1,36-105-15,0 35 16,0-18 0,53-35-1,88-71 1,-35 1 0,18-36-1,-107 88-15,19-70 16,-19 18-1,-17 34 17,-35 89-1,17-18-31,1 71 16,17-53-16,0 88 15,35 53 1,18-17-1,17 70 1,-34-18 0,-36-88-1,0-106-15,-36 124 16,-52-71 0,-35-35-1,-1-70 1,36-54-1,-18-70 1,89 106 0,-19-106-1,36-89 1,36 54 0,122-36-1,19 89 1,-54 35-16</inkml:trace>
  <inkml:trace contextRef="#ctx0" brushRef="#br0" timeOffset="15180.2">9296 3545 0,'0'18'0,"17"-18"47,1-35-47,0-1 15,35-34 1,-53-1 15,0 1-15,-36 70 0,19 0-16,-72 53 15,36 53 1,18 35-1,35-53 1,35-18 0,54-70-1,17-17 1,17-54 0,-17-17-1,-18-71 1,-70 18-1,-1-18 1,-17 124 15,-17 53-15,-19 88 0,-17 52-1,18-17 1,35 18-1,18-88 1,70-36 0,35-35-1,-34-18 1,-1-52 0,-35-18-1,-36 52-15,19-140 16,-19 35-1,-17 17 17,0 107-17,-35 17 1,17 123 0,1 36-1,17-36 1,0 19-1,0-54 1,0-35 0,53-53-1,0 0 1,35-71 0,-53 54-1</inkml:trace>
  <inkml:trace contextRef="#ctx0" brushRef="#br0" timeOffset="15612.97">10442 3422 0,'0'0'0,"0"-18"15,-17 106 17,-1-52-17,0 52 1,18-35-1,0-35-15,0 34 16,53-52 0,18 0-1,17-35 1,-35-18 0,-35-35-1,-18-18 1,-71 0-1,18 89 17,-35 17-17,17 53 1,18 88 0,36-106-16,17 53 15,35 0 1,53-52-1,0-36 1,36-18 0</inkml:trace>
  <inkml:trace contextRef="#ctx0" brushRef="#br0" timeOffset="16163.45">11007 3475 0,'0'0'0,"0"-18"0,0 1 15,-18 52 17,-17 35-17,17 19 1,18-36 0,0-18-1,18-35 1,52 0-1,-52 0-15,35-35 16,17-18 0,-34-36-1,-1 36 1,-17 53 0,-18 18-1,0 70 1,17-17-1,19-18 17,16-53-17,19 0 1,-18-18 0,-35 1-16,-1-19 15,-17-70 1,0 36-1,-53-18 1,36 52 0,-36 1-1,35 35-15,0 0 16</inkml:trace>
  <inkml:trace contextRef="#ctx0" brushRef="#br0" timeOffset="16863.37">12118 3052 0,'0'0'0,"0"-18"16,0 0-16,0-35 16,0 0-1,0 0 1,0 89 15,-18 17-31,1-18 0,-19 88 16,-17 89 15,18-53-31,-18 0 31,53-106-15,-17-18 0,-1-70 15,18-54-16,18 1 1,35-53 0,17 35-1,-52 89-15,105-72 16,-17 89 0,0 53-1,-71 35 1,-35 54-1,-53-54 17,18-71-32,-106 72 15,35-54 1,18-17 0,70-18-1,1 0 1,87-18-1,71-53 1,-35 1 0</inkml:trace>
  <inkml:trace contextRef="#ctx0" brushRef="#br0" timeOffset="17580.36">12612 3263 0,'17'0'0,"-34"0"0,34 18 31,-34 17-31,-18 18 16,-1 53 15,19-53-15,17 0 0,0-36-16,35-17 31,-17 0-16,-18-53 1,0 0 0,17-70-1,1 105-15,35-70 16,35 18 0,-18 70-1,36 53 1,-35 17-1,-18 54 17,-53-19-17,-71-34 1,36-53 0,17-1-1,1-17 1,34-70-1,54-19 1,-1-16 0,19-19-1,-72 54 1,1 52 0,-36 89-1,-70 87 1,70-52-1,1-18 17,17-52-17,70-19 1,19-17 0,34-35-1,-35-18 1,-70 18-1</inkml:trace>
  <inkml:trace contextRef="#ctx0" brushRef="#br0" timeOffset="17929.84">13741 2893 0,'17'0'32,"1"0"-32,0 0 0,52 0 15,71-36 1,106 1-1,-194 35-15,88-17 16,-70-1 0,-142 18 15,1 18-15,-107-1-1</inkml:trace>
  <inkml:trace contextRef="#ctx0" brushRef="#br0" timeOffset="18180.53">13970 2840 0,'0'17'15,"0"-34"-15,-18 87 16,18-52-16,0 70 16,-35 71-1,0 17 1,17-17-1,18-88 1,-17-1 0,17-52-1,17-18 1,18-18 0,18-17-1</inkml:trace>
  <inkml:trace contextRef="#ctx0" brushRef="#br0" timeOffset="18546.02">14164 3457 0,'0'0'15,"35"-17"-15,-17 17 16,52-53 0,1 17-1,17-17 1,-70 1-1,-18-1 1,-53 35 0,0 36-1,-70 52 1,52 18 0,0 36-1,71-107-15,-17 54 16,34 0-1,54-71 17,52 0-17,-17-18 1,53-53 0,-124 54-16,18-1 0</inkml:trace>
  <inkml:trace contextRef="#ctx0" brushRef="#br0" timeOffset="19913.18">14870 3263 0,'0'-17'15,"0"34"-15,0-105 16,-71 70 0,0 36-1,36 0-15,-18 52 16,36-17 0,34 18-1,36-36 1,0 18-1,0-18 1,0 0 15,-53-17-15,-35-18 15,-18-18-15,0-17-1,35 35 1,1 0 0,17 53-1,0 0 1,0 0 0,17-53-16,18 18 15,54-18 1,16 0-1,-16-36 17,34-34-17,-35-54 1,-17 1 0,-18-71-1,-53 158-15,17-69 16,1 16-1,-18 72 1,-35 70 0,-18 17-1,0 89 1,53-106-16,-35 70 16,17 18-1,18-70 1,53-18-1,0-53 1,88 0 15,-70-35-15,-1-36 0,-17-17-1,-35 17 1,-1 54-1,-17 34 1,-17 72 0,17-19-1,17 1 1,19-36 0,52-17-1,-71-18-15,19 0 16,-19 0-16,54-36 15,-36-17 17,-35-35-17,0 0 1,0 53 0,0 88 15,0-36-31,-53 71 15,36-35 1,-19-17 0,36-19-1,0-34 17,0-36-17,18 0 1,70-71-1,18 36 1,-71 53 0,106-18-1,-52 53 1,-36 88 0,-53 0-1,-53 36 1,17-54-1,1-17 1,53-70 31,17-19-31</inkml:trace>
  <inkml:trace contextRef="#ctx0" brushRef="#br0" timeOffset="20612.3">17057 3157 0,'0'0'0,"0"-17"0,0-1 16,-71 18 0,-35 0-1,89 18-15,-89 52 16,0 54-1,71-54 1,35 1 0,0-36-1,88-35 1,0 0 0,18-53-1,-53-17 1,18-36-1,-36 35 17,-35 18-17,0 89 17,-53 87-17,35 18 1,-17 36-1,35-124-15,0 52 16,-18 178 0,18-72-1,0 36 1,0-70 0,-35 70-1,-18-18 1,35-176-16,-34 53 15,16-1 17,-17-87-17,18-18 1,-35-35 0,17-53-1,17-54 1,19-52-1,17 18 1,0 105-16</inkml:trace>
  <inkml:trace contextRef="#ctx0" brushRef="#br0" timeOffset="20864.64">16210 2734 0,'0'0'0,"0"-18"0,0-35 16,0-17 0,35 35-1,-17 17 1,-18 36 15,-35 17-15</inkml:trace>
  <inkml:trace contextRef="#ctx0" brushRef="#br0" timeOffset="21112.07">15222 3122 0,'0'0'0,"71"0"31,-36 0-15,89-35-1,-89 35-15,71-18 16,17 18-1,-87 0 1,-36 35 0</inkml:trace>
  <inkml:trace contextRef="#ctx0" brushRef="#br0" timeOffset="22363.84">1446 5203 0,'-17'0'16,"-1"0"-1,0 0 1,1-35-16,-1 0 15,18 17-15,0-35 16,35-17 15,18 52-15,53 36 0,-35 70-1,-18 71 1,-53-1-1,-71-34 1,-70 17 0,35-53-1,18-52 1,-18-19 0,36-34-1,34-36 1,36-36-1,0 37 1,36 16 15,52 54-15,18 88 0,-53 0-1,-18 17 1,-18-52-1,-17-36 1,18-35 0</inkml:trace>
  <inkml:trace contextRef="#ctx0" brushRef="#br0" timeOffset="22552.25">1729 5574 0,'0'0'0,"17"-18"0,1 1 16,-18-1 15,-18 18-15</inkml:trace>
  <inkml:trace contextRef="#ctx0" brushRef="#br0" timeOffset="23312.58">2822 5309 0,'0'0'16,"-35"0"-1,53 0 16,-1-17-31,1-1 16,88-53 0,-18 1-1,-70 35 1,-18-18 0,-18 17-1,-70 36 1,52 18-16,-34 53 15,-36 70 1,71-53 15,35 18-15,35-71 0,71-17-1,-89-18-15,54 0 16,0-36-1,-71 19 1,0-19 0,-71 19-1,-70 34 1,123 1-16,-35 17 16,18-17-16,0 70 15,17 36 1,53-36-1,71-18 1,-18-34 15,54-36-15,-1-18 0,0-35-1,-35 0-15</inkml:trace>
  <inkml:trace contextRef="#ctx0" brushRef="#br0" timeOffset="23529.02">3545 5503 0,'0'0'15,"0"-35"-15,0 17 16,36 18 0,17 53-1,17 36 1,1-19-1,-54-35-15,54 36 16,-36-36 0,-17-35 15</inkml:trace>
  <inkml:trace contextRef="#ctx0" brushRef="#br0" timeOffset="23778.76">3951 5486 0,'0'-18'0,"0"0"15,-18 18 1,1 0-16,-1 0 0,-17 36 16,17-19-16,-88 72 15,36-19 1,-18 18-1,52-17 1,19-18 15,70-53-15,-36 0-16</inkml:trace>
  <inkml:trace contextRef="#ctx0" brushRef="#br0" timeOffset="24195.21">4216 5574 0,'0'0'0,"-18"0"31,0 0-15,18 18-16,0-1 0,0 107 15,0-89-15,0 124 16,0 88 15,-17-36-15,-19 107 0,19-1-1,-18 1 1,-1-36-1,19-70 1,-1-107 0,18-69-1,0-72 1,0-69 0,0 52-16,53-212 15,0 18 1</inkml:trace>
  <inkml:trace contextRef="#ctx0" brushRef="#br0" timeOffset="24580.13">4216 5909 0,'0'0'0,"0"-35"0,0-53 15,0-1 1,53 1-1,35 35 1,88-17 0,-52 52-1,-19 18 1,-87 53 0,-18 18-1,-106 34 1,53-69-16,-17-1 15,-124 71 17,106-89-17,35 1 1,70-36 15,36-17-15,-35 17-16,17 1 0</inkml:trace>
  <inkml:trace contextRef="#ctx0" brushRef="#br0" timeOffset="24961.99">5062 5256 0,'0'0'0,"0"-17"0,-17 17 0,17-36 31,0 54 0,0 53-15,0 52-1,0-17 1,-18-88-16,0 70 16,18-53-16,-17 18 15,17 18 1,0-54 0,35-17-1,36-17 1,-18-1-1</inkml:trace>
  <inkml:trace contextRef="#ctx0" brushRef="#br0" timeOffset="26129.17">5556 5521 0,'0'0'0,"18"-18"0,0 1 16,-1-19-1,-17 1 1,-70 17-1,-36 18 1,18 18 0,-1 88-1,36-18 1,36 36 0,17-89-16,0 35 15,53-34 1,53-36-1,-36-18 1,54-52 0,-54 17 15,-52 17-31,-1-69 16,-17 52-1,0 0 1,0 70 15,0 1-31,0 53 16,0 17-1,36-18 1,17-52 0,52 0-1,1-18 1,0-53-1,-35-18 1,-71 1 15,0-1-15,0 18 0,0 106 15,0-35-31,0 52 15,0 36 1,53-53 0,0-18-1,35-35 1,35-53 0,18-17-1,-53-1 1,-35-35-1,-35 36 1,-18 52 15,-35 36-15,17-1-16,-17 36 16,-18 71-1,35-54 1,-17 1-1,35-89 32,0 1-47,53-54 16,17-35 0,1 18-1,17 35 1,-70 53-16,0 18 15,17 70 1,0 35 15,0-52-15,54 0 0,-1-71-1,-18 0 1,1-89-1,-54 19 1,-17-36 0,-17 0-1</inkml:trace>
  <inkml:trace contextRef="#ctx0" brushRef="#br0" timeOffset="26328.51">6297 5151 0,'0'0'0,"0"17"0,-18 54 32,1-54-17,-1-17 1</inkml:trace>
  <inkml:trace contextRef="#ctx0" brushRef="#br0" timeOffset="26763.97">8855 5098 0,'0'0'0,"0"-18"0,-36 0 31,-16 71-15,52-35-16,-18 52 15,-17 89 1,-18-35 0,0 34-1,53-122-15,-36 52 16,19 0-1,-1-70 1,18-36 31,0 0-47</inkml:trace>
  <inkml:trace contextRef="#ctx0" brushRef="#br0" timeOffset="27211.87">8537 5450 0,'0'0'15,"0"-35"-15,0 0 0,35-71 16,18 0 0,71-17-1,-18 87 1,17 36 0,-35 36-1,-35 70 1,-35-18-1,-106 18 1,-36-36 15,1-52-15,35-18 0,52 0-1,19 17 1,17 19-1,53 52 1,35 35 0,-18-70-1,36 18 1,0-36 0,-18-35-1,-17-35 1,-36 0-1</inkml:trace>
  <inkml:trace contextRef="#ctx0" brushRef="#br0" timeOffset="27596.24">9349 5574 0,'17'0'16,"1"0"-1,0 0-15,-1 0 16,36-18 0,-35 1-16,52-36 15,-34 0 1,-36 17 0,-36 19-1,-34 17 1,-18 35-1,17 71 1,36 0 15,35-18-15,0-35 0,70-35-1,36-18 1,53 0-1,-18-53 1</inkml:trace>
  <inkml:trace contextRef="#ctx0" brushRef="#br0" timeOffset="28261.09">10125 5380 0,'0'0'0,"0"-35"0,0 17 0,17 18 0,-17-35 16,-53 105 15,18 1 0,35-36-31,-35 53 16,35 36 0,35-36-1,53-35 1,1-53-1,34-18 1,-35-17 0,0-71-1,-52 0 1,-19 36 0,-17 34-1,-35 89 16,35-35-31,-35 88 16,35-36 15,0 1-15,17-36 0,72-35-1,16-35 1,1-36-1,-53-34 1,-53 16 0,0-17-1,-88 36 1,17 70 0,-70 53-1,88 17 1,18 1-1,35-36 1,53-35 15,71 0-31</inkml:trace>
  <inkml:trace contextRef="#ctx0" brushRef="#br0" timeOffset="28762.19">11148 5450 0,'0'0'0,"0"-17"31,0-1-31,0 0 0,17-34 16,36 16-1,-17 19 1,-1 34 15,-17 71-15,-1 36 0,-17-18-1,0 0 1,0-71-1,0-17 1,35-89 15,18-17-15,0 0 0,-53 70-16,71-106 15,-36 54 1,18 17-1,-18 53 1,-17 18 0,-18-1-1</inkml:trace>
  <inkml:trace contextRef="#ctx0" brushRef="#br0" timeOffset="29143.94">11747 5539 0,'0'17'0,"36"-34"32,-1-1-17,-35 0-15,35-17 16,-35-36 0,0 36-1,0 0 1,-35 88 15,35-18-31,-18 53 16,18-17 15,0 17-15,18-35-1,35-35 1,70-18-1,-52-18 1,17-53 0,-35 19-1</inkml:trace>
  <inkml:trace contextRef="#ctx0" brushRef="#br0" timeOffset="30061.16">12206 5521 0,'18'-35'0,"-1"-36"16,19 18-1,-107 212-15,195-353 16,-89 176-1,53 18 1,-70 0 0,17 0-16,0 53 31,-17 53-15,-18-35-1,-18-1 1,-17-35-1,17-17 1,1-18 0,17-35-1,0-18 1,53-35 0,0 35-1,17-35 1,-17 52-1,53 19 1,-18-1 0,-53 18 15,-17 53-15,-36 17-1,-35 1 1,18 17-1,35-17 1,18-36 0,52-35-1,54 0 1,17-70 0,-35-1-1,-36-35 1,-52 36-1,0 17 1,-54 88 31,1-17-47,-18 70 16,35-53-16,-52 89 15,-18 52 1,70-17-1,18 35 1,0 0 0,18-18-1,-1 106 1,-17-105 0,-70-71-1,-89-36 1,-17-70-1,52-70 1,89 52-16,-89-123 16,54-18 15,35 0-15,35-52-1,17 52-15</inkml:trace>
  <inkml:trace contextRef="#ctx0" brushRef="#br0" timeOffset="32811.85">13705 5327 0,'0'0'0,"0"18"0,36-18 32,-19 0-32,89-18 15,0-35 1,53-35-1,-89 0 1,-34-36 0,-36 1-1,-53 105 1,17 36 0,1 140-1,17 1 1,18 18-1,0-1 1,-17-88 0,17-17 15,0-54-15,-35-17-1,-18-35 1,-36-53-1,19 17 1,-18 1 0,52 70-1,36 17 1,0 72 0,18-19-1,0-52-15,70 70 16,18-53-1,70-35 1,18 0 0,-53-53 15,-35-17-15,-71 52-16,-17-70 15,-18 0 1,0 35-1,-18 53 1,-52 35 0,52 18-1,1-35-15,17 70 16,0-18 0,0-17-1,52-35 1,37-18-1,-1-53 1,-53 35-16,36-34 16,17-54 15,-71 17-15,-17 54-1,-35 35 1,18 0-16,-36 88 15,53-35 1,0 36 0,35-19-1,-17-52 1,-1-18 0,-34-53 15,-1 35-31,0-17 15,-35 17 1,18 18 0,35 53 15,-18-35-31,18 17 16,18 0-1,70-17 1,0-18-1,54-18 1,-19-52 0,-52-1-1,-36 54-15,35-125 16,-34 1 0,-1-35-1,-17 88 1,-18 35-1,0 71 1,0-1-16,-71 142 16,18-36-1,18 36 17,17-35-17,18-36 1,88-18-1,36-52 1,-1-18 0,-52-35-1,0-36 1,-19 1 0,-34 17-1,0 53 16,-1 53-15,19-18 0,-36-17-1,35-1 1,35 1 0,19-18-1,-54-18 1,0-17-1,-17-36 1,-18-17 0,0 70-1,0 1 1,-35 52 0,-18 36-1,53-18 1,-18 0-1,0-36 1,18 1 0,18-18 15,17-53-15,36 0-1,-1 18 1,19-1-1,-36 36 1,-53 53 0,0 18-1,35-18 1,35-18 0,19-17-1,16-18 1,1-53-1,-53 0 1,-35-35 0,-18 17 15,0-17-15,-36 70-1,-34 54 1,-18 34-1,52-17 1,19 0 0,17-35-1,53-18 1,-18 0 0,0-18-1,1-17 1,-36 17-1,0 36 32,-36 35-47,-34 52 32,17 1-17,0 71 1,0-54-1,35-70-15,-35 141 16,1 53 0,16-71-1,-17 36 1,0-36 0,18-70-1,35-88-15,-70 52 16,34-70-1,1-17 1,0-36 0,17-35 15,18-18-15,0-70-1,18 123-15</inkml:trace>
  <inkml:trace contextRef="#ctx0" brushRef="#br0" timeOffset="33045.62">16175 5045 0,'0'0'0,"-18"-18"0,18 0 0,-17 1 15,17-1 1,-18 1 0,18-1-16,-18 18 47,1 0-32</inkml:trace>
  <inkml:trace contextRef="#ctx0" brushRef="#br0" timeOffset="33277.44">15187 5256 0,'0'0'0,"35"0"31,18 0-31,88 0 15,-35-17 1,0-1 0,-71 18 15</inkml:trace>
  <inkml:trace contextRef="#ctx0" brushRef="#br0" timeOffset="33911.73">5521 7708 0,'53'35'32,"-18"-35"-32,106 0 15,89 0 1,-19 0-1,71-35 1,-70 18 0,-141 17-1,-89 0 1,-35 0 0</inkml:trace>
  <inkml:trace contextRef="#ctx0" brushRef="#br0" timeOffset="34312.11">6121 7814 0,'0'0'0,"0"53"31,0-35-31,0 52 16,0 1-1,17 105 1,1 53-1,0-105 1,-18 35 0,-71-54-1,-35-16 1,-35-72 0,0-17-1,-53-53 1,141 36-16,-53-54 15,0-17 1,71-18 0,35 36 15,88 17-15,18 35-1,35 18-15</inkml:trace>
  <inkml:trace contextRef="#ctx0" brushRef="#br0" timeOffset="34843.91">6685 8520 0,'0'0'0,"18"0"16,-1 0-16,1 0 0,0 0 15,-18-36 1,-36-17-1,-34 36 1,-54 17 0,89 17-16,-53 54 31,0 35-15,52 0-1,36-18 1,0-18-1,106-87 17,0-54-17,-18 18 1,0-35 0,-52 17-1,-36 36 1,0 70-1,0 36 1,17 35 0,19 0-1,-1-71 17,-35-17-32,53-18 15,0 0 1,-18-71-1,-17 53-15</inkml:trace>
  <inkml:trace contextRef="#ctx0" brushRef="#br0" timeOffset="35060.65">7073 8431 0,'0'0'0,"0"-35"0,18 0 16,17 17-1,0 53 1,-35 36-1,36 52 1,-19 1 0,-17-36 15,0-17-15,0-54-1</inkml:trace>
  <inkml:trace contextRef="#ctx0" brushRef="#br0" timeOffset="35295.23">7532 8396 0,'17'-18'0,"-34"36"0,34-53 16,1 35-16,-18 17 15,0 36 1,-70 53-1,-19 0 1,36-35 0,18-1-1,0-17 17</inkml:trace>
  <inkml:trace contextRef="#ctx0" brushRef="#br0" timeOffset="35826.8">8114 8608 0,'0'0'0,"18"-18"0,-1-35 15,-17 18 1,0-18-1,-35 35 1,-36 18 0,36 0-1,-71 71 1,53 17 0,0 36-1,36-19 1,17-52-1,70-53 1,-52 0-16,52 0 16,1-53-1,0-35 1,-36 0 0,-17-18-1,-1 53 1,-17 89-1,0 52 1,0 0 0,0 18-1,53-36 17,18-52-17,52-18 1,1-35-16</inkml:trace>
  <inkml:trace contextRef="#ctx0" brushRef="#br0" timeOffset="36577.57">10195 7867 0,'0'0'0,"-17"-18"15,-54-17 1,1 35 0,-89 0-1,35 71 1,-34 105-1,34 71 1,106-194-16,-17 123 16,18 36-1,69-89 1,90-17 0,87-53-1,53-53 1,-35-70-1,-53-54 1,-88 1 0,-36-71 15,-70 17-15,-70-52-1,35 158-15,-142-87 16,36 87-1,-88 71 1,88 53 0,35 176-1,106 53 1,0-211-16,17 141 16,54 52-1,0-17 1,-54-88-1,-17 53 1,-70-18 0,-54-53-1,1-88 17,52-53-17,54-89 1,17-34-16</inkml:trace>
  <inkml:trace contextRef="#ctx0" brushRef="#br0" timeOffset="37010.98">10601 8520 0,'0'0'0,"18"-18"0,-1 18 15,-17-18-15,36 18 16,-19 36 0,-17 16 15,0 54-15,0-35-1,18 17 1,52-88-1,1 0 1,35-70 0,-36-1-1,-17-17 1,-35-36 0,-18 107-1,-18-1 1,1 36-1,17 35 1,17-18 0,1-35-16,-1 35 15</inkml:trace>
  <inkml:trace contextRef="#ctx0" brushRef="#br0" timeOffset="37562.17">11377 8608 0,'0'0'0,"18"0"0,35-18 15,-36 0 1,1-52 0,-18 17-1,0 18 1,-53 35 0,0 35-1,0 18 1,53-18-16,-35 71 15,35-53 1,53 53 0,35-71 15,0-35-15,36-18-1,-107 1-15,89-36 16,18-35-1,-54-18 1,-70 18 0,0 35-1,-70 53 1,-1 53 0,53 35-1,18 0 1,0-17-1,53-1 1,-53-35 0,18-17 15,-53-18-15,-18 0-1,35-70 1</inkml:trace>
  <inkml:trace contextRef="#ctx0" brushRef="#br0" timeOffset="38811.81">12330 7973 0,'0'0'0,"88"-88"15,-88 105 16,0 18-31,0 71 16,-36 88 0,1-17-1,18-71 17,17 17-17,0-105-15,0 52 16,0-34-1,35-36 17,53-53-17,-17-18 1,-54 53-16,71-87 16,18-1-1,-35 35 1,-54 54-1,-17 34 1,-35 54 0,-18 35-1,18-18 17,17-18-17,18-52 1,0 0-1,71-18 1,70-53 0,0-18-1,-70 18 1,-36 18 0,-53 53 15,1-1-31,-19 36 15,36-18 1,0 1 0,0-19-1,36-17 17,-1 0-17,-17-35 1,-18-18-1,0-17 1,17 17 0,71-18-1,1 53 1,-1 18 0,-18 89-1,-34-19 1,-19 18-1,-34 1 1,-19-36 0,-17-18-1,18-35 17,18-35-17,17-18 1,17-18-1,71-52 1,71-71 0,-35 105-1,70 54 1,-71 53 0,-35 88-1,-70 17 1,-53-17-1,-54 0 1,19-53 0,-18-18-1,17-17 17,36-18-17,-36-89 1</inkml:trace>
  <inkml:trace contextRef="#ctx0" brushRef="#br0" timeOffset="39028.12">13564 8079 0,'0'0'0,"0"-18"0,0 0 16,-17 1-16,17-19 15,0 19 1,-18 17 31,0 0-47,1 0 0,-54 0 15,-17 35 17</inkml:trace>
  <inkml:trace contextRef="#ctx0" brushRef="#br0" timeOffset="39260.24">12418 8167 0,'0'0'0,"-18"0"31,36 0-15,-1 0-16,36-18 15,18 18 1,-53-17-16,70-1 15,-35 18 1,-71 53 15</inkml:trace>
  <inkml:trace contextRef="#ctx0" brushRef="#br0" timeOffset="40060.76">4798 9578 0,'0'0'0,"0"18"32,17-18-17,125 17 1,-107-17 0,141 0-1,195 0 1,-177 0-1,370 0 1,-17 18 0,-124-1-1,212-17 1,35 0 15,-140 0-15,-354 0-16,547 0 15,36 0 1,-195 0 0,142 0-1,-36 0 1,-70 0 0,-106-17-1,-124-1 1,-158 18-1,-54 0 1,-105 0 0,-35 0-1,-36 0 32,-35-17-31</inkml:trace>
  <inkml:trace contextRef="#ctx0" brushRef="#br0" timeOffset="40216.49">14499 9560 0,'53'0'31,"-53"18"0,-18-18-15</inkml:trace>
  <inkml:trace contextRef="#ctx0" brushRef="#br0" timeOffset="41163.62">1182 10495 0,'0'0'0,"-18"-18"0,18 1 16,0-1-16,-35 1 16,17 17-1,18 88 1,0 88 15,0-52-15,0-36-1,0 18 1,0-53 0,0-36-1,0-34 1,0-1 0</inkml:trace>
  <inkml:trace contextRef="#ctx0" brushRef="#br0" timeOffset="41444.16">1517 10830 0,'18'36'0,"-1"-36"15,-17-18 16,0 0-15,0 1 0,0-1-1,-17 18 1,17 18 15</inkml:trace>
  <inkml:trace contextRef="#ctx0" brushRef="#br0" timeOffset="42177.15">3122 10460 0,'0'0'15,"-88"17"1,70-17 0,18-17 15,18-1-31,52-52 15,1-1 1,0 1 0,-36 17-1,-35 0 1,-35 53 15,-89 0-15,54 35-1,-19 36 1,54-1 0,35 36-1,53-53 1,18-53 0,-54 0-16,71 0 15,-70 0 1,-36 0 15,-70 70-15,0 1-1,70-53-15,-70 105 32,70-35-17,18 0 1,36-52-1,70-19 1,17-17 0,1-35-1,-1-18 1,-70 0 0</inkml:trace>
  <inkml:trace contextRef="#ctx0" brushRef="#br0" timeOffset="42376.15">3440 10689 0,'0'0'0,"0"-53"15,0 36-15,0-1 16,0 0 0,52 54-1,-16 17 1,52 35 15,-35-35-15,17 17-1,-52-70 1,17 0 0</inkml:trace>
  <inkml:trace contextRef="#ctx0" brushRef="#br0" timeOffset="42592.46">3863 10619 0,'0'0'0,"0"-18"15,-35 18 1,-71 53 0,0 35-1,0 18 17,53-18-17,53-35 1,18-53-1,-1 0-15</inkml:trace>
  <inkml:trace contextRef="#ctx0" brushRef="#br0" timeOffset="43009.55">4339 10566 0,'0'0'15,"-70"0"1,52 53-16,0 17 31,18 71-15,0-88-16,0 88 15,0 124 1,-35 17 0,35-70-1,-18 88 1,1-106 0,17-141-16,-18 88 15,18-88-15,0 52 16,-18-69-1,18-54 1,0-105 0,0 70-1</inkml:trace>
  <inkml:trace contextRef="#ctx0" brushRef="#br0" timeOffset="43393.19">4039 11077 0,'0'0'0,"-70"-211"16,52 158-1,18-53 1,53 35 0,53-35-1,17 36 1,-70 70-16,71 0 15,-71 0-15,35 70 16,-53 72 0,-88-19-1,-35-35 17,-71 0-17,36-35 1,35-53-1,70 0 1,18-17 0,88-54-1,-53 53-15</inkml:trace>
  <inkml:trace contextRef="#ctx0" brushRef="#br0" timeOffset="43677.91">5009 10283 0,'0'0'0,"0"-52"0,0 16 16,0 19-1,-35 17 1,-18 88 15,18 71-15,0-18-1,17 17 1,-17-52 0,17-35-1,18-36 1,53-35 15</inkml:trace>
  <inkml:trace contextRef="#ctx0" brushRef="#br0" timeOffset="44443.48">5256 10742 0,'36'-18'0,"-72"36"0,107-53 16,17-18-16,-17 18 31,-36-54-15,-35 54-1,-18 17-15,-35 1 16,-52 17 0,34 53-1,-35 35 1,18 71 0,70-89-1,18 18 1,18-52-1,35-36 1,17-18 0,-17-17-1,53-53 17,-71-18-17,1 35 1,-36 18-1,0 71 17,0 88-17,0-36 1,0 19 0,17-54-1,19-35 1,-19 0-16,54 0 15,-18 0 1,-18-18-16,53-52 16,0-1-1,-70 1 1,0 34 15,-18 54-15,0 52-1,0 19 1,0-36 0,0-18-1,17-35 17,1-18-17,-18 1-15,18-1 16</inkml:trace>
  <inkml:trace contextRef="#ctx0" brushRef="#br0" timeOffset="44810.58">5856 10248 0,'0'0'0,"-18"0"0,-17 0 15,35 18-15,-17 17 16,17-17 0,17-1-1,1-17-15,35 0 16,0-17 0,0-19-1,-53 1 1,-18 18-1,-53-1 1,54 18-16,-54 18 16,36 34-1,17 37 17,18-36-17,18-1-15</inkml:trace>
  <inkml:trace contextRef="#ctx0" brushRef="#br0" timeOffset="45377.18">6350 10530 0,'0'0'0,"-18"0"16,18 18-16,-17 35 16,17 0-1,0 35 1,0-70 0,0 52-1,0-34 1,-18-19-1,0-17 1,18-53 15,0-17-15,53-54 0,88-35-1,-17 71 1,88 35-1,-177 53-15,88 18 16,1 105 0,-71 19-1,-53-54 1,-18 0 15,-52-17-15,52-71-16,-35 17 15,35 1-15,-17-18 16,17 0 0,18-35-1</inkml:trace>
  <inkml:trace contextRef="#ctx0" brushRef="#br0" timeOffset="45560.81">7179 10848 0,'0'0'0,"18"0"0,-1 18 16</inkml:trace>
  <inkml:trace contextRef="#ctx0" brushRef="#br0" timeOffset="50442.6">8943 10231 0,'0'0'0,"53"-71"16,-36 71-16,1-18 15,-18 36 17,0 0-32,-53 52 31,-17 54-16,17-19 1,-18 19 0,36-53-1,35-54 1,0-34 15,0-1-31,53-70 16,0-1-1,17-52 1,-17 18 0,-35 88-16,-1-18 15,19 35 1,-1 89 15,18 105-15,-53 71-1,0-53 1,0-71 0,18-70-1,-18-35 1,-36-53 15,19 17-31</inkml:trace>
  <inkml:trace contextRef="#ctx0" brushRef="#br0" timeOffset="50624.97">8678 10636 0,'0'0'15,"18"0"17,35 0-32,-35 0 15,87 0 1,54 0-1,-35-35 1,52 0 0,-35-36-1</inkml:trace>
  <inkml:trace contextRef="#ctx0" brushRef="#br0" timeOffset="50858.85">9701 10354 0,'0'0'0,"18"-35"15,-18 17 1,-53 18-1,-17 71 1,34-36-16,-34 71 16,52-71-16,0 71 15,1 0 1,17-36 15,17-17-15,107-53-1,-1 0 1,-87 0-16,122-53 0</inkml:trace>
  <inkml:trace contextRef="#ctx0" brushRef="#br0" timeOffset="51109.06">10301 10495 0,'0'0'0,"0"-70"16,-70 52-1,-1 18 1,-17 88 0,17 18-1,36 53 17,35-89-17,71-17 1,52-53-1,-17 0 1,17-53 0</inkml:trace>
  <inkml:trace contextRef="#ctx0" brushRef="#br0" timeOffset="52108.57">10636 10636 0,'-17'0'16,"-1"0"-1,0 0 1,36 0 0,53-17-1,-1-19 1,18-34 0,-52-1-1,-36 18 16,0 36-31,-71 17 16,-35 35 0,0 71-1,71 17 1,17 1 0,18-36-1,18-70-15,35-18 16,106 0-1,-53-18 1,70-53 0,-17-52-1,-53 17 1,-54 0 0,-52 53 15,-52 53-16,16 106 1,19-18 0,17 18-1,53-35 1,17-36 0,-88-35 30,-52-18-30,-18 1 0,17 17-1,36 70 1,35-52 0,70 17 15,89-35-16,-88 0 1,-36-17-16,124-54 16,-53 18-1,17-70 1,-17-19 0,-88 54-1,-18 35 1,-36 89-1,1 69 1,17 19 0,18-36-1,0 0 1,0-17 15,-35-53-15,-71-1-1,-70-17 1,35 0-16</inkml:trace>
  <inkml:trace contextRef="#ctx0" brushRef="#br0" timeOffset="52708.27">8625 10654 0,'0'18'16,"0"-1"-16,0 1 0,0-1 15,0 72 1,-17-72-16,-36 124 16,18-52-1,17-19 1,18-52-16</inkml:trace>
  <inkml:trace contextRef="#ctx0" brushRef="#br0" timeOffset="53624.97">13494 10513 0,'0'0'0,"-18"-53"31,18 35-31,0-35 16,53-35 0,-35 35-1,-18 36-15,17-54 16,-17 18 0,-70 53 15,-89 18-16,36 35 1,-36 52 0,159-16-1,35 34 1,53-35 0,0 18-1,-35 0 1,-53-88-16,-17 17 15,-71 0 1,-18-35 0,-53 0-1,35-35 1,54 0 0,35-36 15,52 18-16,89 18 1,18 0 0,52-1-1</inkml:trace>
  <inkml:trace contextRef="#ctx0" brushRef="#br0" timeOffset="53991.93">13652 10477 0,'18'0'15,"-18"18"1,0 53 0,-18-36-16,18 124 15,-17-18 1,-18 88 0,17 53 15,0-88-16,-17 89 1,-36 69 0,36-175-1,0-18 1,17-89 0,18-123 15,0 18-31,0-89 15,53-140 1,-18 105 0</inkml:trace>
  <inkml:trace contextRef="#ctx0" brushRef="#br0" timeOffset="55224.91">13670 11077 0,'18'-106'15,"-36"212"-15,36-317 0,-1 175 16,19-105-1,-19 53 1,36 35 0,0 53-1,18 0 1,-54 18-16,54 35 16,-71 0-1,0-1 1,-71-16-1,-17-1 1,0-17 0,70-1-1,18 1 1,0 0 0,71-1 15,35-17-16,0 0 1,105-35 0,-87 0-1,-1-54 1,-70-16 0,-35 34-1,-18 18 1,-18 53-1,-35 106 1,53-35 0,-17 34-1,17-34 1,17-53 0,71-18 15,-17 0-16,17-71 1,0-17 0,-35 0-1,0 17 1,-18 53 0,-17 18-1,-18 18 1,0 0-1,0-36 32,0-17-31,-18-18 0,1 18 15,-36 35-16,18 17 1,-1 89 0,19-88-16,-19 105 15,36-35 1,0-17 0,53-36-1,53-35 1,18 0-1,17-53 1,-18-17 0,-70-1-1,-18-17 1,-17 70 15,-53 89 0,-1-1-15,36 19 0,0-54-1,18-17 1,53-1 0,-18-17-1,-18-53 1,0 0-1,-35 18 1</inkml:trace>
  <inkml:trace contextRef="#ctx0" brushRef="#br0" timeOffset="58857.43">15505 10195 0,'-18'0'0,"18"18"15,-18 0 1,18-1-16,-17 1 16,17-1-1,17-17 1,1 0 0,17 0-1,0-35 1,-35 18-1,0-19 1,-17 36 15,-1 0-15,-17 36-16,17-1 16,18 18-1,0-36 16,0 1-15,18-18-16</inkml:trace>
  <inkml:trace contextRef="#ctx0" brushRef="#br0" timeOffset="60840.62">15910 10495 0,'0'0'0,"18"0"0,17 0 15,-17 0-15,35-35 16,-36 35-16,36-53 16,18 0-1,-54 0 1,1-17 0,-18 34-1,-35 19 16,-36 52-15,1 53 0,-36 124-1,53-18 1,-35 70 0,-18 89-1,71-141 1,-18 17-1,35 0 1,18-105 0,35-18-1,36-89 1,17-70 0,36-70-1,-19-18 16,1-71-15,-70-17 0,-54 0-1,-88 70 1,18 88 0,0 36-1,52 17 1,36 1-1,18-1 1,53-17 0,52-18-1,36 0 1,-53-18 0,0 19 15,-71 16-16,-35 19 1,-18 70 15,18 17-15,0-17 0,0-35-16,35 17 15,-17-35-15,35 18 16,18-1-1,-1-34 1,18-36 0,-35-18-1,-18-17 1,-35 53 0,-17 70 30,-1 35-30,18-17 0,0-17-1,18-36 1,-1 0 0,36-53-1,0 17 1,18-34-1,-53 52-15,17 1 16,0 17 0,-17 17-1,-18 36 1,17 0 0,19-35 15,-1-1-16,18-17 1,35-53 0,0-17-1,-35 17 1,18-18 0,-54 71-1,-17 71 1,0 0-1,-53 17 1,36-35 0,-1-18-1,0-35 1,1 0 0,-1-35-1,-35-54 16,36 72-31</inkml:trace>
  <inkml:trace contextRef="#ctx0" brushRef="#br0" timeOffset="61190.91">17057 10178 0,'0'0'0,"0"-18"94,0 0-63,-18 18-31,18-17 15,-17 17-15,-1 0 16,-17 0 0,17 0-1,0 17 1,1 1 0,17 0-16,-18-1 31</inkml:trace>
  <inkml:trace contextRef="#ctx0" brushRef="#br0" timeOffset="63424.06">1288 12559 0,'0'0'16,"0"-18"-16,0-35 16,0 36-16,-18-54 15,18 18 1,35 18 0,53 35-1,36 70 16,-36 54-15,-88-18 0,-70 53-1,-36-36 1,-35-35 0,88-70-16,-53 35 15,-18-53 1,89-53-1,35-35 1,18-18 0,88 0-1,-1 106 1,-52 0-16,71 35 16,-1 89-1,-70-18 16,-53 17-15,0-52 0,0-18-1,35-53 1,36-53 0</inkml:trace>
  <inkml:trace contextRef="#ctx0" brushRef="#br0" timeOffset="63575.84">1940 12753 0,'0'0'0,"36"-35"16,-19 35-1,1 0 48,17-18-48,-17 18-15</inkml:trace>
  <inkml:trace contextRef="#ctx0" brushRef="#br0" timeOffset="64241.29">3581 12471 0,'0'0'0,"17"0"0,-17 17 16,0 1 0,0-36 31,18 1-32,17-1-15,18-53 31,0 19-15,-35-19 0,-18 53-16,0-17 15,-71 17 1,-35 71 0,36 18-1,-18 52 1,70-34-1,36-19 1,52-52 0,36-18-1,-53 0 1,-18 0 0,-52 0-1,-54 0 16,-105 88-15,105-17 0,18 52-1,53-35 1,35 0 0,54-70-1,-54-18-15,124 0 16,-36-18-1,1-52 1,-36-18 0</inkml:trace>
  <inkml:trace contextRef="#ctx0" brushRef="#br0" timeOffset="64474.18">4163 12594 0,'17'0'0,"-34"0"0,52 18 47,-35-1-31,35 19-1,-17-1-15,17 18 16,18 17 0,-35-17-1,17-17 1,0-36-1</inkml:trace>
  <inkml:trace contextRef="#ctx0" brushRef="#br0" timeOffset="64707.44">4674 12559 0,'0'0'0,"-53"35"31,18-17-31,-35 35 16,-54 70 0,36-35-1,0 53 1,35-52 0,17-1-1,36-53 1</inkml:trace>
  <inkml:trace contextRef="#ctx0" brushRef="#br0" timeOffset="65107.91">4868 12735 0,'0'0'0,"0"-17"0,0 34 32,0 1-17,-17 70 1,17-53-16,0 89 16,-36 88-1,-17 52 1,36-17-1,-18 88 1,17 0 0,18-35-1,0-71 1,0-123 0,18-53-1,-18-70 16,0-125-15,0 90-16</inkml:trace>
  <inkml:trace contextRef="#ctx0" brushRef="#br0" timeOffset="65473.78">4710 13176 0,'0'0'0,"0"-123"16,0-54-1,0 72 1,52-1 0,72 18-1,-18 35 1,70 17 0,-105 72-1,-71 69 1,-71 37 15,-17-37-15,-71 1-1,71-71 1,53-35-16,-36 18 16,54-18-1,17-18 1,35-34-1,-18 34-15</inkml:trace>
  <inkml:trace contextRef="#ctx0" brushRef="#br0" timeOffset="65789.53">5803 12241 0,'0'-17'15,"0"34"-15,-17-17 16,-1 71 0,-17 52-1,17-87-15,0 70 16,-17 35-1,0-36 1,17-34 0,18-36-1,53-35 1,35-35 0</inkml:trace>
  <inkml:trace contextRef="#ctx0" brushRef="#br0" timeOffset="67006.8">6315 12629 0,'17'-17'16,"-34"34"-16,87-87 15,-70-1 1,0 54-16,-53-19 16,-35 19-1,-18 17 1,36 53-1,-18 70 1,70-35 0,18-70-16,0 70 15,18 0 1,34-52 0,19-36-1,17-18 16,-35-35-15,-35 35-16,52-87 16,-34-1-1,-19 53 1,-17 0 0,0 88 15,0 1-31,0 52 15,0 0 1,0 18 0,18-53-1,35-36 1,-36-17-16,54 0 16,-53-17-16,70-19 15,18-52 16,-18 0-15,-70 17 0,-18 36-1,0 70 17,0 54-17,0-1 1,0-35-1,52-18 1,-34-35-16,35 0 16,18-35-1,-1-36 1,-17 1 0,-35-1-1,-18 18 16,0 71 1,0 52-17,0 19 1,-18-37 0,18-16-1,0-19 1,0-34 15,0-19-31,0-34 16,18-18-1,-1 70-15,19-70 16,52 17 0,-18 54-1,-34 52 16,17 53-15,-36 0 0,18 18-1,-17-18 1,0-88 0,52-17-1,18-54 1,-35 1-1,36-36 1,-72-18 0,-17 107-16</inkml:trace>
  <inkml:trace contextRef="#ctx0" brushRef="#br0" timeOffset="67425.47">7179 12030 0,'-35'17'31,"35"1"-31,0 0 0,-18 52 15,18-17 1,0-35 0,35-18-1,18-18 1,18-35 0,-71 36-16,0-54 31,0 36-31,-53 52 47,-18 54-32,18 17 1,36-35 0,34-35-1</inkml:trace>
  <inkml:trace contextRef="#ctx0" brushRef="#br0" timeOffset="69824.46">9948 12312 0,'0'0'0,"-35"-18"15,-177 1 1,54 17 0,69 0-1,37 17 1,69-17 15,18 0-31,89-35 16,-1 0-1,18-53 17,-70 17-17,-71 0 1,0 54-16,-123-18 16,-1 35-1,-35 35 1,71 53-1,0 35 1,70-17 0,18-18-1,36-52 1,17-36 0,-1 0-1,-34 0 1,-36 0 31,-34 0-32,-37 53 1,1 17 0,35 1-1,0 35 1,53-36-1,0-52-15,0 17 16,88-35 0,1 0-1,52-70 1,70-36 0,-158 70-16,53-16 15,-71 16-15,89-70 31,-89 36-15,-35 35 0,-17 52-1,-19 54 1,1 70 0,0-71-1,-1 36 1,19-70-1,17-54 17,53-35-17,-53 35-15,53-52 16,17-36 0,-17 35-1,18 36 1,-18 70 15,0 54-15,-18 16-1,18-34 1,-18-36 0,36-35-1,-36 0 1,53-88-1,-17-18 1,17 18 0,18-35-1,-1 87 1,-52 36 0,-53 36-1,18-19 1,-18 1 15,0-36 0,0 1-15,-35-19 0,-53 19-1,-1 17 1,19 53-1,35 70 1,35-17 0,17 0-1,54-18 1,17-70 0,106-18-1,18-36 1,-71-17 15,-88 36-31,70-71 16,-88-18-1,-35 35 1,-88 53 0,0 36-1,17 53 1,54-36-16,-36 71 15,35-18 1,18-35 0,36-35-1,16-18 1,19-53 0,-53 35-16,35-53 15,-36 19 16,-17-19-15,0 106 15,0 36-15,0-54-16,0 54 16,18-18-1,35-35 1,35-18-1,71-53 1,17-36 0,-70 19-1,-53-36 1,-53 53 0,-35 88 15,-18 89 0,17 35-15,19-89-16,-19 212 15,19-52 1,-1 122 0,1 19-1,17-124 1,-18-159-16,0 194 15,1-105 1,-36-89 0,0-88-1,35-88 1,0-142 0,54-122-1,-19 246 1</inkml:trace>
  <inkml:trace contextRef="#ctx0" brushRef="#br0" timeOffset="70156.17">12171 12771 0,'17'-36'16,"-34"72"-16,34-107 0,-17-52 16,0 52-1,0 36 1,36-1-1,70 19 1,-1 17 0,1 35-1,-70 53 1,-54 18 0,-70-35-1,-89-1 1,1-35 15,52-35-15,107 0-1,17-52 1,35-1-16</inkml:trace>
  <inkml:trace contextRef="#ctx0" brushRef="#br0" timeOffset="73322.69">12929 12524 0,'0'17'15,"0"1"-15,18-18 16,17 0 15,18-53-15,0-18-1,-35 54-15,-18-54 16,0 1 0,-53 52-1,-18 53 1,-35 53-1,89 18 1,17-35 0,0-53-16,70 70 15,1-53 1,-1 36 0,-52-54-1,-18 1 1,-71-18 15,-52-18-15,0-35-1,34 53 1,72 0 0,17 53-1,35 0 1,18-18-1,-35-35-15,105 18 16,-17-18 0,70-53-1,-17-17 1,-71-19 0,-17-16-1,-71 87 1,0 0 15,-18 54-15,0-1-1,18 53 1,0-17 0,18-36-1,53-35 1,-18 0-1,35-53 1,-18-35 0,-34 35-1,-36 18-15,35-18 16,-35 70 15,0 54-15,0-18 15,0-18-31,0 18 16,53 0-1,35-53 1,18 0 0,-18-18-1,0-52 1,-17-19-1,-54 72-15,36-142 16,-17-17 0,-19 52-1,-17 36 1,0 70 0,0 107-1,0 69 16,-17-34-15,-19 17 0,36-18-1,0-70 1,71 18 0,-53-71-16,70 0 15,35-18 1,1-52-1,-19-1 1,1-35 0,-88 0-1,-18 89-15,0-19 16,-71 19 0,1 34-1,-18 54 1,17 17 15,71-52-31,0-1 16,0 71-1,18-71 1,17-35 0,36 0-1,-1-53 1,-17 0-1,-53 18-15,35-53 16,-17 52 0,0 19-1,-18 52 1,0 18 0,0 53-1,35-36 1,18-34 15,53-19-15,-18-17-1,18-53 1,-1-17 0,-87 34-16,0-52 15,17-88 1,0 17-1,-17 71 1,-18 53 0,0 52-1,-18 107 1,1 34 0,17-52-1,0 0 1,17-35 15,36-36-15,18-35-1,-1-18 1,-34-35 0,17-35-1,-36 35 1,18-17-1,-35 105 17,0 36-17,-17 17 1,17-53 0,0-17-16,53 17 15,17-35 1,1 0 15,-1-35-15,1-18-1,-18-35 1,-18-1 0,-17 72-1,-18 70 16,0 0-15,0-36-16,0 36 16,35 0-1,53-35 1,-17-18 0,-36-18-1,0-17 1,-17-36-1,-18-17 17,-18-18-17,-52 53 1,17 53 0,-18 36-1,18 52 1,53-35-1,0-36-15,53 19 16,18-19 0,-1-17-1,36 0 1,0-53 0,-53 18-1,0-53 1,-35 53 15,-1 35-15,-17 52-1,-17 19 1,-19 0 0,36-54-16,0 36 15,-17-53 1,17 18-1,0-36 17,0-35-17,17 36-15,19-54 16,52-52 0,35 34-1,-35 89 1,1 18 15,-54 88-15,-35 0-1,0-18 1,0-35 0,35-53-1,0 0 1,18 0-1,0-71 1,18 1 0,-18-36-1,-36 53 1,1-18 0,-18 36-1,0 17-15,-18-17 16</inkml:trace>
  <inkml:trace contextRef="#ctx0" brushRef="#br0" timeOffset="73573.37">17233 11818 0,'0'0'0,"-17"0"0,-36-18 15,17 1 1,1 17 0,0 0-1,17 0 1,1 17 0,-54 19-1,18-36 1</inkml:trace>
  <inkml:trace contextRef="#ctx0" brushRef="#br0" timeOffset="73888.83">15787 12030 0,'0'0'0,"-18"0"0,1 0 15,-1 0 1,36 0-1,87 0 1,19 0 0,17-18-1,-53 18 1,0 0 0,-52 0-1,-36 35 32,-18-35-31,0 0-1</inkml:trace>
  <inkml:trace contextRef="#ctx0" brushRef="#br0" timeOffset="87603.57">9313 5115 0,'0'0'0,"-17"-35"31,17 53 1,-18-1-17,18 19-15,0-1 0,-53 71 16,0 35-1,0-18 1,0 18 15,53-52-15,0-54 0,18-35-1,53-35 1,52-71-1,-17 0 1,70-18 0,-17 36-1,-71 88 1,-70 71 0,-18 70-1,0-18 1,0 18-1,0-70 1,17-53 0,72 17-1,-1-35 1,71-53 0,17-70-1,-53 17 1,54-35-1,-124 123-15,70-17 16,-17 52 0,-71 72-1,-35 69 1,0-52 0,36 0-1,34-53 1,54-53-1,17-18 17,70-52-17,-34-19 1,70-87 0,-177 141-16,89-53 15,-18 52 1,-106 107-1,-35 52 1,0 18 0,0-52-1,18-54-15,53 18 16,-1-36 0,71-17-1,53-70 1,-35 17-1,70-88 1,-17 0 15,-53 35-15,-53 88 0,-53 54-1,-53 34 1,35 71-1,0-88 1,36-18 0,35-35-1,70-35 1,-35-18 0,53-53-1,-35-17 1,-18 35-1,-71 88 1,-70 53 15,-17 53-15,-1-36 0,1 18-1,34-70 1,71-18-1,18-18 1,71-52 0,-19-18-1,19-18 1,-89 35 0,-35 71-1,-53 53 1,0 18-1,0 17 1,0-71-16,0 36 31,53-35-15,17 0 0,54-36-1,-18-35 1,70-70-1,-88 34 1,36 1 0,-71 71-1,-71 69 1,-88 37 0,71-72-16,-106 89 15,123-53 1,106 0-1,-17-53 1</inkml:trace>
  <inkml:trace contextRef="#ctx0" brushRef="#br0" timeOffset="88221.4">17833 5327 0,'0'0'0,"18"0"0,34-71 32,-34 54-32,-18 34 31,0 54-15,0 123-1,0-123-15,-18 140 16,-34 89-1,-1-71 1,-71 89 15,1-36-15,34-123 0,54-124-16,-18 71 15,36-71 1,17-70-1,35-71 1</inkml:trace>
  <inkml:trace contextRef="#ctx0" brushRef="#br0" timeOffset="88621.81">17674 5662 0,'0'0'0,"-17"-35"0,-1-36 16,0 36 0,18-89-1,0 54 1,106-1 0,18 18-1,70 36 1,0 52-1,-71 53 1,-123-17 0,-123 52-1,-36-52 1,-53 35 0,89-71-1,87-17-15,1-18 16,159-36 15,17-17-15</inkml:trace>
  <inkml:trace contextRef="#ctx0" brushRef="#br0" timeOffset="89471.33">19068 5345 0,'0'0'0,"17"-18"0,-17-17 16,-35-36-1,-18 36 1,35 17-16,-34 18 16,-54 35-1,17 54 1,-34 52-1,70-35 1,35 17 0,18-105-1,18 17 1,70-35 0,0 0-1,36-88 1,-18-18-1,-18 0 1,-17 18 0,-54 35-1,-17 141 17,0-53-32,-17 54 15,17 34 1,0-35-1,70-17 1,-17-36 15,53-35-15,0-35 0,-89 0-16,89-36 15,0-70 1,17-35-1,-34 52 1,-36 1 0,-18 34-1,-35 72-15,-35 105 32,-18 18-17,0 70 1,0-52-1,18 34 1,35-122-16,0 52 31,0-18-15,17-70 15,18 0-15,1-88-1,-36 53-15,0 17 0</inkml:trace>
  <inkml:trace contextRef="#ctx0" brushRef="#br0" timeOffset="89688.08">19579 5415 0,'0'0'0,"-17"0"16,34 0 15,18 18-31,36-18 31,0 0-15,-54 0-16,71 0 16,1-36-1,-1 19 1</inkml:trace>
  <inkml:trace contextRef="#ctx0" brushRef="#br0" timeOffset="90603.43">20620 5274 0,'-71'0'15,"54"0"1,-19 0-16,19 0 16,-54 35-1,-17 53 1,35-17 0,53 53-1,0-36 1,0-71-16,0 54 15,88-1 1,36-70 0,-1 0-1,1-35 1,-54-53 0,18-53-1,-35 0 1,18-36-1,-36 72 1,-35-1 15,0 70-15,0 54 0,-53 88-1,-17 35 1,17-35-1,-18 70 1,18-70 0,0 0-1,18-36 1,17-70 0,18-17 15,18-18-16,53-54 1,17-34 15,35 35-15,-34 35 0,-1 53-1,-35 0 1,-36 106-1,-17-1 1,0-69-16,-53 87 16,18-70-1,17 18 1,-17-71 0,35 17-1,0-70 16</inkml:trace>
  <inkml:trace contextRef="#ctx0" brushRef="#br0" timeOffset="90815.82">21131 5944 0,'0'0'0,"-17"0"31,-1 0-15,0 0 46,1 0-62,-1 0 16</inkml:trace>
  <inkml:trace contextRef="#ctx0" brushRef="#br0" timeOffset="93087.22">6809 6809 0,'0'0'16,"0"-18"-16,17-53 16,-17 54-1,0-54 1,-70 1 0,-54-36-1,-35 88 1,54 18-1,-36 141 1,-1 53 0,89-70-1,36-89-15,17 71 16,0-88-16,35 34 16,53-34-1,18-18 1,71-53-1,-19-17 1,36-71 15,-105 52-15,-37-17 0,-52 71-1,0 53 1,0 52-1,-17 36 1,17-88-16,0 52 16,53 1-1,17-53 1,1-18 0,17-18-1,0-35 1,-53-17-1,-17 17 1,-18-18 15,0 89 1,0 17-32,0 36 15,-35 34 1,0-34-1,35-36 1,0-17 0,0-36 15,17 1-31,36-19 16,18-52-1,-18 18 1,52-36-1,-16 70 1,-19 72 15,-52 34-15,-1 54 0,1-36-1,53-35 1,52-18-1,1-35 1,-71 0-16,105-53 16,-52 18-1,0-71 1,-71 18 0,-17-36-1,-53 19 1,-36 87-1,-35 18 1,36 53 0,-1 53 15,53-36-15,18 54-1,0-89 1,71 18-1,0-53 1,-36 0 0,35-35-1,-34-18 1,-19 35-16,54-105 16,-18 17-1,17-88 1,1 70-1,-36 36 1,-35 70 0,0 36 15,-35 70-15,0 71-1,17 0 1,18-53-1,71-18 1,-1-35 0,1-36-1,-54-17 1,1 0 0,0-17-1,-18-1 1,0 0-1</inkml:trace>
  <inkml:trace contextRef="#ctx0" brushRef="#br0" timeOffset="93288.74">8961 6914 0,'0'0'0,"17"0"15,-17 18 1,-17-18 31,-1 0-32,18-18 1,-18 18-16,18-17 16</inkml:trace>
  <inkml:trace contextRef="#ctx0" brushRef="#br0" timeOffset="94320.05">10689 6509 0,'0'0'16,"18"-53"-1,-1 0 1,-17 0 0,0 35-1,-17 18 1,-18 89-1,-18 34 1,17 53 0,-17-52-1,18-36 1,35-70-16,-18 17 16</inkml:trace>
  <inkml:trace contextRef="#ctx0" brushRef="#br0" timeOffset="95520.39">10425 6562 0,'0'0'0,"0"-18"0,0 0 16,0-17-1,17-35 1,1 52-16,35-17 16,70-1-1,36 36 1,-53 36 0,-18 52-1,-88-18 1,0-34-16,-123 69 15,-1-34 1,1-18 15,70-35-15,70-36 15,72 0-15,16 1-1,19 17 1,-18 53 0,-106 0-1,-36 52 1,19-87-16,-89 53 16,-70-1-1,70-52 1,0-18-1,53 0 1,18-36 0,35 19-1,0-36 1,0 35 0,0 54 15,17-19-31,19 18 15,16 18 1,-34-35-16,35 0 16,71-18-1,-1 0 1,53-53 0,-17 0-1,-53-35 1,-53 17-1,-35 18 1,-18 36 15,-18 17-15,-35 70 0,35 18-1,1 0 1,17-17-1,53-53 1,17-1 0,18-34-1,-35-36 1,35-18 0,-70 1-1,17-19 1,-17 54-1,-18 18 1,0 52 0,0-18-16,0 36 15,0-17 1,0 52 0,0-18-1,35 1 1,1-53-1,34-18 1,-35 0 0,18-71-1,-35 53-15</inkml:trace>
  <inkml:trace contextRef="#ctx0" brushRef="#br0" timeOffset="96086.65">11871 6615 0,'0'0'0,"-18"17"0,1 18 15,-1 18 1,0 0-1,18-35 1,0 17 0,0-17 15,18-18 0,-18-35-15,18 35-1,-18-18 1,0 36 62,0-1-62,0 1-16,0 0 0,0-1 15,0 54 1,0-54-16,-36 72 16,19-19-1,-1-35 1,18-17 0,18-53 15,-1 17-31,-17 0 15</inkml:trace>
  <inkml:trace contextRef="#ctx0" brushRef="#br0" timeOffset="96502.81">11977 6350 0,'0'0'16,"-18"0"-16,-17 0 0,-18 53 15,0 17 1,35-17 0,18-35-1,36-18 1,34 0-1,-17-35 1,-35-18 0,-18 0-1,0 35 1,-35-35 0,-18 53-1,17 18 1,1 53-1,35 34 1,0-34 0,0-53-16</inkml:trace>
  <inkml:trace contextRef="#ctx0" brushRef="#br0" timeOffset="96837.09">12471 6403 0,'0'0'15,"0"-18"-15,-18 36 32,18 0-32,0 17 15,-53 106 1,0 35-1,18-17 1,17-71 0,1 36-1,17-71 1,0-36-16,0 36 16,0-70 15</inkml:trace>
  <inkml:trace contextRef="#ctx0" brushRef="#br0" timeOffset="97503.53">13264 6914 0,'0'0'0,"0"-17"0,0-1 16,-52-52-1,-37 17 1,1 53 0,-18 0-1,18 35 1,0 71-1,70-89-15,-17 72 16,17 16 0,54-34 15,34-18-15,54-53-1,-19 0 1,-69-18-16,105-70 15,-35-18 1,0-52 0,-54-1-1,-16-71 1,-36 195-16,0-35 16,0-1-1,-36 177 16,1 88-15,18-53 0,17 18-1,0-124 1,17 53 0,71-17-1,-17-54 1,-1 1-1,-34-18 1,-1-35 0,0-18-1</inkml:trace>
  <inkml:trace contextRef="#ctx0" brushRef="#br0" timeOffset="97852.26">14446 7126 0,'0'0'15,"-17"0"-15,-1 0 16,0 0 0,1 0-1,-1 0 1,0 0 15,1 0-15,17 18-16,-71 35 15,54-36-15</inkml:trace>
  <inkml:trace contextRef="#ctx0" brushRef="#br0" timeOffset="101869.2">9596 11906 0,'0'0'0,"0"-35"0,17-89 31,-17 107 1,0 34-17,-35 54 1,0 123-1,-1 35 1,36-70 0,0-35-1,36-71 1,-19-53-16,54 17 16,52-52-1,18-53 1,1-36-1,-37 18 1,19-35 15,-89 124-15,-35 70 0,0 35-1,0 53 1,0-53-1,0-53 1,71-35 0,17-17-1,35-54 1,1-17 0,-18 0-1,-18 17 1,-53 71-1,0 88 1,-17 18 0,17 0-1,18-18 17,18-52-17,17-36 1,88 0-1,-52-53 1,52-18 0,-123 36-16,53-1 15,88-34 1,-53 70 0,-53 88-1,-17 18 1,-1-18-1,1 0 1,35-35 0,-18-53-1,124-17 17,-71-36-17,70-35 1,1-18-1,-88 35 1,-19 53 0,-69 89-1,-19-53-15,1 105 16,0-17 0,-1-53-1,36-18 1,18-17-1,-54-18-15,142-35 16,-18-18 0,71-36 15,0 1-15,-89 71-1,-17 17 1,-53 70-1,-53-52-15,35 35 16,18 0 0,0-36-1,35-17 1,36-17 0,17-36-1,-18-35 1,-17 17-1,0 0 1,-36 54 0,-52 52-1,35 36 17,-18-18-17,36-1 1,17-34-1,0-18 1,53 0 0,18-53-1,-124 36-15,71-54 16,35-35 0,-53 53-1,-35 36 1,-53 69-1,-17 19 1,-1 0 0,18-36-1,18-35 17,35 0-17,-36 0-15,36 0 16,53-71-1,-35 1 1,-19 17 0,-34 35-1,-18 36 32,-18-1-31,18 1-16,-35 0 15,-18-1 1,36 1 0</inkml:trace>
  <inkml:trace contextRef="#ctx0" brushRef="#br0" timeOffset="106668.17">18327 12188 0,'0'-17'0,"-18"17"32,18-18-1,18 18 0,-1 0-31,19 0 16,34-17-1,54-36 1,17-18 0,-53-17-1,-53 17 1,-35-17-1,0 18 1,0 34 0,0 19-16,-35 70 31,-36 105 0,36 1-15,-35 53-1,52-159-15,-17 70 16,17-17 0,-17-35-1,-36-36 1,1-18 0,-54-34-1,36-36 1,53 18-1,-1-1 1,36 72 15,36 34 1,52 18-17,-17-35 1,70-17-1,-36-36 1,54-36 0,-18-34-1,-52-18 1,-37-1 0,-52 54-1,0 17 1,-17 36-1,-1 0-15,-17 35 16,0 35 0,17-35 15,18-71 0,18 0-15,-1 1-1,1-1-15,52-52 16,-17 17 0,36 35-1,-54 18 1,-35 88 0,0 0-1,0-35 1,0-17-1,53-36 1,35-18 0,18-17-1,17-53 17,1-36-17,-1-35 1,-52 18-1,-18 0 1,-53 88 0,0 71-1,-71 123 1,-17 53 0,0-35-1,35-53 1,35-36-1,18-17 1,35-53 0,18 0-1,18-53 17,-53 0-32</inkml:trace>
  <inkml:trace contextRef="#ctx0" brushRef="#br0" timeOffset="106868.42">19703 12400 0,'-18'0'16,"36"0"-16,-54-18 15,54 18 17,0 0-32,17 0 15,71 0 1,-71 0-16,36 0 15,17-17 1,-71 17 0</inkml:trace>
  <inkml:trace contextRef="#ctx0" brushRef="#br0" timeOffset="107218.44">20055 12471 0,'0'17'16,"0"-34"-16,0 52 15,18-35 17,53 0-17,-1-35 1,-35-18 0,-35 35-1,0 0 1,-88 54-1,35 17 1,36-36-16,-19 72 31,36-37-31,18 19 32,53-53-17,87-18 1,-52 0-1,-71 0-15</inkml:trace>
  <inkml:trace contextRef="#ctx0" brushRef="#br0" timeOffset="107536.36">20673 12488 0,'0'0'0,"17"-35"16,1 0-1,53-1 1,-1 36-1,-17 18 1,-18 35 0,-17 35-1,-18 0 1,-18-35 15,-17-17-15,0-36-1,17 0 1,18-53 0,18 0-1,52-18 1,54-35 0</inkml:trace>
  <inkml:trace contextRef="#ctx0" brushRef="#br0" timeOffset="107884.51">21907 11906 0,'0'0'0,"18"-35"0,-18-36 15,-53 36 1,-53 35 15,1 71-15,-89 140-1,-36 89 1,54 35 0,52-70-1,1 88 1,70-71 0,-18 88-1,-17 124 1,18-247-1,17 18 1,53-124 0,0-88-1</inkml:trace>
  <inkml:trace contextRef="#ctx0" brushRef="#br0" timeOffset="108168.97">20779 15011 0,'0'0'16,"176"-159"-16,-17-53 15,17-105 1,-141-1 0,-88 71-1,-123-17 1,123 193-16,-123-70 16,-1 0-1,107 88 1,52 35-1,18 1 1,53-19 0,53-16-1,17-1 17,54-36-17</inkml:trace>
  <inkml:trace contextRef="#ctx0" brushRef="#br0" timeOffset="108634.84">21678 12382 0,'0'0'0,"18"0"0,-18-17 0,-18 17 31,1 0-31,-107 17 16,89 1-16,-89 53 15,1 35 1,52-54 0,71 1-1,0-35 1,88-18 15,36 0-15,-18-53-1,-53 0 1,17-17 0,-52 52-1,-36 89 17,1-1-17,-1 18 1,18-17-1,35-36 1,53-35 0,-52 0-16,17-18 15</inkml:trace>
  <inkml:trace contextRef="#ctx0" brushRef="#br0" timeOffset="108901.65">22225 12400 0,'0'0'0,"-18"0"31,1 18-31,-19 17 16,-34 53 0,-1 0-1,54-17 1,17-53-16,0 35 15,35-36 1,71-17 0,-18-35-1,-35 17 1</inkml:trace>
  <inkml:trace contextRef="#ctx0" brushRef="#br0" timeOffset="109269.84">22454 12612 0,'0'17'15,"18"-17"1,0 0-16,-1 0 16,36 0-1,18-35 1,-54 0-1,-17-18 1,0 18 0,-70 52-1,-1 36 1,-17 35 15,53 18-15,35-35-1,17-18 1,1-53-16,35 0 16,17 0-1,-17-36 1</inkml:trace>
  <inkml:trace contextRef="#ctx0" brushRef="#br0" timeOffset="109434.81">22772 12876 0,'0'0'16,"0"18"-16,-18 0 16,1-1-1,-1-17 1,0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55:03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 2787 0,'-17'0'15</inkml:trace>
  <inkml:trace contextRef="#ctx0" brushRef="#br0" timeOffset="952.64">2628 1235 0,'0'0'0,"0"-71"31,0 54-31,0-1 16,0 36 15,0 52-15,35 18-1,-35-52 1,18 69-1,0 89 1,-18-52 0,-36 34-1,1-53 1,18-70 0,17-35-16,0-53 46</inkml:trace>
  <inkml:trace contextRef="#ctx0" brushRef="#br0" timeOffset="1336.86">2646 1217 0,'0'0'0,"0"-35"16,17 35 31,1 17-47,0 1 16,52 88-1,-17 0 1,-18 52-1,-17 19 1,-18-71 0,0 0-1,0-71 1,0 0 0,-18-35 15,18-18-31,-17 1 15</inkml:trace>
  <inkml:trace contextRef="#ctx0" brushRef="#br0" timeOffset="2654.22">2593 1870 0,'-18'0'0,"36"0"0,-71 0 15,35 0 1,54-18 15,-19 0-31,54-17 16,35-18-1,-36 18 1,36-18 0,-88 53-1,-1-18 1,1 18 15,-18 36-15,0 70-1,18-1 1,-18-34 0,35-1-1,18-34 1,17-36-1,54-53 1,-36-35 0,35-36-1,-87 18 1,-19 36 0,-17 34-1,0 125 32,0-1-31,0 0-1,0 36 1,18-72 0,0-34-16,52 0 15,1-18 1,17-36-1,-17-34 1,-1-36 0,-52 71-16,-1-106 15,-17 105-15,0-87 16,0-18 0,0 70-1,-35 71 1,0 18 15,0 35-15,35-18-16,0 106 15,0-17 1,0-1 0,0 1-1,52-71 1,19-18-1,-53-35-15,52 0 16,18-71 0,-35 1-1,-35-18 1,35-18 0,-53 53-1,18 53 1,-1 70 15,18 1-15,1 35-1,17-36 1,0 18 0,17-52-1,-17-36 1,18-18-1,-19-52 1,-34-36 0,-18-18-1,-35-17 1,0 106 0,-18 35-1,-18 35 1,18 0 15,18 18-15,17-35-1,18-36 17</inkml:trace>
  <inkml:trace contextRef="#ctx0" brushRef="#br0" timeOffset="2902.97">3916 1552 0,'0'0'16,"-18"0"-16,36 0 31,-1 0-15,19 0-16,34-35 31,-17 17-15,0-17-1,-53 17 1,18 18-16</inkml:trace>
  <inkml:trace contextRef="#ctx0" brushRef="#br0" timeOffset="4719.39">5380 1552 0,'0'0'15,"53"-53"-15,0 0 16,-53 36-16,17-19 15,-17 19-15,0-54 16,-70 36 0,-18 17-1,-18 54 1,53 17 0,18 35-1,35-35 1,35 0 15,35-18-15,1 18-1,17 17 1,-88-17 0,-18 53-1,-34-71 1,-37-17-1,19-18 1,17 0 0,-18-35-1,36-18 1,35 70 31,0 1-47,0 17 31,71 36-15,-1-53-1,-17-1 1,35-17 0,0-17-1,18-54 1,-17-17-1,-72 70-15,36-70 16,-35 17 0,-1 36-1,-17 53 1,0 52 0,0 36-1,0-88-15,0 52 31,53 1-15,0-53 0,18-18-1,87-36 1,-105 1 0,-35 17-16,70-70 15,-88 0 1,0 17-1,0 36 1,-17 88 15,17-35-31,0 70 16,0 0 0,0-35-1,17 0 16,19-53-15,34-18 0,-35 18-16,36-53 15,35-52 1,-71 16 0,-35-17-1,-35 71 1,-36 35-1,-17 35 1,17 36 0,54 53-1,17-54 1,0-17 0,17-53-1,1 0 1,70-18-16,0-17 31,-17-35-15,-53 17-1,-18 17 1,0 19 0,0 52-1,-18 71 1,0 17-1,18 54 1,18-19 0,70 142-1,-35-123 1,-18 17 0,-35-88-1,-88 17 16,18-105-15,-89-54 0,71-34-1,0-71 1,52 0 0,36-36-1,18 36 1,70-35-1,71-1 1</inkml:trace>
  <inkml:trace contextRef="#ctx0" brushRef="#br0" timeOffset="5301.67">6879 1799 0,'-35'-17'15,"35"-1"1,0 0 0,0-52-1,0 17 1,0 0 0,0 35-1,-53 36 1,-18 70-1,54 0 1,-19 0 0,36-52-1,18-36 1,35-18 0,0-35-1,0-17 1,-53 52 15,0 0-15,0 36-16,18 70 15,-1 71 1,1-18 0,-18 71-1,0-36 1,0 36-1,0-159-15,17 52 16,1-16 0,-18-107 15,0-53-15,0 36-16,0-53 15</inkml:trace>
  <inkml:trace contextRef="#ctx0" brushRef="#br0" timeOffset="5901.49">7003 1993 0,'0'0'0,"0"-17"0,17 17 16,19-71-1,16-17 1,1 17-1,-53-52 1,0 70 0,0 70 15,-17 107-15,-1-36-1,18 18 1,18-53 15,35-35-15,17-18-1,-52 0-15,52-36 16,54-34 0,-36-18-1,-35-18 1,-53 53-1,-53 53 1,0 35 0,36 18-1,-1 18 1,18-19 0,70 1-1,-17-17 16,-53-1-15,0-17 0,0-36 15,0-17-31</inkml:trace>
  <inkml:trace contextRef="#ctx0" brushRef="#br0" timeOffset="6185.19">7920 1182 0,'0'-18'15,"0"36"-15,0-53 0,0 17 0,-18 18 16,18 35 0,-17 89-1,17-1 1,0 53 15,0-34-15,0-107-16,0 106 15,0-70 1,35-36 0,0-35-1,18-35 1</inkml:trace>
  <inkml:trace contextRef="#ctx0" brushRef="#br0" timeOffset="6468.39">8273 1570 0,'0'-18'16,"0"36"-1,0-1 1,0 36-16,0 53 31,-18 0-15,18-35-1,0-18 1,0-36 0,53-17-1,0-53 1,35-35-1,-70 53-15</inkml:trace>
  <inkml:trace contextRef="#ctx0" brushRef="#br0" timeOffset="7151.17">8537 1693 0,'0'-17'0,"0"-19"15,-35 160-15,70-195 16,-35 54 0,-17 87-1,-19 18 1,36-35 15,0 18-15,0-53-1,18-18 1,-18-18 0,0-17-1,-18-36 1,1-35-1,17 36 1,0 52-16,88-53 16,0 71-1,36 18 1,-54 53 0,-70 35-1,0-1 16,-53-34-15,18-36 0,35-52 15,0-36-15,70-71-1,-17 1 1,36-1-1,16 71 1,-16 53 0,-72 0-16,71 71 15,-35 35 1,-53 0 0,0-18-1,-35-18 16,17-52-15,1-53 15,-1 17-31,-17-70 16,0 0-16</inkml:trace>
  <inkml:trace contextRef="#ctx0" brushRef="#br0" timeOffset="7318.36">8925 1058 0,'-35'0'0,"0"0"15,17 0 1,0 0 0,-17 0-1,0 0 1</inkml:trace>
  <inkml:trace contextRef="#ctx0" brushRef="#br0" timeOffset="7535.49">7655 1411 0,'0'0'0,"-17"18"16,17-1-16,0 1 15,88-18 1,35 71 0,1-107-1,-1-17 1,-87 53-16,16-17 16</inkml:trace>
  <inkml:trace contextRef="#ctx0" brushRef="#br0" timeOffset="8200.86">10530 1499 0,'0'0'0,"-17"0"0,-19 18 16,-16-18-1,34 0 1,36 0 0,87 0-1,19-18 1,70-17 15,0 0-15,-88-18-1,-71 35 1,-35-17 0,-35 0-1,-1 35-15,-52 0 16,-53 0-1,35 0 1,89 0 0,34 0-1,72 0 1,87-18 0,-88 18-1,-35 18 16,-53 17-15,-88 53 0,-89 0-1,36-17 1,106-36 0,53-17-1,88-54 1</inkml:trace>
  <inkml:trace contextRef="#ctx0" brushRef="#br0" timeOffset="9168.4">11800 1358 0,'0'0'16,"0"18"-16,18-18 15,-18 35 1,18-17 0,17-18-1,-17-18 1,52-52 0,-17 17-1,-18 17-15,-17-158 16,-18 36-1,-35-1 1,-18 53 0,18 88-1,-18 89 1,35-36-16,-17 159 16,35 71-1,-18-54 1,-35 160 15,53 35-15,-18 193-1,1-140 1,34-265 0,19 159-1,70-177 1,-18-88-1,53 0 1,0-123 0,0-71-1,36-88 1,-36-141 0,-124 71-1,-158-142 1,-35 230 15,-142 17-15,71 88-1,0 18 1,106 18 0,71 0-1,70 17-15,0-35 16,70-53-1,18 18 1,71-88 0,-35 52-1,17 1 1,-106 105-16,0 18 16,-35 18-1,18 52 1,17 54 15,1-54-15,-1 19-1,0-72 1,0-34 0,-35-54-1</inkml:trace>
  <inkml:trace contextRef="#ctx0" brushRef="#br0" timeOffset="9351.67">12136 1305 0,'-18'0'15,"0"0"1,18 18-16,0 0 31</inkml:trace>
  <inkml:trace contextRef="#ctx0" brushRef="#br0" timeOffset="10234.54">12418 1587 0,'0'0'0,"0"36"16,0-19-16,0 107 16,-18-54-1,18-17 1,-18-53 0,54-35-1,-1-53 1,0 0 15,18-36-15,0 107-1,-35 17-15,-18 17 16,35 36 0,-17 18-1,17-1 1,36 1-1,17-54 1,-35 1-16,70-18 16,54-35-1,-54-18 1,0-71 0,-105 36-1,-53 0 1,17 70-1,-70-17 1,-18 35 0,36 71-1,17 34 1,53 1 0,17 0-1,72-53 1,-1-53-1,-18-18 1,18-52 0,-70-18-1,0-89 1,-1 142-16,-17-141 16,0-36-1,0 106 1,0 71 15,-35 105-15,35 54-1,0 70 1,0-159-16,0 106 16,0 18-1,18-88 1,35-18-1,0-53 1,70-89 0</inkml:trace>
  <inkml:trace contextRef="#ctx0" brushRef="#br0" timeOffset="13034.22">14041 1323 0,'0'0'0,"-18"18"16,0-1-1,18 1 1,18-18 0,17-18-1,53-17 1,-70 17-16,70-52 15,-88-1 1,-17 36 0,-89 35-1,18 18 1,52-1-16,-34 89 16,70-35-1,0-1 1,53-35 15,35-17-15,-18-18-1,1 0 1,-106-18 15,-36 36-15,-52 53-1,34 52 1,54 1 0,35-72-1,106 19 1,0-71 0,70-18-1,-52-35 1,-71 36-1,52-89-15,-16-70 32,-54 34-17,-35-52 1,0 89 0,-18 52-1,-17 70 1,17 89-1,1 18 1,17 34 0,0-34-1,17 17 1,36-18 0,0-70-1,53-35 1,35-18-1,88-71 17,-87-17-17,-19-53 1,-123 88 0,-53 36-1,0 34 1,0 71-1,36 1 1,17 16 0,35-69-1,71-19 1,-18-17 0,53-53-1,-35-17 1,-36-89 15,-70 89-15,0 34-1,0 89 17,0 35-17,0-70-15,0 53 16,0 17-1,0-71 1,0 1 0,36-88 15,-19 52-31,1-70 16,17-18-1,-35 53 1,18 18-1,17 105 32,0 1-31,-35-36-16,36 53 16,-19-35-1,54-35 1,-18-18-1,0-18 1,70-88 0,-52 36-1,-18-54 1,-53 71 0,0 36-1,0 105 32,0-18-31,0 36-1,0-35 1,35-18 0,18-36-1,70-17 1,-105-17-16,88-18 15,-36-36 1,-17-70 0,-53 70-1,-17 1 1,-54 70 0,36 70-1,17 1 1,18 35 15,35-36-15,71-17-1,0-53 1,0 0 0,17-70-1,-87-19 1,-36-34-1,0 52 1,-36 36 0,19 53-1,-1 70 1,18-18 0,0 19-1,18-36 1,17-36-1,-17-17 17,17-17-17,-17-72 1,-1 19 0,-17 17-1,18 53 1,-18 88-1,0-17 1,35-1 0,0-17-1,36-35 1,35-18 0,-18-53-1,-53-53 1,1-53-1,-19 18 17,-17-106-17,0 18 1,0 141 0,-35 88-1,17 88 1,-17 106-1,35-53 1,35 88 0,18-123-1,35 18 1,-17-71 0,-18-53-1,0-18 1,0-70 15,-18 0-15,0 35-1,-17 70 17,-18 54-17,0 17 1,0-35-1,0 0 1,-18-35 0,1-18-1,-1-18 1,-17-35 0</inkml:trace>
  <inkml:trace contextRef="#ctx0" brushRef="#br0" timeOffset="13252.08">17657 1358 0,'0'0'16,"17"0"0,18 0-1,18 0 1,36 0-1,-19-17 1,18-1 0,-70 0-16,123 1 15</inkml:trace>
  <inkml:trace contextRef="#ctx0" brushRef="#br0" timeOffset="13551.28">18821 1111 0,'0'0'0,"-53"0"31,17 18-31,1 17 16,-53 71-1,35 0 1,35-71-16,1 106 15,17-53 1,17 1 0,36-54-1,36-35 1,-1-18 0,-71 1-1</inkml:trace>
  <inkml:trace contextRef="#ctx0" brushRef="#br0" timeOffset="13817.12">18944 1182 0,'0'0'0,"0"-18"0,0 1 16,18 17-1,-1 17 1,54 71-1,-53 1 1,-18-54-16,17 88 16,-34-35-1,-54 1 1,-17-36 0,-36-18-1,54-17 1</inkml:trace>
  <inkml:trace contextRef="#ctx0" brushRef="#br0" timeOffset="15067.26">1217 3792 0,'0'0'0,"-18"-35"0,-17-53 16,18 70-1,-1-35-15,-35-35 32,53 106-17,0-1 1,0 89 0,0 53-1,0-88-15,0 140 16,-18 71-1,-17-123 1,-18-18 0,53-70-1,0-54 1,35-87 15,-35-1-15</inkml:trace>
  <inkml:trace contextRef="#ctx0" brushRef="#br0" timeOffset="15534.15">811 4092 0,'0'0'0,"-35"-35"0,0 0 16,-36-54 0,36 19-1,35 17 1,106-18-1,17 19 1,54 34 0,-124 18-16,194 53 15,-142 35 1,-87 71 0,-124 70-1,-53-53 1,36-52-1,-53-18 17,123-106-17,35-18 1,18-52 0,53 17-1,-35 35 1,52 18-1,-17 53 1,-18 17 0,1 19-1,-1-19 1</inkml:trace>
  <inkml:trace contextRef="#ctx0" brushRef="#br0" timeOffset="15799.31">1729 4357 0,'0'0'0,"0"0"0,53 264 172</inkml:trace>
  <inkml:trace contextRef="#ctx0" brushRef="#br0" timeOffset="16683.71">1341 4674 0,'-18'18'16,"36"-18"62,-1 0-62,1 0-1,-18-18 1</inkml:trace>
  <inkml:trace contextRef="#ctx0" brushRef="#br0" timeOffset="17100.41">1376 4657 0,'-18'0'16,"18"17"-16,18-17 62,-1 0-62,-17-17 16,71-36-1,0 0 1,-1-35 0,-35 35-1,-35 35 1,0 36-1,0 17 1,-17 36 0,17 17-1,0-35 1,0-36-16,0 19 16,17-36 15,19-18-16,-1-17 1</inkml:trace>
  <inkml:trace contextRef="#ctx0" brushRef="#br0" timeOffset="17483.11">1746 3933 0,'0'0'0,"0"-17"0,-35 17 32,35 17-17,-18 1-15,18 35 16,0-18 0,53 1-1,0-36 1,18-53-1,-54 17 1,-17 19 0,0-1-1,-17 0 1,-36 18 0,18 0-1,-1 71 1,36 17-1,18 18 1,0-88-16</inkml:trace>
  <inkml:trace contextRef="#ctx0" brushRef="#br0" timeOffset="18284.11">2505 4445 0,'17'0'0,"-34"0"0,52-35 15,-17-18 1,-71-18 0,-18 54-1,-17 17 1,-36 35-1,54 35 1,35 19 0,35-19-1,0-52-15,0-1 16,105-17 0,1-52-1,53-19 1,-71 18-1,-35 18 17,-53 52-1,-17 36-15,17 53-1,-18 53 1,18 0-1,18-89-15,52 142 16,18 70 0,0-35-1,-17 71 1,-71-54 0,0-105-1,-106 17 1,0-123-1,-123-53 17,0-35-17,-1-71 1,-34-141 0,193 53-1,71-35 1,53 52-1,35 19 1,36-72 0,-89 160-16,106-142 15,36-17 1,-36 88 0</inkml:trace>
  <inkml:trace contextRef="#ctx0" brushRef="#br0" timeOffset="19017.55">2787 3933 0,'0'0'0,"18"-35"15,-1 0 1,-17 141 15,0 35-15,0 35-1,0-35 1,0-70 0,0-36-1,18-52 17,-18-19-17,17 19-15,1-72 16,17 1-1,-17 53 1,17 35 15,18 53-15,-35 17 0,0-52-16,-18 53 15,52-18 1,-16-36-1,34-17 1,1-53 0,35-35-1,-89 53-15,36-71 16,-35-88 0,-18 53-1,0 35 1,-35 35-1,-1 89 17,1 70-17,35 36 1,0 34 0,35 19-1,18-89 1,18 0-1,-1-70 1,1-18 0,-53-35-1,-1-1 1</inkml:trace>
  <inkml:trace contextRef="#ctx0" brushRef="#br0" timeOffset="19233.18">3298 4180 0,'-35'-17'0,"70"34"0,-105-34 0,52 17 31,36 0-15,0 0 0,-1 0-16,54-18 15,52-17 1,18-18-1,53-18 1,-105 36 0</inkml:trace>
  <inkml:trace contextRef="#ctx0" brushRef="#br0" timeOffset="20035.4">4463 3757 0,'0'0'0,"-18"-18"0,18 1 16,-53-18-1,35 35-15,-34 0 16,-19 17-1,53 1-15,-70 105 16,35 18 0,18 53-1,35-52 1,18-19 0,52-70-1,54-35 1,70-36-1,-53-35 17,70-70-17,-52-54 1,-71 36 0,-17-106-1,-71 141 1,-18 36-1,-17 70 1,-36 88 0,19 18-1,16 141 1,36-124 0,18 1-1,17-89 1,71-35 15,-53-18-31,53-88 31,-53 18-15,0 0 0,-53 53-1,0 52 1,0 36-1,0 35 1,-18-17 0,18-53-1,18-36 17,-1 0-32</inkml:trace>
  <inkml:trace contextRef="#ctx0" brushRef="#br0" timeOffset="20240.37">5521 3757 0,'0'18'16,"0"-1"-16,-18-17 15,1 18 1,-1 0-1,18-1 1,18-17 0</inkml:trace>
  <inkml:trace contextRef="#ctx0" brushRef="#br0" timeOffset="21100.14">5927 3775 0,'-18'88'32,"0"-70"-32,1 87 15,-1 36 1,18-52-1,0-19 1,18-52-16,35-18 16,17-18-1,1-52 1,-1-1 0,36-105-1,-106 105 1,18 18-16,-18-88 31,0 71-15,0 123 15,0-18-31,-18 53 16,18 71-1,-17-18 1,-1-71-1,0 1 1,18-53 0,0-71 15,0 35-31,71-105 16,-1 17-1,36 18 1,-35 52-1,-18 36 1,-53 36 15,-89 52-15,1-18 0,0-17-1,70-18 1,18-17 15,0 0-31,18 17 16,35 0-1,0 18 1,-18-17 0,0-36-1,18 17 1,18-34-1,-53-1 1</inkml:trace>
  <inkml:trace contextRef="#ctx0" brushRef="#br0" timeOffset="21515.76">7056 4039 0,'0'0'0,"-18"18"16,36-18 15,-1 0-31,71 0 15,71 0 1,53-35 15,35-1-15,-89 19 0,-16-19-1,-72 36 1,-70-17-1,-17 17 1,-1-18 0,-53 1-1</inkml:trace>
  <inkml:trace contextRef="#ctx0" brushRef="#br0" timeOffset="21966.27">7779 3616 0,'-36'0'16,"19"0"-16,-1 18 15,18-1 1,0 36 0,18 0-1,88-18 1,-1-35-1,54 0 1,-53-17 0,0-1-1,-88 18 1,-36 18 15,-17 17-31,-18 18 16,-35 35-1,17 0 17,53-52-32,-70 105 15,53-71 1,0 1 0,35-54-1,0 1 1</inkml:trace>
  <inkml:trace contextRef="#ctx0" brushRef="#br0" timeOffset="22163.39">8061 4322 0,'18'0'15,"-1"0"17</inkml:trace>
  <inkml:trace contextRef="#ctx0" brushRef="#br0" timeOffset="23336.46">9366 3157 0,'0'0'0,"18"0"0,0-70 16,-18 52 0,0 1-1,0-1 1,-18 36 0,-35 87-1,18 54 1,-36 106-1,18-89 1,18-123-16,0 123 16,17-87-1,18-19 1,18-123 15,-18 36-31,35-89 16,0-53-1,0-53 17,-17 1-17,-18-19 1,18 125 0,-1 87-1,1 106 1,17 88-1,-17 1 1,0 17 0,-1-71-1,1 1 1,0-107-16,-1 36 16,-17-17-1,-17-54 32</inkml:trace>
  <inkml:trace contextRef="#ctx0" brushRef="#br0" timeOffset="25166.27">8961 3916 0,'0'0'0,"-36"0"15,19 0 1,87 0-1,1-35 1,87-1 0,-52 1-1,53-18 1,-53 0 0,17-17-1,-52 17 1,-53 17-1,-54 72 32,19 17-31,-19 52 0,36 19-1,0-36 1,71-35-1,-1-53 1,54-18 0,-18-17-1,0-53 1,-71 70-16,0-70 16,0-71-1,-35 18 1,0-53-1,0 106 1,-17 194 31,17 35-31,0 53-1,0-71 1,70 1-1,19-54 1,16-52 0,19-36-1,-36-34 1,0-37 0,-70 1-1,17 0 1,-17 88-1,-18 18 1,0 52 0,0 18 15,0-17-15,0-36-1,0-17-15,53-18 16,0 0-1,52-18 1,-34-35 0,17-17-1,-52 34 1,-36 89 15,0 0-15,0 18-1,-18-36 1,18-17 15,18-18-15,-1 0-16,1-36 16,17-16-1,-35-1 1,0-18-1,-53 1 1,53 17 0,0 35-1,0 0 1,71 18 0,-1 36-1,54-1 1,-71 53-1,-18-35 1,-35 0 15,0-18-15,0-17 0,-18-18-1,1 0-15,-1 0 16,18-35-1,0-18 1,35-53 0,36 35-1,35-17 1,-53 88 0,-18 35-1,0 71 1,-35-35-1,35-1 1,18-17 15,18-53-15,35 0 0,-36-53-1,18-35 1,-52 0-1,-19-36 1,-17 36 0,-17 141 15,-19 35-15,19 1-1,17-19 1,0-17-1,0-35 1,-18-18 15,1 0-15,-54-53 0,-52-18-16</inkml:trace>
  <inkml:trace contextRef="#ctx0" brushRef="#br0" timeOffset="25349.22">11518 3263 0,'0'0'16,"-35"-53"-16,0 36 15,17-1 1,18 0 0,-18 18 30,1 0-30,-19 18-16</inkml:trace>
  <inkml:trace contextRef="#ctx0" brushRef="#br0" timeOffset="25550.25">10319 3510 0,'0'0'0,"-18"18"0,0-1 15,36-17 17,70-17-17,0-54 1,107-35 0,-143 71-16</inkml:trace>
  <inkml:trace contextRef="#ctx0" brushRef="#br0" timeOffset="25882.81">13000 2452 0,'0'0'15,"0"-18"-15,0 1 0,0-1 16,-124 71 31,89-18-47,17 0 0,-87 89 16,87-18-1,18-53 1,53-36-1,53-17 1,35-53 0,-53 0-1</inkml:trace>
  <inkml:trace contextRef="#ctx0" brushRef="#br0" timeOffset="26333.55">13070 2222 0,'0'0'0,"-53"-52"16,-70 34 0,-36 53-1,18 71 1,35 18 0,18 105-1,88-70 1,35 35-1,54-141 1,69-1 15,-17-52-15,106-52 0,-88-37-1,18-105 1,-160 36-1,-70-72 1,-105 71 0,-37 124-1,-69 53 1,52 105 0,71 54-1,106-36 1,35 0-1</inkml:trace>
  <inkml:trace contextRef="#ctx0" brushRef="#br0" timeOffset="26966.33">13159 3792 0,'0'0'0,"-18"0"0,0 0 16,36 0-1,0 0-15,-1 0 0,124-35 16,-17 0 0,35-18 15,-1 18-15,-87 35-1,-36-36 1,-35 19-1,-35-1 1,-18-17 0,-18 35-1,36 0 1,35-18 0,71 0 15,17 1-16,0 34 1,-70 36 15,-18-35-31,-53 88 16,-71 0 0,36-53-1,18 17 1,70-52-1</inkml:trace>
  <inkml:trace contextRef="#ctx0" brushRef="#br0" timeOffset="27965.47">14817 3157 0,'0'0'0,"0"-17"0,0-1 0,0-17 16,-18-18 15,-17 18-15,-1 17-1,-52 53 1,35 53-1,-35 124 1,53-36 0,17 1-1,18-54 1,36-105-16,34 0 16,36-1-1,0-34 1,52-54-1,1-35 1,-71 18 0,-52-35 15,-36 105-31,-36 53 31,19 36-15,-18 52-1,35-35 1,0-52 0,35-19-1,0-17 1,0-17 0,1-54-1,-36-17 1,0-36-1,0 107-15,35-54 32,18 54-17,0 17 1,0 88 0,-18 18-1,-17-53 1,-18-36-16,0 54 15,0-89 32,0-52-31,17 17 0,1 17-16,52-87 15,19-1 1,-36 124-1,17 53 1,-52 36 15,-1 34-15,-17-88-16,0 36 16,-17-18-1,17-71 16,88-52-15</inkml:trace>
  <inkml:trace contextRef="#ctx0" brushRef="#br0" timeOffset="28198.85">16298 2999 0,'18'-36'0,"-36"72"0,36-125 15,-18 107 1,0 70-1,0-35-15,-18 124 16,1-54 0,17 18 15,0-53-15,17-70-1,19 0 1</inkml:trace>
  <inkml:trace contextRef="#ctx0" brushRef="#br0" timeOffset="28348.75">16122 3404 0,'0'0'0,"0"-17"16,53-36-1,88 0 1,-35 0-1,17 18 1</inkml:trace>
  <inkml:trace contextRef="#ctx0" brushRef="#br0" timeOffset="28715.54">16581 3316 0,'0'18'0,"0"-36"0,-18 53 16,18 1-1,18-36 1,17 0 0,-18 0-16,54-36 15,-36 1 1,-17-35 0,-18 17-1,-18 53 1,-52 53-1,34 70 1,19 0 15,17-52-15,35-18 0,18-35-1,35-1 1,-70-17-16,52-35 15,-34-18 1</inkml:trace>
  <inkml:trace contextRef="#ctx0" brushRef="#br0" timeOffset="28932.76">17057 3228 0,'0'0'0,"0"-18"0,35 18 16,36 36-1,-36 16 1,35 54-1,-17-53 1,0 0 15,-35-53 1,0-35-17</inkml:trace>
  <inkml:trace contextRef="#ctx0" brushRef="#br0" timeOffset="29115.85">17462 3210 0,'0'-17'0,"0"34"0,0-70 16,-17 71-1,-36 35 1,-35 70 0,0-17-1,70-53 1,18-18-1,18-35 1,-1-17 0</inkml:trace>
  <inkml:trace contextRef="#ctx0" brushRef="#br0" timeOffset="29415.38">17762 2840 0,'0'0'0,"0"-18"0,0 1 16,-17-1-1,-1 88 1,-17 54 0,35-71-16,-18 70 15,18 54 1,0-54-1,0-52 1,18-18 0,17-53 15,0-36-15,-35 19-16</inkml:trace>
  <inkml:trace contextRef="#ctx0" brushRef="#br0" timeOffset="29581.63">17533 3246 0,'-18'0'0,"36"0"0,-53 0 15,52 0 17,19 0-32,34 0 15,54-36 1,17-17-1</inkml:trace>
  <inkml:trace contextRef="#ctx0" brushRef="#br0" timeOffset="30282.14">18203 2999 0,'0'0'0,"-17"0"0,-19 17 16,-17 54 0,1 35-1,-1 17 1,35 36 0,18-89-1,35-17 1,53-53-1,18 0 1,35-53 0,-35-35 15,0-106-15,-35 0-1,-54 53 1,-17 18-1,-17 105 1,-1 71 0,0-18-16,-17 106 15,17 18 1,18-36 0,18 1-1,17-71 1,36-36-1,-53-17-15,17 0 16,35-35 0,-17-35 15,-53-1-15,18 71-1,-18 35 1,0 36-1,-18-1 1,18-52 0,53-53 15,-35 17-31</inkml:trace>
  <inkml:trace contextRef="#ctx0" brushRef="#br0" timeOffset="30365.19">18997 3016 0,'0'-17'0,"0"34"0,-35-52 0</inkml:trace>
  <inkml:trace contextRef="#ctx0" brushRef="#br0" timeOffset="30431.58">18856 3087 0,'35'0'31,"1"0"-31</inkml:trace>
  <inkml:trace contextRef="#ctx0" brushRef="#br0" timeOffset="31115.28">19244 3034 0,'-71'0'32,"71"35"-32,-52 53 15,-1 36 1,35-1-1,36-52 1,-1-54-16,107 19 16,-18-36 15,35-36-15,-35-34-1,-54-89 1,19-17-1,-53 35 1,-1 17 0,-17 107-1,0 69 1,-17 54 0,-1-70-16,-17 105 15,17-53 1,18 0-1,0-53 17,0-17-32,53-18 31,-35-18-31,87-35 16,-16 1-1,-54-19 1,-35 53-1,-53 18 1,-35 53 0,70-35-16,-17 52 15,35 1 1,0-18 0,53 0-1,-18-36 1,36 1-1,-1-71 1</inkml:trace>
  <inkml:trace contextRef="#ctx0" brushRef="#br0" timeOffset="31364.62">20232 2963 0,'0'0'0,"17"-35"15,1 35 1,-36 71 0,1 17-1,-18 53 1,35-53 0,0-53-16,0 54 15,52-37 1,1-34-1,36-18 1,-19-35 0</inkml:trace>
  <inkml:trace contextRef="#ctx0" brushRef="#br0" timeOffset="31631.7">20655 2928 0,'0'0'0,"18"-88"15,-18 17 1,35 71 0,-17 0-16,52 71 15,1 17 1,35 53 0,-71 36-1,-35-36 1,-35 35-1,17-141-15,-70 71 16,-18-35 15,53-71-31</inkml:trace>
  <inkml:trace contextRef="#ctx0" brushRef="#br0" timeOffset="36098.24">6579 5151 0,'18'0'0,"0"-18"15,70-35 1,-71 35-1,-17 1-15,18-19 16,-18 1 0,-35-18-1,-18 53 17,-71 0-17,36 18 1,-18 70-1,71-70-15,-18 52 16,36 18 0,17-35-1,35 0 1,53-35 0,0 17-1,-53-17-15,71 17 16,35 0-1,-35 54 1,-53-1 0,-53 35 15,0-35-15,-17-70-16,-125 70 15,1-35 1,-88-18-1,88-17 1,-18-18 0,36-53-1,34-17 1,54 34 0,70 19 15,54-1-16,-72 18-15,54 0 16</inkml:trace>
  <inkml:trace contextRef="#ctx0" brushRef="#br0" timeOffset="36397.81">7708 5733 0,'0'0'0,"18"0"0,-1 0 16,19 0 0,-19 35-1,-17-17-15,0 70 16,-17-18-1,-71 18 1,-1-17 0,-16-18 15,87-53-31</inkml:trace>
  <inkml:trace contextRef="#ctx0" brushRef="#br0" timeOffset="36847.73">8978 4921 0,'0'0'0,"0"-17"0,-53-19 31,36 36-31,17 18 15,-36 88 1,36-71-16,-35 159 16,17-53-1,1 0 1,-1-35 0,18-53-1,0-35 1,0-54-1,0 19 1</inkml:trace>
  <inkml:trace contextRef="#ctx0" brushRef="#br0" timeOffset="37075.69">8784 5080 0,'0'-53'15,"0"106"-15,35-194 16,18 141-1,36 70 1,-19 19 0,36 34-1,-53-17 1,-18-36 0,-17-34-1</inkml:trace>
  <inkml:trace contextRef="#ctx0" brushRef="#br0" timeOffset="37598.03">9578 4745 0,'0'0'0,"-18"17"15,1 1 1,-1 0-16,-70 88 16,35-18-1,-35 53 1,35-71 0,35-34-1,18-19 1,18-34-1,70-71 1,-35-1 0,35-52 15,-53 35-15,1 18-1,-19 88 1,-17 71-1,0 35 1,0 88 0,18-18-1,17-35 1,-35-106-16,35 89 16,-35-36-1,18-53 1,-18-17-1,0-36 1</inkml:trace>
  <inkml:trace contextRef="#ctx0" brushRef="#br0" timeOffset="38130.97">11095 5221 0,'0'0'0,"-124"18"31,107-18-31,-1 0 16,36 0-1,52 0 1,124-18 0,36-35-1,-177 53-15,88-35 16,-71 35-16,177-35 16,-106 17-1,-35 0 1,-106 1-1,18 17 1,-18-18 0,0 0-16</inkml:trace>
  <inkml:trace contextRef="#ctx0" brushRef="#br0" timeOffset="38596.55">11906 4727 0,'-35'0'15,"17"0"1,18 53 0,0 0-1,18 53 1,17-71-1,53 0 1,36-35 0,-36-17-1,18-36 1,-53 35 15,-53 36 0,-18 52-15,-70 89 0,-18 0-1,89-106-15,-54 35 16,-17 36 0,70-72-1,1-34 1,17-36-1,0-17 1</inkml:trace>
  <inkml:trace contextRef="#ctx0" brushRef="#br0" timeOffset="42013.32">13353 5009 0,'0'0'0,"0"-17"0,17-71 31,-17 70-31,18-17 16,-18-1-1,0-17 1,0 18-1,0 53 17,0 17-32,0 71 15,0 53 17,-18-18-17,18-53 1,0 0-1,0-53 1,18-35 0,0-17-1,-1 17-15</inkml:trace>
  <inkml:trace contextRef="#ctx0" brushRef="#br0" timeOffset="42432.63">13776 4921 0,'18'-35'0,"-36"70"0,71-105 16,-35 52-16,-1-35 16,-70 106 31,0 18-32,-17 17 1,52-35-1,18-18 1,0-17-16,35-18 31,54 0-15,-36 17 0,17 19-1,-70 16 1,0 1-1,-88 0 1,17-17 0,1-1-1,-1-35 1,36 0 15,17-35-15,1 17-16</inkml:trace>
  <inkml:trace contextRef="#ctx0" brushRef="#br0" timeOffset="42813.78">13476 4498 0,'0'0'0,"-35"35"31,52-52 16,1-1-47,0 18 0,-18-18 16,17-17-1,-34 17 1,-19 18 0,19 0-16,-36 18 15,0 35 1,53-18 0,0 18-1,88-35 1</inkml:trace>
  <inkml:trace contextRef="#ctx0" brushRef="#br0" timeOffset="44829.32">14676 4815 0,'0'-17'0,"0"34"0,0-52 16,-18-71-1,18 89-15,-18 17 16,18-18 0,-35 53-1,17-17-15,1 88 16,-19 53 15,19-36-15,-1 0-1,18-70 1,0-17 0,0-89 15,0-35-15,18-18-1,17-71 1,-35 142-16,35-36 15,-17 54-15,17-36 16,18 53 0,-18 53-1,-17 70 1,-18 1 15,0 35-15,0-107-1,0-34 1,0-53 15,0-53-15,18-18 0,-1 71-16,36-124 15,0 88 1,35 36-1,-17 35 1,-18 106 0,-18 17 15,-17 18-31,17-70 31,18-18-15,35-53-1,-17 0 1,70-88 0,-88-1-1,17-52 1,-70 53 0,0 18-1,-17 122 16,-1 54-15,18-17 0,0 16-1,0-52 1,53-35 15,-18-18-15,-17 0-16,70-53 15,-17-18 1,-1-52 0,-35 17-1,-17 18 1,-18 123 15,-18 89-15,1-36-1,17 35 1,0-70 0,70-17-1,36-36 17,18-71-17,-36-17 1,-18-71-1,1 0 1,-53 36 0,-1 52-1,-17 89 1,-17 17 0,-19 71-1,1 53 1,17-53-1,18-53-15,0 52 16,71-69 0,35-36-1,0-53 1,-1-53 15,-34-35-15,-18 17-1,-18-17 1,-35 71 0,0 34-1,-35 125 17,0 34-17,35 0 1,0-34-1,17-1 1,36-70 0,18-1-1,-36-17-15,18-35 16,18-53 15,-19 17-15,-16-17-1,-36 106 17,0-1-32,0 54 15,0-1 1,53-34 0,-18-36-1,35-18 1,-52-35-1</inkml:trace>
  <inkml:trace contextRef="#ctx0" brushRef="#br0" timeOffset="45023.69">17568 4392 0,'-35'0'16,"17"0"-1,-17 18 1,35-1 0,-18-17 31</inkml:trace>
  <inkml:trace contextRef="#ctx0" brushRef="#br0" timeOffset="45180.01">16898 4674 0,'0'0'0,"-18"18"0,18 0 16,18-18 15,53 0-31</inkml:trace>
  <inkml:trace contextRef="#ctx0" brushRef="#br0" timeOffset="45580.58">17868 4533 0,'-17'18'31,"-1"-1"-31,0 36 16,-35 71 0,18 70-1,17-18 1,18 89 15,0-36-15,0-158-16,-17 229 15,-1-53 1,-17-106 0,0 0-1,17-106 1,18-53 0,0-17-16,18-106 15,17-18 1,0 89-16</inkml:trace>
  <inkml:trace contextRef="#ctx0" brushRef="#br0" timeOffset="45896.65">17833 4992 0,'0'0'16,"0"-53"-16,0-88 0,-35 35 31,35 18-15,0 35-1,88-18 1,-35 71 0,-18 0-16,36 36 15,-71 52 1,-36 53 0,-52-35-1,-18 17 1,18-52-1,88-107 17,71-34-17,-18-1 1</inkml:trace>
  <inkml:trace contextRef="#ctx0" brushRef="#br0" timeOffset="46130.04">18309 4233 0,'35'-53'16,"-70"106"-16,88-106 16,-53 89-1,-18 87 1,1-70-16,-18 35 16,35-52-16,-36 122 15,19-70 1,17-17-1,53-53 1,35-18 0,0-53-1</inkml:trace>
  <inkml:trace contextRef="#ctx0" brushRef="#br0" timeOffset="46496.02">18644 4639 0,'18'0'47,"0"0"-32,34-18 1,19-35 0,-36 18-1,-35-18 1,0 36-16,-53 34 31,36 1-31,-54 35 16,-17 53-1,88-36 1,0 1 15,35-36-15,53-35-1,1-18 1,-36-17 0,-36 17-16</inkml:trace>
  <inkml:trace contextRef="#ctx0" brushRef="#br0" timeOffset="46646.51">18944 4727 0,'0'-17'62,"0"-1"-62,-17 0 16</inkml:trace>
  <inkml:trace contextRef="#ctx0" brushRef="#br0" timeOffset="47329.73">16669 4692 0,'17'0'31,"1"0"-16,0 0-15,52 0 16,18-18 0,-52 18-16,122-17 15,-52-1 1,-53 18 0,-35-18-1,-53 18 16</inkml:trace>
  <inkml:trace contextRef="#ctx0" brushRef="#br0" timeOffset="48529.57">4868 6914 0,'0'-17'31,"0"-1"-15,-17 18 15,-1 0-15,-35 35-16,-35 89 31,-18 123-15,-17 17-1,17-70 1,88-123 0,18-36-1,53-70 1,-18 0 0</inkml:trace>
  <inkml:trace contextRef="#ctx0" brushRef="#br0" timeOffset="48796.38">4657 7003 0,'0'0'0,"0"-36"0,35-52 15,-17 88 1,-1 0-16,18 71 31,1 52-15,-1 89-1,-17-53 1,-18 17 0,17-35-1,-17-123 1,0-1 0</inkml:trace>
  <inkml:trace contextRef="#ctx0" brushRef="#br0" timeOffset="49014.27">4427 7655 0,'0'0'16,"-17"0"-16,17 18 16,17-18-1,1 0 1,158-71-1,-35 18 1,54-52 0,-19-1-1</inkml:trace>
  <inkml:trace contextRef="#ctx0" brushRef="#br0" timeOffset="49263.05">5415 7108 0,'0'0'16,"0"18"-1,-35 106 1,0 17 0,17 35-1,18-52 17,18-54-32,52-70 31,71-18-16,18-87 1,-36 16 0,1-105-1,-89 89-15</inkml:trace>
  <inkml:trace contextRef="#ctx0" brushRef="#br0" timeOffset="49480.34">6032 6967 0,'0'0'0,"0"-105"15,-17 105 1,-18 35-1,17 71 1,18 123 0,-18-88-1,18 0 1,0-35 15,0-71-15,18-35-16,17 0 15,-17 0-15,52-35 16,19-71 0</inkml:trace>
  <inkml:trace contextRef="#ctx0" brushRef="#br0" timeOffset="49695.95">6368 7214 0,'0'0'0,"0"18"16,0 35-1,-18 53 1,18-18 0,-18 0-1,18-70-15,0 17 16,36-17 15,34-36-15,-17-17-16</inkml:trace>
  <inkml:trace contextRef="#ctx0" brushRef="#br0" timeOffset="50380.11">6862 7144 0,'17'-18'0,"-34"36"0,34-18 31,-17 17-31,-53 72 16,36 16-1,17 1 1,0-88-16,0 35 16,17-18-1,19-35 1,-19-18 15,-17-34-15,0-1-1,0 17-15,0-70 16,18 18 0,52 0-1,19 53 1,-37 35 0,37 53-1,-72-18-15,1 53 16,-18 36-1,0-18 1,0-54 0,0-34-1,-18-18 1,1-53 15,17-53-15,53 0-1,17-35 1,18 71 0,36 70-1,-89 17-15,36 54 16,-36 52 0,-35 1-1,0-36 1,-35 0-1,-1-70 1,36-36 15</inkml:trace>
  <inkml:trace contextRef="#ctx0" brushRef="#br0" timeOffset="50762.61">8149 7020 0,'0'0'16,"18"-17"-16,17-19 16,-88 72 15,18-19-15,-36 54-1,71-54-15,-17 54 16,17-18-1,53-53 1,52 18 0,-34-1-1,-36 18 17,-35 18-17,-53 0 1,-35 18-1,-35-18 1,52-53 0,-52 0-1,87 0-15</inkml:trace>
  <inkml:trace contextRef="#ctx0" brushRef="#br0" timeOffset="50995.93">6897 6862 0,'-35'0'16,"17"0"-1,0 0 16,1 0-15,-19 0 0,19 0-16</inkml:trace>
  <inkml:trace contextRef="#ctx0" brushRef="#br0" timeOffset="51212.34">5891 7302 0,'0'18'16,"0"-36"-16,36 36 15,-19-18 1,36-18-16,106-52 31,-53 17-31,53-18 31,-71 36-31</inkml:trace>
  <inkml:trace contextRef="#ctx0" brushRef="#br0" timeOffset="51646.37">8731 6262 0,'0'0'15,"18"0"-15,-36-35 32,1 35-32,-54 17 15,-52 54 1,52 17 0,18 53-1,53-106 1,0-17-16,35 17 15,36-17 1,52-18 0,-17-53-1,-53 18 1</inkml:trace>
  <inkml:trace contextRef="#ctx0" brushRef="#br0" timeOffset="52146.14">8925 6068 0,'0'0'0,"-17"-18"0,-36 18 15,17 0-15,-140 18 16,53 35 0,-54 35-1,71 18 1,1 105-1,69-17 1,54-70 0,88-54-1,17-52 1,89-18 15,-36-53-15,36-17-1,-53-54 1,-89-35 0,-70-17-1,-53 70 1,-88 0 0,0 71-1,-106 35 1,124 53-1,34 18 1,54 34 0,35-34-1,35 35 1</inkml:trace>
  <inkml:trace contextRef="#ctx0" brushRef="#br0" timeOffset="52579.06">9754 7179 0,'-35'18'31,"53"-18"1,52 0-17,177-18 1,-53-35-1,-17 18 1,-107 35-16,177-53 16,-123 53-1,-36-35 1,-71-1 0,-17 1-1,-88-18 1,71 36-16</inkml:trace>
  <inkml:trace contextRef="#ctx0" brushRef="#br0" timeOffset="52862.36">10513 6844 0,'17'0'31,"1"0"-31,17 0 15,36 0 1,52-18 0,-34 18-1,-89 18-15,0 17 16,0-17-16,-36 70 16,-52-17-1,-53 52 1,35-17-1,71-53 1,0-36 0</inkml:trace>
  <inkml:trace contextRef="#ctx0" brushRef="#br0" timeOffset="56878.47">12136 6791 0,'0'-18'15,"-18"-35"1,18 36 0,-18 17-16,1 17 15,17 19 1,-36 34 0,36-52-16,-17 70 15,-1-35 1,-17 0-1,17-35 1,-35-18 0</inkml:trace>
  <inkml:trace contextRef="#ctx0" brushRef="#br0" timeOffset="57061.25">11871 6685 0,'-35'-70'15,"70"140"-15,-88-176 0,0 36 16,18 34 0,35 54 15,35 0-15,18-1-1,18-17 1</inkml:trace>
  <inkml:trace contextRef="#ctx0" brushRef="#br0" timeOffset="59129.23">12100 6650 0,'0'35'15,"0"0"-15,0-17 16,0 106-1,0-36 1,0 0 0,0-35-1,0 0 1,18-53 0,0-18-1,-1-70 1,1 17-1,-1-34 1,19 16 0,-19 72-1,19 70 1,-1 0 0,0 52 15,0-52-16,18-17 1,-35-36-16,70 0 16,-35-36-1,35-34 1,-17-1 0,-1-70-1,-52 18 1,-18 34-1,-35 160 17,0 17-17,-1-35 1,19 18 0,17-54-16,0 19 31,17 34-16,36 1 1,0-54 0,0-17-1,18 0 1,-1-70 0,1-36-1,-54 35 1,-17-35-1,0 18 1,0 0 0,0 70-16,0-52 15,0-1 1,0 1 0,0 17 15,0-18-16,0 1 1,-17 34 0,-1 36-1,-17 36 1,-18 87 0,35 18-1,18 124 1,0-142-1,35 19 1,54-72 0,-1-52-1,53-18 1,-35-53 0,-36-18 15,-34 1-16,-36-19 1,0 72 0,-36 17-1,19 53 1,-19 35 0,36 0-1,0-17 1,36-36-1,17-35 1,17 0 0,-52-18-16,35-35 15,-18-17 1,36-1 0,-54 36 15,1 35 0,-18 35-15,0-17-16,35 17 15,0-17 1,36 0 0,17-18-1,-35 0 1,53-53-1,-71 0 1,0 17 0,1 19-1,-1 17 1,0 0 0,-17 0-1,35 0 1,0 0-1,0 0 1,35-53 0,-53 0-1,-17 18 1,-18-18 0,-53 17-1,-35 36 1,17 71-1,1 17 1,52 36 0,0-71-1,18-36-15,18 19 16,53-36 0,-1-36 15,1-34-16,-18-1 1,-18-17 0,-18 70-16,-17 1 15,0 34 1,0 71 0,0-35-1,0 0 1,18-35-1,106-18 1,17-53 0,-35-18-1</inkml:trace>
  <inkml:trace contextRef="#ctx0" brushRef="#br0" timeOffset="60544.55">15240 6385 0,'-18'-35'15,"36"70"-15,-89-70 16,1 106 0,35 17-1,-18 70 1,53-87 0,0-53-16,17 35 15,72-36 1,-19-17-1,71-35 1,-35-53 0,-35-53-1,-36-53 1,0 70 0,-35-17-1,0 88 16,0 106 1,-35 71-17,35 34 1,-18-17 0,18-17-1,53-54 1,0-52-1,53-53 1,-53-18 0,0-53-1,-18 18 1,-35 35 0,0 71 15,0 52-16,0 18 1,0-35 0,0-18-1,35-35 1,53 0 0,-70-17-16,53-18 15,-1-54 1,-35 54-1,-17 17 1,-18 71 0,0-35-16,0 53 15,0-54-15,0 36 16,18-18 0,17-17-1,53-18 16,-17-53-15,-36 0 0,-17-70-1,-54 35 1,-34 52 0,-18 72-1,35 34 1,17 18-1,36-17 1,36-36 0,34-35-1,1 0 1,17-70 0,-17 17-1,-54 17 1,19-34-1,-19 35 1,1 35 0,-18 70-1,0 1 1,0-1 0,35-52-1,0-18 1,18-35-1,0-18 1,-18-18 0,-17 36-16,35-36 15,0 18 1,-18 53 0,-35 53 15,0 35-16,0 1 1,0-72 0,0 1-16,18-18 15,-18-71 17,-18 1-17</inkml:trace>
  <inkml:trace contextRef="#ctx0" brushRef="#br0" timeOffset="60729.39">16775 6068 0,'-53'0'31,"35"0"-31,0 17 16,1 1-1,-19 0 16,-16-18-15,-54 0 0</inkml:trace>
  <inkml:trace contextRef="#ctx0" brushRef="#br0" timeOffset="60961.14">15522 6279 0,'0'0'31,"-88"18"-31,106-18 16,-1 0-16,36 0 16,88-53-1,0 18 1,-17 0 0,-71-1-1,-53 19 16,-53 17-31</inkml:trace>
  <inkml:trace contextRef="#ctx0" brushRef="#br0" timeOffset="61261.1">12806 6809 0,'0'0'16,"70"17"0,1-34-16,141-36 15,-159 53 1,123-53-1,0-18 1,-70 54 0,-88-1-1</inkml:trace>
  <inkml:trace contextRef="#ctx0" brushRef="#br0" timeOffset="61445.15">13529 6914 0,'0'0'0,"0"18"32,18 0-32,-1-18 15,1 0 16</inkml:trace>
  <inkml:trace contextRef="#ctx0" brushRef="#br0" timeOffset="62711.12">4957 8872 0,'0'71'16,"0"-53"-1,17-18 17,1-18-32,17 0 15,36-70 1,-36-18-1,-17 53 1,-36 18 0,-53 17-1,-105 71 1,52 18 0,72-1-1,52 1 1,70-18 15,89 35-15,-124-53-16,89 36 15,17 35 1,-71-18 0,-70 0-1,-106 0 1,1-35-1,-125-17 1,107-54 0,-18-53-1,53 1 1,35-36 0,53 18 15,105-71-16,19 106-15</inkml:trace>
  <inkml:trace contextRef="#ctx0" brushRef="#br0" timeOffset="63094.55">5574 9155 0,'0'0'0,"18"17"0,87 18 16,-34-35-1,-1-17 1,-17-36 0,-17-35-1,-19-18 1,-52-18 0,-71 54-1,36 70 16,-19 88-15,54 18 0,35-53-16,0 106 15,0-71 1,53 0 0,35-53-1,-17-35 1,52-35-1,-17-53 1</inkml:trace>
  <inkml:trace contextRef="#ctx0" brushRef="#br0" timeOffset="63394.22">6615 8202 0,'0'0'0,"-71"0"16,36 35 0,-18 106-1,35 1 1,-17 69 0,35-158-16,-18 124 15,18-19 1,0-70-1,18-70 1,70-18 0,-53-53-1,1 18 1</inkml:trace>
  <inkml:trace contextRef="#ctx0" brushRef="#br0" timeOffset="63827.6">7056 8749 0,'0'0'0,"0"18"16,0 17-1,-18-18-15,0 54 16,18-36 0,0-17-1,36-18 1,-1-18-1,35-52 1,-17-18 0,-35 17-1,-18 0 1,-53 54 0,-53 17-1,0 70 1,53 36 15,53 35-15,0-35-1,53-53 1,36-18 0,34-35-1,18-53 1,-70 18-16</inkml:trace>
  <inkml:trace contextRef="#ctx0" brushRef="#br0" timeOffset="64360.32">7796 8608 0,'0'0'0,"0"-18"16,-70 71 30,52-18-46,1 18 16,-36 106 0,53-53-1,17-18 1,71-35 0,18-53-1,0-35 1,18-71-1,-1-35 1,-105 105-16,35-87 16,17-89-1,-35 18 1,-17 53 0,-18 124-1,0 52 16,-35 124-15,17 17 0,1-53-1,17 36 1,0-35 0,35-54-1,53-52 1,0-36-1,18-52 1,-35-36 0</inkml:trace>
  <inkml:trace contextRef="#ctx0" brushRef="#br0" timeOffset="64578.41">8378 8572 0,'0'0'0,"-35"18"16,18 0 0,17-1-1,35-17 1,53-17 0,53-36-1,-17-18 1,-89 54-16</inkml:trace>
  <inkml:trace contextRef="#ctx0" brushRef="#br0" timeOffset="64877.36">9278 7867 0,'0'0'16,"0"-35"-1,-18 17 1,-35 18 0,18 35-1,-18 36 1,18 52 0,17-34-1,18-72-15,0 71 16,36-70-1,34-18 1,1-53 0,-18-17-1</inkml:trace>
  <inkml:trace contextRef="#ctx0" brushRef="#br0" timeOffset="65360.28">9243 7567 0,'0'0'16,"-36"-18"-16,-52 1 16,-18 34-1,71 1-15,-124 106 16,71-1 0,35 71-1,53-18 1,36 1-1,122-36 1,-34-106 0,52-35-1,-70-17 1,35-72 0,-17-34-1,-89-18 16,-35 88-31,-18-159 16,-52 71 0,-36 0-1,-53 70 1,18 89 0,-88 123-1,123-35 1,35 53-1,71-18 1,71-71 0</inkml:trace>
  <inkml:trace contextRef="#ctx0" brushRef="#br0" timeOffset="65843.69">10372 8520 0,'0'0'0,"-18"0"16,36 0 15,-1 0-31,19-18 16,34 0-16,265-35 31,-88 0-15,71 18-1,-107 0 1,-87 0 0,-107 35-1,-17-36 1,-52-17-1</inkml:trace>
  <inkml:trace contextRef="#ctx0" brushRef="#br0" timeOffset="66277.27">11342 7902 0,'0'0'0,"-18"0"0,1 0 15,17 18 1,0-1 0,0 19-1,0-19-15,17 36 16,54-17 0,17-1-1,18-35 1,-18 0-1,18 0 1,-89 0 0,-17 18-1,-70 70 1,-1 35 0,1-35-1,-18 36 16,70-89-31,-70 71 16,35-53 0,0 17-1,35-70 1</inkml:trace>
  <inkml:trace contextRef="#ctx0" brushRef="#br0" timeOffset="66460.99">11430 8767 0,'0'17'15,"0"1"1,0-36 31,0 1-32,0-1-15</inkml:trace>
  <inkml:trace contextRef="#ctx0" brushRef="#br0" timeOffset="74359.59">13176 8114 0,'0'-18'31,"18"1"-15,-18-1-16,35 0 15,-35 1-15,53-36 16,-18-18 0,1 18-1,-36 0 1,0 18 15,-53 17-15,35 18-16,-70 0 15,17 36 1,-17 34 0,53 1-1,35-1 1,88 54-1,-70-106-15,70 87 16,0 19 0,-53-18-1,-35-1 1,-53-34 0,-35-18-1,53-53-15,-89 0 16,19 0 15,16-71-15,37-17-1,34-18 1,18 36 0,0 52-16,0 36 31,53 52-16,0 36 1,17-18 0,1-35-1,52-35 1,-17-18 0,-18-35-1,1-18 1,-37-35 15,-34 17-15,-18 53-16,0-52 15,-18 105 17,1 36-17,17-1 1,0-52-16,0 17 15,53-17 1,-18-18 0,36-53-1,-19 0 1,-16-18 0,-19-34-1,-17 69 1,0 54 15,0 52-15,0 1-1,0 0 1,36-36 0,34-35-1,36-35 1,18-36-1,-54 18 1,-17-53 0,-53 0-1,0 71 1,-18 88 15,18 88-15,0-35 15,0 70-15,0-123-16,-17 159 15,-1-36 1,-17 1 0,35-54-1,0-70 1,17-123 15,-17 34-31</inkml:trace>
  <inkml:trace contextRef="#ctx0" brushRef="#br0" timeOffset="74658.53">14093 8502 0,'0'0'0,"-35"-88"0,0-36 16,35 18-1,53 18 17,35 35-17,18 53 1,-18 71 0,-70 52-1,-18 1 1,-71-54-1,-17 19 1,17-72 0,71 1-1,18-71 1,0 18 0</inkml:trace>
  <inkml:trace contextRef="#ctx0" brushRef="#br0" timeOffset="74925.19">14640 8114 0,'0'0'0,"0"141"16,0 0-1,0 53 1,0 35-1,-17 1 1,17-36 0,0-53-1,0-88 1</inkml:trace>
  <inkml:trace contextRef="#ctx0" brushRef="#br0" timeOffset="75243.39">14640 8378 0,'0'0'0,"0"-35"0,-17-53 16,17 53-16,0-53 15,0 17 1,53 18-1,-1 35 1,1 18 0,-35 53-1,-18 88 1,-53-52 0,-17 16-1,52-69 1,18-19-1,18-34 17</inkml:trace>
  <inkml:trace contextRef="#ctx0" brushRef="#br0" timeOffset="76143.03">15117 8026 0,'-18'0'16,"0"17"-16,-17 19 16,-36 69-1,54-16 1,17-1 0,53-35-1,17-53 1,18-18-1,-17-35 17,-53-35-17,-36-35 1,-53 52 0,54 36-16,-107 17 15,36 36 1,35 52-1,53 1 1,35-18 0,54-36-1,87-34 1,0-54 0,-70 18-1,0-35 1,-88 53 15,-1 17-15,1 71-1,-18 18 1,0 34 0,18-34-1,-18-18 1,0-35-1,0-89 17,0 0-17,35-52 1,0-36 0,1 53-1,87-52 1,-52 105-1,17 17 17,-71 54-17,1 70 1,-18-52-16,0 52 16,-35 53-1,-1-53 1,36-17-1,0-36 1,0-17 0,18-18-1,0-53 1</inkml:trace>
  <inkml:trace contextRef="#ctx0" brushRef="#br0" timeOffset="76325.49">15963 7955 0,'0'0'0,"0"-18"47,18 18-47,35-17 16,17-18-1,54-18 1,-1 35-1</inkml:trace>
  <inkml:trace contextRef="#ctx0" brushRef="#br0" timeOffset="76503.56">16581 7796 0,'17'0'15,"1"0"63,-1 0-78</inkml:trace>
  <inkml:trace contextRef="#ctx0" brushRef="#br0" timeOffset="76908.16">17074 7549 0,'0'0'0,"0"18"31,0 17-31,-35 36 16,0 52 0,17-34-1,18-1 1,18-18-1,52-70 17,-34 0-32,87-35 15,-35-18 1,1-35 0,-72-36-1,-17 54 1,0-1-1,0 54 1,-17 17 0</inkml:trace>
  <inkml:trace contextRef="#ctx0" brushRef="#br0" timeOffset="77141.64">17692 7532 0,'0'0'0,"0"35"15,0-17 1,0 70 0,-18 18-1,1-71 1,17 0-1,0-17 1,0-36 15,0 1-31,0-1 0</inkml:trace>
  <inkml:trace contextRef="#ctx0" brushRef="#br0" timeOffset="77343.99">17657 7179 0,'0'0'0,"-18"-18"0,18 1 15,-18 17 1,-17 0 0,0 17-1,35 1 1</inkml:trace>
  <inkml:trace contextRef="#ctx0" brushRef="#br0" timeOffset="80158.85">4339 10989 0,'0'-18'15,"0"1"17,0-19-17,-35 1 1,17 18-16,-35-36 16,-17 35-1,-18 18 1,70 53-1,-35 70 1,18-17 0,17 53-1,18-71 1,35-70 0,1-36-1,52-88 1,0-35-1,0 18 17,-70 87-32,52-122 15,-52-36 1,-36 70 0,-52 36-1,17 88 1,35 88-1,18 159 1,0-70 0,36-1-1,17-88 1,35-35 0,18-53-1,-54 0-15,72-71 16,-89 54-16,89-54 31,-18-52-15,-89-1-1,-17 36 1,0 53 0,0 88-1,0 70 1,0-17-1,0-35 1,53-54 0,18-17-1,-1-53 1,-52 36-16,52-54 16,36-70-1,-71 0 1,-35 35-1,0 18 17,-17 70-17,-18 106 1,35 36 0,-18 105-1,18-52 1,0 123-1,35-1 1,18-16 0,18-107-1,17 18 1,18-106 0,-18-88-1,35-106 1,-87 71-16,34-88 15,-17-71 1,-53 0 15,-70 52-15,-54-16 0,-17 70-1,88 70-15,-141-35 16,88 53-1,71-35 1,53-1 0,87-17-1,107-70 1,-159 105-16</inkml:trace>
  <inkml:trace contextRef="#ctx0" brushRef="#br0" timeOffset="81492.3">6103 10601 0,'0'0'0,"-35"-18"15,17 18-15,-70 0 16,17 71 0,18 17-1,36 36 1,17-19-1,35-34 1,36-53 0,-1-18-1,1-71 1,-18 0 0,-18-34-1,-35-19 16,0 107-15,0 87 15,0 36-15,35 0 0,1-53-1,52-36 1,18-34-1,-18-19 1,0-52 0,-53 0-1,-17-18 1,-18 53 0,0 71 15,0 52-31,0 1 15,17 17 17,1-53-17,53-17 1,-1-36 0,1-34-1,-1-54 1,-34 0-1,-36 53 1,0 35-16,0 71 31,0 35-15,17 36 0,1-71-1,35 0 1,-18-53-1,36 0 17,17-88-17,-35 17 1,0-88 0,-53 106-16,17-88 15,19 0 1,-19 88-1,-17 36 1,0 87 0,0 54-1,0 52 1,0-123-16,0 53 16,53-18-1,35-70 1,-17-36-1,35-70 17,-36 0-17,1-124 1,-54 35 0,-17 72-1,0 16 1,-17 89-1,-18 71 1,17 141 0,18-71-1,0 18 1,53-89 0,0-17-1,0-35 1,-36-18-16,1-36 15,0-52 1,-18 35 0</inkml:trace>
  <inkml:trace contextRef="#ctx0" brushRef="#br0" timeOffset="81691.73">7832 10513 0,'-18'17'0,"36"-34"0,-54 52 15,36-17 1,53-18 0,71-36-1,-36-17 1,-53 18-16,71-35 16,-35-1-1,-36 53 1</inkml:trace>
  <inkml:trace contextRef="#ctx0" brushRef="#br0" timeOffset="83958.45">8890 10336 0,'0'0'0,"0"-17"16,-18-1 0,18 0-16,-17 18 15,-1 0 1,0 0 0,1 18-16,-36 88 15,18 0 1,-1 0-1,36-36 17,0-87 15,0-36-32,18-36 1,0-34-1,-18 17 1,17 53 0,1 53-1,0 53 1,-1 53 0,36 0-1,-18-53 1,1-18-1,-1-35 17,0-35-17,0-36 1,1-17 0,-1-18-1,-17 36 1,-1 52-1,19 53 1,-1 53 0,-18 18-1,19-18 1,-1-52 0,-17-36-16,52 17 15,18-52 1,-17-36-1,17-34 17,-88 16-17,-17 1 1,-19 71 0,-17 34-1,36 71 1,17 1-1,0 16 1,35-16 0,53-54-1,18-35 1,0-18 0,70-88-1,-88 18 1,-35 18-1</inkml:trace>
  <inkml:trace contextRef="#ctx0" brushRef="#br0" timeOffset="84208.32">10213 9860 0,'-18'-53'16,"36"106"-16,-71-106 15,18 177 1,35-18-1,0 52 1,0-34 0,17-54-1,36 1 1,0-54 0,18-69-1,17-54 1,-70 70-1</inkml:trace>
  <inkml:trace contextRef="#ctx0" brushRef="#br0" timeOffset="84975.04">10513 9825 0,'0'-18'16,"0"36"-16,0-53 16,0 87-1,0 54 1,0 18-1,0-36 1,0 0 0,0-70-1,17-18 17,1-18-32,0-17 15,-1 0 1,1 17-1,0 18-15,-1 18 16,-17 17 15,18 18-15,17 0 0,-17-36-1,35-17 1,17-17-1,18-54 1,-17 1 0,-53 17-1,-18 17 1,0 72 15,0 34-15,0-34-1,35-1 1,35-18 15,1-17-15,0-35 0,-36 0-1,-17-18 1,-54-18-1,19 54-15,-19-18 16,-52-1 0,35 36-1,0 18 1,53 35 0,0-36-1,18-17 1,70 18-1,-70-18 1</inkml:trace>
  <inkml:trace contextRef="#ctx0" brushRef="#br0" timeOffset="85508.3">11589 9913 0,'0'0'0,"-18"0"31,0 18-31,-17 17 16,-35 53-1,34-17 1,19 35 0,17-89-16,0 36 15,53-53 16,17-53-15,-52 0 15,35-88-15,-36-35 0,1 17-1,-18 0 1,0 106-1,0 71 1,0 70 0,0 89-1,0-1 1,0-70 0,35 0-1,-17-89-15,17 19 16,0-1-1,-17-35 17,-18-18-17</inkml:trace>
  <inkml:trace contextRef="#ctx0" brushRef="#br0" timeOffset="85790.6">9490 10425 0,'0'0'0,"-18"0"0,71 0 47,18-18-47,105-35 31,18 0-15,-159 35-16,89 1 16,-71-1-16</inkml:trace>
  <inkml:trace contextRef="#ctx0" brushRef="#br0" timeOffset="86490.87">12700 10037 0,'-18'0'0,"36"0"31,0 0-31,17 0 16,0 0-16,142 0 15,-19 0 1,54-18 0,-36-17-1,-87 17 1,-1 0 0,-71 18-16,1-17 15,-18-1 1,-18-17-1,-35 17 1,-17 0 15,52 1-15,1 17-16,17-18 16,17 1 15,54-1-16,17 0 1,-35 18 0,-53 18-16,18 70 15,-36 0 1,-70 53 0,0-35-1,17-53 1,71-18-1,18-35 17,-1 0-32</inkml:trace>
  <inkml:trace contextRef="#ctx0" brushRef="#br0" timeOffset="87541.18">14676 9860 0,'0'0'0,"-18"18"0,-35 52 31,53-52-15,0-36 46,18 18-46,-18-17-16,0-1 15,0 0-15,0 1 16,0-1 0,-18 36 31,18-1-47,-18 19 15,18 17 1,0-36-1,0 1 1,18-18 0,0 0-16,17-18 15,-17-17 1,-1-18 0,-17 0-1,0 35 1,-53 18-1,36 0 1,-1 36 15,18-1-15</inkml:trace>
  <inkml:trace contextRef="#ctx0" brushRef="#br0" timeOffset="88708.22">15293 9701 0,'0'0'0,"0"-17"0,0 52 47,0-17-31,0 17-16,-18 53 16,18 124-1,-17 17 1,-1-158-16,18 70 15,-18-71-15,18 177 16,0-106 0,0 53-1,0-35 1,0-88 0,0-54-16,0-34 31,0-107-16</inkml:trace>
  <inkml:trace contextRef="#ctx0" brushRef="#br0" timeOffset="89041.13">15222 10283 0,'0'0'0,"0"-194"15,0-17 1,36 70-1,17 17 1,35 54 0,0 52-1,-18 53 1,-34 71 0,-36 53-1,-53-36 1,-53 1-1,88-107-15,-52 36 16,52-35-16,1-18 31,69-53 1,19 0-32</inkml:trace>
  <inkml:trace contextRef="#ctx0" brushRef="#br0" timeOffset="89407.65">15769 9895 0,'0'0'16,"18"0"-16,-1 0 0,36-53 15,36-17 1,-54-18-1,-35 17 1,-18 1 15,-35 70-15,-17 70 0,17 71-1,35 0 1,18-52-1,53-19 1,71-52 0,-36-18-1,-53-18-15,71-35 16,-71 36-16</inkml:trace>
  <inkml:trace contextRef="#ctx0" brushRef="#br0" timeOffset="89708.58">16228 9807 0,'0'0'0,"0"-106"15,0 89-15,0-54 16,35 18 15,53 36-15,-35 17 0,35 88-1,-35-18 1,-35 36-1,-18-53 1,0-35 0,-18-18 15,18-71-15,0 54-16,0-72 15,53-69 1,-35 122-1</inkml:trace>
  <inkml:trace contextRef="#ctx0" brushRef="#br0" timeOffset="91541.22">16986 8908 0,'18'-53'16,"-36"106"-16,54-142 16,-36 107-1,-36 141 1,1 17-1,-36 159 1,36-105 0,17 17-1,1-177-15,-1 265 16,18-88 0,0 71-1,71-54 1,-36-105-1,53 0 1,-52-124 15,34-70-15,-17-142 0,-18 19-1,-35-107 1,-88-17-1,-71 53 1,-17 70 0,35 88-1,35 1 1,88-18 0,89-54-1,70-16 1,-18 17-1,36 17 1,-88 89 15,-36 17-15,-35 36 0,0 52-1,-18 36 1,18-35-1,0-1 1,18-34 0,53-36-1,-1-36 1,1-34 0,-36-1-1,-35-35 1,-71 36-1,-34 70 1,-1 0 0,53 35 15,53 18-15,0-18-1,106-17 1,17-18-1,1-35 1,-36-1 0,-35 1-1,-36 0 1,19 0 0,-1 17-1,18 18 1,-18 35-1,0 18 1,-35 0 15,0-18-15,0-17 0,0-36 15,0-17-16,0 0 1,18-18 0,35 0-1,-35 35-15,87-52 16,1 17 0,18 35-1,-54 36 1,-52 35-1,-18 53 1,-18-54 15,-17 19-15,17-36 0,18-17-1,-17-36 16,17-35-15,0-17 0,35-18-1,36 17 1,-18 53 0,-1 36-1,-16 17 1,-36 36-1,0-1 1,0-52 15,0 0-31,-18-18 47,18-18-31,0-17-1,0-53 1,35 17 0,54 0-1,-72 54-15,107-1 16,-36 36 0,-18 52-1,-52 19 1,-18-19-1,-35 18 1,-1-35 0,1 0 15,0-53-15</inkml:trace>
  <inkml:trace contextRef="#ctx0" brushRef="#br0" timeOffset="91735.26">18750 9666 0,'18'0'32,"-18"18"-32,-18-18 78,0 0-78,1 0 0</inkml:trace>
  <inkml:trace contextRef="#ctx0" brushRef="#br0" timeOffset="94390.51">2099 12435 0,'0'0'0,"-88"-105"16,70 105-1,-17 0 1,0 70 0,35-35-16,-36 89 15,-34 123 1,-1-53-1,-17-53 1,0-18 0,35-105-1,0-36 1,18-52 0,35-36-1,0-88 1,35 71-1,36 105 1,17 71 0,0 88 15,-17-35-15,-19 0-1,37-18 1,-19-71-1,-52-17-15,88-52 16,-18-37 0,18-87-1,-89 17 1,-17 124-16,0-106 16,-106-36-1,1 72 1,69 87-16,-105-17 15,71 70 1,34 35 15,19 72-15,17-19 0,17-17-1,36-18 1,18-53-1,17-35 1,53-17 0,53-36-1,-123 35 1</inkml:trace>
  <inkml:trace contextRef="#ctx0" brushRef="#br0" timeOffset="94823.6">2805 12823 0,'0'0'16,"-18"-17"0,18-1-16,-53-52 31,53-19-15,0 19-1,88-1 1,-17 71-1,17 0 1,-70 18-16,35 53 16,-36 52-1,-17 18 1,0-88 0,0-18-1,0-105 16,0-54-15,0 36 0,71 0 15,-18 35-15,35 18-1,-53 35-15,18 0 16,18 0-16</inkml:trace>
  <inkml:trace contextRef="#ctx0" brushRef="#br0" timeOffset="95890">3916 12629 0,'0'0'31,"106"0"-31,-89 0 0,36-35 16,-18-35-1,-35 17 1,-35 0 0,18 17-16,-36 19 31,-71 70-15,-17 35-1,88 18 1,36-36-1,17 19 1,35-72 0,35-17-1,-17-35 1,35-36 0,-35 18-1,-53 36-15,18-54 16,0 54-1,-1 17 1,19 53 0,-36 17 15,35 18-15,0-52-1,-17-19-15,52-17 16,19-35-1,34-36 1,-17 1 0,0-18-1,-106 17 1,-18 71 0,-53 0-1,1 35 1,35 18-1,17-17 1,18-19 0,53-34 31,35-19-32,-35 36 1,18 0-1,-54 18-15,18 17 16,54 159 0,-36 0-1,17 88 1,1 36 0,-54-53-1,-17 70 1,0-265-16,-35 177 15,-71 18 1,-53-107 0,36-105 15,-53-88-15,52-71-1,89 36-15,-89-195 16,71 18-1,18-88 1,35 0 0,53 106-1,53-36 1</inkml:trace>
  <inkml:trace contextRef="#ctx0" brushRef="#br0" timeOffset="96323.35">5186 12700 0,'0'0'0,"88"-18"15,-70 18-15,17 0 16,53-35 0,-17 0-1,-18-53 1,-71-1-1,-106 19 1,1 35 0,17 70-1,53 35 1,36 54 0,-19-1-1,36-17 1,18-53-1,53-53 1,-1-35 15,-17-18-15,35-53 0,-70 36-1,-18 52-15,17-17 16</inkml:trace>
  <inkml:trace contextRef="#ctx0" brushRef="#br0" timeOffset="97290.55">5450 12559 0,'18'18'16,"35"34"0,-18 19-1,-141-212-15,248 317 16,-72-176 0,1-17-1,-1-36 1,1-18-1,-18-17 1,-18 53 15,18 35-15,-18 53 0,0 0-1,18-1 1,-35-16-1,0-36 1,-1 0-16,36-36 16,0 1-1,0-53 1,18 17 0,-1 36-1,-52 35-15,35 0 16,70 53-1,-52 0 1,-1 0 0,1-18-1,17-35 17,-17-17-17,17-54 1,-18-35-1,-70 36 1,-17-36 0,-72 35-1,1 54 1,-35 87 0,35 36-1,52-18 1,36 18-1,18-53 1,53-53 0,52 0 15,-35-53-15,18-35-1,-35-53 1,-71 17-1,0-70 1,-36 18 0,-17 70-1,0 88 1,18 106 0,0 124-1,35 17 1,18-35-1,52-88 1,1-53 0,-1-35-1,18-36 17,1-52-32</inkml:trace>
  <inkml:trace contextRef="#ctx0" brushRef="#br0" timeOffset="98839.84">7937 12294 0,'0'0'0,"18"-17"0,-18-1 0,35-17 16,1-53-1,-36-1 1,0 36-1,-36 18 1,19 35-16,-19 18 16,-34 88 15,17 35-15,53-35-1,0-54 1,18-16-1,52-36 1,-52 0-16,35-36 16,35-34-1,-17-71 1,-36 0 0,0-53-1,-17-18 1,-18 53-1,0 71 1,-18 88 0,-17 71 15,17 87-15,18 36-1,0-17 1,18-18-1,52-54 1,-17-52 0,18-35-1,-1-36 1,19-35 0,-1-52-1,-35-1 1,-53 35-1,0 36 1,-18 35-16,-35 0 16,-35 106 15,70-53-15,18 17-1,0-52 1,88-1-1,-52 1 1,34-18 0,-17 18-1,0-18 1,-18 17 0,36-17-1,0-35 1,-54 17-16,36-34 15,18-37 1,-54 36 0,-17 71 31,-17 53-32,-1 34 1,0-16-1,18-54 1,0-17 0,18-18-1,35-36 1,-18-52 0,-35-18-1,-17 53 1,-54 36-1,18-1 1,53 0 31,35 1-31,54-36-1,-1 18 1,-18 17-1,1 18 1,-71 18-16,53 70 16,-36 0-1,1 88 1,-18 36 0,0 0-1,0 105 1,0 36-1,0-124 1,0-88 0,0-17 15,0-89-15,0-123 15,0 35-31,-35-159 15,35 54-15</inkml:trace>
  <inkml:trace contextRef="#ctx0" brushRef="#br0" timeOffset="99173.71">9419 12312 0,'0'0'0,"-17"-176"16,-1 70-1,18 18 1,35 35-1,18 17 1,35 19 0,36 34 15,-54 36-15,-17 35-1,-53 1 1,-53-19-1,-70 1 1,35-18 0,35-36-1,53-34 17,35-36-17</inkml:trace>
  <inkml:trace contextRef="#ctx0" brushRef="#br0" timeOffset="99606.39">10425 12047 0,'17'0'47,"1"0"-47,70-17 15,106 17 1,35-36-1,1 36 1,-107-17 0,-70 17-1,35 0 1,-35 0 0,-70 0 30,-19-18-30,19 18-16,-1 0 0</inkml:trace>
  <inkml:trace contextRef="#ctx0" brushRef="#br0" timeOffset="100006.29">11148 11659 0,'0'0'0,"-18"0"0,18 18 31,0 0-31,18 34 16,70-16-1,0-19 17,-17 1-17,-36-18-15,18 0 16,-18 0-16,36 0 15,-71 18 17,-18 52-17,-35 36 1,36-71-16,-54 89 16,-70 70-1,70-106 1,-17 0-1,18-52 1,17-36 15,35 0-31</inkml:trace>
  <inkml:trace contextRef="#ctx0" brushRef="#br0" timeOffset="101873.12">13300 11853 0,'17'0'16,"-17"-70"15,0 52-31,0 0 15,0-34 1,-70-19 0,-36 71-1,-35 71 1,35 52 0,35 1-1,36 52 1,53-70-1,-1-89-15,54 19 16,35-54 0,17-70 15,-17-18-15,18-53-1,-71-52 1,-53-54-1,0 71 1,-18 70 0,-17 142-1,17 88 1,-17 106 0,35 17-1,17-35 1,36-53-1,0-53 1,18-52 0,-18-19-1,0-70 17,-1-35-17,1-18 1,-17 53-1,-19 36 1,1 17 15,-18 53-15,18 0 0,35-1-1,-18-16 1,35-36-1,1 0 1,17-53 0,-17-18-1,-54 54 17,1-1-17,-18 0 1,-18 18 15,1 0-15,-1-17-1</inkml:trace>
  <inkml:trace contextRef="#ctx0" brushRef="#br0" timeOffset="102556.06">13300 11589 0,'0'-36'0,"0"72"0,0-142 16,0-18-1,0 54 1,0 105 0,0 36-1,-18 140 1,-52 36 0,17-53-1,-36 53 1,54-70-1,17-89 1,18-70-16,0 17 16,0-106 31,18-70-32,35-35 1,-35 105-16,70-193 15,-35 34 1,-36-34 0,1 105-1,-18 141 1,18 142 0,-18-71-16,35 141 15,-17 35 1,35-35-1,-18-53 1,-18-70 0,1-18-1,0-53 17,-18-36-17,0-17-15</inkml:trace>
  <inkml:trace contextRef="#ctx0" brushRef="#br0" timeOffset="102756.1">13088 12083 0,'-18'17'15,"36"-34"-15,-53 87 16,17-17 0,53-18-1,54-35 1,52-35-1,-106 0-15,106-36 16,0-52 0,-88 105-1</inkml:trace>
  <inkml:trace contextRef="#ctx0" brushRef="#br0" timeOffset="104221.79">13952 11695 0,'0'0'15,"0"-53"1,-17 53-1,-1 0-15,-52 35 16,17 18 0,17 70-1,36-17 1,0-18 0,71-17-1,-18-71 1,53-18-1,-1-52 1,1-54 0,18-70 15,-89 35-15,-17-35-1,-18 53 1,-36 124-1,-17 87 1,36 54 0,17-71-16,-18 88 15,18-88-15,0 88 16,35-71 0,18 1-1,18-71 1,0-18-1,34-88 1,-34 1 0,-53 34-1,17 18 17,-35 88-17,0 54 1,0-1-1,0-18 1,17-52 0,54 0-1,0-36 1,70-53 0,-71 1-1,-34-1 1,-19 36-1,-17 53 1,0 35 0,0 35 15,0-53-15,18-17-1,35-18 1,0 0-1,-36-53 1,-17 0 0,-35-18-1,-36 1 1,36 17 0,35 0-1,53 0 1,18 35-1,52 36 1,-52 53 0,-36-1-1,0 1 17,-35-1-17,0-52 1,18-18-1,-1-53 17,19-18-17,17-17 1,0 35 0,-18 53-1,-17 0-15,34 71 16,-34-18-1,35 0 1,-18-18 0,18-35-1,18-35 17,-36-18-17,18-53 1,-53-18-1,18 72 1,17 52 0,-35 70-1,0 18 1,0-17 0,0-36-1,0-17 1,-35-18-1,17-18 1</inkml:trace>
  <inkml:trace contextRef="#ctx0" brushRef="#br0" timeOffset="104423.59">15610 11060 0,'0'0'0,"-70"-18"31,52 18-15,1 0-16,-1 0 15,0 18 1,-17-18 0,17 17-16,-70 1 15</inkml:trace>
  <inkml:trace contextRef="#ctx0" brushRef="#br0" timeOffset="104640.32">14446 11553 0,'0'0'0,"-35"53"16,17-53-16,18 18 15,0 0 1,18-18-1,0 0 1,52-36 0,36-34-1,-71 35-15,106-54 16</inkml:trace>
  <inkml:trace contextRef="#ctx0" brushRef="#br0" timeOffset="105038.96">16686 10407 0,'0'0'0,"0"-88"15,0 70 1,-35 18 0,-35 18-1,-36 105 1,35 1 0,36-89-16,-18 106 15,53-70 1,35-36-1,53-17 1,-17-18 0,17-36-1,-17-34 17,-71 34-32</inkml:trace>
  <inkml:trace contextRef="#ctx0" brushRef="#br0" timeOffset="105489.3">16598 10283 0,'0'0'0,"-53"0"15,-53 18 1,-35 106 0,53-1-1,53 53 1,35-34-1,70-37 1,72-52 0,-1-53-1,35 0 17,18-70-17,-35-18 1,-124 70-16,124-141 15,-124 18 1,-70-53 0,-124 53-1,0 88 1,-70 71 0,176-1-16,-141 54 15,-35 105 1,105-35-1,36 18 1,88-35 0</inkml:trace>
  <inkml:trace contextRef="#ctx0" brushRef="#br0" timeOffset="105906">16775 11889 0,'0'0'0,"17"0"0,124-53 32,-105 53-17,122-36 1,-87 19-1,-36-1-15,89 0 16,-89 18 0,-35-35-1,-35 0 1,17 35-16</inkml:trace>
  <inkml:trace contextRef="#ctx0" brushRef="#br0" timeOffset="106105.52">17180 11642 0,'-17'0'0,"34"0"0,-52 0 15,53-18 1,52 18 0,36 0-1,-35 71 17,-71-1-17,-53 18 1,-18-52-1,18-1 1,36-35-16</inkml:trace>
  <inkml:trace contextRef="#ctx0" brushRef="#br0" timeOffset="107405.3">18027 11359 0,'0'0'0,"0"-52"32,0 34-32,0 0 15,0-35 1,-35 53-1,-36 18 1,-17 88 0,17 17-1,18 1 1,36-36 0,34-70-1,-17-1-15,89-17 16,-36-35-1,35-36 1,-18-87 0,-17-54 15,0-53-15,-35 54-1,-18 17 1,0 141-1,-71 106 1,18 70 0,0 71-1,53 18 1,0-106 0,71 0-1,-1-71 1,19-35-1,52-18 1,-53-35 0,0-35-1,-53 35 17,-17 35-17,-18 54 1,0 52-1,0 0 1,35-35 0,18-18-1,0-35 1,18 0 0,52-70-1,-35-1 1,36-35-1,-89 18 1,-35 53 0,-70 17-1,-19 36 17,54 35-17,18 35 1,17-35-1,0-18 1,35-35 0,53-17-1,18-36 1,-36 0 0,-17 0-1,-35 53 1,-18 17-1,-35 125 1,17 52 0,-35-36-1,18 72 17,0-72-17,-1 54 1,19-53-1,-36-53 1,0-71 0,35-53-1,-17-88 1,35 71-16</inkml:trace>
  <inkml:trace contextRef="#ctx0" brushRef="#br0" timeOffset="107955.74">19544 10954 0,'0'0'0,"18"-18"0,-18 0 0,17 18 31,-17 18 16,-17-18-47,17 18 16,17-18-1,1 0 1,-1 0 0,-17 17 15,-17 1-31,-18 17 15,-18 1 1,53-19-16,-18 18 16,53-35 31,18 0-32,-35 0 1,-18 18-1,0 70 1,-18 1 0,-17-1-1,17-35 1,18-18 0,18-35 15,-18-18-31,53-17 15</inkml:trace>
  <inkml:trace contextRef="#ctx0" brushRef="#br0" timeOffset="109072.19">19932 11183 0,'0'0'0,"35"-53"15,-17 18 1,-18-18-1,0 35 1,-18 18 0,-35 0-1,18 36 1,0 34 0,17 18-1,18-52 1,71-72 31,-54 1-47,36-53 15,-18 0 17,-35-71-17,18 0 1,-18 89-1,0 87 1,-35 71 0,35 54-1,0-1 1,0-71 0,17 18-1,54-70 1,17-18-1,0-53 1,-17 0 0,17-35-1,-35 17 1,-18 71 15,-35 36-15,0 17-1,0 0 1,0-18 0,0-18-1,89-17 1,-19-35 0,-17 0-1,18 0 1,-36-1-1,-17 36 1,-36 0 31,-17 0-47,17 0 31,0 0-15,18-17 15,0-1-31,18 18 16,0-18-1,-1 18 1,1 0 0,-18 53-1,0 36 1,0-54-16,0 71 15,-35 70 1,-18-17 0,17-53-1,1-18 17,17-71-17,18-52 1</inkml:trace>
  <inkml:trace contextRef="#ctx0" brushRef="#br0" timeOffset="109388.43">20761 11077 0,'0'0'0,"0"-17"0,18-72 15,35 36 1,-18 18-1,53-18 1,18 53 0,-36 0-1,-70 53 1,0 0 15,-70 18-15,-1-18-1,54-18 1,17-18 0,17-52 15</inkml:trace>
  <inkml:trace contextRef="#ctx0" brushRef="#br0" timeOffset="109672.11">21431 10619 0,'0'0'0,"18"-18"16,-18 36 15,0-1-31,-53 89 31,35-71-31,-17 54 16,17-1-1,18-18 1,0-34 0,0-19-1,89-17 1,-36-17 0,-18-1-16</inkml:trace>
  <inkml:trace contextRef="#ctx0" brushRef="#br0" timeOffset="109988.34">21678 10619 0,'0'0'0,"18"-18"16,-1 18-1,1 0 1,0 18-1,-1-1-15,36 19 16,18 52 0,-36 0-1,-35-18 1,-53 19 0,-17-19-1,52-52-15,-35 17 16,0 0-1,36-35 1,-1 0-16</inkml:trace>
  <inkml:trace contextRef="#ctx0" brushRef="#br0" timeOffset="110155.05">21643 11236 0,'0'0'0,"0"18"16,0 17-1,0-17 1,-18-1 0,-17 1-1,0-18 1,-1 0 0</inkml:trace>
  <inkml:trace contextRef="#ctx0" brushRef="#br0" timeOffset="113521.52">7144 13776 0,'0'-18'31,"0"1"-16,0-1-15,17-17 16,19-36 0,-1-35-1,-17 36 1,-18 52-16,17-52 16,-17 34-1,-70 19 1,-36 34-1,18 36 1,-53 71 0,123-18-1,18-1 17,88-34-17,53 0 1,-17-19-1,-54 1 1,-52-35-16,-1 53 16,-34-1-1,-107 1 1,-17-18 0,-70-18-1,-1-35 1,88-18-1,107-52 1,52-36 0,106-18-1,0 36 1</inkml:trace>
  <inkml:trace contextRef="#ctx0" brushRef="#br0" timeOffset="113955.22">7267 13847 0,'18'17'16,"-36"-34"-16,89 105 16,-18-53-1,0-35 1,52-35 0,-34-18-1,17-53 1,-88 53-1,0-18 1,-70 36 0,52 35-16,-88 35 15,53 36 1,18 105 15,17-52-15,54 17-1,17-70 1,70-19 0,-35-52-1,36-35 1,-19-53 0,-16-18-1,-54-17 1,-35 17-16</inkml:trace>
  <inkml:trace contextRef="#ctx0" brushRef="#br0" timeOffset="114171">7955 13353 0,'0'17'16,"0"1"-16,0 35 15,35 158 1,1-69-1,-19 16 1,1-69 0,17-37-1,1-34 1,34-53 0</inkml:trace>
  <inkml:trace contextRef="#ctx0" brushRef="#br0" timeOffset="114571.06">8431 13917 0,'0'0'0,"0"18"16,0-1-16,0 1 31,36-18-15,34-53-1,1 0 1,-54 18-16,36-53 16,-53 35-1,-35-18 1,-18 71 0,0 35-1,18 54 1,17 87-1,18-88 1,71 0 0,17-52-1,-17-36 1,70-36 15,0-52-15,-106 53-16</inkml:trace>
  <inkml:trace contextRef="#ctx0" brushRef="#br0" timeOffset="115088.15">9260 13547 0,'0'0'0,"-17"0"16,-36 70-1,35 1 1,1 52-1,17-52 1,0 17 0,52-35-1,19-53 1,17-35 15,0-18-15,36-71-1,-36 18 1,0-105 0,-70 87-1,-18-34 1,0 87 0,-18 177 15,-17 35-16,35 35 1,0-52 0,0-1-1,35-70 1,36-53 0,-54 0-1,36 0 1,0-53-1,-35 0-15</inkml:trace>
  <inkml:trace contextRef="#ctx0" brushRef="#br0" timeOffset="115320.47">9631 13564 0,'-35'18'0,"70"-36"0,-88 36 15,71-18 1,87-18 0,-69 18-16,140-70 15,-52 17 17,17 0-17,-71 18 1,-52 35-16</inkml:trace>
  <inkml:trace contextRef="#ctx0" brushRef="#br0" timeOffset="116054.26">11236 13370 0,'0'0'0,"-35"0"31,52 0-15,124 0 0,1-17-1,122-54 1,-193 53-16,87 1 16,-87-18-16,194-18 15,-89 0 1,-88 17-1,-17 19 1,-54 17 0,-17-36-1,-70 36 17,-36 0-32,-106 0 31,54 0-16,52 0 1,106-35 0,106-18-1,52-17 1,-52 34 0,0 1-1,-18 53 1,-70 35-1,-18-36-15,0 107 16,-18-36 0,-35 36-1,18-36 1,35-35 15,-35-36-31</inkml:trace>
  <inkml:trace contextRef="#ctx0" brushRef="#br0" timeOffset="116720.73">11430 13564 0,'0'0'0,"-18"0"0,18 18 16,0 35 15,18-36-31,123 36 16,18-17-1,123-1 1,-17 0 0,-89-35-1,18 0 1,-159 0-16,89-17 15,-18-1 1,-89-17 0,-34 17-1,-89 18 1,18 0 15,-1 0-15,125-18 15,70 18-15,-36 0-1,36 36 1,-106 34 0,-18 18-1,-105 1 1,-18-36-1,105-36 1</inkml:trace>
  <inkml:trace contextRef="#ctx0" brushRef="#br0" timeOffset="117287.16">11236 13917 0,'0'0'0,"0"18"15,35 17 1,53 18 0,54 17-1,69 1 1,-17-18-1,-123-35-15,193 87 16,-34 19 0,-72-54-1,19 1 1,-71-36 0,-124-35 30,0 0-30,-52-35 0,17-18-1,35 18 1,18 17 0,18 18 15,0 18-31,17 35 15,-18 17 1,-52 36 0,-53-18-1,53-70-15,-124 70 16,88-53 0</inkml:trace>
  <inkml:trace contextRef="#ctx0" brushRef="#br0" timeOffset="122806.54">13406 12735 0,'-18'-17'16,"0"17"-1,1-18 1,17 0 0,0 1 31,0-1 156,-18 18-172,18-18-15</inkml:trace>
  <inkml:trace contextRef="#ctx0" brushRef="#br0" timeOffset="123320.54">13300 12700 0,'-18'0'15,"18"-18"-15,0 1 16,0-1-1,0 0 17,18 18-32,-1-17 15,36 17 1,18 53 0,-1 70-1,1 18 1,-18 0-1,-36-52 1,-17-19 0,0-52-1,0-36 32,0-35-31</inkml:trace>
  <inkml:trace contextRef="#ctx0" brushRef="#br0" timeOffset="123569.94">13670 12559 0,'18'88'16,"-18"18"15,0-18-31,0-35 0,0 70 16,0 1-1,0-53 1,35-71 0,36 0 15,-54-18-31</inkml:trace>
  <inkml:trace contextRef="#ctx0" brushRef="#br0" timeOffset="124819.78">14305 12788 0,'0'0'0,"18"-35"16,-18 0-1,0 17-15,-18 18 16,-35 71-1,18 34 1,17 36 0,18-52-1,36-36 1,16-36 0,-16-17-1,34-70 16,-34-19-15,-36 19 0,0-18-1,0 52 1,0 72 0,0 34-1,35 54 1,18-54-1,0-34 1,17-19 0,-17-34-1,18-54 1,-18-52 0,-18 17 15,-35-71-16,0 142-15,-18-71 16,-35 53 0,18 53-1,0 89 1,35 69 0,0-34-1,70 52 1,1-123-1,17 0 1,18-53 0,-35-18-1,-1-35 1,-35-35 0,-17 0-1,0 88 32,-1 71-31,-17-54-16,18 18 15,17 1 1,0-19 0,36-17-1,-18-53 1,17 1-1,-70-1 1,18 0 0,0 35-1,-1 53 1,1 18 0,17 0 15,1-35-16,52-1 1,-18-34 0,19-36-1,-1-18 1,-71 1 0,-17-18-1,-35 52 1,-18 72-1,0 69 1,53-16 0,0-1-1,53-53 1,53-35 0,-53 0-1,-18-18 1</inkml:trace>
  <inkml:trace contextRef="#ctx0" brushRef="#br0" timeOffset="126036.29">14270 13988 0,'-18'0'0,"1"17"16,17-34 15,0-36-31,17-53 31,-17 88-31,0-70 16,-17 0 0,-1 53-1,-17 35 1,17 70 0,18 71-1,0-105-15,35 105 16,-35-53-1,36-18 1,-36-34 0,-36-36 15,1-18-15,0-17-1,35 17 16,17 18-15,36 35 0,0-17-1,35 0 1,-35-18 0,36-36-1,-19-34 1,-17 17-1,0 0 1,-18 35 0,18 36-1,-18 17 1,18 1 0,0-19-1,-18-17 1,36-17 15,-53-1-31,35-35 16,0-53-1,-53-35 1,-53 53 0,0-18-1,17 106 1,36 106-1,0 0 1,36 17 0,17-35-1,-36-52 1,36-19 0,-35-17-1,-18-35 16,17 0-15,36-53 0,0 17-1,35 71 1,-35 35 0,-53 18-1,0 35 1,-35-35-1,0-17 1,0-19 0,35-52 15,35 0-15</inkml:trace>
  <inkml:trace contextRef="#ctx0" brushRef="#br0" timeOffset="126601.97">15557 13864 0,'18'18'16,"-36"-36"-16,89 36 15,-36-18 1,18-18 0,-17-17-1,-19-18 1,-17 35-16,0-35 15,-17 36 1,-1 17 0,-17 17-1,17 72 1,18-1 0,0-71-16,35 1 31,36 0-16,-36-18 1,18-36 0,-18-16-1,1-37 1,-1 1 0,-35 53-1,53 35 1,-18 53-1,36 35 1,17 35 0,-53-87-1,0-19 1,-17-17 0,-18-88 30,0 71-46,0-36 16,0 17-16,0 1 0</inkml:trace>
  <inkml:trace contextRef="#ctx0" brushRef="#br0" timeOffset="126719.68">16316 13617 0,'-18'18'31,"-52"70"-15,158-194-16,-194 247 0,53-88 15,-53 71 1,71-89-16,-88 36 15,-1 17 1</inkml:trace>
  <inkml:trace contextRef="#ctx0" brushRef="#br0" timeOffset="127103.38">13882 14781 0,'0'0'0,"17"18"0,54 53 16,-53-54-16,70 89 15,-35-18 1,-36 18 0,19-35-1,-19-54 16,-17-34-15,36-89 0</inkml:trace>
  <inkml:trace contextRef="#ctx0" brushRef="#br0" timeOffset="127337.15">14411 14640 0,'0'0'0,"0"-17"16,18 52-1,-54 71 1,1 0 0,-18 17-1,0-35 1,53-17 0,0-54-1,71-34 16,-36-36-15</inkml:trace>
  <inkml:trace contextRef="#ctx0" brushRef="#br0" timeOffset="127786.01">14711 14958 0,'0'0'0,"70"-18"15,1-17 1,17-18-1,0 0 1,-52 0 0,-36 35-16,0-17 15,-36 35 1,-34 35 0,-18 36-1,52-18 16,36 0-15,0 0 0,88-18-1,1 0 1,-36-17 0,0 0-1,-53 17 1,-36-17-1,-70-1 1,36 1 0,-18-18-1,70 0 1</inkml:trace>
  <inkml:trace contextRef="#ctx0" brushRef="#br0" timeOffset="128059.33">15240 15275 0,'0'0'0,"18"0"0,-1 0 16,1 18-1,-36-18 79,1 0-94,-1 0 16</inkml:trace>
  <inkml:trace contextRef="#ctx0" brushRef="#br0" timeOffset="131536.24">7038 15752 0,'18'0'0,"-1"0"15,1 0-15,-1 0 16,-17-36 15,18-34-15,-18-1-1,0-17 1,-53 17 0,-35 71-1,35 36 1,-35 105-1,53 35 1,35-35 0,0 18-1,17-141-15,19 35 16,34-53 0,1-36-1,34-87 1,-16-1 15,34-123-15,-105 106-1,-18-53 1,-53 106 0,-18 53-1,36 88 1,0 123-1,17 53 1,18-70 0,53 0-1,0-71 1,35-53 0,36-52-1,-1-71 16,-52 17-15,-18-52 0,-36 34-1,-17 1 1,-17 176 15,17 1-15,0 16-1,17 1 1,18-71 0,-17-35-16,70 0 15,-17-35 1,17-53 0</inkml:trace>
  <inkml:trace contextRef="#ctx0" brushRef="#br0" timeOffset="131969.57">8361 15540 0,'0'0'0,"17"-18"15,-17 1-15,0-19 16,0 1 0,-35 35-1,0 0 1,17 18-16,-17 52 15,0-17 1,35 0 0,17-35-1,36-1 1,35 1 0,-35 17-1,-17 1 16,-36-1-15,-53 18 0,0-18-1,-35 0 1,17-35 0,18 0-1,53-70 1,0 17-1,35 0-15</inkml:trace>
  <inkml:trace contextRef="#ctx0" brushRef="#br0" timeOffset="132385.57">8819 15646 0,'0'0'0,"18"88"15,0-88 1,52 18 0,-17-18-1,0-18 1,0-53 0,-35-35-1,-18 36 1,-36-36-1,1 106-15,-35 0 16,-1 35 0,18 89-1,35-36 1,18-53-16,0 54 16,36-1 15,70-18-16,-18-70 1,35-35 0,-17-36-1,-35 19-15</inkml:trace>
  <inkml:trace contextRef="#ctx0" brushRef="#br0" timeOffset="132635.17">9578 14975 0,'0'0'0,"0"-17"0,0-1 16,-18 89-1,18-54-15,0 160 16,0-36 0,0 18-1,36-71 1,-19 0 15,18-53-15,1-35-1,-1-17-15</inkml:trace>
  <inkml:trace contextRef="#ctx0" brushRef="#br0" timeOffset="133018.21">9895 15575 0,'0'0'0,"18"0"16,17 18-1,18-18 1,0-53 0,18-18-1,-54 54-15,19-36 31,-36-18-15,0 54 0,-53 17-1,0 70 1,53-35-16,-18 18 16,1 71-1,17-54 1,17-17-1,54-35 1,-1-18 0,1-35-1,-54 17-15,19 0 16</inkml:trace>
  <inkml:trace contextRef="#ctx0" brushRef="#br0" timeOffset="133569.79">10513 15293 0,'0'-18'16,"0"36"-16,0-18 31,0 18-15,0 70 0,0 18-1,0-36 1,35 1-1,-17-54-15,35 1 16,0-18 0,35-18-1,0-35 1,0-70 0,-17-53-1,-18-1 1,-36 36 15,1-35-15,-18 70-1,0 88 1,-18 89 0,18 52-1,-17 54 1,17-19-1,17 1 1,36-53 0,0-53-1,0-53 1,-35-18 0,-18-70-1,0 70 1</inkml:trace>
  <inkml:trace contextRef="#ctx0" brushRef="#br0" timeOffset="133785.23">10830 15187 0,'0'0'15,"18"0"16,0 0-31,17 0 0,53 0 16,53-70 0,-17 17-1,-54 35 1,-35 0 0</inkml:trace>
  <inkml:trace contextRef="#ctx0" brushRef="#br0" timeOffset="134969.75">12788 15593 0,'35'0'0,"-70"0"0,123 0 0,159-36 32,-176 19-32,123-18 15,106-36 1,-36 0 0,-158 54-16,282-89 15,18 18 1,-89 0-1,107-18 1,-1-35 0,-105 35-1,-213 71-15,283-124 16,-105 35 0,52 18-1,-71 18 1,-122 35 15,16-17-15,-52 17-1,-88 18 1,-18-1 0,-53 1-1,-35 17 1,-36 18-1,1 0 1,35 18 0,52-18-1,54 0 17,0-18-32,17 1 15,71-54 16,-18 36-15,-71 35 0,1 0-1,-18 18 1,-18 105 0,-52-17-1,-1-18 1,-52 0-1,-54 0 1</inkml:trace>
  <inkml:trace contextRef="#ctx0" brushRef="#br0" timeOffset="135669.99">15134 15328 0,'0'0'0,"35"0"0,124-35 16,-106 35-16,123-53 16,89 0-1,-194 35-15,211-52 16,88-18 15,18-1-15,-105 19-1,69-54 1,-69 36 0,-125 53-1,-122 0 1,-72 35-1,-70 0 1,-35 0 0,88 0-1,36 0 1,34 0 31,1 0-32,17 35 1,-17 0 0,-18 1-1,0-19-15,-106 36 16,0-35 0,-88 17-1</inkml:trace>
  <inkml:trace contextRef="#ctx0" brushRef="#br0" timeOffset="136184.45">16228 15028 0,'0'0'15,"17"71"1,1-71-16,123 53 31,-17-36-15,87 36-1,1-17 1,-36-1 0,-123-35-16,159 18 15,-36-18 1,-105 0-1,-1 0 1,-70-18 0,0 0-1,-17 1 1,-1 17 0,36 0 30,-1 35-46,19-35 32,-19 18-32,19-1 15,-36 1 17,-71-18-17,-88-35 1</inkml:trace>
  <inkml:trace contextRef="#ctx0" brushRef="#br0" timeOffset="136751.19">15963 15293 0,'0'0'0,"18"18"0,17-1 16,53 36-1,71 18 1,70 34 0,-140-69-1,-37-19-15,107 54 16,35 17-1,-70-53 1,34 36 0,-52-18-1,-70-53 1,-19 0-16,-17 18 16,-35-18 15,-18-18-16,18 18 17,17 0-17,36 0 17,17 35-17,-35 0 1,-35 1-1,-53-36 1,70 0-16,0-18 16</inkml:trace>
  <inkml:trace contextRef="#ctx0" brushRef="#br0" timeOffset="139401.89">18856 13811 0,'-18'0'16,"1"0"15,-1 0 110,18 18-126,0-36 32,-18 18-47,18-17 16,0-1-16,0 0 0,-17-35 31,-1 0-15,-17 36-1,0 17 1,-36 0 0,18 0-1,35 17-15,-52 54 16,35-18-1,17 53 1,18-18 0,53-35-1,35-18 1,-17-35 0,17 0-1,0-70 1,-17 17 15,-36-53-15,-17-88-1,-18 70 1,-18 1 0,-17 88-1,-18 35 1,0 53-1,17 70 1,36 36 0,0-36-1,53-35 1,18-17 0,0-53-1,52-18 1,-17-18 15,-36-35-15,-17 0-1,-53 0 1,-53 71 15,36 17-15,-1-17-16,18 35 15,0 0 1,0-36 0,53-17-1,18 0 1,17-53 0,18-17-1,-18-1 1,0 1 15,-70 34-15,-18 54 15,-18 0-31,18 52 16,35 1-1,18-18 1,-18-18-1,-17-17 1,-36-18 31,1 0-31,-1 0-16,18 17 15,0 1 1,0 0 15,53-18-15,-18 0-1,18 0 1,18-18 0,-18-17-1,-18-18 1,-35-53-1,0-18 1,0 54 0,0 52-1,-18 36 1,18-1-16,-35 72 16,35 17-1,0-54 16,0 1-15,35-35 0,-17-18-1,0 0-15,35 0 16,-36-35 0,36-53-1,-35-54 1,-1 19-1,-17-18 1,0 123-16,0-17 16,0 123 15,0 18-15,0 17-1,36-34 1,-36-54-1,35 0-15,0 18 32,-35-71-1,0-34-15</inkml:trace>
  <inkml:trace contextRef="#ctx0" brushRef="#br0" timeOffset="139584.6">20179 13635 0,'-18'0'0,"36"0"0,-53 0 16,70 0 15,-17 0-31,52 0 16,36 0-1,-18-35 1,0-18-1</inkml:trace>
  <inkml:trace contextRef="#ctx0" brushRef="#br0" timeOffset="140234.14">20973 13282 0,'0'0'0,"0"53"31,0-35-31,0 35 15,-36 35 1,19-18 0,17-34-1,-18-19 1,18-34 31,0-1-47,0-53 31,0 36-31,0-18 16,0-35-1,0 17 1,0 54 0,0 87 15,0 1-16,0-1 1,0-34 0,-18-19-1,18 1 1,0 0 0,36-18-1,-1 35 1,0 0-1,-35 18 17,0 0-17,-35-18 1,17-35-16,-17 18 16,35-36 15,35-52-16,18-18 1,-17 17 0</inkml:trace>
  <inkml:trace contextRef="#ctx0" brushRef="#br0" timeOffset="140617.82">21061 13494 0,'17'-18'15,"19"18"-15,-19 0 16,-87 18-16,140 35 16,-70 0-1,0 17 1,18-70-1,17 18 1,-17-18 0,17 0-1,18-53 1,-18 0 0,1-35-1,-36 70-15,17 18 16,-17 18-1,0 88 1,-17-1 0,-1 54-1,0-18 1,18-123-16,0 52 16,0-17-1,18-53 1,-18-70 31,0 35-47</inkml:trace>
  <inkml:trace contextRef="#ctx0" brushRef="#br0" timeOffset="141034.19">21343 13388 0,'0'0'0,"0"-18"0,18 18 32,-1 18-32,1 0 15,53 70 1,-1-18 0,-52-17-1,17-18 1,-17-35-1,-1 0 17,-17-52-17,0-1 1,0-53 0,0 0-1,0 88-15,0-17 16,0 17-16,18 1 15,0 17 1,-1 0 0,-17 35-1,18 36 1,-1-54 0</inkml:trace>
  <inkml:trace contextRef="#ctx0" brushRef="#br0" timeOffset="141451.2">21890 13511 0,'0'0'0,"17"-17"31,-17-1-15,-52 18 0,-1 35-1,0 18 1,35 0-1,18-35 1,0-1 0,18-17-1,35-52 1,0-1 0,-36 0-1,1 53 1,-18 35-1,0 36 17,35 17-17,-17-18 1,17-34 0,-17-19-1,-18 1 1,-36-18-1</inkml:trace>
  <inkml:trace contextRef="#ctx0" brushRef="#br0" timeOffset="142617.12">18856 14993 0,'0'0'16,"0"-18"-16,0 1 0,-18-54 15,-52 54 17,-18 17-17,-1 52 1,36 19 0,36-36-1,17-17-15,0 0 16,35-18-1,36-18 1,17-53 0,18-17-1,-71-53 1,-35 53 0,18 53-16,-18-89 15,0 71 1,-36 159 31,36 18-32,0-36 1,0 18 0,71-54-1,-1-52 1,36-17-1,-35-54 1,17 18 0,-53 36-16,18-54 15,-35 54 1,-1 17 0,19 70-1,34 1 1,-70-54-1,0 1-15,0 0 16,53-18 0,0 0-1,0-18 1,18-53 0,-36 1-1,-17 35 1,-18 17-16,52-17 15,-34 52 1,17 54 0,18-18-1,-17-36 1,-1 1 0,18-18-1,-36-18 1,36-52-1,-35-18 17,0 35-32</inkml:trace>
  <inkml:trace contextRef="#ctx0" brushRef="#br0" timeOffset="143484.29">20214 14270 0,'18'0'15,"-18"53"1,0 35-1,0 53 1,0-17 0,-18-36-1,18-35 1,-17-53 0,17-36 15,0-69-16,0 69 1,-18-122 0,0 69-1,1 1 1,17 53 0,35 35 15,-35 17-31,0 36 15,0 18 1,-18 0 0,-17-19-1,35-16 1,0-19 0,71 19-1,-1-36 1,-17 0-1,-18 0 17,-35 35-1,0-17-31,0 17 16,0 0-1,36-35 1,34 0-1,-17-35 1,35-36 0,-17-17-1,-18 0 1,-36 88 0,-17 70 15,0 1-16,18-36 17,0-35-17,17 0 1,18-35 0,-18-18-1,-17 0 1,-1-17-1,1-54 1,0 106-16</inkml:trace>
  <inkml:trace contextRef="#ctx0" brushRef="#br0" timeOffset="143834.16">20990 14129 0,'0'0'0,"18"0"16,0-18-1,34-17 1,-16 0-1,34-18 17,-34 17-17,-19 36 1,-17 53 0,0 35-1,-17 54 1,-1-19-1,18-52 1,0-54-16,35 36 16,0-35-1,-35-1 1,-52 1 0,-54 17-1,-88 36 1,123-53-1</inkml:trace>
  <inkml:trace contextRef="#ctx0" brushRef="#br0" timeOffset="146067.22">18344 15804 0,'18'18'31,"0"-18"-31,-1-18 16,19-34-1,-36-37 1,-18-17-1,-35 36 1,-17 35 0,34 35-16,-17 35 15,0 71 1,36 0 0,17-53-1,70-18 1,1-18 15,-1-52-15,1-35-1,0-54 1,-54 1 0,36-54-1,-35 71 1,-18 89-1,0 105 1,0 18 0,0 17-1,53-35 1,-18-35 0,-17-53-16,70 18 15,-18-36 1,1-35-1,-18-35 17,-18-18-17,-17 54 1,17 52 0,-35 35-1,35 53 1,1-35-1,-19-18 1,54-35 0,-18 0-1,35-70 1,-18-19 0,-17 1-1,36 18 1,-37 52-1,-16 71 17,17 18-17,-36-19 1,19-34 0,-1-18-1,35 0 1,-17-70-1,-17-1 1,-1 0 0,18 36-1,-18 53 1,-17-1 0,17 72-1,0-54 1,-17-17 15,17-18-15,0 0-1,1-53 1,17-18 0,-18 18-1,0 53 1,-17 0-1,-1 71 1,1-1 0,17-34-1,1-19 1,17-17 0,-36-17-1,18-36 1,1-36-1,-1 1 17,-17 53-17,-1 35 1,19 35 0,-19 18-1,19-18 1,-1 1-1,-18-36 1,19-18 0,-1-17-1,-17-36 1,17 18 0,-35 36-16,18 17 15,-1 0 1,-17 53-1,18 0 17,-1-36-17,1 18 1,0-35 0,17 0-1,0-70 1,1 17-1,-1-18 1,-18 54 0,1 17-1,-18 70 1,35-17 0,-17-17-1,-18-19 1,35-17-1,-17-17 17,17-36-17,1-18 1,-1 18 0,-18 35-1,19 18 1,-19 18-1,19 0 1,-19-1 0,1-17-1,35-17 1,17-19 0,-70 19-1,-53-1 1</inkml:trace>
  <inkml:trace contextRef="#ctx0" brushRef="#br0" timeOffset="147200.15">18697 16263 0,'0'-18'0,"18"1"0,-18-71 31,0 70-31,0-53 16,0 54 0,-35 17-1,17 17-15,-35 54 16,53 17-1,0-17 17,0-36-17,35-35 1,1 0 0,-19 0-16,71-88 15,1-36 1,-54 18-1,0-17 1,-17 88 0,17 123 15,18 0-15,-18-17-1,36-18 1,17-36-1,-17-17 1,-54-17 0,89-36-1,-35-18 1,-1 1 0,-35 34-1,18 36 1,-17 36-1,17 16 1,17-16 0,-17-19-1,35-17 1,-17-17 0,-18-19-1,-36 19-15,72-36 16,-19 0-1,1 18 17,-1 17-17,1 18 1,-36 0 0,0 0-1,18 0 1,-18-35-1</inkml:trace>
  <inkml:trace contextRef="#ctx0" brushRef="#br0" timeOffset="147382.65">21078 15646 0,'0'0'16,"18"-18"-16,0 18 15,-18-18 48,0 1-48</inkml:trace>
  <inkml:trace contextRef="#ctx0" brushRef="#br0" timeOffset="147550.14">21184 15610 0,'0'0'0,"-88"36"31,70-36-31,-34 0 16,16-36-1</inkml:trace>
  <inkml:trace contextRef="#ctx0" brushRef="#br0" timeOffset="149343.14">2663 16563 0,'0'18'15,"-17"-18"141,-1 0-140</inkml:trace>
  <inkml:trace contextRef="#ctx0" brushRef="#br0" timeOffset="151610.9">2857 16581 0,'-17'0'47</inkml:trace>
  <inkml:trace contextRef="#ctx0" brushRef="#br0" timeOffset="152682.99">2663 16528 0,'0'0'0,"0"-18"0,0 0 15,-17 18 1,17 18-1,0 0-15,17 87 16,19 125 0,-1-54 15,-17 1-15,-18-107-1,0-52-15,0-1 16,0-70 15,-18-52-15,0-1-1,1-53 1,17 106-16,0-35 16,35 35-1,36 53 1,-1 71-1,1 52 1,-18 18 15,-18-70-15,0-1 0,-17-52-1,17-18 1,-35-18-16,18-17 15,-1-53 1,19-89 0,-1 54-1,18 52 1,0 71 0,35 124-1,0 35 1,-17-1-1,-36-52 17,18-35-17,-53-54 1,35-17 0,36-53-1,-36 18-15</inkml:trace>
  <inkml:trace contextRef="#ctx0" brushRef="#br0" timeOffset="154232.51">4110 16739 0,'0'0'0,"0"-53"16,0 36-16,-18-1 16,-35 18-1,0 53 1,18 70-1,17 19 1,18 69 15,0-105-15,18-18 0,17-70-1,54-18 1,-19-53-1,54-88 1,-71 35 0,-18-53-1,-35 36 1,-18 35 0,-70 17-1,0 71 1,0 88-1,52 18 1,19 53 15,17-36-15,105 1 0,-16-89-1,52-35 1,-35-18-1,35-52 1,-53-1 0,0-70-1,-53 18 1,-35 70 0,18 35-1,17 89 1,-35-1-1,18 36 1,17-35 15,-17-54-31,17 19 16,0-36 0,18-18-1,-17-35 1,-1-35-1,-17-36 1,-18 19 0,0 87-1,17 18 1,18 70 0,36 19-1,0-19 1,-36-52-16,53 17 15,-35-35 1,0 0 15,0-35-15,-18-53 0,-17 17-1,-1 53-15,36-52 16,0 52-1,35 54 1,1 52 0,-72-18-1,1 36 1,-18-71 0,-53-35 15,-18-17-16,-17-18 1,0-1 15,106 54 1,35 35-17,35-18 1,-71-17-16,36-1 15,71-17 1,-89 0-16,53 0 16,36-53-1,-54 1 1,-34-37 0,-36-17-1,0 36 1,-36 52-1,19 36 1,-1 70 15,18-17-15,0 17 0,18-35-1,-1-18 1,19-35-1,16-18 1,-16-34 0</inkml:trace>
  <inkml:trace contextRef="#ctx0" brushRef="#br0" timeOffset="154533.1">6950 16545 0,'0'0'0,"17"-17"0,1-1 0,0 0 16,-1 18 15,1 53-15,-18 35 0,35 36-1,-35-54 1,0 36-1,0-53 1,0-35-16,18-18 16,-18-53 15,17 0-15</inkml:trace>
  <inkml:trace contextRef="#ctx0" brushRef="#br0" timeOffset="154784.28">7391 16404 0,'0'0'0,"17"0"15,19 35 1,-19 71 0,19-18-1,-1 71 1,-18-71-1,-17-17 1,18-53 0,-18-36 15,-53-35-15,36 53-16</inkml:trace>
  <inkml:trace contextRef="#ctx0" brushRef="#br0" timeOffset="156249.07">7126 16827 0,'0'0'0,"-18"18"15,18 0-15,36-1 16,34 1 0,36-18-1,18-35 1,52-36-1,-53 1 1,-87 52-16,105-53 16,-53 19-1,-70 52 1,-18 17 0,0 54-1,0 52 1,17-52-1,19 35 17,17-53-17,-1-18 1,1-35 0,0-53-1,-17-35 1,-36-1-1,-18 1 1,-70-18 0,17 71-1,-52 35 1,34 53 0,89 35-1,0 18 1,36-35-1,34-1 1,19-70 15,16 0-15,1-70 0,-18-1-1,18-35 1,-71 53-1,18 36 1,-17 17 0,-1 70-1,0 18 1,-17-35 0,17 0-1,0-35 1,-17-18-1,35-71 1,-18 18 0,-17-35 15,17 35-15,0 36-1,1 52 1,17 18-1,0 17 1,-18-17 0,35-17-1,1-36 1,0-36 0,-1-34-1,-35-1 1,1-17-1,-36 18 1,-18 52 0,-53 18 15,54 53-15,-1 70-1,18 1 1,0-36-1,71-17 1,17-36 0,0-35-1,-17-53 1,-1-35 0,-35-36-1,-35 36 1,0 17-1,0 89 1,53 53 0,-17-1 15,17 1-15,-18-36-1,0-17 1,-17-18-1,35-18 1,17-53 0,-34 36-16</inkml:trace>
  <inkml:trace contextRef="#ctx0" brushRef="#br0" timeOffset="157117.46">11148 16704 0,'-18'0'0,"36"0"0,-54 0 0,19 0 31,34 0-15,54 0-1,35 0 1,70 0-1,18-35 1,0-1 0,53-16 15,-17 34-15,-107 0-1,-17-17 1,-88 35-16,-36-35 31,-88 17-15,0 0-1,-53-17 1,-17 18 0,106-1-1,-1 18 1,53 0-1,18 18 1,18-1 15,17-17-15,53 0 0,-17 18-1,35 17 1,-18-17-1,0-1 1,-17 36 0,-71-35-16,0 35 15,-53 53 1,-71 17 0,36-35-1,-35-17 1,70-36-1,53-52 1,17-19 0</inkml:trace>
  <inkml:trace contextRef="#ctx0" brushRef="#br0" timeOffset="159495.31">13476 16598 0,'18'0'16,"-1"0"-1,-17-17 17,18 17-17</inkml:trace>
  <inkml:trace contextRef="#ctx0" brushRef="#br0" timeOffset="160315.23">13547 16334 0,'0'-18'16,"0"36"47,0-1-63,0 1 15,0 0-15,0 70 16,0 70-1,0-34 1,0 35 0,0-124-16,0 53 15,0-17 1,17-71 0,1-36-1,0-52 1,-18-18-1,0-105 1,0 52 0,0 53 15,0 53-15,35 89-1,0 52 1,36 70-1,-54-52 1,36 0 0,-17-35-1,-36-36 1,-71-53 15,53 1-31</inkml:trace>
  <inkml:trace contextRef="#ctx0" brushRef="#br0" timeOffset="161848.42">13441 16880 0,'0'18'16,"0"-36"-16,17 36 16,19-18-1,87-18 1,-35-35-1,106-17 1,-158 35-16,105-18 16,-106 17-16,71-34 15,-18 17 1,-70 35 0,-18 89 15,-18 17-16,18-53-15,-18 89 16,18-36 0,53-35 15,18-53-15,17-18-1,-17-52 1,35-89-1,-54 36 1,-34-36 0,-18 0-1,0 88 1,-35 71 0,17 106-1,18 18 1,0 17-1,18 0 1,17-70 0,36-36 15,-54-18-31,36-17 16,35-52-1,-35-19 1,-35 18-1,0 18 1,17 52 15,0 54-15,0-18 0,-17-35-1,17-18 1,54-18-1,-37-35 1,19-35 0,-36 17 15,1 71-15,-19 18-1,1 52 1,-1 1-1,36-36 1,-17-17 0,-1-18-1,18-35 1,-35-18 0,-18-18-1,0 54-15,-18-72 16,-35 54-1,-18 17 1,1 54 0,35 34 15,35 36-15,0-35-1,52-36 1,19-35-1,0-18 1,-1-52 0,18-18-1,-70 35 1,0 53 0,17 0-1,0 35 1,0 0-1,1-17 1,-19-1 0,36-34 15,-17-18-15,34-36-1,-35 0 1,1 54-1,-1 34 1,0 54 0,1-18-1,-1 0 1,-18-36 0,-17-69 15,-88-37-16,71 54-15</inkml:trace>
  <inkml:trace contextRef="#ctx0" brushRef="#br0" timeOffset="162015.62">15910 15963 0,'-17'-17'15,"34"34"-15,-70-34 16,0 17-1,53-18 1,-35 18 15,0 0-15</inkml:trace>
  <inkml:trace contextRef="#ctx0" brushRef="#br0" timeOffset="162215.17">14623 16404 0,'0'35'32,"17"-35"-32,1 0 15,52-52 1,89-37-1,-124 54-15,1 17 0</inkml:trace>
  <inkml:trace contextRef="#ctx0" brushRef="#br0" timeOffset="162548.42">16298 15628 0,'0'0'0,"124"-18"32,-107 18-32,-17 18 15,0 53 1,0-1 0,0-35-16,0 18 15,0 18 1,0-53-1,18-18 1,70-53 0,0-53-1,-52 35 1,-19-52 0,-17 52-1</inkml:trace>
  <inkml:trace contextRef="#ctx0" brushRef="#br0" timeOffset="162898.21">16651 15399 0,'-70'-18'15,"34"18"-15,160 35 0,-142-52 0,-229 105 16,141 18 0,18 70 15,70-35-15,18-53-1,89-17 1,-54-71-16,53 0 15,-53 0-15,71-35 16,18-53 0,-36-18-1,-88 18 1,-18-36 0,-123 1-1,35 105 1,-52 36-1,69 52 1,19 54 0,70-1 15,35-35-31</inkml:trace>
  <inkml:trace contextRef="#ctx0" brushRef="#br0" timeOffset="163448.69">17039 16722 0,'0'0'16,"106"35"0,-35-35-16,70 0 15,-36-35 17,19-1-17,-18-17 1,-89 36-16,-17-18 15,0-18 1,-70 35 0,-1 0-1,-35 18 1,71 18 0,35 0-1,71-1 1,35 1-1,-53 17 1,-1 0 0,-52 36 15,0-53-31,-17 17 16,-36 35-1,35-34 1</inkml:trace>
  <inkml:trace contextRef="#ctx0" brushRef="#br0" timeOffset="164997.96">18362 16387 0,'0'0'0,"0"17"0,0 18 15,18 54 1,-18-72-16,0 89 31,17-35-15,-17-1 0,0-52-1,0-36 16,0 1-31,0-72 16,0 19 0,18-36-1,0 71 1,-1 35 0,36 70-1,18 18 1,-36-35-1,36-35 1,-19-18 0,1-18 15,-17-35-15,-36 36-16,17-54 15,1 36 1,0 70 15,-18 18-15,53 0-1,-1-18 1,1-17 0,18-18-1,-18-35 1,0-18-1,-18 53 1,0 0 0,1 17-1,16 19 17,1-19-17,18 1 1,0-18-1,-54-18-15,36-17 16,-35-18 0,-18-35-1,-18 0 1,-52 17 0,52 54-16,-35 17 15,-18 35 1,36 53-1,17 18 1,18-53 0,71-18 15,17-17-15,-35-18-1,18-71 1,-36 36-1,-17 17 1,-1 18 0,19 0-1,-1 36 1,-18-1 0,19-18-1,-19-17 1,36-17-1,0-36 1,-35 0 0,17 35 15,-17 18-15,17 0-1,-17 36 1,35-19-1,-18 1 1,0-18 0,-17-18-1,-1-17 1,1-36 0,-18 1-1,-53-1 1,36 54-1,-1 34 1,18 54 0,0-1 15,18-34-15,52-1-1,1-35 1,-36 0-1,18-35 1,-36-71 0,-17 88-16</inkml:trace>
  <inkml:trace contextRef="#ctx0" brushRef="#br0" timeOffset="166481.76">20232 16069 0,'0'0'0,"17"0"31,19 0-15,17-18-16,70-35 31,1 36-15,-72-1-1,-16 1 1,-54 17 15,-52 0-15,34 0-1,19 35 1,-19 35 0,19 54-1,17-36 1,0-53-16,0 71 15,17-35 1,19-36 0,-1-35 31,-17-18-32,-1 18 1,1 0-1,-1 0 1,-17 36 0,36-19-1,-19-17-15,19 18 16,17-18 0,0-18-1,-18-17 1,-35-36-1,-18-17 1,-52 18 0,-1 52 15,36 71-15,-1 0-1,36 0 1,0-36-1,89-17 1,17-52 0,-18-37-1,-35 19 1,0-54 0,-36 36-1,-17 70-15,0 1 16,0 52 15,0-17 0,18-18 16,-18 17-31,0 1-1,0 35 1,0 35 0,0 0-1,0-52-15,-18-1 16,18-17 0,35-36 15,36-88-16,0-35 1,-54 17 0,-17 89-16,0-88 31,0 87-15,-35 89-1,17 36 1,-17 52-1,35 0 1,0-35 0,35-53-1,18-53 1,18 0 0,-1-89-1,-17 1 1,-17 18-1,-19 70 1,1 88 0,-18-18 15,17 1-15,19-36-1,-19-35 1,1-17-1,-18-72 1</inkml:trace>
  <inkml:trace contextRef="#ctx0" brushRef="#br0" timeOffset="166631.67">21396 16228 0,'-71'17'15,"142"-34"-15,-195 52 16,36-35-1,71 0-15,-36 0 16,-71-18 0,-87-17-1</inkml:trace>
  <inkml:trace contextRef="#ctx0" brushRef="#br0" timeOffset="167647.04">7003 18097 0,'-18'0'172,"0"0"-172,1 0 0</inkml:trace>
  <inkml:trace contextRef="#ctx0" brushRef="#br0" timeOffset="167964.31">6191 18344 0,'-17'-17'31,"17"-1"94,0 1-110,-18-1-15,18 0 16</inkml:trace>
  <inkml:trace contextRef="#ctx0" brushRef="#br0" timeOffset="168652.36">6085 17903 0,'0'0'0,"-17"-35"16,17 70 31,17 18-47,54 124 15,-36-18 17,1 52-17,-1-87 1,-18 17-1,1-106 1,0-35 0,-18-53-1,0-53 1,-53-17 0,-18-36-1,1 53 1,52 53-16,0-35 15,1-18 1,17 53 0,0 18 15,35 35-15,0 0-1,-17 0-15,17 0 16,-35-18 140,0 36-109,-17 0-47</inkml:trace>
  <inkml:trace contextRef="#ctx0" brushRef="#br0" timeOffset="170564.08">6209 18327 0,'0'-53'31,"0"35"-31,0 1 16,0-1-16,-53-35 15,0 35 1,0 1 0,0 34-1,18 107 17,35-1-17,0-70-15,0 71 16,35 34-1,18-87 1,35-71 0,-35 0-1,0-88 1,-35 70-16,17-88 16,-17-17-1,-18-71 1,-18 53-1,-52-53 1,17 53 0,-36 0 15,54 88-15,17 35-1,1 18 1,17 71-1,35 52 1,106 124 0,-53-124-1,36 36 1,-36-71 0,18-35-1,0-53 1,-53-53-1,17-52 1,-52 16 0,-18 1 15,0 70-15,0 107 15,53 17-16,0-18 1,35-35 0,-35-53-1,-18 0-15,18-18 16,18-53 0,-19-17-1,-52 0 1,-35 0-1,-35 35 1,-19 35 0,19 54 15,52 52-15,18 0-1,53 0 1,0-35-1,35-35 1,36-36 0,-18-70-1,-18 35 1,-35-35 0,-36 35-1,-17 18 1,18 35-1,35 70 1,-18-17 0,36 18-1,-18-54 17,-36-17-32,19 18 15,34-53 1,-17-36-1,-35 18 1,-1-17 0,-17 52-1,53 18 1,18 70 0,-1 1-1,1-36 1,-1-17-1,19-18 1,-36-53 0,-18-35 15,-35-36-15,-35 19-1,-36-54 1,36 53-1,35 88 1,35 71 0,36 18-1,-19 52 1,1-52 0,-35-1-1,0-52 1,-36-36 15,18-70-15,18 35-1,52-53 1,1 89 15,52 70-15,-70 17-1,-35 54 1,-36-36 0,-35 0-1,18-35 1,17-53 0,1-71-1,17 19 1</inkml:trace>
  <inkml:trace contextRef="#ctx0" brushRef="#br0" timeOffset="170830.22">9066 17392 0,'18'-18'0,"-36"36"0,54-36 0,-19 18 15,19 53 1,-1 35-1,35 54 1,-52-107-16,17 71 16,1-1-1,-19-52 1,1-17 0,-18-72 15,0 1-16</inkml:trace>
  <inkml:trace contextRef="#ctx0" brushRef="#br0" timeOffset="171213.09">9596 17762 0,'17'18'16,"-34"-36"-16,34 54 0,1-1 15,17 0 1,0-35-1,18-17 1,0-36 0,-18-36-1,-35 19 1,-35-18 0,-35 88-1,17 35 1,17 88-1,36-17 1,18 0 0,53-53-1,-1-35 1,1-18 15,17-71-15,-17 1-1,-36 17-15</inkml:trace>
  <inkml:trace contextRef="#ctx0" brushRef="#br0" timeOffset="171881.21">10231 17445 0,'0'0'0,"17"0"15,-17 106 16,0-71-15,0 36-16,35 70 16,1-36-1,-1 1 17,18-70-17,35-19 1,-35-70-1,53-53 1,-36-17 0,-17-53-1,-53 52 1,0-35 0,-17 124-1,-1 53 1,18 105-1,18 1 1,52 17 0,1-35-1,17-53 17,-17-36-17,17-52 1,-18-18-1,-17-70 1,-17 17 0,-19 70-1,-17 89 17,18 53-17,-1-35 1,1-54-16,-18 19 15,0-54 17,0-53-17</inkml:trace>
  <inkml:trace contextRef="#ctx0" brushRef="#br0" timeOffset="172063.6">11201 17304 0,'0'0'15,"-36"0"1,19 0 0,17 17-1,0 1 1,35 0 0,-17-18-16,17 0 15,0 0 1</inkml:trace>
  <inkml:trace contextRef="#ctx0" brushRef="#br0" timeOffset="172797.17">11518 17374 0,'0'0'0,"18"36"16,-1 16-1,1 37 1,17 17-1,-35-71-15,53 53 16,18 0 0,-1-53-1,1-35 1,0-35 0,-1-53-1,-35-18 1,-35-88-1,0 88 1,-53 18 0,53 70-1,0 71 17,18 53-17,35 18 1,-18-18-1,-35-54 1,0-16 0,0-72 15,18-52-15,17 35-1,0-17 1,1 52-1,-19 0 1,-17 54 0,0 52-1,-17 0 1,17-35 15,17 0-15,19-53-1,34 0 1,-52 0-16,35 0 16,35-35-1,-17-1 1,-19 1 0,19 18-1</inkml:trace>
  <inkml:trace contextRef="#ctx0" brushRef="#br0" timeOffset="173280.39">12982 17657 0,'0'0'0,"35"52"16,1-16-1,-19-19 17,36 1-17,18 0 1,17-18-1,0 0 1,18-36 0,-18-17-1,-52 36 1,-36-36 0,-53 18-1,-36 35 1,72-18-1,52 0 32,0 18-47,-17 0 0,53 71 32,-54-18-17,1 35 1,-18 0-1,-71 0 1,54-70-16,-107 88 16,36-71-1,-18-35 1</inkml:trace>
  <inkml:trace contextRef="#ctx0" brushRef="#br0" timeOffset="174363.96">14605 17515 0,'0'0'0,"-18"0"16,18 36 0,0-1-16,0 53 15,0 53 1,0-35 0,0-88-16,36 70 15,-36-35 1,17-71 15,1-70-15,0-18-1,-18 53-15,0-141 16,0 18 15,0 88-15,17 52-1,1 72 1,52 140 0,-17-35-1,0 0 1,-18-17 0,1-71-1,-36-36 1,-88-70 15,-1 0-15</inkml:trace>
  <inkml:trace contextRef="#ctx0" brushRef="#br0" timeOffset="175847.54">14552 17851 0,'-53'0'15,"53"17"1,0 18-1,88-35 1,1-17 0,52-54-1,0 18 1,-106 36-16,106-54 16,-53 54-1,-88 69 16,0 19-15,0 70 0,0-88-1,0-18-15,18 18 32,53-35-17,-19-36 1,37-52-1,-36-19 1,-1-52 0,-34 106-16,-18-88 15,0-19 1,-35 37 0,0 87-1,17 36 1,18 105-1,0 36 1,53-18 0,17-53-1,1-17 1,0-71 15,17-18-15,-18-52-1,-52-36 1,0 35 0,-18 54-1,17 34 1,18 54 0,18 52-1,0-88 1,0 1-1,18-36 1,-1-53 0,-34-35-1,-19 70-15,1-53 32,-18 36-17,35 35 1,0 53-1,18 18 1,-17-18 0,34-18-1,-52-35 1,17-35 0,-17-54-1,-18 1 1,-71-35-1,18 87 1,-17 54 0,34 70-1,19 0 1,17 18 15,35-70-15,36-19-1,-36-34 1,35-54 0,-17-17-1,-35 53 1,35 17 0,0 53-1,0 18 1,17 0-1,-52-35 1,0-18 0,-1 0-1,1-53 1,0-18 15,-1 18-15,18 0-1,18 53 1,0 18 0,0 53-1,-18-36 1,-17-18 0,-36-17 15,-17 0-31,-35-52 15,-107-37 1</inkml:trace>
  <inkml:trace contextRef="#ctx0" brushRef="#br0" timeOffset="176013.61">16457 17198 0,'-35'-35'15,"70"70"-15,-105-106 16,52 71-1,0 36 1,18-19 0,-17-17-1,-36 18 1</inkml:trace>
  <inkml:trace contextRef="#ctx0" brushRef="#br0" timeOffset="176212.31">15311 17515 0,'0'0'0,"-18"18"15,-17 17-15,35-17 16,70-18 15,1-35-15,70-54-1,18 1 1</inkml:trace>
  <inkml:trace contextRef="#ctx0" brushRef="#br0" timeOffset="176565.14">17216 17110 0,'0'0'0,"17"-71"16,-34 71 0,-19 0-1,-52 53 1,70-35-16,-52 70 15,17-35 1,35-18 0,1-35-1,34-70 17,-17 34-17,0 19-15,0-36 16</inkml:trace>
  <inkml:trace contextRef="#ctx0" brushRef="#br0" timeOffset="176930.06">16863 16933 0,'-36'18'15,"36"17"-15,-35 36 16,18-36-16,-1 53 31,0 36-15,18-54-1,53-34 1,18-36 0,17-18-1,-70 0-15,52-35 16,-17-17 0,-53-18-1,-18-1 1,-70 19-1,0 70 1,0 53 0,0 35-1,35-35 1,53 17 15,0-52-31</inkml:trace>
  <inkml:trace contextRef="#ctx0" brushRef="#br0" timeOffset="177445.32">17480 17674 0,'18'0'0,"-36"0"0,71 35 16,18-17 0,17 0-1,18-18 1,-71 0 0,88-53-1,-34 0 1,-37 0-1,-52 0 1,-17 18 0,-71 17-1,52 18-15,-52 0 16,0 18 0,70-1-1,36-17 1,53 0-1,-1 18 1,-35 35 0,-35 0-1,-35 17 1,-53 1 15,53-18-15</inkml:trace>
  <inkml:trace contextRef="#ctx0" brushRef="#br0" timeOffset="179196.11">18715 17692 0,'0'0'0,"17"0"0,1 0 15,-18-18 1,0-17 0,-53-18-1,18 18 1,17 17-16,-52 0 31,17 36-15,0 70-1,0 36 1,53-1 0,0-52-1,71-71 17,-1-71-17,-17-17 1,18-53-1,-71 106-15,35-107 16,-18-34 0,-17 53-1,0 105 1,0 71 15,0 88-15,0-106-16,0 36 15,0-36-15,0 106 16,0-35 0,18-71-1,35-35 1,-18-17 0,1-36-1,-19 35-15,19-17 16,16 35-1,-16 35 1,-1 18 0,18 35-1,-18-35 1,18-35 15,18-18-15,-18-35-1,17-71 1,-17 0 0,-53-18-1,0 54 1,-106 52 0,0 53-1,53 36 1,36 35-1,17 0 1,35-71 0,18-17-1,0-18 1,17-71 15,-52 53-31,35-52 16,0-1-1,-35 54-15,52-19 16,1 36 0,-54 53-1,36 18 1,-53-18 0,18-18-1,17-35 1,-17-18-1,17-52 1,18-18 0,35 35-1,-70 53 1,17 53 15,-35 0-15,35 17-1,-17-52 1,17-18 0,-17-18-1,70-70 1,-35-18 0,-35 18-1,-36-36 1,-17 54-1,70 52 1,-35 36-16,0 88 16,0-18-1,0 35 1,0-34 0,-18-72 15,18 1-31,0-36 31,0-52-15,0-1-1,53 36 1,0 35 0,-35 0-16,35 17 15,-36 1-15,19 53 16,-19-1-1,-34 1 1,-54-18 0,-17-18 15,53-35-31,17 0 16,18-71-1,0-52 1,18 88-16</inkml:trace>
  <inkml:trace contextRef="#ctx0" brushRef="#br0" timeOffset="179462.76">20796 17004 0,'0'0'15,"0"18"-15,0-1 0,0 54 16,-17 52-1,-1-17 1,0 35 0,1-53-1,-1-35 1,-17-53 0,17-17 15,18-54-16,0 53-15,0-52 0</inkml:trace>
  <inkml:trace contextRef="#ctx0" brushRef="#br0" timeOffset="179780.16">20690 17392 0,'18'35'16,"-36"-70"-16,54 70 0,-19 0 16,1-35-1,53 18 1,-19-53-1,19 0 1,-53-18 0,-18 35-1,-18 53 17,0 36-1,-17-1-16,35-17 1,0-35 0,18-18-1,17-53 1,0 0 0</inkml:trace>
  <inkml:trace contextRef="#ctx0" brushRef="#br0" timeOffset="180429.48">21290 17233 0,'0'0'0,"0"35"16,0 18-16,-18 18 31,1 17-15,17 0-1,0-52 1,35-36 0,0-18-1,36-53 1,0-34 0,-54-1-1,1 70-15,-1-122 16,-17 34-1,0 107 1,0 34 0,-35 107-1,18-18 1,17 70 15,0-88-15,0-17-1,52-71 1,1 0 0,36-53-1,-1-53 1,-35 71 0,0 35-1,-36 17 1,-17 36-1,0-35-15,0 17 16,0 18 0,0-71 31,0 1-47,0-36 15,0 0-15</inkml:trace>
  <inkml:trace contextRef="#ctx0" brushRef="#br0" timeOffset="180591.95">21819 17110 0,'0'17'0,"0"1"0,-17-18 16,-19 35-1,36 1 1,18-36 15</inkml:trace>
  <inkml:trace contextRef="#ctx0" brushRef="#br0" timeOffset="181295.86">22084 17251 0,'0'17'0,"0"-34"0,0 52 0,0-17 16,0 70-1,-35 18 1,35-53 0,0-36-1,17-17 1,19-53-1,-19-17 1,1 35-16,17-54 16,0-52-1,1 53 1,34 53 15,-70 88 0,0-36-31,0 72 16,18-1 0,-36-35-1,18-36 1,18-17 15,17-35-15,18-53-1,-35 88 1,-18 17 15,0 1-31,0 35 16,0-35 0,0 35-1,0-18 1,0-18-1,17-17 17,19 0-17,-36-17 1,17 17 0,-17-18-16</inkml:trace>
  <inkml:trace contextRef="#ctx0" brushRef="#br0" timeOffset="181445.02">23230 17586 0,'0'0'0</inkml:trace>
  <inkml:trace contextRef="#ctx0" brushRef="#br0" timeOffset="181512.13">23248 17657 0,'0'0'16,"53"0"15,-53-18-31</inkml:trace>
  <inkml:trace contextRef="#ctx0" brushRef="#br0" timeOffset="-180865.64">12136 12506 0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58:23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6473 0,'0'0'0,"17"-17"0,36-124 31,-53 123-31,-17-35 15,-71 18 1,-1 35 0,54 0-16,-106 70 15,35 54 1,0 70 0,89-53-1,17-17 16,0-107-31,70 36 16,36-53 0,18-53-1,-72-17 1,1-36 0,-53 0-1,0 53 1,0 18-1,18 105 1,0 107 0,35-1-1,-1 142 1,19 34 0,0 1-1,-36 0 1,-35-53 15,-18-89-15,-70 19-1,-18-107 1,-17-88 0,-54-123-1,1-123 1,52 17-1,36-159 1,88 71 0,0 193-16,106-281 15,106 52 1,-36 124 0,53 18-1,-70 106 1,-124 70-1</inkml:trace>
  <inkml:trace contextRef="#ctx0" brushRef="#br0" timeOffset="566.04">8678 6967 0,'0'0'0,"18"36"15,0 34 1,35-70 0,-1-35-1,19-36 1,-53 54-16,-1-71 15,-17-54 1,-17 1 0,-19 71-1,-52 87 1,35 54 0,36-18-16,-1 141 15,18-35 16,53-1-15,35-69 0,18-72-1,70-70 1,-35-70 0,-52 17-1,-36-88 1,-36-35-1,-17 88 1,-17 35 0,-1 106-16,-17 35 15,-1 88 1,19 107 0,17-36-1,0-88 1,53-18 15,-36-71-31,36 19 16,0-36-1,-35-53 1,-1 35-16</inkml:trace>
  <inkml:trace contextRef="#ctx0" brushRef="#br0" timeOffset="1365.48">9172 6950 0,'-17'17'16,"52"-17"-1,53-17 1,36-36 0,52-18-1,18 1 1,-18-1 15,-105 71-15,-71 18-1,-35 52 1,-71 107 0,53-36-1,35-35 1,36-18-1,70-71 1,0-17 0,-70 0-16,123-88 15,-53-35 1,-70 35 0,-53-18-1,-36 18 16,36 70-31,-106-17 16,52-1 0,89 1-1,89-18 1,34 53 0,89 0-1,-71 35 1,-53 54-1,-17 34 1,-18 36 0,-18 88-1,18 53 1,-18-71 0,36 212-1,-71-106 1,0-35 15,0-106-15,0-18-1,0-87 1,0-213 15,0-140-15,0 87-16</inkml:trace>
  <inkml:trace contextRef="#ctx0" brushRef="#br0" timeOffset="1682.98">10724 7373 0,'0'0'16,"-52"-159"-16,-54-70 16,17 53-1,89 52 16,18 1-15,0 105-16,70-17 16,106 52-1,-35 107 1,-106-1 0,-89 36-1,-140 17 1,53-87-1,17-36 1,70-53 0,36-53-1,89-88 1</inkml:trace>
  <inkml:trace contextRef="#ctx0" brushRef="#br0" timeOffset="1933.12">11112 6332 0,'36'-35'16,"-72"70"-16,107-105 16,-71 35-1,0 52-15,18 36 16,-18 159 0,-18-36-1,-17-52 1,17 17-1,18-71 1,18 1 0,70-71-1,-53-35 1</inkml:trace>
  <inkml:trace contextRef="#ctx0" brushRef="#br0" timeOffset="2833.29">11571 6703 0,'18'-18'16,"-36"36"-16,36-18 31,-36 53-15,-17 53 0,0-1-1,35-52 1,70 0-1,-17-53 1,18-35 0,52-18-1,-17-35 1,-36 0 0,-52 52-16,0 1 15,-18 17 1,0 71 15,0 0-15,0 35-1,0-17 1,17-53 0,1-18-1,0 0 1,-18-18-1,0-53 1,-18 54-16,18-18 16,0-1-16,-18-87 15,54-1 1,34 54 0,54 52-1,-36 18 1,0 88 15,-35 71-15,-35-53-1,-18 0 1,-18-36 0,18-52-1,-18-18 1,18-35-1,0-54 1,36 1 0,17-71-1,70 54 1,-35 69 0,89 107-1,-107-1 1,-52 54 15,-18-1-15,-36-52-1,19-53 1,17-36 15</inkml:trace>
  <inkml:trace contextRef="#ctx0" brushRef="#br0" timeOffset="3216.97">13617 6403 0,'0'0'0,"0"-18"0,0 1 0,-17-1 16,-72 36-1,19 70 1,35 18 15,35-53-15,0-18-16,35 0 15,53-35 1,18 0 0,-36 35-1,-34 18 1,-36-17-1,0-19-15,-53 36 16,0-18 0,-35 1-1,-1-36 1,19 0 0,52-18-16,-105-52 15</inkml:trace>
  <inkml:trace contextRef="#ctx0" brushRef="#br0" timeOffset="3348.61">12524 6138 0,'0'0'0</inkml:trace>
  <inkml:trace contextRef="#ctx0" brushRef="#br0" timeOffset="3432.79">12506 6121 0,'-18'17'16,"1"-17"0,-1 0-1,-17 0-15,-18 18 16</inkml:trace>
  <inkml:trace contextRef="#ctx0" brushRef="#br0" timeOffset="3649.64">11042 6791 0,'0'0'0,"0"18"0,0-1 16,141-17-1,18-35 1,158-71-1,1 0 1,-159 36 0</inkml:trace>
  <inkml:trace contextRef="#ctx0" brushRef="#br0" timeOffset="4016.11">14499 6262 0,'0'0'0,"35"-71"31,-35 54-15,0-1-1,-17 36 1,-36 35-1,-18 105 1,1 1 0,52-106-16,-52 123 15,70-52 1,0-71 0,70-18-1,71-35 1,-35-35 15,-71 17-31</inkml:trace>
  <inkml:trace contextRef="#ctx0" brushRef="#br0" timeOffset="4299.26">14958 6068 0,'0'0'0,"17"-18"0,72 18 16,16 0 0,54 53-1,-18 53 1,-88 17 0,-53 89-1,-70-89 1,-107 1 15,-52-18-15,35-53-1,-106-18 1</inkml:trace>
  <inkml:trace contextRef="#ctx0" brushRef="#br0" timeOffset="4883.06">5944 6879 0,'0'0'0,"0"-17"0,-17-1 31,17 36-31,-18 17 16,18 53-1,-35 71 1,-1-18 0,1-18-1,35-52 1,0-36-1</inkml:trace>
  <inkml:trace contextRef="#ctx0" brushRef="#br0" timeOffset="5082.95">6244 7302 0,'0'0'0,"18"0"0,-1 0 0,1 0 32,0 0-17,-1 0 1,-17 18 0,0 0-16</inkml:trace>
  <inkml:trace contextRef="#ctx0" brushRef="#br0" timeOffset="5899.69">6262 9754 0,'0'0'0,"-18"0"0,-105-106 16,87 71-1,36-35 1,0-54 0,18 89-16,70-71 15,18 53 1,88 71 0,0 88-1,-88 17 1,-88-70-16,-1 106 15,-17-106-15,-53 123 16,-53 0 0,1-52-1,16-71 1,37-53 0,-1-35-1,17-54 16,36-16-31,0 34 32,53 71-17,88 88 1,-17 36 0,-71-36-1,17 35 1,-17-35-1,-17-70 1,-19-18 0</inkml:trace>
  <inkml:trace contextRef="#ctx0" brushRef="#br0" timeOffset="6115.57">7179 10072 0,'18'0'0,"-36"0"0,53 0 16,-17 0 15,0-18-15,-1 18-1,-17-17 1,18-1-16</inkml:trace>
  <inkml:trace contextRef="#ctx0" brushRef="#br0" timeOffset="7333.29">9013 9737 0,'0'-18'0,"0"0"31,18 18 16,-18-17-47,18 17 31,-18-18 32,0 0-63,17 1 15,-17-1 1,18 1 0,-18-1-16,18-35 15,-18 35-15,0-35 16,0 18 15,-53 0-15,0 35-1,-53 0 1,0 88 0,18 18-1,35-18 1,53-35-1,18-53 1,70-18 0,-70 18-16,87-53 15,-87 36-15,88-54 16,-18 1 0,-53 52-1,-17 36 32,17 105-31,-17-88-16,17 124 15,18 88 1,0 18 0,18 17-1,-36-53 1,-35-158-16,17 158 15,-17-158-15,0 193 16,-70-34 0,-1-107-1,-52-35 1,-18-88 0,17-88-1,89 53-15,-106-195 31,53-69-31,88 69 32,17-87-17,160-18 1,-1 105 0,-123 177-16</inkml:trace>
  <inkml:trace contextRef="#ctx0" brushRef="#br0" timeOffset="7916.08">9578 9966 0,'0'0'15,"35"18"-15,36-18 16,-1-18 0,18-70-1,-17 17 1,0-70 15,-54 0-15,-17 106-16,-53-1 15,-35 36 1,0 142 0,70 16-1,18 36 1,53-53-1,71-52 1,-1-89 0,36-71-1,-18-52 1,-35-1 0,0-105-1,-36 0 1,-52 52-1,-18 107 17,0 122-17,0 125 1,0 52 0,0-17-1,18-53 1,17-89-1,18-35 1,-18-17 0,-35-53-1</inkml:trace>
  <inkml:trace contextRef="#ctx0" brushRef="#br0" timeOffset="8116.76">10477 9895 0,'0'-17'16,"0"-1"0,18-35-1,53 0 1,87-35 0,54-35-1,-36 34 1,-123 54-16,36-35 0</inkml:trace>
  <inkml:trace contextRef="#ctx0" brushRef="#br0" timeOffset="9165.57">11659 9066 0,'0'36'0,"0"-72"0,0 89 0,0 18 16,-53 105-1,-17 89 1,35-124 15,-1 0-15,36-70-1,0-54 1,0-52 0,88-106-1,-17-36 1,-18 19-1,-18-36 1,0 70 0,-17 124-1,-18 35-15,0 89 16,0 70 0,0-71-1,35 19 1,18-54 15,-53-71-15,-35-34 15,-36-19-15,-70-16-1,-17-1 1,122 53-16,1 0 15,17 70 1,71 1 0,53-36-1,-18-35 1,71-35 0,53-71-1,-36-18 1,-52-17-1,-71-17 17,-53 52-17,0 0 1,0 159 0,0 70-1,0 36 1,0 17-1,0-52 1,70-71 0,18-18-1,-52-35-15,69-35 16,-34-36 0,17-70-1,-70-18 1,-1 1 15,-17-36-15,0 105-1,0 160 1,0 88 0,-17 17-1,17-52 1,17-1-1,89-52 1,-18-71 0,-52 0-16</inkml:trace>
  <inkml:trace contextRef="#ctx0" brushRef="#br0" timeOffset="9532.54">13988 9225 0,'0'0'0,"17"0"0,-87 35 47,-1 1-31,1 17 0,52-36-16,18 1 15,18 0 1,87-18-1,37 35 1,-37 0 0,-16 36-1,-89-54-15,-53 71 16,-36-35 0,-69 18-1,-1-36 1,88-35 15,54-53-15,17 18-16</inkml:trace>
  <inkml:trace contextRef="#ctx0" brushRef="#br0" timeOffset="9915.45">14235 9454 0,'0'0'0,"88"36"15,-18 34 1,-34-70 0,17 0-1,17-17 1,-17-36 0,-35-18-1,-1-52 1,-52 52 15,0 36-15,-18 123-1,18 0 1,-1 71 0,36 35-1,0-123 1,36-1-1,34-70 1,36-88 0,-36 35-1</inkml:trace>
  <inkml:trace contextRef="#ctx0" brushRef="#br0" timeOffset="10149.26">15064 9049 0,'0'-141'0,"0"282"0,0-353 15,0 265 17,0-18-32,-36 159 15,1 0 1,17-53 0,1-17-1,17-54 1,35-70-1,36-17 1,-36-18-16</inkml:trace>
  <inkml:trace contextRef="#ctx0" brushRef="#br0" timeOffset="10482.43">15222 9454 0,'0'0'15,"18"0"-15,17 0 16,-17 0-16,52 0 15,-17 0 17,0-35-17,-35-18 1,-18 18 0,-53 17-1,35 18-15,-35 18 16,1 35-1,34 53 1,18-18 0,18-35-1,70-36 1,18-17 0,17-70-1,-88 52 1</inkml:trace>
  <inkml:trace contextRef="#ctx0" brushRef="#br0" timeOffset="11115.98">16245 9031 0,'18'-18'0,"-36"36"0,71-53 16,-53 88-1,-17 35 1,-19 53-1,19-123-15,17 105 16,0-35 0,0-35-1,70-53 1,-17 0 0,35-53-1,-52-52 1,-36 16-1,-36-69 17,-52 16-17,35 72 1,53 35 0,0 70-1,18 35 1,70-52-1,18-18 1,53-18 0,-18-34-1,-71 52 1,-70 105 0,0 72-1,-17-18 1,-19 105-1,-16-17 17,-19 18-17,36-142 1,-1 1 0,36-89-1,0-70 1,18-1-16</inkml:trace>
  <inkml:trace contextRef="#ctx0" brushRef="#br0" timeOffset="11398.33">16775 9225 0,'0'0'0,"0"-35"0,-18-71 15,0-17 1,54 70-1,16 53 17,1 17-17,-35 54 1,-18 52 0,-35 1-1,17-107-15,-35 36 16,18-35-1,35-71 17</inkml:trace>
  <inkml:trace contextRef="#ctx0" brushRef="#br0" timeOffset="12434.37">17180 8625 0,'0'0'0,"71"-70"16,-54 105-1,-17 53 17,0 142-17,0-72 1,0-52 0,0-35-1,18-36 1,17-35-1,54-35 1,-1-36 0,-35 1-1,17 17 1,-34 70 0,-19 72-1,-17-1 1,35 0-1,-17-70 17,35-1-17,0-34 1,0-19 0,17-52-1,-17 0 1,-35 35-1,-18 124 17,0-1-17,0 36 1,0-88-16,0 35 16,35-53-1,18 0 1,35-36-1,-35-34 17,-35-36-17,-18 18 1,0 17 0,0 89 15,18-1-16,17 1 1,-18 0-16,36-18 16,36 0-1,-1-18 1,18-35 0,-18 35-1,-53 18 1,-17 36 15,-18 52-15,0-35-1,17 0 1,19-36 0,-1-17-1,0-35 16,-17-35-15,-1-1 0,-17-88-1,0 89-15</inkml:trace>
  <inkml:trace contextRef="#ctx0" brushRef="#br0" timeOffset="12598.43">18856 8572 0,'-18'0'0,"36"0"0,-89-52 16,54 52-1,-1 0 32,0 0-31,-17-18 0,-71 18-1,71 0-15</inkml:trace>
  <inkml:trace contextRef="#ctx0" brushRef="#br0" timeOffset="12682.13">17639 8696 0,'0'18'0,"0"-36"0,0 53 16</inkml:trace>
  <inkml:trace contextRef="#ctx0" brushRef="#br0" timeOffset="12781.84">17709 8802 0,'36'0'0,"70"0"15,176-35 1,-53-1-1,-882 107-15,1394-142 0,-494 36 16,-176 35 0</inkml:trace>
  <inkml:trace contextRef="#ctx0" brushRef="#br0" timeOffset="13231.34">20179 9190 0,'0'0'0,"0"17"0,0 1 0,-35 53 15,-107 35 1,-104-1 0,-125 36-1,-87 1 1,34-37-1,-281 37 17,511-125-32,-441 89 15,-618 53 1,424-36 0,-423 71-1,-106 53 1,-18 53-1,1041-212-15,-318 71 16,-688 211 0,636-176-1,352-158 1,247-124 0,106-177-1,36 177-15</inkml:trace>
  <inkml:trace contextRef="#ctx0" brushRef="#br0" timeOffset="13565.13">9490 8555 0,'0'0'0,"-88"-18"0,52 18 16,2171-582 93,-2100 582-109,53-35 16,53 17-16,247-70 0,353-71 31,-459 106-31,741-158 16,-599 105-16</inkml:trace>
  <inkml:trace contextRef="#ctx0" brushRef="#br0" timeOffset="13867.55">16528 9613 0,'0'0'0,"0"18"0,0 35 31</inkml:trace>
  <inkml:trace contextRef="#ctx0" brushRef="#br0" timeOffset="18114.66">10407 13194 0,'-18'0'0,"1"0"0,-19 0 16,-69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2:08:13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 3581 0,'0'17'63,"0"1"-48,0 0 1,-18-18-16</inkml:trace>
  <inkml:trace contextRef="#ctx0" brushRef="#br0" timeOffset="1433.86">917 4639 0,'-17'0'32,"-1"0"-17,18 18 1,35-18 31,-17 0-47,-1-18 15,54-35 1,-36 0 0,-17 18-1,-18 0 1,0 52 31,0 1-32,0 52 1,-18 54 0,18-1-1,-17 54 1,17-54-1,0 18 1,0-123-16,-18 53 16,18-19-1,-35-34 1,-18 0 0,-18-18-1,-52 0 1,-1 17 15,54 1-15,52-18-1,71 0 17,35 0-17,-52 0-15,52 0 16,35 0-1,-35-18 1,-17 1 0,-53 17-1,17-18 17,-35 0 14,0 1-46</inkml:trace>
  <inkml:trace contextRef="#ctx0" brushRef="#br0" timeOffset="1815.86">1482 5080 0,'0'35'15,"17"-35"17,1 0-32,0 0 15,-1 0-15,1-35 16,-18 0-1,-18-1 17,1 36-17,-36 0 1,35 18 0,0 17-1,1 1 1,17-19-1,70-17 1</inkml:trace>
  <inkml:trace contextRef="#ctx0" brushRef="#br0" timeOffset="3415.76">2893 4551 0,'0'0'0,"17"-53"16,-17 35 0,0 1-16,0 34 31,0 1-31,0 52 15,-35 89 17,0 18-17,-53 34 1,35-87 0,0-18-1,18-71 1,-1-18-1,-17-17 1,18-52 0,35-72-1,-18 89-15,18-36 16,0-105 0,0 70-1,53 71 1,0 35-1,0 70 17,0 54-17,-35-18 1,-1-71-16,36 53 16,-17-35-1,34-18 1,1-35-1,17-35 1,0-36 0,-35-17-1,-18-18 1,1 36 0,-36 35-1,-18 105 16,0 18 1,1 18-17,17-35 1,0-1 0,53-52-1,-36-18-15,54 0 16,35-18-1,-18-52 1,-35-1 0,-53-52-1,-18 52 1,-70 1 0,0 52-1,35 18 1,53 35-1,0-17 17,35-18-17,53 0 1,36-18 0,-36-17-1,35 0 1,-52 17-1,-71 53 17,-18 71-17,-35-35 1,18 35 0,35-36-1,18-17 1,52-18 15,54-35-15,-54 0-1,18-53 1,-52 0 0,-36-52-1,-18-36 1,-35 17-1,18 106 1,-36 18 0,18 36-1,1 34 1,34-17 0</inkml:trace>
  <inkml:trace contextRef="#ctx0" brushRef="#br0" timeOffset="4165.83">4568 4604 0,'0'0'0,"-17"0"16,-1 17-16,-17 36 15,17 18 1,1 70 0,-1-35-1,-17 35 1,17-71-1,18-52 1,0 17 0,0-17-1,0-36 17,0-70-17,35-18 1,54-17-1,-19 52 1,1 54 0,-36 17-1,-35 35 1,-18 0 0,1-17-16,-72 35 15,37-53 1,-19 0-1,53 0 17,1 0-17,17 17 1,17 72 0,36-36-1,0 17 1,0-52-1,35-1 1,0-17 0,-17 0-1,-36-17 1,-17-1 0,-18-35-1,-35 18 1</inkml:trace>
  <inkml:trace contextRef="#ctx0" brushRef="#br0" timeOffset="6082.01">5733 5133 0,'17'0'0,"1"0"15,88-18 1,-89 18 0,36-53-1,-35 36-15,17-54 16,-17-52 0,-18 34-1,-71 1 1,1 88-1,-71 18 1,35 52 0,-35 107-1,123-54 1,18 1 0,18-54-1,70-52 1,0-18-1,88-71 17,-87 1-17,-1-71 1,-71 35 0,-17 18-1,0 70 1,0 89-1,-17 52 1,-1-35 0,18 18-1,0-53 1,88-35 0,-35-18-1,18-71 1,-18 18-1,-18-70 17,-17 17-17,-18 53 1,0 124 15,0 34-15,-18-16-1,18-1 1,0-71-16,0 36 16,0-35-1,0-36 17,18-17-17,-18 17-15,35-70 16,0 0-1,36-35 17,-36 87-17,36 54 1,-18 70 0,-18-17-1,53 35 1,-35-54-1,18-34 1,-36-18 0,18-18-1,0-34 1,35-72 0,-18 18-1,36 0 1,-35 71-1,17 35 17,-53 71-17,-35-1 1,0-34-16,0 52 16,0-53-1,0 0 1,18-52 15,-18-1-31,18-35 16,-18-53-1,-36 18 1,1 70 0,-36 18-1,18 36 1,-70 87-1,88-35 17,-1 18-17,36-53 1,0 18 0,53-54-1,0-17 1,53-70-1,-35-1 1,35-70 0,-54-18-1,-16 1 1,-36 52 0,0 88-1,0 36 1,-18 52-1,0 71 1,18-17 15,0 17-15,36-18 0,-1-105-1,36-18 1,-1-18-1,1-34 1,-1-37 0</inkml:trace>
  <inkml:trace contextRef="#ctx0" brushRef="#br0" timeOffset="7831.87">8714 5045 0,'0'0'16,"17"0"-16,36-53 15,-18 53-15,54-71 16,34-52-1,1-1 1,-72 18 15,-52-35-15,0 124-16,0-54 16,-17 54-1,-18 17 1,17 88-1,0 35 1,-35 124 0,18-53-1,-35 88 1,-1 36 0,18-89-1,35 18 1,18-35-1,53-142 1,0-17 15,0-53-15,35-53 0,36-52-1,-36-54 1,-70-71-1,-18-16 1,-71 87 0,-52 35-1,87 107-15,-34-19 16,-1 19 0,89 17 30,35-18-46,88-17 32,-18-18-17,-70 35-15,88-52 16,71-18 0,-71-18-1,-88 35 1,-35 18-1,-18 0 1,-53 53 0,-18 0-1,1 71 1,52-1 0,0 54-1,18-36 1,36 0-1,70-52 17,52-19-17,36-52 1,-35-18 0,0-53-1,-71 0 1,-35-17-1,-53 88 1,-35 17 0,-54 36-1,37 52 1,-1 36 0,53 17-1,17-34 1,54-36-1,-1-36 1,54-17 15,-36-35-15,-53 17-16,89-70 16,-54-18-1,19-70 1,-54 17-1,-18 53 1,-17 18 0,0 53-1,0 70 17,0-17-32,-17 70 15,-1 0 1,-17 88-1,0 1 17,35-71-17,70-36 1,1-70 0,35 0-1,-18-17 1,0-36-1,-35 0 1,-35 18 0</inkml:trace>
  <inkml:trace contextRef="#ctx0" brushRef="#br0" timeOffset="8965.29">847 6879 0,'-18'0'15,"0"0"1,1-17-16,17-1 16,0-53-1,0 18 1,53-35-1,0 53 1,17 35 0,1 35-1,-1 106 1,-70 18 0,-70 17-1,-19-52 1,-34 17-1,35-70 17,53-71-17,-1-53 1,1-71 0,35 36-1,0 53-15,0-18 16,71 18-1,-1 70 1,18 53 0,-17 18-1,-36-36 1,18 1 0,0-36-1,0-17 1,-35-18 15,17-53-31,-18 35 16</inkml:trace>
  <inkml:trace contextRef="#ctx0" brushRef="#br0" timeOffset="9144.09">1446 7179 0,'0'0'16,"18"-18"-1,-18 1 79,18-1-94</inkml:trace>
  <inkml:trace contextRef="#ctx0" brushRef="#br0" timeOffset="9616.08">2857 6526 0,'0'-17'0,"0"34"0,-35-52 0,18-18 15,17 36-15,0-1 16,0 0-1,-18 54 1,36 105 0,-1 35 15,-17-35-15,0-106-16,-70 124 15,34-18 1,36-70-1,-17-54 1,17-105 15,0 71-31</inkml:trace>
  <inkml:trace contextRef="#ctx0" brushRef="#br0" timeOffset="10366.79">2628 6826 0,'0'0'0,"-35"-35"0,35-18 16,0 35 0,-18-52-1,18 17 1,88-18 0,18 1-1,18 35 1,-1 35-1,-17 123 1,-71-35 0,-35 53-1,-88-17 1,18-54 0,-36-17-1,88-53-15,-35 18 16,36-18-1,17-18 1,0-17 15,35 35-15,18 0 0,0 0-1,0 53 1,-18 17-1,18-34 1,17-1 0,19-17-1,34-36 1,-17-35 0,-36 0-1,-17-17 1,-53 34-1,18 36 17,-36 53-1,1 18-15,-1-18-1,18-18 1,0-17-1,-18-36 17,18-17-17,0-18 1</inkml:trace>
  <inkml:trace contextRef="#ctx0" brushRef="#br0" timeOffset="10565.84">3651 6809 0,'-17'-36'16,"17"54"15,0 0-15,0-1-1,35 1 1,18 0-1,-18-18-15</inkml:trace>
  <inkml:trace contextRef="#ctx0" brushRef="#br0" timeOffset="11448.4">4216 7038 0,'0'0'0,"17"0"16,-17-18-16,18 18 16,0-53-1,-1 0 1,-34 1 0,-36 52-1,-18 0 1,1 52-1,17 37 1,17-1 0,36-35-1,36-36 1,52-17 0,-18-35-1,36-35 1,-70 17-1,-36 35 1,0 0 15,0 36 1,-18 35-17,0 53 1,18 52-1,0 19 1,18 140 0,17-87-1,0 105 1,18-35 0,0-36-1,-53-87 1,-17-1-1,-89-88 1,-18-88 15,-34-53-15,-1-105 0,53-19-1,53-87 1,53-19-1,18-34 1,70 35 0,18 35-1,-18 88 1,18 18 0,-36 53-1,-34 52 1,-1 1-1,35-18 1</inkml:trace>
  <inkml:trace contextRef="#ctx0" brushRef="#br0" timeOffset="12316.13">5151 6667 0,'0'0'0,"0"-17"0,0-36 15,0 35-15,0 1 16,0-1 0,0 36-1,0 52 1,-18 71-1,0 18 1,-17-18 15,17-17-15,18-89 0,0-53-1,18 1 1,0-54-1,35-52 1,-18 34 0,35-16-1,-34 87 1,-19 36 0,19 52-1,-1 36 1,-18-18-1,19-35 1,34-18 0,36-35 15,-18-35-15,-70 17-16,88-52 15,-36-18 1,1-71-1,-53 35 1,-1 19 0,-17 52-1,-17 70 1,-36 72 0,17 16-1,19 37 1,-1-1-1,18-71 1,0-52-16,18 52 31,17-70-15,18 0 0,17-35-1,-34 0 1,-1-36-1,-35 54-15</inkml:trace>
  <inkml:trace contextRef="#ctx0" brushRef="#br0" timeOffset="12517.06">5662 6897 0,'0'0'0,"18"0"47,-1 0-47,1 0 0,70 0 31,0 0-15,1-35 0,-72 35-16,54-36 15</inkml:trace>
  <inkml:trace contextRef="#ctx0" brushRef="#br0" timeOffset="13253.64">6967 6738 0,'0'0'0,"0"-18"0,0-17 31,0 17-16,0 36 79,0 0-31,-17-18-32,-1 0-31,0 0 0,1 0 16,-18 0-1,17 0-15,-70 17 16,17 1-1,36-18 1,17 0 15,36 0 110</inkml:trace>
  <inkml:trace contextRef="#ctx0" brushRef="#br0" timeOffset="14114.09">6897 6720 0,'0'0'0,"17"0"0,-17-17 16,0-1 0,0 0-1,0 1 1,-17 17-16,-36 0 15,0 35 1,-35 36 15,17 35-15,36-1 0,0 36-1,52-52 1,36-54-1,71-35 1,34-18 0,-34-35-1,52-70 1,-105 52 0,-18-70-1,-18-35 1,-35 52-1,0 71 1,0 18 0,-18 53 15,-17 70-15,0 35-1,17 19 1,1-1-1,17-53 1,17-18 0,36-34-1,18-36 1,-1-36 0,1-16-1,-1-37 1,-34 36-1,-36 36 1,53 17 0,-71 53 15,-17 17-15,17 1-1,18-36 1,0-53 31,0 1-47,0-18 15,0 17-15,0 0 0</inkml:trace>
  <inkml:trace contextRef="#ctx0" brushRef="#br0" timeOffset="14298.26">7743 6685 0,'0'-18'0,"0"36"63,0 0-63,0-1 16,18-17-1,17 0 1,-17 0-16</inkml:trace>
  <inkml:trace contextRef="#ctx0" brushRef="#br0" timeOffset="15064.36">8202 6667 0,'-18'0'31,"-17"36"-31,18-36 0,-19 35 16,-34 89-1,34-36 1,36-18 15,18 1-15,53-71 0,34 0-1,37-53 1,-72 0-1,1-70 1,-54-1 0,1-52-1,0 87 1,-18 160 15,0 88-15,-18-53-1,-17-1 1,17-34 0,0-53-1,18-36 32,0-17-31,0 17-16,53-35 15,35-17 1,1 52 0,-72 0-1,1 18 1,-89 36 15,1-1-15,35 0-1,35 0 1,0 1 0,17-1 15,18-17-15,18-1-1,-35-17-15,0 0 16,17 0-1,18 0 1</inkml:trace>
  <inkml:trace contextRef="#ctx0" brushRef="#br0" timeOffset="15784.46">9384 6756 0,'0'0'0,"-35"0"0,-1 0 16,-17 0 0,53 17-1,53-17 1,36 0-1,87 0 1,106-35 0,-141 17-1,0 1 1,-88-1 0,-53-17-1,-35 0 1,-36-36-1,36 18 1,0 0 0,-18 36 15,35 17-15,1 35-1,17 0 1,53 0-1,52-17 1,-16-18 0,34 0-1,-52 0 1,-36 0 0,-35 35-1,-71 18 1,-70 53-1,18-18 1,-18 18 15,105-71-31,-17 18 16,18-17 0,53-36 15</inkml:trace>
  <inkml:trace contextRef="#ctx0" brushRef="#br0" timeOffset="17863.93">11218 6332 0,'0'0'0,"-17"0"0,-36-17 31,35 17-31,-17 35 16,-53 53-1,88-35 1,88-18 0,0-35-1,88-70 1,-17-36-1,-71 35 1,-35-34 0,-53-1 15,0 70-15,-17 36-1,-19 106 1,1 0-1,0 88 1,35-141-16,-35 88 16,35 18-1,0-36 1,0-70 0,-18-17-1,-17-36 1,-54-18-1,1-53 1,18 19 0,34 16 15,19 36-15,17 18-1,35 52 1,53-17-1,36-35 1,-18-18 0,70-35-1,0-36 1,-70-17 0,-106 0-1,0 0 1,0 52-1,-17 54 1,-19 70 0,36-70-1,-17 70 1,17 0 0,-18-17-1,18-54 1,0-34 15,0-19-15,18-16-1,52-72 1,71 18 0,-35 53-1,18 53 1,-89 18-16,18 35 15,-36 53 1,-17-36 15,0 18-15,18-35 0,17-35-1,36-18 1,-1-35-1,36-36 1,35-52 0,-52 17-1,-19-18 1,-88 107 0,-87 17-1,34 53 1,18 52-1,53-16 1,35-36 15,54 35-15,-36-71 0,-36 1-1,-34-18 16,-54 0-15,53 0-16,1-18 16,-19 18-1,54 0 17,53 18-17,-1-18 1,-52 0-16,123 0 15,-35 0 1,17-53 0,-35-53 15,-70 18-15,35-18-1,-35 71 1,-18 17-1,0 36 1,0 70 0,-18 36-1,-17-1 1,-1 177 0,1-71-1,-35 142 1,-1 34-1,18-140 1,-35 53 0,70-248-1,-52 124 1,52-106 0,-17-70-1,35-106 16,17 0-15,1 52-16,53-158 16,17-106-1,-53 195-15</inkml:trace>
  <inkml:trace contextRef="#ctx0" brushRef="#br0" timeOffset="19214.23">13458 6773 0,'0'0'0,"-17"-35"0,17-71 16,0 18 15,17 53-15,107-1-1,-71 36 1,-18 0-16,71 71 15,-18 52 1,-70-34 0,-36-1-1,-70-35 1,0-53 0,0 0-1,70 17 1,-17-17-1,35 18 1,70 0 0,54-18 15,-36 0-15,71-36-1,-36-16 1,18-72-1,-88-35 1,-53 18 0,-53 88-1,0 89 1,0 16 0,18 72-1,35-1 1,35-17-1,54-70 1,-1-19 0,53-34-1,0-54 17,-35-17-17,0-89 1,-89 89-1,-17 71 1,0 34 0,0 54-1,0-36 1,0-17-16,0-1 16,36-34 15,-36-19-16,0-52 1,0 35 0,0 18 15,-36 53-15,1 70-1,0 71 1,35-54-1,-18 1 1,36-35 0,17-54-16,18-17 15,88 0 1,-35-52 0,17-54-1,-17-106 1,-71 18-1,-17 35 1,35 71 0,-53 70 15,0 54-15,-53 17-1,-17 141 1,-1 17-1,53-87 1,18-18 0,18-53-1,88-36 1,-36-17 0,19-17-1,-37-54 1,-34 36-1,0-54 1,-18 19 0</inkml:trace>
  <inkml:trace contextRef="#ctx0" brushRef="#br0" timeOffset="19431.55">15152 6421 0,'0'0'0,"-18"0"15,36 70 1,35-70 0,-18-18-16,71 18 15,-18 0 1,18 0 0,-89 0-1,1-17 1,-18-18-1</inkml:trace>
  <inkml:trace contextRef="#ctx0" brushRef="#br0" timeOffset="19831.24">16087 6421 0,'-36'0'15,"72"0"-15,-89 0 0,17 0 0,36 0 16,18 0 0,0 0-16,52-18 15,124 18 1,36 0-1,-54 0 1,18 0 0,-35 0 15,-106-18-15,-36 18-1,-17-17 1,-53-1-1,36 0 1,17 1-16</inkml:trace>
  <inkml:trace contextRef="#ctx0" brushRef="#br0" timeOffset="20213.18">16986 6209 0,'-17'0'0,"34"0"0,-70 0 15,36 0 1,-1 18-1,18-1 1,35 1 0,54-1 15,-19-17-15,-35 0-16,54 0 15,-1 0 1,-53 0-1,-53 18 1,-70 35 0,-53 70-1,-18 19 1,71-54 0,18 18-1,52-71 1,36-35 15,-1-18-15</inkml:trace>
  <inkml:trace contextRef="#ctx0" brushRef="#br0" timeOffset="20813.96">18538 6191 0,'53'-35'16,"-35"35"0,0 0-1,-18 18 1,0 17 0,-71 35-1,-52 72 1,87-107-16,-158 88 15,71-52 1,17-36 0,71-17-1,52-36 17,1 18-32,35 0 15,35 53 1,18 18-1,0-36 1,35 0 0,-53-17 15,-70-18-31,-1 0 16,-17-18 15,0-17-16,0-18-15</inkml:trace>
  <inkml:trace contextRef="#ctx0" brushRef="#br0" timeOffset="21364.97">19156 6279 0,'35'-35'15,"-17"35"-15,-1 0 16,19-35 0,-1 17-1,-17 1 1,-54 17-1,-34 0 1,-36 53 0,18 17-1,70-17 1,18 35 0,0-53-16,53 36 15,88 17 1,-35-17-1,-36-1 1,-105-17 0,-106-17 15,-18-36-15,89 17-1,-18-17 1,88-17 31,53-1-32,-18-17-15</inkml:trace>
  <inkml:trace contextRef="#ctx0" brushRef="#br0" timeOffset="21763.4">19579 6615 0,'0'0'16,"0"-18"-16,18 18 15,-1 0 1,19-35 0,17-18-1,0 17 1,-36 19-16,18-36 15,-35 18 1,-35 35 0,-71 0-1,18 70 1,-18 36 0,71 0-1,35-18 1,18-35-1,52-18 1,1-17 0,35-18-1,-1-35 17,-34-18-32</inkml:trace>
  <inkml:trace contextRef="#ctx0" brushRef="#br0" timeOffset="22081.41">20285 6032 0,'0'0'16,"0"-17"0,-18 34-1,0 1-15,1 53 16,-18 70-1,-1 53 1,1-35 0,35-54-1,-35-16 17,35-54-17,-18-17 1,18-36-1,18-35 1,-1 35-16</inkml:trace>
  <inkml:trace contextRef="#ctx0" brushRef="#br0" timeOffset="22480.4">20285 6562 0,'17'0'15,"-17"17"-15,18-17 0,35 0 16,-18 0 0,53-35-1,-52-18 17,-19-17-17,-17 34 1,-35 36-1,-36 18 1,1 35 0,17 70-1,35-105-15,1 70 16,-1 0 0,18-52-1,0-19 1,88-17-1,18 0 1,35-35 0</inkml:trace>
  <inkml:trace contextRef="#ctx0" brushRef="#br0" timeOffset="23096.81">20990 6368 0,'0'0'0,"0"-18"0,18 0 16,-36 18 15,1 18-31,-19 53 16,19-54-16,-36 71 15,35-52-15,1 34 16,17 18-1,17-17 1,1-53 0,17-18-16,71 17 31,-71-17-31,36-17 16,17-36-1,-35-53 1,17-88-1,-17 0 1,-35 88 0,-18 35-1,-18 107 17,1 17-17,-19 70 1,19-105-16,-1 52 15,18 107 1,-18-89 0,18 0-1,0-53 17,18-35-17,53 0 1,-18 0-1,-36 0-15,71-17 16,-52-19 0,-19 19-16</inkml:trace>
  <inkml:trace contextRef="#ctx0" brushRef="#br0" timeOffset="23330.32">21237 6421 0,'0'0'0,"18"0"31,-1 17-31,1-17 16,35 0 0,18 0-1,17 0 1,-53 0-1,0-35 1,-35 17-16</inkml:trace>
  <inkml:trace contextRef="#ctx0" brushRef="#br0" timeOffset="23863.17">22031 6156 0,'0'18'47,"18"-1"-47,-1-17 15,1 18-15,35 35 16,35 35 0,35 18-1,-52-53 1,0-18 0,-36-17-1,-18-18 1,-17-18-1,-52 18 1,-19 0 0,-17 53-1,-36 35 17,19 0-17,34-35 1,18 0-1,18-35 1,17-18 0,-35 0-1,36 0-15</inkml:trace>
  <inkml:trace contextRef="#ctx0" brushRef="#br0" timeOffset="29813.38">6403 3140 0,'0'0'0,"0"-106"31,0 88-15,0 1-16,0 34 31,0 54-15,-18 35-1,-35 70 1,36-53 0,-19 19-1,1-54 1,35-71 0,-17 19-1,17-54 16,52-52-31</inkml:trace>
  <inkml:trace contextRef="#ctx0" brushRef="#br0" timeOffset="30079.6">6756 3016 0,'0'0'0,"0"18"31,0 0-31,0 52 16,0-35-16,-18 36 16,18-18-16,-18 106 15,1-18 1,-1-53 15,0-18-15,1-70 15,-18-17-31</inkml:trace>
  <inkml:trace contextRef="#ctx0" brushRef="#br0" timeOffset="30612.5">6244 3616 0,'-35'0'15,"70"0"-15,-52 0 31,122-35-15,19-1 0,105-52-1,-35 18 17,-106 52-17,-70 0-15,-18 71 31,-53 18-15,18 17 0,0 0-1,35-17 1,0-18 0,52-53-1,19 0 1,17-53-1,-17-18 1,-54 36-16,-17-89 16,0 19-1,-17 16 1,-54 72 15,1 34-15,-19 72-1,54-19 1,35-52-16,0 52 16,18-52-1,-1-18-15</inkml:trace>
  <inkml:trace contextRef="#ctx0" brushRef="#br0" timeOffset="31180.1">7461 3334 0,'0'0'0,"-17"17"15,17 1-15,-36 70 32,36-70-32,-35 105 15,35-52 1,0-1-1,0-52 1,35-36 15,18-52-15,18-1 0,-36 18-1,-17 36 1,-18 34-1,0 54 1,17 17 0,1-70-16,35 17 15,53-17 17,0-18-17,35-71 1,-53 1-1,-70-36 1,-36 0 0,-35 35-1,0 54 1,18 17 0,17 0-1,53 17 1,71-17-1</inkml:trace>
  <inkml:trace contextRef="#ctx0" brushRef="#br0" timeOffset="31464.92">9296 2981 0,'0'0'0,"0"-18"0,0 36 31,-18 17-15,18-17-16,-35 70 15,-18 18 1,0 88 0,18-106-1,17 0 1,36-88 15,17-35-15,-35 17-16</inkml:trace>
  <inkml:trace contextRef="#ctx0" brushRef="#br0" timeOffset="31962.03">9066 3369 0,'-17'0'0,"-1"0"15,89 0 17,-18 0-17,70-53 1,-35 18 0,18 17-1,-71 1-15,-17 17 16,-18 35-1,-18 35 1,1 1 0,-1 17-1,18-17 1,35-36 15,1-35-31,34 0 16,89-35-1,-18-36 1,-88-17 0,-53-36-1,-88 36 1,-53 35 0,52 53-1,19 18 1,35 35-1,35-35 1,0-1 0</inkml:trace>
  <inkml:trace contextRef="#ctx0" brushRef="#br0" timeOffset="32355.98">10936 3228 0,'0'0'0,"18"0"15,-18 18 1,0-1-16,-18 54 31,-35 35-15,36-54-1,-1 1 1,0-17 0,18-54-1</inkml:trace>
  <inkml:trace contextRef="#ctx0" brushRef="#br0" timeOffset="32545.78">10901 3122 0,'0'0'0,"0"-18"0,0-34 16,0 34 0,0 0-1,88 36 32,-53 17-31,-17-35-16</inkml:trace>
  <inkml:trace contextRef="#ctx0" brushRef="#br0" timeOffset="33195.26">11589 3369 0,'53'-18'32,"-36"1"-32,-17-1 15,18-17-15,-18 0 16,-71-18 15,54 53-31,-71 0 16,-18 53-1,0 70 1,53-35 0,35 18-1,36-53 1,88-35 0,-18-18-1,-35-36 1,17-34-1,-17-36 1,-17-53 0,17 0-1,-36 36 17,-17 52-17,0 107 16,-17 52-15,17-53-16,0 124 16,0-53-1,0 17 1,0-70 0,52-35-1,1-18 1,36-53-1,-54 18 1</inkml:trace>
  <inkml:trace contextRef="#ctx0" brushRef="#br0" timeOffset="33596.16">12153 3281 0,'0'17'15,"18"-17"17,-1 0-17,1 0-15,17-17 16,18-54 0,-35 54-1,-18-1 1,-35 18-1,-54 18 1,19 35 0,35 70-1,35-35 1,17-17 15,54-36-15,17-17-1,53-18 1,-106-18-16,54-35 16,-36 18-16</inkml:trace>
  <inkml:trace contextRef="#ctx0" brushRef="#br0" timeOffset="34078.69">12665 3228 0,'0'-35'15,"0"70"-15,0-88 0,0 71 31,-18 17-15,18 53 0,0 18-1,0-53 1,0 17 15,0-87 16,0-1-47,0 0 16,0-52-1,0-18 1,35 0 0,-17 70-16,53-35 15,34 35 1,-16 18-1,-1 89 1,-53 16 0,-35-16-1,0-19 17,-18-35-17,-17-17 1,35-36 15,0 1-31,0-1 0</inkml:trace>
  <inkml:trace contextRef="#ctx0" brushRef="#br0" timeOffset="34661.94">13494 3087 0,'0'0'15,"-18"0"-15,18-35 0,0 17 16,0-17 0,-18 35 30,1 53-30,-18 52 0,17 1-1,0 35 1,1-105-16,17 52 16,0-18-1,53-34 1,-1-36-1,37-18 1,-19-17 0,18-89-1,-52 54 1,-19 34 15,-17 72 0,-17 34-15,-1-17 0,18-35-16,0 35 15,0-36 1,18 1 0,17-18-1,-17-35 1</inkml:trace>
  <inkml:trace contextRef="#ctx0" brushRef="#br0" timeOffset="34847">13970 3175 0,'0'0'0,"0"-18"16,-35 18 15,17 0-16,18 18 32</inkml:trace>
  <inkml:trace contextRef="#ctx0" brushRef="#br0" timeOffset="35064.74">13282 3281 0,'-18'0'0,"36"0"0,-53 0 0,35 17 31,17-17-31,54 0 16,35-17 15,-36 17-16,19-35 1</inkml:trace>
  <inkml:trace contextRef="#ctx0" brushRef="#br0" timeOffset="36445.1">14323 3581 0,'-18'0'15,"18"-18"17,0 0-32,35 1 15,18-36 1,18-35 0,-53 52-16,17-52 15,-18 0 1,-17 35-1,-52 88 17,16 36-17,19-36-15,-54 124 16,0 35 15,1-53-15,-18 88-1,0 1 1,35 17 0,35-159-1,18-35 1,71-53 0,17-18-1,35-70 1,18-106-1,-123 35 1,-18-17 0,-53 52-1,-35 71 1,35 18 15,18 17-15,35 1-1,70 17 1,54-18 0,17-35-1,-53 18 1,53-36 0,-106 54-1,-17-19 1,-18 54 15,0 35-15,0-18-1,0-17-15,0 35 16,18-35 15,35-18-15,52 0-1,-16-36 1,-19-34 0,-17-19-1,-18 19 1,-17 52 0,-18 36 15,-35 35-16,35-36-15,-53 89 16,18 35 0,17-35-1,18 53 1,0-18 15,0 36-15,0 17-1,-18-124 1,-88 1 0,1-54-1,52-17 1,-53-17 0,88-1-1,-17-35 1,35 0-1,0 18 1</inkml:trace>
  <inkml:trace contextRef="#ctx0" brushRef="#br0" timeOffset="37011.41">16563 3457 0,'0'0'16,"0"-17"-16,0-19 15,-18-70 1,18 71 0,-17 53-1,-1 17 1,-17 106 0,-1 18-1,1-18 1,0-53-1,17-52 1,18-19 0,0-34 15,0-19-31</inkml:trace>
  <inkml:trace contextRef="#ctx0" brushRef="#br0" timeOffset="37428.4">16122 3369 0,'0'0'0,"-18"-71"31,18 54-31,0-36 16,106 0-1,0 35 1,-71 18-16,159 0 15,-53 18 1,53 105 0,-88-17-1,-35 35 1,-106-17 15,-89-54-15,-70-17-1,71-35 1,-1 0 0,71-18-1,18 0 1,53 0 15,34-18-15,-16-17-1</inkml:trace>
  <inkml:trace contextRef="#ctx0" brushRef="#br0" timeOffset="37944.75">16969 3634 0,'0'0'0,"0"-18"32,0 0-32,17 1 15,19-19 1,34-17 0,1 53-1,52-17 1,-35 17-1,-52 0-15,52 70 16,-71 1 0,-17 17-1,-53-35 1,1-35 15,-1-18-15,53-53 15,0 18-15,0-54-1,53 36 1,-1 18 0,1 17-1,18 18 1,0-17-1,-54 17-15</inkml:trace>
  <inkml:trace contextRef="#ctx0" brushRef="#br0" timeOffset="38678.01">17921 3457 0,'0'0'16,"0"-17"-16,-18 17 46,-52 35-30,35 18 0,-1 17-1,36-52-15,0 17 16,0 1 0,36-36-1,17 0 1,-18-18-1,-18-35 1,-17-18 0,-17 36-1,-36 0 1,35 35 15,54 0 0,52-18-15,-18 1 0,18 17-1,-52 0 1,-1-18 0,-35 36-1,0 34 1,-18 19-1,1 17 1,-36 36 0,53-18-1,-18-71-15,-17 159 16,17-53 15,-17 18-15,35-53-1,-35-36 1,-1-17 0,1-35-1,35-54 17,0-17-17,35-52 1,-17 34-16</inkml:trace>
  <inkml:trace contextRef="#ctx0" brushRef="#br0" timeOffset="39078.08">18062 3581 0,'0'0'0,"-17"-18"0,17 0 16,-18-35-1,18 1 1,18 16 0,52 19-1,36 17 1,17 0 0,-87 0-16,52 17 15,-35 54 1,-53-18-1,-88 17 1,-18-34 0,0-19-1,35 1 1,36 0 15,17-18-15,1 0-1,-1 0 1</inkml:trace>
  <inkml:trace contextRef="#ctx0" brushRef="#br0" timeOffset="39265.06">18097 3687 0,'0'17'0,"0"1"31,-17-18-15</inkml:trace>
  <inkml:trace contextRef="#ctx0" brushRef="#br0" timeOffset="43727.93">19068 3351 0,'0'0'0,"17"-17"15,36-107 16,-53 107-31,0-36 16,0 70 15,-53 72-15,-17 87 0,17-53-1,-35 19 1,-1-37-1,36-69 1,36-36 0,17-18 15,0-17-31,35-18 16,36-35 15,-71 17-16,35 0 1,-17 71 0,-18 53-1,35 36 1,-35-19 0,70-17-1,-17-18 1,-35-35-16,70 0 15,0 0 1,53-53 0,-52-17-1,-19-71 1,-70-36 15,-35 1-15,-71 88-1,-53 70 1,54 36 0,-37 105-1,125-87-15,-18 69 16,35 19 0,52-36-1,54-17 1,-18-54-1,71-17 1,-71 0 0,18-17-1</inkml:trace>
  <inkml:trace contextRef="#ctx0" brushRef="#br0" timeOffset="44177.96">19826 3457 0,'0'0'0,"0"-17"31,-18 34-15,-17 18-1,-35 18 1,-19 36 0,72-36-1,-1-36-15,18 36 16,18-35-1,70-18 1,0 0 0,18-36-1,-35-16 1,-54 34-16,1-88 16,-18 0 15,-71 36-16,-17 52 1,-35 53 0,34 18-1,37 71 1,34-71 0,71 17-1,53-70 1,-53 0-1</inkml:trace>
  <inkml:trace contextRef="#ctx0" brushRef="#br0" timeOffset="45143.11">20232 3528 0,'0'0'0,"17"-18"0,1-35 16,-18 36 15,-18 34-16,-34 36 1,16 35 0,1 1-1,35-37 1,0-16 0,53-36-1,-35 0-15,70 0 16,0-18-1,0-52 1,-35 17 0,-18 0-1,-52 53 17,-1 17-17,-35 36-15,35 18 31,18-18-15,0-36 0,89-17-1,16 0 1,1-35 0,-53-18-1,-53-35 1,0 17-1,0 54-15,0-36 16,36 35 0,16 1-1,19 17 1,0 52 0,-36 19 15,0 0-16,-35-1 1,0 1 0,0-54-1,-18-17 1,1 0 0,-1 0-1,1-35 1,17-53-1,52 0 1,1 17 0,18 1-1,-1 52 1,1 18 0,-36 88 15,-35 18-16,0-35 1,0 17 0,-35-35-1,0-18 1,-1-35 0,1 0-16</inkml:trace>
  <inkml:trace contextRef="#ctx0" brushRef="#br0" timeOffset="47310.28">6667 4180 0,'-17'0'0,"34"0"0,-69 0 0,-19 0 16,36 0-1,17 0 1,36 0 15,17 0-15,18 0-1,53 0 1,35 0 0,-106 0-16,53-17 15,142 17 1,-89 0 0,106 0-1,-53 0 1,53 17-1,0-17 1,0 0 0,52 0-1,-87 0 1,53 0 0,-18 18 15,-18-18-16,71 0 1,-36 0 0,-34 0-1,-72 0 1,89 0 0,-88-18-1,70 18 1,-176 0-16,141-17 15,-35 17 1,88-18 0,-71 18-1,71 0 1,-35 0 0,17 0 15,18 0-16,-53 0 1,53 0 0,-70 0-1,140 35 1,-105-35 0,52 0-1,-87 0 1,87 0-1,19 0 1,-89 0 0,106 0-1,-124-17 1,36 17 0,-54-18 15,72 18-16,-89 0 1,70 0 0,-69 0-1,52 0 1,-36 0 0,54 0-1,0-18 1,-36 18-1,36-35 1,-54 35 0,54-17-1,0 17 1,-89 0 0,36 0 15,0 0-16,-36 0 1,54 0 0,-36 0-1,35 17 1,-17-17 0,-18 18-1,-53-18 1,36 0-1,-54 17 1,1-17 0,-54 0-1,1 0 1</inkml:trace>
  <inkml:trace contextRef="#ctx0" brushRef="#br0" timeOffset="47510.09">20408 4216 0,'0'0'0,"-17"0"0,-1 0 16,18 17-1,53 1 1,-18 0 0,-17-18-1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2:09:17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4692 776 0,'0'0'0,"0"-18"0,18-17 31,-18 18-15,17 17-16,-17-18 15,0 36 16,0-1-31,0 18 16,0 124 0,0-18-1,-53 53 1,18-70 0,17-89-16,-35 106 15,36-88 1,-1 18-1,1-71 32,-1-36-31,18 19-16,0-36 16</inkml:trace>
  <inkml:trace contextRef="#ctx0" brushRef="#br0" timeOffset="398.4">4992 917 0,'0'0'0,"17"-17"0,19-36 16,-19 35-1,-17-17 1,18 35 15,-18 53-15,0 52-1,0 54 1,0-35 0,-18 17-1,-35-18 1,18-52-1,35-54-15,-35 19 16,35-1 0,-18-35-1,1 0 1,-19-71 0,19 54-16</inkml:trace>
  <inkml:trace contextRef="#ctx0" brushRef="#br0" timeOffset="664.72">4533 1393 0,'0'0'0,"18"0"31,17 0-31,36 0 16,17-17 0,-53-1-16,89 1 15,-71-1 1,-36 18 0</inkml:trace>
  <inkml:trace contextRef="#ctx0" brushRef="#br0" timeOffset="1947.99">5662 1517 0,'0'0'0,"18"0"16,-1 0-16,1 0 15,35-35 1,-35-1 0,-1 19-16,-17-36 15,0 0 1,-70-18-1,-36 36 17,18 17-17,-36 36 1,36 17 0,-18 89-1,71-36 1,35 35-1,0-17 1,17-53 0,1-53-16,35 18 15,18-18 1,52-53 0,1-35-1,-54 17 1,1-35-1,-71 71 1,35-18 0,-17 0-1,-18 36 1,-18 70 15,18-36-31,-18 36 16,1-35-16,17 52 15,0-52-15,0 70 16,17-35 0,54-18-1,-18-35 1,35-35 0,-53 17-16,18-35 15,18-35 1,-36 0-1,-35 18 17,0 52-17,0 0 1,0 71 0,-18 18-1,18-1 1,-17 1-1,17-18 1,0-18 0,0-53 31,0-52-32,0-1 1,0 18-1,35 0 17,-17 36-32,35-18 15,52-1 1,-16 36 0,34 53-1,-52 0 1,-54 53-1,-17-53 1,0 17 0,0-52-1,0 17 1,-17-35 0,-19 0-1,36-17 1,0-36-1,0 35 1</inkml:trace>
  <inkml:trace contextRef="#ctx0" brushRef="#br0" timeOffset="2949.26">7426 1411 0,'0'0'0,"18"-35"16,-18 0 0,-18-1-1,18 19-15,-71-36 16,1 35 0,-1 18-1,-17 35 1,-18 36-1,53 17 17,36-53-32,-19 71 15,36-18 1,18-35 0,53-35-1,17-18 1,-18-35-1,54-89 1,-71 36 0,17-53-1,-17-35 1,-35 87 0,-18-17-1,0 89 1,0 34-1,-35 54 17,-1 70-17,19-35 1,17 17 0,0-17-1,35-53 1,0-35-1,36-18 1,-18 0 0,53-35-1,-36-18 1,18-36 0,0-16-1,-35 16 1,-35-34-1,-18 52 17,0-17-17,0 106 17,-18 52-17,1 72 1,-1-37-1,-35 54 1,53-106 0,0 18-1,0-36 1,18-18 0,17-17-1,18-17 1,0-36-1,0 0 17</inkml:trace>
  <inkml:trace contextRef="#ctx0" brushRef="#br0" timeOffset="3447.66">8308 1376 0,'0'0'0,"-18"17"16,1-17-16,17 18 16,17-18 15,19 0-31,16-18 16,19-34-1,-36 16 1,1-17-1,-36 18 1,0 17 0,-18 18-1,-35 0 1,-35 36 0,17 34-1,1 18 1,52-17-1,18-53-15,0 52 16,71-35 0,17-17-1,-35-18 1,17 0 0,-34 0-1,-1-35 1,-18 0-1,1 17 1</inkml:trace>
  <inkml:trace contextRef="#ctx0" brushRef="#br0" timeOffset="4115.5">9490 917 0,'0'0'0,"-18"0"0,-70 0 31,70 0-16,36 0 17,17 0-17,142 0 1,17-35 0,-142 35-16,178-35 15,-124 35 1,-89-18-1,-52 18 1,-53 0 0,-36 18-1,107-18-15</inkml:trace>
  <inkml:trace contextRef="#ctx0" brushRef="#br0" timeOffset="4381.1">9772 864 0,'-18'18'16,"1"-18"-1,-1 35 17,18-17-32,-18 52 15,-17 54 1,0-1 0,17 18-1,-17-17 1,0-1-1,35-52 1,0-53 0,35-54 15,18-17-15</inkml:trace>
  <inkml:trace contextRef="#ctx0" brushRef="#br0" timeOffset="4814.07">9984 1341 0,'17'0'0,"-17"17"47,0 18-32,-53 54 1,0-1-1,53-18 1,0 1 0,71-36-1,17-35 1,-53 0-16,36-35 16,0-36-1,-54 1 1,-17-36-1,-53 18 17,-17 53-17,17 35 1,-18 0 0,18 52-1,53-16 1,18-19-1,0-17-15,35 0 0</inkml:trace>
  <inkml:trace contextRef="#ctx0" brushRef="#br0" timeOffset="5764.43">11271 1076 0,'0'0'0,"18"-18"0,35-17 16,0-18-1,-18 0 1,-35 36 0,0 34-1,-53 89 1,-17 70 0,-36 1-1,17-54 1,-16 18-1,52-35 17,35-88-17,18-71 17,0-53-17,53 0 1,-18-17-1,1 52 1,-19 89 15,-17 0-31,53 70 16,-35-18 0,17-34-16,0 52 15,36 0 1,17-53-1,-17-35 17,52-35-17,-52-36 1,17-34 0,-71 69-16,-17-87 15,0-71 1,-70 70-1,-18-17 1,17 106 0,-70 70-1,35 53 1,89-52-16,-19 122 16,36-69-1,53 16 1,35-69-1,18-1 17,-53-35-17,0 0 1,0-18 0</inkml:trace>
  <inkml:trace contextRef="#ctx0" brushRef="#br0" timeOffset="6231.09">11924 1393 0,'0'-17'15,"0"-1"1,0 1-16,0-1 15,0 0 1,35 18-16,36 0 31,-1 18-15,1 52 0,-71-52-16,35 35 15,-17 35 1,-18-35-1,0 18 1,-36-71 0,19 0-1,17-53 1,0-18 0,0-17-1,0 53 1,70-1-1,-17 19 17,53-18-17,-71 35-15</inkml:trace>
  <inkml:trace contextRef="#ctx0" brushRef="#br0" timeOffset="6964.09">12665 1270 0,'0'0'16,"-36"53"15,1-18-15,-18 36-1,36-18 1,-1 0 0,18-18-1,53-35 1,53-18-1,-36-17 1,-34-18 15,-36 0-15,-53 0 0,35 53-16,-53-17 15,19 17 1,34 0-1,71-18 17,70 18-17,-87-18-15,52 18 16,18-17 0,-18 17-1,-71 0 1,1 70-1,-18-17 17,0 88-17,0-17 1,-53 87 0,18-17-1,-18 71 1,0 17-1,18-35 1,-1-106 0,19-70-1,-1-54 1,1-17 0,17-52-1,0-37 1,17-158-1,36 18 1,-18 88 0</inkml:trace>
  <inkml:trace contextRef="#ctx0" brushRef="#br0" timeOffset="7297.36">13017 1429 0,'0'0'16,"0"-36"-16,0-34 15,0 17 1,0 0 0,71 18-1,70 17 1,0 18 0,0 71-1,-88 17 1,-53 0-1,-70 0 17,-1-35-17,-52-18 1,87-17 0,19-18-1,17-18 1,0 1-16</inkml:trace>
  <inkml:trace contextRef="#ctx0" brushRef="#br0" timeOffset="8263.79">14323 1094 0,'0'0'0,"0"-18"0,17-17 0,1-54 31,-18 72-31,-18 34 32,-35 72-17,1 34 1,34-70-16,-88 123 16,36-52-1,-19-1 1,54-52-1,0-71 17,17-18-17,18-88 1,0 18 0,35-53-1,1 53 1,17 123 15,-53-17-31,35 52 16,0 54-1,36-36 1,17 0 0,0-52-1,71-36 1,-71-36-1,18-52 17,-53 0-17,-18-88 1,-35 34 0,-53-105-1,-35 159 1,-106 53-1,18 53 1,-18 105 0,141 18-1,88 53 1,71-123 0,52 17-1,1-70 1,-71-18-1,18 0 17,-53-36-17,18-17 1,-18 36 0,0-1-16</inkml:trace>
  <inkml:trace contextRef="#ctx0" brushRef="#br0" timeOffset="8765.15">15169 1199 0,'18'-17'16,"-36"34"-16,1-17 31,-36 53-15,-35 53-1,-1-18 1,89 1-1,0-1 1,36-71 15,70-17-15,-1 0 0,37-70-1,-107 52-15,35-35 16,-52-70-1,-18 35 1,-88 17 0,-18 71-1,-35 18 1,35 70 0,53 18-1,35-18 1,18-35-1,53 17 17,-35-70-32,35 0 15,-35 0-15,87 0 16,1-53 0,-70 36-16</inkml:trace>
  <inkml:trace contextRef="#ctx0" brushRef="#br0" timeOffset="9846.7">15787 1305 0,'0'0'0,"35"-35"16,0-18-1,-17 35 1,-18 1 0,0 34-1,-35 54 1,17-36-16,-35 71 15,18-35 1,35 17 15,0-53-15,35-17 0,36-18-1,-54 0-15,72-71 16,-19 18-1,1-35 1,-54 35 0,1 18-1,-36 53 17,-35 52-17,36 1 1,-1-1-1,18-17 1,0-35 15,18-1-31,35-17 16,17-35 0,-17 0-1,-35-53 1,-18 17-1,0-70 1,-18 70 0,18 19-1,35 34 1,71 18 0,-18 0-1,36 53 1,-106-36-16,52 36 15,-35 18 1,-17-1 15,-18 1-15,0 0 0,-35-54-1,35 1 1,0-36 15,0-17-15,17-71-1,19 18 1,52-36 0,0 19-1,18 69 1,35 36-1,-53 71 1,0 52 15,-88-87-31,0 69 16,0 1 0,-53-18-1,36-35 1,-18-35-1,17-18 1,-17-18 0,-1 18-1</inkml:trace>
  <inkml:trace contextRef="#ctx0" brushRef="#br0" timeOffset="11213.17">4286 2311 0,'0'0'0,"-17"0"16,-1 0-1,18-18 1,18 18 15,-1 0-15,54 0 0,123-18-1,-35 18 1,88 0-1,-53-17 1,105 17 0,-34 0-1,88-18 1,-265 18-16,194 0 16,142 0-1,-36-18 1,-53 18 15,-212 0-31,212 0 0,18 0 31,264 0-15,-246 0 0,123 0-1,-36 0 1,-87 0-1,140 0 1,1 18 0,17-18-1,-141 0 1,124 0 0,-19 0-1,-122 0 1,105 0-1,-352 0-15,228 0 16,107 0 15,-141 0-15,87 0 0,-17 0-1,-70 0 1,-54 0-1,-87 0 1,-1 0 0,-70 0-1,-71 0 1,-17 0 0,-36 0 30,1 0-46,-54 0 16,18 0 0</inkml:trace>
  <inkml:trace contextRef="#ctx0" brushRef="#br0" timeOffset="11346.58">17180 2258 0,'0'0'16,"-35"0"-1,17 17 1,-35-17 0</inkml:trace>
  <inkml:trace contextRef="#ctx0" brushRef="#br0" timeOffset="13263.47">2117 4374 0,'0'18'16,"0"17"-1,17-35 17,1 0-17,35-35 1,53-35 0,-18-1-1,0-17 1,-70 17-1,-18 54-15,-18-19 16,-52 19 0,-72 52-1,1 53 1,71-17 0,17 17-1,35-35 1,18-18-1,0-17-15,53-1 16,0 19 0,70 17 15,-34-18-15,17 18-1,-54 0 1,-52 35-1,-70 18 1,-36-18 0,-35-18-1,35-70 1,0-17 0,18-54-1,18-17 1,34 0-1,36 53 1,0 17 15,18 0-15,0 18-16,34-17 16,-16 17-16</inkml:trace>
  <inkml:trace contextRef="#ctx0" brushRef="#br0" timeOffset="13729.94">2769 4674 0,'0'0'15,"18"0"-15,-18 18 0,18-18 16,17 0-1,35-35 1,-17-18 0,0 0 15,-53 0-15,0 0-1,-53 53 1,36 0-16,-54 18 15,1 35 1,-19 35 0,54 0-1,35 35 1,0-52 0,88 0-1,0-71 1,1 0-1,-36-18 1,17-70 15,-17 17-31</inkml:trace>
  <inkml:trace contextRef="#ctx0" brushRef="#br0" timeOffset="14079.72">3334 4092 0,'0'0'0,"0"-17"0,0-36 16,0 35-16,0 0 15,-18 1 1,0 70 0,1 52-1,-1 72 1,1-54-1,-1 89 1,0-124 15,1 18-15,17-53 0,0-35-1,35-71 16,0-18-15</inkml:trace>
  <inkml:trace contextRef="#ctx0" brushRef="#br0" timeOffset="14579.65">3634 4604 0,'0'0'0,"-18"17"0,18 1 15,18-18 17,17 0-17,35-35 1,1-18-1,-18 18 1,-35-36 0,-18 53-1,0 1-15,-36-1 16,1 18 0,-53 35-1,35 18 1,-18 35-1,36 1 1,35-19 0,18-17 15,52-18-15,1-17-1,17-18 1,18-18-1,-18-52 1</inkml:trace>
  <inkml:trace contextRef="#ctx0" brushRef="#br0" timeOffset="15346.09">4374 4427 0,'0'0'0,"0"-53"16,0 18-1,-17 0 1,-18 35 0,-1 35 15,-17 36-15,36 17-1,17-18 1,0 19-1,0-19 1,17-17 0,54-35-1,35-18 1,-18 0 0,53-71-1,-35 36 1,17-71-1,-105 88-15,35-87 16,-18-54 0,-17 18 15,-18-18-15,0 71-1,0 70 1,0 1-1,-35 34 1,-1 71 0,19 18-1,-1 53 1,0-53 0,1 35-1,17-71 1,0 1-1,0-36 1,17-17 0,36 0 15,18-18-15,-18 0-1,0-18 1,-18 0-1,0-17 1,-17-18 0,-18 0-1</inkml:trace>
  <inkml:trace contextRef="#ctx0" brushRef="#br0" timeOffset="15729.28">4815 4216 0,'0'0'0,"0"17"15,36-17 16,-19 0-31,54 0 16,52-53 0,-17 18-1,-35 35 1,-36-18 0,-35 36 46,0 0-31,-18-18-31</inkml:trace>
  <inkml:trace contextRef="#ctx0" brushRef="#br0" timeOffset="28329.84">7444 4075 0,'0'0'0,"17"0"0,1 0 0,17-36 31,-17 19-31,-1-36 15,-17 17 1,-17 19 0,-71 17-1,17 0 1,36 0-16,-36 0 16,36 0-16,-36 53 15,-34 17 1,69-17-1,19 18 1,17-36 0,17-35-16,71 18 15,1-1 17,16 1-17,-16 17 1,-1 1-1,-70-1 1,-1-18-16,-17 36 16,0 0-1,-70 18 1,-19-36 0,19-17-1,-71-1 1,0-34-1,17-36 1,54 18 0,34 17 15,36 0-15,18 18 30,0 0-46,17 0 16,18-17 0</inkml:trace>
  <inkml:trace contextRef="#ctx0" brushRef="#br0" timeOffset="28761.32">8625 4251 0,'18'0'63,"0"0"-63,-1 0 0,19 0 16,69 0-1,19-18 1,-54 18-1,-17 0 1,-70 0 15,-1 0-31,-52 18 16,-19 0 0</inkml:trace>
  <inkml:trace contextRef="#ctx0" brushRef="#br0" timeOffset="29061.62">8484 4410 0,'0'17'0,"0"-34"0,-17 52 16,34-35 15,19 0-31,34 0 15,36 0 1,-88 0-16,35 0 16,35 0-1,-35 0 17,0 0-17,-1-35 1,19 35-1</inkml:trace>
  <inkml:trace contextRef="#ctx0" brushRef="#br0" timeOffset="29861.41">10160 4286 0,'0'0'0,"-18"0"0,1 0 0,-36-17 31,0-36-15,35 0-1,18-35 1,53 35 0,18 17-1,-1 36 1,18 0 0,-52 18-16,17 53 15,0 52 1,-36 18-1,-17-53 1,-35 1 0,-18-37-1,35-16 17,1-36-1,17-18-16,0-70 1,35 17 0,-35 54-16,53-89 15,17 35 1,36 1 0,0 52-1,35 18 1,-53 35-1,-52 54 1,-36 34 0,-18-52-1,-35-1 17,36-17-17,-19-35 1,19-1-1,17-34 17,0-54-17,17 54-15</inkml:trace>
  <inkml:trace contextRef="#ctx0" brushRef="#br0" timeOffset="30943.76">11095 4339 0,'0'0'0,"17"0"15,1 0-15,35-17 32,0-19-17,35-17 1,-70 0-1,-18-17 1,0 35 0,-53 35-1,-18 35 1,18 18 0,-17 53-1,35-18 1,17 0-1,18-70-15,0 35 16,35-1 0,36-34-1,-18-18 17,-36 0-32,54 0 15,17-18 1,0-52-1,0-1 1,-35-17 0,-17 0-1,-19 53 1,1 17 0,-18 36-1,-18 70 1,-17 0-1,0-17 1,35-1 0,0-52-1,0-1 1,17-17 0,36 0-1,0-35 1,53-35-1,-35 17 1,-1-18 0,-35 36-1,-35 88 17,0 0-17,-17 17 1,17-17-1,0-35-15,17 17 16,54-35 0,0 0-1,17-18 17,-18-34-17,-70 34-15,36-53 16,-36 36-16,17-71 15,-17-17 1,0 52 0,0 54-1,-17 17 1,-1 17 0,0 1-1,18-1 1,-17-17-1</inkml:trace>
  <inkml:trace contextRef="#ctx0" brushRef="#br0" timeOffset="31710.76">13688 3969 0,'0'-18'16,"0"0"0,35 1-16,18-36 15,70 0 1,1-35 15,-89 17-15,-88 36-1,-53 17 1,-35 36 0,35 17-1,-17 36 1,88-1 0,17-52-16,18 53 15,18-1 1,88 18-1,17 0 1,-17-35 0,35 53 15,-123-35-31,-18-1 31,-71-17-15,-52-17-1,-1-19 1,36-17 0,70 0-16,-52-35 15,17 0 1,0-36 0,53 53-1,0 1 1,35-1-1,53-17 1,1 17 0</inkml:trace>
  <inkml:trace contextRef="#ctx0" brushRef="#br0" timeOffset="32144.07">14111 4233 0,'0'0'0,"18"0"0,17 0 16,18 0 0,35-35-1,-35 0 1,35-18 0,-70 35-16,0-52 15,-18-1 1,-53 36-1,-18 35 1,-35 0 0,36 70-1,-19 71 17,54-35-17,35 18 1,0-71-1,71 17 1,-54-70-16,54 18 16,35-18-1,-18-18 1,-17-35 0,-54 36-16</inkml:trace>
  <inkml:trace contextRef="#ctx0" brushRef="#br0" timeOffset="32477.18">15028 3510 0,'0'0'16,"0"-18"-16,0 1 15,-35 17 1,17 0-16,-35 106 15,18 0 1,-18 88 0,18 17-1,0-87 1,17-1 0,0-52-1,18-36 1,0-53 15,53-52-15,-35 52-1</inkml:trace>
  <inkml:trace contextRef="#ctx0" brushRef="#br0" timeOffset="32894.54">15011 4198 0,'0'18'16,"17"-18"15,1 0-31,0 0 16,70-36 0,-18-17-1,36-17 1,-71 17-1,-35 35-15,0 1 16,-52 17 0,-37 0-1,1 70 17,35 1-17,18 35 1,35 0-1,18-36 1,35-17 0,17-35-1,18-18 1,0-36 0,-70 36-16</inkml:trace>
  <inkml:trace contextRef="#ctx0" brushRef="#br0" timeOffset="33577.08">15840 4004 0,'0'0'15,"17"-53"-15,-17 35 16,18 1 0,-18-1-1,-18 18 1,-35 35-1,1 36 1,-1 52 0,17 1-1,1-18 1,35-36 0,53-52-1,53-18 1,0 0-1,88-106 1,-106 0 0,18-70-1,-53 52 1,17-17 15,-35 53-15,-35 0-1,-52 88 17,-1 71-17,17 17 1,1 35 0,0 36-1,-1-18 1,19-53-1,17 0 1,0-52 0,53-19-1,17-17 1,1 0 15,17-35-15,-17 0-1,-36-18 1,-17 35-16</inkml:trace>
  <inkml:trace contextRef="#ctx0" brushRef="#br0" timeOffset="33876.96">16087 4039 0,'0'0'0,"17"0"32,19 0-17,34-17 1,71-1-1,-53 0 1,18 1 0,-35-1-1,-1 0 1,-34-17 0</inkml:trace>
  <inkml:trace contextRef="#ctx0" brushRef="#br0" timeOffset="34528.94">17833 3034 0,'0'-18'0,"0"36"0,18-36 16,-18 1-16,0-1 15,0 0 1,-36 18 0,-34 36-1,-1-1 1,-35 53 15,18 36-15,53-89-16,-71 141 15,18-35 1,0 53 0,52 18-1,19-36 1,-1 54 0,18-72-1,0-105-15,35 141 16,36-70-1,17 17 1,36-53 0,-54-70-1,71-18 17,-53-53-17,18-53 1</inkml:trace>
  <inkml:trace contextRef="#ctx0" brushRef="#br0" timeOffset="35119.65">17798 3528 0,'17'0'16,"-17"-18"0,0 36 46,0-1-62,0 1 16,0 0-16,-17 17 15,17-17 1,0 17 0</inkml:trace>
  <inkml:trace contextRef="#ctx0" brushRef="#br0" timeOffset="35343.66">17974 3457 0,'0'18'31,"0"-1"-15,0 1-16,0 0 15,-18 35 1,1 0-1,17-36-15,0 1 16,0 17 0</inkml:trace>
  <inkml:trace contextRef="#ctx0" brushRef="#br0" timeOffset="36162.58">18609 3792 0,'18'0'0,"-1"0"0,71 0 31,-70 0-31,-18-17 15,18 17-15,-1-18 16,1-35 0,-53 0-1,-53 18 1,17 17 0,-35 54 15,18 17-16,-35 70 1,87-70 0,19 0-1,17-36 1,35-17 0,0 0-1,89-35 1,-36 0-1,18-36 1,-18 18 0,-35-17-1,-53 88 32,-18 34-31,-17 1-1,17 18 1,18-18 0,18 0-1,17-36 1,36-17 0,-18 0-1,52-35 1</inkml:trace>
  <inkml:trace contextRef="#ctx0" brushRef="#br0" timeOffset="36778.08">19385 3810 0,'0'0'0,"0"-18"0,18-17 0,-18-18 31,-18 0-15,-35 53-1,-53 0 1,18 18 0,0 52-1,35 1 1,35 17 0,18-35-1,36 0 1,17-35-1,35-36 1,-18-35 0,19-17-1,-19-19 1,36-87 15,-53 70-15,-35 0-1,-18 71 1,-18 35 0,-17 53-1,-36 88 1,53-35 0,1 0-1,17-18 1,0-18-1,0-34 1,70-19 0,-17-17-1,53 0 17,18-35-17</inkml:trace>
  <inkml:trace contextRef="#ctx0" brushRef="#br0" timeOffset="37360.74">20197 3775 0,'0'0'0,"17"-36"15,-17-16 1,-35 34 0,-53 0-1,70 18-15,-53 0 16,-34 53-1,52 0 1,0 18 0,53-1-1,0-17 1,70 0 0,19-53 15,-19-18-16,-17-35 1,18-17 0,-18-18-1,-1-106 1,-34 88 0,-18 35-1,0 54 1,-35 34-1,0 89 1,35 0 0,0-18-1,0 18 1,0-53 0,0 17 15,0-52-16,70-18 17,-17-35-17,18 17 1</inkml:trace>
  <inkml:trace contextRef="#ctx0" brushRef="#br0" timeOffset="37809.93">20585 3810 0,'-18'-35'16,"0"-1"0,18 1-1,0 18 1,0-1-16,53 0 31,-35 18-31,35 0 16,17 0-1,-52 53 1,-18 18 0,0-1-1,-18 18 1,1-52 0,-1-36-1,0 0 1,18-36-1,0-34 1,18 17 0,0 35-16,17-35 15,18 18 1,0 35 0,-18 0 15,0 0-16,-17 0-15</inkml:trace>
  <inkml:trace contextRef="#ctx0" brushRef="#br0" timeOffset="38826.73">21096 3775 0,'0'-18'31,"18"0"-31,-18 1 16,17-1-16,-17-17 15,-17 53 32,-1-1-31,-17 54-1,17-18 1,18 0 0,0-36-16,0 1 15,0-1 1,53 1 0,0-18-1,35-53 1,-17 0-1,-1-35 1,-52 18 0,-18 34-1,-18 54 17,1 17-1,17 18-16,0 18 1,0-36 0,0-17-1,0-36 48,-18 18-63,18-18 15,-18 18-15,-17 0 16,17 0 0,18 53-1,0-35 1,0-1 0,36-17 15,52 0-16,-17-17 1,52-18 0,-52-18-1,-19-36 1,-52 72-16,18-18 16,-36 52 15,-34 36-16,34 0 1,-17 0 0,35-35-16,-18 34 15,0-34 1,1 0 15,-1-18-15,-17 0-1,-36 0 1,54 0-16</inkml:trace>
  <inkml:trace contextRef="#ctx0" brushRef="#br0" timeOffset="40026.67">17974 4427 0,'0'0'0,"0"-17"0,18-19 16,-18 19-16,0-1 15,-18 18 17,0 18-17,-35 35-15,-35 53 16,35-36 0,18 18 15,35-70-16,71 0 1,-1-18 0,18-53-1,-52 0 1,-36-18 0,0 54-16,-18-1 15,-35-17 1,35 35-1,36 0 17,53-18-17,70 0 1,-18-17 15,-105 35-31,88-35 16,-89 35-1,-17 17 17,-17 36-17,-1-17-15,-17 52 16,-18 88 0,35 1-1,-17 87 1,-18 1-1,0 35 1,18-71 0,35-159-16,-35 125 15,-1 51 1,1-69 15,0-89-15,-36-35-1,-17-53 1,70 0-16,-35-88 16,18-124-1,35-88 1,35 36 0,54-71-1,-1 123 1,-71 159-16,89-141 15,-18 70 1,18 1 0,-35 70-1,-36 18 1,18 35 15,0-18-31</inkml:trace>
  <inkml:trace contextRef="#ctx0" brushRef="#br0" timeOffset="41676.01">19315 4921 0,'0'0'0,"17"0"0,1 0 0,-1 0 16,1 0-16,0-70 15,-18 17 1,-18-35 15,-70 17-15,17 71-1,-17 0 1,-18 88 0,18 36-1,53-36 1,35 0 0,18-35-1,70-53 1,18-35-1,17-53 1,-17-36 0,-36 18-1,-34-53 1,-19 54 0,-17 16 15,-35 107 0,17 53-15,-17 34-1,0 1 1,35-70-16,0 87 16,0-52-1,35-36 1,18-17-1,35-36 1,36-53 0,-36-17-1,-70 0 1,-18 53 15,-53 35-15,17 0-1,1 35 1,35 0 0,35 36-1,-17-36 1,17 53 0,1-35-1,-36-35 1,52-1-1,-16-17 1,34-17 0,1-18-1,17-54 1,-35 19 0,0 17 15,-53 35-16,-18 18 1,-52 88 0,17-35-1,35 18 1,18-1 0,53-70 15,18 0-16,-36-52 1,0-19 0,-35 53-16,0-52 15,-17 52 1,-19 0 0,54 18 30,0 0-30,70 0 0,-18 0-1,36-17 1,-35 17 0,-71 17-1,0 19 1,0 17-1,-18-18-15,-53 71 16,36 17 0,-35 54-1,-1 34 1,18-17 0,-53 106 15,53-141-16,0 0 1,18-71 0,35-106 15,0-52-15,18 34-16,17-69 15,53-107 1,-52 88-16</inkml:trace>
  <inkml:trace contextRef="#ctx0" brushRef="#br0" timeOffset="41993.05">20373 5098 0,'0'-53'0,"0"106"0,0-194 16,0 88 15,0 0-16,35 53 1,53-18 0,-17 18-1,-1 71 1,-52 34 0,-36-52-1,-87 0 1,-1-17-1,18-36 1,88-36 15,70 1-15</inkml:trace>
  <inkml:trace contextRef="#ctx0" brushRef="#br0" timeOffset="42626.26">21026 4904 0,'0'-71'31,"0"53"-31,0 1 0,0-19 16,-18 19-1,-35 17 1,-18 53 0,-17 35-1,18-17 1,52 17 0,18-35 15,18-36-16,52-17 1,-34 0-16,69-35 16,-34-36-1,-1-52 1,-17-18 0,-35 53-1,-18-18 1,0 53-1,-18 88 17,1 71-17,-1-35 1,0 52 0,1-17-1,-1-36 16,1-34-15,34-36 31,1-18-47,17 0 0</inkml:trace>
  <inkml:trace contextRef="#ctx0" brushRef="#br0" timeOffset="43043.17">21343 4798 0,'18'-18'0,"-36"36"0,36-54 16,-36 36 15,-53 36-15,36 34 0,0 1-1,35-1 16,0-34-15,18-19 0,-1-17-16,36 0 15,0-17 1,-18-36 0,1-35-1,-36-36 1,-18 71-1,-53 53 1,36 0 0,-18 53-1,36 0 1,17 0 0,17-53 15,1 0-31</inkml:trace>
  <inkml:trace contextRef="#ctx0" brushRef="#br0" timeOffset="44027">21555 4727 0,'0'0'0,"17"-17"16,-17 34 30,-17 18-46,-19 18 16,19 36 0,-1-54-16,18 0 15,-17 36 1,34-71 0,18 0 15,36-18-16,-36-35 1,36-53 0,-54 53-1,-17 36 1,-17 52 15,-1 36-15,1-18-1,17-36-15,0 1 16,0-1 0,17-17-1,18-17 1,1-36 0,-36-18 15,0-17-16,0 53 1,17 17 0,19 1-1,17 17 1,-18 0 0,-18 52-1,1 19 1,-18-18-1,0 0 1,0-35 0,0-1-1,0-34 32,-18-36-31,18 0-1,0-18 1,0 53-16,36-34 16,17-1-1,17 35 1,-52 18 0,17 18-1,-35 17 1,18 53-1,-18-35 1,-53 18 0,18-36-1,17-35 1,0-35 0,1-36-1</inkml:trace>
  <inkml:trace contextRef="#ctx0" brushRef="#br0" timeOffset="44560.44">22049 3634 0,'0'17'47,"0"1"-47,0 0 15,0-1 1,0 1-16,0-1 16,-18 1 15,0-18-31</inkml:trace>
  <inkml:trace contextRef="#ctx0" brushRef="#br0" timeOffset="44810.31">22172 3616 0,'0'18'31,"0"-1"-31,-18 1 16,18 0-16,0-1 0,-17 1 15,17 17 1,17-35 46</inkml:trace>
  <inkml:trace contextRef="#ctx0" brushRef="#br0" timeOffset="45308.42">22207 3157 0,'0'0'15,"0"-17"-15,-17 17 0,34 0 47,1 17-47,35 36 16,17 53 0,19 35 15,-72-106-31,36 89 15,-18 52 1,1-35 0,-36 89-1,0-54 1,-71 18 0,-35-35-1,-52 0 1,34-53-1,-17-18 1,35-35 0,53-36-1,18-17 1,35-53 31,35-17-32,1 17-15</inkml:trace>
  <inkml:trace contextRef="#ctx0" brushRef="#br0" timeOffset="45925.38">22842 4180 0,'0'18'15,"0"-36"48,0 1-63,0-1 15,-17 18 1,-1 0-16,0 0 16,1 0-1,-1 0 1,18 18 0,0-1-1,0 1 16</inkml:trace>
  <inkml:trace contextRef="#ctx0" brushRef="#br0" timeOffset="46508.57">22789 4604 0,'-17'0'16,"34"0"31,1 0-32,0 0-15,-18 17 32,0 1-32,-18 0 15,-17-1 1,17-17 0,1 0 15,17-17-16,0-1 1,0 0 0,35 1-1,0 17 1,-17 0 0,-1 35-1,-17 36 1,0-1-1,-88 18 1,71-52-16,-89 34 16,-35 1-1,52-71 1</inkml:trace>
  <inkml:trace contextRef="#ctx0" brushRef="#br0" timeOffset="72472.11">2663 7267 0,'0'18'15,"18"-18"1,0 0-1,-1 0-15,54-35 16,-1-1 0,19-34-1,-89 34 1,0-16 0,-36 34-1,-69 18 1,-19 53-1,-52 17 1,88 1 15,52-1-15,54-17 0,35-35-1,70 17 1,-35 1-1,18-1 1,-18 18 0,-17 0-1,-53-18-15,-18 18 16,0 35 0,-89 0-1,-16-52 1,-72-19-1,-34-17 17,52 0-17,18-35 1,53-18 0,70 0-1,18 18 1,70 17-1,1 1 1,52-1 0,-87 0-16</inkml:trace>
  <inkml:trace contextRef="#ctx0" brushRef="#br0" timeOffset="73205.2">2981 7673 0,'0'0'0,"18"0"0,17 0 0,18 0 31,17 0-15,1-18 0,35-35-1,-53 0 1,-36-17-1,-17 35 1,-88 35 0,53 0-16,-53 0 15,-18 70 1,53 1 0,0 17-1,53-18 1,0 19-1,35-36 1,53-36 15,18-17-15,0-17 0,53-36-1,-71-18 1,-53 53-16,71-123 15,-53 0 1,-35-53 0,-18 71-1,0 52 1,0 54 0,0 52-1,-18 88 1,0 1-1,1 35 17,-1-36-17,18 18 1,0-88 0,18 0-1,-1-35 1,1-18-1,17-36 1,-17 1-16</inkml:trace>
  <inkml:trace contextRef="#ctx0" brushRef="#br0" timeOffset="73655.6">3986 7638 0,'0'17'15,"18"-17"17,0 0-17,-1 0-15,19 0 16,34-53 0,-17 0-1,0 1 1,-53 16-1,0 19-15,-18-1 16,-35 18 0,0 18-1,1 35 1,16 17 0,36 36-1,0-36 1,0-17-1,36-17 1,-1-19 15,35-17-15,1 0 0,-53-17-16,70-36 15,-18 0-15</inkml:trace>
  <inkml:trace contextRef="#ctx0" brushRef="#br0" timeOffset="74305.53">4798 7391 0,'0'0'0,"17"-53"16,-17 35 0,-17 18-1,-36 35 1,18 36-1,-18 35 1,53 0 15,0-18-15,0-35 0,88-36-1,-35-17 1,-18 0-16,53 0 15,0-70 1,-35-1 0,-17-70-1,-1-18 1,18-17 0,-53 35-1,0 88 1,-18 71 15,-17 70 0,17 18-15,1 52 0,17-122-16,0 105 15,0-71 1,0 1-1,17-36 1,19-17 0,16-18-1,-16-18 17,-1-17-17,-17-36 1,-18 54-16</inkml:trace>
  <inkml:trace contextRef="#ctx0" brushRef="#br0" timeOffset="74590.12">5098 7355 0,'0'0'0,"17"0"31,19 0-31,-1 0 16,35-17-1,1-1 1,-1 18 0</inkml:trace>
  <inkml:trace contextRef="#ctx0" brushRef="#br0" timeOffset="106601.39">6297 7708 0,'18'0'47,"-1"-17"-31,1-1-16,0 0 0,17-17 15,-17 17-15,17-52 16,35-89-1,-34 18 1,17-18 0,-36 53-1,-17 71 1,-17 53 31,-19 52-32,1 36 1,0 70 0,-1 19-1,36-90 1,53-52 0,18-35-1,35-18 1,35-53-1,-35-18 1,-89 36-16,89-124 16,-53 18-1,-35 0 17,-18 71-32,0 52 31,-18 18-16,18 18-15,-35 52 16,0 54 0,-18 52-1,35-70 1,-17 17 0,-1-34-1,19-54 1,17-53 15,0-17-15,35-36-1,18-17 1,-35 53 0,52-36-1,-52 54 1,35 17-1,-36 35 1,-17 36 0,18 17-1,-18-71-15,18 36 16,35-17 0,17-19-1,1-17 1,52-17-1,-35-36 1,71-53 0,-88-18-1,-54 54 1,-17-18 0,-17 70 15,-54 36-16,18 52 1,18 36 0,35-18-1,18-17 1,52-36 0,36-17-1,17-18 1,-17-53-1,-35 17 1,-36-34 0,-35-18-1</inkml:trace>
  <inkml:trace contextRef="#ctx0" brushRef="#br0" timeOffset="106901.33">6544 7426 0,'0'0'15,"-35"0"-15,-1 0 0,-16 18 16,69-18-1,36 0 1,-18 0-16,124-36 16,-18 1-1,-17 35 1,-89 0 0</inkml:trace>
  <inkml:trace contextRef="#ctx0" brushRef="#br0" timeOffset="107701.33">9066 7338 0,'0'-18'0,"0"36"0,0-159 31,0 123-31,-35 0 16,-18 1-1,0 52 1,36-17-16,-54 87 16,18 19-1,18 35 1,35-71 0,0 0 15,141-53-16,-35-35 1,53-35 0,-36-35-1,-52-19 1,-36-34 0,-35 17-1,0 71-15,-88-89 16,-53 54-1,17 70 1,-17 17 0,70 36-1,19 71 1,52 17 15,17-71-15,54 1-1,17-71 1,-18 0-16</inkml:trace>
  <inkml:trace contextRef="#ctx0" brushRef="#br0" timeOffset="108134.02">9719 7355 0,'0'0'0,"18"-17"0,17-19 15,0-16 1,-35 34 0,0 0-1,0 36 1,-17 35 0,-1 88 15,-17-18-16,-54 160 1,19 17 0,17-71-1,-35 53 1,17 0 0,36-123-1,-18-18 1,35-106-1,18-140 32,0 16-47,36-52 16,-19 71-16,1 17 16</inkml:trace>
  <inkml:trace contextRef="#ctx0" brushRef="#br0" timeOffset="108534.45">9596 7355 0,'0'0'0,"-18"-53"31,18 36-31,18-18 16,52-1-1,106 1 1,-140 17-16,105 1 16,35 34-1,-88 72 1,-88-1 0,-70 35 15,-124-17-16,0-35 1,53-36 0,70-35-1,54 18 1,34-36 15,18 18-15</inkml:trace>
  <inkml:trace contextRef="#ctx0" brushRef="#br0" timeOffset="111733.93">10389 7161 0,'0'-17'47,"0"-1"-32,0 0-15,0 1 16,0-1-16,36 1 15,-19-54 1,36-17 0,-53 35-1,0 18 1,-18 52 31,-34 71-32,16 36 1,-17 70 0,36-53-1,-1 18 1,18-71 0,18-35-1,35-35 1,-36-18-16,54 0 15,-1-53 1,1-36 0,0-34-1,-19-1 1,-16 19 0,-19 69 15,-17 19-16,0 52 1,-17 53 0,-19 36-1,36-18 1,0-18 0,36-53-1,34-35 1,18 0-1,18-35 1,-18-36 0,-35-17-1,-17 0 1,-19 17 0,-17 54-1,0-1 16,0 53-15,0 0-16,-17 54 16,-19-1-1,19 0 1,17-35 0,35-35-1,36-18 1,-1-18-1,-17-17 1,-35-53 0,-18-1-1,-18 19 1,-70 17 0,53 53 15,35-18-16,17 1 1,54-1 0,17 0-1,0 1 1,-17 17 0,-18 53-1,-53-1 1,0 37-1,0-19 1,0 36 0,0-35-1,0-36 1,-18-17 0,0-1 15,18-34 0,0-36-15,36-18-1,34-52 1,1 34 0,70 1-1,-106 53-15,71 0 16,17 35-1,-52 70 1,-71 18 0,0 36-1,-18-18 1,-17-53 0,17-36-1,-17 19 1,18-36-1,17-18 17,0-17-17,17 17-15</inkml:trace>
  <inkml:trace contextRef="#ctx0" brushRef="#br0" timeOffset="112199.99">12753 7338 0,'0'0'0,"18"0"0,-18-18 16,0-17-1,-36 35 1,-17 17 0,-17 36-1,35 0 16,35-17-15,0-1 0,52-17-1,19-1 1,17 18 0,-17 1-1,-71-19 1,0 1-16,-18 17 15,-52 1 1,-36-19 0,18 18-1,35-35 1,0 0 0,35 0-16,0 0 31,-17-35-16,17-18 1,1 18-16</inkml:trace>
  <inkml:trace contextRef="#ctx0" brushRef="#br0" timeOffset="112468.18">11677 6879 0,'0'0'0,"-35"-17"16,17 17-16,18-18 15,-18 18 32,1 0-31,-36 0-16</inkml:trace>
  <inkml:trace contextRef="#ctx0" brushRef="#br0" timeOffset="112700.05">10231 7073 0,'0'0'15,"0"18"-15,17-18 16,1 0-16,35 0 16,-36 0-16,89-18 31,18 18-16,-54-17 1,-17-1-16</inkml:trace>
  <inkml:trace contextRef="#ctx0" brushRef="#br0" timeOffset="113416.8">13758 7461 0,'0'0'0,"0"-17"0,0-19 16,0 19-16,0-1 15,18-53 1,17 19 0,18-37-1,0 1 1,-53 18 0,0-19 15,0 72-16,-18 17 1,-17 35 0,-18 53-1,-17 124 1,70-142-16,-53 142 16,-18 88-1,1 53 1,-19 17-1,19-70 1,-18 53 0,70-283-16,-17 160 15,35-107 1,35-52 0,36-89 15</inkml:trace>
  <inkml:trace contextRef="#ctx0" brushRef="#br0" timeOffset="113667.05">13670 9366 0,'0'-17'16,"88"-160"0,-17-34-1,-230 616-15,371-1128 16,-212 652-16,-18-158 16,-70 53-1,-36-1 1,1 54-1,105 105 1,18-17 0,71 0 15,-53 35-15,34-18-16,54-35 15</inkml:trace>
  <inkml:trace contextRef="#ctx0" brushRef="#br0" timeOffset="114116.37">14182 7497 0,'0'0'0,"-53"-36"16,35 19-1,0-36 1,18 17-1,53-17 1,106 18 0,-71 35-1,36 18 1,-71 52 0,-53 54-1,-18-18 16,-17-53-15,0-18 0,35-70 15,0-1-15,0-17-1,0-35 1,52 35-1,-34 36-15,35-1 16,18-17 0,17-1-1,-35 36 1</inkml:trace>
  <inkml:trace contextRef="#ctx0" brushRef="#br0" timeOffset="115066.38">15011 7250 0,'17'0'15,"-140"52"17,105-34-17,-35 70 1,36-52-16,17 34 16,0-17-1,35-18 1,35-35-1,-17 0 1,-35-35 0,-18-35-1,0-19 1,0 36 0,0-17-1,71 35 16,17 35-15,35 35 0,-70 18-1,-35 35 1,-18-17 0,0-19-1,0 1 1,-35-17-1,17-36 1,0 0 0,18-36-1,0-34 1,0-36 0,53 35-1,71-34 16,-19 69-15,1 36 0,0 36-1,-53 34 1,-53 71 0,-18-53-1,1-52 1,-18-19-1,17-17 1,18-17 0,0-71-1,70-71 1,1 53 0,52 18-1,19 70 16,-54 71-15,-71 35 0,-17-53-16,-35 107 15,-18-72 1,36 1 0,-19-36-1,19 0 1,34-70-1,19 17 1</inkml:trace>
  <inkml:trace contextRef="#ctx0" brushRef="#br0" timeOffset="115549.73">16933 7514 0,'0'0'16,"-17"18"0,34-18-1,1 0-15,35-35 16,35-54-1,-17 1 1,17-71 0,-53 18-1,-35 124-15,0-54 16,0 53 0,-35 18-1,-18 71 16,-18 52-15,36 36 0,35-18-1,0-52 1,53-37 0,53-52-1,0-17 1,-53-18-1</inkml:trace>
  <inkml:trace contextRef="#ctx0" brushRef="#br0" timeOffset="115899.94">17604 7267 0,'0'-17'0,"35"-107"16,-17 18-1,-71 353-15,106-547 16,-53 318 15,-36 53-31,-17 17 31,18 70-15,0-69 0,17 17-1,18-71 1,18-35 0,17-35-1,36-54 1,-18 19-1,35-36 1,-35 88 0,-53 36-1,0 70 1,0-35 0,17-18-1</inkml:trace>
  <inkml:trace contextRef="#ctx0" brushRef="#br0" timeOffset="116266.51">17903 7549 0,'53'0'31,"-106"0"-31,124 0 0,35 0 16,0-35-1,17-35 1,-35-36 0,-35-18-1,-35 36 1,-53 70-1,-54 71 1,19 18 0,17 35-1,35 0 1,36-53 0,70-18-1,18-35 16,17-18-15,-17-52 0,-70 17-1,-19-18 1,-34 18 0,-19 36-16</inkml:trace>
  <inkml:trace contextRef="#ctx0" brushRef="#br0" timeOffset="116516.22">16845 7285 0,'0'0'0,"18"0"31,17 0-31,-17 0 16,17-18-16,124 1 15,-36-1 1,1 0 0,-54 18-1</inkml:trace>
  <inkml:trace contextRef="#ctx0" brushRef="#br0" timeOffset="116949.29">17886 7320 0,'17'0'16,"1"35"0,-18-17-1,0 0-15,0 17 31,0-17-15</inkml:trace>
  <inkml:trace contextRef="#ctx0" brushRef="#br0" timeOffset="118067.58">13811 9402 0,'0'-18'0,"-17"18"31,-1 0-31,-17 18 16,-18 34 0,0 37-1,0-36 1,-18 17-1,36-70 1</inkml:trace>
  <inkml:trace contextRef="#ctx0" brushRef="#br0" timeOffset="119999.67">15469 7973 0,'0'0'0,"0"-18"0,18-88 32,-36 106-17,1 36 1,-54 105 0,1 0-1,-36 18 1,18-54-1,35-34 1,35-53 0,18-36-1,35-35 1,36-53 0,-1-17-1,-34 52 1,-19 71 15,1 53-15,-18 53-1,35-18 1,18-17 0,35-54-1,18-17 1,-18-35-1,18-53 1,-35-53 0,-54 0-1,-17 88-15,0-124 16,-53 71 0,-35 18-1,0 88 16,-53 71-15,53 88 0,88-18-1,0 17 1,35-16 0,53-54-1,-17-53 1,-1-35-1,-34 0-15,87-18 16,18-70 0,-53 0-1,-35-35 1,-53 70 0,0 17-1,-17 36-15,-36 53 31,35 0-15,18 35 0,0-17-1,18-1 1,52-34 0,1-19-1,35-17 1,0-53-1,-18 1 1,0-19 0,-70 18-1,-1 18 1,-17 70 15,-53 53-15,36-52-1,17-1 1,0 35 0,17-17-1,36-53 1,35 0 0,1-53-1,-54 0 1,-35-35-1,-35 0 1,-54 35 0,19 53-1,52 0 1,18 18 0,18-1-16,17-17 15,89 0 16,-19 0-15,-34-17 0,-36-1-1,-17 18 1,-18 18 0,0 70-1,-35 0 1,-1 53-1,1-17 1,-18 105 0,0 18-1,0-35 1,18-54 0,35-87-1,-18-53 1,18-89 31,0 53-47,18-70 15,35-106 1,-35 124-16</inkml:trace>
  <inkml:trace contextRef="#ctx0" brushRef="#br0" timeOffset="120284.62">16969 8343 0,'17'-123'16,"-34"246"-16,70-317 16,17 124-1,18 52 1,36 18 0,-18 53-1,-89 17 1,-17-34-1,-70 52 1,-36-35 0,-18-18-1,36-17 1,71-18 0,17-18-1,52 0-15</inkml:trace>
  <inkml:trace contextRef="#ctx0" brushRef="#br0" timeOffset="122582.39">18045 8008 0,'0'0'0,"0"-18"31,-18 36-15,0 0-16,-52 88 15,-18 35 1,-1-36 0,19-16-1,52-72 1,36-34 31,-18-1-47,0 0 15,53-70 1,-18 35 0,-35 18-1,0 70 1,0 18 0,0 35-1,35-35 1,36-17-1,17-36 1,0 0 0,36-36-1,17-105 1,-124 35 0,1-70 15,-36 52-31,-87 36 31,-19 88-15,1 36-1,34 69 1,89 1 0,0 18-1,71-36 1,17-35-1,71-53 1,-53 0 0,53-53-1,-36-18 1,-52 1 0,-54-1-1,-17 54 16,-17 52-15,-54 53 0,53-17-1,-17 17 1,35-35 0,0 0-1,18-53-15,52 17 16,1-17-1,35-35 1,-18-36 0,-53-17-1,-17-88 1,-18 70 0,-53 18-1,-35 70 16,17 18-15,-35 71 0,53 17-1,53-17 1,53-36 0,35-18-1,36-34 1,-36-18-1,89-54 1,-89 19 0,-35 34-1,-36 36 1,-17 18 0,-70 88-1,-1 0 1,36 0 15,35-36-15,0-35-1,70-35 1,54 0 0,-18-52-1,0-19 1,-53 0-1,-36 1 1,-17 35 0,-17 70 15,17-17-31,-36 34 16,36 37-1,0-36 16,18-36-15,52 1 0,1-18-1,-53 0-15,70-53 16,-53-35 0,-35 17-1,0-35 1,-53 53-1,0 18 1,89 17 15,52 1-15,0-1 0,0 18-1,-53 35 1,-35-17-1,0 35 1,0 35 0,0-17-1,0 17 1,-17-35 0,-1-18-1,18-52 32,0-1-47,0-53 16,0 54-16,0-89 15,71-18 1,35 1 0,-1 70-1,-16 53 16,34 35-15,-70 89 0,-53-18-1,0-71-15,0 88 16,0-70 0,-18 0-1,-17-35 1,0-18-1,17 0-15,-52 0 16,34 0-16</inkml:trace>
  <inkml:trace contextRef="#ctx0" brushRef="#br0" timeOffset="124459.81">2170 8484 0,'0'0'0,"-18"0"16,-35-35 0,35 35-1,1 0 1,-1 0-16,0 0 16,36 0 30,0 0-30,52 0 0,1 0-1,-36 0-15,71 18 16,17-18 0,54 0-1,-36 0 1,53 0-1,0 17 1,18-17 0,35 18-1,-71-18 1,89 18 0,34-18-1,-34 0 1,-177 0-1,230 0 1,17 0 0,-88 0-1,88 0 1,0-18 0,0 18-1,18-18 1,-124 18-1,89 0 1,17 0 0,-88-17-1,53-1 1,-230 18-16,230 0 16,-71-18-1,36 18 16,-18-17-15,-53-1 0,88 0-1,53 1 1,-158-18 0,70 17-1,17 0 1,1 1-1,-36-19 1,18 19 0,-35-19-1,-1 19 1,-17-18 0,-17 35-1,-1-18 1,54 18 15,-107-18-15,36 1-1,-18-1 1,18 0 0,-36 1-1,-52-1 1,-18 0-1,-36 18 1,1 0 0,0-17-1,-1 17 1</inkml:trace>
  <inkml:trace contextRef="#ctx0" brushRef="#br0" timeOffset="125563.35">15575 8872 0,'-18'0'16,"36"0"-16,-53 0 0,-124 0 31,141 0-31,1 0 15,-1 0 17,36 0-1,17 18-31,53-18 16,36 18-1,17-18 1,-88 17-1,141-17 1,106 0 0,-106 0-1,53 0 1,0 0 0,52 0-1,72 0 1,-89 0-1,-17 18 1,17 0 0,35-1-1,-70 1 1,71-18 0,-54 0-1,1 17 1,-106-17 15,-36 0-15,-87 0-1,-1 0 1,-18 0 0,-17-17 30,0-1-30</inkml:trace>
  <inkml:trace contextRef="#ctx0" brushRef="#br0" timeOffset="125710.9">20249 8996 0,'0'17'15,"0"1"48,-17-18-63</inkml:trace>
  <inkml:trace contextRef="#ctx0" brushRef="#br0" timeOffset="126982.07">882 10407 0,'0'18'0,"0"-1"31,0-34-15,0-1 0,18 0-16,17-52 15,0-1 1,0 1-1,1 34 17,-36 1-17</inkml:trace>
  <inkml:trace contextRef="#ctx0" brushRef="#br0" timeOffset="127465.12">935 10989 0,'-18'0'0,"1"0"16,-1 0-16,0 0 0,-88 0 31,18 0-15,0 0-1,35 0 1,71 0 0,35 0-1,53 0 1,-71 0-16,106-18 15,-53 18 1,0 0 0,-35 0-1,-35 0 1,17-17 0,-17-1-1,-18 0 1,0 1 31,-18-1-47</inkml:trace>
  <inkml:trace contextRef="#ctx0" brushRef="#br0" timeOffset="128449.12">758 10566 0,'0'0'0,"18"-18"31,0 18-15,-1-18-16,54-52 15,-36 17 1,0 35-16,36-52 15,-36-18 1,-17 70 0,-18 0-1,-18 71 17,18 35-17,0-17 1,0 52-1,0-34 17,0 16-17,0-34 1,0-53-16,0 35 16,-17-18-1,-1 0 1,0-35-1,-35 18 1,36-18 0,-1 17-16,-35-17 15,0 0 1,0 0 0,-17 0-1,35 0 1,17 18-1,0-18 17,107 0-1,-1 0-15,53-18-1,-88 18-15,70 0 16,1-17-1,-1 17 1,-70 0 0,-35 0-1,-1 0 1,-17-18 46,0 0-62,-17 1 16</inkml:trace>
  <inkml:trace contextRef="#ctx0" brushRef="#br0" timeOffset="129114.82">1711 10530 0,'0'18'0,"0"0"31,18-18 1,-1 0-17,1 0 1,-18-18-16,0 0 16,0 1-1,0-1 1,-35 18-1,-18 18 1,35 17 0,0 18-1,18-35 17,18-18-17,17 0-15,-17-18 16,0-17-1,-18 17 17,0 0-17,-18 18 1,0 0 0,18 18-1,0 0 16,0-36 16,18 18-31</inkml:trace>
  <inkml:trace contextRef="#ctx0" brushRef="#br0" timeOffset="130031.08">2963 10301 0,'-17'0'16,"17"18"-16,17-36 47,1 18-47,17-35 15,18-18 1,0 18 0,-18-18-1,-35 35-15,0 0 16,-70 1 0,-1 17-1,-52 53 1,17 0 15,88 17-15,18-17-1,71 18 1,-1-18 0,19 17-1,16 1 1,-69-1-1,-36 1 1,-18-18 0,-70 17-1,0-52 1,-53-18 0,70-18-1,-17-52 1,17 17-1,36-18 17,35 54-17,0-1 1,88 18 0,18 0-1,-35 0-15</inkml:trace>
  <inkml:trace contextRef="#ctx0" brushRef="#br0" timeOffset="130431.74">3334 10619 0,'0'0'0,"17"0"0,36 0 0,0 0 16,-18-36-1,1 1 1,-19-18-1,1-35 17,-18 35-17,-18 35 1,-35 18 0,-35 53-1,0 53 1,18 35-1,52-17 1,18-54 0,70-17-1,19-35 1,69-18 0,-16-53-1,-37-18 1,-52 18-1</inkml:trace>
  <inkml:trace contextRef="#ctx0" brushRef="#br0" timeOffset="130731.41">4057 10231 0,'0'0'0,"18"-71"16,-18 53-16,0-17 15,-36 35 1,1 0-1,17 71 1,18-1 0,-17 71-1,17 18 1,0-53 0,0-53-1,0-18 1,0-53 31,17 1-32,1-1-15</inkml:trace>
  <inkml:trace contextRef="#ctx0" brushRef="#br0" timeOffset="131115.26">4216 10548 0,'17'0'16,"1"18"-16,0-18 31,-1 0-31,36-36 16,18 1 0,17-35-1,-70 52-15,-18-53 16,0 18-1,-53 53 17,-53 0-17,18 53 1,35 36 0,35 16-1,18-34 1,0 0-1,35-36 1,54-35 0,-19 0-1,-35 0-15,-17 0 16</inkml:trace>
  <inkml:trace contextRef="#ctx0" brushRef="#br0" timeOffset="131714.75">5009 10283 0,'0'0'0,"0"-17"16,0-1-1,-17 18 1,-54 18 0,54 35-1,-19 53 1,19-18-1,17-53-15,0 71 16,35-36 0,18-52-1,53-18 1,-36-18 0,54-70-1,-36-18 1,-35-17-1,-18-36 17,-17 53-17,-18 1 1,0 69 0,-36 36-1,-16 71 1,34 17-1,0 35 1,1 19 0,17-19-1,17-52 1,19-36 0,16-17-1,1-18 1,18-18-1,-18-35 17,-35 0-17</inkml:trace>
  <inkml:trace contextRef="#ctx0" brushRef="#br0" timeOffset="131965.64">5256 10283 0,'18'0'31,"0"0"-31,70 0 16,18 0 0,70-35-1,-88 0 1,-52 35 15,-36-18-31</inkml:trace>
  <inkml:trace contextRef="#ctx0" brushRef="#br0" timeOffset="132481.85">6244 9966 0,'0'0'15,"0"-18"-15,0-35 16,0 71 15,0 0-31,-17 35 16,-1 88-1,18 35 1,-18-52 0,18-1-1,0-105-15,0 35 16,18-71 31,17-35-32,-35 18-15</inkml:trace>
  <inkml:trace contextRef="#ctx0" brushRef="#br0" timeOffset="133048.48">6227 10054 0,'-18'-35'15,"36"70"-15,-54-123 16,36 35 0,0 35-1,106-17 1,53 35 0,-18 0-1,18 71 1,-124 17 15,-88 0-15,-106-17-1,53-36 1,18-17 0,88-36 15,88-17-16,36 35 1,-18 0 0,17 35-1,-52 18 1,-18 35 0,-53-17-1,0-54-15,-106 71 16,-71-35-1,36-35 1,0-18 15,71-18-15,52-17 0,18 0-1,18 17 1,70-35-1</inkml:trace>
  <inkml:trace contextRef="#ctx0" brushRef="#br0" timeOffset="133797.23">7108 10178 0,'18'0'16,"-18"17"-1,0 1 1,-35 35 0,0 35-1,35 0 1,0-35 0,35-18-1,-18-35-15,36 0 16,71-35-1,-36-35 1,-17-1 0,-54 0-1,19 19 1,-36 34 0,17 18-1,-17 53 16,0 53-15,0-1 15,0 90-15,0 16 0,0 54-1,18 35 1,-18-89-1,0 72 1,0-54 0,-53-141-1,35-70-15,-35-1 16,0-105 0,18-35-1,35-124 1,0-53-1,0 71 17,0 158-32,-18-141 15,18 36 1,36 70 0,70-17-1,17 17 1,-70 88-16</inkml:trace>
  <inkml:trace contextRef="#ctx0" brushRef="#br0" timeOffset="136197.03">8184 10089 0,'-52'0'16,"34"-17"-16,0 17 16,-35 0-1,36 53 1,17-18-1,53-17 1,35-18 0,35-18-1,-17-35 1,-18-17 0,-70-1-1,-18 0 1,0 54-1,-35 17 1,17 0 0,-35 88-1,53 0 1,-18 53 0,18-17-1,0 17 1,0-35-1,0-71 1,-35-17 0,0-36-1,-18-35 1,-53-18 0,18 19-1,-18 34 1,88 36 15,18 34-31,53 37 31,18-36-15,105-36 0,1-34-1,-54-36 1,18-36-1,-70 1 1,-53-18 0,-1 54-1,-17 87 17,-35 35-17,17 36 1,-17-18-1,17-52 1,18-19 15,53-52-15,0-18 0,53-35-1,-18 17 1,-17 18-1,-36 53 1,0 53 0,-17 36-1,17-1 1,18-53 0,18 0-1,-36-35-15,53 0 16,36-70-1,17-1 1,-88-17 15,-36-35-15,-34 34 0,-89 72-1,0 17 1,35 53-1,-17 35 1,71 18 0,17-36-1,35 18 1,35-70 0,1-18-1,17-18 1,-17-52-1,-18-54 1,-53 89 0,53-106-1,-36 18 1,-17 17 0,0 53-1,0 35 1,-17 53-1,-1 71 1,0 18 0,1 17-1,17-53 1,0 18 0,0-53-1,105-36 1,19-34-1,-18-19 1,17-52 15,-52 18-15,-54-18 0,-17 52-16,0 1 15,-52 17 1,-19 36-1,53 53 1,18-1 0,0 36-1,53-36 1,35-34 0,-17-36-1,-36-18 1,18-52-1,18-19 17,-1-16-17,1 16 1,-18 72 0,-18-1-1,0 53 1,-35 54-1,0 16 1,-17-34 0,-19 17-1,19-53 1,17-52 15,35-36-15,18-35-1,35-1 17,-35 1-17,-18 18 1,-17 52 0,-36 36-1,-35 35 1,36 17-1,-1 36 1,1 0 0,17-53-1,17-36-15,36 36 16,0-53 0,0 0-1,17-17 1,1-54-1,-18 36 1</inkml:trace>
  <inkml:trace contextRef="#ctx0" brushRef="#br0" timeOffset="136547.63">11659 9948 0,'0'0'0,"0"-17"0,0-1 16,-17 36 31,17-1-47,-18 72 15,18-72-15,-35 89 16,17-18-1,18 18 1,0-18 15,0-35-15,53-35 0,-18-18-1,1 0 1,16-53-1</inkml:trace>
  <inkml:trace contextRef="#ctx0" brushRef="#br0" timeOffset="136880.26">12065 9895 0,'0'0'0,"0"-35"15,18 35 17,-1 0-32,1 0 15,0 0-15,52 53 16,-52 35 0,-18 36-1,0-18 1,-18-36-1,-17 18 1,0-52 0,-1-1-1,-17-35 1,36 0-16</inkml:trace>
  <inkml:trace contextRef="#ctx0" brushRef="#br0" timeOffset="139264.34">670 12330 0,'18'0'0,"-18"-18"31,0 0-31,0 1 16,-18 17-1,18-18 1,0-17-1,18 17 1,17 0-16,18 1 16,0 17-1,0 17 1,0 72 0,-53-1-1,-35 53 1,-107-18-1,1-17 1,-53-18 15,106-52-15,18-36 0,52-53-1,18 18-15,0-36 16,70-17-1,19-18 1,-1 53 0,18 53-1,0 53 1,-54 18 0,-16 52-1,-19-35 1,19 0-1,-36-52 1,17-19 15,-17-52 1,0-36-17</inkml:trace>
  <inkml:trace contextRef="#ctx0" brushRef="#br0" timeOffset="139619.04">1464 12559 0,'0'0'0,"0"18"0,0-1 16,0-34 31,0-1-32,18-17 1,-18 17 0,0 0-1,-18 36 16,0 0-15,18 17 0,0-17-1</inkml:trace>
  <inkml:trace contextRef="#ctx0" brushRef="#br0" timeOffset="142062.79">2699 12382 0,'17'0'16,"-34"0"-16,52 0 0,18-35 31,-35 18-31,17-19 16,18 1 0,-18-36-1,-35 54-15,18-36 16,-54 18-1,-34 17 1,-71 36 0,35 35-1,18 17 1,88-17 0,0-35-16,70 52 15,18-35 1,54 18-1,-54 0 1,-35 18 15,-36-1-15,-70 19 0,-17-36-1,-18-36 1,17-17-1,-17-35 1,70 17-16,-35-35 16,-17-35-1,35 18 1,35-19 0,0 72-1,17 17 1,36 35-1,35 36 1,-17-1 15,52 18-15,-70-52 0,53-1-1,0-35 1,0-35-1,0-1 1,-1-34 0,-34-1-1,-53-35 1,-18 18 0,-36 35-1,-17 53 1,0 53-1,1 53 1,52-35 15,0 34-15,52-16 0,54-72-1,0-17 1,35-53-1,-53 0 1,1-17 0,-72 35-16,19-54 15,-19-52 1,-17 35 0,0 1-1,0 87 1,-17 18-1,-19 88 1,19 0 15,-19 53-15,36-35 0,0 18-1,0-54 1,71-17-1,-18-53 1,53-35 0,-1-18-1,-34-17 1,-53-36 0,-18 53-1,0 0 1,-18 53-1,-35 53 1,18 17 15,35 36-15,0-18 0,53-52-1,17-19 1,19-17-1,34-35 1,0-36 0,-17-17-1,-18-18 1,-52 36 0,-1 52-1,-17 18 1,-18 18-1,35 17 1,-17-35 0,-1 0 31,-17-35-16,0-18-16,-35 35 1,0 18 0,-18 36-1,0 34 1,18 36 0,35-88-16,-18 87 15,18-52 1,53 0-1,17-53 1,72 0 15,-54-53-15,18-17 0,-1-36-1,-34-53 1,-36 18-1,-35 18 1,0-1 0,0 107-1,-35 52 1,0 88 0,17-17-1,0 53 1,18-18-1,0-53 17,0-17-17,0-54 1,71-17 0,-18 0-1,35-53 1,-35-17-1,-35 35 1</inkml:trace>
  <inkml:trace contextRef="#ctx0" brushRef="#br0" timeOffset="142297.16">5274 12330 0,'0'0'0,"0"17"16,18-17 15,17 0-15,35 0 0,19-35-1,-54 0 1,-17 35-16</inkml:trace>
  <inkml:trace contextRef="#ctx0" brushRef="#br0" timeOffset="142762.6">6209 12136 0,'0'0'0,"18"-18"0,-1-53 32,-17 54-1,0 34-31,-17 54 16,17-36-16,-36 124 15,1-53 1,0 17-1,35-70 1,0-35 0,35-18 15,0-53-15,-35 35-16</inkml:trace>
  <inkml:trace contextRef="#ctx0" brushRef="#br0" timeOffset="143346.65">6174 12188 0,'0'0'0,"-18"-88"16,18 71-16,-18-72 15,18 37 1,53-1 0,35 35-1,1 18 1,52 71-1,-71 34 1,-70-16 15,-70 16-15,-54-34 0,18-53-1,71-18 1,70-18 15,54-17-15,-1 35-1,53 0 1,-35 35 0,-89-17-16,36 34 15,-53 37 1,-35-19-1,-36-17 1,-87 0 15,-19-35-15,72-18 0,16-18-1,89-17 1,0 17-1,0-17 1,53 17 0,0 1-16</inkml:trace>
  <inkml:trace contextRef="#ctx0" brushRef="#br0" timeOffset="144063.56">6826 12382 0,'0'0'0,"36"0"0,-19 0 16,1 0 15,-18 18-15,0 17 0,-18 36-1,18 0 1,18-36-1,70-35 1,18 0 0,-36-53-1,1 0 1,-36-18 0,-17 36-1,-36 35 16,1 35-15,-1 54 0,0 52 15,18-35-15,0 88-1,0 0 1,-17-53-1,-1 70 1,-17 19 0,35-195-16,-18 88 15,18 1 1,-53-89 0,0-35-1,-35-53 1,0-53-1,17-70 1,54-36 15,17-17-15,35 70 0,18-35-1,35 53 1,-70 124-16,52-54 15,18 18 1</inkml:trace>
  <inkml:trace contextRef="#ctx0" brushRef="#br0" timeOffset="144529.79">7937 12012 0,'0'-18'0,"0"36"0,0-106 31,0 70-31,18 18 16,35 36 0,0 87-1,-18 36 1,-17-53-1,-18-71-15,0 53 16,0-17 0,0-54 15,0-34 0,0-19-31</inkml:trace>
  <inkml:trace contextRef="#ctx0" brushRef="#br0" timeOffset="144796.15">8414 11977 0,'17'-35'0,"-34"70"0,70-106 16,-53 54 0,-36 34-1,19 1-15,-54 70 16,-35 53-1,18-17 1,53-36 15,0 0-15,35-35 0,17-35 15,19-18-31</inkml:trace>
  <inkml:trace contextRef="#ctx0" brushRef="#br0" timeOffset="146512.79">8943 12347 0,'0'0'0,"53"0"16,-18 0-16,0 0 0,54-35 15,-72 35-15,36-53 16,-53 18 0,0-36 15,-70-17-15,17 35-1,-53 35 1,88 18-16,-52 0 15,-36 71 1,0 52 0,53-34-1,35 16 1,18-34 0,71-36-1,17-35 1,-17 0-1,35-53 1,-18-35 0,-18 18 15,-34-89-15,-19 106-1,-17 18 1,0 70 15,0-17-31,0 70 16,0 18-1,0-1 1,18-16 0,35-72-1,17-17 1,1-17-1,17-54 1,-35-35 0,-35 0 15,17-70-15,-35 35-1,18 70 1,-18 54-1,0 123 17,-18 35-17,0-18 1,1 1 0,17-89-16,0 18 15,35 0 1,35-53-1,1 0 1,17-53 15,0 0-15,1-53 0,-72 0-1,1 36 1,-18 52-1,-18 71 17,1-35-32,-19 87 15,36-34 1,0 17 0,0-35-1,53-35 1,18-18-1,-1-36 1,19-16 0,-19-37 15,-35 19-15,1 17-1,-36 35 1,-18 71 15,0-18-15,1 54-1,17-19 1,0-17 0,17-18-1,1-35-15,35 0 16,35 0-1,18-53 1,-18 1 0,0-54 15,-52-18-15,-36 18-1,0 89 1,-53 17-1,-18 53 1,18 53 0,53-18-1,0-53-15,0 53 16,36-17 0,52-18-1,0-53 1,-35 0-1,35 0 1,-35-36 0,-18 1 15,36-35-15,-54 52-16</inkml:trace>
  <inkml:trace contextRef="#ctx0" brushRef="#br0" timeOffset="146845.81">11589 11783 0,'0'0'0,"0"-36"16,-18 36-1,-17 0 1,0 53-1,-1 53 1,19 35 0,17-52 15,0 16-15,0-87-16,0 35 15,35 0 1,18-53-1,0 0 1,17 0 0,-52-18-16</inkml:trace>
  <inkml:trace contextRef="#ctx0" brushRef="#br0" timeOffset="147163.17">12100 11642 0,'0'0'16,"71"-18"-1,-54 18 1,36 0 0,53 53-1,-18 0 1,-52-36-16,17 107 15,-53 17 1,-53-35 0,-53 17-1,35-34 1,36-54 0,0-18-1,-18-17 1</inkml:trace>
  <inkml:trace contextRef="#ctx0" brushRef="#br0" timeOffset="148395.6">529 13952 0,'0'18'31,"0"-36"-15,0 1 0,18-1-16,35-17 15,35-18 1,35 35-1,-70 18 1,-35 18-16,0 52 31,-18 1-15,-53 0 0,-36-1-1,37-35 1,16-35-1,36-35 17,53 0-17,0 35 1,35 0 0,-17 0-1,-36 17-15,18 36 16,-35 36-1,-18-19 1,-89 1 0,-34-1 15,-36-70-15,53 0-1,18-53 1,53 18-1,0 0 1,35-1 0,88 36 15,0-35-15,-53 35-16</inkml:trace>
  <inkml:trace contextRef="#ctx0" brushRef="#br0" timeOffset="148596.79">1552 14058 0,'0'0'0,"18"0"0,-18-17 15</inkml:trace>
  <inkml:trace contextRef="#ctx0" brushRef="#br0" timeOffset="149312.25">2646 14146 0,'0'-17'0,"17"-1"16,1 18-16,53-70 15,-18 17 1,35-18-1,-71 36-15,1-18 16,-18-18 0,-18 71 15,-87 0-15,-1 53-1,-18 18 1,107-1-1,52 19 1,53-54 0,36 18-1,-54 0 1,-35 17 0,-35 1-1,-158 35 1,52-89-1,-35-17 1,53-35 15,17-36-15,53 18 0,18-35-1,18 71 1,88-19-1,-71 36-15</inkml:trace>
  <inkml:trace contextRef="#ctx0" brushRef="#br0" timeOffset="149711.95">3228 14164 0,'0'0'0,"18"18"0,17-18 16,18 0 15,-36-18-31,54-35 16,17 0 15,-35-35-15,-53 53-1,-53 17 1,-35 36-1,-18 70 1,53 0 0,18 18-1,35-18 1,35 0 0,71-52-1,17-19 1,-17-52-1,18-36 1,-54 18 0</inkml:trace>
  <inkml:trace contextRef="#ctx0" brushRef="#br0" timeOffset="149979.91">4039 13794 0,'0'0'16,"18"-124"-16,-18 89 15,0 17 1,-35 53 0,-1 89-1,19-89-15,-1 106 16,0 18 0,1-71-1,17 0 1,0-35-1,0-35 1,53-36 15,-18-35-31</inkml:trace>
  <inkml:trace contextRef="#ctx0" brushRef="#br0" timeOffset="150363.68">4198 14129 0,'0'17'15,"18"-17"1,-1 0-16,19 0 16,17-35-1,-36 35-15,54-53 16,-54 0-1,-17 0 1,-17 36 0,-54 17-1,1 70 17,17 18-17,35-17 1,18 17-1,35-35 1,18-18 0,53-35-1,0-17 1</inkml:trace>
  <inkml:trace contextRef="#ctx0" brushRef="#br0" timeOffset="150930.26">4904 14005 0,'0'0'0,"0"-17"0,0-1 0,0-17 16,0 17 15,-36 36-15,-17 52-1,18-17 1,35 53-1,0 17 1,53-70 0,35-35-1,-17-18 1,35-35 0,-1-36-1,1-35 1,-35-52-1,-18 34 1,-18-35 0,-35 71-1,0 71 17,-71 34-17,36 124 1,0 18-1,35-35 1,0-1 0,18-70-1,52-18 1,18-35 0,-52 0-1,34-53 1,-52 0-1</inkml:trace>
  <inkml:trace contextRef="#ctx0" brushRef="#br0" timeOffset="151129.2">5380 14023 0,'0'0'0,"17"0"31,1 0-31,17 0 16,71-18 0,-53 1-1,35-19 1,-52 1 0</inkml:trace>
  <inkml:trace contextRef="#ctx0" brushRef="#br0" timeOffset="151578.37">6244 13882 0,'0'0'0,"-17"-18"0,-1-17 15,18 17-15,-18 18 31,18 18-31,-17 88 16,-1-18 0,-17 18 15,35-18-15,-18-35-1,18-36 1,0-34-1,0-18 1,0-18-16</inkml:trace>
  <inkml:trace contextRef="#ctx0" brushRef="#br0" timeOffset="152097.06">6050 13899 0,'0'-17'0,"0"34"0,0-52 0,0 0 15,0 17-15,35-35 16,18 18-1,36 17 1,-1 18 0,-18 53-1,-34 36 17,-36-54-32,-18 35 15,-88 19 1,18-54-1,53-18 1,52-34 15,1 17-31,70-18 16,18 18 0,-18 18-1,0 35 1,-52 0-1,-36 0 1,-124 35 0,18-53 15,-35-35-15,71 0-1,17-18 1,53 1-1,53 17 17,17-53-17</inkml:trace>
  <inkml:trace contextRef="#ctx0" brushRef="#br0" timeOffset="152861.16">6914 14041 0,'0'0'0,"18"0"16,0 0-16,-71 35 47,35 18-31,1-18-1,17-17-15,0 35 16,52-1-1,37-52 1,34-17 0,18-18-1,-53-36 1,-35 0 0,-17 36-1,-36 18 16,0 34-15,-36 71 0,19-17-1,-1 105 1,18 36 15,-18-36-15,18 71-1,0 71 1,18-142 0,17 18-1,-17-35 1,-36-88 0,-70-19-1,18-34 1,34-36-16,-87-87 15,-1-89 1,54-36 0,52-105 15,71 35-15,53 53-1,17 53 1,-34 88-1,-19 18 1,-35 18 0,-17 34-1,17-16 1</inkml:trace>
  <inkml:trace contextRef="#ctx0" brushRef="#br0" timeOffset="153328.89">7726 13529 0,'0'-18'0,"0"-35"31,17 53-15,1 0-16,88 36 15,-18 105 1,-53-18 0,-17 36-1,-18-35 17,0-72-17,0-34-15,0-36 31,18 1-15,35-71-16</inkml:trace>
  <inkml:trace contextRef="#ctx0" brushRef="#br0" timeOffset="153578.23">8343 13547 0,'18'-18'0,"-36"36"0,71-107 15,-53 54 1,0 18-1,-53 52 1,36-18-16,-36 72 16,-18 69 15,18-34-15,18-1-1,0-34 1,35-54-1,0-18 1,53-34 0</inkml:trace>
  <inkml:trace contextRef="#ctx0" brushRef="#br0" timeOffset="153811.68">8555 13705 0,'0'0'0,"17"0"0,1-17 15,-18 34 17,0 19-32,0-1 15,-18 53 17,1-35-17,17-35-15,-18-1 16,18-34-1</inkml:trace>
  <inkml:trace contextRef="#ctx0" brushRef="#br0" timeOffset="153978.72">8661 13511 0,'0'0'0,"0"-17"16,17 34 46,1 1-62</inkml:trace>
  <inkml:trace contextRef="#ctx0" brushRef="#br0" timeOffset="154794.76">9225 13723 0,'0'0'0,"18"0"0,-1 0 16,36-18-1,-35-17 1,-18 0 0,-35 35-1,-36 0 1,53 0-16,-87 35 15,69 0 1,36 1 0,36-1-1,17-17 17,70 35-17,-52-18 1,-54 18-1,-17 0 1,-53-18 0,-53-17-1,-17-18 1,52-18 0,36-35-1,35 0 1,0 18-1,0 52 17,0 1-32,53 35 31,-18-18-15,54-17-1,-1-18 1,18 0-1,-1-71 1,-69 54-16,52-36 16,0-53-1,-53 18 1,-35 17 0,-35 106 15,17-17-31,18 88 15,-17-35 1,17-1 0,0-35-1,17-35 17,19-17-17,-19-36 1</inkml:trace>
  <inkml:trace contextRef="#ctx0" brushRef="#br0" timeOffset="154944.16">9754 13494 0,'0'-18'0,"0"36"0,-35-71 16,17 35 0,1 18-1,17 18 16,17-1-31,54 1 16</inkml:trace>
  <inkml:trace contextRef="#ctx0" brushRef="#br0" timeOffset="155544.03">10248 13370 0,'0'0'0,"-17"-17"0,-1-1 16,-17 18-1,-1 35 1,1 36 0,0 52-1,17-17 1,18-71-16,-17 89 15,-1-54 1,18-52 0,0 0 15,0-71 0,0 35-31,0-70 16,35 35-1,53-18 1,1 54 0,16 17-1,1 53 1,-71 0 0,-17 35-1,-36-35 1,-70 0-1,-53 0 1,0-36 15,53-17-15,35 0 0,53-35-1,18-18 1,17 18-16</inkml:trace>
  <inkml:trace contextRef="#ctx0" brushRef="#br0" timeOffset="155844.98">10760 13264 0,'0'0'0,"-18"0"31,0 0-31,1 36 0,-18 52 16,17 18 0,18 52-1,0-34 17,-18-18-17,18-89-15,0 54 16,18-71 15,17-35-15,-17 17-16</inkml:trace>
  <inkml:trace contextRef="#ctx0" brushRef="#br0" timeOffset="156195.31">10813 13776 0,'0'0'0,"35"-18"16,18 18-1,17-35 1,19-18 0,-19 0-1,-35-17 17,-35 34-17,-53 19 1,-70 52-1,52 36 1,-17 70 0,71-53-1,52-18 1,53-52 0,0-18-1,-52 0-15,52-18 16,18-34-1,-71 34-15</inkml:trace>
  <inkml:trace contextRef="#ctx0" brushRef="#br0" timeOffset="156561.5">11395 13335 0,'0'0'0,"-18"0"15,18-18 1,0 1-1,71-1 1,17 0 0,88 1-1,-141 17 1,89 0 0,-18 0-1,-124 0 16,-35 0-31</inkml:trace>
  <inkml:trace contextRef="#ctx0" brushRef="#br0" timeOffset="156811.56">11712 13264 0,'-17'0'0,"34"0"0,-52 0 16,17 18-1,-17 35 1,35 35-1,-18 53 1,-17-35 0,35 18-1,0-54 1,0-35 15,18-35-15,-1 0-1,19-35-15</inkml:trace>
  <inkml:trace contextRef="#ctx0" brushRef="#br0" timeOffset="157211.62">11871 13705 0,'0'0'0,"18"0"15,-1 0 1,19 0-1,16 0 1,37-35 0,-1-35-1,-88 17 17,-53 0-17,-18 53 1,-70 35-1,18 71 1,87 17 0,36 1-1,71-71 1,53 0 0,34-36-1,-70-17 1,54-53-1,-72 0 1,-52 36 0</inkml:trace>
  <inkml:trace contextRef="#ctx0" brushRef="#br0" timeOffset="157461.35">12541 13600 0,'18'-53'15,"-36"106"-15,54-124 16,-1 71-1,18 35 1,-18 18 0,36 53-1,-19-35 1,-16-1 0,-19-35-1,-17-17 1,0-36 15,0 1-31,18-18 16</inkml:trace>
  <inkml:trace contextRef="#ctx0" brushRef="#br0" timeOffset="157711.41">13035 13494 0,'0'0'0,"0"-36"16,0 19-1,-70 17 1,-1 53 0,0 53-1,19-18 1,-1 35 0,35-52-1,0-54 1,18 1-1,36-18 1,17-53 0</inkml:trace>
  <inkml:trace contextRef="#ctx0" brushRef="#br0" timeOffset="158027.76">13353 13317 0,'0'0'15,"17"-17"-15,36-36 16,-35 53 0,-36 123 31,1-105-47,-1 52 0,-17 36 15,-1 35 1,19-70-1,17 0 1,17-54 0,36-17-1,0 0 17,0-53-17,-35 18-15</inkml:trace>
  <inkml:trace contextRef="#ctx0" brushRef="#br0" timeOffset="158245.04">13212 13582 0,'0'0'0,"-18"0"16,53 0 15,0-18-31,54 1 16,16 17-1,-34-18 1,0 0 0,-1 1-1,18-1 1</inkml:trace>
  <inkml:trace contextRef="#ctx0" brushRef="#br0" timeOffset="158561.19">14199 13300 0,'0'0'0,"18"-18"0,-18 0 15,0 1 1,-18 17 0,-35 53-1,0 53 1,1-18-1,16 53 1,36-124-16,0 54 16,0 17-1,71-35 17,-1-53-17,54 0 1,-18-17-1,-71-1-15</inkml:trace>
  <inkml:trace contextRef="#ctx0" brushRef="#br0" timeOffset="158910.51">14676 13194 0,'0'0'0,"17"0"0,1 0 0,-1 0 31,36 18-31,18 34 32,-53-34-32,17 35 15,-18 53 1,-17-89-16,0 72 15,-52 34 1,-19-35 0,18-52-1,0-1 1,-17-17 0,34-36-1,19 18-15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36:07.6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4057 10107 0,'0'0'0,"0"-176"0,0-1 16,0-246 0</inkml:trace>
  <inkml:trace contextRef="#ctx0" brushRef="#br0" timeOffset="4199.95">653 6244 0,'17'0'47,"-17"-17"-15,0-1-17,0 0 16,0 36 48,0 0-79,0-1 15,0 36 1,0 35-1,0-17 1,0-54-16,0 19 16,0-19-1,0-34 17,0-19-17,0 19-15</inkml:trace>
  <inkml:trace contextRef="#ctx0" brushRef="#br0" timeOffset="4649.96">741 5891 0,'-18'-35'16,"1"35"-16,-1 0 16,18 35-1,0 18 1,0-35 0,18 0-1,17-18 1,-18 0-16,19-18 15,-19-35 1,-17-18 0,0 1 15,-17 17-15,-19 53-1,19 0-15,-18 35 16,-1 18-1,19 35 1,17-35 0,0 18-1,53-54-15</inkml:trace>
  <inkml:trace contextRef="#ctx0" brushRef="#br0" timeOffset="5576.2">1094 6209 0,'0'18'16,"-18"52"-1,18-52-15,0 35 16,0-36-16,-18 54 15,-17-18 1,35-36 0,0 1 15,-18-18-15,1-35-1,17-36 1,0-17-1,0 35 1,53 0 0,0 36-1,0-1 1,-1 18 0,-16 35-1,-19 36 1,1-18-1,0 17 1,-18-35 0,0-17 15,-18-18-15,0-18-1,1-17 1,17-35-1,0-36 1,53 53 0,35 18-1,0 17 1,18 36 0,-53 17-1,-18 53 1,-35-70-16,0 70 15,-35 0 1,-1-35 0,1-18 15,18-17-15,17-36 15</inkml:trace>
  <inkml:trace contextRef="#ctx0" brushRef="#br0" timeOffset="5949.67">1940 6227 0,'0'0'0,"0"17"47,0 1-47,-17-18 15,17 53-15,0-36 16,-18 89 0,0 53-1,1-18 1,-1 53-1,-17-35 1,17-18 0,1-71-1,17-34 1,-18-36 0,18-53-1,0-35 1</inkml:trace>
  <inkml:trace contextRef="#ctx0" brushRef="#br0" timeOffset="6333.58">1870 6332 0,'0'0'0,"0"-17"0,0-1 16,0 0-16,0-17 15,0 0 1,35 17 0,36 18-1,17 0 1,0 0 0,-70 53-1,-18 18 1,-89 17-1,-16 0 1,34-53 0,36-17 15,52-18 16,19 0-47</inkml:trace>
  <inkml:trace contextRef="#ctx0" brushRef="#br0" timeOffset="6816.36">2558 6209 0,'0'0'0,"0"-18"16,-18 18-16,-70 18 16,17 35-1,1 17 17,34 19-17,36-1 1,0-53-1,89-35 1,-36 0 0,35-35-1,-18-36 1,-52 54-16,17-54 16,-35-17-1,-17 17 1,-54 54-1,-17 17 1,17 17 0,36 36-1,35-18 17,18 1-17,17-36-15</inkml:trace>
  <inkml:trace contextRef="#ctx0" brushRef="#br0" timeOffset="7316.97">2857 6262 0,'-17'0'0,"34"0"0,-34-18 15,17-17 1,0 17 0,70 1-1,1 17 1,17 0 15,-53 35-15,1 0-1,-36 18 1,0 18 0,0-36-1,0-17 1,-18-18-16,0 0 16,18-18-1,0-35 1,0 0-1,0 0 1,18 36 0,0-19-1,35 19 17,-18-1-17,35 18 1</inkml:trace>
  <inkml:trace contextRef="#ctx0" brushRef="#br0" timeOffset="7682.82">3775 5874 0,'0'0'0,"-18"17"63,18 1-48,-18 0-15,1 17 0,-18 53 32,-1-17-17,1 35 1,35-36-1,0-35 1,0-17 0,18-18-1,35 0 1,-36-18-16,36-35 16</inkml:trace>
  <inkml:trace contextRef="#ctx0" brushRef="#br0" timeOffset="7949.71">3669 6068 0,'0'0'0,"18"0"46,-1-18-46,1 18 16,-1 0-16,54-18 16,-18 1-1,-18 17 1,-17-18 0</inkml:trace>
  <inkml:trace contextRef="#ctx0" brushRef="#br0" timeOffset="8683.2">4939 5980 0,'0'-18'0,"0"0"16,-18 18 15,1 0-16,-1 18-15,0 0 16,1 34 0,17-34-16,-36 70 15,1-17 1,35-1 0,0-34-1,71-36 1,-1 0-1,-52 0-15,52-36 16,-17-16 0,-17-19-1,-19-17 17,-17 17-17,-70 36 1,17 35-1,18 18 1,-1 17 0,36 18-1,0-36 1,36 1 0,-19-18-16</inkml:trace>
  <inkml:trace contextRef="#ctx0" brushRef="#br0" timeOffset="9150.29">5221 6050 0,'0'-18'16,"0"1"-1,0-1 1,18 1-1,52-1 1,-52 18-16,52 0 16,-17 53-1,-35 0 1,0 17 0,-36-17-1,-53 0 1,36-35-1,0-18 1,35-53 15,0 0-15,18 0 15,34 0-15,-16 35-1,17 18 1,0 0 0,17 0-1,-52 0-15</inkml:trace>
  <inkml:trace contextRef="#ctx0" brushRef="#br0" timeOffset="10032.62">6121 6138 0,'0'0'0,"17"0"0,1 0 16,17-35 0,-17 0-1,-18-1 1,0 1-1,-71 35 1,1 0 0,52 0-16,-70 35 15,0 36 1,35 0 0,35-18-1,18-36 1,53-17-1,-35 0-15,52 0 16,1-35 0,-18 0 15,-18-18-15,0 17-1,-17 36 1,-18-17-1,0 34 17,0 1-32,0 17 15,0 36 1,0 17 0,18 88-1,-18 1 1,0-18-1,0-18 1,17 0 0,-17 18 15,0-89-15,-17-70-1,-54 0 1,0-53-1,-34-53 1,-1-70 0,71 17-1,35-35 1,52 53 0,19 35-1,-18 36 1,17 34-1,-52 36-15,35-35 16,-35 35 0,35-35-1</inkml:trace>
  <inkml:trace contextRef="#ctx0" brushRef="#br0" timeOffset="10671.63">6456 6156 0,'0'18'15,"17"-36"48,-17 0-48,18 18-15,-18-17 16,0-1 0,0 36 30,0-1-46,18-17 32,-1 0-17,-17-17 17,0-1-17,-17 18 16,17 18 1,0-1-17</inkml:trace>
  <inkml:trace contextRef="#ctx0" brushRef="#br0" timeOffset="11283.43">7214 5962 0,'0'0'0,"0"-18"0,0 1 16,0-1-1,-17 18 32,-19 35-47,1 36 16,0-18-1,0 17 1,35 1 15,0-53-15,17-18-16,54 0 15,-1-18 1,-17 0 0,-18-35-1,-17-35 1,-18 35 0,-53-35-1,0 88 1,18 0-1,0 35 1,35 18 0,0 0-1,0-18 17</inkml:trace>
  <inkml:trace contextRef="#ctx0" brushRef="#br0" timeOffset="11648.67">7532 5962 0,'0'0'0,"0"-18"0,17 1 16,-17 34 31,0 1-32,0 17-15,0 0 0,0 36 16,0 53 0,0 17-1,-35 0 1,18 0 15,-1-71-15,0-17-1,18-70 17,-17-36-17,17 35-15</inkml:trace>
  <inkml:trace contextRef="#ctx0" brushRef="#br0" timeOffset="11999.79">7549 6085 0,'0'0'0,"0"-17"0,0-19 0,0-16 15,0 16 1,18 36 0,70-53-1,0 53 1,18 0-1,-53 18 1,-53 35 0,0-35-16,-70 34 15,34-34-15,-69 17 16,-1 18 0,35-35-1,54 0 1,34-18 31,1 0-47</inkml:trace>
  <inkml:trace contextRef="#ctx0" brushRef="#br0" timeOffset="12399.63">7885 6103 0,'17'0'32,"1"0"-17,-1 0-15,36-18 16,0 1 0,-35-1-16,53-17 15,-36 0 1,-35 17-1,-35 18 1,-36 0 0,-17 35 15,52 18-15,1 0-1,35 0 1,18-35-1,35-1 1,17-17 0,-52 0-16,88-17 15,-89 17-15</inkml:trace>
  <inkml:trace contextRef="#ctx0" brushRef="#br0" timeOffset="12932.14">8396 5927 0,'-18'0'16,"1"17"15,17 19-31,0-1 31,0 18-15,0 0-1,0-36 1,-18-17 15,1 0-15,17-17 0,-18-1-16,18-17 15,0-36 1,0 18-1,53 0 1,17 18 0,54 35-1,-36 0 17,-35 53-17,-35 18 1,-18-19-1,-36 1 1,-17-17 0,18-1-1,0-35 1</inkml:trace>
  <inkml:trace contextRef="#ctx0" brushRef="#br0" timeOffset="14025.15">9102 6050 0,'0'0'0,"0"-18"0,70-34 31,-70 34-31,0-17 16,0-18-1,-35 53 1,17 0 0,-70 0-1,18 35 1,-54 36-1,36-1 1,53-17 0,35-35-16,0 17 15,53-35 1,17 0 0,54 0-1,-19-53 1,-34 0-1,-36 0 1,-17 36 0,-1 17-1,-17-18 1,0 36 15,0 34-15,-17 19-1,-1 17 1,-17 53 0,0-17-1,-1 35 1,1-18 0,17-35-1,18-71 1,0-53 15,0 1-15,36-89-1,17-53 1,-36 106 0,36-106-1,18 1 1,-18 34-1,-36 71 1,19 35 0,-36 36 93,17-18-62</inkml:trace>
  <inkml:trace contextRef="#ctx0" brushRef="#br0" timeOffset="14649.09">10001 5997 0,'0'0'0,"18"0"0,0-35 15,-18-18 1,0 18-1,-18-1 1,-35 1 0,0 35-1,18 0 1,-71 53 0,18 0-1,0 35 1,52-35-1,36 0 1,18-35 0,52-18-1,-52 0-15,53 0 16,17-36 0,0-17-1,-35-17 1,-18 17-1,-35 18 1,0 52 31,-17 36-47,-1 18 31,0-18-15,18 0-1,18-18 1,17-35 0,36-18-1,-18 1 1</inkml:trace>
  <inkml:trace contextRef="#ctx0" brushRef="#br0" timeOffset="15047.91">10548 5962 0,'18'0'78,"-18"-18"-47,-18 18 1,0 0-32,1 0 15,-1 18-15,0 0 16,18-1-1,0-34 48,18 17-47,-18-18-16,18 18 0</inkml:trace>
  <inkml:trace contextRef="#ctx0" brushRef="#br0" timeOffset="15881.71">11518 5909 0,'0'0'0,"0"-18"0,71-52 31,-71 52-31,17-35 16,1-17-1,-53 70 1,-53 0 15,-36 53-15,71 0-1,36-36-15,-1 36 16,18-35 0,70 35-1,36-18 1,-53 0 0,-18 0-1,-35 1 1,-52-1-1,-72-17 1,1-18 0,-1 0-1,54-18 1,52 18 0,-35-35-1,53 17 1,0 0-1,18 18 1,52-17 0,36 17-1</inkml:trace>
  <inkml:trace contextRef="#ctx0" brushRef="#br0" timeOffset="16266.52">11624 5997 0,'0'0'0,"18"0"16,17 0 0,35-17-1,-17-1 1,18-35 15,-71 18-15,0 17-16,0 0 15,-35 18 1,-36 0 0,-17 53-1,35 36 1,35-37 0,18 1-1,18-35 1,17-18-1,36 0 1,17-35 0,-35-1-1</inkml:trace>
  <inkml:trace contextRef="#ctx0" brushRef="#br0" timeOffset="16565.56">12312 5486 0,'0'-18'0,"0"36"0,0-54 0,0 1 16,-35 17-1,17 18 1,-17 89 0,-1 52-1,1-18 1,0 18-1,0-17 1,35-107-16,-18 19 16,18-19-1,35-34 17,-17-1-17</inkml:trace>
  <inkml:trace contextRef="#ctx0" brushRef="#br0" timeOffset="16948.65">12294 5962 0,'18'0'15,"0"0"1,-1 0-16,36-35 15,0-1 1,-35 1 0,-18 0-1,0 17 1,-53 18 15,0 35-15,-18 36-1,36 0 1,35-36 0,0 0-1,0-17-15,53-18 16,0 0 0,17 0-1,-34-18-15</inkml:trace>
  <inkml:trace contextRef="#ctx0" brushRef="#br0" timeOffset="17481.22">12718 5838 0,'-36'0'31,"19"0"-31,17 18 16,-18 35-1,18-35-15,-18 17 16,18 18 0,-17-36-1,17 1 1,-18-18 15,18-18-15,0-17-1,0-35 1,35-1 0,36 18-1,0 18 1,-36 35 0,18 0-1,-18 0-15,0 0 16,-17 53-1,-18 17 1,0 1 0,0-36-1,-53-17 1,35-18 0,18-18 30,0 1-46,18 17 0</inkml:trace>
  <inkml:trace contextRef="#ctx0" brushRef="#br0" timeOffset="17732.87">13176 5821 0,'0'17'31,"-17"1"-15,-1 17 0,0 1-1,1-1 1,17-17 0,0-1-1,0-34 32,0-1-47</inkml:trace>
  <inkml:trace contextRef="#ctx0" brushRef="#br0" timeOffset="17948.8">13247 5627 0,'0'-18'16,"-18"18"-1,18-17 1,-17 17 0,17 17 31,0 1-32,0-1-15,17-17 16</inkml:trace>
  <inkml:trace contextRef="#ctx0" brushRef="#br0" timeOffset="18380.39">13458 5786 0,'0'17'47,"0"1"-47,-17-1 0,17 1 16,-18 35-1,18 0 1,0 0 0,0-36-1,18-17 1,-1 0-16,54 0 15,-18-52 1,-35 16 0,17-34-1,-35-1 1,0 54 15,0 34 16,17-17-16</inkml:trace>
  <inkml:trace contextRef="#ctx0" brushRef="#br0" timeOffset="19139.75">13988 5803 0,'-18'0'0,"0"0"0,1 0 16,-1 18-16,0-18 0,1 53 15,-1-18 1,1 18 15,-1-18-15,18-17-1,-18-1 1,18-34 31,0-1-47,0-17 16,0-18-1,36-18 1,-19 54-16,71-36 15,-17 35 1,17 18 0,-17 36-1,-54-1 1,-17 35 15,0-52-31,-17 35 16,-19-18-1,19-35 1,-19 18 0,19-18-1,17-35 1,0-36 0,53 0-1,0 19 1,52-1-1,1 35 1,-35 18 0,-1 35-1,-70 53 1,0-35 15,-17 0-15,-18-17-1,-1-19 1,72-17 15</inkml:trace>
  <inkml:trace contextRef="#ctx0" brushRef="#br0" timeOffset="19437.91">14852 5891 0,'-35'0'15,"52"0"32,-17-17-16,0-1-15,-17 36 62</inkml:trace>
  <inkml:trace contextRef="#ctx0" brushRef="#br0" timeOffset="20214.68">15646 5821 0,'0'-18'15,"0"1"1,0-1-1,0 0-15,17 1 16,-17-19 0,0-17-1,0 36 1,-70 17 0,-1 0-1,36 35 1,17 18-1,18 18 1,36-19 0,-19-52-16,18 71 15,-17-36 1,-18-17 15,-35 0-15,-71-18-1,0 0 1,18 0 0,35-18-1,53 0 17,35 1-17,18 17 1,-35 0-16</inkml:trace>
  <inkml:trace contextRef="#ctx0" brushRef="#br0" timeOffset="20600.84">15752 5803 0,'0'-17'15,"0"34"16,0 1-15,-18 17 0,0 18-1,18 0 1,0-35-16,0-1 16,53-17-1,18 0 1,-1-35-1,1-18 1,-54-18 0,-17 19-1,-17 16 1,-1 36 15,36 0 0,17 18-15</inkml:trace>
  <inkml:trace contextRef="#ctx0" brushRef="#br0" timeOffset="20915.38">16316 5733 0,'0'17'31,"0"1"-31,-18 0 16,18-1-16,-17 71 16,-1 1-1,-17 34 1,-36 18 0,54-88-1,-1 71 1,0-72-1,1-16 1,17-54 15,0-70-15,0 70-16,35-105 16</inkml:trace>
  <inkml:trace contextRef="#ctx0" brushRef="#br0" timeOffset="21247.65">16192 5909 0,'18'-35'0,"-36"70"0,36-106 16,-18 54-16,71-1 15,-36 1 1,71-1 15,17 18-15,-70 35-1,-35 18 1,-71 35 0,-18-52-1,-34-19 1,69 1 0,54-18 30,17 0-30,-17-18-16</inkml:trace>
  <inkml:trace contextRef="#ctx0" brushRef="#br0" timeOffset="21580.88">16792 5803 0,'-17'0'32,"-1"0"-32,18 18 15,-35 35 1,35-36-16,-18 72 16,0-19-1,-17 36 1,0-18-1,0-17 1,-1 17 0,19-53-1,17-52 32,0-19-31,0 19-16</inkml:trace>
  <inkml:trace contextRef="#ctx0" brushRef="#br0" timeOffset="21914.42">16686 5944 0,'0'0'0,"0"-35"0,18 0 16,17-18-1,1 18 1,16 17-1,1 18 1,18 0 0,-36 35-1,-35 18 1,-17 18 15,-72-36-15,1 0-1,35-17 1,53-1 0,-17-17-1,52-17 17</inkml:trace>
  <inkml:trace contextRef="#ctx0" brushRef="#br0" timeOffset="22364.75">17251 5803 0,'0'0'0,"-53"0"16,0 0 15,0 18-16,18 35 1,17-36-16,1 54 16,17-18-1,0-18 1,52-35 0,37 0-1,-36 0 1,17-70-1,-52-1 1,-18 0 0,-36 1-1,-16 70 1,16 0 15,1 18-15,35 17-1,0-18 1,0 1-16</inkml:trace>
  <inkml:trace contextRef="#ctx0" brushRef="#br0" timeOffset="22780.67">17515 5821 0,'0'-18'31,"0"1"-31,18 17 16,0-18 0,17 18-1,18 18 1,-18 17 0,-17 35 15,-18 1-16,-35-18 1,17-53-16,-17 17 16,17-17-1,18-17 17,0-18-17,0-18 1,35 17-1,-17 19 1,35-19 0,0 36-1,-18-17 1</inkml:trace>
  <inkml:trace contextRef="#ctx0" brushRef="#br0" timeOffset="23098.58">18062 5627 0,'0'0'0,"0"-35"16,-17 35 15,-19 35-15,36 35-1,-35 19 1,0-1-1,17-18 1,0 1 0,18-36-1,0-17 1,18-18 0,35 0-1,0-36 16,-18 19-31</inkml:trace>
  <inkml:trace contextRef="#ctx0" brushRef="#br0" timeOffset="23365.11">17939 5786 0,'0'0'0,"17"-18"47,19 18-47,17 0 16,-1-18 0,-16 18 15,-1 0-16,-17 0 1</inkml:trace>
  <inkml:trace contextRef="#ctx0" brushRef="#br0" timeOffset="23731.67">18415 5944 0,'0'0'0,"18"0"47,-1 0-47,1 0 16,0-17-1,-18-19 1,-18 36 15,-17 0-15,35 18 0,-18 0-1,18-1 1,18-17-1,-1 0-15,19 0 16</inkml:trace>
  <inkml:trace contextRef="#ctx0" brushRef="#br0" timeOffset="24215.38">18909 5750 0,'0'0'0,"0"-17"16,0-1 0,0 36 15,-18 17-15,1-17-16,-1 52 15,-17-17 1,17 18-1,18-19 1,0-16 0,53-36-1,-35 0-15,70 0 16,0-18 0,-35-35 15,-18-17-16,0-36 1,-35 53 0,0 35-1,0 36 17,-17 0-17,17 17 1,17-18-1</inkml:trace>
  <inkml:trace contextRef="#ctx0" brushRef="#br0" timeOffset="24500.73">19491 5838 0,'0'0'0,"0"-17"31,0 34 1,0 1-32,-18 0 15,-17 35 1,0 17 0,17-35-1,18-17 1,0 0-1,0-36 17</inkml:trace>
  <inkml:trace contextRef="#ctx0" brushRef="#br0" timeOffset="24847.53">19579 5644 0,'0'0'0,"-35"0"16,17 0 0,18 18-1,18-18 16,0 0-31,-1 0 16,-17-35 0,-17 35 46,-1 0-62,18 17 31,0 1-31</inkml:trace>
  <inkml:trace contextRef="#ctx0" brushRef="#br0" timeOffset="25180.62">19897 5980 0,'0'0'0,"0"17"0,17-17 47,1 0-32,-18-17 1,0-1-1,0 0 1,-18 18 0,1 0-16,-19 0 15,1 18 1,0 0 0</inkml:trace>
  <inkml:trace contextRef="#ctx0" brushRef="#br0" timeOffset="25947.51">20920 5927 0,'0'0'16,"53"-36"-1,-53 19 1,17-19-1,-17-34 1,0 35 0,-17 35-16,-72-18 15,-16 18 1,34 18 0,71 35-1,0-18 1,53 35-1,18 1 1,-36-1 0,-35-17-1,-18 0 1,-70-35 0,-71 0 15,0-18-16,54 0 1,52-53 0,53 17-1,0 1 1,106 0 0,-18 17-1,-53 18-15</inkml:trace>
  <inkml:trace contextRef="#ctx0" brushRef="#br0" timeOffset="26296.75">20990 6121 0,'0'0'0,"53"0"31,-18 0-31,1-36 31,17 1-15,-36-35 0,-17 52-16,0 0 15,-17 18 1,-54 36 0,1 16-1,34 37 1,1-19-1,35-52-15,0 17 16,18-35 0,35 0-1,17 0 1,-17-35 0</inkml:trace>
  <inkml:trace contextRef="#ctx0" brushRef="#br0" timeOffset="26564.71">21625 5609 0,'0'0'16,"-17"0"0,-1 0-16,-17 71 15,-18 35 1,0 35-1,18-53 1,-1 0 0,19-35-1,17-35-15,-18-18 16,18 17 0,35-17-1</inkml:trace>
  <inkml:trace contextRef="#ctx0" brushRef="#br0" timeOffset="26930.09">21484 6138 0,'0'-17'16,"18"17"-1,-1 0-15,54-18 16,-18-17-1,17-18 1,-70 18 0,-17 35 15,-36 0-31,-18 35 16,54-18-1,-19 36 1,-16 18-1,34-36 1,18 1 0,35-36-1,18 0 1,35 0 0,-52 0-16</inkml:trace>
  <inkml:trace contextRef="#ctx0" brushRef="#br0" timeOffset="27496.63">22084 5944 0,'0'-17'32,"-18"17"-32,-17 17 15,0 36 16,-18 18-15,35-18 0,18-18-1,0-17-15,18-1 16,35-17 0,0 0-1,17-17 1,1-72-1,-18 19 1,17-89 0,-17 0-1,-35 89 1,-18 17 0,-18 53 15,-35 70-16,0 36 1,36 18 0,-1-36-1,0 0 1,18 0 0,0-70-1,0 0 1,36-18-1,-1 0 1,0 0 0</inkml:trace>
  <inkml:trace contextRef="#ctx0" brushRef="#br0" timeOffset="27776.3">22225 5856 0,'0'0'0,"18"0"31,-1-18-31,54 18 16,17-17-1,-35 17 1,-35-18-1,-1 18-15,-17 18 63</inkml:trace>
  <inkml:trace contextRef="#ctx0" brushRef="#br0" timeOffset="121113.21">9313 5468 0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2:48:17.4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14574 8973 0</inkml:trace>
  <inkml:trace contextRef="#ctx0" brushRef="#br0" timeOffset="5182.89">10468 477 0,'0'-17'15,"0"34"32,0 1-47,0 0 16,0 17-16,0 54 15,0 35 1,0 54 0,0-54-1,0 18 1,0-35 0,-17-71-1,17-19 1,-18-17-1,-18-35 1,18 0 0</inkml:trace>
  <inkml:trace contextRef="#ctx0" brushRef="#br0" timeOffset="5700.98">10184 655 0,'0'0'0,"0"-36"31,0 19-31,35-20 16,72-33-1,0 16 1,-72 36 0,125-17-1,-18 35 1,54 72 0,-89 16-1,-19 54 1,-88 54-1,-88-1 1,-73-53 0,-51 19-1,87-91 1,-35 2 0,36-72-1,52 0 1,55 0-1,17-36 17,53-17-1,-36 53-31</inkml:trace>
  <inkml:trace contextRef="#ctx0" brushRef="#br0" timeOffset="6382.81">11233 1117 0,'-18'-18'15,"-1"0"-15,19 0 16,-17 1-1,17-1-15,0-17 16,0-2 0,0 2-1,54 35 1,16 0 0,55 72-1,-108-37-15,37 36 16,-18 35-1,-36-34 1,-71 16 15,17-52-15,19-18 0,0-18-1,35-35 1,0-54-1,0-1 1,35 38 0,18-2-1,-36 36-15,55-35 16,-19 35 0,1-18-1,-37 36-15</inkml:trace>
  <inkml:trace contextRef="#ctx0" brushRef="#br0" timeOffset="6848.68">11997 956 0,'-18'0'31,"0"0"-16,0 0-15,-35 54 16,-1 35 0,19 0-1,18 18 1,17-54 0,17 18-1,1-71-15,53 0 16,0 0-1,1-18 1,17-53 15,-89 0-15,0-35 0,-37-1-1,-33 54 1,34 53-1,-17 17 1,17 19 0,0 17-1,36-35 1,0 0-16</inkml:trace>
  <inkml:trace contextRef="#ctx0" brushRef="#br0" timeOffset="7299.34">12476 1046 0,'-17'0'0,"-1"0"16,18 17-1,0 1-15,0 36 16,0 34 0,0 1-1,0 36 1,0 70 0,0-17-1,0-107-15,0 195 16,-35-34-1,-1 34 1,36-70 15,0-125-15,-18-17 0,18-91 15,0-69-16,0-37 1,0 73-16</inkml:trace>
  <inkml:trace contextRef="#ctx0" brushRef="#br0" timeOffset="7682.8">12352 1330 0,'0'-18'0,"0"36"0,-35-53 0,35 17 16,-18-54-1,18 55-15,0-36 16,71-36 0,18 17-1,71 19 1,-54 53-1,19 53 1,-125 19 0,-18 52-1,-53-35 1,-54 0 0,37-53-1,52-36 1,18 17-1,18-53 17</inkml:trace>
  <inkml:trace contextRef="#ctx0" brushRef="#br0" timeOffset="8632.81">13455 672 0,'0'0'0,"0"-17"15,0 34 17,0 37-17,0-19-15,-37 72 16,2 35-1,-72 107 1,19-124 0,52-55-1,18-52 1,18-53 15,0 17-31,0-53 16,0-54-1,0 37 1,18 34 15,-1 54-15,55 72 0,-19 34-1,1 0 1,34-34-1,-16-55 1,17 1 0,-19-18-1,55-88 1,-71-1 0,-19-71-1,-35-1 1,-35-34-1,-55 71 17,-52 17-17,36 107 1,-19 54 0,55 34-1,70 90 1,35 0-1,72-71 1,17-37 0,-36-70-1,19 0 1,-18-18 0,-36-17-1,-35 18-15</inkml:trace>
  <inkml:trace contextRef="#ctx0" brushRef="#br0" timeOffset="10232.37">14360 939 0,'0'0'0,"0"-18"0,-17 18 16,-1 0-1,-17 0 1,-55 53-1,38 36 1,16 18 0,0-18-1,36 0 1,0-72-16,36 37 16,52-36-1,19-18 1,0-36-1,0-35 1,-54-18 15,-53-35-15,-18 0 0,-71 35-1,1 71 1,-19 36-1,0 88 1,72 19 0,35-37-1,0 19 1,53-53 0,36-37-1,-1 1 1,-52-18-16,35-35 15,54-37 1,-54 1 15,36-35-15,-72 17 0,0-1-1,-35 73 1,0 71 15,-35 52-15,35-17-1,0-72-15,0 73 16,0-37 0,35-53-1,19 0 1,17-18-1,18-53 1,-18-35 15,-35 52-15,-1 18 0,-35 54 15,0 54-16,0-37 1,0-18-16,0 73 16,18-55-1,35-17 1,1-18 0,34 0-1,-52-53 1,-18-37-1,-36 2 1,-36 17 15,37-1-15,17 37 0,35 0-1,72-18 1,0 34-1,-1 19 1,-35 36 0,-17 52-1,-19 2 1,-17-1 0,-18-1-1,0-34 1,0-19-1,-18-17 32,18-36-31,0-53 0,0 0-1,18-71 1,36 18-1,-37 88-15,54-53 16,-53 71-16,88-35 16,54 53-1,-17 53 1,-55 37 0,-52 52-1,-36-36 1,-18-88-16,-52 70 15,34-52 1,-18-18 15,19-18-15,-19 0 0,36 0-16</inkml:trace>
  <inkml:trace contextRef="#ctx0" brushRef="#br0" timeOffset="11202.11">10415 2005 0,'0'0'0,"-18"0"0,-35 18 16,35-18-16,-17 0 15,-1 18 1,53-18 31,2 0-31,69 0-1,37 0 1,-1 0-1,90-18 1,88 18 0,-53 0-1,124-18 1,-266 18-16,212 0 16,108-17-1,-89 17 1,123-18-1,-123 0 17,266-17-17,-159 16 1,-108-16 0,73 17-1,-180 1 1,-158 17-16,105-35 15,-35 35 1,-88-18-16,88-1 16,-89 19-1,1 0 1,-36 0 0,0 0-1,-18-17 32</inkml:trace>
  <inkml:trace contextRef="#ctx0" brushRef="#br0" timeOffset="11333.83">16512 1756 0,'0'0'0,"17"0"16,-17 19-1,-17-19 48</inkml:trace>
  <inkml:trace contextRef="#ctx0" brushRef="#br0" timeOffset="12766.07">11641 2379 0,'0'0'0,"18"0"16,54-53 15,-72 70 16,0 1-47,-19 0 0,1-1 16,1 20-16,-72 68 15,-89 74 1,-36-20 0,-140 73-1,33-20 1,2-16-1,70-53 1,107-73 0,35 2 15,72-55-15,35-34 15,52-37-16</inkml:trace>
  <inkml:trace contextRef="#ctx0" brushRef="#br0" timeOffset="13231.7">10077 3374 0,'0'0'15,"0"-17"-15,18 17 0,-18 53 31,-71 17-15,0 37 0,53-71-1,-71 35 1,-18 18 0,54-36-1,53-71 16,0 1-15,0-1-16,72-18 16,-19 18-1,53 18 1,19 36 0,-37 0-1,19 17 1,-18-17-1,-18-18 1,-17-18 15,-37 0-15,1 0 0,17-37-16</inkml:trace>
  <inkml:trace contextRef="#ctx0" brushRef="#br0" timeOffset="13898.77">15249 2592 0,'0'0'15,"0"-36"-15,-17-35 16,17 54-16,-18-1 0,-17-53 16,17 35-1,-1 19 1,2 17-1,17 17 1,36 108 0,35-1 15,88 54-15,-52-36-1,-72-107-15,126 143 16,-55-53-1,-17 35 1,0-54 0,-36-70-1,-53-1 1,18-35 0,-18-18-1,18-35 1,-18-18-1</inkml:trace>
  <inkml:trace contextRef="#ctx0" brushRef="#br0" timeOffset="14298.44">16085 3143 0,'0'-35'16,"-18"35"-1,0 0 1,0 53-1,18 0 1,0-17-16,0 34 16,36-16-1,17-18 1,18-1 0,-35-35-1,-53 0 32,-55 0-47,-17 18 16,-36 53-1,37-18 17,-1 1-17,71-36-15,18-1 16,-35-17-1,-36 0 1,53 0-16</inkml:trace>
  <inkml:trace contextRef="#ctx0" brushRef="#br0" timeOffset="15514.34">3732 3908 0,'0'17'0,"18"-17"32,-1 0-32,1 0 15,36-35 1,-1-1-1,1-17 1,-37 35-16,-17-18 16,-17 1-1,-72 17 1,-71 18 0,35 35-1,-35 54 1,71-36-1,18 19 1,71-19 0,54-36 15,88 20-15,-18-20-1,89 36 1,-106 1-1,-36 34 1,-71-34 0,-17 53-1,-90-36 1,-89 18 0,-35-54-1,53-35 1,54-18-1,-1-34 1,72-2 0,53 18 15,18 36-15,71-17-1,-18-1 1,36-18-16</inkml:trace>
  <inkml:trace contextRef="#ctx0" brushRef="#br0" timeOffset="15798.13">3999 4209 0,'0'18'15,"0"0"-15,0-1 16,0 2-16,0 52 16,0 18 15,0-54-15,-18 0-1,18-17 1,0-36-1,0 1 1,0-1-16</inkml:trace>
  <inkml:trace contextRef="#ctx0" brushRef="#br0" timeOffset="15985.18">4016 4050 0,'0'-18'0,"0"36"0,0-18 62,0 17-46,0 1 0,18 0-1</inkml:trace>
  <inkml:trace contextRef="#ctx0" brushRef="#br0" timeOffset="16464.12">4194 4387 0,'0'0'0,"0"17"0,0 2 0,0 52 16,0-36-1,0-16-15,0-2 32,-18-17-1,18-17-15,0-20-1,0 20-15,0-36 16,0-36-1,36-1 1,17 37 0,54 53-1,0 0 1,-1 90 0,-52 15-1,-54 2 1,-37-53-1,2-1 1,0-18 0,35-52 15</inkml:trace>
  <inkml:trace contextRef="#ctx0" brushRef="#br0" timeOffset="17282.03">5137 4227 0,'0'0'0,"0"-18"16,-37 18-1,-69 0 1,88 18-16,-35 17 15,-72 90 1,108-54 0,17-18 15,35-53-15,54 0-1,0 0 1,0-53-1,-54-18 1,-16 18 0,-2 35-1,-17 1 1,0 70 15,0-1-15,0 55-1,18 53 1,0-17 0,-18 124 15,17-197-31,-17 126 16,0 71-1,0-18 1,0-89-1,-17 17 1,-90-35 0,71-124-16,-70 53 15,-54-35 1,-19-89 0,56-54-1,-20-125 1,55 1-1,34-178 1,54 197 0,89-37 15,18 89-15,0 71-1,52 17 1,-123 55-16,53-36 15,-19 35-15</inkml:trace>
  <inkml:trace contextRef="#ctx0" brushRef="#br0" timeOffset="17601.16">5563 3890 0,'0'0'0,"0"-19"0,-18 19 15,1 19 1,-2 34 0,1 89-1,1 0 1,-1 35-1,0-70 1,18-18 0,0-71-1,0-36 17,0 1-32</inkml:trace>
  <inkml:trace contextRef="#ctx0" brushRef="#br0" timeOffset="17998.84">5670 4441 0,'0'0'0,"88"17"31,-70-17-31,18 0 16,70-54-1,-52 19 1,-37-18 0,1 18-1,-36-19 1,-35 54 0,-36 18-1,0 71 1,54-19-1,35 37 1,17-53 0,73-19 15,-73-35-31,54 0 16,18-17-1,-18-18-15</inkml:trace>
  <inkml:trace contextRef="#ctx0" brushRef="#br0" timeOffset="18664.72">7252 4174 0,'0'-18'15,"0"0"1,17 0-16,36-35 15,1-18 1,-19 18 0,-35 0-1,-17 53 1,-90 0 0,89 18-16,-71 34 15,0 20 1,71 16-1,18-34 1,89 17 0,1-35-1,-73-18 1,90 52 0,-36-35-1,-71 19 1,-90 17-1,-34-35 1,-106-18 0,105-18-1,18-18 1,54-53 0,53 18-1,18-19 1,53 37-1,36 0 1</inkml:trace>
  <inkml:trace contextRef="#ctx0" brushRef="#br0" timeOffset="19046.84">7447 4369 0,'0'0'0,"71"0"31,-53 0-31,35-17 16,1-36-1,34-19 1,-70 1 0,-18 53-16,0 0 15,-89 18 1,0 36-1,-18 70 1,54-16 15,53-73-31,0 72 16,0-71-16,18 54 16,53-55-1,35-17 1,1-17-1,18-37 1,17-53 0</inkml:trace>
  <inkml:trace contextRef="#ctx0" brushRef="#br0" timeOffset="19315.38">8246 3801 0,'0'0'0,"-17"17"0,17 19 0,-53 88 16,34 18-1,-16 19 17,17-55-17,1 1 1,17-90-16,0 20 15,0-20 1,0-53 15</inkml:trace>
  <inkml:trace contextRef="#ctx0" brushRef="#br0" timeOffset="19697.33">8264 4387 0,'72'0'15,"-55"0"-15,1 0 16,17-35 0,-17 35-16,53-53 15,-71 16 1,0-16-1,-35 36 1,-54 17 0,-18 89-1,54-18 1,53 35 0,0-53-1,35 1 1,37-36-1,-19-18 1,-35 0-16,71 0 16,0-35-1</inkml:trace>
  <inkml:trace contextRef="#ctx0" brushRef="#br0" timeOffset="20263.74">8886 4227 0,'0'0'0,"-17"0"16,-18 0-1,-19 54 1,-17 17 0,71-54-16,-19 37 15,19 34 1,0-34-1,37-36 1,51-1 0,1-17 15,36-52-15,-36-20-1,-36-17 1,-18-53-1,-16 0 1,-19 35 0,0 71-1,-19 89 17,1 37-17,-17 52 1,35 0-1,0-106-15,0 17 16,0 19 0,35-72 15,19 0-15,-1 0-1,-35-19 1,17-52-1</inkml:trace>
  <inkml:trace contextRef="#ctx0" brushRef="#br0" timeOffset="20497.14">9100 4299 0,'0'0'0,"-19"17"0,19 1 31,19-18-31,16 0 16,90-18 0,-108 1-1,73-1 1,-20-18 0,-34-17-1,-36 35-15</inkml:trace>
  <inkml:trace contextRef="#ctx0" brushRef="#br0" timeOffset="21814.31">13632 4085 0,'0'0'0,"-18"-18"0,1-17 31,17 16-16,0 38 1,-18-1 0,18 52-16,0 19 15,-19 36 17,2-36-17,-1-1 1,18-70-16,-17 18 15,-1-36 17,18-17-17,0-55 1,0 0 0,0-33-1,18 68-15,53-69 16,-18 53-1,0 53 1,-17 53 0,-1 72 15,-35-107-31,18 35 16,-18-18-16,0 54 15,0-36 1,0-34-1,0-38 17,0-16-17,0 17-15,0-54 16,35-33 0,37-2-1,-1 53 1,35 36-1,-52 36 1,-36 0-16,0 88 16,-18-16 15,0-1-15,-18-36-1,0-18 1,18-16-1,0-2 1,0-34 0,18-2-16</inkml:trace>
  <inkml:trace contextRef="#ctx0" brushRef="#br0" timeOffset="23180.63">14592 4209 0,'0'0'15,"0"-17"1,-18 34 15,0 1-15,1 17 0,-1-16-16,0 52 15,0 18 1,18-1-1,0-52 1,18-36-16,35 0 16,0 0-1,19-36 1,17-35 0,-71 0-1,17-35 1,-35 34-1,0 19 1,0 89 31,-18 34-31,1 20-1,17 16 1,0-88-16,0 54 15,0-20 1,52-34 0,-16-18-1,35 0 1,18-53 0,-18-36-1,1-35 1,-55 17-1,1-35 1,-18 71 0,0 35-1,0 18 17,-18 90-17,18 52 1,0 1-1,0-1 1,0-36 0,18 1-1,52-71 1,-33-18 0,51 0-1,-17-53 1,19-18-1,15-89 1,-51 35 0,17-17 15,-71 53-15,19 54-1,-38 35 16,19 17-31,-35 108 16,17 17 0,-17 0-1,35-17 1,0-54 0,35-18-1,-17-53-15,17 18 16,37-18-1,-2-36 1,-16 1 0,-19-54-1,1 17 17,-18 37-32,0-35 15,-18 52 1,0 89 15,0 0-15,0 0-1,0-54-15,35 37 16,37-36 0,16-18-1,1-18 1,18-36-1,-37-34 1,-52 52 0</inkml:trace>
  <inkml:trace contextRef="#ctx0" brushRef="#br0" timeOffset="23381.79">16315 4013 0,'0'0'0,"-35"0"32,18 0-32,-1 0 78</inkml:trace>
  <inkml:trace contextRef="#ctx0" brushRef="#br0" timeOffset="23580.86">15516 4174 0,'0'0'0,"-36"18"0,19-1 15,17 1-15,-18 0 16,36-18 15,35 0-15,54-36-1,-72 36-15,-18-17 0</inkml:trace>
  <inkml:trace contextRef="#ctx0" brushRef="#br0" timeOffset="24280.1">17080 4085 0,'18'0'31,"-1"-18"-31,2 1 0,16-1 16,36-36-1,-35 54-15,52-53 16,-70 18-1,-36-1 1,-89 36 0,-16 17-1,-20 37 17,107-36-32,1 52 15,35 20 1,35-37-1,72 18 1,53-17 0,-71-1-1,-18 17 1,-71-33 0,-106 16-1,-18-36 1,-1 1-1,36-18 1,36-18 0,53 1-1,0-1 17,0 0-17,53 1 1,54-20-1,-72 37-15</inkml:trace>
  <inkml:trace contextRef="#ctx0" brushRef="#br0" timeOffset="24963.58">17667 4334 0,'0'0'0,"18"0"0,35 0 15,18-18 1,0-17-1,-17-1 1,16-17 0,-52-19-1,-18 19 17,-71-18-17,0 71 1,-18 71-1,36 18 1,35 36 0,18-19-1,35-35 1,37-53 0,-2 0-1,20-18 1,-38-53-1,38-19 1,-1-52 0,-19-36-1,-33-17 17,-20 87-17,1 37 1,-72 89 15,36-1-31,1 54 16,-19 71-1,19-36 1,17 19 0,0-54-1,17-72-15,1 19 16,-18-19-1,18-17 1,17-17 0,37-54-1,-37 35 1</inkml:trace>
  <inkml:trace contextRef="#ctx0" brushRef="#br0" timeOffset="25379.63">18609 4245 0,'18'0'63,"17"0"-63,19-18 15,34-35 1,-34-36-1,-37 17 1,-17 37 0,-17 35 15,-37 0-31,-17 72 31,54-55-31,-2 72 16,1-18-1,1 54 1,17-90 0,54 1-1,-1-18 1,0-18 0,71-37-1,-70 2 1</inkml:trace>
  <inkml:trace contextRef="#ctx0" brushRef="#br0" timeOffset="26047.7">19409 3978 0,'0'0'0,"0"-18"0,0 1 15,-18 17 1,-1 0-1,-16 0 1,0 53 0,17-17-16,1 35 15,-1 53 1,18-35 0,35-36-1,36-35 1,0-18-1,18 0 1,0-71 0,0-36 15,-36-70-15,1 53-1,16-37 1,-33 90-1,-37 18 1,-54 106 15,1 18-15,16 53 0,20 1-1,17-89-15,0 106 16,0-35-1,17-54 1,20-18 0,16-35-1,18 0 17,-18-17-17,19-54 1,-55-1-1,1-17 1,-18 72-16</inkml:trace>
  <inkml:trace contextRef="#ctx0" brushRef="#br0" timeOffset="26314.27">19640 3908 0,'18'0'15,"17"0"1,-17 0-16,17-18 0,72-1 16,-53 19-16,69-17 15,38-1 17,-55-17-17,-52 35 1,-19-36-1,-18 36 1,1 0 0</inkml:trace>
  <inkml:trace contextRef="#ctx0" brushRef="#br0" timeOffset="27565.96">3181 5116 0,'0'0'0,"-17"0"0,-37 0 32,54 18-1,17-18-15,1 0-16,71 0 15,0 0 1,36 17-1,52 1 1,-17-18 0,-106 0-16,159 18 15,-17 0 17,141 0-17,-71-18 1,108 0-1,17 0 1,35 0 0,-35 0-1,-88 0 1,88-18 0,-54 0-1,-88 18 1,-160-18-16,213 0 15,-124-17 1,-18 17 0,-89 1-1,-36 17 17,-16-19-17,-19 1 16,0 1 1,0-1-17</inkml:trace>
  <inkml:trace contextRef="#ctx0" brushRef="#br0" timeOffset="28779.6">13846 4992 0,'-19'0'0,"-52"17"31,54-17-31,-18 18 16,16-18-16,-16 0 16,-18 0-1,70 0 48,1 0-48,35 0-15,1 17 16,53-17 15,35 0-15,-18 0-1,54 18 1,-125-18-16,107 0 16,53 19-1,36-19 1,-35 0 0,87 0-1,-69 0 1,-162 0-16,233 0 15,-55 0 1,90 0 0,-36 0-1,-53 0 17,177 0-17,-194 0 1,52 0-1,36 0 1,-88 0 0,70 0-1,-18-19 1,-18 19 0,-88 0-1,0 0 1,-53-18-1,-72 18 1,-36-17 15,1 17-31,-18-18 63,-18 18-48</inkml:trace>
  <inkml:trace contextRef="#ctx0" brushRef="#br1" timeOffset="36313.01">444 6324 0,'-18'0'15,"-36"0"1,37 0-16,-54 0 16,0 0-1,-18 0 1,36 0 0,35 0-1,36 18 16,71-18-31,88 0 16,107-18 0,-88 18-1,-143 0-15,107-17 16,1 17 15,-108 0-15,-36 0-1,-17-18 17,0-18-17</inkml:trace>
  <inkml:trace contextRef="#ctx0" brushRef="#br1" timeOffset="36745.72">1119 6075 0,'0'0'0,"-17"0"16,17-17-16,-18 17 16,18 17 15,0 1-15,18 0-16,88 36 31,-53-37-16,-17-17-15,70 0 16,37 0 0,-72 0-1,-53 18 1,-71 17 0,17-17-16,-35 1 15,-160 123 1,124-54-1,0 1 1,36-17 0,54-37-1,34-35 32,1-18-47</inkml:trace>
  <inkml:trace contextRef="#ctx0" brushRef="#br1" timeOffset="37213.06">1777 6324 0,'0'0'0,"0"-17"0,0-1 31,-18 36-15,18-1 0,0 55-1,0 70 1,-17-17 0,17-90-16,-36 54 15,36-54-15,-18 36 16,18-35-1,0-54 32,0 0-47,54-35 16</inkml:trace>
  <inkml:trace contextRef="#ctx0" brushRef="#br1" timeOffset="37446.18">1973 6573 0,'0'0'0,"18"0"16,-55 90 15,2-73-31,-36 71 16,0 2 0,0-37-1,35 18 1,54-89 31,18 1-47,35-72 15</inkml:trace>
  <inkml:trace contextRef="#ctx0" brushRef="#br1" timeOffset="37695.16">1973 6538 0,'18'0'15,"-18"71"17,17 18-17,-17-19 1,35 20 0,1-37-1,-19-35-15,2 0 16,-1-18-1,35 0 1,-36-54 0,1 19-1</inkml:trace>
  <inkml:trace contextRef="#ctx0" brushRef="#br1" timeOffset="37945.29">2399 6360 0,'0'0'0,"-17"0"16,-20 0 0,2 89-1,35-54-15,-35 72 16,17 53 0,-18-71-1,18 18 1,18-72-1,0-17 1,36-18 0,17-53-1</inkml:trace>
  <inkml:trace contextRef="#ctx0" brushRef="#br1" timeOffset="38362.69">2559 6751 0,'0'36'31,"18"-36"0,-1 0-31,1 0 16,71-54-1,-17 1 1,-37 17 0,-35 1-1,-35 35 1,-2 0-16,-51 0 16,-36 89 15,52 0-16,55-1 1,34-16 0,55-55-1,-37-17-15,89 0 16,-17 0 0,0-71-1</inkml:trace>
  <inkml:trace contextRef="#ctx0" brushRef="#br1" timeOffset="38911.55">4088 6733 0,'0'0'16,"0"-18"-16,0-17 15,0 18-15,18-20 16,-1-33 0,-17 16-1,0 19 1,-107 17 0,18 53-1,-35 54 16,36 18-15,-2 35 0,90-35-1,0-89-15,36 89 16,35-72 0,54 0-1,52-35 1,-35-35-1,18-19 1</inkml:trace>
  <inkml:trace contextRef="#ctx0" brushRef="#br1" timeOffset="39778.51">4621 6822 0,'0'-35'0,"0"70"0,0-89 16,-71 19-16,-19 17 31,20 18-16,52 0-15,-71 90 16,54-20 0,17 19-1,0-36 1,18 1 0,71-54-1,18-17 1,36-55-1,-55 19 1,2-36 0,-55 36-1,-17 34 1,-17 56 15,-20 16-15,37 36-1,0-36 1,54-18 0,88-16-1,-52-19 1,16-54 0,-35-17-1,-53-18 1,-18 17-1,0 55 1,-36 34 0,36 55-1,0-1 1,-17 18 0,17-54 15,0-16-16,0-38 17,0-34-17,0-18 1,35-35 0,-17 69-16,36-16 15,123-36 1,-53 89-1,1 72 1,-90 52 0,-35-35-1,-70 0 1,33-35 15,20-54-31,52-37 31</inkml:trace>
  <inkml:trace contextRef="#ctx0" brushRef="#br1" timeOffset="40445.65">6771 6538 0,'0'-19'15,"0"2"1,18-1-16,0 18 16,53-53-1,54-1 1,-55 1 0,-70 18-1,-70 18 1,-37 17-1,-89 52 1,90 1 0,52 37-1,72-19 1,89-36 0,-72-17-1,126 54 1,-56-20-1,-33 20 1,-54-1 0,-108-36-1,-69 1 1,-36-36 0,70 0-1,36-54 1,71 19-1,18 0 1,72-2 0,88-16-1</inkml:trace>
  <inkml:trace contextRef="#ctx0" brushRef="#br1" timeOffset="40828.41">7198 6698 0,'0'0'0,"54"0"32,-19 0-17,18-35 1,18-19 0,-18 1-1,-53 35-15,18-36 16,-18 19-1,-71 35 1,-35 53 0,34 18-1,19 54 1,35-1 15,36-53-15,71-35-1,-18-18 1,36-18 0,-18-54-1,35-34 1</inkml:trace>
  <inkml:trace contextRef="#ctx0" brushRef="#br1" timeOffset="41095.94">7945 6218 0,'0'0'0,"0"-18"16,-54 36 0,18 36-1,1 70 1,35 36 0,-18-53 15,1 35-16,-19-54 1,36-52 0,0-18-1,0-36 1,89-36 0</inkml:trace>
  <inkml:trace contextRef="#ctx0" brushRef="#br1" timeOffset="41494.69">8015 6715 0,'19'0'15,"-2"0"-15,1 0 16,0 0-16,35 0 16,18-35 15,0-19-16,-35-16 1,-36 16 0,-36 19-1,-35 35 1,54 0-16,-73 52 16,37 55-1,36-35 1,17 17-1,0-36 1,70 0 0,-52-53-16,89 0 15,-36 0 1,53-35 15,-106 17-31</inkml:trace>
  <inkml:trace contextRef="#ctx0" brushRef="#br1" timeOffset="42062.16">8851 6449 0,'0'-18'15,"0"36"-15,0-90 16,-17 55 0,-2 17-16,-16 0 15,-18 36 1,16 52-1,20 37 1,17-36 0,0 0-1,89-36 17,-54-53-32,126 0 31,-73-53-16,19-36 1,-18-53 0,-54 17-1,1-34 1,-19 52 0,-17 53-1,-17 108 16,-36 53-15,18 35 0,35 17-1,0-34 1,0-55 0,35-33 15,18-37-16,1 0 1,-37 0-16,54-54 16,36-34-1</inkml:trace>
  <inkml:trace contextRef="#ctx0" brushRef="#br1" timeOffset="42328.37">9260 6484 0,'0'0'0,"-18"0"0,36 0 31,52-17-15,73-19 0,35 19 15,-54-20-16,-71 37 1,-53-17 0,-17 17-1,-1 0-15</inkml:trace>
  <inkml:trace contextRef="#ctx0" brushRef="#br1" timeOffset="43245.31">1066 7942 0,'0'0'0,"0"-18"0,0-53 31,-17 0-15,-2 71 0,-16 0-1,17 0-15,-53 53 16,18 36 0,-18 88-1,35-16 1,36-36-1,36-1 1,88-89 0,72-52-1,-37-55 1,37-52 0,-107-1 15,-72-70-16,-70 71 1,-106-36 0,-20 71-1,73 89 1,-1 107 0,72 17-1,35 89 1,71-35-1,0-71 1,89-37 0,-35-70-1,52-17 1,-53-55 0,19-52-1</inkml:trace>
  <inkml:trace contextRef="#ctx0" brushRef="#br1" timeOffset="43912.04">1937 7995 0,'0'-17'16,"0"34"-16,0-53 16,-18 36-1,-17 36 1,-1 89 0,36-37-1,-18 19 1,18-35-1,0-20 1,0-34 0,0-71 15,18-18-15,18-36-1,-1 19 16,-17 51-31,71-33 16,-36 52 0,-36 53-1,2 37 1,-1 34 0,-1-17-1,54 0 1,0-54-1,54-35 1,-36-35 0,36-36-1,-37 0 1,-17-71 0,-71 106-16,0-35 31,-17 53-16,-37 36 1,-53 70 0,89 37-1,18-54 1,0-35-16,54 35 16,17-53-1,36-18 1,-18 0-1,18-72 1</inkml:trace>
  <inkml:trace contextRef="#ctx0" brushRef="#br1" timeOffset="44344.88">3590 7853 0,'-18'-18'0,"36"36"0,-36-54 15,1 18-15,17-17 16,0 18-16,0-19 15,70 0 1,2 36 0,-2 72-1,20 34 1,-73-17 0,-17 89-1,-17-72 16,-1-52-15,0-37 0,36-88 15,-18 36-31,53-36 0</inkml:trace>
  <inkml:trace contextRef="#ctx0" brushRef="#br1" timeOffset="44578.01">4176 7747 0,'0'0'0,"18"-18"0,-18 0 16,-36 36 15,19 0-31,-55 70 16,37-17 0,-36 54-1,18-1 16,53-71-15,17-53 0,55 0-1,-19-35-15</inkml:trace>
  <inkml:trace contextRef="#ctx0" brushRef="#br1" timeOffset="46044.12">4567 8031 0,'0'0'0,"18"0"0,53-18 16,-18-36 0,-35 19-1,-18-18 1,-53-19 0,-36 55 15,-36 17-16,37 53 1,-1 54 0,54-1-1,17 19 1,18-90-16,35 37 16,36-55-1,36-17 1,-18-53-1,18-36 1,-37-35 0,-33 17-1,-37 36 1,-19 71 15,19 18-15,-35 35-1,17 18 1,18 72 0,18-73-1,53 2 1,17-72 0,2 0-1,16-72 1,-16-52-1,-20-18 1,-35-1 0,-17 73-1,-18-2 1,-18 108 15,18 0-15,-35 70-1,35-17 1,-17 53 0,17-17-1,0-72 1,70-17 0,2-36-1,17-72 1,18-35-1,-54 19 1,0-1 0,-36 71-16,-17 1 15,-17 34 17,-19 55-17,19-2 16,17 20-15,0-73-16,0 19 16,53-19-1,36-17 1,-36-53 0,36-18-1,-18-35 1,-18 52-1,-35 19 1,-18 70 15,-35 19-15,17 16 0,18 20-1,0-73 1,18 54-1,52-71 1,37 0 0,-18 0-1,18-71 1,-36-53 0,-54 35-1,-17 36 1,-35 53-1,-18 0 1,35 70 0,0 19-1,18-71-15,0 54 16,18-19 0,35-36 15,19-17-16,-2-17 1,-34-1-16,53-17 0</inkml:trace>
  <inkml:trace contextRef="#ctx0" brushRef="#br1" timeOffset="47010.21">7696 7942 0,'0'0'0,"0"17"0,17-17 15,19 0 16,17-53-15,-17 0 0,-19-18-1,-17 53-15,0-53 16,-17 35-16,-55 1 16,-51 35-1,-20 53 1,54 19-1,-17 52 1,53 18 0,53-35-1,53-72 1,53-35 0,-17-35 15,35-54-16,-52 17 1,-19-34 0,-53 88-16,17-35 15,-17 35 1,0 36 0,-35 17-1,17 54 1,18 18-1,0-89-15,53 52 16,72-33 0,35-37-1,-54-18 1,1-71 0,-35-18 15,-37-35-16,-17 0 1,-1 53 0,-17 36-1,0 88 1,-17 36 0,-1-35-16,-17 88 15,35-17 1,0 0-1,17-37 1,36-34 0,19-36-1,-55 0-15,55 0 16,-19-53 0,0-36-1,-53 71 1</inkml:trace>
  <inkml:trace contextRef="#ctx0" brushRef="#br1" timeOffset="47095.47">8282 7782 0,'-36'0'16,"72"0"-16,-107 0 16</inkml:trace>
  <inkml:trace contextRef="#ctx0" brushRef="#br1" timeOffset="47194.91">8229 7799 0,'53'0'16,"-106"0"-16,177 0 15,-106 0-15,89 0 16,-18-17 0,34-1-1</inkml:trace>
  <inkml:trace contextRef="#ctx0" brushRef="#br1" timeOffset="47860.92">9616 7871 0,'0'0'0,"17"0"0,1 0 16,17 0 0,-17-18-1,-18-36 1,0-16-1,-18-19 1,1 71-16,-19-17 16,-35 16-1,-36 73 1,19 17 0,-2 18-1,55 18 16,35-54-15,88 0 0,-16-53-1,17-17 1,-18-55 0,-17 19-1,-19-53 1,-17-1-1,-1 89 1,-17 36 0,-35 53-1,35 17 1,0 19 0,53-54-1,-36-53 1,90 36-1,-18-36 1,18-36 0,-36-17-1,-53 0 1,-18-1 0</inkml:trace>
  <inkml:trace contextRef="#ctx0" brushRef="#br1" timeOffset="49660.88">3127 9826 0,'0'0'0,"-17"18"31,17-36-15,0 0-16,89-53 15,-71 36 1,53-54-1,0-53 1,-54 17 0,-17-35-1,-53 53 1,0 90 0,0 70-1,35 54 1,0 70-1,1-53 1,34 36 0,54-53-1,53-53 1,-17-54 0,35-54-1,0-53 16,-70 37-15,-37-37 0,-35 72-1,0 17 1,-35 36 0,17 34-1,0 20 1,18 16-1,71-34 1,36-54 0,-19 0-1,19-54 1,-53-16 0,-1-55 15,-53 54-16,0 53 1,0 54 15,0 35-15,-18 18 0,18-1-1,0-52 1,0-18-1,0-36 1,18-35 0,0-18-1,-18 53-15,71-88 16,-18 34 0,19 19-1,-2 53 1,-70 18 15,35 53-15,-35-53-16,19 52 15,-1-16 1,-1-18 0,1-36-1,0 0 1,71-53-1,-54-19 1,54-17 0,-18 18-1,-17 17 1,-37 54 15,-17 72 0,0 17-15,0-36 0,18 36-1,54-36 1,-2-35 0,-52-18-16,106 0 15,-17-35 1,35-55-1,-53 2 1,-89-1 0,0 0-1,-53 71 1,0 36 0,0 53-1,34 0 16,19 18-15,54-17 0,-36-55-16,71 1 15,53-18 1,-18-35 0,-18-2-1,-87 20-15,51-54 16,-17-53-1,-53-1 1</inkml:trace>
  <inkml:trace contextRef="#ctx0" brushRef="#br1" timeOffset="49934.86">4746 8920 0,'0'0'15,"-19"0"-15,1 17 0,-35-17 16,36 0 0,-1 0-1,-1 0 63</inkml:trace>
  <inkml:trace contextRef="#ctx0" brushRef="#br1" timeOffset="50225.87">3270 9453 0,'0'0'0,"-18"0"0,107 0 31,-18-36-15,53 0-1,-88 36-15,107-35 16,-91 35 0,-34 0-1,0-18 1,0 18 0</inkml:trace>
  <inkml:trace contextRef="#ctx0" brushRef="#br1" timeOffset="57290.53">12406 6324 0,'-18'0'16,"0"0"-16,0 0 15,-17 0 1,17 0 0,0 0-1,36 0 17,89 0-17,17 0 1,54 18-1,71-18 1,-18 0 0,-71 0-1,-107 0 1,-36 0 0,-17-18 46,-17 18-62</inkml:trace>
  <inkml:trace contextRef="#ctx0" brushRef="#br1" timeOffset="57726.16">13259 6111 0,'-18'0'0,"0"0"0,1 0 16,-1 0 0,18 18-1,0 18 1,35-19 0,-17 1-16,71 0 15,36-18 1,-20 0 15,2 0-15,-70 0-1,-91 71 17,-17-18-17,-36 72 1,-17 17-1,52-53 1,19 0 0,36-71-16,17-1 15,17-17 1,36-17 0</inkml:trace>
  <inkml:trace contextRef="#ctx0" brushRef="#br1" timeOffset="58575.56">14432 6111 0,'0'0'0,"-18"-36"31,18 19-31,0-1 0,0 1 16,0-1-1,0 36 32,0 17-31,0 54-1,0-18 1,-18-54-16,-35 90 16,17-53-1,19 17 1,34-89 15,36-17-15,-34 17-16,16-54 15,36 1 1,-53 53 0,0 1-1,17 34 1,-35 20 15,53 51-15,-17-52-1,17-1 1,19-35 0,-2-17-1,20-37 1,-73-17-1,-17-18 1,-17-18 0,-1 37-1,0-2 1,0 72 0,18 18 30,0-1-46,0 20 32,36-20-17,-18 1-15,-18-1 0</inkml:trace>
  <inkml:trace contextRef="#ctx0" brushRef="#br1" timeOffset="58992.07">15267 6289 0,'0'0'0,"0"18"15,17-18 1,20 0 0,-20-18-16,36-18 15,36-17 1,-36-18-1,-53 35 17,-35 18-17,-18 18 1,-54 72 0,36-19-1,53 19 1,18-55-16,0 54 15,35-17 1,37-37 0,-19 1-1,36-18 1,36-35 0,-73 17-1</inkml:trace>
  <inkml:trace contextRef="#ctx0" brushRef="#br1" timeOffset="59392.31">16760 6040 0,'0'0'0,"0"-17"0,0-37 15,0-35 1,0 36 0,-17 53-16,-19-18 15,0 18 1,-35 89 0,0-1-1,0 37 1,53-36 15,18 18-15,54-37-1,16-51 1,20-1 0,-1-18-1,34-37 1,2-16-1</inkml:trace>
  <inkml:trace contextRef="#ctx0" brushRef="#br1" timeOffset="60342.56">17276 6147 0,'0'0'0,"0"-18"0,0-18 16,-72 36-1,-17 0 1,36 0 15,-36 72-15,71-2-1,1 2 1,17-2 0,35-16-1,19-54 1,17-17-1,18-37 1,-19-17 0,-51-18-1,-19 36 1,0 35 0,-19 36-1,-16 17 1,35 36 15,0 0-15,18-53-1,53 0 1,18-18 0,17-18-1,1-35 1,-18-18-1,-53 0 1,-36 89 31,-36-1-47,1 54 16,35-52-16,-54 51 15,54-16 16,-18-1-15,18-35 0,-17-18-1,17-53 1,0 16 0,0-51-1,17 34 1,55-34-1,-54 88-15,70-36 16,-17 18 0,-18 54-1,-53 17 1,0 18 0,0 0-1,0-53 1,0 0 15,-17-18-31,17 17 16,-18-17-1,18-35 1,0 0-16</inkml:trace>
  <inkml:trace contextRef="#ctx0" brushRef="#br1" timeOffset="61075.61">18644 5933 0,'18'0'0,"-1"0"0,1 0 15,36 0 1,-1 0-1,-18 0 1,1-35 0,-18 17-16,-18-18 15,0 19 1,-18-19 0,-53 36-1,0 18 1,17 36 15,37 52-15,17-52-1,17 16 1,37-16 0,35-19-1,-18 1 1,-53-1-1,-18 1 1,-18-18 0,-89-1-1,0 1 1,55-18 0,-2 0-1,36-18 1,18 1-1,0-37 17,72 36-17,-37 1-15</inkml:trace>
  <inkml:trace contextRef="#ctx0" brushRef="#br1" timeOffset="61475.91">19000 6235 0,'0'0'0,"18"0"15,-1 0-15,19 0 16,17 0 0,18-53-1,-36 0 1,-35-1-1,0 2 17,-35 52-17,-18 17 1,-1 54 0,19 18-1,35 18 1,0-72-1,0-17-15,53 18 16,1-36 0,16 0-1,37-54 1,-18 19 0</inkml:trace>
  <inkml:trace contextRef="#ctx0" brushRef="#br1" timeOffset="61742.57">19782 5774 0,'-19'0'0,"2"17"16,-36 55 0,0 70-1,17-36 1,0 18-1,19-35 1,-1-36 0,18-34-16,0 16 15,35-52 17,1-1-17</inkml:trace>
  <inkml:trace contextRef="#ctx0" brushRef="#br1" timeOffset="62124.98">19907 6253 0,'17'0'15,"1"0"1,-1 0-16,19 0 15,-19 0-15,37 0 16,-18-53 0,-36 18-1,0-1 1,-53 18 0,-37 36-1,19 53 1,36-18-1,35 18 17,0-35-17,0 0 1,89-18 0,-1-18-1,1-18 1</inkml:trace>
  <inkml:trace contextRef="#ctx0" brushRef="#br1" timeOffset="62675.37">20510 6093 0,'0'0'0,"0"-18"0,-70 36 47,51 0-47,-34 53 15,36-53 1,-1 54 0,18-2-1,18-16 1,34-36 0,20-1-1,17-17 1,-1-54-1,-70 37-15,71-71 16,-36-2 0,36-87-1,-17 35 1,-54 17 0,-1 71-1,-34 72 1,-37 71-1,-17 53 17,17 18-17,54-53 1,0-72-16,0 37 16,0-55-16,0 19 15,19 0 1,34-36-1,36-36 1,-19 0 0</inkml:trace>
  <inkml:trace contextRef="#ctx0" brushRef="#br1" timeOffset="62924.55">20812 6111 0,'-18'0'0,"36"0"0,-18 0 31,125-18-15,-36 0 0,35 18-1,-106-17 1,0 17-1,-18-18-15,-18 18 32</inkml:trace>
  <inkml:trace contextRef="#ctx0" brushRef="#br1" timeOffset="65343.09">12245 7587 0,'0'0'0,"0"-19"0,0-34 15,0 36-15,0-1 16,0 0-16,-17 18 15,-19 53 17,36 72-17,0-54 1,0 89 0,0-72-1,0-34 1,0-19-1,0-88 17,0-71-17,36 52 1,17-52 0,36 17-1,-18 54 1,18 53-1,-36 72 1,-53-55 0,18 108-1,-18-1 1,0-53 0,0-17-1,0-73 16,0-16-15,0-36 0,18-35-1,-1 88-15,37-89 16,17 36 0,36 53-1,-54 36 1,-35 88-1,-18 19 17,0-36-17,0 18 1,18-37 0,71-70-1,34-17 1,-33-19-1,34-53 1,-35-18 0,-53 19-1,-1-36 1,-35 141 15,-53 72-15,35-18-1,1-53 1,17 71 0,17-18-1,71-35 1,2-19 0,-19-17-1,17-53 1,-16-18-1,-37-36 1,-17-17 0,-18 71-1,0 17 1,0 53 0,0 55-1,-35 70 1,17-53-1,18-1 17,35-34-17,37-36 1,16-18 0,-16-36-1,17-35 1,-19-36-1,-34-17 1,35-36 0,-36 72-1,-17 69-15,-18-16 16,0 70 0,-71 72-1,18 53 1,35-54-1,18 19 17,0-90-32,71 37 15,-18-37 1,54-35 0,-54-35-1,36-37 1,-17-34-1,-19-36 1,0-18 0,-17 54-1,-36 34 1,0 54 0,0 54-1,0-19-15,-36 108 16,18-18-1,-17 52 17,35-52-17,0-35 1,53-37 0,-35-35-16,35 0 15,18-35 1,18-19-1,-35-17 1,17 0 0,-54 53-1,-17 53 1,-17 19 0,-19 17-1,36-17 1,0-37 15,53-17-15,36-17-1,1-55 1,-38 19 0</inkml:trace>
  <inkml:trace contextRef="#ctx0" brushRef="#br1" timeOffset="65540.53">15516 7480 0,'-36'-18'15,"72"36"-15,-89-53 0,18 35 16,16 0 0,19 17 15</inkml:trace>
  <inkml:trace contextRef="#ctx0" brushRef="#br1" timeOffset="65758.44">14681 7729 0,'0'0'0,"-18"18"16,36-18 0,17 0-1,0 0-15,37 0 16,17-18 0,-18 0-1,-54 0 1</inkml:trace>
  <inkml:trace contextRef="#ctx0" brushRef="#br1" timeOffset="66324.72">15836 7747 0,'0'0'15,"18"-18"-15,17-36 16,-35 72 31,0 18-31,-17-18-16,-1 34 15,0-16-15,-36 124 16,-34 71-1,17-35 1,-36 53 0,-18 0-1,37-90 1,69-106-16,-33 72 16,34-108-1,18-87 16,0 52-15,35-89 0,37-89-1,16 37-15</inkml:trace>
  <inkml:trace contextRef="#ctx0" brushRef="#br1" timeOffset="66675.3">15658 8048 0,'0'0'15,"0"-53"-15,0 17 0,0-34 16,0-20 0,36 20-1,35 16 1,18 36 0,35 18-1,-35 36 1,-71 53-1,-72 0 17,-16-18-17,-37 0 1,53-53 0,19-18-1,35-36 16,89-35-15,-71 53-16</inkml:trace>
  <inkml:trace contextRef="#ctx0" brushRef="#br1" timeOffset="66941.39">16582 7231 0,'0'0'0,"-88"-18"32,70 18-32,0 18 15,18 17-15,-36 90 16,1-1 0,-37 36-1,37-71 1,18 0-1,17-53 1,35-36 0,19 0-1</inkml:trace>
  <inkml:trace contextRef="#ctx0" brushRef="#br1" timeOffset="67341.78">16564 7764 0,'18'0'47,"0"0"-47,0 0 16,35 0 0,-35 0-16,36-17 15,-54-1-15,53-36 16,-36 1-1,-17-18 1,-17 71 0,-72 0-1,0 71 1,35 36 0,37-19-1,17-34 1,71-1-1,-18-35 17,-17-18-32,35 0 15,-53 0-15,71-36 16,-54 19-16</inkml:trace>
  <inkml:trace contextRef="#ctx0" brushRef="#br1" timeOffset="67974.62">18004 7408 0,'0'0'0,"-53"-159"32,53 141-32,0-17 15,0 16-15,0-69 16,53 53-1,1 35 1,17 17 0,0 125-1,-53 0 1,-18 107 0,0-106-1,-36-91 1,18-34-1,18-53 32,0 17-47,54-89 16,-1-17 0,18-71-1,0 70 1,36 1-1,-36 89 1,-18 16 0,-18 73-1,2 16 1,-20 55 0</inkml:trace>
  <inkml:trace contextRef="#ctx0" brushRef="#br1" timeOffset="69657.47">19124 7747 0,'0'0'0,"36"-72"31,-19 54-31,1-88 16,-18-19-1,0 1 1,-53 71 0,-18 53-1,-54 106 1,18 37 0,54-19-1,53-35 1,36-36-1,-19-53 1,37 18 0,-1-18-1,-35 0-15,71-71 16,-36 17 0,1-70-1,-37 53 1,1 35-1,-18 55 1,-18 87 0,1 0-1,17-52 1,53 17 0,18-54-1,0-17 1,53-35-1,-52-36 17,-2-71-17,-16-54 1,-54 72 0,0 52-1,0 55 1,-71 88-1,35 36 1,-35 71 0,71-19-1,0-69 1,89-2 0,-17-70-1,33-18 1,2-54-1,-35 2 17,-2-55-17,-33 18 1,-20 53 0,-17 54-1,-36 36 1,1 34-1,35-34 1,0-19 0,71-17-1,-18-18 1,36-18 0,-36-17-1,1-72 1,-18 18-1,-19 18 1,-17 89 31,-35 70-31,35-16-1,0-55-15,0 55 16,53-19-1,18-36 1,18-17 0,-36-17-1,0-36 1,-17-72 0,-36 54-1,0 53 1,-36 71 15,1 19 0,17-1-15,18-35 0,18-19-1,71-17 1,17-17-1,1-19 1,17-53 0,-88 71-16,0-53 15,-18-17 1,-54 69 0,-35 38-1,53 51 1,18 19-1,71 0 17,-53-35-17,-18 16 1,-36-52 0,-52 0-1,-1-18 1,17 0-1,19 0-15</inkml:trace>
  <inkml:trace contextRef="#ctx0" brushRef="#br1" timeOffset="70740.95">14058 9560 0,'0'-19'16,"0"1"-16,0 1 0,36-36 31,-36-54-15,0-17-1,-18 88-15,-53-53 16,-18 71-1,0 54 1,1 71 0,-1 35-1,71-53 1,18 35 0,89-88-1,-1-36 1,19-53-1,0-54 17,-36 18-17,-17-53 1,-54 106 0,0 54-1,0 71 1,0-18-1,0 36 1,0-90-16,89 55 16,-19-55-1,90-17 1,-18-71 0,-53 0-1,-17-53 1,-54-37-1,-18 1 17,0 90-17,-18 140 17,18-52-32,-36 89 15,18 35 1,18-35-1,0-18 1,54-36 0,-1-36-1,18-17 1,-18-52 0,-17 34-1</inkml:trace>
  <inkml:trace contextRef="#ctx0" brushRef="#br1" timeOffset="70940.75">14698 9186 0,'-17'0'0,"34"0"0,-52 0 0,35 18 31,18-18-15,52 0-1,2 0 1,-37 0-16,37-18 16,-37 18-1</inkml:trace>
  <inkml:trace contextRef="#ctx0" brushRef="#br1" timeOffset="71640.58">16458 9381 0,'71'-35'32,"-53"17"-32,17-36 15,1-16 1,-36 35-16,0-55 16,-54-34-1,-16 71 1,-37 34-1,-35 91 1,35 35 15,0 88-15,107-88 0,18-36-1,89-53 1,0-18-1,52-36 1,-52-53 0,-72 54-16,19-54 15,-54-53 1,0 70 0,0 37-1,0 70 1,0 54-1,0-53-15,18 71 16,35-36 15,18-18-15,0-18 0,-17-35-1,-1 0 1,-36-35-1</inkml:trace>
  <inkml:trace contextRef="#ctx0" brushRef="#br1" timeOffset="73323.95">17631 9274 0,'0'19'16,"0"-38"-16,-18 73 0,18-36 16,0 17-1,0-17 1,35-18 0,55-18-1,-19-17 1,17-72-1,-16-35 1,-19-53 0,-36 17-1,-17 71 1,0 36 0,-17 71-1,-18 53 1,17-17-16,-36 107 15,36-1 1,1 35 15,17-52-15,54-54 0,34-36-1,1-35 1,-54 0-16,54-54 15,18-34 1,-71 17 0,-19-36-1,-17 72 1,-17 35 0,-55 53-1,54 18 1,1 18-1,17-18 1,35-54 15,107-17-15,-17-35 0,-54-18-1,18-71 1,-36 35-1,0 18 1,-53 142 15,-17 18-15,-19-19 0,36-52-16,0 54 15,-17-20 1,-1-33-1,18-38 32,0 2-31,18-71 0,17 16-1,54-35 1,-18 54-1,0 53 1,-18 36 0,-17 17-1,-18 36 1,-18-18 0,0-35-1,0-19 1,0-34 15,0-1-15,18-17-1,35-37 1,-36 54-16,72-106 16,36 17-1,17 37 1,-88 70-1,-36 35 1,-18 89 0,-18-35-1,-1 17 1,19-34 0,0-19-1,72-53 1,17 0-1,17-18 17,1-52-17,-53-2 1,-1-35 0,-36 0-1,-17 55 1,-53 69-1,17 37 1,1 70 0,17-18-1,18-52 1,72-1 0,-2-35-1,19-18 1,-18-53-1,-17-1 1,-19-34 15,-17 52-31</inkml:trace>
  <inkml:trace contextRef="#ctx0" brushRef="#br1" timeOffset="73636.48">19213 8529 0,'0'0'0,"-18"0"0,0 0 15,18-18-15,-53-1 16,35 19 0,0 0 15,1 0 16</inkml:trace>
  <inkml:trace contextRef="#ctx0" brushRef="#br1" timeOffset="73940.57">17648 8920 0,'37'0'31,"-2"-18"-31,0-1 16,54-16-1,1 0 1,-37 17-1,-36 18 1,1 0 0</inkml:trace>
  <inkml:trace contextRef="#ctx0" brushRef="#br1" timeOffset="89373.2">586 12350 0,'0'0'0,"-18"0"0,-53-18 32,36 18-32,-36 0 15,-53 0 1,34 0-1,1 0 1,72 0 0,70 0-1,160 0 1,1 0 0,-19 0-1,36 0 1,-89 0-1,-89 0-15,72 0 16,-89 0 0,-18 0-1,-18-18 32,-36-18-31,36 19-16</inkml:trace>
  <inkml:trace contextRef="#ctx0" brushRef="#br1" timeOffset="89839.69">1137 11977 0,'0'0'0,"-18"0"0,1 0 15,17 17 16,0 1-15,89 53 0,-1-18-1,-52-35 1,124 0 0,-36-18-1,1 0 1,-54 0-1,-107 0 17,1 17-17,-1-17-15,-106 107 16,36-18 0,-55 53-1,73-52 1,16-37-1,55-36-15,-1 19 16,18-18 0,107-72 31</inkml:trace>
  <inkml:trace contextRef="#ctx0" brushRef="#br1" timeOffset="91089.03">2612 11817 0,'0'-18'0,"0"36"0,0-125 31,0 89-31,0 1 16,0-2-16,-18 73 31,1 35-15,-19 71-1,-18 0 1,37-107-16,-18 107 15,17-89 1,18-17 0,0-90 31,53-35-32,36-107 1,-36 72-1,-17-1 1,-1 71 0,1 36-1,-19 54 1,1 52 0,1-70-16,-2 71 15,36-1 1,1-53-1,34-35 1,-34-18 0,52-89-1,-17-17 17,-17-55-17,-55 37 1,1 0-1,-18 35 1,0 71 0,0 36-1,-35 53 1,-1 71 0,36-35-1,0 35 1,0-53-1,71-36 1,-53-53-16,35 0 16,53-18-1,-34-35 17,35-71-17,-89 35 1,-1-18-1,-34 107 1,-55 18 0,19 71-1,35 17 1,18 1 0,36-18-1,34-53 1,2-36-1,17 0 1,-18-36 15,18-53-15</inkml:trace>
  <inkml:trace contextRef="#ctx0" brushRef="#br1" timeOffset="91572.26">5207 11710 0,'0'0'0,"0"-18"0,18 1 16,17-20-1,-35-33 1,0 35-1,-35 35-15,-53-19 16,-2 55 0,-52 52-1,53 19 1,89 71 0,18-18-1,89-17 1,-1-73-1,1-34 1,71-54 0,-36-35-1</inkml:trace>
  <inkml:trace contextRef="#ctx0" brushRef="#br1" timeOffset="92455.29">5865 11959 0,'17'-54'16,"-34"108"-16,34-179 15,-52 108-15,0-19 16,-126 18 0,38 18-1,51 54 1,1 52 0,53-17-1,0 35 1,36-52-1,53-54 1,36-36 0,-18-18-1,17-70 17,-88 17-17,18 17 1,-36 37-1,0 52 1,-18 55 0,0-1-1,18 0 1,72-36 0,-55-35-16,54 0 15,36-17 1,-36-55-1,-18-16 1,-18-19 0,-35 72-1,0 88 32,0 18-31,-35 35-1,17-34 1,1-2 0,17-87 15,0-19-15,0-34-1,0-55 1,53 1-1,-36 88-15,55-35 16,70 17 0,-35 54-1,17 89 17,-88 36-17,-36-1 1,-53-35-1,16-53 1,37-19 0,0-34-1,54-19-15</inkml:trace>
  <inkml:trace contextRef="#ctx0" brushRef="#br1" timeOffset="94639.28">7766 11265 0,'0'0'0,"-17"-18"0,-36-35 31,17 36-15,19 17-1,-20 0-15,-33 35 16,-2 107-1,2 37 1,70-126-16,-18 71 16,18 18-1,18-53 17,70-18-17,108-36 1,-72-52-1,36-54 1,-71-1 0,-18-70-1,-71-53 1,-18 53 0,-71-19-1,54 144-15,-90-36 16,-34 53-1,-1 107 1,88 35 0,19 53-1,53-17 17,71-72-17,53-34 1,1-72-1,71-18 1,-36-54 0,-36-16-1,-89 17 1,-17 35 0,-36 107 15,-17 0-16,35-53-15,-35 35 16,16 36 0,19-71-1,0 0 17,0-36-17,54-35 1,35-89-1,-36 53 1,18 17 0,-35 72-1,-1 19 1,-35 69 0,0-70-16,0 53 15,18 0 1,36-35-1,-1-36 1,36 0 0,-1-54-1,-16-17 17,-55 36-32,73-108 15,-37 1 1,-1-18-1,-52 71 1,-35 125 15,18 0-31,-36 70 16,16 54 0,20-35-1,17-19 1,0-17-1,36-53 1,-18-36-16,52 0 16,37-36-1,-35-17 17,16-18-17,-53 17 1,-35 37-1,0 52 17,0 36-17,0-18 1,0-17 0,36-18-1,-18-18-15,71 0 16,-18 0-1,18-71 1,-36 0 0,1-18-1,-54 54 17,0 16-32,0 38 31,-19 16-16,-16 18 1,-18 54 0,18 53-1,35 36 1,-19 16 0,-16-51-1,-1 106 1,-17 17-1,35-231-15,-35 160 16,-36 36 0,1-36-1,16-124 17,19-54-17,17-52 1,18-108-1,-52-87 1,33-2 0,37-142-1,19 19 1,34 123 0,54-17-1,17 36 1,1 71-1,-37 52 1,-52 72 0,-1-18-1,-35 36 32,0 0-31,-53 18-1</inkml:trace>
  <inkml:trace contextRef="#ctx0" brushRef="#br1" timeOffset="97021">3057 13469 0,'0'-17'47,"0"-1"-47,18 18 0,34-53 15,-34-1 1,18-35 0,-36 54-1,-54 17 1,19 18 0,-54 18-1,-36 53 1,90-18-1,35 1 1,54-19 0,-36-17-16,70 17 15,36 19 1,-34 17 0,-73 0-1,-34 17 1,-73-34-1,-52-18 1,0-36 0,18-53-1,71-36 17,35-36-17,18 54 1,18 35-1,35 36 1,1 54 0,-19 17-1,35 53 1,2-52 0,17 16-1,-71-70-15,70-18 16,73-18-1,-19-35 1,-107 35-16,125-53 16,-53-36-1,-36-17 17,-71 18-17,-36 88 1,-34 18-1,-2 35 1,19 54 0,53-18-1,0-36-15,0 72 16,35-54 0,72-17-1,0-36 1,17-71-1,-35 0 1,17-89 0,-88 71-1,18-53 17,-36 35-32,0 72 31,0 16-16,0 38 1,-54 87 0,19 1-1,18 35 1,17-35 0,17 0-1,1-90-15,35 18 16,71-35-1,18 0 1,-17-52 0,-18-20-1,-72 1 17,-16-18-17,-19 72 1,-54 17-1,-17 17 1,17 37 0,37 52-1,17 1 1,71-36 0,0-71-1,35 0 1,-16-36-1,-37-34 1,-36 52-16,72-89 16,-36 18-1,19 36 1,-54 53 15,17 0-15,-18 18 15,-17-36 16,0 0-31,0 1-16,0-1 15,-35-1 1,18 19-1,-19 19 1,-18 69 0,37-16-1,-19 52 1,36-53 0,0-36-1,36 37 1,35-55-1,35-17 1,1-53 0,-18-18-1,18-89 1,-36 36 0,18-71-1,-18 34 1,-35 90-1,-36 54 1,-18 52 0,-36 89-1,19 1 1,17 17 0,0-18 15,18-34-16,71-2 1,-17-53 0,34-35-1,1-18 1,-36-34 0,19-20-1,-19 1 1,-53 54-16</inkml:trace>
  <inkml:trace contextRef="#ctx0" brushRef="#br1" timeOffset="97284.66">5670 13399 0,'-54'0'0,"108"0"0,-90 0 16,53 0-1,2 0-15,620-107 125</inkml:trace>
  <inkml:trace contextRef="#ctx0" brushRef="#br1" timeOffset="98970.91">12832 11070 0,'0'-18'16,"0"1"-1,0-1 1,0-18-1,0 18 1,0-17 0,-17 35 15,17 18-15,0 34-16,0-15 15,0 70 1,0 88-1,-18 1 1,-1-108 0,19 1-1,19-107 17,34-36-17,0-51 1,18-38-1,-18 0 1,-34 90 0,-19 71-1,0 54 1,0 70 0,0-35 15,70-2-16,-52-87-15,71 18 16,1-36 0,15-17-1,2-72 1,-53-1 0,-19-87-1,18 17 1,-35 36-1,-18 87 1,0 109 15,-18 88-15,18-36 0,0-88-1,0 124 1,0-54-1,18-70 1,53-18 0,19-18-1,16-35 1,-35-19 0,-36-17-1,-17-53 1,-18 17-1,0 89 1,-71 36 0,54 0-16,-19 71 31,0 18-31,36-2 31,36-33-15,53-37-1,-54-17-15,72-18 16,-36 0 0,18-35-1,0-18 1,-36-1 0</inkml:trace>
  <inkml:trace contextRef="#ctx0" brushRef="#br1" timeOffset="100271.84">15765 10998 0,'0'0'0,"0"-52"31,0 34-31,0 0 16,0-17-1,-36 16 1,19 19-16,-55 19 16,-16 16-1,-19 90 1,36-1-1,35 54 1,54 18 0,54-108-1,52-17 1,-1-53 15,74-18-15,16-54-1,0-34 1,-71-37 0,-124 19-1,-54-1 1,-88 71 0,-1 36-1,-34 125 1,87-36-1,37 53 1,35-54 0,17-34-1,90-54 1,53-17 15,-53-37-15,17-53-1,-70 19 1,-54-1 0,0 53-1,-54 72 1,19 53 0,35-19-1,0 37 1,89-54-1,-18-34 1,89-19 0,-89-54-1,17-17 1,-34-53 0,-36 35 15,-18 17-16,-35 161 17,-2 36-17,20-36 1,-19-1 0,19-34-1,17-36 1,-18-18-16,0 0 15,18-36 1,0-35 0,0-36-1,53-17 1,37-1 0,-55 90-1,54-18 1,36 53-1,-1 70 1,-71 20 0,-35 34-1,-18-106-15,0 36 16,-18-37-16,-54 54 16,2-36-1,-2-16 1,19 16-1</inkml:trace>
  <inkml:trace contextRef="#ctx0" brushRef="#br1" timeOffset="100937.06">14005 12829 0,'0'0'0,"0"-17"0,0-19 16,18-53 0,35 1-1,-35 34 1,-36-17 0,0 71-1,-52 0 1,-55 18-1,36 53 1,71 0 0,18 36-1,107-1 1,18 1 0,-55-36-1,-52 17 1,-71-34-1,-54-36 1,-88 0 0,141-18-16,-70-18 15,-1-35 1,72-36 15,53 54-15,36-2-1,71 20 1,35-1 0,-88 18-16</inkml:trace>
  <inkml:trace contextRef="#ctx0" brushRef="#br1" timeOffset="101320.47">14237 12990 0,'0'0'0,"17"18"15,1-18 1,53-54 0,0 18-1,18-53 1,-71 19 15,-18 34-15,-72 18-1,19 54 1,-36 52 0,36 37-1,53-36 1,0-71-16,0 88 16,53-70-1,19-1 1,34-35-1,-35-18 1,36-52 0,-72 33-16</inkml:trace>
  <inkml:trace contextRef="#ctx0" brushRef="#br1" timeOffset="101553.72">15000 12580 0,'0'0'0,"0"-35"0,0 0 15,0-1 1,-53 54 0,18 70-1,17 19 1,-18 72 0,18-20-1,1-71 1,17-16-1,53-90 17</inkml:trace>
  <inkml:trace contextRef="#ctx0" brushRef="#br1" timeOffset="101919.58">15089 12954 0,'0'0'0,"0"-18"31,18 18-31,17-18 16,19-17-1,34-19 1,-51 37-16,16-19 16,-53 1-1,-36 35 1,-35 0-1,-35 53 1,17 19 0,71-55-16,-18 90 15,36-19 1,0-53 0,89-16 15,18-19-16,53-19 1,-71-16-16</inkml:trace>
  <inkml:trace contextRef="#ctx0" brushRef="#br1" timeOffset="102453.22">15961 12705 0,'0'0'0,"0"-18"16,-89 18-1,36 18 1,-1 36 0,18 53-1,36-19 1,0 19 15,36-36-15,18-71-1,16 0 1,-17-36 0,1-52-1,-1-19 1,18-107 0,0 54-1,-52 90 1,-2 51-1,-17 55 1,-36 70 0,-35 73-1,71-55 1,0-17 15,53-54-15,19-35-1,35-18 1,-54-53 0,36-19-1,-89 37-15</inkml:trace>
  <inkml:trace contextRef="#ctx0" brushRef="#br1" timeOffset="102637.55">16245 12759 0,'-18'0'0,"36"0"0,-53 0 16,52 0 0,54 0-1,36 0 1,17-36 0,-89 36-1,55-36 1,-55 36-16</inkml:trace>
  <inkml:trace contextRef="#ctx0" brushRef="#br1" timeOffset="104220">17471 12883 0,'142'-17'32,"-124"-2"-32,18 1 15,17-35 1,0-18-1,1-35 1,-54 70-16,0-89 16,-54 72-1,-52 53 1,-1 72 0,-35 34-1,53 18 1,54 18-1,35-53 1,53-36 0,89-53-1,0-35 1,-18-35 0,18-73 15,-88 54-16,-36 0 1,-36 107 15,-53 71-15,53-71-16,0 71 16,18 18-1,53-37 1,19-35-1,52-35 1,-17-17 0,53-90-1,-72 1 1,-52 35 0,-18 35 15,-36 54-16,-35 35 1,0 89 0,17-71-1,0 1 1,36-54 0,19-36 15,51-36-16,-52 36-15,71-88 16,18 17 0,-37 53-1,-16 36 1,-18 18 15,-36 0-31,0 71 16,53 0-1,0-36 1,54-17 0,-18-36-1,35 0 1,18-54 0,-124 36-16,71-53 15,-18-35 1,-71 35-1,-53 0 1,-54 71 0,-18 53-1,19 54 1,70-37 0,19 37 15,70-35-16,0-55 1,-35-17-16,71 0 16,-18-35-1,36-54 1,-18-53 0,-19 0-1,-16-72 1,-36 54-1,-18 89 1,-53 125 0,-19 52-1,37 72 1,35-54 0,88 54 15,73-89-16,-19-72 1,53-17 0,-88-17-1,0-55 1,-89-16 0</inkml:trace>
  <inkml:trace contextRef="#ctx0" brushRef="#br1" timeOffset="105303.4">15036 14714 0,'18'-36'16,"17"-52"-1,-35 51-15,0 2 16,0-72 0,-89 19 15,72 52-31,-72 18 15,-71 36 1,18 53 0,-18 71-1,88 18 1,72-53 0,89-18-1,54-89 1,-37-18-1,54-71 1,-53-18 0,53-88-1,-106-1 1,-37 54 0,1 0 15,-18 89-16,-35 71 1,-19 89 0,-17 52-1,35 19 1,36-54 0,0 18-1,89-52 1,0-55-1,89-35 1,-72-35 0,37-55-1,-54-16 1,-72 17 0,-17 0 15,-71 89-16,18 35 1,-19 90 0,37-36-1,35 18 1,72-19 0,-2-52-1,2-36 1,-2-36-1,-16-17 1,-18 36-16</inkml:trace>
  <inkml:trace contextRef="#ctx0" brushRef="#br1" timeOffset="105753.48">16369 14411 0,'18'-18'0,"-18"1"16,18-18 0,-1-1-1,-17 18 1,-53 18 0,-36 18-1,19 18 1,16 34-1,36-52-15,18 18 16,35 35 0,55 0-1,-20-18 1,-70 1 0,-35-1 15,-53-53-16,-37 0 1,54 0 0,18-35-1,34-2 1,108 2 15,-35 17-31</inkml:trace>
  <inkml:trace contextRef="#ctx0" brushRef="#br1" timeOffset="106137.3">16582 14625 0,'0'0'0,"18"0"0,18 0 16,-1-18 15,18-36-16,36 1 1,-17 0 0,-37-18-1,-52 71 1,-37 0 0,-35 35-1,18 37 1,18 52-1,53-36 1,18-34 0,52-18-1,37-36 1,-35 0 0,16-71 15,-34 17-31</inkml:trace>
  <inkml:trace contextRef="#ctx0" brushRef="#br1" timeOffset="106419.76">17471 13985 0,'0'0'0,"0"-53"16,18-36-1,-89 196 16,35-1-15,-17 72 0,35-125-16,-36 89 15,37 19 1,-19-56 0,36-33 15,53-72 0,37-53-31</inkml:trace>
  <inkml:trace contextRef="#ctx0" brushRef="#br1" timeOffset="106819.96">17595 14483 0,'18'0'31,"0"0"-31,-1 0 16,20-18-16,33-18 15,2 0 1,-37-16 0,-35 16-1,-53 36 16,-36 36-15,17 16 0,2 38-1,52-1 1,18-36 0,0-36-16,35 36 15,37-34 1,16-19-1,1-36 1,-18-17 0,-17 18-1</inkml:trace>
  <inkml:trace contextRef="#ctx0" brushRef="#br1" timeOffset="107386.96">18146 14323 0,'36'-72'16,"-36"55"-1,-36 106-15,54-178 16,-53 106 0,-1 37-1,19 34 1,-1 2 0,18-20-1,71-16 1,35-19-1,-88-35-15,71 0 16,0-52 0,-36-20-1,0-70 1,19-36 0,-19 54 15,1-36-16,-54 106 1,0 37 0,-19 52-1,-34 37 1,0 70 0,53 0-1,0-18 1,0 1-1,36-72 1,16-17 0,20-36-1,16 0 1,-16-36 0,-19 0 15,1-35-16</inkml:trace>
  <inkml:trace contextRef="#ctx0" brushRef="#br1" timeOffset="107637.63">18662 14109 0,'0'0'0,"-89"0"16,125 18 15,-18-18-31,124 0 16,-18 0-1,36 0 1,-89 0 0,-18-35 15,-53 17-31</inkml:trace>
  <inkml:trace contextRef="#ctx0" brushRef="#br1" timeOffset="108502.41">11340 11745 0,'0'0'0,"-161"0"31,143 0-31,1 0 16,17 18-1,71-18 1,-36 0-16,90 0 16,52 0-1,-70 0 16,18 0-15,-55 0 0,-70 18-1</inkml:trace>
  <inkml:trace contextRef="#ctx0" brushRef="#br1" timeOffset="108936.11">11766 11514 0,'0'0'0,"-18"0"15,1 0-15,17 19 31,0-2-31,0 1 16,17 17 0,54 0-1,36-17 1,-36-18 0,17 0-1,-70 0-15,-36 0 47,-17 0-31,-36 54-1,-18 53 1,72-90-16,-55 72 16,19 18 15,17-54-16,36-35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10:11.8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 1887 0,'0'-17'31,"17"17"63,-17-18-79,0 0 1,0 1 0</inkml:trace>
  <inkml:trace contextRef="#ctx0" brushRef="#br0" timeOffset="848.4">1199 1076 0,'0'-18'0,"0"-17"31,0 53 16,0-1-47,0 1 16,0 70-1,0 18 1,0-53-16,0 106 16,0-18-1,0-35 1,0 17 0,0-70-1,0-18 1,-17-35 15,17-53-15,0 36-1</inkml:trace>
  <inkml:trace contextRef="#ctx0" brushRef="#br0" timeOffset="1232.47">1570 1147 0,'0'17'0,"17"1"16,-17 17-16,18 53 16,-18-52-1,0 105 1,0-36 0,0 1-1,0 0 1,0-35-1,0-36 1,-35-35 15</inkml:trace>
  <inkml:trace contextRef="#ctx0" brushRef="#br0" timeOffset="2032.22">1164 1693 0,'0'0'15,"0"-17"1,18-1-1,17 18 1,18-35 0,35 17-1,-53 0-15,89 1 16,-18-1 0,-71 1-16,89-19 15,-72 19 1,1-1-1,-53 36 64,0-1-64,-17 1-15,17 17 16,0 53-1,-18 18 1,18-35 0,0-36-16,35 18 15,1-18 1,52-35 0,-18 0-1,19-53 1,16-35-1,-87 18 1,-18-36 15,-18 18-15,-52 17 0,-1 18-1,54 53-15,-19 0 16,-17 0-1,18 35 1,18 1 0,-1 17-1,18-18 1,0 0 0,18-35 15</inkml:trace>
  <inkml:trace contextRef="#ctx0" brushRef="#br0" timeOffset="2798.29">2646 1393 0,'-18'0'47,"18"18"-31,0 0-16,-17 35 16,-1 52-1,0-34 1,18-36-16,0 18 15,0-35-15,0 35 16,36-53 0,-19 0 15,36-18-15,-18-52-1,36-36 1,-1 18-1,-34 35 1,-1 35 0,-17 53 15,-18 1-15,17-1-16,-17 53 15,36-35 1,17 0-1,-1-53 1,37 0 0,-1-53 15,-53-18-15,-17-17-1,-18 18 1,-18-19-1,-35 54 1,18 18 0,17 17-16,1 0 15,-1 0 17,0-18-1,18 0-31</inkml:trace>
  <inkml:trace contextRef="#ctx0" brushRef="#br0" timeOffset="3299.45">4604 882 0,'0'0'16,"0"-18"-16,-18-17 16,0 35 15,18 35-15,0 53-1,-17 89 1,-1-36-1,-35 18 1,36-71 0,-1-53-16,18 53 15,0-52 1,0-19 0,0-34 15,0-36-16</inkml:trace>
  <inkml:trace contextRef="#ctx0" brushRef="#br0" timeOffset="3832.75">4992 1199 0,'-18'0'47,"18"18"-47,-17 0 0,-1-1 16,0 1-16,-17 70 15,17-17 1,1 17-1,17-18 1,0 19 15,35-72-15,53-17 0,-17-17-1,17-72 1,-35 19-1,-36-36 1,-17 18 0,-35-18-1,-18 88 1,-17 18 0,17 0-1,0 0 1,35 18-1,1-18 1,-19 0 0</inkml:trace>
  <inkml:trace contextRef="#ctx0" brushRef="#br0" timeOffset="4180.99">4480 1182 0,'18'0'32,"0"0"-32,52-35 15,36 17 1,35-17-1,-53 17 1,-17 18 0,-54 0-1,1 0 17</inkml:trace>
  <inkml:trace contextRef="#ctx0" brushRef="#br0" timeOffset="5382.11">6544 1235 0,'0'0'0,"0"-18"0,0 0 15,0 1 1,-18-1 0,-35 18-1,36 0 1,-71 71 0,35-1-1,-18 54 1,54-36-1,-1 53 1,18-53 0,35 18-1,36-88 1,70-18 0,-35-18-1,70-70 1,-35 0-1,-88 52-15,106-122 16,-89 34 0,-52-35-1,-18 71 17,0 18-17,0 52 1,-35 36-1,17 52 1,-17 36 0,17 0-1,18 35 1,-17-53 0,17-53-16,-18 54 15,0-36 1,18-18-1,0-53 32,0 1-47,0-1 16,0-88 0,0 36-1,71-36 1,-1 53-1,36 0 1,-35 53 0,35 53-1,-53 17 1,-53 54 0,0-36-1,-18 0 1,-17-52-1,-1-19 1,19-34 15,17-54 1,35 36-32</inkml:trace>
  <inkml:trace contextRef="#ctx0" brushRef="#br0" timeOffset="5848.68">7849 1535 0,'0'0'0,"53"0"31,-18 0-31,54 0 15,-36-53 1,17 17 0,-52-17-1,-18 18 17,-18 18-17,-70 17 1,17 35-1,-17 35 1,35 1 0,53-53-16,-17 87 15,17-34 1,17 0 0,36-54-1,18-17 1,17 0-1,0-35 1,0-36 0,-52 36-1</inkml:trace>
  <inkml:trace contextRef="#ctx0" brushRef="#br0" timeOffset="6165.26">8661 1341 0,'0'0'0,"-36"-18"31,19 18-31,-19 0 16,1 35 0,18-17-16,-19 70 15,1-17 1,17 34-1,18-52 1,0 18 0,53-36 15,18-17-15,17-18-1,-17-35 1,17-36-16</inkml:trace>
  <inkml:trace contextRef="#ctx0" brushRef="#br0" timeOffset="6965.18">9119 1217 0,'0'-35'0,"0"70"0,0-123 16,0 53-1,-17 35 1,-1 17-1,18 71 1,-18 36 0,-17-1-1,0-34 1,-18 16 15,18-52-15,17 18-1,18-53 1,-18-18 0,18-18-1,0-53 1,0 18 0,0 36-16,71-71 15,-18 35 1,53 0-1,-18 35 1,-35 18 0,-18 0-1,-35 18 17,-18-1-17,-52 1 1,-54 17-1,36-35 1,35 18 0,36-18-1,-1 0 1,18 35 0,18 0-1,35 36 1,-18-18-1,35 35 1,-17-53 0,18-17-1,-18-18 17,0 0-17,-18-35 1,0-18-1,-35 0 1,0 0 0,0 18-1</inkml:trace>
  <inkml:trace contextRef="#ctx0" brushRef="#br0" timeOffset="10482.2">10848 1288 0,'0'0'0,"0"-18"15,0-53 1,0 54 15,0 34-31,-18 54 16,1 52 15,-19 1-15,19-89-16,-19 124 15,19-88 1,-1-36 0,53-70 15,36-71-15,-18 17-1,-35 72-15,52-89 16,-52 88-1,17 1 1,-17 52 0,17 53-1,-17 18 17,34-18-17,1-35 1,18-18-1,0-35 1,-1-52 0,36-54-1,-88 0 1,17-18 0,-35 36-1,0 18 1,0 87 15,-18 54-15,18 17-1,0 0 1,0 0 15,18-17-15,35-53-1,17-18 1,1-53 0,35-36-1,-36 1 1,-52 53-16,17-88 16,-17-54-1,-18 71 1,0 89-1,-53 70 1,35 35 0,18 53-1,-17 0 17,-1-18-17,18-70 1,-18-17-1,36-54 17,17-17-17,18-53 1,0 17 0,-18 53-1,-17 18 1,0 0-1,-18 18-15,17 35 16,1-35-16,17 52 16,18 1-1,-18-36 17,36-35-17,-1 0 1,1-53-1,-36 35-15,54-52 16,-54-1 0,-18-17-1,-17 53 1,-17 17 0,-36 18-1,35 71 1,1-18-1,17 35 1,0-35 0,35 17-1,35-34 17,36-36-17,53 0 1,-18-53-1,36-18 1,-89 18 0,-53-35-1,-35 70-15,0-52 16,-35 17 0,-36 35-1,18 18 1,-35 71-1,35-18 1,53-18-16,-18 53 16,18-35-1,0-18 17,53-17-17,36-36 1,-19-17-1,18-53 1,1 0 0,-54 17-1,-35 18 1,0 36 0,0 34-1,-35 71 1,17 18-1,18-35 1,18-1 0,34-34-1,19-36 17,35-18-17,-36-35 1,1-35-1,-36-18 1,-17-53 0,-18 54-1,0-19 1,0 106 0,-18 54-1,1 70 1,-1 35-1,0 0 1,1-35 0,17-36-1,53-35 17,35-35-17,0-17 1,88-71-1,-70 17 1,0-88 0,-53 1-1,-35 16 1,-18 72 0,0 87-1,-53 54 1,17 70-1,19-35 1,-19 17 0,19-17-1,17-70 17,0-19-32,0 1 15,0-36 32,35-35-31,36-17-1,-1 34 1,-52 19-16,52-1 16,-52 18-1,-18 53 1,0 0-1,0 18 1,18-36 0,52 0-1,-17-35 17,35 0-17,18-18 1,0-34-1,-53-37 1,-35 36 0,-18 1-1,0 34 1,-71 18 0,36 35-1,-18 71 1,35-35-1,18-19 1,18-16 0,35-19-1,35 1 17,18-18-17,0-53 1,-53 0-1,17-53 1,-35 1 0,-35 34-1,0 53 1,0 54 0,0 52-1,-35-18 1,35-17-1,0-17 1,0-19-16,18-17 16,35 0-1,0 0 17,-18 0-17,0 0 1,-35 35-1,0 1 1,0-19 0,0-52 15</inkml:trace>
  <inkml:trace contextRef="#ctx0" brushRef="#br0" timeOffset="10781.31">13564 1235 0,'0'0'15,"36"0"1,-19 0-16,36 0 16,71 0-1,-89 0-15,124 0 16,-54 0 0,-34-18-1,-36 18 1</inkml:trace>
  <inkml:trace contextRef="#ctx0" brushRef="#br0" timeOffset="11232.59">16775 1341 0,'0'0'0,"0"17"47,0 1-31,-18 70-1,18-35 1,-18 0-1,1-18 1,-1-17 0,18-36 15,0 0-31</inkml:trace>
  <inkml:trace contextRef="#ctx0" brushRef="#br0" timeOffset="11647.81">16722 1076 0,'-36'0'31,"36"18"-31,-17 17 31,17 18-15,17-36-1,19-17 1,17 0 0,-18-17-1,-18-36 1,-17 18 0,0-36-1,0 53-15,-35 18 16,0 0-1,35 36 1,-35 34 0,35-17-1,0-18 17,35-17-17,18-18-15</inkml:trace>
  <inkml:trace contextRef="#ctx0" brushRef="#br0" timeOffset="11931.09">17198 1023 0,'0'0'0,"53"-35"16,-53 17 0,0 36-1,-18 52 1,-35 54-1,0-18 1,0 52 0,53-69-1,0-1 1,18-71 15,35 1-15,-18-18-1,18-71 1</inkml:trace>
  <inkml:trace contextRef="#ctx0" brushRef="#br0" timeOffset="12149.08">17039 1393 0,'18'0'16,"-1"0"-16,89 0 16,-35-17-1,52 17 1,-87-18 0,52 1-1,18-19 1</inkml:trace>
  <inkml:trace contextRef="#ctx0" brushRef="#br0" timeOffset="12481.34">18697 1217 0,'0'-18'0,"0"1"31,0 34-15,0 1-16,-17 53 31,-1-1-15,-17 18-1,35-70-15,-18 35 16,18-35 0</inkml:trace>
  <inkml:trace contextRef="#ctx0" brushRef="#br0" timeOffset="12865.23">19209 1217 0,'0'0'0,"0"-18"0,0 1 0,-18 17 15,0 0-15,-70 35 16,71-17 0,-19-1-1,1 54 1,35-53-1,35 17 1,36-35 0,35 35-1,-36 18 1,-70 0 0,-17-18-1,-72-17 1,19 17-1,-1-35 1,54 0 0,-1-35-1,-17-36 17</inkml:trace>
  <inkml:trace contextRef="#ctx0" brushRef="#br0" timeOffset="13081.13">18697 811 0,'-17'0'15,"-1"0"1,0 0-16,1 0 15,-1 0-15,-35 0 16,0 18 0</inkml:trace>
  <inkml:trace contextRef="#ctx0" brushRef="#br0" timeOffset="14214.56">2875 2981 0,'0'-18'32,"0"1"-32,18-19 15,52-34 1,1-18-1,-36-1 1,-17 54-16,-18 18 16,-35-1-1,-54 36 1,-34 34 15,52 1-15,36 18-1,35-18 1,18-36-16,35 36 16,52 36-1,-16-36 1,-19-1 0,-52-16-1,-18 34 1,-106-17-1,-70-18 1,34-35 0,1 0-1,71-52 1,52-37 15,18 36-15,71 18-1,70 0 1,-35 17 0,-36 18-16</inkml:trace>
  <inkml:trace contextRef="#ctx0" brushRef="#br0" timeOffset="14424.76">3210 2963 0,'18'0'0,"0"0"15,-1 53 1,-17-17 0,0 16-1,0-34 1,0 17 15,0-52 0</inkml:trace>
  <inkml:trace contextRef="#ctx0" brushRef="#br0" timeOffset="14617.19">3281 2805 0,'0'0'0,"-18"0"31,18 17 16,0 1-31,18-18-16,-1 17 16</inkml:trace>
  <inkml:trace contextRef="#ctx0" brushRef="#br0" timeOffset="15080.36">3581 2946 0,'0'0'0,"0"17"0,17 36 16,-17 0 0,-17 18-1,-1-36 1,18-17-1,0-1 1,-18-17 0,18-35-1,0 17-15,0-35 32,36-35-17,34 18 1,54-19-1,-1 54 1,-17 70 0,-88 18-1,-1 53 1,-17-18 0,0-17-1,0 0 1,-17-36-1</inkml:trace>
  <inkml:trace contextRef="#ctx0" brushRef="#br0" timeOffset="15930.98">4710 2928 0,'0'0'0,"0"-18"0,0 1 16,0-1-1,-71 18 1,-35 0 0,0 53-1,18 18 1,35-1-1,53-35 1,71-17 0,70-18-1,35 0 1,-52-35 0,-18-18 15,-71 18-16,-35-1 1,0 19 0,0 34-1,0 1 1,0 53 0,-35 17-1,35 70 1,0-122-16,0 140 15,0 71 1,53 71 0,-18-54-1,0 36 1,-17-18 15,-54-52-15,-52-72-1,18-87 1,-54-18 0,-35-71-1,1-52 1,105 34-16,-141-175 16,53-1-1,35-35 1,106 18-1,0 70 1,53-35 0,0 123-1,17 1 17,-35 35-17,36-18 1,-18 0-1,53-53 1</inkml:trace>
  <inkml:trace contextRef="#ctx0" brushRef="#br0" timeOffset="16264.92">5292 2611 0,'0'0'0,"0"-36"0,-18-34 16,0 34 0,1 160 31,17-36-47,-36 124 31,19-89-16,-1 1 1,18-71 0,0 0-1,0-71 17,0-17-17</inkml:trace>
  <inkml:trace contextRef="#ctx0" brushRef="#br0" timeOffset="16647.96">5345 3087 0,'17'0'0,"1"0"0,52-18 16,-17 1 0,36-19 15,-19 1-16,-35-18 1,-35 0 0,-70 18-1,17 35 1,-53 35 0,35 36-1,36 52 1,35-52-1,0-54-15,35 54 16,18-53 0,18-18-1,0 0 17,-1-18-17,-52 0-15</inkml:trace>
  <inkml:trace contextRef="#ctx0" brushRef="#br0" timeOffset="17364.93">7514 2769 0,'0'-17'15,"18"17"-15,-1-18 16,72-35-1,-36 0 1,-18 18-16,-18-36 16,-17 18-1,-70 36 1,-36 17 0,-35 35-1,70 18 1,36 35-1,35-35 1,35 18 0,54-1-1,-19 1 1,18-1 15,-88 1-15,-53-1-1,-52-34 1,-37-1 0,54-35-1,0 0 1,70-18-16,-34-35 16,16 1-1,36-1 1,0 0-1,53 17 1,0 36 0,71-17-1</inkml:trace>
  <inkml:trace contextRef="#ctx0" brushRef="#br0" timeOffset="17729.34">7708 3016 0,'0'0'0,"35"0"16,18 0-1,-17-35 1,17 17 0,-18-35-1,-18 0 1,-17-17-1,-52 70 1,-19 0 0,0 53-1,19 35 1,34 0 0,18-17 15,0-54-31,35 36 15,53-35 1,1-18 0,-19-35-1,1-18-15</inkml:trace>
  <inkml:trace contextRef="#ctx0" brushRef="#br0" timeOffset="18014.71">8361 2399 0,'0'0'0,"0"-18"0,-18 18 15,1 0 1,-1 71-16,0 52 31,1 36-15,-1-36-1,-17 19 1,35-125-16,-18 54 16,0-1-1,36-70 17,17-35-32</inkml:trace>
  <inkml:trace contextRef="#ctx0" brushRef="#br0" timeOffset="18430.56">8449 2910 0,'0'18'0,"18"-18"0,-1 0 15,1 0 1,35-18-1,17-35 1,-34 18 0,-19-18-1,-17 0 1,-70 53 0,17 18-1,-18 70 1,36-17-1,35 17 1,0-17 0,35-36-1,53-18 1,1-17 0,52-35 15,-35-18-16,-89 36-15</inkml:trace>
  <inkml:trace contextRef="#ctx0" brushRef="#br0" timeOffset="18947.15">9137 2769 0,'0'0'0,"0"-17"0,0-19 16,-18 36 15,-35 53-15,18 35-1,35-70-15,-18 53 16,18 17 0,18-53-1,70-17 1,18-18 15,-35-18-15,-36 1-16,53-54 15,-35-35 1,-18-70 0,1-1-1,-36 1 1,0 158 0,-18 36-1,-17 53 1,35 87-1,0-34 1,0 17 0,0-35-1,0-89-15,0 36 16,0-35 15,0 0-15,0-54 15,17 19-31,-17-1 0</inkml:trace>
  <inkml:trace contextRef="#ctx0" brushRef="#br0" timeOffset="19163.15">9349 2752 0,'0'0'0,"17"0"31,1 0-15,0 0-16,105 0 15,-17-18 1,17 0 0,-17-17-1,-71 17 1</inkml:trace>
  <inkml:trace contextRef="#ctx0" brushRef="#br0" timeOffset="19730.23">11148 2699 0,'0'0'16,"-18"-18"-16,-17-17 0,-53-18 16,-1 35 15,1 36-16,0 70 1,18 0 0,70-70-16,0 105 15,0-52 1,52-18 0,37-35-1,34-18 1,1-36-1,-36-34 1,-71-36 0,-17 0-1,-88-17 1,0 70 15,-35 53-15,52 70-1,71 18 1,0-35 0,71 0-1,-19-35-15</inkml:trace>
  <inkml:trace contextRef="#ctx0" brushRef="#br0" timeOffset="20131.61">11289 2752 0,'0'0'0,"0"-18"0,0-17 16,0 17-16,0-35 15,0 36 1,70-19 15,1 54-15,-18 35-1,0 53 1,-53-18 0,0-71-16,0 72 15,-53-54 1,18-17 0,17-18-1,18-71 16,0 0-15,0 1 0,18-1-1,35-17 1,-18 35 0</inkml:trace>
  <inkml:trace contextRef="#ctx0" brushRef="#br0" timeOffset="20680.11">11624 2258 0,'0'0'16,"-35"-18"-16,17 0 0,-70-17 16,-71 18-1,18 17 1,-88 52-1,70 37 1,-17 122 0,87-17-1,72-123-15,-36 141 16,53-89 0,70 18 15,19-53-16,105-17 1,70-71 0,-17-18-1,-53-70 1,-70 0 0,17-53-1,-106 17 1,-35-87-1,-88-19 1,0 72 0,-1 69-1,37 72 1,-37 17 15,36 35-15,36 18-1,17-18-15</inkml:trace>
  <inkml:trace contextRef="#ctx0" brushRef="#br0" timeOffset="21079.8">13176 2575 0,'0'0'0,"0"-17"0,0-36 15,0 0 1,-17 53 0,-1 0-16,0 35 15,-35 89 1,0-1 0,-17 36-1,35-71 1,17-17-1,-17-54 1</inkml:trace>
  <inkml:trace contextRef="#ctx0" brushRef="#br0" timeOffset="21662.94">12541 2840 0,'0'0'16,"-17"-124"-1,17 19 1,35-54 0,53 53-1,18 71 1,88 35 0,18 88-1,-54 71 1,-87-18-1,-53 17 1,-18-69 0,-36-19-1,-17-52 1,36-18 0,-19-35 15,36-36-16,18-88 1,53 18 0,70-70-1,-35 140 1,17 53 0,-70 71-1,-18 106 1,-35 0-1,-53 17 1,18-105 0,17-18-1,1-53 1,-1 0 0,18-36 15,35 1-31</inkml:trace>
  <inkml:trace contextRef="#ctx0" brushRef="#br0" timeOffset="22812.73">14058 2646 0,'0'0'0,"18"0"16,-36 70 15,1 1-16,-1-1 1,18 19 0,0-54-1,0-17-15,53-18 16,0 0 15,70-53-15,-17-18-1,-53-17 1,0-53 0,-35 70-1,-18 54 1,0 52 0,-36 88-1,19-34 1,34 16-1,1-87-15,35 35 16,17-53 0,19 0-1,-19-35 1,1-54 0,-18-34-1,-18-106 16,-18 123-15,1 35 0,-88 195 15,34 52-15,1-35-1,35-105-15,0 69 16,53-34-1,53-53 1,0-18 0,17-36-1,-17-52 1,-18-53 0,-35-18 15,-18-17-16,-35 88 1,0 70 0,-35 71-1,0 53 1,-18 88 0,35-71-1,18 1 1,0-71-1,88-36 1,-17-17 0,35-17-1,0-72 1,-53 19 0,-1-71 15,-34 70-16,-18 89 1,0 52 0,-18 36-1,18-35 1,0-1 0,18-70 15,17-35-16,-17 0 1</inkml:trace>
  <inkml:trace contextRef="#ctx0" brushRef="#br0" timeOffset="22996.98">16051 2311 0,'0'0'15,"0"-18"-15,-17 18 16,-19-18-1,-16 18 1,34 0 0,18 18-1,-18-18 1,1 0-16</inkml:trace>
  <inkml:trace contextRef="#ctx0" brushRef="#br0" timeOffset="23196.53">15258 2487 0,'0'0'0,"-18"18"31,18-1-31,35-17 16,36 0 15,-36 0-31,18 0 15,-35 0-15,70-35 16,-71 17-16</inkml:trace>
  <inkml:trace contextRef="#ctx0" brushRef="#br0" timeOffset="23879.26">16845 2540 0,'18'0'15,"-1"0"-15,1 0 16,0 0-16,35-35 16,35-18-1,-35 0 1,-36 0 0,-52 18-1,-35 35 1,-36 0-1,88 0-15,-53 53 16,36 17 0,35-17-1,35 35 1,36-17 0,70 52 15,-106-70-16,-17-35-15,0 52 16,-36-17 0,-105-17-1,-1-36 1,18 0 0,71 0-16,-53-18 15,53 0-15,-18-17 16,35-18-1,18 35 1,0-17 0,71 35-1,17-17 1,-53-1 0</inkml:trace>
  <inkml:trace contextRef="#ctx0" brushRef="#br0" timeOffset="24262.91">17286 2787 0,'0'0'0,"18"0"0,-1 0 16,36 0 0,35-35-1,-17-18 1,-18 0-1,-53 18-15,0-36 16,0 0 0,-53 54-1,-35 52 1,0 53 0,17 71 15,53-36-16,36-17 1,35-70 0,35-19-1,0-17 1,54-53 0,-90 18-16</inkml:trace>
  <inkml:trace contextRef="#ctx0" brushRef="#br0" timeOffset="24546.56">18115 2205 0,'0'0'0,"0"-18"0,0-35 16,-35 177 31,17-54-32,1 124 1,17-141-16,0 35 16,-18 54-1,18-107-15,0 18 16,-18-18 0,18-53 15,0 1-16</inkml:trace>
  <inkml:trace contextRef="#ctx0" brushRef="#br0" timeOffset="24946.33">18309 2699 0,'0'0'0,"18"0"0,-1 0 31,19 0-15,-1 0 0,-17-53-1,-1 0 1,-17-35 0,0 52-1,-53 36 1,-35 53-1,35 18 1,0 52 0,36-52-1,17-53-15,0 34 16,0-34-16,0 0 31,70-18-15,-17 0-1,53 0 1,0-36-16</inkml:trace>
  <inkml:trace contextRef="#ctx0" brushRef="#br0" timeOffset="25579.89">18979 2505 0,'0'-18'0,"0"36"0,0-89 15,-17 71 17,-1 0-32,-17 53 15,-18 53 1,35 0 0,18 0-1,0-36 16,0-52-31,53 35 16,0-36 0,35-17-1,-17 0 1,17-70 0,-35-71-1,0-71 1,0 53-1,-18 18 1,-35 71 0,18 34-1,-71 89 17,35 35-1,-52 71-16,34-18 1,19 18 0,-1-88-1,18-54-15,0 36 16,53-35 0,0-18-1,35 0 1,-17-53-1,-1-18 1,-52 54-16</inkml:trace>
  <inkml:trace contextRef="#ctx0" brushRef="#br0" timeOffset="25795.22">19226 2575 0,'18'0'47,"0"0"-31,17 0-1,-17 0 1,34 0-1</inkml:trace>
  <inkml:trace contextRef="#ctx0" brushRef="#br1" timeOffset="36361.81">6138 4762 0,'0'-17'15,"0"34"17,0 1-32,-17 53 15,17 35 1,-36 17 0,1 0-1,0-34 1,35-54-1,-18-17 1,18-36 15,18 0-31,17-35 16</inkml:trace>
  <inkml:trace contextRef="#ctx0" brushRef="#br1" timeOffset="36893.65">6773 4780 0,'0'0'0,"0"-18"16,0 1-16,0-1 15,-35 18 1,-36 0-1,-17 53 1,0 0 0,88-35-16,-18 17 15,18 18 1,18-35 0,53 17-1,-18-35 1,35 17 15,0 1-15,-17 35-1,-19-18 1,-52 18 0,-35 0-1,-71 0 1,0-35-1,-52-1 1,52-17 0,53-17-1,18-1 1,-1-35 0,19-17-1</inkml:trace>
  <inkml:trace contextRef="#ctx0" brushRef="#br1" timeOffset="37311.24">6350 4251 0,'0'0'0,"-18"35"31,18-17-31,0 17 16,18-17-1,53-18 1,-1 0 15,-35-18-15,-17 18-16,-18-35 15,-18 0 1,-52 35 0,17 0-1,0 35 1,53 53-1,0-53 1</inkml:trace>
  <inkml:trace contextRef="#ctx0" brushRef="#br1" timeOffset="41667.08">8079 5203 0,'-53'36'15</inkml:trace>
  <inkml:trace contextRef="#ctx0" brushRef="#br1" timeOffset="42426.89">7655 4639 0,'0'-18'0,"-35"-52"16,17 52-1,18 1-15,-17 17 16,-1 0 0,0 0-1,1 70 1,-1 54-1,1-1 1,-1-70-16,-17 106 16,17-53-1,0-36 1,18-52 0,0-71 15,0 35-16,0-17-15</inkml:trace>
  <inkml:trace contextRef="#ctx0" brushRef="#br1" timeOffset="43077.47">7285 4710 0,'0'0'16,"-18"-71"-1,18 53-15,0-17 16,35-53 0,54 53-1,52-1 1,-106 36-16,124 0 16,-71 53-1,18 35 1,-71 1 15,-35 52-15,0-35-1,-18-89-15,-17 36 16,18-35 0,17-89 15,0-35-16,17 18 1,1 53-16,52-71 16,19 18-1,-19 17 1,18 54 0,-17 34-1,-18 54 1,-18 88 15,-35-54-15,-18 54-1,-52-53 1,17-35 0,35-36-1,1-17 1,17-36 15,0-17-15</inkml:trace>
  <inkml:trace contextRef="#ctx0" brushRef="#br1" timeOffset="43443.39">8643 4727 0,'0'-35'31,"-18"53"1,-17 87-1,17-87-31,18 88 15,0-36 1,0-52-16,0 35 16,36-18-1,34-35 1,19-35 0,16-36-1,-34 1 1,-18-71 15,-53 70-31</inkml:trace>
  <inkml:trace contextRef="#ctx0" brushRef="#br1" timeOffset="44178.74">8590 5115 0,'53'0'0</inkml:trace>
  <inkml:trace contextRef="#ctx0" brushRef="#br1" timeOffset="46093.93">8996 4762 0,'0'-17'31,"0"34"16,-18 1-47,18 0 0,-17 35 15,-1 17 1,18 54 0,0-107-16,0 72 15,0-54 1,35 0-1,36-35 17,-36 0-17,36-53 1,-54 36-16,54-72 16,-18 1-1,0-53 1,0 0-1,-53 70 1,17-34 0,-17 87-1,0 53 17,-17 71-17,-1 35 1,0-35-1,1-71 1,17 89 0,0-36-1,17-53 1,19-17 0,34-18-1,-17 0 1,-18-18-16,53-52 15,18-19 1,-35 1 0,17-71-1,-17 18 1,-54 18 0,-17 52-1,0 54 1,-35 17 15,-18 70-15,18 36-1,-1-18 1,19 89 0,17-54-1,0-70 1,35 0-1,18-35 1,18-18 0,34-36-1,-16-17 1,-1-35 0,-71 0-1,36 17 1,-53 89 31,0 70-32,0 1 1,0-37 0,0 1-1,18-35 1,0-18-16,35 0 15,-1-35 1,-16-1 0,-19-16-1</inkml:trace>
  <inkml:trace contextRef="#ctx0" brushRef="#br1" timeOffset="46324.26">10548 4427 0,'-18'0'31,"1"0"16</inkml:trace>
  <inkml:trace contextRef="#ctx0" brushRef="#br1" timeOffset="46576.28">9666 4798 0,'53'0'16,"-18"0"-1,-17 0-15,35 0 16,-18 0-16,106-18 15,-17 0 1,-54 1-16</inkml:trace>
  <inkml:trace contextRef="#ctx0" brushRef="#br1" timeOffset="47010.3">10971 4657 0,'0'0'0,"0"-18"0,-17 18 31,-1 0-15,0 35-1,1 53 1,-18 71 0,35-106-16,-18 106 15,-35 53 1,0 35 0,-17-18-1,34-88 1,-17 18-1,36-53 17,-1-89-17,18-70 17,53-35-17</inkml:trace>
  <inkml:trace contextRef="#ctx0" brushRef="#br1" timeOffset="47442.98">10883 4727 0,'0'0'15,"0"-35"-15,0 0 0,35-18 32,36 17-17,35 19 1,-71 17-16,71 0 16,-35 17-1,-36 54 1,-53 17-1,-88 36 1,0-54 0,-35 1-1,106-54 1,17-17 0,18-17 30,18-1-46,17 1 16</inkml:trace>
  <inkml:trace contextRef="#ctx0" brushRef="#br1" timeOffset="47725.84">11606 4251 0,'0'0'0,"0"-18"16,0-17-16,0 53 16,0-1-1,-17 72 1,-19 52 0,19-106-16,-1 71 15,1 35 1,-1-35-1,18-71 1,0-17 15,0-36-31</inkml:trace>
  <inkml:trace contextRef="#ctx0" brushRef="#br1" timeOffset="48160.03">11642 4674 0,'17'0'16,"1"0"-16,0 0 16,-1 0-16,18 0 15,54-17 1,-36-19-1,-36 1 17,-17 0-17,-35 17 1,-18 18 0,-35 18-1,17 88 1,54-53-1,17-36-15,-18 89 16,18-35 0,18-36-1,35-35 1,52 0 0,19-53-1,-54 18 1</inkml:trace>
  <inkml:trace contextRef="#ctx0" brushRef="#br1" timeOffset="48493.52">12577 4322 0,'-18'-18'32,"0"18"-32,1 18 15,17-1-15,-53 71 16,17 36 0,1-36-1,17 0 1,18 0-1,0-35 1,71-53 15,0 0-15,-18-35-16</inkml:trace>
  <inkml:trace contextRef="#ctx0" brushRef="#br1" timeOffset="48870.11">13229 4269 0,'18'0'31,"-1"0"-31,1 0 0,53 35 32,-1 18-17,-35 35 1,-35-53-16,0 53 16,-17-17-1,-54 17 1,-35-17-1,36-18 1,17-18 0,71-35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40:08.48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9825 0,'18'0'47,"0"0"-31,-18-18-16,53 1 16,-18 17-1</inkml:trace>
  <inkml:trace contextRef="#ctx0" brushRef="#br0" timeOffset="1565.35">1182 6844 0,'0'-18'16,"0"1"-1,0-1 1,0-17 0,0 17-1,0 0 1,0 36 31,0 53-47,0 17 15,0 71 17,0-18-17,0 0 1,0-18 0,0-87-1,0-54 16,0-35-15,17-35 0</inkml:trace>
  <inkml:trace contextRef="#ctx0" brushRef="#br0" timeOffset="1865.13">1640 6667 0,'0'0'0,"53"18"32,-53 35-17,0 53 1,-35 17 0,0 36-1,17-53 1,18 17-1,0-70 1,0-35 0,-18-18-1,1-18 1,-36-35 0</inkml:trace>
  <inkml:trace contextRef="#ctx0" brushRef="#br0" timeOffset="2515.09">1058 7285 0,'0'0'16,"-17"17"0,34-17-1,19 0 1,52-35-1,88-18 1,-35 0 0,-88 36-16,71-19 15,-1 19 1,-70-1 0,-35 18-1,-18 18 1,-18 70-1,-35 35 17,53-17-17,0-53 1,18-17 0,35-36-1,17 0 1,18-71-1,1-17 1,-54 17 0,-17-17-1,-54 0 1,-17 53 0,-52 35-1,52 17 1,-18 36-1,53 18 1,18 17 15,0-18-15,0 1 0,18-53-16,17-1 15,-17-17-15</inkml:trace>
  <inkml:trace contextRef="#ctx0" brushRef="#br0" timeOffset="3165.83">2487 7179 0,'0'-18'15,"0"1"-15,0 34 31,0 19-15,0-19 0,-18 1-16,1 88 15,17-36 1,0 19 0,0-72-1,0 1 1,17-18-1,54-88 1,-18-1 0,35-16-1,-53 34 1,1 53 0,-19 36-1,-17 88 1,18-18-1,17 0 17,36-52-17,-18-19 1,53-52 0,-36-18-1,-35-35 1,-35 0-1,0-18 1,0 70 0,-35 1-1,17 35 1,1 0 0,17 35-1,53-35 1,0 18-1</inkml:trace>
  <inkml:trace contextRef="#ctx0" brushRef="#br0" timeOffset="3583.05">4322 7020 0,'0'0'0,"17"-88"31,1 53-31,-18 17 0,35-17 16,-35 70 31,0 36-32,-18 35 1,-34 123 0,34-159-1,18-52-15,-18 70 16,18-35-1,-17-53 1,-1 0 0,0-35-1</inkml:trace>
  <inkml:trace contextRef="#ctx0" brushRef="#br0" timeOffset="4115.62">4075 7285 0,'-18'0'31,"36"-18"0,87-35-15,1 18 0,53-18-1,-53 35 1,-18 18-1,-70 71 1,-18 17 0,-36 36-1,36-54 1,18-17 0,53-35-1,-1-18 1,-52 0-16,88-53 15,-53 0 17,-36-35-17,-17 0 1,-35-18 0,-71 70-1,53 36 1,-17 0-1,52 36 1,0 17 0,18-18-1,18 0 1</inkml:trace>
  <inkml:trace contextRef="#ctx0" brushRef="#br0" timeOffset="4883.05">6332 7320 0,'0'0'0,"36"-18"0,52-123 31,-88 124-15,0-19-16,-35-16 0,-36-1 31,-35 53-15,0 17 0,0 71-1,18 71 1,88-35-1,0-1 1,36-52 0,16-54-1,54-17 1,-35-53 0,17-70-1,-17-36 1,-1 0-1,-35-17 1,-17 0 15,-18 70-15,-35 106 0,0 88-1,17 18 1,18 70-1,0 71 1,0-123 0,0-1-1,18-70 1,17-53 0,0 0-1</inkml:trace>
  <inkml:trace contextRef="#ctx0" brushRef="#br0" timeOffset="5298.1">6685 7214 0,'0'0'16,"0"18"-16,-18-18 0,18 35 15,18-35 1,53-17 0,35-36-1,-18 0 1,-53 35-16,18-52 16,-53 34-1,-35 19 1,-71 34-1,0 36 17,-18 88-17,107-35 1,17 0 0,53-35-1,17-54 1,54-17-1,-1-35 1</inkml:trace>
  <inkml:trace contextRef="#ctx0" brushRef="#br0" timeOffset="5716.01">7567 7126 0,'0'0'0,"18"-18"0,-18 1 0,0-1 16,-36 1-1,-69 17 17,34 35-17,18 18 1,53 0 0,18-36-1,70 1 1,18 0-1,-18 17 1,-53 0 0,-35 0-1,-123 36 1,17-53 0,0 17-1,18-35 1,53 0-1,-1-18 1,36-17 15,0-18-15</inkml:trace>
  <inkml:trace contextRef="#ctx0" brushRef="#br0" timeOffset="6164.89">7955 7285 0,'0'0'0,"18"0"16,-1 0-16,19 0 16,17 0-1,17-53 1,18 0 15,-52-18-15,-36 36-1,0 18 1,-71 17 0,-35 35-1,18 71 1,70-18-1,18 18 1,0-36 0,18-17-1,70-35 1,-17-18 0,-18-18-1,17-35 1,-34 36-1</inkml:trace>
  <inkml:trace contextRef="#ctx0" brushRef="#br0" timeOffset="7081.4">8696 7003 0,'0'0'0,"18"-18"16,17-105 0,-17 70-1,-18 35-15,0 0 16,-18 107 15,-17 16 0,-36 89-15,36-17 0,17-71-1,18-71-15,0 35 16,0-34-1,53-36 1,-18-18 0,18-35-1</inkml:trace>
  <inkml:trace contextRef="#ctx0" brushRef="#br0" timeOffset="7448.94">8890 7320 0,'35'0'31,"-17"-18"-31,52-17 31,-34 18-31,34-19 16,18-17 0,-70 18-1,-18 0 1,-18 35-1,-34 0 1,16 17-16,-52 54 16,35 52-1,53-34 1,0-1 0,18-35-1,52-36 1,-34-17-16,69 0 15,-16-35 17,17-35-32</inkml:trace>
  <inkml:trace contextRef="#ctx0" brushRef="#br0" timeOffset="7964.74">9737 7108 0,'0'0'0,"17"-17"0,1-36 16,-18 35-1,-18 18 1,-35 53 0,0 53-1,18 17 1,35-87-16,0 34 16,18-17-1,35-35 1,53-18-1,35-35 17,-53-36-17,53-105 1,-53 17 0,-70 53-1,-18 0 1,0 89-1,-35 34 1,-36 124 0,36-17-1,-1 35 1,36-18 0,0-71-1,71-34 1,-53-36-16,35 0 15,17-18 1,-35-53 15,1 18-31</inkml:trace>
  <inkml:trace contextRef="#ctx0" brushRef="#br0" timeOffset="8165.47">10089 7073 0,'0'0'0,"-52"35"16,34-35 0,18 18-1,70-18 1,-52 0-16,123 0 16,18-35-1,-53 0 1,-53 35-1</inkml:trace>
  <inkml:trace contextRef="#ctx0" brushRef="#br0" timeOffset="8548.58">11906 6826 0,'0'0'0,"0"-17"0,0-1 0,0 0 16,0 1-1,-35 34 1,35 1-16,-35 53 15,35 70 17,-18-36-17,-17 37 1,-1-19 0,36-70-1,0-35-15,-17-18 16,-1 0-1,1 0-15</inkml:trace>
  <inkml:trace contextRef="#ctx0" brushRef="#br0" timeOffset="9431.35">11553 7267 0,'0'0'0,"-70"-70"16,70 52-16,-18 18 16,106 0 15,18 0-16,106 0 1,-159-18 0,176-35-1,-88 1 1,0-37 0,-88-16-1,-53 34 1,0 36-1,-35 35 1,-36 106 0,36 52-1,0-34 1,0 34 0,17-34-1,18-89 1,0-17-1,0-36 17,71-52-17,-1-36 1,1 18 0,-54 52-16,36-34 15,0 52 1,-53 36-1,0 52 1,0 36 0,0-35-1,18-1 1,52-34 0,36-36-1,0-18 1,-18-35-1,0-53 17,-35-35-17,-53 53 1,-35 53 0,-18 35-1,-35 70 1,35 36-1,53-18 1,35 18 0,18-53-1,18-18 1,17-35 0,-35 0-1,35-17 1,18-72-1,-71 72 1</inkml:trace>
  <inkml:trace contextRef="#ctx0" brushRef="#br0" timeOffset="10014.95">14499 6720 0,'0'0'0,"-17"-17"0,-1-71 31,18 105 1,0 1-17,70 105 1,-52 1 0,0 52-1,-18 1 1,0-89-1,0-18 1,0-52 0,0-53-1,53-71 1,-18-18 0,53-52-1,0-36 1,-35 89-1,-35 105-15,-1-35 32,-17 106-1,0 0-15,0 18-1,0-36-15,0 18 16</inkml:trace>
  <inkml:trace contextRef="#ctx0" brushRef="#br0" timeOffset="11731.01">15240 7179 0,'0'0'0,"35"0"0,89-18 15,-36-35 1,-53 1-1,-35-37 1,-53 19 15,36 52-31,-89-17 16,-53 88 0,36 35-1,-19 71 1,90-36-1,52 1 1,0-107-16,88 36 16,0-35-1,53-53 1,-53-18 0,18-71-1,-53 1 1,-35-1-1,-18 89 17,-36 70-1,36-17-31,-17 70 16,17 0-1,17 36 1,72-54-1,-19-70 1,18 0 0,18-70-1,-35-18 1,-1-54 0,-17-16-1,-53 17 1,0 88-1,-35 123 32,17-34-47,18 52 16,0 53 0,0-18-1,0 1 1,36-54-1,-1-70 1,53 0 0,18-70-1,-53-1 1,17-52 0,-34 70-1,-36 18 1,0 70-1,-18 18 1,-17 53 15,35-18-15,0-35 0,70-36-1,1-17 1,17-35-1,0-53 1,-35 0 0,-18-36-1,-17 71 1,-18 71 31,-18 0-47,1 87 15,17 1 1,0-35 15,0-54-31,0 19 16,53-19 0,17-17-1,18-53 1,-17 0-1,0-70 1,-36 0 0,-35 87-1,-35 54 17,-1 70-17,19 18 1,17-36-1,0-52-15,17 53 16,36-71 15,71 0-15,-1-36 0,-17-17-1,-71 18-15,36-53 16,-54 70-16,19-70 15,-36 18 1,-36 70 0,19 17-1,17 36 1,0-18-16,0 1 16,0-19-16,17 72 15,-17-19 1,0-52-1,-35-1 1,17-17 15,1-35-15,17-18-16</inkml:trace>
  <inkml:trace contextRef="#ctx0" brushRef="#br0" timeOffset="12480.71">18732 6897 0,'18'0'16,"0"0"-16,17-18 0,18-70 16,0-36 15,-35 1-15,-1-53-1,-17 52 1,-35 107-1,-18 52 1,0 106 0,0 141-1,35-70 1,1-124-16,-18 229 16,-18-87-1,0 70 1,-18-18-1,1-106 17,-19 18-17,72-70 1,17-107 0,53-17-1,70-88 1,36-71-1,-53-17 1,0-177 0,-106 142-1,-124-19 1,-70 89 0,53 88-1,35 18 1,89 35-1,52 0 1,53 0 15,35 0-15,-52 0-16</inkml:trace>
  <inkml:trace contextRef="#ctx0" brushRef="#br0" timeOffset="12880.56">18909 7073 0,'0'0'0,"0"-17"16,-18-36 0,-17-18-1,35 36 1,53-18 0,17 53-1,54 0 1,-18 70-1,-36 1 1,-52 35 15,-18-36-15,-35-52-16,-36 35 16,1-53-1,52 0 1,18-53-1,0 0 1,53-35 0,-36 70-16,89-52 15,0 34 1,35 19 0,-70 17-1</inkml:trace>
  <inkml:trace contextRef="#ctx0" brushRef="#br0" timeOffset="13781.5">19967 6879 0,'-35'0'31,"-53"35"-15,0 36-1,70 0 1,18-19-1,35-34 1,36-18 0,-36 0-1,-17-35 1,-18 17-16,0-52 16,0-36-1,17 53 1,54-18-1,-18 71 1,53 0 15,-1 71-15,-87-36-16,17 18 16,-17 35-1,-18-17 1,0-54-1,-18 19 1,-17-36 0,-18-36-1,36-16 1,17-19 0,70-17-1,18 35 1,53 0-1,36 53 1,-36 18 15,-88 52-15,-36 1 0,-17 17-1,-52-35 1,34-53-1,-17 0 1,17 0 0,18-71-1,0 18 1,159-88 0,-1 53-1,-52 53 1,18 52-1,-89 54 1,-35 35 15,-35 0-15,35-71-16,-71 18 16,18 17-1,-35-17 1,18-35-16</inkml:trace>
  <inkml:trace contextRef="#ctx0" brushRef="#br0" timeOffset="14514.52">5697 8220 0,'0'0'0,"0"-36"0,0-52 16,-17 88-16,-36 0 15,18 71 1,17 70-1,18-88-15,0 88 16,0-35 15,0-18-15,-18-35 0,-17-53-1,-18 0-15</inkml:trace>
  <inkml:trace contextRef="#ctx0" brushRef="#br0" timeOffset="15316.29">4939 8714 0,'0'0'15,"-18"-18"-15,1 0 16,70 18 0,70 0-1,18-35 1,35 0-1,71-36 1,-35-35 0,-124 36 15,-88 52-31,0-70 16,-53 53-1,-17 35 1,52 53-1,1 70 1,17 18 0,0 0-1,0-17 1,0-71 0,0-18-1,17-106 16,-17 54-31,53-71 16,-18 17 0,1 0 15,-1 54-15,0 17-1,-17 88 1,-1 18-1,36-18 1,0-35 0,36-53-1,34-35 1,36-53 0,-1-1-1,-87 1 1,-71 0-1,0 53 1,-53 35 0,0 70 15,53-35-31,-17 54 16,17-19-1,35 1 1,0-54-1,71-17 1,53-17 0</inkml:trace>
  <inkml:trace contextRef="#ctx0" brushRef="#br0" timeOffset="16680.34">8449 8625 0,'18'0'16,"-18"-17"-1,0-1-15,0 0 16,0-34-1,0-19 1,-18-17 0,-35 17-1,-17 54 1,-1 34 0,36 19-16,-36 87 15,18 0 1,36 36-1,17-53 1,53-53 0,35-53 15,18-53-15,-1-53-1,1-35 1,-35 18-1,-18-71 1,-36 53 0,-17 17-1,-17 124 1,-19 71 0,19 87-1,-1-17 1,18 18-1,0-18 1,35-35 15,54-71-15,-19-17 0,54-53-1,-89 17-15,18-17 16,106-106-1,-107 17 1,-52 54 0,-17 17-1,-54 53 1,36 35 0,35 53-1,18-35 1,35 35-1,-18-17 1,0-18 0,0-18 15,36-17-15,17-18-1,0-71 1,-17 18-1,17-35 1,-35-18 0,-53 53-1,0 71 17,-35 53-17,-1 34 1,36-34-1,0-53-15,0 35 16,18-36-16,35 1 31,35-18-15,18-35 0,-53-18-1,0-18 1,-53-35-1,-88 18 1,-71 70 0,35 18-1,19 53 1,69 0 0,36-35-16,0 17 15,71 0 1,35-35-1</inkml:trace>
  <inkml:trace contextRef="#ctx0" brushRef="#br0" timeOffset="17013.81">10231 8396 0,'17'0'15,"-34"0"-15,34-18 16,-17 71 15,0-35-31,0 70 16,0-35-1,18-18-15,17 177 16,-35 35 0,0-71-1,0 89 1,-53-18-1,18-71 1,17-123 15,1-53-15,-1-70 0,18-36-1,0-88 1</inkml:trace>
  <inkml:trace contextRef="#ctx0" brushRef="#br0" timeOffset="17331.57">10213 8661 0,'0'0'16,"0"-53"-16,0-53 16,35 35-1,36 18 1,52 36-1,-35 17 1,18 35 15,-53 53-15,-70 0 0,-89 1-1,17-36 1,37-18-1,34-35 1,36-18 15</inkml:trace>
  <inkml:trace contextRef="#ctx0" brushRef="#br0" timeOffset="17865.37">11307 8378 0,'0'0'0,"0"-35"15,-36 0 1,-52 35 0,17 35-1,-52 53 1,105-70-16,-35 53 15,53 17 1,36-35 0,52-36-1,-18-17 1,36-53 0,-17-17-1,-72 35-15,36-71 16,-35-88-1,-18 53 1,0 17 0,-18 159 31,18 1-47,-18 105 15,1 35 1,17-70-1,0 0 1,0-36 0,0-52-1,53-18 17</inkml:trace>
  <inkml:trace contextRef="#ctx0" brushRef="#br0" timeOffset="18997.63">11836 8308 0,'0'0'0,"0"-18"0,0 1 16,0-1 0,-36 18-1,19 0 1,-36 71-1,35-54-15,-17 54 16,17 17 0,18 0-1,0-53 1,71-17 0,-1-18-1,-34 0-15,34-18 16,18-35-1,-52-35 1,-36-18 0,0-17 15,-18 52-15,0 71-16,-52 0 15,-1 53 1,36 36-1,17 34 1,18-35 0,18-17-1,53-36 1,34-35 0,-16-18-1,34-35 1,-17-35-1,-36 0 1,-17-18 0,-53 124 31,-17 35-32,-1 17 1,0 1-1,18-53-15,0 52 16,18-52 0,35-18-1,0 0 1,-18-36 0,18-16-1,-18-37 1,-35 54-1,0 53 17,0 35-1,0 35-15,0-53-1,18-17 1,35-18-1,18 0 1,-1-36 0,-35-34-1,-35 52-15,0-52 16,0-36 0,-53 71-1,36 35 1,-36 17-1,18 36 1,17 0 0,18-18 15,53 1-15,-35-36-16</inkml:trace>
  <inkml:trace contextRef="#ctx0" brushRef="#br0" timeOffset="19172.87">13335 8608 0,'18'17'0,"-36"-34"0,36 52 15,-1-35 1,1 0 46,-18-18-46</inkml:trace>
  <inkml:trace contextRef="#ctx0" brushRef="#br1" timeOffset="25446.26">2611 9966 0,'17'0'62,"-17"-18"-62,0 1 16,18 17-16,52-53 15,-34 0 1,17 0 0,-53 35-16,0 1 15,0 34 32,0 54-31,0 17-1,0-53-15,0 71 16,0-71-16,-18 71 16,0 35-1,18-52 1,0 16 0,0-52-1,0 0 1,-35-35-1,17-18-15,-87 0 16,16 0 0,-34 18 15,52-18-15,36 0-1,88 0 16,88 0-15,0-18 0,-35 18-1,35-18 1,-88 1 0,-35 17-16,-1 0 15,1-18 1,-18-17 15,0 17-15</inkml:trace>
  <inkml:trace contextRef="#ctx0" brushRef="#br1" timeOffset="25569.34">3228 10319 0,'-18'-18'16</inkml:trace>
  <inkml:trace contextRef="#ctx0" brushRef="#br1" timeOffset="25715.52">3545 10248 0,'106'0'16</inkml:trace>
  <inkml:trace contextRef="#ctx0" brushRef="#br1" timeOffset="26379.03">4639 10407 0,'0'-18'15,"18"18"-15,-1-17 0,19-19 16,-1-17 0,-18 53-16,-17-35 15,0-18 17,-105 0-17,16 36 1,-52 17-1,18 17 1,-18 107 0,88-18-1,35 35 1,18-53 0,71-17-1,17-71 1,106-53-1,-35-53 1,-53 0 0,17-53-1,-35 36 17,-35-71-17,-53 70 1,-17 89-1,-36 53 1,17 123 0,1 0-1,-36 35 1,71 53 0,0-193-1</inkml:trace>
  <inkml:trace contextRef="#ctx0" brushRef="#br1" timeOffset="26462.99">4886 10689 0,'0'0'0,"18"0"15,17-35 1,0 0 0,-17 17-16,-1 0 15</inkml:trace>
  <inkml:trace contextRef="#ctx0" brushRef="#br1" timeOffset="26912.83">5274 10336 0,'18'0'47,"-1"-17"-47,1-1 16,17 18-16,36-35 15,-54 17-15,54-35 16,-71 0 0,-18 53-1,-70 0 17,0 18-17,-18 70 1,71 0-1,35 18 1,0-18 0,17-52-1,36-19 1,18-17 0,-36-17-1,-17-19 1,-18 19-1</inkml:trace>
  <inkml:trace contextRef="#ctx0" brushRef="#br1" timeOffset="27429.04">4904 10354 0,'0'18'31,"17"-18"-16,-17 17-15,0 19 16,18 52 0,-18 0-1,0-35 1,18-18 0,17-35-16,0 18 15,18-18 1,18-53-1,-36 18 1</inkml:trace>
  <inkml:trace contextRef="#ctx0" brushRef="#br1" timeOffset="28180.92">5874 10266 0,'35'-18'31,"-17"18"-31,35-17 16,-18-19 0,-18 19-1,-17-1 1,0 0 0,-105 18-1,-1 53 1,35-17-1,18-1 1,53 0 0,36 0-1,-19-17 1,36 0-16,53-1 31,-18 19-15,-35-1-1,-35 0 1,-18 18 0,-71-18-1,-35-17 1,18-18 0,0 0-1,35-18 1,0 1-1,53-1-15,-17-17 16</inkml:trace>
  <inkml:trace contextRef="#ctx0" brushRef="#br1" timeOffset="28230.82">5574 10460 0,'0'-35'15,"0"70"1,18-70-16</inkml:trace>
  <inkml:trace contextRef="#ctx0" brushRef="#br1" timeOffset="28828.45">6191 10336 0,'0'0'0,"71"0"15,-54 0 1,1-17-1,17-1 1,18-17 0,-53 17-16,0 1 15,0-19 1,0 1 0,-53 35-1,-17 18 1,17 35-1,35-36-15,-17 71 16,35-17 0,0 17-1,18-17 17,35-36-17,17-35 1,-52 0-16,35 0 15,35-35 1,-18-18 0,1 0-1</inkml:trace>
  <inkml:trace contextRef="#ctx0" brushRef="#br1" timeOffset="29080.07">6985 9895 0,'0'0'0,"0"-17"16,0-36-16,0 0 15,-18 53 17,-17 70-17,0 36 1,-18 35-1,35 1 1,-17-54 0,17 0-1</inkml:trace>
  <inkml:trace contextRef="#ctx0" brushRef="#br1" timeOffset="29162.36">6773 10566 0,'18'0'31,"0"-18"-15,35-35-1</inkml:trace>
  <inkml:trace contextRef="#ctx0" brushRef="#br1" timeOffset="29580.35">7073 10354 0,'18'0'0,"-1"0"31,1 0-31,0 0 16,17-18 0,36-17-1,-36 0 1,18-18 0,-36 53-16,-17-35 15,0 17 1,-35 18-1,-35 18 1,-1 52 0,0 54-1,71-71 17,0 35-17,18-53 1,53-17-1,-1-18 1,1 0 0,70-71-1</inkml:trace>
  <inkml:trace contextRef="#ctx0" brushRef="#br1" timeOffset="30179.49">7814 10231 0,'0'0'0,"0"-18"15,-18 0 1,-35 18 0,1 36-1,16 16 17,19 37-17,17-19 1,0-52-16,0 35 15,70-18 1,-17-35 0,71-18-1,-19-35 1,-16 1 0,-72 16-16,71-70 15,-52 1 1,-1-54-1,-17 53 1,-18 53 0,0 18-1,-36 88 17,-17 53-17,18 17 1,18-17-1,17 17 1,0-34 0,17-19-1,1-35 1,35-35 0,0-17-1,-18-36 1,0 0-1,-17 18 1</inkml:trace>
  <inkml:trace contextRef="#ctx0" brushRef="#br1" timeOffset="30262.28">8114 10213 0,'0'0'0,"-18"0"0,1 0 0</inkml:trace>
  <inkml:trace contextRef="#ctx0" brushRef="#br1" timeOffset="30416.46">8484 10142 0,'18'0'31,"-18"-17"-15</inkml:trace>
  <inkml:trace contextRef="#ctx0" brushRef="#br1" timeOffset="31144.94">8043 10248 0,'18'0'31,"0"0"-31,52 0 16,18-17-1,36-1 1,-36 0 0,-53 1-16,36 17 15,-54 0 17,-17-18-17</inkml:trace>
  <inkml:trace contextRef="#ctx0" brushRef="#br1" timeOffset="31276.92">9384 9913 0,'0'0'0</inkml:trace>
  <inkml:trace contextRef="#ctx0" brushRef="#br1" timeOffset="31478.75">9296 10089 0,'0'71'31,"0"-53"-31,0 17 0,0-17 0,-18 105 16,0-52-1,18-1 1,-17-70 0,-1 0-1,18-53 1</inkml:trace>
  <inkml:trace contextRef="#ctx0" brushRef="#br1" timeOffset="31645.14">9172 10001 0,'0'0'0,"0"-17"0,0-1 15,0-17 1,53 17 0,18 0-1,-1 1 1</inkml:trace>
  <inkml:trace contextRef="#ctx0" brushRef="#br1" timeOffset="32029.04">9260 13035 0,'18'-35'15,"0"17"-15,-1 18 16,54-53 0,17 18-1,-17 35 1,-18 71 0,-36-71-16,36 88 15,-35-194 1,-18-1023-1,-71 282 1,-52 600 0,35 177-1,-18 35 17,70 17-17,1-35 1,35 35-16</inkml:trace>
  <inkml:trace contextRef="#ctx0" brushRef="#br1" timeOffset="32062.4">9243 10442 0,'0'-17'32</inkml:trace>
  <inkml:trace contextRef="#ctx0" brushRef="#br1" timeOffset="49677.25">11395 12047 0,'-18'0'0,"0"0"16,-52-35-1,52 35-15,1-35 16,17 17-16,0-35 15,88-17 1</inkml:trace>
  <inkml:trace contextRef="#ctx0" brushRef="#br1" timeOffset="49793.28">11871 11624 0,'53'0'0,"-35"0"0,34 71 16,-69 52 0,-124 53 15,35-34-16,53-107-15</inkml:trace>
  <inkml:trace contextRef="#ctx0" brushRef="#br1" timeOffset="49875.5">11765 12365 0,'141'-18'31,"-282"36"-15,547-142-16,-177 19 16</inkml:trace>
  <inkml:trace contextRef="#ctx0" brushRef="#br1" timeOffset="49992.96">12965 12365 0,'-194'176'31,"158"-140"-31,19-19 0,17 1 16</inkml:trace>
  <inkml:trace contextRef="#ctx0" brushRef="#br1" timeOffset="51292.84">9366 10054 0,'-17'0'16,"-1"0"0,18-17-16,0-1 15,0-35 16,0 18-15,53-18 0,0 35-1,17 18 1,-17 35 0,-35 54-1,-36 16 1,-17-34-1,-36 0 1,54-54 0,-1-17-1,18-17 17,18-1-32,35 0 15,17 1 1,-52 17-1,52 0 1,36 17 0,0 36-1,-53 18 1,-18 52 0,-88 54-1,-17-89 1,-36-18-1,18-70 1,0 0 0,17-53-1,53 18 1,18 0 0,0-18 15,36 18-16,-1 17-15</inkml:trace>
  <inkml:trace contextRef="#ctx0" brushRef="#br1" timeOffset="52076.18">10142 10231 0,'0'0'0,"0"-18"15,0 36 17,0 34-17,-17 37 1,17-1 0,17-35-1,54-36 1,17-17 15,-70-17-31,52-36 16,1-18-1,-36-17 1,-17 35 0,-18 0-1,0 71 32,0 35-31,0 35-1,35 53 1,-17-88-16,17 88 16,18 71-1,0 17 16,-36-35-15,1 71 0,0-18-1,-18-71 1,-53-70 0,0-88-1,0-54 1,-18-105-1,1-71 1,-1-52 0,36-36-1,35 35 1,0 107 0,53-19-1,0 36 16,0 53-15,17 17 0,-17 36-16</inkml:trace>
  <inkml:trace contextRef="#ctx0" brushRef="#br1" timeOffset="53192.95">10936 9860 0,'0'0'0,"-141"0"16,123 0 0,1 53-1,34 0 1,160 0 0,-89-53-1,35 0 1,1-53-1,-36-18 1,-17-17 0,-71 0-1,0 53 1,-36 17 0,19 71-1,17 70 16,0 36-15,0-106-16,0 53 16,17 35-1,-17-53 1,0-52 0,0-19-1,-35-17 1,-35-53-1,-36 0 1,35 36 0,53 17-1,18 35 1,36 18 0,34 17-1,19-52 16,-1-18-15,18 0 0,-1-35-1,1-36 1,-35-17 0,-54 35-1,-17 18 1,0 53 15,0 17-15,0-18-16,-17 54 15,17 17 1,0-53 0,0-17-1,0-36 1,35-52 15,-17 52-31,-1-35 16,36-17-1,-35 35 1,17 35 0,18 35-1,0 53 1,0-35-1,0-18 1</inkml:trace>
  <inkml:trace contextRef="#ctx0" brushRef="#br1" timeOffset="53929.89">13617 10354 0,'0'-18'16</inkml:trace>
  <inkml:trace contextRef="#ctx0" brushRef="#br1" timeOffset="54958.79">12647 10160 0,'0'0'0,"18"0"0,-1-35 32,-17 17-32,0 0 15,0-17 1,0-18 0,-53 36-1,36 17-15,-18 0 16,17 0-16,-70 53 15,35-1 1,17 37 0,36 16-1,0-34 1,71-18 0,-18-35-1,0-36 1,17-53 15,-34 18-15,34-52-1,-34-36 1,-36 105-16,0-87 16,0-36-1,-18 71 1,0 53-1,1 52 1,17 142 0,0-89-1</inkml:trace>
  <inkml:trace contextRef="#ctx0" brushRef="#br1" timeOffset="55842.22">13123 10425 0,'106'-71'31,"-88"53"-31,17-35 16,18-35 0,-35-18-1,-18 54 1,-36 52-1,19 0 1,-19 70 0,36 18-1,0-35 1,36 18 0,-19-54-16,19 1 15,34-18 1,1-35 15,-36-1-15,-17-34-1,17-1 1,18 18 0,0 18-1,0 35 1,35 0-1,-35 53 1,-36 0 0,-17-35-16,0 52 15,-17 1 1,-18-36 0,35-53 30,0 1-30,0-1-16,0-35 16,70-53-1,-17 1 1,0 34 0,-35 36-1,-18 70 16,-18 53-15,18-17 0,0 17-1,0-35 1,0-36-16,35 19 16,53-1-1,-17-35 1,17-18 15,-35-17-15,18-18-1,-36 18-15</inkml:trace>
  <inkml:trace contextRef="#ctx0" brushRef="#br1" timeOffset="56159.12">14746 9825 0,'0'0'0,"0"-18"0,0-17 16,-35 53 15,35-1-31,-35 36 16,17 18-1,18 52 1,0-35 15,0-17-15,35-18-1,0-53 1,-17 17 0,53-34-1,-18-36 1</inkml:trace>
  <inkml:trace contextRef="#ctx0" brushRef="#br1" timeOffset="56441.98">15152 9666 0,'0'0'0,"0"-35"0,53 35 31,0 0-16,52 35 17,-34 36-17,17 70 1,-88-106-16,18 106 16,-18-53-1,-88 18 1,-1-35-1,-34-36 1,0-17 0</inkml:trace>
  <inkml:trace contextRef="#ctx0" brushRef="#br1" timeOffset="56891.65">12947 10336 0,'0'18'0,"18"-18"16,17 35-1,35 1 1,-52-36-16,35 0 16,-18 0-1,1 0-15</inkml:trace>
  <inkml:trace contextRef="#ctx0" brushRef="#br1" timeOffset="58158.34">2699 11889 0,'0'0'0,"-124"17"32,107-17-32,-1-17 15,18-36 1,0 0 0,53 17-1,-35 19-15,52-1 31,18 18-15,36 88 0,-54 1-1,-34 105 1,-54-53 0,0-106-16,-52 88 15,-36-34 1,35-54-1,1-35 1,35 0 0,17-71-1,18 54-15,0-54 16,18 1 0,34 52-1,54 36 1,-18 52 15,-17 18-15,-18-17-1,-35-36 1,-1 1 0,1-36 15,-18-18-31</inkml:trace>
  <inkml:trace contextRef="#ctx0" brushRef="#br1" timeOffset="58359.16">3334 12259 0,'0'0'0,"17"0"0,1 0 15,-18-18 16,18 18 1,-1 0-1,19 0-31</inkml:trace>
  <inkml:trace contextRef="#ctx0" brushRef="#br1" timeOffset="58692.02">5009 12206 0,'0'-35'16,"0"17"-16,0 1 15,0-36 1,0-36 0,-17 1-1,-36 18 1,18 70-16,-71-36 15,18 36 1,-1 0 0</inkml:trace>
  <inkml:trace contextRef="#ctx0" brushRef="#br1" timeOffset="59108.17">4498 12506 0,'88'0'16,"-70"0"-16,88-53 31,17-35-15,-52 0-1,34-71 1,-69-35 0,-19 159-16,-17-107 15,0-34 1,-17 88-1,-1 88 1,18 70 0,0-34-16,0 70 15,0-54-15,18 72 16,17 35 0,18-36-1,-18-70 1,0-18 15,1-35-15,-19-17-1,-17-54 1,0 18-16</inkml:trace>
  <inkml:trace contextRef="#ctx0" brushRef="#br1" timeOffset="59591.99">4815 11924 0,'0'-18'16,"0"1"-16,-35-1 15,-18 0 1,-35-17-1,-35 17 1,34 18 0,1 53-1,71-17-15,-1 52 16,18 71 0,18-54-1,70-16 1,18-19 15,-1-52-15,-69-18-16,105 0 15,-88-36-15</inkml:trace>
  <inkml:trace contextRef="#ctx0" brushRef="#br1" timeOffset="60058.49">5556 11959 0,'-35'0'31,"53"0"0,17-35-15,-17 35-16,34-35 15,-16-18 1,-1 0 0,-35 17-1,-71 36 1,-34 18-1,34 53 1,36-18 0,35 52-1,0-69-15,53 34 16,0-17 0,35-35-1,0-18 1,-17 0-1,-1-35 1</inkml:trace>
  <inkml:trace contextRef="#ctx0" brushRef="#br1" timeOffset="60491.51">6297 11730 0,'0'0'0,"-18"-35"31,-17 35-31,-18 17 16,-35 54-1,53-1 1,35-17 0,0 0-1,0-35-15,70-18 16,-17 17 15,18 1-15,-1 17-1,-70 1 1,0-1 0,0-17-16,-88 34 15,35-34 1,-35-18-1,35 0 1,35 0 0,1-35-1,34-18 1,1 53 0</inkml:trace>
  <inkml:trace contextRef="#ctx0" brushRef="#br1" timeOffset="60925.02">6667 11959 0,'0'0'0,"18"0"0,0 0 16,-1 0 0,1-17-1,17-1 1,-17-17-1,-18 17-15,35-35 16,-35 0 0,0 0-1,-17 36 1,-19 17 0,-17 52-1,0 72 1,36-18-1,17-36 17,35 1-17,36-36 1,-18-35 0,-18 0-16,35-53 15,19-17 1,-36-18-1,-18 52-15</inkml:trace>
  <inkml:trace contextRef="#ctx0" brushRef="#br1" timeOffset="61176.22">7232 11324 0,'0'0'0,"0"18"31,0 17-31,0 53 31,0 53-15,0-88-16,0 71 15,0-18 1,0-1 0,0-34-1,0-18 1,18-53 15,-18-18-31</inkml:trace>
  <inkml:trace contextRef="#ctx0" brushRef="#br1" timeOffset="61591.14">7426 11906 0,'0'18'15,"0"0"1,18-18 0,-1-18-1,19-17 1,34-1 0,-35-17-1,-35 36-15,18-19 16,-18 1-1,-35 35 1,-36 35 0,36 36-1,0 35 1,17-18 0,18-35-1,71-35 1,-1-18 15,1-18-15,34-35-1,-87 35-15</inkml:trace>
  <inkml:trace contextRef="#ctx0" brushRef="#br1" timeOffset="62007.77">8008 11712 0,'0'-17'15,"-18"-1"1,-35 18 0,18 18-1,18 52 1,-19 18 0,36-17-1,18 35 1,35-53 15,17-36-15,-17-17-1,36-35 1,-19-36 0,-17-17-1,-18-18 1,-35-17-1,18 17 1,-18 53 0,0 36-1,-18 69 1,18 37 0</inkml:trace>
  <inkml:trace contextRef="#ctx0" brushRef="#br1" timeOffset="62930.06">8308 12488 0,'53'0'0</inkml:trace>
  <inkml:trace contextRef="#ctx0" brushRef="#br1" timeOffset="64125.96">8326 11501 0,'0'17'31,"0"1"-31,0-1 16,0 19-16,0 34 15,0 54 1,0-89-16,0 53 16,0 0-1,0-17 1,17-71 15,18 0-15,-17 0-1,0 0-15,-18-35 16,0-1 0,0 19-16</inkml:trace>
  <inkml:trace contextRef="#ctx0" brushRef="#br1" timeOffset="64357.32">8273 11783 0,'17'0'0,"1"0"0,0-18 15,17 0-15,35 1 16,-52-1-16,105-17 31,-52 0-15,-18 35-1,-35 0 1,-1 0-16</inkml:trace>
  <inkml:trace contextRef="#ctx0" brushRef="#br1" timeOffset="64676.08">9419 11430 0,'-17'0'16,"-1"18"-16,18 52 15,-18 18 17,18 53-17,0-52 1,0-72-16,0 54 16,0-18-1,18-53 16,-18-35-15,0 17-16</inkml:trace>
  <inkml:trace contextRef="#ctx0" brushRef="#br1" timeOffset="65240.68">9331 11589 0,'0'0'0,"18"-88"31,17 70-15,18-17 0,0 35-1,35 0 1,-35 70 0,-53-52-16,0 70 15,-53 0 1,-18-17-1,1-1 1,52-70 0,18-35 15,53 17-15,18 1-1,34 17 1,-16 0-1,34 35 17,-35 53-17,-88-35 1,-70 35 0,-54-17-1,18-36 1,-17-17-1,35-18 1,70-35 0,18-1-1,35-17 1,36 0 0</inkml:trace>
  <inkml:trace contextRef="#ctx0" brushRef="#br1" timeOffset="65940.87">10054 11695 0,'0'0'0,"0"17"15,0 1 1,0 70 0,-17-35-1,17 70 1,17-70-1,36-35 1,35-36 0,0-35-1,-17-17 1,-53 35-16,17-54 16,-17 36-1,-18 18 1,0 53 31,0-1-32,0 1-15,0 70 16,0 53 0,35 1-1,35 87 1,-17 35-1,18 19 1,-18 17 0,-36-54-1,-17-52 1,-52-105 0,-37-36-1,19-89 1,-18-105-1,17-106 17,36-53-17,17 53 1,18-17 0,35 52-1,18 36 1,53 105-1,-106 36 1,53 17 0</inkml:trace>
  <inkml:trace contextRef="#ctx0" brushRef="#br1" timeOffset="66623.72">11201 11448 0,'0'0'0,"0"-18"0,0-17 16,0 17-1,17 18 1,19 18-16,-19 17 0,36 36 31,53 87-15,-18 1-1,-53 0 1,1-71 0,-36-17-1,0-54-15,0-34 31,17-54-15,1-52 0,0 17-1,17-88 1,35 0 0,1 70-1,-36 54 1,-35 87 31,0 19-32,18 16 1,35 1 0,-18-17-16</inkml:trace>
  <inkml:trace contextRef="#ctx0" brushRef="#br1" timeOffset="68257.7">12506 11942 0,'0'0'0,"35"0"15,-17 0-15,-18-53 16,0 0-1,0 35 1,-18-53 0,-70-17-1,-18 35 1,18 53 0,-35 36-1,17 105 1,70-35-1,19 35 1,17-18 0,35-52-1,36-18 1,-54-53-16,54 0 16,-54-18-16,72-35 15,-1-53 1,-18 0 15,-52 18-15,0-35-1,-18 70 1,-18 70 15,-17 54-15,35 35-1,0-36 1,17-34-16,54 52 16,0-35-1,-1-53 1,18 0 0,0-71-1,-35 1 1,0-107-1,-17 19 17,-19 34-17,-17 18 1,0 71 0,-17 35-1,-19 88 1,19 18-1,17 53 1,17 0 0,19-71-1,16 18 1,-34-89-16,53-17 16,-18 0-1,35-53 1,-35-17 15,-36-1-15,19-35-1,-36 89 1,0-1 0,0 53-1,0 36 1,17-1-1,1 1 1,52-18 0,-17-53-1,0 0 1,18-71 0,-36 1-1,0-1 1,1-52 15,-19 70-15,1 35-1,-18 71 17,0 0-17,0 35 1,0-52-16,53 34 15,0-35 1,35-17 0,0-18-1,-17-35 1,-1-53 0,-34-1-1,-36 19 1,0-18-1,-53 52 17,17 36-17,19 71 1,17 17 0,0-17-1,53 17 1,35-18-1,-18-52 1,-17-18 0,-35 0-16,53-35 15,-1-36 1,1 1 0,-54 52-16</inkml:trace>
  <inkml:trace contextRef="#ctx0" brushRef="#br1" timeOffset="68506.72">14852 11377 0,'0'0'0,"0"-35"15,0 52 17,-35 72-17,35 52 1,0-18-1,17-52 1,36-1 0,18-34-1,17-36 1,-17 0 0,-54 0-16,54-36 15</inkml:trace>
  <inkml:trace contextRef="#ctx0" brushRef="#br1" timeOffset="68773.13">15434 11236 0,'0'0'16,"18"-18"-16,-18-17 16,53 35-1,-1 53 1,19 18-1,17 52 1,-70-88-16,17 106 16,-35-35-1,-35 0 1,-71-18 0,0-17-1,18-54 1</inkml:trace>
  <inkml:trace contextRef="#ctx0" brushRef="#br1" timeOffset="70041.36">2893 13423 0,'0'0'16,"0"-53"0,0 36-1,0-1 1,0-17 0,17 35-1,19 0 1,34 17-1,-17 54 1,-35-36-16,-18 36 16,-53 70-1,-18-53 1,-35 0 0,71-70-1,35-36 1,0-17-1,53-53 17,18 70-17,17 18 1,-18 35 0,19 54-1,-89-1 1,-53 53-1,-18-71 1,-52-17 0,34-53-1,1 0 1,71-35 0,-1 0-1,36-18 1,52 0-1</inkml:trace>
  <inkml:trace contextRef="#ctx0" brushRef="#br1" timeOffset="70229.62">3634 13758 0,'0'-17'78,"17"17"-78,19 0 0</inkml:trace>
  <inkml:trace contextRef="#ctx0" brushRef="#br1" timeOffset="72073.87">5009 13353 0,'-52'17'15,"34"1"-15,-17 0 0,-71 70 16,35 35 15,71-70-31,0 88 16,0-88-16,0 53 16,71 0-1,-1-89 1,36-17-1,-35-70 1,35-54 0,-18-52-1,-35-36 1,-53 71 0,0-17-1,-18 69 1,-17 89-1,35 18-15,-18 88 16,18 0 15,35 70-15,18-35 0,18 18-1,17-53 1,-70-89-16,123 19 15,-35-36 1,35-53 0,-18-35-1,-52-1 1,-54-34 0,-17 35-1,-53 88 1,1 17-1,34 71 17,0 1-17,18 52 1,53-71 0,0-70-1,35-17 1,-17-19-1,52-69 1,-34 16 0,-72 54-16,36-88 15,-53 87 1,-18 36 0,-17 53-1,35 18 1,0 35-1,71-18 17,-18-35-17,-36-18 1,-34-35 15,-1 0-31,-17 0 16,-89-70-1,54 70 1,52 0 0,18 17-1,0 36 1,88 0 0,-70-53-16,123 18 15,-35-18 1,53-18-1,-36-35 17,1-17-17,-72-36 1,-34 70-16,-18-52 16,-18 0-1,-34 35 1,-1 53-1,-18 53 1,53 35 0,18-53-16,0 89 15,36-36 1,34-35 0,36-53-1,18-18 1,-36-34-1,-71 34-15,89-88 32,-35 0-17,-36-35 1,-35-18 0,0 54-1,-18 69 1,1 36-16,-1 36 15,-17 69 1,35 19 0,0 35-1,0-18 1,18-53 0,17-35-1,0-53 1,18-35-1,-18-1 17,-17 19-32</inkml:trace>
  <inkml:trace contextRef="#ctx0" brushRef="#br1" timeOffset="72472.81">7832 13635 0,'0'17'16,"0"1"-16,0 0 16,17-18-1,19 0 1,16-36 0,19-16-1,-18-19 1,-53 18-1,0 35 1,-18 1 0,-35 17-1,-17 53 1,35 53 0,35-1-1,0 1 1,70-35-1,18-54 1,18-17 0,-18-52-1,-17-1 1</inkml:trace>
  <inkml:trace contextRef="#ctx0" brushRef="#br1" timeOffset="72973.35">8572 13441 0,'0'0'15,"0"-53"-15,0 35 16,-52 18 15,16 88-15,19 1 0,17 16-1,0 1 1,53-53-1,35-17 1,0-36 0,18-53-1,-71 35-15,89-106 16,-54 19 0,-52-36-1,-18 35 1,0 0-1,-18 176 32,18 72-31,0-19 0,0 18-1,18-53 1,35-17-1,-36-71-15,54 0 16,-1-18 0,1-52-1,-71 52-15</inkml:trace>
  <inkml:trace contextRef="#ctx0" brushRef="#br1" timeOffset="73156.69">9013 13547 0,'-35'0'0,"70"0"0,-123 0 32,71 0-32,34 0 31,71-36-15,18 1-1,35-18 1,-70 18-16</inkml:trace>
  <inkml:trace contextRef="#ctx0" brushRef="#br1" timeOffset="73457.27">10001 13353 0,'-17'-18'0,"-54"0"31,71 36-16,0 70 1,0 0 0,-18 18-1</inkml:trace>
  <inkml:trace contextRef="#ctx0" brushRef="#br1" timeOffset="73540.61">9931 13864 0,'17'0'31,"1"-17"-31,0-36 16,-1 17-1</inkml:trace>
  <inkml:trace contextRef="#ctx0" brushRef="#br1" timeOffset="73707">9842 13388 0,'0'0'16,"-17"-35"-16,17-18 15,35 17 1,71 36-1,17 18 1,-34 35 0,-54-18-1</inkml:trace>
  <inkml:trace contextRef="#ctx0" brushRef="#br1" timeOffset="74741.37">10248 13564 0,'-35'53'16,"-71"-18"-1,247-123-15,-335 176 16,177-88-1,17-35 1,17 35 0,54-17-1,35 17 1,-36 17 0,-17 36-1,-35 18 1,-71-1-1,-71 1 1,36-54 0,-18-17-1,53 0 1,71 18 15,0-18-31,35 18 16,70-18-1,0-18 1,-17-17 0,35-36 15,-105 54-31,34-36 16,-52 35-16,70-53 15,-53 1 1,-35 52-1,-35 54 17,35-1-32,-18 35 15,18-52-15,0 53 16,0-1 0,71-52-1,17-18 1,36-35-1,-36-18 1,-53 35 0,36-88-1,-36 36 1,-17 34 0,-18 19-1,0 52 1,-36 18-1,36-36-15,-17 107 16,17-1 0,17 54-1,36 52 1,-17-35 0,16 141-1,-34-141 1,0 18-1,-18-106 1,-36-89 15,-52-52-15,-35-88 0,35-36-1,52-70 1,36-36-1,53 89 1,53-36 0,35 18-1,0 18 1,-70 105 0</inkml:trace>
  <inkml:trace contextRef="#ctx0" brushRef="#br1" timeOffset="75139.44">11765 13300 0,'0'0'16,"-35"-18"-16,17-17 0,-17-18 15,17 18 1,36 52 15,35 19-31,-18-19 0,89 107 16,-54-19-1,-35 19 1,-35-54 15,36-17-15,-19-35 0,19-89-1,-19 54-15</inkml:trace>
  <inkml:trace contextRef="#ctx0" brushRef="#br1" timeOffset="75389.87">12294 13088 0,'18'-35'0,"-36"70"0,36-106 16,-18 107 0,-53 105-1,0 18 1,35-54-1,18-69-15,0 34 16,0-17 15,18-53 1,17-53-17,-17 36-15</inkml:trace>
  <inkml:trace contextRef="#ctx0" brushRef="#br1" timeOffset="75569.53">12435 13353 0,'18'0'0,"-36"0"0,54 53 31,-36-1-15,0 37-1,0-36 1,0-71 31</inkml:trace>
  <inkml:trace contextRef="#ctx0" brushRef="#br1" timeOffset="75740.77">12488 13176 0,'0'0'0,"0"18"47,0 0-32,18-1 1,0-17-16,-1 0 0,36 18 16</inkml:trace>
  <inkml:trace contextRef="#ctx0" brushRef="#br1" timeOffset="76439.99">13053 13264 0,'-18'-17'32,"0"17"-32,-70 0 15,-18 53 1,89-53-16,-18 35 15,17-17 1,53-1 0,53 19-1,36-1 1,-18 0 0,0 18-1,-89-35-15,-17 35 16,-17-36-1,-72 1 1,1-18 15,-35-18-15,52 1 0,18-1-1,53 53 16,71 0-15,-36-35-16,18 18 16,70 0-1,-87-18-15,105-18 16,-35-35 0,-1-17-1,-69 17 1,-19-18-1,-17 18 1,-17 53 15,-1 18-15,18 35 0,0 0-1,0 0 1,0-36-1</inkml:trace>
  <inkml:trace contextRef="#ctx0" brushRef="#br1" timeOffset="76606.64">13458 13282 0,'0'0'0,"-52"-70"31,69 70 16,1 0-47,-1 0 16,1 0-16,35 0 0</inkml:trace>
  <inkml:trace contextRef="#ctx0" brushRef="#br1" timeOffset="77139.12">13811 13088 0,'0'0'0,"0"-18"16,-17 18-1,-1 36 1,18-1-16,-18 36 16,18 34-1,0-34 1,0-1-1,0-17 1,0-17 15,-17-36 1,17-53-17,0 0 1,53 18-1,-36 17-15,71-17 16,54 17 0,-37 18-1,-16 53 1,-72 0 0,-52 0-1,-106 17 1,35-52-1,0 17 1,53-35 15,36 0-15,17-17 0,53-36-1,-36 35-15</inkml:trace>
  <inkml:trace contextRef="#ctx0" brushRef="#br1" timeOffset="77373.47">14340 13106 0,'0'0'0,"18"-53"16,0 53 0,-18 35-1,17 71 1,1-18-1,-18 18 1,0 0 15,0-53-15,18-53 0,17-18-1</inkml:trace>
  <inkml:trace contextRef="#ctx0" brushRef="#br1" timeOffset="77772.59">14587 13370 0,'36'0'16,"-19"0"0,1 0-16,35-17 15,-36 17-15,36-36 16,18 1-1,-36-18 1,-35 18 15,-35 0-15,-18 35 0,-35 70-1,53 36 1,35-35-1,0 17 1,17-53 0,36-17-1,0-18 1,-35 0 0,52-53-1,-35 35 1</inkml:trace>
  <inkml:trace contextRef="#ctx0" brushRef="#br1" timeOffset="78139.07">15557 12947 0,'0'0'16,"0"-18"0,18 18-1,0 0 1,17-35-16,53 17 15,-17 1 1,35-1 15,-53 18-15,-36 0 0,-34 0-1,-1 0-15</inkml:trace>
  <inkml:trace contextRef="#ctx0" brushRef="#br1" timeOffset="78356.23">15752 12876 0,'-18'18'15,"18"0"-15,-18 70 16,18 35 0,0-17-1,0 0 1,0-35-1,0-19 1,0-34 15,18-18-15,17-35-16</inkml:trace>
  <inkml:trace contextRef="#ctx0" brushRef="#br1" timeOffset="78705.87">15910 13300 0,'53'0'31,"-35"-18"-31,17 18 16,36-53 0,-1 18-1,-52 0 1,-18 17-16,0 0 15,-35 18 1,-54 53 15,19 18-15,17 17 0,53 35-1,18-87 1,70-1-1,18-35 1,52-53 0,-34 0-1</inkml:trace>
  <inkml:trace contextRef="#ctx0" brushRef="#br1" timeOffset="78956.28">16581 13141 0,'0'0'16,"0"-18"-16,0 1 15,35 34 1,35 54 0,1-1 15,-18-17-15,0 18-1,-36-36 1,-17-17-1,0-71 17,0 18-17</inkml:trace>
  <inkml:trace contextRef="#ctx0" brushRef="#br1" timeOffset="79155.64">16933 13017 0,'0'0'0,"-70"71"31,17 0-31,0-1 31,0 36-15,35-35 0,18-54-1,0 1-15,36-18 16</inkml:trace>
  <inkml:trace contextRef="#ctx0" brushRef="#br1" timeOffset="79423.35">17251 12788 0,'0'0'0,"0"-17"0,0-1 16,0 36-1,-18 105 1,1-88 0,17 36-16,0-36 15,-18 124 1,18-71 0,0 0-1,53-52 1,-18-36-1</inkml:trace>
  <inkml:trace contextRef="#ctx0" brushRef="#br1" timeOffset="79605.85">17057 13194 0,'0'0'0,"0"-18"0,-18 18 16,53-17-1,36 17 1,35-18 15,-18-17-15,0-1-16</inkml:trace>
  <inkml:trace contextRef="#ctx0" brushRef="#br1" timeOffset="79774.19">17956 12859 0,'0'0'15,"0"17"1,-17 1 0,-1 35-16,-17 53 15,17-36 1</inkml:trace>
  <inkml:trace contextRef="#ctx0" brushRef="#br1" timeOffset="79856.86">17868 13335 0,'18'0'16,"17"0"-1,36 0 1,-1-35 0</inkml:trace>
  <inkml:trace contextRef="#ctx0" brushRef="#br1" timeOffset="80022.53">18344 12823 0,'0'0'0,"18"-70"16,70-36-1,36 88 1,-18 54 0,-36 122-1</inkml:trace>
  <inkml:trace contextRef="#ctx0" brushRef="#br1" timeOffset="80121.95">18627 13317 0,'0'0'16,"-53"36"-16,-35 17 31,17-18-15,-17-18 0,-36 19-16</inkml:trace>
  <inkml:trace contextRef="#ctx0" brushRef="#br1" timeOffset="81421.63">3069 14993 0,'0'0'0,"0"-18"16,-17 36-1,17 0 1,0-1-16,-18 89 16,-17 71-1,-1-72 1,19-69-16,-19 69 15,19-69 1,17-72 15,17-34 1,19 35-17,34-1 1,1-17-1,-1 18 1,1-18 0,-36 36-1,-17-19 1,-36 36 15,1 0-31,17 71 16,0 17-1,0 53 1,0-53 0,0-52-1,0 34 1,17-17 0,1-35-1,17-18 1,0-18-1,1-17-15</inkml:trace>
  <inkml:trace contextRef="#ctx0" brushRef="#br1" timeOffset="81588.59">3634 15346 0,'0'0'15,"17"0"-15,-17-18 0,18 18 31,0 0 1,34 0-17,-16 0-15</inkml:trace>
  <inkml:trace contextRef="#ctx0" brushRef="#br1" timeOffset="84338.88">6138 15275 0,'0'-17'31,"0"-1"-31,0 0 0,0 1 16,-17-1-1,-36-52 1,17-1 0,-16-17-1,-54 52 1,18 36-1,-89 53 1,36 89 0,70 52-1,54-89 1,70-16 0,35-72-1,53-34 1,0-72-1,-35-52 1,-35 18 0,-19-36 15,-52 18-15,0 0-1,-52 53 1,16 70-1,36 89 1,0 34 0,53 54-1,0-53 1,18 88 0,-18-123-1,70-36 1,-35-35-1,36-35 1,-1-54 0,-35 1 15,-70 0-15,-53 35-1,-36 35 1,1 18-1,17 53 1,53-35-16,0 35 16,0 53-1,0-18 1,70-18 0,18-52-1,18-18 1,35-53-1,-105 36-15,52-54 16,35-35 0,-70 18 15,-53 17-15,0 54-1,-17 17 1,-19 70-1,36-17 1,0 18 0,36-1-1,-1-34 1,-17-19 0,-54-17 15,-34 0-16,-1-17 1,1 17 0,52 17 15,18 36-15,53-18-1,53-17 1,17-18-1,1-35 1,-18-18 0,-71 35-16,71-35 15,-18-35 1,-71 18 0,-17-1-1,-52 36 1,34 35-16,-17 0 15,-18 53 1,35 17 15,18 36-15,0-35 0,88-1-1,18-52 1,18-18-1,-1-53 1,-52-18 0,17-52-1,-53 17 1,-17-70 0,-18 70-1,0 88 1,-36 36 15,36-1-15,-17 72-16,17 16 31,17 37-15,36-19-1,-17-52 1,52-1-1,0-70 1,106-17 0,-70-36-1,17-53 1,-71 0 0,-52 53-1,-53 0 1,-36 53-1,-17 53 1,88 35 0,0-17 15,53 17-15,0-53-1,70-35 1,-35-17-1,36-54 1,-18-35 0,-53 36-1,-18-19 1,-18 37 0,1 52-1,0 0 1,-18 17-1,0 1 1,0-36 31,0 1-31,0-1-1,-18 0 1,-17 18-1,0 18 1,35 0-16,-18 70 16,18-18-1,0 36 1,53-35 0,0-36-1,105-35 1,-52-18-1,53-52 1,-35-36 0,-54 18 15,-52-53-15,-18 17-1,-18 18 1,-17 106-1,17 53 1,18 88 0,0-35-1,0 18 1,0-1 0,53-52-1,0-54 1,0-17-1,-18-35 1,-17-35 0,-18 52-1</inkml:trace>
  <inkml:trace contextRef="#ctx0" brushRef="#br1" timeOffset="84521.47">9931 14958 0,'0'0'15,"17"0"17,1 0-32,53 0 15,17 0 1,0-53 0,18 0-1,-18 0 1</inkml:trace>
  <inkml:trace contextRef="#ctx0" brushRef="#br1" timeOffset="85221.47">11642 14640 0,'0'0'0,"0"-17"0,-18-1 0,0-53 15,18 1 1,0 35-1,0 52 17,0 1-32,0 0 15,0 123 1,0-18 0,-35 36-1,0-36 1,17-70-1,18-17 1,-17-54 0,17-53-1,0-35 1,0 1 0,17-54-1,1 88 1,-1 36-1,1 35-15,17 18 16,36 105 0,-18 18 15,-18-53-15,-17 18-1,17-35 1,-35-53-16,18-1 15,-36-17 17,-53-35-17,36 17-15,-18-17 16</inkml:trace>
  <inkml:trace contextRef="#ctx0" brushRef="#br1" timeOffset="85904.47">11430 14975 0,'-35'0'16,"70"0"-16,-88 18 15,71 17 1,70-17 0,0-18-1,-53 0 1,177-18 0,17-35-1,-70-17 1,-18-18-1,-70 17 1,-71-88 0,0 89-1,-36 70 1,19 35 0,-1 53-1,1 53 1,17-17-1,0-18 1,52-53 0,19-36 15,35-17-15,-88-17-16,70-19 15,-35-17 1,-36 36-16,36-89 15,-18 18 1,-35-71 0,0 53-1,0 18 1,-17 159 15,17-36-31,-18 124 16,18-36-1,18 0 1,17-52 0,36-36 15,52-35-15,-35-35-1,18-36 1,-18 1-16</inkml:trace>
  <inkml:trace contextRef="#ctx0" brushRef="#br1" timeOffset="86905.15">17939 12788 0,'0'0'0,"17"-17"0,-34 17 63,17 17-63,-18 1 0,0 52 15,18 54 1,-17 35-1,17-54 1,0 1 0,35-53-1,-17-35 1,105-18 0,1 0-1,-36-35 1,-53 17-16</inkml:trace>
  <inkml:trace contextRef="#ctx0" brushRef="#br1" timeOffset="87370.98">18556 12700 0,'-18'-18'31,"36"18"1,0 0-32,-1 0 0,72 53 15,-37 35 1,-34 71-1,-18-35 1,-70 34 0,-54-52 15,106-70-31,-105 16 16,0 19-16</inkml:trace>
  <inkml:trace contextRef="#ctx0" brushRef="#br1" timeOffset="88204.3">14129 14429 0,'0'0'0,"0"-18"0,70-17 31,-87 52 0,-1 1-15,-17 53-16,17-36 0,-35 141 16,18-35 15,35 0-15,18-70-1,70 0 1,70-54-1,-69-17 1,17-70 0,-54 34-16</inkml:trace>
  <inkml:trace contextRef="#ctx0" brushRef="#br1" timeOffset="88504.09">14764 14358 0,'17'0'16,"-34"0"-16,52 0 0,0 0 15,36 18 1,17 70-1,-35 18 1,0 52 0,-53-122-16,0 87 15,-71 1 1,-70-18 0,124-71-16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22:26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4445 0,'-35'0'16,"17"0"-16,1 0 16,-19 0 15,36 18-16,-17-18 1</inkml:trace>
  <inkml:trace contextRef="#ctx0" brushRef="#br0" timeOffset="7688.13">2540 35 0,'18'0'125,"-1"0"-94</inkml:trace>
  <inkml:trace contextRef="#ctx0" brushRef="#br0" timeOffset="8953.06">2805 1993 0,'-18'0'16,"-35"-17"0,35 17-1,-35-18-15,-17 18 31,52 0-31,-52 0 16,52 0 0,53 0 15,124 0-15,-106 0-16,106-35 15,17 17 1,-35 18-1,18-18 1,-53 1 0,-36-1-1,-70 0 1,-17-17 15,17 18-15</inkml:trace>
  <inkml:trace contextRef="#ctx0" brushRef="#br0" timeOffset="9469.86">3369 1517 0,'0'0'16,"-18"0"-16,1 0 0,-36 0 15,35 0 1,1 35 0,52 18-1,53 35 1,18-17 0,35-1-1,-106-70 1,89 18-1,-1-18 1,-52 0 0,-54-18-1,-52 18 17,-53 36-17,17 34 1,-34 36-1,16 0 1,-17 0 0,36-18-1,52-35 1,1-53-16,17 18 16,0-36 30,17 18-46</inkml:trace>
  <inkml:trace contextRef="#ctx0" brushRef="#br0" timeOffset="10652.76">5609 1852 0,'0'0'0,"18"-18"0,17-17 31,-35 18-31,0-19 16,0 1-1,-18-36 1,-52 18 0,-1 18-1,-52 35 1,52 53 0,-17 53-1,35-18 16,36 36-15,17-36 0,35-53-1,71-35 1,-18-35 0,35-36-1,-17-35 1,-71 54-1,-17 16-15,-18 1 16,0 17 0,0 36 15,0 53-15,0 34-1,0-69 1,0 122-1,18 19 1,-1-36 0,1 106-1,17-71 1,1 71 0,-1 71-1,-35-124 1,0 0-1,0-36 1,-35-52 0,-18-88-1,-71-89 1,18-52 0,-17-106-1,35-71 1,52 70 15,36-52-15,36-18-1,52 53 1,18 89 0,-36 69-1,1 19 1,-36 52-1,18-17 1,-35 35-16,-1-18 16,36-17-1,-35 17-15</inkml:trace>
  <inkml:trace contextRef="#ctx0" brushRef="#br0" timeOffset="11318.92">6032 1870 0,'0'0'0,"18"0"16,0 0-1,17-18 1,18-52 0,-18-1-1,-35 53-15,18-52 16,-18 34-1,-53 36 17,35 0-32,-52 71 15,34 17 1,1 71 0,35-36-1,18-52 16,52-18-15,1-53 0,35-35-1,0-36 1,-36-52 0,18-54-1,-70 36 1,-18 0-1,0 53 1,0 70 0,0 53 15,0 71-15,0 18-1,-35 70 1,35-159-1,-18 89 1,18-19 0,35-52-1,36-53 1,17-17 0,-35-36-1,-35 35-15,-1 0 0</inkml:trace>
  <inkml:trace contextRef="#ctx0" brushRef="#br0" timeOffset="11584.97">6509 1746 0,'17'0'15,"1"0"1,53-35 0,-54 35-16,71-53 15,-35 35 1,36 1 0,-72 17-1,1 0 1</inkml:trace>
  <inkml:trace contextRef="#ctx0" brushRef="#br0" timeOffset="12286.46">7179 1676 0,'0'0'31,"18"-53"-31,-36 35 16,0 18 0,-17 0-16,-18 35 15,0 36 1,0 52 15,36-17-15,17 0-1,0-88-15,17 35 16,72-36 0,-1-17-1,0-53 1,0-35-1,0-35 1,-88-1 0,-35 36-1,-53 17 1,-18 71 0,18 18-1,17 70 16,71-70-31,-35 53 16,35 17 0,35-53-1,71 0 1,-35-35-16</inkml:trace>
  <inkml:trace contextRef="#ctx0" brushRef="#br0" timeOffset="12701.83">7867 1676 0,'0'0'0,"0"-18"0,-18 18 32,1 0-32,-36 35 15,0 71 1,18 0 15,35-53-31,-18 88 16,0 177-1,1-72 1,-1 107 0,-35 35-1,18-123 1,17 35-1,18-71 1,0-194-16,0 54 16,0-37-1,18-69 1,-1-71 0,19-106-1,-19 0 1</inkml:trace>
  <inkml:trace contextRef="#ctx0" brushRef="#br0" timeOffset="13118.12">7567 2028 0,'0'0'0,"0"-17"0,-18-71 15,18-18 1,36 18 0,-19 52-16,89-34 15,53 17 1,-18 35 0,-17 106-1,-72 1 16,-52 34-15,-70-17 0,-89 0-1,124-89-15,-142 36 16,72-35 0,34-18-1,53 0 1,1-53-1,52 0 1,-17 53-16,-1-18 0</inkml:trace>
  <inkml:trace contextRef="#ctx0" brushRef="#br0" timeOffset="13468.89">8520 1323 0,'0'0'0,"-36"-35"16,19 35-16,-1 0 16,0 0-1,18 17-15,-17 54 16,-19 52-1,19 18 1,17 18 0,-18-35-1,18-107-15,18 36 16,-1-18 0,54-35-1,-36-35 16,-17 35-31</inkml:trace>
  <inkml:trace contextRef="#ctx0" brushRef="#br0" timeOffset="13751.61">8925 1517 0,'0'0'0,"18"-18"0,-18 1 16,-18-1-1,18 36 1,-53 87 0,0 37-1,36-54 1,-1 18 0,18-53-1,18-36 16,-1-17-31,54 0 16,0-35 0,-19 17-16</inkml:trace>
  <inkml:trace contextRef="#ctx0" brushRef="#br0" timeOffset="14519.23">9296 1605 0,'0'0'0,"0"-53"16,-36 88 31,36-17-47,0 0 0,-35 52 15,35 36 1,0 0 0,0-53-1,0-35 1,0-36 31,0-35-32,0 18-15,0-36 16,0-35 0,0 18-1,35 53 1,36-18-1,0 53 1,-1 18 0,1 52-1,-36 36 1,-35-18 0,0 0-1,0-17 16,-18-53-15,1-18 0,-1 0-1,18-71 1,0-35 0,18 0-1,-1 71-15,54-36 16,-54 36-16,72-18 15,34 53 1,-17 36 0,-53 52-1,-35 0 1,-18 35 0,-36-52-1,1-53 1,0 17 15,17-35-15,18-53-1</inkml:trace>
  <inkml:trace contextRef="#ctx0" brushRef="#br0" timeOffset="14935.16">10566 1517 0,'0'0'0,"-36"0"16,-17 0 0,1 18-1,-1 34 1,35-52-1,18 36 1,0-1 0,53 0-1,0 1 1,17-19 0,-17 19-1,-35 16 1,-18-16-1,-88-1 1,17-17 0,-35-1-1,36-17 1,52 0 0,-17-17-1</inkml:trace>
  <inkml:trace contextRef="#ctx0" brushRef="#br0" timeOffset="14984.85">10125 1799 0,'0'-17'16,"-18"-1"-16</inkml:trace>
  <inkml:trace contextRef="#ctx0" brushRef="#br0" timeOffset="15117.94">9578 1164 0,'0'0'16,"-18"-17"-16,1-19 16</inkml:trace>
  <inkml:trace contextRef="#ctx0" brushRef="#br0" timeOffset="15218.51">9472 3563 0,'0'-1146'16,"0"2292"-16,0-3016 16,0 1482-1,0 353 1,-18-18-16,-17 35 15</inkml:trace>
  <inkml:trace contextRef="#ctx0" brushRef="#br0" timeOffset="15435.54">8326 1517 0,'35'0'31,"-18"0"-31,1 0 16,53 0-16,70 0 15,-18-18 1,18 1 0,-88-1-1</inkml:trace>
  <inkml:trace contextRef="#ctx0" brushRef="#br0" timeOffset="16268.02">11112 1429 0,'0'0'0,"0"-18"31,-17 18 16,-1 18-47,1-1 0,-1 19 16,0-1-16,-17 53 15,17 53 1,1 0 0,17-70-1,35 17 16,18-35-15,17-53 0,1 0-1,0-35-15</inkml:trace>
  <inkml:trace contextRef="#ctx0" brushRef="#br0" timeOffset="16701.75">11624 1393 0,'0'0'0,"0"-17"0,18 17 31,-1 0-15,54 0-1,-18 17 1,-36 1-16,72 53 16,-72 17-1,1 35 1,-36 18-1,-35-52 1,-53 34 0,36-70-1,35-35 1,35-36 15,0 0-15</inkml:trace>
  <inkml:trace contextRef="#ctx0" brushRef="#br0" timeOffset="17301.75">12682 1746 0,'0'0'0,"-17"-17"31,34 17 1,19 0-32,140 0 15,18 0 1,71 0 0,-71 17-1,17-17 1,-175 0-1,87 0 1,-52 0 0,-54 0-1,-17-17 1,0-1 0,-17 0-16</inkml:trace>
  <inkml:trace contextRef="#ctx0" brushRef="#br0" timeOffset="17784.53">13829 1446 0,'0'0'0,"-35"0"16,17 0-16,0 0 15,1 18 1,17 17 15,70 18-15,36-18-1,53-17 1,0-18 0,-36 0-1,-70-18 1,-88 1 15,-1 17-31,-17 0 16,-35 17-1,0 54 1,35 0 0,-17 34-1,-19 1 1,19-53 15,52-35-31,-17 52 16,35-52-1,18-18 1</inkml:trace>
  <inkml:trace contextRef="#ctx0" brushRef="#br0" timeOffset="24701.58">15928 1746 0,'35'0'31,"-17"0"-31,-1-17 16,-17-1-16,0 0 0,18-17 16,-18-36-1,0 1 1,-53 17 15,-53 0-15,36 53-1,-71 35 1,17 54 0,54 16-1,17 72 1,53-54-1,0-87-15,35 69 16,71-69 0,-18-36-1,53-18 1,-35-70 0,-35 0-1,-1-106 1,-35 70-1,-35 36 17,0 53-17,-17 123 17,17-53-32,0 71 15,0 70 1,53-87-1,17-1 1,18-71 0,-17-17-1,-53 0-15,105-53 16,-35-70 0,-17 0-1,17-54 1,-53 54-1,-17 17 17,0 88-32,-18 1 15,-18 105 17,-35 18-17,35-71-15,-17 106 16,17 0-1,1-106-15,17 89 16,35-54 0,36-52-1,17-18 1,18-53 0,-36-17-1,71-142 1,-70 71 15,-1 0-15,-52 52-1,-18 72 1,-35 34 0,-18 89-1,0 71 1,35-54-1,18 18 1,18-53 0,35-70-1,35-18 1,0-35 0,0-18-1,-52 18 1</inkml:trace>
  <inkml:trace contextRef="#ctx0" brushRef="#br0" timeOffset="25800.84">18450 1905 0,'0'0'16,"18"18"-16,0-18 0,17 0 15,0 0 1,-17 0-16,35-53 16,0-35-1,-1-71 1,19-35 0,-53 88-1,-18 71-15,17-36 16,-52 159 15,-18 18 0,0 88-15,53-17 0,0-142-16,18 35 15,70 1 1,-17-71-1,34-18 1,1-88 0,0-70-1,-71-18 1,-17 88 0,-18 18-1,-18 88 1,-35 88-1,18 53 17,0 36-17,17-19 1,1-69 0,17-36-1,0-36 1,35-87 15,0-19-15,53-34-1,-17 35 1,-36 52 0,0 54-1,-35 0-15,18 52 16,0 19-1,17 16 17,18-69-17,35-1 1,-17-35 0,-36 0-16,88-53 15,-17-35 1,-53-18-1,-35-18 1,-18 89 0,-53 35-1,-35 71 1,70 17 0,18 35-1,0-52 1,71-18-1,17-35 17,-53-18-32,36 0 15,17-71 1,-35 0 0,-18-17-16</inkml:trace>
  <inkml:trace contextRef="#ctx0" brushRef="#br0" timeOffset="26069.01">18397 1587 0,'0'0'0,"-17"0"0,-36 0 0,70-17 16,72 17 15,69-18-15,19 1 0,-142 17-16,36-18 15,-18 0 1</inkml:trace>
  <inkml:trace contextRef="#ctx0" brushRef="#br0" timeOffset="26816.84">21220 1887 0,'0'18'0,"52"53"31,-34-54-31,70 1 16,53-18-1,-35 0 1,71-53 0,-72-35-1,-34-36 1,-71 1 0,-88 35-1,-18 52 1,-53 36-1,53 53 17,89-35-32,-18 35 15,35 35 1,52-17 0,54-71-1,-70 0-15</inkml:trace>
  <inkml:trace contextRef="#ctx0" brushRef="#br0" timeOffset="27167.72">22331 1552 0,'0'0'16,"-18"18"15,1-1-15,-1 36-16,18-17 0,-53 122 15,53 19 17,-35 52-17,-18 36 1,18-54 0,-36 36-1,0 0 1,36-141-1,35-71 1,0-88 15,35 18-31,18-88 16,-17 52 0</inkml:trace>
  <inkml:trace contextRef="#ctx0" brushRef="#br0" timeOffset="27533.91">22313 1711 0,'0'0'16,"-17"-18"-16,-54-52 16,142-1-1,-54 36 1,89 17-1,-71 18-15,106 0 16,-52 53 0,-54 53-1,-35-35 1,-141 52 0,35-88-1,-18-17 1,72-18 15,34 0-15,18-35-1,88-18 1,-70 35-16</inkml:trace>
  <inkml:trace contextRef="#ctx0" brushRef="#br0" timeOffset="28133.63">23107 1217 0,'0'-18'31,"18"18"-31,-89 36 16,18 52-1,-35 35 1,53 36-1,-1-53 1,36-71 0,0 53-1,53-52 1,35-19 0,18-34-1,-35-36 1,35-71-1,-36 18 1,-34 18 0,-19 71-1,-17 52 17,-53 71-17,36 17 1,17-105-16,0 70 31,0-35-15,17-53-1,71 0 1,18-53 0,18-35-1,17-36 1,-106 54-1,-17 35 1,-36 35 0</inkml:trace>
  <inkml:trace contextRef="#ctx0" brushRef="#br0" timeOffset="28783.76">23724 1799 0,'18'35'15,"17"-17"1,36-18-1,-36 0 1,0-35 15,-35 17-31,0-52 16,-17-19 0,-36 19-1,53 35 1,0-18-1,53 17 1,-36 36-16,54-35 16,17 17-1,-17 36 1,-54 35 0,-17 35-1,0 71 1,0-53-1,0-53 17,0-36-17,-17-17 1,-1-70 15,18 52-31,18-105 16,17 34-1,53-16 1,18 16 0,0 89-1,0 0 1,-71 124 0,-35-18-1,-18 0 1,-17-18-1,0-35 17,17-53-17,0-18 1,36-17-16</inkml:trace>
  <inkml:trace contextRef="#ctx0" brushRef="#br0" timeOffset="29201.46">25365 1376 0,'0'0'0,"-18"0"0,-52 0 16,-54 17-1,1 36 1,105-35-16,-17 17 15,52 1 17,54-19-17,52 1 1,1 35 0,-54-18-1,-52-35-15,-18 71 16,-18-18-1,-52-18 1,-36 0 0,-18-35-1,72 0 1,-1 0 0,17-53-1,-17-35 1</inkml:trace>
  <inkml:trace contextRef="#ctx0" brushRef="#br0" timeOffset="29350.55">24201 1076 0,'0'0'0,"-18"0"0,-17-35 16</inkml:trace>
  <inkml:trace contextRef="#ctx0" brushRef="#br0" timeOffset="29449.95">24112 1023 0,'0'18'16,"0"-1"0,-35 1-1,-18 0 1</inkml:trace>
  <inkml:trace contextRef="#ctx0" brushRef="#br0" timeOffset="29652.7">22807 1411 0,'0'0'0,"-18"0"0,36 0 31,88 0-16,35 0 1,53-35 0,-70 35-1,17-18 1,-124 18-16</inkml:trace>
  <inkml:trace contextRef="#ctx0" brushRef="#br0" timeOffset="30250.32">26441 1411 0,'0'0'0,"0"-53"32,0 36-17,0 34 1,0 1 0,0 88-1,0-71-15,-18 141 16,0 107-1,-17-54 1,-35 106 0,-1-35-1,0-106 1,36 0 0,18-159-1,34-141 16,36-70 1,-35 123-32</inkml:trace>
  <inkml:trace contextRef="#ctx0" brushRef="#br0" timeOffset="30617.39">26282 1834 0,'0'-35'0,"0"70"0,0-140 15,-18 16 1,18 72-16,0-89 16,53 35-1,53 1 1,18 52 0,52 18-1,-35 53 1,-70 53-1,-107 17 17,-70-17-17,-70-18 1,70-35 0,53-35-1,36-18 1,34-18-1,54-35 1,52-17 0</inkml:trace>
  <inkml:trace contextRef="#ctx0" brushRef="#br0" timeOffset="31049.73">27199 1587 0,'0'0'0,"0"-17"16,-17-18-16,-1-18 31,18 0-15,53 17 0,17 36-1,54 18 1,-54 35-1,-34 53 1,-36-71-16,0 36 16,-53-1-1,17-70 1,1 0 0,35-35-1,0-53 1,53 0-1,18-1 17,-1 72-17,71-19 1,0 36 0,-88 0-16</inkml:trace>
  <inkml:trace contextRef="#ctx0" brushRef="#br0" timeOffset="32683.35">28046 1535 0,'70'0'31,"-52"0"-31,53 0 16,-54 0-16,71-36 15,1-17 1,-89 18-1,0 17 17,-89 18-17,36 18 1,18 0-16,-88 88 16,52-1-1,71 1 1,18-53-1,105-18 1,54-52 0,17-54-1,-36-17 1,19-35 0,-124 34-1,-36 19 1,-105 70-1,18 35 17,52 36-17,18-1 1,0 36 0,18-35-1,17-1 1,-53-70 15,-35-35-15,18-36-1,0 54 1,17 17 0,18 17-1,0 54 1,35-36-1,89 0 1,70-35 15,-35 0-15,-106-17-16,141-54 16,-106-35-1,0-35 1,-88 71-1,0 34 1,-71 36 0,-17 71-1,53 35 1,35 17 0,0-34-1,88-19 1,36-52-1,52-36 17,-52-35-17,17-53 1,-36-35 0,-105 71-1,0 34 1,-17 72-1,-54 17 1,1 70 0,34-17-1,19-71 1,17-17 0,53-89 15,35-17-16,35-35 1,-17 34 15,-70 72-31,34-19 16,-17 36 0,-53 71-1,-18 17 1,18 36-1,53-36 1,71-35 0,-36-53-1,18-53 1,-18-35 0,0-53-1,-17 17 1,-54 89-16,72-142 15,-72 72 17,18 34-17,-87 159 17,-19 36-17,36-89-15,-71 106 16,88 18-1,1-71 1,34 0 0,36-52-1,0-36 1,88-89 0,-88 54-1</inkml:trace>
  <inkml:trace contextRef="#ctx0" brushRef="#br0" timeOffset="32949.87">30939 1376 0,'0'0'16,"0"-18"-1,17 18 1,124 0-1,36 0 1,-107 0-16,124 0 16,71 0-1,-106-17 1,-124 17 0,-53 0-1,1 0-15</inkml:trace>
  <inkml:trace contextRef="#ctx0" brushRef="#br0" timeOffset="33735.07">11218 3669 0,'0'0'0,"0"-18"0,0-35 31,0 71-15,0 53 0,0 34-1,0 1 1,-35 0 0,35-71-1,-18-17 1,18-36 15,0 1-15</inkml:trace>
  <inkml:trace contextRef="#ctx0" brushRef="#br0" timeOffset="34232.83">11483 3651 0,'0'18'31,"0"0"-15,0-1-16,0 1 0,0 70 15,0 18 1,0-53 0,-18 17-1,18-52 1,-17-18-1,17-71 1,0-17 0,0 18 15,0-54-15,53 18-1,-36 89-15,54-19 16,52 19-1,1 87 1,-54 36 0,-70 0-1,-53 0 1,-17-18 0,17-35-1,35-53 1,18-18-1,0 1 1</inkml:trace>
  <inkml:trace contextRef="#ctx0" brushRef="#br0" timeOffset="34934.01">12488 3616 0,'0'0'0,"53"-35"16,-70 17-1,-36 18 1,-36 18 0,72-18-16,-71 53 15,70-18 1,18 0 0,35 18-1,18-35 1,35 35-1,-70-36-15,17 19 32,-35 16-17,-35-52 1,-88 36 0,-36-36-1,53-36 1,18 1-1,70 35 1,36 0 0,52 53-1,-17 0 1,53-18 0,-88-35-16,123 0 15,-35-35 1,35-36-1,-18 1 1,-35-18 0,-35-18 15,-53 53-15,0 106 15,-70 35-16,70 0 1,0-17 0,17-36-1,-17-17-15,71-18 16,35 0 0,17-36-1</inkml:trace>
  <inkml:trace contextRef="#ctx0" brushRef="#br0" timeOffset="35732.54">13688 3634 0,'0'0'0,"0"-18"0,-18-35 16,-35 18-1,-53 35 1,89 0-16,-89 35 15,35 36 1,18 34 0,18 1-1,35-18 1,71-52 0,52-36-1,-52-18 1,35-52-1,-18-36 17,-35 0-17,-36-88 1,-17-18 0,0 142-1,0 52 1,-17 36-1,-19 70 1,36 88 0,0-141-16,0 142 15,0-71 1,18 0 0,88-36-1,0-70 1,52-18-1,54-52 1,-124-1 0,-52-34 15,-36 34-15,-36 71-1,-52 35 1,70-17-16,-52 52 15,52-52-15,18 70 16,0-35 0,53-18-1,18-35 1,35 0 0,-1-88-1,-52 18 1,-53 17-1,0 18 1</inkml:trace>
  <inkml:trace contextRef="#ctx0" brushRef="#br0" timeOffset="35982.16">12982 3263 0,'-35'0'15,"17"0"1,1 0 15,-1 0-15,-17-17-16,-36 17 15,54 0-15,-19 0 16</inkml:trace>
  <inkml:trace contextRef="#ctx0" brushRef="#br0" timeOffset="36167.69">11448 3492 0,'0'0'0,"-36"0"16,36 18 0,18-18 15,0 0-31,-1 0 16</inkml:trace>
  <inkml:trace contextRef="#ctx0" brushRef="#br0" timeOffset="36682.82">16422 3087 0,'0'0'0,"0"-18"0,17 1 0,-17-19 31,-17 36-15,17 36-1,-53 87 1,53-88-16,0 124 15,-35 17 1,-18-52 0,53-54-1,0-34 1,0-19 0,-18-17-1</inkml:trace>
  <inkml:trace contextRef="#ctx0" brushRef="#br0" timeOffset="37565.99">15769 3616 0,'18'0'47,"-1"0"-47,1 0 16,88 0-1,106-18 1,-18-17 0,17-36-1,-158 54-15,71-71 16,-89-18 0,-17-18-1,-18 54 1,0 52-1,-18 71 1,-17 71 15,35-19-15,-36 36 0,1-35-1,35-35 1,0-53-16,0-1 15,18-34 17,17-36-17,18-18 1,17-17 0,-52 53-16,35-18 15,-35 35-15,-1 0 16,19 54-1,-19 52 17,-17 0-17,18 36 1,17-72 0,36-16-1,35-36 1,-18-18-1,53-35 1,-18-35 0,-52-18-1,-71 18 1,-71 53 0,18 52-1,-35 71 1,71 18-1,17-17 1,70-37 15,18-34-15,1-18 0,-1-18-1,-18-34-15</inkml:trace>
  <inkml:trace contextRef="#ctx0" brushRef="#br0" timeOffset="38232.08">19332 3581 0,'0'0'0,"18"0"0,52-18 32,-52 0-32,0-17 15,-18 17-15,0-34 16,-18-37 0,-70-16-1,0 52 1,-36 53-1,1 35 1,17 106 15,53-35-15,18 53 0,35-54-1,70-69 1,36-19-1,-71-17-15,54-17 16,52-54 0,-36-35-1,-52-17 1,-17-89 0,-19 18-1,-17 88 1,0 71-1,-35 35 1</inkml:trace>
  <inkml:trace contextRef="#ctx0" brushRef="#br0" timeOffset="39465.26">19385 5874 0,'0'-106'31,"-18"-229"-31,36 776 16,-71-1870-16,53 1217 0,0-193 15,0 334 1,35 71-1,18 0 1,71 0 0,17-35-1,-106 17-15,71-35 16,0-53 0,-71 1-1,-105 69 1,17 36-1,-18 0 1,54 18 15,34 35-15,54 0 0,-36 0-1,0 17 1,-35-34-1,0-1 1,36-35 0,34 0-1,1 0 1,-1-35 0,18-36-1,-70 53-15,53-52 16,-36-36-1,0 53 1,-17 35 0,-18 54 31,-18-19-47,-35 71 15,36 1 1,-19-19-1,36 1 1,0-54 0,71-17-1,35 0 1,0-52 0,-36-19-1,-70-35 1,-53 36-1,-106-1 1,89 71 15,17 0-15,53 35 0,35-17-1,71-18 1,18 0-1,-72 0-15,90-53 16,-19 35 0,-105 1-1,-18 34 32,0 1-47,0 0 0,-18 87 16,0 1-1,1 53 1,-18-18 15,-18 124-15,0 88 0,17-89-1,1-87 1,0 17-1,17-71 1,-17-70 0,35-35-1,0-71 1,18 0 0,52-88-1,-17-71 1,-18 106-1</inkml:trace>
  <inkml:trace contextRef="#ctx0" brushRef="#br0" timeOffset="39831.78">20867 3581 0,'0'0'0,"-18"-18"0,1-17 16,17-36 0,17 18-1,54-17 1,17 34 0,35 19-1,-105 17-15,105 53 16,-52 17-1,-71 36 1,-35-35 15,17-54-31,-52 36 16,-54 0 0,89-53-16,-36 18 15,-17-18 1,18 0-1</inkml:trace>
  <inkml:trace contextRef="#ctx0" brushRef="#br0" timeOffset="40332.3">19403 3722 0,'-18'0'15,"0"0"1,18 17 0,0 1-1,36-18 1,-1 0-16</inkml:trace>
  <inkml:trace contextRef="#ctx0" brushRef="#br0" timeOffset="41914.68">21960 3581 0,'18'0'16,"0"0"0,-1-18-1,-17-17 1,18 35-16,-18-53 16,0-18-1,-71 1 1,18 52-1,-52 18 1,69 0-16,-69 53 16,-1 35 15,53 18-15,53-18-1,17-35 1,89-35-1,35-18 1,-52-18 0,16-70-1,-16-36 1,-36-17 0,-18-70-1,-35 123 1,0 70-16,35-53 15,-88 89 17,36 17-17,-1 36 1,0 35 0,-17 88-1,35-71 1,18-52-1,52-36 1,18-35 0,1-18-1,69-70 1,-70-18 0,-35 36-1,-17 17 1,-36 35-1,-18 36 1,-35 88 0,35-1 15,18-34-15,71 0-1,17-54 1,36-17-1,-18-35 1,-18-53 0,-35-36-1,-53 18 1,-53-17 0,-18 88-1,-123 35 1,53 70-1,70 36 1,36 35 0,35-35 15,53-53-15,-18-35-16,89-18 15,35 0 1,-1-53-1,-52-18 1,-18-35 0,-70 71-16,17-36 15,1-34 1</inkml:trace>
  <inkml:trace contextRef="#ctx0" brushRef="#br0" timeOffset="42828.14">23230 3369 0,'0'18'0,"0"52"15,0 1 1,36-18 0,-36-36-1,70-17 1,18 0 0,1-17-1,16-72 1,-34 1-1,-18-18 1,-35 71 0,-36 106 15,-17-1-15,17 18-1,18-52-15,0 17 16,35-18-1,36-35 1,-1-18 0,-34-17 15,-19-36-15,-17 1-1,0 35-15,0-54 16,-17 37-1,17-1 1,88 17 0,-18 19-1,19 17 1,-1 17 0,-35 54-1,-36 35 1,-17 17-1,0-52 1,0-1 0,0-87 46,-17-36-46,-1-35-1,18 52-15,18-70 16,52 1 0,36 16-1,0 72 1,53-1 0,-53 71-1,-54 71 1,-52-1-1,-17-52 1,-18-1 0,-1-35 15,19-35-15</inkml:trace>
  <inkml:trace contextRef="#ctx0" brushRef="#br0" timeOffset="43016.07">24994 3687 0,'-35'0'31,"17"0"-15,1 0-16,-19 0 16</inkml:trace>
  <inkml:trace contextRef="#ctx0" brushRef="#br0" timeOffset="44497.6">265 7691 0,'0'0'0,"-18"0"0,-88 0 16,-35 0 0,194 0 62,0 0-78,17 0 15,195 0 1,-36 0 0,53 0-1,-87 0 1,-125 0-16,89 0 16,-106 0-1,-36-18 1,-17 0-1,-17-35 1,-36 18 0</inkml:trace>
  <inkml:trace contextRef="#ctx0" brushRef="#br0" timeOffset="45056.32">1041 7285 0,'0'0'0,"-18"17"16,18 36 0,0 36-1,35-36 1,-17-36-16,105 18 15,-17-35 1,53 18 0,-53-18 15,-18 0-15,-70 0-1,-36 0 16,-70 35-15,17 18 0,-70 53-1,35-18 1,89-52-16,-107 69 16,71-34-1,18-36 1,35 1-1,0-19 1,0 1 0,0-1 15</inkml:trace>
  <inkml:trace contextRef="#ctx0" brushRef="#br0" timeOffset="48031.95">2857 7708 0,'0'0'0,"0"18"31,0-36 1,0 1-17,0-1-15,36-17 16,-19-54 0,-17 37-1,0 16-15,-17-34 16,-36-1-1,35 53-15,-105-17 16,-54 70 0,54 54-1,-1 52 17,89-35-17,35 17 1,0-105-16,53 17 15,71-17 1,34-36 0,-34-35-1,34-35 1,-69 17 0,-72 36-16,36-53 15,-35 17 1,-18 54-1,0 105 17,0-70-17,0 70 1,0 70 0,0-16-1,0 122 1,18 18-1,17-52 1,18 105 0,-53-247-16,35 212 15,-17-88 1,17 17 0,-17-53-1,-54-52 1,1-107-1,-71-34 1,-17-124 0,-1-18-1,-17-106 17,18-52-17,70-36 1,53 35-1,53 89 1,70-18 0,1 88-1,-19 71 1,-34 18 0,-36 34-1,-17 19 16,0-1 1,-1 18-17,-17-17-15,18-1 16</inkml:trace>
  <inkml:trace contextRef="#ctx0" brushRef="#br0" timeOffset="48713.71">3193 7673 0,'0'0'0,"17"0"16,36-35 15,-18 17-15,18-35 0,0-17-1,-35-1 1,-18 0-1,0 54-15,-18-1 16,-35 18 0,0 71 15,1 35-15,34 52-1,18-70 1,35 18-1,36-88 1,17-18 0,35-35-1,1-54 1,-54 1 0,36-141-1,-53 17 1,-35 89-1,-18-1 1,0 71 0,0 36 15,-35 70-15,35 35-1,0 88 1,-18 18-1,18-53 1,0 18 0,53-88-1,-18-54 1,36-17 0,-18-17-1,-36-19 1,18-34-1</inkml:trace>
  <inkml:trace contextRef="#ctx0" brushRef="#br0" timeOffset="49020.87">3863 7373 0,'-18'0'0,"36"0"0,-18 0 31,53 0-15,17-18-1,19-17 1,-19 0 0,-52 17-1</inkml:trace>
  <inkml:trace contextRef="#ctx0" brushRef="#br0" timeOffset="65429.1">4727 7073 0,'0'0'0,"0"-17"0,0-19 16,0 19-1,0-1-15,-17 18 16,-1 0 0,-53 71-1,1 70 1,-18 0 0,-18 53 15,71-141-31,-18 53 15,17-36 1,36-52 0,0-36-1,36-52 1,-1-36 0,53-141-1,0 53 1,-35 88-1,-18 18 1,18 70 0,0 53-1,-17 106 1,-36-17 0,0 88 15,0-54-16,0-69 1,0-54 0,0-18-1,-36-52 17,19 18-32</inkml:trace>
  <inkml:trace contextRef="#ctx0" brushRef="#br0" timeOffset="65528.61">4286 7532 0,'0'0'0,"-17"0"0,-1 17 16</inkml:trace>
  <inkml:trace contextRef="#ctx0" brushRef="#br0" timeOffset="66144.91">4357 7585 0,'35'0'16,"71"-53"-1,-71 35-15,89-35 16,34-53 0,-34 1-1,-71 16 1,-36 36 0,-17 18-1,-35 70 16,18 54-15,-19 87 0,19-141-16,-19 142 15,19-71 1,17-1 15,53-87-15,17-18-1,18-53 1,18-53 0,-35-35-1,-18-35 1,-18 17 0,-35 88-1,18 19 1,-71 104 15,35 90-15,0-1-1,-35 35 1,53-123 0,36 35-1,-36 0 1,17-52-1,54-36 1,35-36 0,-18-34-1,-70 52-15</inkml:trace>
  <inkml:trace contextRef="#ctx0" brushRef="#br0" timeOffset="66979.37">6121 7285 0,'0'-18'0,"17"1"16,1-19-1,0 19-15,17-36 16,18-18 0,-36 18-1,-17 18 1,-17 17-16,-36 18 16,18 0-16,-71 36 15,0 17 1,53-1-1,53-16 1,88 17 0,18 17-1,-71-35-15,36 18 16,-18 36 15,-36 16-15,-69-34-1,-107 0 1,-18-36 0,36-35-1,0-71 1,71 1 0,70 17-1,35 0 1,71 18-1,35 35 1</inkml:trace>
  <inkml:trace contextRef="#ctx0" brushRef="#br0" timeOffset="67379.09">6350 7549 0,'0'0'0,"18"0"16,35-17 0,17-54-1,18 1 1,-17-36 0,-71 71-16,0-36 15,-35 53 1,-71 18-1,35 71 1,-17 52 0,70 19-1,18-107-15,0 35 16,18 36 15,53-88-15,17-18-1,35-35 1,18-71 0,-88 70-16</inkml:trace>
  <inkml:trace contextRef="#ctx0" brushRef="#br0" timeOffset="67614.13">7144 6844 0,'0'-18'0,"0"36"0,-18 0 31,0-1-31,1 71 16,-18 89-1,17 17 1,0-71 0,1 1 15,17-107-31,0 36 15,35-88 17</inkml:trace>
  <inkml:trace contextRef="#ctx0" brushRef="#br0" timeOffset="67994.85">7232 7391 0,'18'0'16,"-1"0"0,1 0-16,35-36 15,-18 19-15,18-36 16,35-35 0,-70 17 15,-18 36-16,-71 35 1,-17 53 0,17 53-1,36 17 1,35 1 0,0-72-1,53-16 1,35-36-1,18-18 1,0-35 0</inkml:trace>
  <inkml:trace contextRef="#ctx0" brushRef="#br0" timeOffset="68694.35">8026 7073 0,'0'0'0,"0"-17"0,-18 17 15,0 0 1,-52 52 0,-1 72-1,36-18 1,17 35 0,18-106-16,18 53 15,35-52 1,70-36-1,1-53 1,-18-18 0,-18-70-1,-18-71 1,-70 107 0,18 16 15,-18 72-16,-53 17 1,18 53 0,35 88-1,-18 17 1,18-52 0,18 18-1,52-71 1,1-53-1,52-36 1,-17-34 0,-53-1-1,-35-35 1,-18 36 0,-53 70 15,-18 53-16,54 35 1,17 0 0,17-17-1,36-18 1,18-36 0,52-17-1,-105 0-15,88-35 16</inkml:trace>
  <inkml:trace contextRef="#ctx0" brushRef="#br0" timeOffset="69244.53">9490 7232 0,'0'0'0,"0"-18"0,0-17 16,-36-53 0,-52 88 15,0 0-16,35 53 1,0 53 0,18 17-1,35-17 1,35-53 0,36-53-1,-1 0 1,19-71-1,-89 36-15,35-71 16,-18 71-16,19-142 16,-36 54-1,0-18 1,0 70 0,0 124 30,0-35-46,-18 105 16,18 1 0,0 52-1,0-17 1,35-71 0,18-53-1,35-35 1,18-17-1,-53-36 1,0-53 0</inkml:trace>
  <inkml:trace contextRef="#ctx0" brushRef="#br0" timeOffset="69479.16">8326 7161 0,'0'0'0,"-18"0"16,-17 0 0,52 18-1,36-36 1,71-35-1,-89 36-15,106-18 16</inkml:trace>
  <inkml:trace contextRef="#ctx0" brushRef="#br0" timeOffset="70128.81">10266 7108 0,'0'0'0,"17"-17"0,-17-36 16,0 35-1,-17 18 1,-36 0-1,-35 53 1,17 35 0,54-52-16,-36 105 15,53-18 1,17-52 0,71-36-1,18-35 1,18-53-1,-54-17 1,1-89 0,-71 0-1,-53 71 1,-35 88 0,0 18-1,-18 34 16,70 54-15,36-70 0,71-19-1</inkml:trace>
  <inkml:trace contextRef="#ctx0" brushRef="#br0" timeOffset="70495.13">10830 7073 0,'0'0'0,"-17"0"16,-1-17-16,-17 52 15,17 53 1,0-35-16,18 123 16,0 54 15,-17-1-16,-1 0 1,-17 89 0,0-36-1,35-211-15,-36 175 16,19-122 0,-1-36-1,0-88 1,18-88-1,36-53 1,-19 17-16,1 71 0</inkml:trace>
  <inkml:trace contextRef="#ctx0" brushRef="#br0" timeOffset="70845.5">10760 7144 0,'0'0'0,"-18"-36"0,0 19 16,18-1-16,0-35 16,0 18-1,53 35 1,71 0 0,-18 0-1,-71 0-15,53 71 16,-70 52-1,-106-17 1,-36-36 0,-52 1-1,70-53 1,106-36 15,88-53 0,0 1-31</inkml:trace>
  <inkml:trace contextRef="#ctx0" brushRef="#br0" timeOffset="72044.88">11465 6756 0,'0'0'0,"0"-18"0,0 0 16,-70 18-1,17 89 1,35-19 0,1-52-16,-19 123 15,19 18 1,17-71 0,0 18-1,70-71 16,-52-35-31,52 0 16,19-71 0,16-52-1,-16 17 1,-72 53 0,-17 18-1,-35 70 16,17 53-15,18 18 0,0-35-1,0-1 1,18-70-16,52 0 16,1-17 15,53-89-16,-19 0 1,-52 35 0,-35 36-1,-53 70 17,17 71-17,0 0 1,18-35-1,36-18 1,-1-53-16,53 0 16,18-36-1,-71 1 1,-35-71 0,-53 18 15,-17 17-16,34 54 1,36-1 0,71 1-1,17 17 1,0 0 0,1 35-1,-36 18 1,-53 35-1,17 0 1,-17-17 0,0-36-1,-17 0 1,-1-35 0,18-17 15,0-72-16,18-34 1,52-18 0,1 53-1,70 35 1,-18 70 0,-52 36-1,-18 71 1,-53-18-1,0-18 1,-71-53 0,18-17-1,-17-36 1,34-17 0</inkml:trace>
  <inkml:trace contextRef="#ctx0" brushRef="#br0" timeOffset="72244.28">12506 6667 0,'0'0'0,"-18"0"16,1 0-16,-19 0 15,-17 0 1,53 18-1,-35 17 1</inkml:trace>
  <inkml:trace contextRef="#ctx0" brushRef="#br0" timeOffset="72445.83">11254 7056 0,'-18'0'0,"36"0"0,-54 0 0,89 17 31,18-17-15,35 0 0,17-17-1,71-19 1</inkml:trace>
  <inkml:trace contextRef="#ctx0" brushRef="#br0" timeOffset="73211.34">13864 7161 0,'0'0'0,"-106"-17"31,124 17-31,0 0 0,35 0 16,-18 0-16,124-18 15,35 0 16,-36 18-15,19 0 0,-54-17-1,-88-36 1,-35 18 0,-52-18-1,-37 0 1,36 53-1,18-18 1,18 18 0,17 18-1,35-1 1,71 1 0,-36 0-1,1 17 16,-54 53-15,-34-17 0,-71 35-1,-18-1 1,0-16 0,88-72-1,1 1 1,52-53-1</inkml:trace>
  <inkml:trace contextRef="#ctx0" brushRef="#br0" timeOffset="74194.14">16016 6914 0,'0'0'0,"18"0"0,52-35 15,-70 18-15,53-36 16,0-53 0,-53-35-1,0 35 16,-18 35-15,-17 107 0,18 69-1,17 72 1,0-1 0,0-70-1,-36 17 1,19-87-16,-1 34 15,-17-70 1,-53-17 0,-1-72-1,36 37 1,36 34-16,-36-53 16,18 71-1,17 18 16,18 53-15,71 34 0,17-34-1,18-36 1,123-52 0,-17-54-1,-71-17 1,0-71-1,-71-35 1,-70 141-16,18-35 16,-18 53-16,0-71 15,0 141 1,-18 71 0,-35 17-1,18 54 16,-35-36-15,70-53 0,52-35-1,1-53 1,18-35 0,-1-36-1,-34 36 1</inkml:trace>
  <inkml:trace contextRef="#ctx0" brushRef="#br0" timeOffset="74377.46">16510 6897 0,'0'0'0,"-35"17"0,35 36 31,17-53-31,19 0 16,17-35-1,52 0 1,36 17 0,-35-17-16</inkml:trace>
  <inkml:trace contextRef="#ctx0" brushRef="#br0" timeOffset="75479.56">18045 6738 0,'-18'0'0,"0"0"15,1 0-15,-19 18 16,1 52 0,17 1-1,-17 35 16,0-18-15,35-71-16,0 19 16,0-19-1,0-34 1,53-19 0,0-52-1,35-35 1,-53 70-1,-17 35 1,-18 71 0,0 18-1,0 17 1,0 18 0,53-71-1,17-17 16,19-36-15,-19-17 0,36-71-1,-18-35 1,-70 123-16,-1-70 16,-17 35-1,-35 71 1,0 35-1,0 52 1,17 19 0,18-71-1,35 17 1,71-70 0,-35 0-1,34-53 16,1-17-15,-53-36 0,-35 18-1,-18 53 1,-18 70 15,18-17-31,-17 52 16,-1-52-16,18 52 15,0 1 1,35-1 0,0-70-1,36 0 1,-53 0-16,52-35 16,36-53-1,-35-36 16,-1-34-15,-52 52 0,-18 18-1,0 70 1,-36 106 0,1 0-1,18 54 1,-19-37-1,19-16 1</inkml:trace>
  <inkml:trace contextRef="#ctx0" brushRef="#br0" timeOffset="75861.78">19844 6914 0,'0'-17'0,"0"-1"15,17-52 1,1 17-16,53-141 16,-54 35-1,-17 106 1,0 71 0,-70 105-1,-19 71 1,37-17-1,52-19 1,0-87 0,88 17-1,18-88 1,-1 0 0,1-71-1,-35-17 16,-54 0-15,-17 18 0</inkml:trace>
  <inkml:trace contextRef="#ctx0" brushRef="#br0" timeOffset="76410.28">18927 6526 0,'0'0'15,"-18"-35"1,18 17 0,0 1-1,0 34 48,0 1-48,0 53 1,0-54-16,18 1 0</inkml:trace>
  <inkml:trace contextRef="#ctx0" brushRef="#br0" timeOffset="76828.73">19244 6950 0,'0'0'0,"-35"53"31,35-36-31,-18-17 0,18 36 15,18-1 1,70-18 0,-18-17-1,54 0 1,-1-52 0,-105 52-16,53-53 15,-54 17 16</inkml:trace>
  <inkml:trace contextRef="#ctx0" brushRef="#br0" timeOffset="77760.64">4410 9049 0,'0'0'0,"0"17"47,-18 1-47,0 35 0,-17 106 31,0 70-15,0 71-1,-1-106 1,1 70 0,0-34-1,35-89 1,0-106-1,0-52 1,-18-125 0,18 107-16</inkml:trace>
  <inkml:trace contextRef="#ctx0" brushRef="#br0" timeOffset="78143.98">4180 9384 0,'0'0'0,"-17"-18"16,17 1-16,-18-54 15,18 0 1,0 36-16,88-71 16,71 18-1,0 53 1,52 70-1,-69 89 1,-125-19 0,-193 107-1,-53-71 1,105-70 0,18-54-1,89-17 16,34-35-15,107-35 0,-1 17-1,-88 53-15</inkml:trace>
  <inkml:trace contextRef="#ctx0" brushRef="#br0" timeOffset="78593.72">4992 9366 0,'0'-17'16,"0"-1"-1,0 0-15,0-17 16,35-36 0,-17 54-16,35-36 15,35 35 16,18 18-15,-18 53 0,-35 53-1,-53 18 1,-71-19 0,18-52-1,36-53 1,17-17-1,0-54 1,0-17 0,0 17-1,17 36-15,71-36 16,-17 19 0,53 16-1,-1 1 16,-35 35-31</inkml:trace>
  <inkml:trace contextRef="#ctx0" brushRef="#br0" timeOffset="78776.87">5962 9066 0,'35'36'15,"-70"-72"-15,70 142 16,-35-88-16,0 52 16,-53 19-1,18-36 1,17-36-1,1-17 17,17-35-17,0 17-15</inkml:trace>
  <inkml:trace contextRef="#ctx0" brushRef="#br0" timeOffset="79109.91">5980 8908 0,'-53'0'31,"35"0"-31,-17 35 16,35-17 0,70-18-1,1-36 1,-54 1-1,1 0 1,-36-1 0,-34 19-1,34 17-15,-53 17 16,36 36 0,35 36-1,0 16 1,35-52 15,18-35-31</inkml:trace>
  <inkml:trace contextRef="#ctx0" brushRef="#br0" timeOffset="79576.82">6368 9207 0,'-18'0'0,"36"0"0,-54 36 15,19 17 1,-1 0 0,18 0-1,-18-1 1,18-16 0,-17-36-1,17-18 16,0-35-15,0-17 0,35-36-1,18 35 1,-35 54-16,123-54 16,0 71-1,-53 53 1,-17 53-1,-71-18 1,-53 0 0,-36-17-1,54-54 1,35-34 15,35-54-15</inkml:trace>
  <inkml:trace contextRef="#ctx0" brushRef="#br0" timeOffset="79844.14">7373 8855 0,'-35'0'16,"35"17"-1,-18 1-15,18 17 0,-35 53 16,17 71 0,1-35-1,17-36 1,0-70 0,35-1-1,0-52 1,-17 0-1</inkml:trace>
  <inkml:trace contextRef="#ctx0" brushRef="#br0" timeOffset="80044.73">7073 9172 0,'0'0'0,"-17"0"15,-19 18 1,124-18 15,1-35-15,69-18-1,-87 17 1,-36 36 0</inkml:trace>
  <inkml:trace contextRef="#ctx0" brushRef="#br0" timeOffset="81176.78">8908 9419 0,'0'0'0,"0"-17"31,17-1-31,19-17 16,-1 17-16,35-70 15,-52 52-15,53-122 31,-36 34-15,-18-17 0,-17 124-1,0 34 1,-35 89 0,-18 88-1,53-71 1,0-17-1,71-53 1,17-53 0,18-35-1,0-53 1,-36-53 0,-70 0-1,0-18 1,0 106 15,0 71-15,0 87-1,-17 1 1,-19 53 0,19-53-1,-1-36 1,18-34-1,0-125 17,18 19-17,70-18 1,0 35 0,-70 53-16,35 0 15,-36 53 16,-17 17-15,0 1 0,36-1-1,16-52 1,1-18 0,-35 0-16,88-18 15,17-52 1,-17-36-1,-71 35 1,-35-34 0,-17 52-1,-36 70 1,0 71 0,35 36-1,18-54 16,36 19-15,34-54 0,36-35-1,-35-18 1,17-70 0,-71 70-16</inkml:trace>
  <inkml:trace contextRef="#ctx0" brushRef="#br0" timeOffset="81410.23">9066 9031 0,'53'0'31,"-35"-18"-31,70 1 16,36-36-1,52 0 1,-53 18 0</inkml:trace>
  <inkml:trace contextRef="#ctx0" brushRef="#br0" timeOffset="81959.74">12153 8837 0,'0'0'0,"0"-18"16,35-123-1,-35 106-15,18 0 16,0-1 0,-18 89 30,0-17-46,-36 87 16,1 54 0,18-54-1,-19 0 1,36-34 0,0-72-1,53-34 1,-18-36-1</inkml:trace>
  <inkml:trace contextRef="#ctx0" brushRef="#br0" timeOffset="82192.92">12047 8996 0,'0'0'0,"0"35"16,18-35-1,0 0-15,70 0 32,-53 0-32,89-35 15,-72 35 1,1-35 0,0 35-1,-53-18-15</inkml:trace>
  <inkml:trace contextRef="#ctx0" brushRef="#br0" timeOffset="82543.28">12612 9013 0,'17'0'0,"-34"0"0,52 18 16,-17-18-16,17 0 16,0-35-1,71-36 16,-53 18-15,-35 0 0,-36 18-1,-35 35 1,-17 35 0,-1 89-1,36-36 1,35 0-1,17-35 1,36-35 0,71-18-1,17-35 1,-106 35 0</inkml:trace>
  <inkml:trace contextRef="#ctx0" brushRef="#br0" timeOffset="83326.17">13194 8978 0,'0'-17'16,"0"34"-16,0-70 16,0 36-16,18-19 15,34 19 1,19 17 0,0 17-1,-36 36 1,-35 53-1,-71 18 1,-17-54 0,53-52-1,35-1 1,17-34 0,36-36-1,-35 35-15,70-88 16,0-35 15,-17 53-15,-18 18-1,-53 52 1,-18 106 15,18-70-31,-53 88 16,36-18-1,-1 18 1,53-54 0,89-16-1,-36-36 1,35-36 0,-17-52-1,-53 0 16,-18-88-15,18-1 0,-17 71-1,-36 89 1,-36 87 15,19-34-31,-19 52 16,19 71-1,-1-36 1,18-35 0,0-35-1,35-35 1,18-18 0,18-71-1,-18 18 1</inkml:trace>
  <inkml:trace contextRef="#ctx0" brushRef="#br0" timeOffset="83526.92">13952 8890 0,'0'0'0,"-17"0"0,-1 0 15,36 0 1,52 0-1,36-18 1,53 1 0,-36-19-1,-52 19 1</inkml:trace>
  <inkml:trace contextRef="#ctx0" brushRef="#br0" timeOffset="84626.01">15681 8572 0,'0'0'0,"0"-17"16,-18 17-1,-17 0-15,-18 17 16,-35 72 0,0 34-1,70 1 1,18-89-1,0 71 1,53-36 0,35-70-1,36-17 1,-18-54 0,-54-35-1,-52-17 1,-35-1-1,-53 71 1,-36 53 0,19 0-1,105 36 1,70-1 0,54-35-1,-1 0 1,71-35 15,-17-18-15,-54-18-1,-70 18 1,-35 36 0,-18-1-1,-53 89 16,53-36-31,-36 53 16,1 106 0,0 35-1,-18 18 1,35-53 0,1 89-1,-36 69 1,35-140 15,18 53-15,-18-36-1,18-53 1,-17-88 0,-1-52-1,-17-107 1,17-35-1,1-123 1,17-71 0,0 53-1,0-53 1,17 212-16,71-159 16,1 106-1,16 18 1,-16 17-1,-19 35 17,-34 1-32</inkml:trace>
  <inkml:trace contextRef="#ctx0" brushRef="#br0" timeOffset="86626.45">17833 8431 0,'0'0'0,"0"-17"0,0-1 0,18-70 15,-18 35 1,-18 18-1,-53-18 1,1 53 0,-18 35-1,-36 89 1,54-1 0,-54 124-1,124-53 1,71-106-1,52 0 1,36-70 0,-53-36-1,35-70 1,-106 71-16,89-125 16,-89 19-1,-35-53 1,-88 17 15,-18 71-15,-53 88-1,124 0-15,-142 53 16,72 52 0,34 54-1,71 0 1,53-53-1,88 0 1,53-89 0,18-34-1,-18-72 1,-88 19 0,-18-36-1,-88 35 1,-53 107 31,18 70-32,-1 17 1,19-35 0,-1-17-1,18-89 16,18 0-31,35-70 16,0-53 0,-18 71-1,-18 17 1,-17 35-16,0 71 31,0 35-15,18 0-1,35-17 17,-35-53-32,52-1 15,-52 1-15,70-18 16,35-35 0,-34-54-1,-36-69 1,-18 34-1,18-105 1,-53 141 0,0 52-1,-18 72 1,-17 34 0,-18 71-1,18 0 1,35 1 15,0-37-15,70-34-1,-17-53 1,35-36 0,18-53-1,0-34 1,-53 16-1,-53 72 1,0 52 15,0-17-31,-18 52 16,18-52-16,0 70 16,53-35-1,71-35 1,-1-18-1,-35-53 17,-17-36-17,-36-34 1,-17 70 0,-18 35-1,0 36 16,0 0-31,0 52 16,0-34-16,-35 122 16,-1-17-1,-34 53 1,-1 53 0,18 18-1,0-71 1,36-123-16,-54 211 31,1 0-15,34-141-1,1-17 1,-18-89 0,18-70-1,35 17-15,-53-70 16,0-142-1,0-69 1,35 52 0,18-36-1,89 72 1,69 70 0,19 52-1,-18 36 1,-107 36-1,-52-1 17</inkml:trace>
  <inkml:trace contextRef="#ctx0" brushRef="#br0" timeOffset="87509.19">6421 11254 0,'0'0'0,"-53"-18"15,53 0 1,0 1 0,35-54-1,53 18 1,-70 36-16,105-72 16,-105 36-1,-36 18 1,-105 18-1,-18 52 1,-18 53 0,124 0-1,52 0 1,89 54 0,35-37-1,-70-16 1,-36 16 15,-106-34-15,-105-1-1,-36-52 1,18-18 0,71-53-1,17-70 1,106 52-1,35-17 1,106 35 0,36 18-1</inkml:trace>
  <inkml:trace contextRef="#ctx0" brushRef="#br0" timeOffset="87909.1">6756 11624 0,'0'0'0,"17"0"16,1 0-1,0 0-15,35-53 16,-1-35 0,1 17-1,-35-34 1,-18 16-1,-71 89 1,54 0-16,-124 53 16,35 53-1,35 53 1,71 0 0,53-89-1,71-35 1,52-35 15,-17-53-15,-71-35-1,35-53 1,-87 106-16</inkml:trace>
  <inkml:trace contextRef="#ctx0" brushRef="#br0" timeOffset="88142.6">7461 10971 0,'0'-17'0,"0"34"0,0-105 15,0 71 1,-35 69 0,17 54-1,1 88 1,17 18 0,0-177-16,-18 124 15,18-88 1,0-36 15,18-35-15,17-18-1,0-17-15</inkml:trace>
  <inkml:trace contextRef="#ctx0" brushRef="#br0" timeOffset="88526.44">7673 11448 0,'18'35'16,"-18"-17"-16,0-1 15,70-52 1,1-18 0,34-18-1,-16-17 1,-89 18-1,0 52 1,-36 0 0,-69 54-1,16 34 1,1 71 0,53-35-1,35-71-15,0 18 16,88-17-1,36-19 1,-1-34 0,-17-36-1,-71 53-15</inkml:trace>
  <inkml:trace contextRef="#ctx0" brushRef="#br0" timeOffset="89224.98">8467 11201 0,'0'0'0,"0"-36"15,0 1 1,-53 35 0,17 18-1,1 123 1,18-35 0,-1-18-1,18 0 1,35-35-1,36-53 1,35-18 0,-1-52-1,-16-71 1,-36 17 0,17-35-1,-35 18 1,-35 71 15,-17 70-15,-54 35-1,36 89 1,17-1 0,18 53-1,18 1 1,35-124-1,53-18 1,17-35 0,1-53-1,-54-17 1,1-54 0,-71 18-1,0 53 1,-53 53 15,17 36-15,19 69-1,17-16 1,0-72-16,35 71 16,36-35-1,-1-53 1,54 0-1,52-53 1</inkml:trace>
  <inkml:trace contextRef="#ctx0" brushRef="#br0" timeOffset="89760.87">10107 11254 0,'0'-36'0,"0"72"0,0-107 0,0 36 15,-70-18 1,-54 53 15,36 35-15,35 36-1,18 52 1,17 1 0,18-71-1,53 17 1,35-70-1,0-35 1,1-53 0,-19-71-1,-17-35 1,-18 0 0,-17 35-1,-18 89 1,-18 140 31,-35 89-32,53-124-15,-35 124 16,35 53 0,35-71-1,54-53 1,-19-88-1,18-18 1,18-88 0,-53 36-1</inkml:trace>
  <inkml:trace contextRef="#ctx0" brushRef="#br0" timeOffset="90042.71">8819 11007 0,'0'0'0,"-35"0"0,-35 17 16,52-17-1,89-17 1,17-1 0,88 0-1,-35 1 1,-106 17-16,1 0 16</inkml:trace>
  <inkml:trace contextRef="#ctx0" brushRef="#br0" timeOffset="90725.05">12188 11024 0,'0'0'0,"-105"-53"31,87 36-31,-35 17 16,-106 17 0,18 72-1,71 16 1,52-69-16,-17 105 15,35-18 1,53-70 0,88-35-1,35-53 1,36-54 0,-89-52-1,-105 18 1,-53 35-1,-89-18 17,-52 88-17,17 71 1,53 70 0,71 19-1,35-72 1,106-17-1,-18-53-15</inkml:trace>
  <inkml:trace contextRef="#ctx0" brushRef="#br0" timeOffset="91125.34">12665 11007 0,'0'0'0,"0"-18"0,0 0 0,-18 18 0,-17 0 15,17 0-15,-17 18 32,17 53-17,18 87 1,0 36 0,0-17-1,-17 123 1,-1-195-16,-53 266 15,1-71 1,-18 52 0,35-140-1,17-88 1,36-107 0,0-34-1,18-107 1,53-105 15,-18 17-15,-18 124-16</inkml:trace>
  <inkml:trace contextRef="#ctx0" brushRef="#br0" timeOffset="91459.46">12488 11254 0,'0'0'0,"0"-71"15,0-35 1,53 18 0,35 53-1,71 17 1,0 53 0,-124 36-1,-70 35 1,0-71-16,-89 53 15,89-52 1,-71 16 0,18-34-1,53-18 1,35-35 0,17 0-1,54-54 1,-36 54-16,0 17 0</inkml:trace>
  <inkml:trace contextRef="#ctx0" brushRef="#br0" timeOffset="91741.81">13406 10601 0,'0'-18'15,"0"36"-15,0-71 0,0 35 0,0-17 16,-18 35-1,-17 106 17,17 35-17,-17 35 1,-1-34 0,19-19-1,17-52 1,17-54-1,36-17 1,0-53 0</inkml:trace>
  <inkml:trace contextRef="#ctx0" brushRef="#br0" timeOffset="92042.91">13794 10866 0,'0'0'0,"0"-18"0,-18 36 47,18-1-47,-53 54 15,18 35 1,17-18 0,18 0-1,0-35 1,0-35-1,18-18 1,52-18 0,-17-53-1,18 18 1,-54 36-16</inkml:trace>
  <inkml:trace contextRef="#ctx0" brushRef="#br0" timeOffset="92741.5">14129 10936 0,'17'0'16,"-70"35"15,36-17-31,-1 35 16,-17 17 0,35 1-1,0-53 1,18-1-1,17-17 1,-35-53 0,0 36-16,0-54 15,0-17 1,0 17 0,35 19-1,71 16 1,0 19-1,-89 17 1,54 35 0,-18 53-1,-35 0 1,-18-17 0,0-1-1,-36-17 1,1-53-1,17 0 1,18-70 0,0-36-1,36 35 1,52-52 0,35 17-1,-35 106 1,18 53-1,-70 53 1,-36-18 15,0 18-15,-71-18 0,53-70-1,1-1 1,17-34-1,17-36 1,1 35-16</inkml:trace>
  <inkml:trace contextRef="#ctx0" brushRef="#br0" timeOffset="93176.03">15293 10848 0,'0'-18'0,"18"1"16,-18-1-16,-18 18 15,-53 0 17,-17 18-17,18 35 1,70-1 0,0-34-1,35 0 1,53-18-1,18 0 1,-18 17 0,-88 1-1,-18 35 1,-52-18 0,35-17-16,-54 17 15,37-17 1,-1-1-1,35-34 17,-17-1-17,-18-17 1,-18-36 0</inkml:trace>
  <inkml:trace contextRef="#ctx0" brushRef="#br0" timeOffset="93341.19">14429 10389 0,'0'0'0,"-18"0"15,0-35-15</inkml:trace>
  <inkml:trace contextRef="#ctx0" brushRef="#br0" timeOffset="93433.21">14340 10336 0,'-17'0'15</inkml:trace>
  <inkml:trace contextRef="#ctx0" brushRef="#br0" timeOffset="93708.5">12753 10795 0,'0'0'15,"18"0"1,17 0 0,106 0-1,124-35 1,-142 35 0,-88 0-16,53 0 15,-70 0 1,17 0-1</inkml:trace>
  <inkml:trace contextRef="#ctx0" brushRef="#br0" timeOffset="94257.74">15963 11324 0,'-35'35'31,"0"-17"-31,17 0 16,18-36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7T03:44:15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 2187 0,'18'0'47,"0"-17"-47,-1 17 0,1-36 15,35 19 1</inkml:trace>
  <inkml:trace contextRef="#ctx0" brushRef="#br0" timeOffset="1210.03">1517 1147 0,'0'0'0,"0"-89"31,0 72-31,-18-1 0,18-35 31,0 35-15,-17 18 0,17 89-1,-18 17 1,0 35 0,18-106-16,-70 177 15,52-71 1,1-35-1,-1-54 1,53-87 15,-17 18-31,35-107 16,0 36 0,-18 0-1,0 35 16,0 53-15,-17 17 0,0 89-1,-1 0 1,1-18 0,35 18-1,0-88 1,35-18-1,-17-71 1,-1 1 0,-52-54-1,-18 18 1,0-17 0,-18 52-1,-17 36 16,17 17-15</inkml:trace>
  <inkml:trace contextRef="#ctx0" brushRef="#br0" timeOffset="1733.42">2258 1041 0,'0'70'16,"0"-34"-1,0 34-15,0 71 16,-18-17 15,0-36-15,1 35-1,17-105 1,-18 0 0,18-36-1,0-53 1,0 1-1,0 52-15,71-105 16,-1 35 0,36 35-1,0 53 1,-35 70 0,17 54-1,-88-36 16,0-18-15,-36-17 0,19-17-1,-1-36 1,18-53 15</inkml:trace>
  <inkml:trace contextRef="#ctx0" brushRef="#br0" timeOffset="2599.39">3210 1393 0,'0'0'0,"18"-70"15,-18 52 1,0-17-16,0-18 31,-53 35-15,35 18-16,-35 0 15,1 71 1,-19 52 0,18-34-1,35 16 1,18-52-1,53-17 1,0-36 0,18-36-1,-18-34 1,-18-1 0,0-17-1,-17 18 16,-18 52-15,0 53 0,0 18-1,0 35 1,0 0 0,18-17-1,52-53 1,1-18-1,34-36 1,-16-17 0,17-52-1,-18-19 1,-35 1 0,-36-36-1,-17 88 1,0 54 15,-17 105 0,-1-53-31,-17 124 16,17-53 0,-17 17-1,35-52 1,0 17-1,17-53 1,19-35 0,34 0-1,-52-53 1,35-35 0</inkml:trace>
  <inkml:trace contextRef="#ctx0" brushRef="#br0" timeOffset="2816.37">3687 1288 0,'-18'17'31,"36"-17"-15,52 0-1,36-35 1,-36 0 0,1-1-1</inkml:trace>
  <inkml:trace contextRef="#ctx0" brushRef="#br0" timeOffset="3715.75">4498 1393 0,'0'0'15,"-18"18"-15,1 0 0,17-1 16,17-17 15,1 0-31,105-35 16,-17-18 0,18-35-1,-89 53-15,36-71 31,-36-53-15,-35 18 0,0 106-1,-18 35 1,-35 70 0,0 107-1,18-19 1,0 36-1,17-105 1,18-19 0,18-70 15,35-35-15,0-18-1,0-18 1,-18 36-1,0 35 17,-17 18-17,17 52 1,18-34 0,17-1-1,-17-17 1,71-18-1,-107 0-15,89-36 16,18-34 0,-54 17-1,-17-53 1,-53 35 0,-35 1-1,-36 70 16,54 0-31,-89 35 16,53 36 0,0 35-1,53-54 1,-35-52-16</inkml:trace>
  <inkml:trace contextRef="#ctx0" brushRef="#br0" timeOffset="4250.22">5574 1411 0,'53'-18'15,"0"-34"1,0-19 0,-36 36-1,1 35 1,-18 35 0,18 36-1,-18-19 1,70-34 15,-17-18-15,70-18-1,-52-34 1,0-19 0,-36 0-1,-35 1 1,0 52-1,0 71 1,-18 53 0,1 0-1,-19 88 1,19-18 0,-1 54-1,18-178-15,-35 125 31,17-71-15,18-36 0,0-87 15,0-54-15,0 53-16,35-87 15,-35 69-15,53-122 16</inkml:trace>
  <inkml:trace contextRef="#ctx0" brushRef="#br0" timeOffset="4632.56">6244 1147 0,'0'0'0,"0"-18"0,0 0 0,0-35 31,35 0-15,54 18-1,-19 17 1,36 36 0,-71 35-1,-17 53 1,-89 0-1,-52 0 1,88-89-16,-36 36 16,18-18-1,71-52 32,-1-1-47,1 18 16</inkml:trace>
  <inkml:trace contextRef="#ctx0" brushRef="#br0" timeOffset="5001.7">6950 1094 0,'0'17'31,"0"1"-31,0 88 16,0 0-1,0-71-15,0 88 16,0-70-16,0 106 16,-53 35-1,0-53 16,-18 18-15,36-89 0,35-34-16,-35-1 15,52-70 17,54-89-17,0-17 1</inkml:trace>
  <inkml:trace contextRef="#ctx0" brushRef="#br0" timeOffset="6032.09">7020 1305 0,'-17'-17'0,"34"34"0,-52-70 16,17-35 0,18 35-1,53-35 16,18 70-15,35 1 0,-36 70-1,-17 35 1,-53-18 0,-53 1-1,-53-18 1,36-35-1,17-1 1,35-17 0,18 18-1,36-18 1,52 0 0,-18-35-1,54-18 1,-18 17 15,17-34-15,-52 17-1,-71-18 1,-53 89 15,0 35-15,35 53-1,18-89-15,0 36 16,71 0 0,-1-53-1,54 0 1,-36-35 0,35-36-1,-34-34 16,-89 16-15,0 72 0,0 34-1,-18 36 1,-17 53 0,-1-18-1,36-70-15,-35 35 16,35-18-1,-18-35 1,18-35 15,36-36-15,-19 54-16,72-89 16,34-53-1,-17 71 16,-18 53-15,-53 87 0,-35 90-1,0-1 1,-53-35 0,36-54-1,-1-34 1,1 0-1,17-36 1</inkml:trace>
  <inkml:trace contextRef="#ctx0" brushRef="#br0" timeOffset="6417.48">8978 1023 0,'0'0'0,"0"-18"0,0 1 15,-17 17 1,-36 0 0,-36 0-1,19 53 1,17 0 0,53 0-1,0-36-15,53 1 16,17 17-1,19 0 1,-36-35 0,-53 36-1,0-19 1,-106-17 0,18 18-1,-18-18 16,35 0-15,36-18-16</inkml:trace>
  <inkml:trace contextRef="#ctx0" brushRef="#br0" timeOffset="6882.2">9666 917 0,'0'0'0,"0"-17"0,0-1 31,18 18-31,-1 70 31,-17 1-15,0 53 0,0-54-1,-17-17 1,-1-53 15,18-18-31</inkml:trace>
  <inkml:trace contextRef="#ctx0" brushRef="#br0" timeOffset="7049.02">9737 723 0,'0'0'0,"-18"0"16,-17-35-1,17 35 1,0 0-1,36 0 1,0 0 0</inkml:trace>
  <inkml:trace contextRef="#ctx0" brushRef="#br0" timeOffset="7716.13">10195 900 0,'0'0'0,"18"0"0,17 0 16,-17 0-16,35-18 16,0-53-1,-36 18 1,-17-17 0,0 17-1,-17 71 16,-36 123-15,0 17 0,-18 107-1,1-71 1,52-123-16,-35 176 16,36-177-16,-54 195 15,0-71 1,1 88-1,35-123 17,35-1-17,52-69 1,37-107 0,69-88-1,36-88 1,-52 18-1,-37-106 1,-105-18 0,-105 53-1,16 141 1,-16 35 0,69 54-1,36-1 1,0-17 15,71 0-15,-1-1-1,19 1 1,-37-18-16</inkml:trace>
  <inkml:trace contextRef="#ctx0" brushRef="#br0" timeOffset="8548.96">11430 1129 0,'-71'-18'32,"71"1"-32,0-1 15,0 0-15,0-35 16,71-35 0,0 71-1,17-1 1,-35 53-1,-36 71 1,-17 35 0,-35-35-1,17-53 1,18-35 0,18-18-1,70-18 1,-17-35-1,-36 35 1,71-87 0,-36 16-1,-17-34 1,-35 88 0,-18 105 15,-18-35-31,-52 142 15,52-36 1,1 88 0,17-35-1,0 71 1,0-212-16,-36 211 16,36-87-1,-17-1 1,-36-70 15,0-71-15,-53-52-1,35-72 1,-17-69 0,88-19-1,0 18 1,53-35-1,71 0 1,-54 89 0</inkml:trace>
  <inkml:trace contextRef="#ctx0" brushRef="#br0" timeOffset="9431.75">12594 1199 0,'0'0'0,"88"-70"0,-70 17 16,-106 0 15,70 53-31,-70 0 16,-18 88-1,36 18 1,17 18 0,53-36-1,17-18 1,89-34-1,18-36 1,-36-36 0,18-34-1,-53-18 1,-53 70-16,0-88 16,-18-17-1,-70 87 1,17 36 15,-52 89-15,70-1-1,0 35 1,53-88-16,0 36 16,53-18-1,17-35 1,54-18-1,17-53 1,-18-18 0,-17-17-1,-35 17 1,-54 18 0,-34 124 15,-1-36-16,0 36 1,18 17 0,0-53-1,53-35 1,36 0 0,34-53-1,-17-17 1,-36-36-1,-52 35 1,-18 36 0,-35 88-1,0 18 1,-1 34 0,19-69-1,52 17 1,0-53 15,53 0-15,-52-36-16</inkml:trace>
  <inkml:trace contextRef="#ctx0" brushRef="#br0" timeOffset="9849.45">14287 917 0,'0'0'0,"-35"-17"0,-106-72 16,35 36 0,53 36-1,-17 34 1,70 1-1,-35 88 1,-1 176 0,-17 71-1,18 53 1,0-124 0,-36 88-1,-17-105 1,35-106-1,18-124 1,35-53 0,35-52-1,36-142 1,-1 0 0</inkml:trace>
  <inkml:trace contextRef="#ctx0" brushRef="#br0" timeOffset="10165.87">13811 1570 0,'0'0'0,"0"-106"16,0-17-1,0 52 1,0 53-16,88-87 16,18 52-1,35 35 1,-70 71-1,-71 35 1,-35 0 0,-1-52-16,-105 34 15,35-17 1,36-35 0,70-1-1,18-34 16,-1-1-15,71-17-16</inkml:trace>
  <inkml:trace contextRef="#ctx0" brushRef="#br0" timeOffset="10765.31">14252 1358 0,'0'0'16,"35"-17"-16,18-1 15,-17-17 1,17-18-1,-36 17 1,1 1 0,-18 18-1,0 34 1,-71 71 0,36 1-1,0-1 1,35-53 15,35-35-15,18 0-1,88-35 1,-70-18 0,-1-53-1,-35 18 1,18 0-1,-17 88 1,34 17 0,-17 71-1,-35 18 1,-1-53 0,-17 0-1,0-35 1,0-36 31,0-35-32,0 0 1,53-53 0,18 36-1,88-36 1,-106 71-16,52-18 0</inkml:trace>
  <inkml:trace contextRef="#ctx0" brushRef="#br0" timeOffset="12065.78">15875 617 0,'0'0'0,"-18"0"31,-35 36-31,-17 69 16,-18 107 15,17-18-15,-17 88-1,17-35 1,36-176-16,-53 229 16,17 0-1,36-71 1,17-17-1,18-107 1,106-52 0,18-53-1,-18-53 1,70-70 0,-53-18-1,19-124 1,-107 1-1,-106 34 17,-87 72-17,34 69 1,53 19 0,71 35-1,36-36 1,70 0-1,35 1 1,-53 17 0,18 18-1,-71 35 1,-35 17 15,-18 1-31,-35 70 16,36-17 15,17-18-15,35-18-1,18-35 1,53-18 0,-18-17-1,-17-53 1,-54-18-1,-17-17 1,-35 52 0,17 71-16,-52 0 15,-1 53 1,36 35 0,0-17-1,35-1 1,0-35-1,17-35 1,71 18 0,1-18-1,17-18 1,-18-17 0,0-35-1,-35 17 1,0 0-1,-36 53 1,36 0 0,-35 35-1,35 53 1,-36-17 0,-17 35-1,0-53 1,-35-36 15,18-17-15,-1 0-1,0-53 1,18-53 0,18 36-1,35-18 1,0 52-1,17 19 1,-17 17 0,0 0-1</inkml:trace>
  <inkml:trace contextRef="#ctx0" brushRef="#br0" timeOffset="13199.41">17110 1164 0,'0'18'31,"0"-1"-31,0 1 16,0 17 0,-18 1-16,0 52 15,1-35 1,17 0 0,-18-36-1,18-34 16,0-54-15,0 1 0,71-36-1,-1 18 1,36-1 0,-71 72-16,54 17 15,-1 88 1,-53 0 15,-35 36-15,-35-54-1,-18 1 1,18-54 0,-1-17-1,36-17 1,0-36-1,36 0 1,87-71 0,18 36-1,71 0 1,-124 123 0,-70 53-1,-18 54 1,-89-19-1,54-52 17,18-71-17</inkml:trace>
  <inkml:trace contextRef="#ctx0" brushRef="#br0" timeOffset="13964.62">19844 1411 0,'0'0'0,"17"0"16,-17-18-16,18-34 15,-18-19 1,0 0-1,-53-70 1,-35 35 0,-71 71-1,124 35-15,-106 53 16,17 106 0,54-36-1,52 18 1,18-70-1,124 0 17,-36-71-17,71-36 1,-36-17 0,18-70-1,-70-18 1,34-141-1,-69 140 1,-36 54 0,-71 176 15,54-35-31,-54 106 16,0 88-1,36-88 1,35-71-1,0-35 17,35-53-17,18 0 1,0-35-16</inkml:trace>
  <inkml:trace contextRef="#ctx0" brushRef="#br0" timeOffset="14281.14">20179 1288 0,'0'0'0,"35"-18"16,18-17-1,-18-36 1,1 18 0,-19-17-1,-17 52 1,-88 18-1,0 106 17,17-18-17,1 18 1,70-36 0,0-17-1,0-35 1,88-18-1,-70 0-15,52-18 16</inkml:trace>
  <inkml:trace contextRef="#ctx0" brushRef="#br0" timeOffset="14665.29">20867 1076 0,'0'0'0,"0"-18"0,-53 18 16,-88 36-1,53 17 17,17-1-17,71-34 1,0 0-16,123-1 16,-17 19-1,53 17 1,-106-18-1,-53 18 1,-35-18 0,-106-17-1,-18-1 1,18-17 0,88 0-1,53-17 1,17-36-1,89 0 1</inkml:trace>
  <inkml:trace contextRef="#ctx0" brushRef="#br0" timeOffset="15031.37">21026 1323 0,'0'0'16,"52"0"-1,-34-18-15,17 18 16,71-35 0,-53 0-1,0-36 1,-53 36 0,0 17-1,-18 18-15,-52 18 16,-18 70-1,35 0 17,17 0-17,36-35 1,18 0 0,35-53-1,53 0 1,-18-35-1,-17 0 1</inkml:trace>
  <inkml:trace contextRef="#ctx0" brushRef="#br0" timeOffset="15664.57">21837 811 0,'0'0'0,"18"-35"0,-18 0 16,17 0-16,-17-36 15,0 18 1,-53 141 15,-35 106-15,35-17-1,36-124-15,-19 88 16,36 0 0,0-71-1,53-52 1,35-18-1,-17-18 1</inkml:trace>
  <inkml:trace contextRef="#ctx0" brushRef="#br0" timeOffset="16898.09">22066 1147 0,'18'-18'31,"0"18"-15,17 0-16,-18 0 15,19-35-15,52-1 16,-53 1 0,-17 0-1,-18 17-15,-53 18 16,-35 35-1,0 54 17,-1 16-17,72-34 1,17 0 0,70-54-1,36-17 1,-18 0-1,71-35 1,-53-18 0,53-88-1,-106 70 1,-36 54 0,-17 34-1,-70 54 1,34-1-1,19-17 17,17-35-17,70-18 1,-17-35 0,18-18-1,-18-18 1,0 1-1,-18 17 1,-18 53 0,-17 35 15,0-17-15,-17-18 15,-1 0-16,1 0 1,-36 0 15,-18 35-15,53-17-16,-34 52 16,-1 18-1,35-35 1,53 18-1,53-36 1,1-35 0,34 0-1,-105 0-15,70-35 16,0-89 0,-17 1-1,17-54 1,0-17-1,-35 89 17,-53 69-32,0-34 15,-88 140 17,17 19-17,1 87 1,-1 53-1,71-158 1,0-54-16,18 89 16,17-53-1,36-35 1,-18-1 0,35-34-1,-71-1-15,54-17 16,-1-53-1</inkml:trace>
  <inkml:trace contextRef="#ctx0" brushRef="#br0" timeOffset="17147.32">23372 935 0,'0'0'0,"0"-18"15,52 1 1,19-19 0,-36 19-16,71-1 15,-53 18-15,70-18 16,54-17 0,-54 35-1,-87 0 1</inkml:trace>
  <inkml:trace contextRef="#ctx0" brushRef="#br0" timeOffset="18847.34">3193 3034 0,'0'0'0,"-18"0"0,-70-18 31,70 18-31,-35 0 16,-53 71 0,-17 70-1,88-88-15,-54 123 16,37 71 0,52-123-1,17 34 1,36-87-1,53-53 17,17-36-17,-17-70 1,53-36 0,-53 1-1,-18-71 1,-88 35-1,-123-17 1,-19 87 0,19 89-1,-1 124 1,72 52 0,52 36-1,52-53 1,19-89-1,53-34 17,-1-36-17,36-53 1,-36-18 0,-17-35-1,-71 71 1,-35 88 15,0 53-15,0-36-1,0 1 1,-17-36 0,-1-35-1,18-18 16,0-17-31,18-71 16,-18 89 0,53-89-1,52-18 1,-16 89 0,34 70-1,-52 36 1,-71 52-1,0-17 1,-18-18 0,18-52-1,-18-19 1</inkml:trace>
  <inkml:trace contextRef="#ctx0" brushRef="#br0" timeOffset="20974.24">5680 3810 0,'0'0'0,"-53"-35"32,35-18-32,18-18 15,0-17 1,53 35-1,35 18 1,-52 35 0,16 17-1,-16 1-15,52 88 16,-35-18 0,-36 18-1,-17 0 1,-52-53-1,52-36-15,-36 1 16,1-18 0,17-35-1,18-18 1,0-53 0,71 0-1,52-70 1,-34 105-1,34 89 17,-52 52-17,-18 54 1,-53-36 0,0 0-1,0-70-15,-18 35 16,0-53-1,18-53 17,36 0-17,-36 18-15,88-89 16,0 18 0,35 18-1,-52 88 1,-18 71-1,-18 17 1,-35 53 15,18-70-15,17-1 0,18-52-1,35-18 1,18-71-1,0 1 1,-36-18 0,-52-1-1,-18-17 1,0 89 0,0 52-1,-35 71 1,-1 35-1,36-70 17,0 17-17,18-71 1,53-17 0,35-17-1,17-54 1,0-17-1,-52 0 1,-18-18 0,-35 53-1,-54 124 17,1 35-17,35-18 1,0-18-1,35-52 1,53 0 15,-52-18-31,70-36 16,-1-17 0,1-35-1,-35-18 1,-36-88-1,-35 71 1,0 105-16,0-70 16,0 123 15,-18 53-15,1 54-1,-18-1 1,17-18-1,18-52 1,0-18 15,35-18-15,0-35 0,36 18-1,-53-18-15,52-36 16,36-34-1,0-36 1,-36 0 0,-17-88-1,-35 71 1,-18 87-16,0-52 16,0 70-1,-18 18 1,-17 53-1,17 0 17,1 0-17,17-35-15,0 17 16,0-53 171,-18 18-124,-52 0-47,52 0-16</inkml:trace>
  <inkml:trace contextRef="#ctx0" brushRef="#br0" timeOffset="21448.28">6350 3687 0,'0'0'0,"-71"-18"16,36 18-16,18 0 15,-1 18 1,0 17 0,142-18 15,70-17-16,194-35 1,-282 35-16,229-35 16,123 17-1,-105 1 1,-194 17 0,-53 0-1,-89 0 1,-70 0-1,-35 0 1,-106 0 0,-141 0 15</inkml:trace>
  <inkml:trace contextRef="#ctx0" brushRef="#br0" timeOffset="21697.78">6685 3775 0,'0'0'0,"-212"35"15,160-17 1,87-18 0,194 0-1,36 0 1,-159-18-16,370-35 16,-123 35-1,-18-17 1,-159 35-1,-105 0 17,-54-53-17,-17 36-15</inkml:trace>
  <inkml:trace contextRef="#ctx0" brushRef="#br0" timeOffset="22397.9">10530 3475 0,'0'0'0,"0"-53"16,18 35 0,17-17-1,-17 35-15,17-53 16,18 0-1,-53 18 1,-53 35 0,-35 0-1,-35 35 1,17 36 0,106-1-1,53-17 1,35 0-1,35 0 17,-34 0-17,-1 53 1,-106-53 0,-123 0-1,0-18 1,-71-35-1,1-18 1,69-17 0,89-18-1,53 18 1,53 0 0,36-1-1,87 1 1,-123 17-16</inkml:trace>
  <inkml:trace contextRef="#ctx0" brushRef="#br0" timeOffset="22582.14">10971 3510 0,'18'0'16,"-36"0"-16,36 18 15,-18 52 1,-35-17-1,-18 0 1,35-18 0,18-52 15,0-1-31</inkml:trace>
  <inkml:trace contextRef="#ctx0" brushRef="#br0" timeOffset="22763.52">10989 3298 0,'0'0'0,"0"-17"0,-18-1 15,1 18 1,17 18 0,0-1-1,0 19 1,53-1-16</inkml:trace>
  <inkml:trace contextRef="#ctx0" brushRef="#br0" timeOffset="23746.99">11183 3475 0,'0'0'0,"0"53"0,0 17 15,-35 1 1,35-53-16,-36 34 15,36-34 1,18-18 31,35-53-31,-18 0-1,36-53 1,-53 89-16,34-36 15,1 53 1,-35 35 0,17 53-1,-17-17 1,35-1 0,-36-52-16,54 0 15,17-18 1,53 0-1,-35-53 1,18-18 15,-89 18-15,-35 36-16,-18-54 16,-52 53-1,-36 36 1,18 35-1,52-18 1,36 1 0,36-36-1,34 0 1,1 0 0,-1-36-1,-34 36 1,-19 0-1,-17 18 1,0 35 15,0 35-15,0 18 0,0 53-1,0 52 1,0 19-1,-53-19 1,-17-34 0,-18 34-1,-18-105 1,-141-35 0,35-107-1,36-52 1,-18-106-1,70-17 17,124 52-17,106-88 1,18 106 0,87-53-1,-140 141-15</inkml:trace>
  <inkml:trace contextRef="#ctx0" brushRef="#br0" timeOffset="24030.33">12612 2840 0,'0'0'0,"-18"0"0,-35-18 16,0 124-1,0 35 1,0 0 15,36 36-15,-18-72 0,35-69-16,0 17 15,35-53 1,35 0-1,1-53 1</inkml:trace>
  <inkml:trace contextRef="#ctx0" brushRef="#br0" timeOffset="24380.88">12629 3404 0,'18'0'16,"0"0"-1,-1 0-15,54 0 16,17-35 0,-53 17-1,71-52 1,-88 35 0,-18-18-1,-71 53 1,-52 53-1,17 52 1,71 19 0,35-36-1,17-53 1,54-35 0,-1 0-1,36-35 1</inkml:trace>
  <inkml:trace contextRef="#ctx0" brushRef="#br0" timeOffset="24996.81">13811 3369 0,'0'0'0,"-17"0"16,-1 0-16,18-53 16,0 35-16,53-17 15,70-35 1,-34 17-1,-37-18 1,-52 18 15,-105 53-15,16 18 0,-16 35-1,87 35 1,18 0-1,71 18 1,-1 0 0,-52-36-1,-18-17 1,-106-17 0,18-36-1,-53 0 1,17-18-1,71-35 1,36 35 0,34-17 15,54 0-15,-1 0-1,-52 35-15</inkml:trace>
  <inkml:trace contextRef="#ctx0" brushRef="#br0" timeOffset="25347.88">14093 3492 0,'0'0'0,"18"0"16,53 18 0,-18-36-1,52-34 1,1-19-1,-53 18 1,-53-17 15,-17 52-15,-89 71 0,17 35-1,-16 53 1,69-53-1,36-17 1,89-53 0,69-18-1,19-36 1,-54-34 0</inkml:trace>
  <inkml:trace contextRef="#ctx0" brushRef="#br0" timeOffset="25597.35">15011 2999 0,'0'0'0,"0"-36"0,-18 36 31,-17 53-15,-36 88-1,18-17 1,36-71-16,-36 88 15,35-53 1,-17 0 0,35-70-1,17-18 1</inkml:trace>
  <inkml:trace contextRef="#ctx0" brushRef="#br0" timeOffset="25829.58">15064 3581 0,'0'0'16,"17"-18"-16,1 18 0,17 0 31,-35-18-31,53-17 16,0 0-1,0-36 1,-35 18-1,-1 36 1,-52 17 0,17 0-16,-105 88 15,52-35 1</inkml:trace>
  <inkml:trace contextRef="#ctx0" brushRef="#br0" timeOffset="25963.95">14958 6138 0,'0'-1146'15,"0"2292"-15,53-2998 16,-36 1729-16,72-142 15,87 106 1,-35 89 15,-53 17-15,-35 0-16</inkml:trace>
  <inkml:trace contextRef="#ctx0" brushRef="#br0" timeOffset="26446.65">15804 3298 0,'18'-17'15,"-36"34"-15,36-52 16,-18 53 0,-53 70-1,18 0 1,35 0 0,0-52-16,0 17 15,18-36 1,70-17-1,-18 0 1,18-70 15,-17-19-15,17-122 0,-35 70-1,-35 17 1,-1 71-1,-70 124 17,36-53-32,-54 140 15,1-17 1,34 18 0,36-88-1,0-18 1,89-53-1,-54 0-15,35-18 16,19-53 15,-72 54-31</inkml:trace>
  <inkml:trace contextRef="#ctx0" brushRef="#br0" timeOffset="26550.51">15981 3334 0,'0'0'16</inkml:trace>
  <inkml:trace contextRef="#ctx0" brushRef="#br0" timeOffset="26647.26">15998 3351 0,'89'-17'32,"-54"17"-32,141-36 15,1-16 1,-107 16-1</inkml:trace>
  <inkml:trace contextRef="#ctx0" brushRef="#br0" timeOffset="28129.7">16898 3457 0,'0'0'0,"18"0"0,88 0 31,-71 0-31,-18 0 0,19 0 16,-1-53-1,-35 0 1,0 36-16,-35-89 15,-18 35 1,-18 54 0,1 34-1,-1 54 1,1 70 0,17 0-1,35-35 1,18-53-1,71-35 1,-1-18 15,18-53-15,18-53 0,0-35-1,-35 0 1,17-53-1,-53 52 1,-17 19 0,-18 105-1,-18 54 1,-35 52 0,-35 88-1,53-35 1,-1 53-1,36-70 1,18-36 15,53-53-15,-19-35 0,72-17-1,-36-36 1,36-71-1,-89 36 1,-35-18 0,0 89-1,-35 17 1,35 35 0,-18 88-1,18-52 1,18-1-1,-1-34 1,36-19 0,0-17 15,53-17-15,-53-36-1,35-35 1,-70 17-1,17 36 1,-53 70 15,18-17-31,-35 52 16,35 18 0,0-35-1,35-17 1,18-19-1,-35-17-15,70 0 16,-35-35 15,0-53-15,-35-36 0,-36 36-1,-70 18 1,-18 70-1,53 17 1,35 54 0,18-18-1,36-18 1,87-35 0,36 0-1,-71-18 1</inkml:trace>
  <inkml:trace contextRef="#ctx0" brushRef="#br0" timeOffset="28463.93">18591 3351 0,'71'-17'16,"-53"17"0,-124 35-16,123-53 0,89-35 0,-123 89 47,-1-19-32,-17 89 1,-1 53-1,1-36 1,0 54 0,-36 52-1,1 0 1,17-70 0,-18 35-1,18-70 1,36-54-1,17-52-15,17-36 32,54-88-1,-53 71-31</inkml:trace>
  <inkml:trace contextRef="#ctx0" brushRef="#br0" timeOffset="28780.39">18662 3616 0,'0'0'0,"0"-35"0,0-18 15,0 0 1,0-18 0,88 1-1,18 52 1,-35 18-1,-36 71 1,-35-1 15,-53 18-15,-53-17 0,35-53-1,54-18 1,52-18 15</inkml:trace>
  <inkml:trace contextRef="#ctx0" brushRef="#br0" timeOffset="29331.87">19597 3351 0,'0'0'0,"0"-17"0,0-36 16,-71 53 15,-70 17-15,18 36 0,34 18-1,19 35 1,70-89-16,0 36 15,35 0 1,36-53 0,52 0-1,-35-35 1,36-53 0,-18-53-1,-18-36 1,-70 71-1,-1 1 1,-17 122 31,-17 1-47,-54 70 16,-17 71-1,35-53 1,35 17-1,18-35 1,53-70 0,35-18-1,-17 0 1</inkml:trace>
  <inkml:trace contextRef="#ctx0" brushRef="#br0" timeOffset="29779.11">20108 3281 0,'0'0'0,"18"-18"0,-36 36 47,1-1-31,-36 72-1,35-19 1,18-35-16,0 36 15,0-53 1,35-1 0,18-17-1,36-35 1,-1-36 0,-53 1-1,-17 35-15,-18-71 16,-36 88-1,-52 18 1,18 18 0,-1 52 15,53 1-15,18-53-16,0 34 15,18-52 1,53 0-1,-18 0-15</inkml:trace>
  <inkml:trace contextRef="#ctx0" brushRef="#br0" timeOffset="30662.25">20549 3316 0,'18'-18'0,"-36"36"0,54-53 16,-19 35-1,-17 17 1,-70 72-1,34-19 1,19-52-16,17 35 31,0-18-15,35-35 0,0 0-1,53-35 1,-35-1-1,-17 19 1,-36 52 15,0 0-15,0 18 0,17-17-1,19-36 1,-19 0-16,19 0 15,-1-36 1,-35-17 15,17 0-15,36-70 0,0 52-1,18 36 1,-18 18-1,0 52 1,-36 18 0,-17 53-1,0-54 1,0 1 0,0-35-1,-17-18 1,-1-18 15,18-35-15,53-52-1,17 34 17,36-17-17,0 70 1,18 36-1,-89 0-15,0 52 16,-35 36 0,-35-36-1,-53 19 1,35-54 0,35-17-1,1-18 1,34-18-1,54 0 1</inkml:trace>
  <inkml:trace contextRef="#ctx0" brushRef="#br0" timeOffset="30831.97">22296 3263 0,'0'0'0,"0"-17"0,0-72 16,-36 36 0,72 1-1,-1 34 1</inkml:trace>
  <inkml:trace contextRef="#ctx0" brushRef="#br0" timeOffset="30996.59">22419 3440 0,'-53'70'31,"53"-52"-15,0-1-16,-35 19 16,17-1-1,1 0-15</inkml:trace>
  <inkml:trace contextRef="#ctx0" brushRef="#br0" timeOffset="31157.94">22190 3986 0,'17'0'32,"-34"0"-17,-1 0 16,0 0-15,1 0-16</inkml:trace>
  <inkml:trace contextRef="#ctx0" brushRef="#br0" timeOffset="32263.7">1376 6897 0,'0'0'0,"0"-18"0,-18-70 31,1 88-15,17 18-1,0-1-15,0 71 16,0 71-1,0-18 1,-36 18 0,19-53 15,17-88-31,0 34 16,0-16-1,0-54 1,17-17-16</inkml:trace>
  <inkml:trace contextRef="#ctx0" brushRef="#br0" timeOffset="32546.16">1640 7108 0,'0'0'0,"18"-17"0,17-1 0,-17 18 16,-18 18-1,-53 52 1,-18 54-1,1-36 1,17 18 0,18-53 15,35-36-15,0-52 15,0 18-31,17-54 15,36-53 1</inkml:trace>
  <inkml:trace contextRef="#ctx0" brushRef="#br0" timeOffset="32762.6">1605 7144 0,'0'0'0,"53"0"16,0 17 0,-18 72-1,18 52 1,-18-53-1,1 0 1,-1-53 0,0-17 15,-17-36-15,17-52-1,0-18 1,-17 52-16</inkml:trace>
  <inkml:trace contextRef="#ctx0" brushRef="#br0" timeOffset="33013.44">2152 6826 0,'0'0'0,"0"-35"0,0-18 16,0 124 15,0 34-15,-35 72-1,17-54 1,0-87-16,1 69 16,17 1-1,0-70 17,0-54-1,35-17-16</inkml:trace>
  <inkml:trace contextRef="#ctx0" brushRef="#br0" timeOffset="33529.01">2364 7267 0,'0'0'16,"0"35"-1,0-17 1,17-18 0,19 0-1,34-35 1,36-36-1,-36 36 1,-17-36 0,-53 36-1,0 18-15,-53-1 16,-17 18 0,-36 35-1,36 53 1,17 53-1,53-52 1,35-1 15,35-70-31,54-18 32,-1-36-17,-17 1 1,18-36-1,-107 36-15</inkml:trace>
  <inkml:trace contextRef="#ctx0" brushRef="#br0" timeOffset="34512.66">4145 7091 0,'-35'0'31,"88"0"-15,-53-18-1,0 1-15,0-19 16,17 1 0,-17-18-1,-17 0 1,-71 36-1,17 17 1,53 17-16,-87 36 16,34 18 15,36 34-15,35-16-1,53-72 1,52-17-1,1-53 1,18 0 0,-36 1-1,-17-1 1,-71 70 31,0 19-47,0-19 0,0 107 15,0 70 1,0 0 0,0 53 15,17 53-15,1-36-1,17-17 1,-35-106-1,0 18 1,-70-36 0,-36-52-1,-35-53 1,-18-71 0,71-71-1,17-123 1,71-70-1,18 52 1,17 195-16,36-142 16,-36 141-16,35-105 31,54-18-15,-18 53-1,35 35 1,-124 88-16</inkml:trace>
  <inkml:trace contextRef="#ctx0" brushRef="#br0" timeOffset="35112.22">4551 7144 0,'0'0'0,"53"0"16,0-36 0,17-16-1,36-19 1,-88 53-16,-1-17 15,-17-35 1,-53 70 0,-17 0 15,-18 35-15,52 35-1,36 1 1,0-18-1,53-18 1,35-35 0,1 0-1,17-53 1,-71 36-16,53-54 16,18-35-1,-53 0 1,-18-52-1,-35 16 1,0 54 0,-18 159 31,1 88-32,-19-36 1,19 36-1,17-124-15,0 71 16,0-71 0,35-17-1,0-18 1,1-35 0,-1-1-1</inkml:trace>
  <inkml:trace contextRef="#ctx0" brushRef="#br0" timeOffset="35330.58">5168 6773 0,'0'0'16,"18"0"15,17 0-16,36 0 1,-1-35 0,36 0-1,-88 17-15</inkml:trace>
  <inkml:trace contextRef="#ctx0" brushRef="#br0" timeOffset="35979.74">6914 6385 0,'0'0'16,"18"-141"-1,-18 124-15,0-19 16,-18 36 15,-17 71-31,0 88 16,17 17-1,-17 18 17,35-141-32,-18 53 15,54 0 1,87-89-1,-35-17 1,53-53 0,-17-53-1,-36 1 1,-17-107 0,-36 0-1,-35 89 1,0 70-1,-18 53 1,1 18 0,17-1-16,0 54 31,0 35-15,17-36-16</inkml:trace>
  <inkml:trace contextRef="#ctx0" brushRef="#br0" timeOffset="36445.37">7673 6615 0,'0'0'0,"0"-18"15,0 36 1,-35 34 0,17 54-1,0-17 1,18-72-16,0 71 15,0-35 1,0-35 0,0-53 31,0-18-32,0 17-15,0-34 16,53-89-1,35 36 1,71 34 0,0 89-1,-18 106 1,-70 18 0,-71-18-1,-18-1 1,-35-34-1,18-53 1,35-1 0,0-34-1</inkml:trace>
  <inkml:trace contextRef="#ctx0" brushRef="#br0" timeOffset="37711.72">9049 6632 0,'17'0'31,"1"-17"-31,0-1 0,87-70 32,-34 17-17,-36 54-15,1-89 16,-36 53-1,-53 18 1,-18 35 0,-70 35-1,35 53 1,71 18 0,53-18-1,34-35 1,37 35-1,16-17 1,-34-18 0,-36 35 15,-35-53-15,-106 18-1,-52-35 1,17-18-1,-36-18 1,54-70 0,70-18-1,35 0 1,18 18 0,18 53-1,17 52 1,18 89-1,18 18 1,-18-36 0,35 18-1,35-53 17,-35-36-17,53-34 1,1-54-1,-54 0 1,0-34 0,-70 34-1,-18 18 1,0 35 0,-18 89-1,0 35 1,18-36-1,0-17 1,36-35 0,52-18-1,0-71 17,-17 19-17,17-37 1,-53 19-1,-35 17 1,-18 106 15,-17 35-15,17-17 0,1-1-1,17-35 1,53-35-1,70-35 1,18-35 0,-52-1-1,-19 0 1</inkml:trace>
  <inkml:trace contextRef="#ctx0" brushRef="#br0" timeOffset="38044.72">10407 6526 0,'0'0'16,"0"-17"-1,0 34 1,0 89 0,-18 0-1,-17 53 1,35-124-16,-35 177 16,35-18-1,-18 88 1,-35-17-1,18-71 1,0-18 0,-1-70-1,36-212 32,36-88-31,-1-18-1,-17 142-15,17-248 16,-35 230-16</inkml:trace>
  <inkml:trace contextRef="#ctx0" brushRef="#br0" timeOffset="38312.21">10266 7161 0,'0'-176'15,"0"0"1,0 70 0,0 635-16,0-600 0,53-493 15,-36 546-15,36-17 16,-35 17-16,88 1 15,-18 34 1,-35 54 0,-53 35 15,-53-36-15,-35 19-1,-18-37 1,53-34-1,71-36 17,52-34-17</inkml:trace>
  <inkml:trace contextRef="#ctx0" brushRef="#br0" timeOffset="38645.48">10813 6667 0,'0'0'16,"53"-17"-16,-1 17 15,-52 17 1,0 72 0,0 105-1,0-18 1,18 106 15,0 1-15,-36-72-1,-52 71 1,-19-52 0,36-142-1,18-70 1,35-71 0,0-71-1,35-35 1,18-35-1</inkml:trace>
  <inkml:trace contextRef="#ctx0" brushRef="#br0" timeOffset="38961.69">10954 6950 0,'0'-53'16,"0"106"-16,0-141 0,0-1 15,53-87 1,0 88-1,88 0 1,17 70 0,-69 53-1,-36 106 1,-71-35 0,-70 0-1,-53-18 1,52-70-1,36-1 1,36-17 0,52-35-1,18 0 1</inkml:trace>
  <inkml:trace contextRef="#ctx0" brushRef="#br0" timeOffset="39395.62">11783 6438 0,'0'0'0,"-18"0"31,0 0-31,-17 0 16,-35 88-1,17 18 1,53-71-16,0 36 15,17 17 1,36-70 0,53-18-1,18-18 17,-36-35-17,-35-35 1,-53-53-1,-53 53 1,-53 35 0,35 53-1,18 18 1,36-1-16,-1 36 16,18-35-1,35-18 1,18 0-1</inkml:trace>
  <inkml:trace contextRef="#ctx0" brushRef="#br0" timeOffset="39795.69">12118 6456 0,'0'0'16,"0"-35"-1,0 17 1,53 0-1,35-17 1,-70 35-16,70 0 16,-18 53-1,-34 35 1,-36-17 0,0 34-1,-36-69 1,-17-1-1,53-53 17,0-35-17,18-17 1,17-18 15,-17 70-31,17-52 16,18 17-1,18 17 1,-18 1 0</inkml:trace>
  <inkml:trace contextRef="#ctx0" brushRef="#br0" timeOffset="40062.83">12912 6138 0,'0'-17'15,"0"34"-15,0-17 47,-18 18-47,-35 70 16,0 53-1,53-105 1,-35 69 0,35 1-1,0-53 1,18-35-1,34-18 1,1-36 0,-17-16-1</inkml:trace>
  <inkml:trace contextRef="#ctx0" brushRef="#br0" timeOffset="40261.72">12788 6438 0,'0'0'0,"18"0"47,-1 0-47,1 0 0,17-17 16,54-19 15,-54 36-31,53-17 16,-17-1-1</inkml:trace>
  <inkml:trace contextRef="#ctx0" brushRef="#br0" timeOffset="40644.98">13317 6403 0,'0'0'0,"36"18"31,-19-18-31,36 0 15,18-36 1,-36 1 0,-35 0-1,0 17 1,-18 18 15,-35 18-15,1 52-1,-19 54 1,36-36 0,17-53-16,18 36 15,18-18 1,35-53 0,70 0-1,1-18 1,-54 0-16</inkml:trace>
  <inkml:trace contextRef="#ctx0" brushRef="#br0" timeOffset="41177.86">14182 6403 0,'0'0'16,"0"-18"-16,0-17 15,-18 35-15,-53-18 16,-34 54-1,-19 52 1,54 18 0,34-1-1,36-34 1,0-53-16,0 17 16,71-17-1,-18-18 1,35-53-1,-17-18 1,-1-70 0,36-88 15,-36 105-15,-34 18-1,-36 71 1,-18 53-1,-52 70 1,17 18 0,0 88-1,53-71 1,0-17 0,17-53-1,19-35 1,17-18-1,-18-36 1,-35 1 0</inkml:trace>
  <inkml:trace contextRef="#ctx0" brushRef="#br0" timeOffset="42878.27">15505 6032 0,'0'0'15,"0"-35"1,0 0-16,0 0 15,-53 35 1,-18 0 0,-17 35-1,70-17 1,-105 105 0,35-17-1,17 70 1,53-52-1,36-1 1,70-52 0,36-71-1,34-18 1,-34-35 0,35-53-1,-89 1 1,-17-37-1,-53 107-15,0-71 16,-35-35 0,-53 35-1,-18 106 17,-71 0-17,36 71 1,88-36-16,-88 89 15,106-18 1,35 35 0,35-36-1,89-16 1,52-54 0,1-35-1,-142 0-15</inkml:trace>
  <inkml:trace contextRef="#ctx0" brushRef="#br0" timeOffset="43244.38">16087 6297 0,'0'0'0,"0"-18"0,-18 18 47,0 36-31,-35 105-1,18 70 1,18-52 0,17 35-1,-18-141-15,0 124 16,-52 52 0,-1 0-1,18-70 1,18-18-1,17-106-15,1 36 16,17-106 15,35-71 1,36 0-17,17-106-15</inkml:trace>
  <inkml:trace contextRef="#ctx0" brushRef="#br0" timeOffset="43595.54">16069 6985 0,'18'-106'16,"-36"212"-16,36-371 15,-18 212-15,17-70 16,19 17 0,52-35-1,-18 88 1,19 18-1,-1 35 1,-35 0 0,-36 70-1,-17-34-15,-53 52 16,-70 18 15,17-18-15,-17-35-1,70-36 1,70-17 15,1 0-31,70-52 16,18-19 0</inkml:trace>
  <inkml:trace contextRef="#ctx0" brushRef="#br0" timeOffset="44244.85">16528 6509 0,'0'0'0,"53"0"16,-1-36 0,1 1-1,18-35 1,-18 17 15,-36 0-15,-17 35-16,-17 18 31,-71 71-15,35 35-1,35 17 1,18-88-16,0 18 16,0-35-16,0 17 15,53-17 1,18-18-1,-1-71 1,-17 18 0,18-53-1,17-17 17,18 52-17,-36 71 1,18 18-1,-52 88 1,-36-18 0,0 36-1,-36-72 1,19-34 0,-1-36 15,18 1-31,0-36 15,0-35 1,71-18 0,-18 53-1,35 35 17,-18 1-17,19 17-15</inkml:trace>
  <inkml:trace contextRef="#ctx0" brushRef="#br0" timeOffset="46060.69">17992 6544 0,'0'0'0,"17"0"16,1-35-16,17-71 15,-35 35 1,0 1 0,-17 52-1,-1 18 1,-70 35 0,-18 71-1,35-18 1,36 36-1,35-71 1,53-18 0,0-35-1,17-35 1,19-36 0,-54-17-1,0 0 1,-17 35-1,-36 106 17,-17 53-17,17-18 1,18-18 15,71-34-15,-54-36-16,72 0 15,17-18 1,-18-17 0,0-89-1,-35-34 1,0 34 0,-18-70-1,-35 124 1,0 52-1,-18 36 1,-70 87 0,35-16-1,18 87 17,35-88-17,0-17 1,18-36-1,35-35 1,17 0 0,1-35-1,-54 35-15,89-71 16,-53 1 0,-18 34-1,-35 72 16,-17-19-31,-19 71 16,36-35 0,0 18-1,18-36 1,53-35 15,17 0-15,-18-35-1,-52 35-15,70-88 16,-35 17 0,-18 1-1,-35 87 17,-17 1-32,-36 52 15,53-34-15,-35 34 16,35 1-1,0-36 1,52-17 0,1-18-1,0-18 1,-35 0 0,17-52-1,-35-18 1,0-18-1,-35 18 1,0 70 0,-1 0-1,107 18 17,17 0-17,0 0 1,36 0-1,-71 18 1,-36 0-16,-17 35 16,0 17-1,0 18 17,-53-17-17,36-36 1,-1 0-1,1-35 1,-1 0 0,18-35-1,0-35 1,35-36 0,53 18-1,124-53 1,-106 105-1,0 36 1,-89 71 0,-17 17-1,-35 53 1,17-106 0,18 36-1,-35-1 1,17-70-1,18-17 17,0-36-17</inkml:trace>
  <inkml:trace contextRef="#ctx0" brushRef="#br0" timeOffset="46261.69">19614 5927 0,'0'0'0,"-35"0"16,18 0-1,-1 0 1,18-18 31,-18 18-32</inkml:trace>
  <inkml:trace contextRef="#ctx0" brushRef="#br0" timeOffset="46477.2">18574 6085 0,'0'0'0,"-36"18"0,19 0 16,17-1-1,70-17 1,19 0 0,52 0-1,-18-17 1,-70-1 0</inkml:trace>
  <inkml:trace contextRef="#ctx0" brushRef="#br0" timeOffset="47460.37">20637 6032 0,'0'0'0,"18"18"0,35-18 31,-35 0-31,35 18 15,-36-18-15,54 0 16,17 0 0,-53-18-1,-17-17 1,-18 0 0,-35 17-1,-71 18 1,35 35-1,1 18 1,52 0 0,18 0-1,71-18 1,-1-17 15,-35 0-31,54-18 16,-54 0-1,-70 0 17,17 0-32,-70 0 15,53 0-15,-124 70 16,35 18 0,36 18-1,88-35 1,71 17-1,34-71 1,-69 1-16,123-18 16,-36-18-1,-52-34 1,-36-19 15,0-17-15,0-18-1,-35 88-15,36-35 16,-1 36 0,0 34-1,0 36 1,36 36 0,-18-19-1,18 1 1,-36-71-1,-18 0 1,1-18 0,-18-17-1</inkml:trace>
  <inkml:trace contextRef="#ctx0" brushRef="#br0" timeOffset="47677.76">21555 6315 0,'0'0'0,"0"-18"0,0 0 15,0 1 1,-53 34 0,0 19-1,-35 87 1,35-52 0,0-1-1,18 1 1,35-36-1,70-35 17</inkml:trace>
  <inkml:trace contextRef="#ctx0" brushRef="#br0" timeOffset="48043.62">21907 6350 0,'0'0'15,"0"-18"1,0 36 0,-17 70-1,17 53 1,0-17 0,-18 70-1,18-141-15,-35 123 16,-36 53-1,-34 18 1,16-88 0,36 35-1,36-53 17,17-35-17,0-88 1,0-36-1,0-52 1,0 52-16</inkml:trace>
  <inkml:trace contextRef="#ctx0" brushRef="#br0" timeOffset="48410.3">21784 6597 0,'0'-35'0,"0"70"0,0-211 16,0 87-1,71 36 1,-1 36 0,36 17 15,-18 17-16,-70 19 1,-18-19-16,0 54 16,-18-18-1,-70 17 1,17-34 0,36-19-1,17 1 1,36-18 15</inkml:trace>
  <inkml:trace contextRef="#ctx0" brushRef="#br0" timeOffset="48634.17">22666 6862 0,'0'17'16,"-18"-17"15,1 0-15,-1 0 15,0 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42C8-29E3-7EB6-84D0-09E4707F4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6F890-7ED6-B300-B627-84424CDD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DD27-97AD-D42E-F163-C5F750EA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EC7E8-59C7-CEC6-2B0A-444A66D3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BB5C-CC16-65C5-9876-59DCF136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E270-16FC-C28F-E175-675B34C1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98DC2-95AB-505A-2094-3EC165CCB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C5A-77FD-9FE8-38B5-0E476E59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ACF5-C05D-E8B4-2488-50F1D257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BA3D0-C9CE-915B-5596-8B3DC40B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09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84159-1157-ADD0-6AA2-85583157C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CC26-AC53-3698-7B0D-92DEE2D8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1724-A177-4ECD-7B33-88D3B71C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8292-8FE3-5270-2F82-ADCF6ACD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3089-2EA5-245A-EC75-C93AE9CD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1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0638-8F92-681C-CC9F-E2F33D3D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6DA5-41D0-CCE3-9358-69BA36D8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2405-7C12-2923-A6EE-85380BA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E2A0-2EA4-DFFF-F19F-A3CEF5A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EC4B-589A-6A43-D393-CB0C61C3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1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A120-D511-CACF-C715-50CF4C0A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608D-7E1A-D096-1762-8650FFD2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A9ED-7C88-1972-1DA7-171D5F81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7FBB-E094-FB15-CAD7-329B228C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D116-3B6A-A877-4EBC-26BA0247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4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D712-FAA0-D86F-3013-4796C2BD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CB6F-CFFA-D566-D854-C7FFBE2FB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2E71B-BF12-DEAA-089C-0A8A27A2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1D15-BC80-F60E-A3AB-7D5B305D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63ACE-E5E6-0820-DDDF-25E2A3A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0D4C1-C8EA-9A8B-69D6-04EE99E3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3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17BB-E3E9-F7F6-C380-9EA3D445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1291-CDD7-AA28-30C4-AF4C7CF8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615D2-4098-8C7F-C5D7-7542A0E4C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AD5A4-4042-53BA-BB50-AA2B29F1B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7A6C5-442A-66AF-E07F-13744902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9ED60-181B-1693-21B7-21119FF5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F2955-F522-83F2-C725-81BC55A1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E2635-ACA5-8A97-4792-A0F58094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3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FA88-4A64-1092-B661-688CB9BF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B7716-B83C-0DD5-0073-9E0A3154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46E4C-29F1-F172-3FD8-DA026FF9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60F86-9C3F-277B-2391-77D0E01C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120B8-25B5-964F-58D9-48CE7E9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B8070-2BFF-4784-33B6-ECE06EF9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D89B-434C-686B-2EF2-0079DB29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0B70-2CDF-79B4-C687-B6664D66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52F9-0B34-5273-D343-63A3AA36D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099AB-81F2-03D5-95CF-5D733A28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EDD44-FA6F-8D78-1144-9446CB91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C81B-9420-8783-B489-76121B2C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044A-7754-1D71-599A-A9BAE498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8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F05C-9C57-EC0F-88E4-1A5206B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36447-45A0-901E-536A-A54E03964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C234F-31F2-785D-5A92-5FA313611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B4B5A-E08C-DCFB-21A5-0241954A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A8A0-DC5E-1409-86A9-07CD7796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D1FAB-DE3F-0C13-51A7-9F9926BA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EAA4E-F500-A92A-E3F0-774C7EB9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2837-8BF9-5791-DF74-A27202243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F686-9435-F88A-1239-DC306D7D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ACB9-93BD-4F78-9679-2B8C5E4C716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27D3-0338-ABFA-0167-40FB8918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C809-823F-D6EF-B374-7893B6325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09774-0C92-4685-833F-6F4B9AFD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2719-A26D-759F-4487-81472A0D3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426E6-19FC-C228-D258-8C9E98CDC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7B20D-8E9F-BDFB-4BFC-8348C4FED47E}"/>
                  </a:ext>
                </a:extLst>
              </p14:cNvPr>
              <p14:cNvContentPartPr/>
              <p14:nvPr/>
            </p14:nvContentPartPr>
            <p14:xfrm>
              <a:off x="825480" y="241200"/>
              <a:ext cx="5302800" cy="122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7B20D-8E9F-BDFB-4BFC-8348C4FED4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20" y="231840"/>
                <a:ext cx="5321520" cy="12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922985-9C1B-36A0-E333-26B72185D7DF}"/>
                  </a:ext>
                </a:extLst>
              </p14:cNvPr>
              <p14:cNvContentPartPr/>
              <p14:nvPr/>
            </p14:nvContentPartPr>
            <p14:xfrm>
              <a:off x="190440" y="1047600"/>
              <a:ext cx="7925040" cy="232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922985-9C1B-36A0-E333-26B72185D7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1038240"/>
                <a:ext cx="794376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17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EEFA9-C64A-C9F8-4A67-9CFAC01A0F16}"/>
                  </a:ext>
                </a:extLst>
              </p14:cNvPr>
              <p14:cNvContentPartPr/>
              <p14:nvPr/>
            </p14:nvContentPartPr>
            <p14:xfrm>
              <a:off x="2089080" y="2178000"/>
              <a:ext cx="5175720" cy="257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EEFA9-C64A-C9F8-4A67-9CFAC01A0F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9720" y="2168640"/>
                <a:ext cx="519444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36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C3548-00FE-0074-BAB1-954D6DE6C195}"/>
                  </a:ext>
                </a:extLst>
              </p14:cNvPr>
              <p14:cNvContentPartPr/>
              <p14:nvPr/>
            </p14:nvContentPartPr>
            <p14:xfrm>
              <a:off x="88920" y="247680"/>
              <a:ext cx="8134560" cy="551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C3548-00FE-0074-BAB1-954D6DE6C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238320"/>
                <a:ext cx="8153280" cy="55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E2C996-A170-BBC4-E53B-235FF733F994}"/>
                  </a:ext>
                </a:extLst>
              </p14:cNvPr>
              <p14:cNvContentPartPr/>
              <p14:nvPr/>
            </p14:nvContentPartPr>
            <p14:xfrm>
              <a:off x="235080" y="1942920"/>
              <a:ext cx="7867800" cy="169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E2C996-A170-BBC4-E53B-235FF733F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720" y="1933560"/>
                <a:ext cx="7886520" cy="171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79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7178D5-AD8D-A9C6-3B03-3780B394ADA9}"/>
                  </a:ext>
                </a:extLst>
              </p14:cNvPr>
              <p14:cNvContentPartPr/>
              <p14:nvPr/>
            </p14:nvContentPartPr>
            <p14:xfrm>
              <a:off x="457619" y="279918"/>
              <a:ext cx="7608328" cy="520873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7178D5-AD8D-A9C6-3B03-3780B394AD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59" y="270558"/>
                <a:ext cx="7627048" cy="52274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2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6082CD-1FDD-2C95-B17A-A96D427B412C}"/>
                  </a:ext>
                </a:extLst>
              </p14:cNvPr>
              <p14:cNvContentPartPr/>
              <p14:nvPr/>
            </p14:nvContentPartPr>
            <p14:xfrm>
              <a:off x="355680" y="291960"/>
              <a:ext cx="6680520" cy="19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6082CD-1FDD-2C95-B17A-A96D427B4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282600"/>
                <a:ext cx="669924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BCC38B-4AEC-7078-DCBA-4F40C62E9F46}"/>
                  </a:ext>
                </a:extLst>
              </p14:cNvPr>
              <p14:cNvContentPartPr/>
              <p14:nvPr/>
            </p14:nvContentPartPr>
            <p14:xfrm>
              <a:off x="374760" y="2241720"/>
              <a:ext cx="7309080" cy="344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BCC38B-4AEC-7078-DCBA-4F40C62E9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400" y="2232360"/>
                <a:ext cx="7327800" cy="34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8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EE3BE8-DECA-128E-AD96-8A7C1874AE6E}"/>
                  </a:ext>
                </a:extLst>
              </p14:cNvPr>
              <p14:cNvContentPartPr/>
              <p14:nvPr/>
            </p14:nvContentPartPr>
            <p14:xfrm>
              <a:off x="0" y="12600"/>
              <a:ext cx="1151928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EE3BE8-DECA-128E-AD96-8A7C1874AE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40"/>
                <a:ext cx="1153800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5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269459-6601-C170-4D8A-8FFB9C6B3F00}"/>
                  </a:ext>
                </a:extLst>
              </p14:cNvPr>
              <p14:cNvContentPartPr/>
              <p14:nvPr/>
            </p14:nvContentPartPr>
            <p14:xfrm>
              <a:off x="463680" y="196920"/>
              <a:ext cx="8229960" cy="30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269459-6601-C170-4D8A-8FFB9C6B3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320" y="187560"/>
                <a:ext cx="8248680" cy="31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1B3B7E-7B34-D065-9B53-5E2F967DEBA6}"/>
                  </a:ext>
                </a:extLst>
              </p14:cNvPr>
              <p14:cNvContentPartPr/>
              <p14:nvPr/>
            </p14:nvContentPartPr>
            <p14:xfrm>
              <a:off x="0" y="82440"/>
              <a:ext cx="9214200" cy="66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1B3B7E-7B34-D065-9B53-5E2F967DE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3080"/>
                <a:ext cx="9232920" cy="66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43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15118F-CA1D-CB5F-B55E-8B468ADDBA32}"/>
                  </a:ext>
                </a:extLst>
              </p14:cNvPr>
              <p14:cNvContentPartPr/>
              <p14:nvPr/>
            </p14:nvContentPartPr>
            <p14:xfrm>
              <a:off x="349200" y="171360"/>
              <a:ext cx="7849080" cy="528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15118F-CA1D-CB5F-B55E-8B468ADDB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162000"/>
                <a:ext cx="7867800" cy="53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751-C102-A4E4-4F61-187B27D2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D43A-EA17-998F-F13E-7A2EFAF3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013943-8DDC-31B9-D553-98C2EA3C94E0}"/>
                  </a:ext>
                </a:extLst>
              </p14:cNvPr>
              <p14:cNvContentPartPr/>
              <p14:nvPr/>
            </p14:nvContentPartPr>
            <p14:xfrm>
              <a:off x="228600" y="222120"/>
              <a:ext cx="8160120" cy="654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013943-8DDC-31B9-D553-98C2EA3C94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12760"/>
                <a:ext cx="8178840" cy="65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98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2022-09-27T03:59:20Z</dcterms:created>
  <dcterms:modified xsi:type="dcterms:W3CDTF">2022-09-27T04:00:29Z</dcterms:modified>
</cp:coreProperties>
</file>