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10:17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3351 0,'-18'-17'16,"36"34"-16,-71-34 31,35 17-31,18-18 47,18 36 31</inkml:trace>
  <inkml:trace contextRef="#ctx0" brushRef="#br0" timeOffset="2536.57">3334 1711 0,'0'-18'15,"0"1"1,-18 17 62,0 0-62,1 0-1,-1 0-15,1 17 0,-54-17 16,18 0-1,-17 0 17,34 0-17,1 0 1,17 0 0,36 0 62,0 0-78,-1 0 0,1 0 15,0 0-15,70 0 16,0 18 0,18-18-1,52-18 1,19 18-1,-18 0 1,35 0 15,-159 0-31,106 0 16,35 0 0,-34 0-1,16 0 1,-70-17-1,-17 17 1,-71-18 0,0 0 31,0 1-32,0-1-15</inkml:trace>
  <inkml:trace contextRef="#ctx0" brushRef="#br0" timeOffset="3230.45">4727 1376 0,'0'0'0,"-35"-18"31,17 18-31,36 18 94,-18-1-94,18-17 0,-1 18 16,1-18-16,35 35 15,35-17 1,0 17 0,-17-35-1,-18 36 1,-18-36-1,18 0 1,-53 17 15,0 1 1,0-1-32,-53 19 15,35-36-15,-35 35 16,-35 36 15,0-18-15,-36 17-1,19 1 1,34-18 0,-17-18-1,70 0 1,-17-17-1,17-18 17,18-18-1</inkml:trace>
  <inkml:trace contextRef="#ctx0" brushRef="#br0" timeOffset="4002.91">6068 1323 0,'0'0'0,"0"-53"31,0 35-15,0 1-16,0-1 31,0 36 0,0-1-31,0 54 31,0-36-31,0 89 16,-18-1 0,0 54-1,-17-54 1,35-52-1,0-19 1,0-69 15,0-1-15,0-52 0</inkml:trace>
  <inkml:trace contextRef="#ctx0" brushRef="#br0" timeOffset="4369.93">6050 1288 0,'0'0'0,"-18"-18"16,1-17 0,17 17-1,17 36 16,1-1-31,35 54 16,35 35 0,-35 0-1,-35-71-15,52 106 16,-34-53 0,-1 0-1,-17-52 1,-18-19-16,0-34 62,0-54-46,0 53-16</inkml:trace>
  <inkml:trace contextRef="#ctx0" brushRef="#br0" timeOffset="4703.96">6579 1235 0,'0'0'0,"0"-18"0,0 0 15,0 1 1,0 34 15,0 1-31,0 53 16,-53 70-1,0 17 1,18-16 15,18-54-15,-1-18 0,0-52-1,18-36 32,0 1-47,0-1 16</inkml:trace>
  <inkml:trace contextRef="#ctx0" brushRef="#br0" timeOffset="5154.14">6703 1587 0,'0'0'0,"0"18"47,-18 35-32,0 18 1,1 34 0,17-16-1,0-36 1,35-18-1,18-18 1,-35-17-16,52-17 16,18-36-1,-52 0 1,-1-70 0,-35 17-1,0 0 1,-53 71-1,-35 35 1,0 17 15,35 18-15,35-17 0,0 17-1,89-35 1</inkml:trace>
  <inkml:trace contextRef="#ctx0" brushRef="#br0" timeOffset="6636.09">7602 1535 0,'18'0'31,"17"0"-15,-17 0-16,0-36 16,17 1-1,35-18 1,-17 18 0,-35-36-1,-18 54 1,-71 17-1,54 0-15,-71 35 16,-36 18 15,36 0-15,53-18 0,35 0-1,0-17-15,0 0 16,70 34-1,1-34 1,-1 17 0,54 36-1,-71-18 1,-36 53 0,-34-36-1,-107 18 1,1-17-1,35-53 1,-1-18 15,36-36-15,18-17 0,-18-35-1,36 18 1,17 34-1,0 19 1,17 52 15,1 18-15,35 18 0,-18-1-1,36-52 1,52-1-1,-105-17-15,70 0 16,53-53 15,-70 1-15,34-37 0,-69 1-1,-1 0 1,-17 35-1,-18 71 17,0 35-17,-53 35 1,53 0 0,0-70-16,0 17 15,35 0 1,0-17-1,1-18 1,69 0 0,-52-53 15,-53 18-15,18-36-1,17-35 1,-35 53-1,0 36 1,0-1 0,-17 71-1,-1 0 1,18 35 0,-18-17-1,18-36 1,-17 0-1,52-17 17,0-18-17,0 17 1,18-52 0,-17 0-16</inkml:trace>
  <inkml:trace contextRef="#ctx0" brushRef="#br0" timeOffset="7537.57">8731 1729 0,'18'-18'0,"-36"36"0,54-107 16,-19 54-1,-17 17 1,-17 18 0,-54 71-1,18-18 1,18 53-1,17-18 17,18-35-17,53 0 1,18-36 0,34-17-1,19-17 1,-36-18-1,18-54 1,17-105 0,-87 53-1,-1 0 1,-17 53 0,-18 53-1,0 17 1,-36 53-1,1 53 1,17-17 15,1 70-15,17-17 0,0-36-1,-18 0 1,0-53-1,18-52 48,0-1-63,0-53 16,0 36-16,53-35 15,18-19 1,-18 36-1,0 53 1,0 36 15,-53 34-15,0-52-16,0 53 16,0 17-1,0-35 1,17-18-1,36-17 1,-35-18-16,17 0 16,36 0-1,-36-18 1,-17-17 0,17-1-1,-17 1 1</inkml:trace>
  <inkml:trace contextRef="#ctx0" brushRef="#br0" timeOffset="10635.29">10389 1429 0,'0'-18'0,"18"18"94,0 0-79,-1 0-15,1 0 0,17 0 16,53-53 0,-17 18-1,-36 0 1,-17-18-1,-53 35 1,-54 36 15,1 17-15,-18 53 0,18 0-1,88-17 1,0-1-1,53-34 1,18-19 0,-19-17-1,-16 0 1,-1 0 0,-35-17-1,0-1 1,-35 18-1,-36 53 1,18 0 0,-17 35 15,70-70-31,0 52 16,0 1-1,53-36 1,17-17-1,18-18 1,1 0 0,-54 0-16,53-53 15,18-18 1,-36-17 0,19 0-1,-54 0 1,-17 70-1,-18 0 1,0 1 453,17 17-454,-17-18-15,0 1 16,0-1-16,18-35 16,-1 18 15,1-36-15,0 18-1,-18 36 1,0-1-16,-53 18 31,0 71-15,0 34-1,18 19 1,17 52 0,18-88-1,18-17 1,52-18-1,54 0 1,-36-53 0,53-35 15,-53-18-15,-35-18-1,-35-52 1,-18 34-1,88 54 1,-159 17 0,36 54-1,0-1 1,-18 53 0,35 36-1,18-89 1,0 18-1,71-18 1,-18-35 0,17 0 15,36-35-15,-53-18-1,18-35 1,-54-18-1,-17 53 1,18 35 0,-36 36-1,-35 53 1,-17-1 0,52 18-1,18-17 1,0-36-1,0-17 1,0-36 31,18-35-31,17-53-1,0 36 1,36 17-1,-18 18 1,-18 52 0,18 19-1,-53 52 1,0-18 0,0 1-1,53-36 1,-35-17-1,35-18 1,35-18 0,-18-52 15,18-1-15,-35-70-1,0 106 1,0-1-1,-70 72 1,17-19 0,0 54-1,0 17 1,35-35 0,0-35-1,-35 35 1,53-36-1,35-17 1,0 0 0,-17-53 15,-18-17-15,-35-18-1,-1 35 1,-17 0-1,-17 0 1,-19 88 0,-52 71-1,70-18 1,1-17 0,-1-18-1,53-18 1,71-18-1,-53-17-15,18 0 16,-36 0-16,53 0 31,18-35-15,-35-18 0,-71-17-1</inkml:trace>
  <inkml:trace contextRef="#ctx0" brushRef="#br0" timeOffset="11419.44">13335 1834 0,'-35'89'16,"35"-72"-16,0 36 16,0-18-1,0-17 1,17-18 15,1 0-15,17-18-16,36-52 31,-18-1-15,-36 54-16,36-71 15,-17 35 1,-19 53-1,-17 17 1,0 19 0,0 69-1,0-16 1,18-37 0,52-16-1,-17-19 1,-17-17-1,87-35 1,-52-35 15,-18-19-15,17-69 0,-35-1-1,-17 71 1,-18 17-1,-53 106 17,0 54-17,36 16 1,-19 19 0,19-1-1,17-34 1,35-37-1,18-16 1,35-36 15,-17 0-15,-1-36 0,-17 1-1,-35-35 1,-18 34-16</inkml:trace>
  <inkml:trace contextRef="#ctx0" brushRef="#br0" timeOffset="11685.93">13864 1711 0,'0'0'0,"-17"0"16,34 0-1,36 0 1,53-18 15,-18 1-31,0 17 32,-70-18-17,-18 0 1,0 1-1</inkml:trace>
  <inkml:trace contextRef="#ctx0" brushRef="#br0" timeOffset="12084.86">14993 1464 0,'0'0'0,"18"0"0,-107 0 31</inkml:trace>
  <inkml:trace contextRef="#ctx0" brushRef="#br0" timeOffset="12685.93">15258 1323 0,'-18'0'16,"0"-18"-16,1 18 0,-36 0 16,-53 18-1,0 35 1,36 17-1,17 19 1,53-37 0,17 19 15,107-18-15,-54-53-1,1 0 1,-89 0 15,1 0-15,-72 18-1,1 35 1,18 17 0,52 18-1,18-35 1,35 0-1,71-18 1,-71-35-16,71 0 16,18 0 15,-18 0-15,-54-17-1,1-19 1,0 1-1,-35 18-15,52-19 16</inkml:trace>
  <inkml:trace contextRef="#ctx0" brushRef="#br0" timeOffset="13352.51">15011 1464 0,'0'0'15,"-18"0"-15,-17 0 32,52 0 14,1 0-46,0 0 0,17 0 16,36-18 0,-54 1-1,1-1 1,-18 0 0,0-17-1,-18 35 16,36 0-31,-71 0 16,35 18 0,18-1-1</inkml:trace>
  <inkml:trace contextRef="#ctx0" brushRef="#br0" timeOffset="13867.92">15505 1711 0,'0'0'0,"0"-53"31,0 71 16,0-1-47,17 1 0,1 35 16,17 0-1,36 35 1,-1-17 0,-17-36-1,-18-18 1,-17-17-1,17 0 1,-35-17 15,-17-1-15,17 1-16</inkml:trace>
  <inkml:trace contextRef="#ctx0" brushRef="#br0" timeOffset="14186.07">15893 1693 0,'-18'0'32,"0"0"-32,-17 36 15,-53 34 1,17 1-1,36-1 1,0-52-16,-53 35 16,17 0 15,36-18-15,17-35-1,53 0 16,-17 0-31,70-35 16</inkml:trace>
  <inkml:trace contextRef="#ctx0" brushRef="#br0" timeOffset="14678.64">16051 1711 0,'0'0'16,"0"-18"-1,0 36 32,0 0-47,-35 35 16,17 17-1,18 54 1,-17-1 0,-18 18-1,35-88-15,-18 71 16,0 52 0,-35 36-1,18-36 1,0-35-1,0 71 1,17-106 0,18-18 15,0-71-15,0-34 15,35-89-16,-17 0-15</inkml:trace>
  <inkml:trace contextRef="#ctx0" brushRef="#br0" timeOffset="15185.06">15981 1834 0,'0'0'0,"0"-17"0,0-1 16,0-35-1,0 0 1,0 18-1,70-18 1,1 53 0,35-18-1,-18 18 1,-53 0 0,-17 106-1,-53 0 1,-54-18-1,1-17 1,53-53-16,-18-1 16,35 1 15,36-1 0,-106 1-15,17 0-1,54-18-15</inkml:trace>
  <inkml:trace contextRef="#ctx0" brushRef="#br0" timeOffset="16484.91">2646 3492 0,'0'0'0,"-18"0"0,-70 18 32,17-18-17,-34 0 1,87 0-1,0 0-15,1 0 16,70 0 31,-36 0-47,107-18 16,34 1-1,125-1 1,17 18-1,-71 0 1,53 0 0,-141 0 15,0 0-15,-70-17-1,-71-1 1,35 0-1,-35 1 1,-70-19 0,17 1-1,35 17-15</inkml:trace>
  <inkml:trace contextRef="#ctx0" brushRef="#br0" timeOffset="16986.68">3810 3052 0,'0'0'16,"-18"0"-16,18-18 16,0 36 15,0 17-15,18 35-1,35 1 1,17-1-1,-52-52-15,53 35 16,-1-35 0,-17-18-1,0 0 1,-35 0 0,-18 35 15,-53 0-16,-53 36 1,-18 35 0,-17-1 15,36-16-15,-1-1-1,53-18 1,53-34-1,0-19 1,17-17 15,19-17-15</inkml:trace>
  <inkml:trace contextRef="#ctx0" brushRef="#br0" timeOffset="20251.4">5944 3404 0,'0'0'0,"-17"0"0,-54 0 31,18 0-15,36 0 0,34-17 31,18-1-47,89-53 15,-54 1 1,1 52-1,-18-52 1,-53 34 0,-71 36-1,-70 53 17,53-17-17,-18 69 1,18 19-1,70-18 1,71-36 0,53-34-1,-18-36 1,36 0 0,-36-36-1,-70 19 1,-18-1-1,-53 18 1,-35 0 0,-54 71-1,72 52 17,70-35-17,0-17 1,35-18-1,53-36 1,53-17 0,1-70-1,-37 17 1,-69 35-16,122-105 16,-52 17-1,-18-88 1,-52 18-1,-36 105 1,0 53 0,-36 18 15,-16 106-15,16 0-1,1 53 1,35-18-1,0-35 1,88-36 0,0-34-1,54-36 1,-1 0 0,-36-53-1,1 0 1,-53-35-1,-35-1 1,-18 54 0,-35 17 15,-36 36-15,18 35-1,18 35 1,17 0-1,18-35 1,71 0 0,-1-35-1,18-18 1,18-35 0,-17-18-1,-19-18 1,-35-17-1,-35 53 1,0-1 0,-17 72 31,-1 34-32,0-17 1,18 18-1,0-36 1,0-17 0,0-36 31,0-17-32,0 17-15,18-35 16,17-35-1,18 53 1,-17-1 0,34 36 15,-52 18-15,35 53-1,-36-19 1,1 1-1,0-17 1,-1-19 0,18 1-1,1-18 1,34-35 0,-17-18-1,0 0 1,0-35-1,0 35 1,-35 0 0,-1 53 15,1 35 0,-18 18-15,0 35-1,0 0 1,18-35 0,52-53-1,18 0 1,36 0 0,-36-35-1,18-18 1,-71 35-16,0-52 15,-17-36 1,-18 35 0,-71 71 31,36 53-32,0 53 1,35-18-1,0-35 1,18-17 0,52-36-1,-52 0-15,70 0 16,35-18 0,-17-53-1,-53 19 1,-18-37-1,-35 54 1,-17 53 15,-1 35 1,0 0-17,18-1 1,0-16-1,18-36 17,0 0-17,52-36 1,1-34 0,-18-18-1,-36 70-15,-17 0 16,18 1-1,0 70 1,-36 35 0,0-35 15,36 0-15,53 0-1,52-36 1,-17-17-1,35-88 1,-70 35 0,17-70-1,-53 34 1,18-157 0,-35 122-1,-18 89 1,-18 35-1,-53 123 1,-34 71 0,69-17-1,36-54 17,18-52-17,35-54 1,17-17-1,1 0 1,17-35 0,-17-35-1,-36-1 1</inkml:trace>
  <inkml:trace contextRef="#ctx0" brushRef="#br0" timeOffset="20484.86">9772 3457 0,'0'0'0,"18"0"32,-1 0-17,54 0 1,70 0-1,-53-17 1,-35-1 0,-35 18-1</inkml:trace>
  <inkml:trace contextRef="#ctx0" brushRef="#br0" timeOffset="21451.59">10689 3545 0,'0'0'0,"-17"0"15,-1-17 17,18-1-32,0 0 15,0-52 1,35 17 0,18 35-1,18 1 1,-1 52-1,-17 36 1,-18 34 0,-35-69-16,0 34 31,53 1-15,-88-36-1,17-17 1,18-36 15,0-52-15,53-19-1,53-34 1,-18 52 0,1 18-1,-72 53-15,36 0 16,-35 89-1,-1-19 1,-17 36 0,18 0-1,-18-71 17,0-17-1,0-36 0,0 0-15</inkml:trace>
  <inkml:trace contextRef="#ctx0" brushRef="#br0" timeOffset="22335.05">11765 3369 0,'0'0'0,"0"-18"0,0 1 15,-18 34 17,18 1-32,-52 35 15,-19 53 17,71-18-17,0 0 1,0-35-1,18-18 1,-1-17-16,71-18 16,-35 0-1,53-35 1,-18-18 0,-35-18-1,-35-70 1,-53 18-1,-36 52 1,1 53 0,-72 36 15,54 17-15,18 71-1,70-18 1,-18 18-1,36-35 1,35-54 0,70 1-1,36-18 1,17-53 0,-17-17-1,-18-54 1,-88 18-1,-53-35 1,0 35 0,0 71-1,-18 88 32,-17 88-31,17-17-1,18 17 1,0-18 0,18-35-1,17-70 1,1 0 0,34-18-1,-34-36 1,34-17-1,-52 18 1,-1-35 0</inkml:trace>
  <inkml:trace contextRef="#ctx0" brushRef="#br0" timeOffset="22551.53">12330 3387 0,'0'0'16,"-53"-18"0,70 18-1,1 0-15,35 0 16,35 0 0,18-18-1,-36 1 1,-34 17-1</inkml:trace>
  <inkml:trace contextRef="#ctx0" brushRef="#br0" timeOffset="23783.77">13123 3387 0,'0'0'0,"18"-53"31,-18 35-31,0 0 0,0-17 32,-35 18-17,-1 17 1,-34 35-1,17 53 1,0 71 0,53-36-1,18-52 1,87-36 0,19-17-1,-18-18 1,35-53-1,-106 35-15,53-52 16,-17-54 0,-18-35-1,-18 36 17,-35 17-17,0 53 1,-18 141 15,-17 18-15,0 71-1,17-54 1,18 18 0,36-106-1,16-17 1,37-36-1,-19-34 1,-52 52-16,17-36 16,18-70 15,-35 89-15,-18 70 15,0 0-16,0 0 1,0-1 0,0-34-1,17-18 17,19-53-17,-19 36-15</inkml:trace>
  <inkml:trace contextRef="#ctx0" brushRef="#br0" timeOffset="23950.37">14093 3334 0,'0'0'0,"-17"0"47,17 17-16,17 1-15,19-18-16</inkml:trace>
  <inkml:trace contextRef="#ctx0" brushRef="#br0" timeOffset="26549.75">14605 3334 0,'0'-36'15,"0"19"-15,-18 17 16,-35 0 0,1 35-1,34-17-15,-35 52 32,18 54-17,17-18 1,18-36-1,53-17 1,70-35 0,-34-18-1,16-36 1,19-52 0,-54 0-1,-17-71 1,-35 1-1,-18 52 1,0 88 0,0 36-1,-71 105 17,36 18-17,18-35 1,-1-71-16,0 54 15,1-72 1,17 1 0,0-36 15,0 1-31,70-54 16,-17 0-1,53 1 1,-18 35-1,-53 35 1,-17 17 0,-18 1-1,-88 17 17,35-17-17,18-18 1,-18 0-1,35 0 1,0 0 0,18 53-1,0-18 1,0 18 0,53 18-1,18-36 1,123-18-1,-18-17 1,-35 0 0,1-35-1,-72 0 17,-17-71-17,-53 0 1,0 18-1,-18 53 1,-34 35 0,-54 53-1,0 35 1,18 18 0,70-18-1,18-35 1,18-53-1,52 0 1,1 0 0,52-53-1,-52-35 17,-36 17-17,-35-17 1,0 70-1,-18 89 17,18-54-32,0 72 15,0-19 1,36 1 0,-1-54-1,53 1 1,-17-18-1,87-53 1,-52-35 0,-35 0-1,-18-71 1,-36 53 15,-17 36-15,-52 70-1,-1 53 1,-18 52 0,53 1-1,1 0 1,17 0 0,0-53-1,17-53 48,1-35-63,35-1 15,35-52 17,18 17-17,-18 54 1,-17 17-1,-36 35 1,-35 36 0,0 17-1,-18-35 1,-52-18 0,-1-35-1,54 0 1,-1 0-16,0-18 15,-17-17 1,17 18 0,1 17-1,17 17 32,0 18-31,53-17-1,35 0 1,-18-18 0,72 0-1,-19-36 1,-35-16 0,0-107-1,-52 35 1,-1-34-1,-35 69 1,0 54 0,0 17-1,-71 71 1,19 88 15,34 18-15,0-71-1,18 18 1,36-35 0,34-36-1,36-35 1,0 0 0,35 0-1,-35-70 1,-36 17-1,-52 17-15,17-34 16,-35 34 0,-35 36-1,-36 53 1,18 0 15,18 36-15,35-37-1,35-16 1,71-19 0,-18-17-1,36-17 1,-36-19 0,18-34-1,-106 17 1</inkml:trace>
  <inkml:trace contextRef="#ctx0" brushRef="#br0" timeOffset="27800.3">2875 5786 0,'0'0'0,"-35"0"0,-142 0 31,160 0-15,34 17-1,54 18 1,141-17 0,70 0-1,-18-18 1,19 0 15,-142 0-15,-35 0-1,-89 0 1,-17-36 0,-35-16-1,-18 16 1,-35 1 0,17 0-1,54 17-15,-36 0 16,53 1-1,17 17 17,36 0-17,-35 0-15,35 17 16,17 1 15,1 17-15,-53 1-1,-18 52 1,-18-18 0,-53 19-1,-34-1 1,16-35 0,-16 0-1,87-36 1</inkml:trace>
  <inkml:trace contextRef="#ctx0" brushRef="#br0" timeOffset="30866.83">5397 5486 0,'18'0'31,"0"0"-15,-1 0-16,1 0 0,35-36 16,88-17-1,-53 18 1,-17-18-1,-54 36 1,-52-1 0,-35 18-1,-71 53 1,35 17 15,53-17-15,53 18-1,0-53 1,70-1 0,1-17-1,17 0 1,-35-17 0,-71 17 15,1 0-31,-54 35 15,-35 71 1,36 17 0,70-35-1,0 1 1,0-72 0,53 1-1,35-18 1,53-18-1,-35-52 1,35-54 0,0-52-1,-53-1 1,-70 36 0,-18 35-1,0 54 1,0 140 15,0-53-31,-35 124 16,17 0-1,18 35 1,35-71 15,36-52-15,105-71-1,-35 0 1,53-71 0,-53-35-1,-70 0 1,-53-17 0,-18 35-1,-36 88 1,-34 35-1,17 36 1,18 52 0,35 18-1,35-70 17,53-36-17,0-35 1,36-18-1,-1-35 1,-52-17 0,-1-89-1,-52 53 1,-18 53 0,0 71 15,0 53-16,0 52 1,0-88-16,-18 36 16,18 17-1,0-70 17,0-1-17,0-34 1,0-36-1,0 35-15,18-88 16,17 0 0,36-17-1,-1 88 1,-34 35 0,17 70-1,-1 36 1,-16-35-1,-19 17 1,36-35 0,-35-36-1,35-17 17,-36-35-17,36-53 1,18-18-1,0-17 1,-19 52 0,1 53-1,-35 18 1,17 53 0,-17 18-1,0 52 1,17-34-1,18-37 1,35-34 0,35-18-1,-34-35 17,34-36-32,-35-35 31,-88 36-16,0 35-15,0-36 16,-70 89 15,34 52-15,19 1 0,17 35-1,0-89-15,53 36 16,0-35-1,52-18 1,1-35 0,-35-18-1,-18-88 17,-18 35-17,-17 53 1,-18 70 15,-18 19-15,18-19-16,-35 72 15,35-72-15,-18 71 16,18-17 0,0-36-1,18-35 16,-1-17-31,19-36 16,34-36 0,1-16-1,-1 16 1,-34 54 15,-1 35-15,-17 88-1,-18-17 1,0 17 0,35-17-1,0-54 1,53-17 0,0 0-1,-70-17-15,53-36 16,35-53-1,-18-35 1,-35 17 0,0-70-1,-18 53 1,-35 88 15,-18 141 0,-52 71-15,34 18 0,19-54-1,17-88-15,0 89 16,35-54 0,36-17-1,17-53 1,-18 0-1,18-53 1,-17-17 0,-53 17-1,-18 0 1</inkml:trace>
  <inkml:trace contextRef="#ctx0" brushRef="#br0" timeOffset="31083.06">10054 5345 0,'0'0'0,"-17"0"0,-1 0 15,36 0 17,-1 0-32,89 0 15,-71 0-15,53-18 16,1 0-1,-54 1 1,-17 17 0</inkml:trace>
  <inkml:trace contextRef="#ctx0" brushRef="#br0" timeOffset="32016.31">10848 5486 0,'0'-18'16,"0"-17"-1,0 17-15,0 0 16,18-34-1,34-1 1,1 17 0,18 19-1,-53 17-15,34 17 16,19 72 15,-36 16-15,-35-16-1,0 16 1,0-34 0,-17-53-1,17-36 17,0-53-17,17-34 1,36 16-1,53-34 1,-18 52 0,-70 71-16,35 18 15,-36 70 1,-17 36 0,0-36 15,0 0-16,0-35 1,0-35 0,18-18 15,53-53-15,-54 35-16</inkml:trace>
  <inkml:trace contextRef="#ctx0" brushRef="#br0" timeOffset="32482.5">12136 5327 0,'17'0'0,"-34"0"0,34-18 0,-17 1 15,-17-1 17,-72 18-17,54 35 1,-35 36-1,-1-1 1,71 19 0,-18 34-1,36-70 1,53-53 0,17 0-1,18-53 1,-89 53-16,54-70 15,-36-19 1,-35 1 0,-53 18-1,-35-1 1,17 71 15,18 0-15,1 35-1,34 36 1,18-18 0,18-36-1,70 1 1</inkml:trace>
  <inkml:trace contextRef="#ctx0" brushRef="#br0" timeOffset="32833.72">12524 5115 0,'0'0'0,"17"-17"0,-17-54 15,0 53 1,0 36 15,-17 53-15,-19 52-1,19-17 1,17 0 0,-18-18-1,18-17 1,35-36 0,36-35-1,17-53 1,-35 18-1,18-54 1,-71 72-16</inkml:trace>
  <inkml:trace contextRef="#ctx0" brushRef="#br0" timeOffset="33016.75">12506 5256 0,'0'0'15,"0"18"17,35-18-17,36 0 1,-1-18 0,19 1-1</inkml:trace>
  <inkml:trace contextRef="#ctx0" brushRef="#br0" timeOffset="33499.19">13494 5327 0,'0'-18'0,"0"36"0,0-53 16,-18 70-1,0-17 1,1 17-16,-36 35 31,53 19-15,0-72-1,0 19 1,0-19 0,0-34-1,0-1 1,0 0-16</inkml:trace>
  <inkml:trace contextRef="#ctx0" brushRef="#br0" timeOffset="33665.55">13423 5203 0,'0'-17'0,"0"34"0,-17-87 16,17 35 0,-18 35-1,36 17 17,34 19-17,-16 34 1,-1-52-16</inkml:trace>
  <inkml:trace contextRef="#ctx0" brushRef="#br0" timeOffset="33832.8">13899 5292 0,'0'17'16,"-17"-17"-1,-1 0-15,-17 18 16,17 70-1,18-35 1,-35-35 0</inkml:trace>
  <inkml:trace contextRef="#ctx0" brushRef="#br0" timeOffset="33951.51">13864 5309 0,'0'-17'16</inkml:trace>
  <inkml:trace contextRef="#ctx0" brushRef="#br0" timeOffset="34432.15">14023 5203 0,'18'0'16,"-1"71"0,18 17-1,-17 18 1,-18-71-16,0 1 15,53 52 1,53-71 0,-18-17-1,0-35 1,18-71 15,-35-17-15,-36-1-1,0-70 1,-17 53 0,-18 88-1,0 53 1,-35 53 0,-1 106-1,-17 0 1,53-53-1,-17-18 1,87 18 0,-52-71-1,17-17 1,0-18 0,71-36 15,-88 1-16,17-18-15</inkml:trace>
  <inkml:trace contextRef="#ctx0" brushRef="#br0" timeOffset="34665.58">14517 5221 0,'0'0'0,"0"18"31,17-18-31,19 0 16,17 0-1,35 0 1,-71 0 0,19 0-1,-19 0 1</inkml:trace>
  <inkml:trace contextRef="#ctx0" brushRef="#br0" timeOffset="35467.19">14799 5433 0,'0'0'0,"0"-18"78,0 0-62,18 18-16,-1-17 15,54-18 1,-1-18 0,-34 17-1,-36-17 1,-18 53 0,-53 0-1,19 53 1,16 36-1,19 16 1,17-52 0,0-17-16,17 34 15,36-35 1,35-35 0,1 0 15,16 0-16,1-88 1,-53 18 0,-35 70-16</inkml:trace>
  <inkml:trace contextRef="#ctx0" brushRef="#br0" timeOffset="35882.76">15346 5397 0,'0'-17'0,"0"-36"16,0 18-1,0 176-15,0-177 0,0-87 16,53 105-1,-18 1 1,53 17 0,-17 53-1,-36 17 1,0 18 0,1 1 15,-36-72-31,0 19 15,-36-19 1,19 1 0,17-36-1,0-35 1,17-35 0,19 0-1,-19 35 1,1 18-1,17-1 1,-17 36 0,-1 0-1,36 0 1</inkml:trace>
  <inkml:trace contextRef="#ctx0" brushRef="#br0" timeOffset="36449.54">16298 5397 0,'0'0'0,"18"0"0,53 0 16,-19-35 0,-16-18-1,-36 0 1,-18-35-1,-52 53 1,-1 17 0,-35 54-1,0 52 1,36 0 0,17 53 15,35-70-16,18-54 1,71 1 0,17-18-1,0-53 1,18-35 0,-53 0-1,-18 17 1,-35 0-1,35 71 1,-70 18 0,18 106-1,17-107-15,-36 54 16,36-18 0,18-18 15,35-35-16,17 0 1,71-35 0</inkml:trace>
  <inkml:trace contextRef="#ctx0" brushRef="#br0" timeOffset="37565.01">17022 5186 0,'0'0'0,"0"-35"16,0 17-16,-53 0 15,17 18 1,-34 18 0,-1 52-1,36 19 1,35 16 15,0-16-31,18-36 31,52-18-15,-17-35 0,53 0-1,0-53 1,-18 0 0,-53 18-1,-17 17 1,-1 18 187,1-18 31,0 18-234,-1 0 0,19-52 32,-19 52-32,36-53 15,-18-36 1,-35 19-1,0-18 1,0 0 0,0-1-1,0 107 17,0 105-17,-17-17 16,-18 53-15,35-36 0,0-52-1,17-18 1,18-53 0,36 0-1,0-18 1,-1-52-1,-35 17 1</inkml:trace>
  <inkml:trace contextRef="#ctx0" brushRef="#br0" timeOffset="37748.18">17462 5221 0,'0'0'0,"-35"0"16,18 0-1,34 0 17,54 0-17,52-18 1,-105 18-16,52-17 0</inkml:trace>
  <inkml:trace contextRef="#ctx0" brushRef="#br0" timeOffset="39515.65">18186 5380 0,'0'0'16,"17"0"-16,1-18 15,-18-17-15,0-18 31,0 0-15,-88-17 0,17 70-1,-17 17 1,-18 71 0,53-17-1,18 35 1,35-89-16,0 36 15,53-35 1,17-18 0,-17 0-1,18-35 1,17-36 0,-53-35 15,-17-17-16,-18 35 1,-35 105 15,-18 71-15,35 1 0,18-72-16,0 89 15,35-53 1,54-18-1,17-17 1,-18-18 0,53-53-1,-53-18 1,-70-34 0,17-54 15,-35 71-16,0 17 1,-18 71 0,-35 71-1,36 35 1,17-18 0,0 0-1,0-35 1,0 0-1,-18-36 1,18-34 15,35-19-15,18 1 0,35-18-1,-70 53 1,53 0-1,-18 0 1,-36 36 0,-17-1-1,0 18 1,-70 0 0,34-53-1,1 17 1,0-17-1,17 0 1,-17-17 0,35-1-1,18 18 32,-1 0-47,89 18 31,18-18-15,-54 0 0,-35 0-16,71-53 15,-18-18 1,-35-17 0,18-53-1,-1 17 1,-52-17-1,-18 88 1,-18 53 0,-52 53-1,17 36 1,18 52 0,17 17-1,18-69 16,35-19-15,36-17 0,-1-18-1,19-35 1,16 0 0,-87-17-16,88-36 15,-53-18 1,-18-35-1,-35 53 1,-53 53 0,-70 53-1,35 36 1,70-1 0,36-35 15,52-18-16,54-17 1,-1-18 0,-17-36-1,-18-17 1,-70 0 0,-18 36-16</inkml:trace>
  <inkml:trace contextRef="#ctx0" brushRef="#br0" timeOffset="40781.72">12876 6350 0,'-17'0'0,"34"0"47,1 0-32,0-18-15,17 18 0,18-35 16,53 0-1,-89 17-15,1 1 16,-18-19 0,-88 1-1,0 35 1,-18 18 0,35 87 15,54-16-16,17-19 1,52-35 0,19-35-1,52 0 1,-34 0 0,-89-17-1,-18-18 1,-35 35-1,-53 35 1,0 35 0,18 36-1,71-18 1,34 1 0,54-72 15,35 1-16,52-18 1,-16 0 0,-107 0-16,106-18 15,-18-35 1,-70 18 0,-17-36-1,-36-17 1,-36 18-1,36 52-15,-35-17 16,17 35 0,36 53 15,17 0-15,-17-18-1,52 18 1,-52-18-16,35 18 15,-18 0 1,1-35 0,-19-1-1,-17-52 17,0-18-17,0 35-15</inkml:trace>
  <inkml:trace contextRef="#ctx0" brushRef="#br0" timeOffset="40966.72">13829 6597 0,'0'-18'0,"0"-17"16,0 141-16,-35-212 16,70 159-16,-88-106 0,18 71 15,-89 70 1,36 0 0,35-35 15,35 0-16,18-18 1,18-35 0,106-35-1</inkml:trace>
  <inkml:trace contextRef="#ctx0" brushRef="#br0" timeOffset="41364.89">14146 6526 0,'0'0'0,"0"-17"0,0-1 47,-17 71-47,-1 18 16,18 34 0,0 54-1,0 0 16,0 70-15,0 1 0,-35-54-1,-18 18 1,0-35 0,35-124-16,1 18 15,17-18 1,0-52-1,35-72 1,18 1 0,17-106-1,-34 141-15</inkml:trace>
  <inkml:trace contextRef="#ctx0" brushRef="#br0" timeOffset="41648.1">14217 6862 0,'-35'-89'16,"70"178"-16,-70-213 0,-1 18 16,36 36-1,89-19 1,34 72 0,-35 17-1,0 70 1,-52-17-1,-36-17-15,0 52 16,-53-18 0,-18-17-1,-35-17 1,1-36 0,34 0-1</inkml:trace>
  <inkml:trace contextRef="#ctx0" brushRef="#br0" timeOffset="42582">3528 8202 0,'0'0'0,"-36"18"0,-34-1 31,70 1-31,35 0 16,106-18 0,124 0-1,17 0 1,-70-18 0,35 18-1,-159 0 1,-70-18-1,-18 1 1,-53-19 0,-18 1-1,-70 0 1,70 17 0,36 18-1,53 0 16,-1 0-15,36 0 0,53 71-1,-71-18 1,-35 17 0,-52 18-1,-37-35 1,19 0-1,52-53-15,-70 18 16,70-18 0</inkml:trace>
  <inkml:trace contextRef="#ctx0" brushRef="#br0" timeOffset="45515.23">6156 8167 0,'0'17'16,"0"1"0,0-36 31,18 1-47,-1-1 15,1-17-15,52-36 16,36-17-1,-88-18 1,-36 71 0,-52 17-1,-54 71 1,36 35 0,70 18-1,18 18 16,0-107-31,36 36 16,17-35 0,35-18-1,0 0 1,-70 0 0,-36-18-1,-70 54 1,0-1-1,-36 71 1,71 0 0,36-18-1,52 0 1,53-88 0,0 0 15,53-53-16,18-53 1,17-17 0,-17-71-1,-71-18 1,-70 106 0,-18 0-1,-18 106 1,-52 36-1,17 69 1,35-69-16,1 140 16,17-35-1,35-17 1,36-36 0,34-53 15,1-35-16,0-17 1,-18-54 0,-35 0-1,0-34 1,-53 16 0,0 37-1,-71 52 1,19 70-1,-1 36 1,53-18 0,0-17-1,70-18 1,1-53 0,-18 0 15,35-36-16,0-34 1,-17-36 0,-54 0-1,1 36 1,-18 122 15,0 72-15,0-1-1,0-52 1,0-53-16,0 17 16,0-53 31,0 1-32,18-36-15,34-53 31,-34 88-31,53-88 16,52-17 0,-17 105-1,-18 54 1,-35 34 0,-35 71-1,-1-70 1,-17-36-1,0-17 1,18-36 15,53-53-15,-19-34 0,1 16-1,18-16 16,-53 87-15,-1 18 0,-17 71-1,0-54-15,0 89 16,0-35 0,0 17-1,71-53 1,-1-17-1,71-18 1,1-53 0,-72-18-1,-17-17 1,-53-18 0,0 53-1,-53 53 16,18 18-15,-18 70 0,35 0-1,1 18 1,17-71 0,105 18-1,1-53 1,-18 0-1,18-17 1,-17-54 0,-72 18-1,36-88 1,-53 106 0,0 105 30,-18 36-30,1-53 0,-1 0-1,18-35-15,18-18 47,-1 0-47,54-53 16,-36-18-1,-17 54-15,35-54 16,-36 18 0,1 53-1,0 53 1,-18 18 0,35-19-1,0-16 16,-17-19-31,70 1 16,0-18 0,18-18-1,0-52 1,-18-18 0,-70-18-1,-1 71-15,1-124 16,0 53-1,-18 53 1,0 106 15,-18-35-31,-35 140 16,18 1 0,0-53-1,35 0 16,0-53-15,17-36 0,19-17-1,34-17 1,1-36 0,-54 17-16</inkml:trace>
  <inkml:trace contextRef="#ctx0" brushRef="#br0" timeOffset="45763.47">10072 8114 0,'0'0'0,"-18"0"0,1 0 0,-1 18 16,36-18-1,123 0 16,-36 0-15,1-18 0,-53 18-1</inkml:trace>
  <inkml:trace contextRef="#ctx0" brushRef="#br0" timeOffset="46531.05">11112 8414 0,'18'0'0,"-36"0"0,107-71 31,-89 54-31,53-36 16,0-36 0,-18 54-1,0 0 1,18 35 0,0 35-1,0 71 1,-18 53 15,-35-71-15,0-35-1,-35-18 1,35-53 15,0-17-15,35-71-1,36-35 1,-1 53 0,18 18-1,18 70 1,-70 70 0,-36-52-16,0 88 15,0-18 16,0-35-15,0-18 0,0-17-1,17-18 17,18-36-17,-17 36-15</inkml:trace>
  <inkml:trace contextRef="#ctx0" brushRef="#br0" timeOffset="46963.83">12330 8202 0,'0'0'0,"17"-35"0,1 17 16,-53 53 15,17-17-15,-35 53-1,0 52 1,53-70 0,0 35-1,0-70 1,71-1 0,17-34-1,-71 17-15,107-71 16,-53-17-1,-54-18 1,-17 0 0,-53 36-1,-35 70 1,-35 18 0,34 34-1,19 19 16,35-18-15,35-35 0,70-18-16</inkml:trace>
  <inkml:trace contextRef="#ctx0" brushRef="#br0" timeOffset="47281.31">12823 8026 0,'36'-36'0,"-72"72"0,142-160 15,-106 107-15,0-1 16,-35 71 15,-18 88-15,35-18 0,18 19-1,0-19 1,0-105-1,0 35 1,36-18 0,34-35-1,-17 0 1,35-53 0,-17-71-1,-71 107-15</inkml:trace>
  <inkml:trace contextRef="#ctx0" brushRef="#br0" timeOffset="47447.88">12894 8184 0,'0'0'15,"-53"0"-15,18 0 16,52 0 15,89-17-15,35-18 15,-70 35-31</inkml:trace>
  <inkml:trace contextRef="#ctx0" brushRef="#br0" timeOffset="50380.3">14429 8431 0,'0'0'0,"-18"0"0,-17 0 32,52 0-17,19 0-15,34-53 16,71-35 0,-53 0-1,-52 53-15,52-106 16,-88 35-1,0 0 1,-18 53 0,-17 53-1,-53 53 1,-36 176 0,36-35-1,-18 106 16,36 71-15,52 34 0,0-87-1,-17 140 1,18-175 0,17-89-1,0-124 1,88-70-1,53-106 1,18-70 0,17-53-1,-70-71 1,-89-18 0,-87 89-1,-89-71 16,-123 89-15,123 158 0,36 35-1,105 18 1,36-53 0,105 18-1,54-36 1,-19-17-1,54-18 1,-53 0 0,-89 36-1,-17-18 1,-35 52 0,-36 125 15,-17 34 0,35-35-15,0 0-1,71-35 1,-1-53 0,54 0-1,-1-70 1,-52-1-1,-19-52 1,-34 17 0,-18 71-16,-35-89 15,-53 71 1,-1 53 0,-16 35-1,-1 89 16,71-89-31,-1 71 16,36 18 0,53-54-1,53-35 1,35-35 0,53-35-1,-88-18 1,0-35-1,-18-35 1,-70 34 0,-1 72-1,-17 70 17,-17-36-32,-1 71 15,0-17 1,18 0 15,53-36-15,0-35-1,71-18 1,-1-35 0,-52-17-1,17-36 1,-70 35-1,-18 54 1,-18 17 0,-17 35-1,-1 36 1,36 17 0,0-35-1,36-18 16,34-17-15,-52-18-16,52 0 16,36-36-1,-18-34 1,-35-1 0,-35-17-1,-18 70 1,0 36-1,-35 53 1,35 17 0,0-35-1,0 0 1,17-71 31,1 0-47,35-35 31,17-35-15,1 0-1,-36 70 1,-17 36 0,0 53-1,-1-19 1,18 19-1,18-36 1,18-35 0,17 0-1,0-53 1,0 0 0,71-70-1,0-1 1,-71 72 15,-70 34-31,35 0 16,-53 89 15,0-18-15,0-18-1,0-17 1,0-36 31,0 0-47,0-17 15,0 0 1,-36 17 0,19 18-16,-36 0 15,-53 35 1,-17 36 15,52 0-15,53 17-1,54 0 1,17-88 0,35 0-1,0 0 1,-35-35-1,17-71 1,1-53 0,-18-17-1,-18-1 1,-17 89 0,-18 53-1,0 53 16,-18-1-31,1 54 16,-36 70 0,17-35-1,19 70 1,17-141-16,0 71 16,53-18-1,52-17 1,-69-53-16,105-18 15,-35 0 1,35-53 0,0-36-1,-88 1 1,-53 18 0</inkml:trace>
  <inkml:trace contextRef="#ctx0" brushRef="#br0" timeOffset="51279.62">10178 9437 0,'0'17'15,"0"1"-15,0 0 16,0-1-1,0 1-15,17-18 16,54 0 0,17-35-1,-17-1 1,-36-16 0,-35 16-1,0 19 1,-88 34 15,-18 54-15,35-1-1,36 54 1,35-36 0,18-53-1,87-35 1,-16 0-1,-36-35 1,-36 0 0,-34 17-1,-36 18 1,-36 71 0,-16 34-1,34-16 1,36-1 15,35-53-31,53 18 16,53-35-1,35-18 1,0-36 0,-53 1-1,18-35 1</inkml:trace>
  <inkml:trace contextRef="#ctx0" brushRef="#br0" timeOffset="51513.43">10830 9648 0,'0'0'16,"-17"18"15,17 53-31,17-1 16,36-17 15,35 18-15,-35-36-1,-35-35 1,0 0 0,-1-35-16</inkml:trace>
  <inkml:trace contextRef="#ctx0" brushRef="#br0" timeOffset="51697.65">11130 9754 0,'0'0'16,"-35"0"-16,17 0 0,-70 18 15,-35 52 1,-1 1 0,71-18-1,0 18 16,36-36-15,70-35 0</inkml:trace>
  <inkml:trace contextRef="#ctx0" brushRef="#br0" timeOffset="52063.7">11501 9701 0,'0'0'0,"0"-35"15,0 53 32,0-1-47,0 89 16,0 18 0,0-89-16,35 124 15,-35-18 1,0 70 15,-71 1-15,36-71-1,0-70 1,35-89 15,53-52-15,0-36-1,17-71 1</inkml:trace>
  <inkml:trace contextRef="#ctx0" brushRef="#br0" timeOffset="52330.85">11677 9754 0,'0'0'16,"0"-70"-16,-18-54 15,54 54 1,16 52 15,37 36-15,-19 52-1,-70 1 1,-17 35 0,-54-36-1,-35 1 1,0-54-1,-17 19 1,70-1 0</inkml:trace>
  <inkml:trace contextRef="#ctx0" brushRef="#br0" timeOffset="52747.04">9172 10918 0,'0'18'78,"0"0"-62,0-1-16,0 1 16</inkml:trace>
  <inkml:trace contextRef="#ctx0" brushRef="#br0" timeOffset="52962.92">9243 11624 0,'0'0'0,"-18"18"0,0-1 15,1 19 1,17-19 0</inkml:trace>
  <inkml:trace contextRef="#ctx0" brushRef="#br0" timeOffset="53081.18">9207 11730 0,'0'0'0,"18"17"15,-18 1 1</inkml:trace>
  <inkml:trace contextRef="#ctx0" brushRef="#br0" timeOffset="91525.87">18327 8396 0,'0'0'0,"0"18"0,-18-18 15</inkml:trace>
  <inkml:trace contextRef="#ctx0" brushRef="#br0" timeOffset="91609.18">18274 8431 0,'0'0'16,"18"0"15,-1 0-15,1 0-16</inkml:trace>
  <inkml:trace contextRef="#ctx0" brushRef="#br0" timeOffset="64577.61">1993 1164 0,'53'-53'16,"-35"36"-1,52-54 1,1 0-1,-1-34 1,-52 52 0,-53 0-1,-89 53 1,-52 53 0,17 70-1,-53 71 1,54-35-1,-19 70 1,124-158-16,36 141 16,17-71-1,106 35 1,35-88 0,106 0 15,0 18-16,-194-53-15,193 141 16</inkml:trace>
  <inkml:trace contextRef="#ctx0" brushRef="#br0" timeOffset="64611.57">2805 3263 0,'-18'0'15</inkml:trace>
  <inkml:trace contextRef="#ctx0" brushRef="#br0" timeOffset="64793.95">2699 4057 0,'-18'106'15,"-17"-36"-15,-106 142 16,-89 88-1,19-18 1,846-1252-16,-1323 2134 16,670-1076-1,1-70-15,-1 17 16,124-35 0,-89 71 15,1-54-31</inkml:trace>
  <inkml:trace contextRef="#ctx0" brushRef="#br0" timeOffset="65110.93">2575 5556 0,'0'53'16,"0"-106"-16,0 141 0,0 124 15,0 106 1,-17 17 0,17 88-1,-71 0 1,53 54-1,-70 52 1,229 71 0,0-89-1,1-123 1,52-53 0,70-53 15,36-87-16,0-107 1,-36-88 0,1-71-1,-71-35 1</inkml:trace>
  <inkml:trace contextRef="#ctx0" brushRef="#br0" timeOffset="66510.87">2028 2611 0,'-17'0'16,"17"-18"0,0 0-1,0 1 1,-18 17-16,18-18 16,0 0 30,0 1-30,0-1 0,18 0-1,-1 18 1,36 0 0,0 36-1,18-1 1,52 71-1,36 53 1,35 70 0,-35 88-1,-89-34 1,-70 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23:47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1058 0,'0'0'0,"0"-17"0,18-19 31,-18 19-31,0-1 16,0-17 0,-18 35 15,-17 53-16,-18 35 1,-35 88 0,0-35-1,-36 71 17,89-159-32,-53 88 15,-36 18 1,54-89-1,52-87 17,18-71-17,0 52-15,18-69 16,35-54 0,-1 35-1,-16 71 1,-1 36-1,18 52 1,0 53 0,-18 18-1,36 35 17,17-17-17,-18-71 1,54-36-1,-89-17-15,71 0 16,0-70 0,-53-1-1,17-88 1,-52-17 0,-18 17-1,-18-105 1,-52 140-1,-54 36 1,1 88 0,-54 106-1,19 53 17,87 17-17,71-88 1,88 0-1,18-52 1,-18-36 0,18 0-1,-88 0-15,35-18 16,-36-35 0,-17 35-16</inkml:trace>
  <inkml:trace contextRef="#ctx0" brushRef="#br0" timeOffset="767.23">5556 1499 0,'0'0'0,"-53"0"31,36 0-31,17-17 15,0-1 1,0-17 0,17 17-1,1 0-15,53 18 16,-1 18 0,18 70-1,-52 53 1,-36-35-1,0 0 1,-18-88-16,-17 35 16,-1-36-1,19-17 1,17-17 15,0-72-15,0-34-1,35-1 1,36 54 0,-1 35-1,1 17 1,-54 18 0,54 35-1,-36 1 1</inkml:trace>
  <inkml:trace contextRef="#ctx0" brushRef="#br0" timeOffset="1382.88">6368 1799 0,'0'0'0,"17"0"0,19-35 16,-1 0-1,0-54 1,-17 19 0,-18-1-1,-18 54-15,-52-1 16,-1 18 0,-17 53-1,17 17 1,1 72-1,52-1 1,0-124-16,18 54 16,0-18-1,53-53 1,18 0 15,17-71-15,-17 1-1,-54 52-15,54-123 16,-54 35 0,-17 36-1,0 52 1,-17 71 15,17-18-31,-18 53 16,1 36-1,17-54 1,0 1 0,35-53-1,18-18 1,35-36 15,-53 19-31</inkml:trace>
  <inkml:trace contextRef="#ctx0" brushRef="#br0" timeOffset="2000.52">6967 1552 0,'0'0'0,"0"-17"16,-35 69 15,0 37-15,17-19-1,-17 36 1,35-71-16,0 18 16,0-17-1,18-54 32,52-53-31,-17 1-1,-35 52-15,35-88 16,-1 53 0,-34 53-1,-18 18 1,0 35 0,0 70-1,0-34 1,35-36-1,18-18 1,0-35 0,18 0-1,-1-53 1,-17-53 15,-35-17-15,-18 17-1,-18 35 1,-35 54 0,36 17-1,-1 0-15,0 0 16,36-18 15</inkml:trace>
  <inkml:trace contextRef="#ctx0" brushRef="#br0" timeOffset="2767.02">7673 1164 0,'0'0'0,"0"-35"0,0-71 16,0 35-1,0 54-15,18-1 16,-18 1-1,0 52 1,-18 106 0,-35 53-1,35-53 1,-35 106 15,36-106-15,-1-17-1,18-54 1,0-52 0,0-1-1,0-52 1,0-53 0,0-35-1,0 34 1,88-17-1,1 54 1,-54 52-16,124 0 16,-1 35-1,-87 53 17,-36 18-17,-70 17 1,-89-52-1,-105 17 1,123-70 0,0-18-1,54 0 1,34-18 0,18-17-1,70-18 1</inkml:trace>
  <inkml:trace contextRef="#ctx0" brushRef="#br0" timeOffset="3316.19">8555 1587 0,'0'0'0,"0"-17"16,-18-71-1,-17 88 1,-18-18 0,-35 53-1,17 36 1,36-36-16,-53 124 16,70-71-1,1 18 1,34-53-1,18-53 1,71 0 0,-53-53-1,35-53 1,-17-35 15,-36 53-15,-35 0-1,0 123 17,-35 71-17,17-36 1,18 36 0,18-53-1,35-35 1,35-18-1,53-53 1,-70 35 0</inkml:trace>
  <inkml:trace contextRef="#ctx0" brushRef="#br0" timeOffset="4382.76">9260 1411 0,'0'-18'0,"0"36"0,-17-53 15,-36 35 1,0 0 0,-18 53-1,71-36-15,-53 72 16,18 34 0,35 1-1,0-54 1,106 1-1,17-71 1,19 0 0,-37-89-1,-16-16 1,-1-72 15,-53-17-15,-17 35-1,-18 71 1,0 124 15,-36 87-15,19 0 0,-18 54-1,35-54 1,-18-87-16,0 69 15,1-34 1,17-53 0,0-54 15,0-34 0,53-54-15,-18 36-1,71-18 1,-18 53 0,-53 53-1,0 18 1,-35 35 0,-53 0-1,1-36 1,16-17-1,-34 0 1,34 0 0,19 0-16,17-17 15,-18 17 1,1 0 15,17 70-15,0 36-1,0 0 1,70-18 0,36-35-1,-36-53 1,36 0 0,-70 0-1,17-17 1,-18-36-1,0 17 1,-17 1 0,-18 17 31,-71 18-32,54 0-15</inkml:trace>
  <inkml:trace contextRef="#ctx0" brushRef="#br0" timeOffset="5149.76">4004 2822 0,'0'0'0,"-18"0"0,-17 0 15,17-17 1,36 17 31,17 0-47,89 0 15,35 17 1,-89-17 0,212 0-1,-176 0-15,212 18 16,211-18-1,124 0 1,-71 0 0,264 0-1,19 0 1,-654 0-16,371 0 16,124 0-1,-283 0 1,53 0-1,-158 0 1,-177 0 0,-123 0-16,-1 0 15,-17-18 1,-53 18 15,1 0-15,16-17-16</inkml:trace>
  <inkml:trace contextRef="#ctx0" brushRef="#br0" timeOffset="5267.52">11289 2787 0,'0'0'0,"0"18"32,0-1-17,-141 18 1</inkml:trace>
  <inkml:trace contextRef="#ctx0" brushRef="#br0" timeOffset="6016.46">1676 4657 0,'-71'0'15,"53"0"-15,-17 0 16,18 0-1,34 0 17,1 0-32,158 0 15,36 0 1,141 0 0,-265 0-1,194-18 1,-17 18-1,-142-18 1,-35 1 0,-70-1-1,-71-17 17,18-18-17,0 35 1</inkml:trace>
  <inkml:trace contextRef="#ctx0" brushRef="#br0" timeOffset="6465.55">2893 4322 0,'-18'-36'0,"36"72"0,-54-72 15,36 54 32,0 17-31,18 18-1,53 18 1,-54-54-16,89 19 16,-18-19-1,18-17 1,-35 0 0,-18-35-1,-53 17 1,-36 18-1,-69 18 1,34 35 0,-52 53-1,34 17 1,-34 54 15,88-142-31,-1 35 16,19 1-1,17-53 1,35-54 15,-17 19-31,-1-1 0</inkml:trace>
  <inkml:trace contextRef="#ctx0" brushRef="#br0" timeOffset="8065.89">4710 4022 0,'0'17'0,"0"1"0,17 70 32,1-70-32,-1 17 15,1-17-15,53 35 16,-1-53-1,1 0 1,17-53 0,-35 0-1,-18-35 17,-35 70-32,0-17 15,0 17-15,0-17 16,-53 35-1,36 53 1,-19 105 0,19 36-1,-1-70 1,0 70 0,18-106-1,0-35 1,-35-53-1,-18-18 1,-35-35 0,-18-70-1,36 52 1,17 1 15,53 52-15,0 54-1,53 69 1,0-16 0,52 16-1,1-69 1,-18-36 0,36-36-1,-36-34 1,-53 52-16,71-105 15,-35-18 1,-54 35 0,-17-35-1,0 88 1,0 35 0,-17 124 15,-1 17-16,0 36 1,18-71 0,0 18-1,18-53 1,35-35 0,18-36-1,-18-35 1,-1-17-1,-16-19 1,-36 54-16</inkml:trace>
  <inkml:trace contextRef="#ctx0" brushRef="#br0" timeOffset="8248.74">5380 4392 0,'0'0'0,"-18"0"15,18 18 17,71-18-17,52 0 1,36-18 0,0 0-1</inkml:trace>
  <inkml:trace contextRef="#ctx0" brushRef="#br0" timeOffset="8565.56">6967 4286 0,'0'0'0,"0"-35"31,0 53-15,-17-1 0,-19 71-1,1-17 1,35-36-16,-17 36 16,-1-18-1,18-18 1,35-35-1,53-35 1,-35-1 0</inkml:trace>
  <inkml:trace contextRef="#ctx0" brushRef="#br0" timeOffset="8949.46">7391 4322 0,'17'-18'15,"-34"36"-15,70-89 0,-53 53 31,-71 18-15,-17 53 0,35 0-1,53-18 1,0-17 0,53 0-1,0-1 1,53 19-1,-53 17 1,-36-36 0,-34 36-1,-72-18 1,36-17 0,-17-18 15,-1 0-16,54 0 1,-19-53 0,1 0-1</inkml:trace>
  <inkml:trace contextRef="#ctx0" brushRef="#br0" timeOffset="9136.6">6862 4057 0,'0'0'0,"-53"-18"31,53 1-31,-18 17 16,18 17 31</inkml:trace>
  <inkml:trace contextRef="#ctx0" brushRef="#br0" timeOffset="9882.77">9207 4480 0,'0'0'0,"89"0"31,-72-17-31,19-1 16,-1-53-1,-35 1 1,0-1 0,-18 36-16,-70-53 15,-53 70 1,35 36-1,-53 88 1,36 88 0,123-88-1,18-18 1,70-53 15,18-35-15,35-53-1,17-35 1,-87 17 0,-53 36-16,-1-71 15,-17 36 1,0 140 15,0 54-15,0-36-1,0-70-15,0 52 16,71-35 0,17-35-1,53-53 1,0-35 0,-106 71-1</inkml:trace>
  <inkml:trace contextRef="#ctx0" brushRef="#br0" timeOffset="10165.48">9948 4304 0,'18'-35'15,"-18"-71"1,0 88 0,-53 265-16,88-335 0,-35-71 15,-53 247 1,18 53 0,35 18-1,0 53 1,0-18-1,0 88 1,-18-35 0,1-71-1,17-140 1,0-72 15,35-69-15,36-89-1,-36 70-15</inkml:trace>
  <inkml:trace contextRef="#ctx0" brushRef="#br0" timeOffset="10465.71">10019 4498 0,'-18'-71'16,"36"142"-16,-53-230 16,17 53-1,36 36 1,105 17-1,36 53 1,-53 35 0,-71 71-1,-53 0 1,-105-36 0,17-17 15,71-35-31,-89 17 15,71-35 1,142-53 15,-19 36-31</inkml:trace>
  <inkml:trace contextRef="#ctx0" brushRef="#br0" timeOffset="10782.17">10707 4180 0,'0'0'0,"0"-17"16,0 34 15,0 19-31,0 70 16,0 35 0,-18 35 15,18 0-16,-35 71 1,17-194-16,-52 177 16,34-54-1,1-105 1,35-54 0,0-52-1,0-53 1,53-71-1</inkml:trace>
  <inkml:trace contextRef="#ctx0" brushRef="#br0" timeOffset="11099.24">10672 4427 0,'0'0'0,"-36"-105"31,19 16-15,17 54-1,53 0 1,70 35 0,-35 0-1,0 70 1,-88 36 0,-53-35-1,-35-18 1,0-18-1,53-35 1,0 0 0,35-18-1,0 1-15,17-1 16</inkml:trace>
  <inkml:trace contextRef="#ctx0" brushRef="#br0" timeOffset="11565.06">11342 3828 0,'0'0'0,"0"-18"0,-18 18 31,1 0-31,-19 35 16,1 53-1,0 54 1,-18 34-1,53-141-15,-18 71 16,18-18 0,71-70-1,-1-18 1,18-35 0,1-54 15,-54 19-16,-35-1 1,0 142 15,0-18-15,0 35 0,18-53-1,-1-35 1,36 0-1,-18-53 1,-17 36-16</inkml:trace>
  <inkml:trace contextRef="#ctx0" brushRef="#br0" timeOffset="11732.67">11589 3951 0,'0'0'0,"-36"0"15,1 0 1,0 0 0,35 35-1,0-17 1,53 0 0</inkml:trace>
  <inkml:trace contextRef="#ctx0" brushRef="#br0" timeOffset="13598.69">12188 4004 0,'-17'-18'16,"-1"18"-16,1 0 15,-54 0 1,-17 53 0,0 53-1,35 18 1,53-54 0,0-35-16,53 36 15,70-36 1,18-17-1,53-18 1,-53-53 0,-52-18-1,-72 54-15,18-124 16,-35 35 0,0 18 15,-35 88-16,-35 17 1,-19 89 0,-16 35-1,87-53 1,18-17 0,35-53-1,53-1 1,-35-52-1,36-53 1,-72 0 0,1-18-1,-1 70 1,-17 107 31,0-36-47,0 36 15,0 17 1,18-17 0,35-54-1,35-17 1,18-17 0,-18-54-1,0-52 1,-17-71-1,-36 70 1,-17 18 0,-18 89-1,-35 52 1,-1 106 0,1 18-1,35-36 16,-18-17-15,18-35 0,0-54-1,0-87 17,53 17-17,36-53 1,16 0-1,1 53 1,-18 71 0,-35 35-1,-35 53 1,-18-18 0,-71-18 15,-17-34-16,18-19 1,17-17 0,0-17-1,18-54 1,35 36 0,0 17-1,0 36 1,0 17-1,0 0 1,70 1 0,18-19-1,-70-17-15,123 0 16,0-53 0,-53-17-1,1-71 16,-37-53-15,-52 70 0,0 36-1,-17 106 17,-36 70-17,18 71 1,17-54-1,18-69-15,0 87 16,18-70 0,52-18-1,36-35 1,-35 0 15,34-53-31,-16-70 31,-89 52-15,0 36 0,-36 70-1,-17 36 1,0 35 0,36-18-1,17-70 1,106-18-1,-18 0 1,0-18 0,-53-17-1,-17-18 1</inkml:trace>
  <inkml:trace contextRef="#ctx0" brushRef="#br0" timeOffset="15615.47">15416 4498 0,'0'0'0,"-17"0"0,-1 18 16,18-36 15,0-17-15,0 17-16,35-70 15,18-36 1,18-70 0,-18 0-1,-36 88 1,-17 18 0,-35 176 15,0 106-16,0-17 1,-1 52 0,36-70-1,18-124-15,52 18 16,36-53 15,18-18-31,-18-52 31,35-54-15,-35-105 0,-71 17-1,-70 18 1,-54 71 0,-52 70-1,-17 71 1,-1 123-1,35 53 1,89-18 0,35 18-1,88-70 1,18-89 0,70-35-1,71-53 16,-106-17-15,-17-54 0,-71 53-1,-35 36 1,-18 53 0,0 52-1,-36 36 1,1 0-1,35-53 1,0-18 0,0-52 31,35-36-47,18-18 15,0-52 16,0 34-15,-18 54 0,-17 70-1,0 36 1,-1 35 0,18-18-1,-17-53 1,53 1-1,34-36 1,-34-36 0,0-69-1,-36-72 1,-17 36 0,-18-53-1,0 71 16,0 87-15,0 89 0,0 35-1,-18 106 1,18-141-16,-18 53 16,1 106-1,17-124 1,70-53-1,18-17 1,36-53 0,-54-18-1,-34 17-15,34-69 16,-35-1 0,-17 35-1,-18 106 32,-18 71-31,-17-17-1,35-72-15,0 71 16,35-35 0,36-53-1,35 0 1,-18-35-1,-17-53 1,-36-18 0,-35 35-1,0 36 1,0 53 15,0 70 0,0-70-31,0 70 16,0 53 0,0 18-1,0-36 1,-35 71 0,-18-35-1,-18-71 1,-17-53-1,-18-35 1,18-17 0,53-36-1,17-53 1,106-35 0</inkml:trace>
  <inkml:trace contextRef="#ctx0" brushRef="#br0" timeOffset="16797.83">18662 4286 0,'0'0'16,"0"18"0,0 0-16,18-18 15,87-53 1,-16 0 0,-1-71-1,-35 1 16,-36 87-31,1-105 16,-18 36 0,0 34-1,-88 89 1,35 52 0,0 142-1,35-159-15,-52 264 16,52-87-1,-17 105 1,0 17 0,35-122-1,-36 87 1,36-158 0,0-88-1,18-54 16,70-52-15,89-124 0,-1-52-1,-53-54 1,-105-35 0,-89 88-1,-70 18 1,-17 89-1,52 69 1,88 36 0,36-17-1,52-19 1,71-17 0,-35-17 15,71-54-16,-89 36 1,-71 71 0,-17-1-1,0 36 1,-70 70 0,52-71-16,1 125 15,17-72 1,17 18-1,71-52 1,-17-36 0,35-18-1,-18-35 1,-53-70 0,-35-19-1,-17 37 16,-54 34-15,-17 71 0,0 71-1,52-1 1,36 1 0,36-1-1,70-52 1,-18 0-1,35-18 1</inkml:trace>
  <inkml:trace contextRef="#ctx0" brushRef="#br0" timeOffset="17215.63">19791 4286 0,'0'-35'15,"0"0"1,-53 141-16,106-142 0,-53-87 16,17 70 15,-17 35-31,36-35 15,34 18 1,18 35 0,-35 18-1,-17 70 1,-19 35 0,-17-34-1,-17 16 1,-1-69-1,0-36 1,1 0 0,17-71-1,0 1 1,0 34-16,53-105 16,0 35-1,17 36 16,18 52-15,-70 18 0,-36 88-1,-17-35-15</inkml:trace>
  <inkml:trace contextRef="#ctx0" brushRef="#br0" timeOffset="18631.25">4974 6826 0,'0'0'0,"-17"18"0,-107 70 31,89-88 0,52 0-31,72-18 16,69-70 0,-34 0-1,35-106 16,-124 53-15,-35 35 0,-53 18-1,18 70 1,-18 18 0,-18 124-1,54-71-15,-54 141 16,0 141-1,54 53 1,-1-88 0,1 105-1,-19 89 1,36-141 0,0-159 15,18-35-16,52-106 1,36-124 0,-18-52-1,106-230 1,-123 18 0,-89 88-1,-105-35 1,-71 52-1,0 72 1,70 105 0,89 35-1,106 18 17,70-53-17,-18-35 16,-70 70-31,141-105 16,-35 35 0,-88 35-1,-36 35 1,-35 53 15,0 71-15,0-18-1,0-35 1,0-17 0,0-54 15,0 0-31,0-52 16,0 17-1</inkml:trace>
  <inkml:trace contextRef="#ctx0" brushRef="#br0" timeOffset="18799">5697 6773 0,'0'-17'15,"-17"17"17,17 17-17,0 1 1,35 0-1,53-1 1,-70-17-16</inkml:trace>
  <inkml:trace contextRef="#ctx0" brushRef="#br0" timeOffset="19214">6068 6879 0,'0'53'0,"0"-106"0,0 177 31,0-54-16,-18 36 1,0-71 0,1-17-1,17-53 17,0-1-17,0 19-15,35-89 16,18 35-1,35-17 1,0 88 0,-17 0-1,-18 88 1,-35 18 0,-18-88-16,0 52 31,-36 1-31,36-36 31,18-35 0,17-17-31,36-19 16</inkml:trace>
  <inkml:trace contextRef="#ctx0" brushRef="#br0" timeOffset="19765.81">6950 7020 0,'35'0'0,"-70"0"0,141-53 15,-106 0 1,-18 1 0,0 34-16,-70 0 15,0 18 1,-36 71 0,1 17-1,70 18 16,35-71-31,18 53 16,0-52-16,18 52 16,35-88-1,70-18 1,1-52 0,-36-1-1,36-105 1,-89-1-1,-18 36 1,-17-18 0,0 71-1,-17 159 17,-1-18-17,18 123 1,-17-35-1,17 36 1,0-54 0,17-35-1,1-70 1,52-36 0,19-70-1,-37 35 1</inkml:trace>
  <inkml:trace contextRef="#ctx0" brushRef="#br0" timeOffset="22431.33">7655 6720 0,'-17'0'16,"-1"0"-16,-17 0 16,17 0-1,36 0 16,17 0-15,53 0 0,0-53-1,-52 18 1,-36-18 0,0 0-1,-36 53 1,19 0-16,-71 18 15,17 70 1,36-17 0,17 17-1,36-35 1,70-35 0,0-18-1,-53 0 16,-17 0-15,-36 0 0,-52 35-1,-18 53 1,17 18 0,53-18-1,18 18 1,53-36-1,36-52 1,-1-36 0,53-70-1,-18-35 1,-52-1 0,-1-70 15,-34-17-16,-36 34 1,0 107 0,0 105-1,-36 71 1,19 70 0,-1 1-1,18-36 1,53-18-1,35-35 1,0-70 0,36-18-1,-1-71 1,-34 1 0,-54-36-1,-35 18 16,0 70-15,-18 36 0,-17 52-1,17 19 1,18-19 0,36 1-1,17-54 1,35-17-1,18-35 1,-89 17-16,54-52 16,-54-1-1,1-35 1,-18 36 0,0 105 15,-18-17-16,18 52 1,0-17 0,0 35-1,0-35 1,0-35 0,0-36 15,0 1-31,0-36 15,18-18 1,53-35 0,-19 18-1,-34 71 1,35 52 0,-35 35 15,-18-17-16,17 36 1,-17-19 0,18-35-1,-18-17 1,18-18 0,17-53-1,0 0 1,36-53-1,-18 18 1,0 0 0,-18 88-1,-18 0 1,1 71 0,-18-19-1,0 37 1,18 16 15,52-52-15,-17-53-1,35 0 1,18-17 0,-35-19-1,-1-34 1,-52 35-16,17-54 15,-35 37 1,-17 52 0,-54 0-1,18 52 1,18 19 0,35 17-1,0-17 16,35-36-15,71-17 0,17-18-1,-17-36 1,0-34 0,-53-18-1,-35-18 1,-18 53-1,17 18 1,-17 70 0,0 18-1,-17 35 1,-1-17 0,0-19 15,1-52-16,17-17 17,53-18-17,0-54 1,17 1 0,-52 53-16,17 0 15,18 17 1,-35 53-1,-18 36 1,0-1 0,17 1-1,19-36 1,34-35 0,18 0-1,-17-17 16,17-54-15,-35-17 0,18-89-1,-36-34 1,-35 175-16,0-52 16,0 53-1,-88 106 1,52 17-1,1 88 1,17-17 0,18-53-1,18-18 1,35-53 0,0-17-1,35-18 16,36 0-15,-54-35-16</inkml:trace>
  <inkml:trace contextRef="#ctx0" brushRef="#br0" timeOffset="22680.53">11060 6738 0,'105'-18'31,"-52"18"-31,-17 0 0,122-17 16,19-1 0,-142 18-16,36-18 31,-19 18-16,-52-17 1</inkml:trace>
  <inkml:trace contextRef="#ctx0" brushRef="#br0" timeOffset="24563.7">13547 6844 0,'0'0'0,"0"18"15,17-36 17,36-17-17,-18-36 1,-35 53-16,0-123 15,-35-35 1,-53 105 0,-53 36-1,-35 70 1,-1 124 0,54 70-1,70-35 16,53-105-15,106-19 0,70-70-1,-53-17 1,-70 17-16,88-71 16,-52-35-1,-72 0 1,-17-35-1,0 106 1,0 53 0,-35 70-1,35 35 1,0-35 0,53-17-1,35-53 16,18-18-15,17-71 0,-34-17-1,-54-36 1,-35 36 0,0 35-1,-18 89 1,-35 69-1,18 1 1,17-18 0,18-52-1,18-36 17,0 0-32,17-36 15,18-52 16,17-18-15,-17 36 0,18 35-1,-1 70 1,-52-18-16,17 54 16,36 17-1,-18-17 1,0-36-1,-18-35 1,36-18 0,-71 1-16,53-36 15,35-53 1,53-53 0,-18 53-1,54 54 16,-54 87-15,-70 53 0,-53 18-1,0 0 1,0-71 0,0-17-1,0-36 16,0 0-31,0-52 16,-18-36 0,-17 0-1,-53 36 1,-18 52 0,-17 71 15,-1 70-16,71 18 1,36-52 0,17-1-1,70-35 1,1-53 0,35-18-1,-18-70 1,0-53-1,-35-18 1,0-70 0,-18 70-1,-17 88 1,-18 89 0,-36 53-1,-16 87 1,52 89 15,17-53-15,89-53-1,17-70 1,-17-71 0,35 0-1,-35-53 1,-70 35-16,16-52 15,-34 52-15,0-70 16,-36 17 0</inkml:trace>
  <inkml:trace contextRef="#ctx0" brushRef="#br0" timeOffset="25698.26">7920 9049 0,'0'0'0,"-18"17"0,1 36 31,17-35-31,17-18 16,18-18-1,89-70 1,-18 0 0,17-88-1,-70 17 1,-53 123-16,0-87 15,-17-18 1,-54 88 0,18 71-1,-17 87 1,17 89 0,17 71-1,-17 35 1,18 0 15,17 53-15,18-106-1,0 88 1,0 0 0,53-194-1,18-106 1,35-70-1,35-106 1,18-106 0,-71 35-1,-71 142-15,-34-230 16,-124 18 0,-53 105-1,53 107 16,17 52-15,89 18 0,52 0-1,89 0 1,35-71 0,-35 18-1,53-52 1,-18-19-1,-106 89 1,-35 17 0,0 36-1,0 52 1,0-17 0,0-17-1,0-54 32,0 0-31,18-52-1</inkml:trace>
  <inkml:trace contextRef="#ctx0" brushRef="#br0" timeOffset="25882.14">8714 8767 0,'-18'0'31,"0"0"-15,36 17 15,70 1-15,-17-1 0,-1-17-1</inkml:trace>
  <inkml:trace contextRef="#ctx0" brushRef="#br0" timeOffset="26962.72">9013 8837 0,'18'53'16,"-18"35"-1,0-17 1,0-18 0,0 0-1,0-18 1,0-53 15,0-35-15,18-35-1,17 18 1,36-36 0,-54 88-16,54 0 15,-1 36 1,-17 53 15,-17 52-15,-19-52-1,18-1 1,-17-52 0,17-18-1,18-53 1,18-18-1,35-52 1,-18 35 0,106-36-1,-88 124 1,-53 18 0,-36 70-1,-17 0 1,0-35 15,18-53-31,-18 18 16,0-53 15,0-18-15,-35-18-1,-54-17 1,54 70-1,18 18-15,-54 0 16,-17 71 0,35-1-1,0 71 1,35-35 0,18-53-1,0-35-15,53 17 16,18-35 15,35-35-15,-36-18-1,18-88 1,18-71 0,-88 71-1,17-35 1,-35 87-1,-53 160 17,53-36-32,-17 142 15,17-19 1,35 19 0,35-54-1,-17-52 1,0-71 15,18 0-15,-54-18-16,54-52 15,-18-1-15</inkml:trace>
  <inkml:trace contextRef="#ctx0" brushRef="#br0" timeOffset="29597.01">10989 8678 0,'0'0'0,"-35"0"15,17 0 1,36 0-1,70-17 1,71-36 0,-53 0-1,-71 35-15,18-35 16,-53-17 0,-36 52-1,-69 18 1,-37 71 15,72-1-15,52-52-16,18 70 15,18-17 1,52-54 0,36-17-1,18 0 1,-71-35-1,-36 0 1,-70 17 0,-35 36-1,0 35 1,-35 105 0,87-69-1,19 34 1,52-70 15,88-53-15,36-35-1,-35-18 1,17-71 0,-18-70-1,-88 71 1,1-36-1,-36 53 1,0 89 0,-36 52-1,-16 88 1,16 36 0,19-35-1,17 34 1,35-17 15,18-105-15,53-36-1,35-36 1,0-52 0,-53 0-1,-70-35 1,-18 34-1,0 72-15,-18 17 16,-52 0 0,34 88-1,36-18 1,0 54 0,36-54-1,69-17 1,-34-53 15,52-17-15,-17-54-1,-35 1 1,-18-71 0,-18 17-1,-35 89 1,0 88 15,0 35-15,0-70-16,0 70 15,0 18 1,0-71 0,0-18-1,0-52 16,18-35 1,-18 34-32,70-87 15,-35 52 1,54-17 0,-36 88-1,17 18 1,-35 35-1,18 70 1,-35-35 0,0-52-1,-1-36 1,19 0 0,-19-36 15,54-52-31,-1-18 31,1 36-15,-1 17-1,-17 53 1,-53 35 0,0 36-1,0 17 1,0 18-1,53-36 1,18-17 0,35-35-1,-36-36 1,36-35 0,-18-35-1,-70 18 1,-18-36 15,-18 35-15,-52 71-1,34 35 1,1 36 0,35 35-1,0-36 1,53 1-1,53-36 1,-18-35 0,35-35-1,-34-53 1,-36 17 0,-36-35-1,-17 36 16,0 87 1,0 36-17,-35 36 1,0-19 0,35-35-16,-18 36 15,18-36 1,0-52 31,0-1-47,18-35 15,88-70 1,-1-1 0,1 53-1,18 54 1,-19 17 15,-34 35-15,-53-17-16,-1 70 15,-17 0 1,0-17 0,0-1-1,0-34 1,0-19-1,0-52 17,0-36-17,71-52 1</inkml:trace>
  <inkml:trace contextRef="#ctx0" brushRef="#br0" timeOffset="29929.14">15557 8255 0,'18'-35'16,"-36"70"-16,36-158 16,-18 34-1,0 125 17,-35 69-17,0 72 1,-18-54-1,0 18 1,17-35 0,19-18-1,17-52 1,0-19 0,53-17-1,35-35 1,35-35-1,-52 34 1</inkml:trace>
  <inkml:trace contextRef="#ctx0" brushRef="#br0" timeOffset="30346.98">15893 8608 0,'-36'17'0,"72"-34"0,52-54 16,-35 1 0,-53 52-1,-18 0 1,-52 18-1,-1 53 1,18 0 0,53 0-1,0-35 1,35 17 0,36 0-1,-53-35-15,52 18 16,-35 0 15,1 17-15,-36 0-1,-36 18 1,-52-35 0,0-1-1,17-17 1,36 0-1,0-17 1,17-1 0,18-17-1,0-36 1</inkml:trace>
  <inkml:trace contextRef="#ctx0" brushRef="#br0" timeOffset="30646.43">15187 8273 0,'0'0'0,"-18"0"0,1 0 16,34-18-1,72 18 1,122-18-1,-158 18-15,106 0 16,0-17 0,-89 17-1,-52 0 1,0 0 0,-18 17 15</inkml:trace>
  <inkml:trace contextRef="#ctx0" brushRef="#br0" timeOffset="30931.36">16898 8802 0,'-18'0'63,"1"0"-48,17-18-15,-18 18 16,-17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25:32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3034 0,'-18'0'15,"18"-18"32,0 1-31,0-1-16,0 0 15,0 1-15,0-54 16,36-35 0,-36 71-16,17-36 15,1 1 1,-18 88 31,0 34-32,0 19 1,0 70 0,0 18-1,0-124-15,0 106 16,0 36-1,0-54 1,0-35 0,0-17-1,-35-53 17,-89-1-17,36-17 1,-36 0-1,71 0 1,36 0 15,34 0-15,54 18 0,53-18-1,-36 0 1,0 0-1,0-18 1,-70 1 0</inkml:trace>
  <inkml:trace contextRef="#ctx0" brushRef="#br0" timeOffset="232.1">5574 3298 0,'0'18'78,"0"-36"-47</inkml:trace>
  <inkml:trace contextRef="#ctx0" brushRef="#br0" timeOffset="769.23">7091 2417 0,'0'0'15,"-35"-53"1,17 53-16,18-18 0,-18 18 15,18 35 17,71 124-17,35 53 1,-1-54 0,90 72-1,-90-89 1,36 0-1,-52-35 1,-54-71 0,-35 0-1,-53-52 17,-53-72-17</inkml:trace>
  <inkml:trace contextRef="#ctx0" brushRef="#br0" timeOffset="1167.41">7691 2469 0,'0'0'0,"0"-17"0,17-36 31,-17 35-15,0 36 0,0 70-1,-53 53 1,-70 106 0,-36 18-1,18-54 1,106-140-16,-124 123 15,71-71 1,35-34 15,35-54-15,1-35 0,17-18 15,0 1-31</inkml:trace>
  <inkml:trace contextRef="#ctx0" brushRef="#br0" timeOffset="3268.2">5644 3316 0,'0'0'0,"0"18"47,0-1-32,0 1-15,0 0 16,0-1-16,0-34 63,0-1-63,0 0 15,0-17 1,0 17-1,0 1 1,0 34 31,0 1-47,-17-18 16,-1 18-16,18-1 0</inkml:trace>
  <inkml:trace contextRef="#ctx0" brushRef="#br0" timeOffset="3803.36">5115 3828 0,'-17'0'0,"-1"17"31,36-17 0,-1 0-15,1-17-16,52-1 16,36 0-1,-18 1 1,1-1 0,-72 18-16,19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26:58.0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2099 635 0,'0'-18'47,"-18"18"31</inkml:trace>
  <inkml:trace contextRef="#ctx0" brushRef="#br0" timeOffset="947.57">2064 600 0,'-18'-18'15,"0"18"-15,1 0 16,-1 0-1,1 0-15,-1 0 16,18 18 0,0-1 15,0 1-31,35-18 16,-35 18-16,71-18 15,-1 0 1,54-18-1,-36-17 1,-17-18 0,-54 0-1,-17-35 1,-35 52 0,-89 36-1,19 0 1,-1 53-1,0 53 1,71 18 0,35-19 15,0-34-15,35-18-1,53-18 1,-35-35-1,70 0 1,-87-35 0,-19 17-1,-105 36 17,-18 52-17,89-52-15,-54 70 16,1 53-1,70-52 1,0-19 0,53-17-1,52-53 17,-69 0-32,69 0 15,37 0 1,-72 0-1,-17-18 1,-53-17 0,18 18-16</inkml:trace>
  <inkml:trace contextRef="#ctx0" brushRef="#br0" timeOffset="6362.45">2981 935 0,'0'0'0,"-18"-18"16,-35-17 15,36 17-31,-1 1 15,18 52 32,18-17-47,17 34 16,36 54 0,17 35-1,-35-70 1,-36-36-16,19 1 15,-19-1 1,1-35 0,-36-53 31,18 35-47</inkml:trace>
  <inkml:trace contextRef="#ctx0" brushRef="#br0" timeOffset="6662.69">3246 970 0,'0'-18'16,"0"36"-16,17-71 15,-17 36 1,-17 17 0,-36 35-1,-18 88 1,-17 1-1,-18 17 1,18-35 0,17-18-1,36-53 17,53-35-1,35-35-16,-36 17-15</inkml:trace>
  <inkml:trace contextRef="#ctx0" brushRef="#br0" timeOffset="7063.08">3510 1058 0,'0'0'0,"-18"18"47,18 0-47,-17 87 15,-1 54 1,18-18 15,0-88-31,-17 212 16,-1-71-1,-35 88 1,18-88 0,-1 53-1,19-124 1,17-87-16,-18 52 16,18-70-1,0-89 16,53-88-15,0-123 0</inkml:trace>
  <inkml:trace contextRef="#ctx0" brushRef="#br0" timeOffset="7462.91">3475 1341 0,'0'0'0,"-18"-36"0,1 19 16,-1-1-16,-35-88 16,53 53-1,0-17 1,35 17 0,53 0-1,18 53 1,35 35-1,-35 71 1,-106-18 0,-70 36-1,-71-36 17,35-53-17,-18-17 1,71-1-1,36-17 1,34-53 15,36 18-31</inkml:trace>
  <inkml:trace contextRef="#ctx0" brushRef="#br0" timeOffset="8029.71">4127 776 0,'0'0'0,"0"-18"0,0-17 15,0 18 1,-17 34 31,17 18-47,-18 18 15,-17 106 1,0 18 0,35-36-1,0-71 1,0-17 0,53-53-1,17 0 1,36-53-1,-35-53 1,-36 36 0,0 17-1,-35 35 1,0 36 15,0 0-31,0 52 16,-18 18-1,18-17 1,0-18 0,36-53-1,34 0 1,36-36 0,-71 1-1,1-35 1,-36 34-16</inkml:trace>
  <inkml:trace contextRef="#ctx0" brushRef="#br0" timeOffset="8329.41">4639 917 0,'0'0'0,"0"18"0,18-18 47,-1 0-31,1-35-1,-18-1 1,-35 36 0,-18 0-1,0 18 1,35 17-1,1-17-15,17 17 16,17 0 0,36-17-1</inkml:trace>
  <inkml:trace contextRef="#ctx0" brushRef="#br0" timeOffset="10045.52">5115 917 0,'0'-35'15,"-17"35"17,-1 0-32,0 0 15,-35 88 1,18 36-1,18-36 1,17 18 0,35-36-1,35-35 1,1-35 15,17-17-15,0-36-1,0-35 1,1-36 0,-72 18-1,1 71 1,-18 17 0,-35 71-1,17 0 1,0 71-1,18-54 1,36-17 0,17-17-1,35-36 1,0 0 0,71-89 15,-89 1-16,1-88 1,-71 17 0,17 71-1,-17 35 1,0 35 0,-17 18-16,-1 71 15,-17 17 1,17 71-1,18-53 1,0-1 0,36-16-1,34-72 1,18-17 15,-17-35-15,17-71-1,-35 0 1,35-141 0,-53 124-1,-17-1 1,-18 72 0,0 34-1,-18 36 1,-17 70-1,35-53-15,-17 71 16,-1 53 0,18-18-1,0 0 1,0-35 15,35-53-15,-17-53-16,70 17 15,-17-17 1,34-70 0,-52-1-1,0-35 1,-53 53 0,0 36-1,0 34 1,0 19-1,0 34 1,0-17 0,0 0-1,71-35 17,17-18-17,0-18 1,-53-17-1,18-89 1,-35 71 0,-18 36-16,0-36 15,0 70 32,0 19-31,0 87-1,-18 1 1,1-89-16,-1 159 16,-17-18-1,17 54 1,-17-36 15,17-71-15,18 54-1,0-36 1,0-71 0,0 1-1,0-54 1,-17-52 15,-19 0-15,-34-36-1,17-17 1</inkml:trace>
  <inkml:trace contextRef="#ctx0" brushRef="#br0" timeOffset="10348.21">5786 1005 0,'0'0'0,"88"-35"15,-71 17-15,36 1 16,53-18-1,-88 17-15,70-17 16,18-1 0,-106 19 31</inkml:trace>
  <inkml:trace contextRef="#ctx0" brushRef="#br0" timeOffset="10568.72">5503 670 0,'0'0'0</inkml:trace>
  <inkml:trace contextRef="#ctx0" brushRef="#br0" timeOffset="11128.25">8220 670 0,'0'0'0,"0"-17"0,0-72 32,-18 89-17,0 18 17,1 0-32,17 17 0,-35 88 15,-1 71 1,19-52-1,-1-1 1,18-88 0,0-36-1,0 1 1,18-53 15,-1 17-31</inkml:trace>
  <inkml:trace contextRef="#ctx0" brushRef="#br0" timeOffset="11379.42">8361 847 0,'0'0'0,"17"-18"15,-17 0-15,-17 107 32,-36 16-17,-18 19 1,36-36-1,17-70-15,-34 35 16,52-18 0,0-70 15,0-18 0,17-53-31</inkml:trace>
  <inkml:trace contextRef="#ctx0" brushRef="#br0" timeOffset="11595.07">8290 900 0,'18'-18'16,"-36"36"-16,89-36 15,-36 71 1,18 70 0,-18-70-1,-35-17-15,53 52 16,-18-53-1,1-17 1,-19-18 0,19-18-1,-19 0-15,19-52 16</inkml:trace>
  <inkml:trace contextRef="#ctx0" brushRef="#br0" timeOffset="11865.92">8802 564 0,'0'0'0,"0"-17"16,0-36-1,-18 53 1,1 70 0,-1 54-1,0 70 1,-17 0-1,17-88 1,18 0 0,0-89-1,53-17 32</inkml:trace>
  <inkml:trace contextRef="#ctx0" brushRef="#br0" timeOffset="12678.91">9349 970 0,'0'0'0,"17"-35"0,1-18 16,0-35-1,-18 52 1,-36 36-1,-34 0 1,17 53 0,-35 53-1,52 35 1,19-17 0,17-71 15,35 0-16,35-53 1,-17 0 0,-35 0-16,35-71 15,-18 18 1,18-70 0,-53 34-1,18 19 1,-18 52-1,0 54 1,0 34 0,0 54-1,0-1 1,0-70 0,53 18 15,17-71-16,36 0 1,0-36 0,17-52-1,-34 0 1,-72 17 0,19 18-1,-36 71 16,-18 53-15,18-1 0,0-17-1,0-35-15,18 17 16,52-35 15,1 0-15,-36-35-1,-17-1 1,-1-16-16</inkml:trace>
  <inkml:trace contextRef="#ctx0" brushRef="#br0" timeOffset="13063.15">10160 653 0,'0'0'0,"-18"0"0,-70 0 15,18 17 1,-1 54 0,53-36-1,18 0 1,18-35 15,53 0-15,17-17-1,-53-19 1,-35-16 0,0 16-1,-53 19 1,0 17 0,0 0-1,36 17 1,17 19-1,53-36 17</inkml:trace>
  <inkml:trace contextRef="#ctx0" brushRef="#br0" timeOffset="13496.69">10530 476 0,'0'-35'15,"-17"53"32,17-1-47,-18 1 0,18 17 16,-18 36-1,18-36-15,-17 106 16,-18-17 0,17 34-1,18-34 1,0-71 15,0 0-15,53-53-1,17 0 1,-34-18 0,34-35-1,1-17 1,-54-1 0,-17 36-16</inkml:trace>
  <inkml:trace contextRef="#ctx0" brushRef="#br0" timeOffset="13828.57">10336 723 0,'106'0'15,"-88"0"1,-1 0-16,54-17 16,35-1-1,-88 18-15,52-18 16,-17 18 0,-35-17-1,-1 17 1,-34 0 31,-1 0-32</inkml:trace>
  <inkml:trace contextRef="#ctx0" brushRef="#br0" timeOffset="18644.86">1764 2117 0,'0'0'0,"-18"0"0,-17 0 16,17 0-1,-17 0 1,53 0 78,-1 0-79,1 0-15,0 0 0,-1 0 16,1 0-16,70-18 15,-17 0 1,52 18 0,-17 0-1,70 0 1,18 0 0,0 0 15,-35 0-16,35-17 1,-53 17 0,89 0-1,-36-18 1,-124 18-16,159-18 16,-70 1-1,53-1 1,-18 1-1,88-1 1,-17 0 0,-36 18-1,0-17 1,-52-1 0,52 18 15,-88-18-16,53 18 1,-70-17 0,17-1-1,17 18 1,-52 0 0,53-18-1,-18 18 1,0 0-1,-35 0 1,18 0 0,17 0-1,-35-17 1,70 17 0,-70 0-1,35-18 16,-53 18-15,36-17 0,-36 17-1,53-18 1,-106 18-16,89-18 16,-19 1-1,37 17 1,-54-18-1,35 0 1,-17 1 0,0 17-1,-18-18 1,36 0 0,-1-17 15,-35 35-16,53-18 1,-70 1 0,35-1-1,17 18 1,-70-17 0,18 17-1,-36 0 1,-17 0-16,-18-18 15,17 18 1,-17-18 78</inkml:trace>
  <inkml:trace contextRef="#ctx0" brushRef="#br0" timeOffset="18788.61">10442 1499 0,'-17'0'0,"17"18"16,-18-18 30,0 0-30</inkml:trace>
  <inkml:trace contextRef="#ctx0" brushRef="#br0" timeOffset="53773.64">1129 3722 0,'18'0'0,"-1"0"16,1 0 0,-1 0-1,1 0 1,0 0 0,-1 0-1,19-35 1,17-1-1,-53 1 1,0-18 0,-36 18-1,-52 35 1,0 0 0,-36 53-1,54 0 1,-1 0-1,54-18 1,17-18-16,0 1 16,17 0 15,36 17-15,53-17-1,-18-1 1,71 36-1,-88-18 1,-36 36 0,-35 0-1,-88 34 1,-18-34 0,-35-18-1,17-53 1,36 0-1,-18-35 1,36-36 0,17-17 15,35 35-15,36 0-1,35 35 1,-18 1-16</inkml:trace>
  <inkml:trace contextRef="#ctx0" brushRef="#br0" timeOffset="54541.16">1658 3810 0,'0'18'0,"0"-1"16,-18-17-16,18 18 0,-53 52 31,36 19-15,-1-1 0,18-35-1,18-36 1,17-17-16,18 0 15,53-53 1,-36 1 0,1-19-1,-53 18 1,-1 0 0,-17 18-1,0 53 32,0 34-47,-35 19 16,0 52 15,35-87-31,-18 87 16,18 54-1,0-36 1,0 70-1,0 54 1,0-106 0,-53-1-1,-17-52 1,-19-70 0,1-36-1,-88-36 1,35-34-1,-53-71 1,70-36 0,89 36 15,35-18-15,0 71-1,106-18 1,-18 36-1,-53 52-15,142-88 16</inkml:trace>
  <inkml:trace contextRef="#ctx0" brushRef="#br0" timeOffset="56689">2275 3810 0,'0'0'0,"-17"0"32,-1 0-1,0 0-15,1 0 30,-1 18-30,18-1 0,0 1-16,-17 70 15,-1 18 1,0 0 0,1-89-16,17 19 15,0-19 1,0-52 15,0-18-15,53-70 15,-18 17-15,18 35-1,-18 54 1,-17 17-1,17 35 1,0 53 0,1 0-1,-19-70-15,36 70 16,0-53 0,53-35-1,0-17 1,-36-36-1,18-71 1,-88 89-16,18-71 31,17-35-15,-17 53 0,-18 17-1,0 89 16,0 88-15,-35 0 0,35 35-1,0-35 1,0 17 0,35-70-1,-17-35-15,52-18 16,54 0-1,-1-53 1,18-35 0,-35-18 15,-88 0-15,-18 53-1,-71 18 1,-17 35-1,17 35 1,-17 53 0,71-70-16,-1 35 15,0 88 1,18-88 0,53-36-1,0-17 1,18-17-1,-1-54 1,-17-17 15,0 0-15,-35 35 0,-1 35-1,-17 54 16,0-19-31,0 89 16,0-35 0,0-1-1,18-35 1,35-35 0,-18 0-1,-17 0-15,35-35 16,0-53-1,-18 0 1,35 0 15,19 17-15,16 36 0,-34 35-1,-36 17 1,-35 72-1,0-1 1,-35-18 0,0 1-1,35-54 1,0-69 15,17-1-15,36-36-1,-17 1 1,-19 71 0,36-54-16,-53 36 31,0 52 0,-17 36-15,-1 36-1,18-54-15,0 35 16,0 36 0,35-53-1,18-18 1,18-35 0,34-17-1,-16-36 1,-36-35-1,-36 17 1,-17 36 0</inkml:trace>
  <inkml:trace contextRef="#ctx0" brushRef="#br0" timeOffset="57006.89">3016 3669 0,'53'0'31,"-18"0"-31,1 0 0,52 0 16,-53-18-16,71 1 31,35 17-15,-53 0 0,-70 0-1</inkml:trace>
  <inkml:trace contextRef="#ctx0" brushRef="#br0" timeOffset="57672.88">212 4815 0,'0'0'0,"-18"0"0,-35 0 32,71 0-1,17 0-31,53 0 15,89 0 1,-107 0-16,301 0 16,-36 0 15,212 0-15,-89 0-1,195 0 1,-159 0-1,264 0 1,-211 0 0,-230 0-1,-17 0 1,-159 0 0,-52 0-1,-89-35 16,-53 35-15</inkml:trace>
  <inkml:trace contextRef="#ctx0" brushRef="#br0" timeOffset="57839.14">5415 4780 0,'0'18'16,"18"-18"15,-1 0-15,-17 17-16,0 19 15</inkml:trace>
  <inkml:trace contextRef="#ctx0" brushRef="#br0" timeOffset="58990.83">1058 6262 0,'0'0'0,"0"-18"0,-17-17 31,17 53 0,0-1-15,0 1-16,0 123 16,0-18-1,-18 36 1,0-53-1,18 0 1,0-89-16,-17 19 16,17-19 15,35-87 0</inkml:trace>
  <inkml:trace contextRef="#ctx0" brushRef="#br0" timeOffset="59255.96">1376 6562 0,'17'0'0,"-34"0"0,52 0 15,-35 17 1,-35 36 0,-53 53-1,17-35 1,53-36-16,-70 53 15,71-53 1,-19-17 0,36-36 31,0-17-32,0-18-15</inkml:trace>
  <inkml:trace contextRef="#ctx0" brushRef="#br0" timeOffset="59489.46">1270 6544 0,'18'-18'16,"-36"36"-16,53-53 0,-17 17 15,35 71 1,0 53 0,-18-36-1,0 36 1,-35-35-1,36-36 1,16-35 0,1-35-1,-35-18 17,0 35-32</inkml:trace>
  <inkml:trace contextRef="#ctx0" brushRef="#br0" timeOffset="59740.16">1782 6315 0,'0'-18'0,"0"36"0,0-18 31,0 70-15,0 107-1,-18-1 1,-17-35-1,17-70 1,18-36 0,0-17 15,0-36-15,35-35-16</inkml:trace>
  <inkml:trace contextRef="#ctx0" brushRef="#br0" timeOffset="60173.16">1905 6809 0,'0'17'31,"18"-17"0,-1 0-15,1-17-16,17-19 16,-17 19-1,-18-19 1,0-17 0,0 36-1,-53 52 16,18 36-15,35-36-16,0 18 16,0 17-1,0-34 1,17-36 0,54 0-1,35-53 1,35-35-1,-53-1 1</inkml:trace>
  <inkml:trace contextRef="#ctx0" brushRef="#br0" timeOffset="60689.43">2487 6368 0,'0'0'0,"0"-18"15,-53 18 1,18 71-1,17 17 1,18 35 0,-17 1-1,17-54 1,0-52-16,0 35 16,0-36-1,0-34 16,0-18-15,0 17-16,0-35 16,53-18 15,17 18-15,36 18-1,0 18 1,-18 52-1,-18 35 1,-52-17 0,-88 36-1,-36-37 1,-18-16 0,18-36-1,89 0 1,-1 0-16,18-36 31,71-34-15</inkml:trace>
  <inkml:trace contextRef="#ctx0" brushRef="#br0" timeOffset="60973.07">3052 6297 0,'0'18'31,"0"17"-31,0-17 16,0 17-16,0 106 16,0 0-1,0-53 1,0 1-1,0-72 1,0 1 0,17-71 15,-17 18-31</inkml:trace>
  <inkml:trace contextRef="#ctx0" brushRef="#br0" timeOffset="61356">2857 6403 0,'0'0'0,"-17"-18"0,-1 1 16,18-19-1,0 1 1,35 17 0,89 1-1,35 17 1,-106 0-16,88 17 15,17 72 1,-69 16 0,-72 54 15,-123-35-15,1-36-1,-72-18 1,89-52-1,-18-18 1,71 0 0,35-35 15,18 17-31,35-17 16</inkml:trace>
  <inkml:trace contextRef="#ctx0" brushRef="#br0" timeOffset="61955.9">3563 6720 0,'0'0'0,"-18"0"0,18-17 15,-17-19 1,17-16-1,53-1 1,0 53 0,-18-18-16,53 18 15,-17 35 1,-1 36 0,-70 17-1,-17-17 1,-54-36-1,36 0 1,17-35 0,18-35 31,0 17-47,53-35 15,-35 36-15,70-89 16,-18 35-1,19 36 1,-37 35 0,-34 35-1,-18 36 1,0-36-16,0 18 16,0 0-1,0-35 1,0-36 46,0 0-62</inkml:trace>
  <inkml:trace contextRef="#ctx0" brushRef="#br0" timeOffset="62139.03">4145 6368 0,'0'0'16,"-35"-18"-1,35 36 32,0-1-47,0 1 0,0 0 16</inkml:trace>
  <inkml:trace contextRef="#ctx0" brushRef="#br0" timeOffset="62439.27">4392 6579 0,'0'-17'16,"-18"17"-16,18 17 47,0 1-47,0 0 0,0 34 15,36 1 1,-19 18 0,1-36-1,-18-17 1,35-18 15,-17-18-15</inkml:trace>
  <inkml:trace contextRef="#ctx0" brushRef="#br0" timeOffset="62672.62">4710 6509 0,'0'0'0,"-18"0"31,-35 35-15,0 53-1,0-17 1,0-1 0,53-17-1,18-53 16,17 0-31,0-17 16</inkml:trace>
  <inkml:trace contextRef="#ctx0" brushRef="#br0" timeOffset="63072.53">4727 6738 0,'18'-18'32,"-1"18"-32,1-17 15,53-19 1,-54 19-16,19-18 16,-1-18-1,-35 17 1,-18 54 15,-52 35-15,52-35-16,-17 52 31,35 1-15,0-18-1,0-36 1,70-17-1,19 0 1,-72 0-16,36-17 16,-18-19-16</inkml:trace>
  <inkml:trace contextRef="#ctx0" brushRef="#br0" timeOffset="63440.64">5080 6562 0,'0'0'0,"0"-36"15,18 1 1,17 35 0,0 0-1,18 35 17,-18 54-17,-17-72-15,-18 54 16,18-1-1,-18 1 1,-18-53 0,0-18-1,1 0 1,17-36 0,0-34-1,53-19 1,0 19-1,17-1 1,1 18 0</inkml:trace>
  <inkml:trace contextRef="#ctx0" brushRef="#br0" timeOffset="64105.26">5909 6297 0,'0'0'0,"0"-18"0,18-17 15,-18 18 17,0 34-1,-36 71-15,19 18-1,-1 53 1,0-18-1,18-88 1,0-35-16,0-1 16,36-52 15,-19 17-31</inkml:trace>
  <inkml:trace contextRef="#ctx0" brushRef="#br0" timeOffset="64555.42">6156 6473 0,'0'0'0,"18"0"0,-36 18 31,0 0-15,-52 52 0,34-17-1,-69 53 1,34-53-1,53-35 1,1-18 0,17-18-1,17 0 1,54-88 0,0 18-1,-54 53 1,18 17-1,18 36 1,-35 53 0,17 17-1,1-35 17,-1-36-17,-17-17 1,17 0-1,-18-53 1,19 0-16</inkml:trace>
  <inkml:trace contextRef="#ctx0" brushRef="#br0" timeOffset="64806.29">6421 6244 0,'0'-35'15,"0"70"-15,-18-70 31,0 70-31,1-17 0,-19 88 16,19 17 0,17 1 15,0-19-15,0-52-1,0-35-15,35-18 31,18-35-15,-35 35-16</inkml:trace>
  <inkml:trace contextRef="#ctx0" brushRef="#br0" timeOffset="65505.99">6756 6368 0,'0'0'0,"0"-18"0,-18 0 15,-35 18 1,0 36 0,-53 87 15,71 1-15,0-54-1,35 18 1,0-52-1,35-36 1,36-18 0,-1-35-1,-17 0 1,-18-35 0,18 0-1,-35 35 1,-18 123 31,0-34-47,0 52 15,0 0 17,0-53-17,71-35 1,-1 0-1,1-35 1,-1-18 0,-35-17-1,-17 17 1,-18 70 15,0 1-31,0 35 16,0 17-1,0-34 1,0-19 0,18-17 15,-18-17-15,35-36-1,0 17-15</inkml:trace>
  <inkml:trace contextRef="#ctx0" brushRef="#br0" timeOffset="65872.32">7267 6244 0,'0'0'0,"-70"0"16,-1 0 0,36 53-1,17 18 1,18-18-1,18-53 1,52 0 0,-34-36-1,-1-17 17,-35 0-17,-35 18 1,-18 18-1,0 17 1,0 70 0,35-17-1,1 18 1,52-54 0,-17-17-16,34 0 15</inkml:trace>
  <inkml:trace contextRef="#ctx0" brushRef="#br0" timeOffset="66205.33">7532 6156 0,'0'0'0,"0"-18"16,-18 18 15,18 18-31,-17 17 15,-1 36 1,18-36-16,-18 53 16,1-52-16,17 69 15,-18 36 1,18-52 0,0-36-1,35-36 1,36-17-1,-54 0-15,36-35 16,18-18 0,-1-53-1</inkml:trace>
  <inkml:trace contextRef="#ctx0" brushRef="#br0" timeOffset="66454.22">7479 6403 0,'0'0'0,"-18"0"0,36 0 31,17 0-15,36 0-1,-1 0 1,-52 0-1,-18-18 17</inkml:trace>
  <inkml:trace contextRef="#ctx0" brushRef="#br0" timeOffset="68804.61">9119 6438 0,'0'-17'16,"0"-1"-1,0 0-15,0 1 0,0-19 16,0 1 0,0 0-1,0 52 32,0 19-31,-17 87-1,-1 18 1,0 0 0,1-70-1,17-18 1,0-35 0,0-36-1,35-17 1,0-54-1,18 1 1,-18 18 0,1-1-1,-1 71 17,-17 35-17,17 71 1,0 0-1,1-35 1,16-36 0,37-35-1,-19-35 1,18-36 0,-17-35-1,-53 18 1,-18 35-16,0-53 15,-71 0 1,53 89-16,-35-1 16,-17 18-1,52 0 17,1 53-17,17-18 1,35 1-1,35-36 1,-52 0-16</inkml:trace>
  <inkml:trace contextRef="#ctx0" brushRef="#br0" timeOffset="69095.94">10354 6350 0,'-18'18'0,"36"-18"47,0 0-47,-1 0 16,1 0-16,17 0 15,18 0 1,-35 0 0,-1 0-1</inkml:trace>
  <inkml:trace contextRef="#ctx0" brushRef="#br0" timeOffset="69288.17">10372 6544 0,'0'0'0,"-18"35"15,18-17 1,18-18 0,-1 0-1,36 0 1,18-35-1,-36-1-15</inkml:trace>
  <inkml:trace contextRef="#ctx0" brushRef="#br0" timeOffset="69988.44">11218 6438 0,'0'0'0,"0"-17"0,-17-36 31,17 0-15,35-18-1,0 54 1,36-19 0,-18 54-1,-18 35 1,-17 53 0,-18 17-1,0-52 1,0 17-1,0-18 1,-18-70 0,0 0-1,18-17 1,0-36 15,0-53-15,71-35-1,-36 70 1,53-17 0,1 71-1,-1 34 1,-53 36 0,-17 88-1,-18-35 1,0-35-1,-36-1 1,36-52 31,0-36-47,0 0 16,0-17-16</inkml:trace>
  <inkml:trace contextRef="#ctx0" brushRef="#br0" timeOffset="71020.92">11994 6456 0,'18'-18'16,"-18"1"-16,18-1 15,17-35 1,-17-18-1,17 19 1,-35 34-16,0 0 31,-71 18-15,18 18 15,1 52-15,-1 36-1,53-70-15,-18 34 16,18 36 0,53-53-1,17-18 1,54-35 0,-36-18-1,-53 1-15,18-18 16,18-54-1,-36-16 1,-17 16 0,-1 54-1,-17 53 32,0-1-31,0 72-1,-17-1 1,17-35 0,0 17-1,17-35 1,36-35 0,-35 0-1,35-70 1,0-18-1,-18 17 1,-17 36-16,17 0 16,-35 17-1,0 71 32,0 17-31,0-17-1,0-35-15,0 35 16,53-35 0,17-18-1,36 0 1,0-71 0,-35 0-1,-54 54-15,-17-107 16,0 36-1,-53 53 1,-35 17 0,18 18-1,-1 18 17,53 0-32,1-1 15,17 1 1</inkml:trace>
  <inkml:trace contextRef="#ctx0" brushRef="#br0" timeOffset="71670.46">14217 6050 0,'0'0'0,"-18"0"0,-17-35 16,0 0 0,-1-1-1,19 1 1,17 17 15,-18 18-15,-17 106-1,35 0 1,0 70 0,0 54-1,-18-142 1,18-18 0,0-87 30,18-1-46,35-52 16</inkml:trace>
  <inkml:trace contextRef="#ctx0" brushRef="#br0" timeOffset="72137.81">14340 6227 0,'0'-18'16,"0"36"-16,0-54 15,0 54 1,0 0-1,-17-1-15,-19 54 16,-16 52 0,-1 1-1,35-71 1,0-18 0,18-53 15,53-52-16,-17-1 1,-1-52 0,0 17-1,0 53 1,-17 53 0,17 18-1,36 52 1,-36 18-1,0 36 1,18-36 0,-17-53-1,34-35 1,-52-35 0,17-18-1,0-18 1</inkml:trace>
  <inkml:trace contextRef="#ctx0" brushRef="#br0" timeOffset="72388.23">14870 5997 0,'0'-35'0,"0"70"0,-36-17 47,19 88-31,-1-71-16,18 18 15,0-18-15,0 106 16,0-35 0,0-35-1,0-54 1,35-70 15,-17 36-31,0-1 0</inkml:trace>
  <inkml:trace contextRef="#ctx0" brushRef="#br0" timeOffset="72755">14940 6350 0,'18'0'62,"17"0"-46,53-35-1,0-1 1,-52 1 0,-36 18-1,-71 17 1,1 0 0,-1 52-1,36 54 1,35-35-1,17 35 1,72-71 0,-19-35-1,36-18 1,0-52 15,-53 17-31</inkml:trace>
  <inkml:trace contextRef="#ctx0" brushRef="#br0" timeOffset="73288.09">15575 6015 0,'0'-18'0,"0"36"0,0-71 16,0 71 0,0 17-1,0-18-15,-18 72 16,18-1-1,-17 35 1,17-17 0,-18-35-1,18-54 1,0-52 31,18-35-32,17-1 1,0 18 0,18 18-1,-35 17-15,35 18 16,0 0 0,17 35-1,-34 54 1,-36-19-1,-36 18 1,-87-17 0,52-36-1,1-35 1,34 0 15,19-17-15,34-72-1,54-16-15</inkml:trace>
  <inkml:trace contextRef="#ctx0" brushRef="#br0" timeOffset="73588.06">16016 6032 0,'0'-35'15,"-18"35"-15,18 18 32,0 17-32,0 53 15,0 53 1,0 1 15,0-19-15,0-52-1,0-89 17,0 0-17,0-52 1</inkml:trace>
  <inkml:trace contextRef="#ctx0" brushRef="#br0" timeOffset="73954.06">15893 6121 0,'0'-18'0,"0"36"0,-18-54 0,0 19 16,18-1-16,0 0 16,36 1-1,69-1 17,1 18-17,71 35 1,-19 54-1,-69 17 1,-89 17 0,-106 0-1,-18-34 1,-34-19 0,69-35-1,72-35-15,-19 0 16,19 0-1,34-35 1,36 0 0,-17 17-16</inkml:trace>
  <inkml:trace contextRef="#ctx0" brushRef="#br0" timeOffset="74520.27">16563 6385 0,'0'0'0,"-35"-70"31,35 52-31,0 0 16,35-34 0,35 34-1,-17 18 1,36 0-1,-19 53 1,-70-36-16,18 36 16,-18 53-1,-53-53 1,18-18 15,17-35-15,18-53 15,70-52-15,1 16-1,0 54 1,-18 18 0,-1 17-1,-52 70 1,0 18-1,0 0 1,0-35 0,0-17-1,0-54 32,0-53-31,0 36-16</inkml:trace>
  <inkml:trace contextRef="#ctx0" brushRef="#br0" timeOffset="74689.02">17092 6103 0,'-35'-18'16,"70"36"-16,-123-53 16,70 17-1,36 36 32,17-18-47,-17 17 0,35 19 16</inkml:trace>
  <inkml:trace contextRef="#ctx0" brushRef="#br0" timeOffset="75104.49">17374 6191 0,'0'18'16,"0"0"-1,0-1-15,0 1 16,36 52 0,-19 1-1,1-18 1,-18-36-16,17 19 15,1-19 1,35-17 0,-18-35-1,-17-18 1,53-53 15,-36 36-15,-35 17-1,17 53 1,1 0 15,0 0-15,-18 18-16</inkml:trace>
  <inkml:trace contextRef="#ctx0" brushRef="#br0" timeOffset="75804.25">17833 6332 0,'0'0'0,"35"0"16,0 0 0,1-17-1,-19-1 1,19-35 15,-36 36-15,0-1-1,-53 36 1,17 34 0,1 1-1,35 36 1,0-37 0,18-16-1,35-19 1,-36-17-16,54 0 15,-36-17 1,0-36 0,-35-18-1,18 18 1,-18-35 15,35 35-15,18 36-1,0 17 1,-17 0 0,-1 35-1,0 53 1,-35-17 0,0-18-1,0-1 1,-18-52-1,1 0 17,17-52-17,0-1 1,17-18 15,1 1-15,-18 52-1,18 0-15,-18 1 16,17-1-16</inkml:trace>
  <inkml:trace contextRef="#ctx0" brushRef="#br0" timeOffset="76386.87">18750 6032 0,'0'0'0,"0"-35"31,0 18-15,0 34 31,-18 18-32,1 71 1,-1-17-1,18 16 1,0-87-16,-35 70 16,17-53-1,18-17 1,36-53 15,34-53-15</inkml:trace>
  <inkml:trace contextRef="#ctx0" brushRef="#br0" timeOffset="76653.86">18944 6227 0,'0'0'0,"-17"0"47,-1 17-32,-53 54 1,-17 17-1,18-18 1,34-52 0,19 0-1,17-36 1,35 0 0,18-70-1,0 18 1,-18 17-1</inkml:trace>
  <inkml:trace contextRef="#ctx0" brushRef="#br0" timeOffset="76838">18803 6244 0,'35'-17'16,"-70"34"-16,88-17 31,-53 18-31,35 35 16,-35 0 15,53 0-15,0-18-1,-53-18 1,18-17-16,17 0 16,0-35-1,-17-18 1</inkml:trace>
  <inkml:trace contextRef="#ctx0" brushRef="#br0" timeOffset="77104.3">19138 5944 0,'0'-17'0,"0"34"0,0-105 16,-17 88 0,-1 53-1,0 35 1,1 53 15,17-105-31,-18 69 16,18-16-1,-18-1 1,18-53 0,36-35 15,-19-18-31,36-34 16</inkml:trace>
  <inkml:trace contextRef="#ctx0" brushRef="#br0" timeOffset="77821.05">19438 6227 0,'0'-18'0,"0"36"0,18-71 16,-18 35-16,0-35 15,-18 53 1,-53 0 0,-17 35 15,18 18-16,-1 35 1,36 36 0,17-54-1,18-34 1,36-19 0,34-17-1,1-53 1,-1-35-1,1-18 1,-54 18 0,1 71-1,0-1 1,-18 53 15,0 18-15,0 35-1,0-17 1,0-18 0,35-53-1,36 0 1,-54 0-16,36-35 16,18-36-1,-18 0 1,-53 19-1,35 34 1,-35 53 15,0 36-15,0-1 15,0-34-15,0-19-1,0 1 1,0-36 0,35-52-1</inkml:trace>
  <inkml:trace contextRef="#ctx0" brushRef="#br0" timeOffset="78203.66">19914 5962 0,'-106'18'16,"89"-1"-16,-1 1 15,18 35 1,0-36 0,35-17 15,18 0-16,-17-35 1,-36 0 0,0-18-1,0 35 1,-53 18 0,-18 36-1,36-1 1,35 18-1,18-53 1,17 0 0,0 0-16,-17 0 15</inkml:trace>
  <inkml:trace contextRef="#ctx0" brushRef="#br0" timeOffset="78536.38">20144 5838 0,'0'-17'15,"0"34"-15,17-52 0,1 0 16,0 0 0,-18 88 15,0 52-15,0-16-1,-18 34 1,18-88-16,0 54 15,0-19 1,0-17 0,0-35-1,35-36 32,-17 18-47,35-53 16,-36 0-1,1 18-15</inkml:trace>
  <inkml:trace contextRef="#ctx0" brushRef="#br0" timeOffset="78819.75">20108 6032 0,'0'0'15,"18"0"32,0 0-47,52 0 16,-52 0-16,52 0 15,-17 0 1,-35 0 15,0 0-15,-1 0-1,1 0 1,-18-17 0</inkml:trace>
  <inkml:trace contextRef="#ctx0" brushRef="#br0" timeOffset="87493.63">20849 5733 0,'0'-18'63,"0"0"-47</inkml:trace>
  <inkml:trace contextRef="#ctx0" brushRef="#br0" timeOffset="87835.87">20884 5768 0,'0'18'47,"0"-1"16,-17-17-1,-1 0-62,1 0 0,-1 0 16</inkml:trace>
  <inkml:trace contextRef="#ctx0" brushRef="#br0" timeOffset="88602.33">20955 5609 0,'0'0'0,"0"-17"0,0-36 31,0 35-31,0 0 16,0 1-1,0-19 1,0 1 0,0 17 15,-18 36 78,18 0-109,-17-18 16,17 17-16,0 1 16</inkml:trace>
  <inkml:trace contextRef="#ctx0" brushRef="#br0" timeOffset="89101.54">21043 5503 0,'0'-17'46,"0"-1"-30,0 0 0,0 1-1,18-1 1,-1 0 0,1 1-1,0 17 1,-18-18-1,-18 18 142,0 0-142,18 18 1,-17-18-16</inkml:trace>
  <inkml:trace contextRef="#ctx0" brushRef="#br0" timeOffset="90502.44">20973 6050 0,'0'-18'15,"0"1"-15,0-1 16,0 1-1,0-19 1,0 19 0,0-1-1,0-17 1,0 17 93,0 0-77,0 36 46,0 0-63,-18-1-15,18 1 0,-18 17 16,1 53 0,-1-17-1,18 17 1,0-35-1,0-18 1,18 1 0,35-36-1,0 0 1,35-53 0,-53 35-1</inkml:trace>
  <inkml:trace contextRef="#ctx0" brushRef="#br0" timeOffset="90868.84">21308 5874 0,'0'0'0,"-18"0"0,18-18 15,0 0-15,0 1 16,35 17 15,36 35-15,0 53-1,-36 0 1,-35 1 0,-18 17-1,-35-54 1,0-16 15,18-19-15,35-34 15,0-1-31,35-17 16,1 0-16</inkml:trace>
  <inkml:trace contextRef="#ctx0" brushRef="#br0" timeOffset="91127.73">22172 5980 0,'0'0'0,"0"17"109</inkml:trace>
  <inkml:trace contextRef="#ctx0" brushRef="#br0" timeOffset="92253.02">22102 6368 0,'0'-18'16,"0"36"46,0-1-62,0 1 0,0 0 16,0-1-16,0 18 16,0 1-1,-106 34 1,-35-17 0,70-35-16,18-1 15</inkml:trace>
  <inkml:trace contextRef="#ctx0" brushRef="#br0" timeOffset="94700.97">952 7673 0,'0'-18'15,"-17"18"1,-1-17-1,18-1 1,-17 0 0,17 1-16,0-1 15,-18 18 17,18 18-1,0 35-31,0 35 31,0 71-15,0-54-1,0-16 1,0-36 0,0-36-1,0-34 32,0-1-47,0-17 16,0 17-16</inkml:trace>
  <inkml:trace contextRef="#ctx0" brushRef="#br0" timeOffset="95268.74">1058 7814 0,'0'18'47,"0"-1"-47,0 1 15,-17 17-15,-19 18 16,-17 53-1,18-35 1,-18-19 0,53-34-16,-17-18 15,-1 0 1,18-35 15,35-36-15,18 1 15,-53 34-31,53-17 16,-18-17-1,1 52 1,-1 18 0,18 36-1,-18 16 1,0 19-1,18 17 1,-17-52 0,-1-1-1,-17-35 1,17 0 0,-18-35-1,-17 17 1</inkml:trace>
  <inkml:trace contextRef="#ctx0" brushRef="#br0" timeOffset="95552.01">1517 7620 0,'0'-18'31,"0"36"-31,-18-36 16,18 54-1,0 52 1,0 18 0,0 35-1,0-35 1,0-18 0,0-71-1,0 1 1,0-36 15,0-34-31</inkml:trace>
  <inkml:trace contextRef="#ctx0" brushRef="#br0" timeOffset="95920.24">1870 7937 0,'0'0'0,"0"36"16,0-19-16,17-17 16,1 0-1,17-35 1,-35 0 15,0 17-15,-17 18 15,17 18-15,-18-18-16,18 17 15,-18 1 1,18 0-1</inkml:trace>
  <inkml:trace contextRef="#ctx0" brushRef="#br0" timeOffset="98868.17">2928 7814 0,'0'-18'16,"0"-35"-1,0 36 1,0-1-16,0 1 31,0-1-31,0 0 16,0 36 15,0 70-15,0 0-1,0 71 1,18-53-1,-18-71-15,35 71 16,-17-35 0,35-71 15,-1-36-15,1-70-1,-35 71-15,17-88 16,-17 34 15,-18-16-15,0 52-1,0 0 1,0 88 15,0 71-15,0 0-1,18 35 1,-1-71 0,54 1-1,17-71 1,-18-18 0,19-52-1,-19-1 1,-17-35-1,-53 1 17,0 87-32,0 0 15,0 1 1,0 52 0,0 18-1,0 53 1,-17-18-1,17-18 1,-18-52 0,18-36 31,0-52-32,0 52-15,0-88 31,53 36-15,35 17 0,0 35-1,-17 18 1,-36 53 0,-35 71-1,0-54 1,0 18-1,35-52 1,1-19 0,16-17-1,19-53 1,0-35 0,-1-53-1,-35 35 1,-17-35 15,0 71-15,-18 52-16,0 0 15,-18 18 1,0 71 0,1-1-1,-1 36 1,18 0-1,0 35 1,53-70 0,0-54-1,35-17 1,18-52 0,-53-1-1,0-53 16,-18 18-15,-35 70 0,0 0-1,0 71 17,0-35-32,0 52 15,0 19 1,0-19-1,18-17 1,52-18 0,-17-35-1,35-17 1,1-54 0,-54 1-1,0-72 1,-17-16 15,-18 70-15,0-36-1,0 89 1,-18 70 15,-17 53-15,35 0-1,0-70-15,0 106 16,0 17 0,0-53-1,18 0 1,52-53 0,-17-35-1,-35 0-15,70-35 16,0-35 15,-35 17-15,-35-18-1,-1 0 1,-17 19 0,-17 52-16,-19-36 0</inkml:trace>
  <inkml:trace contextRef="#ctx0" brushRef="#br0" timeOffset="99284.45">4657 7479 0,'0'0'0,"17"0"47,-17-18-32,18 18-15,-18-17 16,0-1 0,0 36 15,-18-1-31,1 19 16,-1-1-1,0-35 16</inkml:trace>
  <inkml:trace contextRef="#ctx0" brushRef="#br0" timeOffset="99602.22">4110 7779 0,'0'17'32,"17"-17"-17,1 0 1,17 0-16,36 0 15,17-17 17,-53 17-32,1 0 15,17-18 1,17 0 0</inkml:trace>
  <inkml:trace contextRef="#ctx0" brushRef="#br0" timeOffset="100233.64">6209 7161 0,'0'0'0,"0"-17"16,-18 34 31,1-17-47,-1 18 16,0 35-16,-35 53 15,0 17 1,1 36-1,-19 35 17,53-141-32,-17 106 15,35 35 1,18-36 0,35-87-1,35 0 1,0-71-1,0 0 1,-35 0 0,-35 0-1,-18-36 1,0 1 0</inkml:trace>
  <inkml:trace contextRef="#ctx0" brushRef="#br0" timeOffset="107300.71">6456 7691 0,'-18'0'31,"1"0"-15,17 17 15,-18-17-31,36 0 31,17 0-31,71-35 16,-1 0-1,-16-18 17,-72 35-32,1-17 15,-36 17 1,-88 18 0,18 0-1,-18 35 1,54 36-1,52-18 1,17-18 0,54-17-1,-1-18 1,-17 0 0,-35 0-1,-36 17 16,1-17-15,-72 71 0,36 0-1,36 52 1,17-17 0,0-53-1,35-36 1,18-17-1,0-35 1,35-35 0,0-36-1,1 35 1,-54 54-16,71-54 16,-36 36-1,-35 35 1,-35 53-1,0 52 17,-17-34-17,-1 0 1,1-54 0,17-34 15,0-19-16,17 19-15,18-72 16,36 1 0,-36 18-1,1 34 1,-36 72 15,0 34-15,-18 18-1,18 1 17,18-36-17,34-36 1,19-17 0,0-53-1,-1-17 1,18-36-1,-17 18 1,-18 35 0,-18 18-1,-17 35 1,-18 17 0,0 18-1,0 1 1,17-36 15,1 0-15,-18-18-1,18 0 1,-18-17 0,0 18-1,-36-1 1,1 18-1,-18 35 1,36-17-16,-19 52 16,19 1-1,-1 17 1,18 0 0,35-52-1,71-19 1,0-17 15,-18-35-15,0-36-1,-35-17 1,-35 18 0,-18 17-1,-18 53 16,18 35-15,-35 36 0,17 17-1,1-35 1,17 17 0,70-52-1,1-18 1,17-35-1,0-36 17,-53 0-17,18-34 1,-35 69 0,-18 19-1,0 34 16,0 1-15,0 105 0,0 19-1,0-19 1,-35 71 0,17 35-1,0 54 1,18-19-1,0-52 17,-17-89-17,17-105 1,0-36 0,0-87-1,0-125 1,0-52-1,0 35 1,17-70 0,36 34-1,-17 125 1,-19 122-16,54-105 16,-1 106-1,1 35 1,17 35-1,-35 53 17,-35-35-17,-36 35 1,-35-70 0,-17 0-1,17-36 1,35 0-1,-17 1 1,35-1 0,0 71 15,35-18-15,36-35-1,34 0 1,19-35-1,-89 35 1,53-53 0,36-35-1,-54-18 1,-52 0 0,-18 36-1,0 35 1,-35 87 15,-18 54-15,53 0-1,0-18 1,0-70-16,35 52 16,36 1-1,-18-71 1,35 0-1,18-35 17,-36-18-17,1-53 1,-71 35 0,0 36-1,-71 35 1,36 35-1,0 18 1,35 53 0,17-18-1,36-52 1,53-1 0,70-35-1,-34-18 1,87-70 15,-123-18-15,-71 36-1,-35-18 1,-35 70 0,-54 18-1,-16 53 1,34 17-1,53 1 1,18-36 0,18 0-1,53-35 1,17-35 0,0-35-1,-35-36 16,0-35-31,-36 35 32,-17-35-17,0 70 1,0 124 15,-17 88-15,-1-17-1,1 17 1,17-35 0,0-89-16,0 54 15,52-36 1,19-35 0,0-35-1,-1 0 1,1-36-1,-54 36-15,1-36 32</inkml:trace>
  <inkml:trace contextRef="#ctx0" brushRef="#br0" timeOffset="107617.12">9084 7602 0,'35'18'16,"-17"-18"-16,105 0 15,19-18 1,-54-17 15,-71 35-31,72 0 16,-89-18 0,35 1-1</inkml:trace>
  <inkml:trace contextRef="#ctx0" brushRef="#br0" timeOffset="110000.11">11483 7426 0,'0'0'0,"0"-71"31,0 54-31,0-1 16,-88-17 0,17 35-1,-35 17 1,-35 72-1,124-72 1,-89 107 0,35 35-1,54-1 1,34-70 0,71 1-1,36-72 1,35-34-1,-18-54 1,-18-17 0,-52 17-1,-54 1 1,-17 35 0,0 17-1,-35 71 1,0 35-1,35 0 17,0-35-17,53-35 1,53-36 0,-18-17-1,-18-36 1,-34 18-1,-36-35 1,-36 18 0,19 52-16,-54-35 15,-35 53 1,36 71 0,17 17-1,35 18 1,18-36-1,0-52-15,88-1 32,36-17-17,-18-35 1,52-35 0,-34-1-1,-71 1 1,-36 34-1,-52 89 17,18 18-17,-19 17 1,19-18 0,17-52-16,0 0 15,0-1 1,0-52 15,17-35 0,36-1-15,-35 53-16,17-35 16,18 18-1,-18 35 1,1 35-1,-19 18 1,1 0 0,52 35-1,-17-52 1,36-36 0,-1 0-1,0-18 1,35-52-1,-34-19 17,-89 19-17,0-1 1,-53 36 0,-18 35-1,1 53 1,52-35-16,-17 70 15,17 0 1,18-35 0,0 17-1,35-52 1,18-18 0,53-53-1,-18-17 1,-17-1-1,-18-52 17,-36-1-17,-17 18 1,0 89-16,0-36 16,-35 88 15,17 88-16,1 1 1,-1-1 0,18-52-1,53 17 1,18-88 0,17 0-1,18-35 1,-53 0-1,-18 17-15,18-53 32,-18 1-17,-35 87 17,0 19-17,0 34 1,0-17-1,35-35 1,-17-18 0,17 0-1,18-18 1,-35-52 0,-18 52-16,17-17 15</inkml:trace>
  <inkml:trace contextRef="#ctx0" brushRef="#br0" timeOffset="110350.32">13705 7479 0,'0'0'15,"-17"0"-15,-36 0 16,0 53 0,35-36-1,18 1 1,18-18-1,17 0 1,18-35 0,-18-36-1,-35 36 1,-70 35 15,35 35-15,-1 18-1,36-18 1,18-17 15,52-18-15,-52 0-16</inkml:trace>
  <inkml:trace contextRef="#ctx0" brushRef="#br0" timeOffset="111782.38">14041 7373 0,'0'0'0,"0"-18"16,0-17 0,-18 35 15,0 0-31,1 35 16,-54 71-1,53-18 1,-17 36-1,18-18 1,17-18 15,17-53-15,71-17 0,-17-18-1,-1-18 1,19-35-1,-19-17 1,-17 17 0,-35 35-16,-1-35 15,-34 71 32,17 0-47,-36 52 16,36-17-1,0 0 1,0-35 0,0-1-1,36 1 1,34-18 0,19-35-1,16-36 1,-69 0-1,-1 1 1,-35 35 0,0 52 15,0 36-15,-18-35-16,1 35 15,17 17 1,0-52-1,35 0 1,0-18 15,36-18-15,-18-53 0,-36 18-1,-17-17 1,-53-1-1,0 36 1,1 35 0,34 0-16,18-18 31,53 18-15,35-35-1,-17 35 1,-1 0-1,-17 53 1,-35-53 0,-18 53-1,0 35 1,0-17 0,0-18-1,0-36 1,0 1-1,0 0 1,0-54 15,0-17-15,53-35 0,0 18-1,-36 34-15,71-34 16,-17 52-1,-36 18 1,-17 71 15,-18-1-15,0 18 0,0-17-1,17-36 1,36-17-1,18-18 1,-1-35 0,54-36-1,-71 1 1,-35-1 0,-18 0-1,-36 36 1,-70-18-1</inkml:trace>
  <inkml:trace contextRef="#ctx0" brushRef="#br0" timeOffset="112037.29">14711 7144 0,'0'0'0,"-18"0"16,1 0 46</inkml:trace>
  <inkml:trace contextRef="#ctx0" brushRef="#br0" timeOffset="112317.31">13688 7638 0,'0'0'0,"-18"17"31,36-17-31,17 0 16,71 0 0,0-17-1,-18-1 1,-53 18-1,-17 0 1,-18-18 0</inkml:trace>
  <inkml:trace contextRef="#ctx0" brushRef="#br0" timeOffset="115076.95">16228 7602 0,'0'18'63,"0"0"-63,0-1 16,0 1-1,0 0 1,17-18 15,1 0-15,17 0-1,1-18 1,-36 0 0,0-35-1,-18 53 16,-35 0-15,18 36 0,17 17-1,18-18 1,0 0 0,18-35-1,-1 0-15,36 0 16,0 0-1,-35-35 1,0 0 15,-18-1-15,-36 1 0,36 17-16,-53 18 15,18 0 1,0 18-1,17 35 1,18-18 0,0 0-1,18-17 1,52-18 0,-17 0-1,-35-18 1,0-17-1,-18-18 17,0 18-17,-36 17 1,-17 1 0,36 17-1,-19 70 1,19-34-1,17-1 1,17-18 0,36-17-1,0 0 1,0-35 0,-35-18-1,-18 0 1,0 18-1,-35 17 1,-1 18 15,-17 71-15,53 0 0,0-36-1,0-18 1,36-17-1,17 0 1,-1-35 0,-52-18-1,0 0 1,0 36 0,-35 17 15,0 35-16,17 0 1,18 1 15,18-36-15,0 0 0,-1 0-1,-17-18 1,0-17-1,-17-1 1,-1 36 15,0 0-15,1 0-16,-1 18 16,18 0-1,-18-1 1</inkml:trace>
  <inkml:trace contextRef="#ctx0" brushRef="#br0" timeOffset="120231.84">21237 5292 0,'0'-18'16,"0"0"-1,0 1 1,-17 17 15,-1 0-15,0 0-16,1 35 16,-36 53-1,35-53-15,-35 71 16,-35 106-1,0 0 1,70-18 15,18-53-15,0 18 0,35-1-1,-17-122-15,35 52 16,18 0-1,-19-70 1,1-18 0,0-36-1,18-52 1,-54 70-16</inkml:trace>
  <inkml:trace contextRef="#ctx0" brushRef="#br0" timeOffset="121748.42">21484 5838 0,'0'0'0,"0"-17"0,0-1 16,-17 1 0,-1-19-1,0 36 1,18 36 0,-35 87-1,0 0 1,-18-17-1,35-35 1,0-36 15,1-17-15,17-53 15,17-18-15,1 0-1,0 35 1,-1 18 0,1 18-1,17 17 1,-35-17-16,36 35 16,-1-18-1,18-35 1,17 0-1,1-18 1,-18-17 0,0-71 15,-53 0-15,0 0-1,-71-17 1,18 52-1,-17 71 1,-36 71 0,53 17-1,35 53 1,18-35 0,0-35-1,71-1 1,52-70-1,-52 0 1,17-17 15,0-36-15,-35 17 0,-18-34-1,-35 34 1,0 54 15,0 17-15,0 18-1,0 18 1,0-36 0,0-17-1,36-18 1,-1 0-1,0-35 1,18-1 0,-17-34 15,-36-1-15,17 53-1,-17 36 16,0 0-31,0 17 16,0 18 0,0 0-1,0-35 1,18-18 0,17 0-1,18-18 1,-35-17-1,-1 17-15,19-53 16,-19 36 0,-17 17 15,0 54 0,0-19-31,0 36 16,0 0-1,0-35 1,18 0 0,52-1-1,-17-17 1,71-35 0</inkml:trace>
  <inkml:trace contextRef="#ctx0" brushRef="#br0" timeOffset="122198.23">22789 6050 0,'0'0'0,"0"-53"0,-35 0 31,0 53-15,17 0-16,-35 0 16,0 36-1,0 34 1,36 1-1,17-36 1,0 18 0,35-53-1,36 0 1,-18-18 0,-18-17-1,0-36 1,0 36-1,-17 17 1,-18 71 31,0 0-31,0-17-1,0-19 1,0 1-16,18-18 15,-1 0 1,19-18 0,-19-17-1</inkml:trace>
  <inkml:trace contextRef="#ctx0" brushRef="#br0" timeOffset="122480.53">23036 5768 0,'0'0'0,"0"-35"0,0-1 15,0 19 1,-17 17 0,17 53 15,-18-36-31,0 71 16,18 36-1,-17-54 1,17 1-1,0 0 1,0-54 0,17-17 15,19-17-15</inkml:trace>
  <inkml:trace contextRef="#ctx0" brushRef="#br0" timeOffset="122764.37">23230 5980 0,'18'0'0,"-36"0"0,36-18 16,-18 0 15,0 36-15,0 35-1,-18-36-15,18 19 16,-17 17-1,-1 0 1,18-36 15,35-17-15,1 0 0,-19-17-16,54-36 15,-53 53-15</inkml:trace>
  <inkml:trace contextRef="#ctx0" brushRef="#br0" timeOffset="123481.84">23442 6050 0,'18'-18'0,"17"1"16,-106 70 0,89-71-16,35 0 15,-53 36 1,-53 17 0,35 1-1,1-1 1,17-17-1,17-18 17,1 0-17,-18-36 1,0-17 0,18-17-1,17 35 1,0-1-1,-17 36-15,17 0 16,-17 0 0,17 36 15,-17 16-15,-18-16-1,0-1 1,0-17-16,0-1 15,0 1 1,0-36 31,0-17-31,0-36-1,53 36 1,17-35-1,18 52 1,-52 18 0,-1 35 15,-35-17-31,0 35 16,0 0-1,-18 17 1,-17-52-1,17 0 1,18-1 0,0-52 15,0-36-15</inkml:trace>
  <inkml:trace contextRef="#ctx0" brushRef="#br0" timeOffset="123704.9">23777 5539 0,'0'0'15,"-53"-36"1,36 36 0,-19 0-1,19 0 1,17 18 31,0 0-32</inkml:trace>
  <inkml:trace contextRef="#ctx0" brushRef="#br0" timeOffset="123960.63">22772 5874 0,'0'0'0,"17"17"32,36-17-17,53 0 1,18-35-1,-71 35 1,-18 0 0</inkml:trace>
  <inkml:trace contextRef="#ctx0" brushRef="#br0" timeOffset="124847.78">21925 6809 0,'0'0'0,"18"-18"0,17-53 31,-35 54-31,18-36 16,-36 70 31,0 1-47,1 0 0,-19 35 15,19-36-15,-36 72 16,18-1 0,35-53-1,17-17 17,89-18-17,-35-36 1,35-34-1,-71-1 1,-35 18 0,0-17-1,-53 34 1,-18 19 0,54 17-16,-36 0 15,35 17 1,0 19-1,18-1 1,18-35 0,70 0 15,-17-18-31</inkml:trace>
  <inkml:trace contextRef="#ctx0" brushRef="#br0" timeOffset="125264.75">22366 6579 0,'0'0'15,"35"-17"-15,-35-1 16,-17 18 0,-19 35-1,19 53 1,-1 18 0,-17 35-1,17 18 1,1-35-1,17-89-15,0 159 16,0-35 0,0-89-1,0 18 17,-18-70-17,-53-18 1,-17 0-1,-18-35 1,36 0 0,17-18-1,35 0 1,18-18 0,88-17-1,-70 70-15</inkml:trace>
  <inkml:trace contextRef="#ctx0" brushRef="#br0" timeOffset="125764.51">22966 6667 0,'0'0'0,"17"-17"0,-17-1 15,18-35 1,-18 36 0,-35 17-1,-36 0 1,-17 17 0,0 36-1,53-18 1,35 1-1,0-19-15,70 19 16,1-19 0,17 19 15,-35-1-15,-36-17-1,-34 17 1,-107 18-1,54-53 1,-1 0 0,36 0-1,17 0 1,18-36 0,0 1-1,36 18 1</inkml:trace>
  <inkml:trace contextRef="#ctx0" brushRef="#br0" timeOffset="126564.87">23054 6809 0,'0'0'0,"18"0"31,-1 0-16,1 0-15,17 0 16,-17-36 0,-1 1-1,-17 17-15,0 1 32,-35 34-17,-18 36 1,36 0-1,17 35 1,0-52 0,53-36-1,-18 0 17,18 0-17,-18-36 1,-17 19-16,17-36 15,18 0 1,-18 0 0,0 53-1,-35 18 48,18-18-32,-18-18-15,0 0-1,0 1 1,0-1 0,-18 18-1,-34 18 1,16 35-1,19 17 1,-1 1 0,18-36-1,53-35 1,0 0 0,0 0-1,-18 0 1,0-53-1,-17 18 1,0 35-16,-18-18 16</inkml:trace>
  <inkml:trace contextRef="#ctx0" brushRef="#br0" timeOffset="126898.04">23795 6403 0,'0'0'0,"-53"-35"16,35 35-1,1 17 1,17 1-16,-18 35 16,0 53-1,1 17 1,17-17-1,0-53 1,0 17 0,53-34 15,-36-36-31,19 17 16,16-17-1,1 0 1,0-17-1</inkml:trace>
  <inkml:trace contextRef="#ctx0" brushRef="#br0" timeOffset="127330.41">23954 6526 0,'17'0'63,"1"0"-48,0 0-15,-1 0 0,1 0 16,17-17 0,18 17-1,-35 0 1,-18-18 15,-36 18-15,1-18-1</inkml:trace>
  <inkml:trace contextRef="#ctx0" brushRef="#br0" timeOffset="127732.56">23989 6491 0,'0'0'0,"-35"53"16,-1-35-1,19-1 1,17 19 0,0-19-1,17-17 17,1 0-17,17 0 1,18 0-1,-35 18 1,-1-18-16,19 17 16,-19 19 15,-17-1-15,0-17-1,-35-1 1,0-17-1,17 18 1,1-18 0,-19 0-1,36-18 1,0 1 0</inkml:trace>
  <inkml:trace contextRef="#ctx0" brushRef="#br0" timeOffset="128131.05">24218 6297 0,'0'0'0,"0"-18"16,18 36 31,-18 0-47,35 17 15,0 18 1,-17 35 0,0 18-1,-18-53 1,0 35-1,-36-53 1,19-17-16,-1 0 16,0-18 15,18-18 0,0-17-31</inkml:trace>
  <inkml:trace contextRef="#ctx0" brushRef="#br0" timeOffset="128614.55">24271 6085 0,'0'0'0,"-35"0"15,52 18 32,1-18-47,70 53 32,0 35-17,-17 0 1,-53 53-1,-1 1 1,-17-37 0,0-87-16,-53 106 15,0-54 1,18-17 0,18-18-1,-19 1 1,19-36-1,-1 0 1,18-18 31,0 0-31,18 18-16</inkml:trace>
  <inkml:trace contextRef="#ctx0" brushRef="#br0" timeOffset="148907.78">10901 10072 0,'-18'17'0,"1"-17"16,17 18-1,0-36 32,0 1-47,17-1 16,18-17 0,-35-18-1,18 0 1,-18-18-1,0 36 1,0 0 0,0 53 31,0 17-47,0 35 31,0 1-16,0 52 1,0-17 0,0-35-1,0-1 1,0 19 0,0-72-16,0 18 15,-18 1 1,18-19-1,-17 1 1,-18-18 0,-36 0-1,0 0 1,19 0 0,-54 18 15,70-18-16,19 17 1,52-17 31,-17 0-47,70 0 16,35 0-1,-17-17 1,0-1-1,-35 18 1,-54-18 0,1 18-1,-36-17 63</inkml:trace>
  <inkml:trace contextRef="#ctx0" brushRef="#br0" timeOffset="150432.93">11395 10142 0,'-18'0'31,"0"0"-15,1 0-1,17 18 1,0 0-1,0-36 79,0 0-78,-18 18 15,1 0-31,-1 0 16,0 18-16,18 0 15,-17-18-15,17 17 16,0 1 0,0-36 77,0 1-77,0 34 46,0 1-62,0 0 32,17-18-1,1 0-15,-18-18-16,18 18 0,-18-18 15,0 1 16,-18 34 16,0 1-31,18 0 0,0-36 46,0 0-46,0 1-16,0-1 15,0 0 1,0 36 46,-17-18-62,17 18 16,0-1-16,0 1 16,17-18 31,-17-18-16,0 1-16,0-1 1,0 36 62,0-1-62</inkml:trace>
  <inkml:trace contextRef="#ctx0" brushRef="#br0" timeOffset="153577.28">11889 10001 0,'0'0'0,"-18"0"0,18 18 16,0 0 15,18-18-31,52 0 16,18-18-1,18-53 16,0 1-15,-106 17 0,0 18-1,-53 35 1,-17 17 0,-1 36-1,18 18 1,53-1-1,0 1 1,35-54 0,18 1-1,0-18 1,-18 0 0,-52 18 30,-1-18-30,-35 53 0,-17 17-1,17 36 1,35 17 0,18-34-1,71-72 1,52-17-1,-17-53 1,35-35 0,18-71-1,-106 54 1,-18-54 0,-35 18-1,0 53 16,0 17-15,0 89 0,-18 35-1,-17 70 1,18 36 0,-1-36-1,18-52 1,53 52-1,0-87 1,17-36 0,36-18-1,0-53 1,-88 54-16,34-36 16,-34-18 15,-18 36-16,0 17 1,-35 18 0,0 36-1,-1 34 1,36 18 0,0-35-1,36 0 1,52-35-1,0-18 1,18-35 0,0-54-1,-71 19 1,-17 17 0,-18 35-1,0 1 16,0 52 1,-18 18-17,18 35 1,0-35 0,-18 17-1,18-17 1,0-70 15,53-54-15,-35-17-1,35 0 1,0 0 0,-18 35-1,-17 53-15,17 0 31,0 17-15,0 36 0,-17 0-1,0 18 1,17-1 0,-17-34-1,-1-36 16,36-36-15,0-34 0,-53 52-16,71-52 15,-1-1 1,18 36 0,-70-1-1,0 36 16,-18 18-15,0 53 0,0-18-1,17 17 1,19 1 0,16-36-1,37-17 1,69-36-1,-87-35 1,17 0 0,-35-35-1,-53 35 1,0-18 0,-18 71 15,-34 18-16,16 17 1,19 36 0,17-1-1,0-17 1,88-17 0,0-19-1,-35-17 1,35-53-1,0-35 1,-52 18 0,-19-1-1,-17 89 32,-17-18-47,-1 53 31,18 0-15,0-18 0,-18 18-1,1-18 1,17-17 0,0-36 15,0 0-31,0-52 15,53-1 1,17-17 0,1 35-1,-1 53 1,1 0 0,-54 0-1,1 53 1,0 0-1,-18 18 1,35-19 0,0-34-1,18 0 1,-18-18-16,36 0 16,-18-18-1,0-52 1,0-19-1,-36-16 1,-17-19 0,0 18-1,0 89-15,0-1 16,0 0 0,-17 71-1,17 18 16,-18 35-15,1 17 0,17-105-16,0 52 15,35 1 1,18-54 0,0-17-1,17 0 1,1-17-1,17-36 1,-70 0 0,-18 35-16</inkml:trace>
  <inkml:trace contextRef="#ctx0" brushRef="#br0" timeOffset="153793.59">15769 9984 0,'0'0'0,"-17"0"31,17 17-15,17-17 0,1 0-16,52 0 15,-34 0 1,34-17-1,-35-19 1</inkml:trace>
  <inkml:trace contextRef="#ctx0" brushRef="#br0" timeOffset="154145.29">16633 9684 0,'0'0'0,"0"-36"31,-17 36-31,-1 0 16,1 0 0,-1 71-1,18 17 1,-18-70-16,1 105 15,-19 1 1,36-71 0,-17 17-1,17-34 1,17-36 0,19 0-1,-1-36 16</inkml:trace>
  <inkml:trace contextRef="#ctx0" brushRef="#br0" timeOffset="154694.44">16263 10001 0,'-18'0'31,"36"0"-31,-18 0 16,35 0-16,106 0 16,1-17-1,-1-19 1,-53 19 0,-53 17-1,-35 17 16,-18 36-15,-17 18 0,0-18-1,35 0 1,0-18 0,53-17-1,17-18 1,1-18-1,0-17 1,-54-18 0,1-18-1,-18 1 1,-53 52 0,-18 0-1,54 18 1,-54 0-1,1 18 1,52 0 0</inkml:trace>
  <inkml:trace contextRef="#ctx0" brushRef="#br0" timeOffset="155360.26">17286 9596 0,'0'0'0,"0"-18"0,0-17 15,-18 35 17,1 88-17,17 35 1,0-17 0,0 35-1,0-35 1,-18-53-1,18-35-15,-17 17 16,-19-35 15,19-18-15,17 1-16,0-19 16,0-34 15,0 52-31,53-52 15,88 17 1,17 35 0,-52 18-1,0 71 1,-71-1 0,-88 18-1,-35-35 1,-53-17-1,35-1 1,53-35 0,36 0-1,52-18 1,36-35 0</inkml:trace>
  <inkml:trace contextRef="#ctx0" brushRef="#br0" timeOffset="155760.26">17851 10089 0,'17'0'31,"1"0"-31,17-17 16,18-1-1,-35-35 1,-1 18 0,-17 0-1,-17 35 1,-36 17 0,0 54-1,35-53 1,18 17-1,0 35 1,0-34 0,53-19-1,0-17 1,0 0 0,17-53-1,-52 36-15</inkml:trace>
  <inkml:trace contextRef="#ctx0" brushRef="#br0" timeOffset="156893.16">18503 9860 0,'0'0'0,"18"-18"0,17-17 31,-35 0-15,0 17-1,-18 18 1,-52 18-1,17 70 1,18-17 0,-1 35-1,36-89-15,0 54 16,53-54 15,36 1-15,16-18-1,-16-35 1,16-36 0,-87 54-16,53-107 15,-54 1 1,-17-36 0,0 35-1,0 89 1,-35 106 15,35-54-31,-18 107 16,1 34-1,17-16 1,0-72 0,35-17-1,36-35 16,-36-18-15,18-18 0,0-52-1,-36-1 1,1 18 0,-18 71 15,0 52-16,0-17 1,0-18 0,0 1-1,0-54 32,18 18-47,-18-35 16</inkml:trace>
  <inkml:trace contextRef="#ctx0" brushRef="#br0" timeOffset="157065.1">19173 9754 0,'0'0'16,"-17"-17"-16,-18-1 16,17 0-1,0 18 1,36 18 31</inkml:trace>
  <inkml:trace contextRef="#ctx0" brushRef="#br0" timeOffset="158445.35">19544 9684 0,'-53'0'31,"35"0"-31,-52 0 16,34 53 0,-16 35-1,52-71-15,-18 89 16,18-35-1,53-18 1,35-18 0,-17-35-1,-36 0-15,53-18 16,18-52 0,-53-18-1,0-71 16,-18-17-15,-35 70 0,0 0-1,-18 106 1,-17 53 0,17 106-1,1-1 1,17-34-1,0-1 1,0-87 0,0-19-1,17-34 17,19-36-17,-19-18 1,1 53-1,35-70 1,-18 35 0,18 0-1,0 53 1,-53 36 0,0 17-1,-35-1 1,-1-52-1,-16 18 1,16-18 0,19 0-1,-1 18 17,18 17-17,0 0 16,35 1-15,18-1 0,18-17-1,70-18 1,-53 0 0,18-18-1,-18-53 1,-35 1-1,-53-36 1,0 53 0,-53 35-1,-35 18 1,0 71 0,35-1-1,35 19 16,18-72-31,0 36 16,35-35 0,1-18-1,34 0 1,1-35 0,-54 17-16,19-35 15,-19-35 1,-17 53-1,0 70 17,0 35-17,-17-17 1,34 0 0,36-35-1,0 0 16,35-18-15,-70 0-16,35-36 16,-18 1-16</inkml:trace>
  <inkml:trace contextRef="#ctx0" brushRef="#br0" timeOffset="158993.72">20973 9437 0,'0'0'0,"0"-18"0,-18-17 15,-35 17 1,35 36 0,-17 70-1,18 53 1,17-17 0,0-19-1,17-16 16,-17-72-15,18-17 15,-18-53-15,35 0 0,18-17-1,-35 52-15,52-17 16,1 35-1,-1 18 1,-34 35 0,-19 35-1,-34-18 1,-54-34 0,-17-1-1,-18-35 1,35 0 15,54 0-15,17-18 15,53-17-15,-18 17-16</inkml:trace>
  <inkml:trace contextRef="#ctx0" brushRef="#br0" timeOffset="159310.26">21484 9384 0,'0'0'0,"0"-18"31,0 36-15,0 0-1,0 52 1,-17 36 0,-1 35-1,0-35 1,18-18 0,0-53-1,18-35-15,0 18 16,17-18-1,-18 0 1,54-35 0</inkml:trace>
  <inkml:trace contextRef="#ctx0" brushRef="#br0" timeOffset="159726.16">21678 9842 0,'18'0'32,"-1"0"-32,19-17 15,-19 17-15,36-35 16,35-18 0,-35-36-1,-35 54 1,-18 0-1,-35 35 1,17 0-16,-52 35 16,-1 53-1,0 18 1,36-35 0,35-1-1,35-34 16,36-19-15,17-17 0,0-17-1,-17-19 1,0 1-16</inkml:trace>
  <inkml:trace contextRef="#ctx0" brushRef="#br0" timeOffset="160076.29">22560 9384 0,'0'0'0,"-18"0"15,1 0 1,-18 0-16,-1 53 31,1 17-15,17 1-1,1-36-15,-1 71 16,18-18 0,0-17-1,35-18 1,18-18-1,0-35 1,53 0 0,-71-18-1</inkml:trace>
  <inkml:trace contextRef="#ctx0" brushRef="#br0" timeOffset="160442.84">23036 9384 0,'0'0'16,"0"-18"-1,18 18-15,0 0 16,35 0-1,-36 36 1,18 16 0,-17 19-1,-18 52 1,0-87-16,0 87 16,-53-52-1,18-1 16,0-52-15,-1-18 0,1 0-16</inkml:trace>
  <inkml:trace contextRef="#ctx0" brushRef="#br0" timeOffset="162176.34">10830 11571 0,'0'-18'16,"-17"18"47,17-17-48,0-1-15,0 1 16,0-1-16,17-53 31,36 18-15,53 18-1,-18 18 1,-17 17 0,-1 70-1,-52 36 1,-18-88-16,0 105 15,-18-35 1,-88 18 0,-17 18-1,17-36 1,-53-18 0,71-70-1,53 0 16,0-70-15,17-18 0,18 17-1,35-17 1,18 52 0,0 36-1,35 0 1,1 71-1,-19 0 1,18 17 0,-35-35-1,0-18 1,-18-17 0,-17-18-1,0 0 16,-1-36-15,19 1-16</inkml:trace>
  <inkml:trace contextRef="#ctx0" brushRef="#br0" timeOffset="162588.32">11536 11836 0,'0'17'32,"17"-17"15,1 0-47,0 0 15,-18-17 1,0-1-16,-18 18 31,-35 0-15,0 18-1,53-1 1,-17-17-16,17 18 16,17-18 15,1 0 47</inkml:trace>
  <inkml:trace contextRef="#ctx0" brushRef="#br0" timeOffset="203204.45">12259 11201 0,'0'0'0,"-35"-36"15,35 19 1,0-1-16,-18 18 16,36 0 15,17 18-16,36 105 1,-19-17 0,19 18-1,-53-89-15,-1 88 16,1-70 0,-18 18-1,0-54 1,0-34 31,0-36-47,18 35 15</inkml:trace>
  <inkml:trace contextRef="#ctx0" brushRef="#br0" timeOffset="203488.06">12771 11165 0,'0'0'0,"17"-35"0,-17 0 16,0 52 15,-17 1-31,-19 53 16,-34 105 0,-1 0-1,-52 1 1,70-89-1,35-35 1,18-35 0,18-18 15,17-36-31,-17 36 16,35-35-16</inkml:trace>
  <inkml:trace contextRef="#ctx0" brushRef="#br0" timeOffset="203753.84">12894 11553 0,'0'18'16,"0"0"-16,0-1 15,0 1-15,0 53 16,-18 17-1,1-53 1,-1 0 0,18-52 31,18-36-32,-1 17-15</inkml:trace>
  <inkml:trace contextRef="#ctx0" brushRef="#br0" timeOffset="203938.24">12982 11448 0,'0'0'0,"0"-18"16,18 18 62,17 0-78,-17 18 0,-1-18 16</inkml:trace>
  <inkml:trace contextRef="#ctx0" brushRef="#br0" timeOffset="204771.76">13529 11553 0,'0'-17'16,"18"-1"-16,-18 1 15,0-1-15,0 0 16,-18 18 15,0 0-31,-70 36 16,0 16-1,35 1 1,53-17 0,53-36-1,53 0 1,0 35 15,-36-17-15,-35 34-1,-35 1 1,-35-17 0,-53-19-1,0 1 1,17-36 0,36-17-1,-36-18 1,71 18-1,0 52 32,53 19-47,-35-1 16,35 18 0,-35-53-1,52 18 1,1-18-1,17-36 1,18-34 0,-53 17-1,0-35 1,-53 35 0,0 70 15,-18 54-16,18-18 1,0 0 0,0-18-1,18-35 32,-18-35-31,17-1-16</inkml:trace>
  <inkml:trace contextRef="#ctx0" brushRef="#br0" timeOffset="204938.38">13882 11412 0,'0'0'0,"-18"-17"16,1 17 15,17 35 0,35-35-15</inkml:trace>
  <inkml:trace contextRef="#ctx0" brushRef="#br0" timeOffset="207004.67">14340 11307 0,'0'0'0,"-53"0"31,36 17-15,17 1-16,-18 35 16,18 53-1,0-36 1,0 36-1,0-36 1,0-34 0,0-19-1,0-34 17,0-1-17,0-17 1,53-53-1,-35 70-15,35-35 16,35 0 0,0 53-1,-35 35 1,-18 36 0,-35 0-1,0-1 1,0-52-16,-53 35 15,0-36 1,18-17 0,-18 0-1,18-35 1,17-18 15,18 71 16,18 17-31,53-17-1,-1-18 1,1 0 0,17-18-1,-18-35 1,-52 18-1,-18-36 1,0 1 0,0 87 31,0 1-32,0 53 1,0-1-1,0-35 1,0-17-16,35 17 16,36-35-1,-18 0 1,35-35 0,-17-53-1,-36-18 1,-35-53-1,0 36 1,0 52 0,0 36-1,0 88 32,0-18-47,0 106 16,0-17-1,0-36 1,17 0 0,36-35-1,0-53 1,35 0 0,18-53-1,-35 0 1,35-70-1,-71-18 1,-17 0 0,-18 17-1,0 71 1,0 88 31,-36 107-32,36-107-15,0 88 16,0 18 0,0-17-1,18-54 1,35-52 0,17 0-1,1-36 1,-71 0-16,53-35 15,17-17 1,-34-1 0,-36 54-1,0 34 32,0 1-47,0 17 16,-18 36-1,18-18 1,18-36 0,35 1-1,52-18 1,-69 0-16,87-18 16,-87-17-1,-1-53 1,-35 17-1,0 36 1,0 0 0,-18 70 15,18 36 0,-35 17-15,17 18-1,18 52 1,0-122-16,36 158 16,-19-53-1,18 35 1,-35-17 0,-17-53-1,-36-53 1,0-53-1,18 0 1,-1 0 0,19-36-1,17-34 1,0-36 15,0 88-31</inkml:trace>
  <inkml:trace contextRef="#ctx0" brushRef="#br0" timeOffset="207304.57">15328 11589 0,'0'0'0,"18"0"15,35-18-15,70-17 16,-17 17 0,35-17 15,-35 35-16,-106-18 1</inkml:trace>
  <inkml:trace contextRef="#ctx0" brushRef="#br0" timeOffset="207537.67">14711 11430 0,'-35'0'16,"17"0"0,36 0 15,-1 0-16,36 0-15</inkml:trace>
  <inkml:trace contextRef="#ctx0" brushRef="#br0" timeOffset="208637.07">17410 11271 0,'0'0'0,"0"-35"16,-18 35-1,-17 18 1,-18 70 0,0 35-1,18-35 1,17 18 0,18-88-1,0 35 1,70-53-1,1 0 1,17-53 0,-35 0-1,-35-35 1,-18 70-16,-88-88 16,-1 36-1,-34 35 1,35 35-1,70 35 1,18 0 0,53-17-1,70-18 1,19-53 15,-37 0-15,1-18-1,-70 36 1,-36 17 0,0 71 15,-18 71-15,0 52-1,1 18 1,34 18-1,54 35 1,-18-71 0,-18 71-1,0-35 1,-35-71 0,0-106-1,-35 89 1,-53-89-1,17-53 1,1-35 0,17-52-1,53-19 1,0 1 0,0-1-1,35 54 1</inkml:trace>
  <inkml:trace contextRef="#ctx0" brushRef="#br0" timeOffset="211504.17">18486 11307 0,'-18'17'0,"36"-34"15,-54 34-15,19 1 32,34-36-1,36-35-16,35-17 1,-35-1 0,-35 36-1,-18 0 1,-71 35 0,54 17-16,-71 36 15,-18 53 1,70-18-1,36-35 1,53-35 0,53-18-1,-18-18 1,-17 0 15,-53 1-15,-107 70 15,72-36-31,-54 36 16,18 53-1,36-35 1,17-18 0,88-36-1,18-17 1,17-35-1,1-53 1,-19-18 0,-52 0-1,-35-35 1,-18-18 15,0 106-15,-18 36-1,-35 52 1,36 35 0,-18 89-1,35 18 1,0-72 0,88-34-1,18-53 1,-1-18-1,19-36 1,-18-52 0,-89 18-1,-17-19 1,-17 54 15,-19 35-15,1 35-1,35 54 1,0-19 0,0 1-1,71-36 1,-1-35 0,1-18-1,35-35 1,-18-35-1,-71-18 1,-17 36 0,0 52-1,0 36 1,0 52 15,0 19-15,0-19-1,0 1 1,0-54 15,0-34-15,18-19 0,17-52-1,1 0 1,-1 0-1,0 70 1,18 18 0,-18 36-1,1 52 1,-19 0 0,1-18 15,0-52-16,-18 0 1,17-18 0,1-18-16,-18-17 15,35-36 1,18-52 0,0 35-1,35-1 1,-53 72-1,-17 34 1,-18 72 0,0-19-1,0 36 1,18-35 15,35-19-15,35-52-1,18 0 1,0-35 0,-36-18-1,-17-53 1,-35 18 0,-18 53-1,-71 35 1,53 18-1,-17 70 1,35-18 0,0 1-1,35-36 1,36-35 0,17 0 15,-35-35-16,18-36 1,-54-17 0,-17 35-1,0 71 17,0 52-17,0 1 1,-17-53-16,17 35 15,0-36 1,0-34 31,0-1-47,17-70 31,19 17-15,34-17-1,-35 35 1,1 53 0,-19 53-1,-17 35 1,0-70-16,18 52 16,0 1-1,35-36 1,-1-35-1,37 0 1,-1-70 0,-18-36-1,1-53 1,-36 18 15,-17 53-15,-18 17-1,0 89 17,-35 52-17,-18 71 1,35-35 0,18 18-1,0-54 1,0-34-1,71-36 1,-19 0 0,1-36-1,18-17 1,-53 1 0,-18 16-1</inkml:trace>
  <inkml:trace contextRef="#ctx0" brushRef="#br0" timeOffset="211737.03">21608 11148 0,'0'0'16,"-18"0"-16,53 0 31,36 0-15,17-18-1,0 0 1,-53 18 0,1 0-1,-36-17 1,17 17 0</inkml:trace>
  <inkml:trace contextRef="#ctx0" brushRef="#br0" timeOffset="212103.29">22542 10866 0,'-17'0'31,"-1"0"-31,1 0 16,17 17-16,-36 71 16,1 18-1,35-18 1,0 36 15,0-36-15,0-70-16,53 35 15,0-18 1,17-35 0,-34 0-1,-1-53 1,-17 18-16</inkml:trace>
  <inkml:trace contextRef="#ctx0" brushRef="#br0" timeOffset="212452.95">23036 10760 0,'18'0'31,"0"0"-31,-1 0 0,1 17 16,52 54-1,-17-1 1,-35 54 0,0-89-16,-18 89 15,0-36 1,-36 18 0,36-53-1,-17-36 1,-19 1-1,1-18 1,18-18 0</inkml:trace>
  <inkml:trace contextRef="#ctx0" brushRef="#br0" timeOffset="-185447.69">10883 12965 0,'-17'17'15,"-1"-17"1,0 0 0,1 0-1,17-17 17,0-1-17,0 0-15,0-17 16,70 0-1,1 17 17,-1 18-17,18 0 1,-70 53 0,-18-35-16,0 52 15,-18 1 1,-70 17-1,0-17 1,35-54 0,18 18-1,35-52 17,18-1-17,34 1 1,1 17-1,36 0 1,-72 0 0,54 35-1,-54 0 1,-17 36 0,-35-1-1,-18-17 1,-53 0-1,1-18 1,16-35 0,19 0-1,52-17 1,-17-19 0,17 1-1,18 17 1,18 1-1,17 17 1</inkml:trace>
  <inkml:trace contextRef="#ctx0" brushRef="#br0" timeOffset="-185227.92">11395 13247 0,'17'0'31</inkml:trace>
  <inkml:trace contextRef="#ctx0" brushRef="#br0" timeOffset="-183664.06">12153 12965 0,'0'0'15,"-17"0"-15,-1 35 31,36-35-15,70 0 0,18-35-1,-71 17-15,18-17 16,-18-18 0,-35 0-1,0 35 1,-88 18-1,17 35 1,-70 71 15,88 0-15,53-53 0,18 18-1,52-36 1,1-35-1,-53 0-15,70 0 16,-35 0 0,-18-18-1,-35 1 1,-71 52 15,54-17-31,-36 52 16,18-17-1,17 18 1,18-36 15,35-18-15,36-17 0,52-52-1,-34-1 1,-1-53-1,-18-18 1,-52 1 0,-18-18-1,0 105-15,0-34 16,0 52 0,-18 18-1,-17 88 1,17 54-1,18-37 17,0-69-32,0 87 15,36-35 1,17-35 0,35-35-1,0-18 1,35-35-1,-17-36 1,-70 18 0,-36-35-1,0 17 1,0 54 0,-36 17-1,19 17 1,-19 19-1,19-1 17,17-17-17,0-1 1,17-17 218</inkml:trace>
  <inkml:trace contextRef="#ctx0" brushRef="#br0" timeOffset="-182131.31">12382 13159 0,'18'0'63,"17"0"-63,-17 0 0,17 0 16,36 0-16,88-36 15,-124 19-15,106-1 16,-35 0-1,-71 18 1,-17 0 15,-89 18-15,-35 17 0,-70 18-1,141-35-15,-124 35 16,71-18-1,17 0 1,71-17 0,18-18-1,70 0 1,71 0 0,35-35-1,-18 17 1,-105 0-1,-18 1 1,-36 17 15,54 0 1,-53-18-32</inkml:trace>
  <inkml:trace contextRef="#ctx0" brushRef="#br0" timeOffset="-181513.94">14076 12876 0,'0'0'0,"0"-17"16,0-36-16,0 18 15,0-1 1,-18 36 15,-17 0-15,35 53 0,-35 124-1,17-19 1,18-52-1,0 0 1,35-35 0,18-54-1,35 1 1,18-36 0,-35-17-1,-1-53 1,-17 0-1,-53 35 1,0 35 15,0 106 1,0-53-17,0 36 1,36-53-1,16-1 1,1-17 0,-17-17-1,17-36 1,-36 0 0</inkml:trace>
  <inkml:trace contextRef="#ctx0" brushRef="#br0" timeOffset="-181298.94">14605 12876 0,'0'0'0,"-18"0"0,1 0 16,-1 0 15</inkml:trace>
  <inkml:trace contextRef="#ctx0" brushRef="#br0" timeOffset="-181063.94">13811 13159 0,'0'0'0,"-17"0"0,34 0 32,19 0-17,34 0 1,36-18-1,-36 0 1,-34 1-16,70-1 16</inkml:trace>
  <inkml:trace contextRef="#ctx0" brushRef="#br0" timeOffset="-180698.29">14922 12735 0,'0'0'15,"0"-17"-15,0-1 16,0 0 0,0 36-1,0 17 1,0 71-1,0 0 1,0 35 0,-17-17-1,17-54 1,0-52-16,0 17 16,17-53 30,1 1-46,17-19 16</inkml:trace>
  <inkml:trace contextRef="#ctx0" brushRef="#br0" timeOffset="-180380.96">15222 12700 0,'0'0'0,"0"-18"0,0 1 15,0-1 1,0 71 15,0 70-15,0 19 0,0-37-1,0 1 1,0-35-1,0-36 1,53-35 15,18 0-15,-18-53 0,-36 53-16</inkml:trace>
  <inkml:trace contextRef="#ctx0" brushRef="#br0" timeOffset="-179964.81">15557 13106 0,'18'0'47,"0"0"-32,-1 0-15,36 0 16,18-53-1,-36 0 1,-35 0 0,0 35-1,0 1 1,-53 17 0,-17 35-1,17 53 1,17-17-1,36 17 1,18-35 0,35-53-1,18 0 1,-1 0 0,1-35-1,-18-54 1,-36 72-16,1-1 15</inkml:trace>
  <inkml:trace contextRef="#ctx0" brushRef="#br0" timeOffset="-179714.59">15099 12859 0,'0'0'0,"-18"0"0,-17 0 16,53 0 0,140 0-1,-34-36 1,-71 36-16,70-35 16,-88 35-16,36-35 15,-53 17 1</inkml:trace>
  <inkml:trace contextRef="#ctx0" brushRef="#br0" timeOffset="-177932.19">17039 12753 0,'0'0'0,"-17"-18"0,-19 1 15,-34 17 1,-19 0 0,-16 53-1,34 35 1,1 70-1,52 1 1,18-71 0,88 36 15,-17-106-15,52-18-1,18-18 1,-53-17-1,18-36 1,-35-52 0,-54 70-1,-69 106 32,52-18-47,-36 71 16,36-18-1,53-53 1,53-17 15,0-18-15,17-71 0,1 1-1,-107 52-15,1-52 16,-18-36-1,-88 35 1,0 71 0,-36 18-1,1 52 1,70 19 0,53-1-1,35-35 1,53-18-1,36-35 1,-36 0 15,53-53-15,-53-18 0,-70 1-1,17-1 1,-35 54-1,0 34 17,0 1-32,0 35 15,0 17 1,0-17 0,0-17-1,18-36 16,-18-18-31,0-17 16,35-36 0,18-17 15,-35 53-15,35 17-1,-18 53 1,-35 18-1,17 18 1,36-18 0,0-36-1,36-17 1,16 0 0,1-35-1,-35-53 1,-71 0-1,0-71 1,0 0 0,-18 71 15,18 70-15,-18 54-1,18 52 1,0 53-1,0-35 1,0 17 0,18-105-16,17 70 15,-17-53 1,35-35 0,0 0-1,0-17 1,-18-71-1,-35-1 1,0 72 0</inkml:trace>
  <inkml:trace contextRef="#ctx0" brushRef="#br0" timeOffset="-177731.91">18362 13000 0,'0'0'0,"-18"17"15,18 1 1,36-18 0,52 0-1,18 0 1,0-18 0,-1 1-1,-87-1-15</inkml:trace>
  <inkml:trace contextRef="#ctx0" brushRef="#br0" timeOffset="-176881.08">19367 13141 0,'0'0'0,"18"0"0,0 0 16,17 0-1,18-35 1,-18-36 0,-35 18-1,-88-17 1,-35 34 0,34 36-1,-34 53 1,52 18-1,54-36-15,-1 89 16,18-36 15,0-35-15,71-36 0,-1 1-1,18-36 1,18-52-1,-18-18 1,-52-1 0,-19-34-1,-17 88 1,0 17 0,0 89-1,0-1 1,0 36-1,18-35 1,17-36 0,53-18 15,1-17-15,-19-17-1,18-54 1,-52-17-1,-1 17 1,-35 36 0,0 53-1,0 52 1,0 19 0,0-54-1,35 0 1,-35-17-16,35-18 15,1 0 1,17-18 0,-18-52 15,-17-1-15,-1 53-16</inkml:trace>
  <inkml:trace contextRef="#ctx0" brushRef="#br0" timeOffset="-176515.08">19914 12665 0,'0'0'0,"0"17"0,-35 89 31,35-88-31,0 17 0,18-17 16,35-18-1,-1-18 1,-16-35 15,-36 36-31,0-54 16,-36 18 0,-16 35-1,-1 18 1,17 71-1,19-18 1,17 35 0,17-53-1,54-17 1,-53-18-16</inkml:trace>
  <inkml:trace contextRef="#ctx0" brushRef="#br0" timeOffset="-175965.34">20285 12859 0,'0'0'0,"17"0"32,-17 17-17,0 19 1,0 34-1,0 18 1,0-35 0,0 0-1,0-17 1,0-19 0,0-34 15,-17-19-16,17-52 1,53-18 0,-36 89-1,71-54 1,18 36 0,-18 35-1,-35 35 1,-35 53-1,-18 0 1,-18 1 0,-17-19-1,35-52 1,-18-18 0,54-18 15,-36 1-16</inkml:trace>
  <inkml:trace contextRef="#ctx0" brushRef="#br0" timeOffset="-175515">21202 12876 0,'0'0'0,"0"-17"16,0-1-16,-18 0 15,-17 18 1,-36 18 0,1 53-1,35-36 1,35 18 0,17-36-1,71 1 1,-17 0-1,-18-1 1,17 19 0,-52-19 15,-18 19-15,-88-1-1,-36 0 1,19-17-1,34-18 1,36 0 0,17 0-16,18-53 31,18 35-15</inkml:trace>
  <inkml:trace contextRef="#ctx0" brushRef="#br0" timeOffset="-175065.49">21890 12577 0,'0'0'0,"17"-18"0,-17 0 16,0-17-1,0 17 1,-17 18 15,-1 36-31,-35 52 16,36 18-1,-1 52 1,18-52 0,0 0 15,0-88-31,53 35 16,-18-36-1,36-17 1,-1-17-1,-17-19 1,-35 19-16</inkml:trace>
  <inkml:trace contextRef="#ctx0" brushRef="#br0" timeOffset="-174698.45">22384 12506 0,'0'0'0,"0"-18"15,0 1 1,35 17 0,36 0-1,-19 17 1,-34 1-16,35 70 15,-53 36 1,0-1 0,-53 1-1,-17-19 1,34-52 0,19-53-16,-36 36 15,17-36 1,1 0-1,0 0 1</inkml:trace>
  <inkml:trace contextRef="#ctx0" brushRef="#br0" timeOffset="-172065.36">5062 15028 0,'0'0'0,"-17"18"62,17 0-46,0 17-16,0-17 0,-18 52 16,18 142-1,35-36 1,1 106 0,-19-211-16,19 176 15,-1 17 1,-18-87-1,-17 52 1,18-88 0,-18-17 15,0-89-15,0-70 15,-18-36-16,1-105 1,17 123-16</inkml:trace>
  <inkml:trace contextRef="#ctx0" brushRef="#br0" timeOffset="-170849.72">5009 15240 0,'0'0'0,"-17"0"16,-1 0-1,36-18 63,-1 18-78,1 0 0,0-17 16,105-1 0,36-17-1,176-18 1,-70 18-1,87-1 1,36 1 0,-35 35-1,-88-18 1,-124 1 0,18 17-1,-71 0 1,0 0-1,-35 0 1,-18 0 0,-17 35-1,-18 18 17,0 35-17,0 18 1,0-53-16,0 106 15,18-36 1,-1 18 0,-17-17-1,0 52 1,18-70 0,-18 88-1,-18-106 1,-17 36-1,17-36 1,1 18 0,-1-18 15,0-53-15,18-17-16,-17 17 15,-19-17 1,1 17-1,-18-17 1,-35 35 0,18-36-1,34 1-15,-140 17 16,-18 0 0,-194 1-1,106-19 1,-36-17-1,106 18 1,-17-18 0,123 0 15,36-18-15,52-17-1,18-53 1,0 53-16</inkml:trace>
  <inkml:trace contextRef="#ctx0" brushRef="#br0" timeOffset="-170048.61">5856 14146 0,'0'0'0,"0"-17"16,0-1-16,0 36 31,-18 17-15,18 106 0,0-17-1,-52 70 1,-19-71-1,0-52 1,-17-71 0,35 0-1,-35-71 1,35-17 0,18-53-1,35 53 1,18 88 15,-1 17-31,107 71 16,-36-17 15,-53-53-31,89 52 16,-1-17-1,-52-35 1,-18-1-1,-18-17 1,-35-17 0,70-36-1</inkml:trace>
  <inkml:trace contextRef="#ctx0" brushRef="#br0" timeOffset="-169749.51">6297 14182 0,'0'0'0,"0"17"47,0 54-31,0 35-1,0 35 1,0-35-1,0-18 1,0-53 0,0-17-1,0-36 1,0-17 0,0 17-16,18-35 15</inkml:trace>
  <inkml:trace contextRef="#ctx0" brushRef="#br0" timeOffset="-169432.64">6315 14235 0,'-18'-18'0,"36"36"0,-71-71 15,53 17 17,0-17-17,88 18 1,18 18-1,35 17 1,-53 52 0,-53 37-1,-88 16 1,-88 1 0,53-35-1,0-18 1,53-36-1,17-17 1,0 0-16,1 0 16</inkml:trace>
  <inkml:trace contextRef="#ctx0" brushRef="#br0" timeOffset="-168716.46">5733 15487 0,'0'0'16,"-18"-18"-16,18-35 16,-18 53-1,1 0 1,17 36-16,0 34 15,-18 54 1,18-107-16,0 72 16,35-37 15,1-34-15,34-18-1,-52 0-15,52-35 16,-17-18-1,-17-35 1,-19 17 0,-17 1-1,0 34 1,0 54 31,0 0-47</inkml:trace>
  <inkml:trace contextRef="#ctx0" brushRef="#br0" timeOffset="-168315.78">6244 15452 0,'-17'0'31,"-1"17"-31,0 1 16,1 0-16,-1-1 16,0 18-1,18 1 1,53-19 0,18 1-1,-18 0 1,-36 17-1,-17-17 1,0-1-16,-70 36 16,17-53-1,0 18 17,18-18-17,35-18 16,35-35-15,-17 53-16</inkml:trace>
  <inkml:trace contextRef="#ctx0" brushRef="#br0" timeOffset="-168131.83">6491 15505 0,'0'0'0,"-18"0"31,18 17-15,0 1-1,0-1 1,18-17 0,0 36-16</inkml:trace>
  <inkml:trace contextRef="#ctx0" brushRef="#br0" timeOffset="-167966.63">6544 15752 0,'0'0'0,"0"17"15,-18 1 1,1-18 0,52-18 15,0 1-16</inkml:trace>
  <inkml:trace contextRef="#ctx0" brushRef="#br0" timeOffset="-167733.29">7003 15505 0,'0'17'16,"0"1"-16,0-1 0,0 1 15,0 53 1,0-18 0,0-36-1,0 1 1,0-36 15,17 1-31,1-1 16</inkml:trace>
  <inkml:trace contextRef="#ctx0" brushRef="#br0" timeOffset="-167332.6">7056 15469 0,'0'-17'32,"35"-1"-17,35 18 1,71-35-1,-17-1 1,35 36 0,-36-17-1,-70 34 1,-35 36 0,-18 0-1,0 18 1,0-36-1,0 18 1,0 0 0,-36 0-1,-52-18 17,-18 0-17,-70 1 1,0-1-1,-36 0-15</inkml:trace>
  <inkml:trace contextRef="#ctx0" brushRef="#br0" timeOffset="-167016.7">5274 16387 0,'0'0'0,"0"-18"0,0 0 16,0 36 15,18 17-15,-1 18-1,19 0 1,-19 0 0,1-53-1,-1 0 1</inkml:trace>
  <inkml:trace contextRef="#ctx0" brushRef="#br0" timeOffset="-166732.43">5309 16351 0,'0'0'16,"0"-17"-16,0-1 0,18-17 31,35-1-31,35 36 31,-17 36-15,-71 17-1,0-36-15,-53 36 16,-18 0 0,36-35-1,35-1 1,35-70 15,0 36-31</inkml:trace>
  <inkml:trace contextRef="#ctx0" brushRef="#br0" timeOffset="-166282.41">5662 16334 0,'18'17'15,"-18"19"-15,-18-89 0,36 176 32,-18-52-17,0-18 1,35-53 15,-17-18-15,17-35-1,-35 35-15,35-17 16,0 17 0,1 18-1,-1 18 1,18 17-1,-18-17 1,-17-18 0,-1 0-16,19 0 31,-19-35-15,-17-1-1,0 1 1,-35 0-1,17 35 1,18-18 15,0 1-15</inkml:trace>
  <inkml:trace contextRef="#ctx0" brushRef="#br0" timeOffset="-166082.58">6174 16228 0,'0'17'0,"0"1"0,0 35 16,0 0-1,0 0 17,17-36-17,1-17 1,-18-17-1,0-1 1</inkml:trace>
  <inkml:trace contextRef="#ctx0" brushRef="#br0" timeOffset="-165799.58">6156 16210 0,'18'0'31,"-1"0"-31,1 0 0,17 18 16,0 17 0,-17-35-16,0 53 15,-18 0 17,-36 0-17,-16-18 1,34 0-1,0-35 1,18-17 0,36-19-1</inkml:trace>
  <inkml:trace contextRef="#ctx0" brushRef="#br0" timeOffset="-165616.4">6615 16245 0,'-18'0'47,"18"18"-31,0 0 15,0-1-31</inkml:trace>
  <inkml:trace contextRef="#ctx0" brushRef="#br0" timeOffset="-165450.98">6615 16439 0,'0'0'0,"0"18"0,-18 0 31,36-36 16</inkml:trace>
  <inkml:trace contextRef="#ctx0" brushRef="#br0" timeOffset="-164767.34">6985 16228 0,'0'17'16,"0"1"-16,0 0 16,0-1-16,0 36 15,0-17 1,18-1 0,-1-18-1,1-17 1,0-52-1,-18 16 1,0-17 0,0 0-1,0 0 17,0 36-32,0-1 15,52-17 1,37 35-1,87-53 1,-17 18 0,70 17-1,-105 0 1,-89 18-16,53 0 16,-88 53 15,0-17-16,-18 34 1,18-17 0,0 18-1,0-1 1,-17-17 15,-54 0-15,1-18-1,-71 18 1,88-35-16,-71 17 16,-17-17-1,35 17 1,71-17-16</inkml:trace>
  <inkml:trace contextRef="#ctx0" brushRef="#br0" timeOffset="-164466.64">6191 17039 0,'0'0'0,"0"-17"16,-17 17 15,17 35-15,-18 18-1,18 17 1,0-52-16,0 17 16,0-17-1,35-18 16</inkml:trace>
  <inkml:trace contextRef="#ctx0" brushRef="#br0" timeOffset="-164117.08">6297 17110 0,'0'0'0,"0"17"31,0 1-15,0 35-1,0-18 1,53-17 0,0-18-1,35-35 1,-35-18 0,-18 0-1,-35 17 1,-17 36-16,-54 0 15,18 0 1,18 0 0,35 18-1,0 0 17,35-18-17,0 0-15</inkml:trace>
  <inkml:trace contextRef="#ctx0" brushRef="#br0" timeOffset="-163615.45">6826 16969 0,'18'-18'0,"-36"36"0,18-18 31,-35 17-15,0 19-1,17-19 1,36-17 15,17-17-15,36-1-1,-19 0 1,-16 18 15,34 18-15,-17 35-1,35 35 1,-88-70-16,18 70 16,0 35-1,-18 1 1,-36 17 0,1-71-1,-53-34 1,0-36-1,0-53 1,52-18 0,19 1-1,17-36 17,0 71-32,35-18 15,35-53-15</inkml:trace>
  <inkml:trace contextRef="#ctx0" brushRef="#br0" timeOffset="-163433.95">7214 16969 0,'0'0'0,"18"0"0,0 0 16,-18 17 0,0 36-1,0-35 1,0-1-1,0-34 17,0-1-32</inkml:trace>
  <inkml:trace contextRef="#ctx0" brushRef="#br0" timeOffset="-163267.52">7250 16880 0,'0'0'0,"0"18"31,0 0-15,17-18 15,1 0-15</inkml:trace>
  <inkml:trace contextRef="#ctx0" brushRef="#br0" timeOffset="-162899.89">7391 16898 0,'0'18'0,"0"17"16,17 18-1,-17 0 17,0-36-17,0-34 16,0-1-15,0-70 0,0 35-1,71-18 1,-53 71-16,17 0 16,18 36-1,-18 17 1,-35 17-1,0-17 1,-18-35 0,1-18-16,17-35 31</inkml:trace>
  <inkml:trace contextRef="#ctx0" brushRef="#br0" timeOffset="-162217.43">7285 15258 0,'-35'-18'16,"17"0"0,18 1-16,-35-19 15,17-34 1,18-1-1,18-70 1,70 0 0,-53 88-16,159-158 15,0 69 1,106 37 15,-71 69-15,142 107-1,-18 88 1,-124 35 0,-106-36-1,-87-52 1,-19 0 0,-17-53-1,-17-35 1,-36-1-1</inkml:trace>
  <inkml:trace contextRef="#ctx0" brushRef="#br0" timeOffset="-161900.09">9013 15028 0,'0'0'0,"0"18"16,0 0-1,36 35 1,17-1 0,17 1-1,-17-53 1,0 0 0,0-35-1,0-35 1,-18-1-1,-35 18 1,18 18 0,17 17-1,-17 18-15,-1 0 16</inkml:trace>
  <inkml:trace contextRef="#ctx0" brushRef="#br0" timeOffset="-161317.12">10460 15293 0,'0'0'16,"0"-18"-16,0-140 31,0 122-15,0 54-1,0 70 1,35 177 0,-17-71-1,-1 123 1,-17-70-1,0 35 1,0-35 0,0-88-1,0-106-15,0 35 16,0-70 15,0-36-15,0-88-1,0-35 1,0 88-16</inkml:trace>
  <inkml:trace contextRef="#ctx0" brushRef="#br0" timeOffset="-160517.55">10442 15399 0,'0'0'0,"-17"-36"0,-19-52 15,19 53 1,17 17 0,88-17-1,71 35 17,158-35-17,106-18 1,89 0-1,-124 18 1,88-18 0,-141 17-1,1 19 1,-90-18 0,-140 35-1,0 17 1,-71 36-1,1 35 1,-36 1 0,0-54-16,17 124 15,19-1 17,17-34-17,-1 35 1,-16-18-1,34 70 1,1-34 0,-36-36-1,-35-35 1,-70-53 0,-36 17-1,18-35 1,-54 36-1,-34-18 1,-89 0 0,-17-18-1,-123 18 17,16-18-17,-16 1 1,34-19-1,124-17 1,36 0 0,123-35-1,35-89 1,53 89-16</inkml:trace>
  <inkml:trace contextRef="#ctx0" brushRef="#br0" timeOffset="-160017.52">10619 14517 0,'0'0'0,"-18"0"0,18 17 32,-18 1-32,18 17 15,0 54 1,0-54-16,0 53 15,0-35 1,0-18 0,0-17-1</inkml:trace>
  <inkml:trace contextRef="#ctx0" brushRef="#br0" timeOffset="-159784.65">10777 14570 0,'0'0'16,"0"-18"-16,0 36 15,18 35 1,17 17 15,-35 18-15,18-35-1,-18-17 1,0-19 0,-35-17-1</inkml:trace>
  <inkml:trace contextRef="#ctx0" brushRef="#br0" timeOffset="-158568">10583 14834 0,'0'0'0,"-17"-17"15,17-1 1,35-17 0,71-18-1,0 18 1,17-18 15,-52 53-15,-18 53-1,-53 17 1,0 1 0,0-18-1,0-36 1,35-34 15,0-19-15,-35 1-1,0-36 1,-35 36 0,17 18-1,1 17-15,17-18 16,52 18 31,-16 0-32,34 0 1,-17 18 0,0 70-1,-35-35 1,-18 0 0,0-36-1,0-34 32,0-1-31,0-17-16,17-18 15,1 0 1,0 35 15,17 18-15,0 35-1,-35 18 1,36 0 0,-19-35-1,1 0 1,-1-18 0,1-18-1,17-35 1,-17 0-1,17-17 1,-35 34 0,18 19-1,-18 34 17,0 19-32,0 16 31,0 19-16,35-18 1,-17-53-16,-1 18 16,1-18-16,17 0 15,18-18 1,-35-17 0,0-18-1,-18 0 1,0 35-1,-36 18 1,36 53 0,0-18-1,0 18 1,0-35 15,36 0-15,17-18-1,17-18 1,1 0-16</inkml:trace>
  <inkml:trace contextRef="#ctx0" brushRef="#br0" timeOffset="-158299.42">12453 14464 0,'0'0'0,"-18"0"0,-17-18 15,0 36 1,17 52 0,1 36-1,17-70-15,0 34 16,0 18 15,0-52-15,0-19-1,0-34 17,17-36-17</inkml:trace>
  <inkml:trace contextRef="#ctx0" brushRef="#br0" timeOffset="-157992.05">12312 14605 0,'0'0'0,"-35"-53"16,35 35-16,0-17 15,0-18 1,53 18 0,17 17-1,-17 18 1,0 53 15,-35 35-15,-18 1-1,-53-36 1,17-36 0,1 18-1,53-35 48</inkml:trace>
  <inkml:trace contextRef="#ctx0" brushRef="#br0" timeOffset="-157100.41">12771 14693 0,'0'0'16,"0"-17"-1,0-1 1,-18 18-1,-17 0 1,-1 53 0,-17 0-1,53 0 1,0-36 0,18-17 15,0 0-31,-1-17 15,1 17-15,17-53 16,-17 17 0,0 19-1,-18-1 1,0 36 31,0 17-32,0 18 1,17-35 0,54-1-1,-18-17 1,52 0 0,-34-35-1,-36-36 1,-17 19-1,-18-1 1,-53 17 0,0 36-1,18 0 1,17 18-16,-17 17 31,35 1-15,0-19-1,18 1 1,34 17 0,-16 0-1,17 18 1,-36 0 0,1 35-1,-18-17 1,0 17-1,-18-53-15,-35 18 16,18-35 0,0-18-1,17 0 17,18-71-17,0 1 1,0 35-16,106-71 15</inkml:trace>
  <inkml:trace contextRef="#ctx0" brushRef="#br0" timeOffset="-156700.61">13423 14728 0,'18'0'31,"-1"0"-15,1-17-16,0-1 0,17-17 16,-35 17-1,18-35 1,-36 53 15,0 0-15,-35 53-1,36 35 1,17-17 0,0-36-1,0-17-15,70-18 16,-34 0 0,34 0-1,-52 0 1,-1-35-1,1 35-15</inkml:trace>
  <inkml:trace contextRef="#ctx0" brushRef="#br0" timeOffset="-156483.75">13794 14905 0,'0'0'15,"0"17"-15,0 1 47,-18-18-15,18 18-32,-18-18 15,1 0-15,-1 17 0</inkml:trace>
  <inkml:trace contextRef="#ctx0" brushRef="#br0" timeOffset="-151784.67">10442 15081 0,'0'0'0,"0"-17"16,0-1-16,0-17 16,-17 17 15,-54 18-16,53 0-15,-123 35 16,18 18 0,-36 71-1,106-18 1,53 35 0,18-53-1,105 35 1,1-87-1,-18-36 1,17-18 0,-35-35-1,0-35 1,-35-18 0,-53-35 15,0 35-16,-70-35 1,-36 70 0,0 54-1,-70 70 1,88 17 0,-1 107-1,89-54 1,0 1-1,36-54 1,87-52 0,-35-18-1,18-53 1,-35-35 15,-54-1-15,-17-34-1,-53 0 1,-35 105 0,35 18-1,-35 106 1,35 17 0,36-52-1,17-18 1,70-71 15,-35-17-15,-35-1-1,0 1 1,-70 18 0,35 17 15,-18 35-16,35 18 1,0 35 0,1-35-1,17-36-15</inkml:trace>
  <inkml:trace contextRef="#ctx0" brushRef="#br0" timeOffset="-125120.27">10989 17004 0,'-18'0'16,"1"0"-1,-1 0-15,-17 0 16,0 0-1,-54 0 1,19 0 0,-1 18-1,36-18 1,17 0-16,1 0 16,34 0 30,19 0-46,52 0 32,-53 0-32,106 0 15,-35-18 1,17 0 0,-52 1-1,-53-1 1,-54 18 15,1 0-31,-53 35 16,0-17-1,17 0 1,-17 17 0,35 0-1</inkml:trace>
  <inkml:trace contextRef="#ctx0" brushRef="#br0" timeOffset="-107274.36">11942 776 0,'0'0'0,"0"-18"16,0 1-16,0-1 16,17-35-1,-17 18 1,18 17 0,-1 18 46,1 0-31,0 0-31</inkml:trace>
  <inkml:trace contextRef="#ctx0" brushRef="#br0" timeOffset="-106905.73">12118 600 0,'0'-36'16,"18"19"-1,-18-1-15,35-17 16,-53 35 31,-17 0-47,-53 70 15,17 19 1,18 34 0,-35 177 15,53-124-15,35 36-1,35-71 1,71 18-1,0-89 1,-71-70-16,106 36 16,-70-36-1,-54 0 1</inkml:trace>
  <inkml:trace contextRef="#ctx0" brushRef="#br0" timeOffset="-105174.46">12647 1041 0,'0'0'0,"-18"0"16,1 17 0,17 1-1,0 17 1,0 18-1,0-35 1,53-18 0,17-18-1,18-17 1,1-18 0,-54 0-1,-35-18 1,0 54-16,-18-36 15,-70 35 1,18 36 0,-36 70-1,53 18 17,0 17-17,53-52 1,0-18-1,35-53 1,36 0 0,-1-18-1,1 1 1,-89 34 31,-17 19-47,-18 52 15,18 0 1,17 18 15,18-89-31,0 36 0,53-35 32,35-36-17,36-52 1,-36 17-1,-18-18 1,-70 54-16,36-54 16,-19-17-1,36 53 1,18-18 0,-1 53-1,1 0 1,-53 70-1,-18 1 1,0-18 0,-18-18-1,18-17 17,0-36-1,35-35-16,-17-17 1,17 17 0,-35 0-1,0 70 17,0 1-32,-35 53 15,35 17 1,0-18-1,17-34 1,54-19 0,35-17-1,17-53 17,-34 0-17,-1-17 1,-53-1-1,-35-17 1,0 70 0,0 36-1,0 0 1,0 88 0,0-18-1,0 88 1,18 71-1,-18 0 1,17 0 0,-17-88 15,0 17-15,18-158-16,-18 35 15,0-36 1,35-52-1,-35-53 1,35-89 0,1 54-16</inkml:trace>
  <inkml:trace contextRef="#ctx0" brushRef="#br0" timeOffset="-104841.5">14058 1499 0,'0'0'0,"-17"-17"0,-36-54 15,35 36 1,0 0 0,54-18 15,69 17-15,-16 36-1,16 18 1,-87 35-1,-36 35 1,-87 0 0,-1-17-1,53-36 1,35-35 0,18-35 15,0 17-31,53-52 15</inkml:trace>
  <inkml:trace contextRef="#ctx0" brushRef="#br0" timeOffset="-104358.59">14482 970 0,'0'-18'15,"0"36"-15,0-53 0,0 52 47,0 1-47,0 53 16,0 35-1,0 35 1,0-106-16,0 53 16,17-17-1,36-36 1,0-35-1,0-18 1,-18-17 0,-17-53 15,-1 35-15,-17 35-1,0 54 16,0 16-15,0 1 0,0-17-1,0-19 1,18-17 15,-18-17-31</inkml:trace>
  <inkml:trace contextRef="#ctx0" brushRef="#br0" timeOffset="-104173.7">14781 1129 0,'0'0'0,"-17"-18"32,-1 18-17,0 0 1,18 18-1,18 0 17,0-18-32,-1 0 0</inkml:trace>
  <inkml:trace contextRef="#ctx0" brushRef="#br0" timeOffset="-102623.78">15363 1111 0,'0'0'15,"-35"0"17,18 18-32,-1-18 0,-53 88 31,18-17-15,36 52-1,17-35 1,0 0-1,70-70 1,1-18 0,-53 0-16,105-53 15,-35 0 1,-17-35 0,-36 0-1,-35 17 1,0 36-1,0 88 17,-18 35-17,18 0 17,0-35-17,0-35-15,53 17 16,18-17-1,17-18 1,-17-53 0,34-35-1,-52 0 1,-17-106 0,-36 158-16,0-105 15,0 18 1,0 70-1,-18 70 1,0 54 0,18 88-1,-17 17 17,17-35-17,17-53 1,54-35-1,70-35 1,-53-18 0,0-88-1,-17 0 1,0-106 0,-36 35-1,-18-53 1,-17 177-1,0 17-15,0 36 32,-17 105-17,-1 18 17,18 36-17,0-124-15,0 53 16,0-1-1,53-52 1,35-35 0,-17-18-1,-1-53 1,1-18 0,-18-17-1,-53 53 1,0 53 15,0 35-15,0 17-1,0-35 17,35-35-17,36 0 1,70 0-1,-53-35 1,-70 17-16,35-70 16,-36 18-1,-17-1 1,0 54 0,-35 52 15,17 106-16,18-35 1,18 70 0,0 1-1,17 52 17,-35 0-17,0-52 1,0-125-16,-18 142 15,-17-105 1,35-36 0,-18-53-1,1-36 1,-1-105 0,0 0-1</inkml:trace>
  <inkml:trace contextRef="#ctx0" brushRef="#br0" timeOffset="-102341.52">15910 1305 0,'0'0'0,"-17"0"0,-1 0 16,0-17 0,54-1-1,52-17 1,53-18 0,-53 35-1,-70-17 1,-18 17-1</inkml:trace>
  <inkml:trace contextRef="#ctx0" brushRef="#br0" timeOffset="-102167.86">15416 1076 0,'0'0'0,"-17"0"16,-36-18-1,53 1 1,0-1 0,0 0-1</inkml:trace>
  <inkml:trace contextRef="#ctx0" brushRef="#br0" timeOffset="-100925.3">18715 864 0,'0'0'0,"-18"-17"0,-17-72 16,17 89 0,18-17-1,-35 17 1,17 0-16,-35 123 15,18 36 1,-18 53 0,36-71-1,-1-18 1,18-105 0,88 0-1,-35-71 1,18-53-1,-36 18 1,0-53 0,-17 70 15,-18 53-31,0 36 16,17 70-1,1 36 1,17-36-1,18 0 1,-17-70 0,-19-18-16,54 0 15,-18-36 1,35-69 0,-53 16-1,0-87 1,-35-18-1,0 88 1,0 71 0,0 88-1,0 70 17,0 71-17,0-53 1,36-17-1,52-54 1,35-70 0,-17-17-1,18-54 1,-54 1 0,-17-71-1,-53 70 1,0 53-1,-35 36 1,0 88 0,35-18-1,0-70 1,17 52 0,19-52-1,52-18 1,-35 0-1,35-53 1,-18 0 0,-34 35-16</inkml:trace>
  <inkml:trace contextRef="#ctx0" brushRef="#br0" timeOffset="-99475.08">20602 1005 0,'0'0'0,"0"-35"16,0-18-16,0 0 15,53 0 17,18 36-17,-1 34 1,-34 1-16,34 88 15,-52 0 1,-18 17 0,0-52-1,0-36 1,0-53 15,0-35-15,17-70-1,19-1 1,34-17 0,-35 88-1,36 53 17,-53 89-17,17 52 1,-17-35-1,17-1 1,18-69 0,-36-36-16,72 17 15,-19-52 1,36-35 0,-35-19-1,-19-34 1,-52 17-1,0 35 1,0 54-16,-35 17 16,-35 35-1,52 53 17,-17 36-17,35-18 1,35-1-1,18-87 1,70-18 0,-17-18-1,35-52 1,-70-18 0,-53 70-16,-1-105 15,-17 52 1,-35 36-1,0 35 1,-18 70 0,35 36 15,18 0-15,35-53-1,54-35 1,16-18-1,89-18 1,-53-35 0,18-53-1,-141 18 1,-18 17 0,-53 54-1,-53 34 1,36 54-1,17 35 1,35 0 0,36-53-1,35-36 1,52-17 15,-16-53-15,16-88-1,-69 18 1,-19-54 0,-17 71-1,0 1 1,0 87 0,-35 89-1,17 34 1,18 54-1,36-35 1,17-1 0,-18-70-1,53-18 17,-53-35-17,54-70 1,-54 52-16</inkml:trace>
  <inkml:trace contextRef="#ctx0" brushRef="#br0" timeOffset="-99191.29">24077 423 0,'0'0'0,"0"-17"0,0-1 16,-35 18-1,-18 53 1,18 53 0,35 17-1,0 36 17,-18-36-17,0-52 1,18-36-1,18-35 1,70-53 0</inkml:trace>
  <inkml:trace contextRef="#ctx0" brushRef="#br0" timeOffset="-98825.6">24306 688 0,'0'0'0,"0"-18"16,-17 71 15,-19 35-15,19-17-1,17-1 1,0-52 0,35 0-1,53-18 1,-17 0-1,17-71 1,-53 1 0,-35 52-16,0-70 15,-17 70 1,-54 1 0,-17 17-1,35 0 1,18-36-1,17 36 1</inkml:trace>
  <inkml:trace contextRef="#ctx0" brushRef="#br0" timeOffset="-98575.11">23654 582 0,'-18'0'0,"36"0"0,-1 0 15,19 0 1,105 0 0,88 0-1,-88-35 1,36 17 0,-72 1-1,1 17 1,-106 17-1,-70 18 1</inkml:trace>
  <inkml:trace contextRef="#ctx0" brushRef="#br0" timeOffset="-97625.72">12612 4251 0,'0'-18'15,"0"-17"1,35 0-16,18-53 15,18-54 1,-54 1 0,-17 0-1,-53-18 1,-35 71 15,-18 71-15,18 70-1,-35 88 1,52-35 0,53 52-1,18-140-15,0 52 16,89-52 0,-19-18-1,36-70 1,-18-19-1,-35 19 1,-53 35-16,18-36 16,-18-17-1,0 141 32,0 53-31,0-18-1,0-71-15,70 54 16,-17-71 0,53 0-1,-18-18 1,18-52 0,-35-18-1</inkml:trace>
  <inkml:trace contextRef="#ctx0" brushRef="#br0" timeOffset="-97375.77">13229 3422 0,'0'-18'16,"0"36"-16,0-53 0,0 70 15,0-17 1,0 87-16,0 37 31,35 16-15,-35-34-1,0 34 1,0-52 0,0-70-1,0-54 1,0-35 0</inkml:trace>
  <inkml:trace contextRef="#ctx0" brushRef="#br0" timeOffset="-97092.02">13212 3616 0,'-18'-18'0,"36"36"0,-54-106 16,19 17-1,34 36 1,71 17 15,18 18-15,-88 18-16,88 70 15,-106 18 1,-18-35 0,-52-1-1,-1-35 1,71-52 31,18-1-47,35-52 15</inkml:trace>
  <inkml:trace contextRef="#ctx0" brushRef="#br0" timeOffset="-96825.42">13741 3404 0,'0'18'31,"0"35"-15,0 53-1,0 35 1,17 0 0,-17 18-1,18-36 1,-18-70 0,0-35-1,18-36 1,-1-53-1,-17 36-15</inkml:trace>
  <inkml:trace contextRef="#ctx0" brushRef="#br0" timeOffset="-96541.72">13776 3651 0,'-18'-35'16,"36"70"-16,-53-105 0,17-1 15,18 18 1,18-17-1,88 34 1,35 54 0,-53 53-1,-53 34 1,-88 1 0,-35-35-1,-53-18 1,106-36-1,35-34 1,0-36 0,88-53-1</inkml:trace>
  <inkml:trace contextRef="#ctx0" brushRef="#br0" timeOffset="-95708.4">14217 3122 0,'0'0'0,"0"-35"16,0 17 0,0 36-1,0-1-15,0 54 16,0 70 0,0 18-1,0-53 1,35 0-1,0-89 1,54-17 0,-19-35-1,18-36 1,-70-17 15,-18 35-15,18 18-1,-18 105 17,0-17-17,17 0 1,36-17 0,18-36-1,-54 0-15,89-53 16,-35 0-1,-54-18 1,-17 36 0,0-18-1,0 71 32,0-1-47,0 54 16,18 52-1,35 18 1,-35 1 0,35 69-1,-53-158-15,17 124 16,-17 17 0,-35-36-1,-18-70 1,-18-70-1,1-53 1,17-89 0,35-70-1,18 18 1,36-36 15,17 106-15,52-52-1,-69 105-15</inkml:trace>
  <inkml:trace contextRef="#ctx0" brushRef="#br0" timeOffset="-92791.52">16334 3263 0,'0'0'0,"-18"-17"0,-17-72 31,17 89-31,0-17 16,1 34-1,-1 142 1,18 0-1,0 17 1,0-140-16,0 34 16,0-52-1,18-54 32,35-52-31,-18-18-1,-35 71-15,53-106 16,-35 88 0,17 71-1,18 70 1,0 35 0,0-17-1,17-35 1,1-54-1,-1-34 1,18-54 0,-35 1-1,0-89 1,-53 124 0,18-106-1,-18 17 1,0 89-1,-18 35 1,1 70 0,17 89-1,0 17 1,17-52 0,54-53-1,52-54 1,1-17-1,70-88 1,-106 17 0,-35-52-1,-53-1 1,-53 36 15,-35 71-15,0 52-1,-18 106 1,70-35 0,19 0-1,17-53 1,70-18 0,1-35-1,52-71 1,-70 1-1,0-54 1,-35 18 0,-18 71-1,0 53 32,0-1-47,0 89 16,0-35-1,0 17 1,35-53 0,18-35-1,-35 0-15,52 0 16,1-70 0,-18-1-1,-53-35 1,0 36-1,0 17 1,0 106 15,0 35-15,-18 0 15,18-17-15,35-36-1,54-35 1,-1-35 0,18-53-1,-53-1 1,-18-87 0,0 35-1,-17-71 1,-18 142-1,-18 87 1,18 36 0,-53 88-1,53-17 1,0 35 15,0-124-31,18 53 16,35-17-1,17-54 1,18-17 0,-17-35-1,17-71 1,-70 36 0,-18-1-1,0 53 1,0 89 15,0-53-31,0 52 16,0 18-1,17-35 1,54-35 15,0-18-15,17-18-1,0-70 1,-70-18 0,-18 53-1,0 18 1,0 88 15,-18 17-15,18-52-16,0 35 15,0-18 1,0-52 31,0-1-47,35-35 31,-17 35-31,0-52 16,17-1-1,-35 54 1,17 17 0,-17 35-1,53 53 1,-17-17 0,34-18-1,1-18 1,52-35-1,18-18 1,-35-52 0,-53-1-1,-53 1 1,0-1 15,-35 71-15,-18 0-1,-18 53 1,54 18 0,17-36-1,0-18 1,35-17 0,36 0-1,-54-17 1,18 17-1,-35 17 17,0 54-17,0 17 1,0 36 15,0-89-31,-17 53 16,17 53-1,0 18 1,0-36 0,0 19-1,-18-107-15,-52 35 16,-19-34 0,19-36-1,35-18 1,-18-35-1,17-17 1,19 34-16,-54-122 16,36 87-1</inkml:trace>
  <inkml:trace contextRef="#ctx0" brushRef="#br0" timeOffset="-92560.17">19050 3016 0,'0'0'0,"-53"-17"15,18-1 1,17 0 0,1 18-1,17-17 1,0-1 15</inkml:trace>
  <inkml:trace contextRef="#ctx0" brushRef="#br0" timeOffset="-92359.19">18239 3210 0,'0'0'0,"-18"18"0,0 0 16,107-54 15,-1 1-15,35 0 0,-88 17-1,-35 0 1</inkml:trace>
  <inkml:trace contextRef="#ctx0" brushRef="#br0" timeOffset="-92202.4">18080 3104 0,'0'0'0,"-53"18"0,35-18 31,1 0-15,34 0 15</inkml:trace>
  <inkml:trace contextRef="#ctx0" brushRef="#br0" timeOffset="-91493.15">20937 2805 0,'0'0'16,"89"-89"-1,-72 72 1,1-19-16,-1-69 15,-17 52 1,0 35-16,-35 18 16,18 0-16,-89 35 15,-18 71 1,54-35 15,52-1-15,53-17-1,71 0 1,35 18 0,-35-18-1,-88 17 1,-54-35 0,-69 18-1,16-35 1,54-18-16,-53 0 15,17-18 1,36-35 0,35 18-1,0-18 1,53 0 15,0-17-31</inkml:trace>
  <inkml:trace contextRef="#ctx0" brushRef="#br0" timeOffset="-91259.3">21220 2522 0,'0'0'0,"17"-35"0,-17 17 15,18-17 1,-18 53 0,-18 105-1,1 1 1,17 34-1,0-69 1,0-1 0,17-53-1,18-35 1,1 0 0</inkml:trace>
  <inkml:trace contextRef="#ctx0" brushRef="#br0" timeOffset="-91076.15">21078 2963 0,'0'0'0,"0"-17"32,18 17-17,0-18-15,52 0 16,-52 18-16,141-53 15,-124 53 1</inkml:trace>
  <inkml:trace contextRef="#ctx0" brushRef="#br0" timeOffset="-90326.01">21872 2663 0,'0'0'0,"0"-17"0,-17 17 15,-19 0 1,-52 17 0,18 36-1,-1 71 1,53 17 0,18-88-1,18-18 1,35-35-1,35-17 1,0-36 0,-52 0-1,-19 17-15,-17-69 16,0 16 15,0 1-15,0 176 15,0-70-31,0 70 16,0 18-1,18-53 1,17-18 0,36-17-1,-18-36 1,17-52-1,-70-1 1,0-70 0,0 0-1,0-35 1,0 87 0,0 72 15,0 87-16,0 107 1,0-36 0,18 17-1,-1-87 1,1 0 0,0-71-1,17 0 1,-17-36-1,-18 1 1</inkml:trace>
  <inkml:trace contextRef="#ctx0" brushRef="#br0" timeOffset="-90142.6">22102 2787 0,'-18'0'15,"36"0"-15,-54 0 16,54 0 15,52-35-15,-17 17-1,53-17 1,-88 35-16</inkml:trace>
  <inkml:trace contextRef="#ctx0" brushRef="#br0" timeOffset="-88959.17">22401 2822 0,'0'18'0,"0"-36"0,0 53 16,18-35 15,35-17-15,-18-18 0,18-36 15,-53 53-16,-18 18 1,-34 18 0,-1 70-1,17 0 1,36-17 0,18-36-1,35-35 1,70 0-1,-17-35 1,0-18 0,-53-35-1,-35 17 1,-18 54 0,0 34 15,-36 36-16,19 0 1,17 0 0,0-35-1,17-36 32,-17 0-47,36-17 16,-19 17-16,1-34 15,0 16 1,-18 19 0,17 34-1,1 19 1,-1 34 15,1-52-15,17-1-1,1-17 1,-1-17 0,-17-19-1,34-34 1,-34 17 0,0 35-1,-18 54 16,0-1-15,0 0 0,0-17-1,0-1-15,17-17 16,19 0 0,17 0 15,-18-52-16,-17-1 1,-18-106 0,0 35-1,0 19 1,0 69 0,-53 19-1,35 87 1,-17 107-1,35-89 1,17 35 0,19-70-1,17-35 1,-18-18 15,35-18-15,-52-17-1,0-18-15</inkml:trace>
  <inkml:trace contextRef="#ctx0" brushRef="#br0" timeOffset="-88776.29">23248 2575 0,'0'0'15,"0"-17"16,18 17-31,17 0 16,-17 0-16,52-36 16,36 1-1,-88 17 1</inkml:trace>
  <inkml:trace contextRef="#ctx0" brushRef="#br0" timeOffset="-88326.09">23530 2011 0,'0'0'0,"-17"0"0,-1 0 16,53 0 15,-17 0-31,105 53 15,1 17 1,17 54 0,-35 70-1,-71-53 1,-17 53 0,-18-71 15,-36-87-31,-69 105 15,-19-35 1,-35 17 0,54-70-1,34-18 1,53-17 0,1-18 15,-1 0-16,-17 0 1</inkml:trace>
  <inkml:trace contextRef="#ctx0" brushRef="#br0" timeOffset="-61419.38">25612 741 0,'0'17'15,"-18"-17"1,0 0-16,1 0 31,-1 0-15,0 0-1,1 18 1,-18-18 0,-1 18-1</inkml:trace>
  <inkml:trace contextRef="#ctx0" brushRef="#br0" timeOffset="-60996.55">25471 811 0,'0'0'0,"-18"0"16,0 0-16,18 18 16,-35 0-1,17-18 1,1 0 0,52 0 15,106-36 0,18 1-15,53 0-1,-71 35 1,17-35 0,-52 35-1,-71 0 1,-17 0-16,-36 0 62,1 0-62,-1 0 16,-35 0 0,36 17-16</inkml:trace>
  <inkml:trace contextRef="#ctx0" brushRef="#br0" timeOffset="-60613.39">25400 1005 0,'0'0'0,"-106"18"31,89 0-31,-1-18 31,36 0-15,17 0-1,-18 0-15,89-18 16,88-17 0,-35-18-1,35 18 1,-53-1 15,-53 19-15,-88-1 31,0 0-47,0 1 15</inkml:trace>
  <inkml:trace contextRef="#ctx0" brushRef="#br0" timeOffset="-59996.15">25964 441 0,'0'0'0,"-17"0"16,-1 0-16,18 18 47,18-1-47,-1 1 16,54 35-1,17-18 1,36 0-1,-36-17 1,71 0 0,-124-18-16,53 0 15,0 0 1,-70 0 0,-36 0 15,-52 35-16,52-17 1,-52 34 0,-36 54-1,17 18 1,1 17 0,18-53-1,17 0 1,18-35-1,17-35 1,18-1 0,0-34 31,0-1-47,0 1 15</inkml:trace>
  <inkml:trace contextRef="#ctx0" brushRef="#br0" timeOffset="-59546.93">27481 423 0,'0'0'0,"-35"-17"31,53 17 0,-1-18-31,19 18 16,87 0 0,-17-18-1,17 1 1,-52 17-1,-53 0-15,-1 0 16,-34 0 0,-89 35-1</inkml:trace>
  <inkml:trace contextRef="#ctx0" brushRef="#br0" timeOffset="-58997.31">27446 512 0,'0'0'0,"-53"88"31,36-71-31,-1 19 16,18-19-1,-18 19 1,36-36 46,0 0-62,-1 0 0,18-18 16,54 0 0,-19 1-1,54 17 1,-18 17 15,-18 36-15,-88 0-1,-18 35 1,-70-17 0,-36-1-1,36-52 1,71 0-16,-54-18 15,36 0 1,17 0 0,0-18-1,18 0 17,0 1-17</inkml:trace>
  <inkml:trace contextRef="#ctx0" brushRef="#br0" timeOffset="-58562.02">28275 688 0,'0'0'0,"35"0"16,-17 0 0,0 0-16,35 0 15,-36-18 1,1-17-1,-18 0 17,-35 35-17,-1 0 1,1 17 0,0 19-1,17-1 1,18-17-1,35-18 1,1-18 0</inkml:trace>
  <inkml:trace contextRef="#ctx0" brushRef="#br0" timeOffset="-58179.3">28910 229 0,'0'0'15,"0"-17"1,-18 34 0,18 1-1,-17 70 1,-36 18-1,0 35 1,0-17 0,18 52-1,0-70 1,-1 0 0,19-53-1,-1-18 1,18-53 31,18-17-32</inkml:trace>
  <inkml:trace contextRef="#ctx0" brushRef="#br0" timeOffset="-57797.14">29069 970 0,'0'0'0,"0"18"15,18-18 1,-1 0-1,36-36-15,-35 1 32,-1-18-17,-17 36 1,-17 17 0,-19 17-1,1 36 1,18-35-1,17-1 1</inkml:trace>
  <inkml:trace contextRef="#ctx0" brushRef="#br1" timeOffset="9778.36">4886 8767 0,'0'0'0,"-53"17"0,-159 18 31,159-35-31,-105 18 15,87 0 1,36-18 0,53 0 15,34 0-15,19 0-1,35 0 1,0 0-1,70 0 1,-52-18 15,122 0-15,-52 18 0,142-35-1,-54 0 1,88 17-1,18 18 1,-282 0-16,176-17 16,106-1-1,-52 18 1,105-18 0,17 18-1,-35-17 1,18-1 15,18 0-15,-89 1-1,142-36 1,-124 18 0,194-1-1,-264 1 1,87 17-1,19 1 1,-107-1 0,36 18-1,-106-18 1,70 1 0,-175 17-1,-107 0 1,-18 0-1,-34 0 64,-1 0-79,-52 0 15,-19 0 1,19 0-1</inkml:trace>
  <inkml:trace contextRef="#ctx0" brushRef="#br1" timeOffset="-31794.33">20020 13441 0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33:45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1535 0,'0'0'0,"0"-18"0,-18-35 31,18 18-15,0 17-1,-17 18 17,-1 0-32,1 18 15,17-1 1,-18 36-1,18 53 1,0-71-16,0 71 16,0 53-1,0-53 1,18 53 15,-18-36-15,0 53-1,0 1 1,17-1 0,-17-35-1,0-17 1,0 35 0,-35-36-1,35-88-15,-35 71 16,35-71-16,0 71 15,-36-18 1,36-17 0,-17-36-1,17-52 32,0-54-31,0-52-1,0-1-15</inkml:trace>
  <inkml:trace contextRef="#ctx0" brushRef="#br0" timeOffset="2115.86">8978 1358 0,'0'0'0,"-17"0"0,-36 0 31,35 0-15,18 18 0,0-1-1,53-17 1,53 18 15,52-18-15,-16 0-1,105 0 1,-1 0 0,90 0-1,69 0 1,72 0 0,-89-18-1,194 18 1,0 0-1,-124 0 1,124 0 0,-17 0-1,-1 0 1,-140 0 0,70 0 15,-159 18-16,-229-18-15,282 0 16,-159 0 0,71 18-1,-89-18 1,19 0 0,-107 0-1,1 17 1,-107-17-1,-17 18 48,0 0-63,0 17 16,0 18 15,0 53-16,0 0 1,0 35 0,0-36-1,-35 37 1,35-107-16,-53 88 16,18 89-1,17 0 1,18-54-1,0 36 1,0-52 0,0-90-16,18 125 15,-18-71 1,0 0 0,0-36 15,0-52-16,0-1 1,0 1 15,0 0-15,-18-1 0,-17-17-1,35 18 1,-18-18-16,18 18 15,-17-18 1,-1 17 0,-17 18-1,35-17 1,-18-18 0,0 18-1,-17-18 1,-18 17-1,-17-17 1,-54 18 0,18-18-1,-88 0 1,141 0-16,-229 0 16,0 0-1,-124 0 1,18 0-1,-159 0 1,-52 0 0,-1-18-1,-35 1 1,176 17 0,-158 0 15,35 0-16,159 0 1,282 0-16,-389 0 16,142 0-1,-35 0 1,141 0 0,-18 0-1,71 17 1,70-17-1,71 0 1,70 0 15,0 0-15,-17 18 15,17-18-15,1 0-1,-36 0 1,18 0 0,35 18-1,-18-18 1,0 0 15,18-18-15</inkml:trace>
  <inkml:trace contextRef="#ctx0" brushRef="#br0" timeOffset="3066.58">2099 6720 0,'0'0'0,"-18"-17"0,18-89 15,0 88 1,0-35-1,0 36 1,0-1 0,0 71-1,0 35 1,0 89 0,53-19-1,-17 107 1,-19 35-1,1-106 1,-1 70 0,19-70-1,-19 18 1,1-71 0,0-106-1,-1 124 1,-17-88-1,0-18 1,0-106 15,0-18-15,0 54-16,0-107 16</inkml:trace>
  <inkml:trace contextRef="#ctx0" brushRef="#br0" timeOffset="4516.79">2117 6809 0,'0'0'0,"-36"0"15,19 0 1,-1 0 0,36 0 15,17 0-31,88 0 15,160 0 1,-19 0 0,177 0-1,-17 0 1,211 0 0,53 0 15,35 17-16,-18 1 1,-176 17 0,195-17-1,-266-1 1,-317-17-16,353 18 16,-123 0-1,-195-18 1,-17 0-1,-53 0 1,-1 0 0,-34 0-1,-53 0 1,-1 0 15,1 17-15,-18 1-1,18 35 1,-18 17 0,0 36-1,0 35 1,0-35 0,-18 35-1,18 0 1,0-105-16,0 105 15,18 53 1,-1-53 0,18 18-1,-17-36 1,-18-70 0,0 0 15,0-18-16,-35-35 1,17 0 0,-52 0-1,17 0 1,-71 0 0,-17 0-1,0 0 1,-141 18-1,35 17 1,-106-17 0,-194 0-1,212-1 1,-123 1 0,-54-18 15,159 17-16,-88-17 1,53 18 0,18-18-1,52 0 1,-87 18 0,69-1-1,19-17 1,17 0-1,88 18 1,18-18 0,89 0-1,69 0 1,54-18 62,0 1-78,-1 17 0</inkml:trace>
  <inkml:trace contextRef="#ctx0" brushRef="#br0" timeOffset="5233.35">14658 6579 0,'0'0'0,"18"0"0,-18-53 31,0 71-15,0 53 0,17 52-1,1 89 1,-18 52 0,0 1-1,0-36 1,0-88-1,0 53 1,0-123 0,0-18-1,0-36 1,17-69 0,-17-54 15,0 70-31</inkml:trace>
  <inkml:trace contextRef="#ctx0" brushRef="#br0" timeOffset="6632.2">14799 6773 0,'0'0'0,"-35"-70"16,17 70-16,18-18 31,18 18-15,17 0-1,141 0 1,54 0 0,246-18 15,-106 1-16,230-18 1,-71 17 0,247 18-1,-176 0 1,194 18 0,-618-1-16,336 1 15,105-18 1,-123 0-1,-159 0 1,0 0 0,-123 0-1,-71 0 1,-70 0 0,-1 0 15,-52 0-16,17 17 1,-17-17 0,-18 36-1,0-1 1,0 18 0,0 35-1,0 0 1,0-70-16,0 123 15,-18-17 1,0 70 0,18-36-1,0 36 1,0 0 0,0-70 15,0-71-31,-17 53 15,-18-36 1,-18-35 0,-36-17-1,1 0 1,-123-18 0,52 0-1,-123 0 1,-18 0-1,18 0 1,-124 0 0,-106 0-1,195 0 1,-89 0 0,106 0 15,-123 35-16,52-35 1,19 18 0,34-18-1,54 0 1,87 0 0,-34 0-1,17 0 1,-124 0-1,106 0 1,71 0 0,-35 0-1,35 0 1,-36 0 0,-34 0 15,87 0-16,-17 0 1,18 0 0,87 0-1,1 0 1,17 0 15,1 0-15,-1 0-1</inkml:trace>
  <inkml:trace contextRef="#ctx0" brushRef="#br0" timeOffset="7248.78">12788 10918 0,'0'0'0,"-88"-35"32,70 35-32,-35 35 15,18 36 1,18-36-16,17 177 16,0-18-1,52 106 1,-34-18-1,0-88 1,-1-18 0,-17-70-1,0-53 1,18-88 15,0-89 0,-18 89-31</inkml:trace>
  <inkml:trace contextRef="#ctx0" brushRef="#br0" timeOffset="8665.79">12841 10936 0,'0'0'0,"-53"-53"15,36 36-15,-1-1 0,0 18 16,54 0 31,34 0-47,212 18 16,1-18 15,-178 0-31,407 0 15,-53-18 1,246 18 0,-123 0-1,212 0 1,35 0 0,-635 0-16,388 35 15,88 0 1,-246-17-1,105 17 1,-106-35 0,-70 0-1,-124 0 1,-123 0 0,-18 0 15,-70 0-16,0 0 1,-18 18 0,0 0-16,0 35 15,-36 52 1,19 37 0,-36 34-1,17-35 1,-16 53-1,52-141-15,-36 176 16,1-35 0,0 36-1,17-36 1,18 53 0,0-53-1,-18-53 16,-70-53-15,18-53 0,-54-17-1,-17-18 1,18 17 0,87-17-16,-211 18 15,18-18 1,-106 0-1,0 0 1,17-18 0,-158-17-1,-88 0 1,17 0 0,18-1 15,141 19-16,-159-1 1,406 18-16,-265-18 16,-70 1-1,52-1 1,125 1 0,-54-1-1,88 18 1,-52 0-1,211 0 1,18 0 0,-1 0-1,37 0 1,-37 0 0,19 0 15,-18 0-16,-18 0 1,35 0 0,36-18-1,35 1 1,0-19 0,0-17-1,0 0 1,53-35-1,-36 35 1,1-52 0,-18 87-16</inkml:trace>
  <inkml:trace contextRef="#ctx0" brushRef="#br0" timeOffset="9648.62">19703 3281 0,'0'0'0,"0"-18"0,0-17 15,0 17 1,-18 18-16,18 18 31,0 17-31,0 106 31,18-17-15,-1 35 0,-17-36-1,0-52 1,0-1 0,0-35-1,0-17 1,0-36-1,0-35 1,0 18 0</inkml:trace>
  <inkml:trace contextRef="#ctx0" brushRef="#br0" timeOffset="11098.65">19756 3316 0,'0'0'0,"-18"-18"32,18 1-1,18 17-15,17 0-16,53-18 15,141-35 1,54 18-1,193 0 1,-353 35-16,283-36 16,88 19-1,-159-18 1,53 17 0,-123 18-1,52-18 16,-158 1-15,0 17 0,-89 0-1,-17 0 1,-18 0 0,18 0-1,-35 17 1,0 36-1,-1 0 1,-17 71 0,18-19-1,-1 54 1,-17-124-16,0 71 16,0 18-1,0-54 16,-17 54-15,-18-18 0,-1-36-1,-34-17 1,17-53 0,-53 18-1,18-18 1,-89 0-1,36 0 1,-106 0 0,18 0-1,-71 0 1,106 0 0,-159 35 15,124-17-16,-53 17 1,105-17 0,-34 17-1,-1-18 1,89-17 0,87 0-16,-69 0 15,-37 0 1,54 0-1,35 0 1,18 0 0,0 0 15,17 0-31,0 0 16,-17 0-1,18 0 1,-19 0 15,19 0-15,-1-17-1,0 17 1,18-18 15,-17 1-15,-1-19-1,0 1 1,1 0 0,17-18-1,-18 17 1,-17-16 0,17 52-1,18-53 16,0 35-15,0-17 0,0-1-1,0 19 1,-17-1 0,-19 1-1,19 17-15</inkml:trace>
  <inkml:trace contextRef="#ctx0" brushRef="#br0" timeOffset="12032.61">12612 12524 0,'17'0'15,"1"0"1,-18 35-1,0 0 1,0 0 0,-18-17-1</inkml:trace>
  <inkml:trace contextRef="#ctx0" brushRef="#br1" timeOffset="18346.54">10054 1923 0,'0'-18'0,"0"0"0,0-35 32,0 36-32,0-18 15,-17-1 1,-54 19-1,0 17 1,-70 70 0,88-35-16,-52 71 15,34 53 1,53-71 0,18 36-1,36-54 16,87-17-15,-35-53 0,53-35-1,-35-18 1,0-18 0,-53 1-1,-35 35 1,-18 17-1,-36 53 17,1 18-17,0 35 1,35-52 0,0-19-16,0 1 15,53-18 16,35-18-15,-18-52 0,-34 17-1,-36-18 1,-53 36 0,-35 17-1,35 18 1,35 0-1,53 0 17,-17 0-32,53-35 15,34 17 1,-34 18 0,17 0-1,-53 71 16,1-1-15,-36 19 0,0-36-1,0-18 1,-18-17 0,0-18-1,18-36 1,0-34-1,0-1 1,71-17 0,52 17-1,-17 36 1,71 35 0,-107 53-1,-35 35 16,-35-35-15,0 18 0,-35-36-1,-18 0 1,36-35 0</inkml:trace>
  <inkml:trace contextRef="#ctx0" brushRef="#br1" timeOffset="19131.41">11448 2205 0,'0'0'0,"17"0"0,1-18 0,0 1 16,-18-36-1,0 17 1,-53 1 15,-18 35-15,-35 53-1,18 18 1,35-1 0,35 18-1,18-35 1,53 0-1,18-53 1,17-17 0,-35-19-1,18-34 1,-18-36 0,-36 71-16,1-54 15,-1-34 1,-17 52 15,0 36-15,0 88 15,0-35-31,-17 70 16,-18 35-1,35-35 1,0 1-1,0-54 1,35-17 0,53-36-1,-35-17 1,17-18 0,-52 0-1,0 18 1,-18 70 31,0 18-32,0-18 1,0 0 0,0-17-1,17 0 1,1-18-16,35-18 15,0-17 1</inkml:trace>
  <inkml:trace contextRef="#ctx0" brushRef="#br1" timeOffset="19480.98">11959 1870 0,'0'0'0,"-70"0"15,-1 0-15,18 70 32,35-17-17,18-18 1,71-35 0,-18-35-1,0 0 1,-53 0-1,-35-1 1,-54 36 0,36 18-1,36 0-15,-18 17 16,17 35 0,18-34-1,53-19 1</inkml:trace>
  <inkml:trace contextRef="#ctx0" brushRef="#br1" timeOffset="20031.4">12294 1923 0,'0'0'0,"0"-53"15,0 35 1,-17 18 15,17 18-31,-36 52 16,-17 36 0,1 35-1,-1-17 1,53-54 15,35-34-15,35-36-1,54-36 1,-106 19-16,52-19 16,1-34-1,-54-1 1,-17 54-1,0-1 1,-35 88 15,35-34-15,-18 34 0,18-34-1,36-19 16,17-17-31,-18 0 32,-17 0-32,70-53 15</inkml:trace>
  <inkml:trace contextRef="#ctx0" brushRef="#br1" timeOffset="20830.65">12929 2081 0,'0'0'16,"18"0"-16,-18-17 0,0-1 15,-71 36 17,18 35-17,-17 35 1,52-18 0,18-34-1,0-19-15,36-17 16,16 0 15,19 0-15,-36-35-1,-35 0 1,-17-36 0,-1 36-1,0 0 1,18-1-1,36 1 1,34 17 0,71 18-1,-70 18 1,-18 35 0,-36 18-1,-17-19 1,0 37 15,0-72-15,-17 1-1,17 0 1,-18-18 0,18-53-1,0-18 1,53-17-1,35 35 1,36-35 0,-1 70-1,-35 18 1,18 71 0,-88-54-16,-18 54 15,-18 35 1,1-53 15,-36 0-15,35-36-1,0-34 17,1 17-32,17-36 15</inkml:trace>
  <inkml:trace contextRef="#ctx0" brushRef="#br1" timeOffset="21064.31">13106 1834 0,'0'0'0,"-18"-17"0,0 17 0,-17-18 16,17 18 15,18 18-15,-17-1-1,-18 1 1,17-18-16</inkml:trace>
  <inkml:trace contextRef="#ctx0" brushRef="#br1" timeOffset="21247.23">12241 2064 0,'0'0'0,"18"0"16,0 0 0,17 0-16,53-18 15,18-17 1,-18 17-1</inkml:trace>
  <inkml:trace contextRef="#ctx0" brushRef="#br1" timeOffset="21730.74">15328 1958 0,'0'0'0,"0"-18"0,0-35 32,0 71-1,-17-18-31,-1 53 15,0 35 1,1-17 0,17-18-1,0-36 1,17-17 15,19 0-31,-19 0 0,1-17 16</inkml:trace>
  <inkml:trace contextRef="#ctx0" brushRef="#br1" timeOffset="22131.02">15716 1923 0,'18'0'16,"-36"0"-16,36-36 16,-53 36 15,-18 18-16,35 0 1,18 17 0,18-35-1,-1 18-15,72 17 16,-37-18 0,-34 36-1,-18 0 1,0-35 15,-88 17-15,17-35-1,1 0 1,17 0 0,18 0-1,-1-53 1,19 0-1,17 36-15</inkml:trace>
  <inkml:trace contextRef="#ctx0" brushRef="#br1" timeOffset="22314.76">15046 1676 0,'0'0'0,"-53"0"31,35 0-15,36 17 31,0-17-47</inkml:trace>
  <inkml:trace contextRef="#ctx0" brushRef="#br1" timeOffset="23132">11695 3422 0,'0'-18'15,"0"1"-15,17 17 0,1-18 0,88-53 16,-18 19-1,0-37 17,-88 36-17,-88 18 1,-18 35 0,71 0-16,-71 0 15,71 18 1,35-1-1,53 19 1,35-1 0,35 36-1,1 34 1,-89 1 0,-70-35-1,-106 17 1,-1-53 15,-52-35-15,124-17-1,-1-54 1,36-17 0,35 17-1,0 18 1,0 36-1,18 17-15,35 0 16</inkml:trace>
  <inkml:trace contextRef="#ctx0" brushRef="#br1" timeOffset="24132.03">12206 3422 0,'0'0'0,"18"0"0,35-35 0,0-1 15,-53-17 17,0 1-17,-71-1 1,0 35 0,36 18-16,-71 35 15,36 18 1,-1 53-1,18 17 1,53-34 0,18-36-1,53-36 1,17-34 0,0-19-1,0-52 1,-35 0 15,-18-18-15,-35 88-16,0-52 15,18 52 1,-18 36 0,0 35-1,-35 70 1,35-35-1,0-52-15,0 52 16,53-70 0,35-1-1,-35-34 1,35-36 0,-18-53-1,-34-35 1,-1-18-1,-17 53 17,-1 53-17,-17 89 17,0-1-32,-17 53 15,-1 71 1,18-71-1,0 18 1,53-53 0,17-53-1,-52 0-15,88-18 16,-36-17 0,1-53-1,-36 35 1,-35 0 15,0 123 0,0-17-15,-17 0 0,17-35-1,0-1 1,17-17-1,-17-17-15,0-19 16</inkml:trace>
  <inkml:trace contextRef="#ctx0" brushRef="#br1" timeOffset="24313.59">13212 3140 0,'0'0'0,"0"-18"16,-18 18-1,0 0 17,1 0-1,-1 0-31</inkml:trace>
  <inkml:trace contextRef="#ctx0" brushRef="#br1" timeOffset="24497.28">12594 3281 0,'0'0'0,"-35"17"31,53-17 0,17 0-31,18 0 16,53 0-1</inkml:trace>
  <inkml:trace contextRef="#ctx0" brushRef="#br1" timeOffset="24979.77">13617 3298 0,'0'0'15,"18"0"-15,-18-17 16,0-1 0,-18 18-1,-52 0 1,-1 18 0,1 17-1,52-17-15,0 17 16,18 0 15,36-35-15,52 36-1,0-19 1,-35 18 0,-36 1-1,-17-19 1,-88 19-1,0-19 1,-18-17 0,18 0-1,53 0 1,35-35 0,70-18-1,-52 35 1</inkml:trace>
  <inkml:trace contextRef="#ctx0" brushRef="#br1" timeOffset="25962.89">13988 3492 0,'-18'0'31,"36"0"-15,-1 0-16,54-17 16,35-54-1,-71 54-15,35-36 31,1-35-15,-71-1 0,0 36-1,-18 18 1,-17 35 0,-35 35-1,17 54 1,17 34-1,19 71 1,-19-53 0,-16 71-1,-1 35 1,35 17 0,-17-52-1,35-88 1,35-36-1,71-106 17,70-70-17,1-53 1,-54-36 0,-123 1-1,-18-53 1,-52 105-1,-142 18 1,89 89 0,17 17-1,106-18 1,18 18 0,158-70-1,-35 17 1,18-36 15,-53 19-15,-36-18-1,-52 35 1,-18 35 0,0 36-1,0 35 1,0 35-1,0-53 1,0 0 0,0-17-1,0-71 17</inkml:trace>
  <inkml:trace contextRef="#ctx0" brushRef="#br1" timeOffset="26146.41">14728 3140 0,'0'0'0,"0"-18"15,0 36 63,18-18-78,-18 17 16,18-17-16,-18 18 0</inkml:trace>
  <inkml:trace contextRef="#ctx0" brushRef="#br1" timeOffset="26512.74">14922 3298 0,'0'0'0,"18"18"0,0-18 15,35 0 1,0 0-1,0-53 17,-36 18-17,-17 0 1,-106 35 15,53 35-15,0 35-1,53-17 1,0 18 0,18-18-1,70-36 1,18-17 0,-18 0-1,71-52 1,-53 16-1,35-52 1</inkml:trace>
  <inkml:trace contextRef="#ctx0" brushRef="#br1" timeOffset="27062.33">15716 3246 0,'36'-71'31,"-125"194"-31,142-175 0,-17-54 16,-54 106-1,-53 0 1,1 0-1,-36 88 1,71-18 0,17 19-1,18-36 1,35-36 0,36-17-1,17-35 1,0-36-1,-35 1 1,0-54 15,-53 36-15,35-53 0,-17 70-1,-18 54-15,0-18 16,-35 140 15,17 1-15,-17 53-1,35-124-15,0 106 16,17-88 0,36 0-1,18-53 1,17 0-1,-35-35 17,-35 35-32,52-53 15,-17 18 1,-18 17-16</inkml:trace>
  <inkml:trace contextRef="#ctx0" brushRef="#br1" timeOffset="27246.24">16351 3369 0,'0'18'0,"0"-36"0,0 53 31,0-17 1,-17-18-17,-1 0-15,-17 35 16,-1-17-1</inkml:trace>
  <inkml:trace contextRef="#ctx0" brushRef="#br1" timeOffset="35144.9">9790 4322 0,'0'0'0,"17"-18"0,-17 0 15,35-17 1,1-18 0,-36 35-1,0 1 1,-36 52-1,1-17-15,-53 105 16,0-17 0,-53 88-1,17 18 1,-123 158 0,18-52-1,53-71 1,-18 35-1,52-88 17,1 53-17,-35-18 1,88-141 0,52-17-1,19-71 1,-1 0-1,18-35 1,0-1 0</inkml:trace>
  <inkml:trace contextRef="#ctx0" brushRef="#br1" timeOffset="35596.53">7990 6332 0,'0'0'16,"0"18"31,0 0-47,0-1 15,0 54 1,-70 70-1,35-53 1,-36 0 0,36-17-1,35-53 1,0-1 0,70-17-1,54 0 1,35-17-1,-54-1 1,19 0 0,-54 1 15,-52 17-31,0-18 16,-18-17-1,-36-1 1</inkml:trace>
  <inkml:trace contextRef="#ctx0" brushRef="#br1" timeOffset="36428.42">6174 5239 0,'0'0'0,"0"-18"0,-36-52 31,36 52-31,0-35 15,0 18 1,53-1 0,0 19-1,18 52 1,-36 71 0,-35 53-1,0-124-15,0 71 16,0-18-1,18-70 1,35-18 15,17-36-15,71-87 0,-70 52-1,-36-52 1,-17 70-1,-1 35 1,-17 36 0,0 88-1,0-18 1,0 53 0,-17 0-1,17-35 1,0 70-1,0-87 1,0-37 15,-36-16-15,-52-36 0,18 0-1,-19-36 1,72 19-16,-36-18 15,53-18 1,0-18 0,35-35-1,-17 89-15</inkml:trace>
  <inkml:trace contextRef="#ctx0" brushRef="#br1" timeOffset="37078.44">7091 5433 0,'0'-18'16,"0"0"0,17 1-16,19-18 15,17-18 1,-36 0-1,-17 17 1,0 54 15,-17 17-31,17 18 16,-18 35 0,18-17-1,0-18 1,35-35-1,1-18 1,-19 0-16,54-36 16,-1 1 15,19-53-15,-37 17-1,-34 1 1,-18 34-1,-53 36 1,18 53 0,35 18-1,0-1 1,18-17 0,34 18-1,-34-71 1,-18 35-1,-35-17 1,-36 0 15,36-1-15,17-17 0,-17 0-16</inkml:trace>
  <inkml:trace contextRef="#ctx0" brushRef="#br1" timeOffset="38079.26">3334 7920 0,'0'0'0,"-106"-35"31,106 17-31,-35 0 15,35-35 1,0 0 0,53-17-1,35 35 1,18 35 0,-36 53-1,18 70 1,-70 0-1,-18-70-15,0 71 16,0-89-16,-18 36 31,-17-1-15,0-52 0,-1-36-1,36-35 1,0-123-1,71 52 1,35-17 0,0 88-1,0 36 1,-36 70 0,-35 53-1,-35-54-15,0 107 16,-17-71-1,-1 1 1,0-72 0,18-34 31,0-1-47,18-53 0</inkml:trace>
  <inkml:trace contextRef="#ctx0" brushRef="#br1" timeOffset="38479.51">4145 8008 0,'0'0'0,"0"18"32,18-18-1,17-36-31,0 1 15,36-35 1,-53 52-16,17-17 31,-35-1-15,-18 36 0,-70 36-1,35 69 1,53 1-1,0-88-15,0 88 16,18-53 0,52-36-1,18-17 1,18-35 0,-18-18-1,-70 36-15,70-89 16</inkml:trace>
  <inkml:trace contextRef="#ctx0" brushRef="#br1" timeOffset="38560.98">4692 7796 0,'0'0'16</inkml:trace>
  <inkml:trace contextRef="#ctx0" brushRef="#br1" timeOffset="38694.69">4815 8043 0,'18'53'31,"0"0"-15,-18-35-1,17-18 1,-17-18 0</inkml:trace>
  <inkml:trace contextRef="#ctx0" brushRef="#br1" timeOffset="38961.67">4974 7849 0,'0'0'16,"0"-17"-1,-53 17 1,0 53 0,0 17-1,-35 36 1,53 0-1,0-36 1,52-87 31,1-1-47,0 0 16,-1 1-16</inkml:trace>
  <inkml:trace contextRef="#ctx0" brushRef="#br1" timeOffset="39412.19">4674 7779 0,'-17'-18'31,"17"36"-15,0 17-1,17 36 1,36 34 0,-18 1-1,1-35 1,-1-18-1,-17-53 1,-1 0 0,36-18-1</inkml:trace>
  <inkml:trace contextRef="#ctx0" brushRef="#br1" timeOffset="39991.01">5239 8220 0,'0'0'0,"-18"35"31,18-53 48,0 1 77</inkml:trace>
  <inkml:trace contextRef="#ctx0" brushRef="#br1" timeOffset="40478.75">5239 8220 0,'0'0'0,"-18"17"15,18 1 1,0-36 31,0 1-47,18-71 16,-1-1-1,19-34 1,-19 88-16,-17-54 15,0-52 1,0 35 15,-17 142 1,-1 105-17,18 18 1,0-1-1,0-52 1,35-53 0,18-35-1,0-18 1,35-71 0,-17 1-1,-36-19 1</inkml:trace>
  <inkml:trace contextRef="#ctx0" brushRef="#br1" timeOffset="40679.64">5221 7955 0,'0'0'15,"-18"0"-15,54 0 16,-19 0-1,54 0 1,52-35 0,-34 17-1,34-17 1</inkml:trace>
  <inkml:trace contextRef="#ctx0" brushRef="#br1" timeOffset="42127.69">6156 8132 0,'0'0'0,"0"-18"47,0 0-32,18 1-15,-1-54 16,1-17 0,0-36-1,-18 1 1,0 52 0,0 36-1,-18 35 1,-17 71-1,17 34 1,0 1 0,18 35 15,0-52-15,18-72-16,17 71 15,36-70 1,-18-18-1,17-35 1,1-18 0,-1-35-1,-34-36 1,-36 71 0,0 36-1,0 52 16,0 35-15,0-52-16,0 35 16,0-35-1,35 70 1,18-53 0,17-17-1,36-18 1,-18-53-1,-17-35 1,-53-1 0,-1 1-1,-17 53 1,0 53 15,0 35-15,-17 35-1,-1 0 1,0-35 0,18-18-1,0-52 32,53-54-31,-17 0-1,16-17 1,1 35 0,-17 36-1,-19 17 1,-17 35 0,0 0-1,18 53 1,0-35-1,-1 18 1,54-36 0,-1-35 15,19 0-15,-1-35-1,0-36 1,-35-17-1,-18-18 1,-35 36 0,0 52-1,-35 18 1,0 35 0,35 36-1,-18 35 1,18-18-1,18-35 1,52-35 0,1-18 15,34 0-15,-69-18-16,52-53 15,-17 18 1,-36-52-1,-35 69-15</inkml:trace>
  <inkml:trace contextRef="#ctx0" brushRef="#br1" timeOffset="42394.52">6667 7585 0,'0'0'0,"0"-18"0,18 18 31,17 18-15,-35-1-1,0 19 1,0-19-16</inkml:trace>
  <inkml:trace contextRef="#ctx0" brushRef="#br1" timeOffset="44477.9">15681 4392 0,'0'0'0,"0"-18"0,0-52 15,0 52 1,0-35 0,0 36-16,0-19 15,0-17 1,-18 53-1,1 18 17,17 88-17,0-71-15,0 36 16,106 123 0,-18-35-1,70 88 1,-16-71-1,52 71 1,-71-71 0,-88-105-16,106 158 31,-35-17-15,-35-53-1,17 17 1,-17-70-1,-54-36 1,-17-52-16,0 0 16,-17-18-1,-19-18 1,1-17 0,-18-18-1,18 17 1</inkml:trace>
  <inkml:trace contextRef="#ctx0" brushRef="#br1" timeOffset="44813">16245 6350 0,'0'0'0,"-35"-18"0,0 1 15,17 17 1,1-18-1,34 18 1,54 0 0,52 35-1,36 18 1,-18 18 0,-17-1-1,-54-34 1,-35-1-1,-17-17 1,0-18 0,-18-18 15,0-53-15</inkml:trace>
  <inkml:trace contextRef="#ctx0" brushRef="#br1" timeOffset="45111.11">17127 6085 0,'0'0'0,"0"-17"16,0 34 15,-17-17-31,-19 53 16,36-35-16,-52 88 15,16-36 1,1 36 0,17-35 15,18-54-15,18-70 15,17 1-31</inkml:trace>
  <inkml:trace contextRef="#ctx0" brushRef="#br1" timeOffset="45477.88">17321 5239 0,'0'0'0,"0"-18"16,-17 18-16,-1-35 31,18 52-15,-18 72-1,18 16 1,-17 54-1,17 0 1,0-36 0,0-70-1,0-35 1,17-18 0,1-53-1,-18 35-15</inkml:trace>
  <inkml:trace contextRef="#ctx0" brushRef="#br1" timeOffset="45793.35">17304 5292 0,'0'0'0,"0"-36"16,-18 19-1,18-1 1,53 36 15,53 70-15,-18 0-1,18 36 1,-88-89-16,34 35 16,-34 1-1,0-53 1,-18-1-1,0-70 17,0 36-17,0-54-15</inkml:trace>
  <inkml:trace contextRef="#ctx0" brushRef="#br1" timeOffset="46110.82">17851 4974 0,'0'0'0,"0"-17"0,0-1 15,0 36 1,-18 52 0,0 89-1,18-36 1,-17-87-16,-19 122 15,19-69 1,-1 16 0,18-52 15,0-35-15,18-18 15,-18-18-31,53-17 0</inkml:trace>
  <inkml:trace contextRef="#ctx0" brushRef="#br1" timeOffset="46561.07">18045 5486 0,'-18'0'15,"18"17"-15,-18 1 0,1 35 16,-1 17 0,0 1-1,18-36 1,0 1 0,36-1-1,34-35 1,1 0-1,17-53 1,-35-18 0,-35-34-1,-36 16 1,-35 19 0,0 70-1,-35 17 1,0 54-1,52 0 1,19-36 0,17-18 15</inkml:trace>
  <inkml:trace contextRef="#ctx0" brushRef="#br1" timeOffset="47194.64">15663 7267 0,'0'0'0,"-35"0"15,53 0 1,17-17 0,53-1-1,89-17 1,34-1-1,-52 36 1,-88 0 0,-89 0-1,-17 0 1,17 18-16,-53 17 16</inkml:trace>
  <inkml:trace contextRef="#ctx0" brushRef="#br1" timeOffset="47463.02">16140 7267 0,'0'18'15,"0"-1"1,0 19 0,0 70-1,0-1 1,-18 19-1,0-1 1,1-17 0,17-53-1,0-35 1,17-36 15</inkml:trace>
  <inkml:trace contextRef="#ctx0" brushRef="#br1" timeOffset="47710.26">16457 7708 0,'18'0'32,"-18"18"-17,0 17 1,0 18-1,0 18 1,0-19 0,0-34-1,0-36 17,0-17-17</inkml:trace>
  <inkml:trace contextRef="#ctx0" brushRef="#br1" timeOffset="47882.93">16492 7585 0,'0'0'0,"0"-18"16,18 18 46,0 0-62</inkml:trace>
  <inkml:trace contextRef="#ctx0" brushRef="#br1" timeOffset="48626.43">16845 7691 0,'0'0'0,"0"17"0,-18 1 16,18 17-16,0 0 15,0 18 17,0-17-17,0 16 1,-17-52 15,17-17-15,-18-18-1,18-36 1,0 18 0,0 35-16,35-70 15,36 53 1,-18 17-1,35 54 1,-35-1 0,0 53 15,-53-70-31,0 35 16,0 0-1,-18-53 32,18-18-31,0-53-1,18 18 1,70-35 0,36 18-1,-19 70 1,-87 0-16,53 35 15,-36 53 1,-35 18 0,-35-18-1,-1-35 17,19-18-17,-1-35 1,18-35-1,35 0-15</inkml:trace>
  <inkml:trace contextRef="#ctx0" brushRef="#br1" timeOffset="49011.19">17709 7779 0,'0'-18'31,"18"18"-31,0 0 0,-1 0 0,36-53 16,0 36-1,-35-1 1,-1-35 0,-17 18-1,0-1 1,-52 36-1,-19 36 1,36 70 0,-1-1-1,36-34 1,18-36 0,53 0-1,-18-35 1,52-52-1,36-19 1</inkml:trace>
  <inkml:trace contextRef="#ctx0" brushRef="#br1" timeOffset="50010.79">18750 7232 0,'0'-71'31,"0"54"-31,0-1 16,-18 18 0,-17 0-1,-35 106 1,52-71-16,-35 106 15,18 36 1,17-19 0,18-87-1,53 17 1,18-70 0,87-18-1,-52-35 1,-35-18-1,-1-71 1,-52 18 0,-18 53-16,0-158 31,-53 87-15,-53 18-1,0 71 1,-35 53-1,71 88 1,34 70 0,36-123-16,0 106 15,0-53 1,71-18 0,0-53-1,52-35 1,-35 0-1,-52 0-15</inkml:trace>
  <inkml:trace contextRef="#ctx0" brushRef="#br1" timeOffset="50410.59">19209 7549 0,'0'0'0,"0"-17"16,17-18-1,36 35 1,0 0 0,0 70-1,-18 36 1,-17-53 0,-18 35-1,0-70 1,0-1-1,18-17 1,-1-35 0,19-18-1,-36 35 1,17-52 0,36-18-1,-18 35 1,1 18-1,-19 17 1,19 18 0,-19 0-16,19 0 15</inkml:trace>
  <inkml:trace contextRef="#ctx0" brushRef="#br1" timeOffset="51159.43">19826 7620 0,'0'0'0,"0"18"15,35-18 1,18 0 0,-17-18 15,-1-17-15,-18-18-1,-17 18 1,0 17-16,-70 53 31,-1 53-15,54-17-1,-1-1 1,18-17 0,35-17-1,-17-36-15,53 0 16,-19 0-1,-34-18 1,-18-17 0,18-36-1,-1 1 17,36-1-17,36 18 1,-1 53-1,0 0 1,-18 71 0,-52-54-16,0 72 15,-1-19 1,1 1 0,-18-36-1,-18-35 1,-35 0-1,36-18 1,17-17 0,0-36-1,35 1 17,71-18-17,-18 17 1,106-35-1,-123 106 1,-18 0 0,-53 36-1</inkml:trace>
  <inkml:trace contextRef="#ctx0" brushRef="#br1" timeOffset="51976.76">16157 9013 0,'0'0'0,"0"-123"15,0 88-15,0-18 16,0 18 0,-17 35-1,17 17-15,-36 54 16,19 123-1,17 0 1,0 70 0,17 36 15,19-70-15,-1-89-1,-18 35 1,-17-53-1,0-52 1,0-36 0,0-52 15,-70-54-15,-1 18-1,54 36-15</inkml:trace>
  <inkml:trace contextRef="#ctx0" brushRef="#br1" timeOffset="52259.42">15734 10231 0,'-18'-18'32,"36"18"-17,35 35 1,35 0-1,-53 1-15,89 52 16,-36-35 0,-35 35-1,-18-53 1,-35-17 0,18-18-1,-1-35 1,1-36-1,35-17 1</inkml:trace>
  <inkml:trace contextRef="#ctx0" brushRef="#br1" timeOffset="52492.84">16633 10054 0,'0'0'15,"0"0"1,-52 71-1,-1-1 1,-36 54 0,37-54-1,34-34-15,-17 16 16,35-34 0,53-71 15,-36 36-31</inkml:trace>
  <inkml:trace contextRef="#ctx0" brushRef="#br1" timeOffset="53209.39">16969 9666 0,'0'0'0,"-18"-18"0,0-17 16,1-35-1,17-1 1,0 36 0,53-18-1,-36 53-15,36-18 16,0 36-1,-35 52 1,-18 72 0,-36-1-1,19-53 1,17-71 15,35-17-15,36-35-1,-1-35 1,18-54 0,-52 18-1,-19 36 1,-17 52 0,0 36-1,0 70 1,0 18-1,0 53 1,0-124-16,0 88 16,-17-17-1,-19-53 17,1-18-17,0-35 1,-53 0-1,17-17 1,36-19 0,0 1-1,35 0 1,52-18 0,1 18-16</inkml:trace>
  <inkml:trace contextRef="#ctx0" brushRef="#br1" timeOffset="53893.05">17586 9754 0,'35'-53'31,"-35"36"-31,71-54 16,-36-17-1,0 35 1,-35 18 0,-17 35-1,-54 17 1,18 54 0,18 35-1,35-18 1,0-53-1,35 1 1,-17-36-16,35 0 16,17 0-1,1-36 17,35-34-17,-36-18 1,1-36-1,-54 71 1,-17 36 0,-35 17-1,-18 35 1,36 53 0,17 0-1,17-17 1,19-18-1,-19 0 1,-17-18 0,0-18-1,-88 1 17,70 0-17,-17-18 1,17 0-1,1 0 1</inkml:trace>
  <inkml:trace contextRef="#ctx0" brushRef="#br1" timeOffset="54059.85">17956 9966 0,'-17'18'31,"-1"-18"-15,0 0 31,1 0-47</inkml:trace>
  <inkml:trace contextRef="#ctx0" brushRef="#br1" timeOffset="56742.2">13582 11518 0,'0'-17'15,"-18"17"16,18-18-31,0 0 16,-17 18 0,-1 0-1,0 0 1,18-17 140,0 34-46,18-17-110,0 0 15,-1 0-15,36 0 16,35 0-1,1-53 1,-1-17 0,-71-18-1,-17 35 17,0 35-17,-35 53 1,0 106-1,35-17 1,0 35 0,0-54-1,0 37 1,0-89 0,-53-1-1,-18-52 1,1-17-1,-1-36 1,18-18 0,36 18-1,17 71 17,0 0-17,35 52 1,0-17-1,53 0 1,-17-35 0,35-36-1,0-35 1,0-17 0,-71-19-1,-35 19 1,0 35-1,0 52 17,0 36-32,0 18 15,17 35 1,54-54 15,35-34-15,-36-18-1,1-70 1,-18-1 0,-53 53-16,18-17 15,-18-53 1,0 70 0,0 36-1,0 52 1,0 19-1,-18-1 1,18-18 0,0-52-1,18-89 32,-1 19-31,18-37-1,18-17 1,-35 106 0,17 0-1,-17 53 1,0 18 0,17 17-1,0-35 1,18-53-1,-18-18 1,53-34 0,-35-19-1,18 0 1,-53 54 0,-1-54-1,1 36 1,0 88 15,-18 17-15,0 1-1,0-53-15,35 70 16,18-53 0,35-35-1,18-35 1,-36 0-1,18-36 1,-70 36-16,0-18 16,-18-35-1,-53 88 32,18 70-31,17 36-1,18-18 1,35-35 0,53-18-1,1-35 1,-1-17 0,-35-36-1,-36-18 1,-17 36-16,0-18 15</inkml:trace>
  <inkml:trace contextRef="#ctx0" brushRef="#br1" timeOffset="56930.61">14728 11483 0,'0'0'15,"-52"0"1,69 0 31,1 0-47,-1 0 0</inkml:trace>
  <inkml:trace contextRef="#ctx0" brushRef="#br1" timeOffset="58226.18">16722 11448 0,'0'0'0,"0"-53"31,-18 35-31,0 18 16,-35 0 0,-35 88-1,-18 71 1,54-53 0,52-71-16,0 71 15,70-18 1,36-53-1,0-35 1,17-35 0,1-53-1,-54 17 17,-34-105-17,-54 53 1,-70-19-1,-1 90 1,-69 69 0,52 36-1,-18 141 1,124-88 0,36 17-1,70-34 1,-18-36-1,53-53 1,18-18 0,-18-53-1,-53 18 1,0-35 15,-88 35-15,0 71 15,0 0-31,0 34 16,0 19-1,0-18 1,35-53 0,18 0-1,18-18 1,-1-35-1,-17 0 1,0-17 0,-53 35-1,0 52 1,0 71 15,0-35-15,0 0-1,71-17 1,35-19 0,-1-17-1,1-70 1,0-19 0,-53-16-1,-35-72 1,-1 54-1,-17 35 1,0 70-16,-70 106 31,17 53-15,18-17 15,17-1-15,18-35-1,0-70-15,70 35 16,-17-35 0,36-18-1,-1-18 1,-35-17 0,35-36-1,-53 1 1</inkml:trace>
  <inkml:trace contextRef="#ctx0" brushRef="#br1" timeOffset="58459.44">17974 11536 0,'0'0'0,"35"0"15,1 0 1,69 0-1,19-18 1,35 18 0,-36-17-1,18-1 1,-123 18 0,-36 0-1</inkml:trace>
  <inkml:trace contextRef="#ctx0" brushRef="#br1" timeOffset="60643.32">15469 12788 0,'0'0'0,"-17"0"31,34-17-31,19-19 16,69-34 0,-16 17-1,-19-18 1,-87 54 0,-72 17-1,-52 70 1,71 18-1,17 36 1,53-54 0,0-52-16,88 17 15,18-35 1,17 0 15,-52-17-15,-54 17-1,-69 0 1,-54 53 0,35 17-1,18 18 1,53-35 0,0-17-1,88-36 1,-35-36-1,18-17 1,-1-17 0,19-18-1,-1 17 1,35 53 15,-105 18-31,35 0 16,-53 71-1,-53 35 1,0-36 0,18-17-1,35-35 1,35-53 15,36-36-15,-19 0-1,19-34 1,-71 69 0,0 54 15,0 35-31,0 0 31,0 35-15,35-35-1,36-18 1,-53-35-16,52 0 16,18 0-1,0-70 1,-17-1 0,17-35-1,0 18 1,-35 53-1,-53 70 17,0 18-17,0 0 1,18-53 15,0 0-15,-1-18-1,-17-35 1,0 0 0,0 1-1,-53 34 1,0 36 0,18 34-1,0 72 1,17-18-1,18-36 1,71-17 0,-54-53-16,72 18 15,34-18 1,-17-35 15,0-36-15,-71-17-1,-35 35 1,0 35-16,-53 1 16,0 34-1,18 54 1,17-1 0,18 19-1,36-54 1,-19-35-16,107 18 15,17-18 1,-53-53 0,0-18-1,-53 0 1,-17-17 15,-18 35-15,0 71 15,0 70-15,18 53-1,-18-17 1,-18 87 0,0-34-1,-52 70 1,-1-18-1,18-53 1,-17 1 0,52-142-16,1 53 15,-1-70 1,53-53 31,18-36-32,-35 36-15,52-53 16,-52 52-16</inkml:trace>
  <inkml:trace contextRef="#ctx0" brushRef="#br1" timeOffset="61008.77">17709 13070 0,'0'0'0,"-17"-17"0,-1-124 31,36 105-31,70-17 16,0 53 0,36 53 15,-89 36-16,-17 16 1,-71-16 0,-18-54-1,-17 0 1,70-35-16,1 0 16,-1 0-1,18-53 16,35 18-15</inkml:trace>
  <inkml:trace contextRef="#ctx0" brushRef="#br1" timeOffset="61308.81">18292 12665 0,'0'0'0,"0"-18"0,0 0 15,0 1 1,0 52 0,0 18-1,-36 88 1,19-17 0,-1 17-1,18-53 1,18-35-1,35-53 1,17 0 0,18-53-1,-35 18 1</inkml:trace>
  <inkml:trace contextRef="#ctx0" brushRef="#br1" timeOffset="62275.12">18732 12894 0,'0'-18'16,"0"54"0,-17 34-1,-18 1 1,35-36-16,-18 53 16,18-35-1,0-18 1,53-17-1,17-18 1,36-53 0,0-17-1,-53-19 1,-35 54 15,-1 35-15,-34 18-1,-19 35 1,-17 35 0,36-53-1,17 0 1,17-35 0,36 0-1,-17-35 1,-36-35-1,0-19 1,0 19 0,0-1-1,35 18 1,35 36 15,36 17-15,-35 53-1,-36 0 1,-35 35 0,0-18-1,0-52-15,0 0 16,0 17 0,0-17-1,-18-36 16,18-17-15,0-54 0,53 1-1,53-18 1,0 36 0,53 52 15,-71 18-16,-17 88 1,-71-70-16,0 105 16,0-52-1,-53 0 1,35-36 0,0-17-1,1-18 1,17-18-1,-18-35 1,18 18-16</inkml:trace>
  <inkml:trace contextRef="#ctx0" brushRef="#br1" timeOffset="62460.7">19703 12541 0,'0'0'0,"-53"-17"0,17-1 16,-16 18 0,34 0-1,0 0 1,1 0 15</inkml:trace>
  <inkml:trace contextRef="#ctx0" brushRef="#br1" timeOffset="62725.72">18133 12771 0,'0'0'0,"-18"0"0,0 0 31,54 0-15,-19 0-16,54 0 15,52 0 1,-34-18 0,-36 0-1,-36 18-15</inkml:trace>
  <inkml:trace contextRef="#ctx0" brushRef="#br1" timeOffset="63841.96">20884 4868 0,'-17'-35'16,"-1"35"15,1 0-15,17 18-16,-18 70 15,18 124 1,0-18 0,0 123-1,-18-105 1,18-142-16,-35 160 15,0-72 1,35-17 0,0-88-1,0-35 1,0-53 15,0-36-31</inkml:trace>
  <inkml:trace contextRef="#ctx0" brushRef="#br1" timeOffset="64474.68">20849 4727 0,'0'0'0,"0"-35"16,0 17-16,-17 18 31,-19 18-15,-34 88-1,-36 35 1,18-35 0,-1-18-1,54-53 1,18-17 0,34-36-1,36-35 1,18-17-1,-54 34-15,89-87 16,-53 35 0,35 0-1,-17 70 1,-1 18 0,-17 53 15,0 123-16,-18-70 1,-17 35 0,0-70-1,17-18 1,-17-18 0,-1-35-1,19 0 1</inkml:trace>
  <inkml:trace contextRef="#ctx0" brushRef="#br1" timeOffset="64792.08">22066 5186 0,'0'17'16,"0"1"-16,-17 17 15,-1 36 1,-17 52 0,17-17-1,18-35 1,0-1-1,0-87 32,0-1-47</inkml:trace>
  <inkml:trace contextRef="#ctx0" brushRef="#br1" timeOffset="65092.08">22049 5186 0,'0'0'0,"0"-18"16,17-17 0,19 35-1,-19 53 1,54 53 0,-18 17-1,0-52 1,-18 17-1,-18-35 1,-17-36 0,0-69 31,0 16-47,18-17 15</inkml:trace>
  <inkml:trace contextRef="#ctx0" brushRef="#br1" timeOffset="65341.13">22595 5045 0,'0'0'0,"36"-106"15,-36 88 1,-18 89 15,-35 52-15,18-17-1,17-71-15,-35 106 16,18-70 0,17 17-1,18-70 1,0 0 15,18-18-31</inkml:trace>
  <inkml:trace contextRef="#ctx0" brushRef="#br1" timeOffset="65740.98">22772 5345 0,'0'0'0,"0"-18"31,-18 36-16,1-1-15,-36 36 16,0 35 0,35-52-1,36 17 1,52-36 0,36-34 15,-18-19-16,-17-17 1,-71 0 0,0 36-16,-18-19 15,-17 19 1,-18 17 0,35 0-1,-17-18 1,0 1-16</inkml:trace>
  <inkml:trace contextRef="#ctx0" brushRef="#br1" timeOffset="66507.53">18221 3510 0,'0'0'0,"-35"0"16,-36 0-16,36 0 16,52 0 15,107 0-16,141 0 1,-19 0 0,90 0-1,-72-18 1,-17 18 0,-194-17-1,-71 17 1,-105-18-1,52 1 1</inkml:trace>
  <inkml:trace contextRef="#ctx0" brushRef="#br1" timeOffset="66974.81">18521 3263 0,'0'0'0,"0"-17"16,-18 17-16,1-18 15,-19-17 1,19 35 0,-36 53-1,-18 17 1,-52 1-1,-1-1 1,54-35 0,52-35-1,36 0 32,-1 0-31,19 36-1,-19-19-15,71 54 16,1 0 0,-1-1-1,0-35 1,-17-17 0,-1-18-1,-17 0 1</inkml:trace>
  <inkml:trace contextRef="#ctx0" brushRef="#br1" timeOffset="67741.67">20602 3475 0,'0'0'0,"0"-35"16,-17 35-1,17-18 1,0 53 15,0 89-15,0-18-1,0 35 1,0-53 0,0 35-1,0-105 1,0 0 0,-18-18-1,18-53 1,-18-18-1</inkml:trace>
  <inkml:trace contextRef="#ctx0" brushRef="#br1" timeOffset="68075.17">20514 3528 0,'0'0'0,"-35"-71"31,35 54-16,35-36 1,36 35 0,34 18-1,-16 18 1,-54 52 0,-35 54-1,-35-36 1,-36-35-1,36 0 1,17-53 0,0 17-1,36-17 17,0 0-32</inkml:trace>
  <inkml:trace contextRef="#ctx0" brushRef="#br1" timeOffset="68507.67">21008 3687 0,'0'0'0,"0"17"31,0 1-31,-18 17 16,1 36-1,17-18 1,0-36-16,0 18 16,35-35-1,35 0 1,-17-35 0,0-18 15,-53 36-31,18-19 15,-36-34 1,-35 35 0,0 17-1,18 18 1,0 53 0,35-18-1,0-17-15,0-1 16,18-17 15</inkml:trace>
  <inkml:trace contextRef="#ctx0" brushRef="#br1" timeOffset="68807.8">21414 3492 0,'0'0'0,"17"-35"16,-17-18-1,0 18 1,0 88 15,0-35-31,-17 70 16,-1 35 0,18-35-1,-18 1 1,1-36-1,17-18 1,35-35 0,0-35-1,-17 17 1</inkml:trace>
  <inkml:trace contextRef="#ctx0" brushRef="#br1" timeOffset="69291.14">21696 3422 0,'0'-53'16,"0"106"-16,0-159 16,0 141 15,0 18-15,-18 71-1,1 17 1,-1-71-1,0 36 1,18-70 0,53-19-1,0-17 1,-18 0-16,54-35 16,-37-18 15,1-18-16,-53 19 1,0 34 0,0 36-1,-17 34 1,-1 1 0,18 0-1,0-17 1,18-36-1,17 0 1,0-53 0,-35 35-1</inkml:trace>
  <inkml:trace contextRef="#ctx0" brushRef="#br1" timeOffset="69473.47">21996 3510 0,'0'0'16,"-71"0"0,89 0 46,-1 0-62</inkml:trace>
  <inkml:trace contextRef="#ctx0" brushRef="#br1" timeOffset="69908.32">22119 3563 0,'0'0'0,"0"18"0,0-1 16,0 1-16,0 53 31,0-19-16,-17-16 1,17-1 0,0-17-1,0-36 17,0-17-17,17-1 1,36-34-1,0 17 1,-35 53-16,35 0 16,-18 0-1,-18 53 1,-17 17 0,-17-17-1,17-17 16,-18-36-31,18 17 16,-17 1 0,34-36-1</inkml:trace>
  <inkml:trace contextRef="#ctx0" brushRef="#br1" timeOffset="70507.42">22825 3563 0,'0'0'0,"0"-18"16,-18 18 0,-70 18-1,17 17 1,1 36 0,52-36-1,18-17 16,71-18-15,17-18 0,-18 1-1,-52-1-15,17-17 16,-17 35 0,0-18-1,-36 53 16,-17 18-15,35-35-16,-36 70 16,36 0-1,0 71 1,53-53 0,18 53 15,-53-54-16,-18-16 1,-71-54 0,-35-35-1,0 0 1,36-53 0,-1-35-1,54 17 1,17-52-1,17 52 1</inkml:trace>
  <inkml:trace contextRef="#ctx0" brushRef="#br1" timeOffset="70797.85">23142 3351 0,'0'0'0,"0"-17"0,0 34 47,0 19-47,0 34 16,0 71-1,0-52 1,0-19-1,0-35 1,0-17 0,0-36 15</inkml:trace>
  <inkml:trace contextRef="#ctx0" brushRef="#br1" timeOffset="71140.75">23177 3369 0,'0'0'0,"0"-88"31,0 70-31,0-17 16,0 0 0,53 17-1,-35 18-15,35 0 16,0 53-1,-35 70 1,-18-34 0,-36 16-1,-17-52 1,-35-17 0,70-19-1,36-17 32</inkml:trace>
  <inkml:trace contextRef="#ctx0" brushRef="#br1" timeOffset="71475.31">23336 3704 0,'0'0'0,"18"0"31,0 0-31,-1 0 16,-17-35-1,0 17 1,0 1 0,-17 17 15,-1 53-16,-17-1 1,35-16 0,0-1-1,17-17 1,36-18 0,18 0-1,-18 0 1</inkml:trace>
  <inkml:trace contextRef="#ctx0" brushRef="#br1" timeOffset="71874.02">23548 3739 0,'0'0'0,"-18"-17"16,18-18 15,0-1-31,53 19 47,-35 17-31,35 35-1,-53-17-15,17 34 16,-17-16 0,0-1-1,-17-17 1,-1-18-1,18-18 17,0-17-17,18 17 1,17-17 0,36-18-1,-1 18 16,-52 17-31,-1 18 0</inkml:trace>
  <inkml:trace contextRef="#ctx0" brushRef="#br1" timeOffset="72057.61">23901 3616 0,'0'18'31,"-18"-36"-31,36 18 0,-36 53 16,18-35-16,-18 17 16,1 0-1,17 0 1,0-52 46,0-1-62</inkml:trace>
  <inkml:trace contextRef="#ctx0" brushRef="#br1" timeOffset="72224.03">23883 3510 0,'0'-18'16,"0"36"-16,-18-36 31,18 36 16</inkml:trace>
  <inkml:trace contextRef="#ctx0" brushRef="#br1" timeOffset="72646.39">24077 3581 0,'0'0'0,"0"17"0,-18 1 15,1 17 1,-18 1 0,35-1-1,0-18 1,0 19 0,0-19-1,17-17 1,18 0-1,1-17 1,-19-1 0,-17-35-1,0 36 1,0-19 0,-17 36-16,-1 0 15,-17 0 16</inkml:trace>
  <inkml:trace contextRef="#ctx0" brushRef="#br1" timeOffset="73273.03">24253 3634 0,'0'0'0,"-17"0"32,-18 0-17,-1 17 1,19 19 0,-19-1 15,36 0-16,0-17 1,0-1 0,18-17-1,17 0 1,-17-35 0,17 0-1,0-36 1,-35-35-1,18 36 1,0-36 0,-18 35-1,0 36 1,0 53 15,0 17-31,-18 53 31,18 36-15,-18-36 0,18-17-1,0-19 1,0-34 0,36-18-1,-19 0 1,1 0-1</inkml:trace>
  <inkml:trace contextRef="#ctx0" brushRef="#br1" timeOffset="-111896.86">0 9560 0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36:58.2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512 1129 0,'0'0'0,"-18"0"0,-106 0 31,89 0-31,-18 0 15,18 0 1,17 0 0,54 0 15,-1 0-31,106 0 16,-88 0-1,123 0 1,71-18-1,-53 18 1,18 0 0,-71 0-1,-35 0 1,-18 0 0,-70 0-1,-36 0 32,0 0-47,-17 0 16</inkml:trace>
  <inkml:trace contextRef="#ctx0" brushRef="#br0" timeOffset="567.46">1323 811 0,'0'0'0,"-18"0"0,1-17 15,-1 17 1,18 17 15,0 19-15,88 52-1,-17-35 1,-1-18 0,54 0-1,-54-35 17,-52 0-32,0 0 15,-1 18 1,-34 0 15,-19-1-15,-34 36-1,-54 35 1,-17 18 0,35-35-1,1-1 1,69-17-1,19-35 1,-1-1 0,18-34 31,0-1-47,0 1 15</inkml:trace>
  <inkml:trace contextRef="#ctx0" brushRef="#br0" timeOffset="4567.06">4427 882 0,'0'0'15,"0"-18"-15,0 1 0,-35 34 31,-18 89-15,36 53 0,-1-36-1,18 1 1,0-54 0,35-52 15,89 0-16,-36-36 1,35-53 0,-35 1-1,-52-18 1,-19 52 0,-17 72-1,0 17 1,0 52-1,0-52 1,18-17 0,17-19-1,1-17 1,-1-35 0,0 0-1</inkml:trace>
  <inkml:trace contextRef="#ctx0" brushRef="#br0" timeOffset="4750.02">5009 1041 0,'0'0'0,"-17"-18"16,-1 18 0,-17 0-1,35 18 32,18-1-47,-1-17 16</inkml:trace>
  <inkml:trace contextRef="#ctx0" brushRef="#br0" timeOffset="6382.61">5309 1076 0,'-17'0'32,"17"18"-17,-18-1-15,0 1 16,-35 88 0,36 0-1,17-18 1,17-35-1,72-53 1,-19 0 0,36-36-1,-71 36-15,36-53 16,-18-35 15,-18 0-15,-17 18-1,-18 87 17,-18 36-17,-17 18 1,17 34 0,18-16-1,35-54 1,36-17-1,17-18 1,0-53 0,-17-18-1,17-52 1,-35-18 0,-18-36-1,-35 89 16,0 53-15,0 52 0,-17 71-1,-36 71 1,35-35 0,18-89-16,-18 88 15,18-52 1,53 0-1,18-71 1,17 0 0,0-53-1,36-88 1,-71 17 15,17-70-15,-52 71-1,-18-1 1,0 106 0,-18 18-1,-17 71 1,17 88 0,-17-18-1,0 35 1,17-88-1,53 1 1,18-54 0,53-35-1,-18-18 1,18-52 0,-35-1 15,-18-52-16,-36 105 1,-17 53 15,-17 54-15,-1-19 0,18-17-1,0-35-15,53-1 16,53 1-1,-36-18 1,36-53 0,-71-35-1,1-18 1,-36 35 15,0 36-15,0 53 15,-36 52-15,36-52-16,-17 123 15,17 0 1,0 89 0,35-72-1,0 54 1,-17 0-1,-18-36 1,0-35 0,-35-53-1,-36-35 1,36-35 0,0-18 15,-18-88-16,35-18 1,0-88 0,18 159-16</inkml:trace>
  <inkml:trace contextRef="#ctx0" brushRef="#br0" timeOffset="6634.4">6332 1129 0,'0'0'0,"-17"0"15,17-18-15,17 1 16,54-19 0,123 1 15,-35 17-16,-18 1 1,-106-19 0,-53 19-16</inkml:trace>
  <inkml:trace contextRef="#ctx0" brushRef="#br0" timeOffset="6832.54">5927 829 0,'0'0'0,"-18"0"15,18-18 17,18 18-17</inkml:trace>
  <inkml:trace contextRef="#ctx0" brushRef="#br0" timeOffset="7383.35">8290 1058 0,'0'0'0,"0"-17"16,0-124-1,0 123-15,0-17 16,0 17-1,0 53 1,0 53 0,-17 89-1,-36-54 1,17 18 0,19-88-1,-1 0 16,36-53-15,17-35 0,-17 17-16</inkml:trace>
  <inkml:trace contextRef="#ctx0" brushRef="#br0" timeOffset="7999.96">8555 1111 0,'0'0'0,"0"18"16,-53 17-1,0 36 1,-35 35 0,35-54-1,35-34 1,18-36 31,0-34-32,53-19 1,0-35 0,18 53-1,-36 89 1,35 52 0,-34 0-1,-1-18 1,18-34-1,-18-36 1,-17 0-16,35-36 16,0-52-1,0-35 1,-36-36 0,-17-17 15,0 87-16,-17 213 17,-1 17-17,18 35 1,0-70 0,0 18-1,0-107 1,53 1-1,17-53 1,-34 17 0</inkml:trace>
  <inkml:trace contextRef="#ctx0" brushRef="#br0" timeOffset="8682.83">9419 1129 0,'18'-35'16,"-36"70"-16,53-123 15,-35 35 1,-35 35 0,0 0-1,17 18-15,-70 53 16,35 36 0,-17 69-1,70-69 1,0-19-1,0-35 1,88-35 0,-18-53-1,19-17 1,-54-18 0,0-18 15,-35 53-16,18 35 1,-18 71 0,0 53-1,0-35 1,0 17 0,17-71-1,89 1 1,-18-53-1,36-18 1,-36-18 0,-17-34-1,-54 52 1,-17 88 15,0 18-15,0 53-1,0-53 1,0-1 0,18-34-1,35-18 1,-36-35 0,19-18-1</inkml:trace>
  <inkml:trace contextRef="#ctx0" brushRef="#br0" timeOffset="9049.14">10054 776 0,'0'0'0,"-17"0"0,-54 0 16,0 71 0,54 17 15,34-18-16,54-52 1,17-18 0,-17-35-1,-36-53 1,-35 17 0,-18-17-1,-70 70 1,18 36-1,34 35 1,19 17 0,17-17-1,53-35 1,-18-18-16,18 0 16</inkml:trace>
  <inkml:trace contextRef="#ctx0" brushRef="#br0" timeOffset="9332.54">10425 688 0,'0'0'0,"17"-18"15,-17 36 17,0 0-32,0 70 15,-35 70 1,0-16-1,35 16 1,0-140-16,0 53 16,35-19-1,0-52 1,36 0 0,-1-52 15,-52-37-31</inkml:trace>
  <inkml:trace contextRef="#ctx0" brushRef="#br0" timeOffset="9532.77">10372 1023 0,'0'0'16,"-18"0"-16,0 18 15,18-1 1,53-17-1,35 0 1,-17-35 0,0-18-1,-54 53-15</inkml:trace>
  <inkml:trace contextRef="#ctx0" brushRef="#br0" timeOffset="11150.43">12330 917 0,'0'0'0,"17"0"16,18-17-1,-17 17-15,17-53 16,18 17 0,0-34-1,-53 52-15,0-35 16,-35 18-1,-53 35 1,-71 0 0,53 35-1,0 18 1,89 0 0,17-35-16,17 70 15,54-35 16,52 35-15,-17-17 0,-18 17-1,-70 18 1,-89-18 0,-17-53-1,-53 0 1,53-35-1,-35-35 1,17-53 0,35-36-1,53 36 1,18 0 0,18 106 30,53 35-30,17 52 0,-35-34-1,53 0 1,-36-19 0,54-52-1,-107 0-15,124 0 16,-52-35-1,16-35 1,-34 17 0,-36-35-1,-17 35 1,-18 70 31,-18 54-32,1-1 1,17 19 0,0-37-1,53-52 1,-36 0-16,54-17 16,35-36-1,-54 0 1,1-35-1,-35 17 1,-18 18 0,0 71 15,0 70-15,-18 36 15,1 70-16,17-18 1,0-105-16,35 211 16,0-71-1,-35 89 1,0-53 0,-70-106-1,-71 18 1,35-106-1,-35-35 1,-18-71 0,35-35-1,-17-89 1,36-140 0,87 140-1,36-34 16,52 52-15,36-17 0,-36 70-1,107-35 1</inkml:trace>
  <inkml:trace contextRef="#ctx0" brushRef="#br0" timeOffset="11682.18">13264 1111 0,'0'18'47,"0"0"-47,-17-1 15,-1 54 1,18 17-1,-17-18 1,17-34 0,0-19-1,0-34 17,0-1-32,0-17 15,17-36 1,1 54-16,35-107 15,17 54 1,18 17 0,-17 53-1,17 35 1,-70 71 0,-18-18 15,-18 0-16,1-53 1,-1-17 0,18-36 15,53-17-15,-36 18-16</inkml:trace>
  <inkml:trace contextRef="#ctx0" brushRef="#br0" timeOffset="11948.69">14023 1058 0,'0'-17'0,"0"34"0,-18-52 15,-17 35 1,-36 35 0,36 18-1,0 71 16,17-54-15,18-52-16,18 52 16,35-70-1,35 0 1,35-35 0,-34-18-1,-54 36-15,35-54 16</inkml:trace>
  <inkml:trace contextRef="#ctx0" brushRef="#br0" timeOffset="13449.31">14446 723 0,'0'0'15,"0"-35"-15,-35 105 32,17-34-32,1 70 31,-19 52-16,19-52 1,17 0 0,0-53-1,-18-35 1,18-36 15,18-53-15,35 1-1,17-18 1,-52 52 0,17 36-16,0 0 15,-17 36 1,-18 69 0,0-34 15,0 0-16,53-19 1,18-52 0,-1 0-1,36-52 1,-36-37 0,-52 1-1,-18 0 1,-35 53-1,0 35 1,17 17 0,18 19-1,0 52 1,18 0 0,-1-35-1,-17 0 16,18-36-15,17-17 0,36 0-1,17-52 1,-53 34-16,53-53 16,18-52-1,-53 52 1,-35 36-1,-54 88 17,1 18-17,0 34 1,35-34 0,18-18-1,34-36 16,37-17-15,-72 0-16,71-35 16,-70-18-1,-18-17 1,0-1 0,-53 1-1,18 34 1,17 19-1,18-1 1,88-17 0,-17 17-1,35 18 1,-53 18 0,-18 70 15,-17-17-31,-18 17 31,0-53-15,0 18-1,0-35 1,-18-18 15,18-36-15,0-17-1,35-52 1,18 34 0,53-35-1,-35 88 1,-1 36 0,-35 35-1,-17 35 16,-18-52-31,0 34 16,-53 1 0,18-36-1,35-17 1,0-71 15,0 35-31</inkml:trace>
  <inkml:trace contextRef="#ctx0" brushRef="#br0" timeOffset="13665.94">16404 1005 0,'0'18'32,"0"0"-32,0 35 15,0-36 1,0 54-1,-17-18 1,-1-18 0,18-17-1,-18-18 1,18-18 0</inkml:trace>
  <inkml:trace contextRef="#ctx0" brushRef="#br0" timeOffset="13854.71">16439 864 0,'0'0'0,"-17"0"0,-1 0 0,1-17 16,17-1 46,0 0-62,17 18 16</inkml:trace>
  <inkml:trace contextRef="#ctx0" brushRef="#br0" timeOffset="14565.66">16669 1058 0,'0'0'0,"-18"0"16,0 0-16,89-35 47,-18 17-47,70 18 15,-52 0 1,-18 71 15,-53 0-15,-35 34-1,-71-34 1,70-53-16,-105 52 16,71-52-1,35-1 1,52-17 15,1 0-15,-1 0-16,72 0 15,-19 0 1,54 53 0,-36 18-1,18 88 16,-71 17-15,-35-35 0,-123-17-1,-1-54 1,-105-17 0,-1-53-1,54 0 1,-36-35-1,142-18 1,70-18 0,35 1-1,89-36 1,105-53 0,-176 106-16</inkml:trace>
  <inkml:trace contextRef="#ctx0" brushRef="#br0" timeOffset="15164.87">17127 1358 0,'0'0'16,"0"-17"-16,18-19 15,70-34 1,-35-1-1,0-52 1,-35 70 0,-18 35-16,-18 18 15,-35 18 1,-35 88 0,70-36-1,1 18 16,17-35-15,53-17 0,35-36-1,53-36 1,-18-17 0,18-70-1,-52 35 1,-89-1-1,0 72 1,-36 17 0,1 70-1,35 1 1,0 0 0,18 17-1,-1-18 16,-17-34-15,-53-36 0,-52 0-1,34 0 1,36-18-16,17 0 0</inkml:trace>
  <inkml:trace contextRef="#ctx0" brushRef="#br0" timeOffset="16514.55">19315 1323 0,'0'-18'32,"0"1"-32,35-19 0,-18-17 15,-17 36-15,0-107 31,0 36-15,-105-18 0,-1 89-1,0 34 1,-35 107 0,35 35-1,106-18 1,0-88-1,88-36 1,0-17 0,71-53-1,-35-17 1,-1-71 0,-52 17-1,-36-17 16,-35 70-15,-18 160 15,-52 87-15,70-70 0,0 0-1,53-71 1,105-17-1,-34-71 1,-1-35 0,-34-18-1,-1-88 1,-53 53 0,-17 17-1,-18 106-15,17-34 31,-34 69-15,-36 124 0,17 0-1,19 71 1,17-88 0,35-54-1,36-70 1,35 0-1,-18-53 1,35-88 0,1-53-1,-54 53 1,-35-18 0,-35 89-1,-52 140 32,34-35-47,-17 159 16,17-35-1,18 0 1,35-71 0,71-70-1,18-18 1,17-35-1,-124 17-15,54-53 16,-36-35 0,-35 89-1</inkml:trace>
  <inkml:trace contextRef="#ctx0" brushRef="#br0" timeOffset="17347.87">2275 3052 0,'0'0'0,"0"-18"16,0-70-1,0 70-15,-35-70 16,-18 0 0,18 70-1,0 71 1,-1 53-1,1 105 1,17-34 0,1-1-1,17-88 1,-18-70 0,-17-18-1,-18-35 16,35 17-31</inkml:trace>
  <inkml:trace contextRef="#ctx0" brushRef="#br0" timeOffset="18181.84">1570 3246 0,'-35'0'16,"70"0"-16,-70 35 15,52-18 1,18-17-16,54 0 15,69-35 1,1-35 0,88-36-1,-70 35 1,-36-17 0,-124 17-1,-52 1 16,-36 52-15,36 36 0,-18 70-1,0 71 1,36 70 0,-1-52-1,18-107 1,0-17-1,53-71 17,0-52-17,-18 35-15,18-54 16,0 36 0,0 36-1,-35 34 16,17 72-15,-18-19 0,36 18-1,0-70 1,18-18 0,-18-35-1,17-36 1,-17 18-1,-35 18-15,0-36 16,-18-17 0,-18 71-1,-35 17 1,35 53 0,-17 70-1,35 0 16,53-34-15,0-72 0,17-17-1,1 0 1,70-70 0,-17-1-1</inkml:trace>
  <inkml:trace contextRef="#ctx0" brushRef="#br0" timeOffset="18981.83">4057 3228 0,'0'0'0,"0"-88"31,0 70-31,35-17 31,36 17-15,-1 18-1,1 88 1,-36 1 0,-35 52-1,0-36 1,0-16-1,-17-89-15,-1 35 16,18-70 15,0-54-15,0 54-16,0-35 16,70-89-1,36 53 16,-18 71-15,-17 35 0,0 88-1,-19 18 1,-34 35 0,-18-106-16,0 36 15,0-18 1,0-89 15,0 1-15,53-106-1,18 0 1,17 17 0,-18 107-1,-17 17 1,-17 88 15,-36 0-15,0-35-16,0 88 15,0-53 1,0-17 0,0-53-1,35-18 1,18-71-1,-18 18 1</inkml:trace>
  <inkml:trace contextRef="#ctx0" brushRef="#br0" timeOffset="19398.29">5397 3334 0,'0'17'0,"0"1"15,0 0 16,71-18-15,-18-18 0,53-35-1,-36-17 1,-34-19 0,-36 72-16,0-36 15,-106 53 1,53 17-1,-18 72 1,18 52 0,53-18-1,0-17 1,71-88 0,52-18-1,1-18 16,35-70-15,-106 17 0,-1-70-1,-34 18-15</inkml:trace>
  <inkml:trace contextRef="#ctx0" brushRef="#br0" timeOffset="19648">6050 2963 0,'0'-53'15,"0"106"-15,0-70 31,0 34-31,-18 72 16,1 69 0,-1-34-1,18-1 1,0-52 0,35-18-1,1-53 16,34-53-15,19-53 0,-19-35-1,-35 53-15</inkml:trace>
  <inkml:trace contextRef="#ctx0" brushRef="#br0" timeOffset="20081.06">6403 2910 0,'0'-17'15,"0"34"-15,0 19 31,0 34-15,-18 71 0,-17-35-1,35-71-15,-18 89 16,1-71 0,17-36-1,0-34 32,0-54-31,17 54-16,72-124 15,-1 52 1,35 19 0,-52 70-1,-18 53 1,-53 70-1,-18 1 1,-35-36 0,35-53-1,18-17 1,0-71 15,-17 35-31,-1 1 16</inkml:trace>
  <inkml:trace contextRef="#ctx0" brushRef="#br0" timeOffset="20265.09">5909 3281 0,'0'0'0,"-18"0"0,36 0 31,70 0-16,-17-35 1,35-18 0,-71 53-16</inkml:trace>
  <inkml:trace contextRef="#ctx0" brushRef="#br0" timeOffset="20731.81">7003 3193 0,'0'0'0,"-18"0"0,0 0 16,-17 53-1,17 17 1,-17 18-1,0 36 1,35-71 0,70-18-1,19-35 1,16-35 0,-34-18-1,0-71 16,-71 18-15,-53 18 0,-53 53-1,18 35 1,70 0-16,-70 71 16,88-19-1,0 37 1,70-72-1,1-17-15</inkml:trace>
  <inkml:trace contextRef="#ctx0" brushRef="#br0" timeOffset="21548.22">7708 3140 0,'0'0'0,"0"-18"16,0 0-1,-17 1 1,-72 17 0,1 70-1,0 71 1,53 1 0,35-72-1,0 1 1,35-54-1,53-17 1,-17-35 0,17-88-1,-18-19 1,19-69 0,-54 70-1,-35 88-15,18-53 31,-18 71-15,0 52 0,-53 89-1,35 0 1,0 70 0,18-140-16,-17 87 15,52 1 1,18-54-1,53-70 1,-18 0 0,53-70-1,-70-1 1,-18-52 0,-36 34-1,-17 54 16,-35 53 1,17-1-32,18 72 15,0-37 1,53 19 0,-18-18-1,1-18 1,-36-17-1,-88-1 1,-1 1 0,36-18-1,-35 0 1,71-35 0</inkml:trace>
  <inkml:trace contextRef="#ctx0" brushRef="#br0" timeOffset="22118.81">9490 3175 0,'0'0'0,"0"-18"16,0 36 15,0 0-15,0 35-16,-36 52 16,1-34-1,35-1 16,0-87 1</inkml:trace>
  <inkml:trace contextRef="#ctx0" brushRef="#br0" timeOffset="22298.26">9419 3052 0,'0'0'0,"0"-36"15,-17 36 1,-1 0 0,18 18-1,0 17 1,70-17 0</inkml:trace>
  <inkml:trace contextRef="#ctx0" brushRef="#br0" timeOffset="24997.16">9878 3122 0,'0'18'0,"0"-1"16,0 1-16,0 70 15,-18-17 1,0 17-1,1-18 1,17-87 31,0-1-47,0-52 16,35-36-1,-17 71-15,70-89 16,0 54 15,0 52-15,1 36-1,-37 52 1,37 106 0,-54-123-1,-35-35-15,35 53 16,-17-71-1,-1 0 1,-17-71 0,18-17-1,53-53 1,-36 70 0,18 18-1,0 36 1,-18 17 15,-35 17-15,18 19-1,-18-54 32,0 0-31,-36 18-1,19-17 1,-1 17-16,-17 0 16,0 53-1,-1 35 1,36 18 0,0-18-1,18 35 1,35-88 15,70-35-15,-17-17-1,53-71 1,-53-1 0,17-105-1,-70 0 1,-35 71-1,-18-1 1,0 107 0,-18 17-16,-35 70 15,-17 71 1,70 54 0,0-72-1,0 18 16,70-35-15,-34-88 0,52-18-1,-71 0-15,36-53 16,18-36 0,-36 19-1,-17-18 1,-1 88-1,-17 70 17,0 1-17,0 35 1,0-53 0,71-18-1,17-35 1,18-53 15,-18-18-15,-35 1-1,0-36 1,-18 53 0,-35 35-1,0 36 1,0 70-1,0 18 1,0-35 0,53-1-1,18-52 1,87-1 0,-52-34-1,35-54 1,-35-35 15,-53 18-15,-53 71-16,18-72 15,-18 72-15,0-36 16,-71 35 0,-17 54-1,-18 52 1,0 53-1,71-53 1,35 0 0,53-70-1,35-18 1,-35-35 0,35-54-1,-17-16 1,-53 69-16,34-105 31,-34 18-15,-18-1-1,0 89 1,-35 70 15,35 0-31,0 54 16,0 52-1,0-35 1,0 17 0,35-70-1,53-35 1,-52-18-16,34 0 16,36-36-1,-18-52 1,-53 18 15,1-1-15,-36 53-1,0 36 1,-36 53 0,19 17-1,17-18 1,35-34-1,71-36 1,-88 0-16,70 0 16,18-71-1,-36 18 1,-17-53 0,-35 36-1,-18 35 16,0 87 1,-36 37-17,19-19 1,-1-35-16,-17 18 16,17 0-1,1-35 1,17-53 15,0-54-15,52 1-1,19-35 1,-36 105-16,36-35 16,35 36-1,-18 52 1,-53 18-1,-35 35 17,0-17-17,-53 17 1,53-71 0,-17 1-1,17-36 16,17 1-15,1 17-16,0-18 0</inkml:trace>
  <inkml:trace contextRef="#ctx0" brushRef="#br0" timeOffset="25681.61">14623 3087 0,'0'0'16,"0"-53"0,0 35-1,-18 1 1,-35 17 0,-35 53-1,0 17 1,17 36-1,53-18 1,18-53 0,53-17-1,-35-18-15,35-18 16,-18 1-16,53-54 16,-35 1-1,0-19 1,-53 1-1,18 71 17,-18 34-1,-18 36-15,-17 71-1,35 17 1,0 53-1,0-35 1,53 123 0,-35-35-1,-18-89 1,-36 1 0,-52-35-1,0-71 1,53-36-16,-54 18 31,36-35-15,18 0-1,35-70 1,-17-1 0,-1-52-16</inkml:trace>
  <inkml:trace contextRef="#ctx0" brushRef="#br0" timeOffset="25880.82">13564 2840 0,'0'0'0,"-17"0"0,-1-35 15,36 35 32</inkml:trace>
  <inkml:trace contextRef="#ctx0" brushRef="#br0" timeOffset="27018.55">15646 3334 0,'0'0'0,"-36"106"31,36-89-31,18-17 15,35-17 1,88-54 0,-17-17-1,52-53 1,-70 35 0,-89 53-16,54-106 15,-71 53 1,0 36-1,-71 70 17,-17 53-17,35 123 1,18 53 0,17 1-1,1 70 1,-19 17-1,19-52 1,-18 176 0,35-177-1,35-17 1,35-123 0,19-107-1,87-87 1,106-177 15,-123 17-15,-89-69-1,-70 52 1,-123-36 0,-53 72-1,-54 87 1,54 89-1,88 35 1,52 0 0,36-18-1,106-35 1,88-35 0,36-18-1,-107 1 1,-17-1 15,-106 53-15,18 35-1,-36 71 17,0 18-17,18-1 1,0-17-1,0-70 32,0-1-47</inkml:trace>
  <inkml:trace contextRef="#ctx0" brushRef="#br0" timeOffset="27210.32">16845 2875 0,'0'0'0,"-18"0"31,1 0-15,17 18 15,0-1-15</inkml:trace>
  <inkml:trace contextRef="#ctx0" brushRef="#br0" timeOffset="27664.63">17004 3016 0,'0'36'15,"0"-19"-15,0 71 16,0-35-1,0 18 17,0-54-17,0-34 17,0-36-17,0-18 1,35-17-1,36 18 1,52-1 0,-88 71-16,54 0 15,-1 53 1,-88 18 0,0 34-1,-18-52 1,-17 18 15,53-71 0,-1-18-15,1 18-16</inkml:trace>
  <inkml:trace contextRef="#ctx0" brushRef="#br0" timeOffset="28213.95">17974 2981 0,'0'0'0,"0"-35"16,-53-18-1,0 0 1,-53 53 0,36 35-1,-18 71 1,35-18-1,35 36 17,18-36-17,0-71-15,71 1 16,-1-18 0,36-53-1,-35-17 1,-1-54-1,-35-17 1,1-141 0,-36 141-1,0 35 1,-18 88 0,-17 106-1,17 71 1,18 53-1,0-159 1,0 70 0,0 1-1,0-54 1,35-52 0,18-18-1,35-88 1,-52 70-16</inkml:trace>
  <inkml:trace contextRef="#ctx0" brushRef="#br0" timeOffset="30914.94">18574 2681 0,'-18'0'0,"0"0"15,36 0 16,0 0-15,52-18 0,1-17-1,-1-18 1,-52 18 0,-36 17-1,-52 18 1,-71 71-1,35 17 1,53 18 0,35-88-16,18 34 15,53-34 1,18-18 0,52 0-1,-35-18 1,-35 1-1,-53-1 1,-70 36 15,-1 17-15,-17 71 0,35-18-1,53 18 1,0-88-16,35 35 15,71-53 1,0 0 0,35-53-1,-35-18 1,0-70 0,-36-53-1,-70 0 1,0 106 15,0 35-15,-35 53-1,-18 88 1,53-53-16,-35 142 16,17-19-1,18 1 1,18-53-1,53-18 1,70-70 0,17-36-1,-34-35 1,-1-53 0,-70 18-1,-35-18 1,-18 71 15,-88 53-15,35 52-1,0 19 1,53-1 0,35-18-1,18-34 1,-18-36-16,71 0 15,-35-18 1,17-53 0,-35 1-1,-18-36 1,-17 53 0,-18 18-1,0 52 1,0 54-1,0 0 17,-18 17-17,18-35 1,0-18 0,0-53 30,0 1-46,0-54 16,35-17 0,36-36-1,-36 89 1,36 17 0,-54 18-1,36 71 1,-35 0-1,-18-54 1,0 71 0,0-35-1,0-35 1,0-36 15,0 1-15,53-54-1,0 1 1,35-36 0,-17 53-1,-19 53 1,-34 17 0,-18 72-1,0-1 1,0-35-1,0 17 17,53-52-17,18-18 1,52 0 0,1-35-1,-36-18 1,-35-35-1,-53 17 1,0 36 0,-53 35-1,-18 53 1,36 17 0,17 18-1,18-52 1,53 17-1,35-53 1,1 0 15,-19-36-15,-17-34 0,-18 17-1,-17-35 1,-18 70-16,0 36 31,-18-1-15,1 72-1,17-37 1,0-16 0,0-19-1,17-17 1,1-17-1,35-19 17,35-52-17,-35 35 1,-35 36-16,35-1 16,-36 18-1,1 35 1,-1 18-1,19 18 1,34-36 0,1-35-1,35 0 1,-18 0 0,0-53-1,-53-35 1,1-88-1,-1-36 17,-17 36-17,-18 105 1,0 53 0,-18 71-1,-35 106 1,18 35-1,-1-71 1,19 1 0,17-36-1,35-53 1,-17-35-16,17 18 16,18 0-1,17-18 1,-52-36-1,0 19 17,-18-1-17,0-17 1,0-18 0</inkml:trace>
  <inkml:trace contextRef="#ctx0" brushRef="#br0" timeOffset="31235.15">21890 2769 0,'35'0'31,"-17"0"-31,17-17 16,89 17 0,34-18-1,1 0 1,-71 18 0,-35-17-1,-35 17 1,-36 0 15</inkml:trace>
  <inkml:trace contextRef="#ctx0" brushRef="#br0" timeOffset="42411.93">2805 900 0,'0'0'16,"-18"0"15,36 0 16,-1 0-47,54-18 15,52-53 1,-52 18 0,-36 1-1,-53 34 1,-70 18 0,53 0-16,-124 53 15,36 17 1,-1 71-1,124-35 1,36-35 15,-1-53-31,88-1 16,1-17 0,-1-17-1,-87-1 1,-54 18-1,-106 35 1,89-17-16,-53 35 16,35-36-16,-123 107 15,105-36 1,53 0 0,54-17-1,70-54 1,-71-17-16,124 0 15,-36-35 1,18-35 15,-53 17-15,-70 35-16</inkml:trace>
  <inkml:trace contextRef="#ctx0" brushRef="#br0" timeOffset="42628.25">3369 1182 0,'0'0'0,"18"70"32,-18-34-17,35 34 1,-17-17 0,-1-35-16,36 35 15,-35-18 1,17-35-1,18 0 1,-18 0 0</inkml:trace>
  <inkml:trace contextRef="#ctx0" brushRef="#br0" timeOffset="42844.94">3828 1288 0,'0'0'15,"0"-36"1,-36 36-1,-69 36 1,-37 52 0,37 18-1,34-53 1,53 17 0,18-52-1,71-18 1,35-36-1</inkml:trace>
  <inkml:trace contextRef="#ctx0" brushRef="#br0" timeOffset="43211.99">4110 1305 0,'0'0'0,"-18"0"46,18 18-30,-17-18-16,-1 70 16,18 19-1,0 105 1,0 35 0,-18 18-1,18-71 1,-35 36-1,0-89 1,17-52 15,18-53-15,-18-36 0,18-70-1,0-36 1,0 89-16</inkml:trace>
  <inkml:trace contextRef="#ctx0" brushRef="#br0" timeOffset="43511.07">4039 1570 0,'0'-18'15,"0"36"-15,0-53 0,0-1 0,0-17 16,0 0-1,18 18 1,35 35 0,-18 0 15,-17 35-15,-18 18-1,0-35-15,-36 53 16,-16-19-1,-1 1 1,35-17 0,0-36-16</inkml:trace>
  <inkml:trace contextRef="#ctx0" brushRef="#br0" timeOffset="47411.32">2469 4780 0,'0'0'0,"18"0"31,0 0 0,-1-18-31,1-17 32,0-18-17,-1 18 1,-17 17-16,0-35 15,-35 36 1,-106 17 0,17 17-1,-17 89 1,106 0 0,17 53-1,36-36 1,53-87-1,34-36 1,19-36 0,17-69 15,-35-19-15,-53 18-1,-53 53 1,0 36-1,0 70 17,0-36-32,-18 89 15,18 18 1,0-19 0,53-87-1,53-36 1,0-35-1,17-88 1,-88 71 0,-35-18 15,0 70-15,-17 18-1,-1 53 1,1 88-1,-1-53 1,0-17 0,18-89 15,0-35-15,18-35-1,0 0 1,-1 35-1,36 35 1,0 36 0,0 70 15,-35-53-31,34 36 16,1 17-1,-17-53 1,17-35-1,-18-17 1,35-71 0,36-54-1,-35 72 1,35-1 0,-18 71-1,0 18 1,-53 70-1,-35 0 1,0 1 0,0-72 15,18-52 0,-18-36-15,0 54-16,0-72 15,-18 37 1,-35-19 0,0 71-1,-52 35 1,16 89 0,19 17-1,52 0 1,18-70-1,71-54 1,-1-17 0,36-53 15,-18-70-15,1-36-1,-1-17 1,-53 52-1,-17-35 1,-1 107 0,-17 104-1,-17 54 1,-1 88 0,18-53-1,18-17 1,52-71-1,18-53 1,18-53 0,-53 0 15,0-18-31</inkml:trace>
  <inkml:trace contextRef="#ctx0" brushRef="#br0" timeOffset="48411.4">5521 4851 0,'0'0'16,"-18"17"-16,-17 1 31,141-71-15,17-18-1,54-34 1,-89 16 0,-35-34-1,-53 105-15,0-70 16,-35 18 0,-36 87-1,0 54 1,1 123-1,52 88 1,-35 36 0,18 17 15,-18-71-15,53 54-1,0-89 1,35 53-1,54-158 1,-1-107 0,18-87-1,35-89 1,-71 0 0,-52-123-1,-53 18 1,-71 87-1,-71-17 1,19 88 0,70 89-1,52 17 17,72-18-17,87-53 1,18 1-1,71-71 1,-36-18 0,-70 88-1,-88 36-15,17 18 16,-35-1 0,-18 71-1,-17 53 1,17-18-1,18-18 1,0-52 0,0-36 15,36-34-31</inkml:trace>
  <inkml:trace contextRef="#ctx0" brushRef="#br0" timeOffset="48594.02">6544 4533 0,'0'0'0,"-18"0"0,-17 0 15,0 0 1,17 0 0,124 35 15,-88-35-16</inkml:trace>
  <inkml:trace contextRef="#ctx0" brushRef="#br0" timeOffset="49644.47">6844 4710 0,'0'0'0,"0"88"15,0-18 1,-35 19-1,-1-37 1,19-52 0,-1 0-1,18-52 1,0-37 0,53 1-1,18 18 1,-1 34-1,-17 36 1,-35 18-16,35 52 16,-36 19 15,18-1-15,-17-18-1,0-70 1,35 0-1,17-88 1,-17 18 0,35-36-1,1 35 1,34 18 0,0 71-1,-123 17 1,0 36-1,0-36 1,0-17 0,0-36 31,0-35-32,0 18 1,-17 0-1,-54-1 1,18 36 0,-35 18-1,53 0-15,-36 70 16,54 0 0,17 36-1,0-72 1,53-34-1,17-18 1,1-53 15,-1-53-15,-17 0 0,0-35-1,-35-17 1,-18 52-1,0 53 1,-36 88 0,1 106-1,35 18 1,0-36 0,0 19-1,0-54 1,71-71-1,-18-17 1,0-52 0,-18 34-1</inkml:trace>
  <inkml:trace contextRef="#ctx0" brushRef="#br0" timeOffset="52544.16">8202 4621 0,'0'0'0,"-18"0"0,-17 0 16,18 36-1,87-36 32,-35-36-47,54-17 16,-72 18-1,-17 18 17,-35 17-17,-71 17 1,18 36-1,53-18 1,17-17-16,18 0 16,53-1-1,0 1 1,17-18 0,-52 18-1,-18 34 1,-53 37-1,0-1 1,0 18 0,53-36 15,18-34-15,70-54-1,0-35 1,53-53-1,-35-53 1,-35 54 0,-54-37-1,-17 125-15,0-71 16,-17 35 0,-1 70-1,-17 54 1,17 52-1,1-17 1,17-71-16,0 124 16,35-53 15,18-53-15,53-35-1,17-36 1,18-53-1,-35-34 1,-71 16 0,-35 19-1,-17 52 1,-36 36 0,0 70-1,35 18 1,18-53-1,35 0 1,36-53 0,17 0 15,0-53-15,1-53-1,-54 0 1,-17 18-1,-18 106 17,-18 34-17,18-34-15,-18 53 16,1 17 0,17-18-1,0-52 16,0-36-15,0 1-16,0-36 16,35-35-1,-17 17 17,17 1-17,0 52 1,0 18-1,1 88 1,-19-17 0,-17 35-1,18-54 1,0-34 0,-1-18-1,71-70 1,-17-1-1,17-35 1,-17 18 0,-18 53 15,-36 35-15,1 17-1,-36 54 1,1 35-1,17-36 1,17 18 0,71-52-1,36-36 1,-1-36 0,18-52-1,-70 0 1,-36-18-1,-35 36 1,-53 70 0,-35 35 15,53 18-15,0 53-1,17-18 1,18-35-1,88-18 1,18-35 0,-18-18-1,18-52 1,-35-18 0,-54-1-1,1 1 1,-36 88 31,1 36-47,-19 52 15,19-18 17,17-52-32,-18 70 15,18-53 1,0-17-1,0-53 17,0-53-17,0 70-15,18-70 16,-1 70-16,54-70 16,52 17-1,1 54 1,-36 17-1,0 88 1,-88 0 0,0-17 15,0-1-15,0-17-1,53-35 1,35-18-1,1-53 1,-19-71 0,-35-34-1,18 17 1,-17-36 0,-19 71-1,-17 89 1,0 87-1,-35 18 1,-18 54 0,18-1-1,35-53 17,0 35-17,17-70 1,54-35-1,17-18 1,0-35 0,53-54-1,1-52 1,-107 53 0,-35 53-1,-53 35 1,0 35-1,18 18 1,35 18 0,35-19-1,18-16 17,-53-1-17,0-17 1,-53 17-1,0-17 1,18-1 0,17-34-1,18-36 1,0 17-16</inkml:trace>
  <inkml:trace contextRef="#ctx0" brushRef="#br0" timeOffset="52810.34">11271 4392 0,'0'0'0,"18"0"16,0 0-1,140 0 1,1-35-1,53 17 1,-1 18 0,-122 0-1,-54 0 1,-53 0 0,1 0-1</inkml:trace>
  <inkml:trace contextRef="#ctx0" brushRef="#br0" timeOffset="53577.59">353 6897 0,'0'0'0,"-36"0"0,-105 0 16,106 0-16,-35 17 15,87 19 17,107-19-17,140 1 1,-17-18-1,71-35 1,-54 17 0,-140 0-1,-89 18 1,-35-17 0,-53-1-1,35 18-15</inkml:trace>
  <inkml:trace contextRef="#ctx0" brushRef="#br0" timeOffset="53794.28">1235 6809 0,'-18'0'0,"36"0"0,-54 0 15,54 0 17,35 0-17,-18 0-15,53 35 16,18 53-1,-106-17 1,-106 17 0,-52 18-1,52-53 1,88-53 0</inkml:trace>
  <inkml:trace contextRef="#ctx0" brushRef="#br0" timeOffset="54877.6">2187 6773 0,'0'0'0,"0"-141"31,0 124-31,-17 17 16,-54-18-1,0 124 1,36 17 0,0 71-1,35-35 17,53-88-17,-18-54-15,89 1 16,87-71-1,1-53 1,-71 18 0,-35-71-1,-89 106-15,-17-35 16,0 35-16,0-123 16,-17 105-1,-1 106 1,1 71-1,-1 88 1,0-70 0,18-71-16,-17 88 31,17-71-15,0-52-1,17-18 1,36-53-1,0-35 1,0 0 0,0 17-1,-18 71 1,-17 35 0,0 36-1,-18 0 1,17-54-16,18 71 15,18-52 1,36-36 0,-19-18 15,54-53-15,-36-17-1,-71 53-15,-17-53 16,0 0-1,-53 88 1,-17 0 0,35 70-1,-1 71 1,36-35 0,18-35-1,70-18 1,-17-53-1,88-36 1,-18-34 0</inkml:trace>
  <inkml:trace contextRef="#ctx0" brushRef="#br0" timeOffset="55876.8">4110 6826 0,'0'-17'16,"0"34"-16,0-52 15,-18 35-15,-17 0 16,-36 88 0,36 18-1,35-18 1,0 18 0,18-35-1,70-54 1,35-34-1,-52-36 1,17-88 0,-35-1-1,-18-34 17,-35 53-17,0 105 1,0 106-1,0 0 1,0 71 0,0-35-1,0-54 1,0-35 0,0-52 15,18-71-16,35 35 1,35-36 0,36 19-1,-72 52 17,-16 18-17,-54 0 1,-35 0-1,-35 0 1,70 18-16,-17 17 16,17 18-1,18 0 1,0 0 0,53 0-1,18-36 1,52 1-1,1-18 1,-36-35 0,0-36-1,-35-17 17,-53 53-17,-17 17 1,-19 36-1,19 35 1,17 17 0,0 1-1,17-36 1,-17 0 0,0-17-1,-70-18 1,34-18-1,1-17 1,35 0 0</inkml:trace>
  <inkml:trace contextRef="#ctx0" brushRef="#br0" timeOffset="57128.18">5786 7091 0,'-18'17'31,"36"-17"-31,-1 0 16,54 0-16,17-35 31,-70 18-31,105-54 16,-52-17-1,-18-53 1,-36-18 0,-17 35-1,0 19 1,-17 69 0,-1 36 30,0 18-46,1 70 16,-1 124 0,0 52-1,1 54 17,-1-53-17,0 105 1,18 0-1,0-87 1,18-89 0,35-141-1,18-89 1,-1-70 0,36-123-1,-71 159-15,18-142 16,-71-70-1,-105 35 1,-53 88 0,70 88-1,-18 36 17,107 35-17,34-53 1,107-35-1,-18 0 1,52-36 0,1 1-1,-88 52 1,-36 36 0,-70 88 15,-1 53-16,19-18 1,17 0 0,70-53-1,54-35 1,35-52 15,-71-1-15,-35-36-1,-53-16 1,-71 34 0,-52 53-1,34 54 1,1 34 0,88 1-1,0-18 1,18-53-16,88 17 15,35-17 1,-106 0 0</inkml:trace>
  <inkml:trace contextRef="#ctx0" brushRef="#br0" timeOffset="57527.31">7232 6862 0,'0'0'0,"-18"-36"15,18 19 1,0-36 0,18 17-1,35 19 1,-18 17-16,53 0 16,1 35-1,-37 53 1,-52 0-1,-35-17 1,0-36 0,17-35-1,1-35 17,17 0-17,17-36 1,36-17-1,0 35 1,88-18 0,-53 36-1,36 35 1</inkml:trace>
  <inkml:trace contextRef="#ctx0" brushRef="#br0" timeOffset="58609.53">8449 7038 0,'18'0'15,"-1"0"1,36-18-16,-18-35 31,-17 36-31,53-107 16,-18 1-1,17-71 1,-52 53 0,-18 105-1,-71 89 1,1 106 0,34-18-1,36 36 1,0-89-1,71 0 1,52-88 0,1-18-1,-1-52 17,-34-54-17,-37 1 1,-34-54-1,-18 54 1,0 105 0,-18 54-1,-34 87 1,34-17 0,0 35-1,-17-18 1,35-52-1,0-53 1,18-54 15,35-34-15,-1-18 15,1-1-15,-35 72-16,35-19 15,-18 36 1,-35 53 0,0 36-1,18-36 1,52 35 0,-17-71-1,53-17 1,-18-17-1,36-54 1,-18-35 0,-36-35-1,-70 53 1,-17 70 15,-89 54-15,18 87-1,52-35 1,19 36 0,52-71-1,35-53 1,19 0 0,34-36-1,-35-16 1,-52-19-1,-36 53-15,0-35 16</inkml:trace>
  <inkml:trace contextRef="#ctx0" brushRef="#br0" timeOffset="58826.57">8537 6685 0,'0'0'16,"-35"0"-16,0 18 16,52-18-1,142 0 1,-124-18-16,106 0 16,1 1-1,-107-18 1</inkml:trace>
  <inkml:trace contextRef="#ctx0" brushRef="#br0" timeOffset="62259.05">11324 6332 0,'0'0'16,"18"-17"-16,-1-142 31,-17 141-31,-17 1 15,-36-1 1,-18 53 0,-35 71-1,1 88 1,52-35 0,53-106-16,0 88 15,70-70 1,54-19-1,17-52 1,-18-52 0,18-54-1,-88 0 17,-35 18-17,-18 35 1,0 159 15,-35 17-15,35-17-1,0-36 1,53-52 0,35-18-1,35-70 1,-52 17-1,-36 17-15,0-87 16,-35-18 0,-70 53-1,-54 35 1,19 53 15,-1 105-15,70 107-1,36-106 1,89-35 0,-1-54-1,53-17 1,53-88 0,-106 17-1,-35-34 1,-18 16-1,-35 72 1,0 52 0,0-17-16,0 35 15,0-18 1,-17 71 0,-1-36-1,18-52 1,0 0-1,18-36 1,35-35 0,17-88-1,1 35 1,-36 53 0,0 53-1,-17 71 1,-18-1-1,35 36 1,18-53 0,53-35-1,35-18 17,-35-18-17,35-35 1,-123 35-16,35-87 15,-53 16 1,-53 1 0,0 71-1,-71 34 1,36 71 0,35 36-1,36-36 1,17-35-1,88-35 1,18-18 0,-1-36-1,-34-70 17,-18-35-17,-18 0 1,-35 0-1,0 71 1,0 52 0,-17 71-1,-19 53 1,36 52 0,18-34-1,35-1 1,17-34-1,-52-89-15,35 0 16,17-18 0,1-53-1,-36 1 17,1-54-17,-36 54 1,0 87-1,-18 72 1,18-19 0,0 36-1,18-53 1,52-53 0,18 0-1,-17-53 1,17-53-1,-17-70 1,-18 35 0,-1 0-1,-52 52 17,0 72-17,-17 52 1,-1 36-1,18 70 1,0 17 0,0-16-1,18-37 1,17-52 0,36-53-1,17 0 1,-18-53-1,-52 18-15,70-71 16,-52 18 0,-19 53-1,-17 88 32,-17 35-31,-1-70-16,18 70 15,0-35 1,35-18 0,36-35-1,-18 0 1,17-71 0,1-34-1,-18-1 1,-53 35-1,0 106 17,0 71-17,0-18 1,0-17 15,0-36-15,53-17-1,17-18 1,-17-35 0,-35 17-16,70-70 15,-70-18 1,-1-35 0,-34 53-1,-54 88 1,-17 17-1,-18 124 1,71-52 0,35 16-1,0-16 1,53-54 15,17-17-15,54-18-1,-1-53 1,-17-36 0,-36 1-1,-34-18 1,-36 54 0,0 122 15,0 18-16,-18 0 1,0-17 0,1-36-1,17-52 32,17-19-31,54-52-1,-18-18 1,53-17 0,0 70-1,-71 53 1,0 53 0,-35 70-1,0-34 1,0-1-1,0-71-15,18 19 16,35-1 0,35-35-1,-35 0 17,53-71-17,-1-52 1,-87 35-1,-18 17 1,-35 18 0,-18 18-16</inkml:trace>
  <inkml:trace contextRef="#ctx0" brushRef="#br0" timeOffset="62459.73">15046 6050 0,'0'0'15,"-18"-18"-15,1 18 0,-19 0 16,19 0 31</inkml:trace>
  <inkml:trace contextRef="#ctx0" brushRef="#br0" timeOffset="62675.92">13935 6244 0,'0'0'0,"17"0"32,36 0-32,35 0 15,1-35 1,-54 35 0</inkml:trace>
  <inkml:trace contextRef="#ctx0" brushRef="#br0" timeOffset="62861.83">13494 6138 0,'0'0'0,"-18"0"0,0 0 15</inkml:trace>
  <inkml:trace contextRef="#ctx0" brushRef="#br0" timeOffset="63442.69">17057 6438 0,'0'0'0,"17"-106"31,-17 89-31,0-19 16,0 54 15,0 35-31,0 18 15,-35 34 1,35-52 0,-17-35-1,-1-18 1,18-18 15,0 1-31</inkml:trace>
  <inkml:trace contextRef="#ctx0" brushRef="#br0" timeOffset="63609.6">17092 6138 0,'0'-17'32,"-18"17"-17,54 0 16,-19 0-31,1 0 0</inkml:trace>
  <inkml:trace contextRef="#ctx0" brushRef="#br0" timeOffset="64110.32">17709 5927 0,'0'0'0,"0"-18"0,0-17 16,0-18-1,-52 53 1,-1 106 0,17 17-1,1 89 1,-36-1 0,-52 178-1,17-90 1,36-69-1,52 34 1,18-87 0,35-89-1,124-88 17,0-71-17,-53-17 1,-36-53-1,-70-71 1,-53 36 0,-123-18-1,35 106 1,105 70 0,19 18-1,34-35 1,54 0-1,35-54 1</inkml:trace>
  <inkml:trace contextRef="#ctx0" brushRef="#br0" timeOffset="67392.03">18962 5997 0,'0'-17'0,"-18"-72"16,1 89-16,-19-35 31,-34 17-15,-19 54-1,-52 87 1,36 1 0,-1 70-1,70-124-15,19 142 16,34-106 0,89 0-1,0-106 1,53-18-1,0-70 1,-36-53 0,-70 0-1,-35 52 1,-18 36 15,-71 71-15,53 53-1,1-36-15,-18 106 16,35-53 0,17 18-1,89-71 1,-18-35 0,53-35-1,-105 17-15,34-52 16,-52-36-1,-18-35 1,-71 35 0,-35 36-1,-35 70 1,35 70 15,54 71-15,34-35-1,36 0 1,52-89 0,54-17-1,-89 0-15,88-52 16,-35-1 0,1-53-1,-19 0 1,-34 53-1,-19 71 1,-17-1-16,0 54 16,0 35-1,-17 0 1,-1-54 15,18-34-15,0-71 15,53-35-15,0-18-1,35 18 1,-35 53 0,0 17-1,-36 36-15,1 70 16,17 0-1,18 18 1,0-36 0,35-17-1,71-53 1,-35-35 15,-1-35-15,-52-19-1,-54-52 1,-34 53 0,-72 70-1,-34 54 1,35 34 0,0 71-1,70-35 1,18-35-1,53-36 1,35-35 0,35-35-1,-17-71 1,-35-18 0,-1-70 15,-34 18-16,-19 70 1,-17 89 0,-17 34-1,-36 89 1,17 0 0,36 53-1,18 35 1,35-124-1,35-35 1,-17-35 0,17-17-1,-17-71 1,-36-18 15,-18-18-15,-17 89-1,-17 106 17,17 34-17,0 1 1,17-35 0,36-54-1,36-17 1,-37-17-1,37-71 1,-72 52-16,36-122 16,-17 17-1,-19-36 17,-17 71-32,0 53 31,0 71-16,-70 88 1,17 53 0,35-36-1,0 36 1,54-53 0,17-71-1,88-35 1,-71-35-1,36-36 1,-53-17 0,0-18-1,-18 71 1,-35 88 31,-17 35-32,-1-35 1,18 35 0,35-70-1,-35-1-15,71-17 16,17-17 0,-35-36-1,17-53 1,-34 35-1,-19 18 1,-34 106 15,17 36-15,-18-19 0,18 1 15,18-54-16,52 1 1,-17-36 0,-18-35-1,-35-35 1,0 18 0,-70 17-1,52 53-15,1-18 16,-1 18-1,18-18 1,35 1 0,53-18-1,54 17 17,-90 18-17,19 0 1,-53 70-1,-18 19 1,0 16 0,0-34-1,-18-18 1,0-35 0,18-36 15,0-17-16,71-89 1,35 1 0,17 17-1,-17 71 1,-53 35 0,-18 53 15,-35 70-16,18-17 1,17-36 0,18-34-1,0-19 1,18-17 0,-36-35-1,-17 17-15,34-52 16,1-18-1,-35 17 1,-18-17 0,0 53-1</inkml:trace>
  <inkml:trace contextRef="#ctx0" brushRef="#br0" timeOffset="67591.98">22719 5803 0,'0'0'0,"-18"0"0,-17 0 15,17 0 1,1 0 0,-1 0 15,0 0-31,1 18 0</inkml:trace>
  <inkml:trace contextRef="#ctx0" brushRef="#br0" timeOffset="67825.21">21484 6138 0,'0'0'0,"-17"18"0,-1-18 16,0 0-1,36 0 1,35 0 0,70-18-1,-35 1 1,-35-36 0,-53 35-1,-17 18 1</inkml:trace>
  <inkml:trace contextRef="#ctx0" brushRef="#br0" timeOffset="68009.1">21008 5874 0,'0'0'0,"-18"0"0,-17 0 31,17 0-16,1 0 1,-1 0 0,-17 0-16</inkml:trace>
  <inkml:trace contextRef="#ctx0" brushRef="#br0" timeOffset="68759.27">1782 7973 0,'0'0'0,"0"-18"15,0 36 32,0 88-47,0-1 16,0 19 0,0-54 15,-18-34-16,18-19 1,0-34 0,18-19-1</inkml:trace>
  <inkml:trace contextRef="#ctx0" brushRef="#br0" timeOffset="69141.89">2258 7973 0,'0'0'0,"0"-18"16,-36 18 0,-16 18-1,-37 52 1,36-17 0,53-35 15,0 0-16,89-18 1,34 52 0,-35 1-1,-70-35-15,0 35 16,-36 17 0,-70-17-1,0-35 1,17-18-1,53-18 1,-52-70 0,70 53-1</inkml:trace>
  <inkml:trace contextRef="#ctx0" brushRef="#br0" timeOffset="69338.48">1693 7814 0,'-17'-18'31,"34"18"16,1 0-32</inkml:trace>
  <inkml:trace contextRef="#ctx0" brushRef="#br0" timeOffset="71074.92">4463 8132 0,'0'-36'16,"0"1"0,0 17-16,35-52 15,18-1 1,-18-17 0,-35 53-1,-35 17 16,-71 36-15,-17 52 0,70 18-1,53-35 1,70 36 0,18-36-1,53 52 1,-105-69-16,34 69 15,-52-34 1,-106 17 0,-18-53-1,-53-17 1,53-18 0,18-70 15,53-36-16,17 18 1,18-18 0,0 70-1,0 54 1,53 88 0,0-18-1,35 36 1,18-36-1,18-35 1,70-53 0,-53-36-1,17-34 1,-16-36 0,-90 18 15,-52-36-16,-70 36 1,17 88 0,-35 53-1,35 18 1,18 52 0,35-17-1,0-53 1,35-36-1,35-17 1,-17-35 0,0-53-1,-17-18 1,-19 36 0,1-1 15,-18 142 0,0 34-15,17-34-1,19 17 1,-19-70-16,36-1 16,35 1-1,36-18 1,-36-53-1,18-17 1,-35-54 0,-54-35-1,1 1 1,-1 69 0,-17 54 15,0 70 0,0-17-31,-35 141 16,18 17-1,17-70 1,0 18 0,70-72-1,-17-52 1,70-17-1,-34-54 1,-36-17 0,-18-18-1,-17 53 1,-18 124 31,0-1-32,0 1 1,-18-18 0,18-35-1,0-36 17,0 0-32,0-35 15,0 36-15</inkml:trace>
  <inkml:trace contextRef="#ctx0" brushRef="#br0" timeOffset="71241.77">6279 8026 0,'0'0'0,"0"-18"15,0 0 1,-17 18 0,17 18 30,-18-18-30</inkml:trace>
  <inkml:trace contextRef="#ctx0" brushRef="#br0" timeOffset="71458.39">5768 8237 0,'0'0'0,"-18"0"0,1 18 0,-1 0 16,36-18 15,17 0-31,71-18 16,-71 0-1,53 1 1,0-1-16</inkml:trace>
  <inkml:trace contextRef="#ctx0" brushRef="#br0" timeOffset="71941.49">6738 8290 0,'0'0'0,"18"0"0,35-70 47,-36 52-47,1 0 0,0 1 16,-18-1-1,-89 53 1,1 1 0,-18 34 15,71-17-16,35-18 1,88 18 0,0-35-1,1 17 1,-36 1 0,-53-19-1,-36-17 1,-105 18-1,53-18 1,0 0 0,70-18-1,18 1 1,0-36 0,35 35-1</inkml:trace>
  <inkml:trace contextRef="#ctx0" brushRef="#br0" timeOffset="73624.67">7038 8572 0,'0'0'16,"0"18"-1,18-18 16,-1 0-31,54-35 16,-54 17-16,107-52 16,-36-19-1,0-52 1,-52-17 0,-36 69 15,0 36-16,-36 36 1,-17 105 0,18 53-1,17 0 1,1 71 0,-1 35-1,0 17 1,1 1-1,17-18 1,0-18 0,0-123-1,70-18 1,19-88 0,16-70 15,19-71-16,-71-53 1,-53 17 0,-71-87-1,-35 52 1,1 71 0,52 88-1,53 18 1,53-18 15,52-18-15,-87 54-16,88-72 15,53-34 1,-36 17 0,-52 53 15,-54 18-16,-52 70 17,35-17-32,-35 88 15,17-36 1,18 18 0,71-52-1,35-36 1,-1-18-1,19-53 1,-36 1 0,-53-36-1,-35 18 1,0 70 0,-53 1 15,18 70-16,17 35 1,1 18 0,17-36-1,88-17 1,88-18 0,-34-35-1,69-17 1,-52-54-1,-89 1 1,-34-54 0,-19 1-1,-87 87 1,-18 19 0,-1 70 15,1 52-16,35 1 1,53-18 0,36-35-1,34-53 1,1 0 0,17-70-1,-35-54 1,0-52-1,-18 0 1,-17 34 0,-1 90-1,-17 34 1,0 53 0,-17 89 15,-19 52-16,36 0 1,0-70 0,36 0-1,34-71 1,36-35 0,-18-35-1,0-18 1,-35-35-1,-53-18 1,0 53 0</inkml:trace>
  <inkml:trace contextRef="#ctx0" brushRef="#br0" timeOffset="73811.84">8114 7832 0,'0'0'16,"-35"17"-16,-18-17 15</inkml:trace>
  <inkml:trace contextRef="#ctx0" brushRef="#br0" timeOffset="74357.69">10918 7902 0,'0'0'0,"0"-35"31,0 53-15,0-1-1,-17 36 1,-1-35-16,-17 105 16,17-35-1,1 1 1,17-54 0,17-17-1,1-18 1,0-53-1,-1 17 1</inkml:trace>
  <inkml:trace contextRef="#ctx0" brushRef="#br0" timeOffset="74526.25">10954 7708 0,'0'0'0,"-18"-17"16,-52 17-1,34-18 1,19 18 0</inkml:trace>
  <inkml:trace contextRef="#ctx0" brushRef="#br0" timeOffset="74842.13">11518 7620 0,'0'-35'32,"-35"35"-32,0 17 15,-36 89 16,36 18-15,-18 17 0,18 0-1,35-71 1,17-34 0,71-19-1,-52-17 1,-19 0-16,19-53 15</inkml:trace>
  <inkml:trace contextRef="#ctx0" brushRef="#br0" timeOffset="75041.91">11201 7973 0,'0'0'16,"-18"0"-16,36 0 15,17 0 1,36-18 0,70 0-1,-71-17 1,-52 35-16,17 0 0</inkml:trace>
  <inkml:trace contextRef="#ctx0" brushRef="#br0" timeOffset="76007.57">13017 8149 0,'0'0'15,"106"-17"1,-88-1-16,53-35 16,-71 0-1,0-35 1,-36 35 0,-34 35-1,52 18 1,-123 18-1,17 70 1,54 0 0,35 18-1,35-35 1,35-54 0,0-17-16,71-17 15,-18-36 1,0 0-1,-52-18 1,-36 18 0,0 18-1,0 88 17,0 88-17,0-17 16,0 70-15,0 35 0,0-176-16,0 159 15,-18 52 1,-35-35 0,0-87-1,-53-37 1,-70-87-1,35-53 1,35-53 0,-17-71-1,87-53 1,36 36 0,88-89 15,36 106-16,-18 36 1,70-36 0,-17 36-16</inkml:trace>
  <inkml:trace contextRef="#ctx0" brushRef="#br0" timeOffset="76423.61">13441 7920 0,'17'-18'15,"-34"36"-15,52-89 16,-53 71 15,1 0-31,-36 53 16,-18 88-1,54-105-15,-1 69 16,18 1 0,35-70-1,36-36 16,52-18-15,-17-70 0,-71-36-1,-35-17 1,-35 53 0,-53 53-1,-18 35 1,36 35-1,52-17-15,0 70 16,18-18 0,18 1-1,88-53 1,-18-18 0</inkml:trace>
  <inkml:trace contextRef="#ctx0" brushRef="#br0" timeOffset="77056.89">13758 8132 0,'0'0'0,"18"0"16,0 0-1,-1-53 1,36 0 0,0-18-1,-18 1 1,-35 34-1,-70 36 17,35 36-17,-18 105 1,53-18 0,0-52-1,35-1 16,53-70-15,0 0 0,-70-17-16,123-54 15,-53 1 1,36-36 0,-71 17-1,-53 72 1,-53 17-1,0 70 1,35-17 0,18 36-1,35-37 1,1 1 0,-36-35 15,-71-18 0,1 0-15,34 0-1,54 0 1,0-18 0,34 1-16</inkml:trace>
  <inkml:trace contextRef="#ctx0" brushRef="#br0" timeOffset="77821.99">14993 8202 0,'18'-53'31,"-18"36"-31,0-1 0,17-53 31,1-70-15,17 0 0,-17 106-16,0-71 15,-18 18 1,0 70 0,-53 36-1,35 88 1,0 35-1,18 0 1,18 18 0,35-89-1,35-17 1,18-53 0,-18-35 15,53-53-16,-70-36 1,-54 54 0,-17 34-1,-17 89 17,-19 18-17,36-54-15,0 54 16,0 0-1,53-36 1,18-35 0,52-18-1,-34-70 1,-54 0 0,-35-18-1,-53 53 16,-35 35-15,-18 18 0,53 36-1,0-1 1</inkml:trace>
  <inkml:trace contextRef="#ctx0" brushRef="#br0" timeOffset="78007">14746 7761 0,'0'0'16,"-18"0"-16,1 0 0,34 0 31,19 0-16,-19 0-15,89 0 16,53-35 0,-71 17-16</inkml:trace>
  <inkml:trace contextRef="#ctx0" brushRef="#br0" timeOffset="79241.02">17022 8167 0,'0'0'16,"-18"0"15,36 0-31,-1-18 16,54-35 0,-18-17-1,35-36 1,-18 0-1,-34-35 1,-36 106-16,0-36 16,-71 106 15,18 36-15,18 70-1,35 53 16,0-106-15,70-17 0,54-54-1,-36-34 1,53-54 0,-53-17-1,-70 53-15,70-106 16,-70-18-1,-18 88 1,0 54 0,0 52-1,-53 106 1,35 0 0,1-35-1,17 0 16,0-71-15,0-17 0,0-36-1,0-35 1,35-35 0,18 17-1,-18 54 1,-17 17-1,17 35 1,-35-17-16,18 35 16,17 17-1,0-34 1,36-1 0,52-35 15,-17-35-16,18-36 1,-36-17 0,-53 0-1,-35-1 1,-35 54 0,17 35-16,-70 18 15,0 52 1,53 18-1,35 18 1,70-35 0,18-53-1,18-18 1,-18-36 0,-17-17 15,-71-35-16,0 18 1,-18 52-16</inkml:trace>
  <inkml:trace contextRef="#ctx0" brushRef="#br0" timeOffset="79474.33">17057 7867 0,'0'0'0,"-35"0"0,17 0 0,71 0 47,0 0-47,105-18 15,1 1 16,-53-1-15</inkml:trace>
  <inkml:trace contextRef="#ctx0" brushRef="#br0" timeOffset="82773.92">19844 7885 0,'0'0'0,"-18"0"0,-35 0 31,36 0-15,-1-18-16,18 0 15,0-35 1,70 0 15,1 36-15,0-18-1,-36 52 1,-18 54 0,-17-36-16,0 71 15,-17 17 1,-1-34-1,1-72 1,17-87 15,17 52-31,1-35 16,-1 18-16,19-71 16,17 0-1,0 53 16,0 36-15,-36 17 0,18 88-1,-35 35 1,0-35 0,71 1-1,17-72 1,36-17-1,34-35 1,-16-53 0,-54-18-1,-71 0 1,-17 71 0,-53 35-1,-17 70 16,35 36-15,35 0 0,53-53-1,35-53 1,18 0 0,-54-35-1,-34 17-15,35-88 16,0 18-1,17-18 1,19 53 0,-36 53-1,17 53 1,-70 18 0,0 17-1,-17-18 16,-19-17-15,1-35 0,17-18-1,18-53 1,71-17 0,-1-1-1,1-35 1,-18 71-1,-71 70 17,1-17-32,-19 70 15,19-17 1,17 34 0,35-52-1,71-17 1,-71-36-1,89 0 1,-36-53 0,-18-36-1,-17-16 1,0-54 0,-18-17-1,1 52 1,-36 89-1,0 88 1,-53 70 0,18 18-1,17-35 1,0 35 0,18-70-1,71-36 16,-1-35-15,1-18 0,-36 1-16,36-36 15,-1-18 1</inkml:trace>
  <inkml:trace contextRef="#ctx0" brushRef="#br0" timeOffset="82991.27">21872 7691 0,'0'0'15,"-17"0"-15,52 0 32,53 0-32,36-36 15,70 1 16,-159 35-31,71-18 16,-89 18 0</inkml:trace>
  <inkml:trace contextRef="#ctx0" brushRef="#br0" timeOffset="84656.73">1852 10125 0,'0'0'0,"0"17"0,0 54 31,0-1-15,35-70 0,36 0-1,-36-17-15,36-36 16,70-35-1,-53-18 1,-35-71 0,-53 54-1,-88-36 1,35 142 0,-35 70-1,35 88 16,35 70-15,18-70 0,88-35-1,36-53 1,35-53 0,17-70-1,-70-1 1,-36-35-1,-70 36 1,0 17 0,-17 53-1,-19 88 1,19 18 0,17-36-1,35 1 16,36-53-15,17-36 0,-18-17-1,19-54 1,-37 1 0,-52 18-1,0 34 1,0 125 15,-35 16-15,35-52-1,-17 0 1,17-35 0,0-36 15,17-17-16,36-36 1,18-17 0,-18 35-1,17 18 1,-35 70 0,-17 36-1,-18-1 1,35-17-1,36 0 1,-54-53-16,54 0 16,53-17-1,-1-36 1,-35 0 0,0-53-1,-88 0 16,-17 53-15,-36 71 0,18 52-1,17 36 1,36-18 0,34-35-1,-34-35-15,70-18 16,0-18-1,-17-17 1,17-35 0,-70-1-1,-36-35 1</inkml:trace>
  <inkml:trace contextRef="#ctx0" brushRef="#br0" timeOffset="84839.22">3246 9613 0,'0'0'0,"-142"35"32,160-35-1,17 0-31,-17 0 15</inkml:trace>
  <inkml:trace contextRef="#ctx0" brushRef="#br0" timeOffset="85872.23">5803 10142 0,'-17'0'15,"-1"-17"-15,18-1 16,0-35-1,53-35 1,-18 0 0,0-18-1,-35 71 1,0 52 0,-35 89-1,0-18 1,0 36 15,35-54-15,35-52-1,53-18 1,0-53 0,-17 0-1,-54-35 1,-17-18-1,-53 53 1,-105 36 0,87 52-1,54 0 1,69-35 0,37 0 15,-54 0-31,88-35 15,71-71 1,-70 53 0,-1-17-1,-105 70 1,-36 88 15,18 35-15,0-70-16,0 141 15,0 53 1,18-18 0,17 107-1,18 16 1,-35-105 0,-18-176-16,17 193 15,-17-140 1,-52-124 15,-1-88-15,-53-142-1,18-105 1,88 247-16,0-177 16,35-52-1,71 70 1,0 88-1,70-17 1,-123 141-16,70-54 16</inkml:trace>
  <inkml:trace contextRef="#ctx0" brushRef="#br0" timeOffset="87006.88">8326 10054 0,'0'0'0,"-18"35"16,36-52 15,17-18-16,18-54 1,53-69 0,-18-36-1,-53 70 1,-35 89-16,0-36 16,0 54-16,-18 17 31,-35 70-16,18 89 1,18 0 0,17 17-1,52-70 1,-16-88-16,34-1 16,71-17-1,1-70 1,-54-19-1,-18-69 1,-52 17 0,-18 105-16,0-87 15,0 88 1,0 52 0,-35 107-1,-18 52 1,17-53 15,19 1-15,17-89-1,0-52 17,53-72-17,0 1 1,-36 53-16,54-89 15,-36 107 1,0 17 0,-17 70-1,-18 1 1,53 52 0,0-52-1,0-53 16,35-18-31,0-36 32,0-17-17,-17-70 1,-53 17 0,-18 36-1,-53 70 1,0 17-1,17 89 1,36 17 0,0-52-1,71-36 1,35-17 0,0-36 15,-18-35-31,-18-52 31,-52-1-15,-18 88-16</inkml:trace>
  <inkml:trace contextRef="#ctx0" brushRef="#br0" timeOffset="87206.62">8273 9701 0,'0'0'0,"-18"18"15,71-18 17,-18 0-32,0-18 0,212-35 15,-17 18 1</inkml:trace>
  <inkml:trace contextRef="#ctx0" brushRef="#br0" timeOffset="88705.8">11395 9719 0,'0'0'0,"17"-106"31,-17 89-31,0-1 16,0-88 0,0 36-1,-17 52 1,-36 36 0,-18 105-1,36 0 1,35 89-1,0-124 1,35-17 0,71-71-1,18-35 1,-36-18 0,-53 35-16,53-88 15,-53 18 1,-17-18 15,-18 89-15,0 34-1,-53 71 1,36-70-16,-1 70 16,0 0-1,54-17 1,34-71-1,54 0 1,17-88 0,-88 17-1,-36-35 1,-52 18 0,-53 88-1,-18 0 1,88 0 15,71 0-15,88-35-1,-17 0 1,35 17 0,-36 0-1,-70 18 1,-141 18 15,17 53-15,-35 52-1,53 0 1,36-52 0,17-53-16,35 35 15,36-36 1,-1-34 15,36-54-15,0-35-1,-36-70 1,-34-1 0,-36 54-1,0 70 1,-53 71 15,18 88-15,17-71-16,0 124 15,18-54 1,71 19 0,35-54-1,-18-70 1,35 0 15,18-70-15,-105-1-1,-36-17 1,-53 88 0,-18 18-1,1 70 1,52 35-1,36-70 1,87-35 0,37-18-1,-19-18 1,1-35 0,-107 0-1,-17 36 1</inkml:trace>
  <inkml:trace contextRef="#ctx0" brushRef="#br0" timeOffset="88839.44">13423 9842 0,'0'0'0,"0"18"16,0 0-1,-17-18 32,-19 0-31,-17 0-16</inkml:trace>
  <inkml:trace contextRef="#ctx0" brushRef="#br0" timeOffset="89555.31">617 12206 0,'-53'0'15,"106"0"-15,-141 0 0,35 0 16,0 0-1,53 18 1,53 17 0,-17-35-16,175 35 15,1-35 1,88 18 0,-106-18-1,-18 0 1,-123 0 15,-53-18-15,-35-17-1,-36 0 1,-35-1 0,71 36-16</inkml:trace>
  <inkml:trace contextRef="#ctx0" brushRef="#br0" timeOffset="89756.35">1323 12153 0,'-35'0'16,"35"-17"-1,17-1 1,19 53-16,-54-35 0,53-35 16,53 105-1,-52 19 1,-36 16 0,0-87-16,-71 88 15,36-88-15,-71 52 31,35-52-31,107-53 32</inkml:trace>
  <inkml:trace contextRef="#ctx0" brushRef="#br0" timeOffset="90789.83">2205 12100 0,'17'0'0,"-34"0"0,70 0 16,-36 0 0,1-17 15,17-19-31,18-34 16,-35 17-1,-18-35 1,0 52 15,-35 36-15,17 0-16,18 89 15,0 87 1,-18-35 0,18 35-1,-17-87 1,-1-1-1,0-70 1,-52-18 0,-1-36-1,-17-34 1,35 17 0,36 35-1,52 89 16,35-36 1,36 0-17,35-35 1,124-70 0,-106-1-1,-36-52 1,-88-18-1,-35 35 1,0 35 0,0 89-1,0 123 1,0 0 0,-35 88-1,17-17 1,-17 105-1,-18 1 17,36-230-32,-1 124 15,36 17 1,35-123 0,52-88-1,1-71 1,53-177-1,-88 1 1,-71 35 0,-106-53-1,-18 106 1,-52 18 0,70 87-1,88 19-15,1-1 16,17-17 15,70-1-15,36 1-1,-18-18 1,-52 36-16</inkml:trace>
  <inkml:trace contextRef="#ctx0" brushRef="#br0" timeOffset="94221.45">4374 12400 0,'0'0'0,"-17"0"0,-18 0 0,17-18 16,-35 1 0,35-1-1,18 1 1,18-54 0,17-17-1,53-53 1,36-71-1,-36 124 1,36 70 0,-54 18-1,1 71 1,-36-18 0,-17-18-1,-18-53 32,0 1-31,-36-36-1,-17 17 1,-35 19 0,71 17-16,-89 17 15,35 72 1,18 69-1,53 1 1,18 18 0,105-54-1,18-70 1,1-53 0,-37-35-1,19-54 1,-36-34-1,-53 17 17,-35 18-17,-35 141 17,17 53-17,18-18 1,0 0-1,18-70-15,35 17 16,35-35 0,36-18-1,-18-35 1,-18-52 0,-71-1-1,-87-35 1,-36 53 15,18 70-15,0 53-1,52 53 1,36 71 0,71-53-1,-1-71 1,54-35-1,17-35 1,-53-18 0,18-70-1,-88 52 1,-1 36 0,-17 52-1,0 36 1,0 53-1,-17-35 17,17-36-17,17-53 17,36-52-17,35-36 1,-35 18-1,18 52 1,-53 54 0,-1 70-1,18 36 1,1-54 0,34 18-1,107-70 1,-36-18-1,35-53 17,-35-17-17,-70-1 1,-71-52 0,0 87-16,-53-34 15,-53 17 1,-17 71-1,34 52 1,-16 54 0,69 17-1,36-124-15,0 54 16,71-36 0,17-35-1,0-35 1,36-53 15,-18-53-15,-36-36-1,-35 18 1,-35 89 0,0 52-1,0 53 1,-35 54-1,-35 122 1,70-34 0,0-89-1,35 0 1,35-88 0,1 0-1,70-70 1,-53-36 15,-35 18-15,-18-1-1,-17 72 1,-18 34 0,-35 89-1,17-18 1,18 1-1,18-37 1,35-52 0,35 0-1,35-35 1,-87 18-16,52-72 16,0-69-1,-35-19 1,-53 71 15,0 18-15,0 159 15,-18 70-15,1-35-1,17 17 1,0-17-1,0-88-15,17 35 16,54-36 0,17-17-1,-17-35 1,-18-53 0,-18-36-1,-18 18 1,1 89 15,-18 70 0,0 35-15,0-18 0,0-52-16,18 53 15,52-36 1,1-17-1,17-36 1,18-53 0,-36 1-1,1-89 1,-36 71 0,-35 70-1,-17 89 16,-19-1 1,19 19-17,17-72-15,0 36 16,35-35 0,36-18-1,-36 0 1,18-71-1,-53 1 1,0 34-16,0-34 16,-88 17-1,17 35 1,53 18 0,89-35 15,70 17-16,-18-35 17,1 53-17,-71 0 1,-18 36 0,-35 52-1,0 0 1,0 0-1,-17-52 1,-19 16 0,19-52 15,17-35-15,17-53-1,36-18 1,35 0-1,1 36 17,-37 70-17,-34 53 1,-18 35 0,0 18-1,0 35 1,18-35-1,35-71 1,-18-35-16,53 0 16,53-53-1,-35-35 1,18-71 0,-36 36-1,-88 34 1,-18 36-1</inkml:trace>
  <inkml:trace contextRef="#ctx0" brushRef="#br0" timeOffset="94439.33">8890 11553 0,'0'0'0,"-35"0"0,-18-17 16,53-1 46</inkml:trace>
  <inkml:trace contextRef="#ctx0" brushRef="#br0" timeOffset="94655.32">7673 11836 0,'0'0'0,"35"0"16,36 0-1,87-18 1,-52 0 0,-35-17-1,-71 17 1</inkml:trace>
  <inkml:trace contextRef="#ctx0" brushRef="#br0" timeOffset="94823.2">7567 11659 0,'-18'0'0,"36"0"0,-53 0 16</inkml:trace>
  <inkml:trace contextRef="#ctx0" brushRef="#br0" timeOffset="95322.31">10954 11818 0,'0'0'0,"17"-18"15,1 1-15,-18-36 16,0 123 31,0-52-47,0 17 0,0 54 31,-18-1-15,1-35-1,17-36 1,35-34 15,-17-1-31,-1 18 0</inkml:trace>
  <inkml:trace contextRef="#ctx0" brushRef="#br0" timeOffset="95671.45">11465 11747 0,'18'-17'0,"-36"34"0,54-52 15,-36 18 1,-36 34 0,-52 36-1,18-18 1,70 1 15,0-19-15,88 1-1,18 17 1,-1 1 0,-69 16-1,-36 1 1,-71 0-1,-35-35 1,18-18 0,53 0-1,-18-53 1,18 18 0</inkml:trace>
  <inkml:trace contextRef="#ctx0" brushRef="#br0" timeOffset="95837.83">11060 11589 0,'-18'0'15,"0"-36"1,1 36 0,34 0-1,36 0 1,0 18-16</inkml:trace>
  <inkml:trace contextRef="#ctx0" brushRef="#br0" timeOffset="96438.27">12577 11747 0,'0'0'0,"-18"0"0,0-17 16,18-36-1,0 35-15,0-35 16,88-17 0,-17 35-1,17 35 1,0 35-1,-35 35 1,-53 71 0,0-35-1,-17-35 1,-19-18 0,1-53-1,35-18 1,0-70 15,18 17-15,105-52-1,18-1 1,-17 72 0,-1 52-1,-52 88 1,-71-18-1,0 36 1,-53-35 0,35-18-1,1-53 1,34 0 0,19-36-1</inkml:trace>
  <inkml:trace contextRef="#ctx0" brushRef="#br0" timeOffset="96821.33">13811 11430 0,'0'0'0,"0"-18"16,0 1 0,-35 52-1,-36 71 1,18-18-1,36 18 1,17 0 0,17-89-1,72-17 1,17-17 0,-18-19-1,-35-69 1,-36-54-1,-87 71 17,-18 70-17,-18 18 1,53 35 0,35-17-1,53-18 1</inkml:trace>
  <inkml:trace contextRef="#ctx0" brushRef="#br0" timeOffset="97122.21">14464 11112 0,'0'0'16,"0"-17"-16,18-1 0,-18 36 31,-36 17-31,-17 71 15,-17 70 1,34-17 15,19-35-15,17-36 0,0-71-1,70-17 1,19-17-1,-36-36 1,-18 0 0</inkml:trace>
  <inkml:trace contextRef="#ctx0" brushRef="#br0" timeOffset="97288.59">14129 11448 0,'0'0'0,"-36"0"0,107 0 47,52-18-32,-17 0 1,-70 1-16</inkml:trace>
  <inkml:trace contextRef="#ctx0" brushRef="#br0" timeOffset="98022.42">16016 11236 0,'0'0'0,"18"0"0,88-88 31,-36 0-15,-35 35 0,-17 0-1,-18 35 1,-141 18-1,17 53 1,19 18 15,87-19-15,36 37 0,17-54-16,35 36 15,54 34 1,-18 1-1,-71-35 1,-70-1 0,-142-52-1,36 0 1,-35-18 0,105-53-1,54 0 1,17-18-1,70 36 17,18 17-17,106 1 1</inkml:trace>
  <inkml:trace contextRef="#ctx0" brushRef="#br0" timeOffset="98937.65">16810 11307 0,'0'0'0,"0"-18"0,17-35 16,-17 0-1,-88 18 1,0 35 0,-18 53-1,0 88 1,71 0-1,35 0 1,18-88 15,88-18-15,17-35 0,-35-35-1,36-71 1,-89-35-1,-35 35 1,0 18 0,0 70-1,-18 89 1,1-36-16,-1 106 16,0-53-1,18 1 1,53-54-1,18-35 17,17-53-17,-53 35-15,36-52 16,17-89 0,-53-35-1,-35 53 1,18 0-1,-18 70 1,-18 107 0,-17 105-1,0 17 1,35 36 0,35-70-1,53-71 1,71-36-1,-53-52 1,-18-35 15,-53-36-15,-35 35 0,0 36-1,0 53 1,-17 70-1,-1 0 1,18-35 0,18-53 15,-18-35-15</inkml:trace>
  <inkml:trace contextRef="#ctx0" brushRef="#br0" timeOffset="99098.8">17798 10936 0,'0'0'0,"-18"0"47</inkml:trace>
  <inkml:trace contextRef="#ctx0" brushRef="#br0" timeOffset="99304.61">17163 11095 0,'0'0'0,"-18"0"0,0 0 0,18 17 47,71-17-31,35 0 0,-71 0-16,36 0 0</inkml:trace>
  <inkml:trace contextRef="#ctx0" brushRef="#br0" timeOffset="99755.35">18133 11218 0,'0'0'0,"17"0"0,1 0 16,-18-17-1,0-19 1,-18 19-1,-17-1 1,-18 18 15,36 0-31,-19 35 16,19 18 0,17 36-1,53-54 1,35 18-1,-18-18 1,1 0 0,-89-17-1,-52 0 1,-54-1 0,18 18-1,71-35 1,17 0-16,36 0 31,53-17-15</inkml:trace>
  <inkml:trace contextRef="#ctx0" brushRef="#br0" timeOffset="101370.73">18327 11501 0,'0'0'0,"35"0"15,18 0 1,18-36 0,-19 1-1,37-36 1,-72 36-16,19-53 16,-19-36-1,-17 36 1,0 35-1,-35 106 32,17-17-47,-17 87 16,-36 106 0,19-70-1,-19 70 1,18 36-1,-35 0 1,35-1 0,53-52-1,35-89 1,18-70 0,18-53-1,52-106 1,18-35 15,18-70-15,-88 34-1,-54-70 1,-87 53 0,-36 106-1,-71 0 1,142 35-1,35 18 1,71-18 0,35 0-1,-1 0 1,54-35 0,-53 17-1,-53 1 1,-35 34-1,-18 19 1,-18 17 15,0 17-31,18 36 16,0 35 0,0-35-1,71 18 1,17-53-1,0-18 1,124-36 0,-53-52-1,-89 0 1,-70 0 0,0 35-1,-53 35 1,18 53-1,0 36 17,35 35-17,35-53 1,71 17 0,70-52-1,-35-18 1,89-53-1,-107-18 1,-35-52 0,-88 17-1,-53 53 1,36 53-16,-124 0 16,52 53-1,1 53 1,71 0 15,17-36-31,70 1 31,18-71-15,-17-18 0,17-70-1,-35-18 1,18-70-1,-19-1 1,-16 19 0,-36 70-1,0 123 17,-53 88-17,35-17 1,1 70-1,17-123-15,0 53 32,70 0-17,18-53 1,1-53 0,16-18-1,19-35 1,-107 36-16,19-36 15,-36-35 1,0 70-16</inkml:trace>
  <inkml:trace contextRef="#ctx0" brushRef="#br0" timeOffset="101570.79">19667 10936 0,'0'0'16,"-17"0"-16,-19 0 15,19 0 1,34 0 0,19 0-1,34 0-15</inkml:trace>
  <inkml:trace contextRef="#ctx0" brushRef="#br0" timeOffset="101904.62">22225 10918 0,'0'0'0,"0"18"47,0 0-47,0-1 0,-35 36 16,17 18-1,-17 35 1,35-89-16,0 19 15,0-19 1,0-34 15,0-19-31</inkml:trace>
  <inkml:trace contextRef="#ctx0" brushRef="#br0" timeOffset="102079.03">22207 10742 0,'0'-35'16,"0"70"-16,0-105 0,0 34 31,-17 36-15,17 18 15,17-18-15</inkml:trace>
  <inkml:trace contextRef="#ctx0" brushRef="#br0" timeOffset="102387.29">22772 10548 0,'0'0'16,"17"0"-16,-17 18 31,0-1-31,-35 54 15,-18 52 17,18-17-17,0 18 1,17-1 0,18-52-1,18-18 1,17-53-16,18 0 15,35-18 1,18-70 0,-88 35-1</inkml:trace>
  <inkml:trace contextRef="#ctx0" brushRef="#br0" timeOffset="102587.08">22401 10901 0,'-35'0'0,"70"0"0,-140 0 15,193 0 32,70-18-31,54 18 0,-53 0-1,-89 0 1,-70 18-16</inkml:trace>
  <inkml:trace contextRef="#ctx0" brushRef="#br0" timeOffset="105338.69">1940 14041 0,'0'0'0,"0"-106"15,0 88 1,-17-17-16,-54 35 31,1 35-15,17 71 0,0 70-1,53-17 1,35 17-1,0-158-15,53 17 16,54-52 0,-19-54-1,0-35 1,19-35 0,-89 0-1,-71 18 1,-17 70-1,17 53 1,-17 70 15,35 71-15,-18-17 0,18-89-16,0 89 15,0-71 1,0-71 15,18 0-31,17-17 16,71-106-1,-53 106 1,-18 17 0,0 36-1,18 52 1,-35 18-1,70 1 17,-17-72-17,52-17 1,-17-53 0,35-53-1,-88 36 1,-35-54-1,-18 89 1,-53 35 0,35 18-1,-17 52 1,35 1 0,0 35-1,35-71 1,36-35-1,17 0 1,70-35 15,-52-36-15,53-17 0,-124 17-1,-17 1 1,-18 52-1,-18 18 1,-17 53 0,17-18-1,18-17 1,0-36 15,0 1-15,36-19-1,-19 19-15,19-18 32,-1-1-17,0 19 1,-17 17 0,-1 0-1,-17 35 1,0 0-1,18-35 1,-18-17 15,0-19-15,-35 36 0,17 0-16,-35 0 15,0 18 1,36 70-1,17 0 17,0-17-17,106 17 1,-36-88 0,-35 0-16,124-18 15,-71-35 1,18-35-1,-88-18 1,-1-70 0,-17-18-1,0 88 1,0 194 15,0 54-15,-17 34-1,17-35 1,0-123-16,0 35 31,0-18-15,35-88 15,36-18-15,-1-17-1,-52 71-15,35-54 16,-18 53 0,-70 54 15,-18 17-15,0-53-1,18 17 1,17 1-1,0 17 1,18 0 0,0 18 15,0-35-31,53 17 16,18-17-1,70-18 1,-35-35-1,35-18 1,-53-18 0,-17-35-1,-71 53 1,-53 53 0,0 0-1,53 53 1,0 0-1,70 18 1,-34-18 15,-36-18-15,0 0 0,-89-17-1,19-18 1,-18-35-1</inkml:trace>
  <inkml:trace contextRef="#ctx0" brushRef="#br0" timeOffset="106504.15">6015 14023 0,'0'0'0,"53"0"15,-36-18 1,19-52 0,-1-36-1,0-53 1,-17 0 0,-18 71-1,0 71 1,-18 52-1,1 88 1,17-70-16,0 124 31,0-54-15,17-17 0,36-53-1,35-53 1,36-18-1,17-70 1,-35-53 0,-53 17-1,-53-52 1,0 88 0,-18 88-1,-35 88 1,0 35-1,18 54 1,17-36 15,18-70-15,0-19 0,71-69 15,-18-71-16,0 17 1,0-17 0,-18 53-1,-17 35-15,-1 17 16,18 36 0,-35 0-1,53 18 1,0-54-1,35 1 1,-70-18 0,88-18-1,-36-35 1,-17-17 0,-35-1-1,0-17 1,-36 70-1,0 71 1,1 53 0,17-35-1,0-1 1,70-34 0,1-36-1,17-36 1,-17-34-1,-54-1 1,-17-52 0</inkml:trace>
  <inkml:trace contextRef="#ctx0" brushRef="#br0" timeOffset="106720.21">6156 13811 0,'0'0'0,"-18"0"0,-17 0 15,53 0 1,88-35 0,35 0-1,70-18 1,-52 17-1</inkml:trace>
  <inkml:trace contextRef="#ctx0" brushRef="#br0" timeOffset="107603.62">8925 13811 0,'0'0'0,"0"-17"15,18-1 1,0 0-16,52-52 16,-35 34-16,36-87 15,-71 35 1,-53 0-1,-53 88 1,-35 17 0,18 89-1,52 18 1,71-19 0,53-52-1,70-53 1,-17-35-1,35-18 1,-35-35 15,-106 70 1,0 54-17,0 69 1,35 1-1,18 71 1,-53-124-16,36 176 16,-36-35-1,0 53 1,-106-36 0,-18-105-1,89-70-15,-177-19 16,36-52-1,0-53 1,87-106 0,89 17 15,18-70-15,17 194-16,54-88 15,87-17 1,36-1-1,-18 35 1</inkml:trace>
  <inkml:trace contextRef="#ctx0" brushRef="#br0" timeOffset="107803.35">9525 13458 0,'0'0'0,"0"18"31,0 53-15,0-18-1,-18 17 1,1-52 0,17-36 15,0 0-15,0 1-16</inkml:trace>
  <inkml:trace contextRef="#ctx0" brushRef="#br0" timeOffset="107954.23">9525 13317 0,'-18'0'0,"36"0"0,-89-17 15,54 17 1,17 17 15,17-17-31,54 18 16</inkml:trace>
  <inkml:trace contextRef="#ctx0" brushRef="#br0" timeOffset="108952.85">9878 13476 0,'0'0'16,"0"18"-16,0 88 15,0-54 1,17 19-1,1-71 1,17 0 0,18-35-1,0-36 1,35-35 0,-17 18-1,-53 88 1,-36 88 15,-35 36-15,53-18 15,0-53-15,71-36-1,17-17 1,53-53-1,-106 36-15,53-54 16,18-35 0,-106 0-1,0 71 1,-70 35 0,17 18-1,35 70 1,18 0-1,0-35 1,53-35 0,35-18 15,0-18-15,36-70-1,-71 17 1,-36 1-1,-17 35 1,0 52 0,-17 71-1,-1-70-15,0 70 16,18 0 0,-17-35-1,17-35 1,-18-18-1,1-18 1,17-88 15,35-17-15,35 35 0,71-18-1,-35 88 1,0 36-1,-53 70 1,-53-70-16,0 70 16,0 0-1,-18-35 1,1-35 0,-1-18-1,18-18 1</inkml:trace>
  <inkml:trace contextRef="#ctx0" brushRef="#br0" timeOffset="109986.23">12030 13264 0,'0'0'0,"17"0"0,89-141 31,-106 106-31,18-36 15,-18 1 1,-35 70 15,-36 88-15,36 18 0,-1 35-1,36-53 1,18 36-1,0-107-15,88 36 16,-18-53 0,35-35-1,-17-18 1,0-35 0,-53-18-1,-36 71 1,-17 17-16,0 36 47,-17 17-47,17 18 31,0-18-15,0 1-1,-18-36 376,1 0-391,-1 0 15,0 0-15</inkml:trace>
  <inkml:trace contextRef="#ctx0" brushRef="#br0" timeOffset="111652.5">12153 12965 0,'0'0'0,"0"-18"16,0-17-1,0 17-15,0-17 16,0 17 0,-17 36-1,-19 70 1,-17 71 0,36-36-1,17 1 1,0-89-16,17 53 15,36-35 1,53-53 15,0-18-15,35-52 0,0-36-1,-123 35 1,-1-17-1,-17 53 1,-17 106 15,-1-19-15,18-16-16,0 34 16,0-17-1,71-35 1,17-18-1,-18-18 1,36-52 15,-53-19-15,-35 37 0,-1 16-1,-17 107 16,-35 17-15,35-70-16,-17 35 16,17-18-1,-18-18 1,18-34 15,0-36-15,18 35-16,52-70 15,-17 18 1,18 17 0,-1 53 15,-35 0-15,-17 105-1,0-52 1,-1 18-1,-17-36 1,36-35 15,-1-35-15,-17 17-16,17-52 16,35-18-1,1 17 1,-18 18-1,-18 53 1,-35 53 15,0 35-15,0-17 0,0-1-1,53-34 1,35-19-1,0-17 1,-52-17-16,52-19 16,18-34-1,-36-1 1,-34-52 0,-36 52-1,-18 71 1,0 0-16,-70 53 15,70 18 1,1 34 0,17-16 15,53-54-15,70-17-1,1-18 1,17-36-1,-53-17 1,-53 0 0,-17-52-1,-36 16 1</inkml:trace>
  <inkml:trace contextRef="#ctx0" brushRef="#br0" timeOffset="111885.98">13582 12788 0,'0'0'0,"-18"0"16,-52 0 0,17 0-1,35 0 16,1 0-15,-36 0 0,0 18-16</inkml:trace>
  <inkml:trace contextRef="#ctx0" brushRef="#br0" timeOffset="112102.5">12171 13176 0,'0'0'0,"-18"0"0,-17 0 0,0 18 31,140-18 0,-69 0-15,122-35-1,-52-1 1</inkml:trace>
  <inkml:trace contextRef="#ctx0" brushRef="#br0" timeOffset="112635.84">15575 13035 0,'0'-18'0,"0"36"0,0-53 15,18-71 1,-18 88-1,0 36 17,0 53-32,-18 17 31,-17 18-15,17-1-1,18-87 1,-17 0-1,34-18 17,1-18-32,17 0 0</inkml:trace>
  <inkml:trace contextRef="#ctx0" brushRef="#br0" timeOffset="113036.34">16034 12947 0,'17'0'0,"-34"0"0,34-53 15,-34 53 1,-54 0 0,54 18-1,-72 35 1,89-1 0,0-16-1,0-19 1,89 1-1,-1 0 1,18 17 0,-71 0-1,-35-17 1,-35 17 0,-54-17-1,1-18 1,0 0-1,53 0 1,17-18 0,0-35 15,1 36-31</inkml:trace>
  <inkml:trace contextRef="#ctx0" brushRef="#br0" timeOffset="113219.44">15716 12735 0,'0'0'0,"-17"-17"16,-1-1-16,0 18 16,1 0-1</inkml:trace>
  <inkml:trace contextRef="#ctx0" brushRef="#br0" timeOffset="114886.89">17727 12788 0,'0'0'0,"0"-17"0,0-54 15,0 53-15,-35-52 16,-18 52 0,0 1-1,-35 52 17,17 88-17,36 36 1,0-18-1,35 18 1,53-71 0,52-17-1,37-71 1,-107 0-16,71-36 16,17-52-1,-52-18 1,-54-70-1,-34-18 1,-54 88 0,-70 18 15,35 88-15,-17 53-1,52 106 1,53-1-1,36 54 1,53-124 0,87-35-1,-16-35 1,-19-36 0,36-52-1,-53-36 1,-89 0-1,-17 18 1,0 105 15,0 54 1,-17 52-17,17-52 1,17-18-1,54-36 1,-1-17 0,36-35-1,-18-35 1,-17-36 0,-36-18-1,-35 71 1,0 36-1,0 34 1,0 54 0,0-36-1,0 71 1,0-35 0,35-1-1,36-35 1,0-35-1,17-17 1,18-36 0,-53-53-1,-53 18 1,0-18 0,0 53-1,0 35 1,-18 71-1,-17 36 1,35 16 0,0-34 15,0-18-15,88-53-1,18 0 1,17-18-1,18-70 1,-35 0 0,-53-36-1,-53 54 1,-18 35 0,-17 52-1,17 54 1,18-1-1,0 1 1,36 17 0,-19-35 15,-17 0-15,36-53-1,-1 18 1,0-18-1,-17-36 1,-18 1 0,53 0-1</inkml:trace>
  <inkml:trace contextRef="#ctx0" brushRef="#br0" timeOffset="115110.37">20373 13070 0,'-35'0'0,"17"0"16,0 0 0,1 0-1,34 0 32,1 0-47</inkml:trace>
  <inkml:trace contextRef="#ctx0" brushRef="#br0" timeOffset="115307.21">20549 13106 0,'0'0'0,"18"0"94,0 0-94,-1 0 15</inkml:trace>
  <inkml:trace contextRef="#ctx0" brushRef="#br0" timeOffset="115768.78">21467 12947 0,'0'-18'0,"0"36"0,-36-53 15,19 17-15,-54-35 16,53 0-1,1 36-15,-1-54 16,18 0 0,35-17-1,18 18 17,71-19-17,70 72 1,-88 34-1,-18 54 1,-88 0 0,0 70-1,-71 17 1,1-52 0,-71 35-1,70-88 1,1-17-1,34-19 1,19 1 0</inkml:trace>
  <inkml:trace contextRef="#ctx0" brushRef="#br0" timeOffset="115977.74">21467 13529 0,'0'0'0,"0"18"16,0-1 0,0-34 15,0-1 0,0 0-31,0 1 31</inkml:trace>
  <inkml:trace contextRef="#ctx0" brushRef="#br0" timeOffset="117252.1">317 16192 0,'0'0'0,"-17"0"0,34 0 32,19 0-17,-1 18-15,177-18 16,-36 18 0,0-18-1,71 0 1,-88 0-1,-106-18-15,35 18 16,-70-18 0,-36-17-1,-105 35 17,17-17-17,35 17 1,54 0-1,17-18 1,70 18 0,54 18-1,-36 52 1,-35 71 0,-71-70-1,-52-1 1,-18 1-1,52-71 1</inkml:trace>
  <inkml:trace contextRef="#ctx0" brushRef="#br0" timeOffset="118085.28">2558 15910 0,'0'0'15,"0"-17"-15,17-72 16,1 72 0,17-18-1,53 17 1,-70 18-16,53 18 15,-36 70 1,-18 0 0,-17 53-1,0-70 1,0-19 0,18-52-1,53-88 1,-1 18-1,1-54 1,-36 36 0,-17 0-1,-1 70 17,1 54-17,0 69 1,-18 36-1,0 53 1,17-70 0,-17-71-16,18 106 15,-18-36 1,0 36 0,-35-71-1,-36-35 1,1-53-1,34 0-15,-52-71 16,0-34 0,17-37-1,71 54 17,53-35-17,35 35 1,18-18-16</inkml:trace>
  <inkml:trace contextRef="#ctx0" brushRef="#br0" timeOffset="118686.15">3563 16016 0,'0'0'0,"35"-70"31,-17 34-31,0 1 15,17-36 1,-17 19 0,-18 16-1,-36 36 17,-17 36-17,18 34 1,17 71-1,18-53 1,53 1 0,0-89-1,71-18 1,-36-35 0,35-53-1,-34 18 1,-37-18-1,-52 89-15,0-36 16,0 35 0,-35 36-1,18 52 17,17 18-17,35-17 1,18 35-1,-53-89 1,0 1 0,-53 0-1,-35-18 1,35 0 0,35-89-1</inkml:trace>
  <inkml:trace contextRef="#ctx0" brushRef="#br0" timeOffset="119835.78">5239 16051 0,'0'0'0,"0"18"15,-18-18 1,18-35 0,0-53-1,53-36 1,-18 1-1,1 87-15,-1-158 16,-35 106 0,0 53 15,-53 70-15,35 89-1,18-1 1,0-88-16,0 106 15,18-52 1,70-1 0,-17-88-1,70-18 1,18-70 0,-36-35-1,-35-1 1,-88 18-1,0 18 1,0 53 0,-53 52-1,18 107 17,0 17-17,17-18 1,0-34-1,18-36 1,0-36 0,0-34-1,71-72 1,17-16 0,0 16-1,-35 54 1,-17 35-1,-19 53 1,-17 18 0,0-1-1,53 36 17,0-88-17,53-1 1,17-70-1,-34 0 1,34-17 0,-88-36-1,-35 53 1,-17 18 0,-54 52-1,36 54 1,35 0-1,0 17 1,35-18 0,18-70-1,88-17 17,-70-19-17,-1-34 1,-70-18-1</inkml:trace>
  <inkml:trace contextRef="#ctx0" brushRef="#br0" timeOffset="120069.01">5186 15663 0,'0'0'16,"-35"0"-16,-1 0 0,195-17 47,-106 17-31,141-36-1,-35 19-15</inkml:trace>
  <inkml:trace contextRef="#ctx0" brushRef="#br0" timeOffset="121684.79">8237 15840 0,'-17'17'16,"-1"-17"-16,18-17 31,0-19-16,0-16 1,53-54 0,-35 70-16,17-87 15,-17-53 1,-18 70 0,0 53-1,0 70 1,0 107-1,-18 52 1,18-17 0,0-35-1,18-72 17,87-16-17,-16-36 1,-54-18-16,106-35 15,-35-35 1,-71 17 0,-35-17-1,0 71 1,-35 17 0,17 17-16,1 36 15,-1 53 1,18-18-1,53-35 1,53-35 0,17-18 15,-17-36-31,-71 19 16,53-71-1,-70-1 1,0-34-1,-18 70 1,0 71 0,-18 70-1,0-71-15,1 72 16,-1-1 0,18-53-1,0-17 1,0-36 15,35-52-15,1-1-1,34-52 17,-17 70-17,-35 53 1,-1 35-1,-17-17-15,18 52 16,17 18 0,-17-17-1,0-53 1,35-18 0,-18 0-1,18-89 1,17-17-1,-17 18 1,18-35 0,-36 88-1,-35 123 32,0 0-31,0 18-1,0-36 1,71-17 0,34-35-1,-69-18-15,52 0 16,35-35 0,-52-36-1,-1-35 1,-52 0-1,-18 18 1,-53 88 0,0 71-1,36 35 17,-1-18-17,18-35 1,53-36-1,17 1 1,19-53 0,17-18-1,-54 17 1,-34-52 0,-18 0-1</inkml:trace>
  <inkml:trace contextRef="#ctx0" brushRef="#br0" timeOffset="121903.32">9437 15117 0,'-18'0'0,"36"0"0,-89 0 15,54 0 1,-1 0 0,0 0-1,1 17 1</inkml:trace>
  <inkml:trace contextRef="#ctx0" brushRef="#br0" timeOffset="122118.82">8026 15575 0,'0'0'0,"-18"0"0,18 18 15,18-18 1,70 0-1,-53 0-15,71-36 16,88 1 0</inkml:trace>
  <inkml:trace contextRef="#ctx0" brushRef="#br0" timeOffset="122617.95">11765 15275 0,'0'0'0,"0"-17"0,0-19 31,0 54 1,0 17-32,-18 53 15,1 1 1,-1-36 15,1-18-15,34-35 15,18 0-31</inkml:trace>
  <inkml:trace contextRef="#ctx0" brushRef="#br0" timeOffset="123003.01">12277 15205 0,'17'-18'0,"-34"36"0,52-89 16,-53 54-1,-70 17 1,18 35 0,-19 18-1,89-18 1,36-17 15,87-1-15,-17-17-1,17 53 1,-52 0 0,-36 0-1,-35-35-15,-53 35 16,-17-18 0,-36-35-1,35 0 1,-17 0-1,18-53 1,-1-18 0</inkml:trace>
  <inkml:trace contextRef="#ctx0" brushRef="#br0" timeOffset="123175.35">11589 14940 0,'0'0'0,"-36"0"16,19 0-1,34 0 17</inkml:trace>
  <inkml:trace contextRef="#ctx0" brushRef="#br0" timeOffset="124884.84">14217 14676 0,'0'0'0,"0"-71"31,0 53-31,-18 1 0,-35-19 16,-35 54 0,18 53-1,-36 52 17,35 36-17,54 0 1,17 35-1,0-159-15,53 71 16,88-36 0,0-70-1,53-35 1,-18-88 0,-88-1-1,-35-105 1,-70 105-1,-89-52 1,-18 105 0,-70 54-1,18 87 1,35 89 15,106 35-15,35-35-1,70 17 1,36-105 0,106-36-1,-71-53 1,35-70 0,-52-35-1,-54 17 1,-52 0-1,-1 71 1,-17 88 15,0 35 1,0 18-17,0-53 1,36 0-1,52-53 1,18-18 0,17-70-1,-52 17 1,-18-35 0,-36 36-1,-17 52 1,0 36 15,-17-1-31,-1 72 16,0-19-1,18 36 1,18-35 15,53-54-15,34-17-1,-34-53 1,17-35 0,-35 0-1,-53 70-15,18-70 16,-18 53 0,0 52 15,-18 36-16,0 36 1,18 16 0,0-52-1,71-17 1,-18-36 15,17-36-15,19-34-1,-36-36 1,-36-18 0,-17 71-1,0 18 1,0 53 15,0-1-31,0 54 16,18-18-1,-18 35 1,17-35 0,1-18-1,0-17 1,-1-18 0,1 0-1,35 0 1,-35-35-1,17-18 1,18-35 0,-18 70-16</inkml:trace>
  <inkml:trace contextRef="#ctx0" brushRef="#br0" timeOffset="126501.55">17480 15099 0,'-18'0'16,"18"18"0,0-36 15,0 0-31,36-17 16,34-53-1,1-36 1,-1-70-1,-52 71 1,-18-1 0,-18 124 15,-17 106-15,18 35-1,17 53 1,35-53-1,18-70 1,35-36 0,-18-35-1,-52 0-15,70-53 16,-17-17 0,-1-71-1,-52-18 1,-18 53-1,0 36 1,0 105 0,-35 88-1,17 1 1,-17-1 15,17-17-15,18-53-1,35-53 17,18-53-17,18-35 1,-36 17 0,1 36-1,-1 35 1,-18 71-1,-17-1 1,53-17 0,36 18-1,-1-54 1,70-17 15,-52-35-15,18-36-1,-71-17 1,-36 0 0,-34 17-1,-1 71-15,-17 0 16,-36 53 0,36 18-1,17 17 1,54 0-1,17-52 1,88-1 0,-53-35-1,18-71 17,-36-17-17,-52 0 1,-18-18-1,0 71 1,-35 35 0,-1 88-1,19-35 1,17 35 0,-18-53-1,18 1 1,18-54 15,17-53-15,0 1-1,53-36 1,-70 88 0,17-17-1,1 35 1,-1 88-1,-35-17 1,18 17 0,52-17-1,18-54 1,-70 1-16,105-18 16,-34-18-1,-19-52 1,-35-1-1,-35-35 1,-17 53 0</inkml:trace>
  <inkml:trace contextRef="#ctx0" brushRef="#br0" timeOffset="126751.06">17515 14817 0,'0'0'0,"-123"17"16,141-17 15,17 0-31,35 0 16,-34 0-16,175-35 15,-34 17 1,-36 1 0</inkml:trace>
  <inkml:trace contextRef="#ctx0" brushRef="#br0" timeOffset="127135.39">21290 14746 0,'0'0'0,"0"-18"0,0 1 0,0-18 15,0-1 1,0 54 0,-35 70-1,35 0 17,-18-35-17,1 0 1,-1-18-1,0-35 1,18-17 0,0-36-1</inkml:trace>
  <inkml:trace contextRef="#ctx0" brushRef="#br0" timeOffset="127300.13">21343 14429 0,'0'-18'0,"0"36"0,-18-71 15,-35 53 1,36 17 0,17 1-1,17 0 1,19-1 0</inkml:trace>
  <inkml:trace contextRef="#ctx0" brushRef="#br0" timeOffset="127600.95">21819 14235 0,'0'0'0,"36"-36"15,-19 19 1,-17-1-16,0 36 16,0 52-1,-70 89 1,34-36-1,19 36 1,17-35 0,0-54-1,35-52 1,18-18 15,17 0-15,-34-53-1</inkml:trace>
  <inkml:trace contextRef="#ctx0" brushRef="#br0" timeOffset="127800.61">21661 14640 0,'0'0'0,"-18"0"0,0-17 15,36-1 1,105 0-1,54 1 1,-18-1 0,-71 18-1,0 0 17</inkml:trace>
  <inkml:trace contextRef="#ctx0" brushRef="#br0" timeOffset="128584.62">4304 16916 0,'0'0'0,"18"-36"0,-18-52 31,0 71-31,-36 52 31,36 71-15,-53 70-1,0-70 1,18 17 0,35-70-1,0-35 1,0-36 15,0 1-15,0-1-16</inkml:trace>
  <inkml:trace contextRef="#ctx0" brushRef="#br0" timeOffset="130751.16">3933 17180 0,'-17'0'0,"34"0"0,-69 18 16,52 0 0,70-18-1,36 0 1,70-36-1,36-52 1,-71 18 0,-17-36-1,-124 17 1,-18 19 15,0 70-31,-17 0 16,0 53-1,-1 106 1,19-36 0,-1 36-1,18-71 1,0-17 0,0-89 30,0 0-46,53-70 16,0 18 0,35-19-1,-17 72 1,-36 17 15,-17 70-15,-18-17-1,17 35 1,1-70-16,17 35 16,36-53-1,-1 0 1,36-35 0,-53-18-1,-18-35 1,-35-1-1,-17 72 1,-54 17 0,36 35-1,17 53 1,36-35 15,52 0-15,-17-35-1,0-1 1,-35 1 0,0-18-1,17-18 1,35-35 0,19-17-1,-36-1 1,-1 36-1,-52 17 1,0 36 0,-17 0-16,-1 35 15,-17 35 1,35-35 15,35-18-15,36-17-1,52-18 1,18-36 0,-35-34-1,-88-1 1,-18-35 0,-71 36-1,-35-1 1,-17 71-1,17 53 1,18 71 0,70-36-1,54-18 1,52-34 15,-53-36-31,124 0 16,-53-36-1,17-17 1,-52 1 0,-18-37-1,-18 36 1,-35 89 15,0 70-15,-18-36-1,18 18 1,0-52 0,18-36-16,17 0 15,36 0 1,-18-53 15,17-18-15,-52 18-1,17-17 1,-35 87 15,0 36-15,0 0 0,0 0-1,18-18 1,17-35-1,-17 0-15,52 0 16,-17-53 0,18-17-1,-36-1 1,0-35 15,-35 36-15,0 123 15,-17 70-15,17-52-1,17 17 1,54-53 0,-1-17-1,36-18 1,-35-35-1,34-36 1,-52 1 0,-35 52-16,0-106 15,-18 89 1,-36 70 31,19 36-32,17 0 1,35-1 0,0-35-1,1 1 1,-36-19 0,0 1-1,-53-18 1,-18 0-1,18-35 1,53 17-16</inkml:trace>
  <inkml:trace contextRef="#ctx0" brushRef="#br0" timeOffset="132351.59">8749 17286 0,'35'0'16,"18"0"-1,-35 0-15,70-70 16,-18-19 0,19-69 15,-36 16-16,-53-16 1,0 122-16,0-16 16,-71 52-1,0 70 1,36 89 0,0 0-1,35 17 1,53-70-1,70-71 1,-17-35 0,18-18-1,-36-34 1,-18-54 15,-70 0-15,0 53-1,-35 124 17,17 17-17,18 0 1,18-35 0,0-36-16,52 1 15,1-18 1,35-18-1,-36-34 1,-35-54 0,-35 0-1,0 71 1,-17 123 31,17-18-32,-35 19 1,35-19 0,0-35-1,0-52 17,17-1-32,1 0 15,35-70 1,-36 53-16,19-36 15,34 19 1,-17 34 0,-35 71-1,-1 0 1,1 17 15,0-17-15,-18-35-16,35-1 15,0 1 1,53-18 0,-35-35-1,18-53 1,-18-1 0,-36 54-16,1-53 15,17 53 1,-35 105 15,0 1-15,0-54-16,0 54 15,0-53-15,0 35 16,53-36 15,18-17-15,35 0-1,-18-35 1,18-53 0,-89 0-1,-17-1 1,-35 54 0,-35 53-1,34 52 1,19 36-1,17-71-15,0 18 16,70-17 0,18-19-1,36-17 1,-36-17 15,18-36-15,-88 35-16,-18-53 15,0-52 1</inkml:trace>
  <inkml:trace contextRef="#ctx0" brushRef="#br0" timeOffset="132566.71">10089 16528 0,'0'0'0,"-52"0"32,34 0-32,0 0 15,1 0 1,-19 17 0,19-17-1</inkml:trace>
  <inkml:trace contextRef="#ctx0" brushRef="#br0" timeOffset="132766.84">8643 16933 0,'0'0'0,"-35"18"0,-18-18 15,35 0 1,36 0-1,88 0 1,88-18 0,-88 1-1</inkml:trace>
  <inkml:trace contextRef="#ctx0" brushRef="#br0" timeOffset="134150.51">12153 16669 0,'0'0'0,"88"-141"31,-88 123-31,18-17 0,-18 17 16,-71 18 15,-34 53-16,16 53 1,37 70 0,34-123-16,18 106 15,18-18 1,87-70 0,54-36-1,-18-35 1,18-53-1,-124 18-15,71-54 16,-71-69 0,-35-1-1,-53 0 1,-35 89 15,-53 70-15,88 0-16,-88 35 15,-18 124 1,89-18 0,70 35-1,53-70 1,88-35 0,18-54-1,17-34 1,-70-36-1,35-53 1,-71 0 0,-70 18-1,0 70-15,-17 53 32,17 36-1,-18 17-16,18-17 1,0-54-16,35 19 16,36-36-1,17 0 1,0-53 0,1-35-1,-36-18 1,-36 35-1,1 53 1,-18 36 0,0 53-1,0 17 1,53 0 15,35-35-15,35-35-1,18-18 1,-35-36 0,0-69-1,-35-54 1,-36 0 0,-35-35-1,-18 141 1,-35 53-1,1 53 1,-1 88 0,35-17-1,18-89-15,0 124 16,0-89 0,71-35 15,-36-17-16,53-36 1,-35-17 0,17-53-1,-34 17 1</inkml:trace>
  <inkml:trace contextRef="#ctx0" brushRef="#br0" timeOffset="134366.35">13529 16757 0,'0'0'0,"-35"0"15,52 0 17,54 0-32,17 0 31,-70 0-31,123-35 15,-53-1 1,-53 19-16</inkml:trace>
  <inkml:trace contextRef="#ctx0" brushRef="#br0" timeOffset="136433.75">14570 16563 0,'0'0'0,"-36"0"0,19 0 16,-18 0-1,52 0 17,18 0-32,36-18 15,35-35 1,-53 0 0,-36-17-1,-52 17 1,-35 53-1,-36 35 1,70-17-16,-34 52 16,35 54-1,35-71 1,88 17 0,-18-52 15,-34-18-31,69 0 15,-69-18 1,-36 1 0,-18 17-1,-70 70 1,35 18 0,18 71-1,35-88 1,0-1-1,53-70 1,35 0 0,-35-53-1,70-70 1,-17 17 0,35-17 15,-53 70-16,-35 53 1,-35 70 0,-18 71-1,-18-52 1,-35-1 0,36-53-1,34-35 16,1-18-31,35-52 16,35-36 0,-35 18-1,0-18 1,-35 106 0,-18 18 15,-71 70-16,53 35 1,18-52 0,18-1-1,53-34 1,70-36 0,-53-36-1,18-52 1,-36 0-1,18-53 1,-35 70 0,18 54-1,-53 17 1,-18 53 0,0-18 15,0 0-16,17-35 17,-17-35-17,0-18 1,-17 18 0,-19 17-1,-17 18 1,18 35-1,-18 71 1,36-88-16,-1 88 16,18 0-1,0-54 1,70 19 0,36-71 15,-70 0-31,105 0 15,-35-35 1,-1-53 0,-69-1-1,-19-17 1,-17 89 0,-53 17-1,0 70 1,18 19-1,35-19 1,0-17 0,88-35-1,1-18 1,-19-36 0,1-16 15,-36-37-16,0 19 1,-35 17 0,18 35-1,-36 71 17,18 71-17,-17-19 1,-1 54-1,0-35 1,1-71-16,-19 141 16,1-53-1,-35 53 1,70-53 0,-36 18 15,36 52-16,0-140 1,0-54 0,53-122 15,0-1-15,-18 18-16</inkml:trace>
  <inkml:trace contextRef="#ctx0" brushRef="#br0" timeOffset="136799.49">16863 16986 0,'0'0'0,"0"-17"0,-18-36 0,18-36 31,18 54-16,70 0 1,0 17 0,53 18-1,-70 88 1,-71 18 0,-88-17-1,-71-37 1,53-16-1,-35-36 1,123 0 0,18-18-1,36 0 1,-19 1 0</inkml:trace>
  <inkml:trace contextRef="#ctx0" brushRef="#br0" timeOffset="138465.95">17321 17004 0,'0'18'0,"18"-18"31,0 0-31,-1 0 0,71-53 31,18-18-15,-17-17-1,-1-53 1,-53-36 0,-35 72-1,0 69-15,-18-52 16,-17 88 0,0 53-1,17 53 1,-17 53-1,35 35 1,35-53 0,36-71-1,35-34 1,-18-36 0,18-36 15,-36-34-16,-52 52-15,52-123 16,-52 53 0,0 35-1,-18 106 17,0-36-32,-18 89 15,18-18 1,53 1-1,0-54 1,53-35 0,-36-18-1,54-70 1,-71 0 0,-1-18 15,-34 53-16,-18 88 17,-35 18-17,17-17-15,1 34 16,17 18 0,52-35-1,19-53 1,17 0-1,0-35 1,-35-53 0,-53-18-1,0-18 1,-35 54 0,-35 35 15,-36 35-16,0 70 1,71 18 0,35 36-1,35-36 1,53-17 0,0-71-1,0-18 1,18-53-1,-35 1 1,17-54 0,-70 71-1,-36 71 17,-35 70-1,35-17-16,1-1 1,17-34 0,0-19-1,0-34 1,0-1 0,35-70-1,18 17 1,18-35-1,-1 54 1,-52 34-16,52 18 16,-52 35-1,-18 71 1,0-35 0,35-1 15,18-35-16,35-17 1,-35-18 0,18-53-1,-36-17 1,0-36 0,1 18-1,-36 70-15,0-35 16,0 35-1</inkml:trace>
  <inkml:trace contextRef="#ctx0" brushRef="#br0" timeOffset="138715.95">19068 16175 0,'0'0'0,"-18"0"0,-70-35 31,70 35 32,1 17-63,-1-17 15,0 18-15</inkml:trace>
  <inkml:trace contextRef="#ctx0" brushRef="#br0" timeOffset="138950.46">17621 16457 0,'0'0'0,"-17"0"0,-1 0 16,36 0 15,-1 18-31,71-18 16,18 0 0,-70 0-16,140 0 15,36 0 1</inkml:trace>
  <inkml:trace contextRef="#ctx0" brushRef="#br0" timeOffset="139266.04">20514 16827 0,'-18'0'0,"1"0"16,-1 0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39:23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1535 1623 0,'0'0'0,"0"-18"0,0-17 16,-18 35-1,18-35-15,-35 35 16,-18-36 15,-18 19-15,18 17-1,-17-36 1,34 36 0,1 0-1,70 18 16,89 0-15,158-18 0,-70 0-1,52 0 1,-105 0 0,-35 0-1,-107 0-15,36 0 31,-35 0-15,-36-18 15,18 0-31</inkml:trace>
  <inkml:trace contextRef="#ctx0" brushRef="#br0" timeOffset="449.51">2275 1252 0,'-17'-17'16,"-1"17"-16,18 17 31,0 1-31,0 17 16,53 1-1,53-1 16,-88-35-31,52 0 16,106 0 0,-105-18-1,-36 18 1,-88 0 15,36 18-31,-36 17 16,18-17-16,-89 88 15,36-1 1,17 19 0,1-1-1,52-70 1,0-17 0,18-54 30,0 0-46</inkml:trace>
  <inkml:trace contextRef="#ctx0" brushRef="#br0" timeOffset="2066.19">3898 1252 0,'-17'0'0,"-1"0"47,0 0-47,18 18 15,0 0-15,0-1 16,0 36 0,0-35-16,18 17 15,52-17 1,1-18-1,17-53 1,-17 18 0,-1-36-1,-70 53-15,0-35 16,0 1 0,0 34-1,-17 53 32,-1 36-31,18-36-16,-18 88 15,1-17 1,-1 53 0,0-71-1,18 0 1,0-70-1,-17-18 1,-18-35 0,-36-36-1,18 18 1,18 18 0,17 35 15,18 71-16,0-18 1,71 17 0,17-70-1,88-18 1,36-70 0,-53 0-1,-1-18 1,-69 0-1,-89 18 1,0 18 0,-18 70 15,-17 105-15,-18 54-1,35 18 1,-35 70 15,18-36-15,17-140-16,-17 246 15,35-105 1,0 35 0,0-53-1,0-88 1,35-53-1,-17-53-15,70-53 16,71-71 0,53-70-1,-89 18 1,-52-89 0,-107 89-1,-193-36 16,53 159-15,-18 36 0,123 17-1,89 0 17,-1 0-32,107-18 15,-54-35 1,36 18-1</inkml:trace>
  <inkml:trace contextRef="#ctx0" brushRef="#br0" timeOffset="3567.48">5821 1993 0,'0'0'0,"17"0"0,1 0 16,0-17 0,-18-1-16,53-35 15,0-35 1,-1-36 0,-16-34-1,-19 16 1,-17 19-1,0 105-15,-17 1 16,-36 52 0,0 71-1,18 70 1,35 1 0,17-1-1,19-158-15,69 70 31,-16-71-15,34-34 0,-35-36-1,36-53 1,-54 0 0,-52 71-16,0-106 15,-18 123 1,-53 36-1,0 70 1,17 53 0,36-17-1,36-54 1,52-52 0,18-36-1,35-70 16,-53 0-15,18-89 0,-71 107-1,-35 35 1,0 52 0,-17 107-1,-19-18 1,19 17-1,17-52 1,0-54 0,35-52 15,-17 17-31,34-52 16,1-71 15,18 35-16,-53 70 1,17 36 0,0 53-1,-17 71 1,-1-54 0,54 36-1,-53-88 1,35-18-1,17-18 1,1-35 0,-1-35-1,18-35 1,-70 52 0,-18 106 30,-18 36-30,18-36-16,0 53 16,0 1-1,36-19 1,52-52 0,0-18-1,36-35 1,-36-18-1,-18-88 1,-52 35 0,-18 17-1,-35 89 1,-54 89 0,37 52-1,52-18 16,35-52-15,53-54 0,35-17-1,-17-17 1,35-54 0,-52-17-1,-54-35 1,-53-19-1</inkml:trace>
  <inkml:trace contextRef="#ctx0" brushRef="#br0" timeOffset="3766.11">7638 1182 0,'0'0'0,"-18"0"0,-17 0 15,17 0 1,0 0 0,-17 0-1,-18 0 1,0 0-16</inkml:trace>
  <inkml:trace contextRef="#ctx0" brushRef="#br0" timeOffset="3950.96">6050 1552 0,'0'0'0,"-18"18"0,1-18 16,17 17 0,53-17-1,106-17 16,35-36-15</inkml:trace>
  <inkml:trace contextRef="#ctx0" brushRef="#br0" timeOffset="4366.3">9631 1587 0,'0'0'0,"0"-17"0,0-36 31,0 18-15,0 52-1,0 19 1,0 69 0,-18-16-1,18 16 1,-17-69-1,34-36 1,36 0 0,18-36-1</inkml:trace>
  <inkml:trace contextRef="#ctx0" brushRef="#br0" timeOffset="4715.83">10195 1517 0,'0'0'0,"18"-18"0,17-52 31,-35 34-15,-17 36 0,-107 18-1,18 35 1,106-18 0,0 1-1,36-19-15,52 1 16,35 35-1,-35-18 1,-70 18 0,-18 0-1,-71-18 1,-17-17 0,-18-18-1,18 0 16,35-35-15,-17-54-16</inkml:trace>
  <inkml:trace contextRef="#ctx0" brushRef="#br0" timeOffset="4873.32">9507 1376 0,'0'0'16,"-17"0"-16,-1 0 15,0 0 17</inkml:trace>
  <inkml:trace contextRef="#ctx0" brushRef="#br0" timeOffset="5616.46">11871 1570 0,'0'0'0,"-18"-88"31,18 70-31,0 0 15,0-35 1,71-17 0,-36 70-16,53-18 15,53 54 1,-70 16 0,-53 90-1,-36-1 1,-17-53-1,-18-18 1,53-87 15,0-18-15,70-89 0,1 36-1,35-36 1,-71 89-1,53 0 1,0 35 0,-52 70-1,-36 1 1,-36 52 0,-16-17-1,34-35 1,36-71 15,-1-18-15,1 1-16</inkml:trace>
  <inkml:trace contextRef="#ctx0" brushRef="#br0" timeOffset="6032.17">13088 1429 0,'0'0'16,"0"-53"-1,-71 70 17,-17 54-17,18 70 1,34-35 0,19 17-1,34-70 1,89-53-1,-70 0-15,69-17 16,37-71 0,-54-1-1,-53-52 1,-70 18 0,-53 70-1,-71 53 16,53 53-15,0 35 0,88-35-1,54-53 1,87 0 0,-70 0-16</inkml:trace>
  <inkml:trace contextRef="#ctx0" brushRef="#br0" timeOffset="6316.15">13688 1147 0,'0'0'16,"0"-18"-16,0-35 15,-18 71 1,-35 105 0,36 36-1,-1-18 16,18 18-15,0-71 0,70-18-1,-17-70 1,0-52 0,-17-1-1,-36-53 1,0 18-1</inkml:trace>
  <inkml:trace contextRef="#ctx0" brushRef="#br0" timeOffset="6482.47">13406 1393 0,'0'0'16,"-18"18"-16,0-18 0,18 18 16,0-1-1,124-17 16,34 0-15,-16-53 0,-1 36-16</inkml:trace>
  <inkml:trace contextRef="#ctx0" brushRef="#br0" timeOffset="7982.68">15646 1182 0,'0'0'0,"-18"-106"31,0 35-31,1 18 16,-71 53-1,-1 71 17,54-53-32,-141 158 15,35-52 1,17 52 0,106-53-1,89 19 1,53-90-1,87-52 1,-158 0-16,106-17 16,0-89-1,-71-35 1,-71 0 0,-17-53-1,-70 53 1,-124 35 15,17 123-15,-34 107-1,105 17 1,71 71 0,52-142-1,19-17-15,122 71 16,-17-89-1,53-35 1,-52-18 0,-1-70-1,-35-18 1,-71-17 0,-18 87-1,-17 19 16,0 70-31,0 0 32,0 52-17,0-16 1,18-54 0,17-35-1,71 0 1,0-71-1,0-17 1,-36-18 0,-52 36-1,-18 35 1,-18 87 15,-17 19-15,35-53-1,-17 70 1,17-18 0,17 1-1,54-53 1,35-18 0,-18 0-1,53-89 1,-71 19-1,-52-36 1,-18 35 0,0 19-1,-18 52 1,-17 35 0,-18 53-1,53 0 16,0 0-15,18-35 0,52-17-1,-17-36 1,36-36 0,-19-17-1,36-52 1,-71 87-16,0-35 15,18-35 1,-17 88 0,-36 70-1,0-17 1,0 35 0,0-17-1,0-36 1,17-35-1,36 0 17,0-17-32</inkml:trace>
  <inkml:trace contextRef="#ctx0" brushRef="#br0" timeOffset="8301.7">18450 1482 0,'0'0'0,"-17"-18"0,-1-17 16,0-1 0,-17 89 30,35-35-46,-35 70 32,0-17-17,35-54-15,-18 36 16,18-70 31,18-1-47</inkml:trace>
  <inkml:trace contextRef="#ctx0" brushRef="#br0" timeOffset="8483.65">18344 1288 0,'0'0'0,"-35"0"0,0 0 16,17 0-1,1 0 32,52 0-31,-17 0-16</inkml:trace>
  <inkml:trace contextRef="#ctx0" brushRef="#br0" timeOffset="8781.91">18909 1164 0,'0'0'0,"18"-17"15,-36 52 17,-35 71-17,0-18 1,53-53-16,-53 89 16,35-36-1,18 0 1,18-53 15,35-17-15,18-18-1,17-53 1,-35 0 0,-53 18-16</inkml:trace>
  <inkml:trace contextRef="#ctx0" brushRef="#br0" timeOffset="8948.95">18821 1446 0,'0'0'0,"-36"0"0,1-17 16,17 17-1,36 0 1,70 0 0,18 0-1,-18-18 1,-17 0-1</inkml:trace>
  <inkml:trace contextRef="#ctx0" brushRef="#br0" timeOffset="9865.99">20126 1341 0,'0'0'16,"-18"0"0,1 17-16,-19 1 15,-34 70 1,35-17 0,35-36-16,-18 18 15,18 17 1,0-52 15,35-18 0,18-71-15,0 1 0,18-18-1,-36 52 1,-17 36-1,-18 36 1,0 52 0,0-18-1,17 19 1,36-54 0,18-17-1,17-18 1,0-53-1,-35-18 17,17-35-17,-34 0 1,-36 71 0,17 35-1,-34 35 1,-1-17-16,-17 35 15,17 35 1,18-35 0,35-18-1,71-17 1,0-36 0,-35-17-1,-1-53 1,-34 35-1,-1 35 17,-70 71-1,17-35-31,-17 35 16,-1 17-1,19-52 1,17-36 31,17 1-47,-17-1 0</inkml:trace>
  <inkml:trace contextRef="#ctx0" brushRef="#br0" timeOffset="10031.73">21008 1341 0,'0'0'0,"-35"0"31,17 0-31,-17 0 16,17 0-1,36 0 17,17 0-32</inkml:trace>
  <inkml:trace contextRef="#ctx0" brushRef="#br0" timeOffset="10598.48">21414 1217 0,'0'0'0,"0"-18"0,-18 18 47,0 36-47,-17 70 16,-18-18 15,18 53-15,35-53-1,0 36 1,17-72 0,54-52-1,0 0 1,70-52-1,0-72 1,-35 1 0,-89 70-16,54-88 15,-54 17 1,-17 106 0,-88 36-1,-18 70 1,71-35-1,-35 71 1,34 52 0,54-70-1,105-18 1,-17-70 0,35-18-1,1-18 1,-19-52-1,-52-19 1,-71 72-16</inkml:trace>
  <inkml:trace contextRef="#ctx0" brushRef="#br0" timeOffset="12364.76">2857 3210 0,'0'0'0,"-105"0"16,69 0 0,1 36-1,35-1-15,0 88 16,53-17 0,53-53-1,-18-53 1,71-71-1,-53-17 1,17-53 0,-105 18-1,-71 52 1,-18 54 0,54 52-1,-1 141 1,18 71 15,0-35-15,0-89-1,0 1 1,0-89 0,-18-53 15,1 18-31,-71-70 15,-1-1 1,-34-17 0,35 35-1,52 71 1,54 105 0,35 1-1,53-1 1,0-105 15,52-36-15,-17-52-1,36-71 1,-107 52 0,-70 1-1,0 53 1,0 53-1,0 52 1,18 54 0,-18-54-1,18-35 1,-18-17 0,53-53-1,0-18 1,17-88 15,-35 53-15,18 35-1,-35 70 1,0 36 0,17 53-1,0-18 1,36-17-1,-1-71 1,18-18 0,1-35-1,16-53 1,-52-35 0,-53-35-1,0 70 1,-17 71-1,-19 70 17,1 124-17,18 17 1,17-52 0,0-54-1,35-35 1,18-35-1,0-17 1,-18-54 0,-17 54-16</inkml:trace>
  <inkml:trace contextRef="#ctx0" brushRef="#br0" timeOffset="12549.14">4180 3634 0,'0'0'0,"18"0"62,0 0-62,52 0 16,18-18 0,54 0-1,-107 18-15</inkml:trace>
  <inkml:trace contextRef="#ctx0" brushRef="#br0" timeOffset="13181.39">4868 3828 0,'0'0'0,"0"17"16,53-34 15,18-36-15,-18 0-1,-36-18 17,-17 18-17,-35 53 1,17 18-16,-34 53 16,16 34-1,36-34 1,36 17-1,52-70 1,-18-18 0,54-71-1,-107 18 1,19-17 0,-36-18-1,35-1 1,18 72 15,35 17-15,0 88-1,-35-18 1,-53 19 0,0-19-1,0-87 32,0-19-31,0-34-1,0-18 1,53 35 0,-35 35-16,88-53 15,-36 71 1</inkml:trace>
  <inkml:trace contextRef="#ctx0" brushRef="#br0" timeOffset="15264.16">6085 3528 0,'0'17'16,"0"1"-1,-17 0-15,-19 35 16,19 0-1,-18 35 1,35-53-16,0 36 16,0-36-1,0-18 1,35-17 0,-18-35-1,36-35 1,-17-36 15,34 0-15,-34 35-1,-1 54 1,-18 17 0,-17 17 15,18-17-16,0 0 1,-1 0 0,1 0-1,0 18 17,-18 17-32,35 18 15,35 35 1,-34-52-1,52 17 17,-18-36-17,36-17 1,-70 0-16,105-17 16,-53-36-1,-35-35 1,-36-1-1,-34 1 1,-36 70 0,-88 36-1,88 70 1,0 18 0,18-18-1,35-35 1,53-35-1,35-18 17,0-53-17,0-18 1,-70-17 0,-1 0-1,-17 53 1,0 70-1,-17 36 1,17 17 0,0 0-1,53-35 1,35-18 0,18-35-1,17-53 1,-17-17-1,-18-36 17,-52-71-17,-36 36 1,0 88-16,0-52 16,-53 175 15,35 89-16,0-36 1,18 19 0,18-37-1,70-34 1,0-71 0,36 0-1,-1-88 1,-105 70-16,35-52 15,35-177 17,-70 88-17,-18 0 1,0 106 0,0 71-1,0 105 1,-18 71-1,18-35 1,0-53 0,35-18-1,54-70 1,16-18 0,-34-53-1,-36-18 1,0 1-1,-35 52 17,0 89-1,-17-1-15,17-17-1,35-53 1,53 18-1,36-36 1,-54-35 0,-52 36-16,17-72 15,-35 19 1,0 17 0,0 35-1,0 53 1,0 107-1,18-37 17,0 107-17,17 0 1,18 105 0,17 1-1,-17-89 1,-35 71-1,-71-177 1,-53-105 0,36-71-1,-19-123 1,36-159 0,36 141-1,52-53 16,18 88-15,88-70 0,35 17-1,-17 88 1,123-34-16</inkml:trace>
  <inkml:trace contextRef="#ctx0" brushRef="#br0" timeOffset="16014.24">11024 3157 0,'0'0'0,"-53"-53"16,36 53 0,-1-17-1,-35 70 1,0 70 0,-17 71-1,-18-35 1,35-53-1,53-89 1,70-87 15,18-36-15,1-17 0,-72 87-16,71-87 15,-52 105 1,-1 71-1,-35 35 1,0 53 15,0-17-15,70-36 0,72-88-1,16-18 1,-52-34-1,18-54 1,-54 0 0,-70-141-1,-35 123 1,-53 36 0,35 88-1,0 18 1,0 70 15,35 18-15,54 0-1,69-53 1,-69-36-16</inkml:trace>
  <inkml:trace contextRef="#ctx0" brushRef="#br0" timeOffset="16964.55">12294 3263 0,'0'-17'0,"0"34"0,0-87 16,-70 70-1,-18 0 1,-36 88 0,1 35-1,34 1 1,89-18-1,0-53 17,89-53-17,16-18 1,-16-17 0,34-89-1,-88 18 1,-17 0-1,-18 71 1,0 53 0,-35 123-1,17-53 1,18 0 0,18-17-1,70-36 1,18-35 15,-18-17-31,18-72 31,-53 1-15,-18-53 0,-35 53-1,0 35 1,0 88-1,0 71 1,-18 17 0,18-52-1,36-18 1,52-35 0,18-36-1,17-35 1,-52-35-1,17-89 17,-70 54-17,-18-18 1,0 106 0,-18 52-1,0 89 1,1 0-1,-1 53 1,18-18 0,18-71-1,70-34 1,-18-36 0,71-18-1,-35-35 1,-70-18-1,-19-17 1</inkml:trace>
  <inkml:trace contextRef="#ctx0" brushRef="#br0" timeOffset="17148.07">13317 3210 0,'0'0'0,"-17"0"16,34 0 15,72-17-15,-1-1-1,-35-17 1,-53-1 0</inkml:trace>
  <inkml:trace contextRef="#ctx0" brushRef="#br0" timeOffset="17330.79">12965 3016 0,'0'0'0,"-36"0"0,1 0 15,-71 0 1,71 0 0,53 0 15,17 0-16</inkml:trace>
  <inkml:trace contextRef="#ctx0" brushRef="#br0" timeOffset="18431.46">14164 3457 0,'0'0'0,"-71"35"16,54-35-16,-1 0 16,18 18-1,53-36 1,88-34-1,-106 16-15,89-34 16,-18-71 0,-106 17-1,0-17 1,-18 70 0,1 71-16,-36 0 15,35 0-15,-70 124 16,35 17-1,0 124 17,-18 17-17,36-35 1,-35 123 0,70-264-16,-36 229 15,36-141 1,18-35-1,52-124 1,54-105 0,70-71-1,-141 88-15,106-106 16,-18-70 0,-141-36-1,-71 89 1,-140-1 15,69 124-15,19 36-1,105-19 1,71 1 0,88-53-1,36-18 1,-71 18-1,-71 53-15,53-89 16,-53 54 0,-35 52-1,0 36 1,-17 70 0,-19 0-1,19-53-15,17 53 16,0-17-1,35-71 17,53 0-17,-17-35 1,17-53 0,-70 52-16,-18-52 15,-18-35 1,-53 87-1,-17 36 1,18 71 0,34 17-1,36 0 1,53-70 0,88 0-1,-105-18-15</inkml:trace>
  <inkml:trace contextRef="#ctx0" brushRef="#br0" timeOffset="18780.73">15293 3369 0,'0'-35'15,"0"70"-15,-18-123 16,18 17 0,18 18-1,70 36 1,36 17-1,-19 70 1,-52 36 0,-53-35-1,-17 17 1,-1-71 0,18-34 15,0-1-31,0-70 15,0-18 1,18 36 15,17 34-15,0 1 0,-17 35-16,35-35 0</inkml:trace>
  <inkml:trace contextRef="#ctx0" brushRef="#br0" timeOffset="19282.15">17074 2857 0,'0'0'0,"-52"-17"31,34 17-31,-17 0 0,-36 35 15,-35 71 1,36 35 15,52-17-15,18-36 0,71-18-1,34-52 1,-34-18-1,88-106 1,-89 18 0,-52-71-1,-18 53 1,-53 18 0,-53 88-1,0 53 1,0 18-1,89-18 17,17-1-17,35-16 1,53-36 0,-70 0-16</inkml:trace>
  <inkml:trace contextRef="#ctx0" brushRef="#br0" timeOffset="19465.4">17480 3069 0,'0'0'15,"-18"0"-15,-17 0 16,0 0 0,53 0 46,-1 0-62,1 0 16</inkml:trace>
  <inkml:trace contextRef="#ctx0" brushRef="#br0" timeOffset="19714.27">17921 2928 0,'0'0'0,"-35"-18"16,35 1 0,17 17-1,72-18 1,-19 0 0,1 18-1,-54-17 1,-34 17 15,-19 0-31</inkml:trace>
  <inkml:trace contextRef="#ctx0" brushRef="#br0" timeOffset="20081.62">17886 2875 0,'0'0'16,"-53"35"0,35-17-16,-35 35 15,36-18 1,17 1-1,17-19 1,54-17 0,35 0-1,-18 0 1,0 35 0,-53 1-1,-35 34 1,-17 1-1,-54-18 1,-88-18 15,71-35-15,0 0 0,35 0-1,36-35 1,34-1-1,89-34 1</inkml:trace>
  <inkml:trace contextRef="#ctx0" brushRef="#br0" timeOffset="21313.7">18838 2910 0,'0'0'0,"18"0"0,17-53 15,18 1 17,-35 16-17,-18 19 1,-53 17 0,18 0-16,-71 35 15,35 18 1,36 17-1,53 1 1,52-18 0,1 17-1,-18 1 1,-53 0 0,-18-36-1,-70-35 1,35 0-1,-35-18 17,70 1-32,-35-54 15,-17 18 1,52 35 0,36 71 15,34 0-16,54 53 1,-18-71 0,71-35-1,-35 0 1,17-17 0,-53-36-1,-70 18-15,35-71 16,-53 18-1,0 52 1,-36 72 31,19 16-31,17-34-16,0 53 15,53-18 1,35-36-1,0-17 1,-17-17 0,-1-54-1,18-35 1,18-17 0,-53 70-1,-18 35 1,-35 71 15,0-18 0,0-17-15,0-36 15,0 1-15,0-1-1,0 0-15,-35 18 16,-71 18 0,-53 70-1,71-17 1,53 52 0,70-52-1,124-18 1,-36-53-1,19-36 17,-54-16-17,0-37 1,-53 36 0,-35 36-1,-53 17 1,18 0-16</inkml:trace>
  <inkml:trace contextRef="#ctx0" brushRef="#br0" timeOffset="21963.8">1976 5450 0,'0'0'0,"0"-17"0,-36-54 31,36 36-31,-17-36 16,-1 18-1,18 71 1,0 53 0,0-18-16,0 35 15,0 176 1,0-140 0,0-1-1,-35-87 1,-1-36-1,1 0 1</inkml:trace>
  <inkml:trace contextRef="#ctx0" brushRef="#br0" timeOffset="23030.05">1305 5715 0,'0'0'0,"-35"-18"16,70 18 15,1 0-31,140 0 16,18-53-1,88-70 1,-88 35 0,0-36-1,-176 18 1,-89 18-1,1 53 1,34 70 15,19 124-15,-1 0 0,-17 141-1,17-177 1,18-35-1,0-70 1,0-53 15,18-54-15,52-34 0,1 35-1,17 35 1,-35 53-1,-18 88 1,-17-70 0,0 70-1,-1 0 1,1-53 0,35-17-1,-18-18 1,36-35-1,-1-18 1,-17-71 0,-35 54-1,-1-18 1,-17 105 15,0 54-15,0 35-1,18-18 1,35-18 15,35-70-15,0 0 0,-70 0-16,70-53 15,36-17 1,-18-54-1,-54 36 1,-16 0 0,-107 106 15,54-1-31,-54 72 16,53 52-1,18-71 1,0 1-1,18-71 1,0 0 15,-18-18-15,-71-70 0,36 53-16</inkml:trace>
  <inkml:trace contextRef="#ctx0" brushRef="#br0" timeOffset="23182.86">2822 5327 0,'-17'0'16,"34"0"31</inkml:trace>
  <inkml:trace contextRef="#ctx0" brushRef="#br0" timeOffset="23997.16">4974 5433 0,'0'0'16,"0"-18"-16,-17 0 0,-1-52 15,0 35 1,1 17-1,-1 36 1,18 70 15,0-53-31,0 159 16,0-35 0,-53 17-1,53-105 1,-18-36-1,71-105 17,18-54-17,-18 18 1,17-70 0,-17 88-1,0 105 1,-18 107-1,1-1 1,-36 36 15,35-71-15,36-17 0,34-71-1,37-71 1,-1-35-1,-71-17 1,-70-53 0,-35 34-1,17 89-15,-52-70 16,-1 52 0,18 89-1,18 88 1,35 0-1,53 53 1,53-71 15,0-53-31</inkml:trace>
  <inkml:trace contextRef="#ctx0" brushRef="#br0" timeOffset="26179.7">6544 5697 0,'0'0'0,"18"-53"16,-18 36-16,-18-71 16,-53 35-1,-34 53 1,-1 53 0,35 52-1,18 37 1,36-107-16,17 71 15,0-36 17,70-52-17,-17-18 1,35-53 0,-35 0-1,-35 18-15,35-89 16,-53 18-1,17-17 1,1 70 0,-18 141 15,0-70-31,0 105 16,18 1-1,35-36 1,17-17-1,36-54 1,-18-17 15,36-70-15,-54-1 0,-34-52-1,-36 34 1,17 37-1,-17 122 17,-35 36-17,17-18 1,18 0 0,36-35-1,16-35 1,72-18-1,-36-53 1,-17-35 15,-1-71-15,-17 0 0,0-52-1,-35 158-15,17-71 16,-17 18-1,-71 195 17,0 87-17,35-35 1,1 88 0,17-123-1,35 0 1,53-53-1,0-53 1,18-18 0,-71 1-1,53-54 1,1-52 0,-54-1-1,-35 71 1,-18 53-1,-17 18 1,17 17-16,-17 53 16,35 36-1,0-71 1,53 17 0,18-70-1,34 0 1,37-70-1,-72-1 1,-52-35 0,-1 18 15,-17 35-15,0 71-1,0 0-15,-17 52 16,-19 36-1,19-36 1,-18 1 0,17-36-1,18-17 1,0 0 0,0-36-1,35-53 1,36-34-1,-1 16 1,1 1 0,-36 88 15,-17 53-15,-18 18-1,0-1 1,17 1-1,72-1 1,69-52 0,36-18-1,-70-18 1,-1-70 0,-52-35-1,-53-18 1,-18 52-1,-53 72 17,-53 52-32,-18 71 31,36 0-15,35-18-1,53-71-15,0 36 16,71-53-1,17 0 1,-18-35 0,-34-35-1,-1 34 1,0 1 0,-35 106 15,0 52-16,-17 0 1,17-70 0,-36 89-16,-17 175 31,18-123-15,0 71-1,35-18 1,-53-71-1,-35-53 1,0-87 0,-18-36-1,53-36 1,53-52 0,0-71-1,70-52 1</inkml:trace>
  <inkml:trace contextRef="#ctx0" brushRef="#br0" timeOffset="26385.5">8502 5327 0,'0'0'0,"-18"-18"0,18 1 0,-17 17 15,-1 0 1,0-18 0,18 0 15</inkml:trace>
  <inkml:trace contextRef="#ctx0" brushRef="#br0" timeOffset="26614">7549 5345 0,'18'0'15,"17"0"-15,18 0 16,88-18-1,18 0 1,-141 1-16,17-1 16,-35 0-1</inkml:trace>
  <inkml:trace contextRef="#ctx0" brushRef="#br0" timeOffset="26796.55">7144 5221 0,'0'0'16,"-36"0"-16,1 0 16,18 0-1,-1 0 17</inkml:trace>
  <inkml:trace contextRef="#ctx0" brushRef="#br0" timeOffset="27262.86">11271 4957 0,'-17'-36'0,"-19"-87"32,36 140-17,0 142 1,18 18 0,-18 87-1,-18-17 1,1-194-16,-1 35 15,18-53-15,0 36 16,0-106 31,-18-53-31</inkml:trace>
  <inkml:trace contextRef="#ctx0" brushRef="#br0" timeOffset="27596.52">10883 5186 0,'0'0'0,"-35"-141"16,35-53-1,88 70 1,212-35 0,-71 107-1,-17 69 1,-177 54-1,-105 70 1,-107 88 0,-34-35 15,69-35-15,107-89-1,35-52 1,106-18-1,0 0 1,-36-18-16</inkml:trace>
  <inkml:trace contextRef="#ctx0" brushRef="#br0" timeOffset="27962.84">11589 5486 0,'0'0'0,"0"17"0,0 19 15,0-1 1,35-35 15,53-71-15,-17 18 15,-18-35-15,-53 18-1,-36 52 1,19 18-16,-71 53 15,35 35 1,17 36 0,36-36-1,0 0 1,71-53 0,52-35-1,1-17 1,-36-19-1,-70 36-15</inkml:trace>
  <inkml:trace contextRef="#ctx0" brushRef="#br0" timeOffset="28479.34">12100 5574 0,'0'-18'16,"0"36"-16,0-106 16,36 35-1,52 0 1,35 18-1,-17 35 1,-88 0-16,70 52 16,-88-16-16,18 34 15,-18 54 1,-36-36 0,19-53-1,-1-35 1,18-17-1,0-54 1,35-17 15,1 17-15,52 1 0,18 52-1,-36 18 1,-52 0-16,-1 35 15,-17 18 1,0 36 0,0-1-1,0-35 1,0-36 0,0 1-16,-17-36 31,17-52-16,0-1 1,0 54 0</inkml:trace>
  <inkml:trace contextRef="#ctx0" brushRef="#br0" timeOffset="28630.3">12929 5239 0,'0'0'0,"-17"0"0,-19 0 16,19 0-1,-1 0 1,36 17 15,70 1-15</inkml:trace>
  <inkml:trace contextRef="#ctx0" brushRef="#br0" timeOffset="29463.23">13247 5362 0,'0'0'16,"-18"71"-16,-35-18 31,0 53-15,53-18 0,0-53-1,89-35 1,-54 0-16,53-18 15,0-52 1,-53-1 0,-35 1-1,-52-1 1,-19 36 0,0 35-1,54 0 1,70 0-1,70 0 1,18 0 15,89-18-15,-177 1-16,123-19 16,-123 36-1,-71 0 1,-70 36-1,-18 16 1,0 37 0,18 17-1,70-18 1,18-53 0,71-35-1,35 0 1,-18-53-1,53-53 1,-88 0 0,-18-70 15,-35 0-15,0 70-1,0 35 1,0 124-1,-35 88 1,17 0 0,18 36-1,18-54 1,35-52 0,53-36-1,-36-35 1,54-18-1,-89 1 1</inkml:trace>
  <inkml:trace contextRef="#ctx0" brushRef="#br0" timeOffset="29728.96">15522 5203 0,'0'0'0,"0"-35"31,0 53-15,0 35-1,-35 35 1,17-18 0,1 1-1,17-36 1,0-17-1,53-18 1,-1-18 0</inkml:trace>
  <inkml:trace contextRef="#ctx0" brushRef="#br0" timeOffset="30079.3">15981 5168 0,'0'0'16,"17"-53"-16,-17 36 15,-17 17 1,-54 35 0,36 18-1,17 17 1,18-52 0,89 17-1,-1-17 1,0 17-1,-70 0 1,-1 18 0,-52-17 15,17-36-31,-52 17 16,-18-17-1,17-17 1,18-36-1,0 17-15</inkml:trace>
  <inkml:trace contextRef="#ctx0" brushRef="#br0" timeOffset="30262.97">15328 4974 0,'0'0'0,"-17"-17"0,-19 17 16,1 0-1,17 0 1,36 35 15,35-35-15,-18 0-16</inkml:trace>
  <inkml:trace contextRef="#ctx0" brushRef="#br0" timeOffset="32396.42">17780 4904 0,'53'-18'31,"0"-35"-15,-36 35-16,36-35 15,-35-17 1,-18-1 0,-106 36-1,18 53 1,-53 88 0,35 52-1,0 72 1,89-89-1,158 17 1,88-105 0,-35-53 15,53-35-15,-71-18-1,-17-35 1,-124 53-16,1-89 15,-54-34 1,-88 69 0,0 89-1,-35 124 1,35-18 0,53 70-1,53-105 1,71-36-1,70-35 1,-53-18 0,36-35 15,-71-53-15,-53-52-1,0 52 1,0 53-1,0 124 1,-18 34 0,18 72-1,0-107 1,88 1 0,0-54-1,54-17 1,-19-52-1,-17-54 1,-71-53 15,-17 18-15,-18-36 0,0 125-1,-53 175 16,18 71-15,17-18 0,18-87-1,71-19 1,-1-52 0,-35-18-16,89 0 15,-1-71 1,-34 1-1,34-107 1,-70 19 0,0-54 15,-53 159-15,-53 124 15,0 52-16,0 71 1,35-88 0,18-71-16,36 71 15,34-71 1,36-35 0,18 0-1,-19-35 1,1-53-1,-18-18 1,-88 18 15,-70 141 1,35 0-17,17 52 1,0-34-1,54-18 1,52-18 0,35-35-1,71 0 1,-35-35 0,35-71-1,-141 18 1,-53-36-1,-35 54 1,-53 70 0,-36 53 15,89-36-31,-53 54 16,35 35-1,53-36 1,35-17-1,71-53 1,-18 0 0,53-53-1,-70-35 1,-18-88 0,-18 35-1,0-36 1,-17 89-1,-18 53 1,-36 70 0,-34 106 15,35 53-15,35-53-1,0-88-15,0 35 16,35-17-1,18-36 1,-18-35 0,36 0-1,17-35 1,-18 35-16</inkml:trace>
  <inkml:trace contextRef="#ctx0" brushRef="#br0" timeOffset="33129.83">22031 5115 0,'0'0'0,"71"-53"16,-19-52 0,-52 16-1,-52 19 17,-37 70-17,-34 70 1,35 19-1,-18 16 1,88 1 0,18-53-1,71-35 1,17-18 0,18-18-1,-36-52 1,1-72-1,-18 19 1,-36 70 0,-17 71 15,-35 70-15,0 0-1,0 18 1,35-71-16,0 18 15,0 0 1,53-35 0,35-18-1,0-36 1,0-17 0,36-88-1,-107 36 1,1 34-1,-53 71 1,-18 53 0,17 17 15,36 72-15,0-90-1,0 1 1,0-35-1,-17-18 1,-36 0 0,-71 0-1,19 0 1</inkml:trace>
  <inkml:trace contextRef="#ctx0" brushRef="#br0" timeOffset="33646.53">11730 6897 0,'0'0'0,"0"-124"16,0 107 0,0-19-16,0 54 31,0 106-15,0 17-1,-18 70 1,1-34-1,17-71 1,-18-18 0,0-71-1,18-34 1,0-54 0</inkml:trace>
  <inkml:trace contextRef="#ctx0" brushRef="#br0" timeOffset="33963.4">11553 6914 0,'0'0'0,"-35"-88"0,35 0 31,53 17-15,88 1-1,53 70 1,-70 35-1,-107 0-15,36 71 16,-123 18 0,-36-36-1,-71 0 1,54-17 0,88-36-1,88-35 16,52 0-15</inkml:trace>
  <inkml:trace contextRef="#ctx0" brushRef="#br0" timeOffset="34346.79">12277 7038 0,'0'0'15,"17"0"1,-52 35-1,-18 36 1,0 52 0,18 1-1,35-18 1,0-36 0,88-70-1,0-35 1,36-53-1,-54-36 1,-52-17 0,-36 53-1,-52 53 17,17 35-17,-53 35 1,53 0-1,53-17-15,0 17 16,35-35 0</inkml:trace>
  <inkml:trace contextRef="#ctx0" brushRef="#br0" timeOffset="36079.48">12823 6897 0,'18'-18'0,"-36"36"0,36-71 0,-18 35 16,0 36 0,-35 52-1,0 36 17,17 35-17,18-17 1,0-36-1,35-17 1,71-54 0,-18-17-1,18-70 1,-71 52-16,54-105 16,-54-1-1,35-35 1,-52 36-1,17 35 1,-35 158 31,-53 54-31,-17 34-1,35-34 1,35 52-1,35-123 1,71-53 0,17-53-1,-35 0 1,18-52 0,-71-1-1,-35 88-15,0-35 16,0 71 31,-17 17-47,17 53 15,0-35 17,0-35-32,17 35 15,54-36 1,0-17-1,17-53 1,-35 1 0,-18-37-1,-17 72-15,-18-54 16,0 54 0,0 34-1,0 54 1,-18-1-1,-17 18 1,17-35 0,0-53-1,36-35 32,35-35-31,17-36-1,-52 88-15,53-52 16,34 17 0,-69 53-1,-36 35 1,0 35 0,0 19-1,0-19 1,53-17-1,17-18 1,54-35 0,34-17 15,-69-36-15,34-71-1,-105 1 1,-18 70-1,-18 18 1,-70 52 0,17 36-1,1 53 1,35-53 0,35 0-1,17-53 1,36 0-1,0-35 1,0-18 15,-35 17-15,-1 19 0,-17 34 15,-17 36-16,17-17-15,-36 34 16,1 89 0,35 35-1,0-35 1,0 88 0,0 17-1,0-70 1,-18-53-1,-70-52 1,0-72 0,0-17 15,35-35-15,53 0-1,0-71 1,0-71-1,0 107-15</inkml:trace>
  <inkml:trace contextRef="#ctx0" brushRef="#br0" timeOffset="36249.21">13776 6967 0,'0'0'0,"-18"0"0,1 0 0,-19-17 15,36-1 1,18 18 31</inkml:trace>
  <inkml:trace contextRef="#ctx0" brushRef="#br0" timeOffset="36711.76">15804 6756 0,'0'0'0,"-17"-36"0,17 1 0,0-53 32,0 0-17,0 105 1,0 72-1,0 105 1,0 17 0,-35-52-1,35-124-15,-18 106 16,18-88 0,0-70 15,18-36-16,-18 17-15</inkml:trace>
  <inkml:trace contextRef="#ctx0" brushRef="#br0" timeOffset="37012.16">15752 6914 0,'-18'-123'16,"36"246"-16,-36-387 15,18 158 1,53-17-1,70 52 1,54 53 0,-54 89-1,-88 105 1,-105 1 0,-36-89-1,-70 18 1,105-71-1,53-17 1,54-18 31,-19-18-47,1 18 0</inkml:trace>
  <inkml:trace contextRef="#ctx0" brushRef="#br0" timeOffset="37378.74">16192 7179 0,'18'0'31,"0"-18"-31,-1 18 0,36-53 16,36 1-1,-1-1 1,-88 17-1,0 19 1,-71 17 0,36 17-16,-53 36 31,-1 18-15,54 17-1,35-35 1,35-18-1,89-35 1,35 0 0,-18-35-1,-106 35-15</inkml:trace>
  <inkml:trace contextRef="#ctx0" brushRef="#br0" timeOffset="37928.26">16827 7108 0,'0'-17'0,"0"34"0,0-87 16,0 17 0,18 18-1,53-1 17,17 36-17,-70 0-15,52 18 16,-17 53-1,-53 34 1,0-34 0,-53 17-1,0-53 1,53-52 15,0-36-15,0-18-1,88-17 1,36 0 0,-89 70-16,71 1 15,-18-1 17,-53 53-17,-35 18 1,0 18-1,-53-1 1,53-52-16,-17 17 16,17-17-1,0-36 17,0-17-17,17-36 1</inkml:trace>
  <inkml:trace contextRef="#ctx0" brushRef="#br0" timeOffset="38095.87">17533 6773 0,'0'0'16,"0"-17"0,-35 17-1,17 17 1,18 19-1,0-19 1,53 19-16</inkml:trace>
  <inkml:trace contextRef="#ctx0" brushRef="#br0" timeOffset="38978.54">17921 6897 0,'-18'17'47,"1"1"-47,-36 53 16,35-54-16,1 54 31,17 17-15,0-35-1,53-35 1,35-18-1,-35-36 1,-36 36-16,36-70 16,-53-1-1,0 1 1,-70 17 0,34 17-1,19 36 1,52 0-1,53-17 1,89-1 0,52 1-1,-70 17 17,-36 0-17,-193 0 16,-54 52-15,54 1 0,17 53-1,35-18 1,18-52-16,35 17 16,53-18-1,-17-35 1,35-18-1,-18-52 1,-35-19 0,-35 54-16,35-106 31,-18 0-15,-35-35-1,0 70 1,-18 106-1,-17 70 1,35-34-16,-18 87 16,1 36-1,17-36 1,0-35 0,53-17-1,-18-53 1,53-18-1,-17-18 1,-19 18 0</inkml:trace>
  <inkml:trace contextRef="#ctx0" brushRef="#br0" timeOffset="39133.26">19403 7179 0,'-18'0'31,"18"-18"-31,0 1 31</inkml:trace>
  <inkml:trace contextRef="#ctx0" brushRef="#br0" timeOffset="40144.56">494 9190 0,'0'0'0,"-18"0"0,-88 0 16,53 0-16,-17 0 15,-36 0 1,88 17 0,142 36-1,35-53 17,123 18-17,-70-18 1,87 0-1,-105 0 1,-123-18-16,70 18 16,-106 0-1,-52-17 1,-71-1 0,-36 18-1,54 0 1,34-18-1,19 1 1,17-1 0,70 1-1,18 17 17,-52 52-17,-36 54 1,-18-53-1,-88 18 1,36-18 0,-1-53-1</inkml:trace>
  <inkml:trace contextRef="#ctx0" brushRef="#br0" timeOffset="40545.51">2240 8714 0,'0'0'0,"-35"0"0,0 0 16,87 0-1,37 0 1,-36 0-16,194 0 15,-71-18 1,18 18 0,-106 0-1,-158 0 32,-36 0-47</inkml:trace>
  <inkml:trace contextRef="#ctx0" brushRef="#br0" timeOffset="40796.82">2663 8714 0,'0'0'0,"-35"0"31,18 53-15,17 35-1,0 70 1,0-34-1,-18-1 1,0-17 0,18-70-1,0-54 32,36-17-47</inkml:trace>
  <inkml:trace contextRef="#ctx0" brushRef="#br0" timeOffset="41294.31">2928 8872 0,'0'-17'15,"0"34"-15,0-122 16,0 122 15,0 1-31,0 88 16,0 52-1,0 1 1,0-71 0,-18 1-1,18-72 17,0-34-17,0-1 1,0-35-1,36-53 1,34-17 0,1 52-1,35 36 1,-18 70 0,-53 71-1,-35-18 1,0 18-1,-35-35 1,17-54 0,18 1-1,-17-18 1,17-35 15,52-18-31</inkml:trace>
  <inkml:trace contextRef="#ctx0" brushRef="#br0" timeOffset="41728.75">3475 9155 0,'0'0'16,"0"-53"0,0 70 30,0 1-46,0 17 16,0 71 0,-35-35-1,17-1 1,18-52-16,-18-1 16,18 1-1,36-53 16,-1-36-15,-18 54-16</inkml:trace>
  <inkml:trace contextRef="#ctx0" brushRef="#br0" timeOffset="41895.5">3581 8925 0,'0'0'0,"0"-17"0,0-1 16,-18 18-1,0 0 1,1 0-16,17 53 16,0-35-1,17 34 1</inkml:trace>
  <inkml:trace contextRef="#ctx0" brushRef="#br0" timeOffset="42311.01">3845 9119 0,'0'0'0,"18"-17"0,17-1 15,-52 18 32,-54 53-31,36-18-1,17 18 1,53-18 0,36-17-1,-1 17 1,-17 1 0,-53-1-1,-17-17 1,-71 17-1,-1-18 1,19-17 0,17 0-1,53-17 17,0-1-17,0-35 1,18 53-16</inkml:trace>
  <inkml:trace contextRef="#ctx0" brushRef="#br0" timeOffset="42845.72">5256 9066 0,'0'-35'16,"0"17"0,0-17-1,0 18-15,-17-36 16,-1 35-1,18 0 1,-18 36 0,18 70-1,0 89 1,0 122 0,0-87-1,0 88 1,-17 0-1,-18-53 1,-36 17 0,18-105 15,53-247 0,53-106-15,0 0-1,-18-71 1,-17 71-16</inkml:trace>
  <inkml:trace contextRef="#ctx0" brushRef="#br0" timeOffset="43211.19">5151 9384 0,'-36'-71'16,"72"142"-16,-72-177 0,1 53 15,17-53 1,18-17-1,18 70 1,88-35 0,-36 52-1,71 36 1,-17 36 15,-71 87-15,-88 18-1,-54-53 1,-52-17 0,71-53-1,52-1 1,18-34 15,0-1-15,71-17-1,-36 35-15</inkml:trace>
  <inkml:trace contextRef="#ctx0" brushRef="#br0" timeOffset="43661.4">5680 9049 0,'0'-18'0,"0"36"0,0-71 16,0 35-16,0-35 15,17 18 1,54 17 0,35 36-1,35 105 1,-106-52-1,-17 70 1,-18-70 0,-18-36-1,-17-35 17,0-18-17,17-17 1,0-36-1,18 1 1,0 17 0,71 0-1,-1 35 1,1 1 0,-53 17-16,17 0 15</inkml:trace>
  <inkml:trace contextRef="#ctx0" brushRef="#br0" timeOffset="44111.89">6403 8943 0,'0'0'0,"0"-18"16,-53 18-1,0 18 17,18 70-17,35 18 1,0-18-1,0-17 1,53-1 0,35-70-1,18 0 1,0-53 0,-18 18-1,-35-53 1,-36 0-1,-17 52-15,-70-87 16,-18 35 0,-1 70-1,-16 36 1,16 70 15,54-18-15,17-52-16,18 70 15,0-35 1,71-35 0,35-18-16</inkml:trace>
  <inkml:trace contextRef="#ctx0" brushRef="#br0" timeOffset="44411.32">7214 8908 0,'0'0'0,"0"-18"0,-17 18 16,-1 0-1,-17 0 1,-53 71-16,17 17 31,53 0-15,18 0-1,0 0 1,18-52 0,70-36-1,18 0 1,-18-36 0,-35 1-16</inkml:trace>
  <inkml:trace contextRef="#ctx0" brushRef="#br0" timeOffset="45427.49">7444 9155 0,'0'0'0,"-18"0"0,0 0 15,1 0 1,17-18 15,35-17-15,36-18-1,-54 17 1,1-16 0,-18 34-1,-18 18 1,-35 53 0,53-36-16,-35 72 15,17-19 1,18 18-1,0-35 1,36-35 0,52-18-1,-71 0-15,89-35 32,18-18-17,-1-35 1,-52 17-1,-36 18 1,-35 35 0,-35 18-1,-18 71 1,35 0 0,18-19-1,35 1 1,1-17-1,-36-19 1,17-17 0,-34-35 31,-1 17-32,-17 18 1,17 0-1,1 36 1,17-19 0,35 19-1,35-36 1,19 0 0,34-18-1,-88 18-15,89-53 16,-54 0-1,1-53 1,-53 36 0,-71 70 15,35 17-15,-17 36-1,-1 18 1,36-1-1,0-17 1,0-17 0,0-19 15,-70-17-15,17 0-1,35-17-15</inkml:trace>
  <inkml:trace contextRef="#ctx0" brushRef="#br0" timeOffset="49143.88">9490 9260 0,'-18'0'16,"18"-17"-1,0-1 1,0-70 0,35-53-1,36 17 1,-36 71 0,71-105-1,-18 87 1,18 53-1,-18 18 1,-70 53 0,0 18-1,-1-53 1,1-18 0,-1-36 15,-17-17-16,-17-17 1,-18 52 0,-54 1-1,1 69 1,0 54 15,0 106-15,70-159-16,-17 106 15,35-1 1,88-52 0,18-70-1,53-36 1,-1-18 0,-105 0-16,53-35 15,0-53 1,-53-35-1,-36 53 1,-17 18 0,-17 140 31,-1-52-47,1 123 15,17-18 1,0-52-1,35-18 1,53-53 0,36 0-1,-1-53 1,-52 0 0,-54-35-1,-34-36 1,-54 54-1,53 52-15,-87-17 16,16 53 0,-17 87-1,54 19 17,52-18-17,35-36 1,71-34-1,-18-36 1,71-18 0,17-53-1,-70 18 1,-36-52 0,-70 52-1,0 106 16,-35 35-15,17-35 0,1 0-1,17-71 32,17 18-31,36-71-1,0 1 1,0-36 0,-35 88-16,0 1 15,17-1 1,-18 89 0,1-1-1,17 36 1,18-18-1,18-52 1,-1-19 0,1-34-1,-1-36 1,-52-18 15,35-88-15,-35-17-1,-1 17 1,-17 71 0,0 123 15,-17 106-15,-19-17-1,19-71-15,-1 88 16,18-18-1,0-52 1,35-36 0,36-17-1,35-53 17,-18-18-17,0-36 1,-53 19-1,1 17 1,-36 35 0,0 54-1,-36 34 1,19 18 0,17-52-1,0-1 1,53-35-1,17 0 1,18-35 0,-52-54-1,-1 19 1,-17-1 15,-1 36-15,-17 70-1,0 36 1,-35-1 0,0 1-1,17-18 1,18-35 15,0-36-15,18 0-1,35-52 1,17-19 0,-17 37-1,0 16 1,-35 36-16,-1 0 31,-17 53-15,0 18-1,0-1 1,36 1 0,34-18-1,-17-36 1,35-17 0,18-35-1,-18-18 1,18-35-1,-18-18 1,-70 89-16,0-19 16,-71 107 15,35-18 0,-17 35-15,35-35-1,17-18 1,72-17 0,16-18-1,1 0 1,-18-53 0,-35-35-1,-53-36 1,-17 1-1,-36 70 1,-35 35 0,-36 71-1,89-18-15,-53 54 16,17 16 15,71-16-15,18-36-1,70-18 1,53-35 0,-53 0-1,71-35 1,-88-18 0,17-36-1,-53 1 1,-35 53-1,0 17 1,0 54 0,-35 16-1,0 19 1,17 0 15,18-36-15,0-17-1,53-18 1,17 0 0,1-18-1,-1-35 1,-17-18 0,0-17-1,-35 71 1,-18-1-1,0 36 1,0 34 0,-35 37-1,35-19 1,0-34 15,17-19-15,71-17-1,1 0 1,-1-35 0,35-36-1,-17-17 1,-53-35 0,-53 52-1,-53 71 1,-17 18-1,-19 88 1,89-18 0,0-35-1,0 17 17,53-17-17,-53-18 1,0-17-1,-17-18 1,-36 0 0,18-18-1,-1-34 1,1-19 0</inkml:trace>
  <inkml:trace contextRef="#ctx0" brushRef="#br0" timeOffset="49327.11">13370 8714 0,'0'0'0,"-106"-18"31,89 18-15,-18-18-1</inkml:trace>
  <inkml:trace contextRef="#ctx0" brushRef="#br0" timeOffset="49543.9">11783 8925 0,'0'0'0,"-18"0"0,18 18 0,-18-18 16,89 0-1,70-18 1,0 1 15,-53-1-31</inkml:trace>
  <inkml:trace contextRef="#ctx0" brushRef="#br0" timeOffset="51743.44">16069 8855 0,'0'0'0,"0"-36"0,0-87 31,0 105-31,0-70 16,0 0 0,0 70-1,-18 18 1,-35 36-1,1 105 1,-1 106 0,35-36-1,36-87 1,87-36 15,54-88-15,-35 0-1,-71 0-15,105-88 16,-52 17 0,0-105-1,-71-36 1,-35 89 0,0-1-1,-53 212 16,36 106-15,-1-52 0,18-1-1,35-88 1,1-36 0,52-17-1,35-17 1,-34-36-1,-1-53 1,-53-18 0,-35-17-1,0 124 1,0 70 0,-53 88-1,35-18 1,-17-17-1,35-53 1,0-36 0,53-52-1,18-35 1,-36-1 15,35-35-15,-34 36-1,17 87 1,-36 54 0,19 52-1,34-34 1,1-37 0,52-34-1,36-18 1,-71-53-1,-17-35 1,-54-35 0,-17-89-1,0 53 1,0 124-16,0 0 31,0 105 0,-35 71-15,17 36 0,18-54-1,0-88-15,0 71 16,53-53 0,18-53-1,17 0 1,-17-35-1,34-53 1,-52-36 0,-17 36-1,-36 70 1,0 54 15,0 52-15,-36 0-1,36 0 1,18-53 0,35-17-1,53-18 1,0-35 0,-1-36-1,19-140 1,-54 70-1,-52-18 1,0 106 0,-18 35-1,-18 36 1,-35 105 15,18 54-15,0-54-1,35 1 1,0-19 0,35-52-1,0-53-15,36 0 16,-1 0 0,36-53-1,0-52 1,-36-36-1,19-71 1,-36 53 0,-36 89-1,-70 87 17,-17 107-1,17 17-16,18 88 1,35-105 0,17-54-1,71-35 1,1-35 0,52-17-1,-106-1-15,106-52 16,-53-19-1,-17-16 1,-71 34 0,-53-17-1</inkml:trace>
  <inkml:trace contextRef="#ctx0" brushRef="#br0" timeOffset="51961.65">18538 8414 0,'0'0'0,"-17"0"0,-1 0 16,1 0-16,-19 0 16,19 0-1,-1 0 1,-17 0-1,-18 17 1</inkml:trace>
  <inkml:trace contextRef="#ctx0" brushRef="#br0" timeOffset="52177.65">17163 8749 0,'0'0'0,"0"18"0,17-18 32,71-18-17,106-17 1,-35 35 0,0-18-1,-141 18-15,-1 0 16</inkml:trace>
  <inkml:trace contextRef="#ctx0" brushRef="#br0" timeOffset="52843.27">6844 11024 0,'0'0'0,"0"-17"0,0-72 31,0 72-31,0-18 16,0 17 0,0 36 15,0-1-31,0 18 0,0 89 15,0 88 1,-35-71 0,17 0-1,18-71 1,-18-70 31,1-35-32,17-35 1,0 34-16</inkml:trace>
  <inkml:trace contextRef="#ctx0" brushRef="#br0" timeOffset="53127.55">7197 11201 0,'0'0'0,"0"35"16,0 0-1,0 1 1,35-36 0,-17 0-16,17-18 15,18-35 1,-53 0 15,0 18-15,-71 35-1,54 0 1,17 35 0,0-17-1,35-18 1</inkml:trace>
  <inkml:trace contextRef="#ctx0" brushRef="#br0" timeOffset="56426.35">8449 11024 0,'-35'0'31,"17"0"-31,18-17 47,0-1-47,35-17 15,1-53 1,-36-18 0,0 70 15,-71 36-16,-35 53 1,-17 88 0,35 71-1,70-53 1,18 35 0,88-53-1,-35-123 1,-18-18-16,106-18 15,-17-35 1,52-53 0,-52-52-1,-107 52 1,-17 35 15,-52 142 0,-1 52-15,53-35 0,0 1-1,70-54 1,71-35 0,18-71-1,-53-17 1,-53-35-1,-53-19 1,-53 54 0,18 71-16,-107 17 15,1 53 1,53 52 0,18 72 15,70-71-16,53-36 1,88-70 0,-18-53-1,36-35 1,-71-35 0,-35 34-1,-35 36 1,-18 159 15,0 35-15,0-70-1,0 0 1,17-89 31,36-53-32,0 18 1,0-52 0,0 52-1,-18 53 1,0 70 0,-17 18-1,35 1 1,35-36-1,18-36 1,106-34 0,-54-54-1,-87 18 1,-71-70 0,0 52 15,0 36-31,-53-1 15,-35 36 1,-36 53 0,36 71-1,71-1 1,17-52 0,53-1-1,52-52 1,19-36-1,-36-52 1,-17-36 0,-1-70-1,-35-1 1,-17 89 0,-18 53 15,0 70-16,-18 53 1,-17 71 0,35-35-1,0 34 1,18-140-16,52 70 16,1-70-1,17-18 1,18-53-1,-36-18 1,1-52 0,-18 17-1,-53 53 1,0 88 0,0 18 15,0 53-16,0-18 1,0-70-16,0 17 16,70-17-1,36-18 1,-35-35 0,35-54-1,-36-69 1,-34-19-1,-36 54 1,17 87 0,-34 107 31,-1 0-47,0-36 15,18 141 1,0-70-1,0 0 1,53-53 0,0-53-1,35 0 1,-70-18-16,70-52 16,-17-19-1,17-52 1,-35 35-1,-36 89 1,-17 34 0,0 54-1,-17 35 1,17-18 0,0-35 15,35 0-16,71-35 1,0-18 0,-36-71-1,1-35 1,-36 36 0,0-19-1,-35 107 16,-35 53-15,17-1 0,18 1-1,0-18 1,0-36 0,53-17 15,-17 0-16,-19-53 1,-17-17 0,-17-1-1,-36 1 1,53 52-16,-18 18 16,18-35-1,18-1 1,88 1-1,-36 18 1,36-19 0,0 36-1,-71 53 1,-17 35 15,-18-17-15,0 17-1,-18-35 1,0-18 0,1-35-1,17-17 17,35-71-17,18-1 1,88-52-1,-53 88 1,18 53 0,-71 53-1,-35 18 1,0-54 0,0 54-16,-52 35 31,34-71-16,18-17 1,53-1 0,0-17-1,-36 0-15,36-35 16,0-71 0,-53 18-1</inkml:trace>
  <inkml:trace contextRef="#ctx0" brushRef="#br0" timeOffset="56598.52">12665 10813 0,'0'0'16,"-124"-18"-16,71 18 31,36 0-15</inkml:trace>
  <inkml:trace contextRef="#ctx0" brushRef="#br0" timeOffset="56809.5">11342 11060 0,'0'0'0,"0"17"0,17-17 31,19 0-31,70-17 16,-36-1 0,-52 0-1,17-17 1</inkml:trace>
  <inkml:trace contextRef="#ctx0" brushRef="#br0" timeOffset="56976.17">10795 10901 0,'0'0'0,"-18"0"0,1 0 31,34 0-16,1 0 1,35 0 0</inkml:trace>
  <inkml:trace contextRef="#ctx0" brushRef="#br0" timeOffset="57414.33">13829 10936 0,'0'0'0,"18"-18"0,17-17 16,-35 53 15,0 17-16,0 71 1,-18-36 0,-17 1-1,35-18 1,0-35 0,0-36-1</inkml:trace>
  <inkml:trace contextRef="#ctx0" brushRef="#br0" timeOffset="57793.91">14411 10954 0,'0'0'16,"18"0"-16,-18-18 0,-18 0 16,-70 18-1,-18 0 16,35 36-15,71-19 0,53 1-1,35 0 1,36 17 0,-36 18-1,-88 0 1,-17 0-1,-36-18 1,-36-35 0,1 0-1,35 0 1,36 0-16,-1-53 16,0 18-1</inkml:trace>
  <inkml:trace contextRef="#ctx0" brushRef="#br0" timeOffset="57943">13811 10813 0,'0'0'0,"-35"0"16</inkml:trace>
  <inkml:trace contextRef="#ctx0" brushRef="#br0" timeOffset="59543.43">15804 10971 0,'0'-17'16,"18"17"-1,0-18-15,17 0 0,36-17 16,52-35 0,-88-1-1,-70 53 1,-106 1 0,0 52 15,17 18-16,124 18 1,36-1 0,87 1-1,18 34 1,-17 1 0,-107-17-1,-52-37 1,-124-16-1,-17-36 1,17-18 0,89-35-1,70 36-15,0-89 16,0 0 0,35 35 15,0 71-16,18 53 1,-18 106 0,18-71-1,18 18 1,-1-53 0,71-35-1,36-36 1,35-70-1,-36-18 1,-106-35 0,-70 35-1,-52 18 1,-19 70 0,-70 71 15,17 53-16,71 0 1,53 17 0,18-52-1,70-54 1,53-34 0,-70-36-1,0-71 1,-54 1-1,1 17 1,-18 35 0,0 89-1,0 70 1,0 53 0,0-52 15,17-19-16,54-52 1,0-18 0,-36-18-16,71-52 15,-36-36 1,18-35 0,-52-36-1,-36 54 1,0 17-1,0 88-15,0 36 16,-18 105 0,-17 36-1,17-35 1,18 17 0,0-53 15,0-70-31,88-1 15,18-34 1,0-36 0,17-36-1,-17 1 1,-88 53 0,-18 53-1,-18 35 1,-17 35-1,0-18 1,17-52 0,18 0-16,0-36 31,35-35-15,18-53-1</inkml:trace>
  <inkml:trace contextRef="#ctx0" brushRef="#br0" timeOffset="59708.76">17621 10795 0,'-17'0'15,"34"0"-15,-87 0 16,52 0 0,36 0 30</inkml:trace>
  <inkml:trace contextRef="#ctx0" brushRef="#br0" timeOffset="59891.93">16969 10918 0,'0'0'0,"-18"0"0,-17 18 15,17 0 1,36-18 0,35 0-1,52 0 1,37 0-16</inkml:trace>
  <inkml:trace contextRef="#ctx0" brushRef="#br0" timeOffset="61825.15">18062 10936 0,'0'0'0,"18"0"0,17-18 15,-35 1 1,-35 17 0,-18 0 15,-18 17-16,36 1 1,35 17 0,53-17-1,0 0 1,35 17 0,-35 18-1,-53-36 1,-18 1-1,1 0-15,-54-18 16,-35 0 0,18 0-1,88 17 1,0 1 0,53 0 15,53-18-16,53 0 1,-1-18 0,89-70-1,-158 53 1,16-71 0,-105 70-16,36-105 15,-36 53 1,0 35-1,-36 89 17,36-1-32,-35 53 15,35-53-15,-35 71 16,-18 88 0,35-17 15,18 87-16,0 18 1,0-52 0,-35 69-1,35-157 1,0-125 0,71-17-1,70-70 1,-53-1-1,-53 36-15,71-159 16,-88 0 0,-54-71-1,-87 18 1,17 141 0,18 18 15,70 53-16,18 17 1,106-35 0,-18 0-1,36-17 1,-36-1 0,-35-17-1,-18 53 1,-35 17 15,-35 54-15,17-1-1,1-18-15,-1 72 16,18-36 0,70-1 15,36-34-16,-18-18 1,71-35 0,-123 17-16,52-35 15,-18-35 1,-70 18 0,0 34-1,-35 36 1,-18 36-1,35-36-15,1 70 16,17-17 0,17 0-1,89 0 1,18-36 0,52-17-1,53-35 16,-123 0-15,-53-53 0,-53 17-1,-53 36 1,-70 35 0,52 18-1,1 52 1,52 1-1,18-18 1,53-36 0,18-17-1,17-17 1,-18-72 0,-17 19 15,-35-89-16,-1 18 1,1 0 0,-18 88-1,-35 106 1,17 88 0,1-18-1,17 36 1,35-35-1,71-36 1,35-71 0,-18-17-1,1-17 1,-54-18 0,-52-36 15,-36-52-16,1 87-15</inkml:trace>
  <inkml:trace contextRef="#ctx0" brushRef="#br0" timeOffset="62009.63">19597 10354 0,'0'0'0,"-35"-18"0,-54 1 16,36 17-1,36 0 1,17 17 0,-18 19-1,0-1 1</inkml:trace>
  <inkml:trace contextRef="#ctx0" brushRef="#br0" timeOffset="62941.32">6156 13053 0,'0'0'0,"18"0"0,-1-53 15,-17 35 1,0-17-1,36-53 1,16 0 0,37 35-1,16 106 1,-16 52 0,-54 72-1,-88-36 1,-106 0-1,-17-35 1,70-89 0,53-17-1,53-52 1,0-54 0,53 0 15,-18 88-16,-17 18-15,70 36 16,-35 34 0,-18 18-1,1-17 1,-1-1 0,-17-34-1,17-36 1,0-36-1</inkml:trace>
  <inkml:trace contextRef="#ctx0" brushRef="#br0" timeOffset="63109.36">6967 13212 0,'0'0'0,"-17"0"31,34 0 0,1 0-15,35 0-16</inkml:trace>
  <inkml:trace contextRef="#ctx0" brushRef="#br0" timeOffset="65079.28">8220 12947 0,'0'0'0,"-36"0"31,19-18-15,34 18 15,1 0-15,53-53 0,34 0-1,-16-17 1,-89-1-1,-36 71 1,-52 0 0,0 36-1,17 87 1,71-88-16,0 71 16,18-35-1,70-36 16,-17-35-15,17 0 0,-70 0-1,-107 35 17,1 18-17,0 35 1,53 1-1,17-1 1,18-71-16,53 1 16,53-18-1,35-53 1,0-17 0,71-71 15,-71-18-16,-88-35 1,-53 53 0,0 105-1,-53 54 1,0 70 0,-18 106-1,71-159-15,-17 107 16,17-19-1,70-17 1,19-88 0,87-18-1,-17-36 1,-18-52 0,-71 0-1,-70 17 16,0 36-15,-53 17 0,1 71-1,16 53 1,36-53 0,36 35-1,16-52 1,54-36-1,18 0 1,-71-18-16,52-35 16,-16-53-1,-54 18 1,-35-18 0,0 88-1,-18 54 16,-17 52-15,35 0 0,0 0-1,0-17 1,0-53 0,18-36 15,35-53-16,0-34 1,-18-1 0,18 0-1,0 88 1,0 53 0,-36 36 15,18 35-31,18-18 31,-35-35-15,35 0-1,-18-53 1,0-18 0,-17-35-1,17-17 1,1-54-1,17 18 1,-18 36 0,-17 70-1,-1 35 1,-17 53 0,0 18-1,0-35 1,53-1 15,-53-52-15,0 0-1,18-18 17,-18 17-17,17-17 110,-17-17-94,0-1-31</inkml:trace>
  <inkml:trace contextRef="#ctx0" brushRef="#br0" timeOffset="65657.85">8061 13000 0,'0'0'0,"-35"0"0,-1 53 31,142-18-15,35-35-1,159 0 1,-212 0-16,248 0 16,87 0-1,-53 0 16,-158 0-15,-53 0 0,-142 0-1,-52 0 1,-124 0 0,71 0-1</inkml:trace>
  <inkml:trace contextRef="#ctx0" brushRef="#br0" timeOffset="65958.12">8661 13212 0,'0'0'0,"-71"35"0,36 18 16,105 0 15,89-36-31,176-17 31,53 0-15,-35 0 0,-141-17-1,-1 17 1,-140 0 0,-36 0-1,-17-18 1,-18 0-1,18 18-15</inkml:trace>
  <inkml:trace contextRef="#ctx0" brushRef="#br0" timeOffset="67775.19">11836 12700 0,'0'-18'0,"-18"18"16,0 0-1,1 53 1,-1 0-1,18 18 1,0-54-16,35-17 16,54 0-1,16-35 1,37-71 0,-37 18-1,-87 18 1,0-1 15,-54 71-15,-34 71-1,-18 105 1,52-17 0,1 17-1,17-35 1,18-53-1,0-52 1,-17-36 0,-54-18-1,-52-35 1,-1-35 0,54 17-1,52 71 16,0 36-15,18 52 0,36-18-1,105 19 1,-18-54 0,107-35-1,-1-71 1,-106 18-1,1-52 1,-124 87-16,18-70 16,-18 17-1,-36 142 17,19 35-17,17-36 1,0-52-1,35 52 1,53-52 0,0-18-1,36-18 1,-54-35 0,-17-35-1,-35-35 1,-18 105-1,0 36 1,-18 52 0,-17 18-1,17 1 1,18-54 0,0-17-1,18-54 32,52-17-31,-17-52-1,18-1 1,-36 70 0,-17 36-1,0 53 1,-18 0-1,17 35 1,1-70-16,35 35 16,0-18-1,17-17 1,1-18 0,17-53-1,-18-18 1,1-52 15,-53 52-15,17 1-1,-35 52 1,0 53 0,0 71-1,0 0 1,35-18-1,1-35 1,34-35 0,54-18-1,-19-35 1,36-36 0,-70-17-1,-36-36 16,-35 19-15,-35 87 0,-36 53-1,19 53 1,34 36 0,18-54-1,53 1 1,35-53-1,-17-18 1,52-18 0,-52-17-1,-54-53 1,-17 17 0</inkml:trace>
  <inkml:trace contextRef="#ctx0" brushRef="#br0" timeOffset="67975.75">13423 12735 0,'0'0'0,"-35"0"0,0 0 16,-18 0-1,53 36 16,35-19-15,88 18 0</inkml:trace>
  <inkml:trace contextRef="#ctx0" brushRef="#br0" timeOffset="68325.97">15716 12982 0,'0'0'0,"0"-35"15,0 17-15,0 1 31,0 52-15,0 35 0,0-34-16,0 52 15,-17-17 1,-1 17 0,18-53-1,71-35 32,-54 0-47</inkml:trace>
  <inkml:trace contextRef="#ctx0" brushRef="#br0" timeOffset="68725.73">16369 13000 0,'0'0'15,"18"-18"-15,-18-35 16,-53 36-1,-53 17 1,35 35 0,54 0-1,17-17 1,35 17 0,-18-35-16,72 35 15,-19 1 1,-17 34 15,-53-34-15,0 16-1,-70-34 1,-19 0 0,36-18-1,18 0 1,-18-18-1,36-35 1,17 18 0</inkml:trace>
  <inkml:trace contextRef="#ctx0" brushRef="#br0" timeOffset="68908.17">15822 12612 0,'0'0'0,"-18"0"0,18-18 16,-17 18-1,-1 0 1,-17 0 0</inkml:trace>
  <inkml:trace contextRef="#ctx0" brushRef="#br0" timeOffset="70590.7">17639 12665 0,'0'0'0,"18"-18"16,52 0-1,-52 1-15,-18-1 16,17 1-1,-34 17 17,-1 0-32,0 17 0,-87 107 15,16 34 1,-16 36 0,34-88-1,89 18 16,17-107-31,53 19 16,89-36 0,-1-18-1,-70-35 1,0-70 0,-71-1-1,-35 71-15,0-158 16,-71 87-1,-35 71 1,-70 71 0,53 70-1,-1 124 1,89-54 0,35-122-16,17 105 15,36-71 16,89-52-15,16-18 0,-34-53-1,34-35 1,-69 0 0,-36 17-1,-36 71 1,-17 35-1,-35 54 1,17-19 0,18-52-16,-17 52 15,34-52 1,72 0 0,34-18-1,-17-36 16,17-34-15,-87 35-16,34-36 16,-52-17-1,-1 35 1,-17 106 15,-17 17-15,-1-34-16,0 52 15,18-35 1,0-18 0,71-35-1,35 0 1,17-53 0,-52 0-1,-18-35 16,-36 17-15,-17 18 0,-52 53 15,16 53-15,19 36-1,-1-1 1,18-53-1,18 0 1,35-35 0,-36 0-16,89 0 15,0-53 1,0 1 0,17-54-1,-35 35 1,-52 1 15,-36 52-31,-36 18 16,-87 0-1,70 35 1,53 18 0,35 0-1,36 35 1,-54-70-16,19 35 15,-19-18 1,-17-17 0,18-18 62,0 0-63,-18-18-15,17 18 16,19 0-16</inkml:trace>
  <inkml:trace contextRef="#ctx0" brushRef="#br0" timeOffset="70774">20214 13335 0,'0'0'0,"18"0"15,-1 0 1,-34 0 47,-36 0-63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59:25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706 0,'0'0'0,"0"-18"15,-36 0 1,36 1-16,-35-19 15,0 19 1,0 17 0,-36 17-1,53 36 1,1 18 0,17-36-16,0 36 15,0 17 1,88-18-1,18-70 17,0 0-17,52-70 1,-122 52-16,52-52 16,-35-1-1,-36-17 1,-17 53-1,0 17 1,-17 18 0,-1 71-1,0 17 1,18 35 0,0 71-1,0-70 1,0-1-1,-17-52 17,-1-36-17,1-17 1,-19-18 0,-17-36-1,-35-34 1,53 17-1,0 53 1,17 0 0,18 35-1,0 0 1,0 18 0,18-35-16,70 17 15,-18-17 1,19-18-1,34-18 17,-35-17-17,18-53 1,-35-36 0,-36 36-1,-18 35 1,-17 36-1,0 34 1,-17 54 0,17-54-16,-18 89 15,18-35 1,0-1 0,-17-17-1,-1-53 32,18-17-31,0-19-1,0-52 1,35-18 0,18 36-1,0 35 1,-35 35-16,70 0 15,-18 35 1,-17 18 0,-35 35-1,0-18 1,-18 1 0,0-36-1,-18-17 1,18-53 15,0-36 0,88-35-15,-53 89-16,54-54 16,16 18-1,-34 53 1,-36 35-1,1 54 1,-19-19 0,-17-52-16,0 52 15,0 1 1,0-53 0,-17-1-1,34-34 16,1-1-31,0 0 16</inkml:trace>
  <inkml:trace contextRef="#ctx0" brushRef="#br0" timeOffset="650.02">3475 1341 0,'0'0'0,"0"-18"0,-18 0 31,18-17-15,0 17-1,0 1 1,-17 17 0,-19 17-1,1 72 1,17 16 0,1 36-1,-71 106 1,35-53-1,35-123-15,-35 158 32,18-70-17,17-18 1,18-70 0,0-54-1,0-105 16,0-88-15,0 17 0,0 88-16</inkml:trace>
  <inkml:trace contextRef="#ctx0" brushRef="#br0" timeOffset="999.41">3157 1323 0,'0'-53'0,"0"106"0,0-177 15,0 54 17,71-18-17,35 35 1,-71 35-16,106 0 16,36 36-1,-107 70 1,-52 36-1,-71-18 1,-35-18 0,52-53-16,-87 18 15,52-35 1,18-1 0,36-17-1,17-35 1,17-36-1,1 54 1</inkml:trace>
  <inkml:trace contextRef="#ctx0" brushRef="#br0" timeOffset="1566.12">4022 811 0,'0'-70'31,"-18"70"16,18 17-47,-18 1 16,-17 35-16,-18 106 15,18-18 1,0 18-1,35-54 17,0-34-32,70-71 31,-17 0-15,53-35-1,-53-36 1,17-35-1,-52 53 1,0 18 0,-18 53-1,0-1-15,0 36 16,-18 53 0,18-53-1,0 0 1,0-18-1,71-35 1,-1-17 15,-35-19-15,-17-17 0,0 18-16</inkml:trace>
  <inkml:trace contextRef="#ctx0" brushRef="#br0" timeOffset="1749.61">4445 1041 0,'-18'-18'0,"36"36"0,-71-36 15,18 0 1,17 18 15,36 0 0,-1 0-31,1 18 16</inkml:trace>
  <inkml:trace contextRef="#ctx0" brushRef="#br0" timeOffset="3466.18">4815 1129 0,'0'-18'32,"0"1"-17,-17 17 1,-1 0-16,0 0 16,-17 17-16,-18 36 15,0 35 1,18-17-1,35 17 17,18-35-17,35-18 1,52-35 0,-16-17-1,34-54 1,-88 53-16,36-52 15,-18-36 1,-35 53 0,-1 36-1,-17 34 17,-17 71-17,-1-70-15,0 53 16,18 17-1,0-35 1,36-36 15,16-17-15,54-17 0,0-54-1,-18-17 1,1-71-1,-19 18 1,-17 35 0,-53 0-1,-35 142 17,-18 52-17,18 18 1,17 52-1,18-52 1,0-88-16,18 70 31,17-53-15,53-35 0,0 0-1,36-35 1,-19-88-1,-34 17 1,-36-106 0,1 71-1,-36 18 1,0 105 0,-18 18-1,-17 70 1,-1 54-1,1 70 17,17-71-17,18 19 1,0-72 0,71-35-1,-18-35 1,18 0-1,-1-53 1,18-17 0,18-36-1,-106 71 1,18 35 0,-18 70 15,-18-17-16,0 0 1,18-35 0,0 35-1,36-36 1,34-17 0,18 0-1,36-70 1,-36-18-1,-35-18 1,-35 53 0,-18 18-1,0 52 17,-88 89-17,52 18 1,1 52-1,17 0 1,18 89 15,0-89-15,71 107 0,-71-125-1,0-17 1,-18-70-1,-52-36 1,-19-35 0,-16-35-1,87 17-15,-35-52 16,18-54 0,0-17-1,35 106-15</inkml:trace>
  <inkml:trace contextRef="#ctx0" brushRef="#br0" timeOffset="3765.82">5486 1129 0,'0'0'16,"0"-18"-16,17 1 16,1 17-16,35 0 15,53-36 1,17 19 0,-35-1-1,-70 0-15,17 18 16,-17-17-1,-36-1 1,1 18 0</inkml:trace>
  <inkml:trace contextRef="#ctx0" brushRef="#br0" timeOffset="3949.92">5309 829 0,'0'0'0,"-35"0"16,17-18-16,1 18 16,-1-17-1,36 17 32,-1 0-47</inkml:trace>
  <inkml:trace contextRef="#ctx0" brushRef="#br0" timeOffset="4499.27">7444 811 0,'0'0'0,"0"-88"31,0 71-31,0 34 31,0 89-15,0 88 0,-18-53-1,0-88-15,18 53 16,-35 0 0,35-71-1,0-53 16,0 1-31</inkml:trace>
  <inkml:trace contextRef="#ctx0" brushRef="#br0" timeOffset="4968.39">7743 1023 0,'0'0'0,"18"0"16,-18 18-1,-53 52 1,-35 18 0,-35 36-1,52-54 1,18-34 0,53-19-1,0-34 16,18-19-31,17-34 16,53-54 0,-17 19 15,-1 34-15,-52 71-16,35-18 15,0 54 1,17 70-1,-17-18 1,18 0 0,-36-18-1,0-70 1,1 0 0,-19-17-1,54-107 1</inkml:trace>
  <inkml:trace contextRef="#ctx0" brushRef="#br0" timeOffset="5216.17">8326 653 0,'-18'0'16,"0"17"-1,1 54 1,-19 88-1,19-107-15,-1 90 16,0-19 0,1-17-1,17-53 1,0-36 0,17-17-1,54-35 1</inkml:trace>
  <inkml:trace contextRef="#ctx0" brushRef="#br0" timeOffset="5998.75">8608 1005 0,'0'0'0,"0"-17"0,0-19 15,0 19 1,-36-1-1,-34 36 1,17 52 0,-18 36-1,54-70-15,-36 52 16,35 0 0,18-53-1,71-35 1,-18 0-1,35-35 1,0-53 15,-35 17-15,-18-17 0,1 70-1,-36 1 1,0 52-1,-18 36 1,0 34 0,1-52-1,17 18 1,0-54 0,70-17-1,54-17 1,-18-54-1,-36 1 1,1-18 15,-36 35-15,-17 35 0,-18 53-1,0 18 1,0 53-1,0-53 1,0 17 0,52-52-1,1-18 1,-17 0 0,17-18-1,-36-34 1,-17-37-1,18 54-15</inkml:trace>
  <inkml:trace contextRef="#ctx0" brushRef="#br0" timeOffset="6382.57">9349 706 0,'0'0'15,"-71"-18"1,18 18-1,35 18-15,-52 52 16,52-17 0,18 18-1,18-54 1,35 1 0,35-36-1,-35-17 1,-18-36-1,-35 18 1,-17 18 15,-36 18-15,0 17 0,17 35-1,19-18 1,17 1-1,70-18 1</inkml:trace>
  <inkml:trace contextRef="#ctx0" brushRef="#br0" timeOffset="6781.69">9878 529 0,'0'0'16,"-18"18"15,18-1-15,-53 54-1,0 35 1,-17 88-1,52-53 1,0-106-16,18 124 16,0-88-1,53-36 1,18-18 0,35-17-1,0-52 1,-36 16-1,-17-34 1,-53-1 0,0 36-1</inkml:trace>
  <inkml:trace contextRef="#ctx0" brushRef="#br0" timeOffset="6998.86">9631 1076 0,'-71'0'15,"142"0"-15,-159 18 16,105-18 0,36 0-1,106-36 1,0 1 0,-71 17-1,0 1 1,-88-1-1,0 0 1</inkml:trace>
  <inkml:trace contextRef="#ctx0" brushRef="#br0" timeOffset="8515.87">12559 494 0,'0'0'0,"0"-18"0,-18-17 31,18 17-31,0 1 16,-17-19-1,-1 36 1,0 53 15,1 0-15,17 35 0,0 36-1,0-89-15,0 89 16,-18 87-1,18-52 1,-18 53 0,18-1 15,-35 72-15,0-72-1,17-123-15,-35 248 16,0-89-1,0 70 1,18-52 0,-35 52-1,17 18 1,17 0 0,1-105-1,0 105 1,17 0-1,1-88 1,-19 70 0,36-228-16,0 140 31,-17 106-15,17-88-1,-18 88 1,18 0-1,0-17 1,35-18 0,-17-53-1,17 35 1,1 18 0,-1-71-1,18 106 1,-36-53-1,1-70 1,35 53 15,-35-1-15,-18-34 0,17 105-1,-17-35 1,0-71-1,0 53 1,-17 18 0,17-88-1,-18 158 1,18-88 0,0-70-1,-18 0 1,1-89-1,-19-105 1,1-36 0</inkml:trace>
  <inkml:trace contextRef="#ctx0" brushRef="#br0" timeOffset="9865.45">13388 776 0,'0'0'0,"0"18"31,0-1-31,-18-17 16,36 0 0,35 0-1,35-35 1,-70 17-16,52-17 16,1-18-1,-54 36 1,-52-1-1,-35 18 1,-72 35 15,54 18-15,35 35 0,53 1-1,36-1 1,34-53-1,18-35 1,-17 0 0,-53 0-1,-18-18 1,-53 18 0,-71 53-1,36 18 1,-35 70-1,105-70 1,18-1 0,70-52 15,54-18-15,-18 0-1,-71 0-15,71-53 16,-36 0-1,-34 18-15</inkml:trace>
  <inkml:trace contextRef="#ctx0" brushRef="#br0" timeOffset="10082">13917 970 0,'0'0'0,"18"0"31,35 53-15,0 18-1,17 34 1,-35-52 0,-35-35-1,36 17 1,-19-17 0</inkml:trace>
  <inkml:trace contextRef="#ctx0" brushRef="#br0" timeOffset="10315">14287 970 0,'0'0'0,"-17"0"32,-1 18-32,-52 52 15,52-34-15,-70 34 16,70-35-16,-70 54 15,17-19 1,71-17 0,18-53 15,53 0-15,34-53-16</inkml:trace>
  <inkml:trace contextRef="#ctx0" brushRef="#br0" timeOffset="10665.38">14534 1023 0,'0'0'0,"0"-18"15,-35 89 17,35-53-32,-17 70 15,-19 18 1,1 88-1,0-18 1,-36 89 15,71-195-31,-35 89 16,0 0 0,35-71-1,0-53 1,0-52-1,0-36 1,0 35-16,52-141 16,1-35-1,-35 124-15</inkml:trace>
  <inkml:trace contextRef="#ctx0" brushRef="#br0" timeOffset="10965.12">14499 1252 0,'0'0'0,"0"-158"16,0 87-1,0 36-15,18-18 16,52-35 0,1 52 15,17 36-15,-35 89-1,-53-1 1,-35 18-1,-36-36 1,-17 1 0,35-54-1,18 1 1,35-71 15,35 18-15</inkml:trace>
  <inkml:trace contextRef="#ctx0" brushRef="#br0" timeOffset="11432.13">15117 617 0,'0'0'0,"0"-35"16,0 17-1,-53 54 16,0 34-15,35-34-16,-35 87 16,0 53-1,53-70 1,35-35 0,36-54-1,53-17 1,-89-17-16,53-36 15,-17-18 1,-19-35 0,-52 54 15,0 122 0,0-52-31,-17 88 16,-1-53-1,18-1 1,0-34 0,18-18-1,17-18 1,-17-52 0</inkml:trace>
  <inkml:trace contextRef="#ctx0" brushRef="#br0" timeOffset="11598.67">15557 794 0,'0'0'0,"0"-36"0,0 19 47,0 34-31,0 1-1,0 0 1,53-18-1</inkml:trace>
  <inkml:trace contextRef="#ctx0" brushRef="#br0" timeOffset="13115.06">15857 811 0,'18'0'0,"-36"0"0,54-17 16,-54 17 15,0 0-31,-17 53 15,-18 52 1,36-16 0,17 17 15,0-36-15,35-35-1,53-17 1,-17-18-1,17-71 1,0 1 0,-18-54-1,-34 54 1,-19 35-16,1 17 16,-53 88 15,-1 19-16,36 17 1,0-54 0,0-34-16,36 17 31,52-17-15,-17-18-1,34-53 1,-34-35-1,-1-89 1,1 1 0,-36 35-1,-35 88 1,0 35 0,-17 54-1,-36 34 1,0 107-1,35-54 1,18 18 0,35-70 15,54-36-15,-1-35-1,18-35 1,0-53-1,-18-36 1,18-70 0,-71 71-1,-35 17 1,-88 123 15,17 72-15,1 16-1,17 89 1,53-88 0,35 0-1,-17-88 1,34 17 0,54-35-1,-18-35 1,36-36-1,-54 1 1,-17-1 0,-53 106 15,-17 54-15,-1-19-1,18 1 1,0-36-1,71-35 1,-1 0 0,36-53 15,-53-17-15,0-36-1,-35 35 1,-18 53-1,0 36 1,0 53 0,-36 52-1,1 1 1,-36 123 0,36-53-1,0 88 1,0-106-1,-18 18 1,0-106 0,17-70 15,19-18-31,-54-18 16,1-34-1,-1-37 1,18-17-1,-17-35-15</inkml:trace>
  <inkml:trace contextRef="#ctx0" brushRef="#br0" timeOffset="13348.33">16581 882 0,'0'0'0,"0"-18"15,0 1-15,35-36 16,35 35 0,71-17-1,-52 17 17,-1 1-17,-70 17-15,-18-18 16,-53 0-16</inkml:trace>
  <inkml:trace contextRef="#ctx0" brushRef="#br0" timeOffset="13514.41">16457 600 0,'0'0'0,"-18"0"0,-17 0 15,35 17 32,18-17-47,-1 0 16</inkml:trace>
  <inkml:trace contextRef="#ctx0" brushRef="#br0" timeOffset="14065.19">18538 776 0,'0'0'0,"0"-18"0,0-87 31,0 87-15,-17 18 15,-1 18-31,-52 87 16,17 19-1,0-1 1,-18 36-1,54-71 1,17-52 0,35-36-1,-17 0 1,70-36 0,-35 1-16</inkml:trace>
  <inkml:trace contextRef="#ctx0" brushRef="#br0" timeOffset="14730.98">18750 988 0,'53'-53'16,"-106"106"-16,159-124 16,-106 71-1,-18 71 1,-52 17 0,-36 0-1,35-17 1,54-54-1,17-34 32,17-1-31,19-70 0,52-36-1,0 19 1,-35 87-1,-18 18 1,1 70 0,16 19-1,-16-19 1,34-17 0,-17-53-1,0-17 1,0-19-1,-35-87 1,-1 70-16,1-35 16,17-71-1,-17 35 17,-18 107-17,0 34 1,-35 54-1,17 70 1,-17-17 0,17 52-1,18-105 1,0-36 0,71-53 15,-19-17-16</inkml:trace>
  <inkml:trace contextRef="#ctx0" brushRef="#br0" timeOffset="15464.71">19879 864 0,'18'-17'16,"-36"34"-16,36-70 15,-18 36-15,0-1 16,-18 0-1,-53 18 1,-17 36 0,-53 87-1,53-17 1,70-71-16,-17 54 16,35-1-1,18-53 1,70-35-1,18 0 1,52-106 15,-105 53-31,36-123 32,-72 123-17,1 35 1,-18 71 15,-35 71-15,35-107-16,0 72 15,0-1 1,17-71 0,36 1-1,35-36 1,36-52-1,-18-36 1,-53 0 0,-1 36-1,-52 87 32,0 71-31,0-70-16,-17 70 15,17 0 1,0-35 0,53-53-1,0 0 1,0-53 0,-18-35-1,-35 53-15</inkml:trace>
  <inkml:trace contextRef="#ctx0" brushRef="#br0" timeOffset="15830.92">20690 635 0,'-17'-53'15,"34"106"-15,-87-106 16,35 53-16,-107 18 16,54 35-1,18 35 1,70-35-1,17 17 1,54-70 0,-36 0-16,53 0 15,18-70 1,-71 17 0,-17-35-1,-36 35 1,-52 35-1,-18 18 1,35 18 0,35 35 15,18-18-15,35-35-1,1 0-15</inkml:trace>
  <inkml:trace contextRef="#ctx0" brushRef="#br0" timeOffset="16164.81">21061 476 0,'0'0'0,"17"0"0,-17-17 16,0 34-1,-35 36 1,-18 35-1,18 71 1,0-18 0,17 18-1,18-53 17,35-53-17,1-36 1,34-17-1,-17-17 1,0-71 0,-35-36-1,-18 89-15</inkml:trace>
  <inkml:trace contextRef="#ctx0" brushRef="#br0" timeOffset="16397.96">20832 723 0,'0'0'0,"-71"0"0,36 0 0,-18 18 16,53-1 0,141 1-1,-18-18 17,71 0-17,-88-18 1,18-17-1,-124 18 1,-36 17 0,1 0-16</inkml:trace>
  <inkml:trace contextRef="#ctx0" brushRef="#br0" timeOffset="17663.91">2046 2011 0,'0'0'0,"-18"0"15,1 0-15,-71 0 16,17 17 0,1 1-1,34 0 1,19-1-1,34-17 17,54 18-32,17 0 15,106-18 1,35 0 15,89 0-15,282-36-1,-177 19 1,194-19 0,-141 19-1,177-18 1,-194-1 0,317 19-1,-353-1 1,106 0-1,-176 1 1,35-1 0,-123 0-1,-18 1 17,-89 17-17,-105-18 1,-53 1 31,0-1-32</inkml:trace>
  <inkml:trace contextRef="#ctx0" brushRef="#br0" timeOffset="17947.16">13458 2011 0,'0'0'0,"-17"0"15</inkml:trace>
  <inkml:trace contextRef="#ctx0" brushRef="#br0" timeOffset="18763.77">12912 1817 0,'0'0'15,"0"-18"1,17 18 62,1 0-78,17 0 16,-17 0-16,70 0 15,53 0 1,106 0-1,-176 0-15,176 0 16,158 18 0,-52-1-1,194 1 1,-106-18 0,353 35-1,-301-35 1,160 18-1,-177 0 1,-17-1 0,53-17-1,-36 0 17,-88 0-17,-177 0 1,-16 0-1,-90 0 1,1 0 0,-71 0-1,-17 0 17,-36 0 30,1-17-46,-18 17-16</inkml:trace>
  <inkml:trace contextRef="#ctx0" brushRef="#br1" timeOffset="27780.85">1182 3440 0,'0'0'0,"0"-18"15,0 0 16,35-35-15,36 0 0,52-52-1,-35 52 1,-52-18 0,-89 54-1,-71 17 1,89 0-16,-159 35 15,106 35 1,52-17 0,36 35-1,18-35 1,70 18 15,106 35-15,-70-36-1,-89 19 1,-70-1 0,-106-35-1,-71 0 1,71-36 0,106-17-16,-54 0 15,1-70 1,53 17-1,35 0 1,53-18 0,70 18-1</inkml:trace>
  <inkml:trace contextRef="#ctx0" brushRef="#br1" timeOffset="28412.85">1517 3545 0,'0'0'0,"0"18"0,0 17 15,0 54 1,0-19 0,0-17-1,0-18 1,35-35-1,53 0 1,-17-53 0,0 0-1,-36-17 1,-35 17 0,0 35-1,0 36 16,0 35-15,0 35 0,0 18-1,17 106 1,1-54 0,-18-105-16,0 159 15,0-71 1,-70 35-1,-1-70 1,-70-53 0,-71-106-1,53-17 1,-35-89 15,124 53-15,52 0-1,36-17 1,123 17 0,0 0-1,-35 53-15</inkml:trace>
  <inkml:trace contextRef="#ctx0" brushRef="#br1" timeOffset="28879.1">2081 3563 0,'0'0'0,"0"-18"0,0 1 16,-17 17-1,-19 53 1,19 53 15,17 17-15,-18-70-1,1 0 1,-1-53 15,18-35-15,0-54 0,0-16-1,53 16 1,70 19-1,-17 52 1,53 71 0,-141-35-16,52 70 15,-70-18 1,-53 36 15,0-53-15,18-35-1,17-53 17</inkml:trace>
  <inkml:trace contextRef="#ctx0" brushRef="#br1" timeOffset="29179.92">2822 3545 0,'0'0'15,"0"-17"-15,0-1 0,0 0 16,-35 18 0,-36 71-1,1 35 1,35 0 0,17 17 15,36-88-16,87-35 1,1-17 0,18-71-1,-36-1 1,-35 19-16</inkml:trace>
  <inkml:trace contextRef="#ctx0" brushRef="#br1" timeOffset="29613.02">3140 3334 0,'17'-18'0,"-34"36"0,34-89 15,-17 54 1,-17 87 0,-1 71-1,-17 18 1,17-53 15,1-18-15,17-70-1,0-1 1,0-34 0,0-19-1,0 1 1,35-53 0,35 17-1,54 36 1,-54 35-1,-34 18-15,17 35 16,-53 35 0,-18-18-1,-53 1 1,54-53 15,17-36 0,35 0-31</inkml:trace>
  <inkml:trace contextRef="#ctx0" brushRef="#br1" timeOffset="30013.36">3510 3687 0,'0'0'0,"-18"0"16,18-18-16,-17 0 15,17-17 1,35-18 0,36 53-1,-54 0-15,72 0 16,-37 35 0,-34 54 15,-18-37-16,0 19 1,-18-36 0,1-35-1,-1 0 1,18-35 0,0-36-1,0 19 1,0 34-16,0-35 15,18 18 1,35-1 0</inkml:trace>
  <inkml:trace contextRef="#ctx0" brushRef="#br1" timeOffset="30880.73">4251 3492 0,'0'0'16,"-53"0"0,35 0-16,-17 18 15,-18 17 1,0 54-1,36-19 1,-1 18 0,18-35-1,18-53 1,35 0 0,-18 0 15,0-53-16,-35 0 1,0-17 0,0 52-16,-35-35 15,17 0 1,18 36 0,18-19-1,52 19 1,89 17-1,-71 35 1,18 53 0,-88-17-1,-18-1 1,-18-17 15,-17-17-15,0-36 15,35-53-15,0-18-1,35-35 1,0 71-16,18 0 16,88-36-1,-53 71 1,-17 53-1,-36 18 1,-35 17 0,0 0-1,-17-35 1,-1-53 15,18-18 0,0 1-15,53-54 0,-35 54-16</inkml:trace>
  <inkml:trace contextRef="#ctx0" brushRef="#br1" timeOffset="31095.86">5168 3510 0,'0'-18'0,"0"36"31,-17 53-15,-1-18 0,0 17-1,1-35 1,17-52 31,0-1-47</inkml:trace>
  <inkml:trace contextRef="#ctx0" brushRef="#br1" timeOffset="31278.87">5221 3263 0,'0'0'0,"-18"0"0,-17 0 15,18 0 1,-1 0-1,18 18 1,18-1 0,-1-17-16,18 0 15</inkml:trace>
  <inkml:trace contextRef="#ctx0" brushRef="#br1" timeOffset="31962.47">5433 3475 0,'-18'0'15,"36"0"17,-1 0-32,19 0 15,17 0 1,-18 53-1,-35-36-15,0 54 16,-18 52 0,-88-17-1,36-53 1,17-18 15,35-17-15,36-53 15,52 35-15,-17-18-1,36 36 1,-36 35 0,-18 70-1,-18 54 1,-17-19-1,-17 72 1,-89-19 0,-18-105-1,72-71-15,-107 54 16,35-89 15,1-18-15,35-88-1,52 18 1,19-36 0,17 89-16,35-71 15,71-52 1,0 17 0,52-54-1,-122 143-15</inkml:trace>
  <inkml:trace contextRef="#ctx0" brushRef="#br1" timeOffset="32545.45">5750 3792 0,'18'-17'0,"-36"34"0,54-52 15,-36-18 1,17 18 0,71-53 15,-70 35-16,0 35 1,-36 18 0,-35 35-1,-17 54 1,34-19 0,19-52-16,17 52 15,0-52 1,70 0-1,1-18 1,70-53 0,-35-35-1,-18-1 1,-53 1 15,-35 53-15,-53 70 15,36 53-15,17-70-16,0 35 15,17 17 1,-17-52 0,36 17-1,-36-17 1,-71-18 15,36 0-15,-1 0-1,36-35 1</inkml:trace>
  <inkml:trace contextRef="#ctx0" brushRef="#br1" timeOffset="34562.67">8061 3157 0,'0'0'0,"0"-17"0,18-19 16,-1-69-1,-52 52 1,-53 17 0,-71 54-1,18 53 1,-18 87-1,142-105-15,-54 124 16,71 17 0,18-106-1,105-18 1,18-52 0,53-18 15,0-70-16,-53-54 1,-70-17 0,-71 0-1,-53 0 1,-53 53 0,89 88-16,-142-18 15,53 36 1,-35 105-1,88 71 1,53-53 0,18 0-1,105-70 1,53-54 15,-34-17-15,52-70-1,-53-18 1,-36-18 0,-69 35-1,-19 54 1,-17 34 0,0 36-1,-53 53 1,18-35-1,18 17 1,-1-53 0,0-53 15,18-34-15,36-37 15,16-34-16,54 35 1,-35 70 0,-18 36-1,-18 52 1,-35 1 0,18-54-16,-1 72 15,19-54 1,34-35-1,18 0 1,-17-35 0,17-36-1,-17-70 1,-18-53 15,-36 88-15,1 0-1,-18 71 1,-35 70 15,35 1-31,-36 69 16,-17 107 0,18-71-1,35-17 1,0-54-1,71-52 1,35-36 0,-36-17-1,18-53 1,-35 35 15,-18-18-15,-35 54-1,-17 87 17,-18 1-17,17-1 1,18-34 0,35-19-1,-17-17-15,88 0 16,-1-53-1,19-17 1,-53-1 0,-1-52-1,-35 52 1,-35 124 15,0 35 0,-35 36-15,17-18 0,18-54-16,-35 90 15,-18 34 1,0-70 0,-35 0-1,0-53 1,-36-53-1,-34 0 1,87 0 0,18-18-1,36-17 1,-1-1 0</inkml:trace>
  <inkml:trace contextRef="#ctx0" brushRef="#br1" timeOffset="35861.9">494 5574 0,'0'0'0,"123"18"31,-105-18-31,35 0 16,17-18-1,36-53 1,-35 1 0,-1-54-1,-70 89-15,0-71 16,-17 18-1,-54 70 1,1 36 0,-1 141-1,18 88 1,18 0 0,0 70 15,35-52-16,-18-1 1,0 54 0,18-142-1,0-141-15,53 71 16,35-106 0,36-106-1,17-17 1,-17-53-1,-36-177 1,-141 141 0,-88 0-1,0 124 1,17 71 0,-17 17 15,106 0-16,141 0 17,-18-53-17,70-53 1,-34 0 0,-18 36-1,-71 34-15,18 1 16,-53 53 15,0 52-15,-18 1-1,1-71-15,17 35 16,-18-17 15,18-36 0,0 0-31</inkml:trace>
  <inkml:trace contextRef="#ctx0" brushRef="#br1" timeOffset="36013.28">1341 5450 0,'0'0'0,"-18"-35"16,0 35 15,36 0-16,0 0 1,52 0 0</inkml:trace>
  <inkml:trace contextRef="#ctx0" brushRef="#br1" timeOffset="36412.64">1764 5433 0,'0'0'16,"0"53"-1,0 17 1,-35 18 0,35-35-1,-18-17 1,0-19 0,18-34-1,0-36 1,36-35-1,17-18 1,-1 53 0,19 17-1,-53 36-15,17 0 16,0 89 0,-17-36-1,-18 52 16,0-52-15,0-35 0,17 0-1,1-18-15,53 0 16</inkml:trace>
  <inkml:trace contextRef="#ctx0" brushRef="#br1" timeOffset="36945.21">2699 5415 0,'0'-18'0,"0"36"0,0-53 16,-36 17-16,-34 1 15,-36 17 1,36 35 0,-19 53 15,54 18-16,17-53 1,18-36-16,0 54 16,53-53-1,53-18 1,-18-36 0,18-52-1,-18-53 1,-17-35-1,-36 35 1,-35-18 0,0 106-1,0 71 1,-70 105 0,17 71-1,53-53 16,17 0-15,36-70 0,35-54-1,1-17 1,-1-35 0,-70 18-16</inkml:trace>
  <inkml:trace contextRef="#ctx0" brushRef="#br1" timeOffset="39761.44">3422 5239 0,'-18'17'31,"18"1"-15,36-18 0,34-18-1,36-52 16,-53 35-15,-53-54 0,-35 89-1,-71-17 1,18 70 0,-1 52-1,54-16 1,35-1-1,18-53 1,70-35 0,-70 0-16,70 0 15,0-35 1,-70 17 0,-36 1-1,-53 34 16,-70 71-15,88 1 0,36 34-1,17-35 1,53-17 0,52-71-1,90-71 1,-72-17-1,18-35 1,-53-19 0,-35-34-1,-53 0 1,0 70 0,0 71 15,-53 70-16,18 106 1,35 0 0,-18 71-1,18-106 1,71-18 0,-18-88-1,53 0 1,-18-35-1,0-36 1,-53 53-16,-35-35 16,0 0-1,0 36 1,-53 17 0,18 35 15,18 71-16,17-35 1,0 17 0,88-71-1,0-17 1,53-35 0,-35-18-1,0-70 1,-71 52-1,-17 1 1,-18 140 31,0 1-31,0-18-1,0-36 16,0 1-15,0-36 15,0 1-31,35-36 16,18-36 0,17 19-1,-17 17 1,-17 53-1,-1 35 1,-18 36 0,1-54-16,-18 36 15,18 18 1,-1-18 0,1-53-1,35 0 16,17-35-15,-17-36 0,0 0-1,-17-17 1,-1 53 0,-17 35-1,-18 53 16,0 17-15,0 1 0,35 0-1,18-36 1,53-35 0,-89 0-16,71 0 31,18-53-16,-18 0 1,-88-18 0,0-17-1,0 71-15,0-36 16,-17 53 0,-36 35-1,18 36 1,35 34-1,0-34 1,52-18 0,19-53-1,35-18 1,-36-35 0,-17 0 15,-17-35-16,-19 35 1,-17 71 15,-17 52-15,-1-17 0,0 18-1,1-36 1,17-52 15,53-19-15,0-52-1,-1 35 1,19-17 0,-53 70 15,-1 35-16,-17 35 1,0-17 0,53 18-1,-35-53-15,35-1 16,53-17 0,-1-17-1,-52-36 1,0-36-1,-17-34 1,-19-106 0,1 105-1,-18 71 1,0 71 0,-35 53-1,-18 87 16,53-122-31,-18 87 16,0 18 0,18-53-1,36-52 1,34-19 0,-17-17-1,-35-17-15,70-36 16,-35-18-1,-53 1 1,0 34 0</inkml:trace>
  <inkml:trace contextRef="#ctx0" brushRef="#br1" timeOffset="39995.01">6667 5221 0,'-17'0'16,"34"0"-16,-69 18 15,122-18 17,18 0-17,71-36 1,-71 19 0,-52-1-1,-19 1 1,1-1-1,-1 18-15</inkml:trace>
  <inkml:trace contextRef="#ctx0" brushRef="#br1" timeOffset="40829.37">8731 5080 0,'0'0'0,"0"-18"0,0-17 16,0 17-16,36-34 15,-19-1 1,-17 0 0,0 35-16,-70 18 31,-54 35-16,36 36 1,17 52 0,71 1-1,0-54 1,89-17 0,-1-53-1,71 0 1,-54-35-1,-69 17 1,-54 1 0,-53 17-1,-34 70 1,-1 1 0,53-18-1,18-18 16,35-17-15,52-18 0,72-36-1,-36 1 1,-17 35 0,-36 0-1,-35 71 1,0-54-16,-18 107 15,-35-18 1,1-1 0,52-34-1,-36-71 1,-17 0 0,0 0-1</inkml:trace>
  <inkml:trace contextRef="#ctx0" brushRef="#br1" timeOffset="41961.68">2611 6809 0,'0'0'0,"-18"17"0,-17 36 31,70-53-15,-17 0 0,52-17-16,54-54 15,52-35 1,-70 18 0,-89 53-16,19-71 31,-36 35-16,-53 18 1,0 53 0,-35 106-1,-1 141 1,89 71 0,0-19-1,0 90 1,18-1-1,35-159 1,18-70 0,-36-124-16,35-35 15,72-53 1,34-106 0,-70-17 15,-36-89-16,-70 54 1,-176-125 0,35 231-1,-53 52 1,70 53 0,36 17-1,123-34 16,54-19-15,87-69 0,36-1-1,-107 53 1,-52 18 0,-35 35-1,-18 17 16,0 1-15,0 35 0,18 0-1,-1-18 1,1-35 0,0 0-1,-1-18-15</inkml:trace>
  <inkml:trace contextRef="#ctx0" brushRef="#br1" timeOffset="42144.59">3757 6650 0,'0'0'0,"-18"-35"16,1 17 0,-18 18-1,17 0 16,18 35-15,70 0 0,-52-35-16</inkml:trace>
  <inkml:trace contextRef="#ctx0" brushRef="#br1" timeOffset="43028.34">4022 6685 0,'17'0'15,"-34"0"-15,52 35 16,-35 36-1,0 0 1,0-19 0,-18 19-1,18-53 1,-17-18 0,-1 0-16,18-53 31,18-35 0,35 17-15,17 0-1,-17 54 1,-35 17-16,52 17 16,-34 36-1,-19 18 1,18-1-1,18-17 1,53-53 0,-18 0-1,71-35 1,-18-35 0,-88 17-1,-35-36 16,-18 36-15,-106 18 0,0 53-1,18 35 1,17 53 0,54-36-1,17 18 1,0-70-16,53 0 15,17-18 1,36-18 0,-35-35-1,-1-53 1,1-35 0,-54 0-1,1 106-15,-18-106 31,0 105-15,-35 89 15,35 88-15,0-105-16,0 105 16,0 0-1,35-53 1,0-53-1,18-35 1,18-17 0,-54-1-16,1 0 15</inkml:trace>
  <inkml:trace contextRef="#ctx0" brushRef="#br1" timeOffset="45861.47">5556 6579 0,'0'0'15,"18"0"17,0 0-17,34-35 1,54-18 0,-53 18-1,-53-36 1,-17 36-1,-72 35 1,-16 53 0,34 17-1,36 36 1,35-35 0,35-36-1,-17-17-15,70-18 31,0 0-15,-35-36 0,-35 36-1,-36 0 1,-106 36 0,72 17-1,-1 35 1,35-35-1,18 0 1,88-36 0,36-17-1,34-35 1,-34-53 0,-54 0-1,-34-89 16,-36 54-15,0-18 0,0 123-1,-36 36 1,19 70 0,17 35-1,0 36 1,0-18-1,53-88 1,35-35 0,-18-18-1,72-18 1,-19-35 0,-35-53-1,-70 18 16,-18 35-15,-53 53 0,0 53-1,18 18 1,17 17 0,18-70-16,0 35 15,71-18 1,34-18-1,-34-17 1,17-52 0,-17-19-1,-36-53 1,0 36 0,-35 71-1,0-1 16,0 71-15,0 17 0,0 19-1,0-19 1,0-52 0,0 0-1,0-36 16,0 0-31,18-52 16,35-19 0,0-16-1,0 52 1,0 35 0,-18 36-1,-17 52 16,-18 18-15,0-17 0,17-36-1,-17-17 1,18-36 15,35-52-15,0-1-1,17-35 1,-17 36 0,-18 17-1,-17 53-15,0 0 16,-18 88 0,0 18-1,0-18 16,17 0-15,72-35 0,16-35-1,19-36 1,-36-17 0,0-53-1,-70-36 1,-18 18-1,0 71 1,-35 35 0,-18 53-1,0 35 1,35-35 0,18 53-1,35-88 1,36-1 15,17-17-15,-17-35-1,-1-36 1,-17-34 0,-53 69-1,0 1 1,-17 88 15,-1 18-15,0-1-1,1-17 1,17-35 0,0-1-1,0-34 16,0-1-15,35-17 0,-17-1-16,34-52 15,1-18 1,-17 54 0,-1 52-1,-35 17 1,35 89-1,0-18 1,-17-53 0,17 1-1,36-36 1,0-18 0,52-70-1,-35-36 16,18-34-15,-71 17 0,-17 70-1,-18 36 1,-35 52 0,-18 72-1,17 34 1,19-17-1,17 35 1,0-53 0,0-35-1,17-53-15,36 18 16,18-18 0,52-53-1,-17-18 16,-53-17-15,0 0 0,-53 17-1,-53 124 17,53 0-17,0 18 1,0-54-16,18 36 15,-1-17 1,1-1 0,-18 0-1,-18-35 17,-17 0-17,0-18 1,-18-52 15</inkml:trace>
  <inkml:trace contextRef="#ctx0" brushRef="#br1" timeOffset="46093.7">8890 6350 0,'0'0'0,"53"-18"15,17 1 1,107-19 0,-54 1-1,-87 35-15,-1 0 16,-17-17 0,-18-1-1,-18 18 1</inkml:trace>
  <inkml:trace contextRef="#ctx0" brushRef="#br1" timeOffset="47444.51">12929 2840 0,'0'0'0,"0"17"16,-17 19 15,34-36-16,1 0-15,0 0 0,70-36 16,35-34 0,-35-1-1,-70 18 1,-18-35 0,0 71-1,-35 34 16,17 71-15,1 71 0,-1-18-1,0 0 1,18-35 0,0-53-1,-35-70 16,-53-54-15,17 18 0,-35-17-1,89 70-15,-19 0 16,19 35 0,17 53-1,53 0 16,88-17-15,-18-54 0,89-52-1,-89-18 1,-17-53 0,-35 1-1,-1-54 1,-52 0-1,-18 71 1,0 158 15,-35 71-15,-1-17 0,19 35-1,17-124-15,0 36 31,17-19-15,36-52 0,36-17-1,-19-54 1,-52 1 0,-18 52-16,0-17 0</inkml:trace>
  <inkml:trace contextRef="#ctx0" brushRef="#br1" timeOffset="47627.91">13494 3016 0,'0'0'0,"-18"18"15,36-18 1,88 0 0,-1-18-1,19-17 1,-36 17 15,-35 1-31</inkml:trace>
  <inkml:trace contextRef="#ctx0" brushRef="#br1" timeOffset="49093.48">15416 2910 0,'18'-17'16,"0"17"-16,-1-18 16,1 18-16,70-53 15,-17 18 1,17-53-1,-70 17 1,-36 18 0,-106 53-1,89 0-15,-88 18 16,-1 70 0,89 0-1,35 0 1,53-17 15,35 17-15,35 0-1,-87-35 1,-36 36 0,-71-54-1,-88 0 1,-17-35-1,17-53 1,36-35 0,70 0-1,18-18 1,17 71 0,18 17-1,18 36 1,35 52 15,35 54-15,0-18-1,35-1 1,-34-34 0,69-71-1,-52 0 1,18-53-1,-1-53 1,-52 18 0,-1-18-1,-52 53 1,-18 36 0,-35 34-1,-1 36 16,1 18-15,17-36 0,18-17-16,18-18 15,35 0 1,70-18 0,-17-17-1,18-18 1,-54 18-1,-34 17 1,-36 53 15,0 71-15,0 0 0,0 70-1,0-123 1,0 88-16,0 89 31,-71 16-15,18-87-1,-35-18 1,-18-52 0,-17-107-1,-18-88 1,17 0-1,-17-88 1,106 35 0,35 71-1,88-53 1,18 53 0,52-36-1,-105 72 1</inkml:trace>
  <inkml:trace contextRef="#ctx0" brushRef="#br1" timeOffset="49593.62">16598 2893 0,'0'0'0,"0"-36"16,-17 19-1,-1 34 1,-17 36-1,35-17-15,-36 70 16,1-36 0,35 18-1,-18-70 1,18 0 0,-17-18-1,-1-53 16,18-36-15,18 37 0,70-37-1,0 36 1,36 18 0,-19 35-1,-52 71 1,-35 17-1,-18 0 1,-53 0 0,35-52-1,18-19 1,18-70 15,0 36-15</inkml:trace>
  <inkml:trace contextRef="#ctx0" brushRef="#br1" timeOffset="49893.77">17515 2840 0,'0'0'0,"-53"-18"15,18 18 1,-71 0-1,1 53 1,16 53 0,54 0-1,35-36 1,18 1 0,35-53-1,70-18 1,-105 0-1,88-36 1,17-52 0,-88 70-16</inkml:trace>
  <inkml:trace contextRef="#ctx0" brushRef="#br1" timeOffset="51376.19">17762 2663 0,'0'-52'15,"0"104"-15,0-140 16,0 106-1,-35 17 1,17 53 0,-17 53-1,18-17 1,-1-18 0,-17-53-1,17-36 1,18-34 15,0-1-15,18-52-1,-1 52-15,36-53 16,53 1 0,-35 34-1,-1 36 1,-70 71-1,0 0 1,0-54-16,0 71 16,0-35-1,0-17 1,53-36 0,35-18-1,-17-35 1,-54 35-16,89-70 31,-18-35-15,-70 70-1,-18 18 1,-18 35 0,1 35-1,17-18-15,0 19 16,0 34-1,0-34 1,35 34 0,-17-35-1,17-35 1,53 0 0,-17 0-1,17-52 1,-18-1 15,1-36-15,-36 19-1,-17 52 1,-18 36 0,-18 52-1,-35 19 1,36-19-1,17 1 1,0-54 0,70-17-1,-17 0 1,-17-35 0,-19-53-1,-17 35 1,-70-35 15,52 88-15,18-36-1,88 1 17,-70 18-32,52-1 15,36 18 1,-35 0-1,-18 70 1,-53 1 0,0 0-1,0-18 1,0-18 0,-36-35-1,19 0 1,-1 0 15,18-35-15,18-54-1,88 1 1,35 0 0,-35 88-1,-1 0 1,-69 53-1,-19 53 1,-17-18 0,0-35-1,-35 0 1,17-53 0,36 0 30,17-36-30,36-16-16</inkml:trace>
  <inkml:trace contextRef="#ctx0" brushRef="#br1" timeOffset="51593.06">20002 2840 0,'0'0'0,"0"-18"15,0 36 1,-17 35-1,-18 17 1,35-17 0,0-17-1,0-19 17,0-34-1,0-1-31</inkml:trace>
  <inkml:trace contextRef="#ctx0" brushRef="#br1" timeOffset="51760.56">20002 2681 0,'-17'-18'16,"34"36"-16,-69-71 16,34 53-1,18-17 1</inkml:trace>
  <inkml:trace contextRef="#ctx0" brushRef="#br1" timeOffset="52410.42">20355 2822 0,'0'0'0,"-17"0"16,-19 0-1,54 0 1,17 0 0,71 0-1,-18 0 1,-52 53-1,-36 18 1,-71-1 0,-88 36-1,-17-35 1,52-36 0,89-17-1,17-18 1,54-18-1,34 0 17,19 18-17,34 18 1,18 88 0,-35-18-1,-18 53 1,-88 0-1,-18-53 1,-17-52-16,-141 52 16,17-71-1,-35 1 1,35-36 0,71-17-1,70-53 1,36 35 15,106-53-15,34-17-1,-105 87-15</inkml:trace>
  <inkml:trace contextRef="#ctx0" brushRef="#br1" timeOffset="52992.8">20814 3104 0,'0'0'0,"0"-35"16,0-18 0,53-17 15,-36 34-31,1 1 16,-18 17-1,-18 18 16,-17 36-15,-53 52 0,70 0-1,18-35 1,36-35 0,69-18-1,1 0 1,18-53-1,-1-18 1,-105 54-16,52-54 16,-34-17-1,-36 70 1,-53 1 0,35 34-1,0 36 1,18 18 15,18-1-15,0 1-1,-18-36 1,-36-17 0,19-18-1,-54 0 1,-17 0-1,70 0-15</inkml:trace>
  <inkml:trace contextRef="#ctx0" brushRef="#br1" timeOffset="54426.26">13282 4445 0,'0'0'0,"-18"88"31,18-70-31,0-1 16,18-17 0,17-17-1,-17-36 1,0-35 0,-36 0-1,-35 35 1,-35 53 15,0 35-15,-36 71-1,36 35 1,53-35 0,35-1-1,17-87 1,72-18-1,-1-35 1,-71 17-16,89-70 16,-53 0-1,-35 17 1,-1 18 0,1 53-1,-18 71 1,0-1 15,18 19-15,35-36-1,0-36 1,35-17 0,18-35-1,-54-18 1,-16-53-1,-19 0 1,-17-35 0,0 124-16,0-19 15,-17 125 17,17-54-32,-18 53 15,0 35 1,18-52 15,18 0-15,70-71-1,18 0 1,18-71 0,-54 0-1,54-70 1,-54-17-1,-52 69 1,-18 36 0,-35 53-1,-36 89 1,36 34 0,35 18-1,0-17 1,53-54 15,35-52-15,-18-18-1,36-18 1,-18-70 0</inkml:trace>
  <inkml:trace contextRef="#ctx0" brushRef="#br1" timeOffset="55426.15">15840 4586 0,'0'0'0,"0"-53"31,0 36-31,17-36 16,72 17 0,34 19-1,-35 34 1,-53 1-16,54 70 31,-72 18-15,-17 17-1,-53-34 1,18-19 0,17-70-1,1-17 1,17-54-1,35-35 1,36-17 0,17 17-1,18 53 1,-18 53 0,-35 53-1,-36 53 1,-17-36 15,0 36-15,0-53-1,0-35 1,-17-18 0,17-36-1,0-52 1,35 0-1,53-35 1,18 34 0,18 72-1,-71 52 1,-18 53 0,-35 0-1,-18-17 16,1-36-15,17-17 0,0-36 15,52-35-15</inkml:trace>
  <inkml:trace contextRef="#ctx0" brushRef="#br1" timeOffset="56510.06">17233 4604 0,'0'0'0,"18"0"0,17 0 32,36-18-17,-18-17 1,17-18 0,-52 53-16,-1-53 15,-17 0 1,-53 53-1,-35 0 17,-35 88-17,70 18 1,35 0 0,36-36-1,70-34 1,0-36-1,53-18 1,1-35 0,-125 36-16,71-54 15,18-52 1,-53-1 0,-35-17-1,-18 88 1,-36 124 31,1 52-32,18 1 1,-1-36 0,18 0-1,0-70-15,53-1 16,0 1-1,17-18 1,-17-35 0,18-36-1,17-17 1,35-71 0,-105 106-16,53-70 15,-54 34 1,-34 72 15,-54 52-15,-17 71-1,53 17 1,-18 1 0,35-54-1,0 1 1,18-36-1,18-35 17,-18-17-32,35-19 15,1-52 1,17 18 0,52-1-1,1 53 1,-35 18-1,-54 0 1,36 71 0,-53 0-1,0 17 1,0-35 0,0-18-1,18-35 16,17-35-15,0-1-16</inkml:trace>
  <inkml:trace contextRef="#ctx0" brushRef="#br1" timeOffset="56909.71">18927 4480 0,'0'-17'0,"0"34"0,17-52 15,-34 35 16,-1 18-31,-35 35 32,35 17-17,18-52-15,0 35 16,0-36-16,0 19 16,18-19-1,35-17 1,35 0-1,0-35 1,-17-18 0,-54-70-1,-17 52 1,-52 36 0,-37 17-1,54 36 1,17 17-1,18 18 17,18-18-17,35-17-15</inkml:trace>
  <inkml:trace contextRef="#ctx0" brushRef="#br1" timeOffset="57708.85">19738 4480 0,'18'-17'0,"-36"34"0,36-52 16,-18-18 0,-36 18-1,-34 35 1,-54 53 0,18 53-1,36-18 1,70-18-1,17-17 17,54-35-17,0-18 1,-36 0-16,53-53 16,-35 0-1,0-70 1,17-19-1,-52 19 1,17 17 0,-35 88-16,0 1 15,0 34 1,-35 54 0,-18 53-1,18-19 1,35 36 15,0-70-15,53-36-1,17-17 1,36-18 0,-35-35-1,35-18 1,-71 35-16,0-52 15,-17-1 1,-53 71 15,17 35-15,18-17-16,-18 17 16,18 53-1,0-52 1,18-1-1,0-17 17,-36-18-1,-35-18-15,0 0-1,-18 1-15</inkml:trace>
  <inkml:trace contextRef="#ctx0" brushRef="#br1" timeOffset="57975.78">17639 4480 0,'0'0'0,"18"0"31,52-17-15,36 17-1,70-36 1,-17 19 0,-88-1-1,-36 18 1</inkml:trace>
  <inkml:trace contextRef="#ctx0" brushRef="#br1" timeOffset="62108.52">12806 5803 0,'0'0'16,"-35"0"-16,-89 18 15,106-18-15,-17 35 16,18 18-1,52-53 1,53 0 0,106-53-1,-18-35 1,1-36 0,-142 107-16,18-71 15,-53-1 1,-71 89-1,1 0 17,-1 89-17,54 87 1,17 18 0,0-71-1,0 1 1,0-71-1,-18-35 1,-88-18 0,18-18-1,-18-35 1,0 0 0,89 35-1,17 89 16,70-18 1,54 0-17,-1-53 1,18 0 0,0-35-1,-70-1 1,-53 19-16,17-72 15,-35 19 1,0 35 0,0 70 15,0 35-15,0-17-1,0-17 1,0-19-1,0-34 17,0-1-17,35-35 1,18-18 0,0 36-1,-35 35 1,35 18-1,-1 52 1,-16-17 0,52 0-1,-35-53 1,17 0 0,-34-17-1,-1-19 1,18-52-1,0-35 17,17 34-17,1 72 1,-18 17 0,-36 17-1,-17 19 1,0-19-1,0 1-15,18-18 16,-18-18 31,0 1-47,-35-19 16,-18 19-1,-18 17 1,18 53-1,1 17 1,16 36 15,36-35-15,0-36-16,106 18 16,35-53-1,-35 0 1,35-35-1,-35-36 1,-53 0 0,-35-87-1,-18 122-15,0-87 16,0 0 0,0 70-1,-18 53 1,-35 105 15,35-16-15,1 69-1,17-52 1,0 0 0,35-53-1,18-35 1,35-36-1,-35-17 1,0-36 0,0 18-1,-36 18 1,-17 53 15,0 52-15,0-17-1,0 0 1,53-18 15,0-35-15,0 0 0,-35 0-16,70-35 15,-17 0 1,-1-54-1,1 1 1,-54 35 0,1 53-1,-18 53 17,0 35-17,0-35 1,53 18-1,53-36 1,17-35 15,1-17-15,-18-19 0,-1-34-1,-52-36 1,-53 0-1,-35 53 1,-36 36 0,-34 52-1,16 53 1,37-17 0,34 34-1,18-69 1,70-19-1,1-17 1,-18-35 15,35-18-15,-35-17 0,-35 34-16,35-105 15,-18 0 1,-35 71-1,0 34 1,-18 36 0,-52 71-1,52 35 1,18 17 0,0 1-1,35-54 1,18-35-1,35-17 1,18-18 15,0-53-15,-35 0 0,-18-35-1,-53 53 1,0 17-1,0 53 1,-36 18 0,19 18-1,17-18 1,0-18 0,53-17-1,-18-18-15,35 0 16,19-36-1,-1-17 1,-53-17 15,-17-18-15,-1 52 0,-17 72 15,-17 34-16,-1 1 1,-17-36 0,17 0-1,0-35 17,18-17-17,0-1-15,0 0 16,53-70-1,18-18 17,0 71-17,17 18 1,-71 52 0,19 71-1,-19-18 1,19-35-1,-19-53-15,71 35 16,18-35 0,35 0-1,0-35 1,-70-18 0,-18-53-1,-35 0 1,-18 71-1,-71 17 17,18 54-17,-35 52 1,35 0 0,35-18-1,36-52 1,35-18-1,35 0 1,-17-35 0,-54-18-1,1 35-15,0-52 16,-1 52 0,-17 0-1,0 36 1,-17 35-1,-36 35 1,0 18 15,35 53-15,36 52 0,17-34-1,-35 52 1,0-88-1,-18-105-15,-52 16 16,-36-16 0,0-36-1,18-18 1,35-17 0,53 17-16,-35-35 15,17 36-15,-52-124 16,52 105-1</inkml:trace>
  <inkml:trace contextRef="#ctx0" brushRef="#br1" timeOffset="62308.49">16475 5521 0,'-36'-18'0,"72"36"0,-89-36 0,35 1 16,1-1 0,34 36 15</inkml:trace>
  <inkml:trace contextRef="#ctx0" brushRef="#br1" timeOffset="63325.79">18750 5997 0,'0'0'0,"-18"0"15,-17 18 1,53-36 31,-1 1-47,1-1 15,53-35 1,-1-53 0,-52 89-16,-18-89 15,0-35 1,0 88-1,-53 53 1,-18 53 0,1 141-1,35 53 1,-18-53 0,0 123-1,17 1 1,36-107-1,0 54 17,0-212-32,36 123 15,34-123 1,54-88 0,17-106-1,-53-18 1,-53-88-1,-70-106 1,-53 177 0,-89 17-1,1 106 1,70 53 0,89-17-1,70-19 1,70-17-1,18 0 17,-53 0-17,1-17 1,-37 35 0,-34-18-1,-18 35 1,0 53-1,0 54 1,0-37 0,0-16-1,0-54 17,0-35-17</inkml:trace>
  <inkml:trace contextRef="#ctx0" brushRef="#br1" timeOffset="63509.32">19103 5644 0,'-18'-17'16,"18"34"31,0 1-32,18 0-15,17-18 16,-17 17-16</inkml:trace>
  <inkml:trace contextRef="#ctx0" brushRef="#br1" timeOffset="64325.03">19367 5768 0,'18'35'16,"-36"-70"-16,36 123 15,-18-70-15,-18 35 16,1 0-1,-18-18 1,35-18 15,0-34 1,0-36-17,17-18 1,36 1-1,35 17 1,-17 53 0,-18 18-1,-18 52 1,-17-17 0,52 0-1,18-35 1,-17-18-1,52-36 1,-17-17 15,-70-35-15,-36 18 0,-18-19-1,-53 72 1,1 34-1,52 1-15,-88 70 16,71 0 0,35 1-1,0-54 1,53-17 0,35-36-1,0-53 1,-17-34-1,-18-19 1,-18-52 15,-35 52-15,0 71 0,-35 124 15,-18 70-16,35-18 1,18 36 0,36-71-1,17-52 1,35-36 0,-18-36-1</inkml:trace>
  <inkml:trace contextRef="#ctx0" brushRef="#br1" timeOffset="66624.02">20673 5574 0,'0'0'0,"0"-18"32,0 1-17,17 17 1,72-36-1,-36 1 1,-36 17-16,-17-17 16,0 0-1,-70 35 1,-36 35 0,35 18-1,36 18 1,35-54-16,0 19 15,53-19 17,0 1-17,17-18 1,-17-18 0,-70 36 15,-36 35-16,-18 53 1,53-36 0,18 1-1,53-54 1,0-17 0,53-35-1,-35-36 1,35-52-1,-18-53 1,-35 17 15,-36 71-15,-17 70 0,-17 18-1,-36 71 1,17 34-1,19-69-15,-18 87 16,35-35 0,17 18-1,18-53 1,54-53 0,34 0-1,-17-35 1,-35-36-1,-54 1 17,-17 17-17,0 35 1,-53 53 0,0 18-1,53-35-15,0 35 16,0-35-1,36-1 1,-1-17 0,53 0-1,-35-35 1,-35 17-16,52-52 16,-35 17-1,-17 35 1,-18 36-1,-18 35 17,-52 35-17,70-35 1,-35-18 0,17-17-1,0-18 16,18-18-31,0-35 16,53-53 0,0 18-1,0 35 1,18 36 0,-54 34-1,1 54 1,-18-1-1,0-17 17,-35-17-17,35-19 1,0 1 0,0-36-1,0-35 1,53-17-1,-1-1 1,19 1 0,0 34-1,-36 36 1,-35 71 0,0-1-1,0 19 1,0-19-1,35-52 17,18-1-17,-35-17-15,35 0 16,17-52 0,-35-19-1,1-35 1,-36 36-1,0 52 1,-36 36 0,-16 35-1,-19 52 1,53-34 0,18-36-1,0-17 1,36-18-1,34-18 17,1-52-17,-18 17 1,-18 17 0,-17 36-1,-18 36 1,0 17-1,-18-18 1,18 0 0,0-17-1,53-1 1,0-17 0,0 0-1,17-52 1,-17-19-1,18-70 17,-18 17-17,-53 89-15,35-53 16,-35 53 0,-18 35-1,-70 70 1,35 1-1,0 52 1,53 36 0,0-71-1,18-35 1,17-35 0,36-18-1,17-18 1,-70 18-16,-1-53 15,1-17 1</inkml:trace>
  <inkml:trace contextRef="#ctx0" brushRef="#br1" timeOffset="66842.03">22578 5450 0,'0'0'0,"-36"0"0,1 0 15,53-17 1,123-1 0,88-35-1,-70 36 1,-18-1 0,-123 0-1,-71 18 1</inkml:trace>
  <inkml:trace contextRef="#ctx0" brushRef="#br1" timeOffset="67891.73">13282 7250 0,'0'-18'31,"35"0"-31,-17 1 0,70-19 16,0-17-1,-17 1 1,-71 34 0,-71 18 15,-87 70-15,34 19-1,18 34 1,89-70-1,70 0 1,-18-53-16,88 0 16,36-53-1,-53 18 1,-88 35 0,-107 70 15,19-17-16,-1 18 1,54-36 0,-1-17 15,53-18-15,36-18-1,-54 0-15,72-17 16,-36 18-1,-36 52 1,-17 71 0,-35-18-1,-18 35 1,0-17 0,53-88-1,18-36 32,17-17-31,-17 0-16</inkml:trace>
  <inkml:trace contextRef="#ctx0" brushRef="#br1" timeOffset="68908.39">14975 7479 0,'18'0'62,"0"-18"-62,-1 1 16,19-1-16,52-53 15,53-52 1,-123 88-16,52-54 16,-52-16-1,-18 52 1,-53 53-1,-53 53 1,35 88 15,54-71-31,-71 195 16,70 52 0,18-70-1,0 71 1,0-54-1,18-140 1,70-36 0,18-123-1,-1-36 1,54-70 0,-71-71-1,-88-34 1,-123 16-1,-53 54 1,34 105 15,19 71-15,70 0 0,88 0-1,106 0 1,1-35-1,69-53 1,-70 0 0,-70 35-1,-53 17 1,-18 89 15,0 0-15,0 0-1,-36 0 1,19-53 15</inkml:trace>
  <inkml:trace contextRef="#ctx0" brushRef="#br1" timeOffset="69074.19">15893 7161 0,'0'0'0,"0"-17"16,-18 17-1,18 17 1,0 19 0,0-19-1</inkml:trace>
  <inkml:trace contextRef="#ctx0" brushRef="#br1" timeOffset="69907.22">16104 7250 0,'0'17'15,"0"54"1,0-1 0,0 19-1,0-72-15,-17 54 16,-1-18-1,18-71 32,0 0-47,71-70 16,-1 18 0,-52 34-16,70-17 15,-53 53 1,-17 18-1,0 70 1,-1 0 0,54 18 15,-1-88-15,54-18-1,17-18 1,-18-35-1,1-17 1,-89-54 0,-35 54-1,-88 34 1,17 36 0,1 36-1,-1 34 1,54-17-1,-1 35 1,18-70 15,35-18-15,36-18 0,-1-17-1,36-106 1,-53-18-1,-35 71 1,-1 18 0,-17 122 15,-17 90-15,17-90-16,0 54 15,0 0 1,53-53-1,-18-35 1,35-18 0,-17-36-1</inkml:trace>
  <inkml:trace contextRef="#ctx0" brushRef="#br1" timeOffset="72590.14">17657 7285 0,'0'-18'15,"0"36"-15,0-53 32,17 17-17,54-17 1,-18-18 0,-36 17-1,-34 19 1,-19 17-1,1 0-15,-71 70 32,36 1-17,52-18 1,18-18 0,71-35-1,-1 0 1,1 0-1,-54 0 1,-52 35 15,-18 18-15,-35 53 0,70-71-16,-17 18 15,35 18 1,35-53-1,36-18 1,35-18 15,35-88-15,-71 0 0,19-53-1,-37 18 1,-34 88-1,-18 36 1,-53 17 0,36 17-16,-36 72 15,17 52 1,19-35 0,17-1-1,35-52 1,88-35-1,36-18 1,-53-18 15,18-35-15,-72-35 0,-52 18-1,0 52 1,-52 18-1,-19 71 1,36-1 0,35-17-1,0 0 1,123-35 0,-35-18-1,36 0 1,-18-71-1,-53 18 1,-18-35 15,-17 53-15,-18 88 15,0 0-15,-36 17-1,19-17 1,-1-35-16,0-1 16,18 1-1,0-36 17,53-35-17,0-17 1,18-36-1,-54 88 1,36 18 0,-35 36 15,-18 17-15,0 17-1,0-17 1,0-35-1,18-18 1,34 0 0,1-36-1,18-34 1,-18-1 0,-18 54-16,36-54 15,-54 53 1,1 18-1,-18 53 1,0 18 15,-18-1-15,36-17 0,53-35-1,17 0 1,35-18-1,-52-18 1,35-53 0,-89 54-16,1-71 15,-18-1 1,0 54 0,-71 35-1,-17 88 1,35-17-1,36-1 17,17 1-17,52-53 1,54-1 0,35-17-1,-35 0 1,-70-17-16,87-36 15,-88-35 1,-35 35 0,-17 53 15,-19 53-15,-17 17-1,36-17 1,-1-35-1,36-18 32,-18-18-31,53-17 0,17-53-1,18 17 1,-52 36-1,-19 35 1,-17 53 0,18-36-16,-18 36 15,35 18 1,1-36 0,34-35-1,1 0 1,-1-18-1,-52 1-15,35-71 16,0-54 0,-18 19 15,-17-1-15,-1 72-1,-17 34 1,-53 71-1,36 35 1,-36 18 0,53 0-1,0-18 1,35-18 0,18-52-1,18-18 1,-1-18-1,1-34 1,-36-19 0,-35 18 15,0 88 0,-18 36-15,1-1-1,17-34 1,0-19 0,0 1-16,0-36 47,-18 1-47,0-1 15,-17-17 1</inkml:trace>
  <inkml:trace contextRef="#ctx0" brushRef="#br1" timeOffset="72773.67">20708 7320 0,'18'0'32,"52"-18"-17,18 1 1,89 17-1,-107 0 1,-52-18 0,-106 18-1</inkml:trace>
  <inkml:trace contextRef="#ctx0" brushRef="#br1" timeOffset="74406.67">71 9349 0,'0'0'0,"-18"0"0,0 0 32,1 17-32,17 54 15,17-1 1,54-17-1,70-35 1,18-53 0,17-54-1,-88 19 1,-52-1 0,-19-17-1,-17 70 1,-70 36-1,34 70 1,36 36 15,0 52-15,0-70 0,0 0-1,0-71 1,-35-35-1,-18-35 1,0-36 0,-35-17-1,35 35 1,35 53 0,18 71-1,71 17 1,53 0-1,-19-53 1,36-35 0,-17-35 15,17-71-15,-35-17-1,-88-1 1,-18-17-1,0 53 1,0 53 0,-18 123-1,0 35 1,-52 142 0,17-53-1,35 17 1,0 124-1,18-36 1,53-123 15,0-141-15,88-70 0,1-54-1,34-105 1,-106-54-1,-122-34 1,-72 105 0,-88 0-1,54 106 1,34 36 0,89-1-1,35 0 1,70-35-1,36 18 1,35-35 0,-52 34-1</inkml:trace>
  <inkml:trace contextRef="#ctx0" brushRef="#br1" timeOffset="77073.69">2222 9437 0,'0'0'0,"0"17"0,71 1 15,-53-18 1,52 0 0,18-18-1,54-52 1,-54 17-1,-71 35-15,1-35 16,-18 18 0,-106 35-1,0 53 1,-52 88 0,158-17-1,0-1 1,70-70-1,36-35 1,-18-36 0,-17-53 15,-71 36-15,-53 18-1,-18 17 1,-35 88-1,54 0 1,34 53 0,36-17-1,105-72 1,0-52 0,54-52-1,-54-37 1,18-52-1,-52-53 1,-54 35 0,-35 54 15,0 34-15,-53 71-1,0 53 1,18 88-1,17 35 1,18 1 0,0-89-1,35-17 1,36-71 0,105-18-1,-52-35 1,-1-53-1,-87 0 1,-36 36 0,-36 52 15,-34 53-15,17 71-1,35-18 1,18 18-1,71-53 1,-1-53 0,107-17-1,-89-36 1,0-71 0,-70 18-1,-1 1 1,-17 69-1,0 124 17,0-17-1,-17 35-15,-1-36-1,18-52 1,0-36 15,18-70-15,35-18-1,-18 18 1,18 35 0,-18 53-1,-17 0-15,-1 36 16,19 34-1,-1 36 1,-17-18 0,-1-35 15,19-53-15,-1 0-1,53-88 1,0-18-1,-17 0 1,17 0 0,-53 89-1,-17 17 1,-18 53 0,0 52-1,17 1 1,1-35-1,88-1 1,0-70 15,-18 0-15,35-70 0,-52-1-1,-53-35 1,-18 36-1,-36 52 1,-34 36 0,52 17-1,18 53 1,0 18 0,35-53-1,36-53 1,0 0-1,34-18 1,1-34 0,-53-54 15,-18 0-15,-35 53-1,0 88 16,-17 36-15,-1-54-16,-17 89 16,0-35-1,35-54 1,0-34 15,0-18-15,70-54-1,-52 72-15,35-71 16,53-1 0,-18 72 15,-71 17-15,-17 88-1,0 0 1,18 18-1,53-53 1,-1-36 0,1-17-1,17-70 1,-18-18 0,-34-53-1,-36 17 1,0 36-1,0 35 1,-18 88 15,-17 106 1,17-17-17,18-36 1,0 0-1,35-70 1,54-18 0,16-18-1,-34-35 1,-18-17 0,-53 35-1</inkml:trace>
  <inkml:trace contextRef="#ctx0" brushRef="#br1" timeOffset="77273.72">6244 9507 0,'0'0'15,"-17"0"-15,-1 0 16,53-17 15,-17 17-31,52-18 16,36-17-1,-18 0 1,-52 17 0</inkml:trace>
  <inkml:trace contextRef="#ctx0" brushRef="#br1" timeOffset="77990.6">7232 9631 0,'0'0'0,"-18"0"16,1-18-16,-1-52 15,18 17 1,53-53-1,0 71 1,-36 35-16,72-18 31,-19 71-31,-34 17 32,-19 72-17,-17-54 1,-17 0-1,17-70-15,-18-1 16,0-17 0,18-53-1,53-35 1,53-53 0,17 18-1,-52 87 1,-36 54-1,1 35 1,-36 35 0,17 18 15,-17-36-15,0-17-1,0-35 1,35-18-1,18-53 1</inkml:trace>
  <inkml:trace contextRef="#ctx0" brushRef="#br1" timeOffset="78390.7">8308 9419 0,'0'-53'16,"0"106"-16,0-123 15,-18 87 16,1 1-31,-36 35 16,35-36-16,-35 89 16,36-18-1,17 1 17,17-72-17,54-17 1,35-53-1,-36-17 1,-35-36 0,-35 0-1,-53 53 1,-17 18 0,-1 35-1,36 0 1,35 18-1,53-18 1,-35 0 0</inkml:trace>
  <inkml:trace contextRef="#ctx0" brushRef="#br1" timeOffset="78672.98">8802 9084 0,'0'-53'16,"0"106"-16,17-176 15,-17 105 1,-17 36 0,-18 70-1,17-53-15,-17 71 16,-1 53 0,36-36-1,0-17 1,18-53-1,53-53 1,34-35 0,-52-54 15,-53 72-31</inkml:trace>
  <inkml:trace contextRef="#ctx0" brushRef="#br1" timeOffset="78856.69">8555 9313 0,'0'0'0,"-53"0"16,159-17 15,-36 17-15,71-36-1,-123 36-15,53 0 16</inkml:trace>
  <inkml:trace contextRef="#ctx0" brushRef="#br1" timeOffset="81522.95">2452 11377 0,'0'0'0,"-18"18"16,-17 17-1,17-35-15,36 0 32,17-18-32,124-87 15,-124 69-15,106-70 16,-35-17-1,-71 52 1,-35-52 0,-17 52-1,-36 54 17,35 17-32,-17 35 15,0 141 1,17 54-1,-35 122 1,18-34 0,35-71-1,0-194-15,0 176 16,17-141 0,72-70-1,-19-53 1,36-89-1,-35-35 1,-54-123 0,-52 123-1,-106 1 17,-18 87-17,89 71 1,34 0-1,72-17 1,87-36 0,0 0-1,36-53 1,-35 0 0,-1 18-1,-70 35 1,-53 71 15,-18 105-15,1 1 15,17-1-15,17-35-1,72-88 1,34-17-1,-35-54 1,1-52 0,-89 17-1,-53-35 1,-36 88 0,-52 53-1,0 53 1,88 17-1,36 71 1,17-53 0,0-52-16,88 34 31,18-70-15,52-17-1,-34-36 1,17-53-1,-106 88-15,36-70 16,-36 0 0,-35 53-1,-18 87 17,18 19-17,-17-36-15,17 71 16,17-35-1,19-54 1,52-17 0,-35-35-1,53-53 17,-53-18-17,-36 0 1,-17 36-1,-35 105 17,17 35-17,18-52-15,0 88 16,0-35 0,53-36-1,18-35 1,17 0-1,35-53 1,-17-35 0,-70-1-1,-36 19 17,0 88-1,-18 52-16,18 1 1,-18-36-16,-17 36 16,17-36-1,18-53 17,36-17-17,-19 17-15,36-88 16,0 53-1,0 36 1,-18 52 15,1 53 1,-36-70-32,17 53 15,54-1 1,17-35-1,0-35 1,53-17 0,-17-36-1,17-71 1,-141 1 0,0 52-1,-71 18 1,-35 53-1,36 36 1,-36 87 0,88-35 15,18 1-15,36-72-1,17-17 1,35-35-1,18-53 1,-18-53 0,-35-18-1,-36 35 1,-17-52 0,0 105-1,-17 36 1,-1 159-1,1-1 1,17 36 0,0-53 15,52-1-15,37-34-1,-54-53 1,18-18-1,-36-18 1,-17-17 0,0-18-1</inkml:trace>
  <inkml:trace contextRef="#ctx0" brushRef="#br1" timeOffset="82705.83">7073 11183 0,'0'0'0,"-35"-53"31,35 35-31,0-34 0,53-1 32,35 0-17,-17 35 1,-54 36-1,-17 35 1,0-36-16,0 36 16,0 18-1,0-36 1,35-35 0,18-18-1,36-35 1,16-17-1,-34-18 1,-71 52 0,0 72 31,0-19-32,0 1-15,0 158 16,18-17-1,-1 53 1,1-18 0,-18-71-1,-53 36 1,-88-35 0,53-107-1,-53-34 1,35-72-1,53-34 1,53-54 0,0 142-16,35-88 31,89-18-15,70 0-1,-89 52-15</inkml:trace>
  <inkml:trace contextRef="#ctx0" brushRef="#br1" timeOffset="83539.55">8043 10866 0,'18'-18'16,"-36"36"-16,36-71 15,-71 88 17,-18 53-17,19 0 1,52-52-16,-18 69 15,71-34 1,17-71 0,54-18-1,-36-35 17,18-70-17,-88 35 1,-18 0-1,-53 17 1,-36 71 0,19 35-1,-1 71 1,54 18 0,17-72-1,70 1 1,1-53-1,35-35 1,-18-18 0,-18-17-1,-34-1 17,-36-17-17,0 106 16,0 34-15,0 37 0,0-19-1,35-35 1,35-35 0,1 0-1,0-35 1,-54 18-16,36-54 15,-18-17 1,-17 17 0,0 36-1,-1 53 17,-17 87-17,0-16 1,0-36-1,0-18 1,89-35 0,16 0-1,-69 0-15</inkml:trace>
  <inkml:trace contextRef="#ctx0" brushRef="#br1" timeOffset="84256.38">9878 10813 0,'0'0'16,"0"-18"-16,17-17 0,-17 17 0,0-35 16,-70 53-1,-36 0 17,0 71-17,-17 17 1,70 18-1,53-36 1,53-52 0,53-18-1,-18-18 1,35-35 0,-52-17-1,-54 17 1,-17 18-1,-35 88 17,0 52-17,0 36 17,35 18-17,0-123-15,0 175 16,70 1-1,-35-36 1,-17 54 0,-71-36-1,-70-53 1,-1-88 0,18-53-1,18-53 1,35-106-1,53-88 1,53-35 0,53 0-1,35 52 17,-35 124-17,35 1 1,-17 52-1,-36 17 1,-53 36-16</inkml:trace>
  <inkml:trace contextRef="#ctx0" brushRef="#br1" timeOffset="84890.47">10213 10954 0,'-18'0'16,"36"0"-16,-18-18 31,18 0 0,17-17-31,18-18 16,0-17 0,-53-1-1,-18 71 17,-17 18-17,-53 105 1,52-35-1,19-17 1,34-18 0,54-35-1,35-18 1,35-36 0,-71-17-1,19-70 1,-19-36-1,-17 18 1,0-18 0,-35 89-1,-18 87 1,-53 89 15,35 18-15,-17 52-1,17-52 1,18-54 0,0-52-16,35 35 15,36-53 1,-1 0 0,19-18-1,-1-35 1,-53 0-1,-35-17 1</inkml:trace>
  <inkml:trace contextRef="#ctx0" brushRef="#br1" timeOffset="85138.57">10636 10636 0,'-17'0'0,"34"0"0,-52 0 16,53 0 0,35-17-1,70-19 1,-88 19-16,89-1 16,-1 0-1,-70 1 1,-71 17 15,1 0-15</inkml:trace>
  <inkml:trace contextRef="#ctx0" brushRef="#br1" timeOffset="86206.3">847 13264 0,'0'-17'32,"17"-1"-32,1 1 15,35-72 1,-36 1 0,1-35-1,0 52 1,-18 36-1,0 17 1,0 1 15,0-1 1,17 18-1,-17-35-16,0-1 1,0 1 0,0 0-1,0 0 1,0 52 15,-17 71-15,-1 53-1,0 71 1,1-88 0,-1 34-1,18-140 17,0 0-17,0-71 1</inkml:trace>
  <inkml:trace contextRef="#ctx0" brushRef="#br1" timeOffset="86689.42">988 12735 0,'0'-35'0,"0"70"0,0-141 16,35 124 15,106 123-15,-17-17-1,-89-71-15,53 70 16,-17 1 0,-71-89-1,17-18 17,-17-87-1,18-71-16,0-18 1,17-17 0,-35 87-1,0 37 1,0 69 0,0 18-1,0 124 1,0-35-1,-53 34 1,18-69 0,35-36-1,35-53 17,-17-18-32</inkml:trace>
  <inkml:trace contextRef="#ctx0" brushRef="#br1" timeOffset="87055.14">1887 12912 0,'18'-18'0,"-36"36"0,54-54 16,-36 107 15,-71 52-15,53-34-1,1 34 1,17-88-1,88-35 1,-17-53 0,34-17-1,-69-18 1,-36-36 15,-36 36-15,19 70-16,-54-17 15,18 35 1,0 53 0,0 18-1,53-54 1,53 1 0</inkml:trace>
  <inkml:trace contextRef="#ctx0" brushRef="#br1" timeOffset="87988.54">2840 12788 0,'0'0'0,"35"-17"0,106-72 15,-105 54 17,-36 0-17,-53 35 1,-71 17-1,18 36 1,0 36 0,89-72-16,17 36 15,70 0 1,19 0 0,16 17-1,-52-17 1,-53 18-1,0-53-15,-53 17 16,-52 0 0,16-35-1,-16-17 17,34-36-17,0-18 1,54 53-1,17 36 1,35 17 0,53 54-1,0-54 1,54 0 0,-37-35-1,37-53 1,-72 0-1,1-53 1,-71 18 0,0 0-1,-18 123 32,18 36-31,0 17-1,0-17 1,0-36 0,18-35-16,35 0 15,52-35 1,-16-1 0,-19-52-1,-70 0 1,0 35-1,-18 53 1,-17 53 0,18 53-1,17-53 17,0 17-17,52-52 1,72-18-1,-18-53-15</inkml:trace>
  <inkml:trace contextRef="#ctx0" brushRef="#br1" timeOffset="88622.07">4004 12876 0,'0'-35'0,"0"70"0,0-158 16,0 88-16,0-1 15,-71 36 1,19 71-1,34 70 1,0 0 0,18-53-1,88 1 17,-17-89-17,52-36 1,-52-17-1,0-53 1,-71-70 0,0 0-1,0 88 1,0 140 15,0 37-15,-18 69-1,18-122-15,-18 69 16,1-16 0,17-72-1,-18-17 1,18-17 15,0-54-15,106-88-1,-18 89 1,53 35 0,-70 70-1,-18 53 1,-53 18 0,-36-18-1,19-35 1,17-71 15</inkml:trace>
  <inkml:trace contextRef="#ctx0" brushRef="#br1" timeOffset="91371.3">5362 12735 0,'0'0'0,"-17"0"15,34 0 32,1-17-47,-1 17 16,89-71-1,0-17 1,-71 53 0,-35 17-16,-17-17 15,-71 35 1,-36 70-1,36 18 1,0 54 0,52-54-1,36-35 17,53-36-17,71-34 1,-18-19-1,-71 19 1,-70 34 15,-54 72-15,54-1 0,18 35-1,17-52 1,35-18-1,53-36 1,53-34 0,18-54-1,-53 1 1,0-89 15,-106 124-31,17-54 16,-17-122-1,0 123 1,0 70 0,-35 88 15,0 89-15,35-106-16,0 88 15,0 36 1,53-89-1,17-53 1,54-35 0,-1-35-1,-35-36 1,-52-35 15,-36 36-15,0 17-1,-18 35 1,-17 54 0,17 52-1,18 0 1,53-17 0,17-54-1,36-17 1,35-17-1,-17-36 1,-71-36 0,-36 19-1,-17 35 17,0 17-17,0 53 1,0 36-1,0-36 1,0 0 0,0-17-1,0-36 17,36-17-17,-1-71 1,-17 18-1,-1 53 1,1 35 0,-18 17-1,18 1-15,17 53 16,0-1 15,-35-17-15,18-35-1,17-18 1,-17 0 0,35-53-1,-1-18 1,-34-35 0,0 36-1,-1 52 1,-17 53 15,18 36-15,17 0-1,1-19 1,34-16 15,18-36-15,71 0-1,-53-71 1,-71 18 0,-17-35-1,-36 18 1,-35 52 0,-17 36-1,52-1-15,-17 36 16,35 35-1,0-17 1,70-18 0,36-53-1,0 0 17,0-36-17,-53-34 1,-36-1-1,-17 36 1,0 53 15,0-1-31,0 54 16,0-18 0,0 0-1,0-36 1,36-17-1,17 0 1,-18-35 0,0-35-1,18-19 1,-35 36 15,-18 36-15,17 52-1,-17 18 1,36 18 0,17-19-1,-1-16 1,1-36 0,36 0-1,-19-53 1,-35-18-1,-17-52 1,35-18 0,-18 53-1,1 17 1,-36 124 31,-36 53-32,1 0 1,17 17 0,18-105-16,0 52 15,0-17 1,53-35 0,0-18-1,18-18 1,-36-52-1,-17 34 1</inkml:trace>
  <inkml:trace contextRef="#ctx0" brushRef="#br1" timeOffset="91588.78">8872 12753 0,'-105'0'15,"210"0"-15,-228 0 0,88-18 16,52 18-1,89-17 1,35 17 0,18-18-1,-36 0 1,-140 18 15,-1 0-15</inkml:trace>
  <inkml:trace contextRef="#ctx0" brushRef="#br1" timeOffset="92405.16">10054 12771 0,'0'0'0,"-35"0"31,35-18-31,18 0 16,52-35 0,71 0-1,-35 1 1,-88-1 0,-18 35-1,-18 18-15,-53 0 16,-17 35-1,0 36 1,88-18 0,0 17-1,18-34 1,-1-36 0,72 0-1,-19 0 1,-52-18-1,-18 0 1,-36 18 0,-87 53-1,52 0 1,36 35 0,53-17-1,52-36 1,36-35-1,18 0 1,-36-35 0,-35 0-1</inkml:trace>
  <inkml:trace contextRef="#ctx0" brushRef="#br1" timeOffset="92604.25">10777 12682 0,'0'-17'15,"0"34"-15,0-17 32,0 36-17,36 17 1,-1 17 0,0-35-1,18-35 1,-35 0-16</inkml:trace>
  <inkml:trace contextRef="#ctx0" brushRef="#br1" timeOffset="92805.5">11165 12665 0,'0'0'0,"-35"-18"31,-53 18-15,-36 71-1,54-1 1,-1 18 0,54-17-1,34-53 1,89-18 0</inkml:trace>
  <inkml:trace contextRef="#ctx0" brushRef="#br1" timeOffset="93138.34">11289 12700 0,'0'0'0,"0"-18"15,0 54 1,-18 87 0,1 53 15,17-34-16,-36 157 1,1-34 0,-36-71-1,1 0 1,17-88 0,53-124 15,71-88-16,-19-17 1,-16 0 0</inkml:trace>
  <inkml:trace contextRef="#ctx0" brushRef="#br1" timeOffset="93387.91">11271 13035 0,'0'-123'15,"0"246"-15,18-405 16,35 176-1,0 88 1,35 18 0,-35 18-1,-53 0-15,17 70 16,-69 0 0,-54-17-1,-35-36 1,17-35-1,54 0 1,70-18-16</inkml:trace>
  <inkml:trace contextRef="#ctx0" brushRef="#br1" timeOffset="94921">12435 9190 0,'0'0'0,"0"17"0,0 36 31,36-17-15,-1-36-1,71 0 1,70-71 0,-52 1-1,-107 52-15,54-70 16,-71 17-1,-18 1 1,-52 70 0,34 53-1,19-36-15,-19 142 16,1-36 15,18 54-15,17-36-1,0-71 1,0-34 0,-36-89 15,-34-18-15,17 1-1,35 52 1,1 53-1,17 36 1,17 35 0,54-18-1,35-53 1,88-35 0,53-70 15,-106-1-16,-88 53-15,52-123 16,-69 0 0,-36 35-1,0 36 1,-36 140 15,19-34-31,-54 122 16,-17 72-1,17-19 1,36 89 0,18 18-1,17-54 1,35-105 0,35-124 15,54-70-16,-18-53 1,17-106 0,-105-35-1,-89-36 1,-35 142 0,-70 52-1,53 71 1,105-18-1,88 1 17,36-19-17,35-34 1</inkml:trace>
  <inkml:trace contextRef="#ctx0" brushRef="#br1" timeOffset="97537.95">14746 9349 0,'-18'0'32,"18"-18"-17,53 0 1,71-52-1,-54 34 1,-34-16 0,-72 16-1,-34 36 1,52 0-16,-70 71 16,35-1-1,18 19 1,35-36-1,35-36 1,89-17 0,-54 0-1,-17-35 1,-53 0 15,-35 35-15,-53 35-1,17 71 1,71-18 0,0 18-1,35-53 1,71-36 0,35-52-1,18-53 1,-18-36-1,-70-34 1,-54 34 0,-17-17-1,0 88 1,-35 88 15,0 89-15,35-18-1,-18 52 1,36-34 0,35-54-1,88-34 1,-35-36 0,17-71-1,-35-17 1,-70 17-1,-18 1 1,-71 52 0,36 54-1,0 52 1,35-18 15,35 36-15,-17-88-16,52 17 15,71-35 1,18-18 0,-53-35-1,-18-52 1,-53-1 0,-35 53-1,0 18 1,0 52-1,0 36 1,-35 18 0,35 17-1,0-53 1,0-17 15,18-71 0,-1-18-15,19 18 0,34-17-1,-17 52 1,-18 18 0,1 71-1,-19 17 1,1-17-1,17-1 1,-17-52 0,17-18-1,18-53 1,-18 0 15,36-71-15,17 19-1,-70 69-15,17 1 16,-17 17 0,-18 36-1,0 35 1,0 53 0,0 0-1,0-89-15,35 54 16,53-18-1,-17-53 1,52 0 0,18-53-1,-70-18 1,-18-52 15,-53 35-15,-18 70-1,-70 18 1,17 71 0,54-1-1,17 36 1,70-36 0,19-52-1,34-18 1,0-35-1,-34-18 1,-19-53 0,-70 88-16,0-52 15,0 52 1,0 36 15,0 52-15,-35 1-1,17 17 1,1-53 0,17-52 15,17-1-15,19-52-1,52-36 1,-71 88-16,72-52 15,-19 52 1,-52 18 0,-18 53-1,0 35 1,35 0 15,0-35-15,36-18-1,-1-35 1,36-17 0,0-71-1,-53-53 1,-18-36 0,-35 36-1,0 88 1,-17 35-1,-36 107 1,17-1 0,36-53-16,-17 124 15,17-71 1,0 36 0,17-72 15,36-34-16,53-18 1,-53-70 0,-35 17-1,-18 0-15</inkml:trace>
  <inkml:trace contextRef="#ctx0" brushRef="#br1" timeOffset="97738.35">18556 9366 0,'-18'0'0,"36"0"0,-71 0 16,36-17 0,52 17-1,35 0 1,36-18 0,-88 18-1,70-35 1,-35 17-1,0 0-15</inkml:trace>
  <inkml:trace contextRef="#ctx0" brushRef="#br1" timeOffset="98437.36">19826 9349 0,'0'0'0,"-18"0"0,1-36 31,17-17-15,0 36-16,35-71 16,36 35-1,17 53 1,0 17 0,-35 36-1,-35 106 1,-18-71-1,-53 18 1,17-35 0,19-36-1,17-106 17,0 54-17,35-54 1,53-35-1,18 0 1,70 1 0,-17 69-1,-71 54 1,-35 105 0,-53 1-1,-35-36 1,-18 0-1,53-52 1,0-19 0,18-17-1,52-35 1,19-18 0</inkml:trace>
  <inkml:trace contextRef="#ctx0" brushRef="#br1" timeOffset="98853.74">21202 9313 0,'18'-35'16,"-36"70"-16,53-141 16,-35 89-1,-70 17 1,-19 88 0,37-17-1,-1 34 1,53 19-1,17-89 1,89-17 0,35-18-1,-53-53 1,18-35 0,-70-36 15,-36 18-16,-89 53 1,19 53 0,-54 36-1,36 34 1,70-52-16,18 17 16,36-35-1,70 0 1,-71 0-16</inkml:trace>
  <inkml:trace contextRef="#ctx0" brushRef="#br1" timeOffset="99138.21">21784 9031 0,'18'-35'0,"-36"70"0,71-194 16,-18 54 0,-17 69 15,-18 72-16,0-19-15,-35 107 16,35-89-16,-53 124 16,0 35-1,35-71 1,18-35 0,18-35-1,-1-53-15,36 18 16,18-36-1,-36-52 1</inkml:trace>
  <inkml:trace contextRef="#ctx0" brushRef="#br1" timeOffset="99336.78">21678 9260 0,'0'0'0,"18"0"31,88-17-15,17-1-1,-88 18-15,71 0 16,-70 0-16,16 0 16,-34 0-1</inkml:trace>
  <inkml:trace contextRef="#ctx0" brushRef="#br1" timeOffset="99604.96">15346 10954 0,'0'0'0,"17"-18"31,1 18-31,35-35 15</inkml:trace>
  <inkml:trace contextRef="#ctx0" brushRef="#br1" timeOffset="101970.23">15275 10830 0,'0'0'0,"-123"53"16,105-53 0,-17 18-1,17-18 1,89-18 0,105-52-1,1-19 1,-72 1-1,-34-18 1,-71 36 0,0 52-16,-71 18 15,-34 106 1,16 53 0,1 123 15,0 88-16,53-87 1,17 175 0,18-193-1,18-124 1,52-70 0,54-89-1,17-88 1,53-159-1,-141 19 1,-53 69 0,-88-70-1,-54 53 1,19 124 0,-53 52 15,140 18-16,125 0 17,34-53-17,89-53 1,-1-17 0,-122 52-1,-54 1 1,-35 52-1,-35 18 1,-18 71 0,17 52-1,36-35 1,18 18 15,35-71-15,106-35-1,-54-35 1,-69 17-16,87-35 16,-52-35-1,-71-35 1,-18 35 0,-70-1-1,-53 89 1,0 71-1,35 52 1,106-52 0,0 17-1,88-17 1,0-71 0,124-36 15,-53-16-16,-71-1 1,-18-36 0,-52 19-1,-36 88 17,-17 52-17,35 1 1,0-1-1,53-17 1,0-53 0,-18 0-16,71 0 15,0-35 1,0-36 0,-71 1 15,-35-1-16,0 54 1,-53 34 0,18 18-1,17 54 1,18-19 0,36-35-1,52-17 1,-53-18-16,53 0 15,-53 0-15,36-18 16,0-34 0,-71-19-1,0 18 1,0 35 0,0 36 15,-36 35-16,19 0 1,-1-18 0,18-17-1,18-18 17,-1 0-32,71-71 15,1 18 1,-19 36-1,-34-1 1,-19 36 0,-17 35-1,18 17 1,35-35 0,17-17-1,54-18 16,17-18-15,0-34 0,-70-19-1,-71-35 1,0 36 0,-71 17-1,-17 70 1,-18 72-1,35-1 1,36 0 0,35-35-1,18-18 1,52-35 0,18-18 15,1-52-16,-19-36 1,-17 0 0,18-88-1,-36 71 1,-17 35 0,-18 123-1,-71 88 1,18 54-1,36-19 1,17-52 0,70 0-1,36-71 1,-36-35 0,1 0 15,-36-35-31</inkml:trace>
  <inkml:trace contextRef="#ctx0" brushRef="#br1" timeOffset="102769.55">19068 11060 0,'0'0'0,"-18"0"15,-35-89 16,71 19-15,70-36 0,35 35-1,-52 71 1,-53 0-16,-1 18 16,-17 0-16,18 52 15,-18 18 1,17 1-1,19-54 1,34-17 0,54-18-1,-18-53 1,17-18 0,-52-35-1,-36 36 16,-35 17-15,-18 106 0,-17 35-1,-36 71 1,19 70 0,52-53-1,0 18 1,-36-17-1,-17-36 1,-17-35 0,-36-89-1,0-17 1,-35-70 0,18-18 15,105 52-31,0-34 15,36-71 1,123 0 0,35 35-1</inkml:trace>
  <inkml:trace contextRef="#ctx0" brushRef="#br1" timeOffset="103652.78">20249 10813 0,'0'-18'0,"0"36"0,0-124 15,-35 71 1,-53 35 0,0 52-1,17 72 1,36-1 0,35-34-1,35-19 16,36-70-15,17 0 0,53-53-1,-70-17 1,-71-19 0,0-16-1,-53 34 1,-18 71-1,36 0-15,-71 53 16,18 53 0,53-18-1,35-17 1,35-19 0,35-52 15,-34 0-31,105-17 15,-35-18 1,17-54 0,-35-16-1,-70 34 1,-18 53 0,0 36-1,-18 35 1,1 35-1,17-17 1,0-54 0,88-17-1,0 0 1,0-17 0,0-36 15,-52-35-16,-36 35 1,0 35 0,0 36-1,-18 52 1,-17 1 0,35-1-1,0-17 1,17-35-1,36-18 1,18-18 0,-53 1-16</inkml:trace>
  <inkml:trace contextRef="#ctx0" brushRef="#br1" timeOffset="104352.78">21625 10848 0,'0'0'0,"18"-53"16,-18 0 0,-71 0-1,-17 53 1,18 18 0,-54 88-1,71-36 1,53 1-1,0-54 1,71-17 0,17 0-1,18-35 1,-53 0 0,-18-18 15,-35 35-31,0 36 31,-18 17-15,1-17-16,-54 105 15,18 1 1,18 70 0,35 0-1,0-35 1,18 52-1,17 89 1,-35-159 0,-124-35-1,-17-88 1,-17-36 0,52-53 15,53-123-16,70-17 1,54 17 0,52-36-1,36 19 1,-53 105 0,35-18-1,-70 72 1,-18 34-16</inkml:trace>
  <inkml:trace contextRef="#ctx0" brushRef="#br1" timeOffset="104986.44">21713 11007 0,'0'-18'16,"-35"53"-16,70-52 0,-17-19 15,53 1 1,-1 0 0,1 0-1,-18-36 16,-53 36-15,0-1 0,-71 36-1,1 36 1,17 34 0,53-17-1,0 18 1,0-54-16,53 1 15,17-18 1,18 0 0,18-35-1,-53-36 1,0-35 0,-18 1 15,18-90-16,-35 90 1,-18 87 0,0 0-1,-35 54 1,-36 87 0,36 36-1,35 0 1,0-54-1,0-52 1,53-35 0,17-18-1,18-18 1,-17-35 0,-36 1-1,-17-1 16,-18 0-31</inkml:trace>
  <inkml:trace contextRef="#ctx0" brushRef="#br1" timeOffset="105253.42">22278 10566 0,'-18'0'0,"18"-18"16,0 0-1,0 1-15,71-1 16,-18 0 0,35 18-1,-35-17 1,-18 17 0,-17 0-1,-54 0 16,19 0-15,-18 0-16</inkml:trace>
  <inkml:trace contextRef="#ctx0" brushRef="#br1" timeOffset="107569.82">13017 12153 0,'-17'0'15,"17"18"1,0-1-16,0 1 16,0 35-16,0-18 15,70-17 16,36-36-15,35-52 0,-35-1-1,-53 1 1,-53 17 0,0 0-1,-35 70 1,0 54-1,35-18-15,-36 106 16,19-18 0,-36 18-1,17-18 1,1-71 0,18-35-1,-54-35 16,0-35-15,18-18 0,1-53-1,16 1 1,1 87 0,0 36-1,35 35 1,0 70-1,35-17 1,36-36 0,52-34-1,18-36 1,18-71 0,-36-35 15,-52 18-16,-36-35 1,-35 87 0,0 19-1,0 70 1,0 17 0,0 18-1,0-17 1,35-18-1,71-53 1,-35 0 0,52-53-1,-70-18 1,0-17 0,-53 18-1,0 52 16,0 53-15,-35 18 0,-18 53-1,18-18 1,17-35 0,18-35-1,0-71 16,0-18-15,71-17 0,-18-18-1,-36 89-15,36-19 16,0 36 0,-35 18-1,17 35 16,-17 35-15,-18-35 0,0 18-1,17-54 1,54-17 15,-18-53-15,53-17-1,-36-1 1,-52 54-16,52-36 16,-52 35-1,-18 36 17,0 35-17,0-36 1,0 36-1,0 18 1,0-18 0,70-18-1,1-35 1,0 0 0,70-71-1,-71 36 1,-70-53-1,0 0 1,-17 52 0,-36 36-1,-18 89 1,71-1 0,0 0-1,0-35 16,35-36-15,36 1 0,17-53-1,-17-18 1,-18-35 0,-53 70-16</inkml:trace>
  <inkml:trace contextRef="#ctx0" brushRef="#br1" timeOffset="107770.03">14111 12312 0,'0'0'16,"-35"0"-16,-18 0 0,18 0 15,17 0 16,18 18-15,35-18 0,-17 0-16</inkml:trace>
  <inkml:trace contextRef="#ctx0" brushRef="#br1" timeOffset="109069.25">16140 12312 0,'0'0'0,"0"-18"0,17-52 32,18 34-17,-52 54 1,-1-18 0,-52 124-1,-1 52 1,53-141-16,-17 71 15,35 53 1,0-124-16,35 53 16,71-35-1,35-53 1,-35-53 0,18-53-1,-36-52 16,-88-19-15,-35 1 0,-54 88-1,-52 88 1,-17 70 0,69 54-1,36 105 1,53-88-1,106-17 1,53-89 0,-18-35-1,53-71 1,-141 54-16,35-71 16,0-18-1,-88 35 1,0 54 15,0 87 0,-17 18-15,17 0 0,17-70-1,36-18 1,36-35-1,-19-18 1,-52 35-16,52-70 16,-52 18-1,0 52 1,-18 88 31,0-17-32,0-17-15,0 17 16,35-1 0,18-52-1,17 0 1,36-52 0,0-37-1,-88 54-15,52-53 16,-34-71-1,-19 71 1,-17 35 0,-35 124 15,17-36-31,-17 106 16,17-53-1,18 18 16,18-18-15,17-70 0,53-18-1,18-53 1,-70 0 0,-36 0-16</inkml:trace>
  <inkml:trace contextRef="#ctx0" brushRef="#br1" timeOffset="109220.85">17551 12488 0,'0'0'0,"-53"0"16,70 0 15,1 0-31,106 0 16,-19 0-1,72-53 16,-142 36-31</inkml:trace>
  <inkml:trace contextRef="#ctx0" brushRef="#br1" timeOffset="109853.69">18486 12418 0,'0'0'0,"17"0"16,1-18-16,52-17 15,36-36 1,-71 1 15,-35 17-15,-52 53-1,16 0-15,-52 53 16,-18 53 0,71-18-1,35-35 1,106 0-1,35-53 1,-106 0-16,53 0 16,-17-18-1,-71 0 1,-53 1 0,-70 17-1,52 53 16,-35 70-15,89 1 0,17-72-1,105 1 1,1-53 0,53-17-1,0-71 1,-71 35-1</inkml:trace>
  <inkml:trace contextRef="#ctx0" brushRef="#br1" timeOffset="110069.49">19191 12471 0,'0'-18'0,"0"36"0,0-54 16,0 72 15,35 34 0,18 1-15,35-1 0,-17-34-1,-53-36-15,-18 17 16,17-17 0,1-17-16</inkml:trace>
  <inkml:trace contextRef="#ctx0" brushRef="#br1" timeOffset="110285.62">19579 12524 0,'0'-36'0,"0"72"0,0-89 16,0 35-16,-35 18 15,-36 0 1,-17 71 0,-18 34-1,36-16 1,52-72-1,-35 89 1,53-71 0,71-35-1,35 0-15</inkml:trace>
  <inkml:trace contextRef="#ctx0" brushRef="#br1" timeOffset="110653.01">19967 12541 0,'0'0'0,"18"-35"16,-1 0 0,-17 123 31,0-70-47,0 34 0,-17 107 15,-18-18 16,-36 71-15,0-18 0,36 35-1,18-17 1,-1-53 0,18-89-1,-18-70 1,18-17-1,0-54 1,88-141 0,-52 107-1</inkml:trace>
  <inkml:trace contextRef="#ctx0" brushRef="#br1" timeOffset="110918.7">20038 12912 0,'0'-53'16,"0"106"-16,0-177 15,-18 1 1,18 105-16,-18-70 16,18 35-1,106 18 1,0 35 0,-35 17-1,-18 54 1,-53-53-16,0 34 15,-89 19 1,1-18 0,18-18-1,-54-17 1</inkml:trace>
  <inkml:trace contextRef="#ctx0" brushRef="#br1" timeOffset="112436.02">547 14940 0,'0'0'16,"0"-18"-16,0 1 0,-18-18 15,18 17 1,0 36 0,-17 34-1,-19 37 16,-34 87-15,34-70 0,19-53-1,17-36 1,35-52 0,71-35-1,70-107 1,-105 107-1,-18 52 1,-36 36 0,1 35-1,17 88 1,-17-53 0,-18 0-1,53-53 1,-18-35 15,71-70-15,-35-18-1,17-53 1,-35 17 0,-36 71-1,-17 71 16,18 17-15,-18-17-16,18 88 16,17-36-1,18-17 1,53-53 0,-36 0-1,89-88 16,-36-36-15,-52 1 0,-71 35-1,-18 52 1,-52 36 0,17 71-1,18 88 1,35-53-1,52-18 1,1-53 0,36-35-1,34-53 1,0-17 0</inkml:trace>
  <inkml:trace contextRef="#ctx0" brushRef="#br1" timeOffset="113720.31">3210 15169 0,'0'0'15,"18"0"1,0 0-16,52-52 15,-17-1 1,-35 35-16,-18-88 16,0 36-1,-71-19 1,-17 54 0,-53 70 15,0 54-16,52 52 1,72-18 0,34-17-1,36-88 1,53-18 0,-18-71-1,36-52 1,-106 87-16,52-70 15,-52-88 1,-18 53 0,0 18-1,0 105 1,-36 71 0,19-18-16,-1 71 15,-17 88 1,35-70 15,18 17-15,52-88-1,106-36 1,-70-34 0,0-71-1,-53 35 1,0-36-1,-53 37 1,0 87 15,0 53-15,0 0 0,0-35-1,35-35 1,-17-18-1,35 0 1,-18-35 0,-35-1-1,0-34 1,-53 17 0,18-18-1,17 36 1,18 0-1,88 17 1,-17 18 0,35 53-1,-71 0 1,-35-36-16,18 36 16,-18-35-16,0 35 15,0 0 1,0-18 15,-36-52 0,36-36-15,0 35-16,0-70 16,53 0-1,36-1 1,-19 72-1,1 52 1,-36 53 0,-35 0-1,-53-17 1,18-36 0,52-52 30</inkml:trace>
  <inkml:trace contextRef="#ctx0" brushRef="#br1" timeOffset="113902.7">4798 14658 0,'0'0'16,"17"0"-16,-17-18 15,0 36 1,-35 35-1,0 0 1,35 0 0</inkml:trace>
  <inkml:trace contextRef="#ctx0" brushRef="#br1" timeOffset="114153.18">5098 14640 0,'0'-17'0,"0"-36"16,0 17 0,-53 125 15,17 16-15,-52 19-1,53-36 1,17 0-1,18-70 1,53-18 0,35-35-1</inkml:trace>
  <inkml:trace contextRef="#ctx0" brushRef="#br1" timeOffset="114336.68">4798 14922 0,'0'0'0,"-18"0"0,0 18 16,18 0-1,18-18 1,17 0 0,71-18-1,18-35 1,-107 36-16</inkml:trace>
  <inkml:trace contextRef="#ctx0" brushRef="#br1" timeOffset="114968.6">6421 14887 0,'0'0'0,"0"-17"0,-18-54 31,18 53-31,18-52 16,-1 35-16,18-36 15,-35-17 1,-70 88 0,-36 17-1,0 72 16,53-1-15,53-53-16,36 71 16,52-36-1,53 1 1,-18 0 0,-105-36-1,-106 0 1,-36 0-1,-70-35 1,36-17 0,87-18-1,71-18 1,71 0 0,87 17-1,19-17 1</inkml:trace>
  <inkml:trace contextRef="#ctx0" brushRef="#br1" timeOffset="115268.13">6720 14834 0,'36'-17'16,"-72"34"-16,107-34 0,-36 17 15,-35 17 17,-17 71-17,-1 71 1,-17 0-1,-1 88 1,1-18 0,-18 18-1,0-70 1,53-89 0,0-71-1,36-122 1,-19-37-1,1 90 1,-1-195 0,-17 194-16</inkml:trace>
  <inkml:trace contextRef="#ctx0" brushRef="#br1" timeOffset="116334.83">6685 15293 0,'0'-71'16,"35"-123"0,1 88-1,-107 618-15,71-653 0,71-265 0,-1 318 16,1 70-1,35 1 1,-36 52 0,-70 53-1,-35 18 1,-71-18 0,71-70-16,-124 35 15,88-36 1,36 1 15,35 17-15,35-17-1,89-18 1,35 0 0,-1-53-1,-16-17 1,-54 17-1,-35-53 1,-36 35 0,-17 1-1,-17 70 1,-36 35 0,17 71-1,36-18 1,0-17 15,71-36-15,0-35-1,17-35 1,0-18 0,18-18-1,-36 0 1,19 19-1,-72 52 1,-34 0 31,17 17-47,0-34 62,-36 17-46,19 0 0,-36 35-1,0 35 1,35 19 0,18-1-1,35-35 1,54-53-1,52-18 1,-53-17 0,-17-53-1,-54 17 1,1 0 0,-18 54-1,0 34 16,-18 36-31,18-35 16,0 53 0,0-18-1,0-36 1,18-17 0,17-17-1,-17-1-15</inkml:trace>
  <inkml:trace contextRef="#ctx0" brushRef="#br1" timeOffset="116502.06">8290 14711 0,'0'0'0,"-17"-18"16,17 1 0,17 17 30,1 0-30,0 0-16</inkml:trace>
  <inkml:trace contextRef="#ctx0" brushRef="#br1" timeOffset="117451.47">8731 14499 0,'36'-53'15,"-72"106"-15,72-141 16,-36 53-1,-36 52 1,-34 107 0,52-89-16,0 106 15,-17 53 1,-18 36 0,0-54-1,-35 36 1,70-89 15,18 1-15,71-124-1,35-18 1,53-70 0,-54-53-1,-105 35 1,-70-88-1,-36 123 1,-53 71 0,71 0-1,53 0 1,52 18 0,125-18-1,52-71 1,-36 1 15,19-19-15,-89 1-1,-70 71 1,-18-1 0,0 53-1,-18 36 1,18-1-1,0-34 1,70-19 0,36-17-1,-35 0 1,-18-53 0,-18 0-1,-17-17 1,-18 35 15,0 88 0,-36 17-15,1 36 0,-18 35-1,0-17 1,-35-1-1,70-88-15,-105 53 16,52-52 0,36-19-1,-18-17 1,-17 0 0,-36-17-1</inkml:trace>
  <inkml:trace contextRef="#ctx0" brushRef="#br1" timeOffset="119102.03">2575 16528 0,'0'-18'31,"18"0"-31,0 18 16,17-35-1,-18-18 1,-69 0 0,-37 36-1,-105 17 1,18 53-1,88 35 1,35 70 0,53-34-1,35-18 1,53-89 0,-52-17-16,105-35 15,17-71 16,-69 0-15,-54-17 0,-17 35-1,-18 70 1,17 53 0,-17-17-16,0 88 15,0 17 1,35-34-1,54-37 1,-19-52 0,71-105-1,-88 34 1,-17-35 0,-36 53-1,0 71 32,0 70-31,0-17-1,-18-1 1,36-70 15,-1-17-31,1-19 16,52-52-1,-17 0 1,-17 53 0,-36 52 15,17-17-31,-17 89 16,0-19-1,18-52-15,17 70 31,0-70-15,36-18 0,-1-36-1,36-52 1,-17-18 0,-72 36-1,-17 52 1,0 71 15,18 0-15,17-35-1,18-18 1,0 0 0,35-53-1,-35 17 1,-18-34-1,-17 52 17,-18 1-17,0 69 1,-18 72 0,-17 105-1,35-17 1,0 123-1,35 18 1,18-124 0,-18 0-1,-35-140 1,0-36 0,-52-53-1,-90-142 1,19 1-1,-18-176 17,70 52-17,71-88 1,0 283-16,53-89 16,-35 89-16,158-124 15,-17 70 1,35 54-1</inkml:trace>
  <inkml:trace contextRef="#ctx0" brushRef="#br1" timeOffset="122267.53">5309 16157 0,'0'0'0,"0"-17"0,0-72 31,-17 72-31,-36-1 16,0 18 0,0 88-1,18 36 1,35 35 0,0-54-1,0-69-15,70 52 16,36-71-1,70-34 17,-34-36-17,16-35 1,-87 17 0,-54-17-1,-34 159 16,-36 34-15,53-34 0,18 17-1,-1-70-15,54-1 16,70-34 0,-35-36-1,0-18 1,-89-17 15,-17-71-15,-35 71-1,-71 53 1,-35 52 0,35 72-1,-35 34 1,106-17-1,35-71-15,35 89 16,71-107 0,88-34-1,-53-36 1,18-35 0,-53 17-1,-18-35 1,-71 71 15,-17 53-15,0 52-1,-17 1 1,-19-1 0,19-34-1,17-19 1,17-17-1,54-53 1,-18 0 0,17 0-1,-17 36 1,-17 17 0,-19 70-1,36-17 1,35 18 15,18-54-15,-70 1-16,122-18 15,-34-18 1,-18-52 0,-53-18-1,-53 17 1,-18-35-1,-53 106 1,-35 18 0,18 53-1,0 52 1,70-35 0,18-70-16,0 35 15,71-18 16,17-53-31,-17-17 32,17-53-17,-35-18 1,-18-17 0,0-107-1,-35 142 1,0 53-1,0 52 1,-35 89 0,0 18-1,17 87 1,18-122 0,36-1-1,-1-71 1,53-17-1,-17-35 17,17-35-17,-35-1 1,-36 18 0,1 36-1,-18 69 16,-18-34-31,1 53 16,17-36 0,35 0-1,35-35 1,19 0 0,-1-53-1,-18-35 1,-17-35 15,-35-19-15,17-16-1,-35 70 1,0 70 0,0 88-1,-35 72 1,17 16-1,1-52 1,17-18 0,53-52-1,35-36 1,0-18 0,-35-17-1,35-53 1,-70 35-1,-1 17 17,-17 89-1,-17 18-15,17-18-1,0 0 1,35-53-1,36 0 1,-54 0-16,89-18 16,-18-17-1,18-53 1,-53 35 0,-18 17-1,-52 72 16,-19 34 1,36-35-17,0 1 1,53-19 0,35-17-1,-17-53 1,-18 18-1,0-53 1,-53-18 0,0 36-1,-71 52 1,54 18-16,-72 18 16,1 70-1,35-18 1,36 19 15,17-19-15,53-52-1,35-18 1,-18-18 0,19-35-1,16-35 1,-69 53-1,17-18 1,-53 70 15,-18 54-15,0-18 0,-17 17-1,17-70-15,1 18 16,17 0-1,17-18 17,36-53-17,18 0 1,-1 0 0,1 18-1,-71 70 16,0 18-15,0-35 0,35 17-1,-17-35-15,52 0 16,1 0 0,17-53-1,-35 18 1,-53-36 15,0-17-15,0 70-16</inkml:trace>
  <inkml:trace contextRef="#ctx0" brushRef="#br1" timeOffset="122437.77">9349 15946 0,'0'0'0,"-36"0"15,-105-53 1,124 53 0,17-18-1</inkml:trace>
  <inkml:trace contextRef="#ctx0" brushRef="#br1" timeOffset="122650.85">8273 16122 0,'0'0'0,"-36"18"0,-17 17 16,71-35-1,70 0 1,36 0-1,-36-35 1,-35-18 0</inkml:trace>
  <inkml:trace contextRef="#ctx0" brushRef="#br1" timeOffset="122801.52">7832 16140 0,'0'0'0,"-36"0"0,1 0 0,-71 0 32,89 0-17,52-53 1,53-18 0</inkml:trace>
  <inkml:trace contextRef="#ctx0" brushRef="#br1" timeOffset="123685.32">12277 13494 0,'0'0'0,"0"-18"31,0 36 0,0 70-15,35 53 0,-35 124-1,18 70 1,-18 0 0,0 159-1,0-353-15,-18 388 16,-35-141-1,0 124 1,53-71 0,0-177-1,18-34 1,-1-195-16,54-18 16</inkml:trace>
  <inkml:trace contextRef="#ctx0" brushRef="#br1" timeOffset="124766.91">13582 14270 0,'0'0'0,"-18"0"31,18 35-31,-17-17 16,-19 211-1,36-53 1,0-70-1,0-35 1,18-71 15,0-18-31,35-52 16,-36 52-16,18-53 16,18-17-1,0 53 1,-17 70-1,-19 71 17,19 0-17,-1-36 1,18-70 0,17 0-1,36-35 1,-35-35-1,17-54 1,-71 89-16,19-141 16,-36 105-1,0 36 1,0 52 0,0 107-1,0 17 1,0-106-16,0 53 15,88 1 17,-17-72-17,52-17 1,-17-53 0,-36-17-1,-52 52-15,0-105 16,-18 52-1,-53 36 1,0 88 0,18 17-1,35 71 1,0-70 0,52-18-1,37-53 1,-1 0 15,-53 0-31,106 0 16,-35-35-16</inkml:trace>
  <inkml:trace contextRef="#ctx0" brushRef="#br1" timeOffset="125650.39">16157 14693 0,'0'0'15,"18"-17"-15,-18-36 16,0 35-16,-35-70 16,-18 35-1,-53 53 1,0 35 0,18 53-1,17 36 1,54-18-1,17-18 17,88-71-17,-18-17 1,36-35 0,-18-35-1,-35-54 1,-17-52-1,-36 35 1,0 0 0,0 105-1,-18 36 1,-53 177 0,71-36-1,0 35 1,0-52-1,53-71 1,53-36 15,53-52-15,-71-18 0,0-35-1,-52 0 1,-36 70-1,-18 53 1,-53 53 0,18 18-1,53-35 1,53-18 0,71-53-1,17 0 1,-18-36 15,-34-69-15,-72-36-1,-17 52 1,-141 19 0,71 70-1,34 17-15,-87 72 16,17-1-1,88-18 1,54-34 0,17-19-16</inkml:trace>
  <inkml:trace contextRef="#ctx0" brushRef="#br1" timeOffset="127750.24">17992 14623 0,'53'-18'16,"-36"0"-16,71-35 16,1-52-1,-72 34 1,-17 36-16,0-36 15,-35 36 1,-71 35 15,36 53-15,34 53 0,36 35-1,71-18 1,35 1-1,-36-71 1,-34-18 0,-54-17-1,-106-18 1,-17 0 0,53-36-1,18-34 1,52 34-1,0 36 1,71 71 31,35 0-31,36-36-1,-1-18 1,36-34-1,-35-18 1,-89 17-16,53-35 16,-35-35-1,-53 53 1,0 17 0,-18 36-1,-17 105 1,-36 195-1,19-72 17,-19 72-17,36-36 1,-1-123 0,1 0-1,18-106 1,-1-71-1,0-106 1,18-34 0,18-142-1,52-53 1,1 53 0,-18 71-1,0 105 1,35 54-1,18 70 1,-36 18 15,-17 70-15,-53-35 0,-70 0-1,-36-36 1,53-17-1,0 0 1,35-17 0,71 34 15,0-17-15,53 0-1,35 0 1,-17-35-1,-89 17-15,88-35 32,-87 0-17,-19-17 1,-34-1 0,-36 71-1,0 53 1,35 18-1,18-1 1,18-17 0,70-35-1,36-18 1,-1-35 0,-17-36-1,-36 18 1,1-35-1,-36 35 17,-35 71-1,0-1-15,0 1-1,0 0 1,0-36 15,0 0-31,0 1 16,-17-1-1,-19 18 1,-17 35 0,18 54-1,35-37 1,0 19-1,88-53 17,-17-18-17,52 0 1,-52-36 0,17-52-1,-70-18 1,-1 36-1,-17 87 1,-17 19 0,-1 70-1,-17-18 1,35-53 0,0-17-1,17-18 16,19-53-31,-36 17 16</inkml:trace>
  <inkml:trace contextRef="#ctx0" brushRef="#br1" timeOffset="127900.89">20126 14376 0,'0'0'0,"-18"-18"15,-35 18 1,36 0-1,-1 0 1,18 18 0,18-18-1</inkml:trace>
  <inkml:trace contextRef="#ctx0" brushRef="#br1" timeOffset="128882.77">20690 14235 0,'0'0'0,"0"-36"0,-35 1 16,-71 17 15,0 54-15,18 69 0,0 160-1,-18 17 1,18 1-1,17-89 1,19 17 0,34-87-1,18-107-15,18 1 16,87-18 0,-69-18-16,87-52 15,-35-18 1,-52-89-1,-36 18 1,-53 18 15,-71 53-15,18 70 0,71 18-1,70-17 16,54-1-15,-54 1-16,124-36 16,-18-18-1,-71 36 1,-52 0 0,-18 17-1,-35 106 16,-1 36 1,36-19-17,71-69 1,35-19 0,17-34-1,-70-19 1,-35 19-16,35-71 15,-36 17 1,1 0 0,-18 107 15,-18 70-15,1-71-16,-54 141 15,18 1 1,0 52-1,-17-17 17,-1-71-17,-70 17 1,106-140-16,-71 35 16,0-53-1,71 0 1,17-35-1,-35-18 1,36 53-16</inkml:trace>
  <inkml:trace contextRef="#ctx0" brushRef="#br1" timeOffset="132183.01">14287 15963 0,'0'0'0,"-105"-17"16,69 17 0,-34-18-1,-1 18 1,54 0-16,-89 106 16,35 17-1,54 54 1,52-36-1,53-71 1,88-52 0,-123-18-16,106 0 15,18-71 1,-89 1 0,-53-18-1,-35 35 1,-18 123 15,18 1 0,0 35-15,18-53 0,70-18-1,36-35 1,-89-18-16,71-52 15,0-19 1,-106 1 0,-36-18-1,-87 36 1,17 70 0,-35 106-1,88-18 1,53 53-1,35-70 1,71-19 15,53-34-15,17-88 0,-70-1-1,-71 0 1,-17 1-1,-18 105 17,-18 71-17,-17-53 1,17-18 0,18-17-1,18-18 1,53-35-1,17-36 17,-18 18-17,-52 53 1,0 18 0,-1 35-1,19 0 1,52 35-1,-18-53 1,54-35 0,35-18-1,-54-17 1,-34-53 0,-71-18-1,-35 0 1,-54 53-1,1 53 1,-18 89 15,54-1-15,34-53-16,18 71 16,0-18-1,88-53 1,18-17-1,-36-53 1,19-36 0,-36-52-1,-18-36 1,0-53 0,-35 89-1,18 35 1,-18 123-1,-71 106 17,18 0-17,53 18 1,0-36 0,36-52-1,34-18 1,1-53-1,-1-36 1,1-34 0,-36-1-1,-17 1 1,-18 52 0,0 36-1,0 70 1,0-35-1,0 17 17,0-34-17,88-19 1,-70-17-16,87-17 16,-16-19-1,-19-52 1,-35-35-1,18-54 1,-53 1 0,0 88-1,0 158 17,-35 89-17,17-18 1,1 18-1,17-124-15,0 36 16,35-18 15,53-53-15,0-18 0,18-35-1,-53 0 1,-18-35-1,-17 70 1,-18 89 15,-18 0-15,18-19 0,0-34-16,71 17 15,0-35 1,70 0-1,-53-35 17,18-18-17,-71-35 1,0 53 0,-35 17-1,0 36 1,-17 52-1,17 18 1,0-52 0,35 17-1,35-36 1,19-17 0,-1-35-1,-53-18 1,-17-35-1,-1-36 17,-52 36-17,-18 71 1,-17 17 0,-36 70-1,18 36 1,70 0-1,18-36 1,53-34 0,53-36-1,-18-18 1,0-35 0,18-53-1,-53 53 1,0 0-1,-36 53 1,-17 53 31,-35 0-31,0 18-1,17-36 1,1-35-1,17 18 1,0-36 0,17-17-1,1 35-15,52-88 16,19 35 0,16-18-1,-52 71 1,-35 53-1,-18 35 1,0-35 15,0-18-15,71-17 0,-19-18-1,37 0 1,-1-35-1,-53-36 1,18-17 0,-53 35-1,-18-35 1,1 53-16</inkml:trace>
  <inkml:trace contextRef="#ctx0" brushRef="#br1" timeOffset="132384.48">17921 15840 0,'0'0'0,"-18"0"0,1 0 16,-1 0-16,-35-18 15,36 18 1,-1 0 15,-35 35-15</inkml:trace>
  <inkml:trace contextRef="#ctx0" brushRef="#br1" timeOffset="132599.75">16933 16245 0,'0'0'0,"-17"0"0,17 18 0,17-18 47,19 0-47,34-35 16,-17 35-1,-18-36 1</inkml:trace>
  <inkml:trace contextRef="#ctx0" brushRef="#br1" timeOffset="132782.7">16387 16140 0,'0'0'0,"-53"0"31,70 0-15,19 0 0,52 0-1,-53 0-15</inkml:trace>
  <inkml:trace contextRef="#ctx0" brushRef="#br1" timeOffset="133033.35">19473 16581 0,'-17'0'16,"-1"0"-1,18 17 1,-18-17 0,1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4:01:44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4780 864 0,'0'0'0,"0"-17"0,0-89 31,0 88-31,-18-35 16,1 36-1,-1 34 1,1 54 0,-1 70-1,-35 88 1,18-35 0,-1-53-1,19-70 1,-1-18-1,18-71 17,0 1-17,0-1-15</inkml:trace>
  <inkml:trace contextRef="#ctx0" brushRef="#br0" timeOffset="616.16">4233 1111 0,'0'0'0,"-70"-70"16,-1-36 0,71 18-1,0-18 1,53 18 0,53-1-1,53 19 1,-106 70-16,105 18 15,36 123 1,-105 17 15,-19 54-15,-52-88 0,-18 34-1,0-105 1,0-35-1,0-71 17,0-35-17,0 52-15,35-105 16,-17 88-16,52-105 16,71-36-1,0 105 1,89 54-1,-89 106 1,-35 140 0,-106-158-1,0 141 1,-124 18 0,54-106-1,-1 0 1,54-71-1,122-53 17,-69 18-32</inkml:trace>
  <inkml:trace contextRef="#ctx0" brushRef="#br0" timeOffset="1612.08">6315 1411 0,'0'0'0,"53"-35"0,35 0 16,-18-18 15,-52-18-15,-18 1 0,-88-36-1,17 106 1,-35 35-1,36 53 1,-1 36 0,54-19-1,17-16 1,0-72-16,17 36 16,54-53-1,17-17 1,0-36-1,18-36 1,-35-34 15,-36 0-15,-35 70 0,-18 106 15,-17 70-16,35-17 1,18-18 0,35-35-1,17-35 1,18-18 0,18-18-1,0-53 1,-88 36-16,17-35 15,-17-54 1,-18 54 0,0 87 31,-18 54-32,18-36-15,-18 36 16,1 17-1,17-35 1,0-36 0,0-34 15,35-36-15,0-35-1,18 17 1,-35 18-1,-18 35 1,17 18 0,1 18 15,-18 17-15,-18-35 62,1 0-78,-1-17 15</inkml:trace>
  <inkml:trace contextRef="#ctx0" brushRef="#br0" timeOffset="2003.82">4710 1129 0,'17'0'109</inkml:trace>
  <inkml:trace contextRef="#ctx0" brushRef="#br0" timeOffset="3998.56">7073 1217 0,'0'0'0,"0"18"63,0-1-63,0 1 0,0 0 15,0 52 1,-17 1-1,-1-18 1,18-36-16,-18-17 16,18-17 31,0-1-47,53-70 15,18 0 1,-36-1-1,0 72 1,-17 17 0,0 53 15,-18 35-15,17-70-16,-17 34 15,35 19 1,1-53-1,34-1 1,19-17 0,-19-17-1,18-54 1,-52 1 0,-36 34-16,17-70 15,1 54 1,-18 69 15,-53 71-15,18 18 15,35 0-15,17-71-1,54 1 1,52-36-1,-17-36 1,35-34 0,-70-1-1,-36-35 1,-17 36 0,-18 52-1,0 36 1,-18 70-1,18-17 1,0 17 0,18-35-1,70-18 17,18-35-17,17-18 1,-17-35-1,-35-17 1,-54-54 0,-17 1-1,-53 88 1,-17 35 0,52 17-16,-70 71 15,35 1 1,0 16-1,53-52 1,0-17 0,71-36 15,-1-36-15,18-34-1,-35-1 1,18-52-1,-36 35 1,-35 141 15,-17 70-15,17-35 0,0 18-1,35-35 1,71-36-1,-1-35 1,-16-18 0,16-52 15,-34-1-15,0-123-1,-18 18 1,-53 105-16,35-158 15,-35 141 1,0 88 0,-53 105-1,0 178 1,53-142 0,0 18-1,35-71 1,18-35-1,0-53 1,0 0 0,53-71-1</inkml:trace>
  <inkml:trace contextRef="#ctx0" brushRef="#br0" timeOffset="4798.46">10707 758 0,'0'0'0,"-18"-17"0,18-1 0,-17-70 16,-1 35-1,-17 35 17,-18 36-17,-36 158 1,37 18-1,-19 89 1,71-125 0,35 19-1,53-89 1,142-53 0,-71-52-1,87-107 1,-34-52-1,-124-18 1,-70-106 0,-71 53 15,-141 141-15,-18 106-1,-17 106 1,141 53-1,88 105 1,106 1 0,88-36-1,-53-52 1,-35 52 0,-159-35-1,-71-71 1,-105-17-1,158-70-15,-70-19 16,35-17 0,71-70 15,35-19-15,88-52-1,36 18-15</inkml:trace>
  <inkml:trace contextRef="#ctx0" brushRef="#br0" timeOffset="7331.35">11448 1252 0,'0'0'0,"17"-35"0,-17 0 16,0 17-16,0-17 16,0 53-1,-17 87 1,-1 19-1,18-36 1,0-17 0,53-54 15,-35-17-31,70 0 16,-18-35-1,18-53 1,-35-18-1,0-88 1,-35 123 0,-18 54-1,-18 105 1,-17 18 0,35 17-1,0-52 1,0-54-16,53 54 15,35-71 1,36 0 0,17-35 15,-71-18-15,1-88-1,-71 70 1,0 53-16,0-34 15,0 34 1,-71 53 0,1 53-1,52-17 1,18 35 0,18-71-1,70-17 1,-18-18-1,36 0 1,18-71 0,-54 1-1,19-72 17,-72 72-17,-17 35 1,-35 52-1,-18 71 1,53-17 0,0-36-16,0 71 15,18-53 1,17-18 0,-35-52 30,0-1-46,0-17 16,-18 17 0,1 18 15,17 18-15,0 17-1,0 0 1,88-17-1,0-18 1,53 0 0,-17-53-1,-54 0 1,18-88 0,-70 88-16,35-88 15,0-53 1,-36 106-1,-17 52 1,0 54 0,-17 88 15,-1-53-31,18 88 16,-35 18-1,35-18 1,0-71-1,18-17 1,17-35 0,53-18-1,-17-35 1,-1-36 0,1-35-1,-36 53 1,-17 36-1,-18 34 1,-36 54 0,1-18-1,35 17 17,18 1-17,35-53 1,52-18-1,-34 0 1,52-71 0,-52 18-1,17-53 1,-35 36 0,-53 87 15,-53 36-16,0 35 1,53-35 0,0-35-16,0 35 31,53-53-15,53 18-1,18-18 1,-36-36-1,0-52 1,-88 35 0,0-70-1,-71 52 1,-34 54 0,-1 34-1,-18 71 1,71 1-1,53-1 1,71-18 0,17-52-1,53-18 17,-53 0-17,1-53 1,-1-35-1,0-18 1,-53 35 0,-35 89 15,-17 53-15,-36 34-1,53-69 1,-18 17-1,0-36 1,18-34 31,0-19-31,53-17-1,53-52 1,35-36-1,-17 70 1,-1 71 0,-70 71-1,-53 70 1,-53-53 0,18 18-1,35-71 1,53 0-1,-18-35-15,53 0 16,36 0 0,-18-53-1,-36-17 17,-17-36-17,-53 18 1,-88-53-1,35 88-15</inkml:trace>
  <inkml:trace contextRef="#ctx0" brushRef="#br0" timeOffset="7548.24">14764 600 0,'0'0'0,"-53"-18"15,35 18 48,1 18-47,-1-1-16,0-17 0,-17 0 15,-53 36-15</inkml:trace>
  <inkml:trace contextRef="#ctx0" brushRef="#br0" timeOffset="7782.23">13141 900 0,'0'0'0,"-35"0"0,-36 17 15,53-17 1,89 0-1,-36 0-15,124 0 16,-35 0 0,-1-17 15,-88 17-15,-70 0-16</inkml:trace>
  <inkml:trace contextRef="#ctx0" brushRef="#br0" timeOffset="8764.46">4233 2328 0,'-53'0'31,"36"0"-31,-1 0 16,0 0-1,36 0 1,35 0-1,53 0 1,88 0 0,0 0-1,176 0 1,89 0 0,105-35-1,160 35 1,-72 0-1,301 0 1,-230 18 0,265 17-1,-724-35 1,477 18 0,247-1-1,-300-17 1,106 18-1,-265 35 1,159-18 0,-353-35-1,18 0 1,-195 0 0,-52 0-1,-71 0 1,-17 0-1,-36 0 32,-17 0-31</inkml:trace>
  <inkml:trace contextRef="#ctx0" brushRef="#br0" timeOffset="8897.85">15575 2593 0,'-18'0'0,"36"0"0,-53 18 16,0-18 15,-18 0-15</inkml:trace>
  <inkml:trace contextRef="#ctx0" brushRef="#br0" timeOffset="12214.9">1270 3704 0,'0'0'0,"-18"18"32,18-36-1,0 1-16,18-1-15,35-53 16,-53 54-16,18-54 16,-1-17-1,-17 70 1,18 1 15,-18 87-15,17 36-1,-17 88 1,0-88 0,0 17-1,0-34 1,0-37 0,0-34-1,0 0 1,-88-18-1,18 0 1,-18 0 0,-18 0-1,88 17 17,0-17-17,36 0 1,70 0-1,106-17 1,-35-19 0,35 19-1,-88-1 1,-71 18 0,-35-17 15,0-1-16,0 0 1</inkml:trace>
  <inkml:trace contextRef="#ctx0" brushRef="#br0" timeOffset="12566.32">2046 3739 0,'18'0'94,"-18"-17"-79,0-1-15,0 1 16,0-1-1,-18 18 1,-17 0 0,17 35-1,18-17 17,-35-1-17,17 1 1,-17-18-16</inkml:trace>
  <inkml:trace contextRef="#ctx0" brushRef="#br0" timeOffset="16864.9">3863 3457 0,'18'0'0,"-18"35"31,17-35-31,1 18 16,17-18-1,18-18 1,53-52-1,-36 17 1,-17 0 0,-53 35-1,-88 18 1,-18 53 15,89-35-31,-107 88 16,89-18-1,35 0 1,35-35 0,71-53-1,-18 0 1,-53 0-16,71-17 16,-88-1-1,-36 18 1,-70 0-1,-35 70 1,17-17 0,88-17-16,-35 69 15,36-34 1,34 17 15,54-70-15,70-18-1,-18-18 1,-70 1-16,106-36 16,-53 0-1</inkml:trace>
  <inkml:trace contextRef="#ctx0" brushRef="#br0" timeOffset="17114.31">4815 3687 0,'0'0'0,"18"0"32,0 17-17,35 36-15,0 18 32,-1-18-17,-34-53-15,17 52 16,-17-34-1,0 0 1,-1-71 15</inkml:trace>
  <inkml:trace contextRef="#ctx0" brushRef="#br0" timeOffset="17313.74">5168 3757 0,'18'-35'0,"-36"70"0,36-88 16,-36 71 15,-35 35-15,-70 35-1,-18 18 1,70-53 15,53-18-15,71-35-16</inkml:trace>
  <inkml:trace contextRef="#ctx0" brushRef="#br0" timeOffset="17631.54">5362 3739 0,'0'0'15,"0"18"1,0 0-1,0 17-15,-35 88 16,17 19 0,1 105-1,17-36 1,-36 160 15,19-283-31,-19 212 16,-34 52-1,35-69 1,-1-160 0,19-52-1,-1-71-15</inkml:trace>
  <inkml:trace contextRef="#ctx0" brushRef="#br0" timeOffset="17697.7">5062 5997 0,'36'-70'16,"-1"-107"-1,35-140 1,-211 881-16,300-1234 0</inkml:trace>
  <inkml:trace contextRef="#ctx0" brushRef="#br0" timeOffset="18030.95">5203 4039 0,'0'0'0,"-35"-88"16,18-18-1,17 36 1,105-1-1,36 54 1,18 17 0,-53 88-1,-106-18 1,-106 18 0,18-17-1,-18-18 1,53-35-1,36-18 1,34-71 31,1 53-47,35-17 16</inkml:trace>
  <inkml:trace contextRef="#ctx0" brushRef="#br0" timeOffset="18280.81">5944 3492 0,'36'-52'16,"-72"104"-16,72-140 15,-54 124 17,-17 69-17,35-16 1,-18 34-1,-17-17 1,35-36 0,0-52-16,0 17 15,70-35 1</inkml:trace>
  <inkml:trace contextRef="#ctx0" brushRef="#br0" timeOffset="19464.83">6491 3792 0,'18'-17'16,"-36"34"-16,53-87 15,-35-1 1,-70 36 0,-1 17-1,1 18 1,-71 124-1,70-18 1,18 17 0,53-52-1,35-36 17,18-35-17,53-53 1,-53 0-1,35-53 1,-52 36 0,-19 17-1,-17 70 17,0 54-17,0-18 1,-17 35-1,34-35 1,71-18 0,-35-35-1,71-35 1,-18-18 15,-36 0-15,-17-17-1,-53 17 1,0 70 15,-18-17-31,1 71 16,17-1 0,0 1-1,70-18 1,-17-53-1,-35 0-15,88 0 16,-18-35 0,-18-36-1,-52-17 1,-18 17 15,0 36-15,0 70 15,-18 36-15,1-1-1,-18 1 1,35-53-16,-18-1 16,18-34 15,35-36-16,18-35 1,0 17 0,-35 36-16,70-36 15,-35 71 1,-36 35 15,1 36-15,-18 17-1,0 18 1,53-53 0,53-53-1,-36 0 1,19-53 0,-19 0-1,-35-35 1,-35-18-1,-53 53 1</inkml:trace>
  <inkml:trace contextRef="#ctx0" brushRef="#br0" timeOffset="19680.34">7003 3422 0,'0'0'0,"-18"0"0,0 0 16,1 0 0,34 0 31,1 0-32,0 0-15,-1 0 16</inkml:trace>
  <inkml:trace contextRef="#ctx0" brushRef="#br0" timeOffset="20413.52">9384 3545 0,'0'0'0,"0"-105"15,0 87 1,-18 18 0,1 18-1,-19 52 1,1 89-1,-53 0 1,17-36 0,-17 1-1,53-89 1,35-18 0,0-52-1,53-71 1,17-17-1,-17-1 1,18-52 0,-1 70-1,-52 89-15,70-1 16,-35 88 0,-18 89 15,-17-35-16,-18 34 1,0-52 0,0-53-1,-18-35 1,-17-18 0,-35-35-1</inkml:trace>
  <inkml:trace contextRef="#ctx0" brushRef="#br0" timeOffset="20613.3">9119 3916 0,'18'0'31,"0"0"-15,52-18-1,18 1 1,-70 17-16,88-18 15,-18 0 1,53 1 0</inkml:trace>
  <inkml:trace contextRef="#ctx0" brushRef="#br0" timeOffset="21313.69">10389 3722 0,'0'0'0,"36"0"0,-19-35 16,-17-1-1,0 19 1,-88 17 0,-18 53-1,0 17 17,36 36-17,52-53 1,18-18-1,71-35 1,70 0 0,18-70-1,-89 17 1,-52 0 0,-18 35-1,0 53 16,0 36-15,-18 105 0,18 1-1,0 87 1,18 36 15,-1-212-31,-17 142 16,0 52-1,-53-18 1,-35-105 0,-70-18-1,-89-70 1,-18-106 0,53-124-1,89-123 1,105 17-1,36-70 1,88 53 0,88 17-1,70 53 1,-70 71 15,18 18-15,-177 88-16</inkml:trace>
  <inkml:trace contextRef="#ctx0" brushRef="#br0" timeOffset="21529.68">10672 3687 0,'17'-36'15,"18"1"1,-52 106 15,-1-36-15,18 18-1,0-36-15,-17 19 16,17-1 0,-18-35-1,0 0 1</inkml:trace>
  <inkml:trace contextRef="#ctx0" brushRef="#br0" timeOffset="21912.83">10707 3387 0,'0'0'0,"-18"0"0,-17 0 16,-36 17-1,71 1 1,0 17-1,18-35 1,70 0 0,-17-35-1,-36-18 1,-35-18 0,-53 36 15,-35 35-16,35 18 1,18 52 0,35 1-1,0-18 1,17-36 0,72-17-1</inkml:trace>
  <inkml:trace contextRef="#ctx0" brushRef="#br0" timeOffset="22212.87">11342 3175 0,'0'0'0,"0"-18"0,0 1 0,0-1 16,-53 36 15,0 70-16,0 88 1,0-52 0,18 52-1,17-88 1,18-52-16,-17 17 16,17-36-16,0 18 15,17-35 1,36-17-1,-18-18 1</inkml:trace>
  <inkml:trace contextRef="#ctx0" brushRef="#br0" timeOffset="22613.58">11359 3739 0,'0'18'31,"0"0"-15,53-18 0,36-18-1,-37-17 1,1-36 0,-53 18-1,0 0 1,-53 53-1,36 0-15,-71 53 16,35 53 0,35-35-1,18-1 1,18-34 15,52-19-15,1-17-1,-54 0 1,1-17 0,-18-1-16</inkml:trace>
  <inkml:trace contextRef="#ctx0" brushRef="#br0" timeOffset="35594.37">12612 3475 0,'0'-18'15,"0"-35"17,0 36-32,0-19 15,0-52 1,0 53-16,0 0 16,0 88 15,0 123-16,0-35 1,-18 18 0,-17-53-1,17-71-15,1 35 16,-19-70 15,-17-35 0,0-18-15,36 36-16</inkml:trace>
  <inkml:trace contextRef="#ctx0" brushRef="#br0" timeOffset="36144.16">12171 3545 0,'-35'-53'16,"70"106"-16,-88-194 15,53 71 1,70-36-1,-34 88-15,70-35 16,52 36 0,-17 52-1,18 106 1,-53 53 0,-106-35 15,-35-36-16,-1-52 1,1-18 0,18-53-1,-1-53 1,18-53 0,18-53-1,34 1 1,72-19-1,17 89 1,35 88 0,-52 141-1,-89 53 1,-70-17 0,-18-72-1,0-34 16,35-36-15,1-35 0,34-70 15</inkml:trace>
  <inkml:trace contextRef="#ctx0" brushRef="#br0" timeOffset="37494.26">13494 3757 0,'17'0'32,"1"-18"-17,0 18-15,35-35 16,-1-18 0,-34 36-16,17-72 15,-35 36 16,-17 1-15,-36 52 0,0 70-1,-18 71 1,71-105-16,-17 16 16,17-16-16,0 52 15,17-35 1,54-36-1,-1-17 1,72-52 0,52-54-1,-106 18 1,18-89 0,-71 36-1,-17 18 1,-1 87 15,-34 89-15,-36 106-1,0 17 1,35-70 0,18 0-1,18-71 1,105-35-1,18-35 1,-17-18 0,-18-88-1,-53 0 1,-36-53 0,-17 88-1,0 194 32,-17 71-31,-19-18-1,-17-17 1,18-36 0,35-53-1,0-53 16,18 1-31,17-36 16,18-18 0,53-17-1,-89 88 1,19 53 0,-36 0-1,0 35 16,0-35-15,53-35 0,17-18-1,18-18 1,36-35 0,-54-17-1,-52 52-15,35-35 16,-53 35-1,0 36 1,-53 53 0,18-19-1,35 19 1,0-53 0,53-18-1,-18 0-15,35 0 31,54-18-15,-36-35 0,-70-17-1,-1-1 1,-34 36 0,-1 17-16,-52 18 15,-1 0 1,-52 0-1,34 0 1,-16 0 0,69-18-16</inkml:trace>
  <inkml:trace contextRef="#ctx0" brushRef="#br0" timeOffset="37679.04">13970 3563 0,'0'0'0,"18"0"16,-1 0-1,1 0-15,35 0 16,158-35 0,-16-1-1,-125 19-15</inkml:trace>
  <inkml:trace contextRef="#ctx0" brushRef="#br0" timeOffset="39344.76">15857 3157 0,'0'0'0,"-53"0"31,18 36-15,-18 87 0,18 53-1,17-70 1,18 18 0,0-107-16,0 36 15,71-35 1,-1-18-1,54-35 1,-36-1 0,18-52-1,-88 71-15,17-54 16,-18 36 0,-87 70 30,17 71-30,18-36 0,35-52-16,0 53 15,35-54 1,71-17 0,17 0-1,-34-35 1,-1-53-1,-88 17 1,-18-35 0,-52 71-1,-54 35 1,36 53 0,17 35-1,54-17 16,70-36-15,52-35 0,125 0-1,-1-18 1,-106-17 0,19-88-1,-125 70 1,-17 0-1,-17 53 1,-72 35 0,36 18-1,36-35-15,-36 52 16,53-34 0,0-1-1,53-35 16,35 0-15,-35-53 0,0-106-1,-18 18 1,-17-71 0,-1 89-1,-17 35 1,0 70-1,0 89 1,-35 52 0,18 106-1,17-17 1,0-106 0,35 0-1,53-71 16,18-35-15,0-18 0,35-70-1,-71 18 1,19-36 0,-72 88-1,-17 53 1,-53 36-1,36 0 1,17-19 0,17-16-1,19-36-15,34 0 16,36 0 0,-36-18-1,19-52 1,-54-19 15,0 36-15,-17 36-1,-18 34 17,-53 36-17,18 71 1,17 17-1,18-88-15,0 247 16,0-89 0,0 107-1,-35-71 1,-53 35 0,-36-35-1,-35-106 1,18-88 15,124-88-15</inkml:trace>
  <inkml:trace contextRef="#ctx0" brushRef="#br0" timeOffset="39477.94">17533 5292 0,'88'-124'16,"-176"248"-16,229-336 0,-53 36 16,-35 87-16,141-281 15,-35 105 1,35 1-1,-88 140 1,-88 107-16</inkml:trace>
  <inkml:trace contextRef="#ctx0" brushRef="#br0" timeOffset="40061.08">16810 3246 0,'0'0'16,"0"-18"-16,-18-35 15,1 53-15,-1 0 16,-17 71-1,17 34 1,0 72 0,18-89-1,89 18 1,-19-106 0,36 17-1</inkml:trace>
  <inkml:trace contextRef="#ctx0" brushRef="#br0" timeOffset="42293.96">6279 6279 0,'0'0'0,"-17"0"16,-54 36-1,71-54-15,18 18 32,0 0-32,87-18 15,107 1 1,88 17 0,-159-35-1</inkml:trace>
  <inkml:trace contextRef="#ctx0" brushRef="#br0" timeOffset="42627.82">6844 6579 0,'18'88'32,"-1"-52"-32,1 70 0,17 17 15,-35 53 1,-35 1 15,-36-89-15,-52 0-1,87-70-15,-87-18 16</inkml:trace>
  <inkml:trace contextRef="#ctx0" brushRef="#br0" timeOffset="42772.82">6667 6897 0,'106'0'16</inkml:trace>
  <inkml:trace contextRef="#ctx0" brushRef="#br0" timeOffset="43510.77">7479 6809 0,'0'0'0,"18"-18"16,17-17-1,-35-1 1,-35 1 0,-71 35-1,88 0-15,-53 53 16,-17 53-1,53 0 1,17 17 0,36-52-1,17-54 1,53-34 0,-17-36-1,0-53 1,-36 18 15,-17-18-15,-18 53-1,17 71 1,-17 52 0,53 36-1,18-18 1,-18-35-1,17-18 1,-52-35-16,52 0 16,1-17-1,-18-36 1,-18-18 0,-17-34-1,-18-1 1,0 53 15,0 35-15,0 53-1,0 54 1,17-19 0,19 1-1,-19-54-15,19 54 16,-19-53-1,1-1 1,-1-17 0,-17-35-1,18 0-15</inkml:trace>
  <inkml:trace contextRef="#ctx0" brushRef="#br0" timeOffset="43744.32">8361 6650 0,'0'-35'15,"0"70"-15,0-106 16,0 107 15,-18-19-31,-35 54 16,-17 52 0,-1 1-1,36-71 1,35-18-1,18-35 1,70-18 0</inkml:trace>
  <inkml:trace contextRef="#ctx0" brushRef="#br0" timeOffset="44227.26">8855 6703 0,'0'0'0,"0"-36"16,0-16 0,-53 52-1,0 0 1,-35 52 0,17 19-1,53-36-15,-17 54 16,18-19-1,17-35 1,52-35 0,1 0-1,53-53 1,-18-35 0,-52 0-1,-36 17 1,0 124 31,0 18-32,0-36-15,0 71 16,35-35 0,18-36-1,53-17 1,17-36-1,-17-35 1,-53 18 0</inkml:trace>
  <inkml:trace contextRef="#ctx0" brushRef="#br0" timeOffset="44794.65">6862 6914 0,'0'0'0,"0"-17"0,0-1 16,-36 18 0,1 0-1,-53 18 1,0 52-1,17 36 1,71 35 0,18-35-1,70-53 1,-18-53 0,-17 0-1</inkml:trace>
  <inkml:trace contextRef="#ctx0" brushRef="#br0" timeOffset="45261.17">4957 7973 0,'0'0'0,"35"17"16,-70-17 0,140 0-1,89-17 1,283-36 15,193 0-15,-70 18-1,-389 17-15,654-35 16,-248 0 0,89 0-1,-195 36 1,-158-19-1,-212 36 1,-106 0 0,-52-17-1,-107-1 1</inkml:trace>
  <inkml:trace contextRef="#ctx0" brushRef="#br0" timeOffset="45809.86">1217 8572 0,'0'0'0,"0"-17"0,-18 17 16,1-18-1,-1 18 1,18 71-1,0 52 1,18 54 0,-18-19-1,17-52 1,1-71 0,17-35-1,18-17 1</inkml:trace>
  <inkml:trace contextRef="#ctx0" brushRef="#br0" timeOffset="45977.23">1658 8890 0,'0'-18'0,"0"36"0,18-36 78,-1 18-78,1-17 16</inkml:trace>
  <inkml:trace contextRef="#ctx0" brushRef="#br0" timeOffset="46909.83">2875 8908 0,'0'0'0,"18"-18"16,-18 0-16,70-35 16,-17 1-1,35-37 1,-70 72-1,17-36 1,-35 0 0,-70 35-1,-36 18 1,0 35 0,0 71-1,89 0 1,17-71-16,35 71 15,53-70 1,18-19 0,-35-17-1,-36 0 1,-70-17 0,-107 34-1,-16 36 1,34 35 15,54 18-15,52-18-1,141 18 1,19-106 0,69 0-1,-52-53 1,35-35-1,-88 17 1,-36-70 0,-70 71-1,-17 17 1,34 106 15,54 53-15,0-36 15,-54-35-31,54 18 16,-54-35-1,54-18 1,-18-53 0,-18-17-1</inkml:trace>
  <inkml:trace contextRef="#ctx0" brushRef="#br0" timeOffset="47093.1">3969 8925 0,'-18'0'16,"36"0"-16,-124 36 16,18 52-1,35-71-15,-71 89 16,1-18 0,35 18-1,88-88 1,70-18 15,54-71-31</inkml:trace>
  <inkml:trace contextRef="#ctx0" brushRef="#br0" timeOffset="47394.09">4163 8908 0,'0'0'0,"0"35"31,0 88-15,-18 54 0,0 17-1,-34 53 1,16-89 0,19 37-1,17-72 1,0-105 15,35-54-15,18-69-1,-36-37 1,-17 37-16</inkml:trace>
  <inkml:trace contextRef="#ctx0" brushRef="#br0" timeOffset="47677.31">4092 9402 0,'-53'-124'16,"106"248"-16,-141-354 15,70 160 1,54-19 0,34 19-1,54 70 1,-36 0 0,-53 18-16,-17 70 15,-106 18 1,-1-54-1,-16 1 17,69-53-17,19 0 1,52-35 0,53-35-1,-17-1-15</inkml:trace>
  <inkml:trace contextRef="#ctx0" brushRef="#br0" timeOffset="47909.89">4727 8696 0,'18'-35'0,"-36"70"0,36-88 15,-36 53 1,-35 35 0,0 71-1,18 53 1,35-53 15,0 35-15,35-106-1,89-35 1,17-70 0,-70 17-16</inkml:trace>
  <inkml:trace contextRef="#ctx0" brushRef="#br0" timeOffset="48544.27">5186 8872 0,'0'-53'16,"0"106"-16,0-158 16,-71 105-1,-17 35 1,70-18-16,-34 36 16,-19 106-1,71-71 1,0-17 15,53-54-15,35-17-1,-17-35 1,17-53 0,-53-18-1,-35 36 1,0 34-1,0 54 1,0 35 0,0-18-16,0 53 15,0-17 1,18-18 0,35-53-1,35 0 1,-18-53-1,72-53 17,-90 36-17,-16-1 1,-36 106 15,0 71-15,0-88-16,0 35 15,17 17 1,19-70 0,17 0-1,-1-35 1,1-53 0,-35 70-16</inkml:trace>
  <inkml:trace contextRef="#ctx0" brushRef="#br0" timeOffset="48892.54">5838 8590 0,'-17'-18'15,"34"36"-15,-69-36 0,-54 18 16,18 71 0,88-18-1,0 18 1,35-36-1,53-35 1,18-18 0,-36-52-1,-52 17 1,-18 0 0,-71 17-1,-17 36 1,-18 53 15,71 36-15,35-36-1,35 17 1,71-52 0</inkml:trace>
  <inkml:trace contextRef="#ctx0" brushRef="#br0" timeOffset="49326.39">6244 8784 0,'0'18'31,"0"-1"-31,0 1 16,0 17-16,0 71 15,0-53 1,-17 35-1,17-52 17,-18-36-17,0 0 1,-17-18 0,35-53-1,18-52 1,35 17-1,70 0 1,18 89 0,-17 52-1,-19 71 1,-105 17 0,-17-52-1,-54-18 1,36-53-1</inkml:trace>
  <inkml:trace contextRef="#ctx0" brushRef="#br0" timeOffset="49993.75">7726 8520 0,'0'0'15,"88"-177"1,-70 160 0,-1-1-1,-17 36 1,0 70 0,-17-53-16,-36 71 15,-35 70 1,52-52-1,1-18 1,35-71 0,0-123 15,0-53-15,18 35-1,35-53 1,-1 53-1,-34 88 1,106-17 0,-1 88-1,-35 53 1,0 53 0,-70-53-1,-18 17 1,-70-17-1,17-106 1,-36 0 0,-34-35-1</inkml:trace>
  <inkml:trace contextRef="#ctx0" brushRef="#br0" timeOffset="50161.28">7567 8872 0,'0'0'0,"0"-35"16,53 17-1,35 1 17,53-36-17,36 18 1,-142 35-16,88-36 16,-17 19-1</inkml:trace>
  <inkml:trace contextRef="#ctx0" brushRef="#br0" timeOffset="50560.05">8414 8625 0,'0'0'16,"-36"-17"15,19-1-31,17 0 16,35 1-1,53 17 1,18 53 15,-71-36-31,18 36 16,-35 53-1,-18-53 1,0 18 0,-18-71-1,1-36 16,-1 19-31,18-71 16,0 35 0,18-36-1,52 36 1,71 1 0,-17 34-1,-89 18 1</inkml:trace>
  <inkml:trace contextRef="#ctx0" brushRef="#br0" timeOffset="50959.99">9137 8537 0,'0'0'15,"-18"0"1,1 0 0,17-17 15,88 17-16,-18 0 1,19 52 0,-54-34-16,18 53 15,-53 17 1,0 0 0,-18-53-1,1-35 1,-1 0-1,0-70 17,18-1-17,0-17 1,0 17 0,71 1-1,-18 35 1,53 35-1,-36 17-15</inkml:trace>
  <inkml:trace contextRef="#ctx0" brushRef="#br0" timeOffset="52292.67">10142 8625 0,'36'0'0,"-72"0"0,89 0 15,-17-35 1,-36 0-1,-18 0 17,-70-1-17,-36 36 1,18 53 0,89-35-16,-89 70 15,71-17 1,35 17-1,17-35 1,36-53 0,53-36-1,-71 19-15,54-36 16,-1-35 0,-18-1-1,-70 37 1,0 34-1,0 53 17,-35 36-17,0 17 1,35 0 0,17-53-1,72-35 1,16 0-1,1-70 1,-35-18 0,-54 17-1,1 36 1,-18 17 0,0 71-1,0 18 1,0-1-1,0-17 17,71-35-17,34-18 1,1-35 0,-35-18-1,-36-36 1,-35 36-1,0 1 1,0 34 0,0 88 15,0 19-15,-70 87-1,52 53 1,18-35-1,0-123 1,0 158 0,0-158-16,53 229 15,-36-53 1,-17-106 0,-88 0-1,-53-106 1,35-88-1,71 18-15,-18-124 16,53-105 0,53-1-1,123-70 1,18 35 0,18 35-1,-71 89 1,-70 105 15,-71 1-15,-35 70-1,-36 0 1,-17 70 0,70 1-1,36-18 1,70 0-1,-17 0 1,-54-36 0,-17 19-1,-53-36 1,-35 0 0,88-18-1</inkml:trace>
  <inkml:trace contextRef="#ctx0" brushRef="#br0" timeOffset="53842.99">12771 8696 0,'17'0'16,"1"0"-1,-1 0-15,-17-18 0,53-35 32,-35-17-17,-53-18 1,-106-18 0,88 88-16,-71-17 15,-35 70 1,18 89-1,53-1 1,53 54 0,53-36-1,87-88 1,36-71 0,-35-35-1,35-53 1,-70 0-1,-71 18 1,0-18 15,0 89-15,0 52 0,0 71-1,53-18 1,35 18-1,53-53 1,18-53 0,-53-53-1,-89 0 1,-17-71 0,-52 54-1,52 52-15,-18-17 16,0 53-1,18 70 1,0-18 15,0 36-15,0-53 0,0-35-16,36-36 31,16-35-16,19-35 1,0 0 0,-19 70-1,-34 0-15,0 18 16,17 71 0,0-18-1,18 18 1,35-19-1,1-34 1,105-18 15,-53-53-15,17-17 0,-105-36-1,-53 35 1,-88-17-1,-53 53 1,35 70 0,-17 53-1,88-17 1,17 17 0,71-35-1,35-53 1,53 0-1,-17-71 1,-54-17 15,1-71-15,-36-52 0,-35 34-1,0 124 1,-35 89-1,-36 122 1,53 1 0,1 35-1,52-35 1,36-106 0,-1-53-1,-17 0 1,18-71-1,-36 54 1</inkml:trace>
  <inkml:trace contextRef="#ctx0" brushRef="#br0" timeOffset="54659.64">15875 8096 0,'0'0'0,"18"-35"0,-18 17 0,17-35 16,-17 71 15,0 53-15,-17 52-1,-19 36 1,-69-18 0,87-106-16,-70 36 15,17-36 1,53-17-1,18-36 1,0-70 0,36 0-1,-1-71 1,0 124 0,-17 70-1,0 71 1,17 17-1,0-52 17,89-1-17,-1-70 1,36-17 0,17-54-1,-35-70 1,-105 0-1,-36 88-15,-36-123 16,-105-1 0,-88 107-1,70 87 1,18 142 0,106 0-1,52 52 1,72-105-1,16-70 1,37-36 15,-1 0-15,-35-18 0,35-17-1</inkml:trace>
  <inkml:trace contextRef="#ctx0" brushRef="#br0" timeOffset="55059.49">16669 8467 0,'-18'0'16,"-52"0"-1,52 0-15,0 0 16,18-36 0,53 1-1,53-18 1,-35 53-1,17 35 17,-18 54-17,-70-19 1,-17 1 0,-19-54-1,1-17 1,0-17-1,35-36 1,0-53 0,53 0-1,-18 71 1,36 17 0,17 18-1,18 18 1</inkml:trace>
  <inkml:trace contextRef="#ctx0" brushRef="#br0" timeOffset="56109.46">17498 8414 0,'88'0'15,"-176"0"-15,247 0 16,-142-18 0,1 0-16,-18-34 15,0-19 1,-71 36-1,-70 35 1,35 53 0,-17 70-1,52 18 1,71-88 0,36-18-1,69-35 1,-16-17-1,34-36 1,-17-35 15,-88-36-15,-18 18 0,0 71-1,-18 53 1,-17 88-1,17-1 1,18 1 0,18-71-1,70-17 1,35-18 0,-52-18-1,-1-70 1,-52-35-1,0 35 17,-18 52-17,0 125 17,0-54-32,-36 53 15,36-35 1,0-18-1,18-35 1,35 0 0,0-53-1,0-35 1,0-18 0,-36 36-1,1 70 1,-18 70-1,0 18 17,0 18-17,35-35 1,18-54 0,35-17-1,18-17 1,-53-18-1,-35 17-15,-18-88 16,0 18 0,0 17-1,0 124 17,-18 35-17,18-70-15,-18 17 16,36-17-1,70-18 1,-52 0 0</inkml:trace>
  <inkml:trace contextRef="#ctx0" brushRef="#br0" timeOffset="56591.98">19015 7920 0,'0'-35'16,"0"70"-16,0-194 15,-53 141 1,18 54 0,-18 105-1,35-106-15,0 106 16,1 36 0,-1-54-1,0-70 1,1-18-1,17-52 32,0-54-31,35 1 0,53-19-1,0 36 1,36 53-1,-18 53 1,-89-35-16,1 35 16,-53 35-1,-89-35 1,18 0 0,-52-18-1,87-35 1,142-35 15</inkml:trace>
  <inkml:trace contextRef="#ctx0" brushRef="#br0" timeOffset="57058.49">19667 8308 0,'0'0'0,"18"-35"16,-18-36-1,-71 1 1,1 52 0,-36 36-1,0 87 1,0 1 0,89-18-1,17-35 1,53-35-1,52-18 1,37-35 15,-37-71-15,-52 18 0,-35-53-1,-18 105 1,0 72-1,-35 105 1,17-36 0,18-16-1,35-36 1,36-53 0,17 0-1,0-53 1</inkml:trace>
  <inkml:trace contextRef="#ctx0" brushRef="#br0" timeOffset="58008.26">20197 8008 0,'0'-35'16,"0"70"-16,0-88 0,-36 18 16,19 35-16,-54 35 15,-17 106 1,70-17-1,18 17 1,35-53 0,36-53-1,53-35 1,-54-17 0,36-72-1,-71-87 1,0 0-1,1-1 17,-19 89-17,-70 194 17,1 0-17,16 53 1,19-71-1,-1 0 1,18-70-16,0-1 16,18-52 15,17-18-15,53-35-1,0 53 1,-70 17-16,52 0 15,-52 18 17,-36 36-17,-52-1 1,-1 18 0,18 17-1,53-52-15,-17 35 16,17 0-1,88-18 1,-17-17 0,52-18-1,18-18 1,-17-53 0,-19-52-1,-52 35 1,-53-18-1,-17 159 17,-1-35-17,18 52 1,0 54 0,0-54-1,0 1 1,0-36-1,-35-17 1,-18-18 0,-53 0-1,53 0-15</inkml:trace>
  <inkml:trace contextRef="#ctx0" brushRef="#br0" timeOffset="58975.39">635 10248 0,'0'0'16,"-18"18"-16,-35-18 0,-17 17 31,35-17-15,35-70 0,35 35-1,0 17-15,36 0 16,52 18-1,-35 71 1,-52 70 0,-72 0-1,-105 36 1,-17-54 0,69-88-1,1-35 1,70-53-1,18-52 1,71 34 15,17 71-15,18 53 0,-18 0-1,0 35 1,-35-35-1,-53-35 1</inkml:trace>
  <inkml:trace contextRef="#ctx0" brushRef="#br0" timeOffset="59141.66">1147 10601 0,'-18'0'0,"36"0"0,-18-18 16,17 18 31,1 0-32</inkml:trace>
  <inkml:trace contextRef="#ctx0" brushRef="#br0" timeOffset="60291.39">2311 10777 0,'0'0'0,"17"-17"15,1-1 1,53-35 0,34-53-1,-87-35 1,-36 35-1,-87 1 1,87 87-16,-106 0 16,19 54-1,-19 122 1,54 89 0,70-88-1,35-18 1,53-88-1,18-53 1,35-35 15,0-71-15,-53-35 0,0-106-1,-88 194-15,18-106 16,-18 0-1,0 107 1,-18 52 0,1 52-1,-1 125 1,18-18 0,0 35-1,0-89 1,71 19-1,-18-89 1,88-35 15,-53-17-15,18-72 0,-18-16-1,-88-1 1,0 17-1,0 54 1,-18 53 0,1 70-1,17 18 1,0-36 0,35 1-1,-17-36 1,70-35-1,-18-35 1,19-36 15,-19-17-15,-52 0 0,-18 35-1,0 71 1,0 52-1,0 1 1,0 17 0,0-53-1,0-52 17,0-19-17</inkml:trace>
  <inkml:trace contextRef="#ctx0" brushRef="#br0" timeOffset="60458.2">3669 10336 0,'-71'0'16,"54"0"0,-1 0-1,18 18 1,0 17-1,53-35-15</inkml:trace>
  <inkml:trace contextRef="#ctx0" brushRef="#br0" timeOffset="63075.37">3828 10672 0,'0'0'15,"17"35"-15,1-18 16,70-17-1,0-52 1,36-54 15,-36 0-15,-53-35 0,-35 53-1,-35 35 1,0 70-1,-18 107 1,17 105 0,-16-35-1,-1 71 1,-18 17 0,18 0-1,53-70 1,35-124-1,71-53 1,35-88 15,18-88-15,-53-53 0,-88 18-1,-107-54 1,-87 54-1,53 106 1,34 34 0,89 19-1,71-36 1,88-35 0,17-18-1,89-53 1,-107 18-1,-105 53 1,-70 70 15,-36 18-15,-18 88 0,36 89-1,17 34 1,1 19-1,-1-72 1,0 89 0,18-88-1,0 0 1,36-89 0,17-70-1,52-70 1,19-89-1,-54 18 1,-70-124 15,-70 142-15,-71 17 0,0 71-1,105 17 1,19 18-1,34 0 1,124-35 0,18-36-1,-35 1 1,-1-1 0,-70 18-1,-35 53 1,-1 35-1,1 36 1,0 17 15,-1-17-15,19-36 0,16-35-1,19 0 1,0-18-1,-18-34 1,-1-19 0,19-35-1,-53 18 1,-18 70 0,0 36-1,0 52 1,0 19-1,17-1 1,36-35 15,53-36-15,-35 1 0,52-36-1,-35-34 1,-17-19-1,-54-53 1,-17 19 0,-17 105-1,-36 17 1,35 54 0,1 17-1,17 18 1,0-53-1,70-18 1,1-35 15,17-18-15,35-52 0,-17-18-1,-53-1 1,-53 72-16,0-36 15,-35 123 17,0 19-17,17-36 1,0-36-16,18 19 16,0-54 30,18 0-46,17-35 16,18 0 0,-18 18 15,-17 35-15,0 18-1,-1 52 1,19-34-1,34-19 1,18-17 0,-70 0-16,53 0 15,-1-35 1,1-36 0,-36 1-1,18-36 1,-18 71-1,-35 17 17,0 53-17,0 1 1,0-1 0,0-53 15,35-35-16,1 18 1,-36 0 0,0 17-1,-53 36 1,35-1-16,-52 89 16,34 0-1,19-18 1,17-17-1,88-71 1,0 0 15,53-53-15,-53-35 0,-35 0-1,-35-18 1,-36 88-1,-35 36 1,18 88 0,0-1-1,35-16 1,17-36 0,36-53-1,18-18 1,-18-35-1</inkml:trace>
  <inkml:trace contextRef="#ctx0" brushRef="#br0" timeOffset="63807.61">8502 10178 0,'0'0'0,"0"-18"0,0-53 31,0 54-31,0-89 16,0 35-1,-18 54 1,1 17-1,17 17-15,0 89 16,-36 88 0,19-53-1,-1 0 1,18-70 0,-18-53-1,18-71 16,0 35-31,18-88 16,53 18 0,70 18 15,35 52-15,-52 36-1,-54 70 1,-70-71-16,-17 72 15,-125 16 1,1-34 0,53-36-1,53-35 1,17 0 0,36-88-1,-1 70 1</inkml:trace>
  <inkml:trace contextRef="#ctx0" brushRef="#br0" timeOffset="64093.2">9437 9913 0,'0'0'0,"-18"0"15,-17 18 1,-18 70-1,-18 71 1,54-124-16,-19 71 16,19-53-16,-71 123 15,17-35 1,36-70 0,17-36-1,36-53 16,70-70-15</inkml:trace>
  <inkml:trace contextRef="#ctx0" brushRef="#br0" timeOffset="64628.29">9578 10283 0,'0'0'0,"18"0"16,-71 89 15,0-19-15,-18 36-1,54-35 1,17-54 0,0 1-16,17-71 31,54-18-16,-1 1 1,-17 35 0,0 17 15,-18 88-15,-17 19-1,0-19 1,35-17-1,35-53 1,71-17 0,-71-19-1,-35-52 1,-36-35 0,-52 17-1,-53 18 1,70 70-1,-35 18 1,71 0 31</inkml:trace>
  <inkml:trace contextRef="#ctx0" brushRef="#br0" timeOffset="67124.06">11871 10160 0,'0'-18'16,"0"-17"0,0 17-16,18-17 15,-18 18-15,17 17 16,-17 52 15,0 54-15,18 71-1,-18-142-15,0 141 16,0-87 0,0-54 15,-18-35-15,1-35-1,-1-54 1,18-69-1,0-1 1,18 0 0,-18 89-1,53 70 1,17 35 0,54 106-1,-54 18 1,-70-36-1,18-35 1,-1-52 15,1-89 1,-18 35-32,35-88 15,1-53 1,34 1-1,-35 52 1,18 53 0,18 106-1,-71-18-15,18 71 16,-1 70 0,-17-17-1,0-53 1,18-35-1,52-71 1,1-53 15,-1-18-31</inkml:trace>
  <inkml:trace contextRef="#ctx0" brushRef="#br0" timeOffset="67490.27">12876 10460 0,'-17'0'16,"17"17"-1,0 1 1,17-18 0,1-18-1,88-52 1,-18-18 0,-70 70-16,-18-35 15,0 36-15,-53-54 16,-53 71-1,18 35 1,17 71 0,71 0 15,0-71-31,18 53 16,105 18-1,-17-106 1,53 0-1,0-70 1,-71-1 0,18-70-1</inkml:trace>
  <inkml:trace contextRef="#ctx0" brushRef="#br0" timeOffset="67707.23">13635 10019 0,'0'-71'15,"0"142"-15,0-159 0,0 70 16,-35 36-1,-1 88 1,36 88 0,0-89-1,0 36 17,0-88-17,36-17 1,16-54-1,1-70 1</inkml:trace>
  <inkml:trace contextRef="#ctx0" brushRef="#br0" timeOffset="68157.52">13935 9913 0,'0'0'0,"0"-18"0,0 1 15,0 52 1,-18 53-1,0 53 1,18 0 15,0-52-15,0-1 0,0-71-1,0-87 16,36-36-15,17 36 0,70-19-1,-35 72 1,0 52 0,-35 53-1,-53-17 1,0-36-16,-17 36 15,-19-1 1,1-52 0,0-18 15,-18-53-15,35 35-16</inkml:trace>
  <inkml:trace contextRef="#ctx0" brushRef="#br0" timeOffset="68323.5">13529 10142 0,'0'0'15,"-18"0"-15,36 0 32,70 0-17,-53 0-15,54-17 16,34 17-1</inkml:trace>
  <inkml:trace contextRef="#ctx0" brushRef="#br0" timeOffset="68723.94">14658 10054 0,'-53'0'16,"35"18"-16,-17-1 15,-35 54 1,-1 35 0,71 0-1,18-1 1,70-87 0,0-18-1,35-35 1,-34-36-1,-89 1 1,-18-54 0,-53 71 15,-34 53-15,-1 18-1,53 17 1,53 36-1,0-54-15,53 1 16,-18 0-16</inkml:trace>
  <inkml:trace contextRef="#ctx0" brushRef="#br0" timeOffset="69507.28">15275 10248 0,'0'0'0,"0"-53"16,-17 0-1,-36 36 1,-18 17 0,1 35 15,17 18-15,17-35-16,1 87 15,17 1 1,36-35-1,53-54 1,-18-17 0,35-35-1,-71 17-15,19-87 16,-1-1 0,18-71-1,-18 54 1,-17-18-1,-1 106 1,-17 70 0,-52 88 15,52-17-15,0 35-1,17 0 1,18-70-1,71-1 1,-18-70 0,36-17-1,-18-54 1,-18 1 0,-53-18-1,-35 52-15,0 1 16,-17 17-1,-1 36 1,18 17 0,0 53-1,18-17 17,-1 0-17,-17-36 1,-17-35-1,-54 0 1,18 0 0,0-71-1,53 36 1</inkml:trace>
  <inkml:trace contextRef="#ctx0" brushRef="#br0" timeOffset="70390">17092 9966 0,'0'0'0,"35"-35"15,-17 35-15,0-53 16,-1 0-1,-17-18 1,-17 36 0,-107 35 15,1 53-15,34 53-1,54 0 1,35-36-1,53-35 1,53-17 0,-18-18-1,0 0 1,-70-18 0,-53 18-1,-71 0 1,18 53-1,35-17 1,17 34 15,36-52-15,18-18 0,70-18-1,-17-17 1,35 17-1,-71 18 1,-35 36 0,0 105-1,-35-18 1,-53 89 0,-1-18-1,1-35 1,35-71-1,53-71 1,0-34 0,0-89-1,0 71 1</inkml:trace>
  <inkml:trace contextRef="#ctx0" brushRef="#br0" timeOffset="73339.8">18468 9596 0,'0'0'0,"18"-18"0,52-88 32,-70 71-32,-18 17 15,-123 18 1,18 35 0,-36 142-1,89 70 1,70-53-1,70-71 1,18-70 0,89-53 15,-19-35-15,-34-18-1,-106 35-15,70-87 16,-53 16-1,-35-17 1,0 54 0,0 69-1,-18 107 1,1-18 0,17-1-1,0-34 1,53-53-1,35-18 1,0-53 0,-70 35-16,-18-35 31,0-35-15,-88 0-1,17 35 1,53 17-1,18 1 1,89 0 0,34 17-1,-35 54 1,36 52 0,-89-18-1,-17 36 1,-54-53-1,19-18 1,-36-35 0,35-17-1,18-36 17,0 35-32,0-52 15,106-72 1,-18 72-1,36 52 1,-54 54 0,-52 69-1,-18-69-15,-18 70 16,18-36 0,-17-35-1,34-17 1,54-18-1,52-53 1,1-53 0,-36 0 15,-53 18-15,-35 71-1,-53 17 1,0 70-1,36 1 1,17-54-16,0 54 16,35-18-1,-17-53 1,-18 17 0,-36-52 15,36 18-31,-70-36 15,34 35 1,19 18 0,17 53 15,0-18-15,0-17-16,70-1 15,-17-17 1,53-17-1,18-36 1,-54-18 0,18-52-1,-17-106 1,-53 105 0,-18 1-1,0 87 1,0 54-1,-18 88 1,0-71-16,-35 106 16,18 36 15,35-72-15,0-16-1,71-36 1,17-53-1,88-18 1,-35-53 0,-88-17-1,-35 0 1,-18 53 0,-53 35-1,0 70 1,35-52-16,18 52 15,0 1 1,71-18 0,-18-35-1,17-18 17,1 0-17,0-53 1,-19-36-1,-16 1 1,-36 0 0,0 53-1,0 52 1,-36 72 0,19-1-1,17 0 1,0-53-1,70 1 1,1-36 0,-18 0 15,-18-71-15,0-35-1,-17 36 1,0 17-1,-18 106 17,0 17-17,-18-17 1,0 0 0,18-35-1,18-18 1,53 0-1,-54 0 1</inkml:trace>
  <inkml:trace contextRef="#ctx0" brushRef="#br0" timeOffset="74206.75">21713 9737 0,'0'0'16,"0"-36"-16,0 1 15,0-35 1,-35 70-1,-35 52 1,34 72 0,1-18-1,35 17 1,18-70 0,70-35-1,35-18 1,-34-35-1,-1-54 1,-18-52 0,1-53-1,-18 18 17,-36 88-17,-17 70 1,-52 106 15,34-53-31,-53 124 16,36-35-1,35 17 1,0-71 0,53-34-1,53-36 1,-53-18-1,35-53 1,-35 18 0,-18 1 15,-35 34-15,0 71-1,-35 17 1,0 1-1,35-36 1,17 1 0,54-36-1,52 0 1,-35-36 0,-17-34-1,-71-54 1,0 54-1,-53 17 1,-53 53 0,18 35-1,35 18 17,53-18-17,0 0 1,53 1-1,0-36-15</inkml:trace>
  <inkml:trace contextRef="#ctx0" brushRef="#br0" timeOffset="74923.3">22666 9878 0,'0'-18'16,"0"36"-16,0-71 16,0 35-1,0 1-15,18-1 16,70-17-1,-35 35 1,17 17 0,-52 36-1,-18 35 17,0-17-17,0-18 1,-35-53-1,35 18 1,17-71 15,19 0-15,-19 35-16,54-70 16,-36 17-1,36 36 1,-54 17-1,36 18 1,-18 0 0,-17 0-16,35 0 31,18 0-15,-19 0-1,-16 0 1,-54 0 15,0 0-31,-52 18 16,35 35-1,17 0 1,18 17 0,35-52-1,18 17 1,-53 1-1,0-19 1,-35 1 0,-18-18-1,0 0 17,-18-35-17,1-18-15</inkml:trace>
  <inkml:trace contextRef="#ctx0" brushRef="#br0" timeOffset="75174.56">21925 9507 0,'0'0'0,"-35"-17"0,0-1 0,35 0 16,105 1-1,89 17 1,-17 0 0,-89 0 15,-106 0-15,-52-18-1,-1 1-15</inkml:trace>
  <inkml:trace contextRef="#ctx0" brushRef="#br0" timeOffset="75389.49">20355 9507 0,'0'0'16,"-106"18"-16,89 0 15,70-18 1,17 0-1,-34 0-15,193 0 16,-88 0 0,-18-18 15</inkml:trace>
  <inkml:trace contextRef="#ctx0" brushRef="#br0" timeOffset="77756.38">6862 11906 0,'0'-17'47,"0"-1"-47,0 0 16,17 1-16,1-19 15,-1 19 1,-34 17 15,-36 0-31,18 0 0,-18 35 16,0 71 15,70-18-15,72-35-1,34 35 1,-52-17-1,-54 35 1,-70-1 0,-52-69-1,-54-19 1,18-17 0,17-70-1,36-36 1,70 0-1,18 53 1,18 88 15,35 54 1,0-19-17,53 36 1,-18-71-1,53-35 1,18 0 0,-53-53-1,17-35 1,-88 71-16,1-72 16,-36-34-1,0 70 1,-18 53-1,-35 53 1,0 53 0,35 0-1,1 17 17,70-88-17,35-35 1,35-35-1,-17-18 1,18-106 0,-107 18-1,1-35 1,-18 52 0,0 89-1,-35 35 1,-18 88-1,0 89 1,35-19 0,18-52-1,53-35 17,53-54-17,106-34 1,-54-36-1,-52-18 1,-53-34 0,-53 16-1,-53 125 17,36-19-32,-19 71 15,19 18 1,17-35-1,35-54 1,36-17 0,17-35 15,-18-35-15,-52-36-1,0 18 1,-18-1-1,0 72 1,0 70 0,-18 53-1,0-18 1,1 0 0,-1-53-1,36-52 16,35-54-15,17-17 0,1-18-1,-18 71 17,-36 35-17,-17 17-15,18 36 16,-18 35-1,35 1 1,18-54 0,35-35-1,18 0 1,0-53 0,-53-18-1,-36 19 1,-17-19-1,0 53 1,0 36 0,0 70-1,-17-35 17,17 18-17,0-36 1,35-35-1,18 0 1,0-35 0,-35-18-1,-18 17-15</inkml:trace>
  <inkml:trace contextRef="#ctx0" brushRef="#br0" timeOffset="78056.31">9119 11783 0,'0'0'0,"-17"0"0,-1 17 16,-35 19-16,18-1 15,35 0 1,17-35 15,19-17-15,-1-19-1,-35 19 1,-18-1 0,-17 0-1,17 18 1,18 18 0,0 17-1</inkml:trace>
  <inkml:trace contextRef="#ctx0" brushRef="#br0" timeOffset="79439.21">9366 12030 0,'0'0'0,"0"-18"0,36 0 31,-19 18-15,1 36 0,-18 52-1,0 53 1,0-123-16,0 70 16,17-35-1,36-36 1,0-17-1,18-35 1,-36-18 0,18-70 15,-35 17-15,-18 53-1,0 71 16,0 70-15,0 0 0,0-70-16,0 52 15,70-52 1,1-18 0,52 0-1,-35-53 1,1-35-1,-72 70-15,1-105 16,-18 52 0,0 53-1,0 36 1,-35 70 15,17 36-15,-17-18-1,35-36 1,0-88 31,0 1-47,35-36 16,-35 35-16,53-88 15,-18 18 1,36-18-1,-18 89 1,17 34 0,-70 19-16,18 34 15,-18-34-15,0 52 32,0 0-17,0-53 1,0 0-1,0-52 17,0-36-17,0-18 1,70-87 0,1 34-1,105 18 1,1 106-1,-142 18-15,53 88 16,-70 53 0,-18-36-1,-53-35 1,-18-35 15,1-35-15,35-18-16</inkml:trace>
  <inkml:trace contextRef="#ctx0" brushRef="#br0" timeOffset="80071.99">6138 13141 0,'0'0'0,"-35"0"0,-88 0 31,105 0-31,-17 0 16,70 0 15,-17 0-31,123 0 16,159 0-1,-177-18-15,283 18 16,282-17 0,-106-1-1,229 0 17,-246 1-17,70-19 1,-194 36-1,-195-17 1,-175 17 0,-36 0-1,-35-35 17,-53-1-17,0 1 1,36 35-16</inkml:trace>
  <inkml:trace contextRef="#ctx0" brushRef="#br0" timeOffset="80188.73">10813 12965 0,'-18'0'0,"36"0"0,-54 0 31,-17-53-15,18 35-16</inkml:trace>
  <inkml:trace contextRef="#ctx0" brushRef="#br0" timeOffset="85022.73">1235 13511 0,'0'18'16,"0"-36"30,0 1-30,0-1-16,0 0 0,0 1 16,17-36-1,1 35 1,-18 1-16,0 34 47,0 19-32,0 87 1,0-17 0,0 0-1,0-71-15,18 71 16,-18-71 0,0 18-1,-89-18 1,-16-17-1,-19 0 1,71-18 0,71 0 15,70 0-15,53-18 15,18-17-16,-53 17 1,-53 18 0,-71 0 15,0 0-31,1 0 16</inkml:trace>
  <inkml:trace contextRef="#ctx0" brushRef="#br0" timeOffset="85107.67">1729 13758 0,'0'0'0</inkml:trace>
  <inkml:trace contextRef="#ctx0" brushRef="#br0" timeOffset="85204.73">1746 13723 0,'0'-18'62,"18"18"-62,0 0 16</inkml:trace>
  <inkml:trace contextRef="#ctx0" brushRef="#br0" timeOffset="87206.36">3157 13529 0,'0'0'0,"0"-71"31,0 54-31,-17 17 15,-1 53 1,-17 70 0,-18 71-1,35-88 1,1-71-16,-19 54 16,36-72 15,0 1-16,0-36 1,36-52 0,-1-1-1,0 1 1,18 52 0,0 18-1,0 53 1,-18 35-1,18 0 1,0-53 0,18-17-1,34-36 1,-16-34 15,16-54-15,-34-35-1,-71-18 1,0 88 0,0 36-1,0 53 1,0 105 0,-18 1-1,18 70 1,0-124-1,89-35 1,-1-52 0,35-54-1,-17-35 1,-35-52 0,-71 17 15,0-1-16,-18 72 1,0 52 0,-17 71-1,0 124 1,17-36 0,0 0-1,18-53 1,18-106 15,17-17-15,1-53-1,-1 17 1,-17 54 15,17 17-15,0 88-1,-17-70-15,17 52 16,53 1 0,0-54-1,71-17 1,18-35 0,-54-18-1,-17-53 1,-106 18-1,-18 0 1,-35 70 0,-35 36-1,0 70 1,-18 71 15,88-89-15,18-17-1,53-53 1,36-17 0,-1-54-1,-18-17 1,-52-18 0,-18 71-1,18 35 1,-18 17-1,0 89 1,0 0 0,0-18-1,53-52 1,17-36 0,54-18 15,-36-35-16,71-70 1,-107 17 0,1-71-1,-35 54 1,-18 70 0,-18 53-1,-35 35 1,18 142-1,35-54 1,0 18 0,71-53-1,-18-70 1,52-18 15,-34-35-15,17-18-1,-88-35 1</inkml:trace>
  <inkml:trace contextRef="#ctx0" brushRef="#br0" timeOffset="87373.59">5521 13723 0,'0'0'0,"-35"0"0,-1 0 15,89 0 16,124-53-15,-107 18 0,-34 35-16,105-53 15</inkml:trace>
  <inkml:trace contextRef="#ctx0" brushRef="#br0" timeOffset="87822.23">7426 13635 0,'0'0'0,"18"-124"47,-18 142-32,17 70 1,-17 0 0,0 36-1,-17-36 1,-1-53 0,36-35-1,17-17 1,0-1-16</inkml:trace>
  <inkml:trace contextRef="#ctx0" brushRef="#br0" timeOffset="88171.97">7973 13600 0,'17'-18'0,"-34"36"0,70-89 32,-53 53-17,-18 18 1,-105 36-1,34 34 1,72-52-16,17-1 16,17 1-1,54 17 1,52 1 0,-34 17-1,-36 0 1,-53-1-1,-53-34 1,-36 0 0,19-18-1,-18 0 1,-1-88 15,72 70-31</inkml:trace>
  <inkml:trace contextRef="#ctx0" brushRef="#br0" timeOffset="89687.83">10266 13776 0,'17'-53'31,"1"35"-31,0-17 16,35-53-16,-18 53 15,18-54 1,-36 1-1,-69 53 1,-107 35 0,-18 18-1,72 35 1,87-36-16,0 71 16,71 1-1,71 34 1,-18-35-1,-1 18 1,-87-18 0,-71-17-1,-88-18 1,18-53 15,-54 0-15,89-53-1,17-53 1,54-17 0,17 52-1,17 71 1,36 71 0,35 34-1,1 1 1,17-18-1,-36-70 1,54 0 0,17-54-1,-36-34 1,37-71 0,-107 35 15,-17 18-16,-18 70 1,-18 53 0,0 54-1,1 16 1,52-69 0,18-19-1,70-34 1,1-54-1,-54 18 1,-17-35 0,-53 70-16,0-35 15,0 36 1,0 52 15,-17 106-15,17 53-1,0-35 1,0-89-16,0 195 16,0-89-1,-36-17 1,-70-71 0,-17-35-1,-53-53 1,-36-53-1,124-35 1,52-53 0,54-18-1,70 36 1,71-54 0,106 1 15,-54 35-31</inkml:trace>
  <inkml:trace contextRef="#ctx0" brushRef="#br0" timeOffset="90087.5">11289 13670 0,'18'-35'16,"-36"70"-16,53-141 15,-35 89 1,0 70 0,0 17-1,-35 54 1,-18-19-1,35-69 1,1-19 0,17-34 15,0-36-31,35-18 31,36-52-15,-1 17-1,-35 88-15,1 18 16,-19 0-16,36 36 16,-35 34-1,-1 18 1,-17 1 0,0-37-1,0-34 1,53-18-1,-35-18-15</inkml:trace>
  <inkml:trace contextRef="#ctx0" brushRef="#br0" timeOffset="91820.74">12188 13494 0,'0'-18'15,"0"36"-15,0-89 16,-17 54-16,-36-1 15,-53 18 1,-17 88 0,52 18-1,0 53 1,71-36 0,36-70-1,87-35 1,1-71-1,52-35 1,-88-36 0,36-88-1,-107 54 1,-17 87 0,0 54 15,-35 34-16,0 89 1,-18 70 0,18 1-1,-1-54 1,36-70 0,0-35-1,36-36 1,17-52-1,17-36 1,-17 18 0,-18 52-1,1 36 1,-19 53 15,-17-18-31,0 54 16,0-36-1,18 0 1,17-53 0,53 0-1,18-89 1,-53 36 0,-35-70-1,-18 52 1,0 36-1,0 17 1,0 54 0,0 87-1,0-52 1,0-18 0,35-36 15,18-17-16,53-35 1,-18-36 0,-35 1-1,-35 70 1,-36 70 15,-17-17-15,35-35-16,0 35 15,35-35 1,53-18 0,0-36-1,-17 1 1,-71-36 0,-35-17 15,-54 18-16,1 52 1,88 0 0,0 1-1,88-1 1,18 1 0,0 52-1,-53 18 1,-53 35-1,18-18 1,-18-17 0,0-17-1,0-19 1,35-70 15,35-35 0,19-35-15,-19 52 0,-52 71-16,88-17 15,-89 34 1,-17 71 0,0 18-1,-17-35 1,17-18-1,35-53 1,35 0 0,1-71-1,-18 18 1,17-53 0,-17 53 15,-53 71 0,-17 53-15,-36 17-1,35-18 1,1-34 0,34-36 15,-17-18-31,18 18 0</inkml:trace>
  <inkml:trace contextRef="#ctx0" brushRef="#br0" timeOffset="91970.24">14270 13335 0,'-18'0'0,"36"0"0,-71 0 0,0 0 31</inkml:trace>
  <inkml:trace contextRef="#ctx0" brushRef="#br0" timeOffset="92670.72">14711 13600 0,'0'0'0,"0"-18"0,17 0 16,1-17-1,35-18 1,18 53 0,34 18-1,-69 52 1,-36 54-1,-53-1 1,-35-52 0,-18-1-1,70-52-15,1 0 16,53-18 31,52-18-32,36 36 1,53 52 0,-36 1-1,-105 35 1,-71-1 0,-106 37-1,18-37 1,53-87-1,70-18-15,-70-18 16,35-35 0,36-52-1,17-1 1,35 18 0,36-1-1</inkml:trace>
  <inkml:trace contextRef="#ctx0" brushRef="#br0" timeOffset="94287.83">15505 13564 0,'0'0'15,"17"-35"-15,1-71 16,-89 0 0,-17 89-1,-53 52 1,53 36-1,35 87 1,35-52 0,36-18-1,0-70-15,52-18 16,54-18 0,-1-52-1,-52-1 16,-19-52-15,-34 52 0,-18 124 15,0 35-15,0 18-1,35-35 1,36-54-1,-53-17-15,35 0 16,35-70 0,0-54-1,-53 18 1,18-70 0,-35 123-1,-18-35 1,0 35-16,17-53 15,-17 89 1,-17 87 0,-36 89-1,35-36 1,1 54 0,34-89-1,54-35 1,-1-53-1,18 0 1,54-106 0,-72 35-1,1-17 17,-54 71-32,-52 87 46,-18 54-30,53-107-16,0 19 16,0-19-1,71 1 1,17-36 0,-18-17-1,19-71 1,-72 36-1,19 34 1,-36 19 0,0 52-1,0 18 1,0 17 0,0-17 15,70-53-16,1 0 1,-1-35 0,-34-18-1,-36-17 1,0 34-16,-53-17 16,-36 0-1,1 53 1,71 0-1,69-17 17,-34 17-32,53-18 15,-36 1-15,71 17 16,-36 0 0,-17 35 15,-35 35-16,-18 19 1,0-19 0,0-52-16,-18 17 15,18-17 1,-17-18 0,17-18-1,35-53 1,18 1-1,88-71 1,-71 88 0,19 53-1,-72 35 1,-17 71 0,0 0 15,0-89-31,0 36 15,71-35 1,-1-18 0,19-18-1,-36-35 1,-36-35 0,1-53-1</inkml:trace>
  <inkml:trace contextRef="#ctx0" brushRef="#br0" timeOffset="94454.57">17304 12876 0,'0'0'0,"-53"0"0,-88 0 16,105 0 0,1 0-1,0 0 16,-18 0-31</inkml:trace>
  <inkml:trace contextRef="#ctx0" brushRef="#br0" timeOffset="94670.68">15681 13212 0,'0'0'0,"-35"17"0,-1 1 15,178-18 32,-72 0-47,54 0 16,-19-18 0,-87 18-16</inkml:trace>
  <inkml:trace contextRef="#ctx0" brushRef="#br0" timeOffset="95571.89">1076 15258 0,'0'0'0,"0"-18"47,0 0-47,-35-17 16,35 17-1,0-17 1,70 35 0,-52 0-16,88 35 15,-18 89 1,-70 35-1,-54-36 1,-87 18 0,17-88-1,0-18 1,53-52 0,36-36-1,17-18 16,17 18-15,89 53 0,18 18-1,-54 35 1,-35 0 0,-17 0-1,0-53 16</inkml:trace>
  <inkml:trace contextRef="#ctx0" brushRef="#br0" timeOffset="95721.53">1693 15522 0,'0'0'0,"18"0"31,0 0-16,-1 0 1,36-17 0</inkml:trace>
  <inkml:trace contextRef="#ctx0" brushRef="#br0" timeOffset="96387.79">3422 15117 0,'0'0'15,"-35"0"-15,-18-18 32,70 0-17,124-52 1,-17 34 0,-1-34-1,-105 17 1,-53 35-1,0 18-15,-71 0 16,-53 71 0,71-1-1,52 1 1,54 0 0,70-36 15,71-35-16,-71 0 1,-17 0 0,-177 17 15,71 1-31,-71 70 16,0 36-1,106-36 1,18 0-1,52-70 1,54-18 0,-36-36-1,35-69 1</inkml:trace>
  <inkml:trace contextRef="#ctx0" brushRef="#br0" timeOffset="96569.92">4057 15064 0,'0'-18'16,"0"36"-16,18-36 16,-1 53-1,54 53 1,-18-17 0,17 17-1,-34-53 1,-1-17-1</inkml:trace>
  <inkml:trace contextRef="#ctx0" brushRef="#br0" timeOffset="96804.24">4568 15117 0,'0'0'0,"-70"-53"15,-36 53 16,0 53-15,-17 70 0,52 0-1,-17 36 1,70-71 0,18-70-16,53 0 15,-17-36-15</inkml:trace>
  <inkml:trace contextRef="#ctx0" brushRef="#br0" timeOffset="97104.21">4727 15099 0,'0'0'0,"0"-18"0,-35 18 16,-18 88-1,18 36 16,35 88-15,0 17 0,-36 71-1,19-36 1,-1-123 0,18-17-1,0-89 1,0-176 15,0 106-31</inkml:trace>
  <inkml:trace contextRef="#ctx0" brushRef="#br0" timeOffset="97369.99">4551 15575 0,'0'0'0,"17"-212"15,54 54 16,17 70-15,0 70 0,18 18-1,-88 53 1,-53 70 0,-124 1-1,-18-18 1,107-71-1,52-18 1,36-52 0,70-53-1</inkml:trace>
  <inkml:trace contextRef="#ctx0" brushRef="#br0" timeOffset="97603.54">5292 14852 0,'0'0'0,"-18"0"32,0 35-17,1 0-15,-1 54 16,-17 69 0,35-34-1,0-18 1,17-71-1,54-35 1,17-18 0</inkml:trace>
  <inkml:trace contextRef="#ctx0" brushRef="#br0" timeOffset="98637.05">5838 15169 0,'0'0'31,"53"-123"-31,-53 105 15,0 1-15,-70-1 16,-54 18 0,19 53-1,-19 53 1,89 35 0,35-106-16,0 36 15,53-36 1,0-35-1,52-53 1,-34 0 0,0-53-1,-54-17 1,-17 105 0,-17 71 30,-1 71-30,18-54 0,70 18-1,19-88 1,-1 0 0,35-70-1,-70-1 1,0-35-1,-53 18 1,0 71-16,0-1 16,0 71 15,-17 35-15,34-17-1,71-18 1,-70-53-1,88 0 1,-36-18 0,36-35-1,-88-18 1,-18-34 0,-18 105 15,1 53-16,-1-1 1,-17 19 0,17-36-1,18-52 17,53-36-17,53-35 16,0-1-15,-36 72 0,-35 17-1,-35 53 1,0 35 0,36-53-1,17-17 1,17-18-1,-17 0 1,-53-18-16,18-35 16,-18-17-1,0 52 1</inkml:trace>
  <inkml:trace contextRef="#ctx0" brushRef="#br0" timeOffset="98737.05">6421 14746 0,'0'0'0</inkml:trace>
  <inkml:trace contextRef="#ctx0" brushRef="#br0" timeOffset="98803.51">6244 14799 0,'0'0'31,"35"0"-15,1 0-1,17 0-15</inkml:trace>
  <inkml:trace contextRef="#ctx0" brushRef="#br0" timeOffset="101519.95">8008 14887 0,'0'0'0,"-53"-17"31,35 17-31,1 35 15,-1-18-15,1 89 16,-19 88 0,19-70-1,17-18 1,0-71 0,17-53-1,36-52 1,35-54-1,-35 1 1,-35 70 0,0 53-1,17 88 1,0 36 0,0-36-1,18-35 16,18-53-15,-1-36 0,72-87-1,-72 17 1,1-70 0,-54 52-1,-17 1 1,0 105-1,0 53 1,0-17-16,-17 70 16,-1 106-1,0 18 1,36-89 0,106-34 15,52-72-16,-17-52 1,-36-36 0,-17-52-1,-71-36 1,-35 71 0,-35 35-1,-36 53 1,-52 88-1,52 0 1,18 36 0,36-54-1,17-52-15,0 0 16,53-18 0,17-53-1,18-35 16,-52-1-15,-1 19 0,0 52-1,-35 54 1,18 52 0,-18-18-1,35 1 1,18-54-1,0-17 1,-18 0-16,54-52 16,-19-19-1,-17-35 1,-35 36 0,-18 34-1,0 125 32,0 16-31,0-34-1,35-1 1,53-52 0,-17-18-1,-36-18-15,88-52 16,-34-1-1,-1-87 1,-53 34 0,-35-52-1,0 70 1,-70 88 0,34 89-1,19 17 16,17 35-15,0-34 0,53 17-1,-36-71-15,36 0 16,18-17 0,17-18-1,-18-36 1,1-52-1,-53 35 1,-18 36-16,0-19 16,0 72 15,0 52-15,0-35-1,70 0 16,1-53-15,52 0 0,-35-53-1,-17-18 1,-71 54-16,18-54 16,-1 18-1,-34 88 16,-19 36-15,1 0 0,35-36-1,18-53 32,-1 1-47,54-36 31,-1-18-15,1 36 0,-53 17-1,-1 18-15,1 53 16,0 0 0,34 18-1,37-1 1,-1-52-1,106-18 1,-53-36 0,0-34-1,-35-36 1,-71 18 0,-52 17-1,-72 36 16,-87 70-15,88 18 0,35 35-1,35-17 1,18-18 0,35 0-1,36 17 1,-36 19-1,36 69 1,-18-34 0,0 105-1,-36 53 1,-52-35 0,-106-106-1,0-105 16,-36-19-15,36-70 0,71 0-1,-18-105 1,52 17 0</inkml:trace>
  <inkml:trace contextRef="#ctx0" brushRef="#br0" timeOffset="101720.55">10830 14711 0,'0'0'0,"-17"0"0,-19-18 16,19 1-1,-1 17 1,0 0 15,-52 0-15</inkml:trace>
  <inkml:trace contextRef="#ctx0" brushRef="#br0" timeOffset="101919.81">10001 14887 0,'-17'18'0,"34"-36"0,-52 36 0,53-18 32,-1 0-32,89 0 15,0 0 1,-71-35 0</inkml:trace>
  <inkml:trace contextRef="#ctx0" brushRef="#br0" timeOffset="102086.4">9684 14781 0,'0'0'0,"-88"0"16,35 0 0,0 0-1,70 0 16,19 0-31,-1 0 0</inkml:trace>
  <inkml:trace contextRef="#ctx0" brushRef="#br0" timeOffset="103036.13">12929 14975 0,'0'0'15,"18"-17"1,0-1 0,17 0-16,35-34 15,1-19 1,-71 0 0,-106 19-1,-35 52 16,0 52-15,88 54 0,88-35-1,-17-36-15,123 53 16,-18 1 0,19 16-1,-125-52 1,-87 18-1,-89-54 1,-17-17 0,52-70-1,71 17 1,18-53 0,17 71-1,71 105 32,18 36-31,17-18-1,-18-35 1,72-53 0,-19-35-1,89-88 1,-106 17-1,-18-71 1,-71 36 0,-17 71-1,0 52 1,0 36-16,-17 52 16,-19 71-1,19-17 1,17 35 15,0-54-15,0-52-1,70-53 1,-34-35 0,-36-35-1</inkml:trace>
  <inkml:trace contextRef="#ctx0" brushRef="#br0" timeOffset="103203.02">13353 15081 0,'0'0'0,"-18"0"0,36 0 31,17 0-31,71-17 16,0-1-1,35-17 1,-106 35-1</inkml:trace>
  <inkml:trace contextRef="#ctx0" brushRef="#br0" timeOffset="105769.8">14182 15046 0,'17'0'15,"1"-18"1,0-17-1,-18-18 1,-53 0 0,-18 53-1,-52 18 1,34 35 0,72-18-16,-71 106 15,88-35 16,0 0-15,88-89 0,0-17-1,35-52 1,-17-37 0,-53-52-1,-18 18 1,-35 52-1,0 106 17,-17 1-32,-1 87 15,18-17 1,18 0 0,70-53-1,18-36 16,70-69-15,-88-19 0,1-88-1,-54 36 1,-17-36 0,-18 36-1,0 105 1,-36 88-1,19 36 1,-1 35 0,18-35-1,35 0 1,36-35 0,17-71-1,36-18 1,-36-35 15,-35-53-15,-53 36-1,0-1 1,-53 53 0,0 71-1,53 36 1,0-19-1,35 18 1,53-52 0,53-36-1,0-36 1,-70-34 0,-18-18-1,-53 17 16,0 18-15,0 88 15,0 54-15,-18-19 0,1 18-1,17-70-15,0 0 31,0-36-15,0-35 0,53-35-1,0-36 1,-18 71 0,-18 36-16,36-1 15,-17 36 1,-1 52 15,-17 1-15,-18 0-1,0-19 1,35-34 0,0-18-1,18-53 1,0-35-1,0 17 1,35-17 0,-17 53-1,-36 35 1,-35 70 0,0 1-1,0 35 1,18-36 15,70-17-15,18-53-1,35 0 1,-36-53 0,-16-52-1,-54-19 1,-35 71-1,-53 53 1,0 35 0,0 54-1,36 17 1,34-36 0,54-35-1,-18-35 16,53 0-15,-36-53 0,1-17-1,-54-18 1,-17 35 0,-35 88 15,0 18-16,35 0 1,0 0 0,0-36-1,17-17 17,-17-17-32,53-18 15,0-36 1,0 36 15,-18 35-15,-35 35-1,0 18 1,0 17 0,18-34-1,53-36 1,-54 17-16,89-17 15,-18-17 1,0-71 0,-35-18-1,-17-71 1,-36 36 0,17 88-16,-17-70 15,0 88 16,-17 105-15,-19 54 0,36-19-1,0 19 1,0-18 0,36-36-1,17-52 1,17-18-1,-17-18 1,18-35 0,-1 0-1,-70 36 1,18 34 0,-18 36-1,-36-17 1,19 17 15,-1-53-15,18-18 15,-17 0-31</inkml:trace>
  <inkml:trace contextRef="#ctx0" brushRef="#br0" timeOffset="105952.27">17586 14817 0,'0'0'0,"0"-18"16,35 0-1,53 1 1,-52-1-16,70 18 16,-71 0-16,53-18 15,-53 1 16,-52 17-31</inkml:trace>
  <inkml:trace contextRef="#ctx0" brushRef="#br0" timeOffset="106168.87">15099 14922 0,'0'0'0,"-212"36"16,195-36-16,-1 17 16,71-17-1,-18 0-15,142-35 16,-54 17 0,-88 1-1</inkml:trace>
  <inkml:trace contextRef="#ctx0" brushRef="#br0" timeOffset="107186.24">1535 16581 0,'-18'0'15,"18"-18"1,-18 18-16,18-18 16,0-17-1,18 17 1,70 1-1,0 17 1,-52 0 0,-19 53-1,-52 0 1,-36-18 0,-17 0-1,71-17-15,-1-18 16,36 0 31,17 0-32,53 17 1,0 54 0,-52-1-1,-54 19 1,-53-19-1,-70 1 1,18-71 0,17 0-1,35-18 1,71-17 0,0 17-1,53-52 1</inkml:trace>
  <inkml:trace contextRef="#ctx0" brushRef="#br0" timeOffset="107369.74">1993 16722 0,'-17'0'31,"17"17"-15</inkml:trace>
  <inkml:trace contextRef="#ctx0" brushRef="#br0" timeOffset="108019.43">3193 16633 0,'0'0'0,"-18"0"0,0-35 31,18 0-15,0 17-16,71-17 15,-18-18 1,0 0 0,-53 36 15,-18-1-31,-52 36 31,52-1-31,-70 54 16,70-1-1,18-17 1,53 0 0,18-35-1,17-18 1,-35 0-1,-36 0 1,-34 0 0,-89 17-1,35 36 1,18 35 0,36 18-1,17-35 1,88-53 15,0-18-15,53-53-1,-35 0 1,-35-18-16</inkml:trace>
  <inkml:trace contextRef="#ctx0" brushRef="#br0" timeOffset="108220.21">3757 16616 0,'0'-18'15,"0"36"-15,0-53 16,18 52 0,17 36-1,0 18 1,1-1 0,-19-17-1,1-35 1,-1-36 15,54-52-15</inkml:trace>
  <inkml:trace contextRef="#ctx0" brushRef="#br0" timeOffset="108435.24">4075 16633 0,'0'-35'16,"0"70"-16,-18-70 15,0 35 1,-35 53-1,-35 35 1,35 0 0,0 18-1,36-53 1,34-53 0,54-17-1,-36-1-15,36-35 16</inkml:trace>
  <inkml:trace contextRef="#ctx0" brushRef="#br0" timeOffset="108752.76">4269 16633 0,'0'-17'16,"0"34"-16,0 19 31,-18 52-15,18 71-1,0-1 1,18 72 0,-18-54-1,0-105-15,-53 176 16,17-89 0,-34 1-1,52-106 1,18-35 15,0-71-15,35-35-1,18-106 1</inkml:trace>
  <inkml:trace contextRef="#ctx0" brushRef="#br0" timeOffset="109052.5">4339 17004 0,'0'0'0,"0"-106"15,0-35 1,35 70 0,36 1-1,0 52 1,70 18 0,-106 18-16,35 52 15,-70 54 16,-88-1-15,-35-52 0,-18-1-1,70-52 1,54-18 0,69-53-1,1 18-15</inkml:trace>
  <inkml:trace contextRef="#ctx0" brushRef="#br0" timeOffset="109319.89">5115 16457 0,'0'0'0,"0"-18"0,0-17 0,0 0 15,0 53 16,-17 17-31,17 71 32,0 35-17,0-35 1,0-1 0,35-34-1,35-71 1,-34 0-16</inkml:trace>
  <inkml:trace contextRef="#ctx0" brushRef="#br0" timeOffset="110351.81">5697 16722 0,'0'-53'16,"0"106"-16,0-177 16,-35 89-1,17 35-15,-52 0 16,-1 18 15,-35 70-15,71 18-1,35-1 1,0-34 0,106-71-1,-35-35 1,34-36-1,-34-17 1,-71 17 0,0 1-1,0 123 17,0 17-17,0 1 1,18-18-1,70-36 17,-71-17-32,107-17 15,-54-36 1,19-53 0,-72 35-1,19-17 1,-36 71-1,0 52 1,0 18 0,0 17-1,17-17 1,36-53 0,35 0-1,-35-35 16,-17-36-15,-1 19 0,-18-1-1,-17 70 17,-52 54-17,34-18 1,-17 0-1,35-71 32,17 18-47,36-53 16,35-35 0,-17 35-1,17 18 1,-53 35 15,-35 53-15,0-36-16,0 54 15,0-18 1,53-36 0,0-17-1,53-35 1,-18-18-1,-52-17 1,-54-19 0</inkml:trace>
  <inkml:trace contextRef="#ctx0" brushRef="#br0" timeOffset="110519.26">6209 16245 0,'0'0'0,"18"0"0,-36 0 16,-53 0 0,71-17 15,0-1-31,0 0 16</inkml:trace>
  <inkml:trace contextRef="#ctx0" brushRef="#br0" timeOffset="112085.41">7849 16210 0,'0'0'0,"-123"0"31,105 18-31,18 35 16,0 0-1,53-36 1,71-52 0,-19-18-1,19-70 1,-89 34 0,-17 1-1,-18 71-15,-35 122 31,35 36 1,-18 54-17,0-54 1,18 0 0,0-124-16,-17 36 15,-19-35 1,-34-18-1,-36-88 1,18 0 0,17-1-1,54 89 1,17 36 0,88 69-1,-18-16 1,36-19 15,0-52-15,17-36-1,-34-52 1,16-36 0,-69-18-1,-36 54 1,17 52-1,-17 89 1,0 17 0,0-18-1,0-17 1,0-70 15,36-19-15,-1-52-1,0 18 17,-17 17-17,17 53 1,0 53 0,-17 17-1,-18-52-15,18 35 16,35 0-1,-18-53 1,35 0 0,1-36-1,52-52 1,-70 18 0,-17-1-1,-36 106 32,0 36-31,0-53-16,0 52 15,53-17 1,17-53 0,18 0-1,18-53 1,-71 0-1,-35-70 1,0 70 0,0 35-1,0 36 1,0 88 0,0 52-1,0 54 1,53-35-1,0 69 17,-53 1-17,0-123 1,0-36 0,0-158 15,0-54-16,0-17 1</inkml:trace>
  <inkml:trace contextRef="#ctx0" brushRef="#br0" timeOffset="112335.14">9507 16510 0,'0'-35'0,"0"70"0,53-176 15,53 88 1,0 53-1,35 71 17,-123-36-32,-1 35 15,-87 36 1,-71-18 0,-18-17-1,88-53 1,89-36-1</inkml:trace>
  <inkml:trace contextRef="#ctx0" brushRef="#br0" timeOffset="112933.74">10160 16351 0,'0'0'0,"0"-17"0,35-72 32,-35 107-1,0 0-31,0 70 16,-17 71-1,-19-36 1,36 1-1,0-54 17,71-70-17,-1-35 1,19-53 0,-19-1-1,-52-16 1,-18 69-1,0 54 1,0 35 0,0 35-1,0-17 1,0-18 0,0-71 15</inkml:trace>
  <inkml:trace contextRef="#ctx0" brushRef="#br0" timeOffset="113069.05">10548 16404 0,'-18'0'16,"1"0"-1,17 18 1</inkml:trace>
  <inkml:trace contextRef="#ctx0" brushRef="#br0" timeOffset="114418.58">11007 16404 0,'0'0'0,"0"-17"0,-53 17 31,-35 52-16,35 19 17,53-53-32,-18 87 15,18-16 1,88-36 0,0-53-1,36-18 1,-18-35-1,35-35 1,-88 17 0,-36-17-1,-17 106 17,0 52-17,0-34-15,0 34 16,0 1 15,53-54-15,35-17-1,1-35 1,34-53 0,-17-36-1,-35-34 1,-54 16-1,-17 1 1,0 124 0,-35 70-1,-36 141 1,54-71 0,17 36-1,35-71 1,71-17-1,0-71 17,105-53-17,-105-18 1,-18-70 0,-35-53-1,-35 71 1,-18 34-1,0 107 1,-35 141 0,17-36-1,0 18 1,18-52 0,0-19-1,71-35 1,-1-35 15,1-35-15,17-35-1,-53 34 1,-35 54 15,0 35-15,0 0-1,0-36 1,36 1 0,52-18-1,-35-53 1,-36 35-16,54-52 16,-53-1-1,17 1 1,-35 52 15,0 36-15,-18 70-1,1-53-15,-36 53 16,-18 71 0,18-35-1,-17 52 1,17-52-1,0-1 1,18-70 0,17-53-1,18-53 1,-18-35 0,1 0-1</inkml:trace>
  <inkml:trace contextRef="#ctx0" brushRef="#br0" timeOffset="114618.07">11853 16334 0,'0'0'0,"-70"-36"31,105 19-31,53-19 16,106 1-1,-70 17 1,-1-17 0,-105 0-1</inkml:trace>
  <inkml:trace contextRef="#ctx0" brushRef="#br0" timeOffset="114784.99">11659 16051 0,'0'0'0,"-17"0"0,-72 18 31,89 0-15,18-18 0,70 0-16</inkml:trace>
  <inkml:trace contextRef="#ctx0" brushRef="#br0" timeOffset="115552.83">13494 16245 0,'0'0'0,"0"-17"0,0-54 31,0 54-31,0-54 16,17 212 15,1-88-15,-18 106-1,0-36 1,0-35 0,0-52-1,0-54 16,0-17-31,35-36 32,-17 36-32,0-36 15,-1 36-15,1-35 16,-1 52 0,-17 71-1,0 17 1,36 36-1,-19-88-15,36 35 16,53-53 0,18-18-1,17-52 1,-53-54 0,-88 1-1,0-71 1,-18 158-16,-35-52 31,0 71-15,1 69-1,16 54 1,36 35 0,36-70-1,-1-53-15,106 35 16</inkml:trace>
  <inkml:trace contextRef="#ctx0" brushRef="#br0" timeOffset="116136.28">14640 16334 0,'36'-36'15,"-72"72"-15,72-89 0,-36 17 16,0 1 0,-71 53-1,18 52 1,-17 19-1,17-19 17,35 18-17,18-70 1,88-18 0,18-71-1,-35 1 1,-19-36-1,-34 53 1,-18 106 15,0 35-15,18-35 0,-1-18-1,36-35 1,-35 0-16,17 0 15,53-53 17,-35 1-17,-35-1 1,-18 35 0,0 36-1,0 35 1,0-1-1,0-16 1,0-54 15,0 0-15</inkml:trace>
  <inkml:trace contextRef="#ctx0" brushRef="#br0" timeOffset="116301.25">15134 16140 0,'0'-36'16,"0"72"-16,-17-107 0,-1 71 31,0 0-15,18 18 0,0-1-1,36 1-15</inkml:trace>
  <inkml:trace contextRef="#ctx0" brushRef="#br0" timeOffset="116567.49">15593 16034 0,'0'0'16,"0"-36"-16,0 19 16,0 87 15,-53 54-16,0 35 1,35-71 15,18-18-15,0-34 0,18-36-1,0 0-15,34-36 16,-52 19-16</inkml:trace>
  <inkml:trace contextRef="#ctx0" brushRef="#br0" timeOffset="116751.52">15434 16281 0,'0'-18'31,"18"18"-15,-1 0-16,107 0 15,-36-18 17,-53 1-32,53-1 15,-52 18-15</inkml:trace>
  <inkml:trace contextRef="#ctx0" brushRef="#br0" timeOffset="117684.09">16475 16316 0,'0'0'0,"0"-18"0,0-17 15,0-18-15,0-17 16,0 17 15,0 35-15,0 36 0,-18 87-1,18-87-15,-18 70 16,-34 1-1,34-54 1,18-18 0,35-52 15,0 35-31,36-88 16,-18 35-1,-18 18 1,-35 105 31,18 1-32,-18-53-15,35 17 16,0 0 0,18-35-1,35-35 1,1-18-1,-36-18 1,-36 36-16,1-106 16,0 53-1,-18 35 1,0 70 0,-18 89-1,0 0 1,1 35-1,17-88 17,53-35-17,52-18 1,-69 0-16,17-35 16,52-36-1,-52 0 1,-53 36-1,-17 88 17,-19 0-17,1 0 1,17-53-16,1 35 16,17-52 15</inkml:trace>
  <inkml:trace contextRef="#ctx0" brushRef="#br0" timeOffset="117867.33">17410 15946 0,'0'-71'16,"0"142"-16,0-177 15,0 123 32,0 1-47,35-18 16,-18 0-16</inkml:trace>
  <inkml:trace contextRef="#ctx0" brushRef="#br0" timeOffset="118117.69">17886 15787 0,'0'-18'0,"0"1"15,0 34 17,0 36-17,-53 123 1,18-52 0,-1 52-1,19-70 1,17-53-1,35-53 1,36-53 0,-36 36-16</inkml:trace>
  <inkml:trace contextRef="#ctx0" brushRef="#br0" timeOffset="118550.87">18203 15822 0,'0'0'0,"0"-70"16,-35 70-1,0 35 17,-1 106-17,1 18 1,18-18 0,-1-71-1,18-34 1,0-54 15,18-35-15,34-35-1,1 17 1,-35 71 0,17 53-1,-35 18 1,0-36-16,36 36 15,-1-36 17,0-17-17,53-18 1,-17-36 0,-18-34-1,-53 34-15</inkml:trace>
  <inkml:trace contextRef="#ctx0" brushRef="#br0" timeOffset="118718.05">17621 15946 0,'0'0'0,"-35"17"0,-53-17 16,70 18-1,106-18 1,53 0-1,18-18 1</inkml:trace>
  <inkml:trace contextRef="#ctx0" brushRef="#br0" timeOffset="119968.01">19579 15946 0,'0'0'0,"-35"17"0,-71 1 16,88-18-16,71 0 31,106-53-16,-106 18-15,88-18 32,-17-53-17,-107 18 1,-17-18 0,-70 71-1,-71 105 1,17 107-1,18 34 1,-17 124 0,52-88-1,18 124 1,36-36 0,52-212-1,71-87 1,17-54-1,54-88 17,-72-17-17,-52-142 1,-88 18 0,-71 88-1,-88 18 1,71 88-1,17 18 1,106-18 0,141 0-1,88-17 1,-35-36 0,36-18-1,-124 19 1,-54-37-1,-52 89 1,-70 106 31,35 36-31,-18 69-1,35-105-15,0 53 16,18 0-1,36-71 1,70-35 0,35-35-1,-36-18 1,1-53 0,-88 89-16,-18-54 15,0 53 1,-53 18-1,-35 53 1,35 53 15,35-35-15,54-1 0,34-70-1,36-17 1,17-36-1,-105-18 1,-18-35 0,0 71-16,-71-18 15,-17 53 1,18 18 0,17 70-1,53-18 1,35-52-1,0-18-15,54 0 16</inkml:trace>
  <inkml:trace contextRef="#ctx0" brushRef="#br0" timeOffset="120440.57">20937 15928 0,'36'-18'16,"-72"36"-16,89-71 15,-35 53 1,-18 18-1,-71 70 1,36-18 0,35 1-1,0-36 1,18-52 15,-1-1-31,36-17 16,35-36 15,-35 18-31,-53 71 31,0 17-15,0 36 0,18-18-1,17-53 1,36 0-1,-18-53 1,-36 0 0,-17-71-1,-17 54 1,-19 17 0,19 35-1,34 18 16</inkml:trace>
  <inkml:trace contextRef="#ctx0" brushRef="#br0" timeOffset="121450.69">22225 15699 0,'0'0'0,"18"-18"0,-1-53 32,-17 54-32,0 52 31,-53 71-15,-17 53-1,-1-54 1,1 1-1,52-70 1,36-54 0,17-35-1,36-35 1,-19 0 0,-34 52-1,0 72 1,-1 52-1,-17-53 1,36 89 0,-1-72-1,53-16 1,18-36 0,53-53-1,-1-53 1,-140 71-16,17-89 15,-35-52 1,-53 35 0,-123 17-1,53 107 1,-36 87 0,71 71-1,70 36 1,36-19-1,52-69 17,89-36-17,-18-53 1,71-53 0,-106 0-1,-18-35 1,-53 52-1,-35 54 1,0 70 0,0-70-16,-18 52 15,1 1 1,17-54 0,17-52 15,1 35-31,0-53 15</inkml:trace>
  <inkml:trace contextRef="#ctx0" brushRef="#br0" timeOffset="121616.99">23230 15769 0,'0'0'0,"0"-17"16,0-1-1,0 36 16,0 17-15,36 18 0,-19-36-16</inkml:trace>
  <inkml:trace contextRef="#ctx0" brushRef="#br0" timeOffset="122483.9">23583 16069 0,'0'0'0,"18"0"0,52-18 15,-17-35 17,-35 1-17,-18-1 1,-71 35 0,-34 53-1,16 18 1,-16 53-1,87-18 1,18-70 0,106-18-1,-18-18 1,18-35 0,-36-17-1,-70 17 1,0 70 31,-17 54-32,17-18 1,0 0 0,70-18-1,36-35 1,123-18-1,-123-34 1,-35-19 0,-71-17-1,-71 0 1,-70 70 0,71 18-1,34 53 1,36-35-1,53-1 1,18 18 15,-18 18-15,-36 88 0,-17-17-1,0 52 1,-35-35-1,-36 89 1,-34-1 0,16-35-1,-16-53 1,34-88 0,0-53-1,36 0 1,18-53-1,87-70 1,54-1 15</inkml:trace>
  <inkml:trace contextRef="#ctx0" brushRef="#br0" timeOffset="122884.94">24377 16263 0,'0'0'0,"0"-18"0,-35-17 16,17-18 0,0-17-1,18 17 1,53 53 0,53 35-1,-53 36 1,-35 52-1,-18-52 1,-18-1 15,0-52-15,1-18 0,17-18-1,0-35 1,70-35-1,19 0 1,-1 35 0,88 53-1,-105 0 1</inkml:trace>
  <inkml:trace contextRef="#ctx0" brushRef="#br0" timeOffset="123916.88">25100 16175 0,'53'17'0,"-106"-34"0,141 34 15,-70-17 1,35-17-16,-18-36 31,-35 18-15,-17-1 0,-54 19-1,-35 52 1,0 36-1,18 34 1,88-16 0,0-54-1,88-17 1,-17-18 0,35-71-1,-53 18 1,-18 0-1,-35 35 17,0 36-17,0 53 1,0-18 0,0-18-1,70-17 1,19-18-1,-1-18 1,-35-35 0,-18-18-1,-35 89 32,0 0-47,-35 35 16,-1 17-1,19-52 1,-1-1 15,18-34-15,18-1 0,17-35-1,36-17 1,70-71-1,-53 88 1,0 53 0,-88 53-1,0 35 1,0-71-16,-17 36 16,-19 0-1,1-35 1,35 0-1,18-71 32,52 0-31,-35 35-16,142-105 16,-54 52-1,-35 53 1,-70 71-1,-18 35 1,-53-17 0,0-18-1,36-53-15,-72 0 16,1 0 0</inkml:trace>
  <inkml:trace contextRef="#ctx0" brushRef="#br0" timeOffset="124967.39">1764 17903 0,'0'0'16,"0"-52"-1,0 34-15,0-35 16,0 71 0,0 52-1,-18 36 1,-52 17 0,52-87-16,-17 17 15,17-36-15,0 1 16,36-18 15,70-35 0,36-18-15,-18 17 0,-18-16-1,-53 34 1,-35 36 15,0-1-31,0 18 16,0 1-1,0-19-15,-35 36 16,0 18 0,17-36-1,18-17 1,18-18-1,17-18-15</inkml:trace>
  <inkml:trace contextRef="#ctx0" brushRef="#br0" timeOffset="125116.85">2417 18062 0,'0'0'15,"17"0"32,54 0-31,-36 0-16</inkml:trace>
  <inkml:trace contextRef="#ctx0" brushRef="#br0" timeOffset="125784.04">3969 17727 0,'0'0'0,"-18"0"16,18-18 15,0 1-31,18 17 16,17-35-16,18-1 15,-35-17 1,-18 36-1,-18-1 1,-53 36 15,18 35-15,18 70 0,35-35-1,0-52-15,35-1 16,36 0-1,0-35 1,-36 0 0,-88 0 15,-53 35-15,18 18-1,88-35-15,-18 35 16,18 0-1,53-18 1,71-35 15,-36-18-15,0-35 0,18-52-16</inkml:trace>
  <inkml:trace contextRef="#ctx0" brushRef="#br0" timeOffset="125984.26">4410 17868 0,'0'-70'15,"0"140"-15,0-176 16,17 106 0,36 53-1,-35-17-15,35 34 16,-18 18 0,-17-35-1,-18-18 1,17-17-1,1-53 1,0 17-16</inkml:trace>
  <inkml:trace contextRef="#ctx0" brushRef="#br0" timeOffset="126183.93">4815 17762 0,'0'0'15,"-35"0"1,-18 71-1,-88 52 1,0 18 0,53-17-1,17-18 1,71-53 0,88-71-1,-35 0-15,0-17 16</inkml:trace>
  <inkml:trace contextRef="#ctx0" brushRef="#br0" timeOffset="126432.84">5151 17798 0,'0'0'0,"0"-53"16,-18 70 0,-35 72-1,0 87 1,18 0-1,0 124 1,17-71 0,18 18-1,0-194-15,18-53 32,17 0-17,0-53 1</inkml:trace>
  <inkml:trace contextRef="#ctx0" brushRef="#br0" timeOffset="126716.78">5062 18009 0,'0'0'0,"-17"-53"0,-1-52 16,18-37-1,0 37 1,124 34-1,-36 89 1,-18 52 0,-70 71-1,-70-35 1,-89 0 0,71-53-1,53-53-15,-1 18 16,72-71-1,-1 17 1</inkml:trace>
  <inkml:trace contextRef="#ctx0" brushRef="#br0" timeOffset="126966.18">5821 17357 0,'0'0'0,"17"-18"0,1 18 16,-88 88 15,17 36-15,0 34-1,53-122-15,-36 140 16,36-70 0,18-36-1,53-70 1,87-35-1,-122 18 1</inkml:trace>
  <inkml:trace contextRef="#ctx0" brushRef="#br0" timeOffset="127949.82">6350 17798 0,'0'0'0,"18"-89"16,-18 72-16,0-36 15,-71 53 1,-17 0-1,70 18-15,-52 52 16,-1 54 0,71-54-1,0 1 1,35-54 0,36-17-1,-53 0-15,70-53 16,-35-17-1,-18-18 1,-35 17 0,0 89 31,0-1-47,0 72 15,0-1 1,18-35-1,52-36 1,1-17 0,52-17-1,-17-72 1,-88 19 0,-18-36-1,0 53 1,0 88 15,0 1-15,0 52-1,0-18 1,35-17 0,36-35-1,52-36 1,-70 1-1,0-54 1,-53-17 0,0 35-1,0 18 1,0 52 0,-53 54-1,18 35 1,-1-71-1,36-17 1,36-36 0,17-17 15,52-71-15,-34 18-1,-36 70 1,0 36-1,-35 52 1,0 19 0,0-37-1,53-16 1,0-36 0,0-36-1,0 1 1,-18-53-1</inkml:trace>
  <inkml:trace contextRef="#ctx0" brushRef="#br0" timeOffset="128127.78">6809 17462 0,'0'0'0,"-124"36"31,124-54 0</inkml:trace>
  <inkml:trace contextRef="#ctx0" brushRef="#br0" timeOffset="128949.26">8696 17462 0,'0'-17'31,"18"17"-31,52-35 16,18-1-1,-35-17 1,-53 36-1,-35-1 1,-53 18 0,35 53 15,35-18-15,36 36-1,35-54 1,35-17-1,-35 0 1,-71 0 0,-35 36-1,-35-1 1,-35 53 0,87 0-1,19-52-15,17 70 16,35-54-1,71-52 1,-18-17 15,36-54-15,-54 1 0,-17-54-1,-53 54 1,18 52-1,-1 18 1,36 53 0,18 18-1,17 52 1,-53-70 0,-17-18-1</inkml:trace>
  <inkml:trace contextRef="#ctx0" brushRef="#br0" timeOffset="129148.94">9490 17551 0,'0'0'0,"0"-18"16,-18 18-1,-52 71 1,-19-1-1,-34 54 1,88-89-16,-36 35 16,36 19-1,70-89 17</inkml:trace>
  <inkml:trace contextRef="#ctx0" brushRef="#br0" timeOffset="129432.67">9737 17551 0,'0'0'0,"0"-36"0,0 107 47,-18 52-32,18-87-15,0 122 16,0 72-1,0-36 1,-35 53 0,-18-71-1,0-17 1,35-124-16,1 18 16,17-88-1</inkml:trace>
  <inkml:trace contextRef="#ctx0" brushRef="#br0" timeOffset="129749.8">9719 18097 0,'0'-52'16,"0"104"-16,-18-263 16,18-1-1,18 106 1,88 18-1,17 53 1,-87 35-16,87 70 16,-105 19-1,-36-1 1,-123 35 0,17-52-1,19-36 1,122-53 15,71-34-15,1-1-1</inkml:trace>
  <inkml:trace contextRef="#ctx0" brushRef="#br0" timeOffset="130117.82">10372 17427 0,'17'-17'16,"-34"34"-16,34-52 15,-34 53 1,-19 70 0,19 35-1,-1-70-15,18 71 16,0-54 0,71-35-1,-18-35 1,35-35-1,-35-18 1,-18-53 15,-17 89-15,-1 34 0,-17 54-1,0-36 1,-17 1-1,-1-36 1</inkml:trace>
  <inkml:trace contextRef="#ctx0" brushRef="#br0" timeOffset="130266.6">10583 17445 0,'0'0'0,"-17"0"16,-1 0-16,36 17 47</inkml:trace>
  <inkml:trace contextRef="#ctx0" brushRef="#br0" timeOffset="131799.76">11183 17745 0,'0'0'0,"0"-18"16,0-17-1,-18-18 1,18 35-16,-17-17 15,-1 35 1,0 0-16,-17 0 16,-18 71-1,36 34 1,17 36 0,0-52-1,70-54 1,-52-17-16,52-18 15,19-36 1,16-34 15,-52 17-15,-35-35 0,-18 70-1,0 36 1,18 35-1,-18 52 1,35-52 0,0-17-1,18-36 1,35-18 0,18-53-1,-35-34 1,-1-54-1,-52 18 1,-18 0 0,0 105 15,-35 107-15,-1 52-1,1 89 1,35-89-1,18 1 1,88-89 0,17-35-1,36-53 1,-36-35 0,-17-71-1,-71-52 1,-35 70-1,0 17 1,0 177 31,-35 70-31,35-87-16,-53 175 15,53-87 1,0-1-1,53-87 1,35-36 0,-17-18-1,35-70 1,-53 0 0,-36 70-1,-17 36 1,0 52-1,0 1 1,0-18 0,71-36 15,-1-17-15,1-17-1,17-54 1,-53-17-1,-35 0 1,-35 141 15,17 35-15,-17 71 0,35-18-1,-18 70 1,1-17-1,17-105 1,0-37 0,0-69 15,0-54-15,0-35-1,0 71-15,0-18 0</inkml:trace>
  <inkml:trace contextRef="#ctx0" brushRef="#br0" timeOffset="132015.87">12083 17604 0,'0'0'0,"-53"0"0,0-18 16,18 0-1,70-17 1,124 0-1,-1-1 1,1 1 0,-88 0 15,-71 0-31</inkml:trace>
  <inkml:trace contextRef="#ctx0" brushRef="#br0" timeOffset="132182.9">11942 17268 0,'0'0'0,"-18"0"31,18 18-15,18-18-16,52 0 15,18 0 1</inkml:trace>
  <inkml:trace contextRef="#ctx0" brushRef="#br0" timeOffset="132932.22">14129 17374 0,'0'0'0,"-71"-106"31,71 89-16,-17 17-15,-1 35 16,0 53 0,18 89 15,0-71-15,0-36-1,0-35 1,0-52-1,0-1 1,53-88 0,18 0-1,-36 36 1,0 70 0,-17 17-1,35 125 1,-18-54-1,18-18 1,0-52 0,70-36 15,-17-35-15,18-88-1,-89 0 1,-70-18-1,-36 71 1,1 18 0,-1 70-1,53 88 1,18 18 0,53 17-1,0-70 1</inkml:trace>
  <inkml:trace contextRef="#ctx0" brushRef="#br0" timeOffset="133516.59">15152 17480 0,'0'-18'16,"0"36"-16,0-106 16,-18 35-1,-35 35 1,-17 36-1,17 53 1,0 87 0,53-87-1,0-18 1,0-36 0,35-52-1,36-18 1,17-88-1,-70 71 1,17 17 15,-35 70-15,17 19 0,1 34-1,0-52-15,-1 52 16,19-52-1,34-18 1,1-35 0,-18-18-1,-36-18 1,1 36 0,-36 70 15,-17 53-16,17-35 1,18-17 0,-17-36 15,17-18-31</inkml:trace>
  <inkml:trace contextRef="#ctx0" brushRef="#br0" timeOffset="133682.73">15487 17198 0,'0'0'0,"0"-35"16,-18 17-1,18 36 17,0-1-17,36 19 1</inkml:trace>
  <inkml:trace contextRef="#ctx0" brushRef="#br0" timeOffset="133932.34">15893 17163 0,'0'0'16,"17"-18"0,-17 36-1,-35 70 1,17 0-1,-17 53 1,17-17 0,1-1-1,34-70 1,1-53-16,35 0 16,18-35-1,-54-18 1</inkml:trace>
  <inkml:trace contextRef="#ctx0" brushRef="#br0" timeOffset="134099.45">15752 17427 0,'0'0'0,"-18"0"31,36 0-15,52 0-1,36-35 1,88 0 0</inkml:trace>
  <inkml:trace contextRef="#ctx0" brushRef="#br0" timeOffset="135066.06">17163 17427 0,'0'0'0,"-18"0"0,0-17 16,18-54-1,-17 18 1,-1 18 0,-17 35-1,17 17 1,1 89 0,17-70-16,-18 69 15,-17 19 1,35-71-1,0-36 1,70-122 31,-17 34-31,18-17-1,-54 53 1,1 35-1,17 70 1,-17-17 0,-18-18-16,53 36 15,-18-53 1,36-18 0,-1 0-1,18-71 1,-35-35-1,-35 0 1,-18 53 0,0 36-1,0 52 17,0 88-17,-18 1 1,36-18-1,52-71 1,36-35 0,-18-18-1,-17-52 1,-53-36 0,-18 18-1,0 53 1,-18 35-1,0 70 1,1-17 0,17 18 15,0-36-15,17-53 15,-17 1-31</inkml:trace>
  <inkml:trace contextRef="#ctx0" brushRef="#br0" timeOffset="135216.57">18027 17180 0,'0'0'0,"0"-35"16,-35 0 0,17 35-1,18 17 1,18 19-1,70-36 1</inkml:trace>
  <inkml:trace contextRef="#ctx0" brushRef="#br0" timeOffset="135448.89">18644 17022 0,'0'0'16,"-17"-18"-1,-36 71 1,0 35 0,18 53-1,-1-17 1,19-72-16,-1 72 16,18-53-1</inkml:trace>
  <inkml:trace contextRef="#ctx0" brushRef="#br0" timeOffset="136000.84">18203 17374 0,'0'0'0,"0"-17"0,18 17 31,0 0-31,-1 0 15,107-18 1,70-17 0,-141 17-16,70-17 15,-17-36 1,-88 1 0,-18-1-1,-53 54 1,-18 105-1,53 53 1,-17-35 0,0 17 15,0-52-15,17-1-1,18-105 16,35-18-15,36-53 0,17 36-1,-17 52 1,-36 36 0,-17-1-16,-1 54 15,-17 35 1,0-36-1,-35-17 1,35-35 0,0-36 15</inkml:trace>
  <inkml:trace contextRef="#ctx0" brushRef="#br0" timeOffset="137865.24">19967 17339 0,'0'0'0,"-17"18"0,-72 17 16,54-17 0,70-18 15,-17 0-15,70-53-1,18-18 1,-88 53-16,88-105 15,-89 17 1,1-17 0,-18 105-1,-53 53 1,0 89 0,35-71-16,-52 211 15,17-34 1,18 105-1,35-177 1,0 231 0,0-231-1,0-105 1,35 35 0,35-88-1,36-105 1,-35-19-1,-54-88 1,-34 36 0,-18 123-16,-89-159 15,18 107 1,0 16 0,71 54-1,35 0 1,35-18-1,159-53 1,-17 18 0,52-36-1,-105 1 17,-54 17-17,-70 36 1,-70 158 15,34 18-15,36 35-1,0-35 1,0-1 0,18-87-16,35 17 15,53-35 1,-18-17-1,0-54 1,-53 18 0,1 18 15,-54 70 0,18 36-15,0 17-1,0-35 1,71-53 0,-54 0-16,54 0 15,17-53 1,-35-18 0,-36-34-1,-34-1 1,-89-18-1,35 107 1,-34 52 0,52 71-1,35-18 17,18 35-17,88-52 1,-17-36-1,70-35 1,0-35 0,-17-18-1,-19-35 1,-52 35 0,-70 71 15,-19 34-16,1 19 1,17 0 0,18-36-1,36-17 17,17-18-17,17-53 1,-17 0-1,35-18 1,-70 53 0,-18 36-1,0 17 1,0 36 0,0-36-1,35-35 1,36 0-1,-36 0-15,106-17 16,-70-36 0,-54-36-1,-17 19 17,-53 17-17,-17 35 1,35 18-1</inkml:trace>
  <inkml:trace contextRef="#ctx0" brushRef="#br0" timeOffset="138865.04">23177 17127 0,'0'0'16,"0"-17"-16,-17-1 15,-1-52 1,18-1-1,-17 71 1,17 18 0,-53 87-1,-18 37 1,1-54 0,-19 18-1,19-54 1,52-34-16,-17-18 15,35-35 17,53-36-1,17-35-15,1 36-1,-36 52 1,-17 18-16,-1 36 15,19 52 1,-1-18 0,36 36-1,-19-53 1,54-53 0,-70 0-16,52 0 15,18-88 1,-53 17-1,-53-70 1,-18-53 0,-35 88-1,18 71 1,-53 0 0,-36 52-1,1 125 1,52-19-1,53 0 1,36-17 0,105-70-1,-17-36 1,53-18 0,-18-35-1,0-18 1,-88 19-1,-35 34-15,-18 53 32,0 36-17,0-18 17,0 0-17,0-36 1,17-17-1,19 0 1,-19-35 0,19-36-1</inkml:trace>
  <inkml:trace contextRef="#ctx0" brushRef="#br0" timeOffset="139032.19">24024 17039 0,'0'-17'16,"-53"17"-1,36 0 1,-1 0 0,18 17-1,35 18 17,1-35-32,-19 18 0</inkml:trace>
  <inkml:trace contextRef="#ctx0" brushRef="#br0" timeOffset="140314.45">24606 17304 0,'0'0'0,"0"-18"16,0-17 0,0-18-1,-35 0 1,0 53-1,17 0-15,-70 18 16,53 35 0,-1 17 15,36-17-15,0-18-1,36-17 1,52-18-1,0-18 1,-35-17 0,0-36-1,-53 19 1,0 69 15,0 36-15,0 0-1,17 0 1,36-18 0,36-35-1,-54 0 1,71 0 0,17-35-1,-35-36 1,-52 1-1,-19-18 1,1 70 0,0 0-1,-18 1 1,-18 17 62,0 0-31,18-18-31,-17 18-16,-1 0 15,-17 0 1,-36 18-1,18 35 1,-17 35 0,52-35-1,36 0 1,52-53 0,-52 0-16,52 0 15,-34-36 1,-19 1-1,-17-18 1,0 36 0,0 52 15,0 0-15,0 36-1,-53 87 1,0 1-1,-35 53 1,-18-18 0,18 35-1,18-35 1,17-70 0,0-54-1,18-70 1,35-53-1,0-35 1,0 53-16,35-142 16,18 19-1,17-72 17,19 72-17,34 17 1,-17 52-16</inkml:trace>
  <inkml:trace contextRef="#ctx0" brushRef="#br0" timeOffset="140732.84">25435 17374 0,'0'0'0,"0"-17"16,-17-36-1,17 17 1,17-16-1,36 16 1,35 19 0,-35 34-1,-17 89 17,-36-18-17,-18 18 1,-53-35-1,36-54 1,17-17 0,54-70 15,17 17-15,17-53-1,-17 53 1,-18 35-1,1 18 1,-19 0-16,72 36 16</inkml:trace>
  <inkml:trace contextRef="#ctx0" brushRef="#br0" timeOffset="141881.43">26476 17515 0,'0'0'0,"0"-53"16,0 18 0,-18-35-1,-35-1 1,-17 71 0,-18 0-1,52 0-15,-34 71 16,-18 34-1,88-34 1,17 0 0,54-54-1,35-17 17,-89 0-32,54-35 15,-1-36 1,-17 1-1,-17-1 1,-36 89 15,-18 52-15,18-17 0,0 0-1,35-35 1,53-18-1,-70 0-15,53 0 16,17-53 0,-35 0-1,-18-17 17,-35 34-17,0 54 16,-35 52-15,17-17 0,0 0-1,18-35 1,0-36 31,18 1-32,0-1-15,52-53 16,18 1 0,71-18-1,-123 70 1,34 0 0,1 36-1,-54 35 1,-17 35-1,0-35 1,-35 0 0,0-35-1,17-1-15,-17-17 16,17 0 0,53-17 15,54-54-16,52-17 1,-106 70-16,71 1 16,-18-1-1,-88 53 17,0 36-17,-35-18 1,-18 17-1,53-52 1,-18-18 0</inkml:trace>
  <inkml:trace contextRef="#ctx0" brushRef="#br0" timeOffset="142065.23">28081 17745 0,'-18'0'0,"1"-18"0,-1 18 0,1 0 15,-1 0 1,0 0 15,1 0-15,-36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12:53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1323 0,'-36'0'32,"36"-18"15,0 1-47</inkml:trace>
  <inkml:trace contextRef="#ctx0" brushRef="#br0" timeOffset="27089.08">2822 2222 0,'18'-52'32,"-18"34"-32,17-17 15,-17-18 1,0 35-1,0 0 1,0 36 31,0 0-31,-17-1-16,-18 89 15,-18 18 1,35-1 15,18 106-15,0-52-1,0-71 1,0 88 0,0 53-1,-18-71 1,1-123-16,-19 194 15,1 0 1,-18 0 0,-17-71-1,-18 89 1,-1 17 0,72-211-16,-54 105 15,1 36 16,34-54-15,19-69 0,-1-54-1,18-70 1,0-89 0,0 36-16</inkml:trace>
  <inkml:trace contextRef="#ctx0" brushRef="#br0" timeOffset="29105.1">3034 2046 0,'-18'0'31,"1"0"-16,34 0 64,1 0-79,0 0 15,-1 0-15,18 0 0,18 0 16,106 0 15,53 0-15,-142 0-16,124 0 15,71 0 1,35 0 0,-18 0-1,71-18 1,-265 18-16,229-17 15,-70 17 1,18-18 0,-53 1-1,-54-1 1,-34 18 0,-89-18-16,142 18 15,-19-17 16,-69 17-15,-1 0 0,-53 0-1,-17 0 1,-1 0 0,-17 53-1,0 17 1,-17 1-1,-1 34 1,0 37 0,18-107-16,0 71 15,0-71-15,0 177 16,0-18 0,0 17-1,0-34 1,-17 52 15,17-35-15,0-141-16,-18 141 15,18 18 1,-18-71 0,18 35-1,-17-17 1,17-124-16,0 142 15,0-1 1,-18-70 0,1 35-1,17-18 1,-18-34 0,18 16-1,0-87 1,-35 17 15,-18-35-15,0 0-1,0 0 1,-35 18 0,-1-18-1,-34 18 1,0-1-1,-1 19 1,-88-1 0,-70-18-1,106-17 1,-18 0 0,-36 0-1,36 0 1,-88 0 15,0-17-15,158-1-1,-52 18 1,35 0 0,-53 0-1,-18 0 1,54 0-1,52 0 1,-18 0 0,18 0-1,-52 0 1,34-17 0,1 17-1,17 0 1,18 0 15,-18 17-15,35-17-1,54 0 1,34-17 31,1-1-47</inkml:trace>
  <inkml:trace contextRef="#ctx0" brushRef="#br0" timeOffset="29688.68">3616 2540 0,'0'0'0,"-35"0"0,-142 18 31,107-18-16,52 0 1,18 17 0,35-17-1,1 0-15</inkml:trace>
  <inkml:trace contextRef="#ctx0" brushRef="#br0" timeOffset="29921.3">3951 5256 0,'18'0'0,"176"-17"15,-406 34-15,741-34 16,-176 17 15,-265 0-31,194 0 16,-17 0-1,-89-529 1,-70-547 0,-18 388-1,-52 458 1,-36 160-1,-18 70 1,-105 0 0,34 0-1</inkml:trace>
  <inkml:trace contextRef="#ctx0" brushRef="#br0" timeOffset="30772.13">3757 2593 0,'-18'0'0,"36"0"0,-53 0 15,-71 0 1,71 0-16,-18 0 16,35 0-1,53 0 16,-17 0-31,88 0 32,70 0-17,71 0 1,18-18 0,-177 18-16,300-17 15,-35-1 1,-106 18-1,0 0 1,-53 0 0,-71-18-1,-70 18 1,-35 0 0,-36 0 15,-88 0 0,71 0-31</inkml:trace>
  <inkml:trace contextRef="#ctx0" brushRef="#br0" timeOffset="31272.75">3563 3104 0,'0'0'0,"-35"0"0,-1 18 31,19-18-31,34 0 32,19 0-17,140 0 1,18-18 0,-123 18-16,282-35 15,-1 0 1,107 17-1,-106 1 1,-89 17 0,-70 0-1,-141 0 1,-18 0 0,-70 0 15,-35 17-16,17-17 1</inkml:trace>
  <inkml:trace contextRef="#ctx0" brushRef="#br0" timeOffset="31737.95">3775 3563 0,'-18'0'0,"36"0"0,-71 0 16,35 18-16,-17-18 15,53 17 16,52-17-31,54 0 32,105 0-17,159-17 1,-53-1 0,-247 0-16,283 18 15,-54 0 1,-105 0-1,-18 0 1,-106 0 0,-70 0-1,-36 0 17,-53 18-17,-34 0 1</inkml:trace>
  <inkml:trace contextRef="#ctx0" brushRef="#br0" timeOffset="32188.51">3757 4180 0,'-35'18'0,"70"-36"0,-105 54 0,-19-1 16,19-17-1,70-1 1,35 19 0,141-36-1,195 0 1,-1 0-1,1-36 17,546-17 15,-935 53 15,1 0-62,-1 0 0,-35 0 16,-35 0-1,70 0-15</inkml:trace>
  <inkml:trace contextRef="#ctx0" brushRef="#br0" timeOffset="32521.23">3598 4904 0,'0'0'0,"0"17"0,300 36 31,-106-53-15,88 0-1,36 0 1,-230 0-16,194-35 31,-246 17-31</inkml:trace>
  <inkml:trace contextRef="#ctx0" brushRef="#br0" timeOffset="32617.04">5309 4921 0,'-35'0'15</inkml:trace>
  <inkml:trace contextRef="#ctx0" brushRef="#br0" timeOffset="32871.17">4057 5256 0,'0'0'0,"0"18"0,-18 0 31,36-18-15,88 0 0,17 0-1,124 0 1,-176-18-16</inkml:trace>
  <inkml:trace contextRef="#ctx0" brushRef="#br0" timeOffset="32971.01">5274 5221 0,'18'0'0,"105"-18"16,-264 36-16,423-53 15,-211 17 1,-54-17 0</inkml:trace>
  <inkml:trace contextRef="#ctx0" brushRef="#br0" timeOffset="34270.87">4339 1341 0,'18'0'0,"-1"0"15,1 0 1,17-36-16,-17 19 31,0-1-31,-18-17 16,0-1 0,-53-16-1,-18 34 1,-17 18-1,-18 35 1,36-17 0,52 17-1,18 0 1,0-17 0,53 17-1,0 1 1,35-1 15,18 18-15,-36 0-1,-52 0 1,-36 17 0,-70 1-1,0-18 1,-18-53-1,18-18 1,0 0 0,52-35-1,19 0 1,17 36-16,0-18 31,53 35-15,17-18-1,-52 18 1</inkml:trace>
  <inkml:trace contextRef="#ctx0" brushRef="#br0" timeOffset="34722">4780 1358 0,'-18'0'15,"1"0"-15,-1 0 16,1 18-16,-1-1 16,-53 36-1,36 0 1,35 35 0,0-17-1,0-53-15,53 52 16,0-52-1,17-18 1,36 0 0,-35-35-1,52-71 1,-87 35 0,-1-35-1</inkml:trace>
  <inkml:trace contextRef="#ctx0" brushRef="#br0" timeOffset="35020.94">5151 1182 0,'0'-35'16,"0"70"-16,0-88 0,0 18 15,0 17 1,-18 89 15,0 34-15,18-16-1,-17 52 1,17-36 0,0-52-1,0-17 1,0-19 0,17-34 15,-17-1-31,18-17 31,0 17-31</inkml:trace>
  <inkml:trace contextRef="#ctx0" brushRef="#br0" timeOffset="35936.76">5221 1535 0,'0'17'15,"18"-17"1,-1 0 0,1-17-1,17-19 1,1-17 0,-36 36-1,0-1 1,0 0-1,-36 18 17,1 18-17,35 0-15,-35 35 16,35 0 0,0-1-1,0 1 1,53-17-1,17-36 1,36-18 0,0-35-1,-53 0 1,0 0 0,-53 0-1,0 18 1,-18 35 31,0 35-32,18 36 1,0-1 0,-17-17-1,-1-17 1,18-19-1,0-34 17,0-19-17,0-34 1,0 52-16,18-52 16,52 17-1,-17 17 1,18 36 15,-1 0-15,-17 53-1,-17 18 1,-36-1 0,0-34-1,0-1 1,0-17 15,0-36 0,0 0-31,0 1 16</inkml:trace>
  <inkml:trace contextRef="#ctx0" brushRef="#br0" timeOffset="36188.26">6227 1376 0,'0'0'0,"0"17"31,0 1-15,0 0-16,0 17 15,0 36 1,-18-19-1,18-34 1,0-36 31,0 1-47</inkml:trace>
  <inkml:trace contextRef="#ctx0" brushRef="#br0" timeOffset="36571.73">6209 1111 0,'0'0'0,"-18"18"0,18 0 16,0 17-1,0 18 1,0-18-1,18-35 1,17-18 0,0-17-1,-17 0 1,-18-18 0,-18 18-1,-17 17 1,-18 36 15,18 17-31,35 35 31,0-17-15,0-35-16</inkml:trace>
  <inkml:trace contextRef="#ctx0" brushRef="#br0" timeOffset="36984.86">6385 1341 0,'0'17'32,"0"1"-17,0-1-15,0 1 16,0 17-16,0 18 15,0-17 17,18-1-17,0-35-15,34 0 16,1 0 0,18-35-1,-36-18 1,0 0-1,-17-18 1,-18 36 0,0 53 31,18-18-16</inkml:trace>
  <inkml:trace contextRef="#ctx0" brushRef="#br0" timeOffset="37753.44">6879 1305 0,'0'18'47,"0"0"-47,0-1 15,0 1-15,0 17 16,0 18 0,0 0-1,0-18 1,0 0 0,0-52 30,-17-1-30,17-17 0,0-18-1,0 35-15,0-52 16,52 17 0,1 35-1,0 18 1,0 18-1,-18 17 1,1 53 0,-36-35-1,0 0 1,0-18 0,0-17 15,-18-36-16,18-17 17,0-35-17,0-19 1,35 19 0,36-1-1,35 36 1,-53 53-1,-18 52 1,-17 36 0,-18-18-1,-18-35 1,18-35-16,-35 17 16,17-17-1,-35-18 1</inkml:trace>
  <inkml:trace contextRef="#ctx0" brushRef="#br0" timeOffset="38421.72">4568 1464 0,'0'0'0,"18"0"0,0 0 0,35 0 16,0 0-1,-1-18 17,1 1-17,-35 17-15,53-36 16,-36 19 0,0-1-1</inkml:trace>
  <inkml:trace contextRef="#ctx0" brushRef="#br0" timeOffset="39687.07">16510 1940 0,'0'0'0,"-18"-17"16,18-1 0,0-35-1,0 35 1,0 1 0,0 34 15,0 1-16,0 0-15,-17 70 16,-1 53 0,0 53-1,18 53 1,0 35 0,0-70-1,0 105 1,-17 71-1,17-52 17,0-1-17,-18-71 1,-17-52 0,17 53-1,1-71 1,17-159-16,-18 71 15,18-124 17,0-70-17,-18-18-15</inkml:trace>
  <inkml:trace contextRef="#ctx0" brushRef="#br0" timeOffset="41387.18">16545 1729 0,'-17'-18'16,"17"0"-16,0 1 31,0-1-15,17 18 0,71-18-1,1 1 1,87-19-1,89 19 1,-1-1 15,89 1-15,-265 17-16,353-36 16,-106 36-1,36-35 1,17 35-1,-124 0 1,89-18 0,-141 18-1,-71 0 1,0 0 0,-88 0-1,0 0 1,0 18-1,-36 17 17,19 36-17,-36 35 1,17 70 0,1-52-1,-18 52 1,0 18-1,0 71 1,-18-36 0,-17 35-1,0-34 1,-1 52 0,1-53-1,18 53 1,-1-35-1,18-88 17,-18 18-17,18-1 1,0-17 0,0-36-1,0-35 1,0-17-1,-17-36 1,17-17 0,0-1-16,-18 1 15,0 0 1,1-1 0,-1 1-1,18 0 1,-18-18-1,-34 35 17,-1-17-17,17-18 1,-34 35 0,-36-35-1,-35 18 1,-106-1-1,-35 18 1,17-35 0,-123 0-1,-53 0 1,35 0 0,-88-35-1,248 18 1,87 17-1,18 0 17,88 0-17,35 0 1,0 0 0,36-36 15,17-34-16,1 34-15</inkml:trace>
  <inkml:trace contextRef="#ctx0" brushRef="#br0" timeOffset="42087.39">17216 2593 0,'0'0'0,"-18"-18"31,36 18-16,52 0 1,-17 0-16,141-35 16,176-18-1,1 18 1,-1 0 0,-52 35-1,-71 0 1,-89 0-1,-87 0 17,-89-18-17,-87 36 1,-89-1 0,141 1-16</inkml:trace>
  <inkml:trace contextRef="#ctx0" brushRef="#br0" timeOffset="42402.92">17480 2946 0,'0'0'15,"-70"35"-15,-72 18 16,125-35 0,158-1-1,212-17 1,-18 0-1,71 0 17,-142 0-17,18 0 1,-35 0 0,-194 0-1,-35 0 1,-53 0-1,-71 18 1,53-1-16,-71 1 16</inkml:trace>
  <inkml:trace contextRef="#ctx0" brushRef="#br0" timeOffset="42703.69">17798 3492 0,'0'0'0,"-36"18"0,-52 35 15,71-18 17,158-17-17,35 0 1,71-18 0,106 0-1,-89 0 1,-87 0-1,-71 0 1,-159 17 15,17-17-15,-34 0-16,35 0 0</inkml:trace>
  <inkml:trace contextRef="#ctx0" brushRef="#br0" timeOffset="42970.92">17357 4092 0,'0'18'0,"0"-36"0,0 53 0,17-17 16,160 53 0,87-71-1,142 0 1,-71 0-1,-35-36 1,-71 36 0,-193 0-16,105 0 15,-88 0 1,-71 0 0,-35 18-1</inkml:trace>
  <inkml:trace contextRef="#ctx0" brushRef="#br0" timeOffset="43120.42">17604 4710 0,'-36'17'0,"72"-34"0,-89 52 0,35-35 15,18 53 1,18-36-16</inkml:trace>
  <inkml:trace contextRef="#ctx0" brushRef="#br0" timeOffset="43203.52">18450 4798 0,'36'-36'16,"16"1"0</inkml:trace>
  <inkml:trace contextRef="#ctx0" brushRef="#br0" timeOffset="43919.4">17498 670 0,'0'0'0,"-18"0"0,-88 18 31,18 123 1,88-106-32,-35 53 15,-53 107 1,17-90 0,1-34-1,52-36 1,18-17-1,0-53 17,18 17-32</inkml:trace>
  <inkml:trace contextRef="#ctx0" brushRef="#br0" timeOffset="44203.66">17163 847 0,'0'0'16,"0"-36"-16,17 1 0,19-18 15,-19 36-15,36 17 16,106-18 15,-36 88-15,-34 36 0,-37 18-1,-52-18 1,-35-36-1,-18-35 1,0-17 0,-17-18-1,-18 0 1,52 0-16</inkml:trace>
  <inkml:trace contextRef="#ctx0" brushRef="#br0" timeOffset="44626.06">17057 1111 0,'17'0'15,"1"0"1,17 0-16,36 0 16,105-35-1,18 0 1,-70 17-1,-1-35 1,-35 18 0,-70 0-1,-18 17 1,0 36 15,0 52-15,-35 54-1,17-19 1,18-69 0,-17 105-1,17-35 1,-18-18 0,18-35-1,0-71 16,0 0-31</inkml:trace>
  <inkml:trace contextRef="#ctx0" brushRef="#br0" timeOffset="44936.65">17851 1076 0,'0'0'0,"0"-35"0,52-18 16,19 17-1,-18 19 1,53 17 15,-53 70-15,-53 1 0,-89 0-1,-16-19 1,34-34-1,36 0 1,17-18 0,18-18-1,18 0-15</inkml:trace>
  <inkml:trace contextRef="#ctx0" brushRef="#br0" timeOffset="45236.14">18433 900 0,'0'0'0,"-18"0"16,0 17-16,-17 1 16,17 52-1,-17 54 1,18 17-1,17-106-15,-18 89 16,0-36 0,1 0-1,17-53 1,0-17 0,0-36-1</inkml:trace>
  <inkml:trace contextRef="#ctx0" brushRef="#br0" timeOffset="45536.99">18433 988 0,'0'0'0,"0"-18"15,17 18-15,1 0 16,17 0-1,53 0 1,1 53 0,-72 0-1,-17-35-15,-35 52 16,-89-17 0,19-18-1,-1 1 1,71-19 15,35-34-31,17-19 16</inkml:trace>
  <inkml:trace contextRef="#ctx0" brushRef="#br0" timeOffset="46036.51">18891 723 0,'0'18'15,"0"-1"-15,-17 1 0,-1 35 16,-35 53 0,35-89-16,18 72 15,-17-72-15,17 72 16,0-54-1,35 0 1,18-35 0,0 0 15,0-53-15,-36 53-16,19-70 15,17-19 1,-36 54-1,-17 17 1,0 54 0,0 34-1,0 1 1,0-18 0,0-36-1,0 1 1,0-53 15,18 17-15</inkml:trace>
  <inkml:trace contextRef="#ctx0" brushRef="#br0" timeOffset="46198.11">19191 794 0,'-35'0'31,"35"17"-15,0 1-1,0 0-15,0-1 32</inkml:trace>
  <inkml:trace contextRef="#ctx0" brushRef="#br0" timeOffset="46553.32">19509 829 0,'0'0'16,"0"-18"-1,-36 18 1,19 18-1,-36 35 1,17 35 0,19-17-1,-1-54-15,18 54 16,0-36 0,88 0-1,-35-35 1,71 0-1,-1-17 1,-17-36 15,-71 18-31</inkml:trace>
  <inkml:trace contextRef="#ctx0" brushRef="#br0" timeOffset="48036.78">19932 1005 0,'0'-17'16,"0"-36"-1,0 18 1,-35 193-16,70-211 15,-70-70-15,17 123 0,-35 18 16,-17 52 0,34 18-1,1-17 1,35-36 0,0-17-1,35-18 1,18 0-1,0-53 17,18-18-17,-54 1 1,-17 52 0,0 71 15,0 0-16,0 18 1,0-19 0,0-16-1,36-36 1,-19 0-16,36 0 16,0-36-1,-18-16 1,1-54-1,-36-35 1,17 17 15,-17 71-15,0 36 0,0 69 15,0 72-16,0-89-15,0 89 16,0-54 0,-17 1-1,17-36 1,0-17 0,53-18-1,17-18 1,18-35-1,-35 18 1,18-36 15,-71 54-31,17-19 16,1 36 0,-71 53 15,35 0-16,1 0 1,17 0 0,0-35-1,35-18 17,0 0-32,36 0 15,-1-36 1,-17 1-1,18-18 1,-36-35 15,-35 106 16,0-1-47,-35 1 16,17 35-1,1-35-15,17 34 16,0-16 0,0-19-1,35-17 17,-17-17-17,-1-36 1,-17 0-1,0 0 1,0 35 0,0 1 15,0-1-15,36 18-1,-1-18 1,0 18-1,0 18 1,-35 17 0,18 1-1,-18 17 1,18-53-16,-18 52 16,0-16-1,0 17 1,0-36-1,0 1 1</inkml:trace>
  <inkml:trace contextRef="#ctx0" brushRef="#br0" timeOffset="48352.95">20955 1252 0,'0'-35'15,"18"-35"1,35-1-1,35-35 1,-35 88 0,17 18-1,-52 18 1,-1 70 0,-17 1-1,0-19 1,0-52-16,0 52 15,-17-52 1,-1-18 31,1 0-31,-1-53-1,-17 18-15</inkml:trace>
  <inkml:trace contextRef="#ctx0" brushRef="#br0" timeOffset="48602.53">21008 741 0,'0'0'0,"-18"-18"0,1 18 0,-1 0 15,0 0 48,1 0-47,-1 0-1,0 0-15,-34 0 16</inkml:trace>
  <inkml:trace contextRef="#ctx0" brushRef="#br0" timeOffset="48936.93">19950 758 0,'0'0'0,"0"18"0,-18-18 0,36 18 47,34-18-31,1 0 0,0 0-1,-35 0 1,-18-18-1,0 0 1,-18 18 0,-17 0-1,17 0-15</inkml:trace>
  <inkml:trace contextRef="#ctx0" brushRef="#br0" timeOffset="52001.76">8149 1217 0,'0'0'0,"0"-18"0,35-17 32,-35 18-32,0-1 15,0-35 1,0 18-1,0 52 32,-17 19-31,-1 52 0,-17 35-1,35-105-15,-35 88 16,17-18-1,0-53 1,1 0 0,17-52 31,0-1-47,0-17 15,17-18 1,1 18-1</inkml:trace>
  <inkml:trace contextRef="#ctx0" brushRef="#br0" timeOffset="52652.83">8184 1023 0,'0'0'0,"18"0"79,-18 18-79,18-1 15,-18 1-15,17 17 16,36 18-1,18 18 1,-18-36 15,35 0-15,-18-17 0,-17 0-1,-17-18 1,-36 17 31,-18-17-32,0 0-15,-52 35 16,-18-17 0,52 0-16,-87 35 15,17 0 1,36-18-1,34-18 1,19-17 15,17 18-31,-18-18 32,0 0-17,1 0 1,17-18-1,0 1 1,0-36 0</inkml:trace>
  <inkml:trace contextRef="#ctx0" brushRef="#br0" timeOffset="56985.43">8149 1199 0,'0'0'0,"0"-35"31,0 18-15,0-1 0,0 36-1,0-1 1,0 71-1,-17-17 1,-1-1 0,-17-17-1,17-17 1,18-19 0,0-34 30,0-1-46,0-17 16,18-18 0,-1 18-1,19-54 1,-1 19 0,-18 35-1,-17 52 32,0 1-47,0 17 16,0 36-1,-17-18 1,-18-1 0,17 1-1,18-35 1,0 0-16,-18-18 15,18-18 32,18-17-47,0-18 32,17-18-17,0-17 1,-35 70-1,18 1 1,-18 34 15,0 19-15,-36 34 0,36-17-1,-35 0 1,18-35-1,17-1 1,0-34 31,0-19-31,35 1-1,-18-18 1,19 18-1,-19 17 1,-17 1-16,0 34 31,0 36-15,-35 0 0,0 0-1,0-18 1,17-17-1,18-36 48,0 1-47,0-1-16,18 0 15,-1 1-15,18-18 16,1-1-1,-19 19 1,1 17 0,-18 17 15,-53 54-15,18-36-1,0 0 1,35-17-1,-18-18 1,18 18 0,0-36 15,18 0-15,-18-17-1,52 0 1,1 0-1,-35 17 1,0 0-16,-1 18 16,-17 18 31,0 0-32,-17-1-15,-19 1 16,36-1-16,0 1 15,0 0 1,0-36 31,18 0-31,0 18-1,-18-17-15,53-18 16,-36-1-1,18 36 1,-52 0 31,-36 36-31,18-1-1,17-35 1,18 17 15,18-17 0,-1 0-15,19 0 0,16-17-1,1 17 1,-35 0-1,-18-18 1,-18 18 0,1 18-1,-54-1 1,1 1 0,17-18-1,17 0 1,19 18-1,34-18 48,1 0-63,0 0 16,17-18-1,36 18 1,-36-18-1,-18 18 1,-34-17 15,-1 17-15,-35-18 0,18-35-1,17 18 1,1 0-1,-1 17 1,18 0 0,0 36 31,0 0-32,0 35 1,0-18-1,18 0 1,-18-17 0,0-1-1,-18-17 63,0 0-78,1 0 16,-1 0-16,1 0 16,-1 0-1,0 18 1,-17 0 0,53-18 62,-1 0-78,1 0 0,0 0 15,-1-18-15,18 0 16,-17 1 0,0 17-16,-1 0 15,-17 17 32,-17 1-47,-1 0 16,0-18-1,1 17 1,17 1 15,-18-18 110,1 0-141,-1 0 15,-17 0-15,-18 18 16,17-18 0,19 0 15,34 0 0,36 0-15,36 0-1,-19-18 1,1 0 0,-54 18-1,-34 0 17,-36 18-17,-18 0 1,1-1-1,52-17 1,-17 0 0,35 18 15,0 0 78,-18-18-93,18 17 0,-18-17-16,36 0 62,0 0-62,-1 0 0,-17-17 16,53-1-16,0 0 15,18 1 17,-1-19-17,-34 19 1,-1 17-1,-35-18 79,-18 18-94,1 0 16,17-18-16,-18 18 0,-17-17 15,-1-18 1,1 17 0,17-17 15,1 35-31,17-18 16,17 18 30,1 0-30,35 35 0,-35-17-16,35 0 15,-18-1 1,0 1 0,-17-18-1,-1 0 1,1 0-1,-89 0 17,36-35-1,-35 17-15,17 0-1,35 1 1,18-1-1,18 18 32,-1 0-31,1 0 0,-18 18 15</inkml:trace>
  <inkml:trace contextRef="#ctx0" brushRef="#br0" timeOffset="117977.41">8184 1341 0,'-17'0'47</inkml:trace>
  <inkml:trace contextRef="#ctx0" brushRef="#br0" timeOffset="118043">8114 1341 0</inkml:trace>
  <inkml:trace contextRef="#ctx0" brushRef="#br0" timeOffset="118248.4">8149 1288 0</inkml:trace>
  <inkml:trace contextRef="#ctx0" brushRef="#br0" timeOffset="125133.86">8220 1270 0,'-18'0'15,"0"0"16,1 0-31,17-18 16,-18 1-16,18-1 16,-17 0-1,-19-17 1,19 18 0,-1-1-1,18 36 48,0-1-63,18 1 0,35 52 31,-1-34-15,-34-36-16,53 53 15,-18-36 1,-18 18-1,-18-35 1,1 18 0,-36-18 31,-17 0-32,0-35 1,-36 0-1,36-1 1,17 19-16,-34-36 31,34 35-15,-17 0 0,35 1-1,17 17 48,1 0-63,17 17 15,0 1 1,1 17 0,17-17-1,-36 17 1,1-35-1,-18 18 1,-18-18 15,1-18-15,-1 18-16,-35-35 16,0-18-1,0-17 1,18 17-1,17 0 1,-17 17 0,17 19-1,18-1 1,0 36 78,0-1-32,0 1-62,0 0 16,18-18-16,-18 17 15,35 19 1,-35-19 0,0-34 62,0-1-78,0 0 15,0 1 1,-17 17 0,17-18-16,0 0 15,-18 18 17,0 18-1,18 17-16,0 54 1,0-1 0,0 35-1,0-105-15,0 52 16,0 19 0,0-54-1,0-18 1,0-34 31,0-36-47,0 0 15,0-53 17,0 18-17,0-18 1,-17 36-1,17-1 1,0 36 0,-18 35-1,18-18 1,0 36 0,0 17-1,0-17-15,0 52 16,0 36-1,18-18 1,-18 18 0,0-35-1,0-36 17,0 18-17,0-36 1,17-17-1,-17-17 17,18-36-17,-18 35-15,0-70 16,0-18 0,0 0-1,0 36 1,0-1-1,0 89 48,0 17-47,0 36-1,0 52 1,0-35-1,0 18 1,0-70 0,0-54 31,0 0-32,0 1-15,0-1 0,0-70 16,0-18-1,0-35 1,0 35 0,0 35 15,18 107 0,-18 34-15,0 54-1,0-36 1,0 0 0,0-35-1,0-35 1,17-18 0,-17-36-1,0-16 1,0-37-1,-17-16 1,-19 52 0,36 35-16,0-35 31,18 53 31,0 18-62,35 17 16,-36-17-16,54 35 16,17-1-1,-17-16 1,-1-1 0,-35-17-1,-17-1 1,-36-17 31,1 0-32,-36 0-15,-18-35 32,54 17-32,-54-17 15,36 35-15,-36-35 16,36 17-1,17 18 1,18-17 0,71 52 15,-53-35-31,52 53 16,18-18-1,-17 0 1,-36 1-1,-17-36 1,-1 17 0,-105-34 31,18-54-32,-1 18 1,1-35-1,17 35 1,35 18 0,36 35 31,-1 17-47,36 36 15,35 0 1,-70-35-16,35 17 15,-18 18 1,-17-35 0,-1-1 15,-34-34 0,-1-1-15,-52-53-1,-19-17 1,37 35 0,16 0-1,36 71 17,18 0-32,35 35 15,0 17 1,17 1-1,1-18 1,-54-18 0,1-35 15,0 18-15,-18-36 15,-53-17-16,-35-18 1,-1-18 0,37 36-1,52 0 1,-18 35 0,18 17 15,18 1-16,-18 0 1,0-1 0,-18-17 77,0 0-93,1 0 16,-1 0 0,18 18-16,-35 17 15,35 0 1,-18-17-16,0 35 16,18-18-1,0 18 1,0-35-1,0-1 1,0 1 0,0-36 31,0 1-32,0-1 1,-17-52-1,17 34 1,-18 19-16,18-54 16,-18 18-1,18 18 1,-17 17 0,17 36-1,17 70 1,19 0-1,-19-17 1,1-1 0,-18 1 15,18-53-15,-18-1-1,0 1 16,0 17-15,17 0 0,-17-17-1,18-18 1,-18-18 31,0-17-32,0 17-15,0 1 16,0-18 0,0 17 15,35 0-15,18-17-1,-18 35 1,36-35-1,0 17 1,-36 0 0,-18 1-1,1 17 1,-36 0 15,-34 17-15,-19 1-1,0 17 1,19-17 0,16 0 15,19-18-15,34 0 15,19 0-16,-1 0 1,35-18 0,-17 0-1,-17-17 1,-19 35-16,1 0 16,-18-18-1,0 1 1,-53 17-1,-35 0 1,17 0 0,54 0 15,34-18 0,18 1-15,18-1-1,-35 18-15,0-18 16,17 18 0,-35-17-1,-18 17 1,-17-36 0,-18 1-1,35 17-15,-17-17 16,0 0-1,17 17 1,18 36 31,18-18-31,0 18-16,17 17 15,35 18 1,-34-18-1,-1-17 1,-35-1 0,18-17-1,-36 0 63</inkml:trace>
  <inkml:trace contextRef="#ctx0" brushRef="#br0" timeOffset="129276.35">6914 2928 0,'0'0'0,"-17"0"31,17-18-31,-18 1 16</inkml:trace>
  <inkml:trace contextRef="#ctx0" brushRef="#br0" timeOffset="142707.88">16827 1658 0,'0'-18'0,"18"18"16,-18-17-1,0-1 1,-18 18 78,1 0-79,-1 0 1,1 0 0,-1 0 15,0 0 0,1 0-15,-1 0-1,0 18 1,18-1 15,-17-17-31,-1 18 16,18 0 0,-18-1 15,1-17-16,17 36 1,-18-1 0,1-17-1,-1 17 1,18 0 0,-18 0-1,18 1 1,0-1-1,0 0 1,0-17 0,0-1-16,0 19 15,18-1 1,0 0 0,-1 1 15,1-1-16,-1-18 1,19 19 0,-1-1-1,-17-35 1,-1 18 0,19-18-1,-1 0 1,18 17-1,0-17 1,-18 0 0,36 0-1,-19 0 1,37 0 15,-19 0-15,-17-35-1,18 17 1,-18-17 0,-18 17-1,0-34 1,-17-19 0,-1 36-1,1-36 1,0 1-1,-18 34 1,0-17 0,0 1-1,0-1 1,-36 35 15,1-17-15,0-1-1,-18 1 1,-18 17 0,18-17-1,-17 35 1,-1-17 0,36 17-1,-35 0 1,-1 0-1,18 0 1,0 0 0,0 35-1,18 0 1,-18 0 0,0 54 15,35-36-16,1 35 1,-1 0 0,18-35-1,0 17 1,0-17 0,53 0-1,-35-18 1,35-17-1,0 17 1,-1-17 0,1-18-1,18 0 1,17 0 15,-35 0-15,35-35-1,-17-1 1,-18-16 0,0 16-1,-18 1 1,-35-18 0,0 0-1,0 0 1,0-17-1,0 34 1,-18-16 0,1-1-1,-36 17 1,0 1 0,-18 17 15,-17 1-16,18 17 1,-1 0 0,0 35-1,54 0 1,-1 18 0,0-17-1,1 34 1,17-17-1,0 0 1,0 17 0,17-34-1,1-1 1,35 0 0,-18-35 15,54 0-16,-19 0 1,18-17 0,-52 17-16,34-53 15,-35 17 1,-17 1 0,-18-18-1,0 18 1,-53-18-1,0 18 1,0 17 0,0 1-1,0 17 1,1 0 0,34 0 15,-17 52-16,17-16 1,18 17 0,0 0-1,0-1 1,0-16 0,0-19-1,35 1 1,18-18-1,-18 18 1,18-18 0,0-18-1,-35 0 1,-18 1 0,0-19 15,0 19-16,-18-1 1,-17 18 0,0 0-1,17 0 1,0 18 0,1-18-1,17 17 48,-18-17-48,-17 36-15,-18-19 16,18 19 0</inkml:trace>
  <inkml:trace contextRef="#ctx0" brushRef="#br0" timeOffset="155305.34">4216 5468 0</inkml:trace>
  <inkml:trace contextRef="#ctx0" brushRef="#br0" timeOffset="156522.04">2364 6650 0,'0'0'16,"0"53"-1,0-36 1,0 1 0,17-18-16,19 0 15,52-18 1,0-52 0,18-36-1,-71 0 16,-17 36-15,-18-1 0,-53 36-1,17 35 1,-34 35 0,-1 53-1,36 36 1,0 87-1,0 36 1,17-35 0,0 88-1,18-230-15,0 195 16,0-106 0,0 0-1,36-54 1,16-52 15,19-70-15,17-89-1,0-35 1,-35-18 0,-35 35-1,-53-52 1,-124-71-1,0 106 1,71 70 0,0 36-1,70 35 1,53 0 15,-17-17-31,88-1 31,-36 0-15,36 1-16</inkml:trace>
  <inkml:trace contextRef="#ctx0" brushRef="#br0" timeOffset="157055.79">3052 6738 0,'0'0'0,"35"-88"16,-18 17-1,-17 1 1,-35 52 0,-35 18-1,-1 88 1,18 53 0,35 1-1,18-72 16,0 18-15,71-70 0,-18-18-1,0-53 1,17-35 0,-17 0-1,-35-1 1,-18 1-1,0 71 1,0 69 15,0 37-15,0 17 0,18-54-1,-18-34-15,35 17 16,-17-17 15,34-18-15,1-35-1,-17-1-15</inkml:trace>
  <inkml:trace contextRef="#ctx0" brushRef="#br0" timeOffset="157488.6">3722 6615 0,'0'-36'15,"0"72"-15,0-89 16,-35 53 15,17 0-31,-53 53 16,54-18 0,17 0-1,0 0 1,70-17 15,-52 0-31,35-1 16,17 19-1,-52-1 1,-18 18 0,-35-18-1,-53-17 1,70-1-16,-70-17 15,-1 0 1,54 0 0,18-17-1,-1-19 1,36 1 0,-1 18-16,36-19 15,-35 19 1</inkml:trace>
  <inkml:trace contextRef="#ctx0" brushRef="#br0" timeOffset="157773.16">3951 6456 0,'18'-35'31,"-18"52"-15,0 18-1,0 54 1,-18 16 0,0-69-16,1 34 15,17 19 1,0-54 0,17-18-1,1-17 1,0-17 15,17-54-31</inkml:trace>
  <inkml:trace contextRef="#ctx0" brushRef="#br0" timeOffset="157972.74">3898 6685 0,'0'0'0,"-17"0"15,17 18-15,17-18 47,1 0-47,17 0 16,18-53 0,-35 53-1</inkml:trace>
  <inkml:trace contextRef="#ctx0" brushRef="#br0" timeOffset="158404.99">4163 6720 0,'0'18'16,"17"-18"-1,36-18 1,0-17-1,-35-18 1,0 18 0,-18 17-1,-36 18 1,-17 36 0,18 34-1,17 1 1,1-18 15,17-18-15,17-35 15,1 0-15,0 0 15,-1 0-31,1 0 15,35-35 1,-18 35 0</inkml:trace>
  <inkml:trace contextRef="#ctx0" brushRef="#br0" timeOffset="159637.97">4127 6932 0,'18'0'32,"0"0"-17,-1 0-15,1 0 16,17 0 0,18-18-1,-35 1 1,17 17-1,-17-18-15</inkml:trace>
  <inkml:trace contextRef="#ctx0" brushRef="#br0" timeOffset="160105.13">4586 6632 0,'0'-17'0,"0"34"0,0-52 16,0 17 0,18 1-1,35-1 1,0 18-1,-18 0-15,35 53 16,-17 17 0,-53 19-1,0-36 1,-17 0 0,-19-36-1,19-17 16,17-53-15,17 0 0,36-35-1,0 0 1,18 0 0,-54 35-1,19 18-15</inkml:trace>
  <inkml:trace contextRef="#ctx0" brushRef="#br0" timeOffset="161521.37">17903 6174 0,'0'0'0,"18"0"47,0 0-47,17 0 16,-17-18-16,35 0 15,-1-17 1,-34 0-1,-36-1 1,-70 36 0,-18 18-1,18 35 1,35-18 0,53-17-1,18 17 1,88 18 15,-36-18-15,-34-35-16,52 36 15,0 17 1,-70 17 0,-71 18-1,-18-35 1,-52-17-1,-18-19 1,105-17-16,-52-17 16,0-36-1,53-18 1,35 36 0,35-18-1,88 18 1,-34 17 15,16 0-15</inkml:trace>
  <inkml:trace contextRef="#ctx0" brushRef="#br0" timeOffset="161854.79">18486 6085 0,'0'0'0,"0"-17"0,17-19 15,-17 1 1,0 53 31,0 17-47,0 18 16,0 53-1,-17-18 1,17 0 15,0-17-15,0-36-1,0-53 17,0 1-17,0-1-15</inkml:trace>
  <inkml:trace contextRef="#ctx0" brushRef="#br0" timeOffset="162354.5">18838 6156 0,'0'0'0,"18"0"16,-36 0-1,-35 35 1,0 36 15,1-1-15,16 19-1,36-54 1,0 18 0,88-53-1,-35 0 1,36-36-1,-1-34 1,-88-1 0,0-17-1,-35 0 1,-18 70 0,0 18-1,-18 18 1,36 17-1,0 18 17,17-35-32,0 52 15,18-17 1,0 18 0,36-54-1,34-17 1</inkml:trace>
  <inkml:trace contextRef="#ctx0" brushRef="#br0" timeOffset="163071.6">19050 6262 0,'0'-18'16,"0"36"-16,18-53 0,-1 17 0,1 0 15,0 1 1,-1 34 31,-17 19-32,0 52 1,0-71-16,0 54 16,0-1-1,0-34 1,0-19-1,53-17 1,-18-53 0,36 1-1,-36-37 1,0 54 0,-35 17-1,18 18 32,0 36-31,-18-19-16,17 54 15,19-18 1,34 0 0,1-18-1,35-35 1,-36 0-1,36-71 1,-88 1 0,-1-18-1,-17 0 1,0 35 0,-17 17-1,-1 36 32,0 18-16,1-18-15,-1 0-16</inkml:trace>
  <inkml:trace contextRef="#ctx0" brushRef="#br0" timeOffset="163905.35">12876 8908 0,'0'0'0,"-105"17"31,122-17 0,18 18-15,89-18-16,158 0 15,-70 0 17,-142 0-32,213 18 15,-36-18 1,-89 17 0,-52-17-1,-88 0 1,-106-35 15,35 17-15</inkml:trace>
  <inkml:trace contextRef="#ctx0" brushRef="#br0" timeOffset="164405.47">14058 8590 0,'0'0'0,"-53"-18"16,36 18-1,17 36 1,0 17 0,53 17-1,52-17 1,36-35-1,-35-1 1,0-17 0,-53 0-1,-35 0 1,-36 0 15,-17 36-31,-53 17 16,-1 35-1,-87 71 17,17-36-17,142-88-15,-89 54 16,88-54 0,-17-35-1,35 17 1,53-52 15,-36 35-31,19-35 16</inkml:trace>
  <inkml:trace contextRef="#ctx0" brushRef="#br0" timeOffset="165154.82">15734 8590 0,'0'0'0,"0"-18"0,0 1 0,0-18 32,0 52-1,0 1-15,0 35-1,0 35 1,0 0-1,0-17 1,0-54-16,-18 54 16,18-53-1,0-36 48,0 0 77,0 1-140,0-1 16,0 0-16</inkml:trace>
  <inkml:trace contextRef="#ctx0" brushRef="#br0" timeOffset="168004.5">15540 8396 0,'0'0'0,"0"18"0,0 17 16,35 18 0,18-35-1,35-18 1,-17 0-1,-18-36 1,-36 19-16,19-36 16,-36 0-1,0 35 1,-36 1 0,1 34-1,0 54 1,35-54-16,-18 124 31,18-17-15,0 52-1,0-17 1,0-88 0,0-1-1,-17-52-15,-36-1 16,0-17-1,0-17 1,-35-54 0,-1-17-1,36 35 1,36 36 0,17 52-1,35 35 1,53 19 15,0-19-15,-52-52-16,17-18 15,-36 0-15,89 0 16,18-18 0,-54-35-1,-17-35 1,-53-18-1,0 36 1,0 34 0,-18 89-1,1 18 1,-1 17 0,18-17-1,0-54 1,0 1-1,35-18 17,1-35-17,34-36 1,-17-17 0,-18 35-1,36 53 1,-53 35-1,17 18 1,0 18 0,1-1-1,34-52 1,-17-18 0,18-18-1,-36-35 1,0-35 15,0-53-15,-35 0-1,0 17 1,0 89 0,0 17-1,0 36 1,-17 53-1,17 35 1,0 35 0,0 0-1,0-53 1,17-35 0,36-36-1,18-17 1,-54 0-1,72-17-15,-1-54 32,0-17-17,-70 0 1,-18-18 0,0 71-1,-53 35 1,18 35-1,17 53 1,18-17 0,0 17-1,0-35 1,70-35 0,1-18-1,35 0 1,-18-36-1,18-34 17,-18-36-17,-88 18 1,0 70 0,-53 18-1,18 35 1,17 36-1,18 17 1,18-70-16,17 35 16,53 0-1,-17-36 1,17 1 0,-17-18-1,-54 0-15,36-18 16,35-70 15,-52 17-15,-36-34-1,0 52 1,0 70 15,-18 54-15,-17-1-1,17 1 1,18 0 0,0-54-1,18-34 32,-1-1-47,19-35 16,17-35-1,17 17 17,-52 54-17,17 17 1,-17 70 0,-18-17-1,35 18 1,36-1-1,-19-52 1,-16-1-16,70-17 16,35-35-1,-36-18 1,-34-17 0,-36-36-1,-35 0 1,0 53-1,-35 53 17,-36 35-17,36 18 1,18 53 0,17-18-1,35-17 1,35-36-1,19-17 1,-1-18 0,-18-35-1,19-36 1,-72 53-16,36-123 16,-18 35-1,-17-35 1,0 35 15,-18 89-15,0-1-1,-36 53 1,36-17-16,-35 53 16,17 52-1,1 18 1,17-35-1,0-35 1,0-54-16,35 19 16,18-19-1,0-17 1,35 0 0,18-53-1,-18-35 1,-53-18-1</inkml:trace>
  <inkml:trace contextRef="#ctx0" brushRef="#br0" timeOffset="168237.53">19068 8625 0,'0'0'0,"-36"0"16,19 0-1,52 0 1,53 0 0,89 0-1,17-17 1,-159-1-16,88 0 16,-105 18-1,-71-17 1</inkml:trace>
  <inkml:trace contextRef="#ctx0" brushRef="#br0" timeOffset="168521.14">16810 8714 0,'-18'0'0,"36"0"0,-18 0 15,88 0 1,106-18 0,-35-17-1,52 17 1,-105 0-1,-123 18 1</inkml:trace>
  <inkml:trace contextRef="#ctx0" brushRef="#br0" timeOffset="169037.25">17268 10125 0,'0'0'0,"18"-106"31,0 88-16,-18 36 17,0 0-32,0 52 15,-36 18 1,19-17 0,17-18-1,0-18 1,17-35-1,36-18 17,-17 1-32</inkml:trace>
  <inkml:trace contextRef="#ctx0" brushRef="#br0" timeOffset="169453.39">17692 10125 0,'0'0'0,"53"-53"16,-36 53-16,-17-35 15,-53 35 17,-17 17-17,35 1 1,17-1 0,18 1-16,18 0 15,35 17 1,35-17-1,-18 17 17,-17 0-17,-35 0 1,-36 1 0,-88-1-1,18-35 1,-18 18-1,36-18 1,52-18 0,18-17-1,53-1 1,0 19 0</inkml:trace>
  <inkml:trace contextRef="#ctx0" brushRef="#br0" timeOffset="170754.54">18239 10054 0,'0'0'0,"17"-17"0,-34 17 32,-36 0-17,35 0-15,-70 0 16,35 0-1,35 35 1,18-18 0,36 19-1,52 17 1,0 0 0,-70-18-1,-18 18 1,-36-36-1,-34 1 17,-1-18-17,-17-35 1,53-1 0,-1 19-1,19-1 1,34 36 15,54 35-15,0-18-1,-1-17 1,54-18 0,-1 0-1,-35-36 1,0-17-1,-70 36-15,35-54 32,-53 18-17,0 0 1,0 36 0,0 34 15,-18 1-31,-17 53 15,35-1 1,0-17 0,18-18-1,35-35 1,17 0 0,1-35-1,-1-18 1,-52 0 15,35-17-15,-35-1-1,-18 54 1,17 17-16,-17 35 31,0 18-15,0 17-1,0-17 1,18 18 0,-1-71-16,19 35 15,52-35 1,35 0 0,1-35-1,17-36 1,-35-17-1,-71-35 17,-35 70-17,-35 53 1,-53 17 0,35 54-1,17 17 1,36 35-1,36-52 1,87-18 0,1-53-1,34 0 1,-34-53 0,-1-35-1,-70 0 1,-53-1-1</inkml:trace>
  <inkml:trace contextRef="#ctx0" brushRef="#br0" timeOffset="171403.35">17374 9613 0,'0'0'15,"0"-17"-15,-17 17 31,17 17-31,-36 36 16,36-35 0,0 17-1,36-35 1,52 0 0,-35-18-1,-36-17 1,1 0-1,-18 0 17,-18 35-17,1 0 1,17 17 0,0 1-1,0-1 1,-53 36-1,-18 0 1,54-53-16</inkml:trace>
  <inkml:trace contextRef="#ctx0" brushRef="#br0" timeOffset="172253.66">12700 11889 0,'0'0'0,"-35"0"15,17 0-15,0 0 32,36 0-17,35 0 1,141 0 0,88 0-1,-52 0 1,16 0-1,-175 0-15,123 0 16,-106 0 0,-35-18-1,-35 18 1,-18-18 0,-53 1-1,-18-19 1,54 36-1</inkml:trace>
  <inkml:trace contextRef="#ctx0" brushRef="#br0" timeOffset="172671.57">13758 11536 0,'0'0'0,"0"-18"15,0 36 16,53 17-15,18 18 0,52-18-1,-105-35-15,123 36 16,0-36 0,-70 0-1,-18 0 1,-71 17 15,0 1-15,-70 35-1,-35 53 1,-1-18 0,-17 18-1,53-18 1,70-71-16,-17 1 15,35 0 1,88-36 15</inkml:trace>
  <inkml:trace contextRef="#ctx0" brushRef="#br0" timeOffset="174770.41">15346 11571 0,'0'0'0,"88"-88"32,-70 70-32,-1-17 15,-17 17 1,0 54-1,0-19-15,-35 107 32,-36 17-17,1-18 1,-36 18 0,18-35-1,17-70 1,18-19-1,18-52 1,0-71 0,35 18-1,0-36 1,0 19 0,35 87-1,0 18 1,36 70-1,-36 1 1,18 53 15,0-36-15,53 0 0,-36-88-1,54 0 1,-18-53-1,-36 0 1,-34-35 0,-1 0-1,-17 70 1,-18 53 15,0 36-15,0-18-1,0 35 1,17-70 0,36 17-1,18-17 1,17-18 0,35-53-1,-17-18 1,-53 1-1,-53-54 1,-71 18 0,-17 71-1,-18 35 1,1 35 0,34 53-1,71 1 1,0-1-1,88-18 1,0-34 15,54-19-15,87-17 0,-106-17-1,36-54 1,-53-17-1,-71 0 1,-35 17 0,-35 36-1,17 35-15,-70 0 16,18 35 0,-1 36-1,18 17 1,35 18-1,36-89 17,53 1-17,17-36 1,-18-17 0,19-35-1,-37-1 1,-52 18-1,18 53 1,-18 35 15,0 18-15,35 0 0,18 18-1,-35-71-15,70 17 16,36-17-1,52-17 17,-53-54-17,-87 18 1,-36-53 0,-53 36-1,-35 52 1,-36 18-1,36 53 1,35 35 0,53 1-1,0-1 1,53-53 0,18-17-1,17-18 1,18-89-1,-1-16 17,-16-37-17,-36-34 1,-53 17 0,0 89-1,-18 52 1,-35 124-1,35 0 1,18 53 0,0-18-1,0-35 1,36-18 0,69-53-1,-34-35 1,17-35-1,-35-18 1</inkml:trace>
  <inkml:trace contextRef="#ctx0" brushRef="#br0" timeOffset="175570.96">18768 11606 0,'0'0'0,"-18"-17"15,-17 17 1,-53 17 0,17 72-1,36-37 1,35 37-1,70-1 1,-52-70-16,53 17 31,17-35-15,-53 0 0,-17-53-1,-18 0 1,0-35-1,0-36 1,17 54 0,54-1-1,35 54 1,-36 34 0,36 71-1,-53 36 1,-53-36-1,-18-35 17,-52 0-17,52-35 1,1-18 0,17-36-1,0-34 1,52-36-1,19 0 1,70-17 0,18 87-1,-36 54 1,-34 88 0,-72 0-1,-17-36 1,-17 1-1,-1-18 17,36-71-1,17 0-15</inkml:trace>
  <inkml:trace contextRef="#ctx0" brushRef="#br0" timeOffset="175870.04">20426 11307 0,'0'0'0,"0"17"16,0 1-1,0-1-15,0 1 0,-35 106 16,35-1-1,-18-35 1,18 0 15,0-35-15,18-53 15,17-17-15,-18 17-16</inkml:trace>
  <inkml:trace contextRef="#ctx0" brushRef="#br0" timeOffset="176570.55">20655 11324 0,'0'-17'0,"0"34"0,0-70 16,0 71 15,0 35-31,0 70 15,0 18 17,0-35-17,0-35 1,-18-36 0,36-35 15,17-35-16,-17 17-15,17-35 16,36-17 0,-18 34-1,-18 19 1,-35 34 0,0 36-1,0-35-15,0 52 16,18-34-1,52-19 1,18-17 15,1 0-15,-19-35 0,-52 35-16,35-70 15,-36-19 1,-17 54-1,-35 35 1,-18 35 0,36 36-1,-1-1 1,18-17 0,70-35-1,1 0 1,35-1-1,0-17 1,-18-53 15,-70-17-15,-18 35-16</inkml:trace>
  <inkml:trace contextRef="#ctx0" brushRef="#br0" timeOffset="176836.55">20285 11465 0,'0'0'0,"35"0"31,0 0-31,106 0 16,53-35-1,-70 17 1,-36 1 15,-70 17-15,-36 0 0,-17 0-16</inkml:trace>
  <inkml:trace contextRef="#ctx0" brushRef="#br0" timeOffset="177753.1">16916 13070 0,'0'0'0,"-18"18"15,0 0 1,36-18 0,0 0-1,52-53 1,-34 35-1,-36-17 1,-36 17 0,-70 18-1,-17 35 1,70 1 0,35-1-1,18 18 1,89 0-1,-1 0 1,-53-53 0,36 35-1,-1 18 1,-70-18 0,-106 1-1,-70-19 1,17-17-1,124 0-15,-53-17 16,17-19 0,71-17-1,0 0 1,35 18 0,18 35-1,0 0 1,18 0-1</inkml:trace>
  <inkml:trace contextRef="#ctx0" brushRef="#br0" timeOffset="178119.44">17004 13335 0,'0'0'16,"18"0"-16,70 0 15,-35-18 1,35-17-1,-53 0 1,-17 0 0,-18-1-1,-71 36 1,1 0 0,-19 71-1,54 17 1,35-17-1,18-1 1,88-52 15,-71-18-31,71 0 16,52 0 0,-69-18-1,-36 0 1,-36 1-16</inkml:trace>
  <inkml:trace contextRef="#ctx0" brushRef="#br0" timeOffset="178502.27">17621 13300 0,'0'0'15,"-35"-36"-15,0 1 16,17 18 0,18-1-1,88 0 1,0 18-1,36 18 1,-18 52 0,-71 1 15,-35-36-15,-18 18-1,-35-35 1,53-36 15,0-17-15,0 0-1,18-36 1,0 71-16,52-35 16,-34 17-1,34 18 1,-17 0-1</inkml:trace>
  <inkml:trace contextRef="#ctx0" brushRef="#br0" timeOffset="178919.29">18274 13194 0,'0'0'0,"-35"-18"16,17 18-1,18-35 1,18 35-1,17 0 1,35 35 0,-52 18-1,0 0 1,-1 18 0,-17-54-1,0 1-15,36-18 31,-19-18-15,36-52 15,-18 17-15,18-35 0,-35 52-16,17 1 15,1 17 1,-1 18-1,-18 18 1,-17 17 0,0-17-16</inkml:trace>
  <inkml:trace contextRef="#ctx0" brushRef="#br0" timeOffset="179653.03">18838 13335 0,'18'0'15,"-36"0"-15,54 0 0,-1 0 16,35-53 0,-52 35-1,17-34 1,-17 16 0,-18 1-1,-71 35 1,19 0-1,-19 71 1,71-1 0,0-17-1,0 0 1,53-35 0,35-1-1,-35-17 1,-18 0-16,36-17 15,-36-54 1,-17 18 15,17-35-15,18 17 0,35 36-1,0 35 1,1 18-1,-54 17 1,-18 36 0,-17-1-1,0-17 1,0-35 0,-17-1-1,17-34 16,0-54-15,53 1 0,-36 34-1,36-34 1,18-36 0,-18 71-1,-53 52 16,-88 36-15,52-35-16,-17-1 0</inkml:trace>
  <inkml:trace contextRef="#ctx0" brushRef="#br0" timeOffset="-196860.07">8537 3775 0,'18'0'15,"-1"0"1,1 0-16,-18-18 0</inkml:trace>
  <inkml:trace contextRef="#ctx0" brushRef="#br0" timeOffset="-193675.68">6967 3775 0,'-17'0'16,"34"0"46,1 0-46,0 0-16,-1 0 0,1 0 15,35 0 1,-18-18 0,36 18-1,-18-18 1,17 1-1,36-1 1,-18 1 0,71-1-1,-18 18 1,-18-18 0,19 1-1,52-19 1,-106 36-1,53-35 1,18 17 15,17-17-15,-52 17 0,87-17-1,-87 18 1,34-19-1,36 19 1,-35-19 0,53 19-1,-177 17-15,159-36 16,-53 19 0,18-1-1,17 1 1,-34-1-1,104-17 17,-69 17-17,-54 0 1,36-17 0,17 17-1,-34 18 1,105-35-1,-71 18 1,-17-1 0,-36 18-1,18-18 1,18 1 0,-36-1-1,-70 18-15,106 0 16,-18 0-1,-35-18 17,18 1-17,-19 17 1,-16-18 0,52 18-1,-71 0 1,1-18-1,17 1 1,0 17 0,-17 0-1,-54-18-15,89 18 16,0-18 0,-35 1-1,-1 17 1,1-18-1,-18 18 17,-36 0-32,54-17 15,17-1 1,-17 0 0,17 1-1,0-1 1,0 18-1,18-35 1,-18 17 0,-35 0-1,18 18 1,-18-17 0,-18 17-1,-17 0-15,17-18 16,0 1-1,0 17 17,-17-18-17,0 0 1,17 18 0,-17 0-1,-1 0 63,-34 0-62,-36 0 0</inkml:trace>
  <inkml:trace contextRef="#ctx0" brushRef="#br0" timeOffset="-193201.06">15505 2311 0,'0'0'0,"-36"-18"15,1 18 1,17 0-16,1-18 15,34 18 32,36 18-31,0 17 0,53 1-1,0-19 1,-18 19-1,0-19 17,-35-17-17,-18 18 1,1-36 0,-19 18-16,19 0 15,-19 0 1,1 0-1,-18 0 1,0 18 0,-18-1-1</inkml:trace>
  <inkml:trace contextRef="#ctx0" brushRef="#br0" timeOffset="-192927.49">15963 2593 0,'-17'35'16,"-19"0"-1,-34 36 1,17 17-1,0 0 17,-18-17-17,36 0 1,0-19 0,-1 19-1,19-36 1,-1-17-1,18 0 1,-17-18 0,-142 35 31</inkml:trace>
  <inkml:trace contextRef="#ctx0" brushRef="#br0" timeOffset="-186918.58">16051 2540 0,'0'-18'0,"0"1"31,0-1 32,0 36 31,-17-1-94,17 1 0,-18 0 15,18-1-15,-53 89 16,18-35 0</inkml:trace>
  <inkml:trace contextRef="#ctx0" brushRef="#br0" timeOffset="-156511.3">11836 706 0,'-36'-18'16,"1"0"-16</inkml:trace>
  <inkml:trace contextRef="#ctx0" brushRef="#br0" timeOffset="-156446.95">11677 600 0,'88'53'31</inkml:trace>
  <inkml:trace contextRef="#ctx0" brushRef="#br0" timeOffset="-156372.72">11800 635 0</inkml:trace>
  <inkml:trace contextRef="#ctx0" brushRef="#br0" timeOffset="-154855.11">8678 4710 0,'0'0'0,"0"17"16,18-17-1,0 0 1,52-35 0,-52 17-16,70-35 15,-35 18 1,-18-18-1,-35 18 1,-35 35 0,-71 0-1,-17 35 1,17 18 0,53 18 15,35-36-16,18 0 1,71 0 0,-54-17-16,72 17 15,16 36 1,1 0 0,-35-1-1,-71 1 1,-53 34-1,35-69-15</inkml:trace>
  <inkml:trace contextRef="#ctx0" brushRef="#br0" timeOffset="-154672.83">8625 5433 0,'-53'17'16,"-52"-17"-1,263-17-15,-422 34 16,211-52 0,-35-53 15,70 70-31,-17-70 15,35 0 1,0 35 0,53 35-1,35 18 1,0 0 0</inkml:trace>
  <inkml:trace contextRef="#ctx0" brushRef="#br0" timeOffset="-154554.5">9013 5080 0,'0'0'0,"18"-18"0,0 18 15,-18-17 1</inkml:trace>
  <inkml:trace contextRef="#ctx0" brushRef="#br0" timeOffset="-153955.5">9013 5115 0,'0'0'0,"-17"36"16,-1-36-16,-17 52 15,0 19 1,35-18 0,0-18-1,70-35 1,36 0 0,-35-53-1,34-17 1,-52-18-1,-17 35 1,-19 17 0,-17 1-1,0 53 17,0 35-1,0-36-31,-17 54 15,-1 35 1,0 52 0,18 54-1,0-36 1,0 124 0,0-35-1,-35-18 1,-18-71-1,-17-17 1,-36-36 0,53-87-1,-35-72 1,35-52 15,0-106-15,18-106-1,70 1 1,35 104 0,36-87-1</inkml:trace>
  <inkml:trace contextRef="#ctx0" brushRef="#br0" timeOffset="-153855.7">9260 5450 0,'53'-35'31,"-17"0"-15,-36 17-1</inkml:trace>
  <inkml:trace contextRef="#ctx0" brushRef="#br0" timeOffset="-153439.24">8661 5415 0,'0'0'0,"-18"0"0,0 0 31,36 0 0,0 0-15,52 35-1,36-52 1,-88-1-16,35 0 16,0 1-1,-1-1 1</inkml:trace>
  <inkml:trace contextRef="#ctx0" brushRef="#br0" timeOffset="-152805.04">9596 5115 0,'0'0'0,"17"-17"32,-17-1-17,-17 36 32,17-1-47,0 19 16,-18 16-1,0-34-15,1 53 16,-1-18 0,18-18-1,0-18 16,-18-17 1,18-17-17,0-36 1,18-18 0,35 18-1,35-17 1,36 17-1,-89 53-15,53-18 16,0 36 0,-52 70-1,-36-70 1</inkml:trace>
  <inkml:trace contextRef="#ctx0" brushRef="#br0" timeOffset="-152672.59">10019 5362 0,'0'18'0,"-18"17"31,18-17-16,18-89-15,-53 142 0,35-89 47,0 0-31,17 1-16</inkml:trace>
  <inkml:trace contextRef="#ctx0" brushRef="#br0" timeOffset="-152339.77">10425 5098 0,'0'0'0,"17"0"0,-17-53 32,-17 35-32,-36 18 15,17 18 16,-17 52-15,36-52-16,-1 52 16,1-34-16,-1 52 15,18-35 1,35-18 0,36-35-1,17 0 1,0-35-1,-70 17-15,88-70 16,-53 35 0</inkml:trace>
  <inkml:trace contextRef="#ctx0" brushRef="#br0" timeOffset="-151757.33">10848 4727 0,'0'0'0,"0"-17"0,-18-1 16,1 18 0,-1 0-1,0 35 1,1 71 0,-1 35-1,0 0 1,1-35-1,-1-18 1,18-52 0,0-19-1,0-34 17,0-19-1,0-34-16,35-18 1,36-1 0,0 36-1,-54 36-15,71-1 16,-17 18 0,-36 88-1,-35-17 1,0 35-1,-17-36 1,-1-52-16,0 35 16,1-36-1,-1-17 17,0 0-17,1-35 1</inkml:trace>
  <inkml:trace contextRef="#ctx0" brushRef="#br0" timeOffset="-151289.95">9966 5151 0,'0'17'31,"0"1"-31,0-1 0,0 19 16,0 17-1,-18-18 1,18-17 0</inkml:trace>
  <inkml:trace contextRef="#ctx0" brushRef="#br0" timeOffset="-150424.11">11183 5115 0,'0'-17'0,"0"-1"15,0 0 1,0 1 0,0-1-16,18 18 15,52 0 1,-17 0 0,18 53-1,-71-35-15,35 70 16,-35-18-1,-18-17 1,-35-17 0,53-54 31,0 0-47,0-35 15,0-17 16,53-1-15,18 36 0,-18 17-1,0 1 1,-18-19 0</inkml:trace>
  <inkml:trace contextRef="#ctx0" brushRef="#br0" timeOffset="-149657.72">11695 4992 0,'0'0'0,"17"0"15,-17 17 1,-35 19 0,0 34-1,17-17 1,0 0 0,1-18-1,70-35 32,0-35-31,-18-18-1,-18 18 1,-17-18 0,0 35-1,0 1-15,0-1 16,0 0-1,18 1 1,53 17 0,17 0-1,-18 35 1,-34 18 0,-36 18-1,0-19 16,-18 1-15,-17-17 0,17-19-1,18-52 17,0 0-17,71-53 1,17-1-1,-70 72-15,70-36 16,18 35 0,-18 18-1,-71 88 1,-17-17 0,0-1-1,-17 19 16,17-72-15,0-34 31,0-1-47,0 0 16,0-17-16</inkml:trace>
  <inkml:trace contextRef="#ctx0" brushRef="#br0" timeOffset="-149422.24">12594 4992 0,'0'0'0,"0"17"32,0 19-32,0 34 15,0-17 16,0 0-15,-17-18 0,-1-35-1,18-17 1,0-1 0</inkml:trace>
  <inkml:trace contextRef="#ctx0" brushRef="#br0" timeOffset="-149190.64">12647 4745 0,'0'0'0,"-18"0"16,1 0-16,-1-18 0,1 18 15,-1 0 16,18-17-15,35 17 0,36 0-1,-54 0-15</inkml:trace>
  <inkml:trace contextRef="#ctx0" brushRef="#br0" timeOffset="-148574.08">12929 4939 0,'0'0'0,"-17"0"0,34 0 32,1 0-17,35-18-15,-18 18 31,18 53-15,-35 18 0,-18 35-1,-141 17 1,35-35 0,18-53-1,17-35 1,89 0 15,-1 0-31,71-35 16,18 35-1,-35-17 1,35 34 0,-18 36 15,-53-18-31,0 36 15,-35 105 1,-17 1 0,-54-71-1,-88 35 1,-17-35 0,17-36-1,-52-35 1,52-70-1,35-53 1,72-71 0</inkml:trace>
  <inkml:trace contextRef="#ctx0" brushRef="#br0" timeOffset="-148506.61">12136 5768 0,'0'-18'16,"17"-17"-16,107-88 16,-265 299-16,387-476 31,-104 212-31</inkml:trace>
  <inkml:trace contextRef="#ctx0" brushRef="#br0" timeOffset="-147924.11">13617 4992 0,'0'0'15,"0"-18"-15,0 1 0,0-36 16,0 17 0,0 19-16,-35-19 15,-36 19 1,-17 34 0,18 54-1,-1 35 16,53-89-31,-17 89 16,35-18 0,35-70-1,36-18 1,35-18 0,-18-52-1,-35-1 1,0-34-1,-18-19 1,-35 89 0,0 88 15,0-36-31,-35 72 16,35 16-1,0-16 16,0-54-15,53-35 0,17 0-1,1-53 1,-18 0-16</inkml:trace>
  <inkml:trace contextRef="#ctx0" brushRef="#br0" timeOffset="-147639.08">14093 4480 0,'0'0'0,"-17"0"0,-1 18 32,1 17-32,-19 36 15,1 52 1,17 54 15,1-72-15,17-16-1,0-54 1,0-17 0,17-18-1,36-53 1</inkml:trace>
  <inkml:trace contextRef="#ctx0" brushRef="#br0" timeOffset="-147357.31">14270 4815 0,'0'0'16,"0"-17"-16,0 34 31,0 1-16,-18 17 1,1 54 0,-1-72-16,0 54 15,-17-1 1,35-34 0,18-36-1,35 0 1,35-18-1,-35 0-15</inkml:trace>
  <inkml:trace contextRef="#ctx0" brushRef="#br0" timeOffset="-146606.83">14658 4780 0,'0'-18'16,"0"36"-16,-18-18 31,-17 35-16,-18 71 1,35-18 0,18-17-1,0-18 1,18-35 0,0-18-1,17 0 1,-35-53-1,0 0 1,0-18 0,35-17-1,36 0 1,-18 35 0,-36 53-16,54 0 15,-36 53 16,-17 17-15,-18 36 0,0-18-1,0-70-15,-18 53 16,1-36 0,17-18-1,-36-17 1,19-17-1,17-71 1,0 17 0,17 36-16,54-71 15,35-18 1,17 89 15,-88 35-31,36 0 0,-18 35 31,-53 89-15,0-36 0,-18 18-1,-35-35 1,0-19 0,53-34-1,-17-18 1,17-53-1,0 18 1</inkml:trace>
  <inkml:trace contextRef="#ctx0" brushRef="#br0" timeOffset="-146408">14887 4480 0,'0'0'0,"-35"0"16,35 18 31</inkml:trace>
  <inkml:trace contextRef="#ctx0" brushRef="#br0" timeOffset="-146173.59">13988 4604 0,'0'0'0,"53"17"31,-36-34-31,1 17 15,105 0 1,18 0 0,-17 0-1,-89 0 1</inkml:trace>
  <inkml:trace contextRef="#ctx0" brushRef="#br0" timeOffset="-145090.75">8590 5803 0,'0'0'0,"-18"0"0,-87 0 15,-19 18 16,107-18 1,17 35-17,35-17 1,53-18 0,18 0-1,158-36 1,107 36-1,-36 0 1</inkml:trace>
  <inkml:trace contextRef="#ctx0" brushRef="#br0" timeOffset="-144990.64">10530 5786 0,'36'0'15,"158"-18"-15,-424 36 0,548-36 0,-1 0 16,283 18 0,-106-17-1,-159 17 16</inkml:trace>
  <inkml:trace contextRef="#ctx0" brushRef="#br0" timeOffset="-144790.84">13458 5697 0,'106'0'16,"141"0"-1,71 0 1,-989 0-16,1518 0 16,-670 0-1,-54 0 1,-52 0-1,-1 0 1,-52 0 0,-18-17 15,0-1-15</inkml:trace>
  <inkml:trace contextRef="#ctx0" brushRef="#br0" timeOffset="-144641.4">14711 5644 0,'0'0'0,"-18"0"0,-17 0 16</inkml:trace>
  <inkml:trace contextRef="#ctx0" brushRef="#br0" timeOffset="-143557.43">9137 5891 0,'0'0'0,"-18"0"16,1 18-16,-1-18 16,-17 0-1,52 0 32,1 0-47,35 0 16,17-18-1,-17 1 1,36 17 0,-19-18-1,36 18 1,17 0 0,1 0-1,52 0 16,18-18-15,-158 18-16,105 0 16,0 0-1,18 0 1,-1 0 0,-34 0-1,52 0 1,1 0-1,-89 0 1,-18 0 0,-34 0-1,-1-17 1</inkml:trace>
  <inkml:trace contextRef="#ctx0" brushRef="#br0" timeOffset="-142325.52">12206 5733 0,'0'0'0,"18"0"79,-1 0-79,1 0 15,0 0-15,17-18 16,53 18-1,18 0 1,0 0 0,-18 0-1,71-18 1,17 18 0,-35 0-1,-88 0-15,124 0 16,-19 0 15,-52 0-15,35 0-1,-35 0 1,-18 0 0,-35-17-1,-70 17 48</inkml:trace>
  <inkml:trace contextRef="#ctx0" brushRef="#br0" timeOffset="-142191.61">14023 5768 0,'0'0'0,"-18"0"0,1 0 16,-1 0 0,-35 0-1</inkml:trace>
  <inkml:trace contextRef="#ctx0" brushRef="#br0" timeOffset="-135724.89">1235 13600 0,'0'0'0,"0"-18"31,0 0-16,0 36 32,0 0-31,0 17 0,0 0-1,17-35 1,1 18-1,0-54 1,-18 19-16,17-36 16,-17 35-1,-35 1 1,17 17 0,-52 35-1,35 18 1,35-36-16,0 36 31,0-35-15,0 0-1,17-18 1,18-53 0,1 17-1,-19 19 1,-17-18-1,-35 17 1,17 36 0,-17 34-1,18 54 1,-36-53 0,70 35-1,54-52 1,-36-19-1,-17-17 1</inkml:trace>
  <inkml:trace contextRef="#ctx0" brushRef="#br0" timeOffset="-135358.17">1587 13670 0,'-52'35'16,"34"-35"0,18 18-16,0 0 15,106-1 1,-124-17 0,18-17-1,0-19 1,0-17-1,0 18 17,0 18-17,-35 34 1,17 54 0,18 52-1,0-52 1,0-18-1,88-53 1</inkml:trace>
  <inkml:trace contextRef="#ctx0" brushRef="#br0" timeOffset="-134825.7">2240 13705 0,'0'0'0,"-18"0"0,-34 0 15,34 0-15,36 0 32,17 0-17,106-35 1,88 17 0,-70 1-1,-124 17-15,71 0 16,-71 0-1,-70 0 17,-18 17-17</inkml:trace>
  <inkml:trace contextRef="#ctx0" brushRef="#br0" timeOffset="-134542.39">2663 13670 0,'0'0'15,"-17"0"-15,-1 0 16,1 0 0,-19 35-1,19 54 1,-1 34 0,18-17-1,0 17 1,-18-52-1,18-53-15,0 17 16,0-18 0,0-52 15,36 0-15</inkml:trace>
  <inkml:trace contextRef="#ctx0" brushRef="#br0" timeOffset="-134042.06">2840 13794 0,'0'-18'16,"0"36"-16,17-89 15,-17 89 17,0 35-17,0 35 1,0 35-1,0-17 1,0-35 0,0-36-1,-17-17-15,17-36 47,0 0-47,0-17 16,17-53-1,36 17 17,18 18-17,-36 36-15,18 17 16,0 17 0,-18 54-1,-35-1 1,0 19-1,-17-36 1,17-18 0,0-53 31,0 1-47</inkml:trace>
  <inkml:trace contextRef="#ctx0" brushRef="#br0" timeOffset="-133626.03">3316 14111 0,'18'0'32,"-1"0"-17,1 0-15,0 0 0,35-35 16,17-18-1,18 0 1,-88 0 0,0 35-1,-53 18 1,36 0-16,-54 18 16,-17 70-1,35 18 1,18-35-1,70-18 17,36-36-17,-36-17-15,35 0 16,1 0 0,0-35-1,-36 0 1,-17 35-16</inkml:trace>
  <inkml:trace contextRef="#ctx0" brushRef="#br0" timeOffset="-133042.84">5309 13741 0,'18'-36'16,"-18"54"31,0 0-47,0 35 0,-18 105 15,18 1 17,-17 106-17,17-195-15,17 230 16,-34 18 0,-36-36-1,35-71 1,0-69-1,18-125 1,0-52 0,0-71-1,-17-88 1</inkml:trace>
  <inkml:trace contextRef="#ctx0" brushRef="#br0" timeOffset="-132776.23">5274 14076 0,'0'0'0,"0"-18"0,-35-35 16,35-35 0,0 0-1,0 70-15,106-70 16,17 17-1,71 36 1,-53 88 0,-70 88-1,-71 0 1,-71-17 0,36-107-1</inkml:trace>
  <inkml:trace contextRef="#ctx0" brushRef="#br0" timeOffset="-132642.31">5539 14235 0,'-36'35'0,"-17"-35"15,142-35 1,-213 52 0,106-17-16,18-17 15,18-36 1,17 17 0,18 19-1,-35-19-15</inkml:trace>
  <inkml:trace contextRef="#ctx0" brushRef="#br0" timeOffset="-132209.1">5891 13988 0,'0'0'0,"0"-53"15,0 35-15,36-35 16,17 0-1,-36 36 1,54-36 0,17 53-1,-17 17 1,-1 54 0,-52 35-1,-18-18 1,-53-18-1,18-52 1,-1-18 0,36-18-1,0-34 1,18-19 0,0 0-1,-1 19 1,36 52-1,-35-18 17,17 0-32</inkml:trace>
  <inkml:trace contextRef="#ctx0" brushRef="#br0" timeOffset="-131692.61">6738 13723 0,'0'0'0,"18"-18"0,-18 1 16,0-19 0,-53 36-1,0 18 1,0 35 0,0 35-1,18 18 1,35 0 15,35-53-15,36-18-1,17-35 1,0-18 0,-17-17-1,17-53 1,-53-18-1,-35 36 1,-53-36 0,-35 70-1,0 36 1,-71 53 0,88 36-1,36 16 1,35-16-1,18-54 17,70-17-17,-70-18-15</inkml:trace>
  <inkml:trace contextRef="#ctx0" brushRef="#br0" timeOffset="-131375.41">7338 13794 0,'17'-18'0,"-34"36"0,34-54 16,-17 19-16,0-19 15,-17 1 1,-19 35 0,-34 53-1,17 35 1,35-17-1,1-54 1,17 72 0,17-19-1,54-17 1,-1-53 0,19 0-1,17-35 1,-89 17-16</inkml:trace>
  <inkml:trace contextRef="#ctx0" brushRef="#br0" timeOffset="-130307.11">7673 13864 0,'0'18'0,"0"-1"16,18-17-1,-1-17 17,1-1-32,17-17 15,-17 0 1,-18 17-16,0-17 16,0 17-1,-71 18 1,18 0-1,36 71 1,-54 34 0,53-16-1,18-36 1,36-36 0,52-17-1,35 0 1,36-70-1,-53-1 17,-71-17-17,-17 17 1,-18 36 0,-18 35-1,-17 71 1,17 17-1,18-18 1,18-34 0,0-1-1,-1-35 17,-17-18-1,-17 18-16,-1-17-15,18-1 32,-53 0-17,35 18 1,1 53 0,17 18-1,17-71 1,36 17-1,36-17 1,-1-17 0,0-36-1,18-18 1,-18-17 0,-70-18-1,-18 71 1,-36 0-1,19 35 1,-1 53 0,0 17-1,1 18 1,17-35 0,17 0-1,-17 18 1,-17-54 15,-19-17-15,19-17-1,17-36 1,0 35-16</inkml:trace>
  <inkml:trace contextRef="#ctx0" brushRef="#br0" timeOffset="-129492.23">9419 14076 0,'0'0'0,"-17"0"0,17 17 16,0-34 31,35-18-47,-18 17 0,-17-35 15,71-35 1,-53 17-1,-1 36-15,1-18 32,-18 35-17,0 36 1,-18 70 0,-17 0-1,0-17 1,17-36-16,18 1 15,35-19 1,54-17 0,-1-35-1,-35-18 1,-18-18 0,-35 54-16,-35-54 15,-18 36 1,-35 35-1,35 0 17,53 18-1,17-18-31,89 0 16,0-36-1,35-17 1,-17 0-1,-72 18 1,-52 0 0,0 17-1,0 36 17,-35 52-17,-53 89 1,53-88-1</inkml:trace>
  <inkml:trace contextRef="#ctx0" brushRef="#br0" timeOffset="-129342.64">9895 14182 0,'-35'35'16,"35"141"-1,35-387-15,-88 634 16,71-158 0,-18-213-16,0 160 15,-35-18 1,35-123-16,-71 211 15,54-141 1</inkml:trace>
  <inkml:trace contextRef="#ctx0" brushRef="#br0" timeOffset="-129109.83">9666 16051 0,'0'0'15,"0"-35"1,-18-71 0,-52-70-1,17-106 1,35-18-1,18 0 17,141 0-17,53 18 1,-141 247-16,36-71 16,34 18-1,-35 35 1,-88 17-1</inkml:trace>
  <inkml:trace contextRef="#ctx0" brushRef="#br0" timeOffset="-128393.47">9931 13899 0,'-18'0'31,"18"18"-31,0 17 16,0 36 0,0 17-1</inkml:trace>
  <inkml:trace contextRef="#ctx0" brushRef="#br0" timeOffset="-128326.58">10354 14235 0,'35'0'0,"36"-18"0</inkml:trace>
  <inkml:trace contextRef="#ctx0" brushRef="#br0" timeOffset="-127393.17">11536 13776 0,'0'0'0,"0"-35"31,0 52-16,0 1-15,0 0 0,-18 87 32,18-16-17,-17-1 1,-1-18 0,0-52-1,1-18 1,17-35 15,0-18-15,0-35-1,35-1 1,18 19 0,-53 52-16,70-17 15,19 35 1,-1 71-1,-18 17 17,-17 18-17,-53-36 1,0-35 0,-35-35 15,17-17-16,18-54 1,18-17 0,0 70-16,52-70 15,71 0 1,0 53 0,-52 35-1,-1 106 16,-88-36-31,-36 18 16,-34-17 15,17-36-15,71-35 15,-1 0-31,19 0 0</inkml:trace>
  <inkml:trace contextRef="#ctx0" brushRef="#br0" timeOffset="-126609.08">12753 13952 0,'0'0'15,"53"-35"-15,0-18 16,-36 0 0,-34-17-1,-36 34 1,-18 36-1,-35 71 17,18 17-17,35-17 1,36 35 0,17-71-1,17-18 1,54-17-1,17-35 1,-35-18 0,35-70-1,-53-1 1,-17 71 0,-18 18-1,0 123 16,0 36 1,0-36-17,18 0 1,17-70 0,36-18-1,17-18 1,0-52-1,-17-36 1,-19-53 0,-52 36-1,36-1 1,-36 71 0,0 88 15,-18 54-31,-35 69 15,36-34 17,-1-1-17,18-52 1,53-53 0,17-18-1,1-36 1,-36-17-1,-17 18-15</inkml:trace>
  <inkml:trace contextRef="#ctx0" brushRef="#br0" timeOffset="-126426.24">13300 13758 0,'0'0'0,"-18"0"0,-35 18 15,36-18 1,34 0 15,54 0-15,52-18-1,-17-17 1,-53 17-16</inkml:trace>
  <inkml:trace contextRef="#ctx0" brushRef="#br0" timeOffset="-124625.89">13864 13652 0,'0'0'15,"0"-17"1,-35 17 0,-36 17-1,18 54 1,18 0 0,35 34-1,0-87-15,0 53 16,35-36-1,54-35 17,34 0-17,-17-35 1,35-89 0,-53-17-1,-70 18 1,-18-1-1,0 106 1,-53 18 0,-18 106-1,54 35 1,-1-35 0,0 0-1,1-18 1,17-52-1,35-36 32,18-53-31,18-36 0,-19 19-1,-16 35 1,-19 52-1,-17 1-15,0 35 16,0 0 0,18 0-1,35-18 1,35-17 0,0-18-1,1-36 1,-37-34-1,-34-1 17,0 18-17,-18 36 1,-36 52 0,19 18-1,17 17 1,0-17-1,0-35 1,70-18 0,54 0-1,-36-53 1,-35 0 0,-18-35-1,-35 17 1,-17 107 15,-1-19-15,0 36-1,1 0 1,17 0 0,0-18-1,0-52 32,35-54-31,18 1-1,0-1 1,0 36 0,0 35-1,-36 17-15,1 36 16,-18 0-1,0 18 17,0-18-17,70-18 1,54-35 0,-36 0-1,0-35 1,-52-36-1,-19-35 1,-17 18 0,-53 70-1,0 18 1,-17 71 0,35 0-1,-1-1 1,36-35-1,71-17 17,-18-18-17,-18 0 1,0-35 0,-35-1-1,18 36 1,-18 18 15,-35 53-15,-18-1-1,0 54 1,-18 17 0,54-88-16,-36 88 15,35-106-15,-17 141 16,0-17-1,-36-18 1,0-35 15,1-71-15,52-17 0,-17-18-1,35-70 1,18-72-1</inkml:trace>
  <inkml:trace contextRef="#ctx0" brushRef="#br0" timeOffset="-124476.89">14623 13406 0,'0'0'0</inkml:trace>
  <inkml:trace contextRef="#ctx0" brushRef="#br0" timeOffset="-124393.75">14534 13370 0,'18'0'31</inkml:trace>
  <inkml:trace contextRef="#ctx0" brushRef="#br0" timeOffset="-123709.77">3069 15557 0,'0'0'0,"18"0"31,-36 0-31</inkml:trace>
  <inkml:trace contextRef="#ctx0" brushRef="#br0" timeOffset="-123660.31">3281 15311 0,'35'-36'16,"-35"19"-16</inkml:trace>
  <inkml:trace contextRef="#ctx0" brushRef="#br0" timeOffset="-123609.89">3157 15134 0,'-17'71'15,"34"-142"-15,-52 142 0</inkml:trace>
  <inkml:trace contextRef="#ctx0" brushRef="#br0" timeOffset="-121810.33">3069 15399 0,'-35'0'0,"-71"-18"15,71 124 1,70-18 0,159-247-16,-300 353 15,159-405-15,18 493 16,-1-176-1,-52-53 1,-18-36 0,-106 124-1,18-52 1,-71-54 0,-17-70-1,70-1 1,71-87-1,-1-1 1,19 72 0,34 16-1,19 36 1,17 18 0,35 70-1,-18 88 1,18-105-1,18-18 1,35-35 15,-70-18-15,52-89 0,-17-16-1,-53 16 1,0 1-1,-71 88 1,-17-35 0,0 53-1,0 70 1,-1 18 0,54-18-1,53-53 1,-1-17-1,36-36 1,35-53 15,-17-52-15,-36-18 0,-35 17-1,-53 1 1,0 88-1,35-18 1,-53 88 0,-17 88-1,0-17 1,-1 0 0,36 0-1,71 0 1,0-71-1,34-35 17,1-18-17,35-52 1,-70-18 0,-53 88-16,-18-71 15,0 18 1,-18 36-1,-53 17 1,18 35 0,18 35-1,35 54 1,88-54 0,-17-34-1,52-36 1,-34-18-1,16-35 1,-69-35 15,-19 17-15,-17 19 0,0 34-1,0 53 16,0-17-31,-17 52 16,-19-17 0,36 18-1,0-54 1,0 1 0,36-36-1,-36-87 1,17 69-1,1-69 1,53 52 15,-19 35-15,1 0 0,0 54-1,-53 87 1,0-17-1,18 0 1,70-71 0,36-17-1,-54-71 1,71-35 0,-53-1-1,-35 19 1,-53-18-1,0 70 17,0 36-17,-17 52 1,-1 1 0,53-36-1,-17 18 1,35-53-1,17 0 1,-17-53 0,-53-18-1,18 54-15</inkml:trace>
  <inkml:trace contextRef="#ctx0" brushRef="#br0" timeOffset="-121443.21">5838 15275 0,'0'0'16,"-88"0"-16,18 53 31,34 18-15,19 17 0,34-18-1,54-52 1,17-18-1,18-53 1,-35 0 0,-71-17-1,-71-1 1,-17 54 0,-18 17-1,53 52 1,53 37-1,0-1 1,88-18 15,-35-34-31</inkml:trace>
  <inkml:trace contextRef="#ctx0" brushRef="#br0" timeOffset="-120277.7">6085 15628 0,'0'0'0,"0"-18"0,0 1 16,-17 17 15,-1 0-31,0 53 16,18 17-1,36 1 1,-19-18-1,19-18 1,17-17 15,35-36-15,35-17 0,-70-18-1,-35 35-15,17-52 16,-35-19-1,0 72 1,-70-1 0,52 71-1,18 35 1,0-35 0,18 18-1,52-54 1,36-17-1,0-17 1,35-54 15,-71-17-15,-52 0 0,0 17-1,-36 89 16,0 52-15,18 19 0,-17-19-1,17-17 1,-18-18 0,1-17-1,17-36 1,0-35-1,35-17 1,18-18 15,0 35-15,0 17 0,-1 36-1,-34 0-15,0 53 16,-1 18-1,19 0 1,-19-19 0,-17 1-1,18-53 17,0-35-17,17-35 1,18-19-1,0 19 1,-18 34 15,-17 54-15,35 35 0,-53 35-1,0-17 1,0-36-1,35 0 1,53-35 0,18-35-1,-36-18 1,-52-17 0,-18 52-16</inkml:trace>
  <inkml:trace contextRef="#ctx0" brushRef="#br0" timeOffset="-117743.7">10866 15434 0,'88'-35'16,"-71"17"-16,54-17 16,17-36-1,-17-35 1,-71 36-1,-53 35 1,17 35-16,-52 0 16,-53 17-1,71 36 1,70 18 0,53 17-1,52 18 1,19 0-1,-54-1 1,-70-16 15,-70-19-15,-107-35 0,-34-35-1,158 0-15,-71 0 16,19-70-1,69-36 1,36-17 0,36 34-1,34 36 1,-52 53-16,35 0 16,-36 89-1,19 16 1,-1 19-1,0-36 17,53-35-32,53-53 31,-17 0-15,52-18-1,-35-52 1,-70-1-1,-53 54-15,17-54 16,-35 36-16,0-18 16,0 71 15,0 70-15,0 0-1,0-53-15,-18 89 16,1-71-16,-1 194 15,0-71 1,1 71 0,17-35 15,0-71-15,0-35-1,0-89-15,0 1 16,0-36-1,0-123 1,0-88 0,17-1-1,72-175 1,-37 140 0,-34 124-1,35 18 1,0 70-1,0 53 1,53 70 15,-71-17-15,-17 35 0,-36-35-1,-35-35 1,-35 0-1,17-18 1,18-18 0,36 0-1,17 36 17,17 0-17,1-1-15,35 1 16,35-18-1,53 0 1,36-53 0,-36-18 15,-71 1-15,-34-36-1,-36 35 1,-53 36-1,-18 53 1,36 35 0,17 35-1,18 0 1,35-35 0,71-18-1,35-35 1,18-17-1,-53-36 1,0-18 15,-106 36-31,17-36 16,-17 1 0,-52 70-1,-1 0 1,-18 35-1,53 53 1,18-17 0,36-1-1,87-34 1,36-36 0,0 0-1,17-36 1,-141 19-16,71-54 15,-71 1 1,-35-19 15,-52 36-15,-19 36 0,-35 52-1,-17 71 1,87-18-1,36-17 1,53-36 0,0-35-1,71-18 1,-18-52 0,-36-1-1,-17-70 1,0-53-1,-18 71 1,-17-19 0,-1 125-1,-17-18 1,-88 105 15,0 89-15,53-18-1,35-88-15,0 88 16,0-106-16,70 71 16,1-53-1,52-35 1,-17-18 0,-18-53-1,-35 0 1,-35 18-16,0 17 15</inkml:trace>
  <inkml:trace contextRef="#ctx0" brushRef="#br0" timeOffset="-116661.2">14993 15240 0,'0'0'0,"0"-18"0,35-52 16,-35 52-1,18-52 1,-18 52 0,-35 89 15,-1 34-16,36 1 1,0-88-16,-53 88 16,53-71-1,0-17 1,36-18 0,-36-36-1,35-17 1,36-70-1,-36 70 1,-17 53 0,17 18 15,0 52-15,-17 18-1,52 18 1,-17-88-1,18-1 1,35-34 0,-18-36-1,18-35 1,-53-89 0,-18 89-1,-35 35 1,0 124 15,0 52-15,0 18 15,0-70-15,53-36-1,35-35 1,0-17-1,36-54 1,-107 36-16,89-89 16,-88 54-1,-1 17 1,-17 106 15,0-18-31,-35 36 16,35 52-1,0-88 1,18-17 0,35-18 15,0-35-15,-36-1-16</inkml:trace>
  <inkml:trace contextRef="#ctx0" brushRef="#br0" timeOffset="-116294.75">16475 14852 0,'0'0'0,"-36"0"0,-69 0 16,52 53 0,35-36-16,0 72 15,36-36 1,35-36-1,53-17 1,-18-53 0,-35-17 15,-53-1-15,-53 36-1,-18 17 1,-17 36-1,35 52 1,36 1 0,34 17-1,72-35 1,-72-53-16</inkml:trace>
  <inkml:trace contextRef="#ctx0" brushRef="#br0" timeOffset="-116011.52">16969 14958 0,'0'0'16,"17"-88"-16,-17-1 31,0 54-15,-53 159 15,18 17-16,0-18 1,17 18 0,18-35-1,0-71 1,53-35 0,-35 0-16,88-53 15,-71 36-15</inkml:trace>
  <inkml:trace contextRef="#ctx0" brushRef="#br0" timeOffset="-115544.91">17480 14799 0,'0'-35'16,"0"70"-16,0-88 16,-70 88-1,34 54 1,-34 34-1,34 18 1,19-106-16,-1 54 16,1-36-1,17-36 1,35-17 0,35-70-1,19-19 1,-37 19-1,-34 52 1,0 54 0,-18 34 15,0 18-15,53 0-1,53-35 1,-18-35-1,53-18 1,-71-18 0,-52-70-1,-18-18 1,0 53-16</inkml:trace>
  <inkml:trace contextRef="#ctx0" brushRef="#br0" timeOffset="-115343.74">16845 15011 0,'0'0'0,"-18"0"16,36 0-1,0 0 1,88-18-1,35 0 1,-18-35 0</inkml:trace>
  <inkml:trace contextRef="#ctx0" brushRef="#br0" timeOffset="-114345.11">19103 15275 0,'0'0'0,"18"0"0,176-35 31,-177 17-31,36-17 16,-18 17-16,1-70 15,-54 0 1,-53 17-1,-87 54 1,-1 17 0,18 70 15,106-34-31,-36 52 16,53 35-1,54-17 1,70-71-1,-1-35 1,107-52 0,-89-19-1,-52 0 1,-71-34 0,0 69-1,-18 72 16,18-19-31,-17 71 16,17 1 0,17-19 15,72-35-15,16-35-1,37-17 1,-107-1-16,35-52 15,-17-36 1,-35 18 0,-18 35-1,0 35 1,-35 53 0,-1 89-1,1 17 1,-18 53-1,36 18 1,-19-36 0,1 71 15,35-141-15,0-53-1,0-106 16,53-71-15,-18 54-16</inkml:trace>
  <inkml:trace contextRef="#ctx0" brushRef="#br0" timeOffset="-114028.42">19897 15311 0,'0'-71'0,"0"142"0,0-177 0,0 35 16,35 18-1,35 36 1,36 17 0,-17 53 15,-72 35-15,-52 0-1,-124 18 1,36-71-1,52-35 1,89 0 15,-1 0-31,54 0 16,52-53 0,-87 35-16</inkml:trace>
  <inkml:trace contextRef="#ctx0" brushRef="#br0" timeOffset="-113728.25">20443 15099 0,'0'-18'16,"0"36"-16,0-53 0,0-1 31,-35 36-15,18 89-1,17 69 1,0-34-1,-18 70 1,-17 17 0,17-34-1,-17-71 1,17-18 0,18-71-1,0-34 1,53-71-1,0-36 1</inkml:trace>
  <inkml:trace contextRef="#ctx0" brushRef="#br0" timeOffset="-113453.24">20496 15363 0,'18'-70'16,"-36"140"-16,54-281 15,17 105 1,-1 53-1,107 53 1,-88 53 0,-54 53-1,-17 17 1,-123-17 0,17-53-1,-17-35 1,52-18-1,230-53 32</inkml:trace>
  <inkml:trace contextRef="#ctx0" brushRef="#br0" timeOffset="-113277.92">21078 14922 0,'0'0'0,"18"-17"0,-18-18 0,0 17 16,0 0 0,-18 36-1,1 35 1,-1 53 0</inkml:trace>
  <inkml:trace contextRef="#ctx0" brushRef="#br0" timeOffset="-113010.85">20955 15258 0,'0'17'16,"18"36"-16,-36-123 0,53 228 15,1-122 1,-19-36-16,36 0 16,18 0 15,17-71-15,-35-17-1,17-18 1,-105 88-1,35 71 1,-18 0 0,-17 18-1,35-18 1,0-36 0,35-17 15</inkml:trace>
  <inkml:trace contextRef="#ctx0" brushRef="#br0" timeOffset="-112828">21431 15011 0,'0'0'0,"-17"0"0,-36 0 15,17 0 1,19 0-1,17 17 1,0 1 0,0 0-16,53-1 15</inkml:trace>
  <inkml:trace contextRef="#ctx0" brushRef="#br0" timeOffset="-110812.04">21661 15134 0,'0'0'0,"0"-35"16,0 17-1,0 1-15,0-1 32,0 36-17,-36 52 1,19-52-16,-1 88 15,0-18 1,18-18 0,71-34-1,52-36 1,1 0 0,35-18-1,-89-17 1,-52-36-1,-18-17 1,-18 53 0,-35 17 15,36 18-31,-54 35 16,-17 36-1,70-1 1,18-17-1,0-17 1,71-36 0,-1 0-1,-17-36 1,-17-34 0,-19-1-1,1 36 1,-18 70 15,-18 18-15,18 18 15,0-18-15,18-36-1,-1-17-15,19 18 16,-19-18-16,72 0 15,-54-53 1,18-35 0,-18-36-1,0-52 1,-70 105 62,35 107-78,-18 17 0,-17 70 16,0 1 15,35-89-31,0 53 16,17-35-1,54-18 1,0-35-1,17-17 1,18-54 0,-36-17-1,-52 53 1,-18 17 0,-18 71 15,1 0-16,-1 0 1,18-18 0,35-17-1,36-18 17,-1 0-17,18-53 1,-52-18-1,-19 53-15,19-34 16,-36 34 0,0 71 15,-36 17-15,19-52-16,-1 53 15,18-19 1,18-34-1,35 0 1,17-18 0,-52-53 15,-1 53-31,1-88 16,-18-1-1,-35 54 1,-18 0-1,35 35 1,36 0 15,52 0-15,1 0 0,-36 0-1,18 0 1,-35 35-1,-18 18 1,0 0 0,-18 18-1,1-19 17,17-34-17,-18 0 1,18-36 31,18 0-47,17-34 15,53-37 1,-17 36 0,17 18-1,-71 35-15,1 0 16,-18 53-1,0 35 1,-35 0 0,35-17-1,35-18 17,36-35-17,17-18 1,0-36-1,-35 1 1,-35-36 0,-18-17-1,-18 53 1</inkml:trace>
  <inkml:trace contextRef="#ctx0" brushRef="#br0" timeOffset="-110590.96">23177 15134 0,'0'0'0,"-17"-17"0,17-1 15,0 36 48,-18-18-63</inkml:trace>
  <inkml:trace contextRef="#ctx0" brushRef="#br0" timeOffset="-110344.45">22225 15152 0,'0'0'0,"18"0"31,35 0-15,88 0-1,0 17 1,-18-17-1,-105 0 1,-18 18 0</inkml:trace>
  <inkml:trace contextRef="#ctx0" brushRef="#br0" timeOffset="-105995.68">6227 16969 0,'17'0'0,"-34"0"0,87-18 0,-52-88 31,-18 88-31,0-34 16,-18-19 0,-52 36-1,-19 35 1,1 17 0,-88 107-1,70-1 1,106-17-1,70 0 1,36-53 0,35 17-1,-70-17 17,-36 18-17,-105-18 1,-89 0-1,18-36 1,0 1 0,35-89-1,71 54-15,17-18 16,18-1 0,18 36-1,35 36 1,52 34-1,-52 1 1,-35-54-16,52 19 16,36-36 15,35-18-15,-17-17-1,70-89 1,-124 54-1,-52 34-15,0-17 16,-18-52 0,-18 105 15,0 70-15,1 36-1,17-71-15,-18 159 16,1 18-1,17 88 1,0-36 0,0-34-1,-18-72 17,18-87-17,-18-89 1,18-70-1,0-88 1,-17-71 0,-19-106-1,36 53 1,53 36 0,18 140-1,17 54 1,0 52-1,53 71 1,-70 53 0,-71-18 15,-35 18-15,-54-71-1,1-35 1,18-35-1,-1-1 1,71 19 0,18 17 15,52 53-15,36-36-1,0-17 1,-88 0-16,123-17 15,17-36 1,-52-18 0,-53-17-1,-35 18 17,-18-19-17,-18 54 1,-70 70-1,17 18 1,54 0 0,34 71-1,19-54 1,34-35 0,18-35-1,36 0 1,35-35-1,-1-53 1,-52 0 0,-88 0 15,-18 35-15,-53 35-1,-18 36 1,-17 88-1,88-18 1,0 0 0,53-18-1,71-34 1,140-19 0,-123-34-1,36-36 1,-36-18-1,-71-17 1,-70 18 0,-53 34 15,-70 19-15,35 70-1,17 17 1,18 18-1,71-52 1,-18 16 0,35-34-1,71-18 1,-35-53 0,-1-17-1,-17-19 1,18-87-1,-18 17 1,-53 106-16,35-105 16,0 69-1,-35 72 17,-35 17-17,-18 159 1,0 17-1,18 36 1,88-71 0,17-53-1,18-53 1,18-35 0,18-17-1,-54-36 1,1 17-1</inkml:trace>
  <inkml:trace contextRef="#ctx0" brushRef="#br0" timeOffset="-105529.24">9684 16739 0,'0'0'0,"0"18"16,-18-18 0,18 18-1,0-1 1,0-34 31,-18 17-32,18-36-15,0 1 32,18 0-17,53 35 1,-54 0-1,19 70 1,-36-52-16,0 88 16,-89 0-1,19-53 1,52-18 0,1-35-1</inkml:trace>
  <inkml:trace contextRef="#ctx0" brushRef="#br0" timeOffset="-105195.45">9895 16704 0,'0'-18'16,"0"1"0,0-1-1,36 18 1,-19 0 15,1 18-31,-18 17 16,0 36-1,0 17 1,-18-53-16,-35 36 16,-35 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23:19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1058 0,'0'0'0,"17"0"0,-17-17 15</inkml:trace>
  <inkml:trace contextRef="#ctx0" brushRef="#br0" timeOffset="318.74">4586 917 0,'0'-17'94,"18"17"-47,-1 0-32</inkml:trace>
  <inkml:trace contextRef="#ctx0" brushRef="#br0" timeOffset="717.1">4692 952 0,'0'-17'16,"0"-1"-16,0 1 16,0-1-16,0 0 15,0 1 1,-35-36-1,17 17 1,0 19 0,18-1-1,-17 36 32,-1-18-31,-17 17-16,35 89 15,17-88 1</inkml:trace>
  <inkml:trace contextRef="#ctx0" brushRef="#br0" timeOffset="1146.69">4886 1164 0,'18'-17'16,"-1"17"31,-34 0-16,-1 0-15</inkml:trace>
  <inkml:trace contextRef="#ctx0" brushRef="#br0" timeOffset="13582.54">4604 988 0,'0'0'16,"0"-18"-16,35-52 31,-17 52-31,-18-35 16,0 0-1,0 18 1,-18 0 0,18 52 31,0 18-47,0 107 15,0-1 1,0 17-1,0-52 1,0-88-16,0 70 16,0-53 15,0-17-15,18-18-1,-1-18 16,-17 1-31,36-1 16</inkml:trace>
  <inkml:trace contextRef="#ctx0" brushRef="#br0" timeOffset="13882.93">5080 1058 0,'0'0'0,"0"18"32,-35 17-17,-18 36 1,-35 35 0,52-89-16,-34 54 15,-1-1 1,36-52-1,35-36 32,0-17-31</inkml:trace>
  <inkml:trace contextRef="#ctx0" brushRef="#br0" timeOffset="14165.16">5062 1058 0,'53'18'31,"-35"0"-31,-18 17 16,53 53-1,-18-17 1,-17-18-1,-1-36-15,1 1 16,-18-1 0,18-17-1,-18-17 1,0-18 0,17 17-16</inkml:trace>
  <inkml:trace contextRef="#ctx0" brushRef="#br0" timeOffset="14450.36">5503 741 0,'0'0'0,"-17"0"32,-1 35-17,0 53 1,1 53-1,-1-17 1,0-1 0,1-52-1,17-18 1,17-53 31,1 0-47,0 0 0</inkml:trace>
  <inkml:trace contextRef="#ctx0" brushRef="#br0" timeOffset="15282.74">5997 1094 0,'0'0'15,"0"-53"1,0 35-16,0-17 16,-53 35-1,-17 0 1,-18 53 0,-1 17-1,72-34-15,-71 69 16,70-16-1,18-19 1,0-35 15,18-17-15,52-18 0,-52 0-16,70-35 15,-18-18 1,19-35-1,-36-18 1,-53 53 0,0 18-1,0 70 17,0 18-17,0 35 1,0-17-1,0-54-15,0 36 16,17-53-16,36 35 16,0-35 15,18 0-15,-1-17-1,1-36 1,-36-18-1,-17 54-15,17-54 16,-17 36 0,-18 52 15,-18 19-15,0 34-1,18 1 1,0-36-1,0-17 1,71-18 15,-1 0-15,19-36 0,-54 19-16,18-18 15</inkml:trace>
  <inkml:trace contextRef="#ctx0" brushRef="#br0" timeOffset="15699.88">6544 758 0,'0'0'0,"-71"53"16,54-17-1,-1-19-15,18 54 16,0-18 15,53-36-15,0-17 0,18-35-1,-36 0 1,-18-36-1,-17 1 1,-52 34 0,-1 36-1,-18 0 1,53 53 0,1 36-1,17-19 1,88-52-1</inkml:trace>
  <inkml:trace contextRef="#ctx0" brushRef="#br0" timeOffset="16299.35">7126 776 0,'0'0'0,"0"-18"16,-18 18 15,1 0-31,-1 53 16,1 18 0,-1 52-1,0-17 1,18 18-1,0-71 1,71 17 15,-36-52-15,36-18 0,-1-18-1,1-35 1,-1-17-1,-34-1 1,-36 36-16,0-18 16,0 35-1,-18 71 17,0 35-17,18-70-15,0 35 16,0-35-16,0 35 15,53-36 1,18-17 15,17 0-15,-35-17 0,-18-1-16,0-35 15,-17 35-15,17-52 16</inkml:trace>
  <inkml:trace contextRef="#ctx0" brushRef="#br0" timeOffset="16498.37">7638 794 0,'0'0'0,"-18"0"16,0-18-1,1 18-15,-1 0 31</inkml:trace>
  <inkml:trace contextRef="#ctx0" brushRef="#br0" timeOffset="16698.91">6756 1129 0,'0'0'15,"17"0"-15,1 0 16,17 0-16,71 0 16,53-53-1,-36 18 1,-52 17-1</inkml:trace>
  <inkml:trace contextRef="#ctx0" brushRef="#br0" timeOffset="17482.5">7973 1111 0,'-36'0'15,"36"18"-15,-17 17 16,17 18 0,-35 18-1,35-18 1,-36-1 0,36-34-1,0 0 1,-17-18 15,-1-18-15,18-35-16,0 0 15,35-53 17,89 1-17,-1 52 1,-52 53-1,17 35 1,-35 53 0,-53 0-1,0-70-15,0 70 16,0-35 0,0-18-1,0-52 32</inkml:trace>
  <inkml:trace contextRef="#ctx0" brushRef="#br0" timeOffset="18380.86">8819 1164 0,'0'0'0,"36"-88"31,-36 53-15,-36-1-1,-34 36 1,-1 36 0,-35 52-1,36 18 1,35-18-1,35-35 1,35-53 15,35 0-31,1 0 32,-53-18-32,88-52 15,-54 17 1,1-18-1,-35 36 1,0 17 0,-18 36 15,0 17-15,0 36-1,0 35 1,0-1-1,17 160 1,19-53 0,-19-142-16,1 142 31,35 105-15,-18-34-1,0-107 1,1 0-1,-19-52 1,-52-124 15,-36-71-15,-34-52 0,52-18-1,-18-230 1,71 36-1,0 88 1,88-17 0,-17 140 15,-1 18-15,-34 53-1,-36 36 1,17-1-1,-17 0 1</inkml:trace>
  <inkml:trace contextRef="#ctx0" brushRef="#br0" timeOffset="19515.27">10283 1111 0,'0'0'0,"18"0"0,106-88 31,-124 70-16,52-17-15,-16-53 16,-19 35 0,-17 18-1,-88 17 17,-35 71-17,-18 35 1,52 0-1,72-35 1,17 18 0,88-36-1,0 0 1,-70-35-16,105 53 16,-52 18-1,-71-1 1,-18-17-1,-52 0 1,-19-53 0,1 0 15,0-35-15,53-36-1,0-34 1,17 52-1,18 35 1,0 36 0,0 35-1,53 35 1,17-18 0,-17-34-1,-17-36-15,52 17 16,53-17-1,-35-53 1,52-17 0,-16-54-1,-54-34 17,-71 52-17,-17-35 1,-17 158 15,-19 89-15,19 0-1,17 35 1,0-123-16,0 88 16,0-36-1,17-35 1,1-35-1,53 0 1,-36 0 0,18-88 15,-53 18-15</inkml:trace>
  <inkml:trace contextRef="#ctx0" brushRef="#br0" timeOffset="19714.75">10777 1129 0,'0'0'0,"-35"0"16,88 0 15,35-18-15,18 1-1,35-19 1,-106 36-16,54-35 15,-72 35 1</inkml:trace>
  <inkml:trace contextRef="#ctx0" brushRef="#br0" timeOffset="20815.07">11624 1358 0,'0'0'0,"18"-17"0,35-19 31,-1-34-15,-52 34-1,0-34 1,-52-1 0,-19 36-1,18 35 1,-17 35 0,-19 71-1,36-18 1,53 18-1,0-88-15,0 52 16,18-34 0,35-36 15,0 0-15,17-36-1,19-69 1,-54 34-1,0-35 1,-35 36 0,0 34-1,0 89 17,-17 35-17,-1 18 1,18-18-1,18-35 1,52-53 0,-52 0-1,35 0-15,70-35 32,1-53-17,-54-18 1,18-70-1,-70 52 1,-18-17 0,0 123-1,-53 18 1,18 89 0,0 69-1,35-34 1,0 17-1,0-53 1,35-35 0,18-35 15,0-18-15,0-36-1,-36-34 1,1 17-16</inkml:trace>
  <inkml:trace contextRef="#ctx0" brushRef="#br0" timeOffset="21047.92">12030 1111 0,'0'0'0,"-18"0"0,18 18 16,18-18-1,52 0 1,18-18 0,54-17-1,-54 17 17,-71 1-17,19 17-15</inkml:trace>
  <inkml:trace contextRef="#ctx0" brushRef="#br0" timeOffset="21864.6">12524 1252 0,'0'18'0,"17"0"31,1-18-31,70-36 15,-17 1 1,-18-35 0,-53 34 15,0-17-15,-53 18-1,35 35-15,-35 0 16,0 35-1,18 36 1,17 17 0,18 0-1,18-35 1,52-18 0,1-35-1,52 0 1,19-70-1,-72 17 1,1-35 0,-54-18-1,-17 35 17,0 54-17,-17 34 1,-36 72-1,53-1 1,-18 18 0,18-36-1,0-35 1,0-17 0,0 0-1,18-71 16,-1 0-15,54-53 0,0 0-1,-19 53 17,1 53-17,-35 0-15,0 36 16,17 34-1,-17 18 1,-18-52 0</inkml:trace>
  <inkml:trace contextRef="#ctx0" brushRef="#br0" timeOffset="22199.1">13494 1411 0,'0'0'32,"17"0"-17,19-35 1,34-53-1,-17 17 1,18-70 0,35 17 15,-89 107-15,18 34-1,-17 36 1,-18 71-1,18-18 1,-18-36 0,17-17-1,1-35 1,17-18 0,18 0-1,-35-18-15,17 1 16,0-19-1</inkml:trace>
  <inkml:trace contextRef="#ctx0" brushRef="#br0" timeOffset="22881.87">14235 1235 0,'17'0'16,"1"0"-1,17-18 1,53-35-1,-17-17 1,-36 17 0,-17-18-1,-18 53 1,-53 18 0,35 0-16,-52 36 15,34 70 1,1-18-1,17-18 1,18-17 0,106-35 15,-17-18-15,16 0-1,-34-35 1,-18-36-1,-36-52 1,-17 34 0,0 54-1,0 53 17,-17 35-17,-18 70 1,35-52-1,0-54-15,0 36 16,0 0 0,0-35-1,0-36 32,0 1-31,17-72-1,54-34 1,-36 52 0,53-17-1,-53 35 1</inkml:trace>
  <inkml:trace contextRef="#ctx0" brushRef="#br0" timeOffset="23097.71">15152 1058 0,'0'71'16,"17"-1"-1,-17-17 1,0 18 0,-17-53-16,-1-1 15,18 1 17,0-36-1,0 1-16,35-54 1,1 53-16</inkml:trace>
  <inkml:trace contextRef="#ctx0" brushRef="#br0" timeOffset="23415.2">15628 653 0,'0'0'0,"0"-53"16,18 17-1,-18 54 32,0 35-47,0 70 32,0 1-17,-36 52 1,19-87-1,-1-1 1,0-53 0,36-35 15,0 0-31,52-18 16,-34 1-1</inkml:trace>
  <inkml:trace contextRef="#ctx0" brushRef="#br0" timeOffset="23897.89">16157 935 0,'0'-18'16,"0"1"-16,-17 17 15,-36 0 1,17 0-1,-17 70 1,18-35 0,35-17-16,-17 35 15,17-35 1,70 17 0,1-17-1,-18-18 1,17 35-1,-17 0 1,-35-17 0,-18 17 15,-71 0-15,-17-17-1,0 0 1,35-1-1,18-17 1,17 0 0,0 0-1,18-35 1,-17 0 0</inkml:trace>
  <inkml:trace contextRef="#ctx0" brushRef="#br0" timeOffset="24197.42">15328 864 0,'0'0'0,"-17"0"0,-1 0 16,18-17-1,123-1 1,-87 18-16,17 0 16,-18-18-16,141 1 15,-70 17 1,-71 0 0,-17 0-1,-53 17 16</inkml:trace>
  <inkml:trace contextRef="#ctx0" brushRef="#br0" timeOffset="24765.09">14834 1111 0,'0'-17'0,"18"17"31,-18-18-31,18 18 16,-1-18 0,-17 1-16,35-1 15,18 18 1,0-18 0,0 18-1,-35 0 1,35 71-1,-36-18 1,-17-18 0,0-17-1</inkml:trace>
  <inkml:trace contextRef="#ctx0" brushRef="#br0" timeOffset="26263.63">4710 2240 0,'-18'0'0,"36"0"0,-71 18 16,0-18-1,35 0-15,0 0 16,36 0 47,17 0-48,54 0 1,16 0-1,1 0 1,-70 0-16,69 0 16,-69 0-16,105 0 15,53 0 1,35 0 0,-53 0-1,71-18 1,124-17-1,-107 35 1,72-35 0,-72 35-1,124-18 17,18-17-17,-106 35 1,229-18-1,-123 18 1,-107 0 0,142 0-1,-35 0 1,-88 0 0,-195 0-16,283 0 15,-89 0 1,124 0-1,0 0 1,-88 0 0,106-18-1,-354 1 1,354 17 0,-124-18-1,106 0 1,0 1-1,-123 17 1,123-18 0,-212 18-1,0-17 1,-105 17 0,-89 0-1,-17 0 1,-1 0 46</inkml:trace>
  <inkml:trace contextRef="#ctx0" brushRef="#br0" timeOffset="27881.46">5080 3739 0,'0'-17'62,"0"-1"-62,0 1 16,18-19 0,35-52-1,-18-18 1,0 36 0,-35-1-1,18 71-15,-18 18 31,0 70-15,-18 18 0,0 53 15,18-107-31,0-16 16,0 70-1,0-18 1,-17-35-1,17 0 1,-35-18 0,-18-18-1,-36-17 1,19 0 0,-36 0-1,53 0 1,35 0-1,71 0 17,71-17-17,17 17 1,-53 0 15,-17-18-15,-54 18-1,1-17 1,0-1 0,-18 0-1,17 1-15</inkml:trace>
  <inkml:trace contextRef="#ctx0" brushRef="#br0" timeOffset="28081.14">5574 3845 0,'0'-17'78,"0"-1"-63,18 18-15,-1-18 16</inkml:trace>
  <inkml:trace contextRef="#ctx0" brushRef="#br0" timeOffset="31047.26">6950 3369 0,'0'0'15,"-18"-18"-15,-17 1 16,17 17-16,-17 0 16,0 53-1,17 52 1,18-69 0,0 70-1,53-18 1,17-71-1,36-17 1,18-52 0,-89 34-16,71-70 15,-36 17 1,-17-52 0,-53 17-1,0 88 1,-53 18-1,36 0-15,-36 88 16,18 36 0,17 17-1,18 18 17,0-18-17,0 0 1,0-35-1,0-53 1,-35-53 15,-18-53-15,-35-35 0,52 52-16,-52-52 15,35 35 1,18 36-1,17 34 1,18 54 0,36 17-1,52 18 17,35-36-17,1-70 1,-36-35-1,18-36 1,0-34 0,-54 16-1,-34 1 1,-18 71 0,0 34 15,0 54-16,-35 52 1,0-35 0,17-35-1,18-17 1,0-54 15,0 0-15,0-52-1,35-36 1,36 18 0,-18 35-1,35 18 1,-18 35 0,19 70-1,-54 1 1,-18 17-1,-17 0 1,18-53 0,0-35 15,-18-17-15,53-54-1,0-35 1,0 36-1,35-1 1,-53 54 0,18 17-1,-53 53 1,0 35 0,0 18-1,18-36 1,17-17-1,35-35 1,-52-18-16,88 0 16,17-53-1,-34-18 1,-19-17 15,-52 0-15,-18 17-1,0 54 1,0 34 15,0 71-15,-18 71 0,18-18-1,0-88-15,0 177 16,0 16-1,0 37 1,-18-36 0,1-106-1,-1-18 17,18-87-32,0-19 15,0-34 1,0-107-1,0-88 1,0 1 0,0-213-1,18 89 1,35 71 0,0 105-1,17 35 1,36 54-1,-18 70 1,-70 0-16,35 35 16,0 36-1,-53 17 17,-53-18-17,-18-34 1,-35-36-1,36 0 1,17-36 0,35 1-1,18 53 32,18 35-31,35-18-1,0 0 1,53-35 0,-1-17-1,1-36 1,-88 35 0,105-70-1,-17-36 1,-18-34-1,-70 52 1,-18-18 0,-35 71-1,-18 71 1,18 53 0,-18 52-1,17 1 1,36-1-1,0-17 1,18-36 0,70-52-1,18-18 17,-18-18-17,18-52 1,-18-36-1,-70 18 1,0 70 0,-18 71 15,-36 18-15,19 17-1,17-70-15,0 17 16,17 0-1,36-35 1,18 0 0,-18 0-1,0-35 1,-18-18 15,-18 18-31</inkml:trace>
  <inkml:trace contextRef="#ctx0" brushRef="#br0" timeOffset="31247.01">10301 3492 0,'0'0'0,"-18"0"0,-70-17 16,53 17-1,35 17 1,0 1-1,0 0 1,0-1-16,71-17 16,-54 18-1</inkml:trace>
  <inkml:trace contextRef="#ctx0" brushRef="#br0" timeOffset="32929.9">10601 3616 0,'0'0'16,"18"-35"0,-18-1-1,-18 36 17,-35 0-17,53 18-15,-53 70 16,35 18-1,18-35 1,18 17 0,70-35 15,-17-53-31,52-18 31,-52-17-15,17-36-1,-17 1 1,-54-18 0,-17 17-1,0 53 1,-35 54 15,17 34-15,18 1-1,0-18 1,0-36-16,36 36 16,52-18-1,0-35 1,36-35 15,-19-18-15,-52-35-1,-35 70-15,35-140 16,-36-19 0,1 36-1,-18 71 1,0 87 15,0 1-31,-18 70 16,1-53-16,17 124 15,0-35 1,0-36 0,0-18-1,70-17 17,1-53-17,17-35 1,0-36-1,-17 1 1,-1-89 0,-34-17-1,-36 140-15,0-87 16,0 70 0,0 18-1,0 52 1,-36 72-1,19 69 1,-1-17 0,1 1-1,17-54 1,35-35 15,35-36-15,1 1-1,70-36 1,-53-52 0,-35-1-1,-53 18 1,0 36 0,-18 87 15,18-52-31,-17 52 15,17-17 1,0-35 0,70 0-1,1-18 1,-36 0 0,53 0-1,-17-71 1,-36 18-1,-35-53 1,0 18 0,0 53-1,0 17 1,0 36 0,0 35-1,-17 53 1,17 17-1,-18 18 1,18 36 0,-18 34-1,18-17 1,-17-17 15,17-1-15,-18-17-1,-17-71 1,-18 18 0,18-71-1,17-35 1,0-35 0,18-53-1,0-53 1</inkml:trace>
  <inkml:trace contextRef="#ctx0" brushRef="#br0" timeOffset="33229.94">11359 3545 0,'0'0'0,"-17"0"0,-18 0 16,-1 0 0,89-17-1,-18 17-15,89-36 16,-1 36 0,36-17-1,-35-18 1,-89 17-1,-35-17 1,-18 17-16</inkml:trace>
  <inkml:trace contextRef="#ctx0" brushRef="#br0" timeOffset="33363.12">11042 3281 0,'0'0'0</inkml:trace>
  <inkml:trace contextRef="#ctx0" brushRef="#br0" timeOffset="33459.6">11254 3281 0,'53'0'16</inkml:trace>
  <inkml:trace contextRef="#ctx0" brushRef="#br0" timeOffset="33980.07">13511 3281 0,'0'0'0,"0"-18"0,-17-17 31,-1 35-31,18 18 15,-18 70 1,-17 70 0,0-34-1,0 17 1,-1-35 0,19-71-1,17-17 1,70-53-1,1-18 1,-18 17 0</inkml:trace>
  <inkml:trace contextRef="#ctx0" brushRef="#br0" timeOffset="34413.48">13705 3563 0,'0'-18'15,"-70"124"16,35-88-31,17 0 16,-53 52 0,-17 1-1,35-36 1,71-53 31,17-17-32,36-36 1,-18-17 0,-36 71-16,19-19 15,-1 36 1,-18 36 15,19 17-15,-19 17-1,19-17 1,-19-53-16,36 35 16,18-35-1,-1 0 1,1-70 0,-36 34-16</inkml:trace>
  <inkml:trace contextRef="#ctx0" brushRef="#br0" timeOffset="34646.82">14182 3193 0,'0'-18'0,"0"36"0,-18-54 15,-53 72 1,54-19 0,-18 89-1,17 35 1,0-17-1,1-18 1,17-36 0,0-52-1,35-1 1,-17-17-16,52-17 16</inkml:trace>
  <inkml:trace contextRef="#ctx0" brushRef="#br0" timeOffset="35397.68">14552 3563 0,'0'0'0,"18"-18"0,-1-70 15,-17 18 1,-17 52 0,-71 18 15,17 53-16,-17 53 1,70-71-16,-52 71 16,70-36-1,0 19 1,17-72 0,36-17-1,53 0 1,-88-17-16,52-19 15,1-52 1,-18-18 0,-36 36-1,1 17 1,-18 70 0,0 54 15,-35 17-16,35 0 1,0-35 0,0-17-1,53-36 1,-1 0 0,37-53-1,-19 0 1,-17-18-1,-18 1 1,-35 105 15,0 36-15,0-19 15,0-16-15,36-19-1,17 1 1,17-18 0,-17-53-1,-35 0 1,-1-35 0</inkml:trace>
  <inkml:trace contextRef="#ctx0" brushRef="#br0" timeOffset="35713.47">15222 3316 0,'-53'-35'0,"106"70"0,-176-70 16,35 70 0,52 18-1,36-35 1,71-18 15,-53 0-31,35 0 16,-1-53-1,-52 0 1,0 35 0,-88 1-1,35 34 1,-35 54 0,88-1-1,0-52 1,106 0-1,-35-18 1</inkml:trace>
  <inkml:trace contextRef="#ctx0" brushRef="#br0" timeOffset="36029.83">15663 3193 0,'0'0'0,"18"-18"0,-18-53 31,0 36-16,-18 35 1,-17 71 0,0 17-1,-18 71 1,35-1 0,18-52-1,0-18 1,0-70-16,35 17 15,-17-35-15,53 18 16,-1-18 0,1-53-1,-18-17 1,-53 52 0</inkml:trace>
  <inkml:trace contextRef="#ctx0" brushRef="#br0" timeOffset="36229.07">15540 3457 0,'-18'0'16,"36"0"-16,-18 0 15,17 0 1,160 0 0,-71-17-1,17-1 1,-70 0-1,-35 18 1</inkml:trace>
  <inkml:trace contextRef="#ctx0" brushRef="#br0" timeOffset="37281.05">4710 5609 0,'-18'0'15,"0"0"1,18-35 0,0 0-1,0-36 1,71 18 0,-18 35-1,17 18 1,1 53-1,-71 89 1,-53 34 0,-35-53-1,-36 1 1,-17-71 0,35-36 15,18-34-16,88-36 1,0-53 0,88-17-1,-17 70 1,-36 35-16,71 18 16,-35 53-1,-1 53 1,-35 0-1,1-54 1,-36 1 0,17-35-1,19-18 1,34-53 15</inkml:trace>
  <inkml:trace contextRef="#ctx0" brushRef="#br0" timeOffset="37454.78">5380 5803 0,'-18'0'16,"1"0"0,17-17 30</inkml:trace>
  <inkml:trace contextRef="#ctx0" brushRef="#br0" timeOffset="38295.25">6579 5644 0,'0'0'0,"-17"0"0,-1 0 15,0 0 1,18 18 0,53-18 15,0-53-16,159-53 1,-106 36 0,-36-18-1,-87 17 1,-72 71 0,-122 35-1,-19 53 1,125 1-1,69-72-15,1 107 16,35-36 0,88-35-1,71-53 1,-36 0 0,36-35 15,-141-1-16,-36 36 1,-105 0 0,-1 36-1,-17 69 1,71 37 0,70-54-1,53 0 1,88-53-1,0-17 1,35-18 0,18-71-1,-88 1 1,-53-18 15,-53 70-31</inkml:trace>
  <inkml:trace contextRef="#ctx0" brushRef="#br0" timeOffset="38480.67">7250 5856 0,'17'-70'15,"1"34"1,-18 19 0,-35 158-16,70-265 15,-70 230-15,123-124 16,-53 71 0,0 36-1,-35-37 1,18-34-1,17-18 1,1-35 0</inkml:trace>
  <inkml:trace contextRef="#ctx0" brushRef="#br0" timeOffset="38696.6">7602 5803 0,'0'-35'16,"-35"35"-1,-35 53 1,-36 35 0,-18 0-1,54-17 1,70-54-16,-18 54 16,18-36-1,88-35 1,-35-35-1</inkml:trace>
  <inkml:trace contextRef="#ctx0" brushRef="#br0" timeOffset="39062.9">8026 5768 0,'0'0'0,"0"-18"0,0 1 15,-18 17 1,-17 0-1,-1 35 1,-16 88 0,52-87-16,0 69 15,17 90 1,18 69 0,-35 36-1,0-18 1,-35-17-1,0-89 1,0-88 0,17-88-1,18-53 1,18-105 15,-1 105-31,36-141 16,-18-36-16</inkml:trace>
  <inkml:trace contextRef="#ctx0" brushRef="#br0" timeOffset="39379.37">8043 6068 0,'0'-36'15,"0"72"-15,0-266 16,-35 107 0,17 70-1,54-17 1,87 52-1,-17 18 1,17 70 0,-70 54-1,-53-89-15,-17 53 16,-107 1 15,-34-19-15,52-52-1,17-1 1,72-17 0,34-17-1,72-36 1</inkml:trace>
  <inkml:trace contextRef="#ctx0" brushRef="#br0" timeOffset="39878.64">8855 5556 0,'0'0'0,"17"-17"15,19-36-15,-19 17 16,-17 54 31,0 17-32,-35 89 1,17 35 0,1-54-1,17 1 1,53-71 0,-36-17-16,36-18 15,35-35 1,1-18-1,-37-18 1,-16-17 0,-19 35-1,-17 106 17,0 35-1,0-35-16,0-17 1,0-19 0,36-34-1,-19-19 1</inkml:trace>
  <inkml:trace contextRef="#ctx0" brushRef="#br0" timeOffset="40044.94">9384 5592 0,'-18'-18'16,"1"18"-16,-19 18 15,19-1 1</inkml:trace>
  <inkml:trace contextRef="#ctx0" brushRef="#br0" timeOffset="41912.58">9842 5786 0,'0'0'0,"0"-18"0,18-35 16,-18 35-16,0 1 15,-18-1-15,-52 0 16,-1 18 0,-17 36-1,18 70 1,52-18 0,18 35 15,35-35-16,36-88 1,52 0 0,18-35-1,-35-18 1,0-35 0,-18-35-1,-70 52 1,0 53-1,-18 36 1,0 53 0,-18 52-1,18-35 1,18-53 0,52-17 15,18-18-16,0-35 1,18-36 0,-70 36-16,52-106 15,-53 17 1,-17-34 0,-18 52-1,0 88 1,0 53-1,-36 54 1,1 87 0,35-17-1,0-71 1,35 0 0,71-88 15,-35 0-16,70-70 1,-18-36 0,-34-18-1,-19-52 1,-70 0 0,18 70-1,-18 88 1,0 36-1,-18 52 1,-17 54 0,0 70-1,35-35 1,0-36 0,53-52-1,-1-54 16,54-17-15,0-53 0,-18-17-1,-52-36 1,-19 53 0,-17 35-1,0 36 1,-17 35-1,17-35-15,-18 70 16,18-53 0,0 0-1,88-35 1,18 0 15,-35-53-15,52-35-1,-105 0 1,17-18 0,-35 36-1,-18 87 17,-17 71-17,17 18 1,18 35-1,0 18 1,0-35 0,36 70-1,-1 53 1,-35-71 0,0-53 15,-53-17-16,18-35 1,-1-71 0,19 0-1,-1-53 1,1-35 0,-1-36-1</inkml:trace>
  <inkml:trace contextRef="#ctx0" brushRef="#br0" timeOffset="42179.49">10672 5415 0,'158'-35'31,"-122"35"-31,-1 0 0,35-18 16,36 1 0,-88 17-16,-1-36 15,-17 19-15</inkml:trace>
  <inkml:trace contextRef="#ctx0" brushRef="#br0" timeOffset="42362.71">10319 5203 0,'0'0'0,"-53"0"31,53 18-15,0 0 0</inkml:trace>
  <inkml:trace contextRef="#ctx0" brushRef="#br0" timeOffset="42878.98">13705 5115 0,'0'0'0,"0"-17"0,0-72 31,0 125-15,0 87-1,0 1 1,0-71-16,0 105 16,0-17 15,-17-70-16,17-36 1,17-35 0,54-53-1,17-17 1</inkml:trace>
  <inkml:trace contextRef="#ctx0" brushRef="#br0" timeOffset="43328.79">14058 5415 0,'35'-18'16,"-70"36"-16,53-36 31,-71 54-31,-53 34 16,18 1-1,17 17 1,36-53 0,35-17 15,0-36-16,18 1 1,35-36 0,17-53-1,1 35 1,-1 1 0,-34 52-1,-1 36 1,0 70-1,0 0 1,1-17 0,17-18-1,17-53 1,1 0 0,-18-36-1,0-34 16,-36 52-31</inkml:trace>
  <inkml:trace contextRef="#ctx0" brushRef="#br0" timeOffset="43562.59">14570 5009 0,'0'-17'0,"0"34"0,-18-69 16,-35 87-1,18 88 1,0 18-1,17 18 1,0-35 0,18-54-1,0-17 1,53-53 0,53-18 15,-35-17-31</inkml:trace>
  <inkml:trace contextRef="#ctx0" brushRef="#br0" timeOffset="44262.46">15152 5292 0,'0'0'0,"0"-36"16,0 19-16,-71-54 15,1 54 1,-1 34-1,-17 54 1,0 52 0,52 1-1,36-18 1,0-71 15,53-18-15,18-17-1,-18-52 1,17-19 0,1-53-1,-71 54 1,0 17 0,0 106 15,0 35-16,0 0 1,18-17 0,52-53-1,1-18 1,35 0 0,-18-71-1,-35 18 16,-36 35-31,19-52 16,-36 105 15,0 36-15,0-1 0,0-34-1,52-19 1,-16-17-1,34-35 1,-52-18 0,17-35-1,-35 35 1</inkml:trace>
  <inkml:trace contextRef="#ctx0" brushRef="#br0" timeOffset="44595.29">15716 5027 0,'-17'-18'16,"34"36"-16,-105-71 15,35 53 1,-17 88 0,52 1-1,18-72-15,18 18 16,52 1 0,-17-36-1,18-36 1,-54 36-16,19-52 15,-36-54 1,-36 18 0,-17 88-1,-35 0 1,0 88 0,70-18-1,18 18 16,18-88-31,70 18 16,-53-18-16</inkml:trace>
  <inkml:trace contextRef="#ctx0" brushRef="#br0" timeOffset="44895.42">16192 4815 0,'0'0'0,"0"-17"0,0-19 15,-35 36 1,0 36 0,17 87-1,1 54 1,-1-19 0,18-34-1,18-54 16,52-17-15,1-35 0,-1-18-1,-52 0-15,70-71 16,-35 36-16</inkml:trace>
  <inkml:trace contextRef="#ctx0" brushRef="#br0" timeOffset="45131.28">16104 5115 0,'124'-17'32,"-71"17"-32,0 0 0,158-36 15,-158 36 1,35 0-1,36-17 1,-159 17 31,17 0-47</inkml:trace>
  <inkml:trace contextRef="#ctx0" brushRef="#br0" timeOffset="46277.64">3986 7779 0,'-17'0'16,"17"-18"0,0 0-16,53-52 15,0 35 16,-36 35-31,36 0 16,18 0 0,-54 35-1,-17-17-15,0 52 16,-70 36 0,-1-36-1,-35 19 1,53-36-1,89-89 17,17-17-17,52 18 1,-34 35 0,0 53 15,-1 35-16,-52-52-15,-18 87 16,0-17 0,-53-53-1,-35 17 1,-18-70 0,18 18-1,-71-18 1,71-18-1,88 1 17,0-1-17,70-17 1,-52 17-16,0 0 16</inkml:trace>
  <inkml:trace contextRef="#ctx0" brushRef="#br0" timeOffset="46396.03">4833 8096 0,'-18'-17'16</inkml:trace>
  <inkml:trace contextRef="#ctx0" brushRef="#br0" timeOffset="46479.7">4780 8114 0,'0'0'0,"18"-18"47,-1-17-31</inkml:trace>
  <inkml:trace contextRef="#ctx0" brushRef="#br0" timeOffset="47028.14">6473 7655 0,'0'0'0,"-35"0"0,18 0 32,52 0-32,124 0 15,-1-35 1,72 17-1,-36 1 1,-159 17-16,35 0 16,-122 0 15,16 0-15</inkml:trace>
  <inkml:trace contextRef="#ctx0" brushRef="#br0" timeOffset="47294.66">6844 7638 0,'0'0'16,"-18"0"-1,1 17 1,17 36 0,0-18-16,0 18 15,17 141 1,-17-17-1,0-54 1,0 1 0,-17-89-1,87-106 17,-52 54-17</inkml:trace>
  <inkml:trace contextRef="#ctx0" brushRef="#br0" timeOffset="47795.2">7250 7743 0,'0'-52'15,"0"104"-15,0-175 16,0 229 15,0 0-15,0 52-1,0 19 1,0-36 0,0-106-16,-18 18 15,18-71 32,0-17-47,0-35 31,18-89-15,52 35 0,1 89-1,35 35 1,-1 71 0,-69 17-1,-19-53-15,-17 89 16,-17-36-1,-19-35 1,1-18 0,35-53 31,0 1-47,0-19 15</inkml:trace>
  <inkml:trace contextRef="#ctx0" brushRef="#br0" timeOffset="48228.16">7743 8273 0,'0'-18'0,"-17"18"16,17-53 0,0 18-1,35-18 1,53 0-1,0 35 1,-70 18-16,106 18 16,-36 70-1,-71-17 1,1 17 15,-18-18-31,-18-34 31,1-36-15,17-18 0,0-35-1,35-17 1,18-36 0,-18 18-1,1 17 1,-19 53-1,18 18 1,-35 36 0</inkml:trace>
  <inkml:trace contextRef="#ctx0" brushRef="#br0" timeOffset="49544.69">8590 8237 0,'35'0'0,"-70"0"0,141 0 16,-71 0 15,18-35-15,-18-18-1,-35 36-15,0-54 16,-35-17 0,-18 52-1,-17 54 1,17 35-1,0 53 1,53 0 0,17-18-1,72-35 1,69-53 0,-16 0-1,69-35 16,1-54-15,-142 19 0,-70-36-1,0 18 1,-35 52 0,-35 19-1,-19 87 1,1 36-1,53-18 1,17 18 0,36-53-1,35-53 1,35 0 0,-17-70-1,-18-1 16,17-35-15,-52 0 0,-18 71-1,0 70 17,0 36-17,0 17 1,17 0-1,54-52 1,52-1 0,-87-35-16,122 0 15,-16-18 1,-54-35 0,0-35-1,-88-35 16,-18 17-15,-52 53 0,-1 53-1,1 53 1,-36 53 0,35 35-1,71-71 1,18-17-1,70-53 1,18 0 0,-18-53-1,36-52 1,-36-90 0,-71 72-1,-17-36 16,0 53-15,-53 124 15,36 17-31,-18 71 16,-1 0 0,36 53-1,18-18 1,52-53-1,-17-53 1,53-35 0,-18 0-1,-35-35 1,0-35 0,0-19-1</inkml:trace>
  <inkml:trace contextRef="#ctx0" brushRef="#br0" timeOffset="49827.66">10936 7937 0,'0'18'31,"18"-18"-31,17 0 16,18-35-1,-53-18 1,0 35 0,-35 18 15,17 18-31,-53 17 16,54-17-16,-36-1 15</inkml:trace>
  <inkml:trace contextRef="#ctx0" brushRef="#br0" timeOffset="50628.04">12594 7814 0,'-17'0'16,"17"-18"-1,0-17 1,0 17-16,17-34 15,1-1 1,-1-36 0,-17 54-1,-70 35 1,-54 18 0,89-1-16,-71 54 15,71-36 16,35 36-15,71-18 0,34 0-1,-34 0 1,-36-36-16,53 71 16,-88-17-1,-35 17 1,-106-17-1,-18-54 1,53-17 0,-52-70-1,87-36 1,54 18 0,17 0 15,35 35-31,0 35 31,36 18-15,-1 0-1,-52 0-15</inkml:trace>
  <inkml:trace contextRef="#ctx0" brushRef="#br0" timeOffset="50912.04">13035 7355 0,'-18'36'0,"36"-72"0,0 19 0,17-54 16,-35 36-1,-35 53 1,-36 87 0,54 72-1,-19-1 16,1-17-15,0-71 0,35 0-1,17-88 1,36-17 0,35-54-1</inkml:trace>
  <inkml:trace contextRef="#ctx0" brushRef="#br0" timeOffset="51294.75">13229 7796 0,'0'18'15,"-17"0"1,-1-18 0,36 0 15,34 0-31,72-53 31,-36-18-15,-70 36-1,-18 0 1,-88 17 0,-18 53-1,-35 89 1,88-36-1,53 0 1,53-35 0,70-18-1,1-35 1,-1-53 0,-88 36-16,18-19 15</inkml:trace>
  <inkml:trace contextRef="#ctx0" brushRef="#br0" timeOffset="52010.56">13829 7779 0,'0'0'0,"-18"0"0,1 17 16,-1-17-1,89 0 16,34-53-15,-52 18 0,-35-18-1,-53 36 1,-54 17 0,-34 35-1,52 18 16,36 0-15,35-36-16,0 54 16,53-53-1,35-18 1,53 0 0,36-36-1,-19-17 1,-69-17-1,-72-18 1,-17 35 0,0 35-1,-17 36 1,-1 70 0,18 18-1,0 70 16,18 53-15,-18-17 0,-18 106-1,-88-1 1,71-246-16,-53 140 16,52-122-1,36-72 1,36-105 15,-19 53-31,36-89 16,35-140-1,-70 175 1</inkml:trace>
  <inkml:trace contextRef="#ctx0" brushRef="#br0" timeOffset="52327.87">14393 7902 0,'0'0'15,"-17"-88"1,17 53-16,0-71 16,70 35-1,18 54 1,18 17 0,0 53-1,-88 17 1,-54 36-1,-69-53 1,16 0 0,-16-18-1,52-17 1,35-18 0,36-18-1,88-52 16</inkml:trace>
  <inkml:trace contextRef="#ctx0" brushRef="#br0" timeOffset="52645">15416 7338 0,'0'-36'0,"18"-52"31,-36 88-31,1 0 16,-71 53 0,17 71-1,36-18 1,17 35 0,18-18-1,18-52 1,52-18 15,36-36-15,-35-17-1,17-17 1,0-54 0</inkml:trace>
  <inkml:trace contextRef="#ctx0" brushRef="#br0" timeOffset="52961.03">15998 7214 0,'0'0'0,"0"-17"0,-17-19 16,34 36 15,19 0-31,52 71 16,-18-1 15,-17 54-15,-53 17-1,-35-53 1,-53 18 0,35-71-1,18-17 1,-1-18-1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24:32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5186 1182 0,'0'0'0,"-18"0"0,-88-71 31,53 54 1,36 17-32,-1 0 15,1 0 1,-1 17-1,-17 1 1,-18 0 15,17-1-15,19-17 0,34 0 15,125 0-16,16-17 1,72-19 0,-19 19-1,54-1 1,-159 18 0,-36 0-1,-70 18 32,-35-18-47,-36 35 31</inkml:trace>
  <inkml:trace contextRef="#ctx0" brushRef="#br0" timeOffset="349.2">5450 1252 0,'0'0'15,"-17"0"-15,-1 0 0,-17-17 16,17 105 31,18-70-47,0 17 0,0 124 15,0-18 1,-35 53 15,0-36-15,35-105 0,0-35-16,0 0 15,0-71 16,35-18-15</inkml:trace>
  <inkml:trace contextRef="#ctx0" brushRef="#br0" timeOffset="915.75">5697 1217 0,'0'0'15,"0"18"1,0-1 0,0 36-1,0-17-15,0 122 16,0-17 0,0 53-1,0-70 1,0-36-1,0-35 1,0-88 15,-17-36-15,-1-17 0,18-35-1,88-19 1,18 54-1,0 71 1,-36 34 0,-17 71 15,-35 18-15,-18 18-1,-35-36 1,17-53-1,0-17 1,1-1 0,17-34 15,0-1-31,0-17 16</inkml:trace>
  <inkml:trace contextRef="#ctx0" brushRef="#br0" timeOffset="1365.21">6227 1711 0,'-18'-88'15,"18"70"1,0 0-16,18 1 15,34 17 1,-16 0 0,52 53-1,-18 53 1,-34-36 0,-36 36-1,0-71-15,-18 18 16,0-35-1,18-1 17,-17-52-17,17-18 1,0-35 0,35 0-1,18 17 1,0 36-1,0 0 1,0 35 0</inkml:trace>
  <inkml:trace contextRef="#ctx0" brushRef="#br0" timeOffset="2814.96">6844 1799 0,'0'0'0,"0"35"0,0 1 15,53-36 32,-36 0-47,54-36 16,35-34 0,-18-18-1,-88 17 1,18 1-1,-36 52 1,0 18-16,-70 18 16,-18 52-1,53 36 1,18 0 0,18-36-1,34 19 1,1-89-16,70 35 15,0-35 1,36 0 15,-1-18-15,-17-35 0,35-35-1,-106 70-15,36-52 16,-36-18-1,-35 17 1,-17 18 0,-54 53-1,18 0 1,-17 53 0,-1 71-1,36-36 1,17 18-1,18-36 1,0-52 15,18-18-31,52 0 16,1-53 0,17-18-1,-35-52 1,-18 35-1,-35 17 1,0 53 0,0 36-1,0 70 1,0-35 0,0 35-1,106 1 1,0-54-1,70-17 1,1-18 0,-89-53 15,0-18-15,-70-35-1,-18 0 1,0 36-1,-18 52 1,-53 18 0,1 35-1,-36 89 1,53-18 0,36-36-1,17-17 1,35-35-1,0-18 1,53-18 15,-35-35-15,18-70 0,-1-54-1,-34 19 1,-36 52-1,0 18 1,-18 70 0,-17 53-1,-1 54 1,19 52 0,17-36-1,0 37 1,0-107-16,0 53 15,35-53 1,36 1 15,17-36-15,-18 0 0,36-71-1,-88 71-15</inkml:trace>
  <inkml:trace contextRef="#ctx0" brushRef="#br0" timeOffset="3130.67">9155 1623 0,'0'0'0,"0"17"15,0 1-15,0 0 16,17-1-1,18-17 1,18 0 0,-35-17-1,0-36 1,-18 35 0,-18 0-1,-35 18 1,18 36-1,-18-19 1,35-17 0</inkml:trace>
  <inkml:trace contextRef="#ctx0" brushRef="#br0" timeOffset="3931.16">10142 1535 0,'18'0'0,"35"-36"16,-35 36-1,52-35 1,18-18 0,-17 0-1,-71 0 1,0 36-1,-106 17 1,71 0-16,-124 35 16,18 35-1,106 1 1,35-36 0,53 18-1,88 18 1,-18-1-1,-35 1 17,-35-1-32,-53-17 31,-70 18-15,-71-18-1,105-53-15,-122 0 16,16 0-1,54-35 1,53 17 0,35-35-1,53 0 1,53-17 0,-71 70-16</inkml:trace>
  <inkml:trace contextRef="#ctx0" brushRef="#br0" timeOffset="4248.93">10866 1111 0,'0'0'0,"0"-17"0,0-36 16,0 17-1,-36 19 1,1 87-1,17 71 1,-17 36 0,17-1-1,1 1 1,-1-54 0,18-70-1,0-35 1,71-18-1,-1-71 1,-17 18 0</inkml:trace>
  <inkml:trace contextRef="#ctx0" brushRef="#br0" timeOffset="4647.72">10971 1693 0,'-17'0'16,"-1"36"-1,18-19 1,18-17 0,52 0-1,1-35 1,-54 35-16,89-71 16,-53 36-1,-35-18 1,-18 18-1,-53 35 1,-35 18 0,52-1-1,-87 54 1,70 52 0,35-35-1,18-17 1,53-36-1,36-17 1,87-18 0,-53-53-1,-34 0 1</inkml:trace>
  <inkml:trace contextRef="#ctx0" brushRef="#br0" timeOffset="5431.07">11553 1693 0,'0'0'0,"-17"0"0,17 18 31,17-18-15,1 0 0,35-35-1,-35 35-15,70-53 16,-35 0-1,-53 0 1,-36 35 0,-52 18-1,-18 36 1,36 52 0,17 18-1,53-18 1,35 0-1,53-70 1,36-18 15,52-18-15,-17-35 0,-35-35-1,-89 17 1,-35-17-1,0 0 1,0 70 0,0 1-1,-18 70 17,-17 35-17,17 53 1,18-106-16,0 124 15,0 17 1,-17 18 0,-1-17 15,-17 52-15,-1-17-1,36 17 1,0-123-1,0-53 1,0-71 0,71-35-1,-36-53 1,53-88 0,-35 71-1</inkml:trace>
  <inkml:trace contextRef="#ctx0" brushRef="#br0" timeOffset="5797.99">12259 1693 0,'0'0'0,"-53"-53"16,0-35 0,36 18-1,34 34 1,71 1-1,18 17 1,-71 18-16,71 0 16,-17 71-1,-89 17 1,-18 18 0,-70-18-1,52-70-15,-52 52 16,-53-17-1,71-17 1,105-54 31,-18 18-31,72-53-16</inkml:trace>
  <inkml:trace contextRef="#ctx0" brushRef="#br0" timeOffset="6130.91">13212 1323 0,'0'0'16,"0"-18"-1,-18 18 1,0 0-16,-52 36 15,-1 34 1,18 54 15,53-89-31,0 106 16,0-53 0,18-17-1,52-54 1,19-17-1,-19 0 1,36-70 0,-88 35-16</inkml:trace>
  <inkml:trace contextRef="#ctx0" brushRef="#br0" timeOffset="6465.77">13617 1235 0,'0'-18'16,"0"0"-16,0 1 15,35 17 1,54 0 0,-19 0-1,-52 0-15,70 106 16,-53 35-1,-17-18 1,-18 54 0,-53-72-1,-35-16 1,35-54 0,35-17-1,-35-18 1,53-18-1</inkml:trace>
  <inkml:trace contextRef="#ctx0" brushRef="#br0" timeOffset="7414.88">5080 2769 0,'0'0'0,"-35"0"31,52 0-15,36 18-1,53-18 1,53 35 0,141-35 15,-53 18-15,0-18-1,88 17 1,70-17-1,54 0 1,-335 0-16,387 0 16,18-17-1,18 17 1,53-35 0,17 17-1,-476 0-15,335 1 16,442-36-1,-354 35 1,-35-17 0,-88 17 15,-70-17-15,-89 17-1,0 1 1,-158-1-1,-71 18 1,-71 0 31,-35 0-31</inkml:trace>
  <inkml:trace contextRef="#ctx0" brushRef="#br0" timeOffset="8264.64">1887 4710 0,'0'0'0,"-17"0"0,-1 17 16,-17-17-1,88 0 16,-18 0-15,124 0 0,-106 0-16,194 0 15,-36-17 1,54-1 0,-106 18-1,-36-18 1,-70 18-1,-35 0 1,-18-17 0,-18-1-1</inkml:trace>
  <inkml:trace contextRef="#ctx0" brushRef="#br0" timeOffset="8764.59">2893 4374 0,'0'0'0,"-18"0"0,-17-17 15,17 17 1,1 0 0,17 35-1,52 18 1,54 0-1,-17 0 1,34-36 0,53 1 15,-105-18-15,-18 0-1,-53 18 1,-35-1-1,-54 19 1,-16 17 0,16 52-1,-16 19 1,34-36 0,-17 36-1,35-54 1,35-52-1,1-1 1,87-70 15</inkml:trace>
  <inkml:trace contextRef="#ctx0" brushRef="#br0" timeOffset="9364.2">4886 4039 0,'0'0'0,"-18"0"0,18-17 31,18 17 0,53-18-31,-36 18 0,88-18 32,54 1-32,17-1 15,-71 18 17,-17 0-17,-88 0 1,-36 0-1,-53 0 1,1 18 0</inkml:trace>
  <inkml:trace contextRef="#ctx0" brushRef="#br0" timeOffset="9781.78">5380 3969 0,'0'0'0,"-18"0"0,1 35 31,-1 18-15,18 53 15,18 35-15,17 0-1,0-35 1,-17 0-1,-18-36 1,-36 36 0,19-88-16,-54 35 15,-17-36 1,0-17 0,-18-17-1,53-19 1,0-17-1,36 36-15,17-19 16,0 1 0,53 18-1,17-19 1</inkml:trace>
  <inkml:trace contextRef="#ctx0" brushRef="#br0" timeOffset="10364.5">6015 4516 0,'17'0'0,"-34"0"0,52-18 0,-17-17 16,-18 17-16,17-17 15,-17 17 1,-70 18-1,-1 0 1,-17 71 15,53-1-15,17-35-16,-17 54 16,35 16-1,0-52 1,35-35-1,18-36 1,18-35 0,-18-17-1,-18-1 1,-35-17 0,0 18-1,0 52 1,53 106 15,-36 0-15,1-17 15,35 17-15,-18-35-1,-17-53-15,35 18 16,-18-18-1,18-53 1,-18 35-16</inkml:trace>
  <inkml:trace contextRef="#ctx0" brushRef="#br0" timeOffset="10647.15">6438 4427 0,'0'0'0,"-17"0"31,17 18-15,0 35-16,70 17 15,-17 1 17,-18 0-17,18-36 1,-53 0-1,0-53 32,0 1-47,18 17 0</inkml:trace>
  <inkml:trace contextRef="#ctx0" brushRef="#br0" timeOffset="10897.85">6809 4516 0,'0'0'0,"17"-18"0,1 18 0,-18-18 16,0 54 31,-53 34-31,0 1-1,-18 17 1,19 0-1,34-70-15,0-1 16,18 1 0,36-53-1,-1 17-15</inkml:trace>
  <inkml:trace contextRef="#ctx0" brushRef="#br0" timeOffset="11496.52">7285 4604 0,'0'0'0,"17"0"0,-17-18 16,36-17 0,-36 0-1,0-1 1,-18-17-1,-35 53 1,0 0 0,36 0-16,-36 36 15,-35 52 1,35 18 0,35-18-1,18 0 1,18-70-1,70-1 1,0-52 0,0-36 15,-35 1-15,-18-18-1,-35-18 1,0 53-1,-17 124 17,17 17-17,0 0 1,17-18 0,1-52-16,17 0 15,89-18 1,-1-18-1,1-35 1,-36-17 0</inkml:trace>
  <inkml:trace contextRef="#ctx0" brushRef="#br0" timeOffset="12563.31">8767 4233 0,'0'0'0,"-36"-88"31,19 88-15,-1 0 0,0 35-16,-17 71 31,17 71-15,1-54-1,17-35 1,0-17-1,0-54 1,17-17 0,19-35-1,17-35 1,0-19 0,17-16-1,-35 34 1,1 53-1,-1 71 1,0 18 0,18 35-1,18 0 17,34-36-17,-16-70 1,17-18-1,-71 1-15,88-54 16,-35 1 0,1-71-1,-89-53 1,-18 35 0,-88 18-1,-53 88 1,89 53-1,-36 53 1,71 53 0,17-36 15,71 36-15,53-71-1,-18-17-15</inkml:trace>
  <inkml:trace contextRef="#ctx0" brushRef="#br0" timeOffset="13313.26">10336 4286 0,'0'0'0,"0"-17"0,0-19 16,-35 19-1,-53-1 1,-53 36-1,70 35 1,-88 105 0,71-34 15,71-18-15,17-53-1,105-36 1,-16-17-1,52-53 1,-18-35 0,-17 0-1,-88 17 1,17-34 0,-17 69-1,-18 54 1,-18 52-1,-17 36 1,35 0 0,0-35 15,53-36-15,35-35-1,18-18 1,-18-17-1,0-36 1,0-34 0,-52 16-1,-19 54 1,-17 53 0,0 52-1,0 1 1,0-1-1,18-17 1,17-35 0,18-18 15,18 0-15,-19-71-1,-34 19-15</inkml:trace>
  <inkml:trace contextRef="#ctx0" brushRef="#br0" timeOffset="13713.78">11148 3969 0,'0'0'0,"-18"0"0,0 0 16,1 0-16,-89 17 15,35 36 1,54 18-1,17-1 1,17-52 0,54 0-1,17-36 17,-70 18-32,35-35 15,-18-18 1,-35-18-1,-35 36 1,-71 17 0,18 36-1,35 53 1,35-1 0,36-17-1,70-35 1,53-18-1</inkml:trace>
  <inkml:trace contextRef="#ctx0" brushRef="#br0" timeOffset="14096.68">11642 3933 0,'0'0'0,"17"-17"0,-17-1 16,0-17-1,0 17 1,-17 89 15,17 17-15,-18 0 0,18 71-1,0 0 1,0-106-1,0 17 1,35-35 0,36-35-1,-36 0 17,-17 0-32,52 0 15,-17-52 1,-17 16-1,-36 1-15</inkml:trace>
  <inkml:trace contextRef="#ctx0" brushRef="#br0" timeOffset="14428.04">11624 4251 0,'0'0'0,"-18"0"31,36 0-15,53 0-16,34 0 15,-16-35 1,-1 17 15,-35 0-15</inkml:trace>
  <inkml:trace contextRef="#ctx0" brushRef="#br0" timeOffset="30211.44">2187 6632 0,'0'0'0,"-17"0"16,-1 0 0,-35 0-1,18 0 1,17 0-16,-70 0 16,0 0 15,-71 18-16,71-1 1,0-17 0,70 0-1,0 0 1,18 18 0,53 0-1,18-18 1,88 0-1,-1 0 1,36 0 0,-53-18-1,71 0 1,-36 1 15,-70-1-15,0 18-1,-53 0 1,-35 0 0,-1-17-1,-17-1 32,0 0-47,0 1 16,-35-19-1</inkml:trace>
  <inkml:trace contextRef="#ctx0" brushRef="#br0" timeOffset="30929.87">2752 6244 0,'0'0'0,"-18"0"0,0 0 31,1 0-15,17 18 15,0-1-31,0 1 15,17 17 1,54 18 0,-1-17-1,19-1 1,-36 0 0,0-35 15,-36 18-16,1-18-15,-1 0 16,-17 17 15,-17 1-15,-1 0 0,-17-18-1,-18 53 1,0-18-1,-35 18 1,35 0 0,-18 17-1,1 1 1,17-18 0,35-53-16,-17 53 31,0-36-16,52-17 64,36-35-64,-35 17-15</inkml:trace>
  <inkml:trace contextRef="#ctx0" brushRef="#br0" timeOffset="33577.47">5239 6368 0,'0'0'0,"0"-53"31,0 35-15,0-17-1,0 0 1,0-1 0,0 1-1,0 17 1,-18 18 0,18 36-1,-18 17 1,18 70-1,0 36 1,0-53 0,0-89-16,0 89 15,0-53 1,0-18 0,0-88 15</inkml:trace>
  <inkml:trace contextRef="#ctx0" brushRef="#br0" timeOffset="34228.19">5151 6227 0,'0'0'0,"-18"0"15,-17-36 1,17 1 0,18 0-1,53 17 1,-18 18-16,89-18 16,-1 18 15,1 71-16,-89-18 1,-53 17 0,-70 1-1,70-53-15,-52 35 16,17-36 0,35-17-1,71-35 16,18 0-15,52 17 0,-87 18-16,105 0 15,-53 53 1,-53 35 0,-53 36-1,-70-19 16,-88 19-15,141-106-16,-124 34 16,88-52-1,-17 0 1,53-52 0,0 16-1,35-34 1,0 17-1,35 17 1</inkml:trace>
  <inkml:trace contextRef="#ctx0" brushRef="#br0" timeOffset="34777.53">6085 6156 0,'18'-35'0,"-18"52"47,0 1-31,0 0-16,0 52 15,0 71 1,0 18-1,0-124-15,0 36 16,35 17 0,36-35-1,-53-53 1,52-18 0,1-52 15,-18-1-16,17-35 1,-52 36 0,-1 70-1,-17 35 1,0 18 0,0 18-1,0-1 1,0-52-16,18-1 15,0 1 1,17-18 0,18-35-1,17-36 1</inkml:trace>
  <inkml:trace contextRef="#ctx0" brushRef="#br0" timeOffset="34978.01">6826 6209 0,'-35'0'16,"17"0"-16,-17 0 16,35 18 15,18-18-31,-1 0 15,19 17 1</inkml:trace>
  <inkml:trace contextRef="#ctx0" brushRef="#br0" timeOffset="35493.81">7161 6279 0,'-17'18'15,"17"0"-15,0-1 0,-18 1 16,0 35 0,1 53-1,17-18 1,0-35 0,0 17-1,0-34 1,0-54 15,0-17-15,0-36-1,17-35 1,89-17 0,-88 105-16,88-35 31,17 36-16,18 34 1,-70 36 0,-36 35-1,-35 18 1,0-35 0,-35-54-1,17 1 1,18-36 31,18 18-47</inkml:trace>
  <inkml:trace contextRef="#ctx0" brushRef="#br0" timeOffset="36111.18">8326 6456 0,'0'0'0,"17"-18"0,1-17 16,-18 17-16,17 1 16,-17-1-16,0-17 15,-52 35 1,-37 0 0,1 35-1,-35 53 1,105-53-16,-53 54 15,71 16 1,0-34 0,36-36-1,17-17 1,53-36 0,35-70 15,-88 0-16,-18-71 1,-35 18 0,0 35-1,0 0 1,0 71 0,-35 35-1,17 71 1,0 52-1,18-17 1,0 53 0,18-18-1,35-106 1,17-17 0,19-18 15,-1-36-16,-35-16 1,0-1-16</inkml:trace>
  <inkml:trace contextRef="#ctx0" brushRef="#br0" timeOffset="36644.21">10283 6138 0,'0'0'0,"-17"-17"0,-54-72 31,54 72-15,-1 17-16,0 0 16,1 70-1,17 54 1,0 35 0,0-71-1,0 18 16,0-53-15,35-53 0,18-18-1,-18-17-15</inkml:trace>
  <inkml:trace contextRef="#ctx0" brushRef="#br0" timeOffset="36928.66">10583 6209 0,'0'0'0,"18"0"0,-36 0 32,-35 53-17,-17 17 1,-1 36 0,36-71-16,-36 54 31,36-36-16,18-53 1,52-36 15,35-34-15,-52 52-16,53-70 16,-36 17-1</inkml:trace>
  <inkml:trace contextRef="#ctx0" brushRef="#br0" timeOffset="37144.17">10495 6297 0,'18'-18'16,"35"1"-1,-36 17 1,-123 53-16,124-71 0,106 18 16,-107 18-16,19 88 15,16-54 1,1 37 0,18-72 15,-1-17-16,19-35 1,-19-36 0,-52-17-1,-18 71-15</inkml:trace>
  <inkml:trace contextRef="#ctx0" brushRef="#br0" timeOffset="37377.33">11112 6050 0,'-17'-35'16,"34"70"-16,-52-88 15,0 71 1,35 52 0,-18 36-1,18-18 1,0 36 0,0-36-1,0-70 1,0 35-1,53-53 17,0-18-32</inkml:trace>
  <inkml:trace contextRef="#ctx0" brushRef="#br0" timeOffset="38193.93">11659 6191 0,'0'0'0,"-17"-53"31,-1 36-31,0 17 0,-52 0 16,17 0 0,-18 53-1,1 35 16,35 18-15,-1 35 0,36-53-1,36-70 1,34-1 0,18-34-1,-17-36 1,-1-71-1,-34 1 1,-36 52 0,17 18-1,-17 36 1,0 34 15,0 19-31,0-19 16,18 71-1,-18-17 1,35 17 0,0-17-1,18-54 1,0-17 0,-35 0-16,70-35 15,-17-18 1,-1-70-1,-34 52 1,-1 18 0,-35 71 15,0 52-15,0 1 15,0 17-16,0-35 1,53-35 0,0-18-1,0 0 1,-18-36 0,18-17-1,-53-17 1</inkml:trace>
  <inkml:trace contextRef="#ctx0" brushRef="#br0" timeOffset="38609.83">12347 5874 0,'0'0'0,"-141"0"31,106 0-31,-18 53 15,18 35 1,35-35 0,17 0-1,54-36 1,-54-17-16,36 0 16,36-17-1,-37-19 1,-52-17-1,-35 1 1,-35 16 0,-1 36-1,18 0 1,18 53 0,35 0 15,0-18-16,70-35 1,-17 0-16</inkml:trace>
  <inkml:trace contextRef="#ctx0" brushRef="#br0" timeOffset="38977.39">12753 5768 0,'0'0'0,"0"-18"0,0 1 16,0 34 31,-18 36-47,18 35 16,-17 53 15,17-17-16,0-53 1,0 34 0,0-34-1,35-18 1,0-36 0,0-17-1,1-17 1,-1-36-1,0 18-15</inkml:trace>
  <inkml:trace contextRef="#ctx0" brushRef="#br0" timeOffset="39260.51">12771 6068 0,'0'0'0,"-18"0"16,36 0 0,-1 0-1,54 0 1,35 0 0,-36 0-1,1-18 1,-54 18-16,1 0 15</inkml:trace>
  <inkml:trace contextRef="#ctx0" brushRef="#br0" timeOffset="46509.69">4886 8114 0,'0'0'16,"0"-18"-16,-35 18 15,17 0 1,0 0 0,18 18 15,18-18-15,17 0-16,36-18 15,-1-35 1,-17 18 15,-17-18-15,-19 18-1,-70 17 1,-52 18 0,-37 53-1,54 0 1,0 53-1,88 0 1,0-89-16,53 36 16,35-17-1,36-36 1,-54 0 0,-17 0-1,-88 0 32,17 0-47,-88 0 16,-17 35-1,35 18 1,-1 35 0,37-18-1,52 1 1,52-53-1,54-18 1,-18 0 0,-35 0-1</inkml:trace>
  <inkml:trace contextRef="#ctx0" brushRef="#br0" timeOffset="47176.14">5433 8396 0,'0'0'0,"35"-88"16,-35 35 0,-18 35-1,-70 36 1,0 53 0,35-19-1,0 37 1,53-19-1,0-52 1,35-18 0,-17 0-16,88-35 15,-18-18 1,-17 17 0,-36 1-1,-35 17 16,18 89 1,-18 35-17,0 0 1,0 88 0,0 35-1,0-176-15,0 123 16,0 54-1,-36-36 1,-17-53 0,0-88-1,-35-53 1,-70-71 0,34-70-1,54 0 16,17-53-15,53 17 0,35 54-1,88-53 1,1 52 0,17 54-1</inkml:trace>
  <inkml:trace contextRef="#ctx0" brushRef="#br0" timeOffset="47392.65">6103 8308 0,'0'0'0,"0"-18"16,0 36 46,0 0-46,0-1-16,-18 1 15,18-1-15</inkml:trace>
  <inkml:trace contextRef="#ctx0" brushRef="#br0" timeOffset="47543.48">5997 8661 0,'-17'0'15,"34"0"-15,-70 35 16,36-35 0,34 0 15,19 0-15,-19 0-16</inkml:trace>
  <inkml:trace contextRef="#ctx0" brushRef="#br0" timeOffset="48025.57">7620 7937 0,'0'0'0,"-18"0"0,1 0 16,17-17-1,17 17 1,107 0 0,70-18-1,-124 1-15,72 17 16,-90-18-16,72 0 15,-71 18 1,-71 0 15,-17 18-15</inkml:trace>
  <inkml:trace contextRef="#ctx0" brushRef="#br0" timeOffset="48292.36">8132 7920 0,'0'0'16,"-36"35"15,1 18-15,17-18-16,-17 89 16,17 35-1,18-1 1,-35-52-1,17-18 1,18-70 15,36-71-15,17-18 0</inkml:trace>
  <inkml:trace contextRef="#ctx0" brushRef="#br0" timeOffset="48776.6">8361 8026 0,'17'-71'16,"-34"142"-16,52-177 15,-35 123 1,0 89 0,-18 35-1,1 1 1,17-107-16,-18 88 15,1-17 1,17-88 0,0-1-1,0-34 1,17-71 0,36-18-1,0 0 1,18 18 15,34 70-15,-34 53-1,-36 89 1,-35-1 0,-17-35-1,-36-35 1,35-17-1,18-54 32,0 0-47,18-17 16</inkml:trace>
  <inkml:trace contextRef="#ctx0" brushRef="#br0" timeOffset="49175.96">8890 8378 0,'0'0'0,"0"-35"15,0 18 1,18-1 0,52-17-1,36 35 1,-35 53-1,-1 35 1,-70 18 0,0-36-1,-18-35 1,18-52 15,0-19-15,18-16 15,0-37-15,17 36-1,-17 36-15,17-1 16,0 1 0,1 17-16</inkml:trace>
  <inkml:trace contextRef="#ctx0" brushRef="#br0" timeOffset="49541.76">9613 8484 0,'0'0'0,"18"0"15,17 0 1,18-17 0,18-36-1,-36 0 1,-35-18 15,0 54-31,-35-36 16,-18 53-1,-36 53 1,1 52 0,35 1-1,36 0 1,17-53-1,106-35 1,17-18 0,53 0-1,71-36 1,-194 19 0</inkml:trace>
  <inkml:trace contextRef="#ctx0" brushRef="#br0" timeOffset="50524.82">10442 8378 0,'0'-70'16,"0"140"-16,0-158 0,-53 35 16,0 53-1,-35 0 1,71 0-16,-89 89 16,35-19-1,18 18 1,36-17-1,17-18 1,53-36 0,-36-17-16,71 0 15,18-53 1,-35-17 0,-18 17-1,-36-35 1,1 53 15,-18 17-15,0 53-1,-18 36 1,18-1 0,0 1-1,36-36 1,87 0-1,18-35 1,18-35 0,-53 0-1,0-53 1,-106-36 0,0 54-1,-71 34 16,-35 36-31,0 71 32,36-18-17,17 53 1,53-36 0,18-52-1,52-1 1,18-17-1,-70-17-15,52-36 16,36-71 0,-53 19-1,-35-72 1,-1 18 0,-17 71-1,0 35 1,0 71 15,-17 88-15,-1 17-1,-17 54 1,35-19 0,0-69-1,70-36 1,19-53-1,34 0 1,-35-36 0,-17-17-1</inkml:trace>
  <inkml:trace contextRef="#ctx0" brushRef="#br0" timeOffset="50696.46">11606 8220 0,'-17'0'16,"-1"0"-1,18-18 48</inkml:trace>
  <inkml:trace contextRef="#ctx0" brushRef="#br0" timeOffset="51408.99">12735 8079 0,'0'0'15,"18"0"-15,0 0 16,34 0 0,1-53-1,18-18 1,-18 18 0,-53 36-16,17-19 15,-87 19 1,-54 34-1,36 36 17,-18 18-17,89 17 1,52-17 0,71-19-1,70 19 1,-52-36-1,17 36 1,-123-1 0,-160 1-1,-69-18 1,34-36 0,54-17-1,52-35 1,36-35 15,35-19-15,71 37-1,52-19 1,-52 18-16</inkml:trace>
  <inkml:trace contextRef="#ctx0" brushRef="#br0" timeOffset="51691.25">13564 7638 0,'0'0'0,"0"17"32,0 1-32,0 0 0,-35 87 15,17 72 1,1 17-1,-1-71 17,18 1-17,0-54 1,35-70 15,-17-17-31</inkml:trace>
  <inkml:trace contextRef="#ctx0" brushRef="#br0" timeOffset="52659.05">13723 8184 0,'0'18'0,"0"-36"0,-18 36 0,18 0 0,-17-1 15,17 1 1,17-18 15,54-18-15,-53 18-16,52-53 15,1-17 1,-54-1 0,-17 36-1,-70 17 1,-54 71-1,71 18 1,18 52 0,35-34-1,35-1 1,54-53 0,105-35-1,0-18 1,-53-17 15,0-53-15,-71-18-1,-52 18 1,-53 53 0,-36 35-1,1 70 1,17 1-1,35 35 1,18-54 0,53-16-1,35-19 1,36-17 0,-36-35-1,0-35 1,-17-19 15,-54-16-15,-17 52-1,0 70 17,0 1-17,0 70 1,0 53-1,0-106-15,-35 89 16,0 52 0,17 54-1,0-1 1,-17-88 0,0 35-1,0-34 1,35-160 31,17-53-32,54-52 1,-54 70-16,1 18 0</inkml:trace>
  <inkml:trace contextRef="#ctx0" brushRef="#br0" timeOffset="52958.94">14799 8255 0,'0'-35'0,"0"70"0,0-158 15,0 87-15,53-52 16,35 53 0,71 35-1,-18 70 1,-88 71 15,-71-35-15,-17-70-16,-124 69 15,18-34 1,0-36 0,53-17-1,88-36 1,0-17-16</inkml:trace>
  <inkml:trace contextRef="#ctx0" brushRef="#br0" timeOffset="53492.68">16087 7514 0,'0'0'0,"88"-123"15,-88 105 1,0 0-16,-18 18 16,-70 0-1,-18 106 1,36 35-1,-36 71 17,88-159-32,-52 194 15,52-88 1,18-1 0,71-52-1,17-71 1,-18-35-1,-52 0-15,123-88 16,-70 35 0</inkml:trace>
  <inkml:trace contextRef="#ctx0" brushRef="#br0" timeOffset="53707.98">16387 7779 0,'0'0'0,"-18"-18"16,36 18-1,-1 0 1,89 0 0,-88 0-16,52 0 15,-17-18 1</inkml:trace>
  <inkml:trace contextRef="#ctx0" brushRef="#br0" timeOffset="54208.72">16351 7743 0,'0'0'0,"-35"0"0,-36 18 15,1 35 1,17 0 15,35 0-15,1-36-16,17 19 15,0-19 1,35-17 15,0-17-15,18-1-1,-35 18-15,35-18 16,35 18 0,0 18-1,-17 17 1,-36 54 0,-35-72-16,-18 71 15,-52-35 1,-36 0-1,0-35 17,0-18-17,36 0 1,34 0 0,36-18-1,18 1 1,70-19-1</inkml:trace>
  <inkml:trace contextRef="#ctx0" brushRef="#br0" timeOffset="55391.8">16863 7902 0,'0'0'0,"0"-17"16,0-1-1,-18 18 1,0 18 0,-52 52-1,17 18 1,35 18 0,18-18-1,18-52 1,53-36-1,52 0 1,-70-36 0,0-34-1,-53-18 1,0 17 0,-18 36-16,-35-1 15,36 19-15,-1-1 16,18-17 31,71 17-32,17 1 1,88 17 0,-35 35-1,-88 0 1,-53 53-1,-35 18 1,17-53 0,1 18-1,17-54-15,0 19 16,35-19 0,18-17-1,35-35 1,-17-36 15,-54 1-15,-17 52-16,0-88 15,-106 36 1,18 52 0,0 18-1,53-17 1,105-1 15,-52 18-31,123-18 16,-17 18-1,17 0 1,-36 0 0,-69 18-1,-36 52 1,-18 19 15,-17-36-15,35 35-1,0-35 1,35-18 0,36-17-1,34-18 1,-16-53-1,-36 0 1,-18-71 0,-53 18-1,1 71-15,-36-18 16,-53 36 0,18 17-1,35 0 1,17 0-1,54-18 48</inkml:trace>
  <inkml:trace contextRef="#ctx0" brushRef="#br0" timeOffset="55807.66">18256 7285 0,'-17'-18'0,"34"36"0,-52-36 16,35 36 31,71 35-47,52 53 15,-35-18 17,0 53-17,-35 18 1,-53 17 0,-53-17-1,-52-36 1,-19-35-1,36-35 1,0-17 0,70-19-1,0-17 1,1 0 0</inkml:trace>
  <inkml:trace contextRef="#ctx0" brushRef="#br0" timeOffset="58224.64">19332 8237 0,'0'0'15,"0"-17"-15,18-19 16,-18 19-16,0-18 15,0 17 1,0 88 15,0 72-15,0-19 0,0-70-16,0 88 15,-35 106 1,-1-88-1,1-1 17,0-52-17,-1-35 1,36-89 15,0 1-31,36-72 16,-19 1-1,1 53-15</inkml:trace>
  <inkml:trace contextRef="#ctx0" brushRef="#br0" timeOffset="58908.48">19385 8220 0,'0'0'0,"-18"-18"0,1 0 0,-18 18 15,52 0 32,54 0-31,105 0 0,36 0-1,-18 0 1,53 0-1,17 0 1,-87 0 0,-54 36-1,-105-1 1,-18 18 0,0 0-1,0-36-15,0 54 16,0 52-1,0 19 17,0-19-17,18 36 1,17-18 0,-35-71-1,0 19 1,-18-36-1,-52 0 1,-1-36 0,-35 1-1,-105-1 1,-1-17 0,35 0-1,-34 0 1,-1 0-1,71-17 17,53-1-17,53 1 1,17-36 0</inkml:trace>
  <inkml:trace contextRef="#ctx0" brushRef="#br0" timeOffset="60483.31">19473 8149 0,'0'0'16,"0"-17"-16,-35-19 15,35 19-15,-35-1 16,-36 0 0,1 36-1,17 35 1,17 70 15,-16 1-15,34-18-1,18-18 1,53-18 0,17-52-1,36 0 1,18-18-1,17-36 1,-35-17 0,-36-17-1,-70-1 1,0-52 0,-35-1-1,-36 36 1,54 71-16,-124-36 15,17 53 17,-35 35-17,18 71 1,88-18 0,18 53-1,35-35 1,0-53-1,71 17 1,-1-52 0,18-18-1,-52 0-15,87-18 16,18-35 0,-88 1-1,-35-54 1,-18-18-1,-53 36 17,-88 18-17,17 52 1,36 36 0,-18 70-1,18 0 1,70 0-1,18 0 1,18-17 0,35-54-1,53-17 1,17 0 0,-35-35-1,1-35 1,-89-19-1,-18 19 17,-53-1-17,1 71 1,-1 53 0,36 53-1,35-35 1,0-18-1,18-18 1,70-35 0,-18 0-1,54-18 1,-106 1-16,52-19 16,-70-17-1,-17-17 1,-72 70-1,19 0 17,-1 53-17,54-36-15,-19 54 16,36-53 0,0-1-1,0 1 1,0-1 31</inkml:trace>
  <inkml:trace contextRef="#ctx0" brushRef="#br0" timeOffset="61124.25">19597 9543 0,'0'0'0,"0"-18"0,0 36 47,0 70-31,-18 53-1,1-35 1,-19 0 0,36-18-1,-17-71 1,17 1-16,0-36 47,17-17-47</inkml:trace>
  <inkml:trace contextRef="#ctx0" brushRef="#br0" timeOffset="61375.45">19685 9613 0,'0'0'0,"0"-17"15,-18 34 17,-17 89-17,17 35 1,18-35 0,0-18-1,0-35 1,0-35-1,-17-18 1,-18 0 15,17 0-31</inkml:trace>
  <inkml:trace contextRef="#ctx0" brushRef="#br0" timeOffset="61640.3">19191 10037 0,'0'0'16,"-18"0"0,36 17 15,0-17-31,35 35 16,0 1-1,-1-19 1,-16 1-1,-19-18 17,1 0-17,0 0-15</inkml:trace>
  <inkml:trace contextRef="#ctx0" brushRef="#br0" timeOffset="61857.72">19756 9984 0,'-36'0'31,"19"17"-31,-1 1 0,-17 0 16,-1-1-16,-34 36 16,-18 18-1,52-54 1,1 19-1</inkml:trace>
  <inkml:trace contextRef="#ctx0" brushRef="#br0" timeOffset="62858.33">18097 10795 0,'-17'0'15,"17"-18"-15,-18 18 16,18-53-1,0 18 17,53 18-17,18 17 1,-54 0-16,54 17 16,-36 36-1,-35 35 1,-35-17-1,-53-18 1,17-18 0,36-35-1,35-18 32,0 1-47,35 17 16,53-18-1,1 18 17,16 35-17,-87-35-15,17 53 16,-35 0 0,-70 35-1,-107 18 1,71-70-1,-17-36 1,52 0 0,19-53-1,34 0 1,18-18 0,0 53-1,0 1 1,53-1-1,-18 18 1</inkml:trace>
  <inkml:trace contextRef="#ctx0" brushRef="#br0" timeOffset="64040.92">18838 10883 0,'-17'18'32,"-19"-1"-32,19 1 0,-36 17 15,-18 54 1,18-1 0,53-18-1,0-17 1,36-35-1,-19-18-15,89 0 32,-35-35-17,-1-18 1,-52-36 0,-18 37-1,0 34-15,-88-53 16,17 54-1,18 17 1,53-18 15,53 0-15,35 18 0,-70 0-16,105 0 15,-17 0 1,18 18-1,-71 17 1,-53 18 15,0-35-31,-18 52 16,-17-17 0,-1 0-1,19-17 1,17-19-1,53-17 1,-36 0-16,72-35 16,16 0-1,-87-18 1,-18-18 0,-53 1-1,-35 34 1,35 36-1,53-17 17,35-1-17,53 0 1,18 18 0,35 0-1,18 18 1,-124 17-1,-35 18 1,0 0 0,-35 18-1,18-18 1,17-18 0,52-17-1,1-18 1,36 0-1,-1-36 1,-35-34 15,-36-18-15,-17-1 0,-53 36-1,0 53 1,-35 0-1,0 18 1,18 17 0,52-35-1,36 0 1</inkml:trace>
  <inkml:trace contextRef="#ctx0" brushRef="#br0" timeOffset="64556.57">20479 10883 0,'0'0'0,"17"0"0,1-17 15,35-19 1,-18 19-1,-17-1 1,-36 18 0,1 0-1,-72 0 1,54 18-16,-35 17 16,52 18-1,18-36 1,35 19-1,71-1 1,-35 0 15,-1 1-15,-52 16 0,-54-16-1,-16-1 1,-72-17-1,36-18 1,70 0 0,1 0-16,-1 0 15,18-36 1,53 1 0,0 17-1</inkml:trace>
  <inkml:trace contextRef="#ctx0" brushRef="#br0" timeOffset="65306.37">20779 11095 0,'17'0'15,"-34"0"-15,87 0 16,-17-35 0,0 17-1,-35 0 1,-1-17-1,-17 0 1,-17 35 0,-54 0-1,1 53 1,34 17 0,36-17-1,18-18 1,52-35 15,-17 0-31,36 0 31,-19-35-15,-52 17-16,35-17 16,-18-35-1,18 17 1,-36 17-1,-17 54 17,0 0-17,0-1 1,18-17 15,-18-17-15,0-1-1,0-17 1,-35 35 0,0 35 15,-18 0-15,-18 54-1,53-1 1,18-71-16,0 36 15,53-17 1,18-36 0,17 0-1,-53-18 1,18-35 0,-35 35-1</inkml:trace>
  <inkml:trace contextRef="#ctx0" brushRef="#br0" timeOffset="73022.7">16245 8925 0,'0'0'0,"-17"0"0,-89-17 32,-18 17-1,89 0-15,-18 0-1,18 0 1,0 0-1,52 17 17,54-17-17,52 0 1,107 0 0,-1 0-1,71 0 1,-212 0-16,247-17 15,-106 17 1,36-18 15,-89 0-15,-87 18 0,-19 0-1,-87 0 32,-19 0-31,1 0-1,-18 0 1</inkml:trace>
  <inkml:trace contextRef="#ctx0" brushRef="#br0" timeOffset="73573.44">15998 9066 0,'0'0'15,"-105"18"1,87-18-16,36 0 62,17 0-62,141 0 16,89 0 0,-36 0 15,106-18-15,-246 18-16,263-35 15,-158 35 1,0-18-1,-88 18 1,-71 0 0,-17 0-1,-36 0 32,1 0-47,-54 18 16</inkml:trace>
  <inkml:trace contextRef="#ctx0" brushRef="#br0" timeOffset="80539.66">19244 8220 0,'0'-18'31,"0"0"-16,0 1 1,0-1 0,-18 1-1,1 17 1,-36-18 0,-18 0-1,18 18 1,18 0-1,0 36 1,17 16 0,1 19-1,17 0 1,0 17 0,0-18-1,35-17 1,0 0-1,53-18 1,18-17 0,-35 0-1,-36-18 1,88 0 0,19-18-1,-72 0 1,36-35-1,-71-17 1,-17-1 0,-18-17-1,0-18 1,-35 53 0,-36-35-1,-17 18 1,-18 34-1,-35 36 1,53 0 0,-18 18 15,18 35-15,52 18-1,1 52 1,17-17-1,18-36 1,0 19 0,53-1-1,0-53 1,71 18 0,-18-35-1,-1-18 1,37 0-1,-1-36 1,-53-17 0,0-35-1,-88 0 17,0 17-17,-53-34 1,-35-1-1,-18 53 1,-88 0 0,35 35-1,36 18 1,-1 53 0,36 35-1,35 1 1,53-72-16,-17 107 15,17-18 1,0-36 0,70 1 15,18-18-15,-17-18-1,70-35 1,-18 0-1,-17-35 1,-17-18 0,-19-18-1,-52 1 1,-18-36 0,-71 0-1,-17 35 1,-36 18-1,-17 53 1,36 0 15,34 36-31,53-19 16,-17 89 0,17-18-1,18 18 1,0-18-1,0-35 1,71 18 0,0-53-1,-1-18 1,36 0 0,0-53-1,-18 17 1,0-34-1,-70 52-15,-1-52 16,-17-1 0,-17 0-1,-71 36 17,17 18-17,-52 17 1,-1 17-1,71 36 1,0 18 0,36-1-1,17-17 1,17 18 0,36-18-1,-18-53 1,36 17-1,0-17 1,-1-17 0,36-72 15,-53 19-15,-35-1-1,-18 1 1,-53 52-1,0 0 1,-53 36 0,18 35-1,52-18 1,19 18 0,17-18-1,35-17 1,53-18-1,-17 0 1,17-18 0,-70-17-1,-1-35 17,-17 17-17,-35 53 1,-18 0-1,0 0 1,18 35 0,-18 0-1,0 18 1,18-35 0</inkml:trace>
  <inkml:trace contextRef="#ctx0" brushRef="#br0" timeOffset="83622.03">19597 9454 0,'0'-17'94,"-18"17"-78,1 0-1,-1 0 1,0 0-16,1 0 16,-1 0-16,0-18 15,-35 18 1,0-17-1,18 17 1,0 0 0,17 0 31,1 0-32,-1 0 1,0 0-1,-17 0 1,0-18 0,0 18-1,17 0 1,0 0 46,18 18-30</inkml:trace>
  <inkml:trace contextRef="#ctx0" brushRef="#br0" timeOffset="115271.59">988 11836 0,'-18'0'16,"0"0"15,36 0 0,0 0-15,-18 17-16,17-17 15,107 0 1,17 0 0,124 0-1,-195 0-15,124 0 16,35 0-1,-35 0 1,-52 0 0,-1 0-1,-18 0 1,-52-17 0,-54 17-1,-17-18 79</inkml:trace>
  <inkml:trace contextRef="#ctx0" brushRef="#br0" timeOffset="115967.49">2505 11571 0,'0'0'0,"-18"0"0,0 0 15,18-18-15,-17 1 16,-1 17 15,53 35 0,-17-17-31,35 17 16,35 0 0,53 1-1,-17-19 1,-1 18-1,-35-35 1,-35 0 0,-35 0-1,-18 18 1,-18 17 15,-35 1-15,1-19 15,-37 54-15,19-1-1,-36 1 1,18 17 0,17-35-1,1 18 1,34-36-1,19-17 1,-1-18-16,36 0 78,-1 0-62,1-18-16,0 0 15,17-17 1</inkml:trace>
  <inkml:trace contextRef="#ctx0" brushRef="#br0" timeOffset="120717.12">4939 11289 0,'0'-53'31,"0"71"141,0-1-157,0 1 1,0 0 78</inkml:trace>
  <inkml:trace contextRef="#ctx0" brushRef="#br0" timeOffset="122850.39">4957 11307 0,'0'0'0,"0"-18"0,0-17 32,0 17-32,0 0 15,0 1 1,0 34 31,-18 1-32,18 0-15,0 35 16,0 17 0,35-17-1,18-35 1,18-18 0,-18-18-1,-1-53 1,-34 54-16,0-36 31,-18-18-15,0 18-1,-36 124 17,19 52-17,17-17 1,0-70-16,0 105 15,0-36 1,0-16 0,-18-54-1,18-17 1,-17-18 0,-54-71-1,18 18 1,-17-35-1,17 35 17,35 53-17,18 71 1,71 17 0,-19-35-1,54 0 1,-18-36-1,1-17 1,34-53 0,-88 36-16,54-36 15,-1-71 1,-53-17 0,-35 35-1,0 36 1,0 123 31,-35 88-32,17-18 1,1-35 0,17 1-1,0-72-15,0 19 16,0-54 15,35-35-15,0-18-1,36-34 1,-1 16 0,-17 89-1,0 0 1,-35 89-1,-18-36 17,0 17-17,70 1 1,-17-71 0,35 0-1,18-36 1,-53-17-1,18-35 1,-36-53 0,-35 71-1,0 52 1,0 36 0,-18 35-1,-17 52 1,35-16-1,0-19 17,53-35-17,17-17 1,19-18 0,52-35-1,0-36 1,-106 54-16,71-72 15,-53-34 1,-35 35 0,-36 88-1,-53 35 1,1 36 0,52-54-16,18 54 15,18-1 1,52-17-1,-34-18 17,-19-17-17,-17 0 1,-35-1 0,-36-17-1,-17 0 1,18-35-1,17-18 1</inkml:trace>
  <inkml:trace contextRef="#ctx0" brushRef="#br0" timeOffset="123049.73">6368 11077 0,'0'0'0,"-36"-17"15,1-1-15,35 36 47,18-18-31,52 35 0,-34-35-16</inkml:trace>
  <inkml:trace contextRef="#ctx0" brushRef="#br0" timeOffset="126165.5">8537 11430 0,'0'0'0,"0"-35"0,-70-106 31,70 123-31,-18 18 16,0 18-1,-17 105 1,-18 89 15,0-106-15,36 17-1,-1-70 1,36-53 0,17-53-1,35-53 1,-70 36-1,36 17 1,-19 53 0,36 17-1,0 72 1,18-1 0,-54-71-16,36 36 15,36-17 1,-1-36-1,0-18 17,18-53-17,-36-52 1,-52 88-16,17-89 16,-17-52-1,-18 88 1,0 35-1,-18 106 1,1 52 0,-1 89-1,18-52 1,53-54 0,35-18-1,18-70 1,17 0-1,36-53 17,-35-35-17,-89-18 1,-35 18 0,-71 0-1,-17 88 1,-18 53-1,36 53 1,52-18 0,18 0-1,0-35 1,71-35 0,-1-18-1,36-36 1,-18-34-1,-53-18 17,-17-18-17,-18 53 1,0 106 15,0 53-15,0-89-16,0 36 15,0 18 1,35-36 0,-17-17-16,35-18 15,35 0 1,18-53 0,-35 0-1,-19-35 1,-34-18-1,-18 53 17,0 88-1,0 53-15,0-35-1,0 35 1,35-17-1,18-71 1,35 0 0,18-18-1,-17-35 1,-1-52 0,-71 87-16,19-141 15,-19 18 1,-17-18-1,-17 89 17,-19 52-17,1 53 1,0 160 0,35-72-1,0 18 1,0-35-1,70-53 1,-17-36 0,88-17-1,-35-17 1,-35-36 0,-1-18-1,-52-17 1,0 71 15,-18-1-31,0 53 31,0 36-15,-18-1 0,18 1-1,53-36 1,-35-35-16,52 18 15,1-18 1,17-36 0,-53 1-1,0-53 1,-35 0 0,0 35-1,0 123 16,-35-17-15,35 36 15,-18-37-15,18-34-16,0 0 31,0-36-15,18 0-1,0-34 1,52-37 0,-34-16-1,-19 87-15,1 0 16,-1 1 0,1 70-1,-18 17 1,0 1-1,0 34 17,53-52-17,18-35 1,70 0 0,17-18-1,-16-18 1,-19-35-1,-35-53 1,-70-17 0,-18 35-1,-53 52 1,35 36-16,-52 0 16,-36 89-1,0-1 1,53 0-1,53-35 17,35-36-17,36-17 1,35 0 0,-71 0-16,36-17 15,17-36 1,-53-18-1,-35 36 1,0 17 0,0 36 15,-17 17-15,17 71-1,0 35 1,0 18-1,0 88 1,0 35 15,0-35-15,-36-53 0,-87 0-1,-1-53 1,36-88-1,70-53-15,-17 18 16,0-36 0,0-52-1,-36-71 1,53 35 0</inkml:trace>
  <inkml:trace contextRef="#ctx0" brushRef="#br0" timeOffset="126383.12">11606 11183 0,'0'0'16,"-17"-18"-16,-19-52 15,19 70 1,-1 0-1,1 0 32,-1 0-47</inkml:trace>
  <inkml:trace contextRef="#ctx0" brushRef="#br0" timeOffset="126615.24">10389 11342 0,'0'0'0,"-17"0"0,-19 17 15,19-17 1,105 0 15,35 0-15,-52-17-1,-53 17-15,17-35 16,-35 17-16</inkml:trace>
  <inkml:trace contextRef="#ctx0" brushRef="#br0" timeOffset="126783.29">10089 11165 0,'0'0'15,"-17"-17"-15,-18 17 0,35-36 16,17 36 31,54 0-31</inkml:trace>
  <inkml:trace contextRef="#ctx0" brushRef="#br0" timeOffset="127848.51">13617 11571 0,'18'0'16,"-1"-18"-1,1 1-15,35-18 16,18-54 0,-18 36-1,-53-35 1,-36 53 0,-34 17-1,52 18-15,-70 36 16,35 17-1,53 17 1,0 1 15,70 17-15,-17 0 0,18 0-1,-53-35 1,-18 0-1,-36-35 1,-34-18 0,-36 0-1,53-53 1,18-18 0,17 1-1,0 52 1,36 89 15,-18-54-15,71 54-1,-36-18 1,53-18 0,0-17-1,1-18 1,34-53-1,-88 35-15,106-70 16,-88-18 0,-17-35-1,-36 0 1,0 88 0,0 35-16,-36 106 31,19 54-16,-1-19 1,18-17 15,0-53-15,0-36-16,18 1 16,35 0-1,-18-18 1,-18-53-1,-17 17-15</inkml:trace>
  <inkml:trace contextRef="#ctx0" brushRef="#br0" timeOffset="128048.62">14146 11571 0,'0'0'16,"-17"0"-16,-1 0 15,36 0 16,35 0-15,-36 0 0,71 0-1,18-18 1,-17 1 0,-54 17-16</inkml:trace>
  <inkml:trace contextRef="#ctx0" brushRef="#br0" timeOffset="128949.02">14781 11677 0,'0'18'0,"0"-36"0,18 53 15,17-35 1,18 0 0,0 0-1,-18-53 1,-35-17-1,0 17 17,-70 0-17,-18 35 1,35 54 0,35-19-16,-70 71 15,35 36 1,53-36-1,0 0 1,18-35 0,35-53-1,-36 0-15,54-17 16,17-36 0,-53 0-1,0-53 1,-17 0-1,-18 53 17,0 35-32,0 36 31,0 53-15,0 17-1,0 0 1,35-17-1,-17-54-15,53 19 16,-1-36 0,18-18-1,18-35 1,-35-35 0,-36 0-1,-17 70-15,-1-123 16,-17 35-1,0 18 17,0 70-17,-17 36 1,-19 123 0,19 0-1,17-53 1,0 0-1,0-35 1,17-17 0,1-19-1,17-17 1,1-17 0,34-36-1,-70 35-15</inkml:trace>
  <inkml:trace contextRef="#ctx0" brushRef="#br0" timeOffset="129148.62">15363 11642 0,'0'0'0,"-17"0"16,-1 0-1,53 0 16,1 0-31,34-18 16,1 0 0,-1 1-1,19-19 1</inkml:trace>
  <inkml:trace contextRef="#ctx0" brushRef="#br0" timeOffset="131148.72">15787 11747 0,'0'18'16,"0"-36"-16,0 54 0,0-19 15,17-17 1,1 0 0,35 0-1,0-17 1,-18-36-1,-17-18 1,-18 18 0,-18 36-1,-35-1 1,0 89 0,18-1-1,35 18 1,0-35-1,53 0 17,-35-53-32,87 18 15,-16-18 1,52-35 0,-18-36-1,-52-17 1,-54 0-1,-17 70-15,0-17 16,-17 52 15,-18 54-15,17-53-16,0 34 16,1 1-1,-1-35-15,18 35 16,0-18-1,18-35 32,-1-35-31,19 0 0,34-36-1,-70 53-15,71-70 16,-18 53-1,-36 35 1,18 18 0,-35 35-1,18 52 1,-18-52 0,18-17-1,17-19 1,0 1-1,-17-18 1,35-71 15,17-17-15,-34 35 0,17-35-1,-18 70 1,-17 18-1,-1 36 1,-17 34 0,0-17-1,0 18 1,35-18 0,18-18-1,88-17 1,1-18-1,-37-18 17,-16-53-17,-54-17 1,-17 35 0,-71 18-1,-36 35 1,36 35-1,36 36 1,-1-1 0,18-34-1,71 17 1,35-36 0,-1-17-1,37-35 1,-37-18-1,-69-18 1,-1-17 15,-53 88 1,-35 53-17,0 35 1,36-35-1,17 0 1,0-35-16,0-1 16,35-17 15,18-52-15,-18-1-1,-17 35-15,0-53 16,17 18-1,-18 53 1,-17 18 15,0 35-15,0 0 0,0-35-16,36 35 15,34-36 1,-17 1-1,53-18 1,-18-35 0,-17-18-1,-54 35-15,54-88 16,-53-17 0,-18 52-1,0 18 1,-18 71-1,-17 35 1,-1 70 15,19-35-15,17-35 0,0 18-1,53-36 1,-18-35-1,53 0 1,-17-35 0,-36-18-1,-35 35 1</inkml:trace>
  <inkml:trace contextRef="#ctx0" brushRef="#br0" timeOffset="131382.07">18433 11712 0,'0'0'16,"53"0"15,-1 0-15,90 0 0,-1 0-1,-124 0-15,54-17 16,-53 17-1,-18-18 1,-53 18 0,17 0-16</inkml:trace>
  <inkml:trace contextRef="#ctx0" brushRef="#br0" timeOffset="132015.82">5045 13194 0,'-18'-18'31,"0"18"0,18 18-31,0 17 16,0 0-16,0 54 16,0-1-1,0-35 1,0-18-1,0-17 1,18-36 15,0 18-31,-1-18 0</inkml:trace>
  <inkml:trace contextRef="#ctx0" brushRef="#br0" timeOffset="132365.7">5362 13194 0,'35'-18'16,"-70"36"-16,88-71 0,-18 18 15,-35 17 1,-88 53 0,18 18-1,17 18 1,35-36 0,36 0-1,-1-35-15,36 0 16,-17 0-16,69 18 15,1 17 1,-88 1 15,-18-1-15,-53 18 0,-35-36-1,17-17 1,18-17-1,18-19 1,0-52 0</inkml:trace>
  <inkml:trace contextRef="#ctx0" brushRef="#br0" timeOffset="132565.62">4886 12965 0,'0'-18'16,"0"36"-16,-18-54 0,18 19 16,0-1 15,18 18-15,53 18-1,-36-18-15</inkml:trace>
  <inkml:trace contextRef="#ctx0" brushRef="#br0" timeOffset="133515.56">7602 13441 0,'0'-18'0,"-17"1"0,17-1 16,0-35-1,-18 0 1,-35-35-1,18 35 1,-71 0 0,-35 53-1,17 35 1,72-17-16,-107 88 16,106-18-1,53 35 1,53-34-1,17-72 1,54-34 15,35-72-15,-89 19 0,-17-36-1,-53 36 1,0 34-1,0 19 1,0 34-16,0 36 16,-18 35-1,18-17 1,36-18 0,52-36-1,35-17 1,-105 0-16,88-35 15,17-35 1,-70-19 15,-35 37-15,-18-19 0,-18 124 15,18 70-16,0 1 1,0 87 0,0 36-1,-17-70 1,17-71 0,0-71-1,0-53 1,17 1-1,18-89 1,-35 71 0,0-89-1,0 71-15,0 0 0</inkml:trace>
  <inkml:trace contextRef="#ctx0" brushRef="#br0" timeOffset="133781.25">7937 13423 0,'-17'-123'15,"34"246"-15,-34-264 0,17 88 16,0-35-1,53 53 1,53 17 0,-1 36-1,-34 35 1,-53 17 0,-18 1-1,-71-36 1,53-17-16,-52 17 15,35-17 1,52-36 31,89-70-47</inkml:trace>
  <inkml:trace contextRef="#ctx0" brushRef="#br0" timeOffset="134065.6">8590 13053 0,'0'0'0,"18"0"0,17 0 16,-35 53 15,0-18-31,-18 71 16,1 88 0,-19 35-1,1-52 1,0 52-1,0-70 1,35-89 15,17-70-15,36-88 0,18-18-1,-36 71-15</inkml:trace>
  <inkml:trace contextRef="#ctx0" brushRef="#br0" timeOffset="134797.79">8714 13423 0,'-36'-123'16,"72"246"-16,-89-387 15,53 211 1,53 0 0,70 35-1,-17 36 1,17 70-1,-123 18 1,-88-53 15,-35 17-15,-1-34 0,54-1-1,70-18-15,-18 1 16,36 17-1,88-35 1,35-35 0,-18-18-1,36-35 1,-106 70-16,53-105 16,-71-1-1,-35-17 1,0 71-1,-53 158 32,53-53-47,-18 71 16,1 53 0,17-53-1,53-53 1,35-36-1,-35-17 1,35-17 0,0-36-1,-70-18 1,-1 18 0,-17 88 15,0-17-31,0 35 15,-17 0 1,17-35 15,35-18 1,0-36-32</inkml:trace>
  <inkml:trace contextRef="#ctx0" brushRef="#br0" timeOffset="134965.42">9878 13070 0,'-18'0'0,"36"0"0,-89-17 15,54-1 1,-1 18 0,18 18-1,18 17 1,34 0-1</inkml:trace>
  <inkml:trace contextRef="#ctx0" brushRef="#br0" timeOffset="136730.73">10372 13106 0,'0'0'0,"0"-18"15,0-17 1,-18 17-1,-53 18 1,1 71 0,-1 35-1,36-1 1,35-34 0,71-1-1,70-52 1,-88-18-16,52 0 15,54-35 1,-53-18 15,-71-18-15,-17-34 0,-53 34-1,17 53-15,-52 18 16,-19 53-1,19 35 1,34-17 0,36 17-1,36-53 1,17-35 0,35-17-1,-18-18 1,-17-36-1,-35 0 1,-18 19 15,0 87 1,-18 35-17,18 1 1,0-18-1,89-18 1,-54-35-16,124 18 16,-36-36-1,1-52 1,-36-36 0,-71-18-1,1-87 1,-18 69-1,0 142 1,-35 124 15,17-1-15,0 36 0,1-71-1,17-17 1,0-53-1,0-36 17,17-17-17,36-54 1,36-16 0,-19 69-1,1 36 1,-1 36-1,-52 17 1,-18 17 0,-35 18 15,-18-52-15,0-36-1,17 0 1,1 0-1,18 0 1,17 17 31,0 1-31,17-18-16,36 0 15,18 0 1,-36 0-16,71 0 15,17-53 1,-35 18 15,18-89-15,-35-35 0,-36 36-1,0-1 1,-35 107-1,-70 87 1,-36 54 0,35 17-1,54-35 1,17-89-16,0 54 16,88-18-1,18-53 1,70 0-1,-35 0 1,-52-53 15,-1-35-15,-88 17 0,0 54-1,-88 52 1,17 35-1,53 1 1,18 0 0,36-54-1,34-17 1,36 0 0,-18-17-1,-17-36 1,-36 0-1</inkml:trace>
  <inkml:trace contextRef="#ctx0" brushRef="#br0" timeOffset="138648.92">14605 13053 0,'0'0'0,"0"-36"0,0-140 31,-18 158-31,-35-52 16,-70 70-1,35 18 1,-36 123-1,1 35 1,35 0 0,70-34-1,53-19 1,53-70 0,71-53-1,-35-18 1,87-105-1,-87-1 1,-107-17 15,-34-53-15,-107 18 0,-17 123-1,-106 71 1,159 87-1,18 72 1,70 17 0,35-88-1,0-71-15,53 35 16,124-34 0,-71-36-1,18-53 1,-53-35-1,-53 17 1,-36-17 15,1 70-15,-18 54 0,0 52-1,-18 0 1,1-53-1,17 0 1,17-35 15,54-70-15,-18-1 0,-36 18-1,36 18 1,-35 35-1,0 71 1,17-18 0,18 17 15,0-52-15,52-1-1,-16-17 1,16-17-1,-52-54 1,-35-17 0,0-88-1,-1-18 1,-17 158-16,0-52 16,0 53-1,0 88 1,-17 53-1,-36 70 1,35-70 15,18-71-31,0 53 16,0-52-16,35 17 16,18-36-1,36-17 1,-1-17-1,-35-19 1,0-17 0,-36 18-1,-17 53 17,-35 35-17,17-18 1,1-17-16,17 34 15,53-34 1,17-18 15,71 0-15,0-35 0,-52-18-1,-19-53 1,-52 53-1,-18 36 1,-53 69 15,35 19-15,1 35 0,-1-71-16,18 141 15,0-34 1,-35 34-1,17-17 1,0-53 0,-35 17 15,-17-105-15,-1-18-1,1-18 1,-1-17-1,36-18 1,17 0 0,71-35-1,-18 52-15</inkml:trace>
  <inkml:trace contextRef="#ctx0" brushRef="#br0" timeOffset="139864.19">17374 13353 0,'0'0'0,"-17"17"0,17 1 16,53-18 15,-36 0-31,71-53 16,36-35 0,-36-71-1,-35-35 1,-53 53-1,0 17 1,-18 107 0,-17 70 15,0 123-15,35 89-1,0-71 1,-18 123-1,-17 18 1,-18-70 0,-18 158-1,36-176 1,17-88 0,18-88-1,106-89 1,53-70-1,17-71 1,-17-70 0,-106-54 15,-106 1-15,-17 71-1,-142-54 1,71 194-1,0 36 1,88 17 0,123-17 15,-34 18-31,87-19 16,36-34-1,-36-18 1,-17-1-1,-71 36 1,-17 18 15,-18 70 1,0-17-32,-53 53 15,53 34 1,0-52-1,18 18 1,70-71 0,18 0-1,0-18 1,-18-52 0,-70-1-1,-18-52 1,-89 34-1,-16 37 1,-19 69 15,71 36-15,18 18 0,35 17-1,0-53 1,106 18-1,17-35 1,-70-18-16</inkml:trace>
  <inkml:trace contextRef="#ctx0" brushRef="#br0" timeOffset="140281.42">18732 13229 0,'0'-17'0,"0"-36"16,-17 0-1,17 17 1,53 1 0,17 17 15,19 54-15,-37 34-1,-34 1 1,-18 17-1,0-35 1,0-18 0,-18-35 31,18-17-47,0-54 15,18-35 1,35 18-1,-53 53-15,71-53 16,-19 70 0,-16 18 15,-36 18-31</inkml:trace>
  <inkml:trace contextRef="#ctx0" brushRef="#br0" timeOffset="141864.9">8273 15046 0,'0'0'0,"17"-18"0,-17-52 16,0 52-16,-17-35 16,-54-17 15,1 52-15,17 18-1,17 18-15,-17 35 16,0 88-1,36 53 1,17 0 0,53-88-1,35-18 1,53-71 0,-17-52-1,34-53 1,-52-18-1,-35-53 1,-71-35 0,-53 71 15,-71-36-15,89 141-16,-71-34 15,-17 52 1,-1 88-1,71 18 1,36 70 0,52 53-1,36-123 1,52-35 0,-17-71-1,35-18 1,-18-53-1,-34 1 1,-72 52-16,1-88 31,0 54-15,-18 104 15,0-34-31,0 17 16,0 1-16,-18 69 15,18-16 1,0-72 0,0 1-1,0-53 1,35-36 0,18 1-1,-53 34-15,35-34 16,1-18-1,-1 88 1,-17 35 0,-1 53 15,-17-53-31,18 36 16,-1-36-16,19 36 15,34-18 1,36-36-1,-18-17 1,53-35 0,-17-71-1,-71 36 1,-53-54 0,0 36-1,-53 70 1,-18 36-1,18 70 1,53 36 0,0-36 15,71-35-15,0-36-1,17-17 1,0-17-1,18-54 1,-18 1 0</inkml:trace>
  <inkml:trace contextRef="#ctx0" brushRef="#br0" timeOffset="143479.66">11412 15028 0,'-17'-17'0,"34"34"0,-34-140 31,-1 105-31,18-88 16,0 36 0,0 17-1,0 71 16,0 17-31,0 159 16,-18-53 0,-34 35 15,-1-35-15,0-70-1,0-53 1,0-18-1,-18-89 1,18-52 0,18 18-1,0-18 1,17 70 0,18 89 15,18 17-31,70 106 15,-17-35 1,34 35 0,-16-53 15,-1-70-15,-71-18-16,107 0 15,-36-53 1,36-53-1,-36-17 1,-71 35 0,-17 17-1,0 89 17,0 52-17,0 36 1,18-18-1,53-17 1,52-54 0,18-34-1,0-54 17,-53 1-17,-35-36 1,-35 18-1,-18 70-15,-18 18 32,1 53-17,-1 18 1,0 34 0,1-16-1,17-54 1,0-53 15,53-35-15,0-35 15,17 0-15,-17 17-1,-18 71 1,-17 0-1,-18 53 1,18 35 0,-1-17-1,-17-53-15,71 52 16,-1-52 0,19-18-1,52-18 1,0-52-1,-35-19 1,-89-16 0,-17 16-1,-35 54 17,-35 35-17,-1 53 1,53 18-1,1 70 1,52-71 0,53 1-1,18-71 1,0 0 0,0-53-1,-36-35 1,-70 17-1,0 18 1</inkml:trace>
  <inkml:trace contextRef="#ctx0" brushRef="#br0" timeOffset="143697.51">12277 14658 0,'0'0'0,"-18"0"0,0 0 0,1 0 15,-1 0 1,36 18 31,-1-18-47</inkml:trace>
  <inkml:trace contextRef="#ctx0" brushRef="#br0" timeOffset="144830.79">14905 14799 0,'0'0'0,"-35"-53"32,17 35-32,0 18 0,-35 0 31,0 53-15,36-17-16,-1 69 15,1 19 1,17-36-1,17 0 1,36-52 0,18-36-1,34-71 1,-52 18 0,-53-35-1,-53 0 1,-17 35-1,-18 18 1,70 35-16,0 0 16,36 0 31,70 0-32,18-18 1,71-17-1,-142 35-15,88-18 16,-35-35 0,-70 53-1,-18 18 32,0-1-47,0 1 0,0 70 16,0 89-1,0 52 1,0-53 15,18 71-15,17 35 0,-35-211-16,0 141 15,0 52 1,-71-34-1,19-107 1,-19-17 0,0-106-1,36-53 1,18-106 0,17-88-1,35-88 1,35 88-1,54-17 1,-18 52 0,-1 88-1,-34 19 17,-18 52-17,35-18 1,-17 36-16</inkml:trace>
  <inkml:trace contextRef="#ctx0" brushRef="#br0" timeOffset="145996.15">16969 15064 0,'0'0'0,"-71"53"32,36-36-32,-1 1 31,54-18-15,17-18-1,36-52 1,17-19-1,0-34 1,-70 17 0,0 71-16,-18-71 15,0 0 1,-18 177 15,-17 70-15,17 0-1,0 18 1,36-18 0,53-71-1,34-70 17,-16-17-17,52-89 1,-18-18-1,-52-17 1,-36 0 0,-35 88-1,-18 71 17,1 17-32,-36 71 15,-18 35 1,36-17-1,0-19 1,35-69 0,0-19-1,17-34 17,36-36-17,-35 35-15,53-70 16,-19 17-1,-16 54 1,-1 17 0,0 70-1,-35-17 1,36 18 0,16-18-1,19-36 1,35-17-1,17-53 1,1-17 0,-36-18-1,-70-1 17,-18 37-17,-36 16 1,-34 54-1,35 52 1,17 36 0,18-17-1,35-37 1,53-34 0,18-18-1,35-35 1,-17-36-1,-71 1 1,-53 17 0</inkml:trace>
  <inkml:trace contextRef="#ctx0" brushRef="#br0" timeOffset="146264.98">16722 14852 0,'0'0'0,"17"0"15,1 0-15,70 0 16,71-18-1,0 18 1,70-35 0,-106 17-1</inkml:trace>
  <inkml:trace contextRef="#ctx0" brushRef="#br0" timeOffset="147229.85">19756 14711 0,'0'0'0,"17"-18"0,18-88 32,-35-17-17,-17 123 1,-18 0-16,-18 0 16,-36 88-1,19 53 1,35-35-1,35 35 1,0 0 0,53-70 15,35-36-15,35-35-1,-17-53 1,17-35-1,-52-18 1,-36 18 0,-35 53-1,0 17 1,-17 53 0,-19 53-1,19-70-15,17 70 16,0-35-1,53 0 1,53-53 0,-18 0-1,88-88 17,-88 17-17,-88 1 1,-17-18-1,-72 17 1,1 71 0,0 18-1,0 52 1,70 1 0,18-1-1,71-52 1,52-18-1,-52 0 1</inkml:trace>
  <inkml:trace contextRef="#ctx0" brushRef="#br0" timeOffset="147764.69">21043 14817 0,'0'0'0,"0"-18"0,18-35 16,-18 0-1,-71 36 1,1 17 0,-1 52-1,1 19 1,34 17 0,36-17-1,18-1 1,53-70-1,-1 0 1,18 0 0,0-53-1,-52 0 17,17-88-17,-53 0 1,0 53-1,0 18 1,-18 122 15,18-16-31,0 52 16,-18-53-16,1 106 16,-1-70-1,18-1 1,0-34-1,18-36 1,35 0 0,-36 0-16,36-36 15</inkml:trace>
  <inkml:trace contextRef="#ctx0" brushRef="#br0" timeOffset="148179.29">21414 14870 0,'-18'0'0,"0"17"16,1-17-1,34 0 17,1 0-32,53-17 15,-54 17-15,36-36 16,0-17-1,-53 0 1,-18 36 0,-70 17-1,-18 88 17,36-17-17,52-54-15,-17 71 16,35-17-1,53-53 1,35-1 0,0-17-1,-17 0 1,-36 0 0,-17-17-1</inkml:trace>
  <inkml:trace contextRef="#ctx0" brushRef="#br0" timeOffset="148364.14">21802 15152 0</inkml:trace>
  <inkml:trace contextRef="#ctx0" brushRef="#br0" timeOffset="180643.09">15557 1323 0,'-17'0'15,"-18"0"1,17 0 0,0 0-16,1 0 0,-36 0 15,-35 0 1,17 0 0,18 0-1,35 0 1,1 0 15,34 0 0,54 0-15,35 0 0,53 0-1,-124 0-15,35 0 16,124 0-1,-70 0 1,-36 0 0,0 0-1,-52 0 1,-19 0 0,-34 0 46,-1 0-46,-53 0-1,54 0-15</inkml:trace>
  <inkml:trace contextRef="#ctx0" brushRef="#br0" timeOffset="181047.78">15363 1358 0,'0'0'0,"-35"0"0,-18 0 16,0 0-1,36 0 16,34 0-15,1 0 0,123 0-1,0 0 1,71 0 0,-18 0-1,-71 0 1,18 0-1,-88 0 1,-35-17 47</inkml:trace>
  <inkml:trace contextRef="#ctx0" brushRef="#br0" timeOffset="181258.28">16263 952 0,'0'0'15,"-18"0"-15,18-17 0,-17 17 16,-36 0 15</inkml:trace>
  <inkml:trace contextRef="#ctx0" brushRef="#br0" timeOffset="182158.5">16210 952 0,'0'0'0,"0"-17"0,-18-1 31</inkml:trace>
  <inkml:trace contextRef="#ctx0" brushRef="#br0" timeOffset="182624.49">16651 1235 0,'0'0'0,"-35"0"31,17 17-31,1 1 16,-36 17 0,-18 18-1,1 0 1,52-53-16,-53 53 15,-17-18 1,-18 18 0,53-35-1,18-1 1,35 1 0,0 0-1</inkml:trace>
  <inkml:trace contextRef="#ctx0" brushRef="#br0" timeOffset="183311.85">16281 970 0,'0'-18'16,"-18"1"-16,18-1 15,0 36 79,0-1-78,18 1-16,-1 0 0,19 17 31,34 18-15,-17-18-1,35 18 1,-35 0 0,-18-18-1,-17-17 1,-18 0-1</inkml:trace>
  <inkml:trace contextRef="#ctx0" brushRef="#br0" timeOffset="183741.45">17727 1164 0,'0'0'0,"-35"0"16,35-17-16,17 17 31,1 0-15,70 0-1,18 0 1,-35 0 0,-54 0-16,89 0 15,-71 0 1,-52 0 15</inkml:trace>
  <inkml:trace contextRef="#ctx0" brushRef="#br0" timeOffset="184493.02">17692 1147 0,'0'0'0,"-18"17"0,1 1 16,-19 17 0,1 0-1,-36 18 1,54 0-1,-19-18 1,19-17 0,34-18 46,1 0-62,0 0 16,35 0-16,17-18 15,-17 18 17,18 0-17,-1 0 1,-52 0 0,0 18-16,17 0 15,0 17 1,0 0-1,-35 18 1,0-18 0,-70 36-1,-18-18 1,-1-18 0,1 1-1,35-36 1,-35 0-1,18-36 17,34 36-17,19 0 1,17-17 15,17-1 0,71 0-15,-17-17 0</inkml:trace>
  <inkml:trace contextRef="#ctx0" brushRef="#br0" timeOffset="184657.83">18433 1446 0,'-36'-17'16</inkml:trace>
  <inkml:trace contextRef="#ctx0" brushRef="#br0" timeOffset="184975.55">18556 1376 0,'-53'0'31,"36"0"-31,-1 0 16,-17 0 0,-18 0-1,35 17 1,-70 54 0,106-71 15,17 0-16,0 0-15</inkml:trace>
  <inkml:trace contextRef="#ctx0" brushRef="#br0" timeOffset="185111.1">19156 935 0,'0'0'0,"0"-18"0</inkml:trace>
  <inkml:trace contextRef="#ctx0" brushRef="#br0" timeOffset="185840.63">19279 1605 0,'0'0'0,"-53"0"16</inkml:trace>
  <inkml:trace contextRef="#ctx0" brushRef="#br0" timeOffset="185975.47">19173 1711 0,'18'0'15,"17"0"1,18 0 0,-17 0-1,-1-35 1,-18-1-1,-52 1 1</inkml:trace>
  <inkml:trace contextRef="#ctx0" brushRef="#br0" timeOffset="186113.93">19279 1711 0,'18'0'16</inkml:trace>
  <inkml:trace contextRef="#ctx0" brushRef="#br0" timeOffset="201396.13">19068 1129 0,'0'0'0,"0"-18"16,0 1 0,0-1-1,0-17 1,0 17 0,17 0-16,1-17 15,17 0 1,0-18-1,-35 18 1,53-18 0,-17 0-1,-19 53 1,-17-18 0,0 36 46,0-1-62,-70 72 31,17 16-15,-18 19 0,36-18-1,-36 35 1,36-53-1,-35 71 1,17-18 0,17-53-1,-17 36 1,18-54 0,0-35-1,35-17-15,0-36 78,0 1-62</inkml:trace>
  <inkml:trace contextRef="#ctx0" brushRef="#br0" timeOffset="202206.24">18521 1446 0,'0'18'0,"0"0"15,0-1 1,0 1-16,17-18 62,1 0-46,-18-18-16,0 1 16,18-19-1,-18 19 1,-18-1-1,-17 18 1,17 18 0,18 17-1,-17 0 1,34-35 15,18 0-15,1-35-1,-19 17 1,-17 1 0,-35-19 15,17 36-15,18 18-1,0 0 1,0-1-16</inkml:trace>
  <inkml:trace contextRef="#ctx0" brushRef="#br0" timeOffset="202240.29">18662 4692 0,'35'-124'16</inkml:trace>
  <inkml:trace contextRef="#ctx0" brushRef="#br0" timeOffset="203172.67">19297 1570 0,'0'0'0,"-18"0"16,18 17-1,0 1 1,0 17 0,0 1 15,18-36 0,0 0-15,-1-18-1,1-17 1,-18 17 0,0-17-1,-18 35-15,1 0 16,-19 0 0,19 35-1,17 0 1,0-17-1,17-18 32,1-18-31,0 1 0</inkml:trace>
  <inkml:trace contextRef="#ctx0" brushRef="#br0" timeOffset="204216.18">18380 1499 0,'0'-17'31,"0"-1"-31,-18 18 63,18 18-48,-18-18 1,18 17-16,0 1 16,0 0-1,18-18 1,0 0 0,-1 0-1,19 0 1,-19-36-1,1 1 1,-18 17 0,-18 18-1,1 0 1,-19 0 0,1 18-1,35 17 1,0-17-1,18-18 32,-1 0-31,1 0 0</inkml:trace>
  <inkml:trace contextRef="#ctx0" brushRef="#br1" timeOffset="211554.03">16051 8961 0,'0'0'0,"-17"0"0,-89-36 16,53 19-1,35 17 1,-35 0-1,18 17 17,53-17 15,-1 0-47,72 0 15,105 0 1,35-17-1,106-1 1,-88-17 0,-176 35-16,264-36 15,-71 1 1,-105 18 0,-35-1-1,-107 18 1,-34 0 62,-1 0-78,0 0 16,-52 0-16</inkml:trace>
  <inkml:trace contextRef="#ctx0" brushRef="#br1" timeOffset="212163.74">15981 9119 0,'0'0'0,"-18"0"0,-52 18 31,52-18-15,53 0-1,36 18 1,88-1 0,105-17-1,36-35 1,18 0-1,-230 35 1,176-36 0,-34 19-1,-89 17 1,-53-18 0,-70 18-1,-1 0 16,18 18 48</inkml:trace>
  <inkml:trace contextRef="#ctx0" brushRef="#br1" timeOffset="213752.46">18609 11430 0,'18'0'31,"-1"0"-31,124 0 16</inkml:trace>
  <inkml:trace contextRef="#ctx0" brushRef="#br1" timeOffset="213953.43">19103 11412 0,'141'0'16,"141"-35"0,-52 17-1,16 1 1,-87-1-1,-71 1 1,-70 17 0,0 0-1,-36 0 17,-17 0-32,-36 0 15,18 0 1</inkml:trace>
  <inkml:trace contextRef="#ctx0" brushRef="#br1" timeOffset="214371.12">18909 11465 0,'0'0'0,"0"18"31,0 0-31,70-1 16,107-17-1,105-17 1,0-1-1,-88 0 17,0 1-17,-70 17 1,-107 0-16,36-18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28:18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4957 370 0,'0'-17'16,"0"-1"0,0 0 15,-18 18-31,18-17 15,-18 17-15,18-18 32,0 36-1,0-1-31,-17 36 31,17 36-15,0-72-16,0 54 15,17-1 1,19-34 0,16-19-1,1-17 1,36 0 0,-1-53-1,-18 0 1,-17-17-1,-35-1 1,-18 1 0,0 17-1,-18 53 32,18 17-31,-17 36-1,17 36 1,0-1 0,0 18-1,0-36 1,-18 36 0,18 0-1,0 0 1,0-71-16,-18 36 15,1-1 1,-1-35 0,-17-35 15,-18 0-15,35 0-1,-70 0 1,17-35-1,-17-18 1,35 18 0,18 17-1,53 1 48,-1 17-63,54-18 15,-36 0 1</inkml:trace>
  <inkml:trace contextRef="#ctx0" brushRef="#br0" timeOffset="983.05">5680 776 0,'0'0'0,"0"-18"15,0 1 1,-18 17 15,18 17-15,0 1-1,0 0-15,0 52 16,0 1 0,0-1-1,0-17 1,0-17 15,0-19-15,0 1-1,0-36 17,0-17-17,0-36 1,0-17 0,35 18-1,1-1 1,34 18-1,1 53 1,-18 0 0,-36 0-16,19 35 15,-19 1 17,1 34-32,-18 1 31,0-1-16,0-17 1,17-35 0,-17 0-1,0-36 32,0 0-47,0-52 16,0-1-1,0 54-15,36-72 16,17 19 0,53-1-1,-36 71 1,-17 0 15,0 88-15,17 1-1,-87-1 1,-1 18 0,1-36-1,-1-34 1,0-36 15,18-36-15,0-17-1</inkml:trace>
  <inkml:trace contextRef="#ctx0" brushRef="#br0" timeOffset="1731.86">6773 758 0,'0'0'0,"0"-17"0,0-18 15,0 17 1,0 36 31,-17-1-31,17 71-16,0 18 31,0 88-16,0-53 1,0 53 0,-36 106-1,19-53 1,-1-18 0,0-70-1,1-18 1,-18-105-1</inkml:trace>
  <inkml:trace contextRef="#ctx0" brushRef="#br0" timeOffset="1815.71">6579 2522 0,'0'-17'0,"18"-71"15,17-54 1,-35 89 0</inkml:trace>
  <inkml:trace contextRef="#ctx0" brushRef="#br0" timeOffset="2249.39">6738 882 0,'0'0'0,"0"-18"0,0-17 16,18-18-1,52 0 1,1 18 0,35 35-1,-71 0-15,35 0 16,19 106 15,-72-18-15,-34 35-1,-89 1 1,0-71 0,-70 0-1,87-36 1,72-17 0,-1 0-1,36 0 1,35-17-1,-18 17 1</inkml:trace>
  <inkml:trace contextRef="#ctx0" brushRef="#br0" timeOffset="12650.05">7585 1182 0,'0'0'0,"-36"0"31</inkml:trace>
  <inkml:trace contextRef="#ctx0" brushRef="#br0" timeOffset="13346.84">7479 1182 0,'35'-35'31,"-17"17"-31,-18 0 0,53-52 16,17-54-1,-34 89-15,16-89 16,-16-17 0,-19 36-1,-17 16 16,0 36-15,0 36 0,-35 52 15,0 36-15,0 34-1,-1 1 1,19 35-1,17-52 1,0-1 0,35-18-1,18-52 1,17-18 0,19 0-1,-1-71 16,-35 18-15,-18-35 0,-17 35-1,-1 18 1,-17 17-16,0 54 31,-17 52-15,-1-35-1,18 35 1,0-70 0,0-1-16,53-17 15,0 0 1,0-35 0,-18-18 15,0 0-31</inkml:trace>
  <inkml:trace contextRef="#ctx0" brushRef="#br0" timeOffset="13681.07">8290 529 0,'0'0'0,"-17"0"0,-1 0 16,18 18-16,0-1 15,18-17 17,-1 0-17,19-35 1,-36 18 0,0-1-1,-18 18 16,-35 35-15,35 18 0,1-18-1,17 18 1,17 0 0</inkml:trace>
  <inkml:trace contextRef="#ctx0" brushRef="#br0" timeOffset="36595.22">8943 794 0,'0'-18'63,"18"18"-63,-1 0 15,-17-18-15,18 1 16,-18-1 0,-18 18 15,-35 0-16,-17 18 1,-18 35 0,70 17-1,-17 36 1,35-35 0,17 17-1,36-35 1,35-36-1,1-17 1,16-17 15,-34-36-15,35-35 0,-36-36-1,-34 1 1,-19 70-1,1 35 1,-18 1 0,0 34-1,0 54 1,0-54-16,0 89 16,-18-35-1</inkml:trace>
  <inkml:trace contextRef="#ctx0" brushRef="#br0" timeOffset="37861.12">9472 1111 0,'35'-35'16,"-17"35"-1,70-71 1,-35-17 0,18-35-1,-36 17 1,-17-35-1,-18 70 1,17 54-16,-17-19 16,0 72 15,0 34-15,0 54-1,0-36 1,0-53-16,0 71 15,0-36 1,53-34 15,0-19-15,35-34 0,-17-36-1,-54 35-15,72-88 16,-36 1-1,-1-37 1,-16 19 0,-36-18-1,0 70 1,0 54-16,0-19 16,0 125 15,0 16-16,-18 54 1,18-124 0,0 36-1,0-36-15,-18 89 16,18-36 0,36 0-1,17-53 1,17-35-1,18-17 1,-17-54 0,-18 1-1,17-36 1,-52 35 0,0 36-1,-18 17 1,-18 71 15,18 18-15,-18-1 15,18-17-15,18 0-1,0-35-15,35-18 16,52 0-1,-16-18 1,16-52 0,-34 17-1,-18-53 1,-53 88-16,18-35 16,-1 36-1,-17-1 1,0 36 15,0 35 0,0-36-31,0 107 16,0-1 0,53 54-1,-35 17 1,-18-71-1,35 71 1,-17 35 0,-1-87-1,-17 16 1,0-34 0,0-54-1,-35 1 1,17-71-1</inkml:trace>
  <inkml:trace contextRef="#ctx0" brushRef="#br0" timeOffset="37994.51">11218 2222 0,'-17'-88'16,"-1"53"-1,18 17-15</inkml:trace>
  <inkml:trace contextRef="#ctx0" brushRef="#br0" timeOffset="38395.14">9807 653 0,'-17'0'15,"34"0"1,1 0-16,141-36 16,-18 19-1,53-1 1,-53-17 0,-18 35-1,-87-18 1,-36 1 15,-71-1-15</inkml:trace>
  <inkml:trace contextRef="#ctx0" brushRef="#br0" timeOffset="38826.87">9472 353 0,'0'0'0,"0"17"16,53-17 15,-35 0-31,52-17 16,-35-1-1,-35-17 1,-17 35-1,-36 0 1,35 0-16,1 17 16,-1 36-1,18-17 1,-18 17 0,18-18-1</inkml:trace>
  <inkml:trace contextRef="#ctx0" brushRef="#br0" timeOffset="39343.76">9349 794 0,'0'17'47,"0"1"-32,0 0-15,0-1 0,0 1 16,0 0-16,17 34 16,1 19-1,17-36 1,36-35 0,-18 0-1,0-35 1</inkml:trace>
  <inkml:trace contextRef="#ctx0" brushRef="#br0" timeOffset="40098.47">13141 529 0,'0'0'0,"0"-17"16,-18-1 15,18 36 47,0-1-78,0 1 16,0-1-16,0 19 15,-17-19-15,17 107 16,-18-1-1,0 1 1,18-36 0,-17-17-1,17-54 1,0-34 31</inkml:trace>
  <inkml:trace contextRef="#ctx0" brushRef="#br0" timeOffset="40794.93">13511 776 0,'-17'0'31,"-1"18"-16,0-1-15,1 1 0,-71 88 16,-1-36 0,-16 19 15,69-36-15,54-53 15,17 0-16,18-53 1,0 17 0,18-52-1,-18 18 1,-36 52-16,1-53 16,17 36-1,-17 35 1,-1 0-1,36 18 1,-17 35 15,16 52-15,-16-34 0,-19 0-1,1-18 1,17-36-1,-35 1 1,36-106 15,-36 70-31</inkml:trace>
  <inkml:trace contextRef="#ctx0" brushRef="#br0" timeOffset="41094.12">13935 547 0,'0'0'0,"0"-18"0,0 1 31,-18 105 1,18 0-17,-18 71 1,18-124-16,-17 53 15,-18 0 1,35-52 0,0-1-1,0-53 32,17-17-31</inkml:trace>
  <inkml:trace contextRef="#ctx0" brushRef="#br0" timeOffset="41927.46">14340 882 0,'0'0'0,"18"0"16,35-35-1,-18-18 1,-35 17-1,0-16 1,-70 34 0,-1 18-1,-17 18 1,17 34 0,1 72-1,52-36 1,1 36-1,17-71 1,35-36 0,18-17 15,35-17-15,18-54-1,-18-35 1,-53-17-1,1 52 1,-36 36 0,17 35-1,-17 106 17,0-36-17,0 1 1,35-1-1,1-34 1,-1-19 15,-17-17-31,35-17 16,-1-1 0,1-53-1,0 1 1,-17-36-1,-19 53 1,1 35 0,-18 36-1,0 70 1,0-17 0,0 17-1,0-35 1,35-35-1,0-18 1,18 0 0,0-36 15,-17-17-15</inkml:trace>
  <inkml:trace contextRef="#ctx0" brushRef="#br0" timeOffset="42370.73">15134 406 0,'0'0'0,"-53"0"16,-35 0-1,17 17 1,1 72-1,70-37 1,0 19 0,18-36 15,70-35-15,0 0-1,0-17 1,-17-36-1,-71 35-15,17-17 16,-52-53 0,-35 35-1,34 35 1,-34 18 0,70 141 46</inkml:trace>
  <inkml:trace contextRef="#ctx0" brushRef="#br0" timeOffset="42776.9">15628 353 0,'0'0'0,"0"17"47,0 1-32,-18 17-15,1 36 16,-1 52-1,-17 18 1,0-35 0,17 18 15,18-89-31,0 36 16,18-1-1,17-52 1,35-18-1,-17-18 1,18-35 0,-36 18-16</inkml:trace>
  <inkml:trace contextRef="#ctx0" brushRef="#br0" timeOffset="43078.58">15452 758 0,'0'0'0,"-18"0"0,53 0 32,18 0-17,71-17 1,-18 17-1,-1-18 1,-69 18 0,-19 0-1,-17-17 17</inkml:trace>
  <inkml:trace contextRef="#ctx0" brushRef="#br0" timeOffset="43810.88">5133 1605 0,'0'0'0,"-35"0"15,-1 0 1,19-35 0</inkml:trace>
  <inkml:trace contextRef="#ctx0" brushRef="#br0" timeOffset="44576.09">12823 1693 0,'0'0'0,"-35"0"0,-106 0 16</inkml:trace>
  <inkml:trace contextRef="#ctx0" brushRef="#br0" timeOffset="46043.48">5292 1605 0,'0'0'16,"-18"0"-16,-35 0 15,-17 0 1,-1 18 0,0-1-1,36-17 1,53 0 31,-1 0-47,1 0 0,17 0 15,54 18 1,-54-18-16,53 0 16,124 18-1,-18-18 17,88 0-17,0 0 1,53 0-1,18 0 1,-124 0 0,107 17-1,-72 1 1,71 0 0,-17-1-1,35 1 1,-107 0-1,90-1 1,34-17 0,-70 0 15,194 18-15,-194-18-1,88 0 1,0 0-1,-88 0 1,88 0 0,0 0-1,0 0 1,-18 0 0,-141 0-1,107 0 1,-1 0-1,-35 0 1,-18 0 0,-88 0-1,53-18 17,-53 1-17,-71 17 1,1-36-1,-107 36-15,36 0 16,-35 0 0,0-17-1</inkml:trace>
  <inkml:trace contextRef="#ctx0" brushRef="#br0" timeOffset="46132.33">15857 1746 0</inkml:trace>
  <inkml:trace contextRef="#ctx0" brushRef="#br0" timeOffset="46227.13">15857 1746 0,'0'18'0,"-17"0"47,-1-1-32,-35-17 1,-35 0-16</inkml:trace>
  <inkml:trace contextRef="#ctx0" brushRef="#br0" timeOffset="47626.91">1147 2857 0,'0'0'16,"17"0"-16,1 0 0,35-35 15,17-35 1,1 17 0,17-53-1,-53 35 17,-35 1-17,-70 70 1,-18 0-1,-36 17 1,18 36 0,18 36-1,53-19 1,35-17 0,53-35-1,17 17 1,54-17-1,-18 17 1,-71-35-16,88 53 16,-52 0 15,-54 17-15,-34 1-1,-71-1 1,17-34-1,-52-36 1,17 0 0,18-18-1,-1-35 1,36 18 0,36 17-1,17-17 1,35 35-1,0-18 1</inkml:trace>
  <inkml:trace contextRef="#ctx0" brushRef="#br0" timeOffset="48359.43">1658 2752 0,'0'17'32,"-18"1"-32,18 0 15,0-1-15,0 36 16,0 53 0,18-53-1,70 17 1,-35-52-1,35-18 1,-70 0-16,53-35 16,-1-36-1,-17 1 17,-53-1-17,0-17 1,0 35-1,0 35 1,-18 89 15,18-1-15,0 54 0,0-1-1,0-87-15,18 175 16,17-52-1,1 35 1,-1-17 0,-35-1 15,0-53-15,-88-34-1,17-54 1,-88-35-1,-35-53 1,71-18 0,-18-52-1,105 88-15,1-71 16,35 18 0,53 17-1,53-52 1,17-19-1</inkml:trace>
  <inkml:trace contextRef="#ctx0" brushRef="#br0" timeOffset="48926.94">2311 2822 0,'0'0'0,"-18"0"16,18 18 15,0 70-15,0-17 0,0 52-1,0-105-15,0 52 16,0-17-1,0-70 32,0-36-47,0 0 32,0-35-17,18 52-15,17-34 16,36-19-1,34 54 1,-16 35 0,34 35-1,-52 54 1,-54 17 0,-17-18-1,0-35 1,0 0-1,-17-36 1,-1-17 0,71-17-1,-53-1 1</inkml:trace>
  <inkml:trace contextRef="#ctx0" brushRef="#br0" timeOffset="49243.09">3122 2540 0,'0'0'0,"0"-18"16,-18 18 0,18 36-1,-35 122 1,35-52-1,-17 53 1,17-71 0,0 0-1,17-52 17,1-36-32,-1 0 15,1 0 1,17-53-1,-17 53-15</inkml:trace>
  <inkml:trace contextRef="#ctx0" brushRef="#br0" timeOffset="49460.22">3016 2893 0,'-35'0'15,"53"0"1,-1 0-16,36-36 16,35 19 15,-35-1-15,18 1-1,-18-1-15</inkml:trace>
  <inkml:trace contextRef="#ctx0" brushRef="#br0" timeOffset="50110.62">3757 2946 0,'0'0'0,"71"0"16,-36-36-1,18 1 1,-53-35 0,-35-1-1,-18 18 17,-36 18-17,72 35-15,-54 0 16,1 53-1,-1 17 1,1 54 0,52-1-1,0-17 1,54-53 0,34-18-1,-17-35 1,18-53-1,-1 0 1,-35-35 0,-17 0 15,-18 17-15,0 54-1,0 52 16,18 18-15,-1 35 0,19-17-1,-1-18 1,-17-36 0,34-17-1,1-17 1,0-36-1</inkml:trace>
  <inkml:trace contextRef="#ctx0" brushRef="#br0" timeOffset="50726.59">4145 2787 0,'0'0'16,"53"-88"-1,-35 88-15,17-36 16,36 19 0,-54 17-1,36 53 1,-35 35 0,-18 0-1,-36 0 1,-34 1-1,17-37 1,53-34 0,0-36 31,35-52-32,36-18 1,-1-18-1,1 35 1,-53 36-16,17-36 16,0 54-1,-35 70 17,-35 53-17,17-18 1,18-53-16,0 18 15,0 35 1,35-35 0,1-35 15,87-1-15,-35-17-1,-35-17 1,-17-19-1</inkml:trace>
  <inkml:trace contextRef="#ctx0" brushRef="#br0" timeOffset="51409.96">1252 3881 0,'0'0'0,"-17"0"0,-19 0 16,19 0-16,-18 0 15,17 0 1,36 0 31,34 0-31,-16 0-16,175 0 15,1 0 1,123 0-1,-35-18 1,141 18 0,35-35-1,1-1 1,-89 19 0,-141-1-1,52 18 1,-69 0-1,-124 0 1,-1 0 0,-87 0-1</inkml:trace>
  <inkml:trace contextRef="#ctx0" brushRef="#br0" timeOffset="51493.83">5151 3722 0,'-18'-35'16</inkml:trace>
  <inkml:trace contextRef="#ctx0" brushRef="#br0" timeOffset="55308.29">847 4939 0,'0'-18'16,"0"1"-1,0-1-15,17 0 16,1-52 0,-18 34-1,-35-16 1,-54 34-1,-16 18 1,-19 18 0,1 87 15,70 19-15,53 35-1,0-71 1,53-35-1,17-36 1,-52-17-16,52 0 16,19-35-1,-1-88 1,-35-1 0,-18-52-1,-35 52 1,0 1-1,0 52 1,-18 71 0,18 71-1,0 17 17,0 53-17,36 88 1,-1-140-1,-35-19 1,18-52 0,-1-18-1,1-18 1,-18 1-16</inkml:trace>
  <inkml:trace contextRef="#ctx0" brushRef="#br0" timeOffset="55926.02">1076 4939 0,'0'0'0,"0"-18"0,-18 18 16,1-35 0,17-18-1,0 0 1,17 18-1,54 17 1,-53 18-16,105 18 16,-35 35-1,-35 53 1,-35-1 0,-36-34-1,-35 0 1,18-54-1,17-17 1,1-53 0,17 0-1,17-35 17,54 0-17,-18 17 1,35 36-1,-18 17 1,19 18 0,-36 36-1,-36 52 1,-17-17 0,0-54-16,0 54 15,0-18 1,0-18-1,0-17 1,-17-18 0,-19-18-1,36 0-15,0-35 32</inkml:trace>
  <inkml:trace contextRef="#ctx0" brushRef="#br0" timeOffset="56109.29">1693 4674 0,'0'0'0,"-17"0"16,-1-17-1,0 17 1,36 0 31,-18 17-47,35-17 15</inkml:trace>
  <inkml:trace contextRef="#ctx0" brushRef="#br0" timeOffset="56378.63">1870 4727 0,'0'0'0,"17"0"16,-17 18-16,18-1 15,0 36 1,17-17 0,18 52-1,-36-53 1,1 36 0,-18-36-1,0-53 32,0 1-47</inkml:trace>
  <inkml:trace contextRef="#ctx0" brushRef="#br0" timeOffset="56608.17">2152 4727 0,'0'0'0,"18"-17"16,-18 52 15,0-18-31,-36 89 16,19-35-1,-1-1 1,18-34 0,0-19-1</inkml:trace>
  <inkml:trace contextRef="#ctx0" brushRef="#br0" timeOffset="56758.34">2364 4904 0,'17'0'15,"1"0"-15,-18-18 16</inkml:trace>
  <inkml:trace contextRef="#ctx0" brushRef="#br0" timeOffset="57009">2558 4780 0,'17'0'15,"36"-53"1,-53 18 0,-17 17-1,-36 18 1,-53 36-1,35 34 1,36 54 0,35-54-1,0-35-15,0 36 16,53-53 15,35-1-15,-17-17-1,17-53 1,0 0 0</inkml:trace>
  <inkml:trace contextRef="#ctx0" brushRef="#br0" timeOffset="57242.12">2805 4727 0,'0'-17'15,"0"-1"-15,52-17 16,37 17 0,-1 18-1,-18 35 1,-34 18 15,-36 35-15,0 18-1</inkml:trace>
  <inkml:trace contextRef="#ctx0" brushRef="#br0" timeOffset="57415.56">3369 4604 0,'53'0'16</inkml:trace>
  <inkml:trace contextRef="#ctx0" brushRef="#br0" timeOffset="57708.16">3616 4815 0,'0'0'0,"35"0"15,-17 0 1,35-35 0,-36 17-1,-17 1 1,-17 17-16,-36 0 15,0 0 1,18 0 0,17 35-1,0-17 1</inkml:trace>
  <inkml:trace contextRef="#ctx0" brushRef="#br0" timeOffset="58192.33">3351 4604 0,'0'0'0,"-35"17"47,35 1-31,-18 0-16,1-1 0,-18 19 15,-18 69 1,35-69-16,0 52 15,1-18 1,17-34 0,0-19-1,17-52 17</inkml:trace>
  <inkml:trace contextRef="#ctx0" brushRef="#br0" timeOffset="59258.17">4339 4621 0,'0'0'0,"18"-35"32,-18 53 15,-18-1-32,18 1-15,0 0 16,0-1-16,0 71 15,0 18 1,-17-53 0,17 0-1,-18-53 17,18-17-17,-35-54 1,35 18-1,0-53 1,0 36 0,70 17-1,-52 35-15,35-17 16,53 35 15,-18 35-15,18 36-1,-71-18 1,-18 52 0,-17-69-1,0-1 1,-17-17 0,-1-18-1,1-53 1,17 0-1,0-53 1,35 35 0,71-17-1,-18 53 1,18 35 15,-18 18-15,-18 87-1,-52-16 1</inkml:trace>
  <inkml:trace contextRef="#ctx0" brushRef="#br0" timeOffset="59358.57">5115 4957 0,'0'-18'62,"18"-17"-62</inkml:trace>
  <inkml:trace contextRef="#ctx0" brushRef="#br0" timeOffset="59941.28">5803 4551 0,'0'0'0,"0"-18"16,-35 1-16,0 17 16,-1 0-16,-34 0 15,-36 17 1,35 36 0,-17 53-1,53-18 1,35 36-1,18-54 1,70-70 0,18 0-1,-18-35 1,35-53 15,-105 70-31,35-35 16,-36-70-1,-17 52 1,0 18 0,0 36-1,-17 34 17,17 1-32,0 35 15,0 53 1,0-18-1,17-35 1,72-36 0,-36-17-1,35-17 1,-53-19 0</inkml:trace>
  <inkml:trace contextRef="#ctx0" brushRef="#br0" timeOffset="60558.6">5239 4586 0,'0'0'0,"53"88"47,-36-70-47,1 0 15,-18 52 1,0 1 0,-71-1-1,1-34 1,35-36 0</inkml:trace>
  <inkml:trace contextRef="#ctx0" brushRef="#br0" timeOffset="61474.76">6315 4551 0,'0'0'0,"0"17"78,0 1-78,0 0 16,0-1-16,0 19 0,0 34 31,-18 18-15,18-70-16,0 17 15,0 1 1,-18-36 15,18-36-15,-17 1 0,17 17-16,-18-70 15,18 0 1,35 17-1,36 1 1,17 52 0,36 18-1,-1 53 1,-70 53 0,-53-18 15</inkml:trace>
  <inkml:trace contextRef="#ctx0" brushRef="#br0" timeOffset="61559.46">6703 4921 0,'0'0'32,"0"-17"-1,0-19-15</inkml:trace>
  <inkml:trace contextRef="#ctx0" brushRef="#br0" timeOffset="62874.01">7285 4551 0,'0'0'0,"0"-53"15,-18 53 1,1-18-16,-54 18 15,0 0 1,-17 53 0,0 18-1,35 17 1,53 18 0,0-18-1,71-70 1,-1-18-1,36-18 1,-18-53 0,-52 1 15,-19-18-31,-17 17 31,0 18-15,0 36-1,0 69 17,0-34-32,0 35 15,0 35 1,0-17 0,71-1-1,17-34 1,0-36-1,53 0 1,-105 0-16,87-53 16,-17-18-1,-71 1 1,-17-19 0,-71-16 15,-18 69-16,-70 36 1,53 36 0,0 52-1,53-18 1,35-17 0,52 0-1,19-53 1,35 0-1,-18-18 1,-17-34 0,-36-1-1,-18 17 1,-17 19 15,0 34 0,0 19-15,0 17 0,0 105-1,0-34 1,0 70 0,36-18-1,-19-17 1,1-106-16,0 106 15,-1 17 1,-34-53 0,-72-52-1,-16-36 1,34-35 15,-17-17-15,35-54-1,35 36-15,-35-124 16,18-70 0,35 70-1,53 0 1,0 71 0,35-18-1,-35 36 1,-18 34-1,1 1 1</inkml:trace>
  <inkml:trace contextRef="#ctx0" brushRef="#br0" timeOffset="63275.11">8008 4833 0,'18'-18'16,"-1"1"-1,36-19 1,18-16 0,-18 16-1,53-52 1,-71 18 0,-35 17-1,-18 35 1,-52 18-1,-19 53 1,54-35-16,-18 87 16,106-52-1,-53 53 17,18-35-17,35-71 1,35 0-1,18-53 1,-36-18 0,-70 54-16</inkml:trace>
  <inkml:trace contextRef="#ctx0" brushRef="#br0" timeOffset="66823.53">6738 4568 0,'0'18'63,"0"0"-63,0-1 15,0 1-15,18 0 16,-18 17 0,0 18-1,-18 0 1,-17-36 0</inkml:trace>
  <inkml:trace contextRef="#ctx0" brushRef="#br0" timeOffset="67558.13">8837 4304 0,'0'0'0,"35"-53"31,-35 35-16,0 1-15,0-1 16,-17 18 0,-19 18-1,19 35 1,-18 52 0,35-69-1,-36 70 1,36-36-1,0 1 1,36-36 0,16-35-1,19 18 1,-18-36 0</inkml:trace>
  <inkml:trace contextRef="#ctx0" brushRef="#br0" timeOffset="67841">9137 4145 0,'0'0'0,"18"-18"16,-1 18-1,18 0 1,18 18 0,0 53-1,0 35 1,-53-18 0,-17 18-1,-54-54 1</inkml:trace>
  <inkml:trace contextRef="#ctx0" brushRef="#br0" timeOffset="68282.17">9560 4463 0,'0'17'32,"-17"-17"-32,17 18 0,0 0 15,0-1 1,17-17-1,36 0 1,0-35 0,-53 17-1,0-17 1,-18 35 0,-34 0 15,-1 18-16,53-1 1,0 1 0,17-18-1</inkml:trace>
  <inkml:trace contextRef="#ctx0" brushRef="#br0" timeOffset="68656.98">10407 3916 0,'0'0'16,"18"-18"-16,-18-17 16,0 17-1,0 36 16,0 0-31,-36 34 16,1 54 0,17-70-16,18-1 15</inkml:trace>
  <inkml:trace contextRef="#ctx0" brushRef="#br0" timeOffset="69040.81">10248 4427 0,'0'36'0,"0"-1"16,18 35 15,-36-211-31,89 300 15,-1-159 1,-52 0-16,88-18 16,-18-34-1,-35-1 1,-53-36 0,0 37-1,0 16 1,0 19-1,0 52 1,0 53 0,-18-35-1,18 18 1,0-36 15,53-35-15,18 0-1,-18 0 1,-18-53 0,0 0-1,-17 35-15</inkml:trace>
  <inkml:trace contextRef="#ctx0" brushRef="#br0" timeOffset="69349.67">10813 4022 0,'0'0'0,"0"-18"62,-18 18 1</inkml:trace>
  <inkml:trace contextRef="#ctx0" brushRef="#br0" timeOffset="69689.88">10178 4233 0,'17'0'16,"1"0"0,0 0-16,34 0 15,19 0 1,0 0-1,-19-17 1,-52-1 15,18 0-31</inkml:trace>
  <inkml:trace contextRef="#ctx0" brushRef="#br0" timeOffset="70024.31">10372 3916 0,'-18'0'16,"0"0"-1,18 17-15,-35 72 16,35-54 0,-18 35-16,1-34 15,-18 52-15,17-53 16,0 53-1,18-17 1,0-53 0,18-18-1</inkml:trace>
  <inkml:trace contextRef="#ctx0" brushRef="#br0" timeOffset="71207.89">11095 4233 0,'-35'53'32,"35"-35"-32,-18 35 15,0 53 1,18-36-1,0-35 1,0 1 0,0-54 31,0 0-47,0-17 31,0-35-16,18-1 1,0 1 0,-1 52-16,36-17 15,0 35 1,0 17 0,0 54-1,-53-1 1,0 36-1,0-53 1,-18-53 31,18-18-31,0 1-16,0-36 15,0 0 16,36-35-15,34 0 0,1 52-1,17 36 1,-71 0-16,54 36 16,-53 52-1,-18 18 1,-18-53-1,-35 17 1,35-52 0,1-1-1,34-70 17,19 18-17</inkml:trace>
  <inkml:trace contextRef="#ctx0" brushRef="#br0" timeOffset="71639.67">11783 4392 0,'0'18'15,"17"-18"1,1 0-16,17 0 15,36-18 1,-1-35 0,-52 18-1,-18-18 1,-18 35 0,1 18-16,-36 0 31,-35 36-16,35 17 1,17 35 0,36-18-1,0-34 1,71-1 0,17-35-1,-17 0 1,52-18-1,-35-35 1,-70 36-16</inkml:trace>
  <inkml:trace contextRef="#ctx0" brushRef="#br0" timeOffset="72073.73">12400 4127 0,'0'0'0,"0"-35"0,0-18 16,0 18-1,-18 35 1,-34 35 0,-1 53-1,0 54 1,53-54 0,-18 18-1,18-53 1,53-18-1,-35-35-15,87 0 16,-34 0 0,35-53-1,-53-18 1,-36 1 0,1-54 15,-18 89-31,-35-53 15,-18 0 1,-35 70 0,-1 18-1,-34 53 1,35 70 0,70-105-16</inkml:trace>
  <inkml:trace contextRef="#ctx0" brushRef="#br0" timeOffset="72198.8">12718 4498 0,'35'-18'15</inkml:trace>
  <inkml:trace contextRef="#ctx0" brushRef="#br0" timeOffset="72723.82">12876 4286 0,'0'0'0,"0"-35"16,0 17-16,0 1 15,0-1 1,-17 71 15,-1 18-15,-17 17-1,35-71-15,0 36 16,0-17 0,53-19-1,0-17 1,35-17 0,35-54 15,-70 18-16,0-35 1,-53 0 0,0 35-1,0 35 1,0 36 0,-17 70-1,-1 0 1,18-17-1,0-1 1,18-52 0,52-18-1,1 0 1,-1-35 0,-35-1 15,18-52-16</inkml:trace>
  <inkml:trace contextRef="#ctx0" brushRef="#br0" timeOffset="73007.73">13617 3916 0,'0'-18'16,"0"36"-16,0-106 16,-17 88 15,17 17-31,-18 71 15,18 18 1,-18 18 0,1-1-1,17-52 1,0-18 0,0-18-1,17-35 16,19 0-15,16-53 0</inkml:trace>
  <inkml:trace contextRef="#ctx0" brushRef="#br0" timeOffset="73440.19">13917 4145 0,'0'0'0,"35"-53"16,-35 36-1,0-1 1,-35 18 0,-18 18-1,36-1-15,-36 54 16,35-18 0,18-18 15,35 0-16,18-17 1,35-18 0,-70 0-16,17 35 15,-17-35 1,-18 35 0,-35-17-1,-18 0 1,-35-1-1,70-17-15,-35 0 16,35 0 0,1 0-1,-1-35 1,18 17 0</inkml:trace>
  <inkml:trace contextRef="#ctx0" brushRef="#br0" timeOffset="73757">13476 3951 0,'-18'0'16,"18"-18"-16,18 18 15,0 0 1,88-17-1,17-1 1,-35 1 0,0-1-1,-70 18-15,0 0 16,-1 0 31,1 0-32,0 0 1,17 0-16</inkml:trace>
  <inkml:trace contextRef="#ctx0" brushRef="#br0" timeOffset="74090.99">14570 3916 0,'0'0'0,"0"-35"16,0 17-1,0 0-15,-18 18 31,-35 18-15,18 35 0,-18 53-1,53 17 1,0-52 0,0-36-16,0 53 15,0-35 1</inkml:trace>
  <inkml:trace contextRef="#ctx0" brushRef="#br0" timeOffset="74157.14">14534 4480 0,'0'0'0,"18"0"16,17 0 0,36-17-1</inkml:trace>
  <inkml:trace contextRef="#ctx0" brushRef="#br0" timeOffset="74522.92">14975 3898 0,'0'0'0,"0"-17"0,18 17 63,0 17-63,-1-17 0,19 35 15,-19-17-15,54 70 16,-54-17 0,-17 17-1,-35 18 1,-18-53 0,-35 17-1,17-34 16,54-19-15,-1-17 0,36-17-16</inkml:trace>
  <inkml:trace contextRef="#ctx0" brushRef="#br0" timeOffset="75023.17">14570 4480 0,'0'18'31,"17"-18"-15,1 0-1,0 0 1,-1 0 0,1 0-16</inkml:trace>
  <inkml:trace contextRef="#ctx0" brushRef="#br0" timeOffset="75539.74">15610 4198 0,'0'0'0,"-17"35"31,-1-35-31,0 36 16,18-19-1,0 1-15,0 0 16,36-18 15,-19-36-15,-17 1 0,0 17 15,-17 18-16,-1 0 17</inkml:trace>
  <inkml:trace contextRef="#ctx0" brushRef="#br0" timeOffset="76256.1">15787 4039 0,'0'0'0,"0"-17"15,17 17 1,-17 17 15,0 19-31,0 34 16,0 18-1,0 18 1,0-88-16,0 35 16,0-36 15,0-34 0,0-36-31</inkml:trace>
  <inkml:trace contextRef="#ctx0" brushRef="#br0" timeOffset="76622.53">15857 3810 0,'0'0'0,"-17"0"0,-19 0 16,19 53 0,17-35-1,0-1 1,35-17 0,18-17-1,-18-19 16,-35 1-15,-17 0 0,-19 35-1,1 0 1,17 35 0,18 18-1,0-35-15,0 52 16,18-35-1,0-17-15</inkml:trace>
  <inkml:trace contextRef="#ctx0" brushRef="#br0" timeOffset="77372.77">16175 4057 0,'0'18'47,"0"-1"-47,0 1 16,0 17-1,0-17-15,0 52 16,0 19 0,-18-54-1,1 0 1,17-17-1,-18-18 1,0-18 0,18-35-1,0-17 1,36-1 0,34-17-1,1 35 1,-54 53-1,54 0 1,-36 35 0,0 18-1,-35 35 1,0-17 0,0-36-1,0-17-15,-17-1 16,-18-17-1,35-35 17,0-18-17,0 36-15,35-72 16,18 19 0,35-1-1,18 71 16,-53 36-15,-36 52 0,-17 18-1,-17-18 1,-19-35 0,19-53-1,34 0 16,1-18-31</inkml:trace>
  <inkml:trace contextRef="#ctx0" brushRef="#br0" timeOffset="77744.21">17004 4039 0,'0'-17'31,"-18"17"-31,1 35 16,-1 53-1,18 36 1,0-19 0,0 54-1,0-106-15,0 88 16,0 106-1,-18-35 1,1-159 109</inkml:trace>
  <inkml:trace contextRef="#ctx0" brushRef="#br0" timeOffset="78072.7">16863 4145 0,'0'0'0,"-18"-123"32,18 105-32,18 0 0,52-17 15,89 35 1,-35 0 0,-1 71-1,-105 34 1,-71 1 15,-106-17-15,71-54-1,0-18 1,70-17 0,36-17-1</inkml:trace>
  <inkml:trace contextRef="#ctx0" brushRef="#br0" timeOffset="78874.82">17551 3739 0,'0'0'0,"0"-35"46,-18 35-46,0 0 16,1 53 0,-19 35-1,36 18 1,0 35 0,0-17-1,0-71 1,18-18-1,35 0 1,0-35 0,-18-35-1,18-36 1,-35 54-16,-1-36 16,1-35-1,-18 52 16,0 107 1,0 17-17,0-70-15,0 52 16,0-34 0,0-1-1,18-35 1,-1 0-1,1-35 1</inkml:trace>
  <inkml:trace contextRef="#ctx0" brushRef="#br0" timeOffset="79056.44">17886 3916 0,'-18'0'0,"1"0"15,-19 0 1,19 0 0,52 0 15,-17 0-31</inkml:trace>
  <inkml:trace contextRef="#ctx0" brushRef="#br0" timeOffset="79323.48">18309 3951 0,'0'-35'32,"-17"35"-32,-1 0 15,0 0-15,-35 0 31,18 88-15,-18 18 0,53-71-16,0 53 15,0 1 1,35-72 0</inkml:trace>
  <inkml:trace contextRef="#ctx0" brushRef="#br0" timeOffset="79589.82">18433 4304 0,'53'-18'15,"-36"1"-15,36-36 16,18-36 0,-54 1-1,1 35 1,-18 106 15,-18 35 0,1-70-31,17 53 16,0-1 0,0-52-1,53 0 1,-1-18 0,-16-36-1,-19-17 1</inkml:trace>
  <inkml:trace contextRef="#ctx0" brushRef="#br0" timeOffset="79955.39">18803 3810 0,'0'0'16,"-18"-18"-16,-17 18 0,-35 18 15,34 17 16,36 1-15,0-19 0,71-17-1,-1 0 1,-17-35 0,-53 0-1,0-1 1,-53 19-1,-17 17 1,52 0-16,-17 17 16,17 36-1,18 0 1,18-35 0,70-1-1</inkml:trace>
  <inkml:trace contextRef="#ctx0" brushRef="#br0" timeOffset="81022.36">19138 3757 0,'0'0'0,"0"-18"0,0 1 15,-17 17 16,17 17-15,-18 19-16,-17 52 16,17 0-1,0 36 1,18-19 0,0-16-1,18-54 1,35-17 15,35-18-15,-35-36-1,53-70 1,-18-35 0,-35 35-1,0-17 1,-53 52-1,18 54-15,-18-18 16,-36 35 15,1 70-15,17 1 0,-17 52-1,35 1 1,0-19 15,18-34-15,35-53-1,35-1 1,18-17 0,-36-35-1,-52 17-15,52-88 16,-52 54-1,17-19 1,-35 53 0,0 36-1,0 70 1,-17-17 0,17-18-1,0-18 1,35-17 15,35-18-15,19 0-1,-19-53 1,1-36 0,-36 1-1,-17 18 1,-18 34-1,-18 54 32,18 0-47,-18 52 16,1 54 0,-18 35-1,35-36 16,0-70-31,0 123 16,0-17 0,-36-71-16</inkml:trace>
  <inkml:trace contextRef="#ctx0" brushRef="#br0" timeOffset="81206.86">20214 5433 0,'0'17'16,"-70"54"-1,17-36 1,0-17-1,35-18 1,-17-18 0,35-52-1,0-71 1,0 17 0,0 36-1</inkml:trace>
  <inkml:trace contextRef="#ctx0" brushRef="#br0" timeOffset="81505.81">19438 3986 0,'0'0'15,"-35"-17"1,52 17-16,19 0 16,87-36-1,36 19 1,-53-1 0,0 18-1,-89 0 1,-70 0 15,18 0-31</inkml:trace>
  <inkml:trace contextRef="#ctx0" brushRef="#br0" timeOffset="85754.52">20690 3863 0,'0'-18'47,"0"1"-32,0-1-15,0 0 16,0-17-1,0-18 1,0 18 0,0 17-1,0 1 1,-17 17 0,-19 35-1,19 53 1,-18-17 15,-1 52-15,19-17-1,-1-36 1,18-52-16,0 17 16,-18-35 15,18-17 0,0-1-31,18-52 16,17-1-1,1 18 1,-1 35 0,-18 18-1,19 53 1,17 0 15,-18 0-15,-17-35-16,17-1 15,53-17 1,18 0 0,-36-35-1,1-35 1,-53-36-1,-18 0 1,-36 18 0,-17 17-1,18 71 1,18 0 15,17 18-31,0 0 16,52 17 15,1 0-31</inkml:trace>
  <inkml:trace contextRef="#ctx0" brushRef="#br0" timeOffset="86504.97">21819 3739 0,'0'0'0,"18"-35"15,-18 0 1,-71 17 0,-17 18-1,-18 36 1,18 34 0,0 36-1,35 0 1,53-53 15,0-36-31,35 19 16,18-36-1,53-18 1,-18-35 0,0-18-1,-17 1 1,-36 17-1,-17-18 1,0 54 0,-18 70 15,0 0-15,-18-36-16,18 54 15,0-1 1,0-34 15,53-19-15,-18-17-1,53 0 1,-70-17-16,70-36 16,-35 0-1,0-18 1,-53 36-1,18 35 1,-18 53 15,-18 35-15,18-35 0,0-35-1,0-36 32,0 0-47</inkml:trace>
  <inkml:trace contextRef="#ctx0" brushRef="#br0" timeOffset="86738.28">22225 3492 0,'0'0'0,"-18"0"0,1 0 0,-1 53 15,0-17 1,18-19 0,0 1-16,36-18 15,34 0 1,-52-18-1</inkml:trace>
  <inkml:trace contextRef="#ctx0" brushRef="#br0" timeOffset="86888.53">22313 3475 0,'-17'-18'31,"-1"1"-31,-35 17 16,18 35-1,17 0 1,0 18-1,18-18 1,36-17 0</inkml:trace>
  <inkml:trace contextRef="#ctx0" brushRef="#br0" timeOffset="87287.97">22931 3369 0,'0'0'0,"0"-18"0,17 1 15,-17-1 1,0 53 15,-35 18-15,0 53-1,35-71-15,-36 54 16,-17 34 0,18-35-1,18-17 1,17-18 0,52-36-1,19-17 1,17 0 15,-35-35-15,0 0-1,-53 0-15</inkml:trace>
  <inkml:trace contextRef="#ctx0" brushRef="#br0" timeOffset="87555.02">22701 3687 0,'0'0'0,"18"0"47,35 0-47,70-18 16,-17 18-1,-71-18 1,54 1 0,-72 17-16,36 0 15,-53-18 1,0 0-16</inkml:trace>
  <inkml:trace contextRef="#ctx0" brushRef="#br0" timeOffset="88721.97">24201 2646 0,'0'0'0,"17"0"0,1-35 31,-18 17-31,0 0 16,-18 18-1,1 0 1,-36 53 0,0 18-1,35-54-15,-88 89 16,-17 18 0,35-1-1,-18 54 1,35-36-1,54 106 17,17-89-17,0-52 1,70 18 0,36-19-1,-36-52 1,36-17-1,-17-19 1,-37-17 0,-16 0-1,-19 0 1,1-17 0,-18-36-1,18 53 1</inkml:trace>
  <inkml:trace contextRef="#ctx0" brushRef="#br0" timeOffset="90619.82">24412 3263 0,'0'-17'0,"-17"-1"78</inkml:trace>
  <inkml:trace contextRef="#ctx0" brushRef="#br0" timeOffset="90703.11">24465 3298 0</inkml:trace>
  <inkml:trace contextRef="#ctx0" brushRef="#br0" timeOffset="92473.74">24465 3334 0,'-18'0'47,"1"0"-32,-1 0 1,18-18-16,-17 18 16,17-18 15,-18 18-16,18-17-15,0-1 719,0 1-703,-18 17-1,18-18-15,-17 18 16,17-18 47,0 1-32,0-1-16,17 18 1,1 0 0,0-18-1,-1 18-15,18 0 16,36 0 0,35 0-1,-36 0 1,-17 53-1,-53 18 1,-53 52 15,36-105-31,-71 70 16,-18-17 0,35-54-1,54 1 1,-1-18-1,18-35 17,53-1-17,53 36 1,0 0 0,-18 0-1,0 36 1,-70-19-16,17 19 15,-35 34 17,-53-17-17,-35-35 1,-36 17 0,89-35-16,-106 0 15,53 0 1,-1 0-1,72 0 1,-1 0 15,53 0 32,-17 0-63,0 0 15</inkml:trace>
  <inkml:trace contextRef="#ctx0" brushRef="#br0" timeOffset="92921.47">25206 3828 0,'0'0'0,"0"17"32,0 1-17,0-36 63,0 1-62,0-1 0,0 0 15,0 36 0,0 0-31,0-1 0,0 1 16,0 35-1,-53 0 1,-70 17 0,34-52-1,19 0 1</inkml:trace>
  <inkml:trace contextRef="#ctx0" brushRef="#br0" timeOffset="93620.6">25682 2963 0,'0'0'0,"-17"0"0,-72-17 16,36 17 15,71 0-15,106-18-1,17 18 1,88-18 15,-194 18-31,89 0 16,-54 0 0,-52 0-1,-71 0 1,-18 18-1,19-18 1</inkml:trace>
  <inkml:trace contextRef="#ctx0" brushRef="#br0" timeOffset="93854.42">25964 2981 0,'18'0'15,"0"0"-15,-1 0 0,1 0 16,0 0 15,-18 18 16,-18 17-31,-35 53-1,53 53 1,-53-17-1</inkml:trace>
  <inkml:trace contextRef="#ctx0" brushRef="#br0" timeOffset="94230.45">25912 3598 0,'0'18'16,"0"0"-1,0-36 63,17 18-78,-34 0 94,17-18-63,0 1 16,0-1 0,-18 0-31,18 1-1,0-1-15</inkml:trace>
  <inkml:trace contextRef="#ctx0" brushRef="#br0" timeOffset="94503.86">25982 3175 0,'0'0'0,"0"-18"0,0 1 15,0-1 1,0 36 15,0 88-15,-35 52-1,17-52 1,1-71-16,-19 71 16,-17-35-1,36-18 1,-19-18-1,19-35 1</inkml:trace>
  <inkml:trace contextRef="#ctx0" brushRef="#br0" timeOffset="95120.04">25788 3775 0,'18'-36'31,"-36"72"-31,71-124 16,-18 35-1,-17 0 1,0 53 15,-1 0-31,18 53 16,-35-18-1,71 18 1,-18-36 0,0-17-1,35 0 1,-53 0-16,36-35 15,-1-18 17,-17-53-17,-53 18 1,0-88 0,0 52-1,-106-17 1,18 88-1,-70 36 1,16 17 0,54 17-1,18 72 1,34 52 0,72 0-1,70-53 1,-36-53-1,36-17 17,-36-18-17,-17 0 1,-17 0 0,-19 0-1,19 0 1,-1 0-1,-18 0-15</inkml:trace>
  <inkml:trace contextRef="#ctx0" brushRef="#br0" timeOffset="95288.15">26582 3404 0,'0'0'0,"17"-17"16,-17-1-1,0 0 1,0 89 31,0-1-32,0-17 1</inkml:trace>
  <inkml:trace contextRef="#ctx0" brushRef="#br0" timeOffset="96320.4">26564 3722 0,'0'17'15,"35"-17"1,18 0-1,18 0 1,-1-35 0,1-18-1,-18-17 1,-35-54 0,-18 71-1,0 36 1,0 34 31,0 54-32,0-54-15,-18 36 16,0 36 0,18-19-1,0-52 1,53-1-1,35-17 1,-70 0-16,53 0 16,-1-52-1,-52 34 1,-18-17 0,0 70-1,0-53 1,0 1-1,17-1 407,-17 0-422,18 1 16,-18-1-16,35-17 16,-17-1-1,0-52 1,-18 35-1,0 36 17,-53 17-17,17 17 1,19 36 0</inkml:trace>
  <inkml:trace contextRef="#ctx0" brushRef="#br0" timeOffset="96837.95">27252 3510 0,'18'35'31,"17"18"-15,0 0 0,-35-17-1,53 16 1,0-34 0,18 0-1,17-18 1,0-18-1,0-35 17,-35 0-17,-18-70 1,-35 52 0,0-17-1,-70 88 1,35 0-1,-89 53 1,71 35 0,18 18-1,35-35 1,0-36 0,70-35-1,-34 0 1,52 0-1,-70-18-15,52-35 32,-35-17-17,18-19 1,-35 54 0,-18 0-1</inkml:trace>
  <inkml:trace contextRef="#ctx0" brushRef="#br0" timeOffset="97886.54">27887 3563 0,'0'35'16,"0"1"0,0 17-1,35-36 1,54 18 0,-72-35-16,54 0 15,17-35 1,-35-18-1,0-70 17,0-36-17,-18 18 1,-35 53 0,0 52-1,-18 72 16,-17 70-15,17 35 0,1-18-1,17-17 1,0-53 0,53-18-1,17-17 1,1-18-1,-54 0-15,72-35 32,-36-18-17,-18-36 1,0 36 0,-17 1-1,-18 87 16,-36 18-15,19 0 0,17 0-1,0-18 1,35-17 0,-17-18-16,52 0 15,1 0 1,35-53-1,-18-36 1,-18 19 15,-34 17-15,-54 71 15,-35 70-15,18-71-1,0 72 1,17-72-16,18 36 16,0-35-1,88-18 1,-35 0 0,35-35-1,-52-1 1,-19-70-1,-17 53 17,-35-17-17,-36 35 1,54 35 0,34 0 15,72-18-16,-1-17 1</inkml:trace>
  <inkml:trace contextRef="#ctx0" brushRef="#br0" timeOffset="98453.34">29545 3351 0,'18'36'31,"-18"-19"-31,0 36 16,0 0-1,0 18 1,0-18-1,-18-18 17,18-17-17,0-36 32,0 0-31,18-52-1,35-1 1,17-35 0,36 18-1,0 35 1,-36 71 0,-52 70-1,-18-17 1,-53 52-1,36-105-15,-1 52 16,18-17 15,53-53-15,35 0 0,0 0-1,18-35 1,-71 17-16,18-35 15,18-17 1,-54 17 0,-17 18-1,0 17 1,0-17 0,-35 35-1</inkml:trace>
  <inkml:trace contextRef="#ctx0" brushRef="#br0" timeOffset="98742.55">29510 2928 0,'-18'0'0,"36"0"0,-53 0 0,17-18 16,0 1-16,36 17 15,0 0 48,-18 17-48,-18-17 1</inkml:trace>
  <inkml:trace contextRef="#ctx0" brushRef="#br0" timeOffset="99037.9">28399 3210 0,'17'0'31,"1"0"-31,0 0 16,17 0-16,71-17 15,17-1 1,-52 18 15,-54 0-15</inkml:trace>
  <inkml:trace contextRef="#ctx0" brushRef="#br0" timeOffset="99820.96">26688 3475 0,'0'17'0,"-36"54"31,36-53-31,0-1 16,0 19 0,0-19-1</inkml:trace>
  <inkml:trace contextRef="#ctx0" brushRef="#br0" timeOffset="100894.01">30850 3281 0,'0'0'0,"18"-18"0,0-52 16,-18 52 0,0 0-1,0-17 1,-18 35 0,-53 35-1,1 18 1,35 53-1,-36 35 1,53-70 0,18-36-1,71-17 1,-18-18 0,17 0-1,19-71 1,-36 18-1,-36-70 1,-17 35 15,-70 35-15,-1 35 0,1 18-1,17 0 1,53 18-1,158-18 17</inkml:trace>
  <inkml:trace contextRef="#ctx0" brushRef="#br0" timeOffset="101386.04">31397 2981 0,'0'0'31,"0"-53"-31,0 35 0,-17 18 16,-1 0-1,-17 36 1,17-1-16,-17 36 16,-18 87-1,0-34 1,-18 52-1,1 1 1,35-54 0,-1 71-1,19-35 1,17-53 0,35-71-1,-17-35 1,-18-53 15,-71-35-15,36 17 15,-1 18-15,36 18-1,0 0 1,18-1-1,53-16 1,-36 34-16</inkml:trace>
  <inkml:trace contextRef="#ctx0" brushRef="#br0" timeOffset="101936.69">31838 3175 0,'0'0'0,"-17"-18"15,17 1 1,0-36 0,0 18-1,17 17 1,-17 0-1,-17 18 1,-72 0 0,54 18-16,-88 52 15,87-17 1,19 18 0,34-18-1,89 0 1,0 35-1,-18-18 1,-53-17 15,-35 18-15,-52-53 0,-72-18-1,36 0 1,-18 0-1,88 0-15,-17 0 16,17-36 0,36 19-1,53-36 1,-36 35-16</inkml:trace>
  <inkml:trace contextRef="#ctx0" brushRef="#br0" timeOffset="102287.85">32120 3193 0,'0'0'0,"0"-18"0,0 0 16,-17 18 15,17 18-15,-53 53-1,18 17 1,-1 0 0,36 0-1,0-35 1,53-35 0,18-18-1,-1 0 1,19 0-1,-19-53 17,-52 17-32,-18 19 15</inkml:trace>
  <inkml:trace contextRef="#ctx0" brushRef="#br0" timeOffset="102502.96">32050 3404 0,'0'0'0,"-18"0"0,1 0 16,17-17-1,88 17 17,-53-18-32,36 0 15,17-35 1,-53 36-1,-17-1 1</inkml:trace>
  <inkml:trace contextRef="#ctx0" brushRef="#br0" timeOffset="102686.25">32138 3175 0,'-18'0'15,"36"0"-15,-36-18 16,36 18 15,0 0-31,35 0 16,0 0-1,-36 0-15,36 0 16,0 0 0</inkml:trace>
  <inkml:trace contextRef="#ctx0" brushRef="#br0" timeOffset="103003.56">32632 3175 0,'0'0'0,"0"-18"15,0 1 1,-18 17 15,1 0-15,-36 35-1,-18 71 1,18-18 0,53-35-1,0 17 1,53-34 0,-18-36-1,-17 0-15,35 0 16,35 0-1,-70-18 1</inkml:trace>
  <inkml:trace contextRef="#ctx0" brushRef="#br0" timeOffset="103419.52">32897 3228 0,'0'0'0,"-71"0"31,53 0-31,1 18 16,-19 52-1,1-17 1,17 35 0,18-53-1,0 1 1,36-19-1,17-17 1,0-35 0,-18 0 15,0-36-15,-35 1-1,0 17 1,-53 35-1,36 18-15,-19 0 16,36 18 0,-17-18-1,17 17-15</inkml:trace>
  <inkml:trace contextRef="#ctx0" brushRef="#br0" timeOffset="103669.77">33126 3246 0,'0'0'0,"0"-36"31,-18 36-15,1 18 0,-1 17-1,0 18 1,-17 35-1,17-52 1,18-1 0</inkml:trace>
  <inkml:trace contextRef="#ctx0" brushRef="#br0" timeOffset="104090.88">33073 3281 0,'0'0'16,"0"-18"-16,18-17 0,-1 17 31,-17 36 1,0 35-17,18 17 1,-1-34-1,19 17 1,-19-53 0,19 0-1,-19 0 1,1-36 0,0-17-1,34-35 1,-52 35-1,36 18 1,-36 17 0,17 18 46,1 0-62,0 0 16</inkml:trace>
  <inkml:trace contextRef="#ctx0" brushRef="#br0" timeOffset="104335.95">33673 3175 0,'-18'0'31,"0"18"-15,18-1-16,-35 36 15,0 0 1,35-18 0,-18 36-1,1-36 1,17-17 0,17-18 15</inkml:trace>
  <inkml:trace contextRef="#ctx0" brushRef="#br0" timeOffset="104686.06">33567 3228 0,'0'0'0,"0"-18"0,0-17 16,0 17-1,35 18 1,18 0-1,-18 0 1,1 53 15,-36 0-15,0 18 0,0-54-16,-18 36 15,-35-17 1,-18-1-1,36-35 1,18 17 0,34-34 15,1 17-15</inkml:trace>
  <inkml:trace contextRef="#ctx0" brushRef="#br0" timeOffset="105045.44">33849 3298 0,'0'0'0,"-18"0"63,18 18-63,-17 0 0,-1-1 15,18 19 1,0-19 0,0 1-1,18 17 1,-18-17 0,0 17-1,0-17 1,-53-1-1,35-17 1,1 0 15</inkml:trace>
  <inkml:trace contextRef="#ctx0" brushRef="#br0" timeOffset="105518.83">33479 2787 0,'0'0'0,"-18"-35"15,36 35 16,-1 0-31,36 35 16,35 53 15,1 36-15,-72-19 0,18 72-1,-35-18 1,0-89-1,-17-35-15,-36 107 16,-18-72 0,-52 1-1,17-36 1,35 0 0,36-17-1,53-18 48,-1 0-63</inkml:trace>
  <inkml:trace contextRef="#ctx0" brushRef="#br0" timeOffset="113884.24">20179 4904 0,'0'17'31,"0"1"-15,0 0-1,0-1 1,0 1-16,0 17 16,0 18 15,0 18-15,0-1-1,0-17 1,0 0-1,0-35 1,0 17 0,0-18-16,0 1 15,0 0 1,0-1 0,0 1-1,0 0 48,-18-18-48,1 0 1,-1 0 31,0 0-32,1 0 1,-19 0 0,19 0-1,-1-18 1,18 0 0,0-17-1,-18-18 1,18 36-1,0-19 1,0 1 0,0 17-1,0 1-15,0-19 32,0-16-17,18-1 1,0 17-1,-18 19 1,-18-1-16</inkml:trace>
  <inkml:trace contextRef="#ctx0" brushRef="#br0" timeOffset="143314.6">1993 6438 0,'0'0'0,"0"-70"32,0 52-32,-17 18 62,17 18-62,-18 17 16,18 71-1,-18 0 1,1 35 0,17-106-16,-18 53 15,18 0 1,0-52-1,0-19 1,0 1 0,0-53 15,18-18-15</inkml:trace>
  <inkml:trace contextRef="#ctx0" brushRef="#br0" timeOffset="143697.56">2011 6403 0,'0'0'0,"0"-18"16,0 1 15,0-1-15,53 18-1,17-18 1,54 18 0,-36 0-1,-53 0-15,36 0 16,-36 0 15,-17 0-15,-18 18 15,-18 0-15,0-1-16</inkml:trace>
  <inkml:trace contextRef="#ctx0" brushRef="#br0" timeOffset="143997.82">2046 6703 0,'0'0'0,"-18"17"0,18 1 15,18-18 17,0 0-17,35 0 1,17 0 0,-17 0-1,0-18 1,0 1-1,-35-1-15</inkml:trace>
  <inkml:trace contextRef="#ctx0" brushRef="#br0" timeOffset="144364.17">2822 6385 0,'0'0'0,"0"-17"16,0-1 0,-17 18 15,-19 53-15,1 0-1,-18 70 1,0-17-1,-17 0 1,52-35 0,18-1-1,0-35 1,0-17 0,18-18 15,-1 0-31,54-18 15</inkml:trace>
  <inkml:trace contextRef="#ctx0" brushRef="#br0" timeOffset="144964.37">3016 6615 0,'0'0'0,"18"-18"0,-36 18 47,1 18-47,-1-1 15,0 1-15,1 52 16,-36 19 0,35-19-1,18 1 16,18-54-15,35 1 0,0-18-1,17-18 1,-52 1-16,35-19 16,-18-34-1,0-1 1,-35-17-1,-17 18 1,-36 34 0,-18 19-1,1 52 1,34 0 0,-17 53 15,36-35-16,17 36 1,0-37 0,0 1-1,35-35 1,18-18 0,0 0-1,0 0 1</inkml:trace>
  <inkml:trace contextRef="#ctx0" brushRef="#br0" timeOffset="145697.51">3457 6703 0,'0'0'0,"0"-71"31,0 54-15,0 34 15,-17 1-15,-1 35-1,-17 35 1,17-35 0,0-18-16,18 18 15,0-18 1,0 1-1,18-36 1,35 0 0,0-18-1,0-53 1,0 1 0,-36 17-1,19 18 16,-19 17-15,-17 53 15,0 36-15,18-18 0,17-18-1,-17 0 1,70-35-1,-35 0 1,17-17 0,-34-19-1,-1-34 1,-35-1 0,0-17-1,-18 70-15,-17 1 31,17-1-15,-17 18 0,0 18-1</inkml:trace>
  <inkml:trace contextRef="#ctx0" brushRef="#br0" timeOffset="147014.01">5309 6421 0,'0'0'0,"0"-18"0,0-17 16,-17 35 30,-1 17-46,-17 71 16,-1 18 0,-16 35-1,-1 1 1,0-54 0,53-71-16,-18 19 15,18-54 16,0-35-15,0-17 0,0 17-1,0 35-15,0-17 16,18 52 15,35 36-15,-18 0 15,18 0-15,-36-35-16,36-1 15,53 1 1,-18-18 0,54-35-1,-19-53 1,-70-18-1,-35-35 1,-36-1 0,-70 1-1,0 71 1,-36 35 0,-17 52-1,35 107 16,71-1-15,35 36 0,17-53-1,36-36 1,36-17 0,34-53-1,-17 0 1,35-17-1,-18-72 1,-87 54 0,17-36-1,-18 19 1,-35 69 15,0 54-15,0-18 15,0 17-15,0-52-16,0 52 15,18-52 1,52-18 0,-35 0-1,18-35 1,-17 17-1,-1-88 1,-35 71 0</inkml:trace>
  <inkml:trace contextRef="#ctx0" brushRef="#br0" timeOffset="147214.1">6121 6350 0,'0'0'0,"-18"0"16,18 18 15,0-1-31,0 1 16,0 0 0,18-1-16,-1 1 15,1-1-15</inkml:trace>
  <inkml:trace contextRef="#ctx0" brushRef="#br0" timeOffset="147863.59">6650 6756 0,'0'0'0,"53"-36"15,-18 19 1,-17-54 0,-18 54-16,0-36 15,-53 17 1,-35 36 0,-36 18-1,18 35 1,18 53-1,35 17 1,53-52 0,35-36-1,18-17 1,36-36 0,-1-17-1,35-53 16,-70 17-15,-35-17 0,-18 53-1,-36 70 17,19-18-32,-1 36 15,1 18 1,17-18-1,17 0 1,36-36 0,-35-17-1,-1 0-15,54 0 16,0 0 0,34-17-1,-16-18 16,-54 17-31</inkml:trace>
  <inkml:trace contextRef="#ctx0" brushRef="#br0" timeOffset="148580.72">7232 6756 0,'18'-18'16,"-1"-17"-1,-17-36 1,0 18 0,-70 265-16,105-247 0,-17-159 15,-54 194 1,-34 35-1,34-17-15,-16 34 16,-1 19 0,35-18-1,18-18 1,18-17 0,35-18-1,-36 0-15,54-18 31,-54-17-15,19 0 0,-36-1-1,0 54 48,0 0-63,0 35 15,-18 17 1,18 36 0,0 17-1,0 124 1,0-17 0,0-54-1,0 71 1,-35-18 15,-18-105-15,35-107-16,-70 72 15,53-89 1,17 0 0,0-71-1,18-88 1,36 1-1,-1-107 1,0 89 0,1 52-1,16-52 1,-34 52 0,35 1-1</inkml:trace>
  <inkml:trace contextRef="#ctx0" brushRef="#br0" timeOffset="149114.37">7355 6632 0,'0'0'0,"0"-17"0,-17 17 15,-1-18 1,18 0 0,0-17-1,18 0 1,35 35 0,-18 0-1,18 53 1,-35 0 15,-1 35-15,-34-18-1,-19-34 1,19-19 0,-1-17-1,18-53 16,0 18-31,0-18 16,53-17 0,-18 34-1,18 1 1,-18 35 0,36 0-1,-71 18-15,18-1 16,-1 1-1</inkml:trace>
  <inkml:trace contextRef="#ctx0" brushRef="#br0" timeOffset="150447.78">8149 6579 0,'0'0'16,"0"-17"-16,18-1 0,-1-35 15,1-17 1,-18-1 0,-35 53-1,-53 18 1,-1 53 0,1 35-1,35 1 16,36-1-15,17-18 0,0-34-1,17-36-15,54 17 16,-18-17 0,53-53-1,-36 0 1,1-35-1,-54-18 1,-17 36 0,0 52-1,-17 106 17,17-17-17,0 17 1,0-70-16,0 35 31,17-18-15,36-35-1,0 0 1,0-35 0,0-53-1,-18-1 1,-35 36-1,0 1 1,0 87 15,0 53-15,-17-17 0,17-19-1,0 1 1,0-35 15,0 0-15,0-36 15,0-35-15,0-17-1,0-19 1,17 72-16,1-36 15,52 0 1,-17 53 0,-17 18-1,-1 34 1,-17 37 0,-18-19-1,0-17 16,0-18-15,0-17 0,0-36 15,0 1-15,0-36-1,0-53 1,70 0-1,-17 53 1,71 0 0,-36 53-1,0 36 1,-70-19-16,-1 36 16,-17 53-1,-17 0 1,-19-53 15,1 17-15,35-52-1,-18-18 1,1 0 0,-19 0-1</inkml:trace>
  <inkml:trace contextRef="#ctx0" brushRef="#br0" timeOffset="151686.68">1940 7514 0,'0'0'0,"-88"0"31,70 0-15,36 0 46,0 0-62,-1 0 0,36 0 16,-35 0-1,52 0 1,36 0 0,0 0-1,71 0 1,-19 0 0,72 18-1,-178-18-15,125 0 16,87 0-1,36 0 1,-53 0 0,71 0-1,35 0 1,35-35 0,0 17-1,-88 0 1,88 1 15,-124-1-15,124 0-1,-300 18-15,177-17 16,70 17 0,0 0-1,-105 0 1,52-18-1,-123 18 1,-107 0-16,107 0 16,-71 0-1,-52 0 1,-19-18 0,1 18-1,-18-17 63</inkml:trace>
  <inkml:trace contextRef="#ctx0" brushRef="#br0" timeOffset="151763.67">8696 7338 0,'-18'0'31,"1"0"-15</inkml:trace>
  <inkml:trace contextRef="#ctx0" brushRef="#br0" timeOffset="151847.09">8608 7355 0,'0'0'0,"0"18"32,17-18-17,54 18 1</inkml:trace>
  <inkml:trace contextRef="#ctx0" brushRef="#br0" timeOffset="153064.59">9243 8308 0,'0'-35'16,"0"17"-16,0 0 0,0 1 15,17-19 1,-17 19 15,0-1-31,18 1 16,-18-1-1,0 36 32,0-1-47,0 54 16,-35 52-1,17 18 1,0-17 0,-17 70-1,35-35 1,0-107-16,-17 125 16,17-1-1,0-35 1,-36 36 15,1 17-15,0-53-1,-1-35 1,36-53 0,0-18-1,0-17 1,0-1-1,0-34 32,0-19-47,18-34 16,-18-89 0</inkml:trace>
  <inkml:trace contextRef="#ctx0" brushRef="#br0" timeOffset="154796.44">9331 7937 0,'0'-17'15,"0"-1"17,0 1-32,0-1 15,18 18 1,-18-18-16,17 18 0,1 0 16,0-35-1,17 35 1,-18 0-1,19-18 1,34 18 0,18-17-1,54-1 1,-19 18 0,71 0-1,-141-18-15,106 18 16,52-17-1,54-1 1,-18 18 0,53 0-1,-106 0 1,106 0 0,-230 0-16,212 0 15,-88 0 1,36 0-1,-71 0 17,70-17-17,0 17 1,0 0 0,-17 0-1,-71 0 1,53 0-1,-53 0 1,36 0 0,-142-18-16,71 18 15,-53 0 1,-36 0 0,1 0-1,17 0 1,-17 0-1,17 0 17,-17 0-17,0 0 1,17 0 0,0 0-1,36-18 1,-18 18-1,-1-17 1,-34 17 0,0 0 15,-18 17 47,-18 1-62,18 0-16,0-1 15,0 36 1,0 18 0,0 17-1,0 53 1,0-18-1,0 36 1,0-18 0,18-105-16,-18 69 15,0 54 1,35 0 0,-53 0-1,18-54 1,0 107-1,18-35 17,0-36-17,35 35 1,-18-70 0,-35 0-1,0-53 1,-18-53 15,18-18-15,-35 0-1,-18-17 1</inkml:trace>
  <inkml:trace contextRef="#ctx0" brushRef="#br0" timeOffset="156095.42">9049 10195 0,'0'0'0,"0"18"15,0 0 17,0-1-32,0 1 31,53-18-15,35 0-1,71 17 1,-1 1-1,125-18 1,69 0 0,-263 18-16,175-18 15,142 0 1,-106 0 0,70 0-1,-70 0 1,70 0-1,71 17 17,-176-17-17,70 18 1,-106-18 0,-17 0-1,-53 0 1,0 0-1,-18-18 1,0 1 0,-35 17-1,17 0 1,53 0 0,-52 0-1,-54 0 1,19 0-1,-54 0 17,0 0-17,-17 0 1,0 0 0,17 0-1,-18 0 16,1 0-15,0 0 0,-1-18-16,-34 18 62,-1 0-46,-17 0-16</inkml:trace>
  <inkml:trace contextRef="#ctx0" brushRef="#br0" timeOffset="156963.06">4039 11836 0,'0'0'0,"0"-18"0,-35-35 32,17 35-32,-35-34 15,53 16 1,-17 36 0,-18 0-1,-1 71 1,1 123-1,35 0 1,0 70 0,0-69-1,-18 87 1,1-88 0,-36 88-1,35-141 1,1 0-1,-1-53 17,18-35-17,18-88 17,-18 0-32,35-53 15,-18-36 1</inkml:trace>
  <inkml:trace contextRef="#ctx0" brushRef="#br0" timeOffset="158196.75">3916 11677 0,'-35'-35'31,"35"17"0,17 18-31,18-18 16,177-52-1,17 17 1,159-18 0,-88 36-1,159 17 1,-89 1 0,-246 17-16,370 0 15,-53 0 1,-177 0-1,1 17 17,-89 1-17,1-18 1,-72 0 0,-69 0-1,-36 18 1,0 17-1,0 0 1,0-17-16,0 17 16,17 71-1,-17-18 1,18 36 0,-18-18-1,0 70 1,-35 0 15,-18 1-15,0-19-1,18-16 1,-1 52 0,1-71-1,35-88-15,-35 89 16,17 70-1,1-88 1,-19 35 0,19-53-1,-54 0 1,1-53 0,-19-35-1,-52 18 1,-18-18-1,-87 0 17,-19 18-17,36-1 1,-230-17 0,177 18-1,-36-18 1,124 0-1,-70 0 1,-1 0 0,53 18-1,107-18 1,-1 0 0,35 0-1,18 0 1,-35 17 15,35-17-15,88-17 31,-17-1-47</inkml:trace>
  <inkml:trace contextRef="#ctx0" brushRef="#br0" timeOffset="158946.73">11942 11959 0,'0'0'0,"-89"-106"32,72 106-32,-19-17 15,-17 17 1,36 0-16,-36 70 15,0 124 1,35-17 0,18 123-1,0 17 1,0-105 0,0 35-1,0-159 1,-17-18 15,17-52-15,-18-18-1,18-53 1,0-17 0,18-72-1</inkml:trace>
  <inkml:trace contextRef="#ctx0" brushRef="#br0" timeOffset="160145.14">12012 11994 0,'0'0'16,"0"-35"-1,0 18-15,18-1 16,-1 18 0,1 0-16,70-18 15,106 18 1,18-17 0,176 17-1,141-18 1,53 0-1,36 18 1,-142 0 0,88 0-1,-211 0 1,35 0 0,-123 0-1,-89 0 1,-70 0-1,35 0 17,-35 0-17,-89 18 1,19 35 0,-36 0-1,0 53 1,-18-18-1,0 53 1,1-18 0,-1 71-1,1-52 1,-1 52 0,-17-18-1,17-88 1,-17 36-1,-1-36 17,19-18-17,17-17 1,-35-17 0,-1-1-1,36-18 1,-53 19-1,36-36-15,-36 17 16,-71 1 0,1 0-1,-106-1 1,-18 1 0,-53 0-1,-71-18 1,89 0-1,-141-18 17,-18-17-17,106 35 1,-195 0 0,213-18-1,-53 18 1,105-18-1,-70 18 1,70 0 0,89 0-1,70-17 1,35 17 0,-17 0-1,-18 0 1,36 0-1,35-53 17,35 18-32</inkml:trace>
  <inkml:trace contextRef="#ctx0" brushRef="#br0" timeOffset="160846.28">17022 9384 0,'0'0'0,"0"-71"31,-18 71-15,0 0-1,-17 53 1,35 53 0,-18 123-1,18-35 1,-17 0-1,17-158-15,-18 70 16,-17-18 0,17-53-1,0-35 1,1-18 0,17-17-1,35-71 1</inkml:trace>
  <inkml:trace contextRef="#ctx0" brushRef="#br0" timeOffset="161928.32">17092 9278 0,'0'0'0,"0"-18"16,-18-17-1,36 17 1,53 18 0,-36 0-16,124-17 15,88-1 1,141 1 0,17 17-1,195-18 1,-124 18-1,106 0 17,-70 0-17,-142 0 1,-158 0 0,0 0-1,-71 0 1,-71 0-1,-52 0-15,35 0 16,-35 18 0,-1-1-1,-17 18 1,0 18 0,0 0-1,0-35-15,0 88 16,18 0-1,-18 70 17,0 0-17,0-34 1,-18-1 0,18-106-16,-35 71 15,0-18 1,-18-18-1,0-34 1,-35-1 0,-18-35-1,-18 0 1,-70 0 0,-17 0-1,-125 0 1,231-18-1,-89 1-15,-283 17 32,372-18-32,-319 0 15,142 18 1,-88-17 0,87 17-1,-34-35 1,70 35-1,88 0 1,53 0 0,36 0-1,-54 0 1,36 17 0,35-17-1,18 0 1,17 0-1,1 35 1,-1-17 15,0 0-15,18-1-16</inkml:trace>
  <inkml:trace contextRef="#ctx0" brushRef="#br0" timeOffset="162795.43">10619 15804 0,'0'0'0,"-36"-70"31,36 52-31,-17-70 15,17 35 1,0-17 0,-18 34-1,-17 1 1,-1 123 0,19 18-1,-1 123 1,-17 54-1,0-19 1,35-193 0,-18 211-1,0-17 1,18-71 0,0-106-1,0-18 1,0-52-1,0-36 1,0-35 0,0-88-1,0 88-15</inkml:trace>
  <inkml:trace contextRef="#ctx0" brushRef="#br0" timeOffset="164678.34">10460 15610 0,'0'0'0,"0"-88"31,0 71-31,0-1 16,0 0 0,17 18 15,19 0-31,105 18 16,88-18-1,159 0 1,-17 0-1,193 18 17,-405-1-32,317-17 15,194 18 1,-176-18 0,53 17-1,-177-17 1,36 0-1,-318 0-15,124 0 16,35-17 0,-35-18-1,-89 35 1,54-36 0,-54 36-1,18 0 1,-88 0-1,-18 0 17,-17 0-17,0 0 1,-18 18 0,17 0-1,-17-1 1,0 18-1,0 18 1,-17 0 0,-54 53-1,53 71 1,-35 17 0,18-18-1,0 18 1,17-18 15,-17-52-31,0 17 31,-18-53-15,35-53 0,1 1-1,17-19 1,-18-17-1,0 18 1,1-18 15,-1 0-15,-17 18 0,-18-18-1,-35 0 1,-1 0-1,-34 0 17,-18 0-17,-89 0 1,1 0 0,-159 0-1,-35 0 1,-1 0-1,125 0 1,-125 0 0,124-18-1,212 18-15,-212 0 16,124 0 0,-71 0-1,53 18 1,-35-1-1,105-17 17,-35 18-17,89-18 1,-18 0 0,35 18-1,0-18 1,-18 0-1,1 0 1,-18 0 0,-36 0-1,36 0 1,-36 17 0,19-17-1,16 0 1,54 18-1,17-18 110,1 0-109,17-18 109,0 1-94,0-1-15,-18 0-16</inkml:trace>
  <inkml:trace contextRef="#ctx0" brushRef="#br1" timeOffset="176527.41">2522 8467 0,'0'0'0,"-17"0"15,-1 17 1,18 1-16,-18-18 31,36 0 0,0 0-15,-1 0-16,72 0 16,-19-35-1,18-36 1,-35 1-1,0-36 1,-35-18 0,-18 36-1,0 70-15,0-52 16,0 87 31,-18 1-47,0 70 15,-17 53 1,0 18 0,35 18-1,0-54 17,0 89-17,0-54 1,0-105-16,0 141 15,0-70 1,0-18 0,18-89-1,34-34 1,37-71 0,-1-36-1,-53-35 1,-17-17-1,-36 52 1,-105 19 0,-1 69 15,-87 36-15,122 0-1,54 0 1,88 0 15,53-35-15,-18 0-1,-70 17-15,105-35 16,-52 0 0,-18 18-1,-18 17 1,-35 1-1,0 52 17,0 36-17,0-36 17,0 0-17,0-17 1,-18-18 15,18-18-15</inkml:trace>
  <inkml:trace contextRef="#ctx0" brushRef="#br1" timeOffset="176710.76">2999 8255 0,'0'0'0,"17"0"94,1 0-94,-18 18 0,18-18 16</inkml:trace>
  <inkml:trace contextRef="#ctx0" brushRef="#br1" timeOffset="177226.82">3263 8431 0,'0'0'0,"0"71"31,0-53-31,0 34 16,0-16 0,0-19 15,0 1-15,0-36 30,0 1-46,0-1 16,0-52 0,18 34-1,52-34 1,19 34 0,-19 36-1,-52 0-15,52 36 16,-34 34-1,-36-17 1,0 0 0,0-35 15,0-1-15,17-17 15,1-17-31</inkml:trace>
  <inkml:trace contextRef="#ctx0" brushRef="#br1" timeOffset="177826.97">4110 8361 0,'-35'-53'31,"17"53"-31,0 0 16,-17 0-16,-36 18 16,36 34-1,-18 19 17,18 17-17,35-35 1,0-35-1,18-18 1,35 0 0,17-18-1,-17-35 1,0-17 0,-35-54-1,-1 1 1,-17-1-1,0 54 1,0 52 0,-17 18-1,17 71 17,0-36-32,0 88 15,0 1 1,17-36-1,18-17 1,-35-54 0,36 1-1,17-18 1,-18-35 0,-17 17-16</inkml:trace>
  <inkml:trace contextRef="#ctx0" brushRef="#br1" timeOffset="178477.06">4586 8167 0,'-35'17'31,"52"-17"0,1 0-15,0 0-16,52-52 16,1-1-1,-18 0 1,-36 35 0,-34 18-1,-1 0-15,-88 18 16,36 35-1,-18 35 1,70-18 0,18-34 15,18-19-15,-1-17-16,54 0 15,-18 0 1,17-17-1,-52 17 1,-89 17 15,54 1-31,-72 70 16,19-35 0,35 35-1,17-17 1,18-36-1,53-17 1,17-18 15,1 0-15,17-53 0,18-35-1,-18-18 1,-70 70-16</inkml:trace>
  <inkml:trace contextRef="#ctx0" brushRef="#br1" timeOffset="178727.39">5027 8008 0,'0'-35'15,"0"70"-15,-18-70 16,1 52 0,-1 72-1,18 34 1,-17 18-1,17-53 1,0 1 0,0-37 15,0-34-15,17-18-1,1 0 1,-1-35-1</inkml:trace>
  <inkml:trace contextRef="#ctx0" brushRef="#br1" timeOffset="179827.05">5168 8467 0,'0'0'0,"0"-18"46,18 18-30,17-18-16,18-35 16,-35 1 15,-18 16-15,-18 36-1,-17 0 1,-18 0-1,35 18-15,-17 52 16,0 19 0,35-19-1,0-35 1,35-17 0,53-18-1,36-18 1,-1-34-1,-52-1 1,-18-18 15,-53 1-15,0 52 0,-18 18-1,0 0 1,18 70-1,0-34 1,-17 34 0,17-34-1,0-1 1,0-53 46,0 1-62,0-36 16,0 17-16,35-52 16,18 35-1,17 36 17,-17 17-17,-17 35 1,-19 18-1,-17 35 1,0-17 0,0-19-1,0-34 1,0-36 46,18-17-62,35-53 16,17 0 0,-17 35-1,18 35 17,-54 71-17,1 0 1,-18 35-1,-18-17 1,18-36 0,0-53 15,18-34-15</inkml:trace>
  <inkml:trace contextRef="#ctx0" brushRef="#br1" timeOffset="181109.88">6526 8537 0,'18'0'16,"0"0"-1,-1 0 1,1 0-16,0 0 15,-1-17-15,36-19 16,-35-17 0,-18 0-1,0 1 17,-71 34-17,18 18 1,-17 53-1,34 17 1,36 1 0,0-1-1,0-52-15,71 0 16,-53-1-16,70-17 16,35 0-1,1-53 1,-1 1-1,-52-1 1,-36-53 0,-35 53-1,0 35 17,-18 18-17,-17 71 1,35-1-1,-17-52-15,17 35 16,-18-35-16,18 34 16,0-69 46,0-1-62,18-17 16,34-36-1,1-17 1,-17 35 0,-19 53-1,1 36 17,-18-19-32,0 36 15,0-18-15,18 36 16,-1-18-1,36-18 1,0-35 0,88 0-1,-123-18 1,-1 1-16,36-54 16,0-17-1,-17-18 1,-36-52-1,0 34 1,0 53 0,-36 124 31,1 71-32,17-1 1,1 1-1,17-1 1,17-70 0,54-35-1,-18-18 1,17 0 0,1-35-1,-1-54 1,-52 1-1</inkml:trace>
  <inkml:trace contextRef="#ctx0" brushRef="#br1" timeOffset="181392.29">7479 8132 0,'0'0'0,"-18"0"0,18 17 15,18-17 1,17 0 0,53 0-1,36 0 1,-89 0-16,71-17 16,-88 17-1,-1-18 1,1 18-1,-36 0 1</inkml:trace>
  <inkml:trace contextRef="#ctx0" brushRef="#br1" timeOffset="182375.91">2575 9402 0,'0'0'0,"-17"0"0,-1 0 15,36 0 32,-1 0-47,54 0 16,52 0-1,71 0 1,-141 0-16,177 0 16,87 0-1,53 0 1,19-18 0,-54 0-1,141 1 1,-353 17-16,371-36 15,-17 36 1,-142-17 0,70-1 15,-105 0-15,-70 18-1,-178-17-15,125-1 16,-18 18-1,-71-18 1,18 1 0,-18 17-1,-18-18 1,-52 18 0,17 0-1,-17 0 1,-18-17-1,0-1 1</inkml:trace>
  <inkml:trace contextRef="#ctx0" brushRef="#br1" timeOffset="182909.09">8184 8890 0,'0'0'16,"-17"0"-16,17-18 15,0 36 17,0 0-32,0-1 15,35 54 1,53-18-1,-35-36 1,35 1 0,1-18-1,-37 0 17,-34 0-17,-36 0 1,1 0-1,-18 18 1,-18 52 0,-18 1-1,-35 35 1,18-18 0,18-35-1,52-36 1,0-17 15,1 0-15,17-17-16,-18 17 0,0 0 15</inkml:trace>
  <inkml:trace contextRef="#ctx0" brushRef="#br1" timeOffset="184141.92">1958 10425 0,'0'0'0,"0"35"31,18-53 0,-1 1-31,71-89 16,-52 88-16,52-70 15,-18-36 17,-52 1-17,-18 35 1,-53 0-1,0 35 1,-17 53 0,34 70-1,-17 71 1,18-17 0,35 87-1,0-34 1,0 87-1,18-122 1,17-19 0,18-52 15,-18-71-15,36-18-1,-54 18-15,54-71 16,17-34-1,-70-37 1,-36 19 0,-88-1-1,-17 36 1,88 88-16,-54 0 16,19 0-1,70 18 16,53-18-15,35-53 0,-70 35-16,123-52 15,-35 17 17,-18 0-17,-71 35 1,1 18-16,-18 18 31,0 0-31,0 17 16,0 0-1,0-17 1,0-1 0,0-34 46,0-1-62</inkml:trace>
  <inkml:trace contextRef="#ctx0" brushRef="#br1" timeOffset="184310.03">2558 9966 0,'0'0'0,"-71"18"15,89-1 48,-1-17-63,1 0 16,17 0-16</inkml:trace>
  <inkml:trace contextRef="#ctx0" brushRef="#br1" timeOffset="184759.67">2822 10213 0,'0'0'0,"0"18"0,0 17 15,0 0 1,0-17 15,0-36-15,0 0-1,0-17 1,0-35 0,53-1-1,-18 36 1,36 17-1,-36 18 1,1 53 0,-19 0-1,-17-18 1,0 1 15,0-19-31,-17-17 16,34 0 15,-17-17-15</inkml:trace>
  <inkml:trace contextRef="#ctx0" brushRef="#br1" timeOffset="185326.34">3422 10019 0,'0'-18'0,"-18"18"32,1 0-32,-54 36 15,18-1 17,18 35-17,17 1 1,18-36-1,0 0 1,53-35 0,18 0-1,-1-52 1,-17-1 0,0-18-1,-35-35 1,-1 18-1,-17 53-15,0-71 16,0 71 0,18 88 15,-18 35 0,-18 35-15,18-87-16,0 69 15,0-34 1,36-53 0,17-1-1,17-17 1,-52-17-16,70-19 16</inkml:trace>
  <inkml:trace contextRef="#ctx0" brushRef="#br1" timeOffset="186110.15">4216 10019 0,'0'0'0,"-36"35"15,19-35 1,34-17 15,19-1-31,70-35 32,-36-18-17,-52 18 1,-36 18-1,-70 35 1,-18 53 0,35 35-1,36-17 1,35 17 0,53-70-1,0-18 1,71 0-1,-36-18 1,-71 0 0,-34 18 15,-54 18-31,-35 35 31,18 0-15,70 17-1,1 19 1,34-36 0,54-53-1,35-18 1,35-53 0,-18 1-1,19-36 1,-1-53-1</inkml:trace>
  <inkml:trace contextRef="#ctx0" brushRef="#br1" timeOffset="186359.2">4904 9754 0,'0'-53'16,"0"106"-16,0-123 0,-18 87 31,0 54-15,1 52-1,17 19 1,-18-54 0,18 0-1,0-18 1,0-52 0,18-18-1,35-35 1,0-18-1</inkml:trace>
  <inkml:trace contextRef="#ctx0" brushRef="#br1" timeOffset="187475.54">5045 10142 0,'0'0'0,"0"18"15,17-18 32,36 0-31,-35-18-16,52-35 15,-17 18 1,-35-18 0,-18 36-1,-53 17 1,-17 35-1,52-35-15,-70 70 16,70-17 0,18 18-1,0-18 1,35-36 15,71-17-15,-18-35-1,1 0 1,16-36 0,-52 18-1,-53 1 1,0 69 31,-17 18-32,17 18 1,0 0 0,0-35-16,0 17 15,0-17 17,0-1-17,0-34 16,17-36-15,36-35 0,0 17-1,18 1 1,17 34 0,-35 36-1,-36 71 1,1-1-1,-18-17 1,0 0 0,0-35-1,0 0 17,18-18-17,-1-18 1,1-17-1,35-18 1,17-35 0,-17 17-1,0 53 1,-35 18 0,0 53-1,-18 18 1,0-1-1,0-17 1,0-35 0,17 0-1,1-18 17,17-36-17,18 1 1,-53 17-16</inkml:trace>
  <inkml:trace contextRef="#ctx0" brushRef="#br1" timeOffset="188391.31">6368 10054 0,'-18'0'0,"36"0"31,-1 0-16,1-17-15,35-1 16,0-35 0,-36 18-1,-17 17 17,-17 18-17,-54 0 1,54 0-16,-19 53 15,1 18 1,17-19 0,18 1-1,0-17 1,71-36 0,-1 0-1,19-18 1,16-35-1,-52 0 1,-35 0 0,-18 0-1,0 36-15,0-19 32,0 54-1,0 17-16,0 36 1,-18-18 0,18-36-16,0 36 15,0-35 1,0 0 0,0-36 30,0 0-46,18-35 16,17 1 0,36-54-1,35 17 17,-89 72-32,54-1 15,35 18 1,-71 53-1,-35 35 1,0-17 0,-18-1-1,-17-17 1,35-35 0,0 0-1,-18-18 1,18-18 15,18-17-15</inkml:trace>
  <inkml:trace contextRef="#ctx0" brushRef="#br1" timeOffset="188726.72">7426 9543 0,'0'-18'0,"0"36"0,0-54 0,0 19 16,0 34 15,0 72-15,0 16-1,0 19 1,0-1-1,-18-105-15,1 53 16,-1-19 0,18-34-1,35-18 32,18-53-31,-17 18-16</inkml:trace>
  <inkml:trace contextRef="#ctx0" brushRef="#br1" timeOffset="189208.59">7849 9772 0,'0'0'0,"0"-18"16,0 1-1,-53 17 1,18 17-1,-18 36 1,0 18 0,53-36-1,88-17 32,-52-18-31,34 0-1,-17 0 1,-35 0-16,-1 0 16,-17 17-1,0 36 1,-52-35 0,-19 35-1,0-18 1,19-35-1,16 18 1,1-18 0,17 0-1,18-18 1,0-17 15</inkml:trace>
  <inkml:trace contextRef="#ctx0" brushRef="#br1" timeOffset="189576.65">7250 9684 0,'0'0'0,"-18"0"0,0 0 16,36 0 15,0-18-15,34 0-1,19 1 1,0-1-1,-36 18 1,-17 0 0,-18 18 15,0-1-15,-18-17-1</inkml:trace>
  <inkml:trace contextRef="#ctx0" brushRef="#br1" timeOffset="-176412.69">10019 8255 0,'0'0'0,"-18"0"16,54 0 78,-19 0-94,1 0 0,-1-18 15,19 1 1,-36-19-1,17-16 1,-17 34-16,0-35 16,-53 35 15,-35 18-15,35 36-1,18-36-15,0 53 16,-1-1-1,36-34 1,0 17 0,18-17-1,70 17 1,1 18 15,-72-53-31,54 35 16,-36 36-1,-17-18 1,-71 17 0,0-34-1,-53-19 1,88-17-16,-70 0 16,35 0-1,-17-53 1,34 1-1,36 34 1,0-17 0,53 17 15,35 18 0,-52 0-31</inkml:trace>
  <inkml:trace contextRef="#ctx0" brushRef="#br1" timeOffset="-176012.75">10266 8467 0,'70'17'32,"-140"-34"-32,158 34 15,-70-17-15,35 0 16,-18-53-1,0 36 1,-35-54 0,0 36-1,-35 17 1,-18 18 15,35 0-31,-35 53 16,0 18-1,36-18 1,17 17 0,0-35-1,53-17 1,-36 0-16,54-18 16,-18 0-1,17 0 1,-17-36-1</inkml:trace>
  <inkml:trace contextRef="#ctx0" brushRef="#br1" timeOffset="-175480.16">10936 8273 0,'0'0'0,"-18"-18"16,1 18-16,-1 0 15,-88 18 1,36 17 0,-18 53-1,35-17 1,53-18 0,0-18-1,17-18 1,36-17-1,35 0 1,-17-52 0,17-19-1,-53 18 17,-35 35-32,36-34 15,-19 34 1,-17 53 15,0 36-15,0-18-1,0-36-15,0 19 16,0-19-16,0 1 16,0-1-1,53-17 1,0 0-1,0-17 1,-35-1 0</inkml:trace>
  <inkml:trace contextRef="#ctx0" brushRef="#br1" timeOffset="-175029.58">11271 8378 0,'0'0'0,"-17"0"16,17-17 0,0-1-1,0-17 1,53 17 0,17 1-1,1 17 1,-54 0-16,54 35 15,-54 18 1,-17 17 0,-70-17-1,52 0 1,-17-53 15,17 0-15,18-53 15,18 18-15,17-18-1,18 0 1,-35 36-16,17-1 16,-17 0-1,35 1 1</inkml:trace>
  <inkml:trace contextRef="#ctx0" brushRef="#br1" timeOffset="-174246.83">11889 8114 0,'0'0'0,"-18"0"15,18 18 1,-18-1-1,-70 36 1,70-35-16,-34 70 16,52 0-1,0-35 1,0-18 0,35-17-1,35-18 1,19-18-1,34-35 1,-52-17 0,-18-54-1,-53 1 1,0 35 15,0-1-15,0 72-1,0 52 1,0 36 0,0 52-1,0 1 1,0-107-16,-18 71 16,0-17-1,1-36 1,17-52 31,0-1-47,0-70 31,17 0-15,54 17-1,35 18 1,-1 53-1,-87 0-15,17 35 16,-35 1-16,36 34 16,-36 1-1,0-1 1,-36-34 0,19-19-1,17-34 16,0-19-15</inkml:trace>
  <inkml:trace contextRef="#ctx0" brushRef="#br1" timeOffset="-173130.21">13070 8167 0,'-35'0'31,"17"0"-31,1 0 15,-1 0 1,36 0 15,-1 0-31,72-53 16,-36 18 0,17-36-1,-70 18 1,-17 18-1,-89 35 1,17 35 0,-16 53-1,52 18 1,53-18 15,0-52-15,17-36-16,54 17 15,-18-17 1,0-17 0,-36-1-1,-52 0 1,-71 18 0,18 53-1,53 0 1,17 35-1,1 1 1,52-37 0,71-52-1,-1 18 1,-16-36 15,69-52-15,1-1-1,-88-87 1,-18-36 0,-53 70-1,0 89 1,-71 70 15,71 106-15,18 36-1,-18-72 1,0-16 0,0-36-1,0-36 1,35-17 15,-17 0-31,17 0 16,0-17-1,18-36-15</inkml:trace>
  <inkml:trace contextRef="#ctx0" brushRef="#br1" timeOffset="-172979.77">13776 8378 0,'-35'18'31,"35"-36"-16,17 1 1,-17-1-16</inkml:trace>
  <inkml:trace contextRef="#ctx0" brushRef="#br1" timeOffset="-172880.25">13847 8273 0,'0'-18'0,"0"36"0,0-54 32,-53 19-17,35 17 1,0 88-1,-17-88-15</inkml:trace>
  <inkml:trace contextRef="#ctx0" brushRef="#br1" timeOffset="-172680.52">13670 8449 0,'0'18'16,"0"-36"-16,53 71 15,-35-53 1,35 0 0,17-18-1,1-17 1,35-36-1,-106 19 1,17 16 0,-17 19-1,-17 17 1</inkml:trace>
  <inkml:trace contextRef="#ctx0" brushRef="#br1" timeOffset="-172546.92">14041 8396 0,'0'18'16,"0"17"-1,0 0 1,0-123-16,-18 247 16,18-177 15,0 1-15,0-1-16,0 0 0</inkml:trace>
  <inkml:trace contextRef="#ctx0" brushRef="#br1" timeOffset="-172430.73">14076 8361 0,'0'-18'0,"35"-35"15,-70 124-15,105-177 16,-34 88 0,17 36-1,-36 35 1,-17-35 0</inkml:trace>
  <inkml:trace contextRef="#ctx0" brushRef="#br1" timeOffset="-171862.29">14270 8449 0,'0'18'31,"0"-36"-31,0 53 16,0-52 15,53 17-15,-36-71 0,1 1-1,17-1 1,18 36-1,-35 35-15,17-18 16,-35 36 0,0 35-1,0-18 1,0 53 15,0-35-15,0-35-1,71-1 1,-36-17 0,53-17-1,-17-36 1,-36-35 0,-35 35-1,0-18 1,-18 71 15,1 35-15,-19 36-1,36-53-15,0 17 16,0 18 15,18-18-15,35-35-1,0 0 1,17-35 0</inkml:trace>
  <inkml:trace contextRef="#ctx0" brushRef="#br1" timeOffset="-171713.76">15028 8326 0,'0'-36'16,"0"72"-16,0-107 16,0 53-16,0 1 15,-35 34 16,35 54-15,-18-36 0</inkml:trace>
  <inkml:trace contextRef="#ctx0" brushRef="#br1" timeOffset="-171463.93">14940 8449 0,'0'0'16,"18"0"15,-1-18-16,36-35 1,-35-17 0,17-1-1,-35 1 1,53 70 0,-18 17-1,-35 36 1,0 0-1,0 0 1,0-18 0</inkml:trace>
  <inkml:trace contextRef="#ctx0" brushRef="#br1" timeOffset="-171296.89">15258 8431 0,'53'0'32,"-106"0"-32,123 0 0,-52-17 15,17-36 1,0-18-1,1-52 1,-19-36 0,19 18-1,-19 106 1,-17 17 0,-35 18-1</inkml:trace>
  <inkml:trace contextRef="#ctx0" brushRef="#br1" timeOffset="-171063.5">15416 8255 0,'0'18'0,"0"17"15,18 18 1,35-36 15,53-17-15,-89 0-1,1-17 1,17-18 0,-17 17-1,0-88 1,-18 71-16</inkml:trace>
  <inkml:trace contextRef="#ctx0" brushRef="#br1" timeOffset="-170180.66">13864 8396 0,'0'-18'16,"18"1"0,-1 17-1,1 0-15,-18-18 16</inkml:trace>
  <inkml:trace contextRef="#ctx0" brushRef="#br1" timeOffset="-169234.37">9719 9331 0,'0'-18'31,"-18"18"-15,1 0 0,17 18-16,-18 17 15,18 18 1,0-18 0,0 1-1,0-19 1,0-34 31</inkml:trace>
  <inkml:trace contextRef="#ctx0" brushRef="#br1" timeOffset="-168786.38">9931 9278 0,'0'0'0,"0"18"16,0 17 0,0-17-16,0-1 15,-18-17 48</inkml:trace>
  <inkml:trace contextRef="#ctx0" brushRef="#br1" timeOffset="-168481.03">9666 9102 0,'-18'0'15,"1"0"1,17 17 0,-18-17-16</inkml:trace>
  <inkml:trace contextRef="#ctx0" brushRef="#br1" timeOffset="-168257.78">9790 9243 0</inkml:trace>
  <inkml:trace contextRef="#ctx0" brushRef="#br1" timeOffset="-167446.65">9948 9278 0,'-17'0'16,"17"18"31,0-1-32,0 1-15,0 0 16,0 35-1,0-18 1,0 0 0,0-17-1,-18-18 1,18 17 0,0-34 15,0-1-16,0-35 1,0 0 0,0 0-1,53-17 1,0 52 0,0 0 15,-18 18-16,18 0 1,-35 53 0,-1 0-1,-17 0 1,0 0 0,0 0-1,0-35 1,0 17-1,-17-35 17,-1 0-17,-35 0 1</inkml:trace>
  <inkml:trace contextRef="#ctx0" brushRef="#br1" timeOffset="-164629.9">10777 9190 0,'0'0'0,"0"-35"16,0 17-1,0 0 1,0 1 0,0 34 15,0 1-31,0 35 15,0 17 1,0-52-16,0 70 16,0 0-1,0-52 1,-17-19 0,17-34 30,17-1-30</inkml:trace>
  <inkml:trace contextRef="#ctx0" brushRef="#br1" timeOffset="-164339.23">11007 9119 0,'0'-17'0,"0"34"32,0 1-17,0 0-15,0-1 0,0 36 16,0-18-16,0 36 31,0 0-15,0-36-1,0-18 1</inkml:trace>
  <inkml:trace contextRef="#ctx0" brushRef="#br1" timeOffset="-164065.04">10724 9366 0,'18'0'31,"0"0"-31,17-17 16,53 17-1,-70 0-15,52-36 16,19 36 0,-72-17-1,1-1 1,-1 18-16</inkml:trace>
  <inkml:trace contextRef="#ctx0" brushRef="#br1" timeOffset="-163797.55">11183 9172 0,'0'-17'31,"18"17"-31,-1 0 15,36 0 1,35-18 0,-35 18-1,-17-18 1</inkml:trace>
  <inkml:trace contextRef="#ctx0" brushRef="#br1" timeOffset="-163498.27">11412 9119 0,'-17'18'31,"-1"-18"-31,18 18 0,0 17 31,0-18-31,0 54 16,0 0 0,-18-18-1,1-1 1,17-34 0,17-36 30</inkml:trace>
  <inkml:trace contextRef="#ctx0" brushRef="#br1" timeOffset="-163232.4">11518 9155 0,'18'0'0,"-18"17"16,0 1 0,0-1-16,0 54 15,0-18 1,0 0 0,0-18-1</inkml:trace>
  <inkml:trace contextRef="#ctx0" brushRef="#br1" timeOffset="-162664.48">11553 9190 0,'0'-18'0,"0"36"0,18-36 15,-18 1 1,35 17 0,1 0-1,-19 35 1,19 18 0,-36-36-16,17 36 15,-17-35 1,0 17-1,18-35 32,-1-35-47,1 0 16,35-36 0,0 18-1,0 0 16,0 36-15,-36 17 0,1 0-1,-18 53 1,0 17 0,0-17-1,-18 18 1,18-18-1,-17-1 1,-1-34 0,18-36 31,18 18-47,-1-17 15</inkml:trace>
  <inkml:trace contextRef="#ctx0" brushRef="#br1" timeOffset="-162273.89">12241 9084 0,'0'0'0,"0"18"47,0-1-32,0 1-15,-17 52 16,-1-17 0,18 18-1,0-36 1,0-17-16,0 0 16,35-1 15,36-17-16,-18 0 1,-53-17 0,670-213 62</inkml:trace>
  <inkml:trace contextRef="#ctx0" brushRef="#br1" timeOffset="-160549.24">12682 9013 0,'-17'0'16,"34"0"15,1 0-15,53 0-16,17-17 31,35-1-16,18 1 1,-105 17 0,-54 0-1,0 0 1,-52 17 0,17 1-1</inkml:trace>
  <inkml:trace contextRef="#ctx0" brushRef="#br1" timeOffset="-160250.73">12876 9031 0,'-17'18'31,"17"-1"-31,0 19 31,-18 17-15,18 35 0,0-18-1,0 19 1,0-72 0</inkml:trace>
  <inkml:trace contextRef="#ctx0" brushRef="#br1" timeOffset="-159731.95">12965 9260 0,'0'-17'15,"0"-1"17,17 18-32,18 0 15,-17 0-15,35 0 16,18 18-1,-18 35 1,-53 0 0,0 0-1,0-18 1,-18-18 0,0-17 15,18-17 0,0-36-15,0 18-1,36-1 1,-36 19-16,52-19 16,1 1-1,-17 17 1,-19 18-1,1 0 1,0 0 0</inkml:trace>
  <inkml:trace contextRef="#ctx0" brushRef="#br1" timeOffset="-159014.58">13511 9313 0,'18'0'32,"0"0"-17,-1 0-15,1 0 16,35-35 0,-18 17-1,0-35 1,-35 36-16,0-18 15,-53 35 17,18 17-17,-18 18 1,18 18 0,35-35-16,0 35 31,0 0-16,0-35 1,53 17 0,17-35-1,54 0 1,-18 0 0,-18-53-1,0 0 1,-17-18-1,-54-17 1,1 18 0,-18 52-1,-35 18 1,-18 35 0,18 36 15,-1-1-16,36 1 1,36-53 0,34-1-1,1-17 1,-1-17 0,1-1-1,17-17 1,-70 35-1</inkml:trace>
  <inkml:trace contextRef="#ctx0" brushRef="#br1" timeOffset="-157982">11395 9966 0,'0'-18'31,"17"18"-16,-17-17-15,18-1 16,17-17 0,-35-1-1,0 19 1,-17 17-16,-36 0 16,-18 0-1,1 35 1,52 18-1,18-35 1,53 17 0,35 18-1,0-18 1,-17 18 0,-36-18-1,-35 18 16,-88 0-15,-36-18 0,19-17-1,34-18 1,18-35 0,18-18-1,17 0 1,18 35-16,0 1 15,35-19 1,18 19 0</inkml:trace>
  <inkml:trace contextRef="#ctx0" brushRef="#br1" timeOffset="-157665.29">11712 9807 0,'0'-17'31,"-17"17"-31,-1 0 16,0 70 0,18 18-1,0 1 1,0-1-1,0-18 1,0-52 0,36-18-1,34 0 1,1-35 0,-54 17-1</inkml:trace>
  <inkml:trace contextRef="#ctx0" brushRef="#br1" timeOffset="-157449.28">11642 10037 0,'0'0'0,"-18"0"0,36 0 62,-1 0-62,1 0 0,52-18 16,36 0-1,-88 1-15,35-1 16</inkml:trace>
  <inkml:trace contextRef="#ctx0" brushRef="#br1" timeOffset="-157099.3">12047 10019 0,'0'0'0,"-53"0"16,53-18 30,0 1-46,36-1 16,17 0 0,17 1-1,-17 52 1,0 0 0,-18 18-1,-17 18 16,-18-18-15,0-36-16,-35 19 16</inkml:trace>
  <inkml:trace contextRef="#ctx0" brushRef="#br1" timeOffset="-156948.52">12241 10195 0,'0'-17'15,"0"-36"1,18 35-16,17-17 15,18 0 1,-18 17 0,18 0-1</inkml:trace>
  <inkml:trace contextRef="#ctx0" brushRef="#br1" timeOffset="-156449.31">12541 9966 0,'0'18'31,"0"-1"-15,0 1-16,0 35 15,0 17 1,0-17-1,0-17 1,18-36 0,35 0-1,17-53 1,-17 17 0,0-17-1,-53-17 1,0-1 15,0 54-15,0 34-1,0 19 1,-17 17 0,-1-1-1,18 1 1,0-35-16,0 0 15,18-1 1,34-17 0,19 0-1,-18-35 1</inkml:trace>
  <inkml:trace contextRef="#ctx0" brushRef="#br1" timeOffset="-155416.05">13141 9895 0,'0'0'0,"-35"0"15,17 0 1,0 0-16,-17 0 16,17 53-1,-17 18 1,35-18-1,0 0 1,18-18 0,-18-17-16,53-1 15,35-17 1,-17 0 0,17-35 15,0-36-16,-53-17 1,0-35 0,-35 52-1,0 18 1,0 71 15,0 17-15,0 71-1,0-18 1,0-17 0,0-1-1,0-34 1,0-19 0,53-17-1,-35 0 1,35-17-1,0-36 1,-36 0 0,19-18-1,-36 18 1,0 36 0,0 34 15,0 36-16,-18 18 1,18-36 0,0 0-1,0-17 1,35-18 0,18 0-1,18-35 16,-36-18-15,0-18 0,-35 18-1,0 36 1,0 34 0,0 1-1,-17 35 1,17 0-1,0 0 1,0-36 0,35 19-1,-17-36 1,17 0 0,-17 0-1</inkml:trace>
  <inkml:trace contextRef="#ctx0" brushRef="#br1" timeOffset="-154965.53">14093 10001 0,'0'0'0,"0"-17"16,0-1-1,53 0 1,0 1-1,0 17 1,-18 17 0,-17 36-1,-18-35-15,0 35 16,0 0 0,0-18-1,0-17 16,0-36 1,0 0-17,0-35 1,35 1 0,1-19-1,17 36 1,-36 35-1,19 0 1,-19 0 0,1 0-1</inkml:trace>
  <inkml:trace contextRef="#ctx0" brushRef="#br1" timeOffset="-154549.34">14693 10037 0,'18'0'32,"-1"-18"-17,19-17 1,-1-1-1,-35 1 1,0 17 0,-18 18-1,-52 53 1,17 36 0,35-19-1,18-17 16,18-18-15,70-35 0,-70 0-16,88 0 15,17 0 1,-35-35 0,-70 35-16</inkml:trace>
  <inkml:trace contextRef="#ctx0" brushRef="#br1" timeOffset="-154049">13494 9913 0,'0'0'0,"17"-18"47,1 18-47,17-17 0,-17 17 0,88-36 16,-18 19 15,-17-1-15,-54 18-16,1-17 15,-36 17 17,-17 0-17</inkml:trace>
  <inkml:trace contextRef="#ctx0" brushRef="#br1" timeOffset="-138051.36">9948 10460 0,'0'-18'31,"0"1"-15,-17 17 78,-1 0-94,0 17 0,1 1 0,-71 17 15,-18 36 17,-53 35-17,53-18 1,0 0 0,-17 0-1,35-35 1,52-35-16,-87 70 15,-18 0 1,17 0 0,18 0-1,18-17 1,35-18 0,0-18-1,36-17 1,-1-18-1,1 0 32,17-18-31,0 1 0,0-1-16</inkml:trace>
  <inkml:trace contextRef="#ctx0" brushRef="#br1" timeOffset="-137467.52">8343 11518 0,'-17'0'47,"34"0"31,1-17-78,-1 17 0,1 0 15,53 0-15,17 0 32,18 0-17,-18 0 1,-35 0 0,-18 17-1,-53-17 32,1 0-47,-1 0 16,18-17-16</inkml:trace>
  <inkml:trace contextRef="#ctx0" brushRef="#br1" timeOffset="-136901.45">8326 11448 0,'0'17'31,"17"-17"16,1 0-31,-1 0 0,1 0-16,-18-17 0,18-19 15,-1 19 1</inkml:trace>
  <inkml:trace contextRef="#ctx0" brushRef="#br1" timeOffset="-136101.12">8431 11201 0,'0'0'0,"0"-18"0,0 0 15,0 1 1,0-1 0,0 0-1,0 36 48,0 0-48,0-1-15,0 1 0,-17 53 16,-1-18 0,-17 35-1,0-18 1,35-52 0,0 0-1,0-36 32,0 0-47,0 1 16</inkml:trace>
  <inkml:trace contextRef="#ctx0" brushRef="#br1" timeOffset="-135151.86">8537 10707 0,'-35'0'15,"17"0"-15,18-18 47,-17 18-47,17-17 16,0-1 0,0 0-1,0 1 1,17-1-1,1 18 17,-18 18-17,0 35 1,18-1 0,-18 19-1,0-36 1,0-17-1,17-18 1,18 0 0,1-35-1,17-36 1,-18 18 0,-35 18-1,0 17 1,0 36 46,0 0-46,0 34 0,18 19-1,-18-18 1,0 17-1,0-17 1,0-35 0,0-36 46,0 1-62,0-1 16,17 0-16</inkml:trace>
  <inkml:trace contextRef="#ctx0" brushRef="#br1" timeOffset="-134217.77">8837 10601 0,'0'-18'63,"0"1"-48,0-1-15,0 0 31,-18 18 16,1 0-47,17 18 16,0 0-16,-18 17 16,18 18-1,0 0 1,0-36-1,35 19 1,-17-36-16,0 17 16,17-17-1,0 0 1,1 0 0,16-35-1,-16-18 1,-19 36-16,19-19 15,-1-52 17,-17 17-17,-18 36 1,17 18 0,-52 34 15,0 18-16,17 1 1,18-19 0,0 19-1,18-1 1,17-17 0,0-1-1,0 1 1,-17 0-1,0-1 1,-18 1 15,0-1-15,-18 19 0,0-36-1,18 17 1,-17-17-1,-1 0 1,-17 0 0,0 0-1</inkml:trace>
  <inkml:trace contextRef="#ctx0" brushRef="#br1" timeOffset="-133034.86">4233 12347 0,'0'0'0,"-17"0"32,-1 0-32,-17 0 15,17-17 1,18-19-1,0 1 1,18 17 15,35 1-15,0 17 0,17 35-1,-17 36 1,-18 17-1,-17 0 1,-18-70-16,-18 17 16,-17 0-1,0-35 1,17 0 0,18-35-1,0-18 1,18-35-1,-1 35 1,19 0 15,-1 35-15,-17 18 0,-1-17-1,19 17 1</inkml:trace>
  <inkml:trace contextRef="#ctx0" brushRef="#br1" timeOffset="-132335.15">4710 12365 0,'0'0'0,"17"0"15,1 0 1,-1 0-16,36 0 15,-35 0 1,0-35-16,17-18 31,-35 0-15,0 17 0,-53 19-1,-18 17 1,19 35-1,-1 53 1,17 36 0,36-71-1,18 0 1,53-36 0,-1-17-1,18 0 1,18-70-1,-18-19 1,-35 1 15,-17-53-15,-36 35 0,0 53-1,0 36-15,-36 70 31,19 17-15,-1 36 0,18 18-1,0-36 1,0-18 0,18-34-1,-1-36 1,19 0-1,-1-18 1,-35-35 0,0 35-1</inkml:trace>
  <inkml:trace contextRef="#ctx0" brushRef="#br1" timeOffset="-132135.23">5009 12330 0,'0'0'0,"0"17"0,18-17 47,17 0-47,18 0 16,18-53-1,-36 36-15,0-1 16,-17 18-16,0 0 15</inkml:trace>
  <inkml:trace contextRef="#ctx0" brushRef="#br1" timeOffset="-130418.62">5450 12224 0,'-17'17'31,"17"1"-15,0 0-16,0 17 16,-18 35-1,18-17 1,0 0-1,0-35 1,18-18 15,-1 0-31,36 0 16,0-53 0,0 18-1,-18-36 1,-17-17-1,0 35 1,-18 35 0,0 36 15,-18 35-15,0 18-1,18-19 1,0-34-16,0 35 15,0-35 17,53-1-17,18-17 1,17-35 0,0-53-1,-52 35 1,-19-35-1,-17 35 1,0 35 0,-17 18-1,-36 53 1,53 0 0,0 0-1,0-18 1,17-17-1,1-1 17,0 1-32,-1 0 15,1 17 1,17-35 0,18 0-1,18 0 1,-18-35-1,35-53 1,-88 17 0,17 0-1,-17 1 1,0 35 0,0 52 15,0 19-31,-17 52 15,17-35 17,0 0-17,0-1 1,0-34 0,0 0-1,0-36 32,0-52-31,0 17-1,88-53 1,-70 71-16,87-54 16,-52 89-1,0 0 1,-18 71-1,-35-1 1,0 36 15,-17-18-15,34-35 0,36-35-1,53-18 1,35-35-1,-35-18 1,-88 35-16,52-52 16,1-36-1,-53 0 1,-1 71 0,-87 88 15,52-36-31,0 71 15,18-35 1,0-17 15,53-19-15,-17 1 0,-19 0-1,1-1 1,-18 18-1,-18 1 1,-17-19 0,0-17-1,-1 18 1,-17-18 0,36 0-1</inkml:trace>
  <inkml:trace contextRef="#ctx0" brushRef="#br1" timeOffset="-129085.64">4463 13494 0,'0'-18'16,"0"0"-16,17 1 15,1-1 1,-18 1-16,18-1 16,-36-17-1,-53 17 1,54 18-16,-71 0 16,17 35-1,18 18 1,18 71-1,35-36 1,0-35 0,53-53 15,17 0-15,1-53-1,17-35 1,-53 17-1,-35 36 1,0 52 31,0 1-47,18 70 16,35-17-1,0-18 1,35-36-1,0-17 1,-17-35 15,35-18-15,-71-17 0,-35 52-16,17-35 15,-34-17 1,-54 34-1,1 36 1,-1 18 0,1 52-1,52-17 1,18 53 0,18-71-1,17-17 1,18-18-1,17-35 17,-17-18-17,-17-18 1,-36 54-16,35-107 16,-35 36-1,0 18 1,0 52-1,-18 18 1,18 53 0,0 35-1,0 18 1,0-36 0,18 1-1,17-36 1,18-35-1,18 0 1,-1-17 15,-35-1-31</inkml:trace>
  <inkml:trace contextRef="#ctx0" brushRef="#br1" timeOffset="-128551.89">5486 13388 0,'0'-18'0,"0"36"0,0-89 16,-53 36 0,17 35-1,1 0 1,-18 53 0,36-35-16,-1 35 15,0 35 1,18-18-1,0-17 1,89-53 31,-1-70-31,-35-1-1,-18-17 1,0-18-1,-17 36 1,-18-1 0,0 53-1,-18 18 1,1 71 0,17 35-1,0-18 1,0-70-16,0 34 15,0 1 1,17-35 15,1-18-15,0 0 0,34-18-1</inkml:trace>
  <inkml:trace contextRef="#ctx0" brushRef="#br1" timeOffset="-128069.2">5821 13423 0,'-18'-17'0,"1"-1"16,17 0-1,0-17 1,17 0-1,36 17 1,0 18 0,0 0 15,-35 18-31,17 35 16,-18-18-1,-17 35 1,-17-17-1,-1-17 1,1-19 0,17-70 15,0 0-15,17-17-1,1-1 1,35 18-1,-36 53 1,19-17 0,-1 17 15</inkml:trace>
  <inkml:trace contextRef="#ctx0" brushRef="#br1" timeOffset="-126886.06">6297 13353 0,'18'0'16,"-1"0"-16,1-18 16,0 18-16,17-53 15,-35 18 1,0 0-1,0-1 1,-18 36 15,-17 0-15,17 36 0,1 16-1,17 19 1,0-18-1,0-18 1,17 0 0,54-35-1,-1 0 1,1-17 0,35-18-1,-18-36 1,-35 0-1,-35 54-15,-1-71 16,-17 52 0,-53 54 31,18 53-32,35-19 1,0-34-16,0 17 15,18-17 1,17 0 0,-17-1-1,-36-17 63,0 0-46,1 0-17,17 18 1,0 0 0,0-1-1,53-17 1,0 0-1,17 0 1,18-17 0,-52 17-16,52-36 15,-35-17 1,-18-17 0,0-18-1,-35 35 1,0 17-1,-35 54 1,17 35 15,18 0-15,0 17 0,0-34-1,0-1 1,18-17-1,-18-1 1,0 1 0,0 0-1,-18-18 1,1 0 0,-1 0-1,18-18 16</inkml:trace>
  <inkml:trace contextRef="#ctx0" brushRef="#br1" timeOffset="-126786.03">7285 13370 0,'0'0'0,"-18"-17"16</inkml:trace>
  <inkml:trace contextRef="#ctx0" brushRef="#br1" timeOffset="-126610.33">5680 14005 0,'-141'53'16</inkml:trace>
  <inkml:trace contextRef="#ctx0" brushRef="#br1" timeOffset="-125469.04">3492 14235 0,'0'0'0,"0"-36"16,0 19-1,-17 17 1,-1 0-1,1 0 1,-19 70 0,19-52-16,-1 52 15,18 54 1,0-54 0,18-17-1,87-53 1,-69 0-1,87-70 1,-52-18 0,-54 17 15,-34 0-15,-36 19-1,18 34-15,-36 0 16,-35 1-1,71 17 1,35 35 0,18-17-1,70-18 1,18 0 0,17-53-1,-35 0 1,-35 17-1,-35 19 1,-18 34 31,-18 1-31,18 70-1,0-17 1,0 70-1,0 35 1,0-52 0,0-89-16,35 106 15,-35-17 1,18-54 0,-18 36-1,-18-35 1,-17-54-1,18-17-15,-54-17 16,18-19 0,-35-34 15,35-1-15,35 36-1,1 0 1,17 17-16,0-17 15,53-1 1,35-34 0,-71 35-16</inkml:trace>
  <inkml:trace contextRef="#ctx0" brushRef="#br1" timeOffset="-124602.43">4463 14305 0,'-36'0'31,"54"-18"-15,0 18-1,52-35 1,-35 0 0,-17 0-1,-36 35 17,1 0-32,-54 17 15,18 36 1,36 0-1,17-35-15,0 35 16,17-53 0,36 0 15,18 0-15,-36 0-1,-53 0 16,-17 0-15,-35 53 0,-1 17-1,36 1 1,17-1 0,18-52-16,0 17 15,53-35 1,35 0-1,-17-53 1,35-17 0,17-36 15,-52 0-15,-36 0-1,-35 36 1,-35 52 15,17 53-15,18 53-1,0 18 1,-18 0 0,18-35-1,0-18 1,0-36-1,0-34 17,18-1-32</inkml:trace>
  <inkml:trace contextRef="#ctx0" brushRef="#br1" timeOffset="-123536.66">4992 14534 0,'17'0'16,"1"0"-1,0-17-15,-1-1 16,1-17 0,-18 17-16,35-35 15,-35 0 1,0 36-1,-17 17 1,-19 53 15,1 17-15,17 36 0,18-53-1,18-35 1,53-18-1,-1 0 1,1-53 0,17 0-1,-70 35-15,-1-70 16,-17 53 0,0-1-1,-17 54 16,17 0-31,0 52 16,0 1 15,0-18-15,0-18 0,0-17-1,0-36 16,0 0-15,35-52 0,0-1-1,36-17 1,-18 35 0,-18 53-1,-17 0-15,-1 35 16,-17 54-1,0-36 1,0 17 0,18-52 15,-1-18-15,1 0-1,0-18 1,17-35-1,0-17 1,36-19 0,-71 72-16,70-36 15,-34 53 1,-19 17 0,1 36-1,-18 18 1,0 0-1,0-19 1,0-34 0,0-36 31,0 1-32,18-18-15</inkml:trace>
  <inkml:trace contextRef="#ctx0" brushRef="#br1" timeOffset="-122586.4">6138 14411 0,'18'0'31,"0"0"-31,17-18 16,0-17-1,18-18 1,-35 0 0,-18 18 15,-18 35-15,-17 0-1,-18 35 1,35 36-1,18-18 1,0 17 0,0-17-1,36-53 1,34 0 0,18 0-1,-17-53 1,-36 18-1,-17-36 1,-18 36 0,0 0 15,-18 35-15,0 0-1,1 53 1,-1 0-1,18 0 1,0-18 0,0 0-1,-17-35 48,17-17-48,0-1-15,0 0 16,0-17-16,0-18 16,17 0-1,36 18 17,-35 35-32,35-18 15,-18 18 1,0 0-1,-35 35 1,0 36 0,0-36-1,0 54 1,0-54 0,0-18-1,18-17 1,17 0-1,36 0 1,-36-52 0,0 16-1</inkml:trace>
  <inkml:trace contextRef="#ctx0" brushRef="#br1" timeOffset="-122202.81">7020 14023 0,'0'0'0,"0"-35"16,-17 52 15,-1 54-15,18-1-1,-18-17 1,18 35 0,0-17 15,0-18-15,0-35-1,0 17 1,18-35-1,0 0 1,-1 0 0,1 0-16,0-35 15,34-18 1</inkml:trace>
  <inkml:trace contextRef="#ctx0" brushRef="#br1" timeOffset="-121919.83">6985 14182 0,'0'0'0,"-18"17"16,36-17 15,0 0-31,17 0 16,53-17-1,-70-1-15,35 18 16,-18 0 0,-53 0 31</inkml:trace>
  <inkml:trace contextRef="#ctx0" brushRef="#br1" timeOffset="-116886.52">15293 7955 0,'0'0'0,"18"18"31,-36-18-31,0 0 15,1 0 1,52 0 0,0 0-16,36-18 15,70 0 17,-53 1-17,0 17 1,-35-18-1,-35 18 17,-36 0 61,1 0-93</inkml:trace>
  <inkml:trace contextRef="#ctx0" brushRef="#br1" timeOffset="-111033.87">12823 10583 0,'0'0'0,"-17"0"0,34-35 16,-34 17 0,-1 1-1,-17-1 1,35-17-1,0 52 79,0 1-94,0 0 16,0-1-16,0 54 15,0 17 1,53-17 0,0 17-1,0 0 17,-18-17-17,0 52 1,18 1-1,-18-54 1,-17 36 0,17-35-1,-17-19 1,0-16 0,-18-19-16,0 1 15,0 0 1,0-1-1,-18-34 79,0 17-94,18-18 16,-17 18-16</inkml:trace>
  <inkml:trace contextRef="#ctx0" brushRef="#br1" timeOffset="-110618.98">12700 11518 0,'0'0'0,"0"18"31,35-18-15,18 17-1,18 1 1,17 0 15,-70-1-31,52-17 16,1 18-1,-1 0 1,-52-18 0,0 17-1,-18 1 17,0-36 30,0 1-62</inkml:trace>
  <inkml:trace contextRef="#ctx0" brushRef="#br1" timeOffset="-110271.31">13388 11342 0,'18'-35'31,"-1"35"-31,-17-18 0,0 36 47,-17-1-47,-1 36 16,-35 18-1,53-54-15,-35 54 16,-36 17 0,18 0-1,36-35 17,-1-53-17,36 0 1</inkml:trace>
  <inkml:trace contextRef="#ctx0" brushRef="#br1" timeOffset="-108188.3">13847 10830 0,'0'0'0,"0"18"47,0 0-32,0-1-15,0 71 16,0-35 0,-18 53-1,18-18 1,0-35 15,0-35-15,0 0-1,0-36 17,0 0-32,0 1 15,0-19 1,18 1 0</inkml:trace>
  <inkml:trace contextRef="#ctx0" brushRef="#br1" timeOffset="-107821.08">13847 10883 0,'0'0'0,"0"-17"0,17 34 62,1-17-46,-1 18-16,1-1 0,17 19 16,36 52-1,-53-70-15,52 34 16,1 19 0,-18-36-1,-53-17 1,-18-18 46,0-18-62,1-35 16</inkml:trace>
  <inkml:trace contextRef="#ctx0" brushRef="#br1" timeOffset="-107471.77">14199 10777 0,'0'0'0,"0"18"47,0 0-47,0 52 15,0 1 1,-17 35 0,-1-18-1,18-71-15,0 54 16,0-36 15,0-17 0,0-36 1,0 1-32,18-1 15</inkml:trace>
  <inkml:trace contextRef="#ctx0" brushRef="#br1" timeOffset="-106554.93">14464 10971 0,'0'18'47,"0"0"-47,-18-18 0,1 17 16,17 54-1,0-18 1,0 17 0,17-17-1,36-35 1,0-18-1,0 0 1,0-35 0,-18-18-1,-17-36 1,-18 72-16,17-54 31,-17 1-15,0-1-1,-35 54 1,-18-1 0,-17 18-1,17 18 1,18 17 0,-1 53-1,19-17 1,17-19-1,0 37 1,35-54 0,18-35-1,0 0 1,17 0 15,-17-35-15,0-18-1,-53 35-15,35-35 16,-35 0 0,0-17-1,-35 17 1,-18 18 0,-17 35-1,17 35 1,17 0-1,1 0 1,0 1 0,35-19-1,0 1 1</inkml:trace>
  <inkml:trace contextRef="#ctx0" brushRef="#br1" timeOffset="-105405.21">11994 12400 0,'0'0'0,"-70"-18"31,52 18-15,36 0 15,0 0-31,17 0 16,124 0-1,-18-17 1,35-18-1,-35 35 1,-88-18 0,-35 18-1,-36 18 17,0-18-32,1 17 15,-1 1 1</inkml:trace>
  <inkml:trace contextRef="#ctx0" brushRef="#br1" timeOffset="-105065.46">12418 12435 0,'0'0'0,"-18"0"31,18 18-31,0 0 16,-18 17 0,18 71-1,0-18 1,0 53 0,-35-35-1,35-36 1,-17-17-1,17-70 48,0-1-63,0 0 16</inkml:trace>
  <inkml:trace contextRef="#ctx0" brushRef="#br1" timeOffset="-104771.72">12594 12718 0,'0'17'16,"0"1"-16,0 17 15,0 53 1,0-35-1,0 0 1,0-35-16,0-1 16,0 1-1,0-36 32,0 1-31,0-1-16,0 1 0</inkml:trace>
  <inkml:trace contextRef="#ctx0" brushRef="#br1" timeOffset="-104578.46">12629 12629 0,'-35'0'16,"53"0"62,-1 0-78</inkml:trace>
  <inkml:trace contextRef="#ctx0" brushRef="#br1" timeOffset="-103689.48">12876 12753 0,'-17'0'31,"-1"0"-31,0 53 16,18 0 0,0 17-1,0-34 1,0-1 0,0 0 15,0-53 16,0 1-47,0-18 15,0-36 1,0 18 0,0-17-1,89 17 1,-36 53-1,17 0 1,1 70 0,-54-17-1,1 18 1,-18-1 0,0-35 15,0-17-16,-18-18 1,1 0 0,17-35-1,0-18 1,0-18 0,35-17-1,0 35 1,53 18-1,-17 17 1,17 54 0,-53 52-1,-35 0 1,0 0 0,0-17 15,0-54-16,-17 1-15,17-36 47,0-35-31,35 18 0</inkml:trace>
  <inkml:trace contextRef="#ctx0" brushRef="#br1" timeOffset="-103255.52">13600 12894 0,'17'0'16,"1"0"-1,-1 0 1,1 0-16,0-35 15,17-1 1,-17 1 0,-18 0-1,0 0 1,-18 35 0,-35 0-1,18 53 1,0 17-1,35 1 1,0 17 0,0-35-1,35-36 1,18-17 0,-18 0 15,36-17-16,-18-1-15</inkml:trace>
  <inkml:trace contextRef="#ctx0" brushRef="#br1" timeOffset="-102689.5">14482 12471 0,'0'0'0,"-18"-18"0,-17-53 15,-1 19 1,1 34 0,0 18-1,-18 35 1,0 53 0,-18 36 15,54 17-16,17-35 1,0 0 0,70-36-1,1-52 1,-54-1-16,89-17 16,0-35-1,-53 0 1,0-71-1,-35-17 1,-18-18 0,-18 35-1,-35 35 1,-17 71 15,-19 0-15,-34 18-1,35 17 1,52 18 0,36 0-1,18-18 1,53-17 0</inkml:trace>
  <inkml:trace contextRef="#ctx0" brushRef="#br1" timeOffset="-102306.1">14676 12682 0,'0'0'0,"0"18"63,17 0-63,-17-1 0,0 1 15,18 35 1,-18-36-16,0 54 16,0-18-1,0 0 1,0-36-1,0 1 1,35-53 15,-17 0-15,-1 17 0</inkml:trace>
  <inkml:trace contextRef="#ctx0" brushRef="#br1" timeOffset="-102005.7">14958 12700 0,'0'0'0,"0"-18"15,0 1 1,-18 17 0,-17 17-1,-36 54 1,18 17-1,18-35 1,17 18 0,1-19-1,17-34 32,17-18-31,1-18-1,17 18-15</inkml:trace>
  <inkml:trace contextRef="#ctx0" brushRef="#br1" timeOffset="-101587.52">14958 12894 0,'0'-18'31,"17"18"0,-17-17-31,18-1 0,0-17 16,-1 0 0,1 17 15,-36 18-16,-17 0 1,0 35 0,17 18-1,0 18 1,18-1 0,0-35-1,36-17 1,-36 0-16,70-18 15,-17 0 1,0-18 0,0-35-1</inkml:trace>
  <inkml:trace contextRef="#ctx0" brushRef="#br1" timeOffset="-101089.67">15187 12806 0,'0'0'16,"0"-35"0,0 17-1,0 0-15,35 1 16,18 17 0,-17 0-1,-1 17 1,-18 36-1,-17 0 1,0 35 0,0-52-1,-17-1 1,-1-18 0,18-34 30,0-18-30,0-18 0,35-36-1,1 37 1,-19-1 0,1 35-1,0 18 1,-1 18 15,-17-1 0</inkml:trace>
  <inkml:trace contextRef="#ctx0" brushRef="#br1" timeOffset="-100770.04">15681 12982 0,'0'0'0,"18"0"94,-1 0-47,1 0-47</inkml:trace>
  <inkml:trace contextRef="#ctx0" brushRef="#br1" timeOffset="-100537.41">15893 12982 0</inkml:trace>
  <inkml:trace contextRef="#ctx0" brushRef="#br1" timeOffset="-100339.97">15998 12965 0,'0'0'0,"18"0"0,-18-18 110,18 18-110</inkml:trace>
  <inkml:trace contextRef="#ctx0" brushRef="#br1" timeOffset="-99839.14">16334 12718 0,'0'-18'0,"0"36"0,-36-36 15,36 0-15,-35 1 16,0-36-1,35 18 1,0-1 0,70-17-1,1 36 1,35-1 0,35 18 15,-88 0-16,-53 53 1,0 18 0,-53-19-1,0 54 1,0-18 0,18-35-1,17-17 1,18-19-1,0 1 17,0 0-17</inkml:trace>
  <inkml:trace contextRef="#ctx0" brushRef="#br1" timeOffset="-99072.16">16510 13317 0,'0'18'31,"18"-18"32,-1 0-63,-17-18 15,0 1 1,0-1-16,-17 18 47,-1 0-47,0 0 15,1 0 1,17 18-16,-18 17 16,18-17-1,53-18 16,-18 0-15,1 0 0,-19-36-1,-17 19-15,0-1 16,-53 18 0,-17 0 15,17 18-16,18 17 1,17 0 0,71-35 15,-18 0-15,0-17-1,-17-1 1,-18-17-1,-53 35 1,0 0 0,0 0-1,18 0 1</inkml:trace>
  <inkml:trace contextRef="#ctx0" brushRef="#br1" timeOffset="-95023.04">24253 4110 0,'-17'0'16,"17"17"15,0 1-15,17 0-1,1-1-15,0-17 16,17 0-1,36 0 1,-36 0-16,71 0 16,0 0-1,70-53 1,-35 1 0,-53 16-1,18-34 1,-35-1-1,-18 1 1,-18-1 0,-18 1-1,-17-36 1,0-18 0,0-17 15,-17 0-16,-1 70 1,1 19 0,-19-1-1,1 35 1,-36-17 0,36-1-1,-35-17 1,17 36-1,-53-18 1,-35 17 0,17 18-1,18 0 1,18 0 0,-18 53 15,36-18-16,-18 36 1,17-1 0,18 18-1,0 36 1,18-18 0,0 70-1,35-35 1,0-35-1,35 18 1,36-54 0,17-17-1,-18 0 1,36-35 0,0-18-1,53 0 16,-36-18-15,-17-17 0,-18-18-1,0 17 1,1-16 0,16-37-1,-16 1 1,-54 0-1,0-18 1,-35-17 0,0 34-1,0 54-15,-17-71 16,-36 36 0,-18-1 15,-17 36-16,-36-18 1,1 35 0,-53-17-1,52 35 1,18 0 0,18 18-1,0 35 1,35-18-1,-35 53 1,35-35 0,18 88-1,-1 0 1,36 0 0,0-17 15,36 17-16,16-53 1,19 0 0,0-17-1,17-18 1,18-36 0,-71-17-16,124 0 15,-1 0 1,1-17-1,-53-36 1,0 0 0,-36 0-1,19-17 1,-37-19 0,19-16-1,-53-1 16,-1-18-15,-17-35 0,0 124-16,-17-71 15,-54 18 1,-52 18 0,34 34-1,-69 19 1,-72-1-1,89 18 1,35 0 0,71 18-1,0 17 1,17 0 0,18 36 15</inkml:trace>
  <inkml:trace contextRef="#ctx0" brushRef="#br1" timeOffset="-94074.2">25647 3881 0,'0'-18'47,"0"36"0,0-1-31,0 1-1,-18-18 1,1 0-1,-1 17-15,0-17 16,18-17 15,0-1-15,0 1 0,0-1-1,18 18 32,-18 18-31,0-1-16,0 1 15,-18-1 1,1 1 0,-1 0-1,18-36 32,0 0-31,0 1-1,0-18 1,18 35 0,-1 0-1,19 17 1,-36 1-16,0 17 15,0 71 1,-53-36 0,-53 1-1,0-18 1</inkml:trace>
  <inkml:trace contextRef="#ctx0" brushRef="#br1" timeOffset="-85390.01">13123 13899 0,'0'0'15,"-17"-52"1,17 34-1,-18 18 1,0-35 0,1 35-1,-1 0 1,-17 0 0,35 35-1,-18 35 1,1 1-1,17 52 1,-18-87-16,18 122 16,0-34-1,0 70 1,0-71 0,35 19-1,-17-19 16,-18-35-15,0-52 0,0-19-1,0 1 1,0-36 15,-18-35-15,1 36-1</inkml:trace>
  <inkml:trace contextRef="#ctx0" brushRef="#br1" timeOffset="-84974.65">12612 14922 0,'0'0'0,"0"-17"16,-18 17 0,18-18-1,18 18 17,-1 0-32,19 35 15,34 18 1,1 0-1,-18 0 1,-18 35 0,-17-70-16,17 17 15,-17 1 1,-1-19 0,1 1-1,-1-18 32,19-35-31,-19 17-16</inkml:trace>
  <inkml:trace contextRef="#ctx0" brushRef="#br1" timeOffset="-84657.59">13370 14852 0,'0'0'0,"18"0"16,-18-18-16,-35 18 31,17 0-15,-17 36-16,-36 34 16,54-52-16,-36 52 15,0 36 1,17 0 15,1-53-15,17-18-1,18-52 17,0-19-17,36-17 1</inkml:trace>
  <inkml:trace contextRef="#ctx0" brushRef="#br1" timeOffset="-83708.94">13776 14499 0,'0'0'15,"-35"0"-15,17 0 16,-17 0 0,-1-35-1,36 17 1,0 1-16,0-19 15,0-17 1,18 18 0,53 17-1,-18 18 1,-18 53 0,-35 89-1,-35-54 1,-1 18 15,19-54-15,17-16-1,53-19 1,35-34 0,18-36-1,-53 0 1,-1-18-1,-16-17 1,-19 18 0,-17 34-1,0 54 32,0 0-47,0 35 16,0 70 15,-17-52-15,17-54-16,0 89 15,0-18 1,0-17 0,0 35-1,0 17 1,-18-17-1,-52-53 1,17-36 0,-36-17-1,1 0 1,35-17 0,0-36-1,36 18 16,17 17-15,17-35 0,36 0-1,36-35 1</inkml:trace>
  <inkml:trace contextRef="#ctx0" brushRef="#br1" timeOffset="-82785.91">14305 14693 0,'0'-17'15,"0"-1"1,18 18-16,-18-18 15,17 1 1,1-1-16,17-35 16,-17 0-1,-18 18 1,0 0 0,-18 35-1,-35 0 1,18 53-1,0-1 1,35 37 0,0-36-1,0-1 1,35-34 0,18-18-1,18 0 16,-18-35-15,17-18 0,1-18-1,-36 1 1,18-18 0,-36 35-1,-34 53 16,-18 0-15,-1 53 0,36-18-1,0-17-15,0 34 16,0-34 0,18 17-1,17-17 1,18 0 15,-35 17-15,-18-17-1,0 17 1,-18-18 0,-35 19-1,36-36 1,-1 0-1,0 0 79</inkml:trace>
  <inkml:trace contextRef="#ctx0" brushRef="#br1" timeOffset="-79874.76">10954 15857 0,'0'0'0,"0"-17"15,0-1-15,-18 0 0</inkml:trace>
  <inkml:trace contextRef="#ctx0" brushRef="#br1" timeOffset="-79675.32">10901 16175 0,'0'17'0,"0"1"0,0 53 16,-18-18-1,18-18 17,-17-35-17,17-18 1,0-17 0,0 17-16,0-17 0</inkml:trace>
  <inkml:trace contextRef="#ctx0" brushRef="#br1" timeOffset="-79408.11">10901 15857 0,'0'0'15,"17"0"1,1 0-16,17 53 16,18 18-1,18 52 1,-18-52-1,17-1 17,-70-34-17,36-36 1,-19 0 0,-17-18-1,0 0-15</inkml:trace>
  <inkml:trace contextRef="#ctx0" brushRef="#br1" timeOffset="-78991.89">11342 15787 0,'17'-18'31,"-17"36"16,-17-1-47,17 19 0,-18-19 0,18 54 15,0-36-15,-35 53 16,0 18 0,17-35-1,0-54 1,1-17 15</inkml:trace>
  <inkml:trace contextRef="#ctx0" brushRef="#br1" timeOffset="-78625.27">10971 15804 0,'0'-17'16,"-17"17"-1,17 17 1,-18 1 0,18 53-1,0 17 1,0 18 0,0-71-16,0 18 15,0 0 1,18-53-1,-1 0 1</inkml:trace>
  <inkml:trace contextRef="#ctx0" brushRef="#br1" timeOffset="-78075.65">11465 15875 0,'0'18'31,"0"-1"-31,0 1 16,0 70 0,0 0-1,-17-17 1,17-18 0,0-36-1,53-17 1,-1-17 15,19-54-15,-53 18-1,-18-35 1,-36 18 0,-34 34-1,35 19 1,17 17-1,0 17 1,18 19 0,0-19-1,36-17 1</inkml:trace>
  <inkml:trace contextRef="#ctx0" brushRef="#br1" timeOffset="-76891.84">12277 15787 0,'0'0'16,"0"-18"-1,0 1 1,-18 17-1,-35 0 1,-17 17 0,34 18-1,1 1 1,17 17 0,18-18-1,18 0 1,-18-17-16,53-1 31,35 1-15,-17 0-1,-18-1 1,-18 19 0,-35 34-1,-18-17 1,-17 0-1,-36-18 1,18-17 0,1-18-1,-19 0 1,36-71 0,-1 36-1,1 0 1,35 17 15,0 53 0,35 1-15,18 17 0,0-36-1,18 1 1,-18-18-1,53-18 1,-54-35 0,1 0-1,-17-17 1,-36 17 0,0 35-16,0 1 15,0 34 16,0 19 1,0 34-17,0 1 1,0-18 0,0-36-1,17 1-15,19-18 16,17-18-1,-1-17 1,1-36 0,-35 1-1,-18-1 1,0 54 0,0-1-1,0 36 1,-18 35-1,18 17 17,0 1-17,0-36 1,0-17 0,53-18-1,0 0 1,0-36-1</inkml:trace>
  <inkml:trace contextRef="#ctx0" brushRef="#br1" timeOffset="-76125.75">13229 16016 0,'0'-18'0,"0"36"0,0-88 16,-17 34-1,-36 19 1,0 34 15,17 19-15,19 52-1,17-18 1,0 18 0,0-70-16,0 0 15,70-1 1,1-17-1,-18-53 1,17 1 0,-52-1-1,35-88 1,-53 70 0,0 18-1,0 71 32,0 17-31,0 36-1,0-54-15,0 71 16,0 1 0,0-54-1,0 0 1,0-17 15,0-36-15,0-35-1,35-35 1,18 35 0,35 18-1,0 35 1,-35 17-1,-35 36 17,-18 36-17,0-37 1,-18 1 0,1-53-1,17-17 16</inkml:trace>
  <inkml:trace contextRef="#ctx0" brushRef="#br1" timeOffset="-75175.27">14111 16069 0,'18'0'0,"-1"0"0,54 0 16,-53 0-1,52-18 1,1 1 0,-71-1-16,0 0 15,-89 18 17,19 53-17,17 0 1,18 53-1,35-53 1,0-35-16,17 17 16,72-35-1,-1-18 1,18-17 0,-18-36-1,-18-34 1,-52 69 15,-18 19-15,0-1-1,0 0 17</inkml:trace>
  <inkml:trace contextRef="#ctx0" brushRef="#br1" timeOffset="-74642.84">14182 15840 0,'0'0'16,"0"17"-16,35 1 31,-17-18-31,-1 0 15,36 0 1,18-35 0,-18 17-1,-18-17 1,-35 17 0,0 1-1,0-1-15,-71 18 16,1 0-1,17 53 17,35 17-17,18 19 1,0-1 0,71-53-1,-36-35-15,53 0 16,-52 0-16</inkml:trace>
  <inkml:trace contextRef="#ctx0" brushRef="#br1" timeOffset="-72792.75">14852 15734 0,'0'-35'16,"-18"35"-16,1 0 15,-1 0 1,0 17-1,1 54 1,-1-54-16,18 89 16,-18-18-1,18 1 1,0-1 0,18-71-1,35-17 1,18 0-1,17 0 17,-35-52-17,0-1 1,-53-18 0,0 18-1,0 18 1,-36 35-1,1 18 1,0 52 0,17 1-1,18-1 1,18 1 0,70-71-1,0 0 1,0-18-1,18-35 17,-18 0-17,-52-35 1,-36 53 0,0 17-1,0 71 16,-36 0-15,36-35-16,-17 52 16,17-35-1,-18-17 1,18-36 31,0 1-47,0-1 0,18-52 15,-1-1 17,19 1-17,-1 70 1,0 0 0,0 52-1,-35-34-15,18 35 16,-18 18-1,18-36 1,-18-18 0,35-17 15,-17-52-15,17-1-1,-17-18 1,17 18-1,-35 36 17,18 17-17,-1 17 1,-17 36 0,0 18-1,0-36 1,18 0-1,-1-17 1,1-18-16,35 0 16,0-18-1,-18-35 1,0 0 0,-35 0-1,0 18 1,0 18-16,-17 17 15,-18 0 1,17 52 15,18 1-15,0 0 0,0-17-1,18-19 1,17-17-1,18-17 1,0-19 0,-18-17-1,53-52 1,-35-37 0,-18 37-1,-35 34 1,0 53-1,-35 18 17,-18 89-17,53 16 1,-18 1 0,18-18-1,0-17 1,36-18-1,17-53 1,17 0 0,-17-53-1,-18 0 1,-17-17 0,-18 52-16</inkml:trace>
  <inkml:trace contextRef="#ctx0" brushRef="#br1" timeOffset="-72560.21">16175 15804 0,'0'0'0,"35"0"31,-17 0-31,-1 0 16,19 0-16,70-17 15,-1-1 1,1-17 0,-53 17-1,-53 1 1</inkml:trace>
  <inkml:trace contextRef="#ctx0" brushRef="#br1" timeOffset="-71743.59">14358 16669 0,'0'0'0,"-18"17"0,-17 54 47,53-71-15,-1 0-32,36-35 15,18-18 1,-53 17-1,-36 36 1,-17 0 0,-18 0-1,-36 71 1,54-18 0,35-35-16,0 17 15,35-18 1,36-17-1,17 0 17,-70 0-17,-89 0 17,-35 71-17,36-18 1,17 18-1,53-19 1,35-16 0,1-19-16,52-17 15,35-17 1,1-36 0,-54 0-1,-34-18 1,-36 1-1</inkml:trace>
  <inkml:trace contextRef="#ctx0" brushRef="#br1" timeOffset="-71559.01">14676 16792 0,'0'-17'15,"0"34"1,17-34 0,36 52-1,-35-18-15,17 19 16,18-1-1,-35 0 1,-1-17 0,-17-36 31</inkml:trace>
  <inkml:trace contextRef="#ctx0" brushRef="#br1" timeOffset="-71308.85">14922 16775 0,'0'0'16,"-70"17"15,35 36-15,-18 18-1,0 35 1,35-71-1,18 18 1,18-53 15,17-53-15,-17 35-16</inkml:trace>
  <inkml:trace contextRef="#ctx0" brushRef="#br1" timeOffset="-71092.28">15028 16792 0,'0'-17'0,"0"-1"31,0 36-15,0 34-1,0 1 1,0 18-1,0 0 1,18 17 0,-18-53-1</inkml:trace>
  <inkml:trace contextRef="#ctx0" brushRef="#br1" timeOffset="-70926.19">15081 17568 0,'0'159'31,"0"-71"-31,0-335 0,-17 635 16,17-317-1,0-36 17,0-17-17,0-36 1,17-35 0,19-53-16</inkml:trace>
  <inkml:trace contextRef="#ctx0" brushRef="#br1" timeOffset="-70509.19">15240 16933 0,'0'0'0,"-18"-17"16,1-1-16,-1-53 15,0 36 1,18-18-1,18 36 17,17-19-17,18 36 1,18 0 0,17 18-1,-35 35 1,-53-35-16,18 52 15,-36-17 1,-53 0 0,1-18-1,-18 1 1,35-19 0,0 1-1,35-18 1</inkml:trace>
  <inkml:trace contextRef="#ctx0" brushRef="#br1" timeOffset="-70126.27">15099 17039 0,'0'18'63,"0"-1"-63,0 1 16,0 0-16,18 52 15,-18 36 1,0 35-1,0-106-15,0 89 32,-36 35-17,1-53 1,17-1 0,1-69-1,17-19 1,0-34-1</inkml:trace>
  <inkml:trace contextRef="#ctx0" brushRef="#br1" timeOffset="-36763.69">17286 13000 0,'0'0'0,"-18"0"0,-34 17 16,16 1-1,1-18 1,35 18 15,-18-18-15,36 0 31,53 0-32,17 0 1,35 0 0,-17 0-1,18-18 1,-19 18 0,19-18-1,35 18 1,35 0-1,-36-17 1,54 17 0,-89 0-1,89 0 1,-88-18 15,-19 1-15,1-1-1,-18 0 1,-52 18 0,-36-17-16,35 17 15,-17 0 1,-1 0 0,-34-18 15,-1 18-16</inkml:trace>
  <inkml:trace contextRef="#ctx0" brushRef="#br1" timeOffset="-35764.55">19103 10813 0,'18'-36'31,"-18"19"-31,0-1 31,-18 18-31,0-18 16,1 18 0,17 18 30,0 0-30,0 70 0,-18 0-1,18 18 1,-18 53 0,18 52-1,0-87 1,0 35-1,36-18 1,-36-18 0,17 71-1,-17-35 1,0 0 0,0-36 15,0-35-16,0 1 1,0-72-16,0 18 16,0-17-1,0 0 1,0-36 0,0-35-1,0-35 1,0 17-16</inkml:trace>
  <inkml:trace contextRef="#ctx0" brushRef="#br1" timeOffset="-34964.86">18927 10830 0,'0'-17'15,"-18"17"1,0 0-1,-17 0 1,-18 53 0,18-1-1,17-34-15,-17 53 16,0-18 0,35-36-1,17-34 32,1-1-47,-1 0 0,19-17 16,17-36-1,0-17 1,-36 35 0,19 18 15,-36 17-16,17 71 1,18 53 0,-17-35-1,35 35 1,-18-54 0,1 37-1,-1-72 1,-18 1-1,1-18 1</inkml:trace>
  <inkml:trace contextRef="#ctx0" brushRef="#br1" timeOffset="-34130.23">19526 11695 0,'0'0'0,"-17"0"16,-1 0 0,18-18-16,0-17 15,0 17 1,35-17 0,-17 35 15,0 0-16,-1 0-15,1 35 16,-18 0 0,0 36-1,0-18 1,0-18 0,53 0-1,-18-35 1,18 0-1,35-35 1,-35-18 0,-35 0-1,17-35 1,-35 70 15,0 36 0,0 0-15,0 35 0,0 17-1,0 36 1,0 17 0,0 1-1,0-18 1,0 0-1,0-89-15,-18 54 16,-17-36 0,0-35-1,-1 0 1,19-35 31,17 17-47,0-35 15,0 0-15</inkml:trace>
  <inkml:trace contextRef="#ctx0" brushRef="#br1" timeOffset="-33314.46">20091 11818 0,'0'0'0,"17"0"16,-17-18-16,18 1 15,17-19 1,-17 36-16,17-52 31,-35 16-15,0 19 15,-35 17-15,0 17-1,17 1-15,0 35 16,18-18 0,0 18-1,0-18 1,36-17-1,17-18 1,-1 0 0,1-18-1,18-35 1,17-17 0,-17 17 15,-18-35-16,-53 52 1,-18 36 15,-35 0-15,35 53 0,-17 0-1,35 0 1,35-18-1,1-17 1,17 0 0,-18 17-1,-18-35 1,-17 18-16,0-1 16,-35 1 15,0-18-16,-18 35 1,18-35 0,17 0-1,0 0-15,18-17 16,-17-1-16</inkml:trace>
  <inkml:trace contextRef="#ctx0" brushRef="#br1" timeOffset="-32331.62">15258 9648 0,'0'0'0,"-36"0"31,19 0-31,-1 0 0,0 0 31,36 0 1,53 0-17,70 0 1,0-17 0,71-1-1,-1 1 1,1 17-1,-71 0 1,18 0 0,-53 0-1,-36 0 1,-35 0 0,-17 0-1,0-18 16,-18 0-15,-18 18 0,-35-17-1,18 17-15,-18 0 16</inkml:trace>
  <inkml:trace contextRef="#ctx0" brushRef="#br1" timeOffset="-31630.49">15522 9366 0,'0'0'16,"-17"0"-16,17-17 31,-18 17-31,0 0 16,1 0-1,-54 53 1,18 17-1,-35 36 1,-18-18 0,53-35-1,18-53 1,35-18 15,0 1-15,0-1-1,18 0 1,-1 18 0,71 0-1,-70 0-15,70 71 16,0 0 0,1-1-1,-19-35 1,-17 1-1,-18-19 1,-17-17 0,0 0-1</inkml:trace>
  <inkml:trace contextRef="#ctx0" brushRef="#br1" timeOffset="-29981.41">17798 9525 0,'0'0'0,"0"-18"0,0-35 15,0 36-15,0-1 32,-18 18-32,0 0 31,18 18-31,0 17 15,0 124 1,0-36 0,0 36-1,0-35 1,0-72 0,0-16-1,0-1 1,-17-70 15,17 17-31,-18-17 16</inkml:trace>
  <inkml:trace contextRef="#ctx0" brushRef="#br1" timeOffset="-29581.1">17604 9578 0,'0'0'0,"0"-18"0,-18 18 16,18-35-1,0 0 1,71 17 0,17-35-1,18 53 1,-18 0-1,0 53 1,-70 35 0,-71 53-1,-53-35 1,35-53 0,36-18-1,0-35 16,35 18-15,0-36 15,17 18-31</inkml:trace>
  <inkml:trace contextRef="#ctx0" brushRef="#br1" timeOffset="-29132.35">18062 9825 0,'0'-18'0,"0"36"0,35-53 16,-35 52 31,0 18-47,-17-17 0,-1 70 16,1-35 15,17 18-16,0-18 1,52-18 0,19-35-1,35-18 1,-18-35 0,-35-17-1,-35-1 1,-18-35-1,-71 54 1,1 52 0,34 0-16,-52 0 15,35 35 1,18 18 0,35-36 15,0 1-16,88-18-15</inkml:trace>
  <inkml:trace contextRef="#ctx0" brushRef="#br1" timeOffset="-28314.78">18627 9543 0,'0'0'0,"0"-18"0,0-35 16,0 35-1,0 36 17,-18 88-17,0 35 1,1-35 0,17-89-16,0 107 31,0-71-16,35 17 1,18-70 0,0 0-1,35-17 1,-17-54 0,-54 1-1,19-71 1,-19 17-1,1 18 1,-18 36 0,0 52-1,0 36 1,-18 70 0,1 18 15,-1 35-16,18-35 1,0-18 0,53-53-1,-18-17 1,53-18 0,0-53-1,-17-18 1,-53 1-1,-18 34 1,0 19 0,0 70-1,0-18 1,-18 53 15,18-52-15,18-54 31,-18 0-32,17-52 1,-17 52-16</inkml:trace>
  <inkml:trace contextRef="#ctx0" brushRef="#br1" timeOffset="-28164.46">19350 9666 0,'0'0'0,"-18"-18"16,1 18 0,-1 0 15,18 18-15,0 0-1,18-18-15</inkml:trace>
  <inkml:trace contextRef="#ctx0" brushRef="#br1" timeOffset="-27632.24">19491 9790 0,'0'35'15,"0"-18"-15,0 1 16,0 0-16,0 17 15,-18 18 1,-17 0 0,35-35-1,-18-1 1,1-17 31,17-35-32,0-18 1,0-18 0,35-17-1,18 35 1,53 36 0,-36 17-1,-34 53 1,-36 17-1,0 1 1,-18-18 0,-17 0-1,17-36 1,36-17 31,17-17-32,-17 17-15</inkml:trace>
  <inkml:trace contextRef="#ctx0" brushRef="#br1" timeOffset="-27548.48">20055 9842 0,'0'-35'16,"0"70"-16</inkml:trace>
  <inkml:trace contextRef="#ctx0" brushRef="#br1" timeOffset="-26998.72">20002 9701 0,'-17'0'31,"-1"18"-31,53-36 0,-140 89 16,52-18 0,35 35-1,0-35 1,18-35 0,71-18-1,-18 0 16,17-36-15,-34-17 0,-19 18-1,-17 0 1,0 52 31,0 1-47,0 17 15,0 36 1,0 17 0,0-53-16,18 18 15,17 53 1,1-18 0,-19-35 15,-17 18-16,-35-36 1,0-35 0,-18 0-1,0 0 1,18-18 0,35-17-1,0-18 1,35-35-1,0 35 1</inkml:trace>
  <inkml:trace contextRef="#ctx0" brushRef="#br1" timeOffset="-26664.97">20443 9490 0,'0'0'0,"-35"-18"31,35 36-15,0 35 0,0 52-1,0 1 1,-17 0-1,17-35 1,0-18 0,17-53 31,1 0-47,-1-36 15</inkml:trace>
  <inkml:trace contextRef="#ctx0" brushRef="#br1" timeOffset="-26314.82">20408 9631 0,'0'0'0,"-53"-35"16,18-18 0,17 17-1,18-17 1,18 36-16,88-18 15,-18 17 1,53 0 0,-70 36-1,-54 88 1,-70-36 0,-70 36-1,17-35 16,53-54-15,53 1 0,18-18 15,-1 0-31</inkml:trace>
  <inkml:trace contextRef="#ctx0" brushRef="#br1" timeOffset="-25931.97">20602 9860 0,'0'0'0,"18"18"32,17-18-32,36 0 15,-36-36 16,0-16-15,-35 34-16,0-17 16,-70 35 15,34 35-15,1 35-1,0 1 1,35-18-1,0-35-15,17 17 16,54-17 0,0-18-1,34-36 1,-34 1 0</inkml:trace>
  <inkml:trace contextRef="#ctx0" brushRef="#br1" timeOffset="-25665.95">20990 9842 0,'0'0'0,"0"-35"16,-17 0-1,17 0 1,35 35 0,0-18-1,0 36 1,1 35-1,-19 17 1,-17-35 0,0 36-1,-17-36 1,-19-35 15</inkml:trace>
  <inkml:trace contextRef="#ctx0" brushRef="#br1" timeOffset="-25348.88">21096 9931 0,'18'0'15,"-18"-18"1,17-53 0,36 19-1,0-1 1,0 35 0,-18 0-1,1 18 1,-36 36 15,0 17-15,0-1-1,0 1 1,0 0 0,0-17-1,0-54 48,17 0-63,-17 1 15</inkml:trace>
  <inkml:trace contextRef="#ctx0" brushRef="#br1" timeOffset="-25165.43">21396 9578 0,'0'0'0,"0"-18"16,-18 18 0,1 0-16,17 18 47,0 0-32</inkml:trace>
  <inkml:trace contextRef="#ctx0" brushRef="#br1" timeOffset="-24698.74">21643 9648 0,'-18'0'31,"1"0"-15,17 18-16,-18 0 0,0 52 15,1 1 1,17-18 0,0-18-1,53-17 16,17-18-15,-17-18 0,18-35-1,-54-17 1,-17 17 0,0 35-16,-35-17 15,-36 35 1,1 0-1,17 35 1,53 0 0,18-35-1</inkml:trace>
  <inkml:trace contextRef="#ctx0" brushRef="#br1" timeOffset="-23965.26">22278 9701 0,'0'0'0,"-18"0"0,-17-35 16,17 35-16,1-18 15,-19 18 1,19 0 0,-36 36-1,18 17 1,-1 17 0,19-17-1,17-35-15,0 17 31,0-17-15,35-1 0,18-17-1,17-35 1,1-36 0,-53 1-1,17-36 1,-35-17-1,0 34 1,0 37 0,0 34-1,0 0 1,0 36 0,0 35-1,0 35 16,0 35-15,0 1 0,35-54-1,0-17 1,18-35 0,-17-18-1,17 0 1,-18-18-1,-18 1 1,-17-19 0</inkml:trace>
  <inkml:trace contextRef="#ctx0" brushRef="#br1" timeOffset="-23831.63">22454 9878 0,'0'0'0,"-17"0"15,17 17 1,0 1 0</inkml:trace>
  <inkml:trace contextRef="#ctx0" brushRef="#br1" timeOffset="-22398.19">19121 12912 0,'17'0'78,"1"0"-63,-1 0 1,-17 17 0,18-17-1,0 0 32,-18-17-16,0 34 48,-18-17-79,18 18 0,-18-18 15,18 18-15,-17-18 31</inkml:trace>
  <inkml:trace contextRef="#ctx0" brushRef="#br1" timeOffset="1514.47">19015 13406 0,'0'-18'16,"-18"18"-1,0 0 1,1 0-16,-1 0 31,1 0-31,-1 0 16,-35 18 0,35 17-1,18 53 1,0 0-1,0-17 1,0 17 15,0-70-31,0 17 16,18 18 0,17-36-1,18-17 1,0 0-1,35-35 1,-70 18-16,52-36 16,19-36-1,-54 36 1,-35-52 0,-18 34-1,-17 18 1,17 36-16,-52-1 15,52 0-15,-52 18 16,-1 0 15,18 0-15,0 0 0,36 36-1,17 34 1,0-35-1,35 1 1,-17-19-16</inkml:trace>
  <inkml:trace contextRef="#ctx0" brushRef="#br1" timeOffset="2153.05">19526 13564 0,'0'36'31,"0"-19"-31,18-17 78,-18-17-62,0-1-1,-18 18 17,1 0-17,-1 0-15,18 18 32,0 17-17,0-18 1,18-17-1,-1 0 1,1 0 0,-18-17-1,0-1 1,0 1 0,-18 17-1</inkml:trace>
  <inkml:trace contextRef="#ctx0" brushRef="#br1" timeOffset="2614.59">20002 13370 0,'-17'0'0,"34"0"47,1 0-47,0 0 15,-1 0-15,19-17 16,34 17 0,-34 0-1,-19 0 1,-34 0 31,-19 0-47,19 0 15</inkml:trace>
  <inkml:trace contextRef="#ctx0" brushRef="#br1" timeOffset="3331.02">20002 13353 0,'0'0'0,"-17"0"31,-1 17-16,1 1 1,-1 0 0,18 34-1,-18-16 1,1 17 0,17-36-1,0 1 1,17-18 46,1 0-46,-18-18-16,18 18 16,17 0-1,0-17 1,-17 17-16,17 0 15,0 0 1,1 0 0,-19 0-1,-17 53 1,18-1 0,-18-16-1,0-1 1,0 18-1,-35-18 1,-1-17 15,-34 17-15,52-35-16,-17 18 16,-18-18-1,18 0 1,17 0-1,0 0 1,18-18 31,0 1-31,36-1-16,-19 0 15</inkml:trace>
  <inkml:trace contextRef="#ctx0" brushRef="#br1" timeOffset="4081.75">20620 13529 0,'0'0'0,"35"-53"32,-17 35-17,-18 1-15,17-1 16,36-17 0,-35 17-1,-18 1 1,-18 17 15,1 0-15,-19 17-16,-34 19 31,52-19-31,-17 18 16,17 1-1,1-1 1,17-17-1,53 17 1,-18-17 0,35-1-1,-34 18 1,-1-17 0,-17 0-1,-1 17 1,-17 18-1,-53 0 1,0-18 0,0-35 15,-17 18-15,-1-18-1,-17 0 1,35-18-1,53 1 48,18 17-63,17 0 16,-17-18-16,70-17 15</inkml:trace>
  <inkml:trace contextRef="#ctx0" brushRef="#br1" timeOffset="5179.7">21008 13688 0,'-53'17'32,"71"-17"-17,17 0 1,-17 0 0,17 0-1,18-53 1,-36 18-1,-17-35 1,0 17 0,-17 53 31,-1 0-32,-17 35 1,35 36-1,0 17 1,0-18 0,0-17-1,0-35 1,53 17 0,0-35-1,0-17 1,-18-19-1,18-52 1,0 0 15,0 0-15,-36 70-16,19-17 16,-1 17-1,0 18 1,-35 18-1,0-1 1,18 1 0,-18-36 46,0 1-62,-18-1 31,0 18-31,1 0 16,-18 0 15,-1 53-31,19 0 32,-1 17-17,18 1 1,0-53-16,0 52 15,0-34 1,0-19 0,71-17-1,-19 0 1,1-17 0,0-19-1,-17 1 1,-19 35 15,-34 0 16,-1 0-47</inkml:trace>
  <inkml:trace contextRef="#ctx0" brushRef="#br1" timeOffset="24362.62">19685 14429 0,'0'-18'47,"0"0"-47,0 1 16,0-1-16,18 0 16,-1-35-1,1 1 1,-18 34-1,18-17 1,-18 52 31,0 1-47,0 52 31,0 19-15,0-19-1,0 36 1,0-53 0,-18 0-1,18-35-15,-18-1 16,-17 1 0,0-1-1,-36-17 1,1 0-1,-1 0 1,53 0-16,-17 0 16,53 0 31,17 0-32,71 0 1,0 0-1,35-17 1,-88 17 0,-18 0-1,-17 0 1,-18-18 15,0 1-15,0-1-1</inkml:trace>
  <inkml:trace contextRef="#ctx0" brushRef="#br1" timeOffset="25011.33">20479 14340 0,'0'0'0,"35"-35"15,-35 17-15,18 1 16,-18-1 0,0 1-1,-53 17 16,-35 17-15,-1 36 0,36 18-1,36-54 1,17 1 0,53 0 15,17-1-16,-52-17-15,70 18 16,-17 0 0,-36 17-1,-17-18 1,-18 36 0,-36-17-1,-52 17 1,35-36-1,0-17 1,0 0 0,18 0-1,0 0 1,17-17 15,18-19 0,88 19-15,-70 17-16</inkml:trace>
  <inkml:trace contextRef="#ctx0" brushRef="#br1" timeOffset="25927.7">20796 14587 0,'18'0'16,"0"0"-1,-1 0-15,18-35 16,18 0 15,-35 17-15,0-17-1,-18 17 1,-18 18 0,0 0-1,-17 53 1,35-18 0,0 36-1,0-53-15,0 17 16,0-17-1,35-1 1,18-17 0,-35 0-1,17 0 1,36-88 15,-18 35-15,17-35-1,-17 35 1,18 35 0,-54 18-1,1 0 1,-18 36 15,0-54 32,0 0-63,-18 18 15,1-17-15,-19-1 32,1 18-32,0 18 31,17-1-31,-17 54 15,0 17 1,35 0 0,0-35-1,17-18 1,36-35 0,18 0-1,17-17 1,-53-1-1,-17 1 1,0-19 0,-1 36-1</inkml:trace>
  <inkml:trace contextRef="#ctx0" brushRef="#br1" timeOffset="27150.69">19068 15187 0,'-18'0'31,"18"-18"16,0 1-32,0-1 1,0 1-16,18-1 0,-1 0 16,-17-17-1,0 17 1,0 1 15,0 34 0,0 1-31,0 17 16,0 53 0,0 1-1,0 16 1,0-34 0,0-18-1,0-35 1,0-1-1,-17-17 1,-36 18 0,-18-18-1,18 0 1,0 0 15,36 0-15,17 17-1,17-17 1,72 0 0,-19 0-1,36 0 1,-88 0 0,17 0-1,-35-17 48,0-1-48</inkml:trace>
  <inkml:trace contextRef="#ctx0" brushRef="#br1" timeOffset="27396.92">19420 15346 0,'-17'0'16,"-1"0"0,36 0 62,-1-18-78,1 18 0</inkml:trace>
  <inkml:trace contextRef="#ctx0" brushRef="#br1" timeOffset="27710.78">19808 15117 0,'18'0'31,"0"0"-31</inkml:trace>
  <inkml:trace contextRef="#ctx0" brushRef="#br1" timeOffset="28193.86">19720 15240 0,'0'18'31,"0"-1"-31,-17 1 16,-1 0-1,18-1 1,-18-17 0,18 18-1,0-36 17,18 18 14,-18-17 33</inkml:trace>
  <inkml:trace contextRef="#ctx0" brushRef="#br1" timeOffset="29127.8">19808 15117 0,'18'0'32,"0"0"-32,-1-18 0,1 18 15,35-18 1,0 18 0,-71 0 62,1 0-78,-1 0 15,0 0 1,1 0 0,-1 0-16,0 18 15,1-18 1,-1 35-1,-17-17 1,-18 35 0,53-36-16,-35 19 15,-1 17 1,36-36 15,-17-17-15,-1 18-1,36-18 17,17-18-17,-17 18 1,35 0 0,17 0-1,-35 0 1,-17 0-16,35 0 15,-35 18 1,-1 35 0,-17-18-1,0 18 1,-53 0 15,0-18-15,18-17-1,0-1 1,0-17 0,-18 0-1,17 0 1,19 0 0,17-35 15,53 0-16,-36 35-15</inkml:trace>
  <inkml:trace contextRef="#ctx0" brushRef="#br1" timeOffset="29794">20426 15293 0,'17'-18'0,"-17"1"0,0-1 15,36-17 1,-19-1 0,-17 1-1,0 18 1,-70 17-1,-1 17 1,1 36 0,34-18-1,19 1 1,17-19 0,17 19 15,36-19-16,0 1 1,0 17 0,-18-17-1,1 17 1,-19-35-16,-17 18 16,0 17-1,-53 0 1,1-17-1,-1-1 1,-18 1 0,36-18-1,0 0 1,17 0 15,18-18 16,0 1-31,53 17-1,-36-18-15</inkml:trace>
  <inkml:trace contextRef="#ctx0" brushRef="#br1" timeOffset="30127.2">20743 15452 0,'0'0'0,"18"0"32,-18-18-17,35 0 1,-17-17-1,17 0 1,-35-18 0,0 35-1,-17 18 1,-1 0 0,-17 18-1,17 52 1,0 1-1,1-71 1</inkml:trace>
  <inkml:trace contextRef="#ctx0" brushRef="#br1" timeOffset="30710.31">20761 15540 0,'18'0'0,"-1"0"0,-52 0 0,123 17 15,-17-17 17,-54 0-32,19 0 0,17-35 31,-18-18-16,0-17 1,-17 34-16,35-34 16,-36 17-1,19 53 1,-19 0 0,-17 18 15,-17-18 63,-1 0-79,0 0-15,1 17 16,-1 19-1,-17-1 1,17 35 0,0-17-1,18 0 1,36-35 0,17-18-1,0 0 1,17 0-1,1-35 1,-54 17 0,19-17-1,-36 17 17</inkml:trace>
  <inkml:trace contextRef="#ctx0" brushRef="#br1" timeOffset="39210.37">19791 15963 0,'0'18'62,"0"-1"-46,-18-17 0,1 0-16,-1 0 15,18-17 1,0-1-1,0 1 1,0-36 0,18 35-1,-1 0 1,18 18 0,1 36-1,-19 52 1,-17-18-1,-17 54 1,-1-89-16,-35 36 16,-17-1-1,34-52 1,-34-18 0,52 0-1,1-35 16,17 17-31,0-35 16,0 0 0,17 35 15,36 18-15,18 53-1,-54-53-15,36 36 16,-18-1-1,1-17 1,-19-1 0,19-17-1,-19 0 1,1 0-16,0-17 16,17-19-1</inkml:trace>
  <inkml:trace contextRef="#ctx0" brushRef="#br1" timeOffset="39793.47">20514 15998 0,'0'0'0,"18"-35"15,-18 18-15,0-1 16,0 0 0,-18 18 15,-17 0-31,-36 18 16,18 35-1,36-18 16,-1-17-31,18-1 16,18 1 0,35 0-1,35-1 1,-18 1 0,1 17-1,-18 0 1,-53 18-1,-18-17 1,-35-1 0,-17-17-1,-1-1 1,-17-17 0,53 0-1,-1-17 16,36-19-15,0 19 0,0-19-1,36 36-15</inkml:trace>
  <inkml:trace contextRef="#ctx0" brushRef="#br1" timeOffset="40625.78">20690 16175 0,'18'0'0,"0"0"31,-1 0-31,54 0 16,-18-53-1,-36 53 1,36-53-1,-35 18 1,-18-1 0,-71 36 15,19 53-15,-1 36-1,17-1 1,36-35-1,36-36 1,-1 1 0,35-36-1,-17-17 1,-17 35-16,34-71 16,1 1-1,-1-1 16,-52 54-15,-18-1 0,0 36 15,0-1-15,18-17-1,-1 0 1,-17-17-1,0-1 1,0 0 0,-35 1-1,0 34 1,-1 36 0,1 18-1,35-53 1,-35 52-16,35 18 31,53-35-15,0-53-1,35 0 1,-18 0 0,1-35-1,-71 0 1,0 17-1</inkml:trace>
  <inkml:trace contextRef="#ctx0" brushRef="#br1" timeOffset="41693.74">18962 16739 0,'-18'0'15,"1"0"1,-1 0-16,0-35 31,18 0-15,0 17-1,36 0 1,16 18 0,-34 18-1,0 70 1,-18-17-1,0 52 1,0-105-16,-36 53 16,-34-1-1,17-52 1,18-18 0,-1 0-1,19-53 16,17-18-15,0 36 0,35 35-1,18 0 1,0 35 0,-18 36-1,-17-54-15,17 19 16,-17-1-1,-18 0 1,17-35 0,-17-17 31,18-1-47</inkml:trace>
  <inkml:trace contextRef="#ctx0" brushRef="#br1" timeOffset="41943.27">19473 16916 0,'0'0'0,"-35"0"31,17 0-15,36 0 78,0 0-94,-1 0 0,1 0 0</inkml:trace>
  <inkml:trace contextRef="#ctx0" brushRef="#br1" timeOffset="42225.79">19756 16792 0,'0'-17'47,"17"17"-47,18-18 16,18 18-1,18-18 1,-1 1 0,-52 17-1,-18-18 1,-18 18 15,1 0-31,-1 0 16</inkml:trace>
  <inkml:trace contextRef="#ctx0" brushRef="#br1" timeOffset="42676.65">19879 16704 0,'-53'18'16,"0"35"-1,0-1 1,36-34 0,-1 0-1,18-1 1,53-17 15,-35 0-31,34 0 16,1 0-1,0 0 1,-17 0 0,-1 0-1,-18 36 16,1 17-15,-71 0 0,0-18-1,0-18 1,18 1 0,-18 0-1,0-18 1,36 0-1,-1 0 1,0 0 0,1-36-1,17 19 1</inkml:trace>
  <inkml:trace contextRef="#ctx0" brushRef="#br1" timeOffset="44192.84">20443 16827 0,'0'0'0,"18"0"0,0 0 0,17-35 16,-17 18-1,17-19-15,18-17 31,-36 53-31,-17-53 16,0 36 0,-17-1-1,-54 18 1,1 18 0,34 17-1,19 53 1,17-35-1,70 0 1,1-35 0,52 17-1,-70 0 1,-17 18 0,-36-17-1,-71-1 16,18-18-15,-35-17 0,70 0-16,-17 0 15,0-52 1,-1 16 0,36 19-1,-17 17 1,17 17 15,17 19-15,1-19-16,17 1 15,54-1 1,16-17 0,1 0-1,0-35 16,-18-18-15,-35 0 0,-53-17-1,0 17 1,0 18 0,-17 35-1,-1 17 1,0 1-16,18 35 15,-17 0 1,17 17 0,0-34-1,35-36 1,18 0 0,0 0-1,-18-36 1,-17-34 15,17 17-15,0-18-1,0 36 1,1 17 0,-19 18-1,1 0 1,-18-17 78,0-1-79,-18 18 1,1 0-16,-1 18 15,-17 17 1,17 35 0,18 1-1,-17 0 1,17-18 0,52-36-1,37-17 1,-19 0-1,-17-35 1,-18 0 0,-17 17-1,-18 0 1,-35 18 0</inkml:trace>
  <inkml:trace contextRef="#ctx0" brushRef="#br1" timeOffset="45109.23">19826 17515 0,'-18'-17'15,"1"-1"17,17 0-32,0 1 15,0-1 1,53 1-1,17 17 1,-34 17 0,-1 36-1,-35 18 1,-35 17 0,-54-18-1,54-34 1,17-19 15,18-34-15,0-1-1,18 18 1,17-18 0,18 18-1,18 0 1,-18 0-1,-18 53 1,-17 0 0,-18-17-1,-53 16 1,0-34 0,-18-18-1,18 0 1,36 0-1,-19 0 1,1-35 0,18 35-1,-1 0 1,18-18 15,35 18-15,36-35-1</inkml:trace>
  <inkml:trace contextRef="#ctx0" brushRef="#br1" timeOffset="45708.5">20620 17586 0,'17'-18'16,"1"18"0,-18-17-1,18-1 1,-18 0-16,0 1 16,0-1-1,-71 18 16,18 35-15,-17 18 0,70-17-1,0-1 1,17 0 0,54 18-1,-18-35 1,0 35 15,-53-18-15,0 0-1,-71 0 1,18-35 0,-17 18-1,34-18 1,19 0-16,-18-18 15,17 1 1,0-1 0,18 1-1,-17 17 1,17-18 0,53-17-1</inkml:trace>
  <inkml:trace contextRef="#ctx0" brushRef="#br1" timeOffset="46525.5">20673 17780 0,'0'0'15,"17"0"1,19 0 0,17-18-1,0 1 1,17-36-1,-35 18 1,-35-1 0,0 1-1,-17 35 1,-19 0 0,-16 71-1,34-19 1,0 19 15,18-18-15,53-53-1,0 0 1,0 0 0,18-18-1,-19-17 1,19-53-1,-18 17 1,0 18 0,-36 36-1,1 17 17,-18 17-1,0-34 47,-18 17-62,1 0-16,-1 0 0,1 0 15,-19 53 1,19 0-1,17 35 1,-18-35 0,53-18-1,18-35 1,18 0 0,-18-18-1,-18-17 1,-17 0 15,-1-1-15,-17 19-16</inkml:trace>
  <inkml:trace contextRef="#ctx0" brushRef="#br1" timeOffset="126183.08">19879 11642 0,'0'0'0,"-18"17"16,1 1-16,17 0 31,17-18 0,1 0-31,70 0 16,53-36 0,-17 1-1,70 0 1,-88-1 0,-71 36-1,-17 0 1,-36 0 31,-35 36-32,-18-36 1,-17 17 0</inkml:trace>
  <inkml:trace contextRef="#ctx0" brushRef="#br1" timeOffset="126798.61">19967 11730 0,'0'35'94,"0"-70"-94,35 70 0,1-35 0,-19-18 0,142 1 15,-53-1 1,17-17 15,-70 35-15,-70 0 15,-89 53-15,-35 0-1,53 0 1,-36 0 0,54-18-1,52-17 1,18-1-16,53-17 31,35-35-15,36 0-1,-1-1 1,-88 19 15,-52 17-15,-54 35 0,-35 18-1,53-18 1,0 18-1,36-53-15,17 35 16,0-52 15,35-19-15</inkml:trace>
  <inkml:trace contextRef="#ctx0" brushRef="#br1" timeOffset="127315.44">21237 11254 0,'0'0'0,"-17"-18"15,-1 18-15,0 0 32,18 35-17,0-17-15,0 88 16,0-18 0,0 35-1,0-17 1,0-53-1,0 0 1,0-71 15,0-17-15,0 0 0</inkml:trace>
  <inkml:trace contextRef="#ctx0" brushRef="#br1" timeOffset="127630.73">21220 11412 0,'0'0'0,"0"-17"0,0-19 16,0 1-1,0 18 1,17 17 0,54 35-1,-54-18-15,72 72 16,-19-36-1,-17 35 1,0-18 0,-35-34-1,-1-1 1,-17-18 0,0-34 15,0-18-16,0 17 1</inkml:trace>
  <inkml:trace contextRef="#ctx0" brushRef="#br1" timeOffset="127932.65">21678 11307 0,'0'-36'0,"0"72"0,0-89 15,0-36 1,0 54-1,0 70 17,0 54-17,0 16 1,-17 19 0,-19-36-1,19-17 1,17-36-1,0 0 1,17-35 15,1-17-15,0-1-16</inkml:trace>
  <inkml:trace contextRef="#ctx0" brushRef="#br1" timeOffset="128531.08">21978 11359 0,'0'0'16,"0"-17"0,-18 34 15,1 19-31,-1 17 15,0 17 17,1 18-17,17-17 1,0-36 0,53-17-1,-18-18 1,36 0-1,-18-53 1,-36 53-16,18-71 16,-17 18-1,-18-17 1,0-1 0,0 54-1,-53 17 1,-17 0-1,34 35 1,1 36 15,17-1-15,1 18 0,17-52-1,0-19-15,35 1 16,0-1-1,1-17 1,-1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33:14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18097 1323 0,'0'0'0,"-123"0"32,88 0-32,-36 0 15,18 35 1,36-35-1,17 18-15,53-18 16,193 0 0,19 0-1,105-35 1,-123 17 0,89-17-1,-72 17 1,-105 0-1,-106 18 17,-53-17-1,-18-19-31</inkml:trace>
  <inkml:trace contextRef="#ctx0" brushRef="#br0" timeOffset="450.35">19473 917 0,'0'0'0,"-35"0"0,0-17 15,-1 17 1,36 17 0,0 71-1,71-17 1,53 17-1,-89-88 1,35 35 0,89-35-1,-71 0 1,-35 0 0,-35-17-1,-53 34 16,-54 72-15,-16 52 0,16 0-1,-34 0 1,70-53 0,53-70-16,-35 17 15,35-17-15,0-1 16,35-70 15</inkml:trace>
  <inkml:trace contextRef="#ctx0" brushRef="#br0" timeOffset="1183.82">20867 1199 0,'0'0'0,"17"-17"0,54-1 15,-36-35 1,-17-17 0,-18-1-1,-18-35 1,-52 36-1,-54 70 17,-17 35-17,18 53 1,34 53 0,72-52-1,34-1 1,72-71-1,69-17 1,-52-17 0,0-54-1,-53 18 1,-35 18 0,-1 0-1,-17 70 16,0 53-15,0 53 15,18-35-15,-18 18 0,0-89-16,0 53 15,0 0 1,-18-35-1,-35-35 1,18-18 0,-35 0-1,17-18 1,17-17 0,19-18-1,17-18 1,53-17-1</inkml:trace>
  <inkml:trace contextRef="#ctx0" brushRef="#br0" timeOffset="1484.13">21414 1005 0,'0'0'0,"0"-17"0,0-1 16,0 0-1,70 1 1,18-18 0,-70 35-16,88-36 15,-18 19 1,-70 17-1,-89 0 32,53 0-47</inkml:trace>
  <inkml:trace contextRef="#ctx0" brushRef="#br0" timeOffset="1916.84">21449 1005 0,'0'0'0,"-18"36"16,1-1 0,17-17-1,17-18 32,1 0-47,35-18 16,17 18-1,36 0 1,-35 0 15,-54 18-31,54 35 16,-53-1 0,-18 37-1,-71-19 1,-70 1-1,35-36 1,18-35 0,70 0-1,-17 0 1,35-35 0,18-36-1,35 36 1</inkml:trace>
  <inkml:trace contextRef="#ctx0" brushRef="#br0" timeOffset="2250.46">21996 1164 0,'0'0'0,"17"35"16,-17-17-1,53-18 1,-17-18 0,-1-17-1,-35 0 1,0 17-16,0 1 16,-35 17-1,-18 17 1,0 19-1,35-1 17,18-18-32,0 1 15,35-18 1</inkml:trace>
  <inkml:trace contextRef="#ctx0" brushRef="#br0" timeOffset="2618.71">22631 600 0,'0'0'0,"0"-36"16,0 19-16,0-18 16,-18 35-1,-17 105 1,-18 19-1,0 87 1,18-52 15,-36 35-15,18-70 0,36-89-16,-19 106 15,1-70 1,17-18-1,18-36 1,0-34 0,36-19-1,-19 19-15</inkml:trace>
  <inkml:trace contextRef="#ctx0" brushRef="#br0" timeOffset="2951.72">22648 1464 0,'-17'18'16,"34"-36"-16,-34 53 0,17 1 16,0-19-1,35-17 1,18 0-1,-35-35 1,-1 0 0,-17-1-1,-35 19 17,17 17-32,-17 17 15,35 1-15,-35 0 16,17-1-1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44:07.0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20849 10178 0,'18'0'47,"-1"0"-47</inkml:trace>
  <inkml:trace contextRef="#ctx0" brushRef="#br0" timeOffset="-121320.71">0 2434 0</inkml:trace>
  <inkml:trace contextRef="#ctx0" brushRef="#br0" timeOffset="-119916.17">547 1129 0,'17'0'47,"1"0"0,0 0-16</inkml:trace>
  <inkml:trace contextRef="#ctx0" brushRef="#br0" timeOffset="-119391.6">564 1076 0,'-35'0'32,"18"0"-32,-1 0 15,0 0 1,1 0-1,-1 0 1,36 0 47,-1 0-63,36 0 15,71 0 1,-89 0-16,88 0 15,36 0 1,-18 0 0,-17 0-1,-1 0 1,-52 0 0,-54 0 15,1 0-16,-18-18 32,0 1-31,0-1-16</inkml:trace>
  <inkml:trace contextRef="#ctx0" brushRef="#br0" timeOffset="-118772.45">1305 776 0,'-17'-35'32,"-1"35"-32,18-18 15,0 36 16,0-1-15,35 19 0,1 34-1,34 1 1,1-36 0,34 0-1,-16 1 1,17-36-1,-36 0 1,-52 0 0,-18-36-1,-18 36 17,-17 0-32,-53 18 15,-1 35 16,-34 35-15,35 0 0,0 1-1,35-37 1,53-34-16,-18 17 16,0-17-1,18 0 1</inkml:trace>
  <inkml:trace contextRef="#ctx0" brushRef="#br0" timeOffset="-113614.35">2663 512 0,'0'0'0,"-17"0"15,-1 0 1,1 0 15,17 17-31,0 1 0,0 52 31,0-17-15,17 0 0,36 0-1,-18-53 1,54 0 0,16-35-1,-16-36 1,-36 1-1,-53-18 1,0 52 0,0 19-1,-36 34 1,19 36 0,-1 53-1,18-18 1,0 71 15,0-36-15,0 19-1,0-19 1,0-70 0,0-35-1,-18-18 1,-52-18-1,52 18-15,-35-53 16,-17-35 0,52 35-1,-17 18 1,35 52 15,35 71-15,0-35 15,36 0-15,-1-35-1,19 0 1,-19-18 0,18-53-1,-52 35-15,17-53 16,17-52-1,-52 35 1,-18 17 0,17 54-1,-17 34 1,0 71 0,0 1-1,0 16 16,0-34-15,0 0 0,0-89 31,0 0-32,0-70 1,0 18-1,0 34-15,71-70 16,-18 53 0,17 36-1,1 34 1,0 89 0,-54-17-1,-17 52 1,0-88 15,0-36-15,0-34 15,18-19-15,-18 19-16,35-107 15,18 18 1,18 18-1,-1 53 1,-17 70 0,-35 18-1,-18 71 1,0-54 0,0-17-1,0-35 1,0-1 15,0-34 16,17-36-31,36 0-1</inkml:trace>
  <inkml:trace contextRef="#ctx0" brushRef="#br0" timeOffset="-113216.11">4269 917 0,'0'0'0,"0"-17"15,0-1 1,0 36 15,0 34-15,0-34-1,0 123 1,0-17 0,0 87-1,0 19 1,-36 70 0,1-1-1,17-52 1,1-88-1,17-88 1,0-54 0,0-34-1,0-124 1,35-1 0,36-105-1,-36 89 1</inkml:trace>
  <inkml:trace contextRef="#ctx0" brushRef="#br0" timeOffset="-112847.65">4357 1058 0,'0'0'0,"-35"-35"16,17-36-1,18-17 1,0 35-1,35 36-15,36-19 16,-54 36-16,89-17 16,0 70-1,-71 17 1,-35 54 0,-88-36-1,70-70-15,-70 52 16,-18-35 15,71-17-15,0-18-1,17 0 1,18-35 0,36 0-1,-1 35-15</inkml:trace>
  <inkml:trace contextRef="#ctx0" brushRef="#br0" timeOffset="-112215.92">4621 1182 0,'0'0'0,"18"0"16,35 0 0,17-18-1,1-35 1,35-70 15,-53 17-15,-18-18-1,-35 36 1,0 53 0,-35 35-1,0 35 1,35 53-1,-18 54 1,18 16 0,0-69-1,53-19 1,17-52 0,-17-18-1,35-36 1,-17-69 15,-36 16-15,-17 1-1,-18 71 1,0 34 0,0 54-1,0 17 1,0-17-1,0-19 1,18-52 0,17 0-1,0 0 1,0-70 0,-17 17-1,-18 18 1</inkml:trace>
  <inkml:trace contextRef="#ctx0" brushRef="#br0" timeOffset="-112048.91">5468 723 0,'-18'-17'32,"1"17"-17,17 17 32,17-17-31,1 18-16</inkml:trace>
  <inkml:trace contextRef="#ctx0" brushRef="#br0" timeOffset="-110381.5">5927 776 0,'0'-35'16,"-18"35"15,0 0-31,-17 0 16,-35 35-1,-1 71 1,53-18-1,18 36 1,0-54 0,53-35-1,-35-35-15,88 0 16,-18-17 0,18-36-1,-53-18 1,0-52 15,-36 35-15,-17 35-1,0 35 1,0 53 0,0 36-1,0 35 1,0-36-1,0 19 1,0-72-16,36 1 16,34-1-1,1-34 1,34-54 0,-16-35-1,-1-70 1,-88 141-16,17-71 15,-17 18 17,0 52-17,-17 72 17,-1 34-17,18-34-15,-17 87 16,17-17-1,0 17 1,35-52 0,18-18-1,17-53 1,-34 0-16,69-18 16,-34-35-1,17-70 1,-35-18-1,-18-18 17,-17 53-17,-18 53 1,0 36 0,-35 52-1,-18 53 1,35 18-1,18 70 1,0-70 0,18-18-1,35-52 1,35-36 0,-18 0-1,19-53 16,-72-18-15,1 0 0,-18 54-1,0 52 17,-18 18-17,18-35-15,0 35 16,0 0-1,0-18 1,53-18 0,35-17-1,1-17 1,-72-1-16,89-70 16,-53 17-1,-35-17 1,-18 53 15,0 17-15,0 36 15,0 0-31,-18 52 16,-17 71-1,35 36 1,0-36-1,0 70 1,0-140-16,0 105 16,0 36-1,0-36 1,-53-70 0,0 0-1,0-71 1,18-35 15,35-53-15,0-17-1,0-18 1,0-89 0</inkml:trace>
  <inkml:trace contextRef="#ctx0" brushRef="#br0" timeOffset="-110132.33">6579 864 0,'0'0'0,"-17"-35"31,34 35-16,19 0-15,34-18 32,36 1-17,-71 17-15,18-18 16,-35 0 0</inkml:trace>
  <inkml:trace contextRef="#ctx0" brushRef="#br0" timeOffset="-109904.61">6227 653 0,'0'0'0,"-18"0"0,0 0 31,36 0 31</inkml:trace>
  <inkml:trace contextRef="#ctx0" brushRef="#br0" timeOffset="-109349.97">8996 706 0,'0'0'0,"17"-53"16,-17 35-16,0-17 15,0-1 1,-17 36 15,-1 18-31,-52 88 16,34 17-1,19-70 1,-1 88 0,-35 1-1,18-37 1,35-69 0,18-36-1,34-36-15</inkml:trace>
  <inkml:trace contextRef="#ctx0" brushRef="#br0" timeOffset="-109116">9243 864 0,'-53'18'16,"35"0"-16,-70 70 15,-18 18 1,36-36-1,17-17 17,35-35-17,36-18 1,17-36 0,0 1-16</inkml:trace>
  <inkml:trace contextRef="#ctx0" brushRef="#br0" timeOffset="-108916.3">9155 900 0,'17'-18'0,"-34"36"0,52-36 16,-18 36-1,-17 70 1,18 0 0,17 0-1,1-53 1,-36-17-16,35 0 31,-17-18-15,17-18-16</inkml:trace>
  <inkml:trace contextRef="#ctx0" brushRef="#br0" timeOffset="-108665.59">9631 617 0,'-35'-35'32,"17"35"-32,-17 53 15,-1 18 1,19 87 0,17-122-16,0 69 15,-18 1 1,18-53 15,0-18-15,18-35-16</inkml:trace>
  <inkml:trace contextRef="#ctx0" brushRef="#br0" timeOffset="-107915.15">10054 970 0,'0'0'0,"18"-18"0,-18-34 16,0-1-1,0-18 1,-18 71 0,-52 0-1,-19 71 1,54-36-1,-18 53 1,0 36 0,36-54-1,17-17 1,35-35 0,88-18-1,-52-36 1,35-52-1,-36-18 1,-34-17 0,-19 52-1,1 71 1,-18 18 0,-18 70-1,1 36 1,17-36 15,0-18-15,17-34-1,71-19 1,1-34 0,-19-36-1,1-35 1,-54-1-1,1 36 1,-18 106 15,0 18-15,-18 0 0,18-36-1,0-18 1,0-34 31,36-54-32</inkml:trace>
  <inkml:trace contextRef="#ctx0" brushRef="#br0" timeOffset="-107749.8">10672 794 0,'0'0'15,"-36"-18"-15,1 0 16,17 18 31,36 0-31,17 0-16</inkml:trace>
  <inkml:trace contextRef="#ctx0" brushRef="#br0" timeOffset="-107433.58">11165 670 0,'-17'0'16,"-1"0"-16,-35 18 15,0 35 1,-17 70-1,34 36 1,1-71 0,35-52-16,0 52 15,0-35 1,53-53 0,18 0-1,34-18 1,-34-53-1,-53 54 1</inkml:trace>
  <inkml:trace contextRef="#ctx0" brushRef="#br0" timeOffset="-107265.8">10901 988 0,'0'0'0,"-53"0"16,71 0 31,-1 0-47,107-53 15,17 35 1</inkml:trace>
  <inkml:trace contextRef="#ctx0" brushRef="#br0" timeOffset="-106916.55">12400 970 0,'0'0'0,"0"-18"0,0 1 16,-35-54-1,35 18 1,-53 124 31,53-36-47,-18 36 0,-35 52 16,0-52-1,36-1 1,17-52-16,123-36 47,-70 1-47</inkml:trace>
  <inkml:trace contextRef="#ctx0" brushRef="#br0" timeOffset="-106516.5">12806 935 0,'0'0'0,"17"-35"16,1 17-16,0-17 15,-18 17 1,-71 18 0,-17 18-1,17 17 1,19 18 0,52-18-1,35 18 1,53-18-1,0 1 17,0 17-17,-52-1 1,-54 1 0,-70-35-1,0 0 1,-1-18-1,54 0 1,0-18 0,35 0-16,-18-17 15,1-18 1</inkml:trace>
  <inkml:trace contextRef="#ctx0" brushRef="#br0" timeOffset="-106332.45">12206 653 0,'0'0'0,"-35"0"16,17 0 0,18-18-1,18 18 1,17 0-1</inkml:trace>
  <inkml:trace contextRef="#ctx0" brushRef="#br0" timeOffset="-105366.11">13917 1041 0,'0'-18'47,"18"0"-47,-18 1 0,17-19 15,-17-52 1,0 35 0,-35 36-1,-35 17 1,17 17 0,-36 54-1,36 17 1,18 36-1,0-36 1,35 0 15,0-35-15,18-53 0,52 0-1,1-53 1,-1-35-1,-17 0 1,-35-36 0,-18 89-1,0 52 1,0 36 0,0 53-1,0 0 1,35-53-1,-17-35 1,52-1 0,18-17-1,54 0 1,-54-53 0,-18 18-16</inkml:trace>
  <inkml:trace contextRef="#ctx0" brushRef="#br0" timeOffset="-105067.65">14517 1076 0,'17'-124'15,"-87"319"-15,140-442 16,-87 423-16,34-388 16,-34 248-1,-18 52 1,35-53-16,-18 89 16,18-72-16,-18 107 15,-17 70 1,0 54-1,17-125 17,-17 19-17,35-89 1,0-123 15,0-36-15,17-105-1,1 123-15</inkml:trace>
  <inkml:trace contextRef="#ctx0" brushRef="#br0" timeOffset="-104782.68">14446 1235 0,'0'0'0,"0"-18"0,0-35 16,0-17-1,71-1 1,-1 71-1,-34 0 1,69 35 0,-69 36-1,-36 35 1,-71-36 0,-35 1-1,18-54 1,53-17-1,17-17 1,54-18 0,69-18-1</inkml:trace>
  <inkml:trace contextRef="#ctx0" brushRef="#br0" timeOffset="-104483.8">15028 1005 0,'0'0'0,"18"-35"15,0 17 17,-18 36-17,-18 70 1,18-35-16,-35 124 16,17 52-1,-17-17 1,-18 17-1,35-70 1,1-89 0,17-52-1,52-71 1,19-71 0,-36 36-1</inkml:trace>
  <inkml:trace contextRef="#ctx0" brushRef="#br0" timeOffset="-104183.93">15134 1182 0,'0'-53'15,"0"106"-15,-17-177 16,34 36 0,71 53-1,1 35 1,52 53-1,-106-36-15,0 54 16,-35 0 0,-88-19-1,-71 19 1,53-18 0,18-35-1,88-36 1,71-35-1,-1 18 1</inkml:trace>
  <inkml:trace contextRef="#ctx0" brushRef="#br0" timeOffset="-103750.47">15822 758 0,'0'-17'15,"0"34"-15,0-87 16,-18 52-1,-17 54 1,0 69 0,0 36-1,35 18 1,0-88 0,17-1-1,71-52 1,-35-18-1,53-88 17,-88 17-17,-18 1 1,0 105 15,-18 36-15,18-54-16,-17 36 15,-1-18 1,36-35 31,-1 0-47,36-53 16</inkml:trace>
  <inkml:trace contextRef="#ctx0" brushRef="#br0" timeOffset="-103599.11">16122 864 0,'0'0'0,"0"-17"0,-35-1 31,-1 18-15,36 18 0,0-1-1,53 1 1</inkml:trace>
  <inkml:trace contextRef="#ctx0" brushRef="#br0" timeOffset="-101782.79">16563 900 0,'0'0'0,"18"0"0,-1-36 16,-17 19-1,-35 17 1,-53 53-1,0 52 17,70 19-17,18-54 1,70 1 0,19-53-1,69-18 1,19-18-1,-36-53 1,-53 1 0,-53-54-1,-52 19 1,-36 87 0,-53 36-1,0 70 1,53 18 15,18-1-31,35-16 31,18-72-15,70 1 0,-18-53-1,1-36 1,-18-17-1,-36-53 1,-17 123 0,0 0-1,0 54 1,-17 52 0,17-17-1,0 17 1,17-53-1,89-17 17,-18-36-17,1-17 1,-1-89 0,-35-17-1,-36-18 1,-17 71-1,0 106 17,0 52-17,-17 36 1,-1 53 0,0-124-16,1 36 15,-1-1 1,18-52-1,0-36 32,18-52-31,70-54 0,0 54-1,0-1 1,-17 54-1,0 52 1,-36 18 0,-35-36-16,17 54 15,-17-53-15,0 35 16,-52-1 0,-1-34-1,17-18 1,-17-18-1,18-17 17,18 18-32,17-19 15,0 54 17,0 0-17,17 17 1,54 0-1,35-35 1,-18 0 0,-18-35-1,18-53 1,-35-54 0,-17-34-1,-19 35 1,-17 70-1,-17 71 17,-1 18-17,0 88 1,1 0 0,17-71-16,0 88 15,0 19 1,70-54-1,19-35 1,34-53 0,-17 0-1,70-53 1,-123-35 0,-35-54-1,-18 72 1,-36 70-1,-16 18 1,16 17 0,-17 88-1,36-52 1,17 17 0,53-35-1,35-53 1,18 0-1,-89 0-15,36-18 16,0-52 0,-35 17-1</inkml:trace>
  <inkml:trace contextRef="#ctx0" brushRef="#br0" timeOffset="-99567.17">19914 1111 0,'0'-17'47,"0"-1"-31,0 0-16,0 1 15,18-19-15,17-52 16,18-53 0,-18 18-1,-35 70 1,0 17 0,-70 125 15,35 16-16,35 37 17,0-37-17,17 1 1,36-70 0,-18-36-16,71 0 15,-18-53 1,1-36-1,-54-16 1,-35-54 0,-35 35-1,-71 54 1,18 70 0,-18 35-1,53 36 1,18 70-1,35-53 17,70 53-17,1-106 1,70-35 0,-18-17-1,36-54 1,-88-17-1,-19-36 1,-52 89 0,0 53 15,-35 70-15,18 0-1,17-70-15,-18 88 16,18-71 15,0-17-31,0-36 47,18-35-31,-1 18-16,36-89 15,0 54 1,-18-1-1,-17 54 1,0 34 0,-1 54-1,36 70 1,-35-71 0,35 1-1,-18-53 1,36-18-1,-19-18 1,19-106 15,-36 19-15,1-36 0,-36 35-1,0 18 1,0 70-1,0 36 1,0 52 0,0 54-1,0 17 1,0 17 0,0-34-1,35-71 1,53-36-1,-17-17 17,52-70-17,-35-1 1,-70 36-16,35-36 16,-18 1-1,-17 70 1,-18 70 15,-18-17-15,0 36-1,18-36 1,53-36 0,0-17-1,18-17 1,-18-19-1,0-52 1,-18 0 15,-35 17-15,0 54 0,0 34 15,-18 36-16,1 88 1,-19 18 0,19-18-1,-1 36 1,0-54 0,-17 36-1,-18-53 1,0-71-1,-17-35 1,-18-35 15,-36-18-15,71 17 0,36 19-16,-1-18 15,18-18 1,88-36-1,-35 54-15</inkml:trace>
  <inkml:trace contextRef="#ctx0" brushRef="#br0" timeOffset="-98351.75">22719 1217 0,'0'0'0,"-18"0"15,36 0 17,17-18-17,71-52 1,-18-1-1,53-105 1,-70 52 0,-54-17-1,-17 88 1,0 36-16,-35 17 16,-18 17-1,-35 160 1,53-1-1,0 71 1,-1 18 15,36-71-15,0 70 0,-17-34-1,-19-72 1,19-52-1,17-35 1,35-54 0,36-52-1,105-71 1,-53-52 0,-87 16-1,-36-104 1,-71 69-1,-52 18 17,-18 89-17,88 35 1,88-1 15,35 19-15,72-54-1,-1-17 1,-18 0 0,-70 35-1,-35 17 1,-18 19 0,-18 34 15,0 1-31,-17 88 15,18-18 1,17 18 15,17-53-15,36-35 0,71-18-1,-36-53 1,0-53-1,-53 0 1,-35-35 0,-35 70-1,-106 18 1,70 71 0,-17 53-1,53-1 1,17 1-1,18-18 1,106-18 15,-18-17-15,53-18 0,-53 0-1,-52 0-15</inkml:trace>
  <inkml:trace contextRef="#ctx0" brushRef="#br0" timeOffset="-97967.61">23936 1111 0,'0'-35'16,"0"70"-16,0-105 16,0 17-1,35 0 1,71 18 0,-35 17-1,17 36 1,-71 34-1,1 54 1,-18-35 15,-53 17-15,36-70 0,-1-1-1,18-70 16,35-17-15,0-36 0,18 18-1,-17 35 1,-19 53-16,-17-18 16,36 1-1,-36-1-15</inkml:trace>
  <inkml:trace contextRef="#ctx0" brushRef="#br0" timeOffset="-97317.46">25188 864 0,'0'0'0,"0"-17"0,0-36 16,0 35-16,36-35 15,-19-17 1,1 17 0,-18 70 15,0 19-16,0 52-15,-35 35 32,-1 54-17,1-36 1,17-53 0,18-70-1,0-1 1,0-34-1,0-72 1</inkml:trace>
  <inkml:trace contextRef="#ctx0" brushRef="#br0" timeOffset="-97050.92">25206 688 0,'0'0'0,"0"-35"15,18 35 1,17-18-16,18 18 31,17 0-15,1 0 0,-18 0-1,-36 0-15,-17 18 31,-52-1-15</inkml:trace>
  <inkml:trace contextRef="#ctx0" brushRef="#br0" timeOffset="-96866.91">25206 935 0,'0'17'16,"0"1"-16,18-18 31,-1 0-31,19 0 31,-19 0-31,54-18 16,-36 18 0,18-17-16</inkml:trace>
  <inkml:trace contextRef="#ctx0" brushRef="#br0" timeOffset="-96633.49">25629 935 0,'0'53'15,"-35"-18"1,17 36 0,1-18-1,17-36-15,0 18 16,0-17-1,-18 0 1,18-54 31,0 19-47</inkml:trace>
  <inkml:trace contextRef="#ctx0" brushRef="#br0" timeOffset="-96451.14">25665 847 0,'0'0'0,"0"-18"0,0 0 32,0 1-17,-18 17 1,36 17 15,-1-17-31,18 0 16,-17 18-1</inkml:trace>
  <inkml:trace contextRef="#ctx0" brushRef="#br0" timeOffset="-95500.8">25859 882 0,'0'0'16,"0"18"-16,-18 52 16,18-17-1,-35 18 1,35-18-1,0-1 1,0-34 0,0 0-1,0-71 17,17 0-17,54-35 1,-53 52-16,52-34 15,36 17 1,-36 53 0,-17 53 15,-35 17-15,-18 54-1,0-106-15,0 52 16,18 1-1,35-54 1,35-17 0,0 0-1,88-70 1,-105-1 0,-36-52-1,-35 52 1,-53-17-1,36 88-15,-36 0 16,-71 35 15,71 53-15,18 18 0,35-35-1,0-1 1,35-52-1,54-18 1,-1-18 0,0-70-1,-18 0 1,1-88 0,-53 52-1,-1 36 1,-17 70-16,0 1 15,-17 17 1,-19 53 15,19 88-15,-1-18 0,0 36-1,18-53 1,18-36-1,0-70 1,17 0 0,36-35-1,-19-18 1,-16 18-16</inkml:trace>
  <inkml:trace contextRef="#ctx0" brushRef="#br0" timeOffset="-92901.11">27287 794 0,'0'0'0,"-17"0"0,-1 0 15,18-18 17,53 0-17,18-17 1,-1 0-1,-52 35-15,-18-35 16,-71 35 15,1 0-15,-19 70 0,89-17-1,0 18 1,53-36-1,18-35 1,35 0 15,-89 0-15,1 0 0,-36 0-1,-70 35 1,18 18-1,-19 35 1,72-17 0,17-1-1,53-34 1,105-36 0,-34 0-1,17-53 1,-35-53-1,0-53 1,-71 36 0,-35-1 15,0 71-15,-53 53-1,0 18 1,0 105-1,36-17 1,-1-53-16,0 106 16,18-71-1,36 0 1,52-52 0,71-36-1,17-18 1,-53-70-1,-70 0 17,-35-36-17,-18 71 1,-18 53 0,-52 18-1,52-1-15,-17 54 16,17 35-1,18-53 1,106 17 0,-35-70-1,70 0 1,-88-17 0,17-71-1,-52-1 1,-1 1-1,1 53 1,-18 17 15,0 89-15,0 17 0,0-17-1,0 17 1,-18-53-1,18-53 32,0 1-47,18-19 16,35-69 0,0 16-1,0 19 1,-36 70-16,36-18 15,-35 53 1,17 54 15,-35-19-15,18 18 0,-18-35-1,0-35 1,18-36 15,17-17-15,35-71-1,1 18 1,35-18 0,-36 71-1,-17 35 1,-35 70-1,-18 19 1,0 17 0,0-89-1,0 36 1,35 0 0,18-53-1,35 0 1,36-35-1,-54-36 1,19-17 0,-89 17-1,-18 18 1,-35 36 0,-35 70-1,53 17 1,35 36-1,17-53 1,89-18 0,0-17 15,70-18-15,-70-53-1,0-53 1,-71 18-1,-35 53 1,-17 35 0,-36 35-1,-18 53 1,18 18 0,35-53-1,18-18 1,18-35 31,35-17-32,18-54 1,-18-17 0,17 17-1,-35 71 1,-17 0-1,-18 53 1,0-35-16,0 70 16,18-35-1,35 0 1,-18-53 0,35 0-1,-17-35 1,-17-54-1,34-69 1,1-1 15,-1-17-15,-34 87 0,-36 54-1,-71 70 1,18 71-1,53 18 1,0 52 0,0-70-1,35 0 1,18-53 0,18-53-1,-18 0 1,53-53-1,-36-18 1,-17-35 15,-35 89-31</inkml:trace>
  <inkml:trace contextRef="#ctx0" brushRef="#br0" timeOffset="-92643.99">30762 758 0,'0'0'16,"-17"0"-16,-19-17 16,54 17-1,88 0 1,35 0 0,71 17-1,-54-17 1,-17 0-1,-123 0 1,-106 18 31</inkml:trace>
  <inkml:trace contextRef="#ctx0" brushRef="#br0" timeOffset="-90202.55">5397 2611 0,'18'0'0,"0"0"0,17-53 32,-17 35-32,-1-17 15,-17-36 1,0-17-1,-17 70-15,-54-35 16,-17 18 0,17 35 15,-17 35-15,18 71-1,-1 88 1,89-35-1,-1-88 1,54-36 0,-1-35-1,54-35 1,-18-54 0,-71 72-16,53-89 15,-88 18 1,0-18-1,-17 71 1,-1 17 0,0 106 15,18 18-15,0 17-1,89-17 1,-19-88-1,36-18 1,35-71 0,-70 1-1,-19-89 1,-52 71 0,0 53-1,-17 17 1,-18 106-1,35-53-15,0 71 16,0-18 0,0-17 15,0-36-15,52-88 15,1-35-16,0-35 1,0 35 0,0 35-1,-35 53-15,17 70 32,-17-52-32,17 70 15,0 0 1,1-53-1,16-35 1,19-35 0,-18-18 15,70-88-15,-34 53-1,34 0 1,-35 88-1,-52 0 1,-1 70 0,-18 1-1,-17-18 1,18-36 0,0-17-1,-1 0 1,-17-70-1,0-1 1,-35 18 0,-35 18 15,17 17-15,-36 36-1,-16 70 1,34 53-1,71-17 1,0-54 0,53-17-1,0-53 1,53 0 0,-18-70-1,0-54 1,-35-34-1,-53 52 1,0-53 0,0 88 15,0 54-15,-18 52-1,18 89 1,0-19-1,0 54 1,0-124-16,36 36 16,-19-53-16,19 35 15,34-53 1,-17 0 0,35 0-1,18-53 1,-71 53-1</inkml:trace>
  <inkml:trace contextRef="#ctx0" brushRef="#br0" timeOffset="-87935.74">8537 2593 0,'0'0'0,"-35"0"47,35-18-32,53-17 1,35-36-1,0-17 1,18-18 0,-88 71-16,-1-53 15,-17-18 1,-70 36 0,17 70-1,-18 35 1,18 71-1,18 88 1,17-18 15,1 89-15,17-54 0,-35 107-1,35-18 1,0-247-16,0 105 15,35-34 1,53-89 0,-17-35-1,70-70 1,-18-72 0,-35-52-1,-88-53 1,-70 71-1,-89-18 1,-17 88 0,70 53 15,53 53-15,53-17-1,53-1 1,70-35-1,71-53 1,-35 18 0,-106 53-16,88-89 15,-88 71 1,-53 18 0,-18 53 15,1 35-16,17-36-15,0 54 16,0 17 0,53-17 15,0-71-15,52 0-1,-16-53 1,69-71-1,-69 36 1,-89 35 0,0 18-1,0 70 17,-36 36-17,19 17 1,17 0-1,0-53 1,0-17 0,0-36 15,35-35-15,18-35-1,-18 35 1,18-17-1,18 52 1,-1 18 0,-52 18-16,52 52 15,-17 1 1,18 17 0,-18-70-1,-18-18 1,36-36-1,-19-34 1,37-36 0,-1 18 15,18 17-15,-36 71-1,-17 18 1,0 70-1,-35-17 1,-1-1 0,1-52-1,0-18 1,17 0 0,-35-53-1,-18-18 1,-35 18-1,-35-17 1,18 70 0,-19 0 15,72 0-31,-71 70 16,52 1-1,36 53 1,0-54-1,36 1 1,52-54 0,-35-17-1,53-53 1,-36-17 0,1-54-1,-36-34 1,-35 34-1,0-35 1,0 124 15,0 17-15,-18 18 0,18 106-1,0 35 1,0-17-1,0-89-15,0 124 16,18-71 0,52 0-1,1-88 1,0 0 0,52-88-1,-35-18 1,-70 18-1,-18 70 1</inkml:trace>
  <inkml:trace contextRef="#ctx0" brushRef="#br0" timeOffset="-87719.49">10107 1923 0,'0'0'0,"-18"0"15,1 0 1,17-18 15</inkml:trace>
  <inkml:trace contextRef="#ctx0" brushRef="#br0" timeOffset="-84402.9">11800 2170 0,'0'0'0,"-17"0"0,34 0 78,1 0-78,0-18 16,-1 18-16,72-35 15,16-18 1,-52 17 0,-53-16-1,-35 34 1,-53 18-1,-18 35 1,71-17-16,-18 35 16,17 17 15,36 1-15,36-36-1,52-17 1,0-18-1,-35 0 1,-71 0 15,-70 0-15,-18 17 0,36 36-1,52-35-15,1 88 16,17-36-1,17 1 1,89-36 0,0-35 15,-71 0-31,142-70 16,-54-1-1,0-52 1,-34-36-1,-54 53 1,-35-35 0,0 106-1,-18 35 1,-17 105 0,35 1-1,0 35 1,0-35-1,35 18 1,36-36 15,-1-70-31,36-18 32,-18-36-17,18-70 1,-53 18-1,-53 0 1,-17 70 0,-36 18-1,-18 18 1,53 70 0,18 18-1,0-18 1,53-52-1,36-19 1,16-17 0,19-53 15,-1-53-15,-70 18-1,-35 0 1,-18 53-1,0 88 17,0 0-17,0-18-15,0 53 16,0 0 0,0-17-1,0-54 1,35-52 15,-17-35-15,35-36 15,0-18-15,-18 71-1,18 36 1,-36 17-1,19 70 1,-19 36 0,1-35-1,0 17 1,-18-70-16,17 17 16,1-35 15,0-35-16,17-71 1,18 18 0,17-1 15,19 19-15,-37 70-1,-34 0 1,-18 53-1,0 17 1,0 36 0,0-35-1,18-54-15,35 54 16,35-36 0,0-35-1,36 0 1,-36-35-1,0-53 1,-53-53 0,-35 88 15,-17 17-15,-19 36-1,-17 18 1,53 105-1,0-70 1,36 18 0,34-36-1,36-35 1,0 0 0,-18-35-1,-53 17-15,36-70 16,-53 18-1,-1-1 1,-17 53 0,0 36 15,-17 53-15,-1-54-16,0 89 15,1-35 1,17-1-1,-18-52 1,18-1 0,0-34-1,0-1-15,18-35 16,52-53 0,-17 18-1,35-18 1,36 53-1,-89 53 1,36 53 0,-54 36-1,18 16 17,1-16-17,-1-37 1,36-16-1,17-36 1,-18-36 0,1-69-1,-53-1 1,17-53 0,-18 53-1,-17-35 1,0 106-1,0 105 17,-35 19-17,18 34 17,17-88-32,-18 71 15,18 18 1,0-54-1,18 1 1,34-36 0,72-35-1,35-35 1,-36-18 0,36-53-1,-71 18 1,-70 0-1,-18 70 1,-88 18 0,35 35 15,35 18-15,18 18-1,18-36 1,35 36-1,-36-19 1,-17-16 0,0-19-1,-53 1 1,36-18 0,-36 0-1,35-18 1,0-35-1,18 1 1,0-54 0,0 70-1</inkml:trace>
  <inkml:trace contextRef="#ctx0" brushRef="#br0" timeOffset="-84136.66">15857 2205 0,'0'0'0,"0"-18"16,18 18-1,70 0 1,89-17 0,-1 17-1,-88-18 1,-35 18-1,-35 0 48</inkml:trace>
  <inkml:trace contextRef="#ctx0" brushRef="#br0" timeOffset="-83936.79">17163 2611 0,'0'0'0,"-18"17"16,0-17-1</inkml:trace>
  <inkml:trace contextRef="#ctx0" brushRef="#br0" timeOffset="-82002.9">353 4145 0,'17'0'16,"1"0"0,-36 0 31,1 0-32,-19 18-15,-16-18 16,-90 17-1,19-17 1,158 0 62,1 0-62,16 0-16,19 0 0,105 0 15,71-17 1,-70 17 0,-124-18-16,141 18 15,-106 0 17,-35 0-17,-53-18 32,0 1-31,-18 17-1,-17-18 1,0 1 0</inkml:trace>
  <inkml:trace contextRef="#ctx0" brushRef="#br0" timeOffset="-81401.97">1129 3845 0,'0'0'0,"-18"0"0,-17 0 31,0-17-16,17 17 1,18 17 15,0 1-15,53 0 0,35 34-1,-17-52 1,52 18-1,-35-18 1,-52 0-16,-1 0 16,0 0-1,-70 0 32,-36 53-31,-52 18-1,35-1 1,52-35-16,-69 54 16,-1 16-1,53-34 1,18-36 0,17-17-1,36-18 48,-1 0-48,1 0-15</inkml:trace>
  <inkml:trace contextRef="#ctx0" brushRef="#br0" timeOffset="-79336.13">2575 3828 0,'0'0'0,"0"17"16,0-34 46,18 17-46,0 0-16,-1-36 16,36 1-1,-35-18 1,-18 18-1,0 17 1,-106 18 0,0 36-1,-17 16 1,52-16 0,53-1-1,18-17 1,89-1-1,-1 19 1,53-1 0,-53 18-1,-17 35 17,-71 0-17,0-70-15,-53 88 16,-35-53-1,-54-18 1,37-35 0,-19-53-1,54-18 1,52 54-16,-17-72 16,17-16-1,18 69 1,0 54 15,71 70-15,-54-53-16,54 54 15,35-1 1,-18-35 15,53-36-15,-35-17-1,35-52 1,0-37 0,-70-34-1,-54 35 1,-17 17 0,0 53-1,-53 36 1,18 70-1,35 36 1,0-54 0,18 19-1,52-54 17,1-18-17,35-17 1,17-35-1</inkml:trace>
  <inkml:trace contextRef="#ctx0" brushRef="#br0" timeOffset="-78453.96">3845 3986 0,'0'0'0,"0"-17"0,0-19 15,-17 19 1,-72 17-1,19 0 1,-18 88 0,17 18 15,18 17-31,53-52 31,18-18-15,70-53-1,0-18 1,36-52 0,-71-1-1,-36-52 1,-17 52 0,0 36-1,0 52 16,0 36-31,0 18 16,-17 35 0,17-18-1,17-18 17,54-52-17,-1-18 1,1 0-1,-36-53 1,0-35 0,-35 17-1,18-34 1,35 16 0,18 54-1,17 35 1,-18 53-1,19 35 1,-54 0 0,-35-52-16,0 52 15,0-35 17,-35-36-17,17-17 1,0-17-1,18-54 1,0-17 0,18 0-1,35 17 1,0 18 0,0 53-1,17 0 1</inkml:trace>
  <inkml:trace contextRef="#ctx0" brushRef="#br0" timeOffset="-77719.25">5080 4022 0,'0'0'0,"18"-36"15,-18 1 1,0 17-1,-36 18 1,-34 18 0,35 70-1,-1 0 1,36 36 0,18-71-1,52-18 1,19-35-1,34-17 1,1-54 0,-36-35-1,-71-53 17,-17 54-17,0 16 1,0 72-1,-17 175 17,-1-87-17,0 70 1,18-53 0,0 1-1,0-72 1,0-34 15,0-1-15,0-17-16,36-71 15,52 0 17,-17 53-17,70 18 1,-88 70-1,-18 36 1,-35 34 0,-18-34-1,-17 0 1,35-54 0,0-34 15,0-1-31</inkml:trace>
  <inkml:trace contextRef="#ctx0" brushRef="#br0" timeOffset="-76454.57">6597 4392 0,'0'0'0,"18"-18"63,-1 1-47,18-1-16,36-17 15,-36 17-15,71-70 16,35-35-1,-70-19 1,-54 72 0,-34-1-1,-36 54 1,-18 34 0,54 1-16,-36 105 15,35 36 1,18 88-1,0-70 1,0 105 0,-17 35-1,17-229-15,-18 142 16,-35 52 15,35-88-15,18-123-1,36-89 1,105-176 0,-53 18-1,35-89 1,-52-35 0,-71 106-1,-106 0 1,-88 53-1,71 88 1,34 53 0,89-18-1,18 18 17,88-70-17,53-18 1,-18-18-1,-53 18 1,-35-1 0,-53 72-1,0 87 17,0 54-17,0-36 1,53 0-1,0-53 1,35-35 0,18-35-1,0-53 1,-54-36 15,-52 36-15,-105 0-1,16 88 1,72 0-16,-89 0 16,88 53-1,18 0 1,0 0 0,53-36-1,71-17 1,-89 0-16</inkml:trace>
  <inkml:trace contextRef="#ctx0" brushRef="#br0" timeOffset="-76070.8">7937 4057 0,'0'-18'0,"0"36"0,0-53 15,-17-1 1,17 1-1,53 17 1,0 18 0,35 53-1,-70 18 1,-18-36-16,0 71 16,0-35-1,0-54 1,0-52 15,0-53-15,0 70-16,35-70 15,18-18 17,-36 71-17,1 17 1,35 18-1,-18 18-15</inkml:trace>
  <inkml:trace contextRef="#ctx0" brushRef="#br0" timeOffset="-74970.56">9066 4163 0,'18'0'0,"-36"0"0,36 17 16,0-17-16,-1 0 15,19-17 1,-1-36 0,0-18-1,-17-52 17,-1-1-17,1 54 1,-18 52-16,0-17 15,-53 123 17,18 18-17,0-18 1,35 18 0,0-71-16,0 18 15,70-18 1,-17-35-1,35-35 1,18-53 0,-18 0-1,-35-53 17,-35 52-17,-18 37 1,-18 52-1,-17 17 1,17 71 0,1 18-1,-1 0 1,18-18 0,0-53-1,18-52 16,35-54-15,-18 18 0,35-17-1,-17 35 17,-35 35-17,-18 35 1,18-18-16,-18 72 15,35-19 1,18 1 0,17-54-1,54-17 1,52-35 0,-88-35-1,-17-36 1,-53 35-1,-18-17 1,-18 88 0,-35 0-1,18 71 1,35 17 15,0 0-15,53-18-1,0-70 1,17 18 0,36-71-1,-35 0 1,-36-17 0,-35 17-1,-53 18 1</inkml:trace>
  <inkml:trace contextRef="#ctx0" brushRef="#br0" timeOffset="-74754.01">9137 3845 0,'0'0'15,"-71"0"1,107 0-1,17 0 1,88 0 0,17-35-1,-69 17 1,-72 18-16</inkml:trace>
  <inkml:trace contextRef="#ctx0" brushRef="#br0" timeOffset="-71903.59">11448 3775 0,'17'0'16,"1"0"-16,0 0 31,-1 0-15,-17-18-16,18 0 0,52-17 15,19 0 1,16-36 15,-52 18-15,-53 36-16,0-19 15,-106 36 1,18 53 0,-18 36-1,71-19 1,35 1 0,53-36-1,35-35 1,36 0-1,-36 0 1,-70 0 0,-54-35-1,-34 35 1,-36 53 15,35 17-15,36 1-1,17 35 1,36-36 0,88-70-1,35 0 1,0-53 0,36-53-1,-36-17 1,-71 17-1,-17-70 1,-53 87 0,0 37-1,0 69 17,-53 71-17,0 54 1,36 16-1,17-17 1,53-70 0,52-1-1,19-70 1,-18-17 0,88-89-1,-106 18 1,-35-18-1,-53 18 1,-18 88 0,-35 0-1,0 70 17,18 36-17,35 0 1,35-35-1,71-54 1,35-17 0,18-53-1,-35-35 1,-54 0 0,-52-18-1,-1 53 1,-17 71 15,-17 52-15,17 19-1,-18-1 1,18-18 15,0-52-15,0-36 15,18-52-15,17 17-1,0-35 1,1 17 0,-1 53-1,-18 18-15,19 0 16,-19 36-1,1 52 1,17-18 0,-17-17-1,-18-17 1,18-72 31,17-17-32,0-17 1,-17 52-16,17-52 16,18-1-1,-18 36 1,-17 35 0,-18 35-1,0 53 1,0-17-1,18 17 1,34-17 0,1-54-1,53 1 17,18-36-17,-36-35 1,-53 36-16,36-54 15,-71 1 1,0-1 0,-53 53-1,0 18 1,-18 53 0,54 0-1,17 35 1,53-17-1,17-53 1,36-1 0,-35-34-1,-36 17-15,35-71 16,-17 1 15,-35 17-15,-18 0-1,-18 70 17,18 19-17,-17-19-15,-1 36 16,0 18 0,18-36-1,0-17 1,0-71 15,53-18-15,18-17-1,-18 35 1,0 35 15,-18 18-15,-35 36-1,0 34 1,0 1 0,53-18-1,17-18 1,-17-17 0,88-36-1,-70-35 1,0-35-1,-1-36 1,-35 1 0,1-18-1,-36 123-15,17-35 32,-34 141-1,-36 1-16,17 34 1,19-35 0,17 18-1,0-88-15,17 52 16,36-52 0,18 0-1,17-36 1,-35-17-1,18-36 1,-71 18 0,-18-35-1</inkml:trace>
  <inkml:trace contextRef="#ctx0" brushRef="#br0" timeOffset="-71720.32">15434 3687 0,'0'0'15,"-18"0"1,71 0 0,53 0-1,-18 0 1,1 0 0,-54-18-1,0 0 1</inkml:trace>
  <inkml:trace contextRef="#ctx0" brushRef="#br0" timeOffset="-71238.01">16933 3739 0,'18'0'0,"-36"0"0,36-17 15,-18-18 1,0 17 0,0 36-1,0 17 1,-18 35-1,18-52-15,0 53 16,0-19 0,0-16-1,0-19 1,0-70 15</inkml:trace>
  <inkml:trace contextRef="#ctx0" brushRef="#br0" timeOffset="-71061.24">17004 3616 0,'0'0'0,"-18"0"16,1-18-16,-1 1 31,36 34 16,-1-17-47</inkml:trace>
  <inkml:trace contextRef="#ctx0" brushRef="#br0" timeOffset="-70571.29">17339 3651 0,'0'18'15,"0"0"1,0-1-16,0 1 0,-18 35 16,18 0-1,0 0 1,-17-1 15,-1-52 0,18-17-15,0-18 0,0-1-1,35-52 1,71 0 0,18 53-1,-1 35 1,-70 53-1,-18 35 1,-35 0 0,0-18-1,-17-17 1,17-35 15,0-36-15,0 1-1,53-1-15</inkml:trace>
  <inkml:trace contextRef="#ctx0" brushRef="#br0" timeOffset="-70271.39">18785 3545 0,'0'0'0,"0"-17"15,0-1-15,0 36 32,-17 52-17,-1 1 1,-17 35 0,17-36 15,1-17-16,-1-35-15,18-1 16,70-52 15,-17 0-31</inkml:trace>
  <inkml:trace contextRef="#ctx0" brushRef="#br0" timeOffset="-70019.72">19138 3528 0,'0'0'15,"0"-36"-15,0 19 16,0 87 15,0 19-15,0-72-16,0 89 31,-17-53-15,17 0-1,-18-18 1,36-52 31,-18-1-47</inkml:trace>
  <inkml:trace contextRef="#ctx0" brushRef="#br0" timeOffset="-69805.02">18785 3739 0,'0'0'0,"-17"0"0,-19 0 16,125 0 31,-36 0-32,35-17 1,-71-1-16,54 18 15,0-35 1,-36 0-16</inkml:trace>
  <inkml:trace contextRef="#ctx0" brushRef="#br0" timeOffset="-69538.26">19332 3563 0,'0'-18'32,"18"18"-32,52-17 15,19 17 1,-54 0-16,71-18 31,-53 18-15,-89 0 15,-17 0-15,36 0-16</inkml:trace>
  <inkml:trace contextRef="#ctx0" brushRef="#br0" timeOffset="-69303.82">19526 3528 0,'0'0'0,"-17"0"15,17 17 1,-18 1-1,18 0-15,-18 52 16,1 1 0,17-1-1,-18 1 1,0-36 15,18 0-15,36-35 15,34-17-15</inkml:trace>
  <inkml:trace contextRef="#ctx0" brushRef="#br0" timeOffset="-68503.96">20073 3616 0,'0'0'16,"0"-18"0,-18 18-16,-17 0 15,0 53 1,17 53 0,1-35 15,-19-1-16,19-35 1,17-17 0,0-36 15,0 1-31,0-54 16,35 1-1,35-36 1,-34 53-1,34-18 1,-34 71 0,-1 36-1,0 52 1,-35-18 0,0 1 15,0-18-16,18-53 32,-18-18-31,0 1-16,53-54 16,-18 18-1,71-53 1,-18 71-1,18 0 1,-36 35 0,-52 88-1,-18 0 1,-18 0 0,-17 1 15,0-54-16,17-18 1,1-17 0,17-17-1,52-18 1,-34 17-16</inkml:trace>
  <inkml:trace contextRef="#ctx0" brushRef="#br0" timeOffset="-68170.95">20973 3616 0,'0'0'0,"17"-88"16,-17 70 0,0 36 15,-53 88-15,0-1 15,18-34-16,35-53-15,0 52 16,18-35 0,88 1-1,-18-36 1,18 0 0,-36-18-1,-35 0 1,-35 1-1,0-18 1,18 17 0</inkml:trace>
  <inkml:trace contextRef="#ctx0" brushRef="#br0" timeOffset="-67638.36">22313 3351 0,'0'0'16,"-17"0"-16,-19-35 31,142 17-15,53 18-1,53-17 1,-160 17-16,160 0 15,-124 0 1,-158 0 15,-18 0-15</inkml:trace>
  <inkml:trace contextRef="#ctx0" brushRef="#br0" timeOffset="-67338.17">22754 3281 0,'18'0'16,"-1"0"-16,1 17 15,-18 19 1,0 70 0,-18-18-1,-34 53 1,16-53-1,-17 18 1,36-36 0,17-52-1,0 0 1,17-36 0,72-52-1,-72 52 1</inkml:trace>
  <inkml:trace contextRef="#ctx0" brushRef="#br0" timeOffset="-66904.17">22948 3757 0,'0'0'0,"-17"0"16,-1-53-1,18 0 1,88 36-1,18-19 1,-18 36 0,-17 71-1,-36-18 1,-35 70 0,-18-70 15,-17-18-16,17-35 1,18-70 15,0 35-15,18 17-16,35-70 16,0 35-1,-18 0 1,18 35-1,0 18 1,0 0 0,-35 0-1</inkml:trace>
  <inkml:trace contextRef="#ctx0" brushRef="#br0" timeOffset="-66303.76">23654 3722 0,'0'0'16,"0"17"-16,17-17 31,36 0-15,0-17-1,35-36 1,-35 18 0,-35-18-1,-18 35-15,0 0 16,-53 1-1,-18 34 1,-52 54 0,35 17-1,88-17 1,0-54-16,0 36 16,17-35-16,54 17 31,52-35-16,54 0 1,-36-17 0,0-54-1,-70 0 1,-54 54-16,1-71 16,-18 70-1,-71 0 1,1 54-1,35 34 1,35 36 0,17-53-1,54 0 1,-18-53 0,70 0 15,-35 0-16,-52-53 1,-19-18 0</inkml:trace>
  <inkml:trace contextRef="#ctx0" brushRef="#br0" timeOffset="-65187.39">25823 3440 0,'18'0'0,"0"0"0,35 17 31,-36-17-31,54 0 16,35-70 0,17-36-1,-70 35 1,-53-17-1,-53 53 1,-53 17 0,71 18-16,-53 18 15,52 35 1,36 17 15,71 18-15,35 18-1,17-18 1,-17 1 0,-88-19-1,-71-17 1,-88-18 0,-18-17-1,-53-18 1,177-18-16,-71-34 15,53-54 1,53 0 0,0-18-1,53 89 1,0 35 0,0 88 15,-35 0-16,52 36 1,-17-53 0,35-19-1,36-16 1,17-36 0,0-53-1,-53-18 1,18-88-1,-53 1 1,-18-36 0,-35 158-16,18-34 15,-18 52 1,-18 36 15,-17 35-15,-18 106-1,18-36 1,35-70-16,0 70 16,0-34-1,35-36 1,53-53 0,-35 0-1,53-36 1,-88 19-16,52-19 15,-35-52 1</inkml:trace>
  <inkml:trace contextRef="#ctx0" brushRef="#br0" timeOffset="-64971.89">26582 3387 0,'0'0'0,"-18"0"0,1 0 15,-1 0 1,36 0 0,52-18-1,18 18 1,-52-18-16,87 18 16,-52-17-1,-54 17-15</inkml:trace>
  <inkml:trace contextRef="#ctx0" brushRef="#br0" timeOffset="-64505.15">27217 3475 0,'-71'0'16,"71"-18"-1,0 1 1,18-36 0,52 35-1,1 0 1,0 36 0,-36 70-1,-18 0 1,-17 1-1,0-19 1,-35-52 0,35-36 15,0-17-15,0 17-1,0-52-15,18-36 31,35 18-15,-18 70 0,0 0-1,18 18 1,-35 0-16,17 0 0</inkml:trace>
  <inkml:trace contextRef="#ctx0" brushRef="#br0" timeOffset="-64004.35">27922 3334 0,'0'0'0,"0"-18"16,-17 0-1,-54 18 1,18 53 0,18 36 15,0-1-16,17 0 1,18-70-16,0 35 16,53-36-1,35-17 1,0-17 0,18-54-1,-35-17 1,-1-71-1,-52 88 1,-18 19 0,-35 104 15,35-16-31,-18 17 16,0 70 15,18-52-16,18-18 1,17-53 0,36 0-1,17 0 1,-70-18-16</inkml:trace>
  <inkml:trace contextRef="#ctx0" brushRef="#br0" timeOffset="-62688.65">28698 3281 0,'0'0'0,"0"-18"0,0-17 16,0 0 0,-35 17-1,-35 53 1,34 36 0,1 52-1,35-35 16,0-17-15,53-36 0,18-17-1,34-18 1,1-53 0,18-53-1,-36-17 1,-70 70-16,52-124 15,-52 89 1,-18 0 0,0 53-1,-71 35 1,36 53 0,-18 70 15,35 1-16,1 34 1,17-52 0,17 0-1,36-53 1,-35-35-16,88-18 16,-18 0-1,0-71 1,0-35-1,-70 0 1,0 18 0,-18 71-1,0 34 1,-53 89 0,35 0 15,18-36-16,18-17 1,70-17 0,-18-36-1,-17 0 1,0-89 0,-17 19-1,-19-54 1,-17 107-1,0 70 17,0 35-17,0-18 1,0-52-16,0 17 16,18 1 15,17-36-16,-17 0 1,-1-18 0,19-70-1,-1 17 1,71-70 0,-18 88-1,35 36 1,-52 34-1,0 71 1,-54-17 0,-17 52-1,0-70 1,0-17 0,-35-36 30,17-36-30,18-52 0,36 0-1,34-18 1,-17 36 0,-18 70-1,18 0 1,-35 0-16,17 0 15,18 35 1</inkml:trace>
  <inkml:trace contextRef="#ctx0" brushRef="#br0" timeOffset="-62288.45">30833 3440 0,'17'0'31,"1"0"-16,17-18 1,18-17 0,0-18-1,-35-18 1,-1 18 0,-17 36-16,-35 17 15,-35 0 1,-36 105-1,70-16 1,36 34 0,18-35-1,88-52 1,-18-36 0,53 0-1,-35-36 16,18-52-15,-54-18 0,-52-17-1</inkml:trace>
  <inkml:trace contextRef="#ctx0" brushRef="#br0" timeOffset="-61954.52">29122 3016 0,'0'0'0,"-18"18"0,124-18 31,88 0-15,35 0 0,-52 0-1,17 0 1,-106 0 0,-106 0 15,1 0-31,-1 0 0</inkml:trace>
  <inkml:trace contextRef="#ctx0" brushRef="#br0" timeOffset="-60870.66">1111 5521 0,'-53'0'32,"36"0"-32,17 35 15,0 1 1,0 16-1,0 19 1,0-53 0,0 17-1,0-53 17,0 1-32</inkml:trace>
  <inkml:trace contextRef="#ctx0" brushRef="#br0" timeOffset="-60696.3">1076 5415 0,'0'0'0,"0"-18"0,-35 1 16,17-1 0,36 18 46</inkml:trace>
  <inkml:trace contextRef="#ctx0" brushRef="#br0" timeOffset="-60004.2">1305 5574 0,'0'0'0,"0"53"31,18-53-15,35 0 0,70-53-1,-35-18 1,-52 54-16,34-36 16,-34 17-16,-19-16 15,-17-37 1,0 36-1,-17 18 1,-19 35 0,36 18-16,-35 35 15,0 70 1,-1 18 0,1 71 15,18-36-16,17 1 1,0 34 0,0 1-1,52-71 1,19-88 0,35-71-1,-18-52 1,36-89-1,-107 53 1,-34-35 0,-54 18-1,-52-18 1,34 70 0,-17 36 15,89 35-16,17-18 1,0-17 0,53 17-1,53-52 1,35-1 0</inkml:trace>
  <inkml:trace contextRef="#ctx0" brushRef="#br0" timeOffset="-57321.9">2681 5362 0,'0'0'0,"-18"18"0,1-18 0,-18 17 16,70-17 15,-18-17-16,36-18 1,71-36 0,-54 0-1,-70 1 1,0 52 0,-105 18-1,16 53 1,-52 53-1,141-35 1,0-19 0,53-34-1,35-18 1,-17 0 0,-18 0-1,-36-18 16,-34 18-15,-54 18 0,-17 53-1,53-1 1,17 36 0,18-71-16,18 71 31,17-71-31,18-35 15,53-35 1,0-35 0,35-89-1,-88 35 1,-18-17 0,-35 53 15,0 35-16,-35 106 17,17 71-17,18-36 1,0 35 0,18-35-1,52-35 1,18-35-1,-52-18-15,87-18 16,-17-52 0,0-18-1,-88 17 1,-18 0 0,-18 54 15,-35 17-16,18 53 1,17 17 0,18 19-1,18-19 1,52-17 0,-52-53-16,52 18 15,36-36 1,-53-35-1,18-35 1,-36-18 0,-35 35-1,0 54-15,0-18 16,0 87 15,0 19 0,0 0-15,0 17 0,0-18-1,0-52 1,0-36 15,0 1-31,0-36 16,35-53-1,1-18 1,16 72 0,-16 16-1,-1 54 1,0 52 0,-17-17-1,0 53 16,-18-88-31,17 52 16,1-34 0,0-54 15,17-35-15,-18 36-16,36-72 15,18-17 1,-1 36-1,-52 52 1,0 18 0,-18 36-1,0-19-15,0 71 16,0-35 0,17 36 15,36-19-16,18-35 1,17-35 0,18-17-1,-18-54 1,-17-17 0,-54 17-1,-17-17 1,-17 71-1,-54 17 1,53 88 0,18-18-1,0 19 1,18-37 0,35-16-1,88-36 16,-53-53-15,36-18 0,-54 1-1,-52 34-15,0-17 16,-18 18 0,0 106 15,-36-18-16,19 35 1,-1-18 0,18-52-1,0-36 17,35-52-17,36-18 16,-18 35-15,0 0 0,-36 53-16,19 0 15,-1 53 1,-35 17 0,18 1-1,34 17 1,37-35-1,16-53 1,-16-18 0,-19-35-1,-34-52 1,-1-19 0,0 1-1,18-71 16,-53 123-15,0 53 0,0 54-1,-18 70 1,1 35 0,17-18-1,0 1 1,0-71-1,35 17 1,18-52 0,0-18-1,53-36 1,-53-16 0,-18-1 15,-35-36-16,-18 72-15</inkml:trace>
  <inkml:trace contextRef="#ctx0" brushRef="#br0" timeOffset="-57139.25">6174 5380 0,'0'0'0,"-18"0"0,0 17 16,89-17 15,35-35-16,-18 0 1,-70 35-16,34-35 16,-16 35-1</inkml:trace>
  <inkml:trace contextRef="#ctx0" brushRef="#br0" timeOffset="-56656.81">7479 5397 0,'18'0'16,"-1"-17"-16,1-1 16,-1 1-16,-17-1 0,18-17 15,-18-1 16,0 54 1,0 0-17,-18 70 1,18-35 0,0 35-1,-17-35 1,34-71 31,1 18-47,17-35 15</inkml:trace>
  <inkml:trace contextRef="#ctx0" brushRef="#br0" timeOffset="-56239.74">8026 5292 0,'17'-36'15,"-34"72"-15,34-89 16,-34 53 0,-36 0-1,-35 35 1,52 0 0,36-17-1,0 0 1,53-18-1,35 17 1,-17 1 0,17 17-1,-35 18 1,-53-35-16,0 17 16,-53-17-1,-35 17 16,17-35-15,-17 0 0,35-18-1,18-35 1,17 0 0,18 18-16</inkml:trace>
  <inkml:trace contextRef="#ctx0" brushRef="#br0" timeOffset="-56068.36">7655 5045 0,'0'0'0,"-17"0"0,-54 0 31,89 0 0,-1 0-15</inkml:trace>
  <inkml:trace contextRef="#ctx0" brushRef="#br0" timeOffset="-51539.61">9190 5521 0,'-18'0'15,"1"0"1,34 0 15,1 0-15,35 0-1,-18-18-15,36-17 16,52-18 0,18-35-1,-88 17 1,-35-34 0,-18-1-1,-53-18 1,0 107-1,18 34 1,-18 89 0,17 35-1,-16 106 1,16 124 0,19-160-1,-1 36 16,18-18-15,0-70 0,0-18-1,0-123-15,35 35 16,36-71 0,-1-52-1,54-124 1,-18-18-1,-106-35 1,-71 18 0,-52 35-1,34 106 1,1 70 0,71 18-1,70 0 32,-36 0-47,71-53 16,36 0-1,52-18 1,-35-17 0,0 0-1,-88 18 1,-35 52-16,-18 36 31,-35 34-15,35 19-1,0 35 1,0-89-16,35 36 16,53-35-1,0-18 16,18-18-15,-35-35 0,-54-17-1,-17-18 1,-53-18 0,-52 18-1,16 88 1,-16 17-1,34 89 1,53-18 0,18-52-16,18 52 15,35-35 1,53-36 0,17-17-1,-35-17 1,54-54 15,-72-17-15,-70 17-1,0 1 1,0 52 0,0 106 15,0-17-16,0 35 1,35-36 0,18-70-1,53 0 1,35-35 0,-53-18-1,1-35 16,-89 17-15,17 19 0,-17 34-1,-35 53 1,17 53 0,18 1-1,18-37 1,53-16-1,17-19 1,18-17 0,-1-53-1,-34-17 1,-53-18 0,-18 17-1,0 54 1,0 34 15,0 1-31,-18 35 16,0 35-1,1 0 1,17-53 0,0-17-1,17-53 16,1-36-15,35 18 0,17-17-1,-17 70 1,-35 17 0,0 1-16,35 53 15,17-1 16,-17-35-15,18-17 0,-1-18-1,-17-35 1,18-36 0,-1 1-1,36-54 1,0 54-1,-18 52 1,-53 53 0,-17 53-1,-18-35 1,0 0 0,0-35-1,18 0 16,-1-36-15,-17-17 0,0-36-1,-35-17 1,0 35 0,-36 35-1,-17 36 1,-18 88-1,36 0 1,70-36 0,0 18-1,52-52 1,37-36 0,-1-18-1,0-53 1,-53 1 15,1-71-15,-19-53-1,-17 17 1,0 89 0,0 71-1,0 52 1,-17 124-1,17-18 1,0 70 0,17-122-1,54-19 1,52-52 0,-35-18-1,36-36 1,-53-34 15,-54 17-15,1 35-16</inkml:trace>
  <inkml:trace contextRef="#ctx0" brushRef="#br0" timeOffset="-51090.04">14358 5098 0,'0'0'0,"18"-18"0,-1-35 16,-17 35-1,-17 142 16,-1-106-15,-17 87 0,17-87-16,18 53 15,0-54 1,0-34 15,0-19-15</inkml:trace>
  <inkml:trace contextRef="#ctx0" brushRef="#br0" timeOffset="-50923.93">14376 4833 0,'0'-18'0,"0"36"0,0-53 16,-36 17-1,19 18 1,17 18-1,53 17 1,-36-35-16</inkml:trace>
  <inkml:trace contextRef="#ctx0" brushRef="#br0" timeOffset="-50623.69">14905 4745 0,'0'0'0,"0"-18"0,-18 18 47,-35 53-32,53-35-15,-35 88 16,0 52 0,17-17-1,18-70 1,0 0-1,71-36 1,-18-35 0,17-18-1,-17-35 1,-18-17 0</inkml:trace>
  <inkml:trace contextRef="#ctx0" brushRef="#br0" timeOffset="-50440.92">14799 5080 0,'0'0'0,"-18"0"0,1 18 15,-1-18 1,89 0 15,-36 0-31,71 0 16,53-53-1,-71 17 1</inkml:trace>
  <inkml:trace contextRef="#ctx0" brushRef="#br0" timeOffset="-48790.36">16404 4974 0,'0'0'0,"18"-106"16,-18 89-16,0-19 15,0 19 1,-18 34 0,-17 36-1,0 88 1,17-105-1,0 70 1,-17-1 0,35-52-1,0-35 1,35-18 0,36-53-1,-1-18 1,1-70-1,-36 88 1,-17 18 0,0 53-1,-1 52 1,1 19 0,-1-1-1,54-53 1,-18-35 15,35 0-15,0-53-1,-35-17 1,0-89 0,-53 71-1,0-1 1,0 125 15,-17-19-31,-1 72 16,18 34-1,0-17 1,35-71 0,36 0-1,35-35 16,-36-35-15,-35 17-16,71-70 16,-53 0-1,-35-35 1,-1 52 0,-17 53-1,-53 124 16,53 18-15,0-54 0,53 1-1,18-54 1,52-17 0,-105 0-16,70 0 15,0-70 1,-35-36 15,-35-17-15,0-36-1,-18 71 1,0 35 0,0 70-1,-18 54 1,0 88-1,18-36 1,0 1 0,0-107-16,18 54 15,53-36 1,17-35 0,0 0-1,35-70 1,-17-54 15,0-52-15,-71-1-1,-17 89 1,-18 18 0,-35 70-1,-36 70 1,54 18-1,-19 89 1,19-1 0,17-70-1,88-18 1,-18-70 0,124-1-1,-70-70 16,-71-17-15,-53-54 0,0 89-16</inkml:trace>
  <inkml:trace contextRef="#ctx0" brushRef="#br0" timeOffset="-48574.1">17427 4568 0,'0'0'16,"-17"0"-16,-19 0 0,1 0 47,17 0-47,1 0 15</inkml:trace>
  <inkml:trace contextRef="#ctx0" brushRef="#br0" timeOffset="-47590.63">2663 6950 0,'-17'0'31,"-1"0"-31,1-18 16,-1 18-16,0-53 16,18 0-1,53 36 1,53 17 15,0 70-15,-36 18-1,-70-70-15,0 105 16,0-34 0,-17-54-1,-1-70 16,18-18-15,0-53 0,0 88-16,0-70 15,35 0 1,-17 35 0,17 35-1,1 18 1</inkml:trace>
  <inkml:trace contextRef="#ctx0" brushRef="#br0" timeOffset="-46990.56">3157 6950 0,'0'0'16,"18"17"-16,0 1 16,-1-18-1,54-35 1,-36-18-1,-17-35 1,-18 35 0,-53 35-1,0 18 1,18 71 0,-1 52-1,36-17 1,18-36 15,35-34-15,53-36-1,0-53 1,52-53 0,-87 18-1,-18-89 1,-18 36-1,-35-17 1,18 140-16,-18-17 16,0 88-1,0 88 1,-18 0 0,0 18-1,18-54 16,0-16-31,71-37 32,-18-52-17,17-35 1,-52-18 0,0 0-16</inkml:trace>
  <inkml:trace contextRef="#ctx0" brushRef="#br0" timeOffset="-46790.22">3687 6809 0,'0'0'0,"-18"0"0,0 0 47,36 0-47,88-18 16,17-17-1,-35 35 17,-52 0-32</inkml:trace>
  <inkml:trace contextRef="#ctx0" brushRef="#br0" timeOffset="-45323.87">4110 6756 0,'0'17'0,"0"1"16,0 35-1,0-18 1,0 36 0,0 17-1,0-53 1,17 0 0,1-17-1,17-18 1,18-35 15,18-36-15,-18 1-1,-53-1 1,17 1 0,-17 34-1,0 54 16,0 53-15,0-1 0,0 1-1,18-18 1,53-36 0,-54-17-16,36 0 15,35-35 16,1-18-15,-19 0 0,-35-35-1,-35 35 1,0 35 0,-70 54-1,35-1 1,17 35-1,18-17 1,53 0 0,70-17-1,-34-36 1,16 0 0,-16 0-1,-37-53 1,1-18 15,-53-17-15,0 35-1,0 35 1,0 71 15,-17 18-15,17-18-1,0-36-15,-18 36 16,18-35 0,0-36 46,0-17-62,0 17 0,18-70 16,17 18 15,18 17-15,-18 53-1,18 0 1,-35 88 0,-18-18-1,35 1 1,0 0-1,18-54 1,53-17 0,35-17-1,-70-19 1,35-34 0,-36-18-1,-52 17 1,-18 18 15,-18 53-15,-35 35-1,36 36 1,17-18 0,35 17-1,0-17 1,0-17-1,-35-19 1,0 1 0,-53-1-1,-17-17 1,35 0 0,35-35 15,35 18-16</inkml:trace>
  <inkml:trace contextRef="#ctx0" brushRef="#br0" timeOffset="-44074.08">7038 7020 0,'0'18'0,"18"-36"47,-18 1-47,0-1 15,17 0-15,18-52 16,1-18 0,-1-71-1,-17 53 1,-18 0-1,0 89-15,0-1 16,-18 53 0,-17 89-1,17-1 1,18 36 0,0-124-16,0 53 15,71-17 1,-1-53-1,18-18 17,-35-36-17,53-87 1,-71 52 0,1-140-1,-36 87 1,0 89-1,-36 52 1,19 54 0,-18 70-1,17-106-15,18 71 16,-35 0 0,35-35-1,0-54 16,17-34 1,1-1-32,17-53 15,36 1 1,-18 17 0,-18 18-1,18 35 1,-36 53-1,-17-36-15,18 54 16,17-1 0,18-17-1,18-35 1,35-18 0,0-18-1,-1-35 1,-16-35-1,-54 18 17,-18-1-17,-17 53 1,-52 36 0,-19 53-1,53 17 1,18-18-1,36-34 1,52-19 0,35-17-1,-52-35 1,17-18 0,-70 0-1,-18 0 1,-18 36-1</inkml:trace>
  <inkml:trace contextRef="#ctx0" brushRef="#br0" timeOffset="-43824.58">7108 6703 0,'0'0'0,"-35"17"0,-18 1 15,36-18 1,87 0 0,18 0-1,53-53 1,-17 35 0,-89 18-1,-17 0-15</inkml:trace>
  <inkml:trace contextRef="#ctx0" brushRef="#br0" timeOffset="-41957.68">9772 6879 0,'0'0'16,"106"-70"15,-89 52-31,1-17 16,-18 17-16,18-53 15,-18-34 1,-71 16 0,1 72-1,-54 17 1,18 106 0,53-1-1,18 72 1,35-89-1,18-17 17,52-71-17,36 0 1,-18-18 0,-70 0-16,88-52 15,-36-1 1,-34-35-1,-19 18 1,-17 106 15,0 52-15,18 1 0,35 17-1,53-17 1,-18-54-1,35 1 17,54-18-17,-54-35 1,1-36 0,-89-17-1,-35 17 1,0 54-16,-53-36 15,18 35-15,-36 18 16,-35 18 0,0 52-1,54-17 1,34 36 0,18-37-1,53-16 1,17-36 15,19-18-15,-19-17-1,18-53 1,-35-54 0,-53 19-1,0 0 1,0 52-1,0 53 1,0 89 15,0-36-31,0 89 16,0 17 0,0-53-1,71 0 1,17-35-1,0-35 17,89-18-17,-36-18 1,-53-17 0,-18-36-1,-52-35 1,-18 36-1,-70-1 1,17 71 0,-36 36-1,1 52 1,53-18 0,17 36-1,18-88-15,0 35 16,36-18-1,34-35 17,18 0-17,-17-53 1,-1-53 0,1-88-1,-53 71 1,-18-18-1,0 88 1,0 35 0,-36 18-1,19 124 1,17 34 0,0 1-1,0-71 1,35 0-1,36-52 17,-36-19-17,-18-17-15,72 0 16,-54 0 0,0-35-1,-35 0 1,0 17-1</inkml:trace>
  <inkml:trace contextRef="#ctx0" brushRef="#br0" timeOffset="-40641.73">12277 6685 0,'0'0'15,"-71"0"17,71-18-32,0 1 15,0-36 1,0 35-16,0 1 15,88-1 1,-17 18 0,-1 53-1,-34 53 1,-19-18 0,-17 0-1,-17-35 1,-1-53-1,18-70 32,0 17-31,35-53 0,1 0-1,-19 88-15,1-35 16,17 36-1,-17 17 1,35 17 0,-18 36-1,-35-35-15</inkml:trace>
  <inkml:trace contextRef="#ctx0" brushRef="#br0" timeOffset="-39540.61">12788 6720 0,'0'18'0,"0"-36"0,0 54 16,35-36-1,18 0 17,-35-18-32,17-17 15,1-53 1,-36 35 0,0-18-1,0 36 1,-36 35-1,-17 70 1,53 19 0,-17-1-1,17 0 1,0-35 0,88-18-1,0-35 1,-70 0-16,88-35 15,17-18 17,1-71-17,-54 36 1,-17-35 0,-35 70-1,-54 88 16,19 36-15,-1 17 0,18-18-1,18-52-15,17 53 16,0-54 0,-35-34 30,0-1-46,-17-17 32,-1-1-17,0 36-15,-17 0 16,-18 0 0,36 71-1,17-36 1,17 18-1,54-53 1,17 18 0,18-18-1,-18-35 1,35-36 0,-17-52-1,-53-19 1,-35 37 15,-18 69-15,-88 36-1,17 36 1,53 34 0,18 54-1,89-19 1,-36-52-1,35 0 1,-71-35 0,-17 0-1,-70-18 1,52 0-16,-35 0 16,-17 0-1,52 0 1,36 0 31,35-18-32</inkml:trace>
  <inkml:trace contextRef="#ctx0" brushRef="#br0" timeOffset="-39343.83">14587 6791 0,'0'18'31,"-17"-18"16,-1 0-47,0 0 0</inkml:trace>
  <inkml:trace contextRef="#ctx0" brushRef="#br0" timeOffset="-35993.06">406 8696 0,'0'0'0,"-36"0"0,-34 35 31,52-35-15,18 18-1,88-18 1,-52 0-16,140 0 16,53-35-1,-52 35 1,17-18-1,-71 0 17,-17 1-17,-88 17 1,-54-18 0</inkml:trace>
  <inkml:trace contextRef="#ctx0" brushRef="#br0" timeOffset="-35609.11">1164 8502 0,'0'0'0,"-17"0"16,-1 0-16,0 0 16,36 18 15,0-18-31,87 35 15,1-18 17,0-17-17,-35 0 1,-54 18 0,-34 0-1,-54 17 1,-52 71-1,34-18 1,1 0 0,53-17-1,17-54 1</inkml:trace>
  <inkml:trace contextRef="#ctx0" brushRef="#br0" timeOffset="-34292.96">1976 8537 0,'0'-17'31,"0"-1"0,0 0-31,17 18 16,54-53 0,-18 18-1,17-53 1,-52 35-1,-18 18 1,-18 35 0,-17 53-1,17 17 1,18 71 0,0-105-16,0 52 15,0 35 1,0-35-1,0-35 1,0-35 15,-53-71 1,-17 0-17,35 36 1,-1 17-1,36 17 1,0 18 0,18-17-1,70-18 1,0-18 0,89-52-1,-36 17 1,18-53-1,-142 88-15,18-70 32,-35 18-17,-17-1 1,-36 71 0,0 0-1,35 88 1,1 53-1,17 1 1,0 52 0,0-36-1,0 107 1,0-89 0,0 54-1,0-36 1,0-88-1,17-36 1,36-70 15,88-88-15,-17-71 0,-36 0-1,-53-70 1,-105 35-1,-71 88 1,-142-17 0,160 105-1,52 0 1,54 18 0,34-17-1,54-18 1,105-36-1,-70 36 1,0-18 0</inkml:trace>
  <inkml:trace contextRef="#ctx0" brushRef="#br0" timeOffset="-31509.03">3739 8484 0,'-17'-17'32,"-1"17"-32,18-18 31,18 0-15,-1 1-1,54-19 1,52-16-1,-34-19 1,-54 18 0,-53 18-1,-52 35 1,-54 70 0,1 19-1,88-19 1,35 1-1,0-54-15,35 1 16,53 0 15,0-18-15,-35-18 0,-35 0-1,-36 18 1,-70 18-1,0 52 1,35 19 0,35 52-1,18-53 1,88-17 0,-70-71-16,53 0 15,52-36 1,18-87-1,-35 17 1,17-70 15,-70-18-15,-35 35 0,-18 53-1,-53 106 1,-35 88-1,35 36 1,35 52 0,18-123-16,0 106 15,0-53 1,89-18 0,34-71-1,18-34 1,-35-36-1,-71 18-15,53-36 32,-17-35-17,-71 36 1,0 52 0,-53 18-1,-18 35 1,19 53-1,34 36 1,18-54 0,70-17-1,36-53 1,0-35 0,-71 17-16,89-70 15,-54-18 1,-52 18-1,-18 0 1,0 70 15,0 36-15,0 53 0,0-1-1,0 36 1,0-35-1,0-54 1,0 1 0,0-36-1,0-35 1,18-35 0,17 0-1,0 17 1,18 54-1,-18 17 17,1 70-17,-19 18 1,1-35 0,17 18-1,-17-36 1,17-35-1,18-17 1,18-54 0,-18 0-1,35-34 1,-53 16 0,0 54-1,-17 88 16,-18 35 1,0-70-32,0 52 15,18 1 1,35 0 0,17-36-1,1-35 1,17-35-1,0-36 1,-35 0 0,-53-34-1,0 52 1,-35 53 0,-18 17-1,35 54 1,1-1-1,17 19 1,52-36 15,-16-36-15,52-17 0,18-53-1,-18 0 1,-18-70-1,-52 35 1,-18 52 0,-18 107 15,1-53-31,-1 17 16,-17 71-1,35-36 1,0-52-1,18-53 32,-1 35-47,1-36 16,88-87 0,-36 17-1,1 53 1,-36 53-1,-17 18 1,-1 35 0,-17 70-1,18-35 1,17-35 0,53-17-1,1-36 1,-1-18-1,18-53 1,-36-17 15,-17-35-15,-35-36 0,-1 53-1,-17 36 1,0 87-1,-35 71 1,-18 53 0,36 1-1,17-54 1,0 0 0,0-70-16,17 17 15,36-35 1,35 0-1,-17-35 17,-36-1-17,-17-34 1,-18 52-16,0-35 0</inkml:trace>
  <inkml:trace contextRef="#ctx0" brushRef="#br0" timeOffset="-31309.27">7338 8449 0,'0'0'0,"-18"18"16,36-18-1,35 0 1,17-18 0,54-17-1,-36-1 1,-53 1-1,-17 35 1</inkml:trace>
  <inkml:trace contextRef="#ctx0" brushRef="#br0" timeOffset="-30842.8">8555 8537 0,'0'0'16,"0"-17"-16,35-89 31,-17 88-31,-18-17 16,0 52 15,0 36-16,-18 18 1,0-1 0,1 19-1,17-72 1,17-17 15,19 0-31,34-53 16</inkml:trace>
  <inkml:trace contextRef="#ctx0" brushRef="#br0" timeOffset="-30442.83">9066 8378 0,'0'0'0,"36"-17"16,-1-18 0,-141 52 15,36 18-16,-1-17 1,71 17 0,0 1-1,71-1 1,34-17 0,-87-18-16,53 35 15,-54-18-15,18 1 16,-17 17-1,-36 1 1,-70-19 15,18 1-15,-1-18 0,36 0-1,17 0 1,18-53-1,0 35-15</inkml:trace>
  <inkml:trace contextRef="#ctx0" brushRef="#br0" timeOffset="-30258.92">8520 8237 0,'0'0'0,"-18"0"0,0 0 0,1-17 15,17-1 17,17 0-17,19 18 1,-1 0 0</inkml:trace>
  <inkml:trace contextRef="#ctx0" brushRef="#br0" timeOffset="-29509.76">10054 8396 0,'0'-18'0,"0"1"15,0-18 1,18 17-16,-1-35 15,19 0 1,52-35 0,-35 88-1,17 0 1,-34 88 0,-19 18-1,1 17 1,-18-17-1,-35-53 1,17-18 15,0-35-15,18-35 0,0-18-1,36-70 1,-19 87-16,54-69 15,52-36 1,1 123 0,-71 36-1,-18 105 1,-35 0 0,0-17-1,-35-35 1,17-36-1,0-35 17,18-18-1,0 1-31,36-1 0</inkml:trace>
  <inkml:trace contextRef="#ctx0" brushRef="#br0" timeOffset="-28759.58">11112 8308 0,'18'-18'0,"-36"36"0,71-89 16,-17 36 0,-36 17-16,-36 36 31,-52 70-15,18 0-1,34 1 1,19-19-1,34-17 1,1-53-16,53 0 31,52 0-15,1-53 0,-36 18-1,-35-71 1,-53-35-1,-71 70 1,-35 36 0,-17 53-1,52 35 1,36 35 0,53 0-1,70-53 1,53-17-1,18-36 1,-54-35 15,54-35-15,-53-35 0,-71 88-16,1-71 15,-19 0 1,-17 71-1,-17 35 1,-36 105 0,17 54-1,19 18 1,17-36 0,0-53-1,35-53 1,18-17-1,35-36 1,-35-17 15,-18-36-15,-35 18-16</inkml:trace>
  <inkml:trace contextRef="#ctx0" brushRef="#br0" timeOffset="-28576.27">11695 8202 0,'0'0'16,"-18"0"-16,141 0 47,-87-18-47,-1 18 0,71-17 15,-71-1-15,36 1 16,-18-19-1</inkml:trace>
  <inkml:trace contextRef="#ctx0" brushRef="#br0" timeOffset="-25126.74">16916 8378 0,'-18'0'16,"0"0"-1,1 0 32,-1 0-31</inkml:trace>
  <inkml:trace contextRef="#ctx0" brushRef="#br0" timeOffset="-19826.92">18362 8378 0,'0'18'0,"-18"0"15,1-1 17,17-34 14,17-1-46,1 18 16,35-70-16,0-1 16,-18-70 15,-17 35-15,-18 88-1,-18 36 1,-17 53-1,0 34 1,35 1 0,35-53-1,35-18 1,36-35 0,-18-17-1,-52-54 1,-1 1-1</inkml:trace>
  <inkml:trace contextRef="#ctx0" brushRef="#br0" timeOffset="-19444.4">18609 7708 0,'0'0'0,"-35"0"0,17 0 15,-70 53 1,53 0 0,35-35-16,0 35 15,0-18 1,88-35 0,0-35-1,-17-1 1,-71-17-1,0 36-15,-18-36 16,-53 53 0,-17 0-1,35 35 17,53 36-17,0-54-15,0 36 16,53-18-1,35-17-15</inkml:trace>
  <inkml:trace contextRef="#ctx0" brushRef="#br0" timeOffset="-19110.5">19085 7743 0,'0'0'0,"0"-17"16,0-1-16,0 36 47,0-1-47,-35 54 31,17 70-15,-17 18-1,35-53 1,0 0-1,53-54 1,0-52 0,-35 0-16,52 0 15,1-35 1,-1-18 0,-70-35-1</inkml:trace>
  <inkml:trace contextRef="#ctx0" brushRef="#br0" timeOffset="-18878.52">19015 7955 0,'0'18'0,"17"-18"15,1 0-15,17 0 16,89-18-1,52 0 1,-70 1 0,-18 17-1</inkml:trace>
  <inkml:trace contextRef="#ctx0" brushRef="#br0" timeOffset="-4341.08">21325 9172 0,'-35'-17'32,"17"17"30,1 0-46,-1 0-16</inkml:trace>
  <inkml:trace contextRef="#ctx0" brushRef="#br0" timeOffset="-1962.93">935 11836 0,'-18'0'32,"1"0"-17,-1 0-15,0 0 16,1 0-16,-19 0 15,19 0-15,-54 0 16,-70 0 0,18 0-1,-19 0 1,19 0 0,88 0 15,70 0 0,53 0-15,89 0-1,-19 0 1,36 0 0,-141 0-16,88 0 15,36 0 1,-71 0-1,-53 0 1,-36 0 0,1 0-1,-36-18 17,-17 0-1,0 18-31</inkml:trace>
  <inkml:trace contextRef="#ctx0" brushRef="#br0" timeOffset="-1416.63">1129 11518 0,'0'0'16,"-18"0"-16,18-17 0,-17 17 15,17 17 17,0 1-17,70 52 1,1-34 0,70-1 15,-71 0-16,36-17 1,-53-18 0,-35 0-1,-1 0 1,-34 0 15,-54 17-15,1 19-1,-71 52 1,35-17 0,-18 34-1,36-34 1,35-18 0,35-36-1,1-17 32,-1 0-31</inkml:trace>
  <inkml:trace contextRef="#ctx0" brushRef="#br0" timeOffset="-1228.92">952 12171 0,'18'0'16,"-18"17"-16,0 1 16,18-18 31,-1 0-32,19 0 1</inkml:trace>
  <inkml:trace contextRef="#ctx0" brushRef="#br0" timeOffset="1303.48">4022 11183 0,'0'0'0,"0"-35"15,-18 35 1,18 17 31,18-17-32</inkml:trace>
  <inkml:trace contextRef="#ctx0" brushRef="#br0" timeOffset="35299.43">13494 8273 0,'0'0'0,"-53"35"16,53-17-16,-18-1 16,36-17-1,52 0 1,71-70-1,36-54 1,-36 1 15,0-18-15,-106-1 0,-35 72-1,0 52-15,-53-17 16,1 35-1,-1 53 1,17 70 0,19 54-1,-1 193 1,18 1 0,-18-54-1,1 106 1,17-35-1,17-88 1,54-53 15,17-106-15,18-105 0,17-125-1,-34-34 1,34-106-1,-88-177 1,-52 177 0,-107-18-1,-70 88 1,0 71 0,88 53-1,54-54 1,52 19-1,123-36 1,36-18 15,-1 1-15,1-53 0,-71 52-1,-88 89-15,0 0 16,0 17-1,-17 53 1,-1 53 0,18 18-1,0 0 1,71-35 0,-18-54-1,35-17 1,-35-35-1,35-53 1,-35-53 15,-53 0-15,-53 35 0,0 88-1,-35 36 1,0 70-1,35 53 1,53-17 0,17-36-1,54-71 1,35 1 0,17-53-1,18-53 1,-17-36-1,-71 1 1,-53 70 15,0 35-15,-18 71 0,18-35-16,-35 70 15,35 18 1,0-1-1,35-52 1,36-17 0,34-36-1,-16-36 1,-72 19-16,71-71 16,-35-36-1,-53 54 1,0 17-1,0 70 17,0 1-17,-17 70 1,-1 18 0,18-53-1,53 0 1,53-36-1,17-34 1,-17-36 0,-53-18-1,-35-17 1,-18 0 0,0 35-1,0 35 1,0 89-1,0-18 1,0 53 15,0-18-15,-18-35 0,18-36-1,35-52 16,1-35-15,17-19 0,-36 72-16,18-19 15,18 1 1,0 70 0,-17 18-1,-1 36 1,35-19-1,-17-52 1,36-1 15,-72-17-31,54-35 16,-18-18 0,0-35-1,17-35 1,18 34-1,18 19 1,0 70 0,-71 35-1,-17 53 1,0-35 0,-18-18-1,0-52 32,0-1-47,0-35 31,-53-17-15,0 17 0,-35 53-1,17 53 1,0 35-1,36 35 1,35-34 0,0-37-1,71-34 1,-54-18-16,72 0 16,-19-53-1,18-70 1,-17-36-1,-18 0 1,-36-17 15,1 88-15,-18 70 0,-35 106-1,17 36 1,18 70-1,18-53 1,88-53 0,35-88-1,-18-18 1,-52-35 0,-1-35-1,-52 0 1,-18 53-1</inkml:trace>
  <inkml:trace contextRef="#ctx0" brushRef="#br0" timeOffset="36648.6">3986 9895 0,'0'0'0,"0"-17"0,-35-36 31,17 53-31,18 17 16,-17 36-1,-1 89 1,18-54 0,0 0-1,0-53 1,0-17-1,18-36 17,17-35-32,-35 36 15,18-54 1,35 1 0,-36 52-1,36 36 1,-35 52-1,-1 1 1,54 17 0,-18-88-1,18 0 1,52-53 0,0-35-1,-52 17 1,-53-70-1,-18 123 1,-18 36 15,-17 53-15,35 17 0,17 0-1,72-17 1,16-71-1,-16 0 1,-19-36 0,1-34-1,-54-18 1,-17 35 0,0 35-1,0 71 1,0 17-1,0 1 1,0-18 15,0-35-15,0-54 15,0 19-31</inkml:trace>
  <inkml:trace contextRef="#ctx0" brushRef="#br0" timeOffset="36815.3">5115 9790 0,'0'0'15,"-17"0"-15,-1-18 16,-17 18 0,35 18 15,35-1-16,-17-17-15,17 0 16</inkml:trace>
  <inkml:trace contextRef="#ctx0" brushRef="#br0" timeOffset="37265.25">5503 9684 0,'-17'0'31,"-1"0"-31,-17 53 16,17 70 0,0 1-1,18-19 1,0-16 0,18-72-16,53 19 15,-1-36 1,36-36-1,0-34 1,-53-18 0,0-124 15,-53 88-15,-18 89-1,-35 70 1,18 124-1,35-53 1,35 53 0,36-106-1,35-36 1,-1-34 0,-34-36-1</inkml:trace>
  <inkml:trace contextRef="#ctx0" brushRef="#br0" timeOffset="39298.07">7373 9772 0,'0'-35'16,"0"-54"15,0 72-31,-18-1 16,1 18-1,-19 71 1,36 35-1,0 35 1,0-106-16,0 71 16,18-53-1,53-36 1,17-17 0,18-53-1,17-70 1,-17-36-1,-88-35 1,-18 71 15,-36 70-15,19 53 0,17 106-1,0 70 1,0 0-1,0-70 1,0-53 0,17-18-1,1-35 1,35-70 0,0-36-1,-18 18 1,-17 53-1,17 35 1,0 35 15,-17 53-15,35 0 0,0-35-1,0-35 1,35-18-1,0-35 1,-17-18 0,-54 35-16,36-88 15,-35 0 1,-18 53 0,-35 53-1,-18 36 1,17 69-1,36 1 1,0-35 0,36-18 15,52-53-15,35 0-1,1 0 1,35-71-1,-107 1 1,1-54 0,-17 18-1,34 18 1,-52 88 0,17 18-1,-35 17 1,0 18-1,0-35 1,0-36 31,-18-35-31,1 0-1,-1 36 1,-35 34-1,18 71 1,0 1 0,17-54-16,18 71 15,0-36 1,71-34 0,17-19-1,18-34 1,-36-19-1,-52 19-15,52-107 16,-52-17 0,-18 18 15,0 17-15,0 88-1,0 53 1,0-17-16,0 123 15,0 0 1,0-53 0,-18 1-1,18-72 1,0-34 15,18-72-15,17 19-1,36-1 1,-1 36 0,-52 35 15,-18 53-15,-88 0-1,17 0 1,18-18-1,53-17 1,0-1 0,18 1-1,53 0 1,-36-18 0,35 0-1,36 0 1,-18-18-1</inkml:trace>
  <inkml:trace contextRef="#ctx0" brushRef="#br0" timeOffset="40330.92">10583 10037 0,'0'0'0,"-17"0"31,17-18-31,35-17 16,53-54-1,0-34 1,-17-53 0,-71 123-16,18-106 15,-18 88 1,-53 71-1,-18 53 1,36 53 0,17 141 15,18-124-15,88 1-1,18-89 1,0-35-1,35-17 1,-17-89 0,-89 70-16,18-87 15,-53-53 1,0 35 0,0 88-1,-18 53 1,18 70-1,-17 54 1,-1 34 0,18-34 15,0-36-15,0-70-1,18-18 1,34-53-1,-16 0 1,17-35 0,-36 17-1,1 89 17,-18-1-32,18 72 15,17-37 1,18 1-1,17-53 1,1 0 15,17-35-15,0-53 0,-70 0-1,-18 0 1,-18 70-1,-17 36 1,0 70 0,35 53-1,0-88 1,0 0 0,70-53-1,36 0 1,-35-53-1,-1-53 1,-70 18 0</inkml:trace>
  <inkml:trace contextRef="#ctx0" brushRef="#br0" timeOffset="40531.1">10654 9684 0,'0'0'0,"-18"0"16,1 0-1,87-18 1,89-35 0,17 18-1,-70 0 1</inkml:trace>
  <inkml:trace contextRef="#ctx0" brushRef="#br0" timeOffset="41447.81">13212 10019 0,'0'0'0,"17"0"0,18 0 0,-17 0 0,70-53 31,36-18-31,-36-17 32,-53 0-17,-35 0 1,0 70-16,-88 1 15,-18 69 1,-53 54 0,54 18-1,69-54 1,36 1 0,106-71-1,0-18 1,53-52-1,-71-1 1,-53 36 0,-35 17 15,0 106 0,0 1-15,0 52-1,0 70 1,0-34 0,0 123-1,0-71 1,0-35 0,-88-18-1,17-105 1,-105-18-1,123-53-15,-176-35 16,70-71 15,18-124-15,106 1 0,88 17-1,88 71 1,141-70-1,-70 87 1,-159 107-16</inkml:trace>
  <inkml:trace contextRef="#ctx0" brushRef="#br0" timeOffset="41681.86">14058 9772 0,'0'0'0,"0"-18"0,-17 18 31,-19 18-31,1 35 16,0 17-1,17-34 17,18-1-17,0-53 16,0 1-31</inkml:trace>
  <inkml:trace contextRef="#ctx0" brushRef="#br0" timeOffset="41847.74">14023 9525 0,'0'0'0,"-18"-18"15,-17 1 1,35 34 31,35 1-47,-17 0 15</inkml:trace>
  <inkml:trace contextRef="#ctx0" brushRef="#br0" timeOffset="42863.94">14340 9631 0,'0'0'0,"18"53"16,-18 17 0,18 18-1,-18-35 1,35-17 0,18-19-1,-18-17 1,36-70-1,-18-18 1,-18 17 0,-17-35 15,-1 71-15,-17 53-1,0 70 1,-17 18-1,17-18 1,0-18 0,88-52-1,-18-18 1,71-35 0,1-36-1,-54-17 1,-71-18-1,-17 18 1,-70 88 0,-1 53 15,36 17-15,35 36-1,18-18 1,-1-70-16,54 0 15,70-18 1,0-36 0,-53 1-1,-17-53 1,-54-18 0,-17 36-1,-17 122 16,17 19-15,0 17 0,-36-17 15,36-54-31,-17 1 16,-1-18-1,1-18 1,17-35-1,0-52 1,70-1 0,54-18-1,-19 107 1,-52 52 0,0 71-1,-53 0 1,-17-36-1,-36 1 1,53-54 0,0-34 15</inkml:trace>
  <inkml:trace contextRef="#ctx0" brushRef="#br0" timeOffset="44482.85">16916 9842 0,'0'0'0,"-18"0"0,18-52 32,0 34-17,18-70 1,-1 0-1,19-54 1,-36-16 0,0 69-1,0 54-15,0 18 16,-36 17 0,1 123-1,17 36 1,18-18-1,36 35 1,52-105 15,0-71-15,36-18 0,-1-52-1,-52-19 1,-19-69-1,-52 87 1,0 54 0,0 34-1,0 36 1,0 71 0,0-1-1,53-70 1,36-53-1,16-18 1,-34-35 0,-18-35 15,-35-18-15,-18 89-16,0-36 15,0 35 1,0 36-1,-18 52 1,0 36 0,1 0-1,17-71 1,0-17 0,0-36-1,0-17 1,35-88-1,-35 52 1,35 0 15,18 36-15,0 35 0,-35 35-1,17 54 1,0 16-1,-35-52 1,0-17 0,18-36-1,-1 0 1,36-53 0,18-71-1,-18 36 1,0 0-1,0 70 1,-18 18 0,-17 36-1,-18 87 17,0-52-17,53-1 1,17-35-1,1-17 1,34-18 0,37-71-1,-54 1 1,-53-18 0,-17 0-1,-18 35 1,-18 35-1,-17 89 1,17-1 0,18 36 15,18-18-15,35-70-1,53-18 1,88-53-1,-106 18 1,-35-36 0,-71 0-1,0 54-15</inkml:trace>
  <inkml:trace contextRef="#ctx0" brushRef="#br0" timeOffset="44680.96">18027 9084 0,'0'0'0,"-35"-18"0,17 18 16,0 0-1,1 0 1,-1 0-1,0 0-15</inkml:trace>
  <inkml:trace contextRef="#ctx0" brushRef="#br0" timeOffset="44881.31">16951 9454 0,'0'0'0,"-18"18"0,36-18 32,0 0-32,123-18 31,70-52-15,-158 52-16</inkml:trace>
  <inkml:trace contextRef="#ctx0" brushRef="#br0" timeOffset="45381.43">20108 9296 0,'0'0'0,"0"-36"31,0 19-15,0 34-1,0 1-15,0 35 16,0 35-1,0 0 1,0-70-16,0 35 16,18-71 31,0 1-47</inkml:trace>
  <inkml:trace contextRef="#ctx0" brushRef="#br0" timeOffset="45797">20761 9225 0,'0'0'0,"71"-18"15,-71 1 1,-71 17 0,-17 17-1,-53 19 1,105-1-1,36-17 1,36-1 0,69-17-1,-16 18 17,-72-18-32,89 35 15,-53 18 1,-35-35-1,-36 35 1,-88-18 0,-17-17-1,17-1 1,35-17 0,54-35-1,-19-18 1,36 35-16</inkml:trace>
  <inkml:trace contextRef="#ctx0" brushRef="#br0" timeOffset="45981.2">20249 9031 0,'0'0'0,"-52"-35"31,34 35-31,36 0 32,-1 0-17,36 17-15</inkml:trace>
  <inkml:trace contextRef="#ctx0" brushRef="#br0" timeOffset="46530.63">21555 8978 0,'-88'-17'31,"70"17"-31,-53 35 16,-17 71 0,18-18-1,52 71 1,18-54 0,18-52-1,52-17 1,36-36-1,-18-36 1,-53 36-16,124-88 16,-71-18-1,-70-17 17,-18-71-17,-88 88 1,-18 88-1,-70 71 1,87 35 0,36 36-1,36-18 1,34-36 0,1-70-16,35 36 15,0-36 1</inkml:trace>
  <inkml:trace contextRef="#ctx0" brushRef="#br0" timeOffset="46948.16">21925 9260 0,'0'-17'16,"0"34"31,0 1-47,18 0 0,17 35 15,-17-36-15,-1 19 16,1 16 0,0-34-1,-1-18 16,1-18-15,0 1-16,-1-36 16,1-35 15,17-1-15,-35 72-1,0-1 1,0 36 15,18-18-31,-18 35 16</inkml:trace>
  <inkml:trace contextRef="#ctx0" brushRef="#br0" timeOffset="47281.04">22260 9331 0,'18'0'16,"0"0"-1,34 0 1,-16-53 0,-1 35-1,-35 1 17,-35 17-17,17 0-15,-35 35 16,0 36-1,18-18 1,35-1 0,0-16-1,71-36 1,17 0 0,-18-18-1,1 0 1</inkml:trace>
  <inkml:trace contextRef="#ctx0" brushRef="#br0" timeOffset="47730.91">22648 9331 0,'0'0'0,"-17"0"16,-19-18-1,36-35 1,0 36-1,53-1 1,18 18 0,-1 18-1,-52 35 1,0 17 0,-18 1-1,-18-18 1,0-36-1,18-34 32,0-19-47,18-16 32,17-1-17,-35 17-15,53-17 16,-53 36-1,36-1 1,-19 18 0,1 0-1,-36 0 1</inkml:trace>
  <inkml:trace contextRef="#ctx0" brushRef="#br0" timeOffset="49513.94">2946 11589 0,'0'0'0,"-36"0"32,36-18-32,-17-17 15,-1-53 1,18 17-1,71-17 1,-1 88 0,-17 70-1,-18 54 1,-17-18 0,-18 0-1,0-18 1,35-88-1,36-18 1,17-35 0,53-88-1,-17-18 17,-36-17-17,-70 88 1,-18 105-1,0 36 1,0 36 0,0 105-1,0-159-15,0 159 16,0-18 0,35 89-1,-18-71 1,1 53-1,-18-36 1,0-69 0,-88-19 15,0-123-15,17-53-1,-35-141 1,53 18-1,18-107 1,35 37 0,53 69-1,53 54 1,-18 34 0,71 1-1</inkml:trace>
  <inkml:trace contextRef="#ctx0" brushRef="#br0" timeOffset="50179.77">4075 11659 0,'0'0'0,"17"-17"31,-17-1-31,18 0 16,17-70-1,0 35 1,-17-35 0,-18 18-1,-18 70 1,1 0-16,-54 35 16,36 71-1,0-18 1,35 35-1,17-52 1,19-36 0,-19-35-16,89 0 31,-18 0-15,36-70-1,-1-19 1,-35 1-1,-35-53 1,-35 18 0,-71 123-1,-35 35 1,17 53 0,71 0-1,53 36 1,18-71-1,-1-18 1,-52 0 0,-18 0 15,-88-17-15,-18-18-1,88 0-15,-35 0 16,36 0-1,17-35-15</inkml:trace>
  <inkml:trace contextRef="#ctx0" brushRef="#br0" timeOffset="51062.86">5891 11395 0,'0'0'0,"0"-18"16,18 0-16,-18 1 16,0-1-16,18 1 31,-1 17-15,-17-18-1,0 53 16,0-17-31,0 70 16,0 0 0,0 0-1,0-17 1,0-53 0,0-1-1,0-87 16,18 52-15</inkml:trace>
  <inkml:trace contextRef="#ctx0" brushRef="#br0" timeOffset="51229.61">6032 11095 0,'0'0'0,"-17"0"16,-18 0-1,17 0 1,18 53 15,0-36-15</inkml:trace>
  <inkml:trace contextRef="#ctx0" brushRef="#br0" timeOffset="51880.85">6244 11536 0,'0'0'16,"0"17"-16,18 19 0,-18-19 0,35-17 15,18 0 17,70-53-17,-17-17 1,0-54-1,-53-34 1,-53 52 0,-53 53-1,-17 53 1,-19 70 0,54 89-1,17 35 1,-17-53-1,35-88-15,-53 177 16,36-36 0,17 70-1,-18-34 1,18-36 15,0-89-15,53-105-1,17-35 1,72-124 0,-37 54-1,-16-37 1,-107-122 0,-106 70-1,19 106 1,-19 35-1,89 17 1,53 19 15,17-1-31,53-35 32,18 18-17</inkml:trace>
  <inkml:trace contextRef="#ctx0" brushRef="#br0" timeOffset="52745.93">8396 11677 0,'0'-18'31,"0"1"-31,0-1 16,53-35-1,18-70 1,-54 34-1,-17 19 1,-88 70 0,-53 53-1,35 17 1,0 89 0,106-71-1,18-70 1,70-18-1,36-35 1,-36-18 0,0 0-1,-88 35 1,18-35 0,-18 18-1,-53 88 16,35 35-15,18-53-16,0 71 16,0-53-16,0 159 15,0-18 1,35 53 0,1 0-1,-36-53 1,-53 70-1,-36-123 1,-16-88 0,-54-53-1,-18-88 17,72-35-17,69 70-15,-52-159 16,71 159-16,17-211 15,70 87 1,124-34 0,35 52-1,-35 53 1,-70 35 0</inkml:trace>
  <inkml:trace contextRef="#ctx0" brushRef="#br0" timeOffset="52996.49">8837 11571 0,'0'0'0,"0"18"47,0-1-47,0 1 15,0 70 1,-18-53-1,-17 1 1,35-19 0,0-34-1,0-19 1,0 19-16</inkml:trace>
  <inkml:trace contextRef="#ctx0" brushRef="#br0" timeOffset="53163.22">8872 11324 0,'0'0'0,"-17"-17"0,-1-19 16,0 36-1,36 18 17,0 0-17,17-18 1,-17 0-16</inkml:trace>
  <inkml:trace contextRef="#ctx0" brushRef="#br0" timeOffset="54213.35">9172 11342 0,'0'0'0,"0"17"0,0 19 16,0 17-1,18 17 1,-1 1-1,36-18 1,-35-18 0,17-35-1,36-18 17,-36-17-17,18-36 1,18-17-1,-71 18 1,17 34 0,-17 72 15,-35 52-15,35 18-1,-18-53 1,18 17-1,18-70-15,70 0 16,18-17 0,70-54-1,-34-17 17,-107-18-17,-35 53 1,0 35-16,-71 1 15,1 34 1,-1 54 0,36 52-1,35-34 1,35-54 0,0-17-16,71-18 15,35 0 1,-35-36-1,0-34 1,-88-1 0,-18-17-1,0 70 1,0 54 15,0 17-15,-18 17-1,18 1 1,-18-36 0,1-35-1,-1 0 1,18-18 0,0-35-1,18-52 1,88-19-1,-89 89-15,107-36 16,17 54 0,-18 105-1,-87 0 17,-19 18-17,-34 0 1,-19-53-1,19-53 1,-19 0 0,36-18-1</inkml:trace>
  <inkml:trace contextRef="#ctx0" brushRef="#br0" timeOffset="55796.52">11553 11659 0,'0'0'0,"18"0"47,0-17-47,35-19 15,0-34 1,17-54 0,-17-70-1,-53 71 1,0-1-1,-18 142 17,18 0-32,-35 123 15,17 53 1,18-71 15,36 1-15,-19-89-16,107 0 15,-18-35 1,35-17 0,-18-54-1,-35-35 1,-52 18 0,-36 53-16,0 0 15,-36 87 16,1 54-15,35 0 0,0-53-1,35-35-15,54-18 16,17 0 15,-1-36-15,-34-17-1,-18-52 1,-53-1 0,0 53-1,0 35 1,0 71 0,-18 53-1,18 0 1,-17-53-1,17-36-15,0 1 16,0-36 31,17-35-47,36-52 31,-35 52-15,-1 17-16,36-34 15,0 52 1,-18 54 0,36 52-1,-53 18 1,17-36 0,-17-52-16,17 17 15,18-35 1,0 0-1,17-53 1,18-35 0,-35-36-1,0 19 17,-17 34-17,-19 71 1,-17 53-1,0 53 1,0 0 0,0-89-16,18 54 15,35-18 1,0-53 0,17 0-1,18-36 1,36-52-1,-71 0 1,-36 0 0,-17 35-1,-70 53 17,-1 53-17,18 88 1,53-53-1,0-35 1,71-18 0,17-35-1,-17 0 1,52-35 0,18-71-1,-105 18 1,-36 35-1</inkml:trace>
  <inkml:trace contextRef="#ctx0" brushRef="#br0" timeOffset="56013.21">13123 10936 0,'0'0'0,"-35"0"15,-141-18 1,158 18 0,0-17-1,1 17 1,-19 0 0,1 0-1</inkml:trace>
  <inkml:trace contextRef="#ctx0" brushRef="#br0" timeOffset="56213.21">11518 11377 0,'0'0'0,"-35"18"0,17-1 0,1-17 31,105 0-15,53-35-1,71 0 1,-36-18 0,-123 35-16</inkml:trace>
  <inkml:trace contextRef="#ctx0" brushRef="#br0" timeOffset="56712.97">15240 11307 0,'18'-36'31,"-18"54"0,0 0-31,0-1 16,0 54-16,-18-1 31,18-52-31,-35 52 16,-1-17-1,72-70 17,17-19-32</inkml:trace>
  <inkml:trace contextRef="#ctx0" brushRef="#br0" timeOffset="57063.2">15681 11271 0,'53'-53'0,"-106"106"0,124-141 16,-71 70-1,-89 36 1,19 17 0,-1 36-1,71-53-15,0 52 16,18-52 15,70-1-15,0 19-1,-17-1 1,-36 18 0,-35-18-1,-53 0 1,0-35 0,-17 18-1,17-18 1,17-35-1,-16-18 1</inkml:trace>
  <inkml:trace contextRef="#ctx0" brushRef="#br0" timeOffset="57246.43">15275 11007 0,'0'0'0,"-17"0"0,-36-18 16,35 18 0,18 18-1,0-1 1,35-17-16</inkml:trace>
  <inkml:trace contextRef="#ctx0" brushRef="#br0" timeOffset="58796.34">17533 11024 0,'18'-17'0,"-36"34"0,36-52 0,-1-53 15,-17 70-15,-17-52 16,-54 34-1,36 36-15,-124 0 16,18 53 0,-18 106-1,36 70 1,105-70 15,18-106-31,0 70 16,88 1-1,1-89 1,69-35 0,36-70-1,-17-19 1,-89-16 0,-70-125-1,-36 89 1,-106 18-1,-17 70 1,0 70 0,35 54-1,1 158 1,105-88 15,0 18-15,105-35-1,1-89 1,53-35 0,35-35-1,-35-89 1,-89 36 0,-52-18-1,0 36 1,-18 87 15,0 71-15,0-17-1,0 17 17,35-17-17,0-54 1,18-17-1,-35 0-15,52-35 16,1-18 0,-18-35-1,-53-18 1,0 36 0,-18 87 15,0 54-16,1 35 1,17-18 0,17-35-1,1-53 1,53 35-16,17-35 31,-18-35-15,36-18-1,-53-35 1,-53 17 0,0 1-1,-70 87 1,52 36 0,-17 35-1,35 0 1,0-35-1,53-35 1,17 0 0,1-36-1,17-53 1,-18-34 0,-17 34 15,-35 1-16,0 70 1,-18 52 0,0 19-1,0-18 1,0-35 0,0-1-1,35-17 1,35-35-1</inkml:trace>
  <inkml:trace contextRef="#ctx0" brushRef="#br0" timeOffset="60379.97">19614 11465 0,'18'0'31,"0"0"-31,-1 0 0,19 0 16,34-35-1,-52 17-15,52-52 16,19-89 0,-19 0-1,-70 71 1,18 0-1,-18 70 1,-36 71 0,-16 53-1,16 35 1,19-35 15,34 17-15,89-52-1,-35-71 1,52 0 0,-17-71-1,-35-17 1,-19-53 0,-34-18-1,-18 71 1,0 71-1,-18 69 1,-34 19 0,-1 52-1,35 1 1,18-106-16,0 52 31,0-17-15,18-71 15,-1-17-15,54-35-1,-54 34-15,19-17 16,17 0 0,-18 53-1,-35 36 1,0 52-1,70 0 1,-34-35 0,70-35-1,17-18 1,-35 0 0,0-71 15,-35-52-16,-53 52 1,0 18 0,-17 36-1,-1 52 1,-17 53 0,17 18-1,18-88-15,0 52 16,53-17-1,53-53 1,-18 0 0,18-35-1,0-53 1,-71 70-16,18-70 31,-35-18-15,-18 71-1,-18 70 17,-35 53-17,53-70-15,-35 52 16,35 18 0,-18-52-1,18-19 1,0 1-1,0-71 1,18 0 0,35-53-1,35-17 1,-18 52 15,1 36-15,-18 53-1,-35 70 1,-18 18 0,0-18-1,17 0 1,71-53 0,-17-17-1,-53-18-15,70-18 16,0-52-1,-53 17 1,-17-35 0,-18 17-1,-35 18 17,-18 36-32</inkml:trace>
  <inkml:trace contextRef="#ctx0" brushRef="#br0" timeOffset="60662.71">19844 11042 0,'-18'0'0,"36"0"0,-71 0 0,70 0 15,89-18 1,-70 18-16,228-17 31,-158-1-15,-53 18-16,88 0 0,-35 0 31,-124 0-15,1 0-16</inkml:trace>
  <inkml:trace contextRef="#ctx0" brushRef="#br0" timeOffset="61378.3">2240 13035 0,'0'0'0,"18"-18"0,-18-17 15,0-18 1,-53 159 15,35-53-15,1 35-1,17-35 1,0-35 0,0-36 15,0 1-31,0-36 16</inkml:trace>
  <inkml:trace contextRef="#ctx0" brushRef="#br0" timeOffset="61544.54">2205 12771 0,'0'0'0,"-18"-36"16,-17 19-1,17 17 1,18 35 0,18 0-1,88-17 1,-53-18-16</inkml:trace>
  <inkml:trace contextRef="#ctx0" brushRef="#br0" timeOffset="61794.7">2928 12682 0,'18'-17'0,"-36"34"0,36-52 16,-36 35 15,-35 71-16,53-54-15,-35 89 16,17 35 0,18-17-1,0-54 1,35-34 0,-17-36-16,17 0 15,36-36 1,-53 19-1</inkml:trace>
  <inkml:trace contextRef="#ctx0" brushRef="#br0" timeOffset="61978.42">2787 13000 0,'0'0'0,"-35"17"15,52-17 16,36 0-15,53-17 0,141-54-1,-176 36-15</inkml:trace>
  <inkml:trace contextRef="#ctx0" brushRef="#br0" timeOffset="62278.27">4357 12594 0,'0'0'0,"-35"-35"16,-1 35 0,19 18 15,-1 87-16,0 54 1,1 0 0,-19-53-1,19-71 1,-1-35 15,0-18-31</inkml:trace>
  <inkml:trace contextRef="#ctx0" brushRef="#br0" timeOffset="62878.29">3775 13053 0,'0'0'0,"-18"0"0,-35 0 15,53 17 1,71-17 0,-54 0-1,177-35 1,-17-18-1,70-35 1,-36-35 0,-122 34-1,-72-16 1,-17 87-16,-35 18 16,-53 18-1,52 87 1,1 1-1,35 53 1,0-36 0,0-34-1,0-72 1,0-34 31,0-36-32,0 17-15,71-69 16,17-1 0,0 35-1,18 54 1,-35 52 0,-19 71-1,-34-1 1,-18-34-1,-35-36 1,17-17 0,18-36 15,0 1-15</inkml:trace>
  <inkml:trace contextRef="#ctx0" brushRef="#br0" timeOffset="63245.49">5062 13000 0,'0'0'0,"0"-18"0,0 1 16,0-19-1,36-34 1,17 34 0,35 19-1,-35 34 1,-18 72-1,-17-1 1,-18 18 0,-18-53-1,0-36 1,1-17 0,17-53 15,0 0-16,53-52 1,-1 16 0,-16 36-1,52 36 1,-35 17-16</inkml:trace>
  <inkml:trace contextRef="#ctx0" brushRef="#br0" timeOffset="64212.46">5962 12788 0,'0'0'0,"-71"0"31,1 35-15,-54 71 15,71-18-15,36 1-1,34-19 1,54-52 0,52-18-1,1-18 1,-89 1-16,36-36 16,-18-36-1,-53-34 1,-18 17-1,-88 53 1,0 53 0,1 88-1,52 54 1,35-37 15,18-16-15,88-36-1,36-36 1,34-34 0,-16-54-1,-54 18 1,-18-53 0,-52 36-1,-53 105 16,17 35-15,0 1 0,18 0-1,18-71 1,35 0 0,-35 0-1,105-36 1,-35 1-1,0-36 1,-52 19 0,-36 87 15,-18-18-31,0 36 16,1 18-1,34-18 1,54-35-1,35-18 1,70-53 0,-105-18-1,-1-52 1,-70-1 15,-35 71-15,-53 53-1,0 18 1,52 17 0,36 0-1</inkml:trace>
  <inkml:trace contextRef="#ctx0" brushRef="#br0" timeOffset="64861.59">8978 12400 0,'-17'-18'31,"52"18"-15,-18 0-16,107-35 16,-89 35-16,71 0 15,0-17 1,-88 17-16,87 0 15,-69 0 1,-72 17 15,-34-17-15</inkml:trace>
  <inkml:trace contextRef="#ctx0" brushRef="#br0" timeOffset="65529.36">9013 12471 0,'0'-18'0,"0"0"16,0-17-1,0 17 1,-17 18 0,-1 18-1,-35 53 1,18 17 0,0 88 15,35-52-16,-18-36 1,18-35 0,0-71 15,0-17-15,18-53-1,17 17-15</inkml:trace>
  <inkml:trace contextRef="#ctx0" brushRef="#br0" timeOffset="65978.39">8978 12488 0,'18'-53'0,"-36"106"0,53-141 15,36 70 1,0 36 15,-19 35-15,19 88-1,-53-35 1,17 70 0,-17-17-1,-1-88 1,-17-18 0,18-36-1,0-52 1,17-89-1,-18 1 1,1-53 0,35-1-1,-18 89 1,-17 53 0,17 35 15,-17 17-16,-1 36 1,19-17 0,-1-1-1,-17-35-15</inkml:trace>
  <inkml:trace contextRef="#ctx0" brushRef="#br0" timeOffset="66413.31">10231 12629 0,'0'0'0,"0"-17"16,0-1-16,-18 18 31,-53 0-31,-34 88 16,34 1 15,18 52-16,53-18 1,71-52 0,34-71-1,1 0 1,18-71 0,-54-17-1,-52-36 1,-36 19-1,1 87-15,-89-70 16,0 70 0,-35 53-1,35 36 1,71 17 15,70-53-15,124-35-1</inkml:trace>
  <inkml:trace contextRef="#ctx0" brushRef="#br0" timeOffset="67411.39">11324 12488 0,'0'0'0,"18"-17"0,-18-1 15,0-17 1,-18-1-1,-70 36 1,-88 0 0,-1 89-1,124-54 1,53 18 0,106-18 15,0 0-16,53 18 1,-106-35-16,52 53 16,-87-1-1,-71 36 1,-106-36 0,1-34-1,-36-36 1,53-18-1,70-52 1,53-36 0,18 35-1,0 36 1,53 35 0,-17 88 15,-1 0-16,18-17 1,35-1 0,18-70-1,0 0 1,88-53 0,-89-35-1,-52 18 1,-35-36-1,-18 53 1,-53 124 15,35 17-15,18-18 0,0-17 15,53-35-16,0-18 1,35-18 0,-70 1-16,53-19 15,-18-52 1,-36-18 0,-17 53-1,-17 53 1,-36 53-1,35 18 1,18 35 0,0-36-1,18-35 1,52-35 0,54-17-1,-54-18 1</inkml:trace>
  <inkml:trace contextRef="#ctx0" brushRef="#br0" timeOffset="68077.98">12188 12629 0,'0'-17'16,"0"34"-16,0-52 0,-35 18 16,-35 17-1,17 35 1,-18 53-1,54 35 1,17-34 0,70 16-1,36-69 1,0-36 0,35-53 15,-18-35-16,-52-36 1,-18-87 0,-36 69-1,-17 54 1,0 71 0,-17 69-1,-1 107 1,1 18-1,17-72 1,0 1 0,0-53-1,0-70 17,0-1-17,0-88 1,35 0-1,35 0 1,36 54 0,-18 52-1,1 35 1,-72 71 0,-17 17-1,-17-35 1,-36-35-1,35-53 1,18-35 0</inkml:trace>
  <inkml:trace contextRef="#ctx0" brushRef="#br0" timeOffset="70793.56">13176 12629 0,'0'0'0,"0"18"0,-17-18 31,34 0-15,89-18-1,0-17 1,17-18 0,-87 36-16,-19-19 15,-17 1 1,-53 35-1,-17 0 1,-18 35 0,70 18-1,18-17 1,71-19 0,-1-17 15,-35 0-16,-17 0 1,-36 18 0,-70 35-1,0 35 1,17-18 0,54 36-1,17-35 1,70-54-1,54-17 1,-36-52 0,35-37-1,-34-34 1,-72 17 0,1-88 15,0 106-16,-18 35 1,0 88 0,-18 36-1,-17 70 1,17 18 0,18-18-1,0-35 1,53-71-1,53-35 1,53-35 0,-36-54-1,-35-16 1,-70 34 0,-18 0 15,-53 89 0,35 0-31,-17 88 16,17-1-1,18-34 1,36-18 0,69-53-1,37-18 1,-19-35-1,-70 0 1,0-35 0,-53 18-1,0 52 1,0 36 0,0 52 15,0-52-31,-18 52 15,1 1 1,17-18 0,0-71 15,0-17-15,0 17-16,17-52 15,19-36 1,-1 35-1,0 36 1,18 17 0,-35 18-16,17 89 15,0-19 1,-17 36 0,-1-35 15,-17-54-16,36-17 1,-1-17 0,36-72-1,-1 1 1,-17 0 0,18 0-1,-18 70 1,-36 18-1,-17 71 1,0 17 0,0 0-1,0-17 1,71-18 0,35-53 15,17 0-16,-17-36 1,0-52 0,-53-18-1,-53 36 1,-36 17 0,-17 53-1,18 53 1,0 53-1,35-18 1,18-35 0,87-36-1,1-17 1,0-35 0,-18-36-1,-35-17 16,-53 18-15,0 34 0,0 72-1,-18 34 1,-17 1 0,35-18-1,0-36 1,18-52 15,52-35-15,1-19-1,-53 36 1,-1 53 0,-17 18-1,0 53 16,0 34-15,36-52 0,52 0-1,18-53 1,-18 0 0,-53 0-16,71-70 15,-36-54 1,-34 18-1,-19-70 1,1 70 0,-18 53-1,-18 89 1,-17 52 0,0 35 15,17 18-16,18-35 1,0 0 0,53-88-1,0-18 1,18-18 0,-1-17-1,-17-71 1,-35 53-1</inkml:trace>
  <inkml:trace contextRef="#ctx0" brushRef="#br0" timeOffset="71011.51">16827 12594 0,'0'0'0,"18"0"31,17 0-31,1 0 16,70-17-1,-36 17 1,-17-18 0,-35 18-16,-1-35 15</inkml:trace>
  <inkml:trace contextRef="#ctx0" brushRef="#br0" timeOffset="71793.93">17727 12577 0,'18'0'16,"35"-18"-1,-36 18-15,19-35 16,52-1 0,-18-34 15,-34 17-31,-36 0 31,-36 53-15,-70 35-1,36 18 1,-18 53 0,88-18-1,0-53 1,70-17-1,36-18 1,0-35 0,-36 17-1,-70 1 1,-70 17 0,-54 52-1,-17 37 16,88-1-15,36 18 0,17-89-16,35 36 15,53-53 1,36 0 0,-18-17-1,-18-54 1,-18 0-1</inkml:trace>
  <inkml:trace contextRef="#ctx0" brushRef="#br0" timeOffset="72011.58">18292 12629 0,'0'0'15,"0"-17"-15,0-1 0,17 18 16,18 0 0,36 18-1,35 52 16,17 1-15,-52-18 0,-36 17-1,-35-87 17</inkml:trace>
  <inkml:trace contextRef="#ctx0" brushRef="#br0" timeOffset="72228.01">18785 12647 0,'0'-18'0,"0"36"0,0-53 16,0 17-16,-105 36 31,16 52-15,19 1-1,-18 35 16,52-18-15,36-35 0,36-53-1,-1 0-15,71-35 16</inkml:trace>
  <inkml:trace contextRef="#ctx0" brushRef="#br0" timeOffset="72595.3">19156 12559 0,'0'-18'15,"-18"18"-15,1 18 16,17 35 0,0 53-1,0 52 16,-18 36-15,-35 18 0,18-36-1,-18 54 1,35-36 0,18-159-16,-35 36 15,35-36 1,0-88 15,35-35-15,18-53-1</inkml:trace>
  <inkml:trace contextRef="#ctx0" brushRef="#br0" timeOffset="72910.49">19209 12806 0,'-18'-35'0,"36"70"0,-54-123 16,19 52-16,17-52 16,53 0-1,53 70 1,52 18 0,1 53-1,-88 18 1,-71 52-1,-36-87-15,-52 34 16,-53 1 0,18-36-1,87-17 1,19-18 0,-1 0-1,-17 0 1</inkml:trace>
  <inkml:trace contextRef="#ctx0" brushRef="#br0" timeOffset="74809.89">741 14834 0,'-35'-17'15,"17"17"-15,-17 0 16,-54 0-1,19 0 1,-1 0 0,54 0-1,17-18 1,53 18 0,88 0-1,123 0 1,-34 0 15,17 0-15,17 0-1,-193-18-15,70 1 16,-53-1 0,-70 18-1,-36 0 1,-35-18-1,0 1-15</inkml:trace>
  <inkml:trace contextRef="#ctx0" brushRef="#br0" timeOffset="75260.22">1341 14499 0,'0'0'0,"-18"0"0,-35 0 31,35 0-31,18 53 32,53 0-17,53-18 1,53 1 0,-36-36-1,-87 0-15,87 0 16,-88 0-1,-35 17 17,-17 18-17,-36 36 1,18-36-16,-89 89 16,18-18-1,-35 35 16,35-35-15,53-36 0,18-17-1,70-53 17,71-53-17</inkml:trace>
  <inkml:trace contextRef="#ctx0" brushRef="#br0" timeOffset="80676.58">2734 14376 0,'0'0'15,"-18"-18"-15,1 18 16,-1 0-16,0 0 15,18 18 1,0 35 0,18 0-1,17-36 1,18-17 0,53-70-1,-18-36 1,-52 53 15,-36-18-15,0 36-1,-18 17 1,-17 54 0,17 87-1,0 18 1,18 36-1,0-72 1,0-16 0,0-72-16,0 1 15,-35-18 17,0-53-17,-36-18 1,18 36-1,18 18 17,17 34-17,18 54 1,0-18 0,18-18-1,53-35 1,-54 0-16,107 0 15,-18-35 1,52-71 0,-52 18-1,-18-36 1,-88 18 0,0 36-1,-35 52 32,0 71-31,0 71-1,17 52 1,0 0 0,18-17-1,0 88 1,0-53-1,-17 53 1,-19-53 0,36-53-1,0-88 1,18-53 0,17-18-1,71-87 1,18-37 15,-107 107-31,54-71 16,-71-88-1,-71 36 1,-88-36 0,36 105-1,17 19 1,89 70-16,-1-18 15,18 0 1,35 1 0,18-18-1,18 17 1,-18 0 0,-36 18-1,-17-17 16,18-1-31</inkml:trace>
  <inkml:trace contextRef="#ctx0" brushRef="#br0" timeOffset="82199.94">4957 14570 0,'17'17'15,"-17"1"16,18-18 16,-18-18-15,17 18-17,-17-17 1,-17 17 31</inkml:trace>
  <inkml:trace contextRef="#ctx0" brushRef="#br0" timeOffset="83825.88">4745 14870 0,'0'0'0,"-18"0"0,36-53 47,-1 35-47,1-17 16,70-106 0,-35-18-1,-17-35 1,-36 70-1,0 71 1,-18 53 0,-35 71-1,0 88 1,35-106-16,18 53 16,0-54-16,0 125 15,89-71 1,-19-71 15,54-35-15,-54-35-1,36-54 1,-35-52 0,-71 71-1,0-1 1,-18 124 15,0-35-31,18 35 16,-17 70-1,52-52 1,35-54 0,36-17-1,0-17 1,35-54 15,-17-52-15,-124 52-1,0 1 1,-36 140 15,1 54-15,18-89-16,-1 53 15,18 0 1,0-52 0,18-54 15,17-17-15,-18-1-16,19-69 15,-1-1 1,18 18 15,-18 52-15,0 54-1,1 88 1,-1 0 0,0-36-1,1 1 1,-1-54-1,18-17 1,17-35 0,1-36-1,17-52 1,-35 17 0,-35 53-1,-1 36 1,1 17 15,0 105-15,-18-16-1,17-19 1,36 1 0,35-54-1,1-17 1,69-17-1,-52-54 1,0-17 0,-88-35-1,-18 52 1,0 36 0,-71 70-1,36 53 1,17 36 15,18-19-15,18-52-1,70-35 1,18-18 0,0-35-1,-1-36 1,-69 18-1,-19-35 1,-34 35 0</inkml:trace>
  <inkml:trace contextRef="#ctx0" brushRef="#br0" timeOffset="84058.75">6191 14146 0,'0'0'15,"-17"0"-15,-19 0 16,19 0 0,-1 0-1,-17-17 1,-18-1-1</inkml:trace>
  <inkml:trace contextRef="#ctx0" brushRef="#br0" timeOffset="84259.67">4904 14446 0,'0'0'15,"53"0"1,-18 0 0,53 0-1,71-53 1,52 0 0,-140 36-16,0-1 0</inkml:trace>
  <inkml:trace contextRef="#ctx0" brushRef="#br0" timeOffset="84743.31">8378 14376 0,'0'0'0,"18"-18"0,0-88 31,-18 89-15,0 34 15,0 18-31,0 1 0,-18 70 31,18-18-15,0 18 0,0-71-1,0-17 1,88-54 0</inkml:trace>
  <inkml:trace contextRef="#ctx0" brushRef="#br0" timeOffset="85143.24">8961 14376 0,'0'0'0,"17"-18"0,-17-17 16,0 17-16,0 0 15,-35 18 1,-71 36 0,36 17-1,34 0 1,36-18 15,53 0-15,53-17-1,0-1 1,53 19 0,-89-1-1,-70 0 1,-70 1-1,-72-19 1,54 1 0,-35-18-1,52 0 1,36-18 0,0-52-1</inkml:trace>
  <inkml:trace contextRef="#ctx0" brushRef="#br0" timeOffset="85342.86">8449 14146 0,'0'0'0,"-18"0"0,1-17 15,-1 17 1,36 0 15,-1 0-15,1 0-16</inkml:trace>
  <inkml:trace contextRef="#ctx0" brushRef="#br0" timeOffset="86041.87">10231 14411 0,'0'0'0,"0"-18"0,0-52 15,0 52-15,0-52 16,35-19 0,0 54-1,18 17 1,0 54-1,-18 34 17,-17 89-17,-1 0 1,-17-71 0,0 0-1,-17-88 16,17-17-31,0-36 16,0-53 0,0 71-16,53-89 15,70-35 1,-35 106 0,18 53-1,-53 71 1,-35 17 15,-18 71-15,0-71-1,-18-17 1,18-54 0,35-34 15,54-54-16</inkml:trace>
  <inkml:trace contextRef="#ctx0" brushRef="#br0" timeOffset="86792.44">11342 14252 0,'35'-35'0,"0"-18"16,-105 141-16,123-176 31,-71 106-31,-17 52 16,-36 54-1,36-1 17,35-35-17,0 1 1,71-72 0,17-17-1,0-70 1,-35-1-1,-18-52 1,-35-19 0,-53 37-1,-35 87 1,0 18 0,17 71-1,18 70 16,36 0-31,70-35 32,52-36-17,1-70 1,35-17 0,18-54-1,-53-17 1,17-124-1,-87 53 1,-36 71 0,0 18-1,-36 123 17,-34 52-17,70-69-15,-35 87 16,35 36 15,0-36-15,53-70-1,35-35 1,0-18 0,-53 0-16,18-18 15,18-70 1,-71 0-1</inkml:trace>
  <inkml:trace contextRef="#ctx0" brushRef="#br0" timeOffset="86975.39">11889 14376 0,'0'0'0,"-18"17"15,36-17 16,-1-17-31,160-36 32,-19 0-17,-87 18-15</inkml:trace>
  <inkml:trace contextRef="#ctx0" brushRef="#br0" timeOffset="88707.99">13811 14217 0,'0'0'0,"0"-88"16,0 70-1,18-70 1,-18 35 0,0 35-1,-35 18 1,-54 71-1,1 70 1,18-18 0,52 89-1,18-177-15,0 71 16,53-18 0,53-70-1,-18-36 1,71-52-1,-18-71 17,-124 106-32,19-89 15,-36-52 1,-88 17 0,17 71-1,-52 88 1,34 17-1,54 1-15,-36 123 16,36 0 0,35-17-1,18 17 1,70-53 0,0-53-1,124-35 1,-89-35-1,18-53 17,-52-36-17,-54 54 1,-17-18 0,-1 88-1,-17 70 16,-17 36-15,17-35 0,17 17-1,36-71 1,35-17 0,1-35-1,-37-18 1,-16-35-1,-1-18 17,-35 88-32,18-52 15,-18 35 1,0 17 0,0 71-1,-18 17 1,0 19-1,18-54-15,0 71 16,0-18 0,18-53-1,70-35 1,36 0 0,-18-35-1,70-71 1,-123 18-1,-36-18 17,-34 36-17,-36 52 1,-35 36 0,35 52-1,35 18 1,1 1-1,17-19 1,35 1 0,35-36-1,19-35 1,34 0 0,0-53-1,-17-18 1,0-34-1,-71 16 17,-17 1-17,-53 71 1,17 17 0,1 17-1,17 36 1,17 18-1,18 17 1,-35-53 0,18 0-1,0 1 1,52-36 15,-17-36-15,-18 1-1,18-35 17,-17 17-32</inkml:trace>
  <inkml:trace contextRef="#ctx0" brushRef="#br0" timeOffset="89124.6">17127 14217 0,'0'-35'16,"18"-1"15,-18 54-15,0 0-1,0 52 1,-35 36-1,-1-18 1,36-70-16,-17 17 16,17-17-1,0-36 1,35-35 0</inkml:trace>
  <inkml:trace contextRef="#ctx0" brushRef="#br0" timeOffset="89308.71">17198 14041 0,'0'-18'16,"0"36"-16,-18-89 15,18 53 1,-17 18 0,17 18-1,17 0 1,54-18-1,-18 17-15</inkml:trace>
  <inkml:trace contextRef="#ctx0" brushRef="#br0" timeOffset="89591.97">17780 13935 0,'0'0'0,"0"-18"15,-18 18 1,1 18-1,-1 17-15,-35 88 32,18-34-17,35-72-15,-18 89 16,18 0 0,0-35-1,53-36 1,18-35-1,17-18 1,-70-52 0,-18 34-1</inkml:trace>
  <inkml:trace contextRef="#ctx0" brushRef="#br0" timeOffset="89760.32">17604 14270 0,'0'0'16,"-36"0"-16,-17 0 0,36-18 31,87 1 0,36-1-15,71-17 0,-1-18-1,-123 35-15</inkml:trace>
  <inkml:trace contextRef="#ctx0" brushRef="#br0" timeOffset="91408.49">19085 14041 0,'0'0'0,"0"-18"0,0 0 16,0-17 0,0 17-1,-35 36 1,17 53-1,1 34 1,-19 1 0,19 0-1,17-53 1,0-35 0,53-107 30,0 19-46,-18-1 32,18 18-17,-36 36 1,36 17 0,-17 53-1,-36-36-15,0 54 16,35-1-1,18-17 1,0-35 0,53-18-1,-1-53 1,1-35 0,-35-18-1,-36 35 1,-17-17-1,-18 71 17,-18 34-17,-17 54 1,17-18 0,1 53-1,17-18 1,35-35-1,35 0 1,-52-53-16,70 0 16,0-36-1,-17-34 1,-36-1 0,-17-35-1,-18 36 1,0 35 15,0 87 0,-18 37-15,18-1 0,0-18-1,0-52-15,36 17 16,34-35-1,36 0 1,0-70 0,-36-1-1,18-35 1,-70 89-16,35-89 16,-35-35-1,-18 53 1,-36 88-1,-34 17 17,35 71-17,-1 54 1,36-19 0,0-52-1,53 34 1,0-69-1,71-1 1,-89-35-16,88 0 16,-52-53-1,35-35 1,-53 0 0,0-71-1,-18-35 1,-35 106-1,0 52 17,-53 72-17,18 87 1,-1 18 0,36 0-1,0-35 1,0-18-1,53-35 1,53-35 0,-71-18-1,71-53 1,0-18 0,-35 1-1,-71 17 1</inkml:trace>
  <inkml:trace contextRef="#ctx0" brushRef="#br0" timeOffset="91591.63">20355 13723 0,'0'0'0,"-17"0"0,-1 0 15,0 0-15,-17 0 16,-18 0 0,-17 0-1</inkml:trace>
  <inkml:trace contextRef="#ctx0" brushRef="#br0" timeOffset="94157.87">4251 15787 0,'0'17'16,"35"19"-1,-35-19-15,53 1 16,-35-18-16,52 0 15,54-53 17,-18 0-17,-1-35 1,-52 0 0,-53 17-1,-53 1 1,-17 70-1,-1 88 1,36 35 0,17 54-1,36 17 1,53-53 0,-18-53-1,-36-53 1,-17-17 15,-53-18-15,-88-71-1,-18-17 1,36 18 0,52 52-1,71 36 1,0 35-1,89 35 1,52-18 0,53-70-1,-53 0 1,35-53 0,-70 0-1,-53-52 1,-35-19-1,-36 54 17,-17 70-17,17 53 1,-17 70 0,35-35-1,0 36 1,0-89-1,53-35 1,17-35 0,-34-36-1,16-52 1,-34 87-16,-18-52 16,18 35-1,-1 141 16,1 1 1,0 16-17,35-16 1,52-72 0,1-34-1,0-19 1,0-87-1,-71 17 1,-17-106 0,-18 89-1,-18 52 1,-17 71 0,17 18-1,18 106 1,-17 17-1,17 17 1,0-17 15,35-88-15,53 0 0,0-35-1,-70-18-15,105-18 16,-52-35-1,0-17 1,-54-36 0,-17 53-1,0 18 1,-70 70 0,-1 53-1,36 0 1,35 1-1,17-19 17,36-52-17,71-18 1,-36-18 0,71-52-1,-53-19 1,-71 19-1,-35-1 1,0 54-16,-53 17 16,-18 17-1,54 36 1,17 35 0,0-35-1,35-17 1,88-36-1,-17 0 17,0-36-17,-35-17 1,-18-35 0,-36-18-1,-17 89-15,0-1 16,-35 71 15,0 35-15,17-17-1,0-1 1,18-34 0,0-54 15,18-35-16,53-53 1,-1 0 15,-35 71-15,1 70 0,-36 36-1,0 35 1,0-36-1,70 1 1,18-71 0,18-18-1,0-52 1,-53-1 0,-35-35-1,-54 1 1</inkml:trace>
  <inkml:trace contextRef="#ctx0" brushRef="#br0" timeOffset="94390.84">5644 15893 0,'0'0'0,"-35"0"0,-18 0 15,18 0 1,106-18 0,52 0-1,71-17 1,18-18 0,-142 53-1</inkml:trace>
  <inkml:trace contextRef="#ctx0" brushRef="#br0" timeOffset="96257.61">8079 16263 0,'0'0'0,"105"-106"47,-87 89-47,0-36 16,-18-53 0,-36 35-1,-52 1 1,53 52-16,-71 18 15,0 35 1,18 106 0,88-35-1,0 35 1,53-70 0,53-53-1,17-36 1,-52-35-1,17-35 1,-53 0 15,-35-53-15,0 88 0,0 70-1,-17 89 1,17-18-1,0 36 1,53-36 0,0-70-1,35-36 1,0-17 0,35-89-1,-34-35 1,-54 18-1,-17-88 17,-18 141-17,0 35 1,-36 71 0,-34 105-1,34 71 1,36-70-1,0 17 1,53-53 0,36-53-1,16-35 1,1-18 0,35-105-1,-70 17 1,-54-53-1,1-17 17,-18 88-17,0 35 1,-18 71 0,1 87-1,-36 54 1,35-35-1,18 34 1,0-69 0,0-72-16,71 36 15,17-35 1,-17-54 0,17-16-1,-35-1 1,-36 0 15,-17 70 0,0 54-15,0-18 0,0-18-1,18-35 1,70 0-1,18-53 1,-53 0 0,-18-35-1,-35 35 1,0 18 0,0 17-1,0 54 1,0 69-1,18 19 1,17 70 15,0 53-15,-17-71 0,-18 89-1,0-89 1,0 53-1,-35-34 1,-36-90 0,1-87-1,34-71 1,19-106 0,17 1-1,17-142 1,72-35-1,16 35 1,19 88 0,-54 71 15,19 0-15,-19 35-1</inkml:trace>
  <inkml:trace contextRef="#ctx0" brushRef="#br0" timeOffset="98041.15">11307 15699 0,'0'0'16,"0"-18"-16,0-88 31,0 71-15,0 52-1,0 36 1,0 36 0,0-54-16,0 88 15,0-34 1,0-19 0,17-70 15,18-88-16,-17-18 1,53-17 15,-18 70-15,-36 53 0,18 53-1,1 52 1,-19 1-1,54-35 1,-18-71 0,70-18-1,-34-17 1,34-53 0,-105 52-16,35-69 15,-36 16 1,-17-16-1,0 87 17,0 36-17,-70 123 1,52-35 0,18 35-1,53-36 1,53-34-1,35-71 1,-18 0 0,1-71-1,-54 1 1,-52-36 0,-18 0-1,0 53 1,-35 36-1,17 17 1,-35 35-16,-35 53 31,35 18-15,35-53 0,18 17-1,36-70 1,-19 0-16,54 0 15,-18-35 1,-18-35 0,18-19-1,-35 37 1,-1 16 0,-17 72 15,0 52-16,0-18 1,36 18 15,16-52-15,-16-36-16,70 0 16,-1-18-1,-16-35 1,-1-35-1,-53 17 1,-17-17 0,-18 71-16,0-1 15,0 89 17,-18-19-17,18 37 1,0-36-1,71-36 1,34 1 0,-34-36 15,17-52-15,-17-19-1,-36-16 1,-35 69-16,18-87 15,-18 70 1,0 18 0,0 70-1,-53 35 1,0 54 0,35-1-1,18-17 1,18-53-1,35-35 1,17-18 15,-17 0-15,71-71 0,-71 1-1,-53 17 1</inkml:trace>
  <inkml:trace contextRef="#ctx0" brushRef="#br0" timeOffset="98256.96">13635 15628 0,'0'0'0,"17"0"46,1 0-46,0 0 0,70-35 16,-17 17 15,-36 18-15,-35-35 0</inkml:trace>
  <inkml:trace contextRef="#ctx0" brushRef="#br0" timeOffset="98424.33">12982 15522 0,'0'0'0,"-17"0"0,-36 0 16,35 0 0,18 18-1,18-18 1,35 0-1</inkml:trace>
  <inkml:trace contextRef="#ctx0" brushRef="#br0" timeOffset="99607.36">14922 15822 0,'0'0'0,"-35"18"0,-124 17 31,124-17-31,18-18 15,69-36 1,90-34 15,-1-18-15,0-36 0,-71-52-1,-70 70 1,0 88-16,-53-35 15,-17 71 1,-1 105 0,36 19-1,-18 87 1,18 53 0,0-17-1,-1 17 1,1-53-1,0 18 1,17-88 15,18-89-15,18-52 0,70-71-1,88-70 1,-17-18-1,17-89 1,-158 160-16,0-89 16,-36 0-1,0 106-15,-105-88 16,17 88 0,18 36-1,53 17 1,35-18-1,123-53 1,18 19 15,53-54-15,-53 18 0,-70 52-1,-53 36 1,-36 53 15,-17 53-15,35-18-1,0 18 1,35-53 0,-17-53-16,70 0 15,18-35 1,-36-36-1,-17-52 1,-53 34 15,-70-16-15,-1 87 0,-17 18-1,35 71 1,18-19-1,35 1 1,17-17 0,1-36-16,35 0 15,35 0 1</inkml:trace>
  <inkml:trace contextRef="#ctx0" brushRef="#br0" timeOffset="99989.87">16104 15857 0,'0'-35'16,"0"17"-16,0 1 0,0-36 31,71 18-15,17 17 0,53 18-1,-35 53 1,-18 70-1,-88 1 1,-35-54 0,-36-34-1,36-19 1,17-34 0,18-54-1,0 53-15,53-70 16,18-18-1,-18 54 1,0-1 15,17 17-15,18 1-16</inkml:trace>
  <inkml:trace contextRef="#ctx0" brushRef="#br0" timeOffset="100657.12">17780 15557 0,'0'0'15,"106"-158"17,-89 140-32,-17-17 15,0 17-15,0 1 16,-17 52-1,-54 53 1,1 53 0,17-17-1,53-1 1,35-17 0,71-53-1,35-53 1,-35-53-1,35-53 1,-70-35 15,-71 17-15,-71-17 0,53 106-16,-70 17 15,-35 36 1,17 106-1,53-36 1,18 35 0,35-52-1,53-1 1,35-52 0,-18-18-1,18-35 1</inkml:trace>
  <inkml:trace contextRef="#ctx0" brushRef="#br0" timeOffset="100974.78">18609 15646 0,'0'17'16,"-18"1"-1,1 0 1,17-1-16,35-17 31,18 0-15,-35-17-1,-18-19 1,-36 19 0,1 17-1,17 0-15,-17 0 16,0 35-1,70-17 32,36-18-47</inkml:trace>
  <inkml:trace contextRef="#ctx0" brushRef="#br0" timeOffset="101223.86">19015 15469 0,'0'0'0,"0"-17"0,0-1 15,17 18 1,54 0 0,17 0-1,53 0 1,-35 0-1,-124 0 17,1 0-17</inkml:trace>
  <inkml:trace contextRef="#ctx0" brushRef="#br0" timeOffset="101692.04">19103 15399 0,'0'0'0,"-53"0"15,0 53 1,35-18 0,-17 18-1,18 0 1,-1-36 0,36-17 30,34 0-46,19 0 16,-18 0 15,35 0-15,36 53 0,-72-17-1,-34 17 1,-18-18-1,-88 35 1,-36-34 0,36-19-1,18-17 1,52 0 0,-17 0-1,35-17 16,0-1-31,70-35 16</inkml:trace>
  <inkml:trace contextRef="#ctx0" brushRef="#br0" timeOffset="102957">19861 15628 0,'0'0'0,"18"-18"0,35 1 16,0-36 0,-18 18-1,-17-54 1,-1 1 0,-34 35-1,-1 36-15,-70 17 16,17 17-1,-17 71 1,71-17 15,17 17-15,52-17 0,-34-54-16,53 36 15,17 0 1,-53-17-1,-35-1 1,-35 0 0,-36-35-1,-35 0 1,71-18 0,0 1-1,0-18 1,35 52 31,0 1-32,70-1 1,36 1 0,0-18-1,17 0 1,18-53-1,-52 0 1,-54-35 0,-17 17-1,-18 36 1,-71 35 0,18 53-1,35 53 1,18-53-1,18 0 1,70-36 15,-17-17-15,-54 0-16,54 0 16,-36 0-16,53-52 15,-35-19 1,18-17-1,-18 17 1,-18 54 0,-35 34 15,0 1-15,18-18 15,-1 0 0,-17-35-31,0-1 31,0 19-31,-17-1 16,-36 18 0,0 35-1,-18 36 1,18 35-1,53-36 1,71-17 0,0-35-1,52-18 1,1 0 0,-36-35-1,-35-1 1,-53 19-1,0-1 1,-53 18 0</inkml:trace>
  <inkml:trace contextRef="#ctx0" brushRef="#br0" timeOffset="103674.33">1887 17198 0,'0'0'16,"0"-18"-16,0-52 31,0 52-31,-17 18 16,-19 18-1,19 52 1,-1 54 0,18-1-1,0 1 1,0-54 0,18-70-1,-1-17 1,-17-54-1</inkml:trace>
  <inkml:trace contextRef="#ctx0" brushRef="#br0" timeOffset="104790.06">1623 17410 0,'0'0'0,"-36"0"0,19 0 16,34 35 15,1-18-31,35 1 15,123-18 1,-52-53 0,52-53-1,-52 18 1,-36 0 0,-70-53-1,-54 35 1,-17 106-1,18 53 1,17 53 15,-17 70-15,18-52 0,-1-1-1,18-52 1,0-89 15,18-17-15,34-36-1,-52 54-15,71-72 16,-36 72 0,1-1-1,-1 36 1,0 35-1,18 35 1,-35 18 0,52-71 15,-17-17-15,0-36-1,35-53 1,-35 1-1,-18-18 1,-35 35 0,0 35-1,0 36 17,0 35-17,0 0 1,0-18-16,18 35 15,17-17 1,18-53 15,0 0-15,18-35 0,17-53-1,0 17 1,18-17-1,-88 35 1,-18 0 0,-18 53-1,-53 18 1,36 70 0,35-35-1,0 18 1,35-36-1,1-18 1,-36 1 0,-18-36 31,0 18-32,-34-52 1,-1 16-1</inkml:trace>
  <inkml:trace contextRef="#ctx0" brushRef="#br0" timeOffset="104989.2">2857 16969 0,'0'0'0,"-17"0"16,-1 0-16,18-18 0,18 18 62,17 0-46,-17 0-16</inkml:trace>
  <inkml:trace contextRef="#ctx0" brushRef="#br0" timeOffset="107988.54">4780 17357 0,'0'0'0,"0"-18"0,18-70 31,-18 0-15,0 52-1,0 54 17,-18 0-32,-17 123 15,0-18 1,-18 54 0,35-89-1,18-53 1,0-53 15,35-17-31,36-71 16,-18 18 15,17 0-15,-17 88-1,-17 18 1,-19 70-1,18 0 1,-17 0 0,35-53-1,35-35 1,-70 0-16,52-52 16,19-54-1,-72 0 1,1-35-1,-18 35 1,0 18 15,0 70-31,-18 18 16,1 35 0,-19 71-1,36 0 1,0 35-1,53-35 1,-35-88-16,88 70 16,17-71-1,71-17 1,-53-52 0,18-37-1,-71 19 1,-70-36-1,-18 53 1,-88 35 0,17 36 15,-35 53-15,53-1-1,36-52-15,-1 70 16,0 0-1,18-35 1,53-35 0,0-18-1,35-36 1,-70 19-16,53-54 16,-18-17-1,0 0 1,-53 17-1,0 89 17,0 70-1,0-17-15,0 35-1,35-54 1,-18-52-16,36 0 15,18 0 1,-53 0-16,70-52 16,-35-19-1,-18-35 1,-17 36 0,-1 34-1,-17 19 1,0 52-1,0 35 1,0 19 0,0-19 15,71-34-15,-1-19-1,-52-17-15,70-17 16,0-54-1,-35 0 1,0-52 0,-18-1-1,-35 1 1,0 88-16,0-53 16,0 35-1,0 70 1,-17 54-1,-18 70 1,17 0 0,18-18 15,0-52-15,53 0-1,17-71 1,19-18-1,-19-17 1,-52-1-16,17-17 16,0-35-1,-35 35 1,0 71 31,0 17-47,0 53 15,0-17 1,0-18 0,71-35 15,-1-18-15,36-36-1,-18-34 1,-17-18-1,-36 35 1,-35 17 0,-17 54 15,-1 0-31,-17 52 16,-1-17-1,1 18 1,53-89 31,-1 18-47,54-88 31,0 35-15,17-18-1,-53 36 1,0 35-1,-17 18 1,-18-1-16,18 36 16,-1 0-1,71 0 1,18 0 0,71-18-1,17-35 1,-36-17-1,-87-36 1,-36-18 0,-35 1 15,-53 34-15,-35 19-1,0 34 1,0 36-1,70 0 1,18 0 0,35-53 15,54 0-15,-1-35-1,-35 0 1,0-1-1,-36 1 1,-34 53 31,-1 35-31,-17-1-1,-18 90 1,18-19-1,17 53 1,18-123-16,0 88 16,18 54-1,-18-54 1,0 0 0,-71-53-1,-35-35 1,18-18-1,35-35 1,18-35 0,17-36 15,-17-70-31</inkml:trace>
  <inkml:trace contextRef="#ctx0" brushRef="#br0" timeOffset="108223.7">7832 16951 0,'0'0'16,"-36"-18"-16,19 1 0,-71-19 15,70 19 1,0-1-1,1 18 32,-1 0-47</inkml:trace>
  <inkml:trace contextRef="#ctx0" brushRef="#br0" timeOffset="108440.59">6809 17110 0,'0'0'0,"-18"0"0,-17 17 15,176-17 32,-106-17-47,89-1 16,-89 0-16,18 1 15,-53-1 1</inkml:trace>
  <inkml:trace contextRef="#ctx0" brushRef="#br0" timeOffset="108623.23">6650 17074 0,'0'0'0,"-35"0"0,-1 18 15,-34-18 1,34 0 0,19 0-1,34 0 1,19 0 0</inkml:trace>
  <inkml:trace contextRef="#ctx0" brushRef="#br0" timeOffset="109188.93">10372 17198 0,'0'0'0,"17"-35"0,19-1 0,-19-52 31,18-18-15,-35 36-1,-52 211 16,16-53-15,19 53 0,-19 18-1,19-36 1,17-105-16,0 53 16,0-54-1,53-17 1,-18-88-1,-35 35 1</inkml:trace>
  <inkml:trace contextRef="#ctx0" brushRef="#br0" timeOffset="109506.51">10354 17110 0,'0'-36'16,"0"72"-16,-35-177 15,17 52 1,18 36-1,71 36 1,-54-1-16,89 18 16,35 53-1,-70 35 1,-71 36 0,-71-54-1,-52 19 1,35-54-1,70 0 1,36-35 31,-1 0-31,36 0-16</inkml:trace>
  <inkml:trace contextRef="#ctx0" brushRef="#br0" timeOffset="109857.21">10724 17410 0,'0'0'0,"71"0"31,0-36-15,17-17-1,0-17 1,-70 17-1,-36 18 1,-53 35 0,36 0-16,-71 70 31,53 1-15,36 17-1,17-18 1,70-17-1,1-35 1,88-18 0,-71-35-1,0-36 1</inkml:trace>
  <inkml:trace contextRef="#ctx0" brushRef="#br0" timeOffset="110356.2">11271 17321 0,'0'-17'0,"0"34"0,0-70 15,0 18 1,71 18 0,-18 17 15,53 0-15,-36 52-1,-52-34-15,-18 53 16,0-18-1,-53 35 1,35-71 0,-17 1-1,35-36 1,18-52 0,-1 52-16,18-52 15,54-19 1,-1 37-1,35-1 1,-70 53 0,-35 70 15,-18 1-15,-53-1-1,18-17 1,35-18-1,0-17 1,0-53 15,0-53-15</inkml:trace>
  <inkml:trace contextRef="#ctx0" brushRef="#br0" timeOffset="110523.52">11906 16986 0,'0'0'0,"-17"-17"0,-19 17 16,36 17 31,36 19-32,34-19 1,-52 1-16</inkml:trace>
  <inkml:trace contextRef="#ctx0" brushRef="#br0" timeOffset="111405.78">12382 17092 0,'0'0'0,"0"18"16,-17-1-16,-1 1 15,-35 53 1,18-19-1,17 19 1,18-36 0,89-17 15,-19-18-15,18-18-1,-17-35 1,-71 0-1,0 1 1,-53-37 0,35 72-16,-52-1 15,52 0 1,71 18 15,71 0-15,-19-17-1,-52 17-15,124-35 16,-89 35 0,-53 0 15,-53 0-15,-70 35-1,-18 35 1,1 36-1,87-53 1,18 35 0,18-35-1,-1-35-15,54-18 16,52 0 0,18-35-1,-52-18 1,-1-71-1,-88 1 1,0-71 0,0 35 15,0 88-15,0 195 15,0 35-16,0-36 1,17 18 0,-17-106-16,36 18 15,-1 0 1,0-53 0,1 0-1,16 0 1</inkml:trace>
  <inkml:trace contextRef="#ctx0" brushRef="#br0" timeOffset="111688.37">14252 17127 0,'0'0'16,"-17"0"-1,-19 18 1,-17 35 0,36 17-1,-1-17 1,0-17 0,18-19-1,18-17 1,70 0-1</inkml:trace>
  <inkml:trace contextRef="#ctx0" brushRef="#br0" timeOffset="112039.48">14570 17145 0,'0'0'0,"-18"0"31,-35 0-16,-17 35 1,70 1 0,0-19-1,53-17 1,-1 35 0,19-17-1,-18 17 1,-35 1-1,-18-19-15,0 1 16,-71 17 0,-17-35 15,-18 18-15,53-18-1,18-35 1,17-18-16</inkml:trace>
  <inkml:trace contextRef="#ctx0" brushRef="#br0" timeOffset="112222.29">14111 16898 0,'0'0'0,"-18"0"0,1 0 0,-18-18 16,35 1-1,17 17 1,18 0 0,1 0-1</inkml:trace>
  <inkml:trace contextRef="#ctx0" brushRef="#br0" timeOffset="114405.17">15981 17057 0,'0'0'0,"0"-18"0,35 1 0,53-125 31,-52 72-31,-36-54 15,0 54 1,-36 17 0,-34 53-1,-71 70 1,52 36 0,54-70-16,-35 175 15,52-70 1,53 18-1,89-71 1,17-52 0,106-36-1,17-36 17,-87-34-17,-89-1 1,-88-35-1,-18 1 1,-70 52 0,53 53-16,-71 0 15,-53 88 1,71 0 0,17 0-1,71-17 1,53-71-1,106 0 1,-53-18 0,17-52 15,-70-1-15,-35-17-1,-18 53 1,0 87 15,-35 54-15,17-35-1,18 17 1,0-70-16,71-1 16,34 1-1,19-36 1,-36-35-1,18-52 1,-53-1 0,-18-88 15,-35 141-31,0-71 16,0 36-1,-35 194 16,17 70-15,18-52 0,0-89-16,0 89 15,0-72 1,71 1 0,-1-53-1,54-17 1,-89-1-16,53-35 15,18-70 1,-53-1 0,-35-70-1,-1 71 17,-17 70-17,-70 53 1,17 70-1,35 89 1,18-35 0,0 17-1,0-53 1,88-35 0,-70-53-16,70 17 15,53-17 1,-35-52-1,-35-1 1,-54-53 0,-17 35 15,0 36-31,-17 0 16,-19 35-1,1 53 1,35 17-1,0 18 1,53 1 0,53-54-1,53-35 1,-18 0 0,53-18-1,-106-35 1,-17-35-1,-71-18 1,-18 36 0,-35 52 15,-18 36-15,-34 52-1,52 18 1,35 18-1,18-53 1,71-18 0,-18-35-1,35 0 1,-35-35 0,17-106-1,-17 0 1,0-71-1,-18 54 1,-35 87 0,18 53-1,-53 54 17,-36 69-17,54 19 1,-1 35-1,18-53 1,35-1 0,36-34-1,17-71 1,-18 0 0,-17-18-1,36-35 1</inkml:trace>
  <inkml:trace contextRef="#ctx0" brushRef="#br0" timeOffset="115289.13">20620 16775 0,'0'0'0,"0"-18"0,17-53 16,-17 18 0,-52 1-1,-1 52 1,-36 0 0,-16 52-1,34 72 1,18-1-1,36-52 1,17 17 0,35-53 15,-18-35-31,54 0 16,-18 0-1,35-88 1,-17 0-1,17-53 1,-35 70 0,-71 107 15,-52 34-15,34 54-1,19-54 1,17 18-1,0-70-15,53 0 16,52-1 0,-16-17-1,34-53 17,-17-35-17,0-35 1,-71 17-1,-35 53 1,-53 53 0,0 71-1,53-1 1,0 18 0,18-17-1,35-1 1,-53-34-1,0-19 1,-18-17 31,0 0-31,-34-17-1,-19-1 1,53 18-16</inkml:trace>
  <inkml:trace contextRef="#ctx0" brushRef="#br0" timeOffset="115888.17">15117 17992 0,'0'0'0,"17"0"16,1-53-1,-18 35-15,17-17 16,-17 17 0,0 36 15,0-1-15,0 19-16,-17 70 15,-1-1 1,1-16-1,-1 34 1,18-52 0,-18-36-1,18-88 17,0 0-17</inkml:trace>
  <inkml:trace contextRef="#ctx0" brushRef="#br0" timeOffset="116205.19">15028 18027 0,'-17'-18'0,"34"36"16,-70-124-16,53 53 15,36-17 17,87 34-17,124 36 1,-194 0-16,88 53 15,-106 53 1,-52-35 0,-89-1-1,-88 1 1,88-54 0,18-17-1,70 18 1,36-18-1,35 0 1,35 0 0</inkml:trace>
  <inkml:trace contextRef="#ctx0" brushRef="#br0" timeOffset="118321.87">15593 18080 0,'35'0'15,"-70"0"-15,88 0 0,-36 0 16,1 0-1,-36 17 1,-35 36 0,0 53-1,36-35 1,17 17 0,53-53-1,17-35 1,54-35-1,-36-36 1,-70 36-16,17-35 16,-35-36-1,-53 35 17,-35 36-17,17 35 1,-35 88-1,53 18 1,36-18 0,52 0-1,36-70 1,52-18 0,-17-35-1,-71 17-15,53-52 16,36-36-1,-54 17 1,-34-52 0,-19 71-1,-17 52 17,-35 18-17,-18 88 1,-17 36-1,52-18 1,18 17 0,0-52-1,18-54-15,35-17 16,52 0 0,-16-53-1,16-35 1,-34 0-1,-18-35 1,-35 17 0,-18 53-1,0 35 17,-18 36-17,-35 70 1,18-17-1,35 52 1,0 1 0,0-54-1,17-17 1,36-53 0,71 0-1,-54-53 1,-17 0-1,0-35 1,-35 35 0,-18 18 15,0 70 0,0 53-15,0-35-1,0 0 1,35-35 0,-17-18-16,70 0 15,35-53 1,-17 0 0,-35-35-1,-36 35 1,-17 0-1,-71 88 17,-18 53-17,36-17 17,-18-1-17,35-52 1,18 0-1,18-54 1,53-16 0,-1-19-1,1 18 1,17 0 0,-53 53-1,-35 18 1,0 17-1,0 36 1,0-18 0,35-1-1,71-34 17,35-18-17,0-53 1,-52 0-1,-36-17 1,-36-19 0,-17 72-16,0-18 15,-53 17 1,0 36 0,-17 52-1,52-35 1,18 18-1,0-17 1,0-19 0,71-17-1,-54-35 1,1 35 15,17-35-15,-35 52 15,0 36-15,-35 35-1,0-17 1,17 35 0,0 17-1,18-87-15,-17 52 16,-36 35-1,0-70 1,35-18 0,-35-35-1,18 0 1,-18-17 15,53-18-15,-17-1-1,17 1 1,0-18-16</inkml:trace>
  <inkml:trace contextRef="#ctx0" brushRef="#br0" timeOffset="118567.86">17092 17815 0,'0'0'0,"0"-17"15,0-1-15,0 0 16,0 36 46,18-18-30</inkml:trace>
  <inkml:trace contextRef="#ctx0" brushRef="#br0" timeOffset="119087.52">18979 17780 0,'0'0'0,"0"-35"16,0-71-1,0 88-15,-17-17 16,-1 35-1,-17 35 1,17 124 0,-17-36-1,17-17 1,-17 18 15,35-71-15,-18-18-1,18-53 17,0 1-32,0-1 0</inkml:trace>
  <inkml:trace contextRef="#ctx0" brushRef="#br0" timeOffset="119421.49">18732 17851 0,'-17'-53'0,"34"106"0,-52-159 16,35 70-16,0-52 15,53 35 1,53 18 0,70 35-1,-35 35 1,-105-17 0,34 123-1,-87-53 1,-107 36-1,18-54 1,89-52-16,-54 0 16,1-1-1,52-17 1,36 0 15,35 0-15,-18 0-1</inkml:trace>
  <inkml:trace contextRef="#ctx0" brushRef="#br0" timeOffset="119787.64">19121 18115 0,'0'18'0,"0"-36"0,17 36 31,36-18-15,18-18-1,17-35 1,-35 0 0,-36 18-1,-34 17 1,-36 18 0,-35 53-1,35 18 1,53-1-1,0 1 1,70-36 0,54 1-1,-36-36 17,-53 0-32,36 0 15,-1-53 1</inkml:trace>
  <inkml:trace contextRef="#ctx0" brushRef="#br0" timeOffset="120321.94">19667 18150 0,'0'0'0,"0"-35"16,0 0-1,0 0 1,71-1 0,35 36-1,-18 0 1,35 71-1,-105-18 1,-18 17 0,-53-17-1,0-35 1,36-18 15,17-18-15,0-17-1,88-36 1,-35 18 0,35 1-1,-18 34 1,19 0 0,-36 18-1,-53 71 16,-36-36-15,19 36 0,-19-36-1,19 0 1,34-35 31,-17-17-32,18-36 1,0 17-16</inkml:trace>
  <inkml:trace contextRef="#ctx0" brushRef="#br0" timeOffset="120488.83">20443 17868 0,'0'0'15,"-17"0"-15,-1-17 16,1 17-1,17 35 1,0 0 0,52-17-1,-34-18 1</inkml:trace>
  <inkml:trace contextRef="#ctx0" brushRef="#br0" timeOffset="121371.62">20920 17956 0,'0'0'0,"-18"18"47,-17 0-47,17 17 16,-17 35 0,35 1-1,0 17 1,53-52-1,53-36 1,-36 0 0,-17-53-1,-53 17 1,0 19 0,-18-36-1,-70-18 1,35 54-1,36-1 1,34 18 0,54 0-1,105-18 1,-17 1 0,53 17-1,-124-18 1,-70 18-1,-54 0 1,-70 35 0,1 18-1,34 0 17,18 35-17,53-35 1,18 0-1,-1-35-15,72-1 16,16-17 0,19-52-1,-36-19 1,-17-35 0,-18-17-1,-18-54 1,-35 19-1,0 105 1,-18 123 15,-17 89-15,0-18 15,35-53-15,0-17-1,35-36 1,35-17 0,-17-18-1,-35 0 1,0-18-16</inkml:trace>
  <inkml:trace contextRef="#ctx0" brushRef="#br0" timeOffset="121528.29">22137 18186 0,'0'17'16,"-18"-17"15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2:53:20.5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1094 0,'-18'-18'0,"36"36"0,-54-36 0,-52 18 31,71 0-15,34 0-1,1 0 1,35 0-16,88 0 16,-88 0-16,194 0 15,-53 0 17,0 0-17,-106 0 1,-70 0-1,-18 18 1,-88-18 0,35 0-1</inkml:trace>
  <inkml:trace contextRef="#ctx0" brushRef="#br0" timeOffset="266.36">1464 1129 0,'0'0'0,"-35"0"16,-18 0-1,18 0 1,17 18 0,18 87-1,0-16 1,0 16 0,0 54 15,0-71-16,0-35 1,18-70 15,34-54-15</inkml:trace>
  <inkml:trace contextRef="#ctx0" brushRef="#br0" timeOffset="766.15">1746 1182 0,'0'0'0,"-17"0"16,-19 70-1,19 1 1,17 17 15,0 18-15,0-71-16,0 18 15,0 35 1,0-52 0,0-54 15,0-70-15,17 17-1,36-52 1,-35 105-16,35-52 15,35 52 1,-17 18 0,-19 53-1,-34 17 17,-18 54-17,0-18 1,-18-36-1,18-87 17,0-1-17,0-35-15</inkml:trace>
  <inkml:trace contextRef="#ctx0" brushRef="#br0" timeOffset="1016.21">2346 1358 0,'0'18'16,"0"-1"-16,0 19 15,0-19-15,0 72 16,0-19 15,0 18-15,0-52-1,0-54 17,0-70-17,0 70-15</inkml:trace>
  <inkml:trace contextRef="#ctx0" brushRef="#br0" timeOffset="1183.33">2434 1217 0,'0'-18'0,"-35"1"16,17 17 0,36 0 31,17 0-32,-17 0-15</inkml:trace>
  <inkml:trace contextRef="#ctx0" brushRef="#br0" timeOffset="1633.03">2999 1305 0,'0'0'0,"17"0"0,-34 0 47,-1 0-47,-17 0 15,-1 0-15,-34 0 16,-1 0 0,71 18-1,18 17 1,52-17 15,19 17-15,-19 0-1,-34 18 1,-36 0 0,-89 0-1,19-35 1,-36-18 0,35 0-1,-17-36 1,71 1-1,-1 35-15,18-35 16,0 17 0,18 18-1</inkml:trace>
  <inkml:trace contextRef="#ctx0" brushRef="#br0" timeOffset="2166.25">4339 1252 0,'0'0'0,"0"-17"0,-35-71 31,17 88-31,-35 0 16,18 17 15,17 107-15,1-1-1,-19 159 1,19-193-16,-1 193 16,18 159-1,0 17 1,0-140 0,0 17-1,0-123 1,-35-124-1,17-71 1,1-69 0,-1-19-1,18-88 17,0-17-32</inkml:trace>
  <inkml:trace contextRef="#ctx0" brushRef="#br0" timeOffset="2549.75">3986 1834 0,'0'0'15,"-17"-70"-15,-19-177 16,19 123 0,17 89-16,0-88 15,53 35 1,70 17-1,1 71 1,52 71 0,-70 17-1,-88-53-15,-18 106 16,-89-53 15,-52-17-15,35-36-1,18-35 1,71 0 0,17-18 15,105-34-15,-52 34-16</inkml:trace>
  <inkml:trace contextRef="#ctx0" brushRef="#br0" timeOffset="2933.54">4639 1411 0,'0'0'0,"0"-18"15,-18 1 1,18-36 15,0 18-15,18 17-16,70 0 15,-17 18 1,52 36 0,-70 17-1,-53 35 1,-17-18 0,-54-34-1,36-19 1,35-70 15,0 18-15,0 17-16,0-17 15,17 17-15,19-17 16,52-35 0,-35 34-1</inkml:trace>
  <inkml:trace contextRef="#ctx0" brushRef="#br0" timeOffset="3365.93">5362 1147 0,'-35'0'31,"17"17"-31,1 1 16,-54 52 0,18 19-1,53-19 1,0 18-1,35-35 1,54-53 0,-19 0-1,36-53 1,0 0 0,-53-35 15,-53-18-16,-88 36 1,-54-1 0,37 71-1,-1 53 1,53 35 0,35 18-1,36-18 1,52-52-1,54-36 1,-36 0 0</inkml:trace>
  <inkml:trace contextRef="#ctx0" brushRef="#br0" timeOffset="3665.86">5980 1217 0,'0'-18'16,"0"36"-16,0-71 15,-36 36 1,-17 17 0,0 35-1,36 35 1,-1 36 0,1 0-1,17-53 1,35 0-1,18-53 1,35 0 0,0-35-1,-35-18 1,0 35 0</inkml:trace>
  <inkml:trace contextRef="#ctx0" brushRef="#br0" timeOffset="4699.18">6244 1358 0,'18'-17'31,"-1"17"-15,54-71 0,-53 36-1,17-18 1,-35 35-1,-35 18 1,-36 18 0,-17 52-1,70-34-15,-35 69 16,53-34 15,0 0-15,53-54-1,35 1 1,54-36 0,16-35-1,1-17 1,-71 17 0,-35-35-1,-53 52 1,-70 36-1,-19 53 1,89 0 0,0 0-1,36 0 1,17-18 0,-18 1 15,-17-36-16,-36 0 17,-35-18-17,0 0 1,18 18 0,17 0-1,18 53 1,18-35-1,88-1 1,-18-17 0,88-17-1,-123-1-15,71-17 16,-1-18 15,-52-35-15,-54 17-1,-17 18 1,-53 53 0,-17 53-1,52 18 1,18-1 0,53-17-1,0 0 1,-18-35-1,-35-1 1,-17 1 0,-89 0-1,53-18 17,0 0-32,35-36 31</inkml:trace>
  <inkml:trace contextRef="#ctx0" brushRef="#br0" timeOffset="8248.77">8202 1587 0,'35'0'31,"-17"0"-31,35 0 16,17 0-1,1-17 1,0-18 0,-36-18-1,-35-36 1,17 1 0,54-88-1,35-36 1,-18 106-1,-53 89-15,54-19 16,-37 72 0,-34 87-1,0-35 1,-1 18 15,-17-88-15,18-53 15,-18-18-15,-18-53-1,-35 18 1,-35 17 0,71 71-16,-107 18 15,54 52 1,-54 124-1,71-53 1,36 53 0,34-35-1,107-18 1,52-88 15,-35-53-15,36-35-1,-36-36 1,-53-17 0,-53 53-16,0-71 15,-35 18 1,0 53 0,-17 35-1,-1 53 1,-35 52-1,36-16 1,17 16 0,17-34-1,36-71 1,53 0 0,17-35 15,1-54-16,-71-16 1,-53 16 0,-53-16-1,-71 69 1,1 36 0,17 71-1,89 17 1,17 18-1,35-18 1,35-53 0,71-35-1,53-35 1,-88 0 0,-17-53 15,-54 17-16,-35 1 1,0 52 0,-18 106 15,1 0-15,17-17-1,0-1 1,0-52-1,17-36 17,1 1-32,17-36 15,36-53 1,-36 0 0,0 53 15,-17 53-16,-18 36 1,0 34 0,17 18-1,19-35 1,34 18 0,1-54-1,17-17 1,0-53-1,-35 1 1,-35-54 0,-18 70-16,17-87 15,-17-53 17,0 34-17,0 90 1,-17 34-1,-18 88 1,35 89 0,-18 53-1,18-106 1,0 0 0,18-36-1,52-35 1,36-35-1,-18-17 1,53-89 0,-53 18-1,-52 17 1,-36 1 0,-18 70 15,-53 35-16,71 53 1,0-35 0,0 18-1,53-19 1,0-52 0,71 0-1,-54-17 1,1-54-1,-36-17 1,-35 18 0,0-1-1,0 89 17,-35 70-1,17-18-16,1 1 1,17-18 0,0-36-1,17-17 1,1-35 0,17-18-1,-17 36-15,17-54 16,0 1-1,1-1 1,-1 71 0,-17 0-1,-1 71 1,-17 17 0,18-53 15,35 18-16,35-53 1,0 0 0,0 0-1,1-71 1,-54 1 0,0-36-1,-35 53 1,0 35-1,0 36 1,-18 17 0,1 54-1,17-19 1,0 1 0,53-54 15,17-17-16,36 0 1,-35-35 0,-18 0-1,-53 17-15,35-70 16,-17 0 0,-1 0-1,-17 52 1,0 72-1,-17 87 1,-19-35 0,36 0-1,0-35 1,0-35 0,53-18 15,71 0-16,-36-35 1,0-36 0,0-17-1,-88 35 1,0 0 0,-53 53-1,0 0 1,18 71-1,35-1 1,0 1 0,18-18-1,52-36 1,107 19 0,-1-36-1,-52 0 16,17-53-15,-36-36 0,-87 19-1,-18-36 1,-18 88 0,-52 54-1,17 34 1,35 1-1,18-1 1,18-17 0,-18-35-1,0 17 1,-53-35 31,35 0-47,-17 0 15,18 0 1,-1-35 0,0-18-16</inkml:trace>
  <inkml:trace contextRef="#ctx0" brushRef="#br0" timeOffset="8465.57">12382 811 0,'0'0'0,"-35"-17"0,-35 17 15,52 0-15,18-18 16,-18 18 15,-17 0 0,-71 0-15</inkml:trace>
  <inkml:trace contextRef="#ctx0" brushRef="#br0" timeOffset="8715.75">10636 1164 0,'0'0'0,"36"0"31,-1 0-31,141-35 16,18 0-1,-70 35 1,-36-18 0,-70 18 15,-1 0-16</inkml:trace>
  <inkml:trace contextRef="#ctx0" brushRef="#br0" timeOffset="11714.95">14676 1535 0,'0'0'0,"35"35"31,-18-53-15,1 1-1,-18-1 1,53-70-1,-18 0 1,1-54 0,-19-34-1,1 35 1,-1 35 0,-17 88-1,-52 71 1,-1 71-1,17 70 1,19-18 0,17-52-1,70 17 1,-52-124-16,105 19 16,71-36-1,0-71 16,-70 18-15,-1-70 0,-70-36-1,-35 0 1,-18 53 0,0 89-1,-18 34 1,-17 107-1,17-1 1,1 36 0,17-71-1,0-17 1,53-53 0,-18-18 15,0 0-16,-17-18-15,35-35 16,-36 0 0,1-35-1,17 17 1,-35 36 0,0 17-1,0 36 32,-17-18 16,17-18 46,0 36-31,-18 0-78,18-1 0,-18 1 0,1 17 16,-1 36-1,-17-1 1,17-17 0,18-35-1,0-36 32,18-17-31,35-18-1,-18-17 1,36-1 0,-18 18-1,-18 53 1,-18 88-1,-17-35 1,18 35 0,70-35-1,-35-17 1,-18-36-16,71 0 16,0 0 15,-35-53-16,-1-18 1,-17-35 0,-35-35-1,-1 106-15,1-106 16,-18 70 0,0 36-1,0 53 1,-35 87-1,0 1 1,17 53 0,0-53-1,18-71 1,0 18 0,0-18 15,18-17-16,17-18 1,0 0 15,-17 18-15,17-1 0,1 1-1,34-18 1,1 0-1,-1-18 1,-17-17 0,-17-36-1,-1 1 1,-18 35 0,-17 17-1,-17 18 16,-1 18-15,-17 52 0,35-17-1,0 18 1,18-36 0,52-18-1,18-17 1,-35 0-1,35-70 1,-17-1 0,-53 54-16,52-142 15,-52 36 1,-1-19 0,-17 54 15,-53 159 0,18 35-15,0 35-1,35-53 1,0 18 0,53-36-1,-53-52-15,53 0 16,35-1-1,18-17 1,-36-35 0,19-53-1,-19 0 1,1-89 0,-36 1-1,-17 17 16,-18 71-15,0 70 0,0 71-1,-18 88 1,0 71 0,-17-36-1,17-70 1,1 0-1,34-71 1,1-17-16,70-18 16,0 0-1,54-18 1,-19-35 0,-52-17 15,-36-54-16,-35 107-15</inkml:trace>
  <inkml:trace contextRef="#ctx0" brushRef="#br0" timeOffset="11931.99">17233 829 0,'0'0'0,"-53"-35"16,36 35 0,-1 0 15,-17 0-15,17 0-1</inkml:trace>
  <inkml:trace contextRef="#ctx0" brushRef="#br0" timeOffset="12148.23">16404 1041 0,'0'0'0,"0"17"16,35 1-1,107-18 1,-19 0-1,53 0 1,-70-18 0,-70 1-1</inkml:trace>
  <inkml:trace contextRef="#ctx0" brushRef="#br0" timeOffset="13281.83">7285 3281 0,'0'-18'31,"0"1"-31,0-1 16,17-70 0,1 35-1,0-18 1,-18 54-1,0 34 17,0 19-32,0 87 15,0 0 1,0 1 0,0-89-16,0 36 31,0 17-16,0-53 1,-18-17 0,-70 0-1,-36-1 1,36-17 0,18 0-1,87 0 16,72-17-15,34 17 0,-88 0-16,71-18 15,35 0 1,-70 18 0,-18 0-1,-36 0 16,-34-17 32</inkml:trace>
  <inkml:trace contextRef="#ctx0" brushRef="#br0" timeOffset="13631.59">7920 3369 0,'0'0'16,"0"18"0,-18-1-16,18 1 0,-17 0 31,17 17-16,35-35 1,35-18 0,-52-17-1,-18-18 1,0 35 0,-71 1-1,1 17 1,70 35-1,-18-17 1,54 17 0,-19-35-1</inkml:trace>
  <inkml:trace contextRef="#ctx0" brushRef="#br0" timeOffset="15564.29">9190 3069 0,'0'0'0,"0"-17"0,-35-36 31,17 53-15,18 17-16,-35 36 31,35 0-16,35-18 1,35-17 0,1-36-1,35-35 1,0-17 0,-89-18-1,-17-1 1,0 54-1,-35 53 1,0 88 0,17-71-16,18 88 15,0 71 1,0-70 0,0 17-1,-35-53 16,-53-88 1,-1-53-17,1-17 1,0-18 0,53 35-1,35 70 1,17 54-1,36-1 1,36 19 0,16-54-1,19-17 1,-18-18 0,-71-18-16,124-35 31,-71 0-16,0-53 1,-70 0 0,-18 53-1,0 36 1,0 87 0,-18 36-1,18-18 1,18-35-1,70-17 1,53-36 0,0-18-1,0-70 1,-70-36 0,-54 1-1,-17 17 16,0 88-15,-17 54 0,-1 87-1,1 18 1,-1-70 0,18 17-1,0-70 1,0-54 15,18-17-15,17-52-1,18-37 1,-18 54 0,-17 71-16,17-1 31,18 36-16,-18 52 1,-35 54 0,18-19-1,17-34 1,-17-36 0,35-35-1,-18-17 1,53-72-1,-17-16 1,-18-1 0,17 0-1,-70 71 1,0 123 15,0-18-15,18 54 15,-18-106-31,70 70 16,1-35-1,35-36 1,17-17 0,-17-35-1,0-36 1,-53-52-1,-53 35 1,-36 0 0,-34 88-1,17 70 1,35 36 0,18 35-1,71-70 16,35-36-15,53-35 0,-54-35-1,19-18 1,-107 0 0,-17-35-1,-52 35-15</inkml:trace>
  <inkml:trace contextRef="#ctx0" brushRef="#br0" timeOffset="15780.63">10566 2840 0,'0'0'16,"-18"0"-16,0 17 15,18 1 17</inkml:trace>
  <inkml:trace contextRef="#ctx0" brushRef="#br0" timeOffset="16131.36">13335 3157 0,'0'0'0,"18"-35"31,-18 17-15,0 1-1,0 34 1,-18 1-16,0 70 16,1-17-1,-1 35 1,0-36-1,18-52 1,71-36 15</inkml:trace>
  <inkml:trace contextRef="#ctx0" brushRef="#br0" timeOffset="16531.47">13864 3087 0,'0'0'0,"0"-35"32,-88 35-17,0 17 1,-18 54 0,106-18-1,18-18 1,70 0-1,-53-17-15,71-1 16,0 19 0,-53 17-1,-53-36 1,-36 36 0,1-53-16,-71 18 15,36-18 16,-1 0-15,36 0 0,0-35-1,17-36 1,0 18 0</inkml:trace>
  <inkml:trace contextRef="#ctx0" brushRef="#br0" timeOffset="16748.21">13123 2875 0,'-17'0'0,"-1"0"0,0 0 31,36 0 0,0 0-15,-1 0-16,19 0 0</inkml:trace>
  <inkml:trace contextRef="#ctx0" brushRef="#br0" timeOffset="18430.96">15646 3069 0,'0'0'0,"17"0"0,-17-17 16,53-89 0,-53 53-1,0-35 1,-88 70-1,-18 18 1,-53 53 0,18 70-1,18 71 1,35 18 0,70-89-1,71 19 16,35-89-15,89-53 0,17-36-1,-18-34 1,-88-36 0,-35-53-1,-53-35 1,-53 18-1,-70 87 1,17 72 0,-71 70-1,36 88 1,71 0 0,70 88-1,88-123 16,18-35-15,53-71 0,17-18-1,-53-35 1,36-106 0,-88 71-1,-18-18 1,-53 71-1,0 106 17,-36 52-17,36-52 1,0 17 0,53-53-1,18-35 1,35-18 15,-71 1-31,36-36 16,17-53-1,-18-17 1,-52 52 0,-18 36-1,-35 35 1,-1 53-1,19 53 1,17-1 0,0-16-1,53-19 1,35-35 0,-18-35-1,-34 0-15,87-17 31,-35-19-15,18-69 0,-88-19-1,-18 54 1,-35 34 0,-54 54-1,54 35 1,0 53-1,35-53 1,35 17 0,53-70-1,18 0 1,18-53 0,-1-17-1,-52-1 16,-19-17-15,-34 35 0,-36 53-1,-17 71 1,35-1 0,0 36-1,71-35 1,17-54-1,-53-17-15,71 0 16,-35 0 0,-18-53-1,-53 0 1,-18 0 0,-35 53-1</inkml:trace>
  <inkml:trace contextRef="#ctx0" brushRef="#br0" timeOffset="19447.55">6985 4904 0,'0'0'0,"-18"0"0,-52 0 31,17-18-15,53-17 0,0-54-1,53 19 1,17 35-1,19 35 1,-1 88 0,-71 53-1,-17-88-15,-17 141 16,-89-35 0,18-89-1,-36 1 16,18-71-15,53 0 0,53-18-16,-17-52 15,17-19 1,0 19 0,35 35-1,36 35 1,-1 70-1,36 36 1,-35-36 0,-54-17-1,19-53 1,-1 0 0,0 0-1,-17-17-15</inkml:trace>
  <inkml:trace contextRef="#ctx0" brushRef="#br0" timeOffset="19630.52">7620 5115 0,'-18'0'0,"1"0"0,-1 0 15,-17 0 1,35-17 15,0-1-15,17 18-1</inkml:trace>
  <inkml:trace contextRef="#ctx0" brushRef="#br0" timeOffset="22364.62">8678 4974 0,'0'0'0,"-17"0"0,-1 0 0,18-17 32,35-1-17,36-17 1,70-36 0,-18-17-1,-87 70-15,-1-35 16,-35 18 15,-123 35-15,17 35-1,-53 53 1,106 36 0,53-1-1,53-52 1,70-53-1,-34-18 1,34 0 0,-88 0-1,-140 0 17,16 53-17,-16 17 1,52 1 15,53-18-15,35-53-1,71 0 1,35-18 0,-18-53-1,18-34 1,-123 69-16,53-87 15,-18-71 1,-36 53 0,-17 70-1,0 36 1,0 88 0,-35 35-1,0 159 1,35-71 15,17-88-15,54 1-1,17-72 1,53-17 0,0-35-1,0-53 1,-70 0-1,-71-18 1,-53 35 0,0 71-1,-53 53 1,53 53 0,53-35-1,36 17 16,69-53-15,37-17 0,-1-36-1,-36-35 1,-34 0 0,-36-70-1,-35-1 1,0 54-1,0 140 17,0 18-17,0 36 1,0-36 0,0-53-1,0-17 1,0-36 31,18-52-32,35-36 1,-36 0 0,36-17-1,-35 105 1,17 36-1,-35 70 1,36-18 0,-1 19-1,-17-1 1,-1-53 0,1-35-1,-1-18 1,54-34 15,-36-19-15,53-70-1,-70 53 1,17 17 0,-17 71-1,-18 18 1,0 70-1,0-70-15,-18 105 16,18-52 0,0-1-1,53-17 1,18-35 0,52-18-1,-87 0-15,87-36 31,-35 1-15,-17-53 0,-71-18-1,0 53 1,-35 36 0,17 17-16,-35 53 15,35 17 1,1 36-1,34-36 1,36-52 0,35-18-1,18 0 1,-53-35 0,-35-36-1,-18-17 16,0 18-15,0 17 0,-18 88-1,18 35 1,-35 19 0,35-19-1,0-35 1,35-35 15,-17-17-31,17-18 16,18-54-1,18-16 1,-54 34 0,19 36-1,-19 105 16,-17 1-15,18 35 0,52-36-1,1-35 1,35-17 0,-71-18-16,71 0 15,-18-53 1,-17-53-1,-54-52 1,1 16 0,0-34-1,-18 141 1,-18 105 15,-35 36 0,18 71-15,35-36 0,0-106-16,0 36 15,35-36 1,36-18 0,17-34-1,-18-36 1,18-18-1,-52-52 1,-72 70 0</inkml:trace>
  <inkml:trace contextRef="#ctx0" brushRef="#br0" timeOffset="22564.08">12347 4833 0,'0'0'16,"-35"0"-16,35 18 31,88-18-15,0 0-1,18-18 1,-53 0 0,18-17-1,-36 35-15</inkml:trace>
  <inkml:trace contextRef="#ctx0" brushRef="#br0" timeOffset="22997.12">14199 4868 0,'0'0'0,"0"-17"0,18 17 15,17-53 1,-35 35-16,18 0 15,-18 1 1,0 52 0,0 71-1,-53 35 1,35-70 0,-17 17-1,35-53 1,18-35-1,70-35 17,0 0-32</inkml:trace>
  <inkml:trace contextRef="#ctx0" brushRef="#br0" timeOffset="23379.92">14764 4798 0,'0'0'0,"0"-36"16,0 19-1,-18 17 1,-17 17 0,-18 36-1,35 0 1,18-17 0,71-1-1,-1 0 1,-17 0-1,-17 18 17,-36-35-17,0 0-15,-53-1 16,-18 1 0,-17-18-1,70 0 1,-17 0-1,35-18-15,-18-35 16,18 0 0</inkml:trace>
  <inkml:trace contextRef="#ctx0" brushRef="#br0" timeOffset="23548.06">14129 4586 0,'-18'0'0,"36"0"0,-54-18 16,19 18-1,34 0 17,54 18-17</inkml:trace>
  <inkml:trace contextRef="#ctx0" brushRef="#br0" timeOffset="26297">15804 5009 0,'0'0'16,"-17"0"-16,-71 36 16,88-19-1,35-17 1,141-17 0,1-54-1,52-17 1,-88-36-1,-123 36 1,-18 53-16,-53-71 16,-53 71-1,18 35 1,0 88 0,35 88-1,17 89 16,1 35-15,-35 35 0,-1-70-1,0 123 1,-17-36 0,18 1-1,70-194 1,0-53-1,88-124 1,88-88 0,54-70-1,17-106 1,-89-18 0,-158 0-1,-106 106 16,-105-18-15,-19 107 0,107 52-1,52 0 1,107 17 0,52-17-1,141-35 1,18-53-1,-70 0 1,-107 18 0,-70 34-1,-53 89 17,18 106-17,17-18 1,18-52-16,0 70 31,36-54-15,34-16-1,36-36 1,-18-53 0,-17-18-1,-36-87 1,-35 69-1,-88-17 1,-18 71 0,18 35-1,-36 106 1,54 18 0,70-36-1,35 18 16,71-71-31,-18-18 32,71-52-17,-36-35 1,-52-1 0,-18-35-1,-53 36 1,0 17-1,0 35 1,-18 18-16,0 71 16,1 17-1,17 35 1,0-52 0,70-18-1,-52-53-15,53 0 16,52-18 15,0-35-15,-52-35-1,-53 18 1,-18-36 0,0 53-1,-18 53 1,-17 70-1,17 19 1,18-1 0,0-18-1,35-34 1,71-36 0,-35-36-1,-18 1 1,0-53 15,-18 0-15,-35 35-1,0 88 17,-35 36-17,-1 17 1,19-53-1,-1-17 1,36-18 15,17-71-15,18 1 0,-35 17-1,52 0 1,-52 53-16,-1 0 31,19 88-15,-19 0-1,-17-17 1,18-18 0,35-53-1,-36 0-15,36 0 16,0-53-1,36-36 1,-19-16 0,54-19-1,-19 89 1,-69 35-16,-19 0 16,1 53-1,0 35 1,-1-35 15,1-18-15,-1-35-1,1 0 1,-18-53 0,0 0-1,-35-17 1,-36-1-1,1 54 1,-71 34 0,35 71-1,35 1 1,36 16 0,35-16-1,35-54 1,89-17 15,-1-36-15,-35-35-1,1-70 1,-19-36 0,-35 0-1,-35 106-15,53-141 16,-53 71-1,0 87 1,-53 125 0,18 34-1,17 36 1,18-124-16,0 88 16,53 1-1,18-53 1,-18-54 15,35-17-15,-17-17-1,-54-19 1,-17 19 0</inkml:trace>
  <inkml:trace contextRef="#ctx0" brushRef="#br0" timeOffset="26485.33">19350 5239 0,'0'17'15</inkml:trace>
  <inkml:trace contextRef="#ctx0" brushRef="#br0" timeOffset="26829.22">11254 10477 0,'0'0'0,"-18"0"31,18-17-16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1T03:21:34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3739 9560 0,'0'18'47,"0"0"-31,18-18-1</inkml:trace>
  <inkml:trace contextRef="#ctx0" brushRef="#br0" timeOffset="61683.66">4868 9790 0,'0'0'16,"0"-18"-16,-35-53 15,17 54-15,1-1 16,17 0-16,-53-34 15,-18-1 1,-35 17 0,-35 19-1,36 17 17,-37 17-17,1 36 1,-17 53-1,-36 18 1,52-19 0,-34 37-1,70 16 1,53-17 0,18 36-1,35-124-15,0 70 16,18 54-1,52-19 1,18-52 0,36 35-1,17-35 17,18-18-17,17-35 1,18-35-1,-35-18 1,53 0 0,-1-18-1,-34-52 1,-19-1 0,-17-17-1,18 0 1,-35-1-1,17 1 1,0-53 0,-71 53-1,19-71 17,-54-35-17,0 18 1,-35 88-1,0 52-15,-53-69 16,-35-1 0,18 35-1,-54-52 1,1 34 0,-36 37-1,-18 16 1,36 36-1,-35 0 1,35 0 0,53 0-1,-89 53 17,54-35-17,88-18-15</inkml:trace>
  <inkml:trace contextRef="#ctx0" brushRef="#br0" timeOffset="62984.12">3863 8978 0,'0'-70'16,"0"52"-16,0 0 0,-18-17 15,1 53 1,17-1 0,-53 107-1,17-1 1,-34 36-1,17-71 1,18-35 0,35-70 15,17-72-15,19 1-1,17-35 1,-18 17-1,0 71 1,-17 70 0,17 53-1,-35 53 17,0-17-17,0-54 1,-18-17-1,1-35 1,-54-18 0</inkml:trace>
  <inkml:trace contextRef="#ctx0" brushRef="#br0" timeOffset="63366.6">3792 9225 0,'0'0'0,"36"-18"16,17 1-16,70-18 31,-88 17-15,-17 18-1,-18 35 1,-35 36 0,-1 52-1,-17 71 1,36-106 0,-18 1-1,35-72 1,0-34-1,0-19 1,0-34 0</inkml:trace>
  <inkml:trace contextRef="#ctx0" brushRef="#br0" timeOffset="63650.23">3916 9260 0,'0'0'0,"35"-17"31,0-1-15,18 18-1,18 0 1,-54 18 0,-17 52-1,-70-17 1,-18 18-1,52-54 1,36-34 31,18-1-47</inkml:trace>
  <inkml:trace contextRef="#ctx0" brushRef="#br0" timeOffset="63899.48">4304 9207 0,'0'18'15,"0"0"-15,-18 35 16,1 35 0,-19 35-1,1-34 1,0 16-1,17-34 1,18-53 0,0-36 15,18-17-31</inkml:trace>
  <inkml:trace contextRef="#ctx0" brushRef="#br0" timeOffset="64217.11">4286 9349 0,'0'0'0,"0"-36"16,18-17-1,17 36 1,53-19 0,36 19-1,-18 17 1,-89 35-1,-52 18 1,-88 0 0,-1-18-1,71-17 17,18 0-17,53-18 16,52-36-31</inkml:trace>
  <inkml:trace contextRef="#ctx0" brushRef="#br0" timeOffset="64466.71">5009 8890 0,'0'0'0,"-17"18"31,-1 17-31,-35 35 16,18 54 0,-18-36-1,53-17 17,0-36-17,88-35 1,-17-18-1,-54 1-15,1-1 0</inkml:trace>
  <inkml:trace contextRef="#ctx0" brushRef="#br0" timeOffset="64916.56">5309 8767 0,'-17'0'16,"-1"17"-1,18 1 1,-18 35-16,1 35 16,-1 18-1,18-53 1,0-36 0,0 1-1,-18-18 1,1 0-1,-1-35 1,18-18 0,18-88-1,105 0 1,-35 88 0,36 53-1,-36 53 1,-53 35-1,-35 35 1,-52 1 0,-19-36-1,36-53 17,35 0-17</inkml:trace>
  <inkml:trace contextRef="#ctx0" brushRef="#br0" timeOffset="65533">5786 10389 0,'0'0'0,"-18"0"0,-35 18 31,53 0-16,35-18 1,124 17 0,-106-17-16,229 0 15,18 0 17,176 0-17,-35 0 1,-88 0-1,-141 0 1,-106-17 0,-71-19-1,-35 1 1,-18 17-16</inkml:trace>
  <inkml:trace contextRef="#ctx0" brushRef="#br0" timeOffset="65933.13">7796 10160 0,'0'0'0,"-17"0"0,-1 0 0,0 0 32,36 53-1,17-18-16,71 18 1,0 0 0,18-18-1,-36-35 1,-71 0-16,54 0 16,-53 0-1,-71 36 16,-53 52-15,-18-18 0,89-34-16,-124 69 15,36-34 17,88-53-17</inkml:trace>
  <inkml:trace contextRef="#ctx0" brushRef="#br0" timeOffset="66983.59">9860 9807 0,'0'0'16,"18"-35"0,-18 17-1,-36 18 1,-69 18 0,-36 52-1,-1 1 1,-52 70-1,18 0 1,141-105-16,-71 105 16,18 53-1,52 0 1,36 0 15,36-53-15,70 53-1,17-35 1,18-18 0,53-35-1,35-18 1,54-35 0,-72-18-1,54-35 1,88-18-1,-71-35 1,-70 0 0,17-52-1,-35-1 17,0-71-17,-159 142-15,106-124 16,18-35-1,-53-35 1,-71-18 0,-35 88-1,-123-52 1,-107-36 0,54 106-1,-106 0 1,-71 35-1,53 88 1,-53 18 0,283 0-16,-230 35 31,106 18-31,-18 35 31,36 18-15,88-35-1,35-1 1</inkml:trace>
  <inkml:trace contextRef="#ctx0" brushRef="#br0" timeOffset="67583.52">10319 8696 0,'0'-18'31,"-18"18"-31,-17 18 16,17 0-16,-52 87 16,-19 37-1,19-54 1,35 0-1,-1-35 1,72-88 15,17-54-15,-1-34 15,1-1-15,-35 54-1,0 52 1,17 71 0,-17 53-1,-18 17 1,0-17 0,0-88-16,-18 17 15,-53-17 1,18-18-1</inkml:trace>
  <inkml:trace contextRef="#ctx0" brushRef="#br0" timeOffset="67936.95">9772 9137 0,'18'0'31,"17"0"-15,106-18-1,18-17 1,52-36 0,-34 1-1,-89 35 1,-70 17-16,-1 0 16,-52 71 15,0 53-16,-1 18 1,19-107-16,17 36 16,-18 35-1,18-52 17,0-54-1</inkml:trace>
  <inkml:trace contextRef="#ctx0" brushRef="#br0" timeOffset="68184.37">10495 9066 0,'0'-53'15,"0"106"-15,0-176 16,0 70 0,71 18-1,17 35 1,-70 0-16,17 53 15,-35 35 1,-35-35 0,-54 17-1,19-34 17,52-36-17,18-18 1</inkml:trace>
  <inkml:trace contextRef="#ctx0" brushRef="#br0" timeOffset="68433.23">11024 8890 0,'0'0'16,"0"18"0,0 17-1,-53 88 1,18 1-1,-18-1 1,36-52 0,17-53-16,-18 17 15,36-53 32,17-35-47</inkml:trace>
  <inkml:trace contextRef="#ctx0" brushRef="#br0" timeOffset="68699.75">10901 9049 0,'0'0'0,"0"-88"15,35 35 1,36 35 0,52 18-1,-52 0 1,-18 88-1,-89-17 1,-70-1 0,-17-17-1,35-35 1,70-18 15,53-18-15,36-35-16</inkml:trace>
  <inkml:trace contextRef="#ctx0" brushRef="#br0" timeOffset="68949.42">11536 8678 0,'35'-17'16,"-70"34"-16,88-52 16,-53 53-1,-18 17 1,0 53-1,-34 18 1,34 0 0,18-36-1,70-70 1,19 0 15,-1-53-15,-18 1-16</inkml:trace>
  <inkml:trace contextRef="#ctx0" brushRef="#br0" timeOffset="69299.48">12100 8572 0,'-17'0'32,"-19"53"-17,1 18 1,17-53-16,1 52 15,17-35 1,0-17 0,0-36 15,0-52 0,0 52-31,88-70 16,-17 35-1,52 35 1,-35 18 0,-53 53-1,-17 53 1,-106 18 0,-36-54-1</inkml:trace>
  <inkml:trace contextRef="#ctx0" brushRef="#br0" timeOffset="69882.59">9754 10707 0,'0'0'16,"0"-18"-16,0 1 15,0-1-15,18 18 16,17-18-16,89-17 16,17 17-1,0 1 1,-53 17-1,-141 0 17,36 17-32,-1-17 15</inkml:trace>
  <inkml:trace contextRef="#ctx0" brushRef="#br0" timeOffset="70082.44">10089 10583 0,'0'0'16,"-17"0"-1,-18 53 1,35-35-16,-18 35 16,-35 53-1,0-18 1,53-35 0,-18-36-1</inkml:trace>
  <inkml:trace contextRef="#ctx0" brushRef="#br0" timeOffset="70632.11">10037 10954 0,'17'0'31,"1"0"-31,17-18 16,0-17-1,36 0 1,-18-18 0,-18 17-1,-35 19 1,-53 17 0,36 17-16,-54 36 15,18 35 1,35-17-1,18-36 1,71-17 0,70-36-1,-53-17 1,36-36 15,-36 19-15,-70 16-1,-36 36 17,0 18-32,18 17 15,0 36 1,0-18 0,18-36-1,-18 19 1,-53-36-1,18 0 1,17-36 0,18 1-1</inkml:trace>
  <inkml:trace contextRef="#ctx0" brushRef="#br0" timeOffset="70732.12">10901 10513 0,'17'-18'15,"-34"36"-15,52-71 16</inkml:trace>
  <inkml:trace contextRef="#ctx0" brushRef="#br0" timeOffset="71567.24">10936 10601 0,'-18'35'15,"18"-17"-15,-52 70 16,-19 88 0,53-87-1,18-19 1,71-52-1,-1-18 1,19-35 0,16-54-1,-52 54 1,-17-18 15,-19 53-15,-17 53 15,0-35-31,-17 17 16,17-17-1,17-18 17,36 0-17,18-36 1,-18 19-1,-36 17-15,19-18 16,-36 53 15,0 18-15,17 0 15,1-35-31,52 17 16,19-35-1,-1-18 1,53-34 0,-53-19-1,-88-17 1,-17 35 0,-72 35-1,1 36 1,35 17-1,36 53 1,17 18 0,17 0-1,-17-18-15,88 89 16,-88-36 15,0-35-15,-35-18-1,-71-18 1,71-70-16,-53 0 16,-36 0-1,89-35 1,35-53 0,0-89-1,0 125-15</inkml:trace>
  <inkml:trace contextRef="#ctx0" brushRef="#br0" timeOffset="71749.47">11783 10477 0,'0'0'0,"0"-17"16,0-18-1,-18 35 16,0 17-15,1-17 0,-1 0-16</inkml:trace>
  <inkml:trace contextRef="#ctx0" brushRef="#br0" timeOffset="71915.22">10795 10654 0,'0'0'16,"35"0"-1,18 18-15,18-18 0,70 0 16,-71 0 0</inkml:trace>
  <inkml:trace contextRef="#ctx0" brushRef="#br0" timeOffset="71966.17">11448 10654 0,'0'0'31,"-36"0"-31</inkml:trace>
  <inkml:trace contextRef="#ctx0" brushRef="#br0" timeOffset="72515.66">9807 11571 0,'0'18'0,"18"-18"31,-1 0-15,19-18 0,-19 0-1,-17 1 1,-17 17 0,17 0-1,-36 0 1,19 17-1,34 19 1,54-1 0,-18 0-1,-35-17-15,-1 17 16,-17-17 15,-70-18-15,-54 0-1,1 0 1,70 0 0,35 0-1,1-35-15</inkml:trace>
  <inkml:trace contextRef="#ctx0" brushRef="#br0" timeOffset="72548.85">9648 11677 0,'36'0'16</inkml:trace>
  <inkml:trace contextRef="#ctx0" brushRef="#br0" timeOffset="72898.78">10125 11695 0,'70'0'16,"-52"0"-1,17-18 1,18-35-1,-35 18 1,-18 17 0,-36 18-1,-52 53 1,71-35-16,-19 17 16,19-17-16,17 17 15,0-18 1,70 1-1,-17-18 1,35 0 0,1 0-1,-72 0-15,18-18 16</inkml:trace>
  <inkml:trace contextRef="#ctx0" brushRef="#br0" timeOffset="73283.74">10513 11642 0,'0'0'0,"-18"0"0,18-36 31,0 19-15,18 17 0,52 0-1,-17 53 1,-35-18-1,0-17-15,-18 34 16,0-34 0,0 0-1,0-36 32,0-17-31,17 17-16,1-17 15,35-18 1,-18 18 0,-17 35-1,17-18 1,0 18 0</inkml:trace>
  <inkml:trace contextRef="#ctx0" brushRef="#br0" timeOffset="73499.7">10989 11553 0,'-18'18'32,"18"35"-17,0-18 1,-17 1 15,17-19-15,0 1-1,17-18 1,19-35 0,-1-36-1</inkml:trace>
  <inkml:trace contextRef="#ctx0" brushRef="#br0" timeOffset="73599.17">11130 11501 0,'0'35'15,"0"-18"32</inkml:trace>
  <inkml:trace contextRef="#ctx0" brushRef="#br0" timeOffset="73765.19">11271 11677 0,'0'0'0,"-17"18"0,17-36 16,0 0 0,35-17-1,-17 17 1</inkml:trace>
  <inkml:trace contextRef="#ctx0" brushRef="#br0" timeOffset="73949.28">11289 11571 0,'-53'53'31,"35"-35"-31,18 35 16,0 17-1,18-70 17,0 35-32,17-52 31,18-1-31</inkml:trace>
  <inkml:trace contextRef="#ctx0" brushRef="#br0" timeOffset="74299.62">11430 11624 0,'0'0'0,"35"-35"16,1 17-1,-1 0 1,18 18-1,-36 53 1,-17 18 0,0-1-1,-17-17 1,-19-17 15,19-36-15,17 0-1,17-36 1,36-17 0,-53 18-1,36-18 1,34 18 0,-70 0-1</inkml:trace>
  <inkml:trace contextRef="#ctx0" brushRef="#br0" timeOffset="74997.91">7197 13476 0,'-53'0'16,"35"0"-16,-17 0 0,-18 0 16,35 53 15,124-18-16,53 18 1,70 0 0,-17-35-1,-53-1 1,-36-17 0,-88 0-1,-70-17 1,17-19-1,1-16 1,17 34 0,35 0-1,36 18 1,-54 36 0,-17 52 15,-88 0-16,0-17 1,53-54 0</inkml:trace>
  <inkml:trace contextRef="#ctx0" brushRef="#br0" timeOffset="75199.13">9155 13194 0,'-89'18'15,"72"-18"1,-36 52-16,-35 1 16,-1 106 15,37-71-31</inkml:trace>
  <inkml:trace contextRef="#ctx0" brushRef="#br0" timeOffset="75415.17">8749 13776 0,'0'18'16,"106"17"0,0-35-1,-318-53-15,582 71 16,-317-54-16,53-34 16,0-54-1,-88 1 1,-54-1-1,-34 89 1,-54 35 0,1 18-1,87 17 17</inkml:trace>
  <inkml:trace contextRef="#ctx0" brushRef="#br0" timeOffset="75648.62">9648 13229 0,'89'0'16,"-72"-17"-16,54 17 15,88-18 1,-18 18 0,-124 0-1</inkml:trace>
  <inkml:trace contextRef="#ctx0" brushRef="#br0" timeOffset="75831.67">9966 13247 0,'0'0'0,"-53"0"16,18 53 0,35 17-1,0 36 1,0 0 0,0-18-1,0-70 1,70-18-1</inkml:trace>
  <inkml:trace contextRef="#ctx0" brushRef="#br0" timeOffset="76049.24">10336 13300 0,'0'53'15,"0"-36"-15,0 1 16,0 70 0,0-53-16,0 54 15,0 34 1,0-70 0</inkml:trace>
  <inkml:trace contextRef="#ctx0" brushRef="#br0" timeOffset="76281.5">10354 13476 0,'0'0'0,"-18"-18"0,18-70 16,18 18 15,53 70-15,-19 0-1,-34 0-15,0 53 16,-36 35 0,-88-35-1,-105 53 1,-1-54-16</inkml:trace>
  <inkml:trace contextRef="#ctx0" brushRef="#br0" timeOffset="76748.1">6914 14746 0,'0'0'0,"18"0"16,0 0-16,88 0 16,-54 0-16,195 0 15,53 0 1,-88 0 0,-71-18-1,-141-17 1,-35 0-1,-53-18 1,70 35 0,0-17-1,18 53 1,71 52 15,-54 1-15,-122 52-1,-36-52 1,35-54 0</inkml:trace>
  <inkml:trace contextRef="#ctx0" brushRef="#br0" timeOffset="77632.28">8855 14393 0,'0'0'0,"-18"0"15,-35 0 1,36 18-16,-142 70 31,106 36-15,35-1-1,53-52 1,89-36 0,35-35-1,-71 35-15,35-88 16,71-35 0,-141 18-1,-53-19 1,-35 72-1,-88 17 1,105 17-16,-88 19 16,36 52-1,52-18 1,18-52 0,53 0 15,53-36-16,-89 0-15,54-17 16,-36-35 0,-17 52-1,-18-17 1,17 35 0,-17 53-1,-17-1 1,17-16-1,35-1 1,53-53 0,-17-17-1,17-35 1,-70-1 15,-1 36-15,-17 17-1,0 89 17,0-54-32,-17 71 15,17-52-15,-18 70 16,18 17 0,0-17-1,-53-18 1,53-35-1,18-106 17,17 0-17</inkml:trace>
  <inkml:trace contextRef="#ctx0" brushRef="#br0" timeOffset="77747.92">9613 14534 0,'0'0'0,"18"-35"16,70 0 0,-70 35-16</inkml:trace>
  <inkml:trace contextRef="#ctx0" brushRef="#br0" timeOffset="77880.99">9948 14640 0,'-123'53'31,"88"-53"-31,-107 53 16,37-35-1,69-18 1,72-36 0,17 1-1</inkml:trace>
  <inkml:trace contextRef="#ctx0" brushRef="#br0" timeOffset="78115.08">10283 14252 0,'0'-17'16,"-17"17"0,-54 70-1,54-35-15,-36 54 16,-18 34 0,54-35-1,-1-52 1,0-36-1,18-18 1,-17 0 0</inkml:trace>
  <inkml:trace contextRef="#ctx0" brushRef="#br0" timeOffset="78748.83">9913 14570 0,'0'0'0,"-18"-18"0,18 0 16,18 18 15,17 0-16,1 0-15,87-17 16,-17-1 0,35 1-1,-35-36 1,-71 53 0,-53-18-1,-52 36 1,-18 70-1,52-35 1,36 17 0,-17-17-1,87-53 1,36 0 0,-35-17 15,17-72-16,-17-16 1,-71 16 0,17-17-1,1 89 1,-18 34 0,0 72-1,-53 34 1,18-35-1,17-35 1,-17-35 0,35-53 15,35-54-15,18 37-1,17 16 16,36 36-15,-88 53 0,0 18-1</inkml:trace>
  <inkml:trace contextRef="#ctx0" brushRef="#br0" timeOffset="78798.67">10883 14746 0</inkml:trace>
  <inkml:trace contextRef="#ctx0" brushRef="#br0" timeOffset="78864.84">11342 14393 0,'17'-53'16</inkml:trace>
  <inkml:trace contextRef="#ctx0" brushRef="#br0" timeOffset="79083.42">11289 12947 0,'70'0'32,"-52"0"-32,88 53 15,-53 17 1,-53-17-1</inkml:trace>
  <inkml:trace contextRef="#ctx0" brushRef="#br0" timeOffset="79464.3">11042 13617 0,'0'0'0,"18"124"16,70-1 0,53-70 15,18-53-16,-89 0 1,-35-35 0,-52 35-1,-89 0 1,35 70 0,1 71-1,88 36 1,34-89-1,-16 36 1,-36 34 0,0-70-1,0-35 1,-247 36 0,106-107 15,70-35-16,71 0-15</inkml:trace>
  <inkml:trace contextRef="#ctx0" brushRef="#br0" timeOffset="79706.92">11254 13123 0,'0'0'0</inkml:trace>
  <inkml:trace contextRef="#ctx0" brushRef="#br0" timeOffset="79814.74">11324 13070 0,'0'0'16,"35"0"-1,18 0 1,-17 89 0,-19 34-1,-34-105-15</inkml:trace>
  <inkml:trace contextRef="#ctx0" brushRef="#br0" timeOffset="79864.11">11148 13705 0,'-71'18'16</inkml:trace>
  <inkml:trace contextRef="#ctx0" brushRef="#br0" timeOffset="86697.99">12876 10513 0,'0'0'0,"-17"0"0,-1 0 16,-17 0-1,0 0 1,35 17-1,-36 1 1,36 0 0,36 17-1,140-35 1,124 0 0,35-35-1,35 17 1,-70 0-1,53 1 1,-141 17 0,-142 0-16,107-18 15,-107 0 1,-123 18 15,0-35-15</inkml:trace>
  <inkml:trace contextRef="#ctx0" brushRef="#br0" timeOffset="87147.41">14905 10266 0,'0'0'0,"-18"-18"0,1 1 16,-1 17 15,18 17-15,0 1-16,0 17 15,35 18 1,53 0 0,36-35-1,-89-18-15,71 0 31,17 0-15,-70 0 0,-70 0 15,-54 35-15,36-18-16,-124 89 15,36-17 1,-36 16-1,35-16 1,89-54 0,18-18-1,52-34 1</inkml:trace>
  <inkml:trace contextRef="#ctx0" brushRef="#br0" timeOffset="88063.98">17374 9842 0,'0'0'0,"0"-17"0,0-18 46,-88-1-30,0 36 0,-18 0-1,-53 53 1,-17 35 0,-53 18-1,35 35 1,88-35-1,0 88 1,35 18 0,107-18-1,-54-141-15,0 88 16,36 88 0,88-35-1,17-53 16,107 18-15,52-18 0,0-53-1,36-88 1,-71 0 0,88-70-1,0-1 1,-35-35-1,-71-17 1,-70-36 0,-53 1-1,-1-54 1,-69-35 0,-72 0-1,-87 0 16,-89 35-15,1 89 0,-107-36-1,18 36 1,0 70 0,0 35-1,71 89 1</inkml:trace>
  <inkml:trace contextRef="#ctx0" brushRef="#br0" timeOffset="88130.73">16880 9878 0,'-35'17'32,"17"1"-17</inkml:trace>
  <inkml:trace contextRef="#ctx0" brushRef="#br0" timeOffset="88713.08">17251 8872 0,'-71'53'16,"54"-35"-1,-1 17-15,-70 89 16,17-1 0,1-17-1,34-53 1,36-35 15,0-36-15,0-17-1,18-36 1,-18 36-16,18-18 16,35-106-1,-18 89 1,-17 70-1,34 52 1,1 107 0,-35-106-1,-18-35-15,18 88 16,-18-53 0,-53-18-1,-35-35 16,52 0-31</inkml:trace>
  <inkml:trace contextRef="#ctx0" brushRef="#br0" timeOffset="89031.21">16863 9366 0,'-18'0'15,"18"-17"1,18 34-16,-18-70 16,70 53-1,89-35 1,88-18-1,-194 35-15,106-34 16,-53 34 0,-106 0-1,-71 71 17,0 53-17,54-71-15,-19 54 31,1 34-15,18-35 0,-1-53-1,18-17 1,35-71 0</inkml:trace>
  <inkml:trace contextRef="#ctx0" brushRef="#br0" timeOffset="89313.05">17498 9278 0,'-18'-18'0,"36"36"0,-54-89 16,36 54-16,0-36 15,0 35 1,89 1 0,-1 17-1,-18 0 16,-52 35-15,-71 53 0,-17-35-1,-1-35 1,53-1 0,18-34-1</inkml:trace>
  <inkml:trace contextRef="#ctx0" brushRef="#br0" timeOffset="89563.65">17886 9102 0,'17'0'0,"-34"0"0,34 17 16,-17 36 0,0 53-1,-17 0 16,-1 35-15,1-70 0,17 17-1,0-71 1,0-34 0,0-1-1,0-35-15</inkml:trace>
  <inkml:trace contextRef="#ctx0" brushRef="#br0" timeOffset="89831.41">17851 9313 0,'0'-53'16,"0"106"-16,0-123 0,35 17 15,35-35 1,19 70 0,-19 18-1,-17 71 1,-71-1 15,-87 18-15,-19-35-1,36-35 1,70-18 0,54-18 15,52-52-16,-53 70-15</inkml:trace>
  <inkml:trace contextRef="#ctx0" brushRef="#br0" timeOffset="90096.16">18556 8872 0,'0'0'15,"18"-17"-15,-18-1 0,0 36 31,-36 17-15,-16 88 0,16 1-1,19-36 1,17-35 0,17-53-16,36 18 15,18-18 1,17-71-1,-53 53-15</inkml:trace>
  <inkml:trace contextRef="#ctx0" brushRef="#br0" timeOffset="90479.77">18944 8837 0,'-17'0'31,"-1"35"-16,0 54 1,1-1 0,-1-18-1,18-52 1,-35 0 0,35-36-1,0 0 1,0-52-1,17-36 1,54 18 0,-18 70-1,17 18 1,-52 88 0,-18 18-1,0-71-15,-18 36 31,-35-1-15,18-17-16</inkml:trace>
  <inkml:trace contextRef="#ctx0" brushRef="#br0" timeOffset="90929.46">16969 10583 0,'0'0'0,"-18"-17"0,0-1 31,-17 159 0,35-106-31,0 1 0,-18 70 16,18-71-16,-35 88 16,35-35-1,0-70 1,0-71 15</inkml:trace>
  <inkml:trace contextRef="#ctx0" brushRef="#br0" timeOffset="91183.5">16827 10707 0,'0'-53'15,"0"106"-15,0-141 0,18-1 16,53 1 0,35 88-1,-1 53 1,-87 71-1,-18-36 1,-71 0 0,1-35-1,17-35 1,71-18 31</inkml:trace>
  <inkml:trace contextRef="#ctx0" brushRef="#br0" timeOffset="91845.97">17233 10795 0,'0'0'0,"0"-18"32,18 18-17,-1 0 1,19 18-1,-1 17 1,-35-17-16,18 52 16,-18-17-1,-18-35 1,0-18 0,18-18 15,0-35 0,53 1-15,0-1-1,35 0 1,1 35 0,-36 18-1,-53 18 1,0 35-1,-18 0 1,0-18 0,18 0-1,18-35 1,0 0-16,17 0 16,35-35-1,-34 0 1,-36-18 15,0 0-15,-89 35-1,1 18 1,53 18 0,17 17-1,71-17 1,53-18-1,-71 0-15</inkml:trace>
  <inkml:trace contextRef="#ctx0" brushRef="#br0" timeOffset="92663.79">18115 10760 0,'0'-18'0,"0"36"0,0-54 16,-70 19 15,17 34-31,35 1 15,-53 53 1,54-18 0,17 17-1,0-35 1,53-35 0,53 0-1,-1-70 1,-34-18-1,-71-18 1,0-18 0,-18 36-1,1 70 1,-1 18-16,-17 53 16,-1 53-1,36 0 1,0 0 15,36-36-15,17-52-1,-36-18-15,36 0 16,18-18 0,-36-17-1,0-35 1,1 17-1,-36 88 17,0 36-17,0-36 1,0 0 0,35-35-1,0 0 1,36-35 15,-36-18-15,0 0-1,1 0 1,-36 71 0,0 17-1,0 36 1,0-36-1,0 18 1,70-53 0,-52 0-16,35 0 15,-18 0 1</inkml:trace>
  <inkml:trace contextRef="#ctx0" brushRef="#br0" timeOffset="93197.06">17216 11430 0,'0'0'0,"0"35"16,0-17 15,-18 0-15,36-18-1,52 0 1,36-36 0,-18 1-1,0 17 1,-17 1-1,-36 17 1,0 0 0,-35 53-1,36-18 1,-19-17-16,54-18 16,70 0-1,-88 0 1</inkml:trace>
  <inkml:trace contextRef="#ctx0" brushRef="#br0" timeOffset="93996.7">16933 12629 0,'0'0'15,"0"-17"-15,-17-1 16,-1 1 0,0-1-16,1 18 15,17-18 1,-36 71 0,19 18-1,-18 52 1,-1 36 15,36-53-15,0-89-16,0 54 15,0-53-15,88-1 16,1-17 0,52-53-1,0-35 1,-71-18-1,-52-52 1,-88 16 0,-19 54-1,-16 71 1,34 17 0,-35 53-1,36 35 16,70-35-15,35-53 0,0 0-16</inkml:trace>
  <inkml:trace contextRef="#ctx0" brushRef="#br0" timeOffset="94262.39">17551 12612 0,'0'0'0,"0"-18"16,-18 18 0,36-17 15,17 17-31,0 0 0,89 0 16,-18 0-1,17 0 1,-105 0 15,-36-18 0,0 18-31</inkml:trace>
  <inkml:trace contextRef="#ctx0" brushRef="#br0" timeOffset="94496.92">17833 12559 0,'-18'18'0,"36"-36"0,-53 71 15,-1 0 1,36-18-16,0 88 16,0-17-1,0 18 1,0-36 0,0-35-1,0-18 1,0-52 31,18-19-47</inkml:trace>
  <inkml:trace contextRef="#ctx0" brushRef="#br0" timeOffset="94763.69">18327 12700 0,'0'0'0,"0"-18"16,0 36 15,-18 0-31,1 70 16,17-53-16,-36 53 16,1 36-1,0-36 1,35-35 15,-18-35-15,36-18-1,17-36-15</inkml:trace>
  <inkml:trace contextRef="#ctx0" brushRef="#br0" timeOffset="95062.6">18274 12788 0,'0'0'0,"0"-88"16,53 53 0,17 17-1,19 18 1,-54 18 0,-35 70-1,-35-18 1,-71 1 15,18-18-15,35-35-1,17-1 1,1 1 0,17-18-1,18 17-15</inkml:trace>
  <inkml:trace contextRef="#ctx0" brushRef="#br0" timeOffset="96128.79">16933 13882 0,'0'0'0,"0"-18"16,0-17-1,0-18 1,53 0 0,-35-18-1,-18 36 1,-53 35-1,-18 18 1,54-1-16,-107 89 16,18 18-1,36-36 1,52 35 0,54-52-1,69-36 1,54-35 15,35 0-15,0-53-1,-106 0 1,-17-17 0,-71-1-1,-71 36 1,1 35-1,-18 18 1,35 35 0,17 0-1,19-18 1,34-35 0,36 0-1,36-35 1,-37-1-1,-16-17 17,-1 36-17,-17 17 1,-18 35 0,0 18-1,0 0 1,53-18-1,35-35 1,18-18 0,-1-34-1,-34-19 1,-53 18 0,-18 35-1,-36 71 32,19 36-31,-1 34-1,0 18 1,-34-17 0,34-1-1,0-105-15,18 35 16,-17-71 15,17-105-15,35 52-1</inkml:trace>
  <inkml:trace contextRef="#ctx0" brushRef="#br0" timeOffset="96362.18">17745 14005 0,'0'0'0,"17"-53"16,1 18 15,35 35-15,-35 0-1,52 35 1,-70 1 0,-35-1-1,-36 0 1,36-35-1,17-35 1</inkml:trace>
  <inkml:trace contextRef="#ctx0" brushRef="#br0" timeOffset="96629.25">18256 13547 0,'0'17'32,"0"1"-32,-17 0 15,-19 87 1,-17 54 0,53-88-1,-17-54-15,17 54 16,-36-36-1,89-35 1,0-17 0,0-19-1</inkml:trace>
  <inkml:trace contextRef="#ctx0" brushRef="#br0" timeOffset="96795.75">18027 13829 0,'0'0'15,"-18"0"-15,71 0 47,0-18-31,-18 18-16,177-53 16,-177 36-16</inkml:trace>
  <inkml:trace contextRef="#ctx0" brushRef="#br0" timeOffset="97411.96">18680 13652 0,'-18'0'16,"-35"53"-1,0 18 1,18 17 0,35-35-1,17 0 1,89-53-1,-88 0 1,70 0 0,36-53-1,-36-17 1,-53-19 0,0-52-1,-35 18 1,0 140 15,-35 54-15,0 17-1,-18 36 1,18-1 0,17-70-1,18-71 32,35-17-31,36-35-1,-1-36 1,-52 88-16,35-17 16,-18 35-1,-35 70 1,0 1-1,-17 17 1,-19 0 0,19-70-1,70-53 17</inkml:trace>
  <inkml:trace contextRef="#ctx0" brushRef="#br0" timeOffset="98412.23">19403 12647 0,'0'0'0,"-36"-35"31,36 17-31,-17 1 16,17-1-1,-35-35 1,35 35 0,35 1-1,35-1 1,19 18 0,34 0-1,-17 0 1,-88 18-1,17 17 1,-53 53 0,-52-17-1,-71 52 1,17 1 0,53 17-1,71-18 1,36-52-1,105-54 1,-18-17 0,18 0-1,-88 0 1,-35-17 0,-53 17-1,-71 70 1,18 1 15,52 17-15,36 36-1,53 17 1,-35-53 0,-18-18-1,-71-17 1,-52 0-1,-36 0 1,18-35 0,123-1-16,-17-17 15,18-17 1,69-36 0</inkml:trace>
  <inkml:trace contextRef="#ctx0" brushRef="#br0" timeOffset="99212.2">20038 12735 0,'-18'0'0,"-17"0"31,17 0-31,1 18 16,-1-18-1,88-18 1,-34 18-16,87-17 15,-35-1 1,1 0 0,-19 1-1,1 17 1,-89 0 31,-17 17-32</inkml:trace>
  <inkml:trace contextRef="#ctx0" brushRef="#br0" timeOffset="99445.48">20073 12771 0,'-18'0'31,"36"0"-16,0 0-15,17 0 16,36 0 0,-36 0-16,71 0 15,-36 0 1,18 0 0,-70-36-1,-18 1 1</inkml:trace>
  <inkml:trace contextRef="#ctx0" brushRef="#br0" timeOffset="99845.35">20549 12435 0,'0'-17'31,"-17"34"-31,-1 1 15,18 35 1,0 0 0,71 0-1,-1-53 1,1 0 0,-36 0-16,53 0 15,-70-35 1,-18-1-1,-18 36 17,-52 0-17,-36 71 1,88-54-16,-52 54 16,-19 35-1,36-36 1,36-52-1,-1 17 1</inkml:trace>
  <inkml:trace contextRef="#ctx0" brushRef="#br0" timeOffset="105062.22">12083 12859 0,'0'0'0,"17"0"0,36 0 16,-35 0 0,-1-18-1,-17-35 1,-17 0-1,-36 0 17,18 36-32,-54-71 15,-34-1 1,-1 1 0,-17-18-1,-53 0 1,53 54-1,88 34-15,-158-53 16,-19 36 0,54 17-1,-71 18 1,-18 0 0,71 0-1,-105 36 1,87 17-1,35 0 17,-69 17-17,16 18 1,71-17 0,-70 52-1,53 18 1,52-17-1,-52 70 1,0 18 0,70-36-1,70-123-15,-105 194 16,53 0 0,35-53-1,18 35 1,35 18-1,18-18 17,52 1-17,36 34 1,0-87 0,88 17-1,35-18 1,0 0-1,-158-140-15,141 70 16,123 17 0,18-17-1,-89-71 1,71-17 0,18-18-1,53-88 1,-159-1-1,70-34 17,-70-18-17,-35 0 1,-89 17 0,36-70-1,-106 141-15,88-194 16,18 18-1,-53 53 1,17-89 0,-17 0-1,-53-34 1,-35-37 0,-18 37-1,-36 105 1,-140-53-1,-106 53 1,-1 88 15,72 71-15,70 35 0,70 0-1,53 52 1</inkml:trace>
  <inkml:trace contextRef="#ctx0" brushRef="#br0" timeOffset="105527.89">11553 12665 0,'0'0'0,"-17"-36"16,17 19 0,17 17-1,54 53 1,88 70-1,17 1 1,89 52 0,-1-17-1,-193-124-15,105 89 16,54 17 0,-54-53-1,-105-35 1,-36-53-1,-53-36 32,18 19-47,-53-89 16,36 71-16</inkml:trace>
  <inkml:trace contextRef="#ctx0" brushRef="#br0" timeOffset="105878.62">13388 12453 0,'0'0'0,"0"-18"0,-18-17 16,-52 35 0,-36 35-1,53-17-15,-176 141 16,-54 88-1,36-18 1,-105 36 15,52-18-15,159-124 0,-36 1-1,124-89 1,36-35-1</inkml:trace>
  <inkml:trace contextRef="#ctx0" brushRef="#br0" timeOffset="116527.38">15487 13529 0,'0'0'0,"0"18"16,18-18-16,-1 17 16,1 19-1,-1-36 1,-52 0 31,0 0-47,-18-53 31,0 0-15,18-53-1,35 0 1,0 71-16,70-159 15,89-18 1,-18 71 0,106-18-1,-88 89 1,-18 52 0,-88 18-1,-35 18 1,-18 17-1,0-17 17,17-18-1,-17-18-31</inkml:trace>
  <inkml:trace contextRef="#ctx0" brushRef="#br0" timeOffset="116926.89">16140 12153 0,'0'0'0,"0"18"15,-18 35 16,18-18-31,35 0 16,124-17 0,-53-18 15,35 0-15,-53-35-1,-70 17 1,-18 0-16,-71 36 31,-70 70-15,0 0-1,-53 71 1,35 0 0,124-124-16</inkml:trace>
  <inkml:trace contextRef="#ctx0" brushRef="#br0" timeOffset="118743.57">16369 14728 0,'0'0'0,"18"0"0,-18 18 0,0 0 16,0-1-1,-18 1 17,0-18-32,-52 0 31,-54-18-15,107 1-16,-89-36 15,18-53 1,70 0-1,36-70 1,70 52 0,70-52-1,89 0 1,-141 105 0,-18 53-1,-70 18 1,0 0-1,-36 0 1</inkml:trace>
  <inkml:trace contextRef="#ctx0" brushRef="#br0" timeOffset="119059.89">16316 13600 0,'0'0'0,"0"-18"0,-18 18 16,36 0 15,0 0-31,52 0 16,18 0-1,-70 0-15,105 0 16,-52 0-1,-18 0 1,-53 70 31,-159 142-31,-123 17-1,123-87-15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79E0-A421-7FD5-046F-6D6C37EE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75981-A7D2-E917-122D-109501FAD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7B5F-B5B3-2129-E5C4-74411EE0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ECA6-0738-82A2-A1C2-68264DCC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FDFEB-EDCB-FA80-5C4B-475EEC87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D4D-05EB-BFF0-2B01-30CA8175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1078D-BE9C-F52A-F176-73B5C5940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F70B-52B8-C29F-AFC2-D996E3DE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F8E0-3BBB-0F9A-601C-C165531C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FBCF-A166-53D1-D97B-97A5CF0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8A6C3-4D1F-21AC-3170-D98FC1D55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80F7-AD67-1FE5-2F9D-44E04D47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3CF5-10D8-68F2-2029-4F8E3BDF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799A6-9C53-2AAF-2A9E-330A6EFF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4810-2327-7136-7E90-EF778BE6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81EC-45F5-5410-5C73-1ACBA992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B29B-8921-1158-9D24-245F76E1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79B6-F014-B664-9758-E21B1234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BB37-64C3-D2CD-7E35-F161A6F5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791E-45D4-0161-3A0E-1FD48EA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2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EA05-75AD-E1F9-9FC2-AA5F48B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10CE-BAB1-A5E6-9475-B723E5BD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9E3D-2CEF-BCD6-B5C6-C756B2B0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2B70-1CC0-D681-7557-7EB9D270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D552-2617-B903-79E2-5D0BA544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08C5-BB25-901F-4A98-4EBB11BA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1B92-B024-1785-D2A1-D9145E509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ED2E7-7929-A248-CDE5-7577F7C2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CAF4-C566-2C8D-21FB-2DF4676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BF241-2114-296A-0BC0-92BF2E4A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DF4B-A54F-8622-BB5B-DB4C7C1E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7F3C-AB4A-C297-7ADE-0A039607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C21F-1744-9CA7-3649-8EEAC82D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D7786-5A85-46BF-1676-7929F6DC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24DC4-44F1-84B4-7473-B9A19965B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234FB-838D-4BA9-A037-2C28A0A2F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8B396-32B0-8EB8-E612-2048B3B7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8354-23C4-C7D7-112F-1819C98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DF18D-5860-B329-54FC-99EFDCF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9F8-6E10-A6FC-DC20-4A7C361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1BDD3-9CB0-D747-1901-60EF378A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7B10B-71E1-23CE-9F16-1411FBCE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6ED2B-6907-1DB5-14EA-C048585A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55CB7-2133-3710-DD41-C86AA1B9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D750D-242C-4C64-CD41-79B79BE4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48576-B608-0184-4DBC-86828A0D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41FC-D523-A92A-762A-8925CD30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C357-BC76-C0CB-4B99-231F2EA3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B6532-5CF2-E906-E954-8C7364D0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388B-540A-7AFD-984E-10FF36DF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CFBC4-380D-9393-BE8D-32F1E58E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3E878-8DE8-1512-CEC1-8085A87A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79A0-DFB9-D180-2D29-4C3D3C3C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4770E-8DC6-816B-ECC3-6D123E52E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B217E-238D-A97F-8DAC-FEE23E7D9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AFC4-32A3-65CA-8896-C20AEA98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EF8A-23C1-CA07-6AA8-473086E6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E3BC-8A5B-9863-D1F3-69720E09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1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F7443-374A-F582-5732-5CCE9E20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9EAB-C268-AC3C-7277-E516E08F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03F6-8EFC-B487-360B-FD21A4AA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6ECF-8B9F-45C0-A5C8-DB1D8CC3DFA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B32-B6B9-3DF3-50F8-03D73A1B3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E42A-A2C2-F274-A0F9-E5E85B2A8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C451-0DD1-41F4-8BE7-F4C45480E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BA36-C46A-1C9B-2AEC-A376366A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20953-2876-3C38-8624-B7B71BC99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5BFEC-730B-6FD6-7F09-E306C44F8024}"/>
                  </a:ext>
                </a:extLst>
              </p14:cNvPr>
              <p14:cNvContentPartPr/>
              <p14:nvPr/>
            </p14:nvContentPartPr>
            <p14:xfrm>
              <a:off x="425520" y="266760"/>
              <a:ext cx="6807600" cy="39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5BFEC-730B-6FD6-7F09-E306C44F8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257400"/>
                <a:ext cx="6826320" cy="39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61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227ABF-5CAA-A0C9-9CF4-471E389F93F8}"/>
                  </a:ext>
                </a:extLst>
              </p14:cNvPr>
              <p14:cNvContentPartPr/>
              <p14:nvPr/>
            </p14:nvContentPartPr>
            <p14:xfrm>
              <a:off x="50760" y="76320"/>
              <a:ext cx="10458720" cy="63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227ABF-5CAA-A0C9-9CF4-471E389F9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66960"/>
                <a:ext cx="10477440" cy="63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18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08D65F-F7F3-D453-FAAF-6AE667F036C2}"/>
                  </a:ext>
                </a:extLst>
              </p14:cNvPr>
              <p14:cNvContentPartPr/>
              <p14:nvPr/>
            </p14:nvContentPartPr>
            <p14:xfrm>
              <a:off x="0" y="488880"/>
              <a:ext cx="8757000" cy="476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08D65F-F7F3-D453-FAAF-6AE667F03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9520"/>
                <a:ext cx="877572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45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765D25-5BC2-E879-3B38-D978CF6A56EB}"/>
                  </a:ext>
                </a:extLst>
              </p14:cNvPr>
              <p14:cNvContentPartPr/>
              <p14:nvPr/>
            </p14:nvContentPartPr>
            <p14:xfrm>
              <a:off x="25560" y="165240"/>
              <a:ext cx="8433000" cy="650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765D25-5BC2-E879-3B38-D978CF6A56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155880"/>
                <a:ext cx="8451720" cy="65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24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F3D770-F565-17A6-6267-610538DD227F}"/>
                  </a:ext>
                </a:extLst>
              </p14:cNvPr>
              <p14:cNvContentPartPr/>
              <p14:nvPr/>
            </p14:nvContentPartPr>
            <p14:xfrm>
              <a:off x="44280" y="342720"/>
              <a:ext cx="8065080" cy="453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F3D770-F565-17A6-6267-610538DD2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333360"/>
                <a:ext cx="808380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10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28EA-54D0-4DCB-CE68-EEAF49FBF4BF}"/>
                  </a:ext>
                </a:extLst>
              </p14:cNvPr>
              <p14:cNvContentPartPr/>
              <p14:nvPr/>
            </p14:nvContentPartPr>
            <p14:xfrm>
              <a:off x="6480" y="133200"/>
              <a:ext cx="8350560" cy="645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28EA-54D0-4DCB-CE68-EEAF49FBF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123840"/>
                <a:ext cx="8369280" cy="64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03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08DA34-EC73-A65F-2C2F-618F6B94B634}"/>
                  </a:ext>
                </a:extLst>
              </p14:cNvPr>
              <p14:cNvContentPartPr/>
              <p14:nvPr/>
            </p14:nvContentPartPr>
            <p14:xfrm>
              <a:off x="114120" y="177840"/>
              <a:ext cx="9995400" cy="667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08DA34-EC73-A65F-2C2F-618F6B94B6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68480"/>
                <a:ext cx="1001412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8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E8A0B0-B576-2D2B-206A-67A9A43F6AA6}"/>
                  </a:ext>
                </a:extLst>
              </p14:cNvPr>
              <p14:cNvContentPartPr/>
              <p14:nvPr/>
            </p14:nvContentPartPr>
            <p14:xfrm>
              <a:off x="393840" y="216000"/>
              <a:ext cx="8229960" cy="65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E8A0B0-B576-2D2B-206A-67A9A43F6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206640"/>
                <a:ext cx="824868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EEB133-C3C4-5048-D2A2-52CC3A243343}"/>
                  </a:ext>
                </a:extLst>
              </p14:cNvPr>
              <p14:cNvContentPartPr/>
              <p14:nvPr/>
            </p14:nvContentPartPr>
            <p14:xfrm>
              <a:off x="1359000" y="203040"/>
              <a:ext cx="4692960" cy="318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EEB133-C3C4-5048-D2A2-52CC3A243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9640" y="193680"/>
                <a:ext cx="471168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32CE23-7EE1-4482-2B1B-C204D349F368}"/>
                  </a:ext>
                </a:extLst>
              </p14:cNvPr>
              <p14:cNvContentPartPr/>
              <p14:nvPr/>
            </p14:nvContentPartPr>
            <p14:xfrm>
              <a:off x="342720" y="260280"/>
              <a:ext cx="7506360" cy="586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32CE23-7EE1-4482-2B1B-C204D349F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50920"/>
                <a:ext cx="75250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01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BFD663-4B3A-EF26-265D-5988DA4022E6}"/>
                  </a:ext>
                </a:extLst>
              </p14:cNvPr>
              <p14:cNvContentPartPr/>
              <p14:nvPr/>
            </p14:nvContentPartPr>
            <p14:xfrm>
              <a:off x="127080" y="63360"/>
              <a:ext cx="12058920" cy="644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BFD663-4B3A-EF26-265D-5988DA402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54000"/>
                <a:ext cx="12077640" cy="64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098FEF-F4AA-3AF9-87AA-6F34D3525739}"/>
                  </a:ext>
                </a:extLst>
              </p14:cNvPr>
              <p14:cNvContentPartPr/>
              <p14:nvPr/>
            </p14:nvContentPartPr>
            <p14:xfrm>
              <a:off x="6407280" y="184320"/>
              <a:ext cx="1784520" cy="49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098FEF-F4AA-3AF9-87AA-6F34D35257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7920" y="174960"/>
                <a:ext cx="1803240" cy="5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05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49FFF2-7840-DCD5-FDFC-6A38F0301E03}"/>
                  </a:ext>
                </a:extLst>
              </p14:cNvPr>
              <p14:cNvContentPartPr/>
              <p14:nvPr/>
            </p14:nvContentPartPr>
            <p14:xfrm>
              <a:off x="0" y="165240"/>
              <a:ext cx="11341440" cy="666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49FFF2-7840-DCD5-FDFC-6A38F0301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5880"/>
                <a:ext cx="11360160" cy="66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0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ADC544-E6A0-26B0-1E16-15D64A70A916}"/>
                  </a:ext>
                </a:extLst>
              </p14:cNvPr>
              <p14:cNvContentPartPr/>
              <p14:nvPr/>
            </p14:nvContentPartPr>
            <p14:xfrm>
              <a:off x="304920" y="260280"/>
              <a:ext cx="6661440" cy="351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ADC544-E6A0-26B0-1E16-15D64A70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50920"/>
                <a:ext cx="6680160" cy="35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78017B-21A3-4058-250D-68E6DB4EECAC}"/>
                  </a:ext>
                </a:extLst>
              </p14:cNvPr>
              <p14:cNvContentPartPr/>
              <p14:nvPr/>
            </p14:nvContentPartPr>
            <p14:xfrm>
              <a:off x="1143000" y="3085920"/>
              <a:ext cx="6369480" cy="282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78017B-21A3-4058-250D-68E6DB4EEC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3640" y="3076560"/>
                <a:ext cx="6388200" cy="28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6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E24991-3408-4E45-B611-4BE3B2D8709C}"/>
                  </a:ext>
                </a:extLst>
              </p14:cNvPr>
              <p14:cNvContentPartPr/>
              <p14:nvPr/>
            </p14:nvContentPartPr>
            <p14:xfrm>
              <a:off x="552600" y="317520"/>
              <a:ext cx="6762960" cy="360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E24991-3408-4E45-B611-4BE3B2D87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308160"/>
                <a:ext cx="678168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21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E28E57-C0AD-DD7B-1D78-12D871DC0325}"/>
                  </a:ext>
                </a:extLst>
              </p14:cNvPr>
              <p14:cNvContentPartPr/>
              <p14:nvPr/>
            </p14:nvContentPartPr>
            <p14:xfrm>
              <a:off x="1708200" y="844560"/>
              <a:ext cx="1124280" cy="54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E28E57-C0AD-DD7B-1D78-12D871DC0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840" y="835200"/>
                <a:ext cx="114300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87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2022-09-21T04:09:46Z</dcterms:created>
  <dcterms:modified xsi:type="dcterms:W3CDTF">2022-09-21T04:10:22Z</dcterms:modified>
</cp:coreProperties>
</file>