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2:10:3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935 0,'0'0'0,"-18"-71"16,-17 36 15,35 17-31,0 1 16,0-1-1,0 0 17,0 36-32,0 17 15,0 36 1,0 70-1,0-17 1,0 52 0,0-141-16,-18 71 15,0 0 1,1 17 15,17-52-15,0-36-1,0-17 1,0-53 0,0-18-1,17-18 1</inkml:trace>
  <inkml:trace contextRef="#ctx0" brushRef="#br0" timeOffset="405.9">1993 829 0,'18'0'31,"-1"0"-31,36 0 16,36-18-1,16 18 1,54-35-1,-53 35 1,-71 0-16,18 0 16,-70 0 31,-1 0-32,-17 35-15</inkml:trace>
  <inkml:trace contextRef="#ctx0" brushRef="#br0" timeOffset="756.97">1976 1411 0,'0'0'0,"52"18"32,-16-36-32,-1 0 15,18-17 1,70 18-1,-52-1 1,-53 18 0,-1 0-1</inkml:trace>
  <inkml:trace contextRef="#ctx0" brushRef="#br0" timeOffset="1106.07">2663 1305 0,'0'18'15,"0"0"17,0 17-32,0 18 15,-17 17 1,-18 18 0,17-35-1,18-17 1,0-19-16,0-34 47,0-1-47,18 0 0</inkml:trace>
  <inkml:trace contextRef="#ctx0" brushRef="#br0" timeOffset="1573.28">2752 1164 0,'0'0'0,"-18"0"0,0 0 16,1 18-1,17-1 1,0 1-1,35 0 1,18-18 0,17 0-1,-52-36 1,17 1 15,-17-35-15,-18 34-1,-53 1 1,-17 35 0,17 18-1,0 35 1,53 0 0,0-1-1,0-16 1,0-19-16,17-17 15,54 0 1</inkml:trace>
  <inkml:trace contextRef="#ctx0" brushRef="#br0" timeOffset="1956.22">3175 741 0,'0'17'15,"-18"1"1,18 0-16,-17 52 16,-19 71-1,36-17 1,-17 35-1,17-54 1,-18 19 0,18-106-16,0 105 15,0-70 1,0-18 15,0-52 0,0-1-31,0-35 16,18 18-16</inkml:trace>
  <inkml:trace contextRef="#ctx0" brushRef="#br0" timeOffset="2422.14">3246 1464 0,'17'0'16,"1"0"0,-1 0-16,72-18 31,-36 1-31,17-19 16,-52 19-1,-1-18 1,-17-1-1,0 1 1,-70 35 0,-36 18-1,35 17 1,1 71 0,70-18-1,-18-18 1,18 19-1,53-72 1,18 1 0,17-18-1,-18-18 1,19-52 0,-36 17 15,-18 35-31</inkml:trace>
  <inkml:trace contextRef="#ctx0" brushRef="#br0" timeOffset="3239.42">5115 952 0,'0'0'0,"0"-88"15,0 53 1,-35-18-1,17 35 1,-17 18 0,0 53-1,0 53 1,17 53 0,-17-36 15,35 36-16,0-35 1,17-1 0,1-105-16,35 52 15,53-34 1,-18-36 0,0-18-1,53-53 1,-35-34-1,-18-37 1,-53 1 0,-17-53-1,-18 88 1,-18 54 0,-52 16 15,52 36 0,18 36-15,0-1-1,0-18-15</inkml:trace>
  <inkml:trace contextRef="#ctx0" brushRef="#br0" timeOffset="3705.57">6138 1288 0,'0'0'15,"0"-18"-15,-53 18 16,53 18 0,0-1-16,0 107 31,0 17-16,-53 106 1</inkml:trace>
  <inkml:trace contextRef="#ctx0" brushRef="#br0" timeOffset="3855.86">5962 2328 0,'0'36'15,"-18"87"1,-17 53 0,35-105-1,-18-36 1,18-105 15,18-36-15,-18 53-16,0-35 15</inkml:trace>
  <inkml:trace contextRef="#ctx0" brushRef="#br0" timeOffset="4238.71">5980 1411 0,'0'-18'16,"0"36"-16,0-71 0,0 0 16,0 0-1,52 0 1,19 18 0,53 0-1,-19 35 1,-87 0-16,70 53 15,-53 53 1,-70-36 0,-53 18-1,17-35 1,-17-17 0,53-19 15,17-17-16,18-17 17,0-1-17,0 0 1</inkml:trace>
  <inkml:trace contextRef="#ctx0" brushRef="#br0" timeOffset="4655.84">6121 1482 0,'-18'0'0,"18"17"16,0 1 0,-18 35-1,18 88 1,-17 0 0,-19 53-1,19-53 1,-36 53-1,53-106 1,0-17 0,0-89 15,18 1-31,-1-36 16,18 0-1</inkml:trace>
  <inkml:trace contextRef="#ctx0" brushRef="#br0" timeOffset="5055.91">6667 1041 0,'0'35'32,"-17"-17"-32,-1 17 0,-70 88 31,70-34-16,18 52 1,0-53 0,0-53-16,18 18 15,17 0 1,18-53 0,18 0-1,-18-53 1,35-35-1</inkml:trace>
  <inkml:trace contextRef="#ctx0" brushRef="#br0" timeOffset="6838.91">7056 1270 0,'-36'0'15,"36"18"-15,-17-1 16,-36 19 0,53-19-16,-18 1 15,18 70 1,0-17 0,0-36-1,71-18 1,-1 36-1,1-53 1,-1-53 0,-17 1-1,-35-37 1,-18 1 0,-18-35 15,-17 52-16,-53 54 1,17 17 0,-17 105-1,53-16 1,35 34 0,0-52-1,53-1 1,70 18-1,-35-70 1,36 0 0,35-71-1,-36 17 1,18-52 0,-35 0 15,-88 17-16,-18 19 1,-71 34 0,0 18-1,-17 0 1,0 0 0,35 53-1,36 17 1,-1-34-1,18 17 1,0-18 0,53-18-1,17-17 1,1-17 0,-1-18 15,19-18-16,-36-18 1,-18 1 0,0 17-1,-17 35 1,-36 53 15,0 18-15,1 18-1,17-54-15,17 36 16,54 18 0,17-54-1,53 1 1,-52-18 0,52-35 15,0 0-16,-71-18 1,1-18 0,-71 1-1,0-19 1,-53 54 0,35 35-16,-88 0 15,36 0 1,-18 53-1,35-18 1,18 71 0,35-71-1,0 18 1,35-35 0,35-18 15,-17 0-16,35 0 1,-17-53 0,53-53-1,-54 0 1,1-17 0,-36-54-1,-17 72 1,-18 16-1,-71 107 17,36 53-17,-1 70 1,19-18 0,-1 36-1,18-124 1,0 53-1,35 18 1,54-18 0,-1-70-1,35 0 1,-17-18 0,-35-36-1,-18-16 1,-18 16-1,0 1 1,-35 0 0</inkml:trace>
  <inkml:trace contextRef="#ctx0" brushRef="#br0" timeOffset="6985.56">9419 1464 0,'-17'0'47</inkml:trace>
  <inkml:trace contextRef="#ctx0" brushRef="#br0" timeOffset="8332.76">1658 2152 0,'0'0'0,"-18"0"16,1 0-16,-1 18 0,0-18 15,-17 0 1,18 0-16,52 0 62,-18 0-62,54 0 16,0 0 0,34 0-1,-69 0-15,105 0 16,-18 0-1,124 0 1,-35 0 0,-142 0-16,160-18 15,105 0 1,-53 1 0,124 17 15,-71-18-16,141 0 1,-123 18 0,-230-17-16,354 17 15,-125-18 1,125 0 0,-124 18-1,87-17 1,19 17-1,-36 0 1,-140 0 0,122 0-1,-122 0 1,34-18 0,-105 18 15,-142-17-31,177 17 15,-106 0 1,-17 0 0,-89-18-1,-17 18 1,-36 0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2:12:3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2487 5874 0</inkml:trace>
  <inkml:trace contextRef="#ctx0" brushRef="#br0" timeOffset="1544.12">1834 3387 0,'0'0'0,"18"17"0,-18 1 0,18-18 31,-18 18-31,0-1 16,0 1 62,0-1-62,0 1-1,0 0 1</inkml:trace>
  <inkml:trace contextRef="#ctx0" brushRef="#br0" timeOffset="3726.56">1976 3475 0,'17'0'109,"-17"-18"-93,0 1-16,18 17 15,-18-18-15,0-17 16,0 17-1,0 0-15,0 1 16,-35 17 0,-36 35-1,0 18 17,-34 53-17,52 17 1,35-17-1,18 35 1,35-53 0,54 36-1,-37-89 1,37-35 0,-54 0-16,53-70 15,0-19 1,53-52-1,-35 0 1,-18-53 0,-88-18 15,0 89-31,-35 105 31,-18 18-15,18 71-1,17 70 1,1 0 0,17 53-1,0-88 1,0-18 0,-18-53-1,0-17 1,54-36 15,-36-52-15,0 17-1,70-53 1,18 36 15,54 17-15,-1 53-1,-36 35 1,-52 53 0,-35-17-1,-18 17 1,0-70-16,-18 17 16,1 0-1,-1-35 16,0-18-15,1-17 0</inkml:trace>
  <inkml:trace contextRef="#ctx0" brushRef="#br0" timeOffset="4559.3">3440 3828 0,'0'0'0,"35"-36"31,-35 19-31,35-19 15,-17-16 1,-18-1 0,-53 17-1,-53 36 1,0 0 0,71 18-16,-89 53 15,36-1 1,35 36-1,53-18 1,0-17 0,89-36 15,-54-35-31,0 0 16,71-53-1,-18 0 1,18-35-1,-53 0 1,-36-18 0,-17 53-1,0 71 17,-17 52-17,17 36 1,0-18-1,35-35 1,-17-35-16,17 35 31,36-36-31,-18-17 32,17-17-17,-17-36 1,-35 17-16</inkml:trace>
  <inkml:trace contextRef="#ctx0" brushRef="#br0" timeOffset="5009.14">3845 3810 0,'0'0'0,"-35"-18"16,35-17 0,0 0-1,35 0 1,36-18-1,17 53 1,-17 0 0,-1 53-1,-17 52 17,-53 1-17,0-35 1,-18-1-1,1-34 1,-1-36 0,0-71-1,18-17 1,0 0 0,0-1-1,36 19 1,17 52-1,-36 18 1,36 0 0,-17 0-1,-19 0 1</inkml:trace>
  <inkml:trace contextRef="#ctx0" brushRef="#br0" timeOffset="5859.2">5009 3845 0,'18'0'16,"0"-17"-16,-18-1 16,17 0-1,19 1 1,-36-19 0,0 1-1,0 0 1,-89 0-1,72 35-15,-107 0 16,-34 35 0,34 35-1,36 19 17,88-1-17,0 18 1,0-71-16,53 18 15,35-18 1,18-35 0,0-53-1,0-17 1,-1-54 0,-69 54-1,-19-19 1,-17 54-1,0 70 17,0 36-17,0 0 1,0-54 0,0 54-1,36-1 1,16-52-1,1-18 1,36-35 0,-37 17-16</inkml:trace>
  <inkml:trace contextRef="#ctx0" brushRef="#br0" timeOffset="8608.68">5750 3757 0,'0'0'0,"0"-18"0,0-34 16,0 16-1,-17 1 1,-19 35 0,-17 0-1,18 53 1,-18 17 15,36 19-15,17-1-1,0 0 1,35-53 0,53-17-1,-17-18 1,34-71 0,19-17-1,-36-35 1,-53-1-1,1-70 1,-19 35 0,-17 71-1,0 71 17,-17 52-17,-19 88 1,1 1-1,35 35 1,0-54 0,0 19-1,18-106-15,17 52 16,36-17 0,-1-35-1,18-18 1,1-53-1,-19 0 1,-17-71 0,-53 54-1,0-1 1,0 54 15,-35 17-15,-18 35-1,18 35 1,35 1 0,0 0-1,0-19 1,0 1 0,70-35-1,18-18 1,18-35-1,18-36 1,-54 18 0,1-53-1,-36 54 1,-35 34 15,-35 18-15,17 18-1,-17 34 1,35 1 0,17 18-1,36-18 1,0-36 0,0 1-1,0-18 1,0 0-1,18-35 1,-19-36 0,1-52-1,-17-1 1,-19-52 15,1 70-15,-18-17-1,0 140 17,-18 54-17,-17 70 1,17-18 0,1 36-1,17 0 1,0-89-1,0 1 1,35-53 0,0-18-1,-17 0 1,0 0 0,17-18-1,-17 0 1,-1 1-1,18-1 1,-35 0 0,53-17-1,-17 18 1,17-36 0,-18 17-1,-18 1 1,1 0-1,0 0 1,-18 17 78,0 36-16,0-1-78,-18-17 0,18 35 16,-18 18-1,18 36 1,0-54-1,53 0 1,18-17 0,-18-18-1,17-18 1,-52 0 0,53-34-1,-1-37 1,1 1-1,-1 0 1,-17 35 0,-53 71 31,0-1-32,-17-17 95,-1 0-95,0 0-15,1 0 16,-1 18-16,0 0 15,-17 35 1,17 17 0,18 18-1,0-52 1,18 16 0,35-52-1,70 18 1,-87-18-16,87 0 15,18-18 1,-35-34 0,-35-1-1,-1-71 1,-70 36 15,0 35-15,-70 71 15,17 52-15,53-17-1,0-35-15,0 52 16,0-34 0,70-1-1,19 0 1,-37-35-1,-34 35 1,-18-17 0,-18-18-1,-34 35 1,-19-35 15,36 18-15,-1-18-1,1-18 1,0-17 0,17 0-16</inkml:trace>
  <inkml:trace contextRef="#ctx0" brushRef="#br0" timeOffset="8827.76">8237 3281 0,'0'0'0,"-17"0"0,-36 0 31</inkml:trace>
  <inkml:trace contextRef="#ctx0" brushRef="#br0" timeOffset="9092.66">7161 3492 0,'0'0'0,"18"0"31,0 0-31,70 0 16,-18 0 0,36-17 15,-88-1-31,35 18 15,-36-35 1</inkml:trace>
  <inkml:trace contextRef="#ctx0" brushRef="#br0" timeOffset="9425.59">5733 3475 0,'0'0'0,"-18"0"0,0 0 15,-17 0 1,53 0-1,70 0 1,35 0 0,54-35-1,-36 17 1,-35 0 0,-89 18-1,-17 18 1</inkml:trace>
  <inkml:trace contextRef="#ctx0" brushRef="#br0" timeOffset="10293.42">1323 4621 0,'0'0'16,"0"18"-1,18-18-15,-1 0 16,54 0 0,35 0-1,52 0 1,1 0-1,88 0 1,-159 0-16,212 0 16,141-35-1,88 17 17,-123 0-17,194 1 1,193-1-1,-316 1 1,140 17 0,-35-18-1,-176 18 1,88-18 0,-389 1-16,178 17 15,-36 0 1,-89-18-1,-122 18 1,-19 0 0,-34 0 31,-1-18-32,0 18 1</inkml:trace>
  <inkml:trace contextRef="#ctx0" brushRef="#br0" timeOffset="11641.5">2399 5962 0,'0'-18'31,"18"18"-16,-18-17-15,17 17 16,1-36 0,17-17-1,-35 18 1,18-18 0,-1 36-1,-17 34 16,0 1-31,0 70 16,0-17 0,0 34-1,-17 1 1,17-53 0,-18-35-1,18 35 1,-18-18-1,-34-17 1,-1-1 0,-36 1-1,-16-18 1,34 0 0,36 0-1,17 0 1,36 0 15,88 0-15,-89 0-16,89-18 15,53 1 1,-53 17 0,-1-18 15,-87 18-16,0 0 1,-18-18 31,0 1-31</inkml:trace>
  <inkml:trace contextRef="#ctx0" brushRef="#br0" timeOffset="11865.08">2893 6121 0,'0'-18'109,"17"18"-109,1-18 0</inkml:trace>
  <inkml:trace contextRef="#ctx0" brushRef="#br0" timeOffset="12458.45">4180 5627 0,'0'0'0,"-35"-88"32,17 70-32,1 18 15,17 18 17,0-1-17,0 1-15,0 123 16,0-18-1,0 36 1,0-71 0,0 1-1,0-54 1,0-17 0,17-18 15,19-53-16,-1 17 1</inkml:trace>
  <inkml:trace contextRef="#ctx0" brushRef="#br0" timeOffset="12707.89">4445 5856 0,'18'0'15,"-36"0"-15,36 18 16,-18-1-1,-36 19 1,19-19-16,-54 71 16,1-35-1,34 0 1,19-35 0,-1 0-1,18-36 16,18 0-15</inkml:trace>
  <inkml:trace contextRef="#ctx0" brushRef="#br0" timeOffset="12957.68">4427 5891 0,'36'-17'15,"-19"17"1,1 0-1,35 53 1,-18 17 0,0-17-1,18 18 1,-53-54-16,18 1 16,0 0-1,-1-18 1,1-18-1,-18-35 1</inkml:trace>
  <inkml:trace contextRef="#ctx0" brushRef="#br0" timeOffset="13257.82">4815 5503 0,'0'0'0,"0"-17"0,0-1 15,0 36 17,0-1-32,-17 142 15,-1-18 1,0 18 0,18-53-1,0-18 1,0-70-16,0 17 15,18-35 17,0 0-17,-1-53 1</inkml:trace>
  <inkml:trace contextRef="#ctx0" brushRef="#br0" timeOffset="13675.04">4974 6015 0,'35'17'15,"-17"-17"1,53 0 0,-18-17-1,17-36 1,-52 18-1,-1-36 1,-17 18 0,-53 36-1,-17 34 1,35 36 0,17 53 15,0-36-16,36 19 1,0-72-16,35 19 16,17-19-1,18-17 1,-17 0 0,17-53-1,-35 18 1</inkml:trace>
  <inkml:trace contextRef="#ctx0" brushRef="#br0" timeOffset="15758.03">6756 6015 0,'0'-18'31,"0"1"-31,0-1 16,0 0-16,35-70 16,0-35 15,18 17-16,0-35 1,-35 105-16,52-17 16,-17 53-1,-18 0 1,-17 36 0,-18-1-1,0-17 1,18-18 15,-18-18 0,0 0-31,0 1 16,-36-1 0,19 0-1,-36 1 1,0 17-1,-18 17 1,1 54 0,35 53-1,35 87 1,0-87 0,70-19-1,-17-34 1,35-36-1,0-35 1,1-35 0,-36-18-1,-36 35-15,71-87 16,-35 16 0,18-52 15,-1 88-16,-17 18 1,-17 70 0,-19 18-1,1 18 1,-18-18 0,18-36-1,17-17 16,-35-35-15,0-18 0,0-17-1,-71-1 1,18 36 0,-17 35 15,35 35-16,-1 53 1,19 36 0,-1-36-1,18 18 1,0-53 0,53-36-1,-18-17 1,36-17-1,-1-36 1,-17-18 0,-35 54-16,35-107 15,-36 18 1,-17 36 15,0 52-15,0 106 15,0 18-15,0 0-1,18-35 1,35-19 0,17-34-1,19-18 1,-1-35-1,-18-36 1,-34-17 0,-36 18-1,0-36 1,0 70 0,-18 54 15,0 35-16,1 18 1,17 34 0,-18-16-1,18-54 1,0-18-16,0 1 16,-17-18 15,17-35-16,0-18 1,35-18 0,18 1-1,-36 35-15,72-89 16,-37 71 0,19 53 15,-18 0-16,-18 106 1,-35 17 0,0-34-1,0-19 1,0-17 0,0-35-1,0-36 48,0 0-48,0 1-15,-17-1 16</inkml:trace>
  <inkml:trace contextRef="#ctx0" brushRef="#br0" timeOffset="15958.54">8520 5980 0,'0'-18'125,"0"0"-125,0 1 16,35-1-16</inkml:trace>
  <inkml:trace contextRef="#ctx0" brushRef="#br0" timeOffset="17574.96">8661 5733 0,'0'0'0,"17"-18"0,1-17 32,-18 17-32,53-35 15,0 18 1,17 17 0,-17 18-1,-17 36 1,-19 87-1,-17-105-15,0 70 16,0 18 0,0-53-1,-17-36 1,17-34 31,0-1-32,17-53 1,18-17 0,36-35-1,17 35 1,36 17 0,-54 71-1,-52 53 1,17 70-1,-17 1 1,-18-54 0,0-17-1,0-35 1,0-36 31,0 1-32,0-19-15</inkml:trace>
  <inkml:trace contextRef="#ctx0" brushRef="#br0" timeOffset="18108.18">9842 5521 0,'0'0'0,"0"-18"0,18 18 15,-18-17 1,-70 70 15,17 52-15,17 1-1,1 0 1,35-18 0,18-52 15,-1-19-31,72-17 15,34 0 1,-35-53 0,36-17-1,-54-18 1,-70-18 0,0 70-16,-35-69 15,-71 34 1,18 71-1,-18 18 1,36 52 0,34 71-1,36-105-15,0 87 16,36-52 0,52-18 15,0-53-16,18 0 1,0-53 0,-71 35-16</inkml:trace>
  <inkml:trace contextRef="#ctx0" brushRef="#br0" timeOffset="18390.34">10601 5327 0,'0'0'0,"0"-35"0,18 17 15,-18 18 1,-18 35 0,-17 71-1,17 0 1,0 53 0,18-36 15,0-35-16,53-70 1,-17 0 0,17-54-1,-36-17 1,1 36-16</inkml:trace>
  <inkml:trace contextRef="#ctx0" brushRef="#br0" timeOffset="18607.37">10477 5503 0,'0'0'0,"-17"0"31,34 0-15,19 0 15,52-35-16,-35 17 1,17 1 0,-52 17-16</inkml:trace>
  <inkml:trace contextRef="#ctx0" brushRef="#br0" timeOffset="19891.16">11924 5345 0,'0'0'0,"-18"0"0,-17 0 32,53 0-1,-1 0-15,1 0-16,70 0 15,0-18 1,18-35-1,-35 18 1,-18-36 0,-53 1-1,-36-1 1,-17 53 0,0 18-1,1 71 16,34 17-15,18 71 0,0 17-1,0 1 1,0-19 0,0-87-1,0-36 1,-18-17-1,-35-36 1,-35-52 0,18 17-1,-19-35 1,36 70 0,18 18-1,35 53 16,35 35-15,54-17 0,-1-36-1,35-35 1,-17 0 0,71-35-1,-72-54 1,-52 19-1,-35-54 1,-18 54 0,0 52-1,0 36 1,-18 52 0,1 36 15,-1 0-16,18-35 1,0-36 0,0-53 31,0 1-47,0-36 15,53-53 1,18-18-1,34 36 1,-69 71-16,87-1 16,-35 36-1,-17 70 1,-54 35 0,-17 1 15,-52-36-16,52-70 1,0-1 0,0-34 15,0-36-15</inkml:trace>
  <inkml:trace contextRef="#ctx0" brushRef="#br0" timeOffset="20573.83">13564 5627 0,'0'0'0,"18"0"0,17 0 16,18-53-1,0 18 1,0-1-1,-53 1 1,0 17 0,-88 18-1,17 36 1,1 17 0,70 0-1,0-18 16,70 18-15,1 0 0,-18 0-1,-18-1 1,-35-16 0,-53-1-1,-70 0 1,-19-35-1,54 0 1,0-17 0,88-1-16,-18 0 15,18-17 1,36-18 0,52 36-1,35-36 16,-70 17-31</inkml:trace>
  <inkml:trace contextRef="#ctx0" brushRef="#br0" timeOffset="20907.32">14058 5503 0,'0'0'15,"-17"0"1,-1 36-1,0 52 1,18 35 0,0 1-1,0 34 1,0 54 0,-17 0-1,-1-142 1,-17 230-1,-1-18 1,19-123 0,17-53-1,-18-71 1,1-70 0</inkml:trace>
  <inkml:trace contextRef="#ctx0" brushRef="#br0" timeOffset="20957.99">13917 7214 0,'0'-88'16,"0"176"-16,18-317 15,35 35 1</inkml:trace>
  <inkml:trace contextRef="#ctx0" brushRef="#br0" timeOffset="22373.41">14041 5927 0,'0'0'16,"-18"-177"-16,0 89 31,18 0-16,0 17 1,124 71 0,-18-17-1,52-1 1,-17 53 0,-70 36-1,-71 52 1,-71-52-1,-140 35 1,105-89 0,-18 1-1,72-18 1,34 0 0,71 0 30,35 0-30,35 0 0,-17-35-1,35-1 1,-52 1 0,34-35-1,-105 34-15,35-52 16,-36 18-1,-17 17 1,-35 53 0,-18 0-1,18 88 1,17 18 0,18-18-1,35-18 16,18-34-15,18-36 0,17 0-1,0-36 1,-17-16 0,17-54-1,-17 18 1,-1-18-1,-35 70 1,-35 54 15,0 0-15,0-36 62,0 0-47,-17 18-31,-1 0 16,1 0 0,-54 36-1,53-1-15,-17 36 16,0 34-1,35 1 1,35-53 0,53-18-1,36-35 1,-89 0-16,88-17 16,-52-36 15,17-35-16,-35-53 1,18-18 0,-18 0-1,-36 18 1,-17 88 0,-35 71-1,0 35 1,-18 70-1,35-88-15,-17 124 16,35-35 0,-35 17-1,70-36 1,35-16 0,1-72 15,-36-17-16,36 0 1,-1-70 0,1-18-1,-36 35-15</inkml:trace>
  <inkml:trace contextRef="#ctx0" brushRef="#br0" timeOffset="22623.32">15804 5450 0,'0'0'0,"-17"0"15,34 0 1,89 0-16,-88 0 0,35 0 16,53 0-1,-1-17 16,-52 17-15,-53-18 0,-17 0-1,-1 18-15,0-17 0</inkml:trace>
  <inkml:trace contextRef="#ctx0" brushRef="#br0" timeOffset="23773.63">2681 7532 0,'0'0'0,"-18"-18"0,1 18 0,-71 0 31,52-35-16,19 35-15,17-35 16,17-36 0,54 18-1,35 18 1,-36 35 0,18 106-1,-70-89-15,0 107 16,-18 17-1,-124 0 1,1-35 0,-36-18-1,71-70 1,0-18 0,35-71-1,53 1 16,0-19-15,35 19 0,36 35-1,-54 35-15,54 17 16,35 54 0,-36-1-1,1 36 1,-18-18-1,-36-35 1,1-35 0,0-18-1,-18-53 1,0 35 0</inkml:trace>
  <inkml:trace contextRef="#ctx0" brushRef="#br0" timeOffset="23941.71">3193 7779 0,'0'0'0,"17"0"93</inkml:trace>
  <inkml:trace contextRef="#ctx0" brushRef="#br0" timeOffset="24424.35">4198 7355 0,'0'0'0,"0"-35"0,35-71 32,-17 106-17,-18 36 1,0 87 0,0 36-1,0-36 1,0-87-1,0 87 1,0-70 0,0-18-1,0-17 1,35-53 15,1-54-15</inkml:trace>
  <inkml:trace contextRef="#ctx0" brushRef="#br0" timeOffset="24657.4">4604 7461 0,'17'0'0,"-34"0"0,34 18 32,-17 35-32,0-36 0,-70 89 15,17-53 16,-53 53-15,106-88 0,0-1-1,0-34 17,35-36-17</inkml:trace>
  <inkml:trace contextRef="#ctx0" brushRef="#br0" timeOffset="24890.91">4604 7514 0,'53'0'16,"-106"0"-16,141 0 15,-35 53 1,-18 18 0,18 34-1,18-34 16,-18-18-15,-36-35 0,18-18-1,-17-18 1,17-35-16</inkml:trace>
  <inkml:trace contextRef="#ctx0" brushRef="#br0" timeOffset="25140.38">5115 7285 0,'0'-35'0,"0"70"0,-17-123 16,-19 123-1,19 53 1,-1 36 0,18-89-16,0 106 15,0-35 16,0-53-15,18-18 0,17-17-1,0-18 1,1-53 0</inkml:trace>
  <inkml:trace contextRef="#ctx0" brushRef="#br0" timeOffset="25540.44">5274 7655 0,'18'0'16,"-1"0"15,-34 36-15,52-36 0,35-36-1,36-17 16,-88 0-15,-18 1 0,-71 16-1,1 19 1,35 70 0,-1 17-1,36-35-15,-17 54 16,17 52-1,70-71 1,18-35 0,18-17-1,53-36 1,-36-52 0,-87 52-1</inkml:trace>
  <inkml:trace contextRef="#ctx0" brushRef="#br0" timeOffset="26040.32">7479 7338 0,'0'0'0,"0"-18"0,35-52 15,-17 34 1,-1-34-1,-17-1 1,0 54-16,-52 17 16,-37 0-1,-34 88 1,52 35 0,36 71-1,35-35 1,0-106-16,18 53 15,52 0 1,54-54 0,-1-52-1,71-17 1,18-71 0,-36-1-1</inkml:trace>
  <inkml:trace contextRef="#ctx0" brushRef="#br0" timeOffset="26941.37">8202 7655 0,'0'-70'16,"-35"-36"0,52 300-16,1-212 0,-159-211 15,0 264 1,35 1 0,18 52-1,70 0 1,18-18-1,35-17 1,54-35 0,16-18-1,1-53 1,-35 0 0,-1-17-1,-52-19 16,-18 37-15,0 104 15,0 19-15,-18 0 0,18-54-16,18 36 15,53-18 1,-1-35-1,18-17 1,1-36 0,-37 0-1,-16-53 1,-36 0 0,0 53-1,-18 106 32,18 35-31,-18 18-1,18-53 1,0-35-16,0 17 16,0-17 15,-35-54-16,35 19 1,0-36 0,0 35-16,53-105 15,53 17 1,0 18 0,53 70-1,-1 89 16,-105 17-15,-35 35 0,-18-17-1,-35-35 1,17-18 0,-35-53-1,53 35 1,-18-88-1</inkml:trace>
  <inkml:trace contextRef="#ctx0" brushRef="#br0" timeOffset="27989.65">11095 7373 0,'0'0'16,"0"-18"-16,-18-35 15,1 36-15,17-54 16,0 1 0,35-1-1,35 36 1,36 35 15,-70 0-31,69 53 16,-16 35-1,-37 53 1,-52-35 0,0 0-1,-17-36 1,17-52-16,-35-18 31,-1-18-15,19-35-1,17-35 1,35-53 0,53 0-1,0 53 16,-17 88-15,17 35 0,-17 71-1,-36 35 1,-35-106-16,18 89 16,-18-71-1,0-18 1,0-17-1,-18-18 1,0-53 0,18-18-1,0-52 1,71-18 0,17 35-1,35 18 1,1 88 15,-36 88-15,-53 53-1,-35-18 1,0-34 0,-17-1-1,-36-53 1,53-17-1,0-54 17,53-17-17</inkml:trace>
  <inkml:trace contextRef="#ctx0" brushRef="#br0" timeOffset="29372.82">12771 7179 0,'0'0'15,"17"-53"1,-17 18 0,-35 35-1,0 17 1,17 1-16,-35 88 16,53-18-1,-18 53 1,18-70-1,0 17 1,71-53 0,-53-35-16,35 0 15,35-17 1,0-36 0,-35-18-1,-18-52 16,-35-1-15,-53-52 0,-53 141-1,36 35 1,-36 35 0,53 35-1,0 107 1,53-54-1,18-52 1,70-1 0,53-34-1,-53-36 1,53 0 0,-17-71-1,-54-17 16,-17-36-15,-53 54 0,0 17-1,0 71 17,0-1-32,36 36 15,-19 35 1,-17 1-1,0-54 1,36 0 0,-19-17-1,18-18 1,18-18 0,-17-35-1,-1-17 16,35-72-15,-52 54 0,0 53-1,-1 35 1,-17 71 15,0-54-31,0 54 16,18 17-1,0-17 1,17-19 0,18-34-1,17-18 1,-17 0 0,88-53-1,-52 0 16,-19-53-15,-35-35 0,-35 71-1,-17-1 1,-54 71 0,-17 53-1,35 53 1,36-18-1,17 18 1,17-18 0,71-53-1,18-17 1,-18-18 0,18 0-1,-70-18 16,-1 1-15,-18-18 0,1 17-1,-18 0-15</inkml:trace>
  <inkml:trace contextRef="#ctx0" brushRef="#br0" timeOffset="29563.35">14676 7479 0,'-18'0'93</inkml:trace>
  <inkml:trace contextRef="#ctx0" brushRef="#br0" timeOffset="31905.16">3863 9560 0,'0'0'0,"53"-17"0,-53-1 0</inkml:trace>
  <inkml:trace contextRef="#ctx0" brushRef="#br0" timeOffset="32555.35">3757 9772 0,'0'18'0,"0"17"15,0-18-15,0 36 16,0 53 0,0-18-1,0 18 1,0-18 0,0-52-16,35 105 15,-35-35 1,18 35-1,-18-53 1,18 35 0,-18 1-1,0-89-15,0 71 16,0 53 0,0-53-1,0 52 1,0-17 15,0-17-15,-18-1-1,18-34 1,-18-1 0,1 0-1,-1 0 1,18-70-16,0 35 15,0 0 1,0-36 0,0-52 15,0-18-15,0-88-1,0 88-15,0-53 16</inkml:trace>
  <inkml:trace contextRef="#ctx0" brushRef="#br0" timeOffset="33964.03">3898 9596 0,'0'0'0,"0"-18"0,0-35 31,0 35-15,0 1-1,0-1 32,18 18-47,17 0 16,-17 0-16,35 0 16,0 0-1,17 0 1,1 0 15,52 0-15,36 0-1,17 0 1,18 0 0,-70 0-1,35 0 1,-54 0-1,-69 0-15,105 18 16,18-18 0,-36 0-1,36 0 1,-36 0 0,54 0-1,-72 0 1,37-18 15,16 18-15,-52 0-1,35 0 1,18 0 0,-36 0-1,1 0 1,-54-18-1,54 18 1,-18-17 0,-18 17-1,-70 0-15,87 0 16,-34 0 0,0 0-1,-36 0 1,0 0-1,0 0 17,1 0-17,-36-18 48</inkml:trace>
  <inkml:trace contextRef="#ctx0" brushRef="#br0" timeOffset="34756.61">7990 9419 0,'0'18'47,"0"-1"-31,0 1-1,0 0 1,0 35-1,0-18 1,-17 53 0,17-17-1,0-54-15,-18 89 16,18-18 0,0-17-1,-18 35 1,-17-18 15,0 35-15,17 1-1,1-18 1,17 35 0,-18-18-1,18-35 1,0 54-1,0-1 1,0 17 0,0-16-1,0-37 1,0 36 0,0-17-1,0 17 16,0 0-15,0-53 0,0 36-1,0-18 1,0-71 0,0 36-1,0-54 1,-18 1-1,1-18 17,-1-18-17,0 18-15,-17-17 16</inkml:trace>
  <inkml:trace contextRef="#ctx0" brushRef="#br0" timeOffset="35976.48">3598 12488 0,'18'-17'0,"0"17"16,-1 0-16,1 0 16,0 0-16,-1 0 31,1 0-15,-1 0-1,1 0 16,-18 17-15,35-17 0,18 18-1,-35-18-15,70 0 16,-17 0 0,52 0-1,18 18 1,0-18-1,53 0 1,-141 0-16,124 0 16,17 0-1,-36 17 1,36-17 0,1 0-1,-143 0-15,90 0 16,52 0-1,-71 18 17,18-18-17,0 0 1,-35 0 0,-53 0-16,88 0 15,-17 0 1,-19 0-1,1 0 1,0 0 0,-35 0-1,52 0 1,-70 0 0,35 0-1,-17 0 1,-18 0 15,-36 0-15,36 0-1,-17 0 1,-1 0 0,-18 0-1,-34 0 48</inkml:trace>
  <inkml:trace contextRef="#ctx0" brushRef="#br0" timeOffset="36172.5">7549 12541 0,'0'0'0,"-35"18"31,35-36 16</inkml:trace>
  <inkml:trace contextRef="#ctx0" brushRef="#br0" timeOffset="37221.44">4039 8978 0,'0'0'0,"0"-17"0,-35-36 16,17 35-1,1 0 1,-1 18 0,18 71-1,0-1 1,0 36 0,0-18-1,-35-35 1,0-17-1,17-19 1,-35-17 0</inkml:trace>
  <inkml:trace contextRef="#ctx0" brushRef="#br0" timeOffset="37538">3563 9049 0,'0'0'0,"0"-36"0,0 19 16,0-54 0,35 18-1,106 53 1,-52 18 0,34 70-1,-35 18 1,-52-35-1,-19-1 1,-17-52-16,0 35 16,0-36-1,0-34 17,0-36-17</inkml:trace>
  <inkml:trace contextRef="#ctx0" brushRef="#br0" timeOffset="37805.58">4198 8767 0,'0'0'0,"0"-36"16,0 89 15,0 35-15,0 53-1,0-35 1,0 0 0,0-35-1,0-54 1,18-17 0,-1-17-1,1-1 1</inkml:trace>
  <inkml:trace contextRef="#ctx0" brushRef="#br0" timeOffset="38772.6">4551 8978 0,'0'0'0,"0"-17"16,0-1-1,0 0 1,-53 18-1,-18 36 1,36 34 0,0 18-1,17 0 1,18-35 0,0-17-1,35-36 1,36 0-1,0-53 17,-19-18-17,-16-17 1,-36 17 0,0 19-1,0 69 1,0 18-1,0 18 1,0 36 0,0-37-1,35-16 1,-17-19-16,52-17 16,-17 0-1,18-53 1,-18 18 15,-18-35-15,-35-19-1,0 54 1,0 18 0,0 34-1,-18 36 1,18 18-1,0 17 1,18-35 0,17-36-1,18-17 1,18-35 0,-36 0-1,0-36 1,-35 1 15,0 17-15,0 35-1,-17 53 17,17 36-17,0-53-15,0 52 16,0-17-1,0-18 1,17-35 0,1 0-1,35-17 1,0-54 0</inkml:trace>
  <inkml:trace contextRef="#ctx0" brushRef="#br0" timeOffset="39337.87">5415 8802 0,'0'-18'16,"0"36"-16,0-53 15,-18 35 1,1 52 0,-1 37-1,18-1 1,-17 18-1,17-89-15,-18 36 16,18-35 0,0-36 31,0 1-47,0-19 15,35-17 1,-17 36-16,35-54 31,-18 54-15,-17 17-1,-36 0 17,-35 35-17,18-18 1,0 19-1,17-1 1,18 0 0,35 18-1,0-35 1,1-1 0,-19-17-16,1 18 15,0-18 1,35-18-1,-18-17 1</inkml:trace>
  <inkml:trace contextRef="#ctx0" brushRef="#br0" timeOffset="39954.83">5697 9031 0,'0'0'0,"-35"-18"31,35 1-31,0-18 16,18 17-1,52-17 1,-34 35 0,16 35-1,1 53 1,-35-53-1,-18-17 1,18 35 0,-18-18-1,0-52 32,0-36-31,0 17-1,35-34 1,35 17 0,-34 35-1,17 1 1,-18 17 0,0 0-1,-17 53 1,-18-1-1,0 19 1,0-36 15,0-17-31,0 0 32,0-36-1,0 0-31,0 1 15,0-36 1</inkml:trace>
  <inkml:trace contextRef="#ctx0" brushRef="#br0" timeOffset="40288.26">6297 8731 0,'0'0'0,"-53"-17"46,53 34-30,18-17 0,17-17-1,0-1 1,-35 0 0,-17 18 15,-1 0-16,0 18 1,1 0 0,17 35-1,0-18 1,0-18 0,0 1-16</inkml:trace>
  <inkml:trace contextRef="#ctx0" brushRef="#br0" timeOffset="40604.4">6509 9031 0,'17'0'47,"-17"-18"-32,0 1 1,0-1 0,-17 18 15,-1 18-15,0-1-16,18 1 15,-17 17 1,17-17-1,17-18 17,1 0-32</inkml:trace>
  <inkml:trace contextRef="#ctx0" brushRef="#br0" timeOffset="42138.43">6826 8890 0,'0'0'0,"18"-18"32,-18 1-32,-18 17 47,1 17-47,-19 54 15,19-18 1,-1 17-1,18 1 1,0-36 15,35-17-15,-17-18-16,35 0 16,35 0-1,0 0 1,-17-53-1,-18 0 1,-18-53 0,-17 53-1,-18 18 1,-18 70 15,18-17-31,-18 35 16,-17 17 15,35 1-15,35-36-1,18-17 1,18-18 0,-18 17-1,17-69 1,-52 16-1,-18-52 1,0-18 0,-35 53-1,-36 18 1,1 35 0,-19 71-1,72 17 1,-1-35-1,36 17 17,52-52-17,18 0 1,1-18 0,-1-36-1,-35 1 1,-36-18-1,1 0 1,-18 36 0,-18 34 15,18 18-15,0 36-1,0-18 1,-17-18-1,17 0 17,-35-17-1,17 0-15,36-106-1,-18 52 1,17 19-16,18-72 15,1 1 1,17 35 0,0 53-1,-18 0 1,18 53 0,-36-35-16,1 70 15,0-35 1,-1 18-1,-17-54 17,0-34 15,0-19-32,18-34 1,17-1-1,53-35 1,18 36 0,-70 52-16,52-35 15,18 71 1,-54 88 0,-52-18-1,-35 35 1,-35 1 15,52-71-15,0-36-1,18 1 1,0-36 0</inkml:trace>
  <inkml:trace contextRef="#ctx0" brushRef="#br0" timeOffset="42837.61">4339 9807 0,'0'0'0,"-17"0"0,-72 0 31,89 18-15,18-18-1,17 0 1,159 0 0,53 0-1,-159 0-15,230 0 16,-212 0-16,388 0 15,-177 0 1,54-18 0,-160 18-1,-17-17 1,-88 17 0,-141 0 15,-89 0-16,89 0 1</inkml:trace>
  <inkml:trace contextRef="#ctx0" brushRef="#br0" timeOffset="43254">4445 10107 0,'0'0'0,"0"18"31,0 17-31,71-35 16,140 0-1,107 0 17,87 0-17,-87-18 1,52 1 0,-70-1-1,-106 18 1,-141 0-16,88 0 15,-105-18 1,-19 18 0,-52 0-1,-53 0 1</inkml:trace>
  <inkml:trace contextRef="#ctx0" brushRef="#br0" timeOffset="43470.41">4427 10583 0,'0'0'0</inkml:trace>
  <inkml:trace contextRef="#ctx0" brushRef="#br0" timeOffset="43670.16">4586 10636 0,'88'-17'15,"159"17"1,-17-18 0,122 18-1,19-18 1,-36 18-1,-265 0-15,142 0 32,0 0-17,-106-17 1,-89 17 15,-123 0-15</inkml:trace>
  <inkml:trace contextRef="#ctx0" brushRef="#br0" timeOffset="44071.34">4657 10918 0,'0'0'0,"-18"18"0,0-18 15,54 18 1,-19-18-16,107 0 16,87 0-1,54-18 1,0 18-1,193-18 1,-228 18 0,-160-17-16,212 17 15,-105 0 1,-54 0 0,-52 0-1,-89 17 1,-52-17-1</inkml:trace>
  <inkml:trace contextRef="#ctx0" brushRef="#br0" timeOffset="44505.51">4233 11448 0,'0'0'0,"36"17"31,-1 1-31,159-18 16,-53-18-1,194 18 17,-17-17-17,34 17 1,-105 0 0,-106 0-1,-17 0 1,-89 0-1,-17 0 1,-36 0 0,1 0-16,-54 0 15,-52 0 1</inkml:trace>
  <inkml:trace contextRef="#ctx0" brushRef="#br0" timeOffset="44770.48">4339 11730 0,'0'0'0,"0"0"31,71 0-31,140 0 16,1 0-1,-18 0 1,35 17 0</inkml:trace>
  <inkml:trace contextRef="#ctx0" brushRef="#br0" timeOffset="44948.83">6844 11730 0</inkml:trace>
  <inkml:trace contextRef="#ctx0" brushRef="#br0" timeOffset="45571.76">3845 13106 0,'0'-36'31,"-17"-17"-31</inkml:trace>
  <inkml:trace contextRef="#ctx0" brushRef="#br0" timeOffset="45820.38">3845 12982 0,'0'18'47,"0"-1"-31,0 89-1,0-17 1,0 34-1,0-88-15,0 89 16,-17-36 0,17-18-1,0-52 1,-18-18 0,18-35-1,0 0 1,0-1-1</inkml:trace>
  <inkml:trace contextRef="#ctx0" brushRef="#br0" timeOffset="46387.23">4145 13282 0,'-18'18'31,"18"-1"-31,-17-17 0,-36 36 16,-53 69-1,71-34 1,0-18 0,-1-18-1,36-17 1,0-36 15,0 1-15,53-54-1,-18 18 1,36-35 0,0 17-1,-54 54 1,1-1-1,-1 18-15,1 0 16,0 35 0,17 36-1,-17-1 1,-1 1 0,-17-18-1,18-18 1,0-52 46,-18-19-46,0 19-16,17-1 0</inkml:trace>
  <inkml:trace contextRef="#ctx0" brushRef="#br0" timeOffset="46705.05">4427 13017 0,'0'0'0,"0"-17"0,-17 17 15,-36 0 1,35 17 0,18 36-1,0 53 1,0-35-1,0 35 1,0-1 15,0-52-15,0-35 0,0 0-1,18-36 16,17-17-15</inkml:trace>
  <inkml:trace contextRef="#ctx0" brushRef="#br0" timeOffset="47153.89">4568 13370 0,'0'18'31,"18"-18"-15,0 0-16,-1 0 15,36-18 1,-35 1-16,35-19 16,-36 36-16,1-35 15,0 0 1,-18 0-1,-36-1 1,-34 36 0,35 18-16,17 17 15,18 0 1,0 54 0,18-36-1,17-18 1,18 0-1,-18-35 1,0 0 15,18 0-15,0-70 0,-17 34-16</inkml:trace>
  <inkml:trace contextRef="#ctx0" brushRef="#br0" timeOffset="47770.27">5115 12947 0,'0'0'0,"-17"18"16,-1-18-16,18 17 16,-18 18-1,18-17-15,-17 53 16,17 17-1,0 0 1,0-35 15,0-18-15,0 1 0,-18-36 15,18-18 0,0 0-31,0-35 16,35 18-1,36-18 1,-1 36 0,-17 17-1,36 0 1,-54 35-1,-18 35 17,-17-34-17,-52 17 1,-19-1 0,18-34-1,-17 0 1,17-18-1,17 0-15,1 17 16,17-17 0,1 0-1,34-35 1,1 17-16</inkml:trace>
  <inkml:trace contextRef="#ctx0" brushRef="#br0" timeOffset="48586.59">6085 13370 0,'0'0'0,"18"-17"16,0-1-16,-1 18 16,-17-35-1,0 17 1,0-17 0,-53 0-1,0 17 1,36 18-16,-18 0 15,-54 35 1,19 18 0,17 18-1,35-1 1,18 1 0,0-36-1,71-35 1,-18 0-1,35-35 1,0-18 15,-70 0-15,-1 0 0,-17 18-1,0 52 32,0 1-47,0 35 16,18 0-1,35-18 1,-18 0 0,-17-35-1,35 0 1,-36-35-1,19 0 1</inkml:trace>
  <inkml:trace contextRef="#ctx0" brushRef="#br0" timeOffset="48953.12">6473 13212 0,'-17'-18'31,"-1"18"-31,1 0 16,-1 18 0,18 34-1,0 19 1,0 35 0,0 17-1,0 18 1,-35 36-1,17-54 1,0-52 15,-17-18-15,35-36 0,18-17-1,-18-53 1,0-17-1,0-1-15</inkml:trace>
  <inkml:trace contextRef="#ctx0" brushRef="#br0" timeOffset="49070.13">6350 13370 0,'0'0'0,"-18"-35"0,1 17 0,-1-52 16,36 52-1</inkml:trace>
  <inkml:trace contextRef="#ctx0" brushRef="#br0" timeOffset="49337.11">6368 13159 0,'17'0'0,"71"-18"31,1 18-15,-19 0 0,-334 18-16,599 17 15,-318 18 1,-17-36-16,-17 19 15,-71 34 1,-18-34 0,53-1-1,0-18 1,35 1 0,1-18-16,34 0 31,36-18-16,0 1 1</inkml:trace>
  <inkml:trace contextRef="#ctx0" brushRef="#br0" timeOffset="49736.63">6773 13264 0,'0'0'16,"0"18"31,0 0-32,0-1-15,0 19 16,0 34 0,0 1-1,36 52 1,-54 18-1,-17-35 1,17 35 0,-70-35 15,88-53-15,0-18-1,0-52 16,0-1-31,0-17 16,17-36 0,19-17-1</inkml:trace>
  <inkml:trace contextRef="#ctx0" brushRef="#br0" timeOffset="50137.85">6685 13406 0,'0'0'0,"-18"-18"0,18 0 0,-70-35 16,88-17 15,34 17-15,19 18 0,88 17-1,-71 0 1,18 54-1,-36 17 1,-70-36-16,18 18 16,0 36-1,-18-53-15,-71 35 16,1-36 0,-1 1-1,36-18 1,-1 0-1,36-18 48,18 18-47</inkml:trace>
  <inkml:trace contextRef="#ctx0" brushRef="#br0" timeOffset="50320.03">7197 13423 0,'0'0'15,"0"35"-15,0-17 0,0-36 16,17 1 15,-17-1-15,-53-17-16</inkml:trace>
  <inkml:trace contextRef="#ctx0" brushRef="#br0" timeOffset="58252.58">13600 9454 0,'0'-17'0,"-18"-89"31,18 88-15,0-17-16,0 17 15,0 1 1,-18 34 31,18 1-31,0 70-1,0 36 1,-17-18-1,17 70 1,0 0 0,0-52-1,0 52 1,17 53 0,-17-176-16,0 141 15,18 36 1,0 34-1,-1-70 1,-17 53 0,0 36 15,0-125-15,-17 19-1,17-89 1,0-18-1,-36-70 17,36-17-32,0-36 15,36-35 1</inkml:trace>
  <inkml:trace contextRef="#ctx0" brushRef="#br0" timeOffset="60001.42">13564 9278 0,'-17'0'0,"34"0"0,-34-18 0,-1 18 16,18-17 15,53 17-15,0-18 0,88 18-1,0 0 1,106 0-1,-176-18-15,123 18 16,88 0 0,71-17-1,-54-1 17,54-17-17,-71 35 1,-176-18-16,300 1 15,-106-1 1,106 0 0,-124 18-1,-18 0 1,-123 0 0,-105 0-16,17 0 15,-36 0 1,-17 53-1,0 0 1,-35 0 15,35-35-31,-18 35 16,18-36-16,0 54 16,-17 35-1,17 52 1,0-16-1,0 34 1,0-53 0,0 71-1,0 18 1,0-71 0,0 53-1,0-53 1,0 71-1,0-159-15,0 159 16,0-71 0,0 17 15,-18 19-15,0-54-1,18 18 1,-17-105-16,17 52 15,0 0 1,-35-35 0,-1-35-1,19-1 1,-54-34 0,53 34-1,1 1 1,-71-18-1,-36 35 1,1-35 0,-54 36 15,124-36-31,-105 17 16,-72 18-1,-17-17 1,53-18-1,-88 0 1,-53 18 0,70-1-1,-70-17 1,124 18 0,-36-18-1,35 18 1,0-1-1,18 1 1,53-18 0,71 0 15,-19 0-15,54 0-1,-18 0 1,36 0-1,-1 0 17,53-53-17,18-18 1</inkml:trace>
  <inkml:trace contextRef="#ctx0" brushRef="#br0" timeOffset="63435.16">14570 8678 0,'17'0'15,"-17"-17"1,0-1-1,0 0-15,0 1 16,-35-1 0,-35 18-1,-36 0 17,88 0-32,-70 18 15,-18 52 1,53 19-1,35-1 1,36 0 0,53-53-1,17-35 1,18-17 0,-36-36-1,18-36 1,-52 1-1,-1-53 1,-35 71 0,0-36 15,0 53-15,-35 35-1,17 53 1,0 71-1,18-35 1,0 17 0,0 18-1,0-36 1,71-17 0,0-53-1,-19 0 1,1-17-1,0-36 1,-17-18 0,-36 1 15,0 17-15,0 17-1,-18 72 16,-17 17-15,17 0 0,18 35-1,0-35 1,35-18 0,18-17-1,18-18 1,17-53-1,-35 17 1,-35 1-16,70-35 16,-71 17-1,19 0 17,-36 35-17,-18 18 16,0 18-31,1 17 16,17 36 0,0-18-1,35-1 1,-17-16 0,-1-36-1,-52 0 16,-18 0-15,18-18 0,0 18 15,17 0-15,36 0 249,-1 0-249,1 18-1,-1-18 1,1 0-16,17 0 16,18 0-1,18-36 1,-1-16 0,-52 16-1,35-52 1,-53 35-1,0-17 1,0-1 0,0 36-1,0 52 17,0 19-17,0 34 1,0 1-1,0 35 1,-18-18 0,1-53-1,17-53 32,0 1-47,0-36 16,53 0-1,-18-18 1,-35 54-16,35 17 16,-35-18 15,18 18-15,-71 18 15,35-1-31,1 1 15,-1 0 1,18 17 0,0 18-1,0 0 1,18-18 0,17-17-1,35-18 1,1 0-1,0-36 1,17-16 0,0-1-1,-53 0 17,-17 53-32,-18-53 15,-35 53 16,-18 17-15,35 19 0,18-1-1,0-17-15,0 17 16,53 18 0,-35-18-1,-1-17 1,-17-1-1,-17 1 1,-36-18 0,17 0-1,-17 0 17,36 0-17,17-35 1,0-36-16</inkml:trace>
  <inkml:trace contextRef="#ctx0" brushRef="#br0" timeOffset="63784.76">16316 8343 0,'0'0'0,"0"-17"0,0-1 16,-18 36 15,1 17-15,-19 35 15,36 36-15,-17-88-16,-1 70 15,18-35 1,-18 18-1,18-54 1,18-17 15,0 0-31,-1-53 16,-17 18 0</inkml:trace>
  <inkml:trace contextRef="#ctx0" brushRef="#br0" timeOffset="64801.09">16069 8608 0,'-18'0'0,"71"-18"47,53 0-32,0 18 1,35-17-1,-35 17 1,-71 0 0,-35 17-1,0 19 1,-70-1 0,52 18-1,18-35-15,-18 35 16,18-1-1,36-34 1,17-18 15,-36 0-31,36 0 16,18-35 0,-54 17-16,19-17 15,-19-36 1,-17 1-1,-17 17 1,-54 18 0,-17 35-1,0 0 1,17 35 0,53 18-1,-17 0 1,35 0-1,88-36 1,-70 1-16,105-18 16,-17 0-1,35-35 17,-70 17-17,-36-35 1,-35 0-1,0 18 1,0 17 0,0 36 15,0 35-15,0 0-1,0-18-15,0 88 16,0-17-1,0 88 1,0-35 0,0-18-1,0 18 1,18 0 15,-36-89-15,1 1-1,-1-54 1,18-34 15,0-54-15,18-35 0,-1-70-1,1 88 1</inkml:trace>
  <inkml:trace contextRef="#ctx0" brushRef="#br0" timeOffset="65192.49">17004 8855 0,'-35'-53'16,"70"106"-16,-106-194 16,71 88-1,18-18 1,0 36-1,17 17 1,-17 1-16,105 17 16,-52 0-1,17 52 1,-71 19 0,-17-18-1,-53 53 1,-35-71-1,35-35 1,36 18 0,-1-1-1,0-17 32,18 18-31,0 0-1</inkml:trace>
  <inkml:trace contextRef="#ctx0" brushRef="#br0" timeOffset="88788.32">7937 10901 0,'-17'0'0,"-36"35"31,35-35-15,18 18-16,-17-18 0,-1 0 15,0 0-15,1 0 16,17 17 0,17-17 77,1 0-93,0 0 0,-1 0 16,54-17 0,35-36-1,0 18 1,-1-18 0,-69 35-16,52-35 15,53-17 1,35-1-1,-17 18 1,35-35 0,-35 17-1,-53 18 1,-53 36 0,-18-1-1,-35 0 110</inkml:trace>
  <inkml:trace contextRef="#ctx0" brushRef="#br0" timeOffset="89508.32">9313 10054 0,'0'0'0,"-17"0"31,17 18 0,0-1-15,0 1-1,17-18 1,-17 18-16,36-1 16,17 1-1,-18 0 1,18-18 0,-18 0-1,18 0 16,-18 0-15,-35 17 47,0 1-63,-17-18 15,-1 0-15,-17 35 16,17-17-16,-35 35 15,18 0 1,-18 35 0,18-35-1,-1 0 1,19-18 0,-1 0 15,18-52 47,18-1-78</inkml:trace>
  <inkml:trace contextRef="#ctx0" brushRef="#br0" timeOffset="90664.51">12629 10072 0,'-35'-18'15,"18"18"1,-1 0-16,0 0 31,18-17-31,0 34 78,18 1-62,0-1-1,-1-17-15,-17 18 16,18 0-16,35 17 16,0 0-1,0 36 1,35-1 0,-18 1-1,36 35 1,-35-36-1,-1 1 1,18-1 0,-35-17-1,0 0 1,18-17 0,-36-1-1,0 0 16,1 0-15,-19-17 0,-17 0-1,18-1 1,0 1 0,17 0-1,-35-1 1,17 18-1,1-35 1,-18 18 0,0-36 15,0-34-15,-35 16-1</inkml:trace>
  <inkml:trace contextRef="#ctx0" brushRef="#br0" timeOffset="91732.18">12718 9931 0,'17'0'15,"-34"0"79,17 17-94,-18-17 0,0 18 16,1-18-16,-36 18 15,-18-18 1,36 17 0,0-17-1,17 0 16,18 18 32,0 0-47,18-18-16,-1 17 15,1-17-15,17 35 16,18 18-1,-35 0 1,35 0 0,-18-18-1,-17 18 1,-1-35-16,1 0 16,0-1-1,-36-17 32,-17 0-31,17 0-16</inkml:trace>
  <inkml:trace contextRef="#ctx0" brushRef="#br0" timeOffset="92948.35">9878 9049 0,'0'0'0,"-18"0"31,18 17-31,-18 1 16,18 17 0,-17 53-1,-1-17 1,1 35-1,17-18 1,-18-70-16,18 35 16,0-18-1,0-17 1,0-36 31,0-17-47,18 17 15</inkml:trace>
  <inkml:trace contextRef="#ctx0" brushRef="#br0" timeOffset="93414.78">9878 9119 0,'35'-35'32,"-17"35"-32,17-18 0,36 1 15,-36 17 16,18 0-15,0 88 0,-36-18-1,1-52-15,-18 53 16,0 17 0,0 0-1,0-53 1,0 1-1,0-1 1,-18-53 31,18 1-47,-35-1 16,35 0-16</inkml:trace>
  <inkml:trace contextRef="#ctx0" brushRef="#br0" timeOffset="93752.5">9772 9437 0,'0'0'0,"18"0"31,-1 0-16,1 0-15,35 0 16,35-35 0,-17 35-1,17-18 1,-71 18-16,19-18 16,-1 18-1,-35-17 16</inkml:trace>
  <inkml:trace contextRef="#ctx0" brushRef="#br0" timeOffset="94397.63">10389 9225 0,'0'0'16,"0"18"30,0-1-46,0 1 16,0 35 0,0 18-1,0-19 1,0 1 0,0-35-16,18 17 15,17-17 1,18-18-1,-35 0 1,17-53 0,-17 18-1,17-53 1,-35 35 0,0-18-1,0 53 16,0 36 1,0 17-17,0 36 1,0-1 0,0 1-1,18-36 1,17 1-1,-17-36 1,17 0 0,0-36-1,-17 1 1,-1 17-16</inkml:trace>
  <inkml:trace contextRef="#ctx0" brushRef="#br0" timeOffset="94764.68">10918 9031 0,'-17'0'16,"-1"0"-1,1 18 1,17 17-1,0 53 1,0 18 0,0-35-1,0-54-15,0 71 16,0-35 0,-18 18-1,18-36 1,0-52 46,0-36-46,18 17-16</inkml:trace>
  <inkml:trace contextRef="#ctx0" brushRef="#br0" timeOffset="95347.82">11112 9278 0,'0'18'47,"0"-1"-32,-17 1 1,17 17 0,-18 36-1,1-1 1,17-34 0,0 17-1,52-18 1,19-35-1,0 0 1,-18-53 0,17 0-1,-35 0 1,-35-17 0,0-19-1,-35 36 1,-18 18 15,36 35-31,-19 0 16,-17 0-1,36 0-15,-54 35 16,36-17 0,0 0-1,35-1 1,-18-17 15,0 0-15</inkml:trace>
  <inkml:trace contextRef="#ctx0" brushRef="#br0" timeOffset="95747.36">10583 9172 0,'0'0'0,"18"0"15,0 0 1,52 0-1,1 0 1,52 0 0,-35-17-1,-17 17 1,-53-18-16,-1 18 16,1 0-1,-1 0 48</inkml:trace>
  <inkml:trace contextRef="#ctx0" brushRef="#br0" timeOffset="96330.85">11695 9119 0,'0'0'0,"0"-17"15,0-1 1,-18 18 31,18 18-32,0-1 1,0 19-16,0-19 0,0 71 16,0-17-1,0 0 1,0-1 15,0-17-15,0-18-1,0-17 1,0-36 46,18 1-62,-1-19 16</inkml:trace>
  <inkml:trace contextRef="#ctx0" brushRef="#br0" timeOffset="96813.84">11924 9102 0,'0'0'0,"18"0"47,-1 0-31,18 0-16,18 0 31,18-18-31,-1 18 15,-52 0 17,17-18-17,-17 18-15,0 0 16</inkml:trace>
  <inkml:trace contextRef="#ctx0" brushRef="#br0" timeOffset="97320.9">12136 9137 0,'-18'0'0,"18"18"78,0-1-63,0 1-15,-18-1 16,18 36 0,0 0-1,0 18 1,0-53-16,0 34 16,0-16-1,0 17 16,0-18-15,0 0 0,0-17-1,0-36 63,-17 1-78</inkml:trace>
  <inkml:trace contextRef="#ctx0" brushRef="#br0" timeOffset="108982.31">10125 9984 0,'-18'0'47,"0"0"-31,1 0 0,-1 0-1,1 0 1,-1 0-16,-35 0 15,0 0 1,18 0 0,-1 0-1,19 17-15,-1-17 16,36 0 31,17 0-47,36 0 15,17 0 1,18 0 15,0 0-15,-36 0 0,36-17-1,0 17 1,-18 0-1,71 0 1,-71 0 0,35 0-1,-34 0 1,52 0 0,-18 0-1,-52 0 1,-54 0-16,72 0 31,-37 0-15,19-18-1,-18 18 1,17 0 0,-34 0-1,17 0 1,-18 0-1,0-18 1,-17 18 0,-36-17 109,1 17-110</inkml:trace>
  <inkml:trace contextRef="#ctx0" brushRef="#br0" timeOffset="116995.31">1623 14817 0,'0'-18'47,"-18"18"-47,18-18 15,0 1 1,0-1 0,-18 18-1,1 0 16,17 18-31,-18 35 16,-17 35 0,17-53-16,-35 71 15,-17 53 1,52-71 0,1-35-1,17-36 1,0-69 15,0-54-15,35 0 15,0-35-15,0 35-1,18 0 1,18 53-1,-1 53 1,-17 53 0,18 53-1,-36-18 1,-17 18 0,-18 17-1,0-52 1,0 0-1,-18-71 17,1 0-17,-19-18-15</inkml:trace>
  <inkml:trace contextRef="#ctx0" brushRef="#br0" timeOffset="117662.26">1288 15187 0,'0'0'16,"0"18"0,35-18-1,53 0 1,71-53 0,-36 0-1,36-18 1,-71 36-1,0 0 1,-52 35 0,-36 17 15,0 54-15,0 0-1,0 17 1,35 0-1,18-35 1,0-18 0,-18-35-1,53-18 1,-35-34 0,-53 34-16,36-53 15,-19-17 1,-17 18-1,-17 17 1,-1 17 15,-17 36-15,35 53 0,0 0-1,0 35 1,17-17-1,36 0 1,-35-71-16,17 17 16,0-17-1,18 0 1,-35-53 0,17-17-1</inkml:trace>
  <inkml:trace contextRef="#ctx0" brushRef="#br0" timeOffset="117978.33">2840 14728 0,'0'0'16,"0"-17"-16,0-1 16,-53 36 15,35 35-16,1 53 1,17-36 0,0 54-1,0-36 1,0 18 0,0-89-16,0 19 15,17-36 1,19-18-1,34-53 1,-52 54 0</inkml:trace>
  <inkml:trace contextRef="#ctx0" brushRef="#br0" timeOffset="118462.94">3034 14975 0,'18'-17'15,"-36"34"-15,36-52 16,-18 17-1,0 36 1,-36 17 0,36 54-1,0-72-15,0 54 16,0-1 0,18-17-1,35-53 1,0 0-1,17-35 1,-52-18 15,0-35-15,-18 0 0,-36-1-1,-17 54 1,0 18-1,-17 17 1,52 35 0,-17 18-1,35 0 1,0-18 0,0 0-1,0 1 1,53-54 15</inkml:trace>
  <inkml:trace contextRef="#ctx0" brushRef="#br0" timeOffset="118987.72">2699 14746 0,'0'18'16,"17"-18"15,1 0-31,35 0 16,35 0-1,0-36 1,-17 19 0,-36 17-1,-17 0-15,-1 0 16</inkml:trace>
  <inkml:trace contextRef="#ctx0" brushRef="#br0" timeOffset="119344.23">3598 14676 0,'0'0'0,"-17"0"32,-1 0-32,0 0 15,18 17 1,-17 36-1,17-35-15,0 105 16,0-35 15,0 36-15,-18-36 0,18 0-1,0-70 1,35-53 15,18-18-15</inkml:trace>
  <inkml:trace contextRef="#ctx0" brushRef="#br0" timeOffset="119624.86">3951 14728 0,'18'0'47,"-1"0"-47,1 0 16,70-17-1,-35 17 1,35-18-1,-35 18 1,-17 0 0</inkml:trace>
  <inkml:trace contextRef="#ctx0" brushRef="#br0" timeOffset="119911.92">4216 14693 0,'-36'18'15,"36"-1"-15,-17 1 16,-1 35 0,18 18-1,-18-1 1,18 36-1,0-18 1,0-17 0,0-18-1,0-36 1,18-17 0,17-17-1</inkml:trace>
  <inkml:trace contextRef="#ctx0" brushRef="#br0" timeOffset="120494.85">5468 14834 0,'0'0'0,"0"-17"0,18-54 31,-18 1-15,0 87 15,0 18-15,0 54-1,0-36 1,0 35 0,-18-18-1,18-34 1,0-19-1,18-17 1,35-53 0,-36 36-1</inkml:trace>
  <inkml:trace contextRef="#ctx0" brushRef="#br0" timeOffset="120829.19">5521 14517 0,'0'0'0,"-18"0"16,1 0-16,-1 0 15,36 0 17,35 0-17,0-53 1,-53 35-1,0 1 1,-18-1-16,-35 18 31,-18 0-31,54 18 32,17 35-17,0-18 1,53 0-1,-36-17-15,72-18 16</inkml:trace>
  <inkml:trace contextRef="#ctx0" brushRef="#br0" timeOffset="121111.23">6050 14482 0,'-18'0'31,"1"17"-31,17 1 16,-35 35-16,-1 17 16,36 36 15,0 18-15,0-19-1,53-34 1,-18-36-1,18-35 1,-17 0 0,17-53-1</inkml:trace>
  <inkml:trace contextRef="#ctx0" brushRef="#br0" timeOffset="121328.68">5768 14870 0,'0'0'16,"-18"17"-1,36-17-15,88 0 32,0-17-17,35-19 1,-35-17-1,-18 18 1</inkml:trace>
  <inkml:trace contextRef="#ctx0" brushRef="#br0" timeOffset="121760.77">7567 14693 0,'0'-17'0,"0"34"0,0-52 0,-18-53 32,18 70-32,-17 18 15,17 35 1,0 54 0,0 16-1,-18-34 1,1 17-1,17-53 1,0-17 0,17-18 15,1-18-31</inkml:trace>
  <inkml:trace contextRef="#ctx0" brushRef="#br0" timeOffset="122193.65">8026 14587 0,'0'0'16,"0"-35"-16,0 17 15,-36 18 1,-52 53 0,18 0-1,34 18 1,36-54-1,36-17 1,17 0 0,35 18 15,18 17-15,-36 1-1,-70-1 1,0 0-1,-35 0 1,-18-17 0,-53 0-1,36-18 1,17 0 0,-18-18-1,36-17 1,0-18-1</inkml:trace>
  <inkml:trace contextRef="#ctx0" brushRef="#br0" timeOffset="122394.45">7620 14429 0,'-35'0'15,"17"0"-15,18-18 16,-18 18 0,36 0 15,0 0-15</inkml:trace>
  <inkml:trace contextRef="#ctx0" brushRef="#br0" timeOffset="123145.76">9948 14764 0,'0'0'0,"0"-18"0,0-52 15,0 52-15,0-17 16,18-54-1,-18 19 1,-18 52-16,-52-52 31,-18 52-15,-36 36 0,36 35-1,0 88 1,52 0-1,36-35 1,18-36 0,17-52-1,54-18 1,-1 0 0,18-71-1,-71 54-15,53-72 16,-53 19-1,-17-36 1,-18 53 0,0 18 15,-35 105-15,35 54-1,0-18 1,35-36-1,36 1 1,17-54 0,-18-17-1,36-17 1,-53-36 0</inkml:trace>
  <inkml:trace contextRef="#ctx0" brushRef="#br0" timeOffset="123928.23">11377 14393 0,'0'-17'0,"0"-1"16,0-17-1,0 17 1,0 0-16,18 1 16,35-1-1,0 18 17,-18 35-17,-35 36 1,0 0-1,-71-1 1,18-17 0,18-35-1,17-18 1,18-18 15,18 18-31,35-18 16,18 18-1,-1 0 1,18 36 0,-35 34 15,-53 1-15,-17-18-1,-72 0 1,19-18-1,35-35-15,-54 18 16,54-18 0,0-18-1,0-17 1,35-18 0,0 0-1,17 35-15</inkml:trace>
  <inkml:trace contextRef="#ctx0" brushRef="#br0" timeOffset="124344.3">11765 14023 0,'0'0'0,"-18"0"0,1-18 15,17-17 1,0 17 0,35 18-1,36 18 1,-54 0-16,54 52 16,-53 1-1,-18-1 1,0-34-1,0-19 1,0-52 15,0-18 1,0 18-17,35-36 1,18 18-1,17 18 1,-34 35-16</inkml:trace>
  <inkml:trace contextRef="#ctx0" brushRef="#br0" timeOffset="124943.9">12559 14041 0,'0'-36'16,"0"19"-16,-18-1 15,1 0-15,-36-17 32,0 0-17,35 35-15,-52 17 16,-1 36-1,0 53 1,54 0 0,17-35-1,53-19 1,17-34 0,18-36-1,-17-17 1,0-53-1,-18-35 1,-18-1 0,-35 89-16,17-159 15,-17 70 17,0 71-17,0 106 1,-35 106-1,0 17 1,35-34 0,0-37-1,0-52 1,35-17 0,-17-36-1,35 0 1,-36-18-16</inkml:trace>
  <inkml:trace contextRef="#ctx0" brushRef="#br0" timeOffset="125360.95">13758 14111 0,'0'0'0,"-17"-35"16,-1 35-16,18 17 16,0 1-16,0 88 31,0 35-15,0 53-1,-18-70 1,1-19-1,-1-34 1</inkml:trace>
  <inkml:trace contextRef="#ctx0" brushRef="#br0" timeOffset="125694.82">13564 14376 0,'0'0'0,"-17"-71"0,17-17 16,0 0 0,70 35 15,71 18-15,-35 35-1,18 35 1,-71 53-1,-53 0 1,-71 53 0,-17-70-1,53-36-15,-36 18 16,53-35-16,-17-1 16,35 1-1,18-18 1,70 0-1</inkml:trace>
  <inkml:trace contextRef="#ctx0" brushRef="#br0" timeOffset="126277.13">14411 14570 0,'0'0'0,"0"-36"15,0 19 1,0-1-16,-18-17 16,-52 0-1,-1 17 1,-35 53 0,18 53-1,53-17 1,17 52-1,18-70 1,71-17 0,-18-19-1,17-17 17,18-53-17,-17-17 1,0-36-1,-36 18 1,-17 17 0,-18 54-1,0 70 1,0 17 0,0 18-1,0-35 1,17 0-1,36-53 1,18 18 0,-1-36 15,-52-17-15,-1 35-16</inkml:trace>
  <inkml:trace contextRef="#ctx0" brushRef="#br0" timeOffset="126645.16">14746 14552 0,'-18'-53'15,"36"106"-15,-71-123 16,53 52-16,0-35 16,0 0-1,53 18 1,18 35 0,34 17-1,-16 72 1,-36 16-1,-53 1 1,-18-53 0,-35-18 15,35-35-15,18-17 15,0-54-16,0-35 1,36 18 0,17-18-1,0 36 1,70-18 0</inkml:trace>
  <inkml:trace contextRef="#ctx0" brushRef="#br0" timeOffset="127460.2">15505 14041 0,'0'0'0,"0"-18"0,-36 53 47,19-17-47,-1 17 16,-17 36-1,-18 70 1,35-35-1,1 35 1,17-71 0,35-34-1,53-36 1,-17 0 0,17-53-1,-35-18 1,-36 53-16,36-70 15,-35 53 1,-18 70 15,-18 36 1,18 17-17,0-35 1,53-35-1,0-18 1,18 0 0,-18-36-1,17-52 1,-35 18 0,-17-19-1,-18 72 1,0 34 15,0 19-31,-35 34 16,-1 18-1,36-70 1,-35 88 0,18 17-1,-1 71 1,18-35-1,18 53 1,-1-106 0,-17-1-1,0-52 1,-17-35 0,-19-18-1,-17-53 1,53 35-16,-17-70 15,17 35 1</inkml:trace>
  <inkml:trace contextRef="#ctx0" brushRef="#br0" timeOffset="127727.96">15434 14358 0,'0'0'0,"-18"0"0,-17-35 16,70 35-1,54 0 1,87 0 0,-70-18-1,-18 18 1,-53-18-1,-17 18 17</inkml:trace>
  <inkml:trace contextRef="#ctx0" brushRef="#br0" timeOffset="128177">17268 14217 0,'0'0'0,"0"-53"15,0 35-15,0 1 0,0-36 16,0 18 0,-17 35 31,-18 88-32,-1 35 1,36 18-1,0-35 1,0 0 0,36-71-1,34-17 1,1-36 0,-18-35-1,-53 36-15</inkml:trace>
  <inkml:trace contextRef="#ctx0" brushRef="#br0" timeOffset="129426.7">17163 14376 0,'-18'0'0,"36"0"15,-107 0-15,72-18 32,34 0-17,89 18 1,18-35-1,52 0 1,-17 17 0,-53 18-1,-71 0 1,-35 71 0,0-1-1,-35 36 1,17-35-1,18-36 1,53-35 0,0 0-1,0 0 17,-18-35-17,-17-53 1,-18 35-1,-53-36 1,0 36 0,18 36-1,35-1 1,35 18 0,53-17-1,18 17 1,35 0-1,-17 0 1,-72 52 0,-52 19-1,0-53 1,-17 35 0,-1 35-1,1-53 1,17 18-1,17-35 1,36-18 0,0 0-1,0-36 1,-18-34 0,-35 17-1,-35-53 1,-53 35-1,-18 36 1,53 35 0,18 0-1,35 18 17,35-1-17,71 1 1,88-18-1,17-18 1,-87-17 0,-1-18-1,-70 0 1,-53-52 0,0 52-1,-35 17 1,0 36-1,-36 71 1,36 52 0,0 18 15,35 1-15,0-54-1,35-18 1,0-17-1,18-35 1,0-18 0,-18-18-1,1-17 1,-1-18 0,-17-17-1</inkml:trace>
  <inkml:trace contextRef="#ctx0" brushRef="#br0" timeOffset="129609.3">19121 14482 0,'0'0'0,"-18"17"0,0-17 32,18 18-17,-17-18 1,17-18 15,0 1-15</inkml:trace>
  <inkml:trace contextRef="#ctx0" brushRef="#br0" timeOffset="134081.23">1711 16087 0,'0'0'0,"-18"0"16,1-18-1,17 0 1,0 1-16,0-1 31</inkml:trace>
  <inkml:trace contextRef="#ctx0" brushRef="#br0" timeOffset="135175.91">1764 16016 0,'0'-18'15,"0"1"-15,0-1 32,-18 1-32,1 17 15,-1 0 32,18 35-31,0 71-1,-18-1 1,18 1 0,-17-70-16,-1 69 15,18-52 1,0-35 0,18-18-1,17-35 1,36-53-1,-36-1 1,18 1 0,-36 35-1,1 36 17,0 17-17,35 70 1,-18 18-1,-18-35 1,19 0 0,17-18-1,-18-35 1,35 0 0,-34-35-1,34-35 1,-52-1-1,17-52 1,-35 52 0,0 0-1,0 54 17,0 34-17,0 72 1,0 16-1,0 1 1,36-35 0,34-1-1,18-70 1,0 0 0,36-52-1,-36-1 1,0-53-1,-88 0 1,-17 0 0,-36 53-1,0 53 17,18 53-17,17 35 1,36 71-1,34-88 1,1-18 0,0-36-1,18-17 1,-1-35 0,89-53-1,-88 52 1</inkml:trace>
  <inkml:trace contextRef="#ctx0" brushRef="#br0" timeOffset="136658.75">4251 15875 0,'0'0'0,"18"-18"0,-1-17 0,-17-18 15,0 18 1,-53 35 31,-17 70-32,34 54 1,19-18 0,17 52-1,35-34 1,18-71 0,-35-35-16,70-1 15,35 1 1,36-36-1,-53-35 1,17-35 0,-70 17-1,-35-34 1,-18 69 0,-35-52-1,-54 18 1,19 52-1,-36 53 1,36 18 0,52-18-16,-35 54 15,35 34 1,18-17 0,36-71-1,34-35 1,1 0-1,35-35 1,-89 17-16,54-35 16,-36-35-1,-17 0 17,-18 17-17,0 89 16,0 0-31,-18 52 16,18 54 0,18-71-1,35 0 1,17-53 0,1 0-1,-54 0-15,54-36 16,-18-34-1,-36-1 1,-17-35 0,0 36-1,0 35 17,-17 52-17,17 71 1,0 1-1,0 16 1,0-34 0,-18-53-1,18-71 32,0-18-31,53-70-1,-35 88-15,52-35 16,54 35 0,-36 53-1,0 106 1,-70-18 15,-18 18-15,0-18-1,0-35 1,0-35 0,0-36 15,0 0-15,0 1-16</inkml:trace>
  <inkml:trace contextRef="#ctx0" brushRef="#br0" timeOffset="139258.74">6862 16228 0,'0'0'0,"-36"0"0,-70 17 16,36-17 0,70-35-1,17 0 1,72-71-1,-1 18 1,-70 53-16,87-107 16,-87 19-1,-18-1 17,-18 72-17,-105 52 1,52 52-1,-17 72 1,88-1 0,-18 36-1,18-18 1,0-70 0,0-36-1,18-53 16,-18-52-15,53-36 0,0 18-1,0 35 1,-35 53 0,34 0-1,37 53 1,-36 35-1,17 18 1,-17-53 0,53-36-1,-36-17 1,36-35 0,18-53-1,-71 17 1,-18-52-1,-35 52 1,-88 1 0,17 70-1,-17 35 1,17 36 15,36 70-15,35-53-1,0-70-15,18 52 16,35-52 0,17-18-1,1-53 1,-18-18 0,0-52-1,-36 70 1,-17 0-1,0 106 17,0 18-17,0 34 1,18-87 0,17 17-1,36-17 1,-1-18-1,1-35 1,17-36 0,-70 1-1,-1 52-15,-17-70 16,0 52 0,-17 19-1,-19 70 1,1 53-1,0-1 1,17-16 0,18-72-1,18-34 17,35-36-1,0-18-16,-36 36-15,19-36 16,-19 18 0,19 53-1,-19 36 1,18 34 0,1-17-1,-19-18-15,36 18 16,18-35-1,17 0 1,53-36 0,-35-35-1,-88 35-15,70-52 32,-71 35-32,19-36 15,-36-17 1,-71 35-1,-35 35 1,0 18 0,18 53-1,35 88 1,36-53 0,17 1-1,17-36 1,36-53-1,0 0 1,-35 0-16,70-36 16,0-52-1,-17 0 1,-36-36 15,-17 36-15,-18-18-1,0 89-15,0-19 16,0 72 15,-18 52-15,0 35 0,18-17-1,0-88-15,0 70 16,18-70-16,35 35 15,35-36 1,0-17 0,1-17-1,16-89 17,-52 18-17,-17-36 1,-19 18-1,-17-17 1,0 88-16,0-1 16,-17 89 15,17 18-15,-36 52-1,19 1 1,17-36-1,0 0 1,53-53 0,-36-35-16,71 18 15,-17-36 1,17-35 15,0-17-15,-35-1-1,-53-17 1,0 71 0,-17 17-1,-54 70 1,53 1 0,1 34-1,17-34 1,17-36-1,36-35 1,0 0 0,18-53-1,-36 18 1</inkml:trace>
  <inkml:trace contextRef="#ctx0" brushRef="#br0" timeOffset="140375.53">11571 15752 0,'0'-53'31,"18"53"-31,17-36 16,18-52-1,-18 35 1,-35-35 0,-70 53-1,-36 35 1,0 35-1,71 0 1,35 36 0,17-18-1,54 35 1,-18-35 15,-36-35-31,19 70 16,-36-35-1,-18 35 1,-35-53 0,0-17-1,-70-54 1,70-16 0,-18-37-1,18 19 1,18-18-1,35 70 1,71 71 15,-1 17-15,36 19 15,-35-36-15,52-18-1,-88-35-15,54 0 16,52-53 0,-53 0-1,18-35 1,-71-36 0,-35 36-1,0 53-15,0-71 16,0 71-1,-18 17 1,-17 89 0,17 52-1,1-35 17,17-52-32,0 69 0,35-52 31,18 0-16,35-53 1,-35-17 0,35-36-1,-88 0 1</inkml:trace>
  <inkml:trace contextRef="#ctx0" brushRef="#br0" timeOffset="140576.19">11871 15646 0,'0'0'0,"-18"0"0,-35 17 31,71-17-15,35 0-16,35 0 31,53-35-16,-17 17 1</inkml:trace>
  <inkml:trace contextRef="#ctx0" brushRef="#br0" timeOffset="143942.01">12700 15857 0,'0'0'0,"18"0"0,17 0 32,-17 0-32,34-53 15,-34 1 1,-18-54 15,-35 35-15,-71 36-1,0 17 1,0 53 0,-17 54-1,52-1 1,71-53-16,0 89 16,0-54-1,88-17 1,1-53-1,17 0 1,-1-70 0,-34-1-1,-36-17 1,-35 35 15,0 18-15,0 52 15,0 1-31,-17 35 16,17 53-1,35-18 1,18-53 0,35-17-1,18-18 1,0-53-1,-53 0 1,-36-18 0,-17 1-1,0 17 1,0 35 0,-17 18-1,17 36 1,-36 34-1,19-17 1,-1 18 0,18-36-1,0-18 1,53-69 15,-18-1-15,18 0-1,0-18 1,0 71 0,-18 0-1,-17 71 1,-1-1 15,36 18-15,0-35-1,-17-53-15,52 18 16,-53-18-16,71 0 16,53-35-1,-54-18 1,-34-35 0,-71-18-1,-18 35 1,1 54-16,-89-19 15,18 36 1,-18 36 0,35 17-1,18 35 1,53 18 15,18-71-15,53-35-1,-1 0 1,18-53 0,-35 0-1,0-35 1,-18-71 0,-35 53-1,0 0 1,0 71-1,0 106 17,-17-36-32,-1 88 15,18 1 1,0-36 15,53 18-15,35-53-1,89-18 1,-1-35 0,-35-18-1,-70-34 1,-18-37 0,-53 72-16,0-71 15,-18-1 1,-53 72-1,19 17 1,-37 70 0,19 1-1,17 35 1,53-18 0,18-53 15,52-17-16,-17-18 1,35-53 0,-35-18-1,0-17 1,-53 53 0,0 17-1,-18 71 16,18 18-15,0-36 0,0-17-16,18 34 15,35-34 1,17-18 0,19-35 15,-36-18-16,17-53 1,-35-17 0,-17-19-1,-18 37 1,0 52 0,-35 70-1,17 54 1,18-36-16,0 89 15,-17-36 1,17 18 0,0-36-1,35-17 17,-18-53-32,107 18 15,-36-18 1,36-35-1,-54-18 1,-35-18 0,-35 1-1,0 52 1,-17 53 15,-19 53-15,36-35-1,0 0 1,53-18 0,36-35-1,-1 0 1,-18-35 15,-17-53-15,-35 17-1,-18-34 1,0 87-16,-53-53 16,-18 71-1,-34 36 1,16 17 0,19 35-1,70 18 1,53-18-1,70-53 1,-35-17 0,54-18-1,-37-36 1,-52-16 0,-35 16-1,35-52 1,-53 35-1,17 0 1,-34 71 15,-36 105-15,-18-52 0,54-18-1,34 0 1,1-36-1,35-17 1,0-17 0,0-36-1,0-18 1,35 1 0,-53 34 15,0 36-16,-17 0 1,0 71 0,17-18-1,18-18 1,17-17 0,-17-18-1,36-35 1,-54 35-16,18-53 15,17-36 1,-52-16 0,-18 34-1,0 53 1,-71 18 0,1 106 15,52 0-16,18-53 1,0 18 0,53-54-1,0-17 1,-35 0-16,52-35 16,-17-18-1,-18 0 1,1 0-1</inkml:trace>
  <inkml:trace contextRef="#ctx0" brushRef="#br0" timeOffset="145058.63">18521 15946 0,'0'0'0,"-18"-53"31,36 53-31,-18-18 15,70-35 1,-52-35 0,-18 35-1,-71-35 1,-34 35 0,69 35-16,-105 1 15,35 34 1,1 54-1,52 35 1,53-1 0,0-34-1,53-18 1,70-53 0,-17 0 15,35-71-16,-53 18 1,-53 1 0,-35-19-1,0 53 1,0 1 0,0 34-1,18 54 1,35-1-1,0-34 1,35-36 0,0 0-1,-35-53 1,0 0 0,-35 0 15,17-18-16,-53 36 1,1 0 0,-1 88-1,1 17 1,-1 107 0,18-36-1,0 53 1,0-18-1,0-70 1,0-53 0,-18-53-1,36 0 1,-18-71 15,0-34-15,0 69-16</inkml:trace>
  <inkml:trace contextRef="#ctx0" brushRef="#br0" timeOffset="145393.21">19050 15681 0,'0'0'0,"0"-35"16,-35 17-1,35 0 1,70-17-1,18 35 1,18 18 0,-53 17-1,-53 36 1,-53 17 0,-70-18 15,17-17-16,53-17 1,35-19 0,1-17-1,105-70 17,-53 52-32</inkml:trace>
  <inkml:trace contextRef="#ctx0" brushRef="#br0" timeOffset="145708.97">19579 15593 0,'0'-18'31,"-17"18"-31,-19 0 0,1 53 16,17 53 15,1 0-16,-1 52 1,-17 19 0,-1-54-1,19-34 1,-1-72 0,18-34 15,18-1-31,-1-35 15,1 18-15,-18 17 0</inkml:trace>
  <inkml:trace contextRef="#ctx0" brushRef="#br0" timeOffset="146408.41">19456 15822 0,'0'-53'0,"0"106"0,0-123 16,0 17-1,17 0 1,1 17-1,70 19 1,0-1 0,36 36-1,-36 35 1,-70 17 0,-36-17-1,-53 0 1,-52-35-1,52-1 1,1-17 0,35 0-1,52 0 32,1 0-47,105 0 31,-17-17-15,-71 17-16,124-36 16,-35 1-1,-1-35 1,-35-19 0,-70 19-1,17-71 1,-35 53-1,0 70 1,0 53 0,-35 71-1,17 17 17,18-52-32,18 0 31,53-36-16,-1-35 1,1 0 0,-1 0-1,-35-35 1,1-36 0,-19 18-16</inkml:trace>
  <inkml:trace contextRef="#ctx0" brushRef="#br0" timeOffset="146991.14">20849 15205 0,'0'-18'16,"-17"18"-1,-19 18 16,36 17-15,0 18 0,0 17-1,0-34 1,0-1 0,-17-17-1,-1-18 16,18-18-15,0 0 0,0-35-1,0-17 1,53-1 0,-35 36-1,70-35 1,-18 52-1,36 0 1,-53 54 0,-35 52-1,-18 18 1,0-1 0,-36-52-1,19-17 1,-1-1-1,18 0 1,-18-17 0</inkml:trace>
  <inkml:trace contextRef="#ctx0" brushRef="#br0" timeOffset="147225.65">21237 15822 0,'-17'18'16,"-1"-18"-16,-17 17 15,-1-17 1,54-17-1,-18-1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2:17:56.1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2064 670 0,'0'18'16,"17"-18"93,1 0-93</inkml:trace>
  <inkml:trace contextRef="#ctx0" brushRef="#br0" timeOffset="906.9">2170 688 0,'0'18'0,"17"-18"32,1 0 15,-1-18-47,1 0 15,-18 1 1,18-1-16,-1 0 15,-17-17 1,0 17 0,-35 1-1,-53 17 17,53 0-32,-36 35 15,-17 0 1,-18 18-1,36 0 1,17-18 0,35 1-1,18-19 1,18 1 0,70-18-1,-18 18 1,36-1-1,-18 19 1,-17-1 0,-1 35 15,-52-17-15,0 36-1,-18-19 1,-71 18-1,-17-17 1,0-36 0,-18-17-1,0-18 1,-17-36 0,17-34-1,71 17 1,17 0-1,18 18 1,0 17 0,35-17-1,18 17 17,-35 1-32,35-1 15,0 18-15</inkml:trace>
  <inkml:trace contextRef="#ctx0" brushRef="#br0" timeOffset="1740.49">2540 1111 0,'18'0'0,"-36"0"0,71 0 15,-35 0-15,52 0 16,36-53 0,-36 0 15,-17 0-15,-35 1-1,-18-1 1,-53 53-1,18 0-15,-36 0 16,-52 17 0,35 36-1,-1 35 1,72-17 0,-1 0-1,18-54-15,0 54 16,53-36-1,35 0 1,-17-17 0,52-18 15,-52-18-15,52-35-1,-34-17 1,-19-1-1,-17-70 1,-18 0 0,-35 35-1,0 18 1,0 35 0,-17 53-1,-1 18 1,-17 52-1,17 18 1,18 71 0,0 0-1,0-53 17,0 0-17,0-53 1,18-53 15,17 0-15,-17-53-1,-1 35-15</inkml:trace>
  <inkml:trace contextRef="#ctx0" brushRef="#br0" timeOffset="2757.31">3475 1076 0,'17'0'0,"1"0"15,0 0 1,-1 0-16,36-35 15,0-1 1,18 1 0,-36 0-1,-35 17-15,0 1 16,-35-1 0,-18 18-1,-35 35 1,35 18-1,-18 35 1,71-17 0,0-36-16,0 18 31,0 0-15,53-35-1,35-18 1,18 0-1,0-53 1,-35 0 0,-1-53-1,-52 53 1,-18 0 0,0 35-1,0 71 16,-18 18-15,18 0 0,0-1-1,0-17 17,0-35-32,-18-1 15,18 1 1,-17-18 15,17-18-15,-18-70-1,18 18 1,18 34-16,70-87 16,-17 35-1,34 17 1,-34 71-1,17 35 1,-35 53 0,-53 1-1,0 17 17,0-54-17,0 1 1,0-35-1,-18-18 1,1 18 0,-1-18-1,18-18 1,0 0-16</inkml:trace>
  <inkml:trace contextRef="#ctx0" brushRef="#br0" timeOffset="3223.58">4992 847 0,'-18'0'16,"1"0"-1,-1 17 1,0 54 0,18-1-1,0 19 17,0-36-17,0-18 1,0-18-1,0 1-15,0-53 32,36-18-17</inkml:trace>
  <inkml:trace contextRef="#ctx0" brushRef="#br0" timeOffset="3723.83">4921 476 0,'0'0'0,"-17"0"0,-36 36 32,35 16-17,0-34-15,18 35 16,0 0-1,18-18 1,53-35 0,-1 0-1,1-35 1,-36 0 0,-17-36-1,-18 18 1,0-17-1,-71 52 1,-17 18 0,35 35-1,0 18 17,35 18-17,18 17 1,0-35-1,0-36-15,53 54 16,0-36 0</inkml:trace>
  <inkml:trace contextRef="#ctx0" brushRef="#br0" timeOffset="4243.38">5292 829 0,'0'-18'16,"-18"18"0,0 0-1,-17 18 1,35 35-1,-18 17 1,18 1 0,0 17-1,0-17 1,0-36 0,18-17-1,35-18 1,0-18-1,0-35 1,-18-35 0,0-18-1,-17 18 17,0 35-17,-18 35 1,0 36 31,0 0-32,17-18 1,1 17-16</inkml:trace>
  <inkml:trace contextRef="#ctx0" brushRef="#br0" timeOffset="5006.42">5750 847 0,'0'17'16,"0"1"-16,-17 0 16,-1 52-1,18 1 1,-18 17-1,18-35 1,-17 17 0,17-34-1,-18-36 1,18-18 31,0-17-47,0-18 15,18-53 1,35 18 0,-36 52-16,89-69 15,-35 69 1,34 36 15,-52 53-15,0 35-1,-53 18 1,18-17 0,-18-19-1,0-35 1,0-17 0,-18-18-1,18-35 16,0-53-15,0 17 0,53-53-1,35 1 17,-17 70-17,-36 53-15,53 0 16,-17 71-1,-36 70 1,-35-53 0,-17 53-1,-19-88 1</inkml:trace>
  <inkml:trace contextRef="#ctx0" brushRef="#br0" timeOffset="5073.18">6456 1358 0,'0'0'16,"0"-53"-1,17 36-15</inkml:trace>
  <inkml:trace contextRef="#ctx0" brushRef="#br0" timeOffset="7956.57">11324 247 0,'0'0'0,"0"-18"15,0-17 1,0 0 0,0-1-1,0 19 17,0 34-1,0 1-31,-17 17 15,17 71 1,-18-18 0,-17 36-1,35-1 1,0 18 0,0-17-1,0 52 1,0-70-1,17 53 1,-17-18 0,0 0-1,0 18 17,0-53-17,0 35 1,0-53-1,18 18 1,-18-71-16,0 36 16,0 35-1,0-1 1,0-34 0,0 52-1,0-70 1,0-35-16,0 88 15,18-18 1,-18-17 0,0 34-1,0 1 1,0 18 15,0 52-15,0-70-1,0 17 1,0-34 0,17 52-1,-17 0 1,0-106-16,0 71 16,0 17-1,0 18 1,0-52-1,0 52 1,0-35 0,18-53-16,-18 88 15,0-18 1,17-35 15,-17 18-15,18-18-1,0 1 1,-18 52 0,0-53-1,0 35 1,0 1 0,0-36-1,0 18 1,0 53-1,0-54 1,0 36 0,0 1-1,0-37 17,0 19-17,0-89-15,0 124 16,0-36-1,0 36 1,0 0 0,0-36-1,-18 89 1,0-18 0,18-53-1,-17 36 1,17-1-1,-18-17 1,18-18 0,0 70-1,0-69 1,0-54 15,0 35-15,0 1-1,0-36 1,0-53-16,0 89 16,0-18-1,-17-36 1,-1 36 0,0 0-1,18 17 1,-17 1-1,-1 17 1,0 18 0,1-54-1,-1 54 1,-17 35 15,35-159-31,0 107 16,-18 34-1,0-17 1,1-36 0,-18 54-1,17-1 1,0-17 0,-17-1-1,17 1 1,1-35-1,-1 70 1,18-124 0,0-34-16,-18 87 31,18 0-31,0-34 31,0 34-15,-17 1-1,-1-19 1,1 72 0,-1-71-1,18-18 1,-18 35 0,1-34-1,-1 34 1,18 53-1,0-70 1,0 18 0,0-1-1,0-17 1,0 53 15,0-18-15,0-18-1,0-70 1,-18-53-16</inkml:trace>
  <inkml:trace contextRef="#ctx0" brushRef="#br0" timeOffset="9305.84">12524 847 0,'-18'0'0,"-35"-89"31,35 89-31,1-17 16,-1 17 0,0 0-16,1 17 15,-18 89 1,17 0 15,0 71-15,-17-54-1,17 18 1,1-53 0,17-35-1,0-35 1,0-53 15,0-18-15,0 17-16</inkml:trace>
  <inkml:trace contextRef="#ctx0" brushRef="#br0" timeOffset="9656.84">12259 1076 0,'0'0'0,"0"-53"0,0 0 31,18 0-15,-1 36-16,36-36 15,53-18 1,0 71 0,-36 0-1,1 88 1,-36 53 0,-17 18-1,-18-53 1,0 17-1,0-52 1,-18-18 0,18-35-1,-17-36 17,-1 0-17</inkml:trace>
  <inkml:trace contextRef="#ctx0" brushRef="#br0" timeOffset="10372.62">12259 1393 0,'0'0'0,"-18"0"0,54 0 47,-19 0-47,54-17 15,-36 17-15,106-53 16,-35 18 0,35-18-1,-53 35 1,1 18 0,-72 53 30,-17 0-30,0 17 0,-17 1-1,17-18 1,35-18 0,18-35-1,17 0 1,-17-35-1,0-18 1,18-18 0,-71 54-16,35-54 15,-17-35 1,-1 36 15,1 52-15,-18 71 15,0-35-31,-18 52 16,18 19-1,0-37 1,0 1 0,18-17-1,0-19 1,17 1-1,18-18 1,-18-35 0,36-36-1</inkml:trace>
  <inkml:trace contextRef="#ctx0" brushRef="#br0" timeOffset="10655.49">13864 847 0,'0'0'16,"0"-18"-16,0-35 16,-35 53-1,0 35 1,-1 71 0,36-18-1,-17 54 1,17-19-1,0-35 1,-18-17 0,18-54-1,18 1 17,17-36-17,18-35-15</inkml:trace>
  <inkml:trace contextRef="#ctx0" brushRef="#br0" timeOffset="11154.85">14093 1129 0,'0'0'15,"-17"18"32,17-1-47,-18 18 16,18-17-16,0 17 15,-17 54 1,17-54 0,17 18-1,18-53 1,18 17 15,36-34-15,-19-19-1,18-16 1,-52-37 0,-36 1-1,-36 0 1,-52 35 0,-35 53-1,34 35 1,19 36-1,35-18 1,17-18 0,0-17-1,18-36 32</inkml:trace>
  <inkml:trace contextRef="#ctx0" brushRef="#br0" timeOffset="11421.94">13652 1005 0,'0'0'0,"-17"0"0,17-17 31,17 17-31,1-18 15,17 18-15,-17 0 0,70-18 16,53-17 0,-17 18-1,-54 17 1,-34 0 0,17-18 15,-36 18-31,1 0 0</inkml:trace>
  <inkml:trace contextRef="#ctx0" brushRef="#br0" timeOffset="11789.26">14693 741 0,'0'0'0,"35"-35"32,-35 52-1,0 1-31,0 17 0,0 71 31,0 0-15,-17 35-1,17-35 1,-18-36 0,18-52-16,0 17 15,0-17 17,0-36-17,35-35 1</inkml:trace>
  <inkml:trace contextRef="#ctx0" brushRef="#br0" timeOffset="12107.37">15152 723 0,'0'0'0,"0"-17"32,70 17-17,1-18 1,70 0 0,-106 18-16,71 0 15,18 0 1,-54 0-1,-35 0 1,-52 0 15</inkml:trace>
  <inkml:trace contextRef="#ctx0" brushRef="#br0" timeOffset="12459.27">15557 723 0,'-35'0'15,"18"0"1,-1 0 0,0 18-1,18-1-15,0 54 16,0 35-1,0 35 1,0-53 0,-17 18-1,-1-35 1,0-36 0,18-18 15,0 1-16,0-36 17,0 1-32</inkml:trace>
  <inkml:trace contextRef="#ctx0" brushRef="#br0" timeOffset="13705.11">1834 1693 0,'0'0'0,"-17"0"15,-36 0 1,35 0-16,1 0 16,-1 0-1,36 18 17,-1-18-17,71 18 1,1-1-1,87-17 1,89 0 0,-36 0-1,71 0 1,-71-17 0,106 17 15,-70 0-16,-195 0-15,248-18 16,-71 18 0,106-18-1,-106 18 1,17 0 0,-52 0-1,-71 0 1,-88 0-1,-18 0 1,-17 0 0,-1 0-1,-17-17 63,18 17-78,0-18 16,-18 0-16</inkml:trace>
  <inkml:trace contextRef="#ctx0" brushRef="#br0" timeOffset="14738.9">12277 1923 0,'0'0'0,"0"17"0,-18-17 16,0 18 0,18 0 30,18-18-46,70 0 16,18 0 0,0 0-1,88 0 1,-18 0 0,89 0 15,-1-18-16,1 0 1,70 18 0,-53 0-1,106 0 1,-70 0 0,88 0-1,-318 0-15,141 0 16,18 0-1,-88 0 1,35 0 0,-71 0-1,-70 0 1,-17-17 15,-19 17 16,1 0-31,-18-18-1,0 0-15</inkml:trace>
  <inkml:trace contextRef="#ctx0" brushRef="#br1" timeOffset="26454.77">988 2240 0,'0'-18'15,"0"1"1,-18 17-16,-17-18 16,-36 18-1,18 18 1,-17 17 0,-1 53-1,18-17 1,18 88 15,17-54-15,18 54-1,36-53 1,34-35 0,18-36-1,-17-35 1,-36 0-16,36 0 15,35-53 1,-18-18 0,0-34-1,-53-1 1,-17-53 0,-71 18-1,-17 53 16,-54 35-15,1 53 0,-54 35-1,54 36 1,17 34 0,88-69-16,1 140 15,34-70 1,54 0-1,17-36 1,35-34 0,19-19-1,-19-17 1,36-70 0,-36 17 15,1-18-16,-71 18 1,-36 0 0,-17 36-1,-17 34 17,17 1-32,-18 17 15,18 18 1,-18 0-1,18-18 1,0-17 0,-17 0-1,-1-18 32,18-18-47,0-35 31,0-35-15,53 0 0,53 0-1,0 35 1,35 70 0,-88 36-1,-36 53 1,-17-35-1,0-1 1,0-17 0,-17-18-1,-1-35 1,0 0 31,18-17-32,0-36 1,0 35-16</inkml:trace>
  <inkml:trace contextRef="#ctx0" brushRef="#br1" timeOffset="27678.18">2134 2258 0,'0'0'16,"0"-18"-16,0 0 0,-17 18 16,-1 18-1,0 35 1,18-35-16,-17 52 16,17-34-16,0 34 15,0-35 1,-18 106-1,18-52 1,0-1 0,0-53-1,53-17 1,18-18 0,-1-18-1,-17-35 1,35-17-1,-70-1 1,0 1 0,-18 87 31,-18 1-47,-17 35 15,35 0 16,0 17-15,0-52 0,35 17-1,35-35 1,36 0 0,-35-35-1,-1 0 1,-34-18-1,-19 35-15,1-70 16,-18 53 0,18-1-1,-18 19 1,-18 52 15,18 35-15,-18 1 15,18 17-15,-17-17-1,17 52 1,-18-17 0,18-71-16,-18 142 15,18-54 1,0 54-1,-35-36 1,0-53 0,-18 18-1,0-71 1,-18-17 0,19-18-1,-37-36 16,36-34-15,0-124 0,53 17-1,53-34 1,18 70 0,35 17-1,-18 71 1,0-35-1,-70 70 1,-1 18 0,1-17-1,0 17 63</inkml:trace>
  <inkml:trace contextRef="#ctx0" brushRef="#br1" timeOffset="28453.5">4039 2452 0,'0'0'0,"0"-53"15,-17 53 1,-1 0 0,0 0-1,1 35 1,17 36-1,-18 70 1,0 0 0,1-53-1,17-70-15,-18 52 16,18-34 0,18-54 30,-1 0-30,1 1-16</inkml:trace>
  <inkml:trace contextRef="#ctx0" brushRef="#br1" timeOffset="28987.88">4251 2611 0,'0'0'0,"0"17"15,-35 36 1,-54 18 0,19-18-1,-1-1 1,18-34 0,36 0-1,34-18 32,1-18-31,35-17-1,35-18 1,0-18 0,-52 36-1,-19 17 1,1 18-1,-18 53 1,18 18 0,35 17-1,-36-70-15,18 35 16,18 0 0,0-36-1,0-17 16,18-17-15,-1-54 0,1-35-1,-36 53 1</inkml:trace>
  <inkml:trace contextRef="#ctx0" brushRef="#br1" timeOffset="29236.28">4851 2540 0,'0'-71'15,"0"142"-15,0-212 16,-18 141-1,-35 35 1,53-17-16,-35 70 16,17 35-1,1 19 1,-1-54 0,18-18 15,0-52-31,0 17 15,0-17 1,18-18 0,52-35-1,-35-18 1</inkml:trace>
  <inkml:trace contextRef="#ctx0" brushRef="#br1" timeOffset="29687.01">5009 2769 0,'0'18'0,"0"0"15,18-18 17,0 0-17,-1 0-15,19-18 0,34-17 31,-35-18-15,-17 0 0,-18 18-1,-18 35 1,-52 0 0,-1 88-1,36-18 1,35 36-1,0-35 1,53-36 0,0-17-1,53-18 1,-18-18 0,0-17-1,-53 17-15,71-88 31,-88 71-31</inkml:trace>
  <inkml:trace contextRef="#ctx0" brushRef="#br1" timeOffset="30203.94">5697 2346 0,'0'-18'16,"-35"36"-1,0 70 1,35 18-1,0 35 1,-18-53 0,1 18-1,17-35 1,-18-71 0,18-18 30,0 0-30,0-35 0,35-35-1,53-18 1,-17 54 0,35 52-1,-36 17 1,-34 54-1,-19-1 1,-34 18 0,-72-35-1,1-17 1,0-1 0,0-35-1,35 0 1,35-35 15,36-18-15</inkml:trace>
  <inkml:trace contextRef="#ctx0" brushRef="#br1" timeOffset="31053.46">6615 2293 0,'0'0'0,"0"-18"0,0 1 15,0-36 1,0 18-1,0 105 32,0-17-47,0 71 16,0 52 0,0-70-1,0 0 1,0-89-1,0 18 1,-18-35 15,0 0-15,18-52 0,0-19-1,0 36-15,53-71 16,35 18-1,54 17 1,-37 71 0,-34 53-1,-36 71 1,-35-54 0,-70 18-1,-1-52 16,-70 16-15,17-34 0,36-18-1,71 0 1,17-18 0,17-17-1,54 0 1,-36 17-16</inkml:trace>
  <inkml:trace contextRef="#ctx0" brushRef="#br1" timeOffset="31636.93">7549 2522 0,'0'0'0,"0"-17"0,0-1 15,0-35 1,-35 18 0,-18 35-1,-17 18 1,52-18-16,-17 35 16,-18 106-1,35-35 1,1-36-1,17-17 1,0-35 0,35-18-1,35-18 1,-17-35 0,18-35-1,-53 0 1,-1-18 15,-17 53-15,-17 71 15,-19 88-15,36-18-1,0 18 1,0-53-1,0-18 1,18-35-16,0 0 16,34 0-1,19 0 1,-18-53 0</inkml:trace>
  <inkml:trace contextRef="#ctx0" brushRef="#br1" timeOffset="32119.79">8043 2434 0,'0'-17'0,"0"34"0,0-52 16,0 17 0,-17 18-1,-1 0-15,-35 0 16,-17 36-1,52 16 1,0 1 0,18 0-1,18 0 1,0-35-16,34 17 16,19 0-1,-18 1 1,-35-19 15,-18 1-15,-18 17-1,0-35-15,-70 18 16,-18-18 0,36 0-1,-18 0 1,52-18-1,19 18 1,17-17-16,35-36 31,53 17-15</inkml:trace>
  <inkml:trace contextRef="#ctx0" brushRef="#br1" timeOffset="32519.21">8237 2663 0,'0'0'0,"53"0"16,-35 0 0,35-52-1,-36-19 1,1 18-1,-18 35 1,0-17 0,-35 35-1,0 35 1,35-17-16,-36 35 16,19 35-1,17 0 1,0-52 15,17-1-15,36-17-1,35-18 1,-17 0 0,17-18-1</inkml:trace>
  <inkml:trace contextRef="#ctx0" brushRef="#br1" timeOffset="33136.65">9066 2487 0,'0'0'15,"0"-18"-15,0-34 0,0-1 16,-53 35 0,-35 18-1,0 18 1,70-1-1,-70 54 1,53-1 0,17 36-1,18-18 1,0-52 0,71-19-1,-18-17 1,17 0-1,1-70 1,-36-1 0,36-70-1,-18 18 1,-36 87-16,36-105 16,-53 53-1,0 53 16,-17 35-15,-19 53 0,36-18-16,-17 53 15,-1-53-15,18 89 16,0 35 0,18-54-1,35-34 1,17-36-1,-35-35-15,36 0 16,17-17 0,18-36-1,-35-18 1,-19 18 0</inkml:trace>
  <inkml:trace contextRef="#ctx0" brushRef="#br1" timeOffset="34035.99">4674 3828 0,'0'0'0,"0"-18"31,0 0-31,0-17 16,0 0 0,-35 0-1,-18 17 1,-70-17 0,34 35-1,-16 53 1,87-36-1,-53 36 1,36 53 0,35 0-1,0-18 1,0-35 0,71-53-1,35-35 1,-1-36-1,-52 18 1,-17-17 0,-36-1-1,0 53 1,0 1 0,0 52-1,0 36 1,0-1 15,0 18-15,52-52-1,-34-19-15,35 1 16,0-18 0,35-53-1,-53 35-15</inkml:trace>
  <inkml:trace contextRef="#ctx0" brushRef="#br1" timeOffset="34303.69">4992 3775 0,'0'0'0,"0"-36"15,0 72 17,-18 34-17,18 54 1,0-89-1,0 88 1,0 36 0,0 0-1,0-88 1,0-1 0,0-35-1,0-70 16</inkml:trace>
  <inkml:trace contextRef="#ctx0" brushRef="#br1" timeOffset="34669.01">4992 3951 0,'0'0'15,"0"-35"-15,0-36 0,0 1 16,53 17 15,17 35-15,1 18-1,35 18 1,-18 35 0,-88 0-1,-35 35 1,-89 0-1,54-35 1,-1-18 0,36-35-1,35-17 17,53-36-17,17 17 1</inkml:trace>
  <inkml:trace contextRef="#ctx0" brushRef="#br1" timeOffset="35003.01">5680 3722 0,'-18'0'31,"0"17"-31,1 19 15,-1 52 1,18 35 0,0 1-1,0 52 1,-17-17 0,-1-53-1,18-18 1,-18-70 15,18-36 0,0-35-15,18-17-16</inkml:trace>
  <inkml:trace contextRef="#ctx0" brushRef="#br1" timeOffset="35720.36">5662 3828 0,'0'0'0,"0"-36"0,0-17 15,0 18 1,35 18 0,36-1-1,35 18 1,17 35 15,-88-17-31,18 35 16,-53 0-1,-17 0 1,-89-1 0,18-16-1,0-19 1,70-17-1,0 0 1,54 0 15,34 0-15,1 0 0,-36 0-16,71-35 15,0 0 1,-36 0 15,-17-36-15,-18 18-1,-17 35-15,17-70 16,-17 35 0,-18 36-1,0 34 1,-18 54-1,1 17 1,17-17 0,0 17-1,0-53 1,35 0 0,18-35-1,35 0 16,-70-17-31,70-19 16,-35-16 0,0-1-16</inkml:trace>
  <inkml:trace contextRef="#ctx0" brushRef="#br1" timeOffset="36252.82">6985 3457 0,'0'0'0,"-18"0"0,1 0 15,17 35 1,-18 18 0,18-35-16,0 35 15,-18 18 1,1-36 15,-1 0-15,1-17-1,-1-18 17,18-53-17,18-18 1,70-35-1,0 18 1,53 18 0,-106 70-16,36 0 15,-18 88 1,-36-18 0,-17 36-1,0-35 1,-17-36-1,-1-17 17,0-18-17,1 0 1,17-18-16</inkml:trace>
  <inkml:trace contextRef="#ctx0" brushRef="#br1" timeOffset="40852.58">13229 3810 0</inkml:trace>
  <inkml:trace contextRef="#ctx0" brushRef="#br1" timeOffset="44418.25">12577 2787 0,'17'0'16,"1"0"0,-18-18-1,53-17 1,17-36 0,-52 54-16,17-36 15,-17 0 1,-18 18-1,-35-1 1,-18 36 0,-71 18-1,71 35 1,0 35 0,36-35-1,17 0 1,35 0-1,36 0 17,-1 0-17,1 0 1,-1 17 0,-70-17-1,-35 18 1,-53 17-1,-36-18 1,1-70 0,52 0-1,-17-52 1,35-19 0,35-35-1,1 53 1,17 0 15,35 53-15,18 18-1,18 53 1,-36-19 0,-18-34-16,36 70 15,-17-35 1,17-18-1,17-35 1,-17 0 0,18-52-1,17-19 1,-35-17 0,-18 35-1,-35 18 1,0 17 15,-18 71 0,1 0-15,17 0 0,0 0-1,35-36 1,18-17-1,35 0 1,0-35 0,-35-18-1,0-17 1,-53-1 0,0 18-1,0 71 32,0 17-31,0 0-1,0 36 1,18-1 0,17-52-1,-17-18-15,52 0 16,-17 0-1,35-35 1,1-18 0,-72-18-1,1 1 1,-18 17 0,0 17-1,-18 36 1,18 18-1,-17 53 17,17-54-32,-18 89 15,18 0 1,0 53 0,0 35-1,-18-71 1,1 36-1,17-124-15,-18 71 16,0-53 0,18-88 15,0-36-15,18 18-1,-18 18-15,35-71 16</inkml:trace>
  <inkml:trace contextRef="#ctx0" brushRef="#br1" timeOffset="44753.16">13582 3034 0,'0'0'0,"0"-53"16,35-53-1,-35 53 1,53 36-1,35 17 1,18 0 0,-18 52-1,-70-34-15,17 53 16,-52-1 0,-89-17-1,35 0 1,-17-18-1,70-17 17,1 0-17,52-71 17</inkml:trace>
  <inkml:trace contextRef="#ctx0" brushRef="#br1" timeOffset="45134.98">14252 2857 0,'0'0'0,"-17"18"47,17 0-47,0-1 15,0 72-15,0 16 32,0 107-17,0-71 1,0 53 0,-36-53-1,19-35 1,17-53-1,0-71 17,0-17-17,0-35 1,0 52-16,0-88 16</inkml:trace>
  <inkml:trace contextRef="#ctx0" brushRef="#br1" timeOffset="45501.58">14182 3175 0,'0'0'0,"0"-18"16,-18-123-1,18 88 1,35-17 0,53-1-1,18 36 1,18 35-1,-107 0-15,54 35 16,-53 53 0,-36 18-1,-53-53 1,-52 35 0,52-52-1,-17-19 1,71 1-1,52-53 32,18-1-31,-36 36-16</inkml:trace>
  <inkml:trace contextRef="#ctx0" brushRef="#br1" timeOffset="46051.98">14887 2822 0,'0'0'0,"-17"0"47,-1 0-47,-35 53 15,0 18 1,18 35-1,35-36 17,0-52-32,0 52 15,0-52 1,70-18 0,19-18-1,-19-17 1,1-18-1,-54 18-15,1-18 16,-18-53 0,-88 18-1,17 53 1,-17 35 0,17 35-1,54-18-15,-36 72 16,35-1 15,18-35-15,0 17-1,18-34 1,52-19 0,-34-17-1,17 0 1,-18-35-16</inkml:trace>
  <inkml:trace contextRef="#ctx0" brushRef="#br1" timeOffset="46535.21">15187 2946 0,'0'-18'15,"0"36"-15,0-54 0,0 19 16,35-36-1,18 18 1,-35 35 0,35-18-1,35 18 1,-17 18 0,17 52-1,-53 18 1,-35-35-1,0-35-15,-18 35 16,1-36 0,-19 1-1,19-18 1,-1-18 0,18-34-1,0-37 1,35 36-1,18-17 17,-35 35-17,35-1 1,-35 1 0,17 0-1,-17 35-15</inkml:trace>
  <inkml:trace contextRef="#ctx0" brushRef="#br1" timeOffset="46851.69">16087 2522 0,'0'0'16,"-18"-17"-1,0 17-15,1 17 16,17 1 0,-36 70-1,36 18 1,-17 17 0,-1-52-1,1 0 1,17-36-1,17-35 1,36 0 0,-35-18-16</inkml:trace>
  <inkml:trace contextRef="#ctx0" brushRef="#br1" timeOffset="47283.96">16422 2752 0,'17'-18'15,"-17"0"1,-17 18 0,-1 0-1,-52 18 1,34 17 0,36 1-1,0-1 1,36 0-1,52-17 1,0-1 0,0 19-1,-70-1 1,-18-17-16,0-1 16,-71 19-1,1-19 1,-18-17-1,-1 0 1,54 0 15,17-17-15,18-36 0,-17 0-1</inkml:trace>
  <inkml:trace contextRef="#ctx0" brushRef="#br1" timeOffset="47536.19">15981 2593 0,'17'-35'15,"1"35"1,35-18-16,-18 18 0,71-18 15,53-17 17,-71 17-17,-17 1 1,-54 17 0,1 0-1,-18-18 1</inkml:trace>
  <inkml:trace contextRef="#ctx0" brushRef="#br1" timeOffset="48316.99">18133 2611 0,'0'0'0,"17"0"16,19-18-16,17-35 15,-18 18 1,-17 17-16,17-35 15,-35-17 1,-18 52 15,-52 18-15,-36 18 0,35 35-1,18 35 1,53-35-1,53 17 1,18-17 0,52 18-1,-35-1 1,-52-17 0,-54-18-1,-105 18 1,-19-17-1,-34-36 1,53 0 15,70-18-15,35-17 0,18-18-1,53 0 1,18 18-1,34-36 1</inkml:trace>
  <inkml:trace contextRef="#ctx0" brushRef="#br1" timeOffset="48600.88">18644 2364 0,'0'0'0,"0"-18"16,-17 36 15,-36 87 0,35 1-15,-17 35 0,17-52-1,18-72-15,0 54 16,0-54-1,35-17 1,1-17 0</inkml:trace>
  <inkml:trace contextRef="#ctx0" brushRef="#br1" timeOffset="48801.96">18292 2734 0,'0'-18'16,"17"18"-16,1 0 15,70-17 1,0-1 0,36-17-1,-36 0 1,-53 35-16</inkml:trace>
  <inkml:trace contextRef="#ctx0" brushRef="#br1" timeOffset="50751.59">19068 2716 0,'17'0'15,"1"0"1,0 0-16,-1 0 0,18-35 15,-35-18 1,0 0 15,-35-17-15,-35 52 0,-19 18-1,37 53 1,-54 106-1,70-71 1,19 35 0,34-52-1,19-53 1,-1-18-16,18 0 16,-18 0-16,18-36 15,35-17 1,-35 0-1,-35-52 1,-1-1 15,-17 53-15,-17 88 15,-1 36-15,18 17-1,0-18 1,18-52-16,52 17 16,1-35-1,52 0 1,-34-17 0,-1-54-1,-35 1 1,-36-36-1,-17 71 17,-17 70-1,-19 53-15,1-17-1,-18 17 1,53-71-1,0-34 32,18-1-47,17-17 16,-17 0-16,17-18 16,36-18-1,-71 53 1,35 36-1,-35 35 1,35 18 15,0-19-15,36-16 0,0-36-1,17 0 1,0-18-1,-17-35 1,-1-53 0,-70 18-1,0 18 1,-53 52 0,-35 18-1,35 53 1,35-18-16,-35 53 15,53-17 17,0-18-17,0-18 1,53-35 0,0 0-1,0-53 1,-17-35-1,-19-18 1,18-53 0,-17 54-1,-18 16 1,0 72 0,-35 34-1,17 36 1,18 88-1,0-17 17,18-36-17,35 0 1,35-52 0,-18-36-1,36 0 1,-18-36-1,-52-34 1,-19-36 0,-17 35-1,-35 54 1,-18 17 0,-35 70-1,70 1 1,-17 17-1,35-35 1,0-18 15,35-35-15,36 0 0,-18-35-1,-18 0 1,0-71-1,-17 35 1,-18 54 0,0 70 15,0-36-31,0 54 16,0-18-1,0 0 1,18-36-1,17-17 1,18 0 15,0-35-15,-18-36 0</inkml:trace>
  <inkml:trace contextRef="#ctx0" brushRef="#br1" timeOffset="51034.8">21078 2099 0,'0'0'0,"-17"0"32,17 18-32,-35 52 15,-1 1 1,1 70-1,35-106-15,0 71 16,-18 0 15,18-53-15,0-18 0,18-35 15</inkml:trace>
  <inkml:trace contextRef="#ctx0" brushRef="#br1" timeOffset="52134.47">21149 2505 0,'-18'0'16,"1"17"-16,-1 1 0,18 0 0,-35 17 15,0 35 1,35-17 15,0-35-31,0 35 16,0-35 0,35-18-1,0 0 1,-35-53 15,0 17-15,0 19-16,-18-54 15,18 54 1,-17-19 0,17 1 15,53 0-16,17 17 1,-34 18 15,-1 35-15,-35 18 0,0 18-1,17-1 1,-17-17-1,0-35 1,0-36 47,0 1-63,0-1 15,18-17-15,17-18 16,1-18-1,17 18 1,-18 18 15,0 35-15,-17 0-16,-1 53 16,-17 18-1,36-1 1,-19-35-1,19-17 1,17 0 0,35-18-1,-35-18 1,17-35 0,-35 0-1,-17-53 1,-18 36-1,0 35 1,-53 70 15,18 18-15,-18 53 0,35-54-1,1 19 1,52-36-1,53-35 1,-35 0 0,18-17-1,-54-36 1</inkml:trace>
  <inkml:trace contextRef="#ctx0" brushRef="#br1" timeOffset="54666.83">17180 3969 0,'0'-18'0,"0"36"0,-35-106 16,35 52 0,0 1-1,71 17 1,34-17-1,54 53 1,-71 17 15,-35 36-15,-53 34 0,-70-34-1,-71-1 1,123-52-16,-70 17 15,17-17 1,54-18 0,-1 0-1,53-35 17,53-36-17,-52 54 1</inkml:trace>
  <inkml:trace contextRef="#ctx0" brushRef="#br1" timeOffset="55034.5">17868 3792 0,'0'0'0,"-17"0"31,-1 0-31,0 0 15,1 53 1,17 53 0,0 0-1,0-71-15,0 124 16,0-36 0,0 1-1,-18-36 1,18-53-1,0 1 1,0-54 15,0-53 1,0-17-17,0 53-15</inkml:trace>
  <inkml:trace contextRef="#ctx0" brushRef="#br1" timeOffset="55767.07">17868 3933 0,'0'0'0,"0"-52"15,0-1 1,0 0 0,53 35-1,18 0 1,-1 18-1,1 53 17,-36 0-32,-35 18 31,-53-1-15,-35-17-1,35-17 1,-18-36-1,36 0 1,35 17 31,0 1-31,35-1-16,18-17 15,36 0 1,-19-17-1,71-36 1,-105 53-16,52-53 31,0-18-15,-35-17 0,-53 35-1,17-35 1,-17 53-1,0 17 1,-17 36 0,-1 70-1,18-17 1,0-1 0,35 1-1,-17-18 1,35-36-1,0-17 1,17 0 15,-17-35-15,18-18 0,-36 0-16</inkml:trace>
  <inkml:trace contextRef="#ctx0" brushRef="#br1" timeOffset="56349.36">19121 3545 0,'-36'18'31,"36"0"-31,-17-1 0,-1 36 15,18-17 1,0-19-16,0 36 16,0-35 15,0-1-15,0 1-1,-18 0 1,-17-18-1,17-36 1,1-17 0,17 1-1,35-37 1,36 19 0,70 17-1,-71 53 1,36 17-1,-71 54 1,-17 17 0,-18-17 15,0-54-31,0 36 16,0-35-1,0 0 1,0-1-1,-18-17 1</inkml:trace>
  <inkml:trace contextRef="#ctx0" brushRef="#br1" timeOffset="69067.53">16633 3933 0,'0'-17'16,"18"17"-1,-18-18 1,0-17 0,0 0-1,-18-1 17,-70-17-17,0 53 1,-35 0-1,17 18 1,18 53 0,70-54-16,-35 107 15,53-18 1,0-1 0,18-34-1,52-53 1,1-18-1,-36 0-15,71-53 16,-18-18 0,0-35-1,-52 36 17,-36-18-17,0 52 1,0 19-1,0 34 1,-18 19 0,0 52-1,18-18 1,0-52-16,0 52 16,0-52-16,18 17 15,17-17 1,18-18-1,18-18 1,-18-35 0,-1 1-1,-34 16 1,35-17 0,-35-17-1,-1 52 1,-17-17-1,18 35 157,-18 18-172,0-1 16,18-17 0,-1 0 46,-17-17-46,0-1-16,18 18 15,-18-18 1,0 1-16,18 17 16,-18-18-1,17 0 1,-17 1 15,0 34 94</inkml:trace>
  <inkml:trace contextRef="#ctx0" brushRef="#br1" timeOffset="69564.52">17127 3810 0,'0'-18'78,"18"18"-16,-18 18-62,18 0 16,-18-1-16,0 1 0,17 70 16,-17-70-16,18 105 15,-18 54 1,-18-19-1,-35 19 1,36-36 0,-19-18-1,36-70 17,0-70-1,18-36-16,0-18 1</inkml:trace>
  <inkml:trace contextRef="#ctx0" brushRef="#br1" timeOffset="72118.78">529 6138 0,'18'0'16,"-1"0"15,1 0 63</inkml:trace>
  <inkml:trace contextRef="#ctx0" brushRef="#br1" timeOffset="72682.39">494 6156 0,'0'0'0,"-18"0"0,1 0 16,-36 18-1,35-18-15,-53 0 16,-17 0 0,71 0-1,-19 0 1,54 0 31,0 0-47,123 0 15,-18 0 1,71 0 0,-35 0-1,-124 0-15,124-18 32,35 0-17,-70 18 1,17 0-1,-88-17 1,-18 17 0,-35-18 31,0 0-32,-35 18 1</inkml:trace>
  <inkml:trace contextRef="#ctx0" brushRef="#br1" timeOffset="73297.47">1393 5786 0,'0'0'0,"-35"0"16,35-18-1,0 36 17,0 17-17,18 35 1,35-17-1,17 0 1,1-35 0,17-1-1,-17-17 1,-54 0 0,36 0-1,-70 0 48,-1 18-63,-35 17 15,0 1 1,-35 52 0,0 0-1,35-17 1,0 17-1,18-35 1,-1-18 0,19-35 15,17 18-15,-18-18-1,0 0 1</inkml:trace>
  <inkml:trace contextRef="#ctx0" brushRef="#br1" timeOffset="79480.39">2293 5821 0,'0'-18'0,"-35"-52"31,35 52-15,-36 0-16,19 1 31,17 34-16,0 54 1,0 35 0,0 35-1,0-53 1,0-53-16,0 36 16,-18-18-1,18-36 1,0-34 15,35-36-15,18-18-1,18-35 1,-36 54 15,18-1-15,-18 35-1,36 71 1,-36 0 0,-17-36-16,35 72 15,0-36 1,0-18 0,-18-35-1,18 0 1,-36 0-16,19-35 15,-1-18 1,-35 0 0,0-53-1,0 18 1,0-18 15,0 71-15,0 88 15,0 52-15,0-16-1,35 16 1,-17-69-16,0 17 16,35-18-1,-1-35 1,37 0-1,-1-35 1,18-36 0,-71 53-16,18-52 15,-36-36 1,-17 35 0,-52 19 15,-1 52-16,0 70 1,35 18 0,18 18-1,0-18 1,53-35 0,18-35-1,-1-18 1,-52 0-16,70 0 15,-17-35 1,-1-18 0,-35 0-1</inkml:trace>
  <inkml:trace contextRef="#ctx0" brushRef="#br1" timeOffset="81030.14">4516 6085 0,'0'-17'16,"0"-1"-16,0 0 15,0-34-15,0-37 16,0 1 0,0-35 15,-18 52-16,18 36 1,-18 35-16,18 88 31,0 0-15,0 53 0,18-52-1,52-1 1,1-53-1,-18-35 1,35-18 0,-35-17-1,18-53 1,-36-18 0,-35-17 15,0 34-16,0 72 1,0 34 15,0 54-15,0 17 0,0 18-1,35-35 1,0-36-1,18-18 1,0-17 0,-35 0-16,52-17 15,-17-36 1,18-35 0,-18-18 15,-36 35-16,1 36 1,-18 70 15,0 18-15,0 18 0,0-18-1,18 0 1,-1-36-16,-17 19 15,0-1 17,-17-35-17,-36 0 1,18-18 0,-1-35 15,19 53-16,17 18 32,0 0-47,0-1 16,17 1-16,19-1 16,34 1-1,18-18 1,-17 0-1,52-53 1,-70 36 0,71-72-1,-54-16 1,-52-1 0,-18 0 15,0 53-16,0 35 1,-18 54 0,1-19-16,-19 54 15,1 52 1,35-35 0,18-17-1,52-36 1,-17-35-1,18 0 1,-54 0 0,36-35-1,-53 0 1,0 17 15,0 0-31</inkml:trace>
  <inkml:trace contextRef="#ctx0" brushRef="#br1" timeOffset="81227.67">6121 5874 0,'0'0'0,"0"17"16,0-34 62,0-1-63,0 0-15</inkml:trace>
  <inkml:trace contextRef="#ctx0" brushRef="#br1" timeOffset="82346.5">7444 5486 0,'0'0'15,"-18"0"-15,0 0 16,36 0 62,0 0-62,17-18-16,-17 18 0,-1-18 0,107-35 15,-19 18 1,-16-18 15,-54 0-15,-35 0-1,-53 1 1,-53 52 0,-17 35-1,17 35 1,18 36 0,52 0-1,36-35 1,18 34-1,35-87 1,35 0 0,0-18-1,18-36 17,-71 19-32,1 17 0,-19-35 31,-34 17-16,-89 18 1,18 35 0,-53 53-1,52 18 1,54-18 0,35-70-16,0 53 15,53-36 1,53-35-1,0 0 1,35-53 0,-18 0-1,-35 18 1,-70 35 15,-18-18 32</inkml:trace>
  <inkml:trace contextRef="#ctx0" brushRef="#br1" timeOffset="84013.17">8484 5574 0,'0'0'0,"18"0"0,-18-18 0,18 1 16,-18-1-1,0-17-15,0 17 31,-71 18-15,-17 0 0,17 18-1,-17 70 1,53 18 0,35 52-1,0-52 1,35-35-1,-17-71-15,70 35 16,0-35 0,18-35-1,-18-18 1,18-35 0,-18-53 15,-35-18-16,-18 18 1,-35 53 0,0 35-1,-17 53 1,-1 53 0,18-18-16,-35 88 15,0 1 1,17 17-1,18-18 1,35-70 0,36-35-1,17-18 1,0-35 0,-17-36-1,-54 18 16,1-35-15,-18 53 0,0 17-1,0 53 1,-18 54 0,18-19-1,0-35 1,0-17-1,18-18 17,17-53-17,-35 0 1,0 18-16</inkml:trace>
  <inkml:trace contextRef="#ctx0" brushRef="#br1" timeOffset="84195.97">9190 5450 0,'0'0'16,"-18"0"15,1 0-31,-1 18 16,18 0 15,18-18-31,17 0 15</inkml:trace>
  <inkml:trace contextRef="#ctx0" brushRef="#br1" timeOffset="84530.36">9402 5503 0,'0'0'0,"0"18"0,0 0 16,0 35-1,0 70 1,0-88-16,0 36 16,0-18-16,0 88 15,-18 35 1,18-35 0,-35 71-1,17-36 1,0-70-1,18-88-15,0 35 16,0-71 31,0-17-47,0-106 16,18-53-1</inkml:trace>
  <inkml:trace contextRef="#ctx0" brushRef="#br1" timeOffset="84929.38">9384 5821 0,'0'-35'15,"0"70"-15,0-88 0,0 0 16,-18-35 0,18 35-1,18 0 1,35 35-1,17 1 1,-52 17-16,70 0 16,18 53-1,-88-36-15,17 54 16,-35 17 0,-106 0 15,0-17-16,36-36 1,17-17 0,18-18-1,17 0 1,18-36 15,18-17-15,-1 36-16,1 17 0</inkml:trace>
  <inkml:trace contextRef="#ctx0" brushRef="#br1" timeOffset="85429.54">10089 5556 0,'0'0'0,"18"0"0,0-17 0,-1-1 16,19 0-1,-19-17 1,-34 35 0,-54 0-1,1 18 1,-1 35 0,71-36-16,-18 19 15,18 16 1,53-34-1,0 0 1,35-1 0,-17 19-1,-53 17 1,-18-18 0,-71 18 15,0-36-16,-70 1 1,88-18 0,-17 0-1,35-18 1,35-17 0,35-18-1,53-17 1,-70 52-16</inkml:trace>
  <inkml:trace contextRef="#ctx0" brushRef="#br1" timeOffset="85812.92">10336 5644 0,'0'0'0,"18"0"0,35 0 31,-35 0-15,34-35 0,-16-18-1,-19 36 1,-17-19 0,-35 36-1,-18 18 1,-17 70-1,34-17 1,19 17 0,17-35-1,0-36-15,53 1 16,17-18 0,1-35 15,-18-18-16,0 0-15</inkml:trace>
  <inkml:trace contextRef="#ctx0" brushRef="#br1" timeOffset="86447.14">5644 6720 0,'0'0'0,"0"-17"0,0-71 32,0 70-1,0 36-16,0 17 1,0 71 0,0-71-16,0 53 15,0 18 1,0-35 0,0-19-1,0-16 1,0-54 15</inkml:trace>
  <inkml:trace contextRef="#ctx0" brushRef="#br1" timeOffset="86739.52">6068 6632 0,'0'18'16,"0"-1"-1,0 19-15,0-1 16,0 53 0,0 36-1,-18-54 1,0-17-1,18-18 1,0-52 31</inkml:trace>
  <inkml:trace contextRef="#ctx0" brushRef="#br1" timeOffset="87163.95">5980 6738 0,'0'0'0,"0"-18"0,0-17 15,0 0 1,35 0 0,18 17-1,35 0 1,0 18-1,53 71 1,-53 17 0,-35 36-1,-35-19 1,-53-34 0,-53 17-1,-18-35 16,0-18-15,18-35 0,35 0-1,35 0 1,18-53 15,53 0-15</inkml:trace>
  <inkml:trace contextRef="#ctx0" brushRef="#br1" timeOffset="87579.11">6985 6597 0,'-35'0'32,"17"18"-32,0-1 15,1 1-15,-54 70 16,18 0 0,36 18-1,17-35 1,35-1-1,88-35 1,-34-35 0,34 0-1,-52-17 1,17-18 0,-71-18-1,-17 17 16,0 1-15</inkml:trace>
  <inkml:trace contextRef="#ctx0" brushRef="#br1" timeOffset="87846.66">6879 6879 0,'0'0'0,"-17"18"16,17-1 0,17-17 15,36 0-31,0-17 16,35-18 15,-35 17-16,-35-17 1,-1 35-16,-17-36 16</inkml:trace>
  <inkml:trace contextRef="#ctx0" brushRef="#br1" timeOffset="88128.31">6897 6632 0,'35'0'32,"-17"0"-32,-1-17 0,54 17 15,-18-36 16,-36 36-31,36-17 16,-35 17 0</inkml:trace>
  <inkml:trace contextRef="#ctx0" brushRef="#br1" timeOffset="93211.3">11800 5838 0,'0'0'0,"-35"0"16,17 0-16,-52 0 16,52 0-16,-70 0 15,88 18 1,18-18 15,-1 0-15,89 0-1,141-35 1,18-18 0,-36 0-1,-88 35 1,-17-17 0,-89 35-1,-17 0 1,-36 0 15,0 0-31,1-18 16</inkml:trace>
  <inkml:trace contextRef="#ctx0" brushRef="#br1" timeOffset="93663.24">12577 5468 0,'0'0'0,"-18"-18"32,18 36-17,0 0 1,53 17 0,17 0-1,1-17 1,17-18-1,-17 0 1,-18 0 0,-71 18 15,-17-18-15,-71 70-1,35 1 1,-17 34 15,53-69-31,-36 70 16,36-54-1,35-16 1,0-19 0,53-52 15,-35 35-31</inkml:trace>
  <inkml:trace contextRef="#ctx0" brushRef="#br1" timeOffset="94478.65">13882 5627 0,'17'0'16,"1"0"-16,17 0 15,-17 0-15,35-35 16,35-18 0,0 17-1,-35 1 1,-53 17 15,-53 18-15,-70 0-1,-18 36 1,70-1 0,18 0-1,53 1 1,0-19-16,53 18 15,35 1 1,53-1 0,-17 0-1,-36 36 1,-70-18 0,-18-36-16,-36 72 15,-105-19 1,18-17 15,-71-35-15,88-1-1,-17-17 1,105 0-16,-53-70 16,54 34-1,17-16 1,17 16-1,54 1 1,17-18 0,-17 53-1</inkml:trace>
  <inkml:trace contextRef="#ctx0" brushRef="#br1" timeOffset="95661.8">14517 5662 0,'0'0'0,"17"-18"0,19 18 16,-19-35-1,-17 18 1,-35 17 15,-35 52-15,34 19-1,1 52 1,17-34 0,18-19-1,36-17 1,34-35 0,-52-18-16,70 0 15,-17-18 16,-1-17-15,1-18 0,-36 0-1,-17-70 1,-18 70 0,0 17-1,0 19 1,0 34-1,-36 54 1,36-1 0,0 36-1,0-53 1,36-18 0,34-35-1,1 0 16,35-52-15,-36 16 0,-17-70-1,-18 18 1,-17-35 0,-18-1-1,0 71 1,0 36-16,0-1 15,-53 71 17,18 18-17,-1 52 1,36 1 0,18-19-1,53-34 1,-1-53 15,54-18-15,-19 0-1,-16-53 1,17-18 0,-89 1-1,-17-1 1,0 36-1,-17 35 17,17 17-32,-36 54 15,19-1 1,17-17 0,17 0-1,19-35 1,34 0 15,-52-18-31,52 0 16,1-18-1,17-35 1,-35 18 0,-35-53-1,-18 35-15</inkml:trace>
  <inkml:trace contextRef="#ctx0" brushRef="#br1" timeOffset="96044.93">15099 5592 0,'0'0'0,"18"0"0,105 0 31,-88-18-31,71 0 16,18-17 0,-36 0-1,-71 35-15,36-18 16,-70 0 15,-19 18-15</inkml:trace>
  <inkml:trace contextRef="#ctx0" brushRef="#br1" timeOffset="96263.89">14781 5450 0,'0'-17'31</inkml:trace>
  <inkml:trace contextRef="#ctx0" brushRef="#br1" timeOffset="98778">17057 5556 0,'0'0'16,"35"-17"-1,-35-1-15,35 0 16,-17 1-16,35-19 15,-18 1 1,-35 0 0,-17 0-1,-54 35 1,-35 0 0,0 52 15,36 1-31,70 0 31,0 36-15,70-19-1,1 1 1,70 17 0,-88-18-1,-53 19 1,-53-37-1,-35 1 1,70-53-16,-52 0 16,-36 0-1,0-53 1,35 1 0,1-37-1,35 19 1,35 35 15,0 17-15,70 71-1,1 17 1,-18 1 0,-1-1-1,1-17 1,18-53-1,-53 0-15,70 0 16,-18-17 0,36-54-1,-35 1 1,17-54 0,-70 89-16,34-36 15,-16 36 16,-36 17-15,17 18 62,-17-17-47,0-1-15,-17 18 15,-1 0-15,0 0 0,18 18-16,0-1 0,-17 36 15,17 53 1,0-18 15,0-35-15,0-35-16,0 17 15,35-35 1,36 0 0,-1-17-1,36-36 1,-88 17-16,52-34 15,-52 52-15,52-70 16,-70 0 0,0 53-1,-17 35 1,-18 17 0,17 54-1,18-18 16,18 17-15,17 1 0,-18-36-1,19 0 1,34-17 0,1-18-1,-18-18 1,17-35-1,-17 0 1,-17-17 0,-36-36-1,0 88-15,17-17 16,-17 0 0,-17 88 15,-1 0 0,18-36-31,0 54 16,0 17-1,0-53 1,53-17 0,0-18-1,17 0 1,18-71-1,1-17 1,-36-35 0,-18 17-1,0-18 1,-35 36 0,0 0-1,0 123 32,-18 54-31,1 16-1,-1 19 1,18-18 0,0-89-16,35 72 15,1-37 1,34-34-1,1 0 1,-1-18 0,19-53-1,-19 0 1,-35-53 0,-35 36-1,0-1 1,-35 89 31,35-1-47,-35 54 15,35-1 1,0 1 0,53-18-1,0-36 1,-36-17-16,54 0 15,17 0 1,18-52 0,-35 16-1,-1-52 1,-70 0 0,0 70-16,0-35 15</inkml:trace>
  <inkml:trace contextRef="#ctx0" brushRef="#br1" timeOffset="99044.42">18715 5397 0,'0'0'16,"17"0"15,1 0-31,70 0 16,1-17-1,-72 17-15,54-35 16,-54 35 0,-17-36-1,-17 36 1</inkml:trace>
  <inkml:trace contextRef="#ctx0" brushRef="#br1" timeOffset="99277.87">18080 5327 0,'0'0'0,"-18"0"0,18 18 47,-17-18-15</inkml:trace>
  <inkml:trace contextRef="#ctx0" brushRef="#br1" timeOffset="100210.92">13758 6844 0,'18'0'32,"0"0"-17,17 0-15,-17 0 16,34-18-16,54-35 16,-18 18-1,-35-36 1,-53 54-1,-70 17 17,-18 0-17,-36 35 1,36 53 0,53-17-1,35-53-15,0 52 16,35-52-1,71-1 1,0-17 0,-1 0-1,-52 0 1,-106 0 15,-35 0-15,-35 53 15,88-35-31,-54 35 16,36 53-1,36-1 1,17-52 0,53 0-1,17-35 1,1-18-1,70-53 1,-88 18 0</inkml:trace>
  <inkml:trace contextRef="#ctx0" brushRef="#br1" timeOffset="100424.51">14658 6950 0,'0'0'15,"0"-18"-15,0 0 16,-18 18 31,1 0-31,-1 0-1,0 0-15,1 0 31</inkml:trace>
  <inkml:trace contextRef="#ctx0" brushRef="#br1" timeOffset="103260.77">18045 5803 0,'0'-17'0,"17"-1"15,-17 0 1,0 1 0,0-1-1,0 36 17,0-1-32,0 71 15,0 1 1,18 52-1,-18-53 17,0 71-17,0-124-15,0 124 16,0-53 0,0-18-1,0-53 1,0-53 15,0-17-15,0-71-1,0 0 1,0 71-16</inkml:trace>
  <inkml:trace contextRef="#ctx0" brushRef="#br1" timeOffset="103626.91">18062 5838 0,'0'-17'0,"0"34"0,0-52 0,0 18 16,0-19 0,0 19-1,0-1-15,18 0 16,52 1-1,1 17 1,0 17 0,-19 36-1,-52 53 1,-52-35 0,-37-1-1,1 1 1,70-54 15,1-17-31,17-17 47,17 17-47</inkml:trace>
  <inkml:trace contextRef="#ctx0" brushRef="#br1" timeOffset="105043.66">14728 7161 0,'18'0'0,"0"-35"15,-18 17 1,0 1-16,0-18 31,-18-1-15,-35 19-1,-17-1 1,17 18 0,-18 35-1,54-17-15,-1 35 16,-17 70-1,35 1 1,0-54 0,17 1-1,54-71 1,-18 0 0,17-71-1,-17 1 1,0-36-1,-18 0 17,-35 71-32,18-71 15,-18 88-15,0-105 16,0 52 0,-35 36-1,17 35 1,0 71-1,18 52 1,0 18 0,0 0-1,36-53 1,34-17 0,-17-71-1,71 0 1,-36-53-1,-35 0 17,-53-35-17,0 35 1,0 18 0,0 52 15,0 1-31,0 70 15,0-35 1,0 0 0,35-18-1,0-35 1,1-17 0,-36-1-16,17-17 15,1-18 1</inkml:trace>
  <inkml:trace contextRef="#ctx0" brushRef="#br1" timeOffset="105443.48">15275 6844 0,'0'0'0,"-35"0"16,0 0-1,-1 35 1,19-35-1,17 18 1,35-18 0,18-18-1,18-17 1,-54 0 0,-17-1-1,-35 19 1,-36 17 15,18 0-15,18 53-1,35 0 1,0-18 0,0 0-1,53-35 1,35 0-1</inkml:trace>
  <inkml:trace contextRef="#ctx0" brushRef="#br1" timeOffset="105744.67">15610 6738 0,'0'0'0,"0"-18"0,0 1 15,0 70 16,0 35-15,0 35 15,0 1-15,0-107-16,0 72 16,0-19-1,0-17 1,18-53-1,0 0 1,-18-35 0,-18-36-1,0 36 1</inkml:trace>
  <inkml:trace contextRef="#ctx0" brushRef="#br1" timeOffset="106343.93">15487 7108 0,'0'-17'0,"0"34"0,-18-34 16,18-1 15,36 18-15,16-35-1,72 0 1,-1-18 0,-52 35-1,-36 18-15,1 0 16,-36 18-1,0 52 1,-18 18 0,18-17-1,0-36-15,0 36 16,18-36 0,70-35-1,35 0 1,-52-35 15,35-36-15,-89 54-16,1-54 15,-18 1 1,-106-36 0,18 53-1,-36 35 1,19 36-1,34 35 1,53 35 0,18-35-1,0 17 1,53-17 0,-17-35-1,52-18 1,-35 0 15,17-53-15</inkml:trace>
  <inkml:trace contextRef="#ctx0" brushRef="#br1" timeOffset="106847.24">16387 6950 0,'0'0'0,"0"-18"32,0 0-32,52-17 15,-16 35 1,-19 0-16,54 0 16,-18 0-1,17 53 1,-17 18-1,-35-18 17,-18 35-17,0-35 1,0-36 0,-18-17-1,1-35 16,17-36-15,17 1 0,36-18-1,0 35 1,-35 0 0,35 35-1,-36 1 1</inkml:trace>
  <inkml:trace contextRef="#ctx0" brushRef="#br1" timeOffset="107047.08">17233 7144 0,'0'0'0,"-17"0"47,17 17-32</inkml:trace>
  <inkml:trace contextRef="#ctx0" brushRef="#br1" timeOffset="146472.04">670 9084 0,'-17'0'0,"-1"0"15,-35 0 1,35 0 0,-17 18-1,0-18 1,17 0-1,1 0 1,34 0 15,19 0-15,105 0 0,0 0-1,70 35 1,-52-35-1,53 0 1,-36 0 0,-88 0-1,-17-18 1,-53 18 0,-18-17-1,-18 17 16,0-18-15,-17 0 0</inkml:trace>
  <inkml:trace contextRef="#ctx0" brushRef="#br1" timeOffset="147104.38">1482 8749 0,'-18'-35'16,"0"35"15,18 17-16,0 19 1,18 16 0,-18-34-16,53 17 15,0 36 1,17-53 0,19 17-1,-19-35 1,1 0-1,-36 0 1,-17 0 0,-18-18-1,-53 36 17,-35 35-17,17 0 16,36-18-31,-71 35 16,-53 19 0,53-19-1,18-17 1,53-18 0,17-17-1,18-36 63,0 1-78,0-1 0</inkml:trace>
  <inkml:trace contextRef="#ctx0" brushRef="#br1" timeOffset="147772.1">2381 8643 0,'0'0'0,"0"-18"16,0 1-16,-17 17 31,-1 0-31,18 17 16,0 89-1,0 0 1,-18-53-16,1 106 16,-1-36 15,0-17-16,18-53 1,0-18 0,18-35 15,-18-53-15,0 18-16</inkml:trace>
  <inkml:trace contextRef="#ctx0" brushRef="#br1" timeOffset="148554.87">2328 8890 0,'0'0'0,"-35"-18"0,17-35 16,18 1 0,36-37 15,52 36-16,-53 36-15,71-36 16,53 18 0,-71 35-1,0 52 1,-88 19 0,-88 35-1,-71 35 1,-17-18-1,88-70 1,35-35 0,35-18-1,18-18 1,0 1 15,0-1-15,53 18-1,-18 53 1,18 0 0,0 0-1,35 0 1,-17-53 0,35 0-1,-18 0 1,18-53-1,-53 0 1,-36-53 0,-17 53-1,0 36 1,-17 87 15,-1-17 0,18 53-15,0-71 0,0-17-1,0-36 48,0 0-63,0 1 0,0-36 15</inkml:trace>
  <inkml:trace contextRef="#ctx0" brushRef="#br1" timeOffset="148755.04">2981 8802 0,'0'0'0,"0"-18"31,0 1-16,0 34 32,0 1-31,0-1 0</inkml:trace>
  <inkml:trace contextRef="#ctx0" brushRef="#br1" timeOffset="149704.53">3369 9155 0,'0'0'0,"53"-18"31,-35 0-31,17 1 15,53-89 1,-88 35 0,-18 36-1,-35 17 1,-70 54 0,17 17-1,89-36-15,-54 71 16,53-35-1,18-17 1,0-19 0,71-17-1,-1 0 1,54-70 15,-71 34-15,-53-17-1,17 53 1,-17 18 15,0 53-15,0-18 0,0 70-1,18 18 1,-18 71-1,0-18 1,-18 0 0,18-141-16,0 194 15,0-36 1,0-69 0,-52-19 15,16-70-16,-52-18 1,70-17-16,-105-18 16,35-71-1,-36-87 1,54-19 0,17-87-1,53 17 1,70 35-1,19 53 1,34 0 0,36 36-1,-53 52 1,17 18 15,-105 53-15,-1-35-1,-17-18 1,18 36-16</inkml:trace>
  <inkml:trace contextRef="#ctx0" brushRef="#br1" timeOffset="150504.32">3828 8608 0,'0'0'0,"0"-18"15,-18 18 17,18 18-32,-35 35 15,-1 70 1,19 1 0,-1 17-1,-17-53 16,17-35-15,18-36 0,0-34-1,18-1 1,0-35 0,34-70-1,19-1 1,-18 71-1,0 53 1,-36 53 0,19 71-1,-19-18 1,1-36 0,0-52-1,17 17 1,18-35-1,0-18 1,0-17 0,17-71-1,-70 71-15,18-88 16,0-36 0,-1 35-1,-17 71 1,0 71 15,0 0-31,0 70 16,-17-53-16,-1 89 15,18 34 1,0-69 0,0-1 15,35-53-16,0-35 1,18 0 0,-17-53-1,-19-17 1,1 34-16</inkml:trace>
  <inkml:trace contextRef="#ctx0" brushRef="#br1" timeOffset="150755.16">4216 8802 0,'17'0'15,"1"0"1,0 0-16,-1 0 15,54 0 1,-1-35 0,1 35-1,-53 0-15,52-36 16</inkml:trace>
  <inkml:trace contextRef="#ctx0" brushRef="#br1" timeOffset="151770.94">5027 8819 0,'0'0'0,"0"-17"15,0-54 1,-35 54 0,-36 17-1,18 53 1,-17 52 0,34 36 15,36 1-16,0-54 1,36-18 0,34-52-1,-34-18-15,34 0 16,-35 0-16,54-18 16,-1-70-1,0-35 1,-35-1-1,-35-70 1,-18 71 0,0 87-16,0-52 15,-18 106 32,0 35-31,-17 106-1,35-107-15,-35 90 16,35 16 0,0-52-1,35-53 1,36-53 0,-19 0-1,37-18 1,-72 1-16,19-54 15,-1 1 1,-35 17 0,0 70 15,0 1-31,0 35 16,0 17 15,0-17-16,0-35 17,18-36-17,-18 1 1,17-36 0,-17 35-16</inkml:trace>
  <inkml:trace contextRef="#ctx0" brushRef="#br1" timeOffset="151937.92">5662 8908 0,'0'-18'16,"0"0"-1,18 18 1,-1 0-1</inkml:trace>
  <inkml:trace contextRef="#ctx0" brushRef="#br1" timeOffset="152903.7">6050 8802 0,'0'0'0,"-18"0"32,1 0-32,-18 35 15,-1 36 1,1 52 0,17 1-1,18-36 16,36-18-15,17-70 0,35 0-1,-18 0 1,19-53 0,-72 18-16,71-88 15,-52-1 1,-1-70-1,-17 106 1,-18 35 0,-18 71-1,-35 105 1,18 54 0,17-54-1,0 0 16,18-70-15,0-35-16,0 0 16,0-36 15,0 0-15,53-52-1,0-18 1,35-18-1,-70 71-15,35 17 16,-18 18 0,-35 35-1,-53 18 1,36-35-16,-36 17 16,0-17 15,18-18-16,35 35 17,0 0-17,35 36 1,18-18 0,-36-36-16,54 1 15,17-18 1,0 0-1,-35 0 1,36-53 0,-54 0-1,-35 18 1,0 0 0</inkml:trace>
  <inkml:trace contextRef="#ctx0" brushRef="#br1" timeOffset="154672.1">8149 9243 0,'0'0'0,"18"0"15,-1 0 1,36-53 0,-17 0-1,-36-18 1,0 36-16,-36-88 16,-34 34-1,-89 1 1,18 71-1,-35 34 1,70 107 0,70 52-1,36-35 1,18-53 0,53-35-1,34-35 16,-16-18-15,69-53 0,-52-35-1,-53 0 1,-18-71 0,-17 18-1,-18 88 1,0 71-1,0 105 1,0 36 0,-35-71-1,70 18 1,36-71 0,-54-35-16,36 0 31,18-18-16,-1-35 1,-34-52 0,-19 16-1,-17-34 1,0 105 0,0 36-1,-17 105 1,-1-17-1,-17 0 1,35-53 0,0-35-1,0-36 17,35-35-17,0-35 16,0 0-15,-17 52-16,35-34 16,-18 140 15,-17 1-15,0 17-1,35-17 1,-36-54-16,36 1 15,53-18 1,-18 0 0,53-53-1,-17-17 1,-71-19 0,-53 54-16,17-71 15,-17 71 1,0-36-1,-88 54 1,17 17 0,-52 88-1,0 53 1,105-53 0,18 0-1,18-35 1,34-35-1,37-18 1,-1-35 0,0-36-1,-35-17 1,18-88 0,-54 35 15,18-1-16,-17 19 1,-18 158 15,-35 53-15,-18 106 0,35-52-1,18 16 1,0-122-16,36 52 15,34-71 1,18 1 0,18-36-1,-18-17 1,36-35 0,-18-36-1,-106 53 16</inkml:trace>
  <inkml:trace contextRef="#ctx0" brushRef="#br1" timeOffset="158453.23">4339 10019 0,'0'-18'31,"0"36"-16,0 0 1,0-1 0,18 1-1,-1-1 1,54-17 0,-53 0-16,35-35 15,35 0 1,-53 0-1,-17-18 1,-18 35 0,-18 0-1,0 18-15,-17 0 16,17 71 0,-17 35-1,35 0 16,0 52-15,0-17 0,-17-35-1,-1-53 1,0-53 0,1 0-1,-54-17 1,1-54-1,-1-17 1,18 53 0,35 35-1,18 70 1,36 36 0,34-35-1,-17-36 16,71-35-15,-36 0 0,71-35-1,-36-54 1,-70 19 0,-53 34-16,0-69 15,-18 34 1,-17 36-1,17 35 1,18 106 0,0 17-1,0-17 1,-17-35 0,17-36-1,17-53 32,-17 1-31,18-1-16,-18-53 15,35-52 1,18-18 0,18 70-1,17 54 1,-35 17-1,-35 0-15,17 88 16,-35-18 0,0 54-1,0-18 1,0-53 0,53-36-1,-18-17 16,53-35-15,0-36 0,-17 1-1,0-54 1,-19 18 0,-52 54-1,-35 52 1,-18 17-1,18 54 1,35-1 0,18 36-1,35-35 1,-18-54 15,-18 19-31,-34-36 47,-1 0-31,1-36-1,-19 36 1,19 0 0,17 36-1,0-1 1,35-35-1,53 0 1,-17 0 0,34-71-1,-34 36 1,-18-53 0,-35-18-1,-18 88 1,0-52-1,0 35 1,0 52 15,0 54-15,0 17 0,-18-53-16,18 124 15,0-36 1,-18 54-1,1 34 1,-19 19 0,19-54-1,17-123-15,0 88 16,-36 0 0,19-35-1,-1-88 16,18-36-15,18-70 0,35-71-1,-18-141 1,0 53 0,18-105-1,0 34 1,-18 159-1,1 1 1,-1 122 0,18 19-1,0 17 1,-36 53 0,36 17-1,-53 18 16,0-17-15,-17-36 0,-36-17-1,18-18 1,-1 0 0,36-18-16,-35 1 15,17-1 1,18 53 15,18 18-15,0-53-16,17 35 15,35-17 1,19-18 0,-19-18-1,71-52 16,-53-1-15,18-35 0,-88 89-16,17-71 15,-35 35 1,-17 53 0,-36 0-1,0 53 1,35 35-1,18 18 1,88-18 0,-17-71-1,35 1 1,17-36 0,-52-34 15,-36 34-31,53-70 15,-35 0 1,-18-1 0,1 19-1,-19 70 17,-17 53-17,0-36 1,0 1-1,0-36 32,0 1-31,0-1 0,0 0-16,-17-17 15,-1 35 16,0 0-15,-17 88 0,17-70-16,-17 88 15,18-18 1,17 0 0,17-17-1,36-54 1,18 1-1,35-36 1,-1-35 0,-34-17-1,17-54 1,0-17 0,0-70-1,-70 122 16,-18 37-15,-53 52 0,0 52-1,-17 72 1,34 52 0,36-52-1,0-36 1,36 35-1,34-52 1,-17-53 0,18-1-1,35-52 1,-36 0 0,1-36 15,-54 1-16,-17 34 1,0-17-16</inkml:trace>
  <inkml:trace contextRef="#ctx0" brushRef="#br1" timeOffset="158721.34">7761 10125 0,'0'0'0,"-18"0"0,18 17 31,71-17-15,88 0-1,35 0 1,-88-17 0,-18-1-1,-71 18 1,1-18-16,-18 1 47,0-1-32</inkml:trace>
  <inkml:trace contextRef="#ctx0" brushRef="#br1" timeOffset="159769.74">11959 9243 0,'0'-18'15,"-35"18"1,17 0-1,1-18 1,-19 18 0,-34 0-1,34 0 1,1 0 0,18 0-1,34 0 16,1 0-31,123 0 16,35 0 0,54 0-1,-72 0 1,19 0 0,-107 0-1,-17 0 16,-35 0-15,-36 0 31,1 0-47,-1 0 16,-17-35-1</inkml:trace>
  <inkml:trace contextRef="#ctx0" brushRef="#br1" timeOffset="161051.13">12594 8908 0,'0'0'0,"0"-18"16,0 0-16,-17 18 15,17 18 16,0 53-15,17-1 0,71 18-1,-17-35 1,52-53 0,1 0-1,-71 0 1,-18-17-1,-35-1 1,-35 0 0,-53 18-1,17 36 1,-35 34 0,36 1-1,34-54 1,-52 72-1,53-37 1,17-52 0,18 18-1,-17-18 1,-1 0 718</inkml:trace>
  <inkml:trace contextRef="#ctx0" brushRef="#br1" timeOffset="164303">14570 8961 0,'0'0'0,"0"-18"0,0-106 31,0 89-31,0-18 16,-18 0-1,-17 53 1,0 36 0,-18 87-1,0 18 1,35-106-1,-35 54 1,-70 16 0,34-52-1,1 0 1,53-53 0,35-53 15,18 0-16,35-52 1,-1 16 0,1 1-1,0 88 1,-35 18-16,35 52 16,17 54-1,-34-54 16,34 19-15,18-54 0,1-17-1,16-36 1,-34-17 0,17-36-1,-35-52 1,-35-1-1,-36-105 1,-35 141 0,-17-1-1,-1 72 1,-52 34 0,34 54-1,54 35 1,18-71-1,17 142 1,0-54 0,35-17-1,53-36 1,18-52 0,-18-18-1,-53 0-15,71-35 16,71-18-1,-72-18 1,-16-17 0,-89 0-1,-18 88 1,0 0-16,-52 0 16,34 35-1,19 36 1,17-18 15,35 0-15,18 17-1,-35-70-15,35 35 16,17-17 0,18 0-1,18-18 1,-18 0-1,-17-18 1,17-53 0,-70 19-1,17-54 1,-35 18 0,0 52-1,-71 36 1,54 0-1,-71 53 1,-18 35 0,53-17-1,18 17 1,35-17 0,35-54-1,35-17 1,1 0-1,0-53 1,-19 0 0,-34-17-1,17-18 1,-35 52 0,0 89 15,-17 36 0,17-37-15,35 19-1,-17-53-15,70-18 16,53 0 0,35 0-1,-70-36 1,18-34-1,-89 17 1,-17-71 0,-89 89-1,-17 35 1,-18 35 0,18 18-1,35 18 1,35-53-1,18 34 1,0-34 0,71-18-1,-1 0 1,19-35 0,-37 0-1,-16-36 1,-36 36-1,0-1 1,0 54 31,0 17-47,0 54 16,0 34-1,0 1 1,53-1 15,-18 71-15,-17-53-1,-1 124 1,-17-54 0,-35-52-1,-36 0 1,1-89-1,17-70 1,-18-17 0,54-1-16,-36-88 15,-18-88 1,54-53 0,17 36-1,35-72 1,71 89 15,0 71-15,-18 52-1,-53 54 1,0-19 0,-17 19-1,0-1-15,-1-17 16,1 0-1</inkml:trace>
  <inkml:trace contextRef="#ctx0" brushRef="#br1" timeOffset="165502.73">17321 9031 0,'0'0'0,"0"-18"0,71-52 32,-71 52-32,0-70 15,0 18 1,-35 34 15,-54 36-15,19 18-1,-36 70 1,88-53-16,18 36 16,0 35-1,18-53 1,70-36-1,0 1 1,1-18 0,-54-18-1,-53 18 17,-52 18-17,-36 35 1,35 17 15,54-34-15,17-19-1,17-17 1,1 0 0,70 0-1,18-53 1,0-17-1,-53 52 1,-36 18 0,-17 53-1,-35 18 1,-18 35 0,36-89-16,-19 71 15,-17 36 1,18-54 15,35-34-15,0-72 15,18 19-31,35-54 0</inkml:trace>
  <inkml:trace contextRef="#ctx0" brushRef="#br1" timeOffset="167384.95">18397 8661 0,'0'0'0,"0"-18"0,0-53 32,0 54-32,0 34 31,0 54-16,-35 88 1,-53 17 0,-18-35-1,35-53 1,54-70-16,-18 17 16,-1-35-1,36-17 16,0-36-15,0-53 0,36 0-1,-19 71-15,54-89 16,-36 107 0,18 70-1,-18 35 1,-17 35-1,35 1 1,-18-71 0,36-36-1,-1-17 1,36-35 0,0-35-1,-36-19 1,-34-122 15,-36 87-15,-36-17-1,-34 71 1,-54 52 0,-34 36-1,17 70 1,88 71-1,53-36 1,35 18 0,18-70-1,53-18 1,52-36 0,-52-52-1,35-18 1,-35-35 15,0-36-15,-71 36-1,-35 18 1,-35 70 0,17 17-1,-17 89 1,35-18-1,0 18 1,0-18 0,18-52-1,17-19 1,18-17 0,17-17-1,1-36 1,35-53 15,-53 35-15,-36 36-1,-17 70 17,0-17-32,-17 52 15,-1 1 1,18 0-1,0-54 1,53-17 0,35 0-1,-35-17 1,35-72 0,-88 36-1,0-52 1,-35 34-1,-53 18 17,17 53-17,36 18 1,35-1 0,53 1-1,35-18 1,18 0-1,35-35 1,-35-18 0,17 18-1,-87 17 1,-36 36 15,0 52-15,0 71-1,0-105 1,0 87 0,-18 53-1,-35-34 1,0 34 0,-17 18-1,52-106 1,-17 0-1,17-52 1,-17-36 15,35-71-15,0-35 0</inkml:trace>
  <inkml:trace contextRef="#ctx0" brushRef="#br1" timeOffset="167752.67">19932 8890 0,'0'0'0,"0"-18"15,0 1-15,0-54 16,53 18-1,0 36 1,35 17 0,-53 0-16,18 17 15,0 71 1,-53 36 0,-35-54-1,-36 19 1,18-54-1,18 0 17,0-17-17,-1-18 1,1 0-16</inkml:trace>
  <inkml:trace contextRef="#ctx0" brushRef="#br1" timeOffset="168369.06">13423 9931 0,'0'0'0,"0"-18"0,-17-35 15,17 71 16,0 17-15,0 0-16,-53 106 16,0-35-1,-18 53 1,36-36 0,17-52-1,1-36 1,-19-35 15,36-53-15,-17-35-1,-1 71-15</inkml:trace>
  <inkml:trace contextRef="#ctx0" brushRef="#br1" timeOffset="169319.07">12788 10283 0,'-17'0'0,"34"0"0,-52 18 0,35 0 32,35-1-17,89-17 1,-89 0-16,124 0 16,70-53-1,-53 1 1,-35-1-1,-70 0 1,-71 17 0,0 19-16,0-36 15,-18 53 1,1 0 0,-19 70-1,36 19 1,0-54-1,-17 71 1,17 35 0,0-53-1,0-17 1,0-89 31,0-53-32,35-34 1,-17 16 0,52 19-1,-17 52 1,-17 18 0,-1 53-1,-35 18 1,0 34-1,17-34 17,1-18-17,53-53 1,-18 0 0,-36 0-16,89-18 15,0-35 1,-36 0-1,-17-52 1,-35 34 0,-18 53-16,0-17 15,-53 35 1,35 18 0,-17 35-1,35 17 1,0 18-1,0-35 17,53-35-17,-35 0 1,17-18 0,0 0-1,1 0 1,-36-36-1,0 1 1</inkml:trace>
  <inkml:trace contextRef="#ctx0" brushRef="#br1" timeOffset="169537.01">14499 10495 0,'0'0'0,"0"18"15,0-1 1,18-17 0,-18-17 62</inkml:trace>
  <inkml:trace contextRef="#ctx0" brushRef="#br1" timeOffset="172451.39">15381 10354 0,'0'0'16,"0"18"0,-18-18-1,36-18 17,17 0-17,54-52 1,-37 17-1,1 0 1,-35-18 0,-18 19-1,-18 16 1,-35 36 0,1 53-1,16 35 1,1 106-1,-18 106 17,18-106-17,-18 71 1,35-53 0,-17 17-1,35-106 1,35-87-1,-17-36-15,70-18 16,36-70 0,-36-18-1,18-88 1,-106 0 0,0 159-16,-18-107 15,-106-34 1,19 70 15,-19 36-15,54 70-1,52 0 1,18 35 0,71-35-1,34 0 1,1-35-1,18-36 1,-1-17 0,-52 17-1,-54 1 1,1 35 0,-18 17-1,0 0 16,0 36 79,0 0-110,18-18 0,-18 35 15,0 53 1,35-17 0,18-19-1,0-34 1,88-18 0,-53-18-1,36-52 1,-36-1-1,-88 18 17,0-17-17,0 88 17,-36 34-17,19 19 1,-18 35-1,17-53 1,18-18 0,0-17-1,0-36 17,0-17-32,35-1 15,18-52 1,-18 35-1,-35 36 1,53-1 0,-17 18-1,-1 53 1,18 18 0,-18-19-1,36-16 1,34-19-1,1-17 1,35-70 0,-52 17-1,-1-35 1,-71 17 0,-34-17-1,-54 70 1,1 18 15,-36 36-15,53 17-1,18 52 1,35-16 0,0-19-1,35-35 1,18-35-1,35 0 1,-35-53 0,53-35-1,-36-35 1,-17 35 0,-18-53-1,-35 52 1,0 19-1,-17 105 32,-1 53-31,1 0 0,-1 18-1,18-35 1,0 35-1,0-71-15,35 0 16,53 0 0,1-35-1,-1 0 1,18-52 0,-89 34-16,54-53 15,-18-17 1,-53 18-1,0 52 17,-53 36-1,18 17-15,17-17-16,0 52 15,18-17 1,0 0-1,0 0 1,18-36 0,0-17-16,34 0 15,-16 0 1,34-17 0,-17-36-1,18-18 1,-36-17 15,-17 35-15,-18 18-1,-36 35 1,19 35 0,-1 18-1,18 0 1,0 18-1,0-36 1,18 0 0,-1-17-1,19-18 1,34 0 0,-17-35-1,0-18 1,-18 0-1,-35-18 1</inkml:trace>
  <inkml:trace contextRef="#ctx0" brushRef="#br1" timeOffset="172718.41">16933 10107 0,'0'0'0,"-17"0"0,17-18 0,-36 18 16,19 0 30,-1 0-30,53 0 0,-70 0-16,-71 0 0</inkml:trace>
  <inkml:trace contextRef="#ctx0" brushRef="#br1" timeOffset="173251.9">19121 9807 0,'0'0'0,"0"-17"15,0 34 1,0 1-16,-18 17 16,0 71-1,1-71-15,-1 89 16,-17-54 0,35 18-1,0-35 1,0-35-1,0 0 17,0-71-1,0 17-31</inkml:trace>
  <inkml:trace contextRef="#ctx0" brushRef="#br1" timeOffset="174534.5">18874 10160 0,'-53'-18'15,"106"36"-15,-177-36 16,89 18 0,35 36-1,35-36 1,36 0 0,52 0-1,71-53 1,-70 17-1,52 1 17,-70 35-17,-106 18 1,0 35 0,-18-36-16,-17 36 15,-18 18 1,35-1-1,18-17 1,0-35 0,53-18-1,36-18 1,-19-17 0,-35-18-1,-35 0 1,-88 0-1,0 36 17,-18 17-17,88 0 1,71-18 15,89 0-15,-19 1-1,-70-1-15,123 0 16,-52 1 0,-71 17-1,-53 35 1,-18 36 0,-17-18-1,35-36-15,0 36 16,0-18-1,17 1 17,19-36-17,17 0 1,0-53 0,-36 35-1,-17-52 1,-53 17-1,-35 0 1,35 35 0,35 18-1,71 0 17,18 0-17,52-35 1,-17 0-1,71-18 1,-142 35 0,53-53-1,-53-17 1,-35 18 0,-35 52-1,-18 18 1,-17 88-1,-1 18 1,18 35 0,18-53-1,35 1 1,18-37 0,52 1-1,1-17 1,17-36-1,-18 0 17,-17-36-17,0 1 1,-35 17 0,-18 1-1,0-1-15</inkml:trace>
  <inkml:trace contextRef="#ctx0" brushRef="#br1" timeOffset="174651.95">20726 10248 0,'0'0'0,"-36"0"16,-17 18 0,18-18-1</inkml:trace>
  <inkml:trace contextRef="#ctx0" brushRef="#br1" timeOffset="-97465.93">14464 5697 0,'0'0'0,"0"-17"15,18-19 1,-1 36-16,-17-35 16,0 0-1,0 17 1,0 1-1,0 34 17,0 54-32,0-1 15,0 54 1,0-54 15,0 19-15,0-72-16,0 1 15,0-1 1,0-34 15,0-1-15,18-52 0,-18 34-16,17-105 15,1 35 1,-18 18-1,0 71 1,0 34 0,0 71-1,0 36 1,-18-89 0,18 71-1,-17-18 1,17-35-1,0-35 1,0-36 31,0 0-47,0-52 16,0-54-1,0 72 1,0 69 15,17 54-31,-17 35 16,18-54-1,-18 19 1,18-71 15,-18-18 0,0-35-15,0-17 0,0-71-1,0 70 1,0 89 0,0 35-1,0 53 1,0-36-1,0-17 1,0-35 0,0-36 31,-18 18-32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2:24:06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600 0,'17'0'32,"1"0"-32,-1-18 15,36-17 1,-53 17-16,71-35 15,-53 18 1,-18-18 0,0 18-1,-53 17 1,-71 18 0,1 71-1,17-18 1,71 0 15,17-1-15,18-16-1,18-19 1,52 19 0,18-1-1,-17 18 1,17 0-1,-70 0 1,-18 35 0,-53 0-1,-71 0 1,19-52 0,-19-36-1,18 0 1,53-53-1,0 0 1,53-18 15,0 53-15,36-17 0,-1 35-1,36-17 1,-1 17-16</inkml:trace>
  <inkml:trace contextRef="#ctx0" brushRef="#br0" timeOffset="1216.21">2752 688 0,'0'0'15,"0"-35"1,0 17 0,-53 18-1,-18 0 1,18 0-1,-17 71 1,17 34 0,35-16-1,18 16 1,0-34 0,71-18-1,17-53 1,18 0-1,52-35 1,-122 17-16,70-35 31,-1-53-15,-69 36 0,-19-1-1,-17 18 1,-35 53-1,-35 0 1,34 53 0,1 0-1,0 35 1,35-17 0,35-36-1,36-17 1,17-18-1,0-18 17,-18-35-17,19-17 1,-54-19 0,-17 36-1,-18 18 1,0 53 15,0 17-15,-18 53-1,18 0 1,0-35 0,-18-17-1,1-1 1,-1-17-1,0-18 32,18-36-31,0-17 0,0-17-1,36-54 1,-19 107-16,54-36 15,35 0 1,-18 53 0,18 0-1,-36 53 1,-17 35 0,-53-17-1,0-36-15,0 35 16,0-34-1,0-19 1,-17-17 31,-1 0-31,18-17-16,-18-19 0</inkml:trace>
  <inkml:trace contextRef="#ctx0" brushRef="#br0" timeOffset="2099.71">4392 829 0,'0'0'0,"35"-53"31,-35 35-31,0 1 0,0-1 16,-35-17-1,17 17-15,-34 1 16,-19 17-1,18 0 17,-18 35-17,19 35 1,16 36 0,36-18-1,0-35 1,18-17-1,17-36 1,36 0 0,-1-71-1,-17 18 1,0-35 0,-35 17-1,-1 1 1,1 70-1,-18 18 32,0 70-31,0 0 0,0-18-1,18-17 1,17-17-1,0-36 1,18 0 0,0-18-1,0-17 1,0-18 0,-35 18-1</inkml:trace>
  <inkml:trace contextRef="#ctx0" brushRef="#br0" timeOffset="2749.39">4727 811 0,'-17'0'0,"-1"0"16,-17-35 0,35 0-1,0 0 1,0-1-1,53 36 1,-1-17 0,19 17-1,-53 17-15,52 36 16,-17 0 0,-35 35-1,-18-35 1,-18 35 15,-17-52-31,17-19 31,18-34 1,0-19-17,18-17 1,52-35-1,-52 71-15,53-54 16,17 18 0,-35 18-1,0 35 1,-53 70 15,0-17-15,0 36-1,0-54 1,0 0 15,0 0-15,0-52 15,0-1-15,0-17-1</inkml:trace>
  <inkml:trace contextRef="#ctx0" brushRef="#br0" timeOffset="3116.91">5327 529 0,'0'0'16,"-18"0"-16,1 0 0,17 18 15,17-18 32,1 0-31,0 0 0,17-35-1,-35-1 1,0-17-1,-18 53 1,1 0 0,-19 0-1,1 36 1,35-1 0,0 0-1,0 0 1</inkml:trace>
  <inkml:trace contextRef="#ctx0" brushRef="#br0" timeOffset="3682.83">5697 635 0,'0'0'0,"0"-18"16,-17 18 31,17 18-47,-18 0 16,-17 35-1,0 17 1,17 1-1,18-1 1,53 1 15,0-54-15,17-17 0,1 0-1,-1-35 1,-17 0-1,-35 0-15,0-36 16,-18-35 0,0 36-1,-36-1 1,-17 53 0,-17 18-1,17 0 1,18 0-1,-1 36 1,-34-19 15,17-17-31</inkml:trace>
  <inkml:trace contextRef="#ctx0" brushRef="#br0" timeOffset="4532.21">1799 1323 0,'0'0'0,"18"0"78,-1 0-78,1 0 16,17 0-16,-17 0 0,88 0 16,123 0 15,0 0-15,-158 0-16,264 0 15,-70 0 1,140 0-1,-69-18 1,-19 18 0,142-17-1,-354 17-15,195 0 16,53 0 0,-106 0-1,53-18 1,-124 18-1,-17-18 17,-124 18-17,-35-17 63,-17 17-62,-1 0-16</inkml:trace>
  <inkml:trace contextRef="#ctx0" brushRef="#br0" timeOffset="5514.92">1076 2663 0,'0'0'0,"-18"-17"31,18-1-31,0 1 15,0-19 1,36-34 0,-36 17-1,0 0 1,0 18 0,0 17-1,0 36 16,0 17-31,0 106 32,0-35-32,0 0 31,0-71-31,0 53 16,0-17-1,-53-18 1,0-18-1,-18-17 1,18-18 0,18 0-1,17 0 1,71 0 15,18-18-15,-1 18-1,19-35 1,-19 17 15,-52 18-31,17 0 16,-17 0 0,-18-18 30,0 1-46</inkml:trace>
  <inkml:trace contextRef="#ctx0" brushRef="#br0" timeOffset="5717.51">1446 2840 0</inkml:trace>
  <inkml:trace contextRef="#ctx0" brushRef="#br0" timeOffset="6482.8">2646 2381 0,'0'0'16,"0"-17"-16,0-1 15,-18 18-15,1 0 16,-54 0 0,0 53-1,-34 53 1,69 35-1,36-35 1,0-1 15,36-52-15,34-17 0,54-36-1,-19-18 1,1-53-1,-35 1 1,-36-54 0,-35 19-1,-53-19 1,-70 54 0,-1 70-1,-52 17 1,88 36-1,35 35 1,53 36 15,35-54-15,18-17 0,53-53-1,0 0 1</inkml:trace>
  <inkml:trace contextRef="#ctx0" brushRef="#br0" timeOffset="6882.27">3016 2399 0,'0'0'0,"0"18"31,-17-1-16,17 1-15,0 88 16,0-1 15,17 89-15,19-35 0,-36 106-1,0-195-15,0 124 16,0 18-1,-18-88 1,0-1 0,1-52-1,17-54 1,0-87 15,0-36-15,0-88-1</inkml:trace>
  <inkml:trace contextRef="#ctx0" brushRef="#br0" timeOffset="7264.86">2928 2699 0,'0'0'0,"0"-36"15,-35-52 1,35-35-1,0 70 1,17 35-16,54-35 16,35 36-1,-18 17 1,18 53 0,-71 17-1,-35-35-15,0 71 16,-70-35-1,17-18 1,-18-18 15,36-17-15,17-18 0,18-18 15,18 0-16,35-17 1</inkml:trace>
  <inkml:trace contextRef="#ctx0" brushRef="#br0" timeOffset="8149.09">3422 2575 0,'18'0'0,"-1"0"15,1 0-15,-1 0 16,1 0-16,17-35 16,1 17-1,17-35 1,0-17 0,-53 35-1,0 17 1,-71 18-1,0 53 1,54-18-16,-1 36 16,18 35-1,0-54 1,35 1 0,36-53-1,52 0 1,-34-35-1,16-53 1,-87 35 0,0-53 15,-18 53-15,0 18-1,0 70 16,0 36-15,0 17 0,0-17-1,0-1 1,0-52 0,0-36 30,0 0-46,0-34 16,0-72 0,88 18 15,0 36-15,53 17-1,-17 53 1,-54 53-1,-34 53 1,-36-1 0,-18-16-1,0-54 1,1 0 0,-1-35-1,0 0 1,1 0-16,17-18 15,0-17 1</inkml:trace>
  <inkml:trace contextRef="#ctx0" brushRef="#br0" timeOffset="8481.26">5292 2099 0,'0'0'0,"-18"0"31,18 18-31,-18 17 16,1 71 0,17-18-1,-18 53 1,0-70-1,1 17 1,17-71 15,0 1-31,-18-18 16,-35-70 15</inkml:trace>
  <inkml:trace contextRef="#ctx0" brushRef="#br0" timeOffset="9165.06">4798 2452 0,'17'0'16,"1"0"0,0 0-16,88 0 15,17-35 1,-70 35-16,123-71 15,-52 18 1,-1-35 0,-70 35 15,-53 0-15,-17 35-1,-19 18 1,1 36-1,0 69 1,-1-16 0,19 34-1,-1-52 1,18-54-16,-18 54 16,18-53-1,0-36 32,0 0-47,0-35 16,0 36-1,53-89 1,18 35 0,35 18-1,-36 53 1,19 0-1,-37 53 1,-52 53 0,0-18-1,-52 1 1,16-37 0,36-69 30,18-36-30,0 35 0</inkml:trace>
  <inkml:trace contextRef="#ctx0" brushRef="#br0" timeOffset="9564.58">6068 2452 0,'0'0'0,"17"0"0,-17-18 16,18-17-1,17-18 1,-35 35-16,0-17 16,0 0-1,-53 35 16,36 35-15,-19 18 0,1 53 15,35-18-15,18-17-1,17-54 1,36-17-1,-1 0 1,-52 0-16,35-53 16,-18-17-1,-17 52-15</inkml:trace>
  <inkml:trace contextRef="#ctx0" brushRef="#br0" timeOffset="10398">6897 2064 0,'0'0'0,"0"-106"16,0 88-1,-18 18 1,18 18 0,-17 52-1,17 36 1,0 35-1,0-35 1,-18 18 0,0-107-16,18 36 15,-17-17 1,-1-36 0,18-53-1,0-36 1,35-16-1,36 34 1,52 0 0,-35 71 15,1 36-15,-19 52-1,-52 18 1,-18-36-1,-53 19 1,-53-37 0,18-16-1,-18-36 1,53 0 0,36-36-1,17 19 1,52-36-1,1 18 1</inkml:trace>
  <inkml:trace contextRef="#ctx0" brushRef="#br0" timeOffset="10898.29">7355 2311 0,'0'0'0,"-35"-53"16,17 17-1,18 19 1,71-1 0,0 18-1,34 35 1,-16 36-1,-54 17 1,-35-35 15,0 18-15,-35-36 0,35-17-16,-18-18 15,0 0-15,1 0 16,17-71-1,0 18 1,0-35 0,17 35-1,19 35 1,-1-17 0,0 17 15,18 18-16,-35 0-15</inkml:trace>
  <inkml:trace contextRef="#ctx0" brushRef="#br0" timeOffset="11431.54">8202 2152 0,'-18'0'31,"-17"0"-15,18 0-16,-36 0 16,-18 53-1,36 0 1,17 53 0,18-36-1,0 18 1,53-52-1,18-36 1,17 0 0,-18-36 15,1-34-15,-36-1-1,-35-17 1,0 53-16,0-36 15,-53 1 1,-17 70 0,-36 0-1,-18 70 1,54 1 0,17 35-1,35-18 1,36-35-1,52-36 1,19-17 0,-1 0-1</inkml:trace>
  <inkml:trace contextRef="#ctx0" brushRef="#br0" timeOffset="12131.22">8502 2170 0,'0'0'0,"18"0"0,-18-18 15,0 36 32,0-1-47,0 71 16,-18 1-1,18-1 1,0-35 0,0-36-1,18-17 17,-1 0-17,1-17-15,35-19 16,0-52-1,0 35 1,17-17 0,-35 52-1,-17 18 1,-18 53 0,0 18-1,0 17 1,0-35-1,18-18 1,35-35 0,35-35 15,-18-1-15,-17-52-1,-35 18 1,0-36-1,-18 35 1,0 54 0,-36 17 15,19 0-15,-1 17-1,18 1 1,18 0-1</inkml:trace>
  <inkml:trace contextRef="#ctx0" brushRef="#br0" timeOffset="12598.1">9631 2152 0,'0'0'0,"-18"0"31,1 0-31,-36 0 16,-18 0 0,36 35-1,0 0 1,35 1 0,0-1-1,52-35 1,54 35-1,-35-17 1,-1 17 0,-70 1-1,-17-1 17,-71 0-17,-1-17 1,1-1-1,53-17 1,0 0 0,17 0-1,18-53 1,35 18 0,-17 18-16</inkml:trace>
  <inkml:trace contextRef="#ctx0" brushRef="#br0" timeOffset="13481.78">10089 2311 0,'0'0'15,"-17"0"1,17-18 15,53 0-15,0-17-1,-36 0 1,-17 0 0,-17 35-1,-54 0 1,18 52-1,-17 19 1,70 17 0,0-35-1,0-35 1,35 35 0,18-53-1,35 0 1,-35 0-1,35-18 1,-53-17 0,1-53-1,-36 52 1,17-34 0,-17 17-1,0 18 1,71-1-1,-36 19 1,18 17 0,18 17-1,17 36 17,-53 0-17,0 35 1,-35-35-1,0 0 1,-35-35 0,17-18 15,1 0-15,17-18-16,0-52 15,0 17 1,70-53-1,54-18 1,-36 71 0,18 36 15,-71 17-15,-35 35-1,-53 0 1</inkml:trace>
  <inkml:trace contextRef="#ctx0" brushRef="#br0" timeOffset="14614.34">1182 3845 0,'0'0'0,"-18"0"0,-17 18 16,0-18-1,-1 0 1,-17-18-1,53-35 1,0 0 0,36 1 15,34-1-15,36 53-1,-35 17 1,-36 1-16,18 70 15,-53 36 1,-71 17 0,-70 35-1,35-70 1,0-18 0,36-88-1,52 0 1,-17-106-1,35 0 1,0 1 0,71-19 15,-36 124-15,18 18-1,35 88 1,-35-18-1,0 0 1,-18 0 0,0-53-1,-17 1 1,0-36 0,-1-36-1,1 19-15</inkml:trace>
  <inkml:trace contextRef="#ctx0" brushRef="#br0" timeOffset="14792.19">1640 4145 0,'18'0'78,"-18"-18"-78,18 1 16,-1 17-1</inkml:trace>
  <inkml:trace contextRef="#ctx0" brushRef="#br0" timeOffset="16097.2">2558 3863 0,'0'-18'31,"17"18"-31,1-17 16,17-1-16,36-17 15,-36-1 17,-35 1-17,-35 35 1,-36 0-1,-70 18 1,71 35 0,17 17-1,53-17 1,0 18 0,53-54-1,-36-17-15,36 0 16,0 0-1,-71 0 32,-35 36-47,36-19 16,-71 36 0,-1 53-1,89-18 1,0 18-1,53-71 1,88-17 0,36-53-1,-54-1 1,1-52 0,-54 18-1,-34-36 1,-36 0-1,0 71 1,-18 17 0,-17 53-1,17 36 17,18 17-17,0 18 1,0-35-1,0-54 1,0 1 0,0-36 15,0-17-15,0-53-1,71-36 1,-1 36-1,18 53 1,-35 35 0,18 53-1,-71-36 1,17 54 0,-17 35-1,0-36 1,0-17-1,0-35 1,0-1 0,0-34 31,0-1-47,36-35 15</inkml:trace>
  <inkml:trace contextRef="#ctx0" brushRef="#br0" timeOffset="16397.34">3722 3739 0,'0'0'0,"0"-17"16,0-18 0,-53 87 15,35 37-16,1 52 1,-19-35 0,1 35-1,35-71 1,0-34 0,35-36-1,1-18 1,-1-35-1,-35 18 1</inkml:trace>
  <inkml:trace contextRef="#ctx0" brushRef="#br0" timeOffset="16613.45">3510 4039 0,'0'0'0,"-18"0"16,1 0-1,52 0 17,53-17-17,-70 17-15,53-36 16,-1 19 0,-35-1-1,-17 18 1</inkml:trace>
  <inkml:trace contextRef="#ctx0" brushRef="#br0" timeOffset="16996.61">3881 4127 0,'0'0'0,"17"0"31,1 0-31,-1-17 15,36-18 1,-17-18 0,-19 0-1,-17 17 1,-17 36 0,-1 0-1,0 18-15,-17 35 16,17 53-1,1-18 1,17 0 0,0-52-1,35-19 17,18-17-17,18-17 1,-36-19-16</inkml:trace>
  <inkml:trace contextRef="#ctx0" brushRef="#br0" timeOffset="17397.49">4233 4022 0,'0'0'0,"0"-53"16,0 35-1,36-17 1,34 17-1,36 18 1,-18 71 0,-35 17 15,-35-18-15,-18 19-1,-36-54 1,1-17-1,18-18 1,17-36 0,0 1-1,0-53 1,0 17 0,52-17-1,1 53 1,0 0-1,-35 17-15</inkml:trace>
  <inkml:trace contextRef="#ctx0" brushRef="#br0" timeOffset="17830.93">5697 3863 0,'0'0'0,"-35"-53"31,35 35-31,0-35 16,0 36-16,0-1 16,0 1 15,0 69-15,0 19-1,-18 52 1,1-17-1,-1 0 1,18-53 0,-17-53 15,-1 0-15</inkml:trace>
  <inkml:trace contextRef="#ctx0" brushRef="#br0" timeOffset="18730.57">5309 4057 0,'18'0'47,"52"0"-31,-34 0-16,70-35 15,70-18 1,-35 17-1,-17-34 1,-72 17 0,-52 0-1,-17 18 1,-18 35 0,17 17-1,0 54 1,1 35-1,-1-18 1,0 53 0,18-88 15,0-18-15,0-17-1,0-53 16,18-54-15,35 1 0,17 18-1,1 34 1,-36 36 0,1 18-1,-36 0-15,0 35 16,0 35-1,0-18 1,17-17 0,36-35-1,35-18 17,18-53-17,0-18 1,17-17-1,-70 18 1,-53-18 0,-35 52-1,-53 36 1,35 53 0,18 35-1,35-17 1,0 17-1,88-35 1,0-53 0,36 0-1,-54-18 17,1-35-17,-18 1-15</inkml:trace>
  <inkml:trace contextRef="#ctx0" brushRef="#br0" timeOffset="19429.7">7796 3792 0,'0'0'16,"0"-17"-16,0-36 15,0 35-15,0-35 16,-17 18 0,-1 35-1,0 18 1,1 52-1,17-52-15,0 70 16,0-70-16,0 87 16,53 1-1,0-53 17,35-18-17,-18-35 1,36-52-1,-35-54 1,-54 18 0,-17-18-1,0 18 1,0 17 0,0 53 15,0 54-16,0 17 1,0-1 0,0-34-1</inkml:trace>
  <inkml:trace contextRef="#ctx0" brushRef="#br0" timeOffset="20164.27">8520 3687 0,'0'0'0,"0"-53"32,-18 70-1,18 19-15,-18 69-1,1-34 1,17 35-1,0-53 1,0-36-16,0 1 16,0-36 31,0-17-32,0-18 1,-18-35-1,18 70-15,0-52 16,18-36 0,35 53-1,70 0 1,-52 53 0,17 53-1,-88 0 1,-53 17-1,-18-34 1,-35 17 0,18-36-1,53-17 17,35 18-1,0 0-16,35 17 1,36 18 0,-1 17-1,1 1 1,-18-54 0,-35 1-1,-1-18 1,18-35-1,-17-18 1,0 35-16</inkml:trace>
  <inkml:trace contextRef="#ctx0" brushRef="#br0" timeOffset="20697.37">9260 3634 0,'0'0'0,"18"0"15,-18-18 1,0 89 15,0-54-15,-18 89 0,1-88-16,-36 70 15,-35 0 1,-1 0-1,54-70 1,0-18 0,35-18 15,18-70-15,34 17-1,1 19 1,-17 34-1,17 18 1,-18 70 0,0-17-1,-35-35-15,53 35 16,-18-35 0,36-1-1,-18-17 1,-18-17-1,0-19 1,-35 19-16,0-1 16,0-17-1,36-1 1</inkml:trace>
  <inkml:trace contextRef="#ctx0" brushRef="#br0" timeOffset="21863.17">11077 3739 0,'0'0'0,"-35"-88"31,35 71-31,-35-1 16,-18-17-1,35 35 1,0 0-16,-17 53 16,0 35-1,35-18 1,0 36-1,0-53 1,0-35-16,35-1 16,36-17-1,-1-35 17,-17 0-17,0-36 1,-53 1-1,-70-18 1,-54 17 0,54 71-1,-1 0 1,53 0 0,54 0-1,87-18 1,53-17-1,19-36 1,-72 19 0,-35-19 15,-70 36-31,-18-18 31,-53 35-15,-18 36-1,18 70 1,1 53 0,16-17-1,1 105 1,35-35 0,0 71-1,0-1 1,0-35-1,-35 89 1,-36-36 0,36-158-1,-18-36 1,-18-88 15,18 0-15,-35-35-1,-35-18 1,105 35-16,-70-35 16,53 18-1,17-18 1,18-18 0,53-52-1,-35 88-15,17-1 0</inkml:trace>
  <inkml:trace contextRef="#ctx0" brushRef="#br0" timeOffset="22630.53">12171 3528 0,'0'0'0,"0"-18"31,0 36-15,0 17-1,0 36 1,0 52-1,17-88-15,-17 36 16,0-18 0,0-36-1,0-34 17,0-1-17,0-70 1,18 0-1,53-36 1,-18 36 0,52 35-1,-16 71 1,-19 105 15,-52-87-31,-1 69 16,-17 19-1,0-54 1,0-52 0,0 0-1,-17-18 1,17-18 0,0-17-1,17-18 1,1 35-16</inkml:trace>
  <inkml:trace contextRef="#ctx0" brushRef="#br0" timeOffset="24797.42">13176 3669 0,'0'0'0,"18"-71"16,-18 54-1,-71-54 1,-35 36 0,36 35-1,-54 53 1,54 53 0,35-18-1,17 53 1,18-88-1,53-18 1,0-35 0,53-35-1,-53 0 1,17-36 15,-70 53-31,18-87 16,-18 34-1,0 36 1,-18 35 0,0 35-1,18 53 1,0 0 0,18-17-1,35-53 1,18-18-1,-1 0 1,18-36 0,-35-17 15,0-52-31,-35-1 31,-1 35-15,1 53-1,-18 54 1,-53 52 0,36 0-1,17 18 1,0-53 0,17-35-1,1-18-15,35 0 16,-36 0-16,36-18 15,18-35 1,-18-18 0,-36 1-1,-17-18 17,0 52-17,-17 89 16,17 53-15,0-35 0,0-1-1,17-34 1,1-19-16,17-17 16,54 0-1,-19-35 1,1-36-1,-1-52 1,-52-36 0,-1 0-1,-17 89 17,0 52-17,0 71 1,-52 88-1,34 18 1,0-36 0,1-52-1,17-36 1,-18-17 0,18-36 15,18-52-16,35-1 1,17-17 0,1 35-1,-1 18 1,-52 35 0,-1 0-1,-17 17 1,0 1-1,-70 17 1,-18 1 0,35-36-1,18 0 1,17 0 0,0 35-1,18 0 1,0 18-1,18 0 1,0-18 0,-1 1-1,18-19 17,36-17-17,17 0 1,-17 0-1,52-53 1,-52-35 0,-54 0-1,-17 35 1,0 18 0,-17 35-1,-18 0 1,35 17-16,0 36 15,0-17 1,17 34 0,1-17-1,-1-18 1,1 1 15,17-19-15,-17-17-1,53 0 1,-19-17 0,19-72-1,-53 54 1,-1 17-16,19-70 16,-36 35-1,0 71 16,0 17-15,-18 36 0,18-54-16,0 36 15,0 0 1,35-17 15,18-36-15,-18 17-1,1-17 1,17-35 0,-18-36-1</inkml:trace>
  <inkml:trace contextRef="#ctx0" brushRef="#br0" timeOffset="25196.78">15011 3316 0,'0'0'0,"-18"0"0,-70 35 31,70 18-31,18 0 31,0-35-15,53-18-1,0 0 1,-18-53 0,-35 18-1,0-18 1,-35 53-16,0-18 16,-36 18-1,36 18 1,0 35-1,35 0 1,0-18 0,53-18-1,-36 1 1</inkml:trace>
  <inkml:trace contextRef="#ctx0" brushRef="#br0" timeOffset="25546.49">15311 3651 0,'0'18'31,"0"0"-31,0-36 47,17 18-47,-17-18 0,35 1 15,-35-19 1,0 19 0,-17 17-1,-36 0 17,53 35-17,-18-35-15,1 35 16,17-17 15,35-18-15,35 0-1</inkml:trace>
  <inkml:trace contextRef="#ctx0" brushRef="#br0" timeOffset="27179.72">15963 3475 0,'-17'-53'16,"17"35"-16,-18 1 31,-17 17-16,-18 0 1,0 53 0,-18 35-1,54 0 1,-1 0 0,18-17-1,35-36 1,36-17-1,17-18 1,0 0 0,-17-53-1,17-18 1,-70 1 15,-1 52-31,18-88 16,-35 71-1,-17 70 17,-36 36-17,53 17 1,0-70-16,0 34 16,35-16-1,18-19 1,35-17-1,18 0 1,-35-35 0,35-53-1,-71 0 1,-35-53 15,-18 70-15,-70 18-1,-18 53 1,71 18-16,-106 70 16,70 0-1,36 18 1,53-18 0,52-53-1,89-35 1,-53 0-1,35-17 1,-71-18 0,19-54-1,-72 1 1,1 0 15,-18 70-15,-18 36-1,1 52 1,-1 1 0,0 0-1,18-18 1,0-18 0,0-18-1,0-34 32,0-1-47,0-17 16,0-36-1,18 54-15,35-72 16,0 19 15,17 35-15,-17 35-1,0 53 1,0-1 0,-53-34-16,18 70 15,-1-35 1,-17 0 0,0-35-1,0-1 1,-17-17 15,-1-35-15,18-18-1,18-35 1,70-35 15,35 17-15,18 35-1,18 71 1,-53 71 0,-88 17-1,-18-53-15,0 53 16,0 18 0,-36-53-1,19-35 1,-1-1-1,-17-17 1,-36 0 0,36 0-16</inkml:trace>
  <inkml:trace contextRef="#ctx0" brushRef="#br0" timeOffset="32845.87">829 5539 0,'0'0'0,"-18"0"0,-17 0 16,17 0-1,1 0 1,-1 0-1,18-18 17,35-17-17,36-1 1,0 1 0,34 17-1,-34 18 1,-18 18-1,-53 70 1,0-52-16,-53 52 16,-35 18-1,-36-18 1,71-35 15,36-53-15,17-18 15,17-17-15,36 0-1,18 17 1,-54 18-16,54 0 16,35 18-1,-36 34 1,-34 19-1,-36 0 1,-53-19 0,-53 19-1,-18-18 17,19-53-17,-1 0 1,53-18-1,18-17 1,35 17 0,0 1-16,0-1 15,17 0 1,36-17 0,-35 35-16</inkml:trace>
  <inkml:trace contextRef="#ctx0" brushRef="#br0" timeOffset="33213.05">1552 5856 0,'0'0'0,"18"0"31,-1 0-31,-17-18 32,0 1-17,-17 17 1,-1 0 0,1 0-1,-19 0 1,36-18 62</inkml:trace>
  <inkml:trace contextRef="#ctx0" brushRef="#br0" timeOffset="35812.47">2752 5521 0,'0'0'0,"17"-18"0,1 18 16,0-35 0,-18 17-1,0-17 1,0 17 0,-106 1-1,0 52 1,0 18-1,0 53 1,53 17 0,53 36-1,18-53 1,0-88-16,70 70 31,-18-71-15,19-17-1,52-17 1,-36-36 0,19-35-1,-89 52-15,36-52 16,-1-53 0,-52 53-1,-18-18 1,0 35-1,0 54 1,-18 17 0,1 53-1,17 70 1,0 1 0,0 70 15,0-141-16,17 35 1,19-71 0,34-17-1,1-52 1,-1-19 0,-34 53-16,-1-35 15,-18-88 1,-17 88-1,0 18 1,0 106 15,-17-1-15,17-34-16,0 16 16,0 1 15,35-35-16,0-18 1,1-53 15,-36 35-31,17-17 0</inkml:trace>
  <inkml:trace contextRef="#ctx0" brushRef="#br0" timeOffset="36179.19">3687 5345 0,'-18'0'15,"0"0"-15,18 17 16,-17 18-16,17-17 16,0 0 15,53-18-16,-18-18 1,-18 0 0,1-17-1,-18 18 1,-70-1 0,17 18-1,35 0-15,0 35 16,1 0-1,17 18 1,0-17 0,53-1-1</inkml:trace>
  <inkml:trace contextRef="#ctx0" brushRef="#br0" timeOffset="37261.05">4127 5521 0,'0'0'0,"0"-18"0,0 1 16,-17 17 0,-18 0-1,-1 53 1,1 17-1,17 36 1,18-71-16,0 53 16,18 1-1,35-54 1,17-35 0,36-18 15,18-52-16,-1-18 1,-52-1 0,-18-52-1,-36 35 1,-17-17 0,-17 70-1,-36 53 1,35 35-1,1 89 1,17-18 0,0 35-1,-18-35 1,0-36 15,1-70 0,17-18-15,0-52 0,0-1-1,70-52 1,18 52 0,36 36-1,-54 17 1,-17 36-1,-53 35 1,-88 18 0,18-19-1,-19-34 1,36-18 0,36 0 15,17-18-16,0 36 1,0 0 0,35 35-1,18 17 1,0-17 0,17-35-1,1-18 1,17 0-1,-35-18 1,0-35 0,-53 18-1,0 0 1,0-1 0,18 1 15,17 0-16</inkml:trace>
  <inkml:trace contextRef="#ctx0" brushRef="#br0" timeOffset="38561.01">5644 5662 0,'18'0'47,"0"0"-47,-1-18 16,19-17-16,17 0 16,-18-36-1,-18 18 16,-17-52-15,0 52 0,-17 53-1,-36 17 1,18 36 0,-1 53-1,19-71-15,17 54 16,0 16-1,53-52 1,35-17 0,-18-19-1,19-17 1,-1-53 15,-18-35-15,-52 0-1,-18 0 1,-35-18 0,-36 53-1,-35 18 1,71 35-16,-36 0 16,1 53-1,52 17 1,18 36-1,36 0 1,69-53 0,19-36-1,-36-17 1,18-53 15,-36 1-15,-17-19-1,-53 53-15,18-35 16,-18 36-16,0-36 16,0 35-1,0 53 17,0 54-17,0-72-15,0 36 16,0 35-1,-18-52 1,18-19 0,0 1-1,0-53 17,-17-18-1,17-35-16,0 17 1,53-17 0,17 17-1,-52 71-15,105-17 16,-35 17 0,1 70-1,-72 18 1,1-35-1,-18 18 1,-18-1 0,1-34-1,-1-19 1,0 1 0,1-18 46,17-18-46,0 1-1,-18-1-15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2:25:02.0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7849 5345 0,'18'0'0,"-18"-18"0,18 0 16,-18 1 0,0-1-1,0-35 1,0 18-1,0 52 32,0 19-31,-18 17 0,0 52-1,1-34 1,17 53-1,0-89 1,53 35 0,35 1-1,0-71 1,18 0 0,-36-53-1,36-35 1,-71 17-1,-17-35 1,-18 36 0,0-1-1,0 54 1,-18 17 15,18 17 0,0 1-15,0 0 0,36-1-16</inkml:trace>
  <inkml:trace contextRef="#ctx0" brushRef="#br0" timeOffset="416.19">8625 5397 0,'0'18'47,"-17"-18"-47,17 18 16,-18-1-16,0 72 15,1 16 1,17-52-1,-18 141 1,-17-35 0,0 53-1,-1 35 1,1-71 0,17 1-1,-17-54 1,0-35-1,35-70 1,0-89 15,0-87-15,35-1 0</inkml:trace>
  <inkml:trace contextRef="#ctx0" brushRef="#br0" timeOffset="833.92">8431 5592 0,'0'0'0,"0"-36"16,0 19-16,0-36 15,53-18 1,18 36-1,35 0 1,-18 35 0,53 17-1,-106 36 1,-35 35 0,-70 18-1,-36-35 1,88-54-1,-88 19-15,89-19 16,-54 1 0,18 0-1,36-18 1,17-36 15,35-34-15,0 52-16,-17 0 0</inkml:trace>
  <inkml:trace contextRef="#ctx0" brushRef="#br0" timeOffset="1167.16">9119 5221 0,'0'-18'0,"0"1"0,0-1 15,-17 18 17,-1 18-17,-35 52 1,0 19 0,36 16-1,17-16 1,0 16-1,0-52 1,17-17 0,1-36-16,35 0 15,17-36 1,-17-17 0</inkml:trace>
  <inkml:trace contextRef="#ctx0" brushRef="#br0" timeOffset="1682.75">9384 5345 0,'-18'17'32,"1"-17"-32,17 18 15,0-1-15,-18 36 16,-17 36-1,35-1 1,0-35 0,35-18-1,0-17 1,53-18 0,-35-36-1,-35 19-15,35-54 16,-35 1 15,-18-36-15,-18 35-1,-53 18 1,18 53 0,-17 36-1,-1 34 1,36-17-1,17 35 1,18-35 0,0-35-16,53 35 15,0-36 1,71-17 0,-89 0-16</inkml:trace>
  <inkml:trace contextRef="#ctx0" brushRef="#br0" timeOffset="2784.81">10089 5380 0,'0'0'0,"0"-18"16,-17 18 0,-54-17-1,1 17 1,34 0-16,-52 52 15,18 1 1,17 36 0,53-36-1,0 17 1,0-52-16,35-18 16,36 0-1,-1-18 1,18-35 15,1-17-15,-72 17-1,18-36 1,-35 54 0,0 18-1,-35 52 16,35 18-15,0 17 0,35 1-1,36-18 1,35-36 0,-18-17-1,53 0 1,-53-52-1,-70 34 1,70-35 0,-70 0-1,-18-35 1,0 53 0,-88 17-1,17 18 1,-17 35-1,17 36 1,54-18 0,17 17-1,0-17 1,70-35 0,-17-18-1,18-35 1,-18-1 15,17-52-15,-52 17-1,17-70 1,-17 0 0,-1 18-1,-17 52 1,0 54-1,-35 34 1,0 71 0,0 54-1,17-37 1,18 19 0,0-54-1,70-17 1,-17-17-1,36-36 17,-19 0-17,1-36 1,-1-34 0</inkml:trace>
  <inkml:trace contextRef="#ctx0" brushRef="#br0" timeOffset="3382.8">12100 4939 0,'0'0'0,"0"-18"0,0-17 16,0-18-1,-35 53 1,0 35-1,17-17 1,0 70 0,1 71-1,-1-53 1,-35 35 0,0-35-1,53-36 1,0-34-1,0-89 17,18 17-17</inkml:trace>
  <inkml:trace contextRef="#ctx0" brushRef="#br0" timeOffset="5882.85">11906 5062 0,'0'0'16,"-17"0"-16,-19-35 16,1-18-1,17 0 1,18 36-16,18-36 16,0 17-16,70-17 15,53 18 1,-18 35-1,19 53 1,-90 53 0,-69 53-1,-54-53 1,-87-18 0,34-35-1,18-36 1,71-17 15,17-17-15,1 17-16,17-36 15,35 36 17,0 36-17,-17 34 1,17-17-1,-17-35-15,52 52 16,-17-34 0,35-1-1,1-35 1,34-18 0,-17-35-1,-18-17 1,-53-36-1,-35 53 17,0-18-17,-17 54 1,-54 17 0,36 35-1,17 36 1,1 17-1,17-35 1,0 0 0,53-36-1,35-17 1,-18 0 0,54-53-1,-1 0 1,-52-17-1,-36-18 17,-35 70-32,0-35 15,-53 53 17,36 53-17,17 18 1,0-1-1,0-52-15,0 35 16,0-18 0,0-17-1,0-1 1,-53-17 15,53-17-31,-36-1 16,19 0 15,-1 18-15,18 18-1,0 0 1,35 17 0,18-35-1,53 0 1,0 0-1,-35-18 1,17-35 0,-71 36-16,36-54 15,0-17 1,-35 35 0,-18 0-1,-35 71 16,35-1-15,-36 54 0,1 0-1,35-1 1,0-17 0,53-35-1,-18-18 1,53 0-1,-35-36 1,-17-17 0,-1-35-1,-35 35 1,0 18 0,0 17-1,0 54 1,0 17-1,-18 17 17,18-17-17,0-18 1,53-17 0,18-18-1,17-18 1,-35-17-1,17-35 1,-52 17 0,-18-36-1,0 72 1,0 34 31,-18 19-47,18 52 31,0-35-15,0-36-16,0 36 15,0-35 1,0 0 0,0-36 15,0 0-16,0 1-15,18-36 16,35-35 0,17 17-1,36 1 1,-35 52 0,17 18-1,-70 18-15,-1 34 16,1 19-1,-18 17 17,0-35-17,-18 0 1,18-35 15,0-36 0,0-35-15,0 0 0,53-35-1,-17 53-15,34-36 16,36 1 0,-36 52-1,19 53 1,-72 18 15,-17 53-15,0-88-16,0 52 15,-35-17 1,17-35 0,18-1-1,0-34 32,0-1-47,18-17 16,35 0-1</inkml:trace>
  <inkml:trace contextRef="#ctx0" brushRef="#br0" timeOffset="6399.56">14975 5274 0,'18'0'16,"0"0"-1,-1 0-15,1 0 16,0 0-16,17-18 16,35-17-1,-17 0 1,-17-36-1,-36 18 1,0 18 0,-18 17-1,-70 36 1,17 53 0,18 17-1,36 0 1,17-17-1,0-19 17,70-16-17,18-36 1,1 0 0,-19 0-1,18-18 1,-52 0-1,-19-17 1,-17 0 15,18 35-15</inkml:trace>
  <inkml:trace contextRef="#ctx0" brushRef="#br0" timeOffset="6577.98">15452 5362 0,'-18'18'31,"0"-18"32,1 0-48</inkml:trace>
  <inkml:trace contextRef="#ctx0" brushRef="#br0" timeOffset="8549.02">653 7179 0,'0'0'0,"0"-18"0,17 1 15,-17-1-15,36-17 16,-36-18 0,17 35-1,-17-17 1,0 17 0,0 71 15,0-17-31,-17 69 15,-1 36 17,-70 54-17,52-90 1,-16-16 0,16-72-1,36-34 16,0-36-15,18 0 0,52-18-1,1 36 1,-53 17-16,52 1 16,1-1-1,-18 0 1,17 1-1,-35-1 1,-35-35 15,18-17-15,-18 17 0,0 0-1,0 35 1,-18 18-1,1 88 1,17 18 0,0 0-1,0 35 1,0-70 0,0 17-1,0-53 1,0-53 46,0 1-46,0-1 0,0 1-16</inkml:trace>
  <inkml:trace contextRef="#ctx0" brushRef="#br0" timeOffset="8922.18">1341 7497 0,'0'0'0,"0"35"15,17-35 1,1 0 0,-1 0-1,1-18 1,-18 1 0,0-19-1,0 19 1,0-1-1,-18 18 1,1 0 0</inkml:trace>
  <inkml:trace contextRef="#ctx0" brushRef="#br0" timeOffset="22778.57">2593 6985 0,'18'0'15</inkml:trace>
  <inkml:trace contextRef="#ctx0" brushRef="#br0" timeOffset="23982.38">2575 7073 0</inkml:trace>
  <inkml:trace contextRef="#ctx0" brushRef="#br0" timeOffset="26310.24">2469 7197 0,'-17'0'16,"-1"17"0,1-17-16,-1 0 15,18-17 110</inkml:trace>
  <inkml:trace contextRef="#ctx0" brushRef="#br0" timeOffset="28195.89">2399 7232 0,'0'0'0,"0"18"16,0-1-1,18-17 16,-1 0-15,18-35-16,1 17 0,52-35 16,35-17 15,-34 17-15,-54-18-1,-35 18 1,-18 36-1,-17 17 1,17 0-16,-52 70 16,17 54-1,0 140 1,0-34 0,0 140-1,18-88 1,35-193-16,0 122 15,35 1 1,36-106 0,-1-71-1,18-70 17,1-36-17,-72 36-15,89-124 16,-71 18-1,-35-124 1,-88 71 0,-88 18-1,35 88 1,105 70-16,-87 18 16,88 0-1,105-17 16,-52-1-31,105-17 16,36-36 0,-36-17 15,1-18-15,-53 35-1,-71 36 1,0 70 15,0-17-31,-18 70 16,18 18-1,0-35 1,18-18 0,34-53-1,54-18 1,0-53-1,0-17 1,-71 0 0,-17 0-1,-18 70 17,-18 71-1,1-18-31,17 71 15,-18-35 1,0-1 0,18-52-1,0-36 32,0 1-47,36-54 16,-1-17-1,18 17 1,17 36 0,-17 53 15,0 70-15,-35-17-1,35-1 1,17-17-1,1-53 1,-54 0-16,89 0 16,-35-53-1,17-17 1,-53 17 0,-17-53-1,-18 18 1,-71 52-1,18 36 1,-17 71 0,35-1 15,17 54-15,0-54-1,36-17 1,17-35-1,18-18 1,0-53 0,0-17-1,-18-72 1,1-34 0,-19 70-1,1-17 1,-18 87-1,-18 107 17,-17 35-17,35-53-15,-18 123 32,18-52-17,18-19 1,35-69-1,35-19 1,0-17 0,18-53-1,-53 1 1,-18-54 0,-35 0-1,0 71-15</inkml:trace>
  <inkml:trace contextRef="#ctx0" brushRef="#br0" timeOffset="28430.84">3616 7056 0,'0'0'0,"-53"0"31,35 0-31,1 0 16,34 0 31,36 0-31,-35 0-16</inkml:trace>
  <inkml:trace contextRef="#ctx0" brushRef="#br0" timeOffset="29579.2">5168 7497 0,'71'0'31,"-71"-18"-31,17 0 16,-17 1-16,53-54 15,-17-17 1,-36-36 0,0 36-1,0 0 1,-18 70-1,-17 36 1,17 88 0,18 17-1,0 36 17,0-53-17,53 0 1,0-106-1,53 0 1,17-53 0,-52-18-1,17-88 1,-35 1 0,-53 17-1,0 105 1,-18 36-1,-35 71 1,36 35 0,-1 70 15,0-88-15,18 1-1,0-72 1,0 1-1,36-18 1,-1-71 0,18-17-1,-18 17 1,18 19 0,-18 52-1,-35 35 1,0 53-1,36-17 1,-1-18 0,35-53-1,36 0 17,-35 0-17,17-71 1,-53 0-1,-17-34 1,-18-1 0,0 88-1,-35 36 1,-1 35 0,19 88-1,-1-71 1,18-17-1,35-17 1,36-36 0,-53 0-16,52-36 31,1-17-15,-1-35-1,-70 35 1,0 18-16</inkml:trace>
  <inkml:trace contextRef="#ctx0" brushRef="#br0" timeOffset="29813.35">5221 7250 0,'0'0'0,"-35"0"0,0 17 16,17 1-1,106-18 32,-70 0-47,70-35 0,18 17 32,17-35-17,-87 35-15</inkml:trace>
  <inkml:trace contextRef="#ctx0" brushRef="#br0" timeOffset="32646.33">7638 7549 0,'0'0'0,"-18"0"16,53-17 15,-17-1-31,52-35 16,-34-17-1,-19-19 1,-17 1 0,-88-18-1,0 71 1,-35 35-1,87 0-15,-34 18 16,-19 105 0,72 1-1,17 17 17,35-53-17,36-53 1,35-35-1,-18-17 1,18-36 0,-18-18-1,-18-35 1,-34 1 0,-36 52-1,0 123 16,0 36-15,17-18 0,71 18-1,-70-88-15,53 17 32,52-35-17,-35 0 1,18-35-1,-18-36 1,-17 1 0,-54 34-16,-17-70 15,0 18 1,-52 35 0,-1 53-1,-36 71 1,37 35-1,34-71-15,-17 71 16,35-36 0,17-34-1,36-36 17,0 0-17,35-88 1,-35 17-1,0-88 1,-18 18 0,-17 0-1,-18 53 1,0 158 15,-35 71-15,35-17-1,0 35 1,88-53 0,0-54-1,-53-52 1,124 0 0,-53 0-1,35-35 1,-35-35-1,-53-19 1,-35-52 0,-18 71-1,-71 34 1,0 36 0,-52 89-1,17 34 1,53 1-1,53-54 1,35-35 0,36-35-1,0 0 17,17-35-17,0-71 1,-53-17-1,1-36 1,-36 53 0,0 0-1,0 89 1,-18 70 15,0 35-15,18 35-1,0-17 1,18 18 0,35-54-1,-36-52-15,19-18 32,34 0-17,-17-53 1,35-35-1,-17 17 1,-36-17 0,-35 70-16,0 36 31,0 53-15,0-19-1,0 19 1,0-18-1,53-53 1,-35 0-16,35 0 16,17 0-1,18-35 17,-35-36-17,36-35 1,-72 89-16,1-72 15,-18 72 1,-18-1 0,-35 36-1,-17 70 1,70-53 0,0-17-16,0 52 15,17-34 1,19-36-1,52 0 1,-35-18 0,17-52-1,-52 52-15,35-53 32,-18 1-17,-17 52 1,-18 36 15,0 52-15,0-52-16,0 53 15,-18-19 1,0-16 0,1-36-1,-1 0 16,18-18-31,-17-17 32,-1 35-17,18 17 1,0 19 15,0-19-15,18-17-16,52 0 15,18 0 1,18-17 0,-18-19-1,-17-34 1,-18-18 0,-36 17-1,-17 36 1,0 53 15,0 34-15,0 37-1,0-72 1,0 54-16,-17-36 31,-18-17-15,17-1-1,-17-17 1,-1 0 0,36-53-1,0 36-15</inkml:trace>
  <inkml:trace contextRef="#ctx0" brushRef="#br0" timeOffset="33889.87">11712 7003 0,'0'0'15,"0"-36"1,-35 1-16,0 35 15,-36-18 1,-17 36 0,35 35-1,53-18-15,0 53 32,0 1-17,35-19 1,18-35-1,35-35 1,-17-17 0,17-54-1,-70-17 1,-18 18 0,-53-19-1,0 54 1,-35 17-1,52 18 1,19 53 0,52-17-1,18-19 1,70-17 15,1 0-15,105-70-1,-105-1 1,-107 36 0,-17 0-1,-17 17 1,-54 36 0,54 52-1,17 71 1,0 0-1,0 71 1,0 0 0,0-54-1,-18 107 17,-35-53-17,18-106 1,17-18-1,-17-71 1,17-34 0,1-71-1,-1 35-15,18-159 16,0 18 0,0-71-1,53 71 1,35 0-1,18 88 1,-36 36 0,1 70-1,-36-18 17,0 18-17,-17 0 79</inkml:trace>
  <inkml:trace contextRef="#ctx0" brushRef="#br0" timeOffset="36778.69">13212 7038 0,'-18'0'31,"18"18"-16,-18-18 1,18 17 15,18-17 1,0 0-32,34-17 31,-34 17-31,35-18 15,-53 0 1,18 1 109,-1 17-125,1-18 0,0 18 16,-1 0-16,54-35 15,-54 17-15,36-17 16,-17-36 15,-19-17-15,-17 35-1,-17 18 1,17 17 0,-71 53-1,36 71 1,17 71 0,0-1-1,-34 89 1,-1-1-1,-18 18 1,36-52 0,35-89-1,35-71 1,71-70 15,-18-17-15,71-124-1,-71-53 1,-53 53 0,-52-71-1,-72 36 1,-52-1 0,-17 89-1,69 70 1,72 18-1,34 0 1,72-35 0,16 17-1,19-52 1,-89 52 0,71-35-1,0-35 1,-88 53-1,-1-18 1,-17 35 0,-17 71 15,-1 0-15,18 18-1,0-36 1,35 0-1,36-35 1,-36 0-16,36 0 16,17-35-1,-18-36 1,-17-17 15,-18-18-15,-35-52-1,0 69 1,0 72 0,-35 34-1,0 89 1,17 18 0,18-36-1,0 35 1,36-70-1,52-17 1,0-36 0,35 0-1,-17-36 1,-35-17 15,-54-17-15,-17-1-1,0 54 1,-35 34 0,0 36-1,35-35-15,-18 70 16,18-17 0,53-36-1,-18-35 1,36 0-1,0-18 1,-1-52 0,-70-19-1</inkml:trace>
  <inkml:trace contextRef="#ctx0" brushRef="#br0" timeOffset="36995.49">13864 6562 0,'0'0'0,"-35"17"16,17-17-16,-35 18 16,18 17-1,35 0 1,35-35-1,54 0 1,-19-17 0</inkml:trace>
  <inkml:trace contextRef="#ctx0" brushRef="#br0" timeOffset="38712.26">15487 6632 0,'0'35'31,"18"-35"-15,-1 0 0,36-35-1,0-18 1,-18-35-1,-35 70-15,18-70 16,-18 18 0,-18 87 15,-35 107-15,53 17-1,-35 53 1,17-106-1,-17 18 1,35-71 0,-53-17-1,18-18 1,0 0 0,17-18-1,-35-52 1,0-18-1,18 17 1,0 71 0,35 18-1,0 87 1,35-52 0,53 18-1,-17-36 1,70-35-1,18 0 1,-18-53 0,-53-17-1,-70 17 1,-18-35 15,-71 35-15,36 53-1,-18 70 1,18 36 0,35-18-1,17-35 1,54-18 0,-36-35-1,-17 0-15,52 0 16,-17-52-1,-35 16 1,35-52 0,0 18-1,35-1 1,18 53 15,-18 54-15,-35 34-1,-53 1 1,-18-1 0,-17-34-1,0-36 1,35-18 15,35-35-15,0-18-1,36-17 1,-71 53-16,17-18 16,-17 71 15,-35 35 0,35 35-15,0-35-1,0-36-15,35 19 16,53-19 0,-35-17-1,36 0 1,-37-35 0,1-53-1,-17-53 1,-19-71-1,1 36 1,-18 105 0,-35 53-1,17 36 1,-17 123 15,17-88-31,0 88 16,18 36-1,0-72 1,18-16 0,35-54-1,-18-35 1,36 0 0,-36-35-1,0-18 1,-35-35-1</inkml:trace>
  <inkml:trace contextRef="#ctx0" brushRef="#br0" timeOffset="38913.87">16827 6615 0,'0'0'0,"-35"0"0,18 0 31,52 0 0,35-18-15,19 0-1,-19-17 1,1 0 0</inkml:trace>
  <inkml:trace contextRef="#ctx0" brushRef="#br0" timeOffset="39211.25">17498 6350 0,'0'-18'15,"-18"18"-15,0 36 16,1-19 0,-18 124-1,17-17 1,0 17-1,18-70 1,-17-1 0,-1-35-1,18-17 1,0-71 15,0-17-15,18 34-16</inkml:trace>
  <inkml:trace contextRef="#ctx0" brushRef="#br0" timeOffset="39762.28">17357 6738 0,'0'-71'0,"0"-70"16,0 371-16,0-248 0,0-317 15,35 282 1,35 18 15,36 35-15,-53 0-1,-17 70 1,-36-52-16,0 52 16,-89 36-1,19-53 1,-18-18 0,70-17-1,71-36 16,35 1-15,-17 17 0,52 0-1,-105 0-15,52 53 16,-34-18 15,-36 53-15,-53-35-1,-53 0 1,0-18 0,-18 1-1,19-36 1,34 17 0,53-17-1,1 0 1,52 0 15,18-35-15,-35 17-16,70-35 15</inkml:trace>
  <inkml:trace contextRef="#ctx0" brushRef="#br0" timeOffset="40561.29">17956 6650 0,'18'0'0,"-36"0"0,36-18 16,-36 36 15,-35 17-15,18 18-1,18 18 1,17-18-1,0-36 1,17-34 47,-17-1-48,18 0-15,35-35 16,0-35-1,35 0 1,-35 53 0,0 35-1,-36 17-15,1 89 16,-18-35 0,0 17-1,-35-35 1,-1-18-1,19-35 1,17-18 31,0 1-31,53-71-1,17-1 1,54-52-1,-18 53 1,-89 70-16,54 1 16,-54 52-1,-34 89 1,-19-36 0,1 18-1,35-36 1,71-35-1,-1-17 1,-17-18 0,35 0-1,-17-35 1,35-18 15,-71 18-31</inkml:trace>
  <inkml:trace contextRef="#ctx0" brushRef="#br0" timeOffset="40712.1">19032 6791 0,'-17'18'15,"-1"-18"1,0 17 0,1-17-1,-18 0 1,-18 0-1</inkml:trace>
  <inkml:trace contextRef="#ctx0" brushRef="#br0" timeOffset="41528.06">1058 9207 0,'-17'0'15,"34"0"1,1 0-16,70-17 16,0-1-1,36 1 1,-107 17-16,19-18 15,-107 36 17,-17-1-17,53 1-15</inkml:trace>
  <inkml:trace contextRef="#ctx0" brushRef="#br0" timeOffset="42027.35">1005 9260 0,'0'0'0,"0"18"16,-53 35 0,18-18-1,-18 1 1,36-19 0,-1-17-1,36 0 32,17-17-31,18-1-1,35 0 1,-17 18 15,52 36-15,-52 16-1,-71 19 1,0-53-16,-53 87 16,-18-52-1,18 0 1,-17-53 0,52 0-1,-17 0 1,17 0 15,18-17-15,0-1-1,18 0 1</inkml:trace>
  <inkml:trace contextRef="#ctx0" brushRef="#br0" timeOffset="42245.71">1552 9560 0,'0'0'0,"18"0"0,-1-17 15,19 17 1,-19-18 62,1 18-62,-18-18-16,18 1 0</inkml:trace>
  <inkml:trace contextRef="#ctx0" brushRef="#br0" timeOffset="43060.73">3087 9260 0,'0'0'0,"0"-53"47,0 36-47,-18-1 16,18 1-1,-17 17 1,-1 0 0,18 35-1,0 53 1,0 0-1,0 18 1,0-35 0,0-36-1,18-35 17,-18-18-17,0 1 1,0-1-1,0 36 1,0-1 0,0 54-1,0 52 1,0 1 0,0 70-1,0-18 1,0-123-16,0 176 15,-18-87 1,0-19 0,18-105-1,0-54 1,0-122 0,0-19-1</inkml:trace>
  <inkml:trace contextRef="#ctx0" brushRef="#br0" timeOffset="43427.56">2928 9578 0,'-35'-71'15,"70"142"-15,-106-247 16,71 158-16,-17-70 16,17 35-1,70-35 1,36 52-1,53 36 1,-18 36 0,-17 34-1,-142 36 1,-123-18 0,35-17 15,18-36-16,35 0 1,35-35 0,89-35 15,35-18-15,-36 35-16</inkml:trace>
  <inkml:trace contextRef="#ctx0" brushRef="#br0" timeOffset="44694.11">3757 9331 0,'124'-53'16,"-248"106"-16,318-141 16,-159 35-1,-52-18 1,-36 36 0,-71 17 15,19 36-16,-1 88 1,35 0 0,71 17-1,0-52 1,53-1 0,53-70-1,-36-17 1,36-54-1,-18-17 1,-70 17 0,-18 36-16,0-53 15,0 53 1,0 70 31,0 53-32,0-17 1,0-1 0,0-52-16,35 17 15,18-35 1,18 0 0,-18-18-1,35-52 1,0-1-1,-70 54-15,70-107 16,-53 36 0,-35 53-1,-17 35 1,-36 70 0,35-34-1,18 16 1,0 19-1,53-36 1,-18 1 0,-17-36-1,0 0 1,-71-18 15,-18 0-15,53 18-1,1 0 1,-1 18 0,18 17-1,18-17 1,52 17 0,19-35 15,16 0-16,19-35 1,-107 35-16,54-35 16,17-36-1,-35 0 1,-18-34 0,-17 52-1,-18 17 1,-53 54-1,18 70 1,35 0 0,0-35-1,35 0 1,18-35 0,-35 17 15,-1-35-16,-70 0 17,-17 0-17,-1 0 1,54 0-16,-1 0 16,18-17-1,18-1-15</inkml:trace>
  <inkml:trace contextRef="#ctx0" brushRef="#br0" timeOffset="45961.43">5997 9313 0,'0'0'0,"18"0"31,-18-35-15,17 35-16,36-71 15,0-52 1,-53 0 0,36-36-1,-19 88 1,-17 36 0,0 53 15,-53 105-16,36-17 1,-1 53 0,18-36-1,18-70 1,52 0 0,-17-53-1,18-18 1,17-35-1,-35-17 1,17-54 0,-34 1-1,-36 88-15,0-89 16,0 89 0,-71 35 15,53 70-16,-17 36 1,35 18 0,-17-1-1,17-52 1,0-18 0,17-71 30,36-35-30,0-17 0,18-19-1,-19 36 1,19 53 0,-53 36 15,-18-19-31,0 72 15,35-19 1,0-17 0,36-18-1,-18-35 1,70 0 0,-35-17-1,-17-36 1,-18-18-1,-18 1 1,-35-19 0,0 72-1,-35 17 1,0 35 0,17 53 15,18-17-16,0-18 1,70-18 0,-34-17-1,17-18 1,-18-36 0,0-17-1,-17-17 1,-18 52-16</inkml:trace>
  <inkml:trace contextRef="#ctx0" brushRef="#br0" timeOffset="46211.61">6032 8996 0,'0'0'0,"-35"17"0,-18 1 15,18-18 1,70 0 0,-17 0-1,52 0 1,-34 0-16,70-35 16,-36 0-1,36-18 1,-18 17-1</inkml:trace>
  <inkml:trace contextRef="#ctx0" brushRef="#br0" timeOffset="47844.41">8237 9172 0,'0'0'0,"-35"0"32,17 0-32,36 0 31,0 0-31,17-17 16,53-54 15,-53 53-31,18-52 15,36-36 1,-72 0 0,-17-17-1,0 52 1,-35 53 0,-18 71-1,35 53 1,-35 106-1,-17-36 1,-36 159 0,53-88-1,53-176-15,-35 158 16,35 1 0,0-89 15,88-71-16,0-70 1,18-53 0,-88 18-16,105-88 15,-17-54 1,-88 18 0,-36-88-1,-53 89 1,-70-1-1,36 124 1,52 35 0,35 0-1,36 0 17,-1-18-17,54-17 1,52-18-1,54-35 1,-71 17 0,-18 1-1,-88 52 1,17 18 0,-34 35-1,17 53 1,0 18-1,17-53 1,54-18 0,17-17-1,0-18 1,0-53 15,-35 0-15,18-53-1,-36-17 1,-17-89 0,-18 124-1,0 17 1,0 107 15,0-1-31,0 53 16,-18 53-1,1 71 1,34-124 0,54-35-1,-1-35 1,1-18 0,35-36 15,-18-34-16,-18-36 1,-70 18 0,0 53-1,-35 35 1,0 53 0,0 70-1,35-52 1,70-19-1,1-34 1,17-18 0,18-18-1,-89 18-15,72-52 16,-19-19 0,-52-35 15,-18 18-16,-18 70-15</inkml:trace>
  <inkml:trace contextRef="#ctx0" brushRef="#br0" timeOffset="48060.35">9102 8731 0,'0'0'0,"-18"0"0,0 18 31,36-18 0,0 0-31,-1 0 16,1 0 0,17 0-1</inkml:trace>
  <inkml:trace contextRef="#ctx0" brushRef="#br0" timeOffset="50262.3">10513 8943 0,'0'0'0,"-18"-71"31,18 54-31,0-1 16,18-70-1,52 35 1,-17 35 0,18 18-1,-18 36 1,-36 87-1,-17-88-15,0 71 16,0 0 0,0-35-1,0-54 1,0-34 31,0-36-32,53-36 1,18-16 0,-1 16-1,1 19 1,-36 70 0,-17 18-16,-1 52 15,19 71 1,-19-53-1,36 1 1,-17-54 0,-1-18-1,18-17 1,-18-52 0,36-37-1,-1 1 16,36-71-15,0 36 0,-18 70-1,-53 53 1,1 53 0,-36 35-1,0 18 1,17-71-1,-17 1 1,0-54 15,0-17-15,0-18 0,-17-53-1,-1 88 1,-35-35-1,-18 53 1,-17 0 0,18 71-1,-1 52 1,54-17 0,17 35-1,0-70 1,35-36-1,35-17 1,-17-18 0,35-53-1,-70 35-15,70-52 16,-52-19 0,-19-16 15,-17 16-16,0 19 1,0 88 15,0-1-31,-17 54 16,17-1 0,0 18-1,0-35 1,53-17-1,70-36 1,-35 0 0,18-53-1,-35 0 1,-36-35 0,-18-1 15,-17-16-16,-17 122 17,-18 89-17,17-18 1,0 18 0,18-88-16,0 35 15,0-36 1,0 1-1,0-53 17,36-18-17,-19-18 1,-17 54-16,53-72 16,0 1-1,-35 35 16,-36 53 376,0 0-407,1 0 0,-1 0 15</inkml:trace>
  <inkml:trace contextRef="#ctx0" brushRef="#br0" timeOffset="51544.03">10918 8925 0,'0'0'0,"-17"0"0,-1 0 0,1 0 16,-1 0-1,36 0 16,52 0-15,159 0 0,36-35-1,0 0 1,-89 35 0,36-36-1,-124 36 1,-71 0-1,-34 0 1,-54 0 0,-35 0-1,-17 18 1,-71 0 0</inkml:trace>
  <inkml:trace contextRef="#ctx0" brushRef="#br0" timeOffset="51809.96">10989 9013 0,'0'0'0,"-71"36"16,71-1-1,53-35 1,141 0 0,36 0-1,-1 0 1,-17-18-1,-106 1 1,-1-1 0,-87 18-1,-36 0 1,-87 0 0,-1 0-1</inkml:trace>
  <inkml:trace contextRef="#ctx0" brushRef="#br0" timeOffset="52093.4">11024 9137 0,'-17'18'0,"34"-36"0,-52 36 16,35 17 0,106-18-1,88-17 1,-35 0-1,70 0 1,-176 0-16,88-17 16,18-18-1,-71 35 1,-53-36 0,-88 1 30,18 35-46,-36-35 0</inkml:trace>
  <inkml:trace contextRef="#ctx0" brushRef="#br0" timeOffset="52327.84">11307 8996 0,'17'0'0,"18"0"15,-17 0-15,70 0 16,71-18 0,17 18-1,-70-35 1,35 0 0,-105 17-1,-36 0 1</inkml:trace>
  <inkml:trace contextRef="#ctx0" brushRef="#br0" timeOffset="53893.39">1517 10848 0,'0'-18'0,"0"1"0,0-1 15,-35 0 1,17 18-16,-53 0 16,-17 0-1,-35 89 1,52-19 0,36 106 15,35-34-16,0-89-15,53 70 16,53-35 0,0-70-1,52-36 1,-52-35 0,0-53-1,-88 18 1,-18 18-1,-106-1 1,18 71 0,-36 35-1,71 54 1,18 52 0,35-35-1,0-36 16,70-52-15,1-18 0,0-36-1,-36 19-15</inkml:trace>
  <inkml:trace contextRef="#ctx0" brushRef="#br0" timeOffset="54097.06">2046 11183 0,'0'0'0,"18"-18"16,-1 18-16,-17-17 94,18-1-79,0 0-15,17 1 16,-17-1-16</inkml:trace>
  <inkml:trace contextRef="#ctx0" brushRef="#br0" timeOffset="55042.86">3528 10742 0,'17'-18'0,"-34"36"0,52-71 0,0 18 16,-17-36-1,-18 54 1,-53 34 0,-35 89-1,17 18 1,54 34-1,17-34 1,0-89-16,17 53 16,1-70-16,70 17 15,53-35 1,-17-53 0,17-35-1,-53 0 16,18-88-15,-89 34 0,1-34-1,-18 35 1,-18 88 0,1 71-1,17 123 1,0 35-1,0-35 1,-18 0 0,18-70-1,35-18 1,54-53 0,-19-35-1,1-18 16,-36-18-15,-17 1 0,-18 34-1,0 89 17,0 18-17,0-36 1,0 18-1,0-71 48,17 1-63,-17-1 0,0 0 16</inkml:trace>
  <inkml:trace contextRef="#ctx0" brushRef="#br0" timeOffset="55209.88">4463 10760 0,'0'-53'16,"0"106"-16,0-141 16,-18 88-1,0 0 1,1 17 0,34-17 15,1 0-31,0 0 0</inkml:trace>
  <inkml:trace contextRef="#ctx0" brushRef="#br0" timeOffset="56076.1">4904 10601 0,'0'0'16,"-18"18"15,0-18-31,-17 35 15,-18 35 1,53 54 0,0-54-1,0 19 1,0-72-16,35 36 16,54-35-1,16-18 1,-34-35-1,17-54 1,-70 19 0,-18-54-1,0 19 1,0-19 0,0 71-1,0 124 32,0-54-47,0 89 16,-18 18-1,18-54 1,-17 1 0,17-89 30,0 0-30,35-52 0,-18 17-1,54-35 1,-36 35 0,-17 53-1,-18 18 16,-35 17-15,-36 18 0,36 0-1,17-18 1,18-17-16,0 17 16,18 0-1,52 0 1,-17-17-1,18 0 1,-36-18 0,0 0-1,-17 0 17,-18-36-17,18 19 1</inkml:trace>
  <inkml:trace contextRef="#ctx0" brushRef="#br0" timeOffset="57293.93">6227 10848 0,'0'0'0,"-18"18"0,0-18 16,-17 0-1,35-18 17,0 0-32,0 1 0,18-54 15,17 1 16,-35-54-15,18 53 0,-18 54-1,0 123 17,-18 0-17,18-18 1,0 0-1,18-18 1,52-70 0,-52 0-16,70 0 15,-18-17 1,19-36 0,-36-18-1,-36-17 16,-52-53-15,-53 35 0,-18 53-1,35 71 1,-17 70 0,53 0-1,35-52-15,0 69 16,0-69-16,35 52 15,18-35 1,53-53 0,0 0-1,35-35 1,-18-36 0,-87 53-16,17-52 31,-18-36-31,-35 53 31,0 88 0,-18 18-15,18-17-16,-17 52 16,-1-35-1,0 17 1,18-35-1,0-17 17,0-36-1,0-34-31,71-37 16,-18 1-1,70-71 1,-17 71 15,-71 88-31,53 18 16,-35 52-1,-35 36 1,-18 18 0,0-54-1,0 1 1,0-54-1,-18 1 1,18-36 15,0-17-15,0-18 0</inkml:trace>
  <inkml:trace contextRef="#ctx0" brushRef="#br0" timeOffset="60075.24">8643 10372 0,'0'-18'16,"0"0"-1,-18 18 17,1 0-32,-19 0 15,19 53 1,-18 18 15,-1 70-15,36-53-1,18 18 1,52-53 0,1-53-1,-36 0-15,54 0 16,-54-18-16,88-17 15,1-53 1,-18 0 0,-89-1-1,-52-34 1,-71 17 0,-53 53-1,18 53 16,35 35-15,1 89 0,69-1-1,36 36 1,88-53 0,36-53-1,52-53 1,-52-18-1,52-52 1,-35-18 0,-70-18-1,-53 0 1,-1 35 0,-17 54-1,-17 87 32,17-52-47,-18 70 16,0 36-1,18 34 1,0-17 0,-35 124-1,0 52 1,35-140-1,-36 52 1,1-88 0,35-88-1,0-106 17,0 36-32,0-89 15,0-106 16,0-88-15,0 36 0,0-54-1,0 54 1,0 34 0,0 107-1,35 70 1,54 35-1,-19 36 1,18 52 0,18 54-1,-106-54 1,0 19 0,-35-36-1,-18-18 16,18-17-15,-1-18 0,1-36-1,35 19 1,0 34 15,0 1-15,35 0-1,-17-1-15,35-17 16,35 0 0,18-17-1,35-36 1,-106 35-16,71-35 16,-18-53-1,-70 0 16,-18 53-15,-18 36 0,-34 17-1,16 53 1,1 53 0,35-36-1,53 1 1,17-18-1,1-36 1,17-17 0,0-17-1,-17-36 1,-36-18 0,-35 1-1,0-19 1,0 72 15,0 34 0,-17 54-15,17 17 0,0-35-1,0 0 1,-18-35-1,18-1-15,0 1 16,0-36 31,-18-17-47,18 0 16,0-89-1,18 107-15,52-125 31,19 54-15,52 35 0,-53 53-1,0 53 1,-53 88 0,-35-52-1,-35 34 1,18-52-1,-1-18 1,0-36 0,1-17 15,17-17 0,0-1-15</inkml:trace>
  <inkml:trace contextRef="#ctx0" brushRef="#br0" timeOffset="60282.64">10901 10654 0,'0'0'0,"0"18"31,0-1-15,-18-17-16,-17 0 15,0 18 1,17-18 47</inkml:trace>
  <inkml:trace contextRef="#ctx0" brushRef="#br1" timeOffset="69391.03">12471 1764 0,'0'0'0,"-18"0"0,0 0 15,1 0 16,34 0 1,1 18-32,35-18 15,35 0 1,-70 0-16,70 0 16,88 0-1,1 0 1,70 0 15,-53 0-15,17 0-1,36 0 1,-35 0 0,53 0-1,-71 0 1,70 0-1,1-18 1,-18 0 0,-71 18-1,36 0 1,-18-17 0,-71 17-1,107 0 1,-177 0-16,105 0 31,1 0-15,-53 0-1,0-18 1,-18 18 0,18 0-1,35-18 1,-18 18-1,71 0 1,-88 0 0,18 0-1,-54 0 1,-52 0-16,35 0 16,17 0-1,1 0 1,17 0-1,-17 18 17,17-18-17,-18 0 1,-17 18 0,18-18-1,-1 17 1,19-17-1,-54 0 1,-18 0 0,1 0-1,17 0 1,1 18 0,17-18-1,-36 0 1,1 18 15,0-18 0,-1 17-15,-17 1 0,0-1-1,0 1-15,0 35 16,0-18-1,0 36 1,0-18 0,0 35-1,0-35 1,0 70 0,0 1-1,0 52 1,0-52-1,0 17 17,0-53-17,0-53-15,-35 53 16,0 54 0,17-37-1,-35 36 1,0 18-1,35-71 1,-34 54 0,16 16-1,1 1 1,17-35 0,1 17-1,-36-18 1,18 1-1,17-36 17,-17 35-17,17-35 1,-17 18 0,-18 0-1,18-35 1,-18-18-1,53-36 1,-18-17 0,18 18-1,-18-18 1,-17 0 0,-18 0-1,0 0 1,0 0 15,-17 0-15,-89 17-1,36-17 1,-89 18 0,53-18-1,-35 0 1,0 0-1,53 0 1,-124 18 0,124-1-1,-35-17 1,88 0 0,-1 0-1,54 0 1,18 0 31,17-17-16,0-1-15,35-17-1,18-18 1,-36 35-16,19-17 15,34-36 1,-17 36 0,-18 35-1,-17 0 1,-18 53 0,-18 0-1,-70 18 1,-18-19-1,18-16 17,18-1-17,17-35 1,35 0 0,18 18 15,35-1-16,1 1 1,-19 0-16,107 35 16,-36-1-1,0 19 1,-35-18 0,-53-18-1,0-52 48,-18-19-48,18-17-15</inkml:trace>
  <inkml:trace contextRef="#ctx0" brushRef="#br1" timeOffset="70458.21">13176 1870 0,'-17'0'16,"17"-18"-16,-18 18 0,18-53 15,18 0 1,52 0 15,89-53-15,-71 54 0,-35 34-1,-71 18 16,-17 18-31,-71 17 16,71-18-16,-124 54 16,71-36-1,-18-17 1,71 17 0,35 1-1,35 34 1,89 18 15,17 0-15,-53-35-1,0 0 1,-53-35 0,-17 17-1,0-35 1,-1-35-1</inkml:trace>
  <inkml:trace contextRef="#ctx0" brushRef="#br1" timeOffset="70940.25">15875 900 0,'0'0'0,"-18"-18"16,1-53-1,17 54-15,-18-1 16,18 36 0,-18 52-1,18 36 1,0 53-1,0-141 1,0 70 0,0 0-1,0-53 1,0-17 0,18-18-1,0 0-15,-1-18 0</inkml:trace>
  <inkml:trace contextRef="#ctx0" brushRef="#br1" timeOffset="71392.59">16140 1076 0,'17'-18'0,"-34"36"0,34-53 16,-34 70 0,-36 18-1,-53 53 1,53-36-1,35 1 17,1-54-17,17-34 17,35-36-17,18 0 1,0-35-1,-18 35 1,18 35 0,0 71-1,-36 18 1,36 17 0,-35-18-1,17-52 1,1 0-1,-1-18 17,0-53-17,-35 0 1</inkml:trace>
  <inkml:trace contextRef="#ctx0" brushRef="#br1" timeOffset="71624.11">16475 882 0,'17'-71'15,"-34"142"-15,34-177 16,-17 141 0,-17 71-1,-1 35 1,0-35 0,1-71-16,-1 71 15,18-53 1,0-18-1,35-35 17</inkml:trace>
  <inkml:trace contextRef="#ctx0" brushRef="#br1" timeOffset="72524.74">16633 1164 0,'-17'35'31,"-1"-35"-31,36 0 47,17 0-47,53-35 16,-17 0-1,-18-18 1,-36-18-1,-17 54 1,-17-1 0,-54 18-1,1 53 1,-1 53 0,53-18-1,18 18 1,36-71-1,52-17 1,-18-18 0,72-35-1,-37-18 1,1-53 0,-53-18-1,-35 1 1,-18-1-1,0 71 17,0 36-17,-35 70 1,17 35 0,18 35-1,-18-17 1,18-18-1,0-35 1,0-17 0,-17-36-1,-1 0 1,18-36 0,0-17-1,35-17 1,71-36-1,18 53 17,-19 53-17,1 88 1,-70-35 0,-54 35-1,-88-17 1,-17-18-1,34-53 1,1 18 0,88-71 15</inkml:trace>
  <inkml:trace contextRef="#ctx0" brushRef="#br1" timeOffset="73357.77">18380 1058 0,'0'0'0,"35"0"0,53-17 32,-88-19-17,18 1 1,-18-18-1,-35 0 1,-89 18 0,18 35-1,71 18-15,-53 52 16,0 54 0,52-36-1,36-18 1,18-52-1,0-18-15,70 0 32,0-18-17,18-52 1,-36-1 0,-34 1-1,-36-36 1,0 194 15,0 0-15,0 18-1,35-71 1,35 1 0,36-36-1,-35 0 1,35-71-1,-53 18 1,-36-70 15,1 35-15,-18 70-16,0-35 16,-18 124 15,-17 52-16,35-35 1,0 71 0,0-71-1,0 0 1,0-52 0,18-54 15,-1 0-16,-17 1-15</inkml:trace>
  <inkml:trace contextRef="#ctx0" brushRef="#br1" timeOffset="73674.48">18909 935 0,'0'-18'15,"0"36"-15,0-71 0,-18 0 16,36 0-1,35 35 1,53 1 0,-18 17-1,-35 88 1,-53-17 0,0-36-16,-53 35 15,-35 1 1,17-36-1,36-17 1,52-36 31,19-17-31,52-18-16</inkml:trace>
  <inkml:trace contextRef="#ctx0" brushRef="#br1" timeOffset="73957.77">19491 811 0,'18'0'0,"-18"18"15,0 53 1,0 52 0,0-17-1,0 35 1,0-53-1,0-53-15,-36 54 16,19-36 15,17-36-15,35-34 15,-17 17-31,-1-36 16,1-34-16</inkml:trace>
  <inkml:trace contextRef="#ctx0" brushRef="#br1" timeOffset="74273.75">19526 1041 0,'-17'-36'0,"34"72"0,-34-195 16,34 71 0,-17 70-16,71-35 15,17 36 1,0 17-1,-35 70 17,-53 18-17,-70 36 1,52-107-16,-70 54 16,-18 0-1,53-54 1,35-17-1,89-17 17,-53-1-32,70-35 15</inkml:trace>
  <inkml:trace contextRef="#ctx0" brushRef="#br1" timeOffset="74524.49">20126 600 0,'0'17'32,"-18"1"-17,-17 35 1,0 70 0,35-17-1,17-18 1,36-17-1,0-71 1,18 0 0,-36-18-1,0-17-15</inkml:trace>
  <inkml:trace contextRef="#ctx0" brushRef="#br1" timeOffset="75023.6">20673 529 0,'-53'0'15,"53"18"-15,-18-1 16,1 36 0,17 18-1,0-1 1,0-17-1,0-35 1,0 0 0,-18-1-1,0-34 1,1-54 0,17 18-1,35-70 1,71 52-1,35 1 1,0 70 15,-70 53-15,-36 70 0,-35-35-1,-18 53 1,-17-70-1,35-54-15,-35 54 16,35-53 0,-18-18-1,0 0 1</inkml:trace>
  <inkml:trace contextRef="#ctx0" brushRef="#br1" timeOffset="77673.89">18909 6209 0,'-18'-18'16,"1"1"0,-1 17-16,0-18 15,1 0 1,17-17-1,0 17 1,35-17 15,18 17-15,17 1 0,1-1-1,52 18 1,1 0-1,-89 0-15,142 35 16,-72 1 0,-34 34-1,-36 1 1,-35-18 0,0 70-1,-17-35 1,-36 18-1,-18 0 17,-35 35-17,36-35 1,-71 106 0,70-89-1,-35 54 1,18-1-1,35-70 1,-17 53 0,-1 35-1,36 0 1,35-36 0,0-52-1,17 0 1,36-35-1,71 17 17,-18-71-17,-1-17 1,-16-17 0,-54-18-1,-35-1 1,0 1-1,-53 35 1,-18 0 0,19 0-1,-19 18 1,53 17 0,1 18-1,-19 17 1,36-17-1,-17 35 1,-1-17 15,18 70-15,0 36 0,0-36-1,53 70 1,0-17-1,-18-53 1,1 36 0,-19 70-1,-17-124 1,-70 18 0,-1-17-1,1-71 1,-36-18-1,-88 0 1,70-17 15,-35-18-15,54 0 0,52 0-1,0 0 1,35 0-16,0 0 15,1 0 1,17-18 0,-18 18-1,-17 0 1,17-17 0,-35-1-1,36 18 1,-1 0 234,0 0-78,1 0-157,-1 0 1,1 0 15,17-18-15,-18 18 46,18-17-62,0-1 16,0 0-16,0 1 16,0-1-16</inkml:trace>
  <inkml:trace contextRef="#ctx0" brushRef="#br1" timeOffset="79157.25">15134 11730 0,'0'0'0,"-17"0"16,-1 17-1,36-17 16,-1-17-31,18-1 16,-17 1 0,-18-1-1,-18 0 1,-52 18 0,-1 0-1,-17 36 1,35-19-1,18 36 1,35-18 0,0-17-1,18 53 1,52-1 0,18 18-1,-17-17 1,-71 70-1,-53-70 1,-71-1 0,1-52-1,52-18 1,1-18 0,17-52-1,35-19 1,18 19-1,0-18 1,71 17 15,35 18-15,-18 0-16</inkml:trace>
  <inkml:trace contextRef="#ctx0" brushRef="#br1" timeOffset="79439.64">15434 11730 0,'18'-18'0,"-36"36"0,89-53 16,-54-1-1,-17 54 1,0 35 0,-53 53-1,36-18 1,-19 71-1,36-18 1,0-53 0,36-70 15,17-18-15,-1-71-1,-52 18 1</inkml:trace>
  <inkml:trace contextRef="#ctx0" brushRef="#br1" timeOffset="79640.19">15381 12065 0,'-18'0'0,"36"0"0,-53 0 16,17 0 0,36-18-1,35 1 1,-18 17-16,53-36 15,18 19 1,-53-1 15,-35 18-31</inkml:trace>
  <inkml:trace contextRef="#ctx0" brushRef="#br1" timeOffset="82939.16">15910 12136 0,'0'0'0,"36"0"16,-1 0 0,18-36-1,-18-34 1,-35-1 0,-71 18-1,-17 36 1,-35 17-1,52 35 1,-17 106 15,70-35-15,18 17 0,36-52-1,34-54 1,18-17-1,36-52 1,-18-37 0,-53 1-1,-18-18 1,-35 36 0,0 17-1,-53 71 1,35 70-1,18 35 1,0-52 15,36-1-15,34-70 0,71 0-1,-35-53 1,-18-17-1,-52 17 1,-36-35 0,0 35-1,-18 53 1,-17 88 0,17-17-1,-17 34 1,17-52-1,18-17 1,53-72 31,-35 1-31,17-36-1,0 1 1,1 52-1,-19 18 1,18 36 0,1 34-1,-1-17 1,36 0 0,17-53-1,-71 0-15,54 0 16,52-53-1,-52 0 1,-18-17 15,-53 34-31,0 1 16,-35-71 0,-1 89-16,-34-1 15,-36 18 1,0 70-1,36 1 1,52 52 0,18-52-1,35-18 1,36-53 0,-1-18-1,19-35 1,-37-17-1,-16-36 1,-1-35 15,-35 0-15,0 53 0,0 52-1,0 72 16,-18-1-31,1 71 16,17-18 0,0 53-1,0-70 1,53-1 0,0-52-1,88-18 1,-53-36-1,35-16 1,-52-19 15,-71 0-15,0-17 0,-53 35-1,-18 53 1,18 36-1,-17 52 1,35 0 0,35-17-1,17-19 1,36-52 0,18 0-1,-1-35 16,-34-18-31,-1-35 16,-35 0 15,0 53-15,0 88 15,0 17-15,0 18-1,0-70-15,0 35 16,53-36 0,17-17-1,-17-17 1,35-54 0,-35 1-1,-35-71 1,-18 52-1,0-16 1,0 52 15,-35 70 1,17 71-17,18 36 1,0-36-1,0 18 1,35-53 0,1-35-1,-19-18-15,71 0 16,-35-36 0,36-17-1,-72 0 1,1-17-1,0 35 1,-36 70 31,0 18-31,18 35-1,0-35 1,18-35-1,0-18-15,17 0 16,-18 0-16,36 0 16,36-36-1,-19 1 1,-52-53 0,-18 0-1,-53-1 1,-35 72-1,17 17 1,-17 17 0,35 36 15,53-35-15,71 0-1,-1-18 1,71-18-1,-53 0 1,18-17 0,-35 17-1,-54 18 1,1 36 0,-18 17-1,0 35 1,0-18-1,-18-17 1,18-70 47,18-1-48,17-53 1,18 1-1,0-18 1,-18 52 0,-17 36-1,-18 18 1,0 35 0,0 35-1,0-17 1,18-36-1,52-17 1,-17-18 0,35-18 15,-17-35-15,17-17-1,-70 52-15,35-53 16,-36-17-1,1 35 1,-89 71 15,18 35-15,53-18-16,-17 36 16,17-1-1,0-35 1,53 1-1,0-36 1,17 0 15,-52 0-31,0-36 16,34 1 0,-16-18-1,-19 53-15</inkml:trace>
  <inkml:trace contextRef="#ctx0" brushRef="#br1" timeOffset="83972.93">17939 12912 0,'0'0'0,"0"-18"15,17 0-15,-17-70 16,0-35 0,-17 70-1,-54 18 1,1 35-1,-54 17 1,18 107 15,36 34-15,70-52 0,0 0-1,70-71 1,1-35-1,52-35 1,-105 17-16,53-35 16,-19-52-1,-34 34 1,-18 1 0,0 122 15,0-34-31,0 53 15,18 34 1,17-52 0,36-17 15,17-36-15,-18-18-1,-52 0-15,35-52 16,-35 17-1,-18-18 1,0 36 0,0 17-1,0 71 1,0 71 0,0-18-1,0 52 1,0 19-1,-36-36 1,-17 35 15,36-123-15,17-88 15,35-53-15,18-53-1,-53 105-15</inkml:trace>
  <inkml:trace contextRef="#ctx0" brushRef="#br1" timeOffset="84273.44">18309 13141 0,'0'-35'15,"0"70"-15,0-211 16,0 87 0,35 36-1,54 1 1,34 34-1,-17 53 1,-71 18 0,-17 53-1,-71-18 17,-71-17-17,107-54-15,-71 19 16,-1-1-1,72-35 1,70-18 15,17-35-15</inkml:trace>
  <inkml:trace contextRef="#ctx0" brushRef="#br1" timeOffset="84606.35">18785 12894 0,'0'0'15,"0"-18"-15,36 1 16,-36 34 0,0 72 15,0 52-15,0-18-1,-18 36 1,-17-18-1,-1-88-15,-16 70 16,-54 71 0,53-105-1,35-54 1,71-88 15,18-53-15,-54 71-16,54-71 15</inkml:trace>
  <inkml:trace contextRef="#ctx0" brushRef="#br1" timeOffset="85255.78">18785 13247 0,'0'0'16,"0"-35"-16,0-71 16,0 17-1,0-16 1,18 34-1,70 18 1,18 53 0,-18 0-1,18 71 1,-88-54-16,-18 54 16,-53 17-1,-18-35 1,-35-18-1,54-17 1,34 0 15,18-1-15,0 19 0,70-36-1,-17 0 1,88 0-1,18-71 1,0-17 0,-53 0-1,-53-18 1,-36-35 0,-17 70-1,0 36 1,0 52-1,-17 72 1,-1 16 0,18-16 15,18-19-15,35-17-1,-18-35 1,0-18-1,36-18 1,-18-52 0,-36 52-16</inkml:trace>
  <inkml:trace contextRef="#ctx0" brushRef="#br1" timeOffset="85690.4">20126 12506 0,'0'0'16,"0"-18"-16,-18 18 15,1 18 1,-19 35 0,36 17 15,0-17-15,0-35-1,0 17 1,-17-35-1,-1 0 1,18-35 0,0-36-1,0 19 1,71-72 0,35 53-1,-36 71 1,-35 18-16,71 70 15,-88-17 1,-1 17 15,-17-35-15,-52-18 0,34-17-1,0-18 1</inkml:trace>
  <inkml:trace contextRef="#ctx0" brushRef="#br1" timeOffset="-137497.7">13952 12718 0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3:39:03.1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2558 688 0,'0'-35'31,"0"17"-15,-18 18 15,0 0-31,-17 0 16,-18 0-1,-17 0 1,52 0-16,-70 53 16,0 0-1,35 17 1,-18 71 0,36-35-1,35 53 1,0-106-1,0-18-15,0 18 32</inkml:trace>
  <inkml:trace contextRef="#ctx0" brushRef="#br0" timeOffset="99.99">2346 1393 0,'35'0'15,"1"0"1,69-70-1,1-1 1,-88 54-16</inkml:trace>
  <inkml:trace contextRef="#ctx0" brushRef="#br0" timeOffset="716.07">2981 617 0,'0'0'0,"-18"0"31,18 18-15,0 0 0,0-1-16,-17 19 15,-1 87 1,-17 0-1,35 36 1,0-123-16,-18 16 16,18-34-16,-18 53 15,18-36 1,-17-35 15,17-18-15,0 1-16,0-36 15,0-18 1,35 1 15,36-36-15,-1 53 0,18 0-1,1 35 1,-54 71-1,-17 53 1,-18 0 0,0 17-1,-18-52 1,-17-1 0,17-70 15,-35 0-16,35-17 1</inkml:trace>
  <inkml:trace contextRef="#ctx0" brushRef="#br0" timeOffset="1215.79">2081 1288 0,'0'0'0,"0"17"0,0 1 15,0 0-15,0-1 16,53-17 0,-35 0-16,35 0 15,53 0 1,-18 0-1,-53 0 1</inkml:trace>
  <inkml:trace contextRef="#ctx0" brushRef="#br0" timeOffset="1699.72">3616 952 0,'0'18'47,"0"0"-32,0-1-15,0 1 0,0 35 16,-18 18 0,1-1-1,-1-35 1,18 1 0,0-54 30,0 0-46</inkml:trace>
  <inkml:trace contextRef="#ctx0" brushRef="#br0" timeOffset="2199.78">3616 670 0,'0'0'0,"-35"0"16,17 0-1,0 18 1,18 52 0,0-34-1,0-1 1,36-35-1,-19 0-15,19 0 16,-1-35 15,0-1-15,-17-16 0,-18-1-1,0-18 1,-53 71-1,0 0 1,18 35 0,17 1-1,0 17 1,18-18 0,0-18-16,0 1 15,18 0 1</inkml:trace>
  <inkml:trace contextRef="#ctx0" brushRef="#br0" timeOffset="2538.46">4022 564 0,'0'18'32,"0"0"-32,0 17 15,-18 18 1,18 88 0,0-35-1,-35 53 1,17-71-1,18-53-15,-18 18 16,18-18 0,-17-35 15</inkml:trace>
  <inkml:trace contextRef="#ctx0" brushRef="#br0" timeOffset="3266.38">4498 1023 0,'0'-35'16,"0"17"-16,0 0 0,-18 1 16,-35-1 15,18 18-31,-35 0 16,-1 35-1,0 36 1,36 0-1,17 17 1,18 0 0,0-53-1,36-35 1,34 0 0,-34 0-1,34-70 1,-52-1-1,-1 36-15,19-106 32,-1 0-17,-35 0 1,18 70 0,-18 36-1,0 17 1,0 71 15,0 88-15,0-17-1,0 34 1,0-122-16,0 52 16,53-18-1,-36-52 1,54-18-1,-36 0 17,36-35-17,-19-53 1,-16 52-16</inkml:trace>
  <inkml:trace contextRef="#ctx0" brushRef="#br0" timeOffset="3732.68">6297 353 0,'0'0'0,"0"-88"32,0 70-17,0 0 1,0 36-1,-18 0 1,18 52-16,0-17 16</inkml:trace>
  <inkml:trace contextRef="#ctx0" brushRef="#br0" timeOffset="4148.63">6562 653 0,'17'0'0,"71"35"15,-35 0 1,-17-17-16,17 88 15,-53-18 1,-89 18 0,-34-36-1,-18 1 1,53-71 0</inkml:trace>
  <inkml:trace contextRef="#ctx0" brushRef="#br0" timeOffset="4666.1">6738 847 0,'0'0'16,"-18"-36"-16,18 19 16,0-1-16,0-17 15,36 0 1,34-1-1,-52 36-15,70-17 16,18 17 15,-53 35-15,0 53 0,-36 0-1,-17 18 1,0-18-1,-35-52 1,17-36 0,1-18-1,17-17 1,0-54 0,0 54-1</inkml:trace>
  <inkml:trace contextRef="#ctx0" brushRef="#br0" timeOffset="4815.93">7285 600 0,'17'0'32,"1"0"-32,0 0 15,17 0 1,-17 0-16</inkml:trace>
  <inkml:trace contextRef="#ctx0" brushRef="#br0" timeOffset="5348.49">7673 547 0,'-18'-18'31,"1"18"-31,-36 0 16,0 71-1,35-54-15,-17 54 16,0 52 15,35-34-15,0 16 0,17-52-1,54-17 1,17-36-1,0-36 1,0-17 0,-52-35-1,-36-35 1,0 17 0,-89-35-1,19 106 1,-18 35-1,17 0 1,18 70 15,18 18-15,35 0 0,0 1-1,0-54 1,35 0-1,-17-35 1,17 0-16</inkml:trace>
  <inkml:trace contextRef="#ctx0" brushRef="#br0" timeOffset="5682.92">7920 653 0,'0'0'0,"17"-18"0,1-17 15,-18 52 32,18 1-31,-18 53 0,17-1-1,-17 36 1,0-88-16,18 34 15,0-34 1,17 0 0,-17-36-1,17-17 1,0-53 0,-17 17-1</inkml:trace>
  <inkml:trace contextRef="#ctx0" brushRef="#br0" timeOffset="6183.23">8255 547 0,'0'0'16,"0"17"0,0 36 15,0-35-31,0 53 16,0 34-1,0-34 1,35-18-1,-17-53 1,0 0 0,-1 0-16,1 17 15,17-17 1,-17 0 15,-1 0-15,1-35-1,0 35-15,-18-35 16,17 0 15,-17-18-15,0 0 0,0 0-1,0-35 1,0 52-1,0 19 1,0-1 0,-17 18 15,17 18-15,0-1-16,0 1 15,0 0 1</inkml:trace>
  <inkml:trace contextRef="#ctx0" brushRef="#br0" timeOffset="6772.81">8978 547 0,'0'0'0,"0"-18"0,0 1 31,0-1-15,-35 18-1,-36 35 1,18 0 0,18 18-1,35 0 1,0-35-1,0 0-15,18-1 16,-1 1-16,36-18 16,53 35 15,-53-17-15,18 17-1,-54 0 1,1 1-1,-36-19 1,-70 18 0,0-17-1,-36 0 1,36-18 0,-18 0-1,89 0 1,-1 0-1</inkml:trace>
  <inkml:trace contextRef="#ctx0" brushRef="#br0" timeOffset="8214.68">6262 388 0,'0'0'0,"0"-35"16,0 17 0,0 36 15,0-1-16,-35 107 1,35 35 0,0-18-1,0 53 1,0-106 0,0 0-1,0-70 1,35-18-1,0-18 1</inkml:trace>
  <inkml:trace contextRef="#ctx0" brushRef="#br0" timeOffset="9786.62">6262 688 0,'-18'0'15</inkml:trace>
  <inkml:trace contextRef="#ctx0" brushRef="#br0" timeOffset="9971.99">6385 900 0,'0'-36'0,"0"72"0,88-213 15,-17 142 1,-36 35-16,36-18 16,-1 18-1,-70 18 16,18-18 1</inkml:trace>
  <inkml:trace contextRef="#ctx0" brushRef="#br0" timeOffset="11481.26">7355 670 0,'-17'0'47,"-1"0"-31,0 0-16,18 18 0,-35 17 16,0 0-1,-36 54 1,18-19-1,18 1 1,35-54 0</inkml:trace>
  <inkml:trace contextRef="#ctx0" brushRef="#br0" timeOffset="12548.9">9349 688 0,'0'18'15,"0"-1"-15,0 1 32,17-18-1,1 0-15,17-18-1,0-17 1,18 0-1,-53-1 1,0 19 0,-17 17-1,-54 0 1,54 0-16,-36 35 16,35 36-1,0-1 1,18 1-1,0-18 1,18-1 0,17-34 15,18-18-31,0 0 31,-35-18-31</inkml:trace>
  <inkml:trace contextRef="#ctx0" brushRef="#br0" timeOffset="12652.6">9790 635 0</inkml:trace>
  <inkml:trace contextRef="#ctx0" brushRef="#br0" timeOffset="13048.27">9772 635 0,'0'-18'16,"0"-17"-1,35 35 1,53-35 0,-17 35-1,0 35 17,-54-17-32,1 17 15,-1 88 1,-17-52-1,-70 17 1,52-53 0,-17-35-1,17 0 1,18-52 0,0-19-1,18-17 1,17 35-1,18 0 1,-18 18 0,18 17 15,-17 18-15,17 0-1,-36 0-15</inkml:trace>
  <inkml:trace contextRef="#ctx0" brushRef="#br0" timeOffset="13564.87">11659 617 0,'0'-17'31,"-17"17"-15,-1 0-1,18 53 1,0 70-1,0 18 1,-18 159 0,1-124-1,-19 54 17,1-36-17,-18-53 1,53-106-16</inkml:trace>
  <inkml:trace contextRef="#ctx0" brushRef="#br0" timeOffset="13716.61">11642 1535 0,'0'-36'0</inkml:trace>
  <inkml:trace contextRef="#ctx0" brushRef="#br0" timeOffset="13998.05">11448 794 0,'0'0'0,"0"-71"31,0 54-31,35-19 16,18 1 0,-36 35-16,19-35 15</inkml:trace>
  <inkml:trace contextRef="#ctx0" brushRef="#br0" timeOffset="14232.35">11871 670 0,'18'53'31,"-1"53"-16,-17-18 1,-70 0 0,-36-17-1,18-36 1,52-35 0,19 0-1,17-17 16,0-1-31,17-17 16,1 17 0</inkml:trace>
  <inkml:trace contextRef="#ctx0" brushRef="#br0" timeOffset="14614.59">12047 1005 0,'0'36'16,"0"-19"-16,36 1 16,17 0-1,-36-18 1,89 0 0,-35-36-1,34-34 1,-69-18-1,-1-36 1,-35 106-16,0-52 16,-35 17-1</inkml:trace>
  <inkml:trace contextRef="#ctx0" brushRef="#br0" timeOffset="15047.64">12365 600 0,'-18'0'16,"36"0"-16,-71 17 15,18 19 1,17-36-16,0 17 15,18 1 1,0 0 31,-17-18-47,-36 17 31,35 1-31,-17-1 16,0 19-1,-1 34 1,19 18 0,17-35-1,35 36 1,36-72 0,17 1-1,-18-18 1,18-18-1,-35-17 1,-35-18 0,0 35-1,-18-17 1,0-18 0,0 36-1</inkml:trace>
  <inkml:trace contextRef="#ctx0" brushRef="#br0" timeOffset="15498.32">11765 635 0,'18'0'62,"-1"0"-62,19 0 16,-1 18-1,-35 35 1,0-36 0,0 1-1</inkml:trace>
  <inkml:trace contextRef="#ctx0" brushRef="#br0" timeOffset="16097.7">12700 706 0,'18'0'0,"-18"-18"31,17 18-31,-17-18 15,0 36 32,0 0-47,-17 52 16,-1 36 0,18-53-16,-18 159 15,1-54 1,17 72-1,-18-54 1,0 36 0,-17-18-1,18-141 17,17-71-1,0 0-16,0-70 1,17 53-16,1-18 0</inkml:trace>
  <inkml:trace contextRef="#ctx0" brushRef="#br0" timeOffset="16547.09">12647 1058 0,'0'0'16,"0"-17"-16,0-1 0,0 0 0,0-35 15,0-17 17,18 17-17,52 0 1,-52 35-16,52 1 15,36-1 1,-35 18 0,-1 35-1,-70 18 1,-53 71 0,-35-54-1,-35 1 1,70-36-1,0-17 1,53 0 0,0-36 15,35-17 0</inkml:trace>
  <inkml:trace contextRef="#ctx0" brushRef="#br0" timeOffset="17010.4">13229 794 0,'0'0'16,"18"-18"-16,-18 36 62,0-1-62,0 1 0,-18 0 0,1 52 16,-1 36-1,18-53 17,18 0-17,34-35 1,19-18-1,0-36 1,-19-34 0,-34 17-1,0-71 1,-18 54 0,0 17-1,0 35 16,0 36 1</inkml:trace>
  <inkml:trace contextRef="#ctx0" brushRef="#br0" timeOffset="17414.37">13741 723 0,'0'18'32,"0"-1"-17,0 1-15,-18 53 16,0 70-1,18-106-15,-17 106 16,-19 71 0,19-1-1,-1-52 17,1 53-17,-1-89 1,18-52-1,0-89 17,0 1-17,0-54 1,18 36-16,-18-18 16,17-18-16</inkml:trace>
  <inkml:trace contextRef="#ctx0" brushRef="#br0" timeOffset="17613.75">13652 1111 0,'0'0'0,"0"-35"0,-35-53 32,35 17-17,0-17 1,35 35-1,54 0 1,-72 36-16,-17-1 16</inkml:trace>
  <inkml:trace contextRef="#ctx0" brushRef="#br0" timeOffset="17823.8">13582 1094 0,'-35'0'15</inkml:trace>
  <inkml:trace contextRef="#ctx0" brushRef="#br0" timeOffset="21047.38">14182 970 0,'-18'18'15,"0"-1"-15,1-17 16,-1 18-16,0 0 0,-34-1 16,-37 1-1,54 0 1,0-18-1,17 0 1,18 17 15,0-34 16</inkml:trace>
  <inkml:trace contextRef="#ctx0" brushRef="#br0" timeOffset="22727.15">14058 617 0,'18'0'15,"-1"0"1,19 0-16,-1 0 15,0 18 1,1 17 0,-1 1-1,-18-19 1,1 18 0,-18 1 15,0-1-16,-18 18 1,-52 0 0,-1 0-1,-17-18 1,18 0 0,34-35-16,1 0 15,0 18 1,17-18-1,1 0 1,-1 0 15,0 0 47,1 0-46,17-18 93,0 1-125</inkml:trace>
  <inkml:trace contextRef="#ctx0" brushRef="#br0" timeOffset="23143.07">13741 723 0,'0'-17'15,"17"17"48,1 0-63,0 0 0,17-18 15,18 18 1,0 0 0,-71 0 31</inkml:trace>
  <inkml:trace contextRef="#ctx0" brushRef="#br0" timeOffset="24398.53">1958 1799 0,'0'0'16,"-18"0"-16,1 0 0,-1 0 31,0 0-15,18 18 15,36-18-15,34 0-1,-35 0-15,142 0 16,87-18 0,19 18-1,-72-17 1,89-1-1,35 0 1,53-35 0,-141 71-1,-123-36 1,-18 1 15,-36 17-15,-52 0-1,-18-18 1,-18-17 15</inkml:trace>
  <inkml:trace contextRef="#ctx0" brushRef="#br0" timeOffset="26696.7">6667 1605 0,'0'0'0,"-17"0"0,-1 0 16,1 0-1,-1 0-15,-35 0 31,35 0-15,36-18 0,70 1-1,-17 17 1,123 0 15,-88 0-15,88-18-1,88 1 1,-35 52 0,-36-53-1,-105 1-15,124 34 16,34-34 0,-17 34-1,-70 1 1</inkml:trace>
  <inkml:trace contextRef="#ctx0" brushRef="#br0" timeOffset="26886.83">9437 1517 0,'-18'0'15,"1"0"1</inkml:trace>
  <inkml:trace contextRef="#ctx0" brushRef="#br0" timeOffset="27375.79">11095 1446 0,'0'0'0,"-71"0"31</inkml:trace>
  <inkml:trace contextRef="#ctx0" brushRef="#br0" timeOffset="29082.9">10795 1535 0,'18'0'47,"-18"-18"-31,88 18 0,18 0-1,-18 0 1,71 0-1,-36 0 1,-88 0-16,89-18 16,105 18-1,-70 0 1,70 0 0,0 0 15,-70 0-16,123 0 1,-88-17 0,53-1-1,-88 18 1,35 0 0,-53-18-1,18 18 1,-88-35-1,70 35 1,-88 0 0,0 0-1,-53 18 32,-18-36 0</inkml:trace>
  <inkml:trace contextRef="#ctx0" brushRef="#br1" timeOffset="41589.46">5750 4463 0,'0'0'0</inkml:trace>
  <inkml:trace contextRef="#ctx0" brushRef="#br1" timeOffset="42777.65">4004 3704 0,'0'0'0,"0"-35"31,0 17-15,-18 18-1,1 0 63,17 18-78,0 0 16,0-1 0,0 36-1,0 0 1,17 0-1,-17 0 1,0 53 0,0-1-1,18 19 1,0-36 0,-1 18-1,-17-53 16,0 53-15,0-89-16,18 107 16,0 17-1,-1 0 1,-17-17 0,18-1-1,-18 18 1,17-35-1,36 0 1,-53 53 0,-17-1-1,52-34 1,-35-54 0</inkml:trace>
  <inkml:trace contextRef="#ctx0" brushRef="#br1" timeOffset="42984.54">4057 8132 0,'-18'52'16</inkml:trace>
  <inkml:trace contextRef="#ctx0" brushRef="#br1" timeOffset="43243.52">4022 8467 0,'0'35'0,"0"35"16,17 36-1,-34 53 16,-1-106-31,18 70 16,0 36 0,-18-18-1,18 18 1,0-35 0,-17 34-1,17-122-15,0 122 16,35-34-1,-53-1 1,36-52 0,-53-54-1</inkml:trace>
  <inkml:trace contextRef="#ctx0" brushRef="#br1" timeOffset="43278.54">3933 10389 0,'-35'18'0,"0"-89"16</inkml:trace>
  <inkml:trace contextRef="#ctx0" brushRef="#br1" timeOffset="44343.79">4180 5980 0,'0'0'0,"0"17"78,0 1-63,0-1 1,0 1 0,0 0-16,0-1 15,18 19 16,-18-1-15</inkml:trace>
  <inkml:trace contextRef="#ctx0" brushRef="#br1" timeOffset="44876.97">4568 6985 0,'-52'0'0,"104"0"0,-157 0 0,69 0 15,-69 53 1,52 0-1,123-53 1,-52 35 0,-53 0-1,35 1 1,-18-1 0,-17-17-16,17 34 15,0-34 1,18 0 15,18-18-15,35 0-1</inkml:trace>
  <inkml:trace contextRef="#ctx0" brushRef="#br1" timeOffset="46860.55">4110 6156 0,'0'-18'16,"0"1"31,0-1-16,17 18 0,-17 18 16,0-1-31,0 1 0,0 0-16,18 17 15,-18 0 1,0 18-1,0 0 1,18 35 0,-18-17-1,17 17 1,1-35 0,-18-36-16,0 54 31,0-36-16,0 36 1,0-36 0,0 18-1,0 0 1,0-18 0,18 1-1,-18 16 1,0 1-1,17 18 1,-17-18 0,18 53-1,-18-53 1,0 35 0,0-35-1,0 35 16,18-35-15,-1 17 0,-17-34-1,0-1 1,0 0 0,0 0-1,0 18 1,-17 0-1,-1 36 1,18-19 0,0 36-1,-18-18 1,18-53-16,-17 71 16,-19 71-1,1 17 16,0 17-15,35-70 0,0-105-16</inkml:trace>
  <inkml:trace contextRef="#ctx0" brushRef="#br1" timeOffset="48518.9">4075 3704 0,'0'18'31,"0"-1"-15,17-17-16,1 0 16,17 0-1,18 0 1,35 18 0,53-18-1,-17 0 1,70 0 15,-53 0-15,71 0-1,-1-18 1,107 1 0,-230-1-16,177 1 15,105-36 1,-53 17-1,89-17 1,-88 18 0,123-35-1,-336 70-15,213-53 16,123 17 0,-124 1-1,107-18 16,-71 18-15,193-18 0,-210 35-1,104-17 1,-140 0 0,124 0-1,-89 17 1,159-17-1,-159-1 1,53 1 0,-106 17-1,124 1 1,-142-1 0,142 0-1,-141-17 1,70 35 15,-124-17-15,36 17-1,-35 0 1,-88 0 0,-89 0-16,18 0 15,-36 0 1</inkml:trace>
  <inkml:trace contextRef="#ctx0" brushRef="#br1" timeOffset="49610.64">16281 2822 0,'53'0'16,"-36"0"0,1 0-1,0 0-15,17 0 31,-18 0-15,1 18 0,0 17-1,-1 18 1,-17 18 0,0-54-16,18 89 15,-18 0 1,0 70-1,0-35 1,0 53 0,0 36-1,0 17 1,0 17 0,0-87-1,18 87 1,-1 1 15,1-89-15,-18-105-16,35 158 15,-17-70 1,35 70 0,-53-17-1,17-1 1,1 36-1,0-35 1,-18 35 0,0-71-1,0 71 1,0 0 0,-36 0-1,19 18 1,17-71 15,-18 18-15,18-54-1,0 54 1,0-36 0,0-35-1,0 1 1,0-54-1,0 18 1,0-71-16,0 0 16,0 0-1,0-17 1,0-36 46,-18 18-46,1-35 0,-1 35-16,-17-35 0</inkml:trace>
  <inkml:trace contextRef="#ctx0" brushRef="#br1" timeOffset="51818.8">4075 10319 0,'0'17'31,"0"1"-16,0 0 1,0-1-16,0 1 0,0 35 16,0 35-1,0-17 1,0 17 0,0-71-16,0 36 15,0 0 1,0-17-1,17-19 17,18-17-17,18 0 1,53 0 0,35 0-1,18-17 1,-18-19-1,71 19 1,-71-1 0,124-17-1,34 17 1,1-17 0,18 0-1,-54-1 1,124 1 15,-105 0-15,263-36-1,-228 36 1,105-36 0,54 18-1,-36 0 1,-71 18-1,89 0 1,17 0 0,0-18-1,-141 35 1,124-35 0,-142 36-1,230-36 1,-212 35 15,71-17-15,-18-1-1,-123 1 1,52 17 0,-17 1-1,0-18 1,-89 17-1,19 0 1,-89 18 0,35-17-1,-140 17-15,52 0 16,0 0 0,-53 0-1,18 0 1,0 0 15,18 0-15,52 0-1,-52 0 1,-1-18 0,1 18-1,-36 0 1,0-18-1,-17 18 17</inkml:trace>
  <inkml:trace contextRef="#ctx0" brushRef="#br1" timeOffset="51992.81">16757 9737 0,'0'17'32,"-18"-17"14,1 0-30,-1 0-16,0 0 16,1 0-16,-1-17 0</inkml:trace>
  <inkml:trace contextRef="#ctx0" brushRef="#br2" timeOffset="65524.11">4568 4092 0,'0'0'0,"0"-17"15,-17 17 1,-1 0 0,1 0-1,-1 0 1,-17 88 0,-1 18-1,19-18 1,-19 18-1,19-89-15,-1 19 16,18-1 0,0-53 15</inkml:trace>
  <inkml:trace contextRef="#ctx0" brushRef="#br2" timeOffset="65875.45">4480 4127 0,'0'0'0,"0"-17"0,0-1 16,18-17-1,35 17 1,0 18-1,-18 0 1,18 53 0,-35 18-1,-18 105 1,0-88 0,-36 18-1,19-53 1,-1-35-1,18-36 32,-18-17-31</inkml:trace>
  <inkml:trace contextRef="#ctx0" brushRef="#br2" timeOffset="66124.33">4357 4445 0,'17'0'0,"1"0"15,17 0-15,-17 0 0,53 0 16,-1-35-1,36 17 1,-71-17 15,-17 35-31</inkml:trace>
  <inkml:trace contextRef="#ctx0" brushRef="#br2" timeOffset="66908.6">4868 4339 0,'0'0'0,"0"18"16,0 17-16,0 0 16,0 1-1,0-1 1,0 0-1,0-17 17,0-36-1,0 1-15,0-19-1,0 1 1,36-18-1,-36 35-15,53-17 16,-18 18 0,0 17-1,0 17 1,-17 36 0,0 0-1,-18-35-15,0 17 16,0 18-1,0-36 17,0-34-1,0-1-15,0-17-1,0-18 1,53-18-1,-18 36 1,35 18 0,-34 17-1,17 52 1,-53 1 0,0 0-1,0 0 1,-18-18-1,0-17 1,18-36 31,0 1-31,18-1-1</inkml:trace>
  <inkml:trace contextRef="#ctx0" brushRef="#br2" timeOffset="67523.86">5750 4392 0,'0'0'0,"0"-53"16,0 18-1,-53 17 1,0 1 0,-17 17 15,17 17-15,-18 54-1,71-54-15,-17 36 16,-1 18-1,18-36 1,0-17 0,18-18-1,52 0 1,-17-35 0,-17-1-1,16-52 1,-16 35-1,-36-17 1,17 52 0,-17 71 31,18 17-32,0 1 1,-1-36-1,-17-17-15,18-18 16,0 18 0,-1-18-1,18-18 1,1-53 0</inkml:trace>
  <inkml:trace contextRef="#ctx0" brushRef="#br2" timeOffset="68141.39">5927 4180 0,'0'0'0,"0"18"16,0 0-1,17-18 16,36 0-15,-18 0 0,18-36-1,-17 19 1,-19 17-16,1-18 16,-18 36 15,0 17-16,-53 53 1,0-17 0,35-54-1,1 72 1,-36-54 0,18 0-1,35-52 16,0-1-15,0 0 0,0 1-1,17 17 17,1 0-32,17 0 15,0 35 1,1-35-1,-1 18 1,0-18 0,1-18 15,17-17-31</inkml:trace>
  <inkml:trace contextRef="#ctx0" brushRef="#br2" timeOffset="68990.89">6385 4233 0,'0'-35'31,"-17"35"-15,-1 0-1,18 18-15,-53 35 16,35 0-1,1 35 1,17-35 0,0-36 15,17-17-15,1 0-1,0 0 1,-18-17-1,0-19 1,0 19-16,0-19 16,0-34-1,0 17 1,53-18 0,0 36-1,35 17 1,18 36-1,-36 53 1,-70-1 0,0 1 15,-18-1-15,18-34-1,-35-19 1,0-17 15,53-17-15,-1-54-1,-17 1 1,0 52-16,18-70 16,52 17-1,19 18 1,-19 36-1,36 52 1,-53 53 15,35-17-15,-123 17 0,-18-18-1,35-34 1,1-1-1,-19-17 1,19-1-16,34-34 16,19-36-1</inkml:trace>
  <inkml:trace contextRef="#ctx0" brushRef="#br2" timeOffset="69324.5">7267 4374 0,'0'0'0,"0"18"0,18-18 31,-1 0-15,1 0-1,0-18-15,-1-17 16,1 0-1,-18 17 1,0 1 0,-18 17-1,-17 35 1,0 0 0,35-17-1,17-36 16</inkml:trace>
  <inkml:trace contextRef="#ctx0" brushRef="#br2" timeOffset="71074.02">7955 4092 0,'0'0'0,"18"-35"31,-18 17-31,0 1 15,-18 17 1,0 0 0,1 35-1,-18 53 1,35-70-16,-18 70 16,0 18-1,18-36 1,36-17-1,52-35 1,18-18 15,-36-53-15,18-18 0,-35 1-1,-35-54 1,-18 89-1,0 35 1,-18 18 0,18 52-1,0-17 1,0 35 0,18-35-1,0-35 1,34-18-1,19 0 1,-18-53 15,35-17-15,-70-72 0,-18 72-1,-71-1 1,36 71-1,-71 0 1,36 71 0,52-1-1,18 19 1,0-72-16,0 36 16,88-35-1,-17-18 1,52-35-1,-17-1 1,-18-34 15,-70 52-31,17-35 16,-35 0 0,0 36-1,0 52 16,0-18-31,-18 36 16,18-35-16,-17 35 16,-1 18-1,18-36 1,0-18 0,-17-17 15,-1-17-16,18-36 1,0-18 0,0 1 15,70-18-15,19 52-1,16 36 1,-52 36-1,-17 34 1,-19 1 0,1-1-1,-18-17 1,0-35-16,0-1 16,0 1-1,-18-36 16,18-34-15,-17-19 15,34-53-15,36 36 0,53 18-1,-18 34 1,18 54-1,-18 53 1,-70 17 0,-18 18-1,-18-53 1,-17 17 0,0-52-1,17-18 1,0 0-1</inkml:trace>
  <inkml:trace contextRef="#ctx0" brushRef="#br2" timeOffset="72007.89">4339 5309 0,'-17'-17'31,"34"17"-15,1 0 0,17 0-1,0 0-15,89 17 16,17-17-1,88 0 1,71 0 0,-35 0-1,158-17 1,194-19 0,-176 1-1,177 0 1,-19 0-1,-122-1 1,69 1 0,-34-18 15,-89 35-15,-176 1-1,-159-1 1,-88 1 15,-35 17-15,-18-18-1,53-17 1</inkml:trace>
  <inkml:trace contextRef="#ctx0" brushRef="#br2" timeOffset="72623.28">10231 3598 0,'0'0'0,"0"-17"0,0-72 31,0 72-31,0-18 0,0 17 16,0 71 31,17 17-32,18 72 1,-17 34-1,0-17 1,-18-106-16,35 176 16,-35-35-1,0-71 1,-18 1 0,18-54-1,0-34 1,36-36-1,-36-36 1,0-17 0,0 18-1</inkml:trace>
  <inkml:trace contextRef="#ctx0" brushRef="#br2" timeOffset="73175.14">10777 3881 0,'18'-18'0,"-36"36"0,36-54 16,-18 19 0,35-1-1,-35 36 17,18 35-17,-18 70 1,0-88-16,18 106 15,-18-52 1,0-19 0,-36 1 15,36-107 0,0 19-31,0-54 16</inkml:trace>
  <inkml:trace contextRef="#ctx0" brushRef="#br2" timeOffset="73440.27">10724 3810 0,'-17'-18'0,"34"18"46,36-17-46,18-1 16,52 0 0,-52 18-1,-53 0 1,-1 0 0,-34 0 15,-36 36-16</inkml:trace>
  <inkml:trace contextRef="#ctx0" brushRef="#br2" timeOffset="73657.52">10742 4110 0,'0'35'0,"71"-17"31,-54-36-31,36 0 16,18-17 0,17 18-1,-53 17 17,-35-18-32</inkml:trace>
  <inkml:trace contextRef="#ctx0" brushRef="#br2" timeOffset="74272.85">11430 4180 0,'0'0'0,"18"0"0,17-35 15,18 0 1,-53-18-1,0 0 1,-18-18 0,1 54-1,-36-18 1,0 35 0,-18 52-1,1 37 1,17-1-1,35 35 1,18-34 0,35-72-1,18-17 1,18-35 0,-1-36-1,-52 1 1,35-36-1,-35 35 1,-18 36 0,0 70 31,0 54-32,0-54-15,0 35 16,0 1-1,17-18 1,18-53 0,18 0-1,18-35 1,-53 17-16</inkml:trace>
  <inkml:trace contextRef="#ctx0" brushRef="#br2" timeOffset="74539.53">11977 3881 0,'0'-18'0,"0"36"0,0-54 16,-53 36 15,35 0-31,-35 36 16,-17 34-1,34 18 1,19 18-1,17 0 1,17-53 0,54-53-1,-18 0 1,35-53 0,-70 35-16</inkml:trace>
  <inkml:trace contextRef="#ctx0" brushRef="#br2" timeOffset="74956.06">12153 4039 0,'0'18'0,"0"0"16,18-18 15,35-18-16,0-17 1,0-36 0,-18 36-1,-53 35 1,1 0 0,-1 0-16,-35 0 15,-35 70 1,53 36-1,35-35 1,0-1 0,35-52 15,0-18-31,53 0 16,-17-18-1,35-52 1,-36-1-1,-34 18-15</inkml:trace>
  <inkml:trace contextRef="#ctx0" brushRef="#br2" timeOffset="75473.53">12612 3669 0,'0'0'0,"0"18"15,-18 34 1,1 37-1,17-72-15,0 71 16,-18 18 0,18-18 15,0-52-15,0-19-1,0-34 16,35-54-15,-35 1 0,18 17-1,35 17 1,0 19 0,-36 17-16,54 0 15,-54 35 1,19 36-1,-36 17 1,-53-35 0,-35-18 15,17 0-15,36-35-1,17 0 1,18-35-1,18 0 1,-1 17-16</inkml:trace>
  <inkml:trace contextRef="#ctx0" brushRef="#br2" timeOffset="76174.1">13035 3898 0,'0'18'47,"-18"-18"-47,18 17 0,0 1 16,-17 35 0,-18 18-1,35-36 1,0 0-1,17-35 17,1 0-32,17-35 15,-35-18 1,0 35-16,0-35 16,0 0-1,0 18 1,35 18-1,54-1 1,-1 18 0,-71 0-1,19 0 1,-19 70 0,-17 1-1,0-18 1,0 0-1,0-18 1,18-35 0,53 0-1,-36-53 1,0-17 0,-35 17-1,-18-35 1,-34 88-1,-37 0 1,72 0 0,-1 17-1,0 1 17,36-18-17,17-18-15</inkml:trace>
  <inkml:trace contextRef="#ctx0" brushRef="#br2" timeOffset="76796.66">13670 3687 0,'0'0'0,"35"-36"31,-52 36-31,17 18 16,-36 70-1,19 0 1,17-17 0,-18 17 15,18-70-31,-17 35 16,17-36-1,0-52 16,0 0-15,-36-36 0,89 18-1,-35 36-15,70-54 16,-53 36 0,1 35-1,-72 35 16,19-17-31,-19-1 16,1 1 0,0 0 15,17-1-15,18 1-1,0-1 1,35 36-1,1-35 1,-1 17 0,0 1-1,-17-36 1</inkml:trace>
  <inkml:trace contextRef="#ctx0" brushRef="#br2" timeOffset="77138.92">13970 3898 0,'18'0'62,"-1"0"-46,1 0-16,-18-17 15,0-1-15,-18 18 32,1 0-17,17-18-15,-53 18 16,17 36-1,19-19 1,17 1 0,0-1 15</inkml:trace>
  <inkml:trace contextRef="#ctx0" brushRef="#br2" timeOffset="78672.09">14429 3687 0,'0'-18'16,"0"36"-16,-18-36 15,-17 18-15,-1 0 16,19 35 0,-36 18-1,53-35 1,-35 35 0,17 17-1,18 1 1,53-18-1,53-18 1,-18-35 0,35-71-1,-52 36 1,-18-35 0,-18-1-1,36 18 1,-107 53-1,19 18 1,-1 35 0,0 0-1,18-1 17,18-16-17,17-19 1,54-17-1,-19-17 1,18-19 0,-35-34-1,-35-1 1,-18 1 0,-71 17-1,-52 53 1,35 35-1,-1 36 1,72-1 0,17-34 15,0-19-31,88 18 16,0-35-1,18 18 1,-18-36-1,18-34 1,-53 34 0,-18-70-1,-17 35 1,-18 35 0,0 36-1,-35 17 1,17 18-1,18 0 1,0 0 0,0-36 15,0-34 16,0-18-32,0-1 1,0-34 0,71 17-1,-1 35 1,18 18 0,-17 0-1,-18 35 1,-36 18-1,-17-17 1,0-1 0,-17-17-1,-1-18 17,0 0-1,18-53-16,0 17 1,53-69 0,36 16-1,16 54 1,-52 35 0,0 53-1,-53 0 1,0-35-16,0 52 15,0 18 1,-35-35 0,0 0 15,-1-35-15,1-18-1,18 0-15,-19 0 0</inkml:trace>
  <inkml:trace contextRef="#ctx0" brushRef="#br2" timeOffset="79786.24">10425 4957 0,'0'0'0,"-53"17"15,35-17 1,0 18-1,36-18 17,0 0-32,70 0 15,18 0 1,70-18 0,-105 18-16,105-17 15,106-1 1,53-17-1,-35 17 1,141-17 0,-88 17-1,176-17 17,-423 35-32,264-36 15,89 1 1,-141 35-1,17-35 1,-18 17 0,-70 18-1,-71-17 1,-70 17 0,-17 0-1,-19 0 1,-52 0-1,-1 0 1,1-18 0,35 18 15,-18 0-15,53-18-1,18 18 1,0 0-1,-35-17 1,-54 17 0</inkml:trace>
  <inkml:trace contextRef="#ctx0" brushRef="#br2" timeOffset="79940.33">16334 4586 0,'-18'-18'47,"0"18"-31</inkml:trace>
  <inkml:trace contextRef="#ctx0" brushRef="#br2" timeOffset="81805.64">6685 5080 0,'0'0'0,"-18"-53"32,18 35-32,0-17 15,0-18 1,0 18-1,0 53 17,0-1-32,0 1 0,-17 123 15,17-35 17,17 35-17,1 0 1,-18-70-1,18 17 1,-1-35 0,-17-18-1,0-17 1,-53-18 0,18 0-1,18 0-15</inkml:trace>
  <inkml:trace contextRef="#ctx0" brushRef="#br2" timeOffset="82306.14">6350 5644 0,'0'-17'15,"0"-1"79,0 1-78,18 17 15,-1 0-31,19 35 16,16-18-1,19 54 1,-18-18 15,17 17-15,-52-34-1,0-19 1,-18 1 0,0-36 31,0-17-32,0 17 1</inkml:trace>
  <inkml:trace contextRef="#ctx0" brushRef="#br2" timeOffset="82622.33">6950 5539 0,'17'-18'0,"1"0"16,-18 36 31,0 0-47,-53 52 16,-17 36-1,17-35 1,-18-1-1,71-17 1,-18-35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3:45:09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6209 0,'0'0'0,"18"-35"15,-18 17 1,-18 36 0,18-1-1,0 1-15,-35 105 16,0 71-1,35-70 1,-35 17 0,-1-35-1,19-53 1,17-36 0,0-34-1,0-54 1</inkml:trace>
  <inkml:trace contextRef="#ctx0" brushRef="#br0" timeOffset="419.36">5433 6350 0,'0'-18'0,"-18"-52"31,18 35-31,35-1 16,71-34-1,18 34 1,70 19 0,-36 34-1,-122-17 1,17 71-1,-53 35 1,-53 0 0,-88 17-1,17-35 1,36-52 0,35-36-1,71 0 16,52-18-15,18-17 0</inkml:trace>
  <inkml:trace contextRef="#ctx0" brushRef="#br0" timeOffset="1091.78">6032 6720 0,'0'53'16,"0"-35"-16,0 35 16,0-35-1,0-1 1,18-17-1,35 0 1,-18 0 0,36-53-1,-18-35 1,0 17 0,-18-34-1,-35 52 1,0 70 31,0 1-47,0 35 15,0-18 1,0-17 0,0-1-1</inkml:trace>
  <inkml:trace contextRef="#ctx0" brushRef="#br0" timeOffset="3250.75">6350 6615 0,'0'0'15,"0"-18"-15,0 0 16,0-17-1,-18 0 1,-17-1 0,0 36-1,-18 0 1,35 0-16,-17 18 16,-18 88-1,0-18 1,35-35-1,1 35 1,17-35 0,0-35-1,35-1 1,18-17 0,-18-17 15,18-36-31,0-18 31,-35 18-15,35-35-1,-53 35 1,0 18 0,0 53 30,0 35-30,0 17 0,0 1-1,0-36 1,17 0 0,19-17-1,-1 0 1,18-18 15,17-36-15,-17 1-1,18-36 1,-54 54-16,19-36 16,-19 18-1,-17 17 1,-53 18 15,36 35-15,17-17-1,35 17 1,18 0 0,-18-17-1,-17 17 16,17 18-15,-17-35 0,-18 0-16,18-18 15,34 35 1,1-35 0,18-18-1,-1-35 1,1 0-1,-18-17 1,-18-36 0,-35 71-1,0-1 1,-53 36 0,0 18 15,18 17-16,17 53 1,18-17 0,0 0-1,18-36 1,35-17 0,35-1-1,-17-34 1,17-36-1,0-18 1,-53 0 0,-17 1-1,0 17 1,-54 53 15,19 18 0,-18 52-15,35 18 0,0-17-1,0-36 1,0-17 0,0-36 15,0 1-16,0-1-15,52-53 16,-16 1 0,34-1-1,-17 54 1,-18 17 0,1 17-1,-19 54 16,-17-18-15,36 0 0,-19-18-1,19-17 1,34-18 0,1-18-1,17-35 1,-18-18-1,-52-17 1,17-35 0,-17 35-1,-18-18 1,0 88 0,-18 36 30,-17 35-30,35 35 0,0-70-16,-18 70 15,1-53-15,17 71 16,0-36 0,0 1-1,17-36 1,19-35-1,34 0 17,-52 0-32,35-35 15,0-18 1,-18-18 0,-35 19 15,0 16-31</inkml:trace>
  <inkml:trace contextRef="#ctx0" brushRef="#br0" timeOffset="3551.08">8061 6473 0,'0'0'0,"18"0"47,-1 0-47,19 0 16,-19 0-16,71-35 15,-70 35-15,70-35 16,-35 17 0,-18 1-1,-17 17 16</inkml:trace>
  <inkml:trace contextRef="#ctx0" brushRef="#br0" timeOffset="10609.95">11712 5556 0,'0'0'0,"0"-17"15,0-1-15,0 0 16,-17 18-1,-54 0 1,18 18 0,18 70-1,0 18 1,35-88-16,0 123 31,0-88-31,17 0 16,54-18 15,-1-18-15,1-17-1,35-35 1,-18-53 0,-35 35-16</inkml:trace>
  <inkml:trace contextRef="#ctx0" brushRef="#br0" timeOffset="11115.11">12118 5450 0,'0'0'0,"-18"0"31,-17 53-15,35 18-1,0 52 1,0 1-1,0-54 17,0-17-17,0-35 1,0-36 15,0-35-15,0 0-1,18 36-15,52-71 16,1 17 0,-1 36-1,1 35 1,-36 35 0,-35-17-16,0 52 15,0 1 1,0-1 15,-18-34-15,18-19 15,0-34 0</inkml:trace>
  <inkml:trace contextRef="#ctx0" brushRef="#br0" timeOffset="11368.43">12665 5662 0,'0'18'0,"0"-1"16,0 1-16,0 0 0,0 35 15,0-36 1,-18 54 0,0-36-1,18 0 1,0-52 15,0-1-15,0 0-16</inkml:trace>
  <inkml:trace contextRef="#ctx0" brushRef="#br0" timeOffset="11799.5">12682 5450 0,'0'0'0,"-17"18"31,-1 17-31,18 1 32,0-19-17,35-17 1,1 0 0,-1-35-1,0-18 1,-17 0-1,-18 0 1,-35 36 0,17 17-1,-17 0 1,-1 52 0,19 19-1,17-36 1,0 1-1,17-36 17,1 0-32,17 0 0</inkml:trace>
  <inkml:trace contextRef="#ctx0" brushRef="#br0" timeOffset="12100.08">13176 5380 0,'0'0'0,"0"-18"32,0 36-17,0-1 1,0 19-16,-35 34 16,35-34-16,-53 87 15,35-52 1,1-1-1,17-35 17,0-17-17,53-18 1,17-18 0</inkml:trace>
  <inkml:trace contextRef="#ctx0" brushRef="#br0" timeOffset="12717.38">13652 5592 0,'0'0'0,"0"-18"0,0 0 0,0 1 16,-17 17-1,-18 0 1,-36 0-1,0 88 17,36 0-17,18 18 1,-1-71 0,18 0-1,70-35 1,1-17-1,0-54 1,17-17 0,-53 0-1,18-53 1,-35 105-16,-1-34 16,-17 52-16,0-52 15,0 52-15,0-17 16,-17 35 15,-19 35-15,19 36-1,17 52 1,0 36 0,0-71-1,35 0 1,36-53-1,-1-35 1,54-17 0,17-54-1,-36-35 1,-69 18 0</inkml:trace>
  <inkml:trace contextRef="#ctx0" brushRef="#br0" timeOffset="13181.99">13335 4410 0,'-18'0'31,"18"17"-31,-17 1 0,17 53 31,-18 34-15,18-69-16,-18 17 16,1-18-16,-1 88 15,18-52 1,0-18-1,-17-36 1,-19-17 15</inkml:trace>
  <inkml:trace contextRef="#ctx0" brushRef="#br0" timeOffset="13433.73">13000 4921 0,'0'18'15,"0"0"-15,0-1 16,17-17-16,19 35 16,-1 1-1,18 34 1,-35-52-1,-1-18 1,1 0 15,0 0-31</inkml:trace>
  <inkml:trace contextRef="#ctx0" brushRef="#br0" timeOffset="13633.04">13423 4921 0,'0'18'0,"0"0"16,-17-1-16,-1 1 15,-35 17 1,35-17-16,1-1 16,-1 1-16,-17 0 15,0 17 1,35-17-16</inkml:trace>
  <inkml:trace contextRef="#ctx0" brushRef="#br0" timeOffset="15128.13">5186 7444 0,'-18'0'0,"1"0"47,34 0 0,1 0-31,-1 0-1,1 0-15,17 0 0,-17 0 16,123 0 0,18 0-1,88-18 1,-53 18 0,106-35-1,70 17 1,1 0-1,-1-17 1,-88 35 0,53-18-1,-105 18 1,-107-17 0,18-1-1,-88 18 1,-35 0 15,-1 0 0</inkml:trace>
  <inkml:trace contextRef="#ctx0" brushRef="#br0" timeOffset="15311.78">8625 7285 0,'0'0'0,"-17"0"16,-1 0-1,0 0 1,1 0 15</inkml:trace>
  <inkml:trace contextRef="#ctx0" brushRef="#br1" timeOffset="21864.88">1958 8696 0,'18'0'16,"-1"-18"-16,1 1 15,-18-1-15,17-17 16,1-36 0,-18 36-1,-53 17 1,-17 18-1,-1 53 1,1 0 0,52-35-1,-17 35 1,17 17 0,18-17-1,18-35 1,52-18-1,18-53 1,1-18 0,-19 1-1,-52 34 1,-18 19 0,0 34 15,0 1-31,0 53 31,0 70-15,0 18-1,0 70 1,17 0 0,-17-70-1,0 105 1,-17-122-1,-54-19 1,1-70 0,-71-35-1,17-54 1,-17-87 0,123 70-16,-52-106 15,70-70 1,17 88-1,89-36 1,0 54 15,53-36-15,-89 106 0,19 18-1</inkml:trace>
  <inkml:trace contextRef="#ctx0" brushRef="#br1" timeOffset="22481.68">2311 8855 0,'0'0'0,"17"-18"0,1 18 0,35-53 15,17-35 1,-34 35-1,-36 35-15,0-35 16,-18 53 15,-70 0-15,35 53 0,18 36-1,35 34 1,0-35-1,70-17 1,18-36 0,1-35-1,16-70 1,19-54 0,-18-17-1,-53 17 1,-53-17-1,17 71 1,-17 35 15,-17 158 1,-19-35-17,19 71 1,17-53-1,0 17 1,0-105-16,0 17 16,17-17-1,36-53 1,-35-18 0,17-18-1</inkml:trace>
  <inkml:trace contextRef="#ctx0" brushRef="#br1" timeOffset="22680.92">2716 8696 0,'0'0'0,"0"18"16,18-18 15,0 0-31,-1 0 15,89-53 1,-18 17 0,18-17-1</inkml:trace>
  <inkml:trace contextRef="#ctx0" brushRef="#br1" timeOffset="23630.82">3351 8520 0,'-17'0'16,"-1"0"-1,18 17 1,0 1-16,-18 35 16,1 35-1,-1 0 1,18 0-1,0-17 1,0-89 31,18 1-47,17-54 16,0 18-1,18-35 1,-35 70-16,17 1 15,-17-1 17,-1 36-17,-17 35 1,0 35 0,0-35-1,18-36-15,35 36 16,-18-35-1,54-18 1,-19-18 0,1-52-1,-18-18 1,-36 17 0,1-35-1,-18 71 1,0 17-1,-18 106 32,1-17-31,17-53-16,0 70 16,0 0-1,35-35 1,35-53-1,1-18 1,-1-17 0,19-71-1,-54 36 1,-17 34 0,-18 54 15,-18 53-16,18-1 1,0-17 15,0-35-15,35-18 0,-17 0-1,0 0-15,34-71 16,-52 53-16</inkml:trace>
  <inkml:trace contextRef="#ctx0" brushRef="#br1" timeOffset="23979.97">4322 8414 0,'0'0'0,"-18"0"0,0 0 0,1 35 16,-1 18-1,18-35 17,35-1-17,18-17 1,0-35 0,-18-18-1,-35 35 1,-35-17-1,-18 35 1,36 0-16,-54 18 16,36 35-1,35 0 1,0-1 0,0-16-1</inkml:trace>
  <inkml:trace contextRef="#ctx0" brushRef="#br1" timeOffset="24481.14">4604 8661 0,'-18'0'0,"0"0"16,1 17-1,17 1 1,0 17 0,0 36-1,0-18 1,0-36-16,0 19 16,0-19-1,0-52 16,0-18-15,35-35 15,-17 70-31,52-52 16,-52 52-16,70-35 16,18 35-1,-53 18 1,-35 71-1,-18 35 1,-18-53 0,18-36-16,-18 54 15,36-89 32,0 18-47</inkml:trace>
  <inkml:trace contextRef="#ctx0" brushRef="#br1" timeOffset="25031.49">5503 8537 0,'0'0'0,"-70"-35"15,52 35 1,0 0-16,-87 0 15,34 53 1,18 17 0,18 19-1,35-19 1,0 1 0,53-54-1,0-17 1,35-35-1,0-53 1,-35 0 15,-18-106-15,-17 70 0,-18 18-1,-35 106 1,17 18-1,-17 105 1,35 1 0,0-1-1,0-34 1,17-54 0,19-17-1,17-18 1,17-18-1,-52 0-15</inkml:trace>
  <inkml:trace contextRef="#ctx0" brushRef="#br1" timeOffset="25430.86">5803 8555 0,'0'-18'16,"0"36"-16,-17-18 31,-36 35-16,17 36 1,36-1 0,0-34-1,53-1 1,18-35 0,-54 0-16,72 0 15,-19-53 1,-35-18-1,-35 18 1,-35-17 15,-18 52-15,36 18-16,-54 0 16,-17 53-1,35 0 1,35 18-1,36-54 1,35-17 0,-18 0-16</inkml:trace>
  <inkml:trace contextRef="#ctx0" brushRef="#br1" timeOffset="25963.52">6191 8555 0,'0'0'0,"0"17"47,-17 1-32,17 17 1,-18 36 0,0 0-1,18-54 1,0 1-16,36-18 31,-1-35-15,0-18-1,-17 35 1,-18 0-16,17 1 16,-17 34-1,0 19 1,18 17-1,0-36 1,-1-17 15,54 0-15,-18-35 0,-18-18-1,-35-18 1,0 18-1,-35 18 1,-18 35 0,35 0-16,1 0 15,-1-17 1</inkml:trace>
  <inkml:trace contextRef="#ctx0" brushRef="#br1" timeOffset="26465.09">6950 8326 0,'0'0'16,"-18"-36"-16,18 19 16,-18 17-1,18-18 1,-35 71 0,0 35-1,17 0 1,-17 18-1,0-18 1,35-35 0,35-70 15,53-54-15</inkml:trace>
  <inkml:trace contextRef="#ctx0" brushRef="#br1" timeOffset="26713.42">7091 8361 0,'0'0'16,"17"-53"-16,1 35 16,-18-35-1,0 36 1,0 34 0,0 72-1,0-54-15,0 53 16,-18 35-1,-17-34 1,35-36 0,-17-53 15</inkml:trace>
  <inkml:trace contextRef="#ctx0" brushRef="#br1" timeOffset="26914.18">6703 8625 0,'0'0'16,"-18"0"-1,36 0 1,-1 0 0,72-17-1,16-1 1,19 0-1,-18-17 1,-71 35-16</inkml:trace>
  <inkml:trace contextRef="#ctx0" brushRef="#br1" timeOffset="27798.56">7355 8414 0,'0'-18'15,"-70"18"16,52 18-31,-35 17 16,0 36 0,18 17 15,35-35-15,0 17-1,35-70 1,36 0-1,-1-53 1,-17 0 0,0-35-1,-53 18 1,0 17 0,0 88 15,0 36-16,0-19 1,0 19 0,18-36 15,17-35-15,-17 0-16,70 0 15,0-53 1,-35 0-1,-35-35 1,-18 35 0,0 18-1,-18 70 17,1 36-17,-1-1 1,0-34-1,18-19-15,0 1 16,0-36 31,0 1-31,18-36-1,52-35 1,19-1-1,16 72 1,-34 17 0,-18 35-1,-35 36 1,-18-1 0,0-52-16,0 17 15,-18-17 1,18-1-1,35-52 17</inkml:trace>
  <inkml:trace contextRef="#ctx0" brushRef="#br1" timeOffset="28363.28">8414 8343 0,'0'-17'0,"0"34"0,0-52 0,0 17 32,-18 1-32,-17 17 15,17 0-15,-35 35 16,-17 18 0,17 35-1,35-17 1,18-1-1,35-52 1,18-18 0,18-18 15,-1-35-15,-52-17-1,17-54 1,1-35-1,-19 18 1,-17 88 0,0 36-1,-17 52 1,-1 89 0,0 52-1,18-88 1,0 18-1,0-53 1,36-36 15,17-17-15,17-35 0,1-35-1</inkml:trace>
  <inkml:trace contextRef="#ctx0" brushRef="#br1" timeOffset="28597.07">8872 7937 0,'-17'0'16,"-1"18"0,0 53-1,1 52 1,17-17-1,0-88-15,0 87 16,0-34 15,0-53-15,17-18 15</inkml:trace>
  <inkml:trace contextRef="#ctx0" brushRef="#br1" timeOffset="29013.26">8943 8378 0,'18'0'16,"-1"0"-1,1 0-15,35-17 16,-18-18-1,0-18 1,-17-18 0,-18 53-1,-18 18 17,1 0-32,-36 36 15,17 34 1,19 18-1,-1-35 1,18 18 0,18-36-1,35-35 1,17 0 0,1 0-1,-1-53 1,-52 36-16</inkml:trace>
  <inkml:trace contextRef="#ctx0" brushRef="#br1" timeOffset="29280.47">9490 8026 0,'0'0'0,"-18"0"31,18 53-16,-35 35 1,17 0 0,18 0-1,0-17 1,0-36 0,18-35-16,17 18 15,0-18 1,18-18-1,-17 0 1</inkml:trace>
  <inkml:trace contextRef="#ctx0" brushRef="#br1" timeOffset="29596.85">9772 7937 0,'0'0'0,"18"0"16,-1-17-16,1 17 16,35 0-1,-36 0-15,72 35 16,-54 36 0,0 35-1,-35-1 1,-35 1-1,-36-18 1,36-70-16,0 35 16,-1-35 15,19-18-15</inkml:trace>
  <inkml:trace contextRef="#ctx0" brushRef="#br1" timeOffset="29767.58">9895 8467 0,'0'17'16</inkml:trace>
  <inkml:trace contextRef="#ctx0" brushRef="#br1" timeOffset="31580.34">9049 6950 0,'0'-18'15,"0"36"48,0-1-47,0 1-16,0 35 15,35 35 1,-17-53-16,17 54 15,35-1 1,-17-35 0,0-53-1,18 0 1,17-36 0,36-34-1,52-18 1,-35 17-1,71-17 1,-18 17 15,-36 18-15,125-17 0,-107 35-1,36 17 1,-36 0-1,-52 18 1,-1 53 0,-52-17-1,-36-19-15,35 54 16,-52-18 0,-18 0-1,18 17 1,-1-35-1,-17 1 1,18-36 47,-18-36-48,35-17 1,-17 36-16,17-54 15,1 54-15,34-54 16,54-35 0,34 18-1,-52 35 1,53 18 0,-36 35-1,-87 0-15,158 0 16,35 70-1,-70-17 1,52 36 15,-52-54-15,70 18 0,36-36-1,-89-17 1,18 0-1,0-70 1,-70-18 0,17-54-1,-17-16 1,-36 17 0,-53 52-1,-17 37 1,-1 16-1,-17 19 1,-17 17 15</inkml:trace>
  <inkml:trace contextRef="#ctx0" brushRef="#br1" timeOffset="31730.66">15117 6403 0,'0'0'0,"-53"18"0,35-18 16,18 17 0,0-17-1,18 0 1,-18-17 0,0 34-1</inkml:trace>
  <inkml:trace contextRef="#ctx0" brushRef="#br1" timeOffset="33030.89">12629 7902 0,'18'-17'0,"-18"-1"0,18 0 16,-18-35-1,0 36-15,-18-19 16,-70 19 0,-18 17-1,18 17 1,-18 54-1,35 17 1,71 0 0,18-52-1,53-36 17,52-36-17,1-34 1,-54 35-1,-35-18 1,-35 35 0,0 36 15,0 70-15,0 88-1,0-123-15,0 106 16,18 88-1,-18 35 1,0-88 0,0 18 15,-88-36-15,-18-70-1,-35-88 1,-18-71-1,53-53 1,18-106 0,88-35-1,0 194-15,71-105 16,52-1 0,1 35-1,-36 54 1,18-18-1,-71 52 1</inkml:trace>
  <inkml:trace contextRef="#ctx0" brushRef="#br1" timeOffset="33613.12">12718 8132 0,'35'-36'46,"-35"19"-46,35-36 16,36-36 0,-1-34 15,-87 123-15,-1 0-16,-53 0 15,1 88 1,52 18-1,18 0 1,18-71 0,52-17 15,54-36-15,-36-52-1,0-19 1,1-34-1,-19-36 1,-52 53 0,-18 36-1,0 87 1,-18 54 0,-17 35-1,35 17 1,0 1-1,35-54 1,36-17 0,-1-53 15,-17 0-15,0-70-1,-53-19 1</inkml:trace>
  <inkml:trace contextRef="#ctx0" brushRef="#br1" timeOffset="33813.56">13229 7814 0,'0'0'0,"-17"-18"0,34 18 31,71-35-15,36 0-1,17-18 1,-35 18 0,-89 35-1</inkml:trace>
  <inkml:trace contextRef="#ctx0" brushRef="#br1" timeOffset="33965.26">13899 7567 0,'-35'0'16,"0"0"-1,-18 71 1,35 34 0,1-16-1,17-54-15,0 53 16,0-17 0</inkml:trace>
  <inkml:trace contextRef="#ctx0" brushRef="#br1" timeOffset="34648.85">13899 7779 0,'18'0'32,"-18"17"-32,0 1 15,35 35 1,-17 35-1,0-35 1,-1-35-16,36 17 16,18-35-1,35 0 1,-1-88 0,-34 0-1,17-71 1,-70 71-1,-18-1 1,-18 89 0,-35 36-1,18 70 17,0-1-17,35 19 1,17-54-1,54-34 1,17-36 0,0-53-1,0 0 1,-35-35 0,-53 35-1,-17 70 16,-36 89-15,88-71 0,-17 1 15,-18-19-15,53-52 15,-36-18-16,-17 36-15</inkml:trace>
  <inkml:trace contextRef="#ctx0" brushRef="#br1" timeOffset="34799.19">14870 7638 0,'0'0'0,"-18"-18"16,0 18-16,1 0 31</inkml:trace>
  <inkml:trace contextRef="#ctx0" brushRef="#br1" timeOffset="35280.66">13811 7920 0,'-17'0'16,"-1"0"0,-17 17-1,-18 19 1,17-1-1</inkml:trace>
  <inkml:trace contextRef="#ctx0" brushRef="#br1" timeOffset="36047.98">15011 7814 0,'-18'0'16,"0"0"-1,18 18 1,0-1 0,0 36-1,-17 0 1,-19 0-1,19-53 1,17-18 31,0 1-31,0-36-1,17 35-15,54-52 16,17 17-1,18 35 1,-35 18 0,-36 18-1,-17 70 1,-18-35 0,-18 35-1,-17-53 1,17-35-1,53-17 17,-17-1-32</inkml:trace>
  <inkml:trace contextRef="#ctx0" brushRef="#br1" timeOffset="37546.4">15752 7743 0,'35'-35'16,"-53"18"0,-52 17-1,-19 35 1,19 18 0,-18 35-1,70 0 1,18-70-16,0 17 15,53 0 1,17-35 0,1-35-1,0-36 17,-18 19-17,-36 16-15,18-70 16,-17 18-1,0-35 1,-18 35 0,0 70-1,-18 53 1,0 71 0,1 18-1,17-36 1,0 0-1,0-35 1,35-36 0,71-17-1,-18-35 17,36-35-17,-54-1 1,-52 36-1,-18 0 1,-18 35 0,-17 52-1,0 19 1,17-18 0,18 0-1,53-18 1,17-35-1,1 0 1,35-53 0,-53-17 15,-36-1-15,-17-35-1,-53 71 1,-52 35-1,-1 53 1,35 0 0,54-36-16,-19 54 15,36 0 1,36-1 0,34-70-1,18 0 1,53-18-1,-35-17 1,18-35 0,-107 52-16,36-53 15,-53 54 17,0-1-17,-17 71 16,17-35-31,-36 35 16,36 0 0,0-18-1,0-18 1,36-17 0,-1-17-1,18-36 1,-36 53-16,36-71 15,-17 36 1,-36 53 15,-18 70 1,18-70-17,18-1-15,17 1 16,18-18-1,17 0 1,1-35 0,-36-1-1,-35-52 1,0 70-16,0-52 16,-35 35-1,0 17 1,17 18-1,0 0 1,1 18 0</inkml:trace>
  <inkml:trace contextRef="#ctx0" brushRef="#br1" timeOffset="37979.86">17551 7497 0,'0'0'0,"0"-18"0,17 0 0,-17-70 16,36 35 0,-19 71-1,-17-1 17,0 1-32,0 88 15,-53 88 1,0-71-1,36 1 1,17-36 0,35-88 15,53-71-15,-70 54-16</inkml:trace>
  <inkml:trace contextRef="#ctx0" brushRef="#br1" timeOffset="38214.15">17921 7426 0,'0'0'16,"18"-53"-16,-18 35 15,0 89 17,0 17-17,-18 71 1,0-71-1,18 36 1,0-107-16,0 36 16,0-71 15,-17 1-15</inkml:trace>
  <inkml:trace contextRef="#ctx0" brushRef="#br1" timeOffset="38396.33">17657 7779 0,'-18'0'16,"36"0"-16,-54 0 0,19 0 15,34 0 17,89 0-17,-35 0 1,-36 0-16,124-36 15,-18 19-15</inkml:trace>
  <inkml:trace contextRef="#ctx0" brushRef="#br1" timeOffset="40528.94">18556 7638 0,'0'0'0,"0"-18"0,0-17 15,-53-1 1,-17 19-1,34 17 1,-52 35 0,18 71-1,52-71 1,-17 36 0,17 17-1,18-53 1,18-17-1,70-18 1,0-53 0,-53 35-16,36-35 15,17-35 1,-35 0 0,-53 70-1,-35 71 16,35 18-15,0-18 0,53 0-1,52-53 17,-34 0-17,35 0 1,-88-18-16,34-17 15,-16-53 1,-19-18 0,-17 70-1,-17 72 17,-1-19-32,0 89 15,1-18 1,17-52-1,0-19 1,17-34 15,1-1-31,17-53 32,18 19-17,35-37 1,-17 36-1,-53 53 1,-18 89 0,17-36-1,19 17 1,34-17 0,18-35-1,53-18 1,-17-18-1,-89 0-15,36-35 16,-18-35 0,-53 18 15,-18-1-15,-88 54-1,71 17-15,-71 35 16,-17 35-1,34 36 1,89-53 0,0 18-1,89-36 1,-54-35-16,0 0 16,0 0-16,54-18 15,-19-35 1,-52-17-1,35-71 1,-53 0 0,17 105-16,19-122 15,-36 105 17,-18 141-1,0 18-16,1 35 1,17-106-16,-18 53 16,18 18-1,18-53 1,17-35 0,36-18-1,-1-36 1,1-52-1,-18-35 1,-36-1 0,19-35-1,-36 89 1,52 35 15,-52 70-15,0 35-1,-17 72 1,-36-1 0,35-53-1,18-18 1,0-17 0,53-53-1,18 0 1,17-35-1,18-18 1,-53 0 0,0-53-1,-53 89 1,0-36 0,-18 53-1,-53 18 1,1 34-1,17 19 1,35 0 0,18-19-1,71-34 1,-1-18 0,71 0-1,1-18 1,-37-34-1,-87 34-15,70-70 16,-70 17 0,-18 54-1,-53 17 17,0 35-17,18 18 1,70 17-1,36 1 1,-18-36 0,-36-17-1,1-18 1,-18 17-16,-35-17 16,17 0-16,-88 18 15,88-18 1,18-18-1,36-17 1</inkml:trace>
  <inkml:trace contextRef="#ctx0" brushRef="#br1" timeOffset="40829.08">21537 7373 0,'0'0'15,"0"-35"-15,0 17 16,-18 18 0,-34 35-1,16 71 1,1 0 0,0-18-1,17 0 1,18-35-1,18-35 1,35 0 0,0-18-1,17-36 1</inkml:trace>
  <inkml:trace contextRef="#ctx0" brushRef="#br1" timeOffset="41145.19">21890 7267 0,'0'-17'0,"0"34"0,0-52 15,-18 17 1,36 18 15,52 71-15,-17 17-1,-17 36 1,-36-19 0,0-69-16,-89 69 15,-16-16 17,16-36-17,19-36 1,17 1-1,0-18-15</inkml:trace>
  <inkml:trace contextRef="#ctx0" brushRef="#br1" timeOffset="41995.26">6897 7320 0,'0'-18'0,"0"1"15,0-1-15,-18-17 16,18 17 0,-17 18-1,17 36 17,0 105-17,0-18 1,-18 106-1,0-123 1,1 0 0,17-71-1,0-52 17,0-1-32,17-52 15,1 52-15</inkml:trace>
  <inkml:trace contextRef="#ctx0" brushRef="#br1" timeOffset="42329.41">7073 7126 0,'0'0'0,"0"-18"0,0-17 31,0 88 0,0 0-15,-17 123 0,17-123-16,-18 106 15,-17 17 1,-1-70 0,19 0-1,-1-35 1,18-89 31,-35 0-32,0 1 1</inkml:trace>
  <inkml:trace contextRef="#ctx0" brushRef="#br1" timeOffset="42630.3">6385 7814 0,'-17'0'0,"34"0"0,-34-18 15,17 1 1,35 17 0,71 0-1,0 70 1,-18-17-1,0 35 1,-17-17 0,-71-53-16,17 17 15,1-17 1,-1-36 31,19-53-32</inkml:trace>
  <inkml:trace contextRef="#ctx0" brushRef="#br1" timeOffset="42879.48">7391 7673 0,'-18'18'16,"0"-1"-16,-17 18 15,17-17-15,-34 88 16,-1 17 0,17-34-1,19-19 1,17-52 15,0-36-15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30T03:54:31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 847 0,'0'17'16,"18"-17"31,-1 0-32,-17-17 1,18-19-1,-18 1 1,0-18 0,-18 18-1,-52 35 1,-36 0 0,18 35-1,0 36 1,70-36-16,-70 88 15,88-34 1,0-19 0,35-34-1,18-36 17,71-18-17,-89 0-15,71-52 16,-18-1-1,-18-17 1,-52 35 0,0 35-1,-18 71 17,-36 35-17,19 36 1,17 35-1,0-18 1,0 88 0,0-52-1,-18-107 1,0 106 0,-52 18-1,17-52 1,-53-19-1,18-52 1,-35-89 0,17-105-1,35-19 1,36-69 0,17 34-1,36-17 1,52 53-1,19 18 1,-1 35 0,0-1-1,18 19 1</inkml:trace>
  <inkml:trace contextRef="#ctx0" brushRef="#br0" timeOffset="649.7">1834 1058 0,'18'0'15,"0"-17"-15,-1-1 16,19-35 0,-19 35-16,36-52 15,-18-18 1,-35 35-1,0 35 1,-35 18 0,-18 53-1,0 53 17,36 0-17,17 0 1,0-36-1,88-35 1,-35-35 0,35-52-1,0-19 1,0-35 0,1-53-1,-36 36 1,-18-1-1,-18 107-15,1-36 16,-18 88 15,-53 71 1,36 0-17,-1-53-15,0 70 16,18 18-1,0-88 1,18-17 0,17-36-1,36-36 1,-18-34 0,-36 17-1</inkml:trace>
  <inkml:trace contextRef="#ctx0" brushRef="#br0" timeOffset="866.9">2258 864 0,'0'0'0,"35"0"31,-17-17-31,-1-1 16,89-17-1,53-18 1,-71 53 0,-70-18-16,17 1 15,-17 17 1</inkml:trace>
  <inkml:trace contextRef="#ctx0" brushRef="#br0" timeOffset="1866.9">2963 600 0,'0'17'47,"0"1"-32,-17 53 1,-19 87-1,1-34 1,17-1 0,1-70-1,17-35 1,17-18 0,19-35-1,-1-36 1,18-53-1,0 36 1,-35 35 0,-1 53-1,1 0-15,-18 18 32,17 70-17,-17 0 1,36 18-1,17-53 1,17-53 0,-52 0-16,70 0 15,35-70 1,-52-19 0,-18-52-1,-53-17 1,0 69-1,-18 72-15,1-19 16,-19 36 0,36 36 15,-35 87-15,17-17-1,-17 88 1,35-106-1,0 0 1,53-70 0,35-18-1,-17-18 1,70-87 0,-88 16-1,0-34 1,-53 70-1,0 71 17,-18-1-32,-17 71 15,35-17 17,0 0-17,0-36 1,18-17-1,34-18 1,19-53 0,-36-36-1,1 19-15</inkml:trace>
  <inkml:trace contextRef="#ctx0" brushRef="#br0" timeOffset="2182.98">4039 617 0,'0'0'16,"-17"0"-16,-19 0 0,19 0 0,-1 0 16,18 18-1,0 0 17,53-18-17,-18 0 1,-17-36-1,-18 1 1,-18 17 0,-35 18-1,0 0 1,18 71 0,35-36-1,0-17 1,35 0-1</inkml:trace>
  <inkml:trace contextRef="#ctx0" brushRef="#br0" timeOffset="2718.16">4269 794 0,'-36'35'16,"36"-17"-16,0-1 15,0 36 1,0 18 0,0-18-1,0 17 1,-17-34-1,17-19 1,-18-17 0,0-17-1,1-19 1,17-70 15,70 1-15,-34 69-16,158-70 15,-53 89 1,-18 34 0,-52 36-1,-71 88 1,0-88 0,-18-17-16,-52 34 15,52-34 1,0-36-1,71-36 17,-18 36-32</inkml:trace>
  <inkml:trace contextRef="#ctx0" brushRef="#br0" timeOffset="3699.55">5239 829 0,'0'0'0,"0"-18"0,0 1 16,0-1 0,-53 0-1,0 18 1,-35 53 0,17 0-1,1 53 1,52-18-1,18-70-15,0 53 16,71-54 0,-1-17-1,18-17 17,-17-36-17,-1-53 1,-52 70-16,17-87 15,-17-36 1,-18 89 0,0 17-1,-18 53 1,-35 53 0,53 17-1,0 54 1,0-18-1,0 17 1,0-70 0,71 0-1,17-53 17,18 0-17,-18-71 1,-35 1-1,-53-18 1,0 17 0,0 53-1,0 54 1,-18 52 0,1-18-1,-1-52-15,18 53 16,0-18-1,0-36-15,88 1 16,-17-18 0,35-18-1,-36-35 17,-34-53-17,-36-17 1,-36 17-1,-70 88 1,18 18 0,-18 36-1,54 34 1,16 18 0,36-70-16,0 35 15,36-35 1,34-18-1,-35 0-15</inkml:trace>
  <inkml:trace contextRef="#ctx0" brushRef="#br0" timeOffset="4299.05">6174 776 0,'0'0'0,"0"-18"16,0 1-1,0 34 1,-18 1 0,-17 70-1,-1 36 1,19-54 0,17 1-1,0-36 1,17-35-1,1-17 1,35-36 0,-18-18-1,1 0 1,-36 36 15,17 35-15,-17 71-1,0-18 1,0 17 0,18-52-1,35 0 1,-18-18 0,-17 0-16,52-36 15,-17-17 1,-35-35-1,-18 0 1,0 17 0,-53 71-1,35 0 17,-17 0-17</inkml:trace>
  <inkml:trace contextRef="#ctx0" brushRef="#br0" timeOffset="4866.47">6667 706 0,'0'0'15,"0"-18"-15,18 0 0,0-35 16,-18 36-1,0-1 1,0 36 0,-18 70-1,18-53-15,-35 71 32,-18 70-17,18-52 1,17-71-1,0-53 1,36 0 0,53-88-1,-36 70-15</inkml:trace>
  <inkml:trace contextRef="#ctx0" brushRef="#br0" timeOffset="5099.47">6985 600 0,'0'0'0,"18"-18"0,-18 0 15,0 1 1,0 70 0,0 35-1,-18 71 17,0-36-17,-17-17 1,17-35-1,1-71 1,-1-18 0</inkml:trace>
  <inkml:trace contextRef="#ctx0" brushRef="#br0" timeOffset="5282.06">6509 1023 0,'0'0'15,"17"0"17,1 0-32,35 0 15,-35-18-15,105-17 32,-35 17-17,0-17-15</inkml:trace>
  <inkml:trace contextRef="#ctx0" brushRef="#br0" timeOffset="6299.38">7408 900 0,'18'-18'0,"-36"36"15,54-36-15,-36 0 0,35-17 16,-35-18-1,-35 18 1,-36 35 0,0 0-1,1 53 1,35 53 15,-1-1-15,36 19-1,0-106-15,36 34 16,34-34 0,-17-18-1,35-53 1,18-35 0,-35-18-1,-54 18 1,-17 17-1,0 54 1,0 105 15,-17-70-31,-1 70 32,18 18-17,0-53 1,35-18-1,36-35 1,35-35 0,-89 17-16,72-35 15,-19-71 1,-35 36 0,-35 0-1,0 106 16,0-1-31,-35 89 16,0-18 0,0 18-1,17-53 17,18-35-17,0-36 16,0-17-15,0-53 0,53-1-1,70-34 1,1 52 0,-36 71-1,-53 0-15,36 71 16,-54 0-1,-17 34 1,0-34 0,-52 0-1,34-36 17,36-70-1,-1 17-31</inkml:trace>
  <inkml:trace contextRef="#ctx0" brushRef="#br0" timeOffset="7148.66">8961 900 0,'0'0'16,"17"-18"-16,-17-70 15,0 52 1,-53 1-1,-35 35 1,53 18-16,-71 52 16,0 54-1,53-36 17,53 0-17,0-35 1,88-53-1,-17 0 1,35-17 0,-18-54-1,-35-17 1,17-71 0,-34 18-1,-36 106-15,17-89 16,-17 71-1,0 36 1,0 70 0,-17 17-1,17 106 1,0-70 15,0 18-15,0-54-1,53-34 1,17-36 0,36-18-1,-35-35 1,-1-70 0,-17-36-1,-18 35 1,1 1-1,-36 105-15,0 1 16,0 34 0,-18 54-1,-17 70 1,17-35 15,18 35-15,0-18-1,0-52 1,18-53 0,35-18-1,17-18 1,1-35 0,-36 35-16,36-35 15</inkml:trace>
  <inkml:trace contextRef="#ctx0" brushRef="#br0" timeOffset="7598.11">9948 864 0,'0'0'0,"0"18"31,18-18-15,35 0-1,17-35 1,1-36 0,-53 36-1,-18 17-15,0-35 16,0 36 0,-71-1-1,-17 36 1,17 35-1,36 52 1,17-69-16,18 34 16,0 18-1,36-35 17,70-35-17,-1-18 1,-34 0-1,-53 0-15,34-18 16,-34-35 0,0 0-16</inkml:trace>
  <inkml:trace contextRef="#ctx0" brushRef="#br0" timeOffset="9082.27">12965 423 0,'0'0'0,"-18"-17"0,18-1 0,-35 0 16,35 1-1,0-1-15,-18 0 16,0 1-1,18-1 1,-17 18 0,-1 18-1,18 35 1,0-36 0,-18 72-1,18-1 1,0 35-1,0 36 1,0-18 0,0 106-1,0-106 1,0 71 0,0-53-1,-35 70 1,18 0-1,-1-35 1,-35 124 0,35-71-1,18-53 1,-17 106 15,17-53-15,0-89-1,0 107 1,0-1 0,0-70-1,0 89 1,0 17 0,0-230-16,0 71 15,0 212 1,-18-71-1,18 0 1,-18-70 0,18 88-1,0-229 1,-17 228-16,17-69 31,0 70-15,-18-36-1,18 18 1,-17-70 0,17 35-1,0-176-15,0 175 16,0 1 0,0-70-1,0 70 1,-18 0-1,18 0 1,0-194-16,0 105 16,0 54-1,0-18 1,0-18 15,0-52-15,0-107-1,35-69 1,-17 16-16</inkml:trace>
  <inkml:trace contextRef="#ctx0" brushRef="#br0" timeOffset="10681.6">13547 1182 0,'17'0'32,"-17"-18"-32,18-17 0,17 0 31,0-36-16,-35 18 1,0 35-16,0-52 16,-52 35-1,-37 35 1,-16 35 0,-1 71-1,35 35 1,71-71-1,18-17 1,70-35 0,35-53-1,-34-18 1,-72 35-16,71-52 31,-52-1-15,-36 36-1,0 17 1,0 53 15,0-17-31,0 53 16,0 70 0,-18 17-1,18-16 1,0 87-1,0 0 1,0-35 0,-18-35-1,-34-36 1,-1-70 15,-36-35-15,-52-36-1,53-52 1,-18-1 0,53-17-1,36 17 1,17 19 0,70-37-1,36-16 1,-71 69-16</inkml:trace>
  <inkml:trace contextRef="#ctx0" brushRef="#br0" timeOffset="11365.31">13952 1235 0,'0'0'0,"18"0"0,-18-18 16,35-17 0,36-36-1,-54 54-15,36-36 16,-35 0 0,-18 0 15,-35 53-31,-18 0 15,-18 35 1,54-17-16,-36 70 16,53-17-1,0 17 1,35-35 15,71-36-15,35-17-1,-35-35 1,0-36 0,-18-34-1,-35-1 1,-36-35 0,1 35-1,0 106 1,-18 35 15,-18 53-15,-17 36-1,35-1 1,0-87 0,0 34-1,0-17 1,17-35-1,36-18 1,-17-36 0,-1-17-1,0 1-15</inkml:trace>
  <inkml:trace contextRef="#ctx0" brushRef="#br0" timeOffset="11582.01">14464 1005 0,'0'0'0,"-18"0"0,1 0 16,34 0 15,36-17-31,53-19 16,-35 19 15,-1-18-16,-52 17-15,35 0 16</inkml:trace>
  <inkml:trace contextRef="#ctx0" brushRef="#br0" timeOffset="12581.91">15152 723 0,'0'0'0,"-18"0"15,1 0 17,-1 0-32,0 53 15,18 53 1,-17-18 0,17-53-1,0 54 1,0-54-1,0-17 1,35-18 15,-17-18-31,17-35 16,35-53 0,-17 36-1,-35 52 1,-18 36 15,0-1-31,0 71 16,0-17-1,18 0 1,52-36 15,-17-35-15,70 0-1,-52-53 1,17-18 0,-52-52-1,-1-1 1,-18 19 0,-17 69-1,0 19 1,-17 17-1,-1 53 1,-17 35 0,35 18-1,0-1 1,0 1 15,18-88-15,17 0-1,18-18 1,17-36 0,-17-17-1,-18-17 1,-35 52-16,0-52 16,0 34-1,0 72 16,-17 52-15,17 18 0,0-89-16,0 36 15,0-18 1,53-35 15,17 0-15,18-70-1,-17-1 1,-53 36-16</inkml:trace>
  <inkml:trace contextRef="#ctx0" brushRef="#br0" timeOffset="12791">16157 723 0,'0'0'0,"-17"0"0,-1 0 16,0 0 0,36 0 46,0 0-46</inkml:trace>
  <inkml:trace contextRef="#ctx0" brushRef="#br0" timeOffset="13665.03">16439 864 0,'0'-35'16,"-17"35"15,17 18-15,0 52-1,-18 1 1,18 17 0,-17-35-1,17-35-15,-18-1 16,18 1-16,0-36 47,0 1-47,0-19 15,35-70 1,-17 71-16,35-35 16,88-54-1,-71 106 1,19 36 15,-54 70-15,-18 0-1,-17 18 1,0-70-16,0 17 16,0-18-1,-17-18 1,17-34 15,0-1-31,17 1 0</inkml:trace>
  <inkml:trace contextRef="#ctx0" brushRef="#br0" timeOffset="14214.98">17357 829 0,'0'0'0,"0"-18"0,0-35 31,-18 53-31,-35-17 16,-53 17-1,18 53 1,0 53 0,53-18-1,17 53 1,18-88 0,35-36-1,36-17 1,35-17-1,-1-54 1,-16-52 0,-36-36-1,-36 53 1,1-17 0,-18 87 15,-18 54 0,18 0-31,-35 88 16,35 17-1,-18 18 1,18-17 0,0-54-1,0-35 1,36-35-1,52-35 1</inkml:trace>
  <inkml:trace contextRef="#ctx0" brushRef="#br0" timeOffset="14664.76">17727 935 0,'0'-53'15,"0"106"-15,0-124 16,-18 71-1,1 18 1,-36 35 0,35 35-1,1-17 1,17 17 0,0-71-16,35 1 15,35-18 1,19-35-1,-19 0 1,1-54 0,-54 54-16,-17-53 15,0-36 1,-35 89 15,-35 35-15,-19 35-1,36 54 1,1 52 0,52-71-1,0 1 1,35-36 0,53-35-1,0-18 1</inkml:trace>
  <inkml:trace contextRef="#ctx0" brushRef="#br0" timeOffset="15247.44">18203 935 0,'0'-53'0,"0"106"0,0-141 16,-17 88 15,-19 17-15,1 54-1,35 17 1,-18-35 0,18 18-1,18-71 1,17 0 0,-17 0-16,17 0 15,36-71 1,-18 0-1,-18 1 1,-17 52 0,-18 89 15,0-1-15,0 1 15,35-53-16,53-1 1,18-34 0,-88 17-16,35-36 15,-18-34 1,-35-19 0,0-16-1,-53 34 1,35 71-16,-17-35 15,0 35 1,17 0 0</inkml:trace>
  <inkml:trace contextRef="#ctx0" brushRef="#br0" timeOffset="15681.22">19121 670 0,'17'-17'15,"-34"34"-15,52-52 0,-35 17 0,17 1 0,-17-19 16,0 19 0,-35 70 30,0 88-30,0-18 0,17-87-16,0 122 15,18-87 1,0-36 0,18-35-1,35-53 1,-35 18-16,34 0 15</inkml:trace>
  <inkml:trace contextRef="#ctx0" brushRef="#br0" timeOffset="15915.48">19526 617 0,'18'-17'16,"-36"34"-16,36-52 0,0 35 16,-18 35 15,-36 54-16,1 16 1,0 36 0,35-52-1,-18-19 1,18-34 0,-18-36-1,1-18 1</inkml:trace>
  <inkml:trace contextRef="#ctx0" brushRef="#br0" timeOffset="16115.05">18997 1005 0,'0'0'0,"-18"0"0,36 0 31,0 0-15,88-17-1,17-1 1,-88 18-16,106-18 16,-70 1-1,-18-1-15</inkml:trace>
  <inkml:trace contextRef="#ctx0" brushRef="#br0" timeOffset="17097.98">19897 900 0,'17'0'0,"-34"0"0,52 0 0,-17-36 16,17 1-1,-18 0 1,-17 17 0,-17 18-1,-71 0 1,-1 18-1,-16 52 1,34 18 0,36 18-1,35-35 1,70-36 0,1-35-1,35-35 1,-18-36-1,-53 1 1,-35-18 0,0 17-1,0 89 17,-17 70-1,17-18-16,0 1 1,0-53-16,17-1 16,54 1-1,-18-18 1,35-53 0,-70 0-1,17-53 1,-35 89-16,0-54 15,0 36 1,0 70 15,0-17-31,-18 52 16,1 1 15,-1-54-31,18 54 16,0-53-1,0 17 1,0-53 15,0-17-15,0 17-16,0-52 16,70-18-1,19-1 1,34 54-1,-52 35 1,-1 35 0,-52 36-1,-18-36-15,0 53 16,-18-17 0,-35 0 15,36-54-16,34-17 17,1-17-32,17-1 15</inkml:trace>
  <inkml:trace contextRef="#ctx0" brushRef="#br0" timeOffset="17681.11">21078 917 0,'0'0'0,"0"-17"0,18-36 16,-18 0 0,-18 35-1,-34 18 1,-1 18 0,-71 70 15,54 0-16,17 0 1,53 1 0,0-72-1,88 1 1,0-18 0,-17-71-1,-18 18 1,-18-88-1,-35 35 1,17-35 0,-17 71-1,0 87 17,0 1-17,-17 53 1,17 52-1,0-35 1,0 36 0,0-107-16,0 36 15,0-17 1,35-19 0,0-17-1,1-35 1,-1 0-1</inkml:trace>
  <inkml:trace contextRef="#ctx0" brushRef="#br0" timeOffset="17981.2">21519 564 0,'0'-17'0,"0"34"0,0-52 0,-35 35 31,35-17-31,-17 52 31,17 53-15,0 0-1,-18 36 1,0-1 0,1-35-1,17-52 1,17-54 31,1 0-47,0 1 0</inkml:trace>
  <inkml:trace contextRef="#ctx0" brushRef="#br0" timeOffset="18681.28">21590 900 0,'0'-18'47,"53"-17"-32,0-1 1,17-34 0,-34 35-1,-54 35 16,0 0-31,-35 0 16,-35 88 0,71 0-1,-1-35 1,18 17 0,0-52-1,0 0 1,18-18-16,52 35 15,1-35 1,52-18 0,-35-17-1,36-71 1,-54 36 0,-34-19-1,-36 54 1,-18 35-1,-52 18 1,34 17 0,36-17-16,-17 52 15,17-17 1,17 18 0,1-54 15,0 19-16,-1-19 1,-34 1 0,-54 0-1,53-1 1,1-17 0,-1 0-1,18-17 1,0-1-16</inkml:trace>
  <inkml:trace contextRef="#ctx0" brushRef="#br0" timeOffset="20913.98">22842 653 0,'0'-18'15,"18"0"-15,-18 1 16,0-1 15,0 36 1,-18-1-32,1 1 15,-36 53-15,35-54 16,1 89-1,-1 35 1,18-53 0,0 1-1,35-54 1,18-18 0,-35-17-16,35 0 15,0-35 1</inkml:trace>
  <inkml:trace contextRef="#ctx0" brushRef="#br0" timeOffset="21214.28">23213 600 0,'0'0'0,"0"-36"31,17 36-15,1 0 0,53 71-1,-54 0 1,-17 70 0,0-36-1,-35 19 1,-36-36-1,1-70 1,35-18 0</inkml:trace>
  <inkml:trace contextRef="#ctx0" brushRef="#br0" timeOffset="22182.04">10989 635 0,'0'0'15,"-18"0"-15,1 0 0,-36-18 16,-35 36 0,-1 35-1,54 35 16,18 53-15,17-35 0,0-88-16,35 88 15,0-71 1,18 0 0,0-35-1,0-35 1,-36 35-16</inkml:trace>
  <inkml:trace contextRef="#ctx0" brushRef="#br0" timeOffset="22447">11289 617 0,'0'0'0,"18"0"15,-1 0 1,-17 18-16,0 0 16,35 87-1,1-16 1,-36 16 0,0-34-1,0-53-15,-36 52 16,-16-34-1,-1-1 1</inkml:trace>
  <inkml:trace contextRef="#ctx0" brushRef="#br0" timeOffset="23313.09">2558 2170 0,'-36'-18'0,"72"36"0,-107-36 0,18 0 16,-17 1 0,34 17-1,36-18 1,53 18 0,124 0 15,-1 0-16,89 0 1,17 0 0,-159 0-16,371 0 15,-35 0 1,246 0 0,54-18-1,-177 1 1,194-1-1,-53-17 1,-141-18 0,-194 18-1,-53 17 1,-140-17 0,-125 17 15,-17 0-16,-18-17-15</inkml:trace>
  <inkml:trace contextRef="#ctx0" brushRef="#br0" timeOffset="24230.93">14411 1693 0,'-35'0'0,"70"0"0,-88 0 0,18 18 15,17-18-15,-52 0 16,34 18 0,36-1-1,36-17 1,158 0 0,-18 0-1,141 0 1,19 0-1,193-17 1,-53-1 0,194 18-1,283 0 1,-371 0 0,212 0 15,-212 18-16,176-18 1,-246 35 0,193-35-1,-370 0 1,1 0 0,-125 0-1,-158 0 1,-141 18 15,53-18-31,-195 0 16,160 17-16</inkml:trace>
  <inkml:trace contextRef="#ctx0" brushRef="#br0" timeOffset="25347.01">1640 3528 0,'-17'-18'0,"17"0"0,0 1 16,0-36 0,17-18-1,54 1 16,0 52-15,17 18 0,-18 71-1,-70-36-15,18 71 16,-18 17 0,-18-52-1,-17-1 1,35-87 15,0-54-15,53-35-1,0 18 1,17-35 0,-17 52-1,-35 71 16,0 0-31,-1 0 16,1 18 0</inkml:trace>
  <inkml:trace contextRef="#ctx0" brushRef="#br0" timeOffset="25963.3">2293 3475 0,'0'0'0,"0"17"16,53-17-1,0-17 1,53-54 0,-36 18-1,-17-35 1,-53 53 0,0 17-16,-35 1 31,-53 17-16,17 53 1,-17 70 0,53 18-1,35-17 1,35-71 0,53-36-1,0-17 1,53-70-1,1-36 1,-19-53 0,-70 36-1,-18-36 1,-35 35 0,0 107-1,0 34 16,-17 72-15,-1 69 0,0-17-1,18 18 1,0-88 0,18-18-1,17-53 1,1-36-1,-1-52 1,-35 35 0</inkml:trace>
  <inkml:trace contextRef="#ctx0" brushRef="#br0" timeOffset="26163.41">2875 3298 0,'0'0'0,"-18"0"0,18 18 15,-17-18 1,34 0 0,19-35-1,-1 35-15,36-35 16,34-18 0,-34 35-1,-53 18-15</inkml:trace>
  <inkml:trace contextRef="#ctx0" brushRef="#br0" timeOffset="27346.52">3404 3140 0,'-17'0'32,"-1"0"-17,18 17-15,0 72 31,0-72-31,0 71 16,0 18 0,0-53-1,35-18 1,18-17 0,0-36-1,-35 18-15,52-53 16,1-35-1,-18 0 1,-18-35 0,-35 52-1,-18 71 17,-17 53-17,18 70 1,17-34 15,17-1-15,36-53-1,-35-35-15,52 0 16,36-18 0,-35-34-1,-1-37 1,-52 1-1,-18-18 1,0 89 0,-53 17-1,18 35 1,35 18 0,0 35-1,35-17 16,35-1-15,-17-35 0,0-35-1,18 0 1,-1-17 0,54-71-1,-106-1 1,-1-16-1,-17 34 1,0 53 0,-17 89 15,17-53-31,-18 87 16,0-34-1,18 0 16,0-36-15,0-53 15,0 1-15,0-72 0,36 19-1,69-54 1,1 71-1,-53 53 1,-35 0-16,17 53 16,-35 36-1,0 16 1,0 1 0,0-53-1,18-35 16,17-18-15,18-53 0,17 0-16</inkml:trace>
  <inkml:trace contextRef="#ctx0" brushRef="#br0" timeOffset="27746.8">5274 3157 0,'18'-17'16,"-36"34"-16,36-52 15,-18 17 1,0 1 0,-53 17-1,35 0-15,-35 35 16,-17 53 0,70-35-1,0-18 16,70-17-15,1 17 0,-1 1-1,-34 17 1,-36-18 0,-36 0-1,-52 0 1,-18-17-1,36-18 1,-1-18 0,71-35-1,0 18 1</inkml:trace>
  <inkml:trace contextRef="#ctx0" brushRef="#br0" timeOffset="28163.25">6544 2999 0,'0'0'0,"18"-18"0,-1 0 0,19-35 15,-1 18 1,-35 17 0,0 54-1,0 70 1,-35 17 15,17-17-15,0 17-1,18-105-15,0 17 16,0-70 15,0 17-31</inkml:trace>
  <inkml:trace contextRef="#ctx0" brushRef="#br0" timeOffset="28946.7">6332 3157 0,'-53'0'0,"106"0"0,-141 0 15,88 36 1,53-19 0,35-17-1,124-35 16,-159 17-31,123-35 16,18-52 0,-70-1-1,-124 35 1,0 1 0,-53 70-1,35 0-15,-35 35 16,36 0-16,-36 106 15,35-35 1,18 35 0,0-53-1,0-52 1,0-19 0,53-34-1,0-71 16,-18 17-15,36 0 0,-54 54-1,19 17 1,-19 88 0,1-17-1,35 34 1,0-69-1,35-36 1,71-36 0,-71-17-1,18-52 1,-53-1 0,-53 35-1,-18 36 1,-70 88 15,53 17-15,35 36-1,52-53 1,37 0 0,34-53-1,-17-35 1,0-36-1,-106 36 1</inkml:trace>
  <inkml:trace contextRef="#ctx0" brushRef="#br0" timeOffset="31779.58">2628 4851 0,'18'-36'16,"-1"19"-16,19-36 15,-1-18 1,-17 1 15,-124-1-15,-35 36-1,-71 35 1,71 53 0,53 88-1,88-18 1,0-70-16,35 88 15,53-70 1,71-71 0,-53-53-1,35-53 1,-35-35 0,-89 35-1,-17 36 1,-35 105 31,35 36-32,0-36-15,18 71 16,-1-71-16,54 53 16,70-17-1,-35-71 1,53-18-1,-36-52 1,1-36 0,-107 70-16,1-34 15,-36-18 1,-88 52 0,18 36-1,-18 53 16,89-35-31,-19 35 16,19 106 0,17-89-1,17-17 1,36-53 0,36-70-1,-72 52-15,71-70 16,1-53-1,-37-1 1,-52 19 0,0-18-1,0 106 1,-17 52 0,-1 89-1,1 53 1,17-53 15,52 35-15,72-35-1,-18-71 1,-71-35-16,124-35 16,-53-18-1,35-53 1,-88 0-1,-53 35 1,-36 1 0,-17 70-1,-17 18 1,17 52 0,35 1-1,1 34 16,17-34-15,0-53-16,53-1 16,-18-17-1,35-35 1,-34-53 0,-1 17-1,-35-52 1,0 88-16,0-89 15,0-17 1,0 53 0,-35 176 15,17 0-15,18-53-1,-18 107-15,18-54 31,18 35-15,35-35 0,-18-70-1,36 0 1,17-54 0,18-52-1,-18-18 1,-53 36-1,-17-18 1,-18 70 0,-18 53-1,1 18 1,34-18 0,19 36-1,-1-36 1,-17 1 15,-1 16-15,1-52-1,52 0 1,-17 0 0,36-52-1,-19-19 1,-17-17-1,-35 17 1,-18 54 0,-53 17-1,0 0 1,18 53 0,-1 35-1,36-18 16,18-17-15,52-35 0,19-18-1,-1-18 1,-53 1-16,71-36 16,-36-18-1,-34 1 1,-36 34-1,-18 54 17,18 0-32,-18 17 15,18 35 1,0-34 0,0-1-1,18-35 16,-36 0 1,1 0-17,-18-18 1,-1 18 0,1 0-1,35 18 1,0 17-1,0-17 1,35 17 0,53-35-1,36-35 1,17-18 0,-35 0-1,17-35 1,-105 17 15,-18 18-15,-18 36-1,-35 34 1,36 54 0,17-53-16,0 52 15,0-35 1,0 18-1,0-35 1,0 0 0,-53-18-1,0 0 1,-18-36 0</inkml:trace>
  <inkml:trace contextRef="#ctx0" brushRef="#br0" timeOffset="32763.61">7779 4092 0,'0'0'0,"-18"-17"0,-17-1 0,17 0 0,-52-35 16,17 53 0,35 0-16,-52 36 15,17 34 16,35 54-15,18-18 0,18-54-1,87-16 1,1-36 0,-35-36-1,-1-34 1,-52-1-1,-36-17 1,-70-18 0,71 89-16,-19-1 15,19 18 1,105 35 15,71-35-15,-36-35 15,-70 17-31,106-52 16,-53 17-1,-54-18 1,-52 18 0,-35 18-1,-18 35 1,18 88-1,35 1 1,0 87 0,35-17-1,18 70 1,-18-17 0,-17-159-16,-18 123 15,0 71 1,-53-53 15,0-71-15,36-87-1,-19-54 1,19-105 0,17-36-1,17-123 1,54-18-1,-18 70 1,53-17 0,35 106-1,-88 124 1,-36 34 0</inkml:trace>
  <inkml:trace contextRef="#ctx0" brushRef="#br0" timeOffset="33362.37">2028 5609 0,'-17'-17'0,"34"34"0,-52-52 15,18 17-15,-19-17 16,1 35 0,17 0-16,18 106 15,0 88 1,0-35 0,18 17-1,0-70 1,-18-36 15,0-52-31,0 0 16,0-36-1,0-35-15</inkml:trace>
  <inkml:trace contextRef="#ctx0" brushRef="#br0" timeOffset="33695.79">1817 5944 0,'-18'-35'0,"36"70"0,-71-158 15,18-18 1,52 53 0,89-18-1,35 70 1,71 54 0,-159 0-16,70 88 15,-87 52 1,-107-34 15,-88-1-15,36-52-1,35-36 1,70-17 0,53-36-1,36-17 1,105 17-1</inkml:trace>
  <inkml:trace contextRef="#ctx0" brushRef="#br0" timeOffset="35395.57">2981 6121 0,'18'0'0,"-1"0"15,-52 0-15,70-18 16,-35-35 15,0 35-31,-35-52 16,-53-18-1,35 35 1,-35 53 0,-18 88-1,53 18 1,18 70-1,35-105 1,88-18 0,-18-53-1,54-36 1,-36-16 0,36-72-1,-107 18 1,1 0 15,-1 71-15,-17 53-1,0 52 1,-17 36 0,17-18-1,0-17 1,53-36-1,35-35 1,0-17 0,53-54-1,-70-17 1,-18-36 0,-53 54-1,0 34 1,-71 72 15,71 17-15,0-36-16,0 54 15,53-36 1,35 36 0,-17-18-1,-54-36 1,19 1-1,17-18 1,17 0 0,1-53-1,-1 0 1,1-70 0,-71-1-1,0 71 1,-71 53 15,18 71-15,-17 35-1,70-18 1,0-18 0,17-52-16,54 17 15,17-35 1,36 0-1,-89 0-15,71-17 16,0-36 0,-89 35-16,54-35 15,-54 18-15,-17-36 16,0 18 0,-35 53-1,0 36 1,0 52 15,-1 0-15,36-35-1,18-53 17,17-18-17,36-52 1,-18 17-1,-18 18-15,36-36 16,-19 53 0,-34 18-1,0 71 1,-18-18 0,53 35-1,17-70 1,1-18 15,35-18-15,-18-35-1,-35-17 1,17-89 0,-52 18-1,0 17 1,-18 71-1,-36 159 17,1 35-17,35-35 1,0 35 0,0-70-1,53-36 1,-35-35-1,34 0 1,19 0 0,-53 0-16,52-53 15,-17-35 1,-53 17 0,0 18-16</inkml:trace>
  <inkml:trace contextRef="#ctx0" brushRef="#br0" timeOffset="35562.26">5239 5786 0,'0'0'0,"-53"35"16,70-35 15,107-18-15,-1-17-1,-17 0 1,-88 17-1</inkml:trace>
  <inkml:trace contextRef="#ctx0" brushRef="#br0" timeOffset="36628.6">6491 5733 0,'0'0'16,"0"-36"-16,18-52 15,-18 35 1,0 71 0,0 0-1,0 87 1,0-69-16,0 87 15,0-70-15,0 70 16,0-52 0,0-36-1,35-35 1,18-35 0,35-53-1,-70 53-15,35-71 16,17-35 15,-52 52-15,-18 195 15,0-70-31,18 52 16,34 70-1,1-69 1,18-72-1,35-17 1,0-53 0,-1-17-1,-16-54 1,-89 1 0,0-36-1,0 36 1,-36 176 31,36-36-47,0 160 15,0-54 1,0 18 0,53-88-1,18 0 1,35-53-1,-36-35 1,1-36 0,-54-35-1,1 53 1,-18 18 0,0 88-1,-18 18 1,18-1 15,0-35-15,0-17-1,36-71 17</inkml:trace>
  <inkml:trace contextRef="#ctx0" brushRef="#br0" timeOffset="36795.55">7902 5627 0,'0'0'0,"-17"-18"16,-19 1-1,19 17-15,-1 0 16,18 52 0,53-34-1,-18 0 1</inkml:trace>
  <inkml:trace contextRef="#ctx0" brushRef="#br0" timeOffset="37279.24">8273 5697 0,'-18'18'16,"18"0"-1,-35 52 1,35-17-1,0 35 1,0-70-16,0 35 16,0-18-1,-18-35 1,0-18 15,18-70-15,53-35 15,18 17-15,70-17-1,35 87 1,-70 89 0,-88-35-16,17 105 15,-35 1 1,-35-54-1,0-17 1,-1-53 0,36-17 15,89-54-15</inkml:trace>
  <inkml:trace contextRef="#ctx0" brushRef="#br0" timeOffset="37829.43">9296 5574 0,'17'-18'15,"-34"36"-15,34-53 0,-17 17 16,-17 18 0,-36 0-1,-18 35 1,54-17-16,-54 52 15,-17 89 1,88-71 0,0-17-1,35-36 1,18-35 0,35-17-1,18-72 1,-53 19 15,-35-89-15,17-17-1,-17 52 1,-18 54 0,0 87-1,0 54 1,-36 52-1,19 18 1,17-35 0,0 18-1,0-71 1,17-36 0,36-17-1,35-53 1,1 0 15,-72 36-31</inkml:trace>
  <inkml:trace contextRef="#ctx0" brushRef="#br0" timeOffset="38245.08">9895 5521 0,'0'0'16,"0"-71"0,-17 71-1,-19 18 1,-34 53-1,35 34 1,17 1 0,18-35-1,18-18 1,-1-53-16,54 17 16,17-17-1,-53 0 1,106-35-16,-70-35 31,-53-19-15,-18-52-1,-36 53 1,-17 88 0,-70 0-1,88 18-15,-71 52 16,35 1-1,71 17 1,36-53 0,52-35-1,18 0 1</inkml:trace>
  <inkml:trace contextRef="#ctx0" brushRef="#br0" timeOffset="38844.96">10477 5503 0,'-17'0'31,"-1"0"-15,1 71-1,-1-1 1,18 36-1,0-18 1,0-70 0,18-18 15,17-18-31,0-17 16,18-35-1,0-19 1,-53 72-16,35-36 15,1 35 17,-19 54-17,-17 34 1,0-17 0,18-35-16,17 17 15,18-35 1,35 0-1,0-35 1,-35-18 0,-53-35-1,0-36 1,0 71 0,-35 35-1,0 18 1,17 0 15,0 0-15,18-17-16</inkml:trace>
  <inkml:trace contextRef="#ctx0" brushRef="#br0" timeOffset="39611.76">14534 2734 0,'-17'-18'31,"17"1"-31,-18 17 31,18-18-31,0-17 32,0 17-17,35 36 1,36 70 0,17 35-1,-88 19 1,0-54-1,0-71-15,-17 72 16,-1-72 0,0-17-1,18-70 1,0 17 0,36-88-1,16 70 1,19 1 15,17 52-15,-17 18-1,-1 18-15</inkml:trace>
  <inkml:trace contextRef="#ctx0" brushRef="#br0" timeOffset="40194.91">15169 2963 0,'0'0'0,"18"18"15,17-18 1,54-35 0,-37-1-1,19-34 1,-71 35-16,0-54 16,-53 36-1,-53 53 1,0 36 15,18 70-15,71 35-1,34-71 1,89-17 0,53-53-1,-36-17 1,36-36-1,-18-53 1,-106 0 0,-35-70-1,0 34 1,0 19 0,0 176 15,0-18-31,-17 142 31,17-54-15,0 18-1,0-53 1,17-35 0,54-53-1,0 0 1,-1-70-1,-35 34 1</inkml:trace>
  <inkml:trace contextRef="#ctx0" brushRef="#br0" timeOffset="40378.22">15734 2752 0,'-35'0'0,"70"0"0,-88 0 16,35 0-16,36 0 31,17 0-15,106-36-1,-105 19-15,87-19 16,-35 19-16</inkml:trace>
  <inkml:trace contextRef="#ctx0" brushRef="#br0" timeOffset="41827.79">16334 2593 0,'17'-18'15,"-52"89"32,17-36-47,1 53 16,17 0 0,0-17-1,0-18 1,17-53-16,36 0 31,0 0-15,35-18-1,-17-52 1,-18-1 0,-36 36-16,19-53 15,-36 52-15,35-16 16,-35 16-1,0 107 17,-18 35-17,1-89-15,17 54 16,0-1 0,17-34-1,36-36 1,35 0-1,-17-36 17,-53 19-32,35-19 15,-36 19-15,54-89 16,-71 53 0,0 18-1,-18 35 1,-17 35-1,35-17-15,0 17 16,0-17-16,0 52 16,35-17-1,36 0 1,-1-35 0,36-1-1,-71-17-15,71 0 16,-35-35-1,-1-36 17,-52-34-17,-18 34 1,0 53 0,-18 71 15,18-35-31,-35 53 15,17-19 1,1 19 0,-1-53-1,18-1 1,0-34 15,0-54-15,53 18-1,35-70 17,18 52-17,-88 71-15,35 0 16,-18 53 0,-35 0-1,0 35 1,0 0-1,18-52 1,34-19 0,37-17-1,-1-17 1,53-36 0,-35-18-1,17-35 1,-105 71-16,17-35 15,-35 52 17,-88 36-17,17 34 1,19 19 0,34 17-1,53-35 1,36-18-1,-36-17 1,-17 0 0,-36-1-1,-53 1 1,54 0-16,-89-18 16,18 0-1,52 0 1,36-36-1,36 1 1</inkml:trace>
  <inkml:trace contextRef="#ctx0" brushRef="#br0" timeOffset="42244.22">19562 2364 0,'-18'-18'16,"36"36"-16,-36-54 0,18 19 0,0-36 15,0 35-15,0 0 16,0 89 31,0 88-32,-53-18 1,-18 18 0,36-71-1,35-18 1,18-52-1,52-53 1,54-36 0,-18-35-1</inkml:trace>
  <inkml:trace contextRef="#ctx0" brushRef="#br0" timeOffset="42911.29">19879 2434 0,'0'-35'0,"0"70"0,18-176 15,-18 123 1,0 36-1,-36 88 17,1 35-17,17-106-15,1 142 16,17-54 0,0-70-1,0-35 1,0-1-1,0-34 1,88-72 0,-35 1-1,17 0 1,-52 70 0,0 36-1,-18 53 1,0 34 15,53-34-15,-18-36-1,53-17 1,36-18 0,-19-18-1,-69 1-15,105-36 16,-71-35-1,-52-18 1,-18 53 0,-71 53-1,-34 53 1,52 35 0,35 0-1,53-17 1,36-54 15,-36 1-31,53-18 16,1 0-1,-54 0-15,53-18 16,-53-35 0,-35 0-1,-17-17-15</inkml:trace>
  <inkml:trace contextRef="#ctx0" brushRef="#br0" timeOffset="43210.98">19403 2734 0,'-18'0'0,"36"0"31,-1 0-31,19 0 0,52-18 16,71-17 0,52-18-1,-34 18 1,-19 17 0,-105 1-1,-70 17 1,-107 35-1,-35 0 1,36 0-16</inkml:trace>
  <inkml:trace contextRef="#ctx0" brushRef="#br0" timeOffset="44527.86">13723 4392 0,'0'0'0,"-18"18"31,18-36 0,0 0-15,18-34 0,-18 34-16,0-35 15,-71-35 1,-17 35-1,0 70 1,18 72 0,-19 69-1,54-34 1,35 35 0,53-106-1,-18-53 1,53 0-1,36-71 17,-1-35-17,-34-17 1,-54-1 0,-35 54-1,0 52 1,0 71-1,0 70 1,0-87-16,0 87 16,70-52-1,72-36 1,69-17 0,-34-36-1,17-53 1,-71-34-1,-123 34 17,-35-52-17,-53 52 1,-36 53 0,-52 107-1,123-19 1,18-35-16,17 89 15,18-54 1,70-52 0,54-18-1,-1-35 1,-17-18 0,-88 35-16,88-105 15,-53 17 1,-36-88-1,-17 53 17,0 88-17,-35 71 1,-18 87 0,53 36-1,0 36 1,0-36-1,35-70 1,71-1 0,-35-70-1,105-18 1,1-52 0</inkml:trace>
  <inkml:trace contextRef="#ctx0" brushRef="#br0" timeOffset="44994.36">15469 4445 0,'18'-18'16,"35"-17"-16,-36-88 31,-52 70-15,-35 17-1,-19 36 1,195 265-16,-282-477 16,141 248-16,-18 17 15,0 52 1,35-34-1,36-36 1,35-35 0,53 0-1,-1-35 1,-16-53 0,-37-53-1,-34-53 1,-18 70-1,0 54 17,-35 140-1,35-35-31,-18 124 16,18-35-1,0 17 1,0-53-1,0-53 1,106-35 0,-18-35-1,-35 0 1</inkml:trace>
  <inkml:trace contextRef="#ctx0" brushRef="#br0" timeOffset="45378.6">15857 4392 0,'0'-18'0,"0"1"16,0-1-16,-17-35 15,17 18 17,17-36-17,54 36 1,-1 35 0,19 35-1,-72 18 1,1-17-16,-18 52 15,-18-18 1,-17-17 0,17-53-1,18-35 17,18-53-17,35 0 1,-35 35-1,34 0 1,-16 53 15,-19-18-31,36 18 16,-35 0-16</inkml:trace>
  <inkml:trace contextRef="#ctx0" brushRef="#br0" timeOffset="46294.36">16510 4286 0,'35'0'16,"-17"0"0,0 0-16,17-17 15,0-36 1,0-18 0,-35 1-1,0 52 1,-53 36-1,36-1-15,-54 36 32,1 71-17,70-36 1,0-35 0,88-18-1,71-35 1,-54-18-1,1-35 1,-17-17 0,-19-54-1,-35 54 1,-35 52 0,-53 53-1,1 36 1,34-18-1,18 0 17,53 0-17,17-18 1,-70-17 0,-35-18 15,-35 0-16,34 0 1,19 0 0,17 17-1,17-17 1,54 0 0,-1 0-1,54-17 1,-1-19-1,-105 19 1,52-18 0,1-36-1,-71 18 1,0 35 0,-18 36 15,18 0-31,0 35 15,0 0 1,18-36 0,-18 18-1,0-17 1,0 0 0,0-54-1,0 19 1</inkml:trace>
  <inkml:trace contextRef="#ctx0" brushRef="#br0" timeOffset="47243.98">19509 3863 0,'0'0'0,"-18"-18"0,18-17 16,0 0 0,-18 35-1,-52 17 1,-18 36-1,-1 53 1,72-88 0,-19 88-1,36-18 1,89-53 0,-1-35-1,-53 0-15,71-35 16,17-53-1,-34-18 1,-89 0 0,-36 35-1,-34 36 1,35 35 0,140 0 15,1 0-16,35 0 1,-35-35 15,0 0-15,-88 17-16,17 18 16,-35 35 15,0 71-16,-18 0 1,18-53-16,0 105 16,-17 72-1,-1-1 1,-17 36 0,17-89-1,-17-17 1,35-89-1,-18-70 17,-35-53-17,0-52 1,53-89 0,0 35-1,53-88 1,71 0-1,17 35 1,0 106 0,-53 71-1,-70 35 1</inkml:trace>
  <inkml:trace contextRef="#ctx0" brushRef="#br0" timeOffset="47909.96">14235 5503 0,'-18'-17'0,"36"34"0,-54-52 0,19 0 16,-19-1-1,1 1 1,17 53 0,-17 52-1,35-17-15,0 124 16,0-1-1,0-70 1,0-36 15,0-52-15,35-18 0,-35-70-1</inkml:trace>
  <inkml:trace contextRef="#ctx0" brushRef="#br0" timeOffset="48211.49">14005 5662 0,'-70'-141'16,"140"282"-16,-176-370 15,106 193-15,0-34 16,71-1 0,105 18-1,-17 53 1,35 18-1,-123 35 1,-89 70 15,-141 1-15,18-53 0,18-1-1,87-52 1,54-1-1,0-17-15,123 0 16,-71 0 0</inkml:trace>
  <inkml:trace contextRef="#ctx0" brushRef="#br0" timeOffset="49894.29">14870 5733 0,'0'0'0,"70"-18"15,-52 18-15,-1-53 16,-17 18-1,-17-18 1,-36 0 15,-18 18-15,-17 52 0,35 54-1,-17 52 1,34-17-1,36 0 1,0-71 0,71-17-1,17-53 1,18-36 0,-36-17-1,-17-36 1,-53 54-1,0-1 17,0 89-17,-17 35 1,-1 53 0,0 17-1,18-52 1,71 17-1,0-70 1,34-18 0,19-53-1,-36-18 1,0-35 0,-70 71-16,0-36 15,-18 1 1,-18 70-1,-17 18 17,35 52-17,53-17 1,-1 0 0,-34-35-16,17 34 15,1-16 1,-36-19-1,53 1 1,0-18 0,-1 0-1,-34-18-15,53-17 16,-1-18 0,1-53-1,-71 18 1,0 18-1,-53 70 1,35 0 0,-35 53-1,0 70 1,36 0 0,17-52-1,53-18 1,70-53-1,53-18 1,1-35 0,-54-17-1,-17-36 1,-71 0 0,-35 71-1,-35 53 1,-18 52-1,18 54 1,17-36 15,18-35-15,0-36 0,18-17-1,17-17 1,18-54-1,35-35 1,-17 18 0,-1 35-1,-70 71 1,18 70 0,-18 0-1,35-35 1,18-18-1,18-17 1,35-18 15,17-71-15,-52-17 0,-1-88-1,-52 70 1,-18 0-1,0 89-15,0-1 16,0 36 0,-35 87-1,-1 37 1,19-19 0,17 18-1,0-70 1,17-54-1,54-17 1,-1-53 15,1 0-15,-36-52 0,-35 87-16</inkml:trace>
  <inkml:trace contextRef="#ctx0" brushRef="#br0" timeOffset="50110.26">17074 5592 0,'0'0'0,"-35"-18"15,35 0 1,88 1 0,18 17-1,35-36 1,-17 36-1,-71 0 1,-36-17 15</inkml:trace>
  <inkml:trace contextRef="#ctx0" brushRef="#br0" timeOffset="51676.53">18927 5733 0,'0'0'0,"0"-18"31,17-17-31,54-53 31,-18 17-15,-53 53-16,17-52 16,-17 34-16,-35-16 15,-53 34 1,-36 36-1,36 52 1,-53 71 0,53 0-1,88-105-15,0 52 16,53-53 0,70-35-1,-17-53 1,18-53-1,-36 1 1,-53-1 15,-35 35-15,0 142 15,-18 52-15,18-35-1,0-52-15,0 52 16,53-71 0,53 1-1,35-71 1,-35 0 0,-18-35-1,-70 53-15,0-71 16,-18 71-1,-18 88 32,-35 52-31,0 19 0,53-106-1,0-1 1,18-34-1,52-19 1,18-52 0,1 0-1,-1 53 1,-71 35-16,19-18 16,-1 53-1,-17 53 1,17-17-1,0-18 1,-17-35 0,88-18-1,35 0 1,-18 0 0,18-53-1,-52-18 1,-54-52-1,-35 105-15,-35-88 16,-18 71 0,-71 35-1,-17 88 1,71 0 0,17 18-1,53-18 1,53-35-1,52-53 1,1-35 15,18-36-15,-1-52 0,-52-36-1,-18-35 1,-18 53-1,-35 35 1,0 89 0,-35 87-1,-18 142 1,53-71 0,0 53-1,106-53 1,-1-70-1,36-54 1,-105-17 0,122-35-1,-34-36 1,35-34 0,-71 34-1,-88 36 1,-53 35-16</inkml:trace>
  <inkml:trace contextRef="#ctx0" brushRef="#br0" timeOffset="52760.25">14852 6667 0,'0'-17'15,"0"34"-15,-18-52 0,18 18 0,-17-19 16,17 19-16,-18-72 16,-17 72-1,-36 17 1,18 123-1,36 18 1,17 36 15,17-18-15,19-89 0,52-52-1,18-36 1,52-70-1,-17-36 1,-70 1 0,-71-71-1,0 70 1,0 107 0,-35 140-1,35-87-15,-18 87 16,18-70-16,-18 53 15,18 17 1,0-52 15,71-106 1,0-18-17,-36 35-15,35-53 16,1-17-1,-53 71 1,-1 34 0,1 54-1,-1 35 1,19-53 0,34-36-1,19-17 1,-19-17-1,54-72 1,-54 1 15,-52 35-15,-18 36 0,0 52-1,-18 35 1,18 1-1,0-53-15,-18 17 16,18-17 0,36-18-1,17-36 1</inkml:trace>
  <inkml:trace contextRef="#ctx0" brushRef="#br0" timeOffset="52909.99">16175 6720 0,'-35'-35'0,"70"70"0,-141-105 16,53 52 0,53 36 15,18-18-15,17 0-1,-17 0-15</inkml:trace>
  <inkml:trace contextRef="#ctx0" brushRef="#br0" timeOffset="53159.82">16545 6421 0,'0'0'0,"0"-36"16,-17 36 0,-36 106-1,35 35 1,0-35-1,18-71-15,-17 71 16,-1 18 15,18-89-15,0 0 0,88-35-1,-70-17-15</inkml:trace>
  <inkml:trace contextRef="#ctx0" brushRef="#br0" timeOffset="53676.66">16986 6879 0,'18'-17'0,"-36"34"0,36-70 16,-53 0 0,-18 36-1,0 17 1,-18 53-1,36 35 1,0-18 0,17 19 15,18-54-15,53-18-1,35-34 1,0-36-1,1-53 1,-37 18 0,-16-106-1,-36 0 1,0 159-16,0-1 16,-18 89-1,-17 71 1,35 52-1,0-17 1,0-36 15,17-105-31,19 35 16,17-36 0,35-17-1,18-35 1,-53 35-16</inkml:trace>
  <inkml:trace contextRef="#ctx0" brushRef="#br0" timeOffset="55492.77">18468 6667 0,'0'0'0,"0"-17"0,-18-71 32,18 70-32,0-35 15,0 53 1,-17 88-1,-1 71 1,-17-18 0,17-53-1,-35 1 1,53-72-16,0 1 16,53-71 15,53-71-16,-36 1 1,36-18 0,-88 123-1,17 1 1,-35 69 0,18 72-1,17-36 1,0 36-1,18-54 1,-35-52-16,35-18 16,35-18-1,0-52 1,-35-19 0,0-69-1,-35-19 1,-18 142-16,0-18 15,-36 159 17,19 0-1,17 53-15,17-54-1,1-69-15,35 17 16,35-53-1,36 0 1,-36-36 0,0-52-1,-53-53 1,-17 88 0,-53 88 15,17 54-16,0-1 1,36-18 0,53-52 15,34-18-15,1-35-1,-35-1 1,-1-69-1,-52-1 1,-18 70 0,0 54-1,-35 35 1,-1 18 0,36-54-16,-17 36 15,17-18 1,0-17-1,17-36 17,19-35-1,17-17-15,-18 52-1,-17 1-15,-18 70 31,0-1-15,35 1 0,35-35-1,19 0 1,-54-18-16,106 0 16,18-36-1,-53-17 1,-18-52-1,-71-1 1,-34 35 0,-89 54 15,-18 69-15,36 37-1,18 17 1,70-18-1,17-35 1,89-53 0,18 0-1,-54-53 1,1-18 0,-36-52-1,-17-18 1,-18 88-16,0-141 15,17 123 1,-17 53 15,-17 124-15,-1 0 0,18-71-16,0 89 15,0 17 1,0-88-1,0 17 1,0-52 0,53-18 15</inkml:trace>
  <inkml:trace contextRef="#ctx0" brushRef="#br0" timeOffset="55909.34">21343 6650 0,'0'0'0,"0"-18"0,0-35 16,0 36 0,-88 70 15,53 17-15,17 36-1,0-35 1,18-19-1,18-52-15,17 18 16,-17-18-16,88 0 16,-36-18-1,18-34 1,-35-19 0,-53-17-1,-17-18 1,-1 71-16,-70-1 15,17 36 1,1 53 0,17 18 15,53-18-15,0-18-1,53-17-15</inkml:trace>
  <inkml:trace contextRef="#ctx0" brushRef="#br0" timeOffset="56475.74">21872 6632 0,'18'-35'32,"-36"70"-32,18-52 15,-17 34-15,-36 71 16,0 18-1,35-53 1,18-18 0,18-35-1,-1 0 1,36 0 0,18-35-1,17-18 1,0 0-1,18 0 1,-88 53 0,-18 36-1,0 34 1,0 1 0,0-54-1,88 1 1,-70-18-16,70 0 15,18-18 1,-36-34 0,-52-19 15,-18-35-15,0 18-1,0 70 1,-36 18-1,-16 0 1,-1 0 0,-18 18-1</inkml:trace>
  <inkml:trace contextRef="#ctx0" brushRef="#br0" timeOffset="56689.65">20073 6421 0,'0'0'0,"-35"0"0,-1-18 16,-34 0-1,52 18 1</inkml:trace>
  <inkml:trace contextRef="#ctx0" brushRef="#br0" timeOffset="57775.64">1023 8449 0,'0'0'0,"-18"0"0,1-18 15,-1-35 1,18-17 0,0 17-1,35-35 1,36 70 0,-53 18-16,140 124 15,-52-1 1,-35 18-1,-54 18 1,-34-53 15,-19-71-15,19-35 0,-1-70-1,18-1 1,35-53-1,1 19 1,34-19 0,-52 107-16,17-19 15,18 36 1,-18 18 0,18 17-1</inkml:trace>
  <inkml:trace contextRef="#ctx0" brushRef="#br0" timeOffset="58343.11">1799 8484 0,'18'36'16,"-36"-72"-16,53 72 16,-17-36 15,35-36-15,0-34-1,-35-1 1,-1 36-16,-17-53 15,0 35 1,-70 70 0,34 54-1,1 70 1,17-17 0,18-72-16,18 72 15,35-71 1,35-53-1,-17-18 1,52-52 0,-17-36 15,-18-35-15,-52-53-1,-36 70 1,0 18-1,0 89 1,0 158 0,0 0-1,0 53 1,0-88 0,17-18-1,36-35 1,-35-53-1,-18-35 1,0 17 0</inkml:trace>
  <inkml:trace contextRef="#ctx0" brushRef="#br0" timeOffset="58526.13">2258 8590 0,'0'0'0,"-36"-18"16,36 1-1,36-18 1,52-1 0,53-17-1,-17 0 1,-36 18 0,-71 18-16,1 17 0</inkml:trace>
  <inkml:trace contextRef="#ctx0" brushRef="#br0" timeOffset="59692.59">2822 8361 0,'-17'0'15,"34"0"-15,-52 0 32,35 35-17,0 18 1,0 35-1,0-17 1,35 17 0,-35-70-16,35 17 15,18-35 1,0-18 0,0-35-1,18-35 1,-36-35-1,-17-1 1,-18 71 0,0 36 15,0 52-15,0 53-1,0 36 1,0-36-1,0 0 1,53-53 0,17-35-1,54-35 1,-1-18 0,1-35-1,-71-18 1,-53 35-1,0 36 1,-89 35 0,72 18-1,-36 17 1,35 53 0,36-17-1,52-18 1,19 0-1,-19-18 1,-52-35-16,70 0 16,0 0-1,-35-18 1,18-35 0,-19-35-1,-34 18 1,-18-36-1,0 88-15,0-17 16,0 53 0,0 70 15,0 0-15,0-18-1,-18 1 1,18-53-1,0-36 17,0 0-17,0-52 1,18-36 0,70-35-1,-35 141 1,35 18-1,-35 87 1,-53-16 0,0 16 15,0-87-31,-17 53 16,-1-71-1,18 17 1,18-70-1,-1 36-15</inkml:trace>
  <inkml:trace contextRef="#ctx0" brushRef="#br0" timeOffset="60092.69">5168 8043 0,'0'-17'0,"0"34"0,35-52 0,1 35 16,70 0 0,-1-18-1,54 18 1,-124 0-16,36-17 16,-36 17-16,71 0 15,-53 0 1,-124 17 15,54 1-15</inkml:trace>
  <inkml:trace contextRef="#ctx0" brushRef="#br0" timeOffset="60341.92">5609 8026 0,'-17'0'15,"34"0"-15,-52 0 16,0 17-1,-1 72 1,36-1 0,0-53-16,0 124 15,0-18 1,0-71 0,18 1-1,35-71 1,35-35-1,18-36 1</inkml:trace>
  <inkml:trace contextRef="#ctx0" brushRef="#br0" timeOffset="60875.45">5944 8414 0,'18'-36'16,"17"19"-1,-123 105-15,123-123 16,18 35-1,-70 17-15,-19 72 16,36-19 0,0-35-1,18-17 1,52-18 0,-34 0-16,17-53 15,17-17 1,-34-1-1,-36 18 1,0 18 0,0 52 15,0 54-15,0 35-1,0 53 1,0 35-1,17-124-15,-17 36 16,0 70 0,0-140-16,-35 70 15,-53-54 1,-1-52 0,-52-17-1,-17-54 1,87 18-1,53 36-15,1-54 16,70-17 0,105 0 15,-122 52-31</inkml:trace>
  <inkml:trace contextRef="#ctx0" brushRef="#br0" timeOffset="61192.27">6562 8361 0,'0'0'0,"-18"0"0,0 0 15,-17 17 1,0 89 0,35 53-1,35-18 1,-17 71-1,-18-18 1,0-71 0,-18-34-1,18-72 17,18-52-17,17-53 1,-17-53-1,-18 88-15</inkml:trace>
  <inkml:trace contextRef="#ctx0" brushRef="#br0" timeOffset="61474.88">6526 8590 0,'0'-123'16,"0"246"-16,0-335 16,36 160-1,87-19 1,-88 71-16,71 0 15,0 35 1,-88 53 0,-89 18 15,-70 0-15,18-53-1,34-18 1,72-35-1,52-17 1,53-54 0,-53 71-16</inkml:trace>
  <inkml:trace contextRef="#ctx0" brushRef="#br0" timeOffset="61775.27">7038 8467 0,'18'0'0,"-36"0"0,106-18 16,-35-35-1,0 0 1,0-17 0,-36-1-1,-17 53 1,0-17 0,-17 53-1,-54 88 1,54-18-1,-1 18 1,18-36 0,18-52-16,52-1 15,-17-17 1,53-52 0,-35 34-1</inkml:trace>
  <inkml:trace contextRef="#ctx0" brushRef="#br0" timeOffset="62142.53">8855 8096 0,'-18'-17'0,"36"34"0,-36-52 15,0 35-15,18-18 16,18 36 0,0 17-1,-1 1-15,1 52 16,-18 18-1,0-54 1,-35 19 0,70-71 31,0-18-47,-17 1 0</inkml:trace>
  <inkml:trace contextRef="#ctx0" brushRef="#br0" timeOffset="62508.64">9507 7973 0,'0'0'0,"0"-36"16,0 19-1,-35 17-15,-53 35 16,0 36 0,17 17-1,71-35 1,53-53-1,106 0 1,-18 35 0,-71 0 15,-52 18-15,-36 18-1,-52-18 1,-54-18-1,36-17 1,71-18 0,-1-18-1,18-53 1,0 19 0</inkml:trace>
  <inkml:trace contextRef="#ctx0" brushRef="#br0" timeOffset="62708.78">8978 7796 0,'0'0'0,"-17"0"0,-54 0 16,18 0-1,35 0 1,18 18-1,0 0 1,0-1-16</inkml:trace>
  <inkml:trace contextRef="#ctx0" brushRef="#br0" timeOffset="63707.74">5821 9842 0,'0'0'0,"17"-17"0,1-18 15,-18-1 1,0 1 0,0 17-1,-18 18 1,-34 36-1,-19 52 1,36 18 0,35-36 15,17-52-31,72 35 16,34 0-1,-52 0 1,-36 0-1,-70-1 1,-54-16 0,36-36-16,-123 0 15,-18 0 1,71-53 0,34-35-1,36-18 1,53 53-1,18 71 1,70 70 15,-17 0-15,35 18 0,-18-18-1,0-53 1,-70-35-16,88-17 15,17-72 1,-17 1 0,-18-53-1,-88-35 1,0 35 0,0 17-1,0 106-15,0 36 16,0 53-1,0 70 1,0 18 0,18-71 15,17 35-15,-17-88-1,-1-35 1,19-17-1,-36-54 1,0 54-16</inkml:trace>
  <inkml:trace contextRef="#ctx0" brushRef="#br0" timeOffset="63907.95">5997 10037 0,'-17'0'0,"34"0"0,-70 17 16,71-34 15,70-19-15,36 1-1,-36 17 17,18 1-17</inkml:trace>
  <inkml:trace contextRef="#ctx0" brushRef="#br0" timeOffset="64458.03">6509 10089 0,'0'0'15,"-18"0"-15,18-17 0,-18-18 16,18-36-1,53 18 1,0 35 0,35 1-1,18 70 17,-88-36-32,35 54 15,-18-1 1,-35 19-1,-17-54 1,-19-35 0,19 0-1,34-53 1,36-18 0,18-17-1,17 0 1,-53 88-1,-17 18 1,-18 52 0,0 1-1,0-18 17,0-36-17,0 1 1,0-53 15</inkml:trace>
  <inkml:trace contextRef="#ctx0" brushRef="#br0" timeOffset="64625.47">7091 9807 0,'0'0'0,"0"-17"15,0-1-15,-18 18 16,18 18 15,18-1-15,52 1-1,-70-1 1</inkml:trace>
  <inkml:trace contextRef="#ctx0" brushRef="#br0" timeOffset="65058.46">7285 9878 0,'0'0'0,"0"17"16,0 19 0,0 34-1,0-17 1,0 18 0,0-36-1,0-53 32,0 1-31,17-36-16,36-35 15,0 17 17,18 36-17,-1 35 1,-52 53-1,0-36-15,-1 72 16,-17-19 0,0-35-1,18 1 1,-18-19 0,53-17-1,17-35 1,-34 17-16</inkml:trace>
  <inkml:trace contextRef="#ctx0" brushRef="#br0" timeOffset="65776.92">8202 9913 0,'71'-88'16,"-142"176"-16,142-229 16,-107 141-1,-17 18 1,-52 52-1,34 18 1,53 1 0,18-37-1,0-34-15,18-18 16,70 0 0,0-35-1,-17-36 1,-18 1-1,-53 34 1,0 19-16,0 34 31,0 54 1,0 35-17,-18 0 1,18 105-1,0-158-15,18 229 16,17 36 0,-17-53-1,17 52 1,-17-52 0,-18-212-16,0 52 15,0-69-15,-53 34 16,0-52-1,-35-36 1,0-105 0,35-89 15,17-141-15,36-70-1,53 17 1,53 106-1,-35 142 1,17 52 0,-88 71-16,35 17 15,-35 0-15,18 18 16,-1-17 0,19-19-1</inkml:trace>
  <inkml:trace contextRef="#ctx0" brushRef="#br0" timeOffset="66641.42">13917 8431 0,'-18'0'15,"36"0"-15,-53 0 0,17 0 0,-35-53 16,53 1 0,0 34-16,0-35 31,71 0-15,52 53-1,-35 71 1,18 52-1,-106-88-15,0 89 16,0-36 0,0-53-1,0-52 17,0-36-17,0 35-15,36-70 16,16-36-1,1 36 1,0 18 0,18 70-1,-18 35 17,-36-17-32</inkml:trace>
  <inkml:trace contextRef="#ctx0" brushRef="#br0" timeOffset="67207.64">14676 8449 0,'0'18'16,"0"-36"-16,17 36 0,1-18 16,17 0-1,-17 0-15,35-53 16,-36-18 0,-17 18-1,0-35 1,-53 53-1,18 35 1,-18 123 0,18 36-1,35-71 17,0 0-17,88-52 1,18-36-1,53-71 1,-18-17 0,-18-53-1,-70 17 1,-35-70 0,-18 141-1,0 0 1,0 106-1,-35 53 1,-1 53 0,1 0-1,35-71 17,0 0-17,35-88 1,18-18-1,-35-34 1</inkml:trace>
  <inkml:trace contextRef="#ctx0" brushRef="#br0" timeOffset="67391.83">14993 8414 0,'-35'0'0,"70"0"0,-53 0 31,107 0-15,16-36 0,-52 36-16,88-35 31,-17 18-15,-106 17-16</inkml:trace>
  <inkml:trace contextRef="#ctx0" brushRef="#br0" timeOffset="68474.92">15628 8237 0,'0'-17'16,"0"34"-16,0-17 31,0 18-15,0 70 0,-18 18-1,18-88-15,0 52 16,0-17-1,18-35 1,35-18 0,0-18-1,53-52 17,-36-36-17,1 35 1,-54-17-1,-17 53 1,-35 70 15,18-17-31,-36 70 16,35 0 0,0-17-1,54-19 1,34-52-1,71 0 1,71-70 0,-106 17-1,-18-35 17,-88 0-17,-18 52 1,-52 36-1,-1 89 1,71-19 0,18 18-1,52-35 1,1-53 0,52 0-1,-87 0-15,70-35 16,-18-36-1,-71 18 1,1-52 0,-18 34 15,0 53-15,0 71-1,0 36 1,-18-1-1,1 0 1,-1-53 0,18-17-1,0-53 17,0-18-17,71-71 1,35 1-1,-1 52 1,19 89 0,-89-1-16,36 89 15,-71-18 17,-18 18-17,-53-18 1,54-88-16,-1 18 15,71-53 17,-35 17-32</inkml:trace>
  <inkml:trace contextRef="#ctx0" brushRef="#br0" timeOffset="68791.89">18150 8061 0,'-17'0'0,"-1"0"0,36-35 31,88 35-15,88-36 0,-36 19-1,1-1 1,-141 18-16,17 0 16,-53 0-1,-35 35 1</inkml:trace>
  <inkml:trace contextRef="#ctx0" brushRef="#br0" timeOffset="69025.94">18450 8026 0,'-35'0'16,"0"17"0,17 36-1,18 53 1,0 0-1,0-88-15,0 105 16,0-52 0,0-36-1,18-35 1,52 0 0</inkml:trace>
  <inkml:trace contextRef="#ctx0" brushRef="#br0" timeOffset="69557.89">18732 8361 0,'0'0'0,"0"-35"0,18-1 16,-18 19 0,-35 70 15,35-36-15,-35 71-1,35-35 1,0-17-1,70-36 1,18-36 0,1-17-1,-37 18 1,-34 17-16,-18-34 16,0 34-1,0 53 16,-18 53-15,-17 36 0,0 52-1,35 36 17,0-71-17,-35 18 1,-54-53-1,-34-89 1,35-34 0,-36-54-1,54-17 1,70 35 0,70-35-1,71-18 1,-105 88-16</inkml:trace>
  <inkml:trace contextRef="#ctx0" brushRef="#br0" timeOffset="69874.67">19350 8343 0,'0'-17'0,"0"34"0,-18-34 31,18 34-15,0 71 0,0 53-1,0 36 1,-35-1 0,-53-17-1,52-53 1,1-89-1,35-34 17,18-1-32,-18-17 0,70-89 15</inkml:trace>
  <inkml:trace contextRef="#ctx0" brushRef="#br0" timeOffset="70174.5">19315 8555 0,'0'-124'15,"0"54"1,0 264-16,0-406 0,35 124 16,18 35-1,35 18 1,18 35 0,-53 35-1,-53 36 1,0-54-16,-88 71 15,-1-52 1,-34-1 0,70 0-1,71-35 32,-1 0-47,71-35 16,-52 35-16</inkml:trace>
  <inkml:trace contextRef="#ctx0" brushRef="#br0" timeOffset="70491.11">19650 8414 0,'17'0'15,"-34"0"-15,52 0 16,36-18 0,-1-17-1,1-18 1,-36 0-1,-35 0 1,0 35 0,-71 54-1,18 34 1,18 1 15,35-1-15,18-17-1,35-35 1,-36-18-16,72 0 16,16 0-1,1-35 1</inkml:trace>
  <inkml:trace contextRef="#ctx0" brushRef="#br0" timeOffset="70790.89">21078 8184 0,'0'-35'16,"0"70"-16,0-52 31,-17 70-15,-18 0-1,-18 35 1,35-18 0,0-34-1,18-19 1,36-17 0,17-17-1</inkml:trace>
  <inkml:trace contextRef="#ctx0" brushRef="#br0" timeOffset="71140.98">21484 8202 0,'18'-18'0,"-36"36"0,36-71 15,-36 53 17,-35 0-17,-53 53 1,71 0-1,17-35 1,18-1-16,36 1 16,34 0-1,19-1 1,-19 36 0,-70-18-1,-18 1 1,-70-19-1,0 19 1,17-36 0,19 0-1,52-36 17,0 19-32</inkml:trace>
  <inkml:trace contextRef="#ctx0" brushRef="#br0" timeOffset="71346.53">21096 7955 0,'-18'0'0,"36"0"0,-53-18 0,17 18 15,1-17-15,-1 17 78</inkml:trace>
  <inkml:trace contextRef="#ctx0" brushRef="#br0" timeOffset="72140.69">13600 10125 0,'17'0'31,"1"-18"-31,-1 0 0,54-52 15,0 17 1,-1-35 0,-70 70-16,0-17 15,-53 35 17,-17 17-17,17 36 1,53 0-1,17 18 1,107 35 0,-54-53-1,-34 17 1,-89 1 0,-53-36-1,0-35 1,-17 0-1,70-53 1,53 0 0,0 0-1,70 0 1,71 36 0</inkml:trace>
  <inkml:trace contextRef="#ctx0" brushRef="#br0" timeOffset="72724.09">14217 10089 0,'18'0'0,"-1"0"31,36-35-15,18-18-1,-36 0 1,-17 0-1,-18 36 1,-18 17 0,-53 70-1,18 54 1,36-36 15,17 0-15,35-35-1,53-53 1,71-53 0,0-35-1,-71 0 1,0-53 0,-70-53-1,-18 141 1,0 35-16,-53 106 31,35 18-15,-17 53-1,17-36 1,18-70 15,0-35-31,53 0 16,18-18-1,-1-18 1,-17-35 0,-35 18-16</inkml:trace>
  <inkml:trace contextRef="#ctx0" brushRef="#br0" timeOffset="72874.22">14817 9984 0,'-18'0'0,"36"0"0,-54 0 15,54 0 17,0 0-32,-1 0 0,160-18 15,-1 0 1</inkml:trace>
  <inkml:trace contextRef="#ctx0" brushRef="#br0" timeOffset="73690.49">15857 9878 0,'18'0'16,"-53"0"15,17 0-31,-17 35 16,-18 53 0,35 0-1,1-17 1,17-53-16,0 17 15,35-17 1,18-18 0,0-36-1,0-34 1,-36-18 15,-17 17-15,-53 36-1,36 17 1,52 18 15,36 0-15,70-53 0,-88 53-16,105-53 15,-87 36 1,-36-1-1,-52 71 17,-36 35-17,53-53-15,-36 106 16,19 36 15,17-1-15,0 106-1,0 36 1,0 70 0,0-212-1,-18 1 1,-70-71 0,-36-106-1,36-18 1,-35-141-1,105-88 1,53-53 0,54 71-1,69-53 17,1 88-17,-18 53 1,-17 35-1</inkml:trace>
  <inkml:trace contextRef="#ctx0" brushRef="#br0" timeOffset="74607">17780 10072 0,'0'17'0,"0"-34"0,18 34 32,52-52-1,18-35-16,-17-1 1,-36-17 0,-35 70-16,-35 1 15,-36 17 1,-34 52 0,16 54-1,89-35 1,36 52-1,52-34 1,-71-19 0,1-17-1,-36-18 1,-52-35 15,-54-35-15,36-36-1,35 19 1,36-37 0,17 72-1,0 87 17,17-52-32,19 70 15,17 0 1,17-17-1,36-71 1,-36 0 0,-34 0-16,105-71 15,18-35 1,-54 18 15,-16-70-15,-72 34-1,-17 53 1,-35 71 0,-18 106-1,18-17 1,0 52 0,35-36-1,17-16 1,54-89-1,-36 0 1,0-53 0,-35 35-1</inkml:trace>
  <inkml:trace contextRef="#ctx0" brushRef="#br0" timeOffset="74790.42">18221 10142 0,'-18'0'15,"36"0"-15,-36-17 16,18-1 0,53 18-1,35-18 1,71 18 0,-124-17-16,107-1 15,-90 18 1</inkml:trace>
  <inkml:trace contextRef="#ctx0" brushRef="#br0" timeOffset="75323.88">18803 10160 0,'-18'0'16,"1"0"-16,-1 0 15,18-35 16,53-18-15,-35 35-16,70-17 16,-18 35-1,-34 0 1,-19 70 0,-17 1-1,-17 17 1,-54-35-1,54-53 1,34-18 15,54-52-15,-18 17 15,70-35-15,-52 88-1,-54 17 1,1 54 0,-18 0-1,0-36 1,0 0 0,0-17-1,0-36 16,0-17-31,0 17 16</inkml:trace>
  <inkml:trace contextRef="#ctx0" brushRef="#br0" timeOffset="75490.41">19297 9913 0,'0'0'15,"-35"-18"1,17 18-1,18 18 1,18 0 0,52 17-1,-17-35-15</inkml:trace>
  <inkml:trace contextRef="#ctx0" brushRef="#br0" timeOffset="75924.92">19703 10019 0,'0'0'0,"0"18"15,-36 17 1,19 35 0,-1 1-1,18-18 1,0 0 15,0-36-31,0 1 16,-18-18 15,1-53-15,17 0-1,53-17 1,53-36 0,-71 88-16,53-35 15,18 53 1,-36 53-1,-70 18 1,0 35 0,-17-54-1,-1-34-15,0 35 32,1-35-17,52-36 16</inkml:trace>
  <inkml:trace contextRef="#ctx0" brushRef="#br0" timeOffset="76706.92">20637 10160 0,'36'-18'0,"-72"36"0,107-71 16,-71-17-1,-18-1 1,-52 71-1,35 0-15,-89 35 16,18 71 0,53-18-1,36 0 1,17 1 15,106-72-15,-36-17-1,36-35 1,-36-36 0,-34 19-1,-1-37 1,-17 54 0,-18 70 15,-18 36-16,-53 35 1,54 0 0,-18 88-1,35-141-15,-18 141 16,-17-18 15,17 53-15,0 1-1,-17-54 1,-18-70 0,36-71-16,-36-17 15,17-18 1,-17-53 0,1-53-1,34-35 1,18-124-1,18 195-15,70-230 16,35 35 0,-35 124-1,18 35 1,-35 71 15,-54 35-15,-34 0 15,-1 0-31</inkml:trace>
  <inkml:trace contextRef="#ctx0" brushRef="#br0" timeOffset="78123.42">0 11800 0,'0'18'31,"71"0"32,-1-18-47,18 0-16,0 17 0,283-17 31,-71 18-16,158-18 1,-87 0 0,-248 0-16,424 18 15,35-1 1,-123 1 0,176 0-1,35 34 1,18-34-1,35 17 1,36-17 0,-177-18-1,194 18 1,18-1 15,-195-17-15,-387 0-16,617 18 15,18-18 1,-195 18 0,213-1-1,-1-17 1,-17 18 0,17 17-1,0 0 1,-35-17-1,-229 0 1,158-1 0,-581 1-16,352-18 15,-353 0-15,301 0 32,122 0-17,-70 0 1,-176 0-1,35 0 1,-105 0 0,-72-18-1,-17 1 1,-35 17 0,-71 0-1,0-18 1,-52 18-1,-36-18 1,-89 18 0,-69-17-1,122 17 1</inkml:trace>
  <inkml:trace contextRef="#ctx0" brushRef="#br0" timeOffset="78973.22">4815 12806 0,'0'-35'0,"0"70"0,18-88 0,0 18 16,-18 17-16,0-35 15,-36-17 1,-34 70-1,17 0 1,-53 88 0,53 106-1,53 17 1,0-52 15,35-71-15,54-17-1,16-71 1,-16-35 0,-1-36-16</inkml:trace>
  <inkml:trace contextRef="#ctx0" brushRef="#br0" timeOffset="79240.28">5362 12718 0,'35'-141'16,"-70"282"-16,70-371 15,-35 213-15,-17-19 16,-36 36 0,18 106-1,-1 71 1,1-36 15,0 53-15,0-71-1,35-52 1,35-71 0,18-35-1,0-1-15</inkml:trace>
  <inkml:trace contextRef="#ctx0" brushRef="#br0" timeOffset="79656.62">5627 12841 0,'17'-35'0,"-34"70"0,17-70 31,-18 35-31,-52 106 16,52-53-1,-17 52 1,35-69-16,17 34 16,19-34 15,52-36-16,-18 0 1,1-36 0,-1-52-1,-52 70-15,0-70 16,-18-18 0,-53 1-1,0 87 1,-35 36-1,-18 87 1,53-34 0,35 35-1,18-53 1,89-36 0,-19-17-1</inkml:trace>
  <inkml:trace contextRef="#ctx0" brushRef="#br0" timeOffset="80038.99">6174 12912 0,'17'0'16,"-34"0"-16,70-53 15,-53 35 1,-18 18 0,0 0-16,-35 53 15,0 0 1,36 0-1,17-18 1,35 0 0,53 1-1,-52-1 1,-36-17-16,17-1 31,-17 1-15,-35 17-1,-36-35 1,1 18 0,34-18-1,19 0-15,-1-18 16,18-17 0,18-18-1,17 18-15</inkml:trace>
  <inkml:trace contextRef="#ctx0" brushRef="#br0" timeOffset="80423.09">6473 13070 0,'18'0'47,"0"-17"-47,-1 17 15,1-18-15,35-17 16,0-36 0,-36 1-1,-17 34 1,-35 36 0,-35 36-1,52-1-15,-35 36 16,18 52-1,17-35 1,18-17 0,18-36-1,52-35 1,1 0 15,17-18-15</inkml:trace>
  <inkml:trace contextRef="#ctx0" brushRef="#br0" timeOffset="80706.82">7250 12806 0,'0'-18'15,"-18"18"1,0 0-16,-17 35 15,17-17-15,-17 35 16,35 53 0,0-18-1,0-35 1,0 18 15,18-36-15,35-35-1,0 0 1,-18 0-16</inkml:trace>
  <inkml:trace contextRef="#ctx0" brushRef="#br0" timeOffset="81006.12">7602 12841 0,'18'0'31,"0"0"-31,35 18 16,35 35-1,0 17 1,-53-52-16,36 70 16,-71 18 15,0-36-16,-71 1 1,-17-18 0,35-35-1,18-18 1</inkml:trace>
  <inkml:trace contextRef="#ctx0" brushRef="#br0" timeOffset="81822.59">13053 12753 0,'0'-18'0,"0"36"0,0-53 0,0 17 16,0-17 0,0 17-1,0 36 17,0-1-32,17 107 15,19 35 1,-1 88-1,-17 35 1,-1-194-16,-17 177 16,-35 105-1,-18 71 1,0 35 15,18-123-15,0 229-1,17-106 1,0-123 0,1 88-1,17-18 1,0-158 0,0 35-1,0-230 1,0-87-1,17-71 1</inkml:trace>
  <inkml:trace contextRef="#ctx0" brushRef="#br0" timeOffset="83422.62">15893 13070 0,'0'0'0,"17"0"0,1-17 16,17-36 0,0 0-1,1-53 1,-36 36-1,-71-1 1,-35 53 0,18 18-1,-35 89 1,17 87 0,106-70 15,0 0-16,70-36 1,1-70 0,-53 0-16,52 0 15,-52-17-15,52-36 16,1-18 0,-18-17-1,-36 17 1,1 36-1,-18 53 1,0 87 0,0 54-1,-35-35 1,17 52 0,-17 0 15,35-87-16,0-54 1,53-35 0,35-71-1,35-34 1,-17-54 0,-17 35-1,16-87 1,-87 87-1,0 89 1,-18 105 15,-36 19-15,19 34 0,17-105-16,0 52 31,0-34-16,53-19 1,35-34 0,-18-19-1,-52 19-15,70-54 16,-35 1 0,-18-19-1,-35 36 1,0 106 15,0-35-31,0 70 16,0-35-1,0 18 1,53-54 0,-17-17 15,52-17-16,-71-1-15,72-35 16,-36-17 0,-1-19-1,-16 19 1,-36 105 15,0-17-31,0 52 16,0-34-16,0 17 15,0 17 1,35-52 0,0-18-1,36 0 1,-54 0-16,36-53 16,-17 0 15</inkml:trace>
  <inkml:trace contextRef="#ctx0" brushRef="#br0" timeOffset="83789.31">17586 12735 0,'0'0'0,"-35"-17"0,-71 17 16,18 17-1,17 54 1,71-18-1,0-18 1,88-17 0,-70-18-16,35 0 15,17-53 1,-17 0 0,-53-18 15,0 1-16,-35 34 1,0 36 0,-1 18-1,1 70 1,35-35 0,35-18-1,-17-17-15</inkml:trace>
  <inkml:trace contextRef="#ctx0" brushRef="#br0" timeOffset="84105.92">17992 12665 0,'0'0'0,"0"-18"0,0 0 16,0 1-16,0-1 15,0 36 16,0 35-15,-53 70 0,17 1-1,19 52 1,17-105 0,0-1-1,17-52 1,36-18-1,-17 0 1,34-53 0,-70 35-16,35-52 15</inkml:trace>
  <inkml:trace contextRef="#ctx0" brushRef="#br0" timeOffset="84306.28">17992 12876 0,'0'0'0,"-18"0"16,-17 0 0,52 0 15,72 0-15,-1-17-1,-53 17-15,36-18 16,-18 0-1</inkml:trace>
  <inkml:trace contextRef="#ctx0" brushRef="#br0" timeOffset="84621.82">18803 12665 0,'0'-18'15,"-18"18"1,-17-18 0,-35 36-1,52 35 1,0-18-16,1 89 16,-1 17-1,18-71 1,0 1-1,35-36 1,-17-35-16,35 0 16,35-17-1,-70-1-15</inkml:trace>
  <inkml:trace contextRef="#ctx0" brushRef="#br0" timeOffset="84906.09">19226 12647 0,'0'-35'31,"18"35"-31,17 0 16,36 53-1,-54-18-15,1 18 16,-18-18-16,0 124 15,-18-53 1,-34-36 0,-19 1-1,36-36 1,-18 0 0,18-17-1</inkml:trace>
  <inkml:trace contextRef="#ctx0" brushRef="#br0" timeOffset="85886.16">4674 13741 0,'0'0'0,"-35"0"0,-106 17 31,106-17-31,-54 0 16,72 18-1,52 0 17,36-18-32,123 35 15,123 0 16,-35-17-15,-176-18-16,335 0 16,-17 0-1,-89-18 1,53 1 0,-88 17-1,-177 0 1,-105 0-16,17 0 15,-17-18 64</inkml:trace>
  <inkml:trace contextRef="#ctx0" brushRef="#br0" timeOffset="86938.66">15716 13652 0,'0'0'0,"-17"0"0,-54 0 16,-17 0 0,17 18-1,71 0 17,18-18-32,105 0 15,36 0 16,194 0-15,-247 0-16,352 0 16,-70-18-1,212 0 1,-141-17 0,158 0-1,-70 35 1,-424-18-16,160 18 15,-72-17 1,-158 17 0,-53-18-1,-35 18 17,17 0-32,-35 0 15,-17 0 16,52 0-31</inkml:trace>
  <inkml:trace contextRef="#ctx0" brushRef="#br0" timeOffset="87071.73">19773 13529 0,'-17'0'47,"-1"0"-47,-35 0 16,-53 0-1,71 0-15</inkml:trace>
  <inkml:trace contextRef="#ctx0" brushRef="#br0" timeOffset="88438.77">1693 14676 0,'-17'0'16,"17"17"0,0 18-16,0 1 15,0-1 16,0-17-15,53-18 0,35-71-1,-18 1 1,1-54 0,-53 36-1,-1 0 1,-17 52-1,-35 89 1,35 71 0,0 35-1,0-18 1,0 17 0,-18-52-1,18-88-15,-17 52 31,-36-87 1,0-36-17,-18-35 1,36 70-16,-36-17 16,36 17-1,35 89 16,35 17-15,36-18 0,-53-52-16,87 35 15,-16-53 1,16-53 0,-16-17 15,34-54-16,-35 18 1,-70 71-16,35-124 16,-53 53-1,18 53 1,-18 124 15,0 88-15,-18-53-1,0-54-15,1 54 16,17 0 0,0-88-1,35-18 1,35-53 0,-17 0-1,-35 35-15,0-52 31,-18 34-31</inkml:trace>
  <inkml:trace contextRef="#ctx0" brushRef="#br0" timeOffset="88622.01">2275 14887 0,'-17'18'0,"34"-36"0,-52 36 15,70-18 16,-17 0-31,123-35 16,-17-18 0,52 0-1,-141 53 1</inkml:trace>
  <inkml:trace contextRef="#ctx0" brushRef="#br0" timeOffset="88887.8">3387 14764 0,'0'17'32,"-18"1"-32,18 0 15,-18-1-15,1 36 16,17 18-1,0-54-15,0 36 16,0 18 0,0-53-1,35-18 1</inkml:trace>
  <inkml:trace contextRef="#ctx0" brushRef="#br0" timeOffset="89238.42">3810 14799 0,'0'0'0,"18"-18"0,-1-17 16,-17-18-1,-35 53 1,-71 71 0,0-1-1,106-34 1,0-1-1,53-35 1,71 0 0,-18 17-1,-89-17-15,36 36 16,-53-1 0,-18 0-1,-70 1 16,0-19-15,0-17 0,0-17-1,35-36-15</inkml:trace>
  <inkml:trace contextRef="#ctx0" brushRef="#br0" timeOffset="89438.12">3298 14587 0,'0'0'0,"-17"-17"0,-36 17 15,18 0 1,70 0 31,-17 0-32</inkml:trace>
  <inkml:trace contextRef="#ctx0" brushRef="#br0" timeOffset="91203.94">4886 14781 0,'0'-35'0,"0"70"0,0-88 0,0 18 15,0-35 1,18 34 0,-18 19-16,0-1 15,0 53 1,-36 71 0,19 53-1,-1-53 1,18 105-1,18-140 1,52-36 0,1-70-1,-1-36 1,19-70 0,16-17-1,-34-1 16,-71 35-15,0 107 0,-18 70 15,-17 88-15,17-88-16,-17 141 15,35-53 1,18-35-1,70-71 1,0-53 0,89-88-1,-72 18 1,1-18 0,-71 18-1,-35 53 16,-17 35-15,-18 70 0,35-34-1,17 34 1,54-17 0,-36-17-1,-17-19 1,-71-17 15,-18-17-15,36-1-1,17 18 1,18 18 15,0-1-31,71 18 31,-18-35-15,53 0 0,17-52-1,-35-1 1,-52 35-16,52-70 16,-53 0-1,-35 17 1,-18 36-1,-35 35 1,18 17 0,35 72-1,0-54-15,0 18 16,35 53 0,54-53 15,34-36-16,106-17 1,-176-17-16,194-54 16,-123 18-1,-18-35 1,-89-18 0,-17 88-16,0-35 15,-53 36 1,36 17-16,-72 17 15,54-17-15,-35 71 16,-1 17 0,53 18-1,1-53 1,34 0 0,54-53-1,-53 0 1,35-53-1,35-18 1,-18-34 0,-17-54-1,-18 0 1,-35 0 0,0 124-16,0-18 15,0 71 1,-17 88-1,17 35 1,0 17 0,17-16-1,36-37 1,0-52 0,36-53-1,-19-17 16,1-36-15,-36 0-16</inkml:trace>
  <inkml:trace contextRef="#ctx0" brushRef="#br0" timeOffset="91570.89">8749 14235 0,'0'0'0,"-35"-18"0,17 0 0,-53 18 16,54-17-1,-1 87 16,18 18-15,18 89 0,-18-18-1,0-71 1,0 18 0,0-71-1,0-53 16,0 1-31</inkml:trace>
  <inkml:trace contextRef="#ctx0" brushRef="#br0" timeOffset="92054.26">8361 14676 0,'0'0'0,"17"0"47,36 0-32,71-18 1,-89 0-16,142-17 16,105-36-1,-159 54 1,-52 17 0,-71 17-1,0 36 1,0-35-16,-36 70 15,36 18 1,0-53 0,71-18-1,17-35 1,0-35 0,1-36-1,-19-52 16,-70 35-15,-53-18 0,-35 53-1,0 53 1,17 18 0,-17 52-1,35-35 1,18-17-16</inkml:trace>
  <inkml:trace contextRef="#ctx0" brushRef="#br0" timeOffset="92654.96">2311 16069 0,'0'0'0,"-18"0"0,0 0 15,18-18 1,-35-17 0,17 17-1,-17 1 1,0 52 0,17 0-16,1 106 15,17 1 1,0-1-1,35-53 1,53-18 0,36-70-1,34-35 1,-34-35 0,-36 17-1</inkml:trace>
  <inkml:trace contextRef="#ctx0" brushRef="#br0" timeOffset="92887.65">2928 16228 0,'35'-159'16,"-70"318"-16,70-389 16,-35 142-1,0 71 1,-35 52 0,35 53-1,-18 88 1,-17-17-1,17-35 1,18-54 0,36-70-1,34-35 1,-34 17-16</inkml:trace>
  <inkml:trace contextRef="#ctx0" brushRef="#br0" timeOffset="93938.44">3210 16228 0,'0'0'16,"-17"0"0,-1 35-1,0 18 1,1 35 0,17-17-1,35-18 1,18-53-1,0 0 1,17-36 0,-52 19-16,17-19 15,1-105 1,-19 53 0,-52-18-1,-36 71 16,-17 35-15,18 53 0,17 88-1,53-70 1,35-36 0,53-35-1,18-18 1,35-52-1,0-1 1,-35 36 0,-88 35-1,-1 35 1,-17 36 0,0-18-1,0 52 1,0-52 15,-35 0-15,17-53-1,-34 0 1,-1-17 0,0-36-1,35-18 1,18 54-1,0 34 17,35 36-17,36 0 1,-1-35 0,19-18-1,-1 0 16,53-36-15,-35-34 0,17-18-1,-105 52-15,17-70 16,-35 54 0,-17 52-1,-36 35 1,17 53-1,36-70-15,0 52 16,18 1 0,53-36-1,-19-35 1,37 0 0,-36-35-1,-18 0 1,0-18-1</inkml:trace>
  <inkml:trace contextRef="#ctx0" brushRef="#br0" timeOffset="96113.99">5980 15928 0,'0'0'0,"0"-18"0,0-35 16,-18-17-1,-53 35 1,-34-1-1,-1 54 1,35 52 0,36 107-1,35-36 1,0 35 0,88-70-1,36-53 16,17-53-15,-18-18 0,54-70-1,-54-35 1,-52 17 0,-71-106-1,-53 89 1,-53 17-1,-18 106 1,1 18 0,-71 87-1,106 72 1,105 17 0,107-53-1,-1-88 1,54-53 15,-124 0-31,70 0 16,18-71-1,-106 54-15,89-89 16,-89 35 0,-17 1-1,-18 123 16,0 35-15,0-71-16,0 54 16,-18 0-1,0-54 1,36-34 15,17-36-15,1-36 15,17 1-15,-36 53-1,19 35 1,-19 71 0,-17-36-16,35 18 15,1 17 1,17-17-1,17-53 1,18 0 0,-17-70-1,-18-19 1,-53-16 0,0-54-1,0 35 16,0 72-15,0 34 0,0 71-1,0-36-15,0 89 16,0 35 0,0 0-1,0-70 1,0-36-1,53-17 1,-36-18-16,54-18 16,17-52-1,-35 17 1,-18-18 0,-17 36-1,-18 106 32,0-19-31,0 1-1,35-17 1,18-36 0,35 0-1,-17-53 1,-1 0-1,-34-35 1,-36 17 0,0 18-1,0 18 1,0 123 15,0 0-15,0 0 15,0 54-15,-18 16-1,0-105-15,18 124 16,0 70 0,0 0-1,0-106 1,0-53-1,0-71 1,-17-17-16,-71 0 16,-18-88-1,35-18 1,36-105 0,35-89-1,53 106 16,-18 141-31,89-141 16,-36 106 0,-18 17-1,-52 54 1,0 17 0,-18 17 46,17-17-15</inkml:trace>
  <inkml:trace contextRef="#ctx0" brushRef="#br0" timeOffset="96481.13">9296 15893 0,'0'0'0</inkml:trace>
  <inkml:trace contextRef="#ctx0" brushRef="#br0" timeOffset="97387.51">9331 15893 0,'0'0'16,"35"-18"-1,-35 0 1,0 1 0,18-19-1,0 19 1,-18-1 0,0 1-1,-36 52 1,1 35 15,17 89-15,18-18-1,53-53 1,88-52 0,18-54-1,-35-53 1,17-52-1,-53-18 1,-88-18 0,0 18-1,0 106 1,-35 35 0,17 88-1,0 18 1,18-71-1,-35 141 1,0-17 0,35-88-1,0-36 1,70-88 15,-52 35-31,53-87 16,-19 52-1,19 17 1,-18 54 0,-35 35-1,17 35 1,18-35 0,-18-53-1,18 0 1,17-35 15,-17-18-15,0-18-1,-53 54-15,0-36 16,18 53 0,-18 35-1,0 18 1,0 18-1,0-19 1,35-52 0,18-17-1,-35-18 1,-1-18 0</inkml:trace>
  <inkml:trace contextRef="#ctx0" brushRef="#br0" timeOffset="97554.13">10689 15734 0,'-35'-18'16,"70"36"-16,-141-53 15,71 35 1,17 0 0,18 35-1,18-35 1,35 0-1</inkml:trace>
  <inkml:trace contextRef="#ctx0" brushRef="#br0" timeOffset="97787.39">10936 15593 0,'0'-36'0,"0"19"16,-18-1-1,-34 53 16,34 36-15,0 70 0,18-35-1,0 17 1,0-34 0,53-54-1,-35-35-15</inkml:trace>
  <inkml:trace contextRef="#ctx0" brushRef="#br0" timeOffset="98337.45">11395 15910 0,'0'0'0,"0"-35"0,0-18 16,-18 18-1,-35 17 1,18 36-1,17-1 1,-17 54 0,0 52-1,35-34 1,0-36 0,35-36-1,53-34 1,-35-36-1,0-36 1,0-52 0,-18 36-1,-35-54 1,0 123-16,0-34 16,-17 176 15,-1 17 0,18 36-15,18-18-1,-1-123-15,36 52 16,35-70 0,36-17-1,-18-36 1,35-35-1,-53-18 1</inkml:trace>
  <inkml:trace contextRef="#ctx0" brushRef="#br0" timeOffset="101219.81">5098 17392 0,'0'0'0,"-18"-18"0,18 1 16,-53-19 0,18 19-1,0 17 1,17 17-16,0 54 16,18 52-1,0-17 1,0 18-1,36-89 1,-36-17 0,35-36-1,0-35 1,18-35 0,0 35-1,-18 18 1,18 70 15,0 71-15,0-36-1,-18 1 1,18-53 0,18-36-1,17-70 1,0-36-1,-53 18 1,-17 1 0,-18 69-1,0 54 17,0 0-32,0 105 15,0-35 1,18 0 15,17-35-15,35-53-1,19-35 1,-19-53 0,-35 0-1,1-1 1,-36 54-1,-18 88 17,18 35-17,0-17 1,35 17 0,18-70-1,18-18 1,-1-18 15,-52 0-31,70-52 16,-70 17-1,0-18 1,-18 36 0,-18 106 15,0 17-16,1-18 1,17 1 0,0-89 15,35 1-15,-17-1-16,34-70 15,-16 35 1,34-18 15,-17 71-15,-18 36-1,18 34 1,18 1 0,-18-1-1,17-70 1,19 0-1,-19-17 1,18-54 0,-70 54-16,0-54 15,-18-35 1,-36 53 0,-34 18-1,17 35 1,-53 70 15,71 19-15,35 17-1,0-36 1,17-35 0,54-35-1,0-53 1,-1-35-1,-35 0 1,-17-35 0,-18 34-1,0 1 1,0 53 0,0 70-1,0 53 1,0 18 15,0 18-15,0-36-1,18-35 1,17-53 0,35 0-1,-17-53 1,0 0-1,0 0 1,-35 18 0,-18 88 15,0 0-15,0 17-1,0-35 1,70-35 15,-52 0-31,53 0 16,52-52-1,-17-19 1,-106 0 0,0-17-1,-35 35 1,17 53-16,-53 0 15,1 18 1,-1 52 0,54 36-1,17-35 1,53-1 0,17-70-1,18 0 1,1-35 15,34-35-15,-35-1-1,-52 53-15,52-70 16,-53 71 0,-35 87 15,0 1-16,-18-1 1,18-52 0,0 0-16,18-18 31,17-36-15,1 1-1,-1-36 1,-18 54-1,54-36 1,-18 53 0,-35 17-1,-1 54 1,1 17 0,-18-52-1,35-1 1,-17-35-16,35 0 15,17-71 1,-17 1 0,-35-1-1,-18-35 1,-18 36 0,-17 70-1,17 0 1,-17 0-1,-36 17 17,54-17-32</inkml:trace>
  <inkml:trace contextRef="#ctx0" brushRef="#br0" timeOffset="101437.28">6667 17286 0,'0'0'0,"-35"18"0,-53-18 16,53 0 0,70-18 30,-17 0-46</inkml:trace>
  <inkml:trace contextRef="#ctx0" brushRef="#br0" timeOffset="102837.64">14711 14482 0,'0'0'0,"-18"0"0,-35 0 31,53 35-15,0 0-1,0 36 1,0-54 0,18-17-16,35 0 15,35-70 1,-17-1 15,34-52-15,-105 34-1,0 72 1,-70 34 0,35 72-1,35 105 1,0 0-1,35-71 1,-18 1 0,-17-54-1,-35-52 1,-53-36 0,0-35-1,-18-17 1,35-18-1,54 70 17,-1 18-17,53 70 1,36-17 0,35 0-1,17-53 1,36 0-1,17-35 1,-52-36 0,-18-17-1,-71-53 1,-17 18 0,-18 87-16,17-87 15,1 176 16,-18 88 1,0-18-17,0 19 1,0-125-16,0 71 16,18-52-1,34-36 1,37-18-1,-72-17 1,1-53 0</inkml:trace>
  <inkml:trace contextRef="#ctx0" brushRef="#br0" timeOffset="103002.74">15469 14693 0,'-17'0'0,"34"0"0,-70 0 16,71 0 15,17 0-15,1 0-16,52 0 15,53-17 1,-18-19-16</inkml:trace>
  <inkml:trace contextRef="#ctx0" brushRef="#br0" timeOffset="103253.78">16704 14623 0,'0'0'0,"0"17"32,0 19-17,0-1-15,0-18 0,0 72 16,0-19 15,0-17-15,0-35-1,71-18 1,-19-18-16</inkml:trace>
  <inkml:trace contextRef="#ctx0" brushRef="#br0" timeOffset="103602.72">17233 14711 0,'35'-18'0,"-70"36"0,106-89 16,-71 36 0,-53 35-1,35 0-15,-70 18 16,-18 35 0,71-1-1,35-34 1,88 0-1,53 17 17,-53-17-17,-52 17 1,-36 0 0,-89 0-1,19-17 1,-54-18-1,54 0 1,35 0 0,-1-53-1</inkml:trace>
  <inkml:trace contextRef="#ctx0" brushRef="#br0" timeOffset="103786.17">16686 14482 0,'-17'0'0,"-1"0"15,0 0 1,18-18 0,18 18-1,17 18 1</inkml:trace>
  <inkml:trace contextRef="#ctx0" brushRef="#br0" timeOffset="105586.37">18768 14464 0,'0'0'0,"17"-18"0,-17-52 16,0 34-1,-17 36 1,-54 53 0,54 36-1,17-37-15,0 125 16,0-18-1,0-71 17,52 0-17,19-88 1,0 0 0,-36-18-16,71-52 15,17-54 1,-70 1-1,0-54 1,-53 72 0,0 87-16,0-17 15,-18 88 1,-17 35 0,0 71-1,17-18 1,18-53-1,53 0 17,71-70-17,-19-18 1,37-53 0,-19-35-1,-52-1 1,-71-16-1,-53 122 17,17 71-17,36 1 1,0-37 0,36 1-1,-19-35 1,-34-18 31,-54-35-32,53 35-15,-17-18 16,18 18 0,17 18 15,52-1-16,54-17 1,-35 0 0,52 0-1,-105 0-15,70-53 16,18 1 0,-53-37-1,-53 1 1,0 18-1,-53 105 32,35 53-31,1 0 0,17 0-1,88-17 1,-53-71-16,71 18 15,88-18 1,0-18 0,-53-35-1,-17-17 1,-107-54 0,-17 18-1,-35 71 1,-36 35-1,-70 71 17,35 34-17,71-34 1,35-36-16,0 36 16,71-36-1,-1-35 1,36-18-1,-18-35 1,-35-35 0,-35-18-1,0 54-15,-1-142 16,1 52 0,-18 37-1,0 87 1,-18 53 15,1 0-31,-1 124 16,18-18-1,0 18 1,18-53 0,17-36-1,-18-52 1,1-18-16,53 0 15,-1-35 1,-52 17 0</inkml:trace>
  <inkml:trace contextRef="#ctx0" brushRef="#br0" timeOffset="105854.38">22225 14446 0,'0'0'0,"18"-35"0,-18-53 15,0 35 17,-18 53-17,-17 17 1,17 160 0,0-18-1,1-36 1,-1-17-1,1-53 1</inkml:trace>
  <inkml:trace contextRef="#ctx0" brushRef="#br0" timeOffset="106336.73">21907 14746 0,'-17'0'0,"34"0"0,-52 0 0,18-18 15,34 18 17,1-17-32,123-18 15,0-1 1,71-17 0,-18 18-1,-124 17 1,-52 18-1,-53 53 1,-54 53 0,37 0-1,52-18 1,17-53 0,89-35-1,18 0 1,-36-52 15,0-37-15,-70-16-1,-18-19 1,-71 54 0,36 70-16,-53 0 15,-54 52 1,1 37-1,18-36 1</inkml:trace>
  <inkml:trace contextRef="#ctx0" brushRef="#br0" timeOffset="106936.13">13935 15981 0,'0'0'0,"0"-18"0,0-35 16,0 18 0,0 17-16,-18 1 15,-70 17 1,17 70-1,-17 89 1,70 0 0,18 0-1,18-124-15,70 71 16,1-71 0,69-35-1,19-53 1</inkml:trace>
  <inkml:trace contextRef="#ctx0" brushRef="#br0" timeOffset="107169.61">14764 15998 0,'17'-52'16,"-34"104"-16,52-263 16,-35 140-1,0 54 1,-35 52-1,35 0-15,-36 71 16,19 88 0,-18-18-1,-1-70 1,36-35 0,18-71-1,52-18 1</inkml:trace>
  <inkml:trace contextRef="#ctx0" brushRef="#br0" timeOffset="108185.42">14993 16157 0,'18'-35'15,"-36"70"-15,36-105 16,-18 52-16,0 36 31,0-1-31,-18 71 16,-17 18-1,35-35 1,17-1 0,54-52-1,-36-18-15,36 0 16,52-53 0,-17-35-1,-71 0 1,-35-53-1,-70 35 17,-18 71-17,-18 87 1,35 37 0,71 16-1,36-34 1,69-71-1,36 0 1,-35-53 0,0 0-1,-53 0 1,-35 53-16,-1 0 16,1 18-1,17 52 1,-17 1 15,-18 0-15,0-36-1,-18-17 1,1-18 0,-1-18-1,0-35 1,1-18-1,-1 71 1,18 18 15,0 35-15,0-35-16,35 35 16,18-18-1,18-35 1,17 0 15,18-18-15,17-52-1,-87-1 1,-36-52 0,-18 34-1,-35 89 1,35 18-16,1 53 15,17-54-15,0 107 16,0-54 0,0 1-1,70-54 1,-34 1 0,69-18-1,72-53 1</inkml:trace>
  <inkml:trace contextRef="#ctx0" brushRef="#br0" timeOffset="109319.2">17798 16422 0,'0'0'0,"0"-18"32,35 1-32,18-72 15,-18 19 1,-35-54-1,-18 1 1,-34 52 15,-72 54-15,36 52 0,-18 71-1,71 52 1,35-69-1,35-1 1,-17-70-16,52-1 16,18-17-1,18-35 1,-35-18 0,-18-35-1,-53 52-15,35-105 16,-17 71-1,-18 17 17,0 141-1,0 36-15,0-107-16,0 71 15,0 18 1,70-70-1,-17-19 1,53-34 0,0-54-1,-18-17 1,-70 52-16,52-122 16,-52 34-1,-18 1 1,0 88-1,-35 87 17,-36 125-17,53-18 1,18-54 0,18-16-1,70-72 1,-17-17-1,-36 0-15,36-53 16,-54 36-16,71-54 16,1-88-1,-19-17 1,-52 88 0,-18 53-1,-71 87 1,54 54-1,-1 53 1,18-18 15,18-70-15,35-18 0,17-36-1,-35-17-15,36-17 16,35-36-1</inkml:trace>
  <inkml:trace contextRef="#ctx0" brushRef="#br0" timeOffset="110386.2">19897 16228 0,'0'0'16,"-18"0"-16,0 17 15,36-34 1,0-1 0,52-35-1,18-35 1,-35-18-1,-17-88 1,-36 88 0,-18 106 15,0 36-31,1 34 16,-1 71-1,18 0 1,0-105-16,35 52 15,36-53 17,35-17-17,17-54 1,-35-16 0,-35-54-1,-35 70-15,35-122 16,-36 17-1,-17 105 1,-17 72 0,-36 69-1,0 54 1,18-18 0,17-35-1,18-88 1,0-1-1,35-52 17,36-18-17,-53 36-15,70-89 16,-18 35 0,-52 71-1,0 18 1,-18 52-1,0 19 1,35-19 0,0-52-1,53-1 1,1-17 0,16-53-1,-34-35 1,-53 71-16,17-72 15,-18 1 1,-17 71 15,-35 52-15,-18 53 0,36 18-1,17-36 1,53-34-1,-1-36 1,37 0 0,-1-53-1,-70 35-15,-1-52 16,1 17 0</inkml:trace>
  <inkml:trace contextRef="#ctx0" brushRef="#br0" timeOffset="110601.92">19967 15893 0,'0'0'0,"-35"0"0,17 0 15,1 0 1,122 0-1,-69 0-15,123-18 16,105-17 0</inkml:trace>
  <inkml:trace contextRef="#ctx0" brushRef="#br0" timeOffset="111419.17">22542 15804 0,'0'0'0,"-35"-17"0,-18-1 15,36 1 1,-19 17 0,-17 17-1,1 89 1,16 17 0,19-17-1,17 0 1,88-71-1,0-35 1,71-17 15,0-54-15,-89-35 0,-88-35-1,-52 53 1,-71 53-1,17 35 1,89 17-16,0 19 16,35 52-1,70-35 1,89-53 0,70 0-1,-35-71 1,-70 1-1,-71-18 17,-53 52-17,-71 89 17,18 53-17,36-53-15,-36 159 16,-18 17-1,54-88 1,-1 35 0,18-70-1,0-88 1,35-36 0,18-52-1,-35-19 1</inkml:trace>
  <inkml:trace contextRef="#ctx0" brushRef="#br0" timeOffset="113035.15">23019 16175 0,'0'-159'15,"0"318"-15,-18-441 16,18 246-16,0-52 16,71 18-1,52 70 1,-35 17-1,18 54 1,-88-54-16,-1 72 16,-52-36-1,-71-18 1,0-35 0,18 0-1,35 0 1,36 0-16,17 17 31,17 19-15,89 17-1,18-36 1,-1-17 0,36-17-1,-106 17-15,35-53 16,0-35-1,-53-18 1,-35 35 0,-17 36-1,-36 35 1,35 18-16,1 52 16,-19 18-1,36 0 1,18-35-1,70-17 17,18-36-17,0-18 1,-36-53 0,-34-17-1,-19 18 1,-17 52-1,-35 106 17,17 0-17,1-52 1,17-1 0,17-35-1,19 0 1,-36-18-16,53-35 15,17-17 17,-35 17-17,1 53 1,-36 35 15,0-17-31,0 52 16,53-34-1,17-19 1,36 1 0,-18-18-1,36-88 1,-89-18 0,-35 35-1,0 19 1,-71 52-1,19 17 17,-19 89-17,71-35 1,35 17 0,71-35-1,0-53 1,53 17-1,17-52 1,-141 17-16,54-52 16,-37-36-1,-52 53 1,0 0 0,-88 36-1,18 52 1,17 18-1,35 35 17,18-35-17,0-18 1,71-17 0,-18-18-1,-36-18-15,54-52 16,-54-1-1,19-35 1,-1-53 0,0 36-1,-35 17 1,-17 106 0,-36 71-1,-18 70 1,36 0-1,17-18 1,18 1 15,0-54-15,36-52 0,69-18-1,-16 0-15</inkml:trace>
  <inkml:trace contextRef="#ctx0" brushRef="#br0" timeOffset="114801.7">26335 15663 0,'-18'-53'32,"18"36"-32,0-1 15,18 18 1,-1 18 0,-17-1-16,18 54 15,-18 52 1,-53 1-1,18-54 1,0-17 0,35-35-1,53-89 17,-36 54-32,54-89 15,-1 35 1,-17 19-1,-35 52 1,-18 35 15,0 71-15,0-36 0,53 1-1,17-36 1,19-35-1,34-18 1,-105 1-16,87-71 16,-52-1-1,0-34 1,-53 35 0,0 52-1,-88 54 1,35 70-1,36 36 17,17-18-17,52-18 1,19-53 0,35-35-1,17-35 1,-17-36-1,-53 1 1,-35-19 0,-18 107 15,-18 35-15,18 0-1,0 0 1,53-18-1,-35-35 1,35 0-16,88 0 31,-71-53-15,1-35 0,-36 0-1,-53 88 16,-34 70-15,52-52-16,-36 53 16,19-1-1,17-52 1,0-36 15,53-17-15,17-53-1,-52 70-15,52-17 16,-52 35 15,17 0-15,-35 35 0,35 18-1,36-18 1,0-17-1,70-18 1,-53 0 0,18-35-1,-71-54 1,-17 1 0,-36 35-1,-35 53 1,-53 0-1,36 71 17,34-18-17,36 35 1,36-70 0,34-1-1,1-34 1,-54-36-1,36-53 1,-17-35 0,-19-36-1,1 19 1,-18 140 0,-35 53-1,-1 53 1,1 106-1,17-35 1,18-53 15,0 17-15,36-87 0,17-36-1,17-53 1,1 0-1</inkml:trace>
  <inkml:trace contextRef="#ctx0" brushRef="#br0" timeOffset="115217.67">29051 15716 0,'-17'0'31,"-36"0"-31,-18 53 16,53-18-1,1 54 1,17-36 15,17-18-15,1-18-16,35-17 16,53 0-1,-36-70 1,-34-1-1,-19-52 1,-17 105-16,-35-17 16,-71 35-1,-17 18 1,52 35 0,18 17-1,53 1 1,71-18-1,35-36 1,-53-17 0</inkml:trace>
  <inkml:trace contextRef="#ctx0" brushRef="#br0" timeOffset="116118.3">29404 15840 0,'18'-18'0,"-36"36"0,89-106 16,-54 52-1,-17 54 17,0 0-32,-17-1 0,-19 36 15,1 35 1,35-35 0,0-35-1,18-18 1,52-35-1,-17-18 1,18-18 15,-36 36-15,-17 17 0,-18 36-1,-36 17 1,1 36-1,35-18 1,0 35 0,53-71-1,18-17 1,17 0 0,0-53-1,0-52 1,-35 34-1,-53 53-15,18-34 16,-36 52 31,-35 35-31,18 35-1,17 19 1,18-72-16,0 36 15,18-18 1,52-17 0,54-18-1,-18-35 1,105-53 0,-105-1-1,-53-16 1,-53 69-1,-18 19 1,-52 52 15,35 35-15,-1 19 0,36-19-1,-17 1 1,-1-36-1,-17-35 1,-36 0 0,-70-53-1,-18 0 1</inkml:trace>
  <inkml:trace contextRef="#ctx0" brushRef="#br0" timeOffset="116751.1">27411 15346 0,'0'0'0,"17"0"0,-17-18 15,18 1 1,-18 34 62,0-34-31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04D1-A595-4C34-D255-9A5F0FA61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0977-6D67-97B3-54A0-C2F6BEC65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09CD-C5BC-47DA-A454-4381978C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C58F-2762-7495-DB9C-7A6BE465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2A3B-7173-B454-E9D9-AC85918A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8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CBA-EC9D-66CA-9457-30C8775B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F9CEB-067C-C805-E2D1-338B88CC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8892-701A-ADA2-5A43-4F1F51FA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EA32-B95A-33FE-DDEB-32BD169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8DD2-78CA-EC47-E3A1-2EB610B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02B82-6922-2F5D-6E89-AAB4B471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7CC19-D745-EEE3-C0AB-328163F1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70B9-9F06-8EA7-DF46-67EBDD98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4C9A-213D-EA05-35DA-F13E68FA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66044-0D06-BE3C-A852-4603464D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3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D902-E6D9-07B5-7ECD-F87378DA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9288-81BC-4665-BEB1-A08ECCEC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28A3-C83F-7F6E-67AE-6F55689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0189-80D9-9A52-7BE7-05E693CC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A1CD-EDF8-377B-0F0B-10646B3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D7B9-B575-792E-0BF2-1FC90211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12C-A292-986D-58E9-593A3825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E934-1B9B-7B81-A698-17171EE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9C67-A51C-5E86-91C2-9BBC26E6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998-A9FE-1307-82DC-E04B1596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5ABA-D377-592F-AA57-1F7E2F8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16B0-BF6D-2F7D-EE4C-A722A846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F80F3-51D7-7E36-0AB3-D770B073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BE084-F9EA-E1C7-2A32-7A3037C5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C291-4F3D-8235-7EA6-B190C2AC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4023D-9FDA-1772-43FD-01C95EB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BE1C-C06A-DF47-910F-7610B359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699D2-8E79-8939-26BF-780B2A8FA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9930-5B0D-3C13-E8E1-3DB6B3AB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4B7A-C0DF-1AC3-F732-14B6CD1E0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94C6-8E64-8FD4-65D0-69DE691D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50EAA-FB4B-7739-4EE0-EFF8D83D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60552-126F-A737-8851-E2BBAB2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B54EC-17A5-EACE-8D74-A24E11D3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4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4CF1-C779-6EB5-EE7A-3F7F902E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D86F7-93E5-9AA1-E7F9-BB3B0036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87DD-7D91-5619-2DC6-6D3BB137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75B9-B162-40D0-69B6-D0B22810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0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2D30E-D8AC-8FEE-B4FE-9364754C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7ACD-31C7-A5E3-7749-479E3EC5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0E0D3-D3D9-39B0-B311-0E4461F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622-12AC-1B0C-103B-B4921063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8112-CAED-943B-0B30-D9080A67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9AB1-CEBE-4B5F-ACF3-D8089EA7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3E542-DDC2-1769-7A38-B8EEF24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8E19-0E24-ED72-BAF9-7DD51AF3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491E4-D53D-6C5E-DC17-B1D37BDD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C64-27AF-6D14-4560-2DDD5642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27810-D85E-D720-8A4F-8B652D71B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109A6-B831-5F99-4245-D18A8EEB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1D7B1-353A-D869-43A2-68632674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55666-1762-D515-3D9F-665FECB7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8012-178D-965C-F8CA-821FB3EC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8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C2B9C-EACB-99F2-900A-8ACF6A3E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C86B-7830-5BEE-A60E-0AE8F204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E50A-B3E3-166E-319B-2F9E1F4C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D3EA-9C4A-443F-9344-B2DB6C4A06B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501A-D340-DDD6-2567-C10EF14CC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1339-1624-9D1F-7CCC-768ACC912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03FD-BD7F-4F6B-9398-74C017F3A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517D7B-F0DB-2305-92A5-6FB201C9DD99}"/>
                  </a:ext>
                </a:extLst>
              </p14:cNvPr>
              <p14:cNvContentPartPr/>
              <p14:nvPr/>
            </p14:nvContentPartPr>
            <p14:xfrm>
              <a:off x="552600" y="266760"/>
              <a:ext cx="3162600" cy="73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517D7B-F0DB-2305-92A5-6FB201C9D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257400"/>
                <a:ext cx="318132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53FE2B-043B-A6A1-80EF-A2B7053932B4}"/>
                  </a:ext>
                </a:extLst>
              </p14:cNvPr>
              <p14:cNvContentPartPr/>
              <p14:nvPr/>
            </p14:nvContentPartPr>
            <p14:xfrm>
              <a:off x="463680" y="1136520"/>
              <a:ext cx="7182000" cy="480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53FE2B-043B-A6A1-80EF-A2B7053932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20" y="1127160"/>
                <a:ext cx="7200720" cy="48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21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3090AD-02FF-EFFB-988C-25FBEE43035F}"/>
                  </a:ext>
                </a:extLst>
              </p14:cNvPr>
              <p14:cNvContentPartPr/>
              <p14:nvPr/>
            </p14:nvContentPartPr>
            <p14:xfrm>
              <a:off x="63360" y="38160"/>
              <a:ext cx="7861680" cy="561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3090AD-02FF-EFFB-988C-25FBEE430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28800"/>
                <a:ext cx="788040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04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31FA8E-49C0-37DC-81CF-318251AA97C3}"/>
                  </a:ext>
                </a:extLst>
              </p14:cNvPr>
              <p14:cNvContentPartPr/>
              <p14:nvPr/>
            </p14:nvContentPartPr>
            <p14:xfrm>
              <a:off x="235080" y="120600"/>
              <a:ext cx="6153480" cy="209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31FA8E-49C0-37DC-81CF-318251AA9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11240"/>
                <a:ext cx="6172200" cy="21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021DE7-EEDF-9F48-DD92-7A914BD3B55B}"/>
                  </a:ext>
                </a:extLst>
              </p14:cNvPr>
              <p14:cNvContentPartPr/>
              <p14:nvPr/>
            </p14:nvContentPartPr>
            <p14:xfrm>
              <a:off x="171360" y="165240"/>
              <a:ext cx="7410960" cy="488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021DE7-EEDF-9F48-DD92-7A914BD3B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" y="155880"/>
                <a:ext cx="742968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7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32DC03-1255-C61E-6BBC-C35B1565D1BD}"/>
                  </a:ext>
                </a:extLst>
              </p14:cNvPr>
              <p14:cNvContentPartPr/>
              <p14:nvPr/>
            </p14:nvContentPartPr>
            <p14:xfrm>
              <a:off x="679320" y="82440"/>
              <a:ext cx="5353560" cy="38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32DC03-1255-C61E-6BBC-C35B1565D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73080"/>
                <a:ext cx="5372280" cy="38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BDAD7F-D74E-AE77-3B84-A120AAA34AC1}"/>
                  </a:ext>
                </a:extLst>
              </p14:cNvPr>
              <p14:cNvContentPartPr/>
              <p14:nvPr/>
            </p14:nvContentPartPr>
            <p14:xfrm>
              <a:off x="514440" y="1587600"/>
              <a:ext cx="7423560" cy="207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BDAD7F-D74E-AE77-3B84-A120AAA34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080" y="1578240"/>
                <a:ext cx="7442280" cy="20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0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093C25-47F8-59C6-D24B-F1EB7B3CDA96}"/>
                  </a:ext>
                </a:extLst>
              </p14:cNvPr>
              <p14:cNvContentPartPr/>
              <p14:nvPr/>
            </p14:nvContentPartPr>
            <p14:xfrm>
              <a:off x="0" y="101520"/>
              <a:ext cx="11023920" cy="65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093C25-47F8-59C6-D24B-F1EB7B3CD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2160"/>
                <a:ext cx="11042640" cy="65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DED-10D7-8110-13D9-F24919E1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9F6B-3794-F646-59C1-2066B7D7A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6C410-5647-05F9-E9E8-1F4584DE4814}"/>
              </a:ext>
            </a:extLst>
          </p:cNvPr>
          <p:cNvSpPr txBox="1"/>
          <p:nvPr/>
        </p:nvSpPr>
        <p:spPr>
          <a:xfrm>
            <a:off x="3048778" y="172084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WinWaitActive</a:t>
            </a:r>
            <a:r>
              <a:rPr lang="en-IN" dirty="0"/>
              <a:t>("Open")</a:t>
            </a:r>
          </a:p>
          <a:p>
            <a:r>
              <a:rPr lang="en-IN" dirty="0"/>
              <a:t>Sleep(3000)</a:t>
            </a:r>
          </a:p>
          <a:p>
            <a:r>
              <a:rPr lang="en-IN" dirty="0" err="1"/>
              <a:t>ControlFocus</a:t>
            </a:r>
            <a:r>
              <a:rPr lang="en-IN" dirty="0"/>
              <a:t>("Open","","Edit1")</a:t>
            </a:r>
          </a:p>
          <a:p>
            <a:r>
              <a:rPr lang="en-IN" dirty="0"/>
              <a:t>Sleep(3000)</a:t>
            </a:r>
          </a:p>
          <a:p>
            <a:r>
              <a:rPr lang="en-IN" dirty="0"/>
              <a:t>Send("C:\Users\Bharanilikith\Downloads\Get_Started_With_Smallpdf.pdf")</a:t>
            </a:r>
          </a:p>
          <a:p>
            <a:r>
              <a:rPr lang="en-IN" dirty="0"/>
              <a:t>Sleep(3000)</a:t>
            </a:r>
          </a:p>
          <a:p>
            <a:r>
              <a:rPr lang="en-IN" dirty="0" err="1"/>
              <a:t>ControlClick</a:t>
            </a:r>
            <a:r>
              <a:rPr lang="en-IN" dirty="0"/>
              <a:t>("Open","&amp;Open","Button1")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41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2022-09-30T03:58:20Z</dcterms:created>
  <dcterms:modified xsi:type="dcterms:W3CDTF">2022-09-30T03:58:43Z</dcterms:modified>
</cp:coreProperties>
</file>