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9T02:07:43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9596 388 0,'0'0'0,"-18"-18"16,18 1 0,-18-1-16,18-17 15,0 17 1,0 36 15,18-1-15,35 36-1,70 124 1,-35-54 0,36 54-1,-53-54 1,-1-17 0,-52-35-1,-18-36 1,0-18-1,-18-34 1,-17-36 0,17 35-16</inkml:trace>
  <inkml:trace contextRef="#ctx0" brushRef="#br0" timeOffset="606.39">10195 370 0,'0'-17'0,"0"34"0,0-70 31,0 36-31,0-1 16,0 36 15,-70 35-15,-18 35-1,-36 35 1,-52 107 0,52-54-1,1 18 1,105-159 0,-17 36-16,35-36 31,0-52 16,35-19-32</inkml:trace>
  <inkml:trace contextRef="#ctx0" brushRef="#br0" timeOffset="1024.25">10354 864 0,'0'0'0,"0"-17"32,0 34-17,0 19 1,0 34-1,0 89 1,0 17 0,18 18-1,-18 106 1,0 0 0,0-88-1,-36 70 1,36-176-1,-35-36 1,17-70 0,18-53-1,0-123 1,0-18 0,0 123-16</inkml:trace>
  <inkml:trace contextRef="#ctx0" brushRef="#br0" timeOffset="1373.14">10266 1341 0,'-18'-36'0,"36"72"0,-36-178 15,18 19 1,35 17 0,71 0-1,-18 53 1,18 36-1,-53 52 1,-53 88 0,-70 1-1,-19-36 1,1 0 15,18-70-15,52 0-1,36-18 17,17-18-17,36-17 1</inkml:trace>
  <inkml:trace contextRef="#ctx0" brushRef="#br0" timeOffset="1923.78">11201 1058 0,'0'0'0,"106"-70"31,-89 52-31,1-52 16,-18 52 0,-18 0-1,-52 1 1,-72 52-1,37 53 1,-36 53 0,70-35-1,71 0 1,0-88-16,18 17 16,70-35-1,-18-18 1,71-70-1,-70 17 1,0-70 0,-36 35-1,-35 71 1,18 53 15,-18 52-15,0 54-1,17-18 1,18-53 0,-17 17-1,17-52 1,1-18 0,17-35-1,-18-1 1</inkml:trace>
  <inkml:trace contextRef="#ctx0" brushRef="#br0" timeOffset="6605.25">11712 670 0,'0'0'0,"18"-17"0,-1 17 0,1-36 31,0 36-31,-18-35 16,0 53 31,0-1-47,0 72 15,-18 87 1,-17-35 0,17 18-1,1-71 1,-1-70-16,18-1 16,0 19 15,0-54 0,18-17-15,52-36-16</inkml:trace>
  <inkml:trace contextRef="#ctx0" brushRef="#br0" timeOffset="7122.55">12153 582 0,'0'0'0,"-17"18"32,17-1-17,-36 54-15,1 35 16,0 70 0,17-70 15,18 17-16,0-52 1,0-36 0,0-52 15,0-36-15,71-53-1,-1 18 1,54-36-1,-19 71 1,-34 71 0,-36 88-1,-35-18 1,0 35 0,-17-52 15,17-36-16,-18-35 1,0 0 0,-35-17-1,18-19-15</inkml:trace>
  <inkml:trace contextRef="#ctx0" brushRef="#br0" timeOffset="7388.1">11624 1005 0,'0'0'0,"0"-17"0,0-1 16,53 0 0,0 1-1,53-1 16,-36 1-15,-34 17 0,-54 0-1,0 17 1,-35 18 0</inkml:trace>
  <inkml:trace contextRef="#ctx0" brushRef="#br0" timeOffset="8072.29">8767 2028 0,'0'0'0,"-18"-17"16,36 17 15,34 0-16,-16 0-15,105 0 16,106 0 0,88 0-1,18-18 1,158 18 0,-70-17-1,141 17 1,0 0-1,-194 0 1,36-18 0,-177 0-1,-89 1 1,-122 17 0,-36-18-1,-36 0 16,-105 18-15</inkml:trace>
  <inkml:trace contextRef="#ctx0" brushRef="#br0" timeOffset="8856.99">10389 2311 0,'18'-18'0,"-36"36"0,18-36 47,-35 36-47,0-1 0,-89 89 16,-105 106-1,53-53 1,-54 17 0,195-123-1,-88 35-15,17 0 31,106-105 1,0-19-17,35-52 1,-17 71-16,35-36 16,-36-36-1,1 72 1,-18 70 15,-53 53-15,18-1-1,17-34 1,36-71 0,70 0-1,0-53 16,-53 35-31,53-17 16,-35 0 0,-35 0-1</inkml:trace>
  <inkml:trace contextRef="#ctx0" brushRef="#br0" timeOffset="9673.01">5027 3175 0,'-18'53'31,"1"-18"-31,-1 36 15,-17 70 1,17-88-16,-52 123 16,17-88-1,17 1 1,1-72 0,18 1-1,-1-36 1,18-88-1,0 89-15,70-107 16,36-87 0,-17 52-1,34 71 1,-52 123 0,-54 0-1,18 53-15,-17 159 31,-18-123-15,0-18 0,0-53-1,0-36 1,-18-52 15,1 17-31</inkml:trace>
  <inkml:trace contextRef="#ctx0" brushRef="#br0" timeOffset="10321.04">4780 3687 0,'0'0'16,"0"17"-16,71-17 16,52 0-1,1-17 16,52-72-15,-123 72-16,53-54 16,-36 36-16,71-71 15,-17-35 1,-106 70 0,-54 54-1,-17 17 1,-52 158-1,52-16 1,17 52 0,1-89-1,17 1 1,18-53 0,0-18 15,-17-52 0,17-18-15,35-54-1,36 19 1,70-1 0,-106 54-16,71 17 15,-18 35 1,-70 18-1,-71 35 1,-53 0 0,-70 18-1,105-71 1,18-35 0,53-17-1,35-36 16,36 17-31</inkml:trace>
  <inkml:trace contextRef="#ctx0" brushRef="#br0" timeOffset="10771.91">5980 3775 0,'35'0'0,"-70"0"0,105 0 16,18-53-1,-70 53-15,35-53 16,-18 18-1,-17 17-15,-18 0 16,-53 18 0,-18 0-1,-35 53 1,71-35 0,18 17-1,69 0 16,37 1-15,-19-1 0,-17 0-1,-35 1 1,-71-1 0,-18-18-1,-17-17 1,0 0-1,35 0 1,35-35 0,18-18-1,89-35 1,-19 35 0</inkml:trace>
  <inkml:trace contextRef="#ctx0" brushRef="#br0" timeOffset="11038.09">6491 3351 0,'35'-17'16,"-70"34"-16,106-52 16,-54 17-16,-17 54 31,-53 52-15,0 71-1,36-53 1,-18 17-1,17-52 1,18-36 0,18-35-1,34-18 1,19-17 0,-18 0-1</inkml:trace>
  <inkml:trace contextRef="#ctx0" brushRef="#br0" timeOffset="12422.32">6809 3669 0,'0'-18'16,"0"36"-16,17-71 16,-34 53-1,-1 18 1,-53 52 0,36 1-1,17-1 1,18-17-1,53-35 1,36-18 0,-19 0-1,54-71 1,-71 18 0,-36-35-1,-17 18 16,-70 34-15,-19 36 0,-52 36-1,106-19-15,-36 36 16,71 35 0,0-17-1,71-18 1,0-18-1,-36-35-15,71 0 16,-36-53 0,36 0-1,-71 18 1,18-36 0,-35 71-1,-18-17 16,0 52-15,0 36 0,-18-18-1,18-1 1,18-34 0,35-18-1,0-18 1,0-34-1,-18-19 1,0 18 0,1 0-1,-19 36 1,-17 34 0,0 18-1,0 36 16,0-18-15,0 17 0,71-34-1,17-36 1,0-18 0,18-52-1,-53 17 1,17-71-1,-17-17 1,-53 0 0,0 88-1,0 35 1,-17 71 0,-19 53-1,36 35 16,0-17-15,0-54 0,71 1-1,0-54 1,34-17 0,1-17-1,-18-36 1,-35-18-1,-17-17 1,-1 35 0,-35 71 15,-35 52-15,17-17 15,18 18-16,0-36 1,18-35 0,52 0-1,-52 0-15,17-17 16,18-19 0,-53 1-1,0-36 1</inkml:trace>
  <inkml:trace contextRef="#ctx0" brushRef="#br0" timeOffset="12654.51">7708 3634 0,'0'0'0,"-35"17"0,17-17 0,1 18 0,-1-18 31,106 0-15,36-18 0,52-17-1,-52 0 1,-19-1 0,-87 19-16,53-19 15</inkml:trace>
  <inkml:trace contextRef="#ctx0" brushRef="#br0" timeOffset="13337.79">12647 2064 0,'0'0'0,"0"-18"0,-35-35 31,17 53-31,18-17 16,0 34 0,88 107-1,18 34 1,53 107-1,0-18 1,-71-124 0,-18 1-1,-52-89-15,17 0 16,-17 1 0,-53-36 15,-53-53 0,70 53-31</inkml:trace>
  <inkml:trace contextRef="#ctx0" brushRef="#br0" timeOffset="13655.01">12823 2893 0,'0'0'0,"-17"0"15,17 53 1,35-18-1,53 18 1,-70-35-16,70-1 16,36 1-1,-36-18 1,-18 0 0,19-35-1,-37-36 16,-16-17-15,-19 52 0,-17 72 15,-17-19-31,-19 36 16,19 18-16</inkml:trace>
  <inkml:trace contextRef="#ctx0" brushRef="#br0" timeOffset="14087.11">13582 3563 0,'0'0'0,"0"-35"0,0-53 31,0 70-31,0 36 31,0 34-15,0 107 0,0-123-16,0 87 15,0 36 1,-35-71 0,-1 0-1,19-53 16,17-70-15,0-35-16</inkml:trace>
  <inkml:trace contextRef="#ctx0" brushRef="#br0" timeOffset="14554.85">13529 3775 0,'0'-36'0,"0"72"0,0-160 15,0 89-15,0-53 16,53-18-1,17 71 1,54 17 0,-36 53-1,0 71 1,-88-35 0,-70 17-1,-18-35 16,-36-36-15,54-17 0,17 0-1,35-17 1,18-1 0,71 106 15,17 1-16,-35-1 1,-36-71-16,54 54 16,-18-53-1,35-18 1,-35-18 0,35-53-1,-70 54 1</inkml:trace>
  <inkml:trace contextRef="#ctx0" brushRef="#br0" timeOffset="16122.23">14182 3863 0,'-18'0'16,"36"0"-16,-107 0 15,54 0 1,18 0 0,34 0-1,1 0-15,70 0 16,53-35-1,-53-18 1,18 0 0,-88-35 15,-36 52-31,-70 36 16,-71 0 15,53 71-31,18 17 31,88 0-15,0 18-1,35-88-15,36 35 16,52-36 0,-17-17-1,53-70 1,-53-36-1,-36 18 1,-52 52-16,35-122 16,-53 34-1,0 1 1,0 193 15,0 36-15,0-53-1,-18 106 1,18-53 0,0 17-1,0-52 1,53-36 0,0-35-1,88-18 1,-35-17-1,18-36 1,-36 1 0,0-18-1,-88 17 1,0 1 0,-71 70 15,-17 35-16,0 18 1,-18 35 0,71 18-1,17-36 1,18-17 0,36-53-1,69-53 1,19-35-1,-36 18 1,0-1 0,-52 36-1,-36 70 17,-53 18-17,53-35 1,-36 70-16,36 0 31,36-17-15,69-54-1,-34-17 1,53-88 0,-36 0-1,18-89 1,-71 54-1,-18-53 1,-17 87 0,-17 54-1,-18 70 1,-1 106 0,19 18-1,17-18 1,0-52 15,17 16-15,36-52-1,71-53 1,-36-35 0,18-18-1,-36-17 1,1-19-1,-54 72 1,-17-1 0,0 71-1,-35 18 1,35-19 0,0 19-1,18-36 16,-1-35-31,36 0 0,53-17 32,0-54-17,-18-17 1</inkml:trace>
  <inkml:trace contextRef="#ctx0" brushRef="#br0" timeOffset="16471.3">16757 3369 0,'-18'0'0,"36"0"0,-106 35 16,70-17-16,0 17 15,1 36 1,17-36 0,70-35-1,-17-18 1,-17-35 15,-36 1-15,0-19-1,-71 36 1,0 35 0,36 35-1,-18 18 1,18 0-1,-18 0 1,18-36-16</inkml:trace>
  <inkml:trace contextRef="#ctx0" brushRef="#br0" timeOffset="16672.03">15752 3722 0,'0'0'15,"-36"0"-15,1 0 16,53 0 0,35 0-1,35 0 1,53 0 0,0-18-1,-35 1-15</inkml:trace>
  <inkml:trace contextRef="#ctx0" brushRef="#br0" timeOffset="17554.07">16969 3828 0,'-18'-18'0,"36"36"0,-36-54 0,18 19 15,0-19 1,53 36 0,35 0-1,-35 36 1,-18 52-1,-35-18 1,0-34-16,0 52 16,0-53-1,18-52 17,35-54-17,17-17 16,-17 0-15,0-1 0,-35 37-1,-1 52 1,1 17 0,-18 1-1,0-1-15,18 36 16,-1 0-1,36-17 1,18-19 0,-18-17-1,53 0 1,-18-53 0,0-17-1,-70 17 16,-18-18-15,0 54 0,-106 34-1,35 19 1,54-19-16,-72 89 16,72-35-1,34 17 1,36-53-1,36-17 1,16-18 0,-34-36-1,-18 1 1,0-18 0,-18 36-1,-17-1 1</inkml:trace>
  <inkml:trace contextRef="#ctx0" brushRef="#br0" timeOffset="17753.09">18097 4022 0,'-17'0'0</inkml:trace>
  <inkml:trace contextRef="#ctx0" brushRef="#br0" timeOffset="22903.99">7320 4815 0,'0'0'0,"0"-17"16,18-54-1,-18 54-15,0-1 16,-18 18-1,0 0-15,-70 18 16,-53 105 0,0 36-1,-18 70 1,106-17 0,53-89-1,0-70-15,71 53 31,17-53-15,71-53 0,-53 0-1,17-71 1,-17 18 0,-71 18-16</inkml:trace>
  <inkml:trace contextRef="#ctx0" brushRef="#br0" timeOffset="23170.18">7955 5115 0,'0'0'15,"0"-17"-15,0-1 0,0-17 16,-18 35 0,-70 88-1,0 0 1,-35 53 15,-1-17-15,18-1-1,53-70 1,71-88 15,0 17-31</inkml:trace>
  <inkml:trace contextRef="#ctx0" brushRef="#br0" timeOffset="23587.98">8273 4710 0,'0'0'0,"-18"-18"15,0 18 1,18-18 15,89 18-15,34 71 0,18 52-1,-53-17 1,-52 35-1,-89 18 1,-53-36 0,-53 1-1,124-89-15,-71 53 16,-17-17 0,70-53-1,53-54 32,17 19-47</inkml:trace>
  <inkml:trace contextRef="#ctx0" brushRef="#br0" timeOffset="30936.35">15469 4657 0,'0'0'0,"0"-18"0,18 18 0,0-35 31,-1 35-31,-17-36 16,0 19-1,-35 17 1,17 0-16,-70 0 16,-71 88-1,-17 88 1,88 1 0,52 52-1,36-70 1,0-124-16,89 106 15,-1-70 17,35-18-17,-34-53 1,16-53 0,19-18-1,-1-35 1,-52 36-1</inkml:trace>
  <inkml:trace contextRef="#ctx0" brushRef="#br0" timeOffset="31236.36">16016 4921 0,'0'0'0,"0"-17"0,0-1 0,0 0 16,0 36-1,-53 53 1,18 17 15,-53 53-15,52-53 0,-16 0-1,16-35 1,19-35-1,17-36 17,70-52-17</inkml:trace>
  <inkml:trace contextRef="#ctx0" brushRef="#br0" timeOffset="31552.49">16210 4921 0,'0'0'0,"35"-35"0,-35 53 47,-17 35-31,-54 35 0,36 0-1,-53 53 1,52-70-1,1-1 1,-18-17 0,53-35-1,-17-18-15,17 17 16,0-34 0,35-72-1,18 1 1</inkml:trace>
  <inkml:trace contextRef="#ctx0" brushRef="#br0" timeOffset="31918.93">16228 4516 0,'0'-18'0,"0"36"0,-18-54 0,18 19 16,18-1-1,105 18 1,71 35 0,0 53-1,-70 1 1,-18 87 0,-89-35-1,-52 71 1,-106-36-1,106-123-15,-89 53 16,-35 17 15,54-70-15,-1-17 0,17-36-1,89-36-15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9T03:09:58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6227 2046 0,'0'0'0,"0"-18"0,0 1 15,0-36 1,0-18 0,0 54-16,-71-54 15,0 54 1,18 34 15,-52 89-15,16-18-1,19 71 1,70-71 0,0-53-1,53-35 1,0 0-1,35-35 1,0-53 0,-35 17-1,-35-34 1,-1 52 0,-17 17-1,0 54 32,0 70-31,0-17-1,18 17 1,53-18 0,-19-34-1,-34-36-15,70 17 16,36-34-1,-18-19 1,35-34 0,-71-18-1,-34-53 1,-72-89 0,-70 107-1,-88-1 1,18 89 15,-142 35-15,54 71-1,-89 158 1,247-17 0,36 87-1,70-16 1,70-107-1,54 0 1,-71-158-16,123 35 16,106-53-1,-17-71 1,-89 1 0,1-18-1,-72 35 1,-87 35 15,-18 1-31,0-1 16,0 0-16</inkml:trace>
  <inkml:trace contextRef="#ctx0" brushRef="#br0" timeOffset="2181.83">8167 2011 0,'-18'0'16,"1"0"-1,-1 17 1,18 19 0,0-19-1,106 19 1,-71-36-16,124 0 15,105 0 1,1 0 0,-142-18-1,-17 18 1,-71-18 0</inkml:trace>
  <inkml:trace contextRef="#ctx0" brushRef="#br0" timeOffset="2532.6">9137 1834 0,'-18'-17'15,"36"34"-15,-124-69 16,53 52 0,36 52-1,17 19 1,88-18-1,0-35 1,35-18 0,1 0-1,-106 52 1,-18 37 0,-124 34-1,1-35 1,-71 53 15,52-52-15,90-54-1,104-53 1</inkml:trace>
  <inkml:trace contextRef="#ctx0" brushRef="#br0" timeOffset="3482.38">10125 2505 0,'0'0'0,"-18"17"15,-35-17 1,36 0-16,-1 0 15,18-53 1,70-52 0,-34 69-16,52-105 15,53-70 1,-53 34 0,-70 124-1,-53 53 1,-54 106 15,19-18-15,70-52-16,0 87 15,35-35 1,53 0 0,0-35-1,-52-53 1,-54 0 15,-70-35-15,17 0-1,54 17 1,-1 18 0,18 35-1,0-17-15,18 35 16,70 0-1,18-53 17,17 0-17,71-53 1,-17-18 0,-72 1-1,-87-18 1,-18 35-1,-70 53 1,-19 17 0,1 72-1,35-1 1,53-18 0,36 1-1,69-36 1,1-35-1,71-35 1</inkml:trace>
  <inkml:trace contextRef="#ctx0" brushRef="#br0" timeOffset="3916.29">11659 2187 0,'18'-35'0,"-36"70"0,36-123 15,-53 53 1,17 35-16,-70-18 15,17 53 1,1 54 0,17 16-1,35-34 1,18 17 0,35-53-1,1-35 1,52-70 15,-18-18-15,-34 35-1,-19-35 1,-17 105 15,0 36-15,0 35-1,0-35 1,0 0 0,71-35-1,-53-18-15,87 0 16,-16-35 0</inkml:trace>
  <inkml:trace contextRef="#ctx0" brushRef="#br0" timeOffset="4250.39">11994 2240 0,'0'0'16,"-17"-53"0,17 18-1,53 17 1,0 18 0,52 36-1,-16 34 1,-72 18-1,-17-17 1,-35-36 0,17-35-1,18-17 1,18-54 0,-18 53-16,53-52 15,0 17 1,0 18-1,0-1 17,53 1-17</inkml:trace>
  <inkml:trace contextRef="#ctx0" brushRef="#br0" timeOffset="4866.31">12771 2046 0,'-71'18'31,"36"-1"-16,-18 72 1,35-1 0,1-71-16,-1 72 15,18-54-15,18 53 16,52-70 0,71-18-1,36-71 1,-36 1 15,0-54-15,-106 89-16,36-106 15,-54-53 1,-17 70 0,0 107-1,0 70 1,-17 141-1,-19-71 1,-17 0 0,18-34-1,18-36 1,-1-53 0,18-36-1,18-17 1,87-52-1,36-1 17,-35 70-17,18 36 1,-36 53 0,-70 18-1,-36 17 1,-53-17-1,36-71 1</inkml:trace>
  <inkml:trace contextRef="#ctx0" brushRef="#br0" timeOffset="7516.48">14711 1940 0,'-18'18'0,"36"-18"32,-1-18-17,19-17-15,52-36 16,18-34 0,-89 16-1,-17 54-15,-35 0 16,-88 35-1,34 53 17,37 35-17,34 0 1,18-17 0,88-54-1,-17-17 1,34 0-1,-69-17 1,-89 17 15,18 0-31,-36 70 16,-35 54 0,53-1-1,36-52 1,17 17 15,17-70-31,54-1 16,70-17-1,53-53 1,18-35 0,-89-18-1,-17-70 1,-88 123-16,-18-53 15,-18-123 1,-53 141 0,1 88-1,-1 123 1,1 89 0,52-53-1,36 35 16,35-124-31,70 1 32,18-54-17,-35-17 1,35-70 0,-17-54-1,-107 54 1,-17-1-1,-53 89 17,36-1-32,-19 89 15,19-35 1,17-1 0,35-34-1,36-19 1,52-17-1,1-53 17,-89 36-32,35-36 15,-52-35 1,-18 17 0,0 53-1,0 36 1,0 53-1,0-1 1,0 1 0,0-54-1,0 19 1,35-36 0,18-53-1,18-35 1,-18-1 15,-18 19-15,-17 17-1,-1 88 17,1-35-32,17 88 15,-17-35 1,35 0-1,0-18 1,17-35 0,1 0-1,-36-17-15,36-54 16,-1 1 0,-35-18-1,-17 35 1,-18 70 31,-35 54-32,17 17 1,18-17 0,35-19-1,36-34 1,88-18-1,-124 0-15,106-18 16,0-34 0,-70-37-1,-54 36 1,-34-17 0,-89 52-1,35 54 1,18 52-1,36 18 17,17-54-17,53 1 1,53-53 0,-1 0-1,19-35 1,-54-18-1,19-35 1,-54 0 0,-17 70-1,-36 71 17,-17 35-17,17-35 1,18-35-1,18-18 17,35 0-17,-18-53 1,35-53 0,-17 18-1,18-18 1,-36 53-1,-35 71 1,-17 70 0,-1 0-1,18 0 1,35-17 0,0-53-1,54-1 1,-72-17-16,89 0 15,-18-35 17,0-71-17,-35-70 1,0-54 0,-17 54-1,-36 105 1,-18 54-1,-88 140 1,36 18 0,-1 71-1,53-53 1,1-53 0,52-71-1,36-17 1,34-18-1,19-53 17,-36-36-17,-70 54-15</inkml:trace>
  <inkml:trace contextRef="#ctx0" brushRef="#br0" timeOffset="7599.34">18380 1834 0,'0'0'0</inkml:trace>
  <inkml:trace contextRef="#ctx0" brushRef="#br0" timeOffset="7715.79">18768 1782 0,'53'0'0,"105"-36"16,-52 19-1,-88 17-15,-36 17 16,-17 1-1</inkml:trace>
  <inkml:trace contextRef="#ctx0" brushRef="#br0" timeOffset="8132.26">10054 3545 0,'0'0'0,"-35"18"31,17 0-31,18 35 16,-53 35-1,18-18 1,17-52-16,1 0 15,-19-18 1,36-36 0,0 19-16</inkml:trace>
  <inkml:trace contextRef="#ctx0" brushRef="#br0" timeOffset="8281.51">10001 3369 0,'0'-18'0,"0"36"0,-35-36 0,-36 18 15,36 0 17,53 53-17,70 0 1,-53-53-16</inkml:trace>
  <inkml:trace contextRef="#ctx0" brushRef="#br0" timeOffset="8631.66">10654 3704 0,'0'18'0,"0"-36"0,0 71 15,-18-18-15,-52 36 16,-1-36 0,36-35-1,17-17 1,18-72 15,71-34-15,52 17-1,1 71 1,-54 105 0,-70 19-1,-35 34 1,-53-17-1,70-36 1,36-70 0,88-17-1</inkml:trace>
  <inkml:trace contextRef="#ctx0" brushRef="#br0" timeOffset="8744.52">12224 3669 0</inkml:trace>
  <inkml:trace contextRef="#ctx0" brushRef="#br0" timeOffset="9614.98">12100 3598 0,'0'-17'0,"0"-1"15,0-35 1,0 35-1,-17 36 1,-54 35 0,-17 53-1,35 0 1,35-36 0,36-52-1,35-18 1,35-35-1,18-54 1,-88 72 0,17-71-1,-18-1 1,-17 72 0,0 34-1,0 72 1,0 16-1,36 1 1,34-35 0,18-54-1,-35-17 1,53-35 0,-35-71-1,-36 71-15,-17-106 16,17-53 15,-35 53-31,0 123 31,-35 53-15,-1 107 0,19 34-1,17-35 1,0-53-1,53-52 1,35-19 0,53-70-1,-18-53 1,1-52 0,-53-36-1,-71 70 1,0 89-1,-89 123 17,36 71-17,36 0 1,34-54 0,19-52-1,17-17 1,35-36-1,0-18 1</inkml:trace>
  <inkml:trace contextRef="#ctx0" brushRef="#br0" timeOffset="10498.88">14764 3634 0,'0'0'15,"-18"0"-15,0 17 0,18-34 47,18 17-47,17-53 16,-35 0 0,-17-18-1,-54 54 1,-35 34-1,-17 89 1,88-71 0,-36 54-1,53 34 1,18-70 0,36-53-1,87-18 1,-17-52-1,0-54 1,-71-52 0,-17-18-1,-18 70 1,0 36 0,-36 106-1,36-1-15,0 54 16,0-36-16,0 177 15,0-36 17,0-70-17,71-35 1,35-71 0,35-18-1,0-52 1,-53-19-1,-70 19 1,-18 52 0,-18 89-1,-17-18 1,35-18-16,-53 35 16,35-34-1,1-19 1,17-34 31,53-19-47</inkml:trace>
  <inkml:trace contextRef="#ctx0" brushRef="#br0" timeOffset="10681.74">15346 3334 0,'0'0'0,"0"-18"0,-53 18 16,35 0-16,-17 35 16,17 18-1,36-35 1,70 0 0,0-1-1</inkml:trace>
  <inkml:trace contextRef="#ctx0" brushRef="#br0" timeOffset="11081.59">15681 3581 0,'0'0'0,"-35"0"16,-1 0 0,19-18-1,17-17 1,70-1-1,19 36 1,-19 0 0,1 71-1,-71 17 1,0-70-16,-18 35 16,-17 0-1,-1-53 1,19 0-1,17-36 17,17-34-17,-17 52-15,53-52 16,0-1 0,0 18-1,35 36 1,-17 17-1</inkml:trace>
  <inkml:trace contextRef="#ctx0" brushRef="#br0" timeOffset="11414.92">16210 3598 0,'0'0'0,"18"36"16,17-19 0,18-17-1,0 0 1,17-70-1,-52 34 17,-18-34-17,-35 52 1,-18 18 0,0 71-1,0 35 1,35-53-1,18 17 1,18-35 0,53-17-1,70-18 1,-106 0-16,18 0 0</inkml:trace>
  <inkml:trace contextRef="#ctx0" brushRef="#br0" timeOffset="13016.16">17057 3475 0,'0'0'15,"-35"0"-15,-54-35 16,36 35 0,-17 35-1,35 53 1,17 0-1,18 0 1,0-17 0,0-53-16,35 17 15,53-17 1,18-18 0,-18-36-1,71-70 1,-71-35-1,-52 0 17,-19-18-17,-17 54 1,-35 87 0,-36 106-1,54 18 1,17 53-1,0-18 1,35-71 0,18 1-1,18-53 1,-54-18-16,54 0 16,17-36-1,18-34 1,-53-18-1,0-1 1,-53 72 15,0 52-15,-18 36 0,0-1-1,-17 1 1,35-36-1,18-17 1,52-18 0,36-18-1,-18-17 1,0-53 0,-35 17-1,-35 53 1,-89 54 31,36 17-32,0-1 1,35 1 0,18-35-1,-1-18-15,89 0 16,18 0-1,-19 0 1,1-53 0,-71-35-1,-35 17 1,0 36-16,-52-36 16,-37 71-1,-16 18 1,16 70-1,72-17 17,17-1-17,0-52-15,53 35 16,0-35 0,35-18-1,35 0 1,-17-36-1,35-34 1,-123 52-16,52-70 16,-52 35-1,-18 106 17,0 0-17,-18-35-15,1 34 16,17 1 15,17-53 0,1 0-15,35-53 0,35-35-1,0 0 1,-70 53-16,88-18 15,-71 70 1,-35 36 0,-18 53-1,1-35 1,34-36 0,72-17-1,-1-18 1,18 0-1,-18-71 17,-35-17-17,-53-36 1</inkml:trace>
  <inkml:trace contextRef="#ctx0" brushRef="#br0" timeOffset="13269.12">18415 3140 0,'0'0'0,"-35"0"0,17 0 0,-35 0 15,36 0 79</inkml:trace>
  <inkml:trace contextRef="#ctx0" brushRef="#br0" timeOffset="13369.4">17304 3440 0</inkml:trace>
  <inkml:trace contextRef="#ctx0" brushRef="#br0" timeOffset="13464.78">17286 3475 0,'35'0'0,"71"0"15,53-18 1</inkml:trace>
  <inkml:trace contextRef="#ctx0" brushRef="#br0" timeOffset="14097.99">7285 6350 0,'0'0'0,"0"-106"16,0 53-1,0-53 1,0 71 0,-35 17-1,17 71 1,0 159 0,18 123-1,-53 71 1,-17 35-1,35-106 1,-54 141 0,1 89 15,18-160-15,-1-175-1,36-54 1,35-194-1,0-158 1</inkml:trace>
  <inkml:trace contextRef="#ctx0" brushRef="#br0" timeOffset="14913.76">7144 6121 0,'-18'-18'0,"36"36"0,-54-54 16,1 19-1,35-1-15,71-17 16,87 17-1,195 1 1,159-19 0,-1 1-1,283 0 1,229-36 0,-458 36-1,87 17 1,-228 18-1,-72 0 1,-158 18 15,-105 70-15,-89 53 0,0 18-1,0-18 1,0 106-1,0 71 1,35 34 0,0 19-1,-17-1 1,17-17 0,-35-141-1,0 70 1,-71 18-1,-87-106 17,17-71-32,-142 36 31,-69 0-15,-125-54-1,-158-52 1,-141-53-1,-70 0 1,-54-35 0,71 0-1</inkml:trace>
  <inkml:trace contextRef="#ctx0" brushRef="#br0" timeOffset="14947.65">5609 9684 0,'0'-36'0</inkml:trace>
  <inkml:trace contextRef="#ctx0" brushRef="#br0" timeOffset="14980.66">5733 9172 0,'53'-35'0,"-36"0"0</inkml:trace>
  <inkml:trace contextRef="#ctx0" brushRef="#br0" timeOffset="15698.27">8167 6914 0,'-35'-17'0,"70"34"0,-106-34 0,-70-1 16,-71 1-1,160 17-15,-142 52 32,70 19-17,-17 141 1,35 88 0,53 17-1,88-17 1,124-53-1,141-71 1,88-88 0,-88-70-1,141-36 1,-53-87 0,-300 87-16,142-106 15,-1-105 1,-70-53-1,-124 0 17,-53 35-17,-17 176-15,-141-193 16,-124 52 0,17 124-1,-122 105 1,17 107-1,141-1 1,0 89 0,212-159-16,-36 106 15,71-1 1,35-34 0,18-54-1,-35-70-15</inkml:trace>
  <inkml:trace contextRef="#ctx0" brushRef="#br0" timeOffset="16198.27">7885 7444 0,'0'0'0,"-18"-18"0,18 0 15,-35-35 1,17 53-16,0 18 15,1 123 1,-1 0 0,-17 18-1,-18 0 1,-18-53 0,18-53-1,36-53 1,17-53-1,0-89 1,17 1 15,19 53-15,-19 71-16,36 17 16,0 35-1,0 53 1,-35 0-1,-1-17 1,36-1 0,-17-70-1,34 0 1,1-35 0,-18-18-1,-36 35-15</inkml:trace>
  <inkml:trace contextRef="#ctx0" brushRef="#br0" timeOffset="16981.16">8220 7796 0,'17'-35'16,"-52"88"0,53-71-16,-1-35 15,-34 71 1,-36 53 0,18-1-1,35 18 1,0-52-1,35-36 1,35-36 0,19-17-1,-19-17 1,-70 17 0,0 0-1,-53 53 1,18 0-1,0 53 1,35-18 15,0 1-15,53-36 0,52-36-1,19 1 1,-36 17-1,-70-17 1,-71 35 15,-18 0-15,54 0 0,-1 0-1,0 0 1,18 35-1,18-35-15,35 36 16,0 52 15,-36 53-15,1 35 0,-18-35-1,-35 71 1,-36-53-1,18-71 1,-17-53 0,17-52-1,0-71 1,18-18 0,35-53-1,35 18 1,53-18-1,-53 124 1</inkml:trace>
  <inkml:trace contextRef="#ctx0" brushRef="#br0" timeOffset="17164.74">8961 7761 0,'0'0'0,"0"18"31,0-1-16,-18 19 1,0-36 0,1 17-16,-19 1 15,19-18 1</inkml:trace>
  <inkml:trace contextRef="#ctx0" brushRef="#br0" timeOffset="17331.04">8908 7655 0,'0'-17'16,"-36"-1"15,54 36 0,0-18-15,52 0-16</inkml:trace>
  <inkml:trace contextRef="#ctx0" brushRef="#br0" timeOffset="17680.55">9207 7655 0,'0'0'0,"18"0"16,-18 18 0,0 35-1,0 17 1,0 1-1,-18-36 1,-34-35 15,16 0-15,36-35 0,18-36-1,70-17 1,0 35-1,-35 53 1,0 71 0,-35-54-16,-18 72 15,-53-1 1,-35-18 0,52-52-16</inkml:trace>
  <inkml:trace contextRef="#ctx0" brushRef="#br0" timeOffset="18148.28">2928 8572 0,'0'18'0,"0"-36"0,35 36 0,-17-18 15,35 0 1,-35 0-16,123 0 16,-71-18-16,159-34 15,160-72 1,34-17-1,-53 35 1,-211 36 0,-124 17-1,-141 53 1</inkml:trace>
  <inkml:trace contextRef="#ctx0" brushRef="#br0" timeOffset="18330.38">4357 8079 0,'-35'17'0,"-18"-17"16,141-17-16,-141-1 15,71 18-15,176-71 16,-18 71 15,36 106-15,-177 71 0,-123-19-1,-195 1 1,213-124-16</inkml:trace>
  <inkml:trace contextRef="#ctx0" brushRef="#br0" timeOffset="18632.79">4075 7214 0,'-18'0'0,"36"0"0,-54 0 15,19 0-15,-36 18 16,-53 141 0,35-1-1,54 1 1,70-53-1,35-53 1,71-53 0,35-35-1</inkml:trace>
  <inkml:trace contextRef="#ctx0" brushRef="#br0" timeOffset="19030.75">4833 7391 0,'0'0'16,"-35"-18"-1,-53 0 1,17 18 0,-52 36-1,70 52 1,53-53-16,0 36 15,88-1 1,35-52 0,-17-18-1,35 0 1,-123 18 0,-53 17-1,-107 18 1,-16-18-1,70-17 1,70-18 0,71-18 15,-18 18-31</inkml:trace>
  <inkml:trace contextRef="#ctx0" brushRef="#br0" timeOffset="19347.61">5274 7497 0,'35'-18'0,"-70"36"0,88-71 0,-18-18 16,-35 36-1,-88 35 1,17 53 0,36-18-1,35 0 1,53-35-1,106 18 1,-18 17 15,-53 18-15,-88 0 0,-106 35-1,-70 0 1,141-52-16,-71-1 15,35-17-15</inkml:trace>
  <inkml:trace contextRef="#ctx0" brushRef="#br0" timeOffset="19697.08">16563 6720 0,'-35'-35'0,"70"70"0,-106-88 0</inkml:trace>
  <inkml:trace contextRef="#ctx0" brushRef="#br0" timeOffset="19996.93">16439 6773 0,'0'0'0,"0"18"0,-35 88 15,-35 141 1,-19 158 0,36 72-1,18-142 1,18 88 0,17-317-16,0 176 15,0-141 1,35-141-1,35-158 1,-17 34 0</inkml:trace>
  <inkml:trace contextRef="#ctx0" brushRef="#br0" timeOffset="20647.18">16457 6509 0,'0'0'15,"-35"-18"-15,-18-17 0,18 17 0,-36-17 16,53-18 0,124 0-1,71 0 1,211-17-1,158-1 1,37 0 15,-1 36-15,-159 18 0,71 17-1,-141 17 1,-124 54-1,-88 52 1,-106 36 0,-17 88-1,0-18 1,-18-35 0,0 159-1,0-71 1,35-70-1,53 70 1,18-35 15,-36-35-15,-70-18 0,-70 0-1,-106-35 1,-36-71-1,-211 0 1,-177-17 0,-123-1-1,529-70-15,-177 18 16</inkml:trace>
  <inkml:trace contextRef="#ctx0" brushRef="#br0" timeOffset="20713.93">16757 9084 0,'0'-71'0,"0"142"0,0-194 0</inkml:trace>
  <inkml:trace contextRef="#ctx0" brushRef="#br0" timeOffset="21149.03">15946 6950 0,'-18'0'0,"36"0"0,-71 0 0,17 0 15,36-18 17,106-35-17,71 18 1,52 35-1,-123 0 1,-106 18 0,-36 17-1,72-35 1</inkml:trace>
  <inkml:trace contextRef="#ctx0" brushRef="#br0" timeOffset="21480.57">19226 6667 0,'0'0'0,"-70"18"0,-36 0 16,53 17-1,177-35 1,70 0 0,141 0-1,-247 0-15,141 0 16,-123 18-1,-71-18 1</inkml:trace>
  <inkml:trace contextRef="#ctx0" brushRef="#br0" timeOffset="21641.7">16104 7902 0</inkml:trace>
  <inkml:trace contextRef="#ctx0" brushRef="#br0" timeOffset="21747.8">15716 8079 0,'212'-36'31,"-142"36"-31,19-17 0,158-36 16,-159 35 0</inkml:trace>
  <inkml:trace contextRef="#ctx0" brushRef="#br0" timeOffset="21996.76">19297 7814 0,'0'0'0,"0"0"31,18 0-31,105 0 16,-88 0-16,124 0 15,70 0 1,-35 0-1,-52 0 1</inkml:trace>
  <inkml:trace contextRef="#ctx0" brushRef="#br0" timeOffset="22130.01">20408 7867 0,'0'18'15,"-17"-18"1,-1 0-1,-17 17 1,-18-17 0,-18 0-1</inkml:trace>
  <inkml:trace contextRef="#ctx0" brushRef="#br0" timeOffset="22299.22">15963 8943 0,'0'0'15</inkml:trace>
  <inkml:trace contextRef="#ctx0" brushRef="#br0" timeOffset="22324.01">15663 9049 0,'0'-18'0</inkml:trace>
  <inkml:trace contextRef="#ctx0" brushRef="#br0" timeOffset="22414.02">15752 9031 0,'17'0'0,"124"-18"16,141-34-1,-17-1 1,35 35 0</inkml:trace>
  <inkml:trace contextRef="#ctx0" brushRef="#br0" timeOffset="22613.47">18627 8943 0,'0'0'0,"35"0"0,0 0 16,0 0 0,-17 0-16,53 0 15,-1 0 1,18-18-1,106 1 1,-141-1-16</inkml:trace>
  <inkml:trace contextRef="#ctx0" brushRef="#br0" timeOffset="22700.73">19967 8925 0</inkml:trace>
  <inkml:trace contextRef="#ctx0" brushRef="#br0" timeOffset="22731.35">19967 9013 0,'0'-17'16</inkml:trace>
  <inkml:trace contextRef="#ctx0" brushRef="#br0" timeOffset="22780.6">20232 8943 0,'17'0'15,"89"0"1,-18-18-16</inkml:trace>
  <inkml:trace contextRef="#ctx0" brushRef="#br0" timeOffset="23947.2">18080 8555 0,'0'0'0,"0"-18"0,0-141 31,0 142-31,-18-36 16,1 18-16,-54-18 15,-52 53 1,52 53-1,18 70 1,53-35 0,35-70 15,18-18-15,53-53-1,-35-18 1,-54 1-1,-17-1 1,0 107 15,0-19-31,18 54 16,-18-1 0,18-52-1,70-18 1,18-18-1,17-52 1,-52-36 15,-89-53-15,-123-17 0,-18 105-1,-88 107 1,-53 246-1,159-88 1,35 35 0,106-52-1,106-89 1,88-71 0,18-52-1,-53-35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9T03:21:50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1182 1940 0,'17'0'31,"-17"-17"-15,18 17-1,0-18-15,35-17 16,0-1-1,-18 36 1,-35 18 0,-124 70-1,19 0 1,-19 71 0,53-53-1,107-88 1,105-54 15,18-34-15,-106 52-16,70-70 15,0 17 1,-87 54 0,-142 17 15</inkml:trace>
  <inkml:trace contextRef="#ctx0" brushRef="#br0" timeOffset="35.86">1358 2187 0</inkml:trace>
  <inkml:trace contextRef="#ctx0" brushRef="#br0" timeOffset="117.23">1623 2134 0</inkml:trace>
  <inkml:trace contextRef="#ctx0" brushRef="#br0" timeOffset="1469.18">1658 1958 0,'18'0'16,"-1"0"15,-17 18-31,0-36 78,0 0-62,-17 18 0,-1 0-16,-17 0 0,-36 0 15,-52 36 1,-54 52 0,54-18-1,70-34 1,35-19-1,1 18 1,17-17 0,17 0-1,54-1 1,70 19 0,-18-36-1,36 17 1,-88 36-1,-36 0 1,-53 18 0,-105 52-1,35-70 1,-71 0 0,53-53-1,-35-35 1,70-36 15,36 18-15,53 18-1,70 0 17,-70 17-17</inkml:trace>
  <inkml:trace contextRef="#ctx0" brushRef="#br0" timeOffset="1850.52">2011 2046 0,'0'-18'31,"-18"36"0,18 0-31,-17 35 16,-1 35 0,-17 35-1,-1 1 1,36-18-1,0-36 1,0-35 0,18-35 15,-18-17-15,35-18-16,-35 17 15</inkml:trace>
  <inkml:trace contextRef="#ctx0" brushRef="#br0" timeOffset="1987.28">1817 2328 0</inkml:trace>
  <inkml:trace contextRef="#ctx0" brushRef="#br0" timeOffset="2084.62">1834 5115 0,'18'0'0,"35"-17"16,35-19-1,-35 36 1,-35 0-16</inkml:trace>
  <inkml:trace contextRef="#ctx0" brushRef="#br0" timeOffset="2533.23">2117 3246 0,'0'0'0,"0"-194"16,-53-230 0,53 389-16,0-36 15,70 36 1,-17 0-1,71-36 1,-36 36 0,-35-18-1,-36 53-15,-17-35 16,0 17 0,0 0-1,-35 18 16,18 0-15,-19 0 0,19 0 15,17 18 16,-18-18-32,0 0 1,1 0-16,-1 0 16</inkml:trace>
  <inkml:trace contextRef="#ctx0" brushRef="#br0" timeOffset="2900.3">1834 2293 0,'18'0'47,"0"0"-47,-1 0 0,19 0 16,-1 0-1,-17 0-15,17-18 16,0 18 0,-17 0-1,-1 0 32</inkml:trace>
  <inkml:trace contextRef="#ctx0" brushRef="#br0" timeOffset="3750.91">2293 2275 0,'18'0'16,"-1"0"-16,1 0 16,0 0-16,-1 0 0,36-17 15,-18-19 1,-35 19 15,0-1-15,-35 18-1,-35 0 1,52 0-16,-53 35 16,54-35-16,-54 53 15,1 18 1,52 17-1,18 0 1,0-35 0,0-35-16,53 0 15,17-1 1,19-17 0,34-17-1,18-54 1,-35 0 15,0-52-15,-88 88-1,-18-18 1,0 35 15,-18 18-15,0 35-1,-17 36 1,35 52 0,0 19-1,0 52 1,0 35 0,0-35-1,0-124-15,0 160 31,-35-71-15,-1-18 0,1-88-1,35-36 1,-17-52 0,17 17-16,17-70 15,18-35 1,-35-54-1</inkml:trace>
  <inkml:trace contextRef="#ctx0" brushRef="#br0" timeOffset="4102.82">2769 2487 0,'0'-18'0,"0"36"0,-17-53 0,17 17 0,0-17 31,0-18-15,88-35 0,-35 52-1,35 19 1,-53 52 0,-17 18-1,-18 53 1,-71 17-1,-17-34 1,35-54 0,36-35-1,-1 0 1,53-35 15</inkml:trace>
  <inkml:trace contextRef="#ctx0" brushRef="#br0" timeOffset="4583.85">3528 2293 0,'17'0'0,"-34"0"0,34-18 0,1 1 16,-18-19-1,-88 19 1,17 52 0,1-17-1,-1 35 1,71-18 0,18-17-1,35-1 16,35 19-15,35-19 0,-70 18-1,-53 18 1,-35 0 0,-53-17-1,-18-1 1,0-18-1,36-17 1,34-17 0,19-1-1,17-17 1,0 0 0</inkml:trace>
  <inkml:trace contextRef="#ctx0" brushRef="#br0" timeOffset="5033.84">4498 1870 0,'0'-18'0,"0"36"0,0-54 16,0-16-1,0 34 1,0 36-1,-18-1 1,-17 124 0,0-17-1,-36 52 1,54-70 0,17 0-1,0-71 1,17-53-1,54-52 1,-36 35-16</inkml:trace>
  <inkml:trace contextRef="#ctx0" brushRef="#br0" timeOffset="5316.85">4780 2028 0,'0'0'16,"18"0"-16,-54 71 47,1 0-32,0 34 1,17 19 0,18-106-16,18 34 15,52-34 1,19-18-1,17-70 1,-18-19 0,-88 1-1</inkml:trace>
  <inkml:trace contextRef="#ctx0" brushRef="#br0" timeOffset="5433.24">4921 2011 0,'-88'0'15,"176"0"-15,-264 35 16,105 0 15,54-35-31,-1 18 16,18 0-16,0-36 15</inkml:trace>
  <inkml:trace contextRef="#ctx0" brushRef="#br0" timeOffset="5633.03">4216 2011 0,'17'0'31,"19"0"-31,-1 0 0,124 0 16,-1-18-1,-105 18-15,88 0 16,-105 0-1</inkml:trace>
  <inkml:trace contextRef="#ctx0" brushRef="#br0" timeOffset="6366.74">4921 2046 0,'18'0'47,"0"0"-47,-1 0 16,36 0-1,35 71 1,-70 17 0,-18-18-1,0-34-15,-71 34 16,54-34-16,-54 16 16,18-16-1,36-36 1</inkml:trace>
  <inkml:trace contextRef="#ctx0" brushRef="#br0" timeOffset="6783.34">6156 1640 0,'0'-17'0,"0"34"0,-18-34 0,18-1 15,0 36 16,18 52-31,17 36 32,18 53-17,-35-53 1,-18-18 0,0-18-1,0-87 16,0-1-15,0 1-16</inkml:trace>
  <inkml:trace contextRef="#ctx0" brushRef="#br0" timeOffset="7032.56">6632 1570 0,'0'0'0,"-17"17"31,-19 36-15,1-35-16,-18 106 15,-53 52 1,53-35 0,36-70-1,-1-1 1,36-88 31</inkml:trace>
  <inkml:trace contextRef="#ctx0" brushRef="#br0" timeOffset="7451.8">6597 2099 0,'0'18'16,"18"-18"-1,-1 0 1,1 0-16,35-36 16,17-17-1,-52 53-15,53-70 16,-71 17-1,0 0 1,-53 53 0,-18 53-1,-17 88 1,53-70 0,17 17-1,18-35 1,35-53 15,53 0-15,-70 0-16,106-18 15,-36-17 1,-18-18-16</inkml:trace>
  <inkml:trace contextRef="#ctx0" brushRef="#br0" timeOffset="7833.45">7108 1993 0,'0'-17'0,"0"34"0,0-52 16,0 17 0,18-17-1,0 17 1,35 18 0,0 36-1,-1 52 1,-16 0 15,-19 0-15,-34-17-1,-19-36 1,-16-17 0,52-36-1,0-17 1,0-36-1,17 18 1,54 0 0,-54 36-16,19-1 15,-1 0-15,71-17 16,-53 18 0</inkml:trace>
  <inkml:trace contextRef="#ctx0" brushRef="#br0" timeOffset="8049.78">7796 1958 0,'0'0'0,"0"18"16,0 34-1,0 19 1,0 0 0,-17-19-1,17-16 1,0-19-1,0-52 17,0 17-32</inkml:trace>
  <inkml:trace contextRef="#ctx0" brushRef="#br0" timeOffset="8218.32">7867 1729 0,'0'0'15,"-18"-36"-15,1 36 32,-1-17-17,0 17 1,18 17 0,18-17-1</inkml:trace>
  <inkml:trace contextRef="#ctx0" brushRef="#br0" timeOffset="9465.74">8414 1852 0,'0'0'0,"0"-18"16,0 1-16,0-1 0,0-35 31,0 18-15,0 0-1,-18 35 1,-35 70 0,18 54-1,-18 17 1,-18 88-1,-17 36 1,71-195-16,-19 142 16,-17 35-1,53-18 1,0-17 0,0-124-1,36-53 1,52-88 15,-18-70-15,54-71-1,-89-18 1,-35 177-16,0-106 16,-70 53-1,52 52-15,-88-87 16,36 88-1,52 17 1,18 0 0,0 1-16,53-19 15,53-16 1,-71 34-16,159-70 16,18-1-1,-89 54 1,-52 18 15,-89 69 0,18-34-31,-35 53 16,17-1 0,18 18-1,53-52 1,53-36-1,35-36 1,-53-34 0,-17-18-1,-54-1 1,-17 72 0,0-1-1,-35 106 32,-18 18-47,36 35 31,-19 71-15,19-18 0,17 0-1,-18 35 1,-17 18-1,-36-53 1,-17-70 0,-18-54-1,18-87 1,35-142 0,53-35-1,35-124 1,89 36-1,-1 123 17,36 1-17,-141 140-15,105-105 16,-52 52 0,-36-17-16</inkml:trace>
  <inkml:trace contextRef="#ctx0" brushRef="#br0" timeOffset="9983.92">10672 1940 0,'0'0'0,"17"-17"15,1-19 1,17 1-1,0-35 1,-35 34 0,-35 19-1,-71 34 1,71 1-16,-53 70 16,-18 53-1,35 0 1,71-53 15,0 1-15,124-54-1,-54-35 1,54-18 0,-1-35-1</inkml:trace>
  <inkml:trace contextRef="#ctx0" brushRef="#br0" timeOffset="10416.15">11289 1976 0,'18'-18'0,"-36"36"0,53-89 16,-35 18 0,0 35-16,-123 18 31,34 18 0,-16 35-15,52 0-1,53-18 1,53 0 0,70 18-1,-52-17 1,-54-36-16,36 53 15,-53-1 1,-17 1 0,-89-35-1,18 17 1,-36-35 0,54-17-1,34-1 1,36 0-1,71-17 17,17 17-32</inkml:trace>
  <inkml:trace contextRef="#ctx0" brushRef="#br0" timeOffset="10849.86">11889 1976 0,'0'0'0,"17"-71"32,-17 53-32,-17 1 15,-89 17 1,0 17 0,35 19-1,36 34 1,35 1-1,35-54 17,89 19-17,-36-19 1,0 36 0,-70-53-16,0 35 15,-18 1 1,-89 17-1,-34-18 1,35-35 0,-18 0-1,88 0-15,-17 0 16,35-18 0,0-17-1</inkml:trace>
  <inkml:trace contextRef="#ctx0" brushRef="#br0" timeOffset="11649.67">13070 1764 0,'0'0'0,"36"0"0,70-71 16,-89 71-1,18-35-15,-35 17 16,0-17 0,-105 17-1,-37 54 1,-16 52 0,70-17-1,70 34 1,53-52-1,53-35 1,71 0 0,-53-18-1,0 0 1,-89 0-16,-17-18 16,-35 18-1,-124 53 1,1 17-1,-1 1 17,88-18-17,54-36-15,70-17 32,-36 0-32,71-35 15,36 0 1,-1 17-1,-52 18 1,-71 71 0,-35 52-1,-36 36 1,18-53 0,18 17-1,17-52 1,36-71-1,17-18 1</inkml:trace>
  <inkml:trace contextRef="#ctx0" brushRef="#br0" timeOffset="12051.01">14376 1570 0,'0'-18'16,"0"36"-16,0-53 0,0 17 15,17 18 17,1 35-17,0 0-15,70 107 16,-35-19 0,35 36-1,-53-53 1,0-71-1,-17-17 1,-18-36 0,18-53-1</inkml:trace>
  <inkml:trace contextRef="#ctx0" brushRef="#br0" timeOffset="12299.63">14852 1517 0,'0'-18'0,"0"36"0,18-71 0,-18 35 15,-18 1 17,-53 105-17,-17 18 1,-71 105 0,36-69-1,-36 34 1,124-106-1,141-70 17,0-52-17</inkml:trace>
  <inkml:trace contextRef="#ctx0" brushRef="#br0" timeOffset="12632.71">15046 1817 0,'0'0'0,"35"-53"15,-35 141 32,-17 0-31,17-52-16,0 140 16,0-35-1,0 124 1,0-1-1,-36-70 1,-17 106 0,0-141-1,53-106 1,0-71 0,53-70-1,36-124 1,-19 18-1</inkml:trace>
  <inkml:trace contextRef="#ctx0" brushRef="#br0" timeOffset="12933.61">15240 2293 0,'-18'-106'16,"36"212"-16,-53-265 0,-1 36 16,36-18-1,0 70 1,0 36-16,89-18 15,-19 35 1,54 18 0,-71 89-1,-36-19 1,-17-35-16,-106 54 16,1-19-1,-37-17 1,72-35 15,52-18-15,54-18-1,105-53-15</inkml:trace>
  <inkml:trace contextRef="#ctx0" brushRef="#br0" timeOffset="13399.51">15857 1817 0,'36'0'15,"-72"0"-15,125-53 16,-107 18 0,-35 35-1,-53 35 1,36 35 0,-1 54-1,36-54 1,35-17-1,0-35 17,70-18-17,1-35 1,17-53 0,-53-1-1,-17-34 1,0 88-1,-36 140 17,18-34-17,-18 35 1,18-36 0,71-34-1,-1-36 1,19-18-1,-1-53 1</inkml:trace>
  <inkml:trace contextRef="#ctx0" brushRef="#br0" timeOffset="13632.94">16581 1499 0,'0'-53'15,"0"106"-15,0-123 16,-71 70-1,18 53 1,35-18-16,-17 71 16,18 88-1,17-88 1,17-18 0,36-71-1,0-17 1,18-35-1</inkml:trace>
  <inkml:trace contextRef="#ctx0" brushRef="#br0" timeOffset="14132.47">16898 1429 0,'0'-53'16,"0"106"-16,0-124 0,0 54 15,-53 105 16,53 53-15,0 0 0,-18 0-1,18-53 1,-17-17 0,17-54-1,0-34 1,0-71-1,17-1 17,54-34-17,-71 105-15,53-35 16,-18 71 0,-17 70-1,0-17 1,17 17-1,0-35 1,18-35 0,-35-18-16,52-18 15,1-17 1,-18-18 0,-36 0-1,-17 0 1,-53 18-1</inkml:trace>
  <inkml:trace contextRef="#ctx0" brushRef="#br0" timeOffset="14381.37">16334 1623 0,'0'0'16,"-18"0"-16,-17 0 0,35 17 15,0 1 1,123-18 0,18 0-1,53-18 1,-106 1 0,-52 17-16,-19-18 15,-52 18 1,-35 18-1</inkml:trace>
  <inkml:trace contextRef="#ctx0" brushRef="#br0" timeOffset="15365.13">3193 4110 0,'-18'0'0,"18"17"16,0 1-1,0 0-15,18-18 16,70 0 15,18-53-15,-71 35-16,88-70 16,-87 35-1,-19 0 1,-105 36-1,-71 17 1,1 52 0,52 72-1,71-1 1,35-52 0,35 0-1,53-54 1,88 1-1,-105-18 17,-53 0-17,-71 0 1,-106 17 0,53 36-1,-17 53 1,70-18-1,53 1 1,53-54 0,52-18-1,54-34 1,-35-18 0,87-71-1,-175 70 1</inkml:trace>
  <inkml:trace contextRef="#ctx0" brushRef="#br0" timeOffset="15549.75">3828 4304 0,'0'0'16,"0"-18"-16,0-17 15,0 53 17,17-1-32,36 71 15,-18 1 1,1-1-1,17-18 1,-36-70 0,19-17-1</inkml:trace>
  <inkml:trace contextRef="#ctx0" brushRef="#br0" timeOffset="15765.98">4180 4304 0,'0'-18'0,"0"36"0,-35-36 47,-35 106-32,-36 18 1,18-18 0,35 1-1,35-54 1,36-17-1,52-71 1</inkml:trace>
  <inkml:trace contextRef="#ctx0" brushRef="#br0" timeOffset="16099.32">4304 4339 0,'0'0'0,"0"-17"15,-18 34 16,-17 36-31,0 88 32,35 0-17,0 124 1,0-195-16,0 177 16,-18 71-1,0-1 1,1-140-1,17-18 1,0-71 0,0-212 15,17-140-15,1 105-1</inkml:trace>
  <inkml:trace contextRef="#ctx0" brushRef="#br0" timeOffset="16432.43">4286 4762 0,'0'-52'16,"0"104"-16,-53-281 15,36 88 1,17 35 0,123 0-1,-52 89 1,140 52-1,-122 53 1,-54 53 0,-88-17-1,-53-36 1,71-70-16,-71 35 16,0-53-1,53 0 1,36-18-1,17-17 17,105-18-17,1 0-15</inkml:trace>
  <inkml:trace contextRef="#ctx0" brushRef="#br0" timeOffset="16832.68">4939 4392 0,'0'-18'32,"0"1"-17,0-1-15,35-52 16,18 34 0,0 19-1,35 34 1,-35 54-1,-35 52 17,-18-52-17,-36-1 1,19-70 0,17-17-1,0-18 1,0 17-16,0-70 15,35 17 1,36-17 0,-18 35-1,17 0 1,-17 53 0</inkml:trace>
  <inkml:trace contextRef="#ctx0" brushRef="#br0" timeOffset="18948.13">5627 4445 0,'0'35'16,"0"-17"-1,17-18 1,19-18 0,17-35-1,0-52 1,-53 16-1,0 1 1,-36 88 0,-34 53-1,34 71 1,19-36 0,17 0-1,35-35 1,18-53-1,-35 0-15,70 0 32,18-53-17,17-53 1,1-17 0,-71 34-1,-36 36 1,-34 89-1,-1 34 1,18 36 0,0-53-1,0 35 1,18-35 0,-1-35-1,-17-53 32,-35-18-16,17 35-15,1 18 0,17 35-1,0 18 1,0-35-1,35-1 1,35-17 0,-52 0-16,70-17 15,36-36 1,-1-35 0,-52 0-1,-36-54 1,-35 125-1,-53 17 17,-35 70-17,70 19 1,18-1 0,71-18-1,-36-34 1,18-1-1,-35-35 1,-89 0 15,18 0-15,18 0 0,35 17-1,0 1 1,53 17-1,53-35 1,-18 0 15,53-35-15,-106 17-16,89-52 16,-54-18-1,-34-53 1,-36 70-1,0 106 17,0 54-17,0-54-15,0 35 16,0 1 0,0-36-1,35-17 1,35-18-1,-52-18-15,35-35 32,18-35-17,-19 0 1,-34 35 0,-18 71 15,0-1-31,-18 19 15,18-19-15,-35 89 16,35-18 0,0-53-1,0-17 1,71-18 0,-1-35-1,-52-36 1,-18-35-1,-35 36 17,-36 17-17,18 53 1,36 0 0,34 0-1,71-18 1,36 18-1,-1 0 1,-52 18 0,-18 53-1,-53 17 1,0-18 0,0 1-1,0-18 1,0-36-1,-36-17 17,36-53-1,71-52-15,0-19-1,34-17 1,19 53-1,-106 88-15,34 17 16,-34 107 0,-18 17-1,0-35 1,18-36 0,52-52-1,-17-18 1,35-35-1,-17-18 1,-36-35 15,-17-18-15,-71 0-16</inkml:trace>
  <inkml:trace contextRef="#ctx0" brushRef="#br0" timeOffset="19149.23">7497 3986 0,'-18'0'16,"36"0"-16,-71 0 0,35-35 16,18 17 15,35 18-16,1 0 1</inkml:trace>
  <inkml:trace contextRef="#ctx0" brushRef="#br0" timeOffset="19566.34">10619 4127 0,'-18'-17'0,"36"34"0,-54-52 0,1 18 31,17 17-31,18 17 16,0 1-16,0 52 15,0 36 1,-17-18-1,17-52 1,0-19 0,0-70 15</inkml:trace>
  <inkml:trace contextRef="#ctx0" brushRef="#br0" timeOffset="19765.68">10566 3863 0,'0'0'0,"-89"0"31,72 0-31,-1 0 16,36 18 15,52 17-15,19-18-1,-54-17-15,0 0 0</inkml:trace>
  <inkml:trace contextRef="#ctx0" brushRef="#br0" timeOffset="20164.87">11095 3969 0,'0'17'16,"0"-34"-16,0 70 0,0-18 0,0 18 15,0-36-15,-18 89 16,1-17-1,-1-54 1,-17-35 31,-1 0-31,19-18-16,-1-70 15,0 0 1,71-53-1,88 17 1,1 71 0,16 53-1,-122 18-15,52 70 16,-71 18 0,-17 35-1,-52-17 1,-1-72-1,17-52 1</inkml:trace>
  <inkml:trace contextRef="#ctx0" brushRef="#br0" timeOffset="20583.34">13088 3634 0,'0'0'0,"-71"-71"31,54 71-31,-1 0 0,1 0 16,-36 53 0,53-18-16,-36 142 15,1-19 1,17 72-1,1-72 1,-1-87 0,18-18-1,0-71 1,71-70 0</inkml:trace>
  <inkml:trace contextRef="#ctx0" brushRef="#br0" timeOffset="20814.91">12965 3687 0,'0'0'15,"-18"-18"-15,0 0 0,-17-17 16,17 17 0,18-17-1,106 17 1,18 18-1,-71 0-15,105 0 16,-87 36 0,-71 34-1,0-52-15</inkml:trace>
  <inkml:trace contextRef="#ctx0" brushRef="#br0" timeOffset="20997.81">12947 3933 0,'-53'18'0,"106"-36"0,-177 54 16,107-19 15,34-17-15,19 0 0,-1 0-16,106-17 15,-17-19 1,-36 36-16</inkml:trace>
  <inkml:trace contextRef="#ctx0" brushRef="#br0" timeOffset="21231.45">13529 3951 0,'0'0'0,"-18"18"16,1 35-1,-19 0 1,19 35-1,-1 0 1,1-53 15,17-17-31,0 0 16,0-71 15,0 35-31</inkml:trace>
  <inkml:trace contextRef="#ctx0" brushRef="#br0" timeOffset="21397.69">13511 3845 0,'0'-35'15,"0"70"-15,0-105 16,-17 70-16,34 0 47,36 35-32,-35-17 1</inkml:trace>
  <inkml:trace contextRef="#ctx0" brushRef="#br0" timeOffset="21831.42">13829 4057 0,'0'0'0,"-18"0"16,-17 0-1,35-35 1,0-36 0,18 36-1,17 17-15,35 18 16,1 0 0,17 71-1,-35 52 1,-53-17-1,-18 0 1,-17-36 15,18-70-15,17-17 0,0-54-1,17-17 1,54-53-1,-1 53 1,36 35 0,-35 53-1,-36 0 1,-17 0-16</inkml:trace>
  <inkml:trace contextRef="#ctx0" brushRef="#br0" timeOffset="22199.29">14464 4163 0,'18'17'0,"-36"-34"0,71 70 16,-18-53 15,36-18-15,-18-35 0,-36 35-16,36-70 15,-53 18 1,0 52-1,-53 18 1,-35 53 0,17 18-1,54 52 1,17-52 0,0-1-1,35-52 1,18-18-1,-18 0 1,53-35-16,-52 17 16,140-88-1,-17 0 1,17-70 0</inkml:trace>
  <inkml:trace contextRef="#ctx0" brushRef="#br0" timeOffset="23447.44">15346 3775 0,'17'-36'15,"-17"-52"1,0 71-16,0-19 15,-17 36-15,-1 0 16,-52 36 0,105 193-16,18-317 0,-177 52 15,107 142 1,-1 88 0,0 53-1,18-194-15,0 141 16,0 106-1,18 18 1,-18-72 15,0 37-15,0-19 0,0-176-1,71-52 1,17-72-1,53-87 1,-53-18 0,-17-194-1,-89 0 1,-88 88 0,-123 17-1,53 142 1,-1 35-1,142 53 17,35-17-32,17-19 15,125-17 1,69-35 0,-52 0-1,0-35 1,-71 34-1,-70 36 1,-18 36 0,0 52 15,0-17-31,-36 70 16,36 18-1,-17 35 1,34-106-1,54-17 1,-1-36 15,-17-35-15,-53-53 0,0 71-16,0-53 15,-35-18 1,0 53-1,35 18 17,17 35-32,36-18 15,-17 18-15,52 0 16,18 0 0,-36 53-1,-70 18 1,-17 52-1,-36-52 1,-18 35 15,71-124 1,18 0-17,70-70 1,-18 0-1,-52 53-15,70-54 16,-52 54 0,-19 18-1,-17 34 1,-70 36 0,34 71-1,36-1 1,0-35-1,71-35 1,0-53 15,17-35-15,0-53 0</inkml:trace>
  <inkml:trace contextRef="#ctx0" brushRef="#br0" timeOffset="25847.5">16986 3828 0,'0'0'0,"18"-18"0,0 0 16,-1-87 0,-17 87-1,0 0 1,0 36 0,-35 105-1,17 1 1,1 87-1,-1-34 1,18-142-16,-18 36 16,18-36-1,18-53 17,-18-35-17</inkml:trace>
  <inkml:trace contextRef="#ctx0" brushRef="#br0" timeOffset="26463.76">16986 3704 0,'0'0'16,"-17"-35"0,17 0-1,0 17-15,88-17 16,106 17-1,-18 18 1,18 88 0,-123 0-1,-106 1 1,-124-1 0,18-53-1,17-17 1,89-18-1,17 0 1,36 0 15,88-18-15,52 18 0,-34 0-1,17 88 1,-88-17-1,-71 105 1,-105-35 0,-1-52-1,-52-19 1,35-70 0,70 0-1,18-53 1,18-17-1,18-1 1,17 36 0,70 17 15,36-17-15,-71 35-16</inkml:trace>
  <inkml:trace contextRef="#ctx0" brushRef="#br0" timeOffset="26899.32">17833 4216 0,'0'0'0,"0"-18"0,18-17 16,17-36-1,18 1 1,0 52-1,35 18 1,-71 35 0,1-17-16,0 88 31,-18 0-15,-18-36-1,-17-35 1,35-17-1,0-53 17,0-53-17,53-18 1,-18 35 0,36 1-1,-36 52 1,-17 18-16,34-18 15,-34 18 1</inkml:trace>
  <inkml:trace contextRef="#ctx0" brushRef="#br0" timeOffset="27331.84">18680 3969 0,'0'0'0,"-53"106"31,17-71-15,-17 53 0,-17 36-1,70-54 1,0-17 0,88-35-1,0-36 1,36-53-1,-36 19 1,-70 16 0,-1-70-1,-34-35 1,-72 71 0,-34 34-1,35 36 1,-18 106-1,71 53 1,35-71 0,35 0-1,18-70 1,-18-18-16</inkml:trace>
  <inkml:trace contextRef="#ctx0" brushRef="#br0" timeOffset="27930.99">19156 4022 0,'0'-18'0,"0"36"0,0-54 0,0 19 16,-18-1 0,1 18-1,17 35 1,-18 71-1,0 35 1,18-70 0,0 17-1,0-70 1,53-54 15,-18-16-15,36-54-1,-53 35 1,-1 53 0,1 18-1,0 36 1,-18 17 0,35 35-1,0-53 1,36 0-1,17-35 1,0-17 0,-17-54-1,-54-17 1,1-53 0,-18 35-1,0 88 1,0 1-16,0 34 47,18-17-47,17 0 15</inkml:trace>
  <inkml:trace contextRef="#ctx0" brushRef="#br0" timeOffset="28348.14">20285 3969 0,'-53'-36'15,"35"36"1,1 0-16,-1 0 0,-53 0 16,36 53-1,-18 0 1,53 18-1,0-18 1,71 0 15,-54-53-31,54 35 16,-1 0 0,-52 1-1,-18-19 1,-88 18-1,17-17 1,36-18-16,-53 18 16,35-18-1,53-18 17,53-17-17</inkml:trace>
  <inkml:trace contextRef="#ctx0" brushRef="#br0" timeOffset="28731.18">20443 4269 0,'0'0'0,"53"-36"31,-35 19-31,0-1 16,17-35-1,0 0 1,-17-17 0,-18 34-1,-18 36 1,-35 36 0,0 52-1,53-18 1,-17 1-1,17 0 1,17-36 0,36 0-1,-35-35 1,52 0 0,1 0-1,-36-18-15</inkml:trace>
  <inkml:trace contextRef="#ctx0" brushRef="#br0" timeOffset="29213.44">20920 4004 0,'0'0'0,"-18"0"0,18-35 16,0 17-1,18 18 1,17 0 0,0 35-1,1 54 17,-36-54-32,0 18 15,0-18-15,0 71 16,0-18-1,0-35 1,0-35 0,0-36 15,0-35-15,0 35-16,0-70 15,52-35 1,1-18-1,-17 88 1,-19 17 0,19 36 15,-19 0-15</inkml:trace>
  <inkml:trace contextRef="#ctx0" brushRef="#br0" timeOffset="30813.16">1976 3246 0,'0'0'0,"-36"17"16,19-17-1,17 18 32,17-18-31,19 17 0,69-17-1,36 18 1,106-18-1,-35 0 1,123 0 0,-229-18-16,317 1 15,-70-18 1,141 35 0,-71-18-1,142 0 1,193 1-1,-264-1 1,176 0 15,18 1-15,-158 17 0,193-18-1,176 18 1,-369-18-1,157 18 1,1 0 0,-194 0-1,177 0 1,-19-17 0,-493-1-16,300 18 15,158-17 1,-88-1-1,-159 0 17,-246 18-32,176-35 0,35 35 31,-247 0-15,-53 0-1,-17 0 1,-18-18 15,-35 18-15,17 0-16,-52-17 15,34 17-15</inkml:trace>
  <inkml:trace contextRef="#ctx0" brushRef="#br0" timeOffset="32379.36">2452 5486 0,'0'0'0,"-35"0"0,17 0 0,-53 0 31,54 0-31,34 0 31,19 0-15,87 0-1,18 0 1,-70 0-16,158 0 16,0 0-1,159 0 1,36-18-1,-89 18 1,159-18 0,17 18 15,36 0-15,35-17-1,18 17 1,-124 0-1,159 0 1,159-18 0,-300 18-1,176-18 1,0 18 0,-176-17-1,159-1 1,141 1-1,-336 17 1,142-18 0,0 18 15,-159 0-15,141 0-1,-35 0 1,-1 0-1,-52 0 1,-141 0 0,53 0-1,-36 0 1,-35 0 0,-17 0-1,-54 0 1,-105 0-1,35 18 1,-17-18 15,-54 0-15,-88 0-16,106 0 16,-35 0-1,18 0 1,-18 0-1,-54 0 1,1 0 0,-35 0-1,-36 0 32,1 0-31,-1 0-1</inkml:trace>
  <inkml:trace contextRef="#ctx0" brushRef="#br0" timeOffset="32514.04">20267 5397 0,'0'0'16,"-35"18"0,0 0-1,17-18 1,0 0-1,-52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9T03:50:51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5080 0,'0'18'47,"0"-1"-31,0-158-16</inkml:trace>
  <inkml:trace contextRef="#ctx0" brushRef="#br0" timeOffset="7043.7">6103 670 0</inkml:trace>
  <inkml:trace contextRef="#ctx0" brushRef="#br0" timeOffset="13791.09">2875 900 0</inkml:trace>
  <inkml:trace contextRef="#ctx0" brushRef="#br0" timeOffset="14556.06">3175 847 0,'0'17'16,"0"1"0,18-18-1,-1 0-15,1-18 16,0 1 0,-1-1-16,54-35 15,-18 0 1,-53 36-1,-53-1 1,-35 18 0,-89 53-1,18 53 1,54-18 0,69-18-1,54-34 16,123 17-15,-106-36-16,36 19 16,70 34-1,-70 18 1,-71 0 0,-124 36-1,-17-36 1,-53-35-1,35-71 1,18-70 0,71 18-1,52-36 1,36 53 0,70 35 15,0 18-16,0 0-15</inkml:trace>
  <inkml:trace contextRef="#ctx0" brushRef="#br0" timeOffset="14972.59">3545 1411 0,'0'18'0,"0"-36"0,18 36 16,0-18 15,17-36-31,-17 19 0,52-36 16,-70 0 0,0-18 15,-17 54-16,-36 34 1,-53 54 0,35 17-1,36 18 1,35-18 0,0 0-1,35-35 1,-17-35-16,88-18 15,-18-18 1,53-35 0,-53-35-1</inkml:trace>
  <inkml:trace contextRef="#ctx0" brushRef="#br0" timeOffset="15255.91">4251 847 0,'0'-36'16,"0"72"-16,-18-72 0,1 36 16,-36 0-1,17 71 1,1 52 0,35-87-16,-17 158 15,-1-53 1,0-18-1,18-35 1,0-17 0,53-124 15</inkml:trace>
  <inkml:trace contextRef="#ctx0" brushRef="#br0" timeOffset="16122.72">4269 1446 0,'17'0'15,"1"0"1,0 0-16,17-17 16,35-19-1,19-16 1,-54 16-1,-18 19-15,-17-1 16,-17 18 0,-89 18-1,18 35 1,35 35 15,35 0-15,18-35-1,18-18 1,35-17 0,70-18-1,36-71 1,-53 18 0,-71 36-16,71-89 15,-71 53 1,-35 18-1,0 17 1,-17 53 15,17-17-15,-18 70-16,0-35 31,18 35-15,-17-35-1,17-18 1,0-17 0,-18-89 15,18 19-15,35-37-1,-17 72-15,17-36 16,89-18-1,-18 71 1,-1 0 0,-52 53-1,-35 18 1,-18-18 0,-18 52 15,1-69-16,17-19 1,0 1-16,0-36 31,17-35-15,1 36-16</inkml:trace>
  <inkml:trace contextRef="#ctx0" brushRef="#br0" timeOffset="16372.04">5715 1288 0,'0'17'31,"0"1"-31,-18 0 0,18 34 16,-17 19 15,17-18-16,-18 0 1,0-36 0,18-34 15,0-1-31,18 1 0</inkml:trace>
  <inkml:trace contextRef="#ctx0" brushRef="#br0" timeOffset="16738.43">5821 988 0,'0'0'0,"-18"0"0,1 0 0,-36 0 15,-36 53 1,54 35 0,18-70-1,17 52 1,0-52-16,17 35 15,54-53 1,-1 0 0,18-36-1,-35-34 1,-53-1 0,0 36-16,-35-18 15,-53 53 1,17 18-1,54-1-15,-36 36 16,18 18 0,35-36-1</inkml:trace>
  <inkml:trace contextRef="#ctx0" brushRef="#br0" timeOffset="18038.91">6262 1323 0,'-35'-53'31,"35"71"16,-18-1-47,0 54 15,1-1 1,17 36 0,0-88-1,0 35 1,35-18-1,88-35 1,-17-53 0,35-17-1,-70-19 1,-18-16 0,-36 87-16,-17-35 15,0 35 1,-17 18-1,-19 53 1,19 18 0,-1 17-1,18-70-15,18 52 16,35-35 0,53-17-1,-18-18 16,35-35-15,-52-18 0,-54 18-16,1-71 15,-18 35 1,0 36 0,0 53 15,0-1-31,-18 54 15,18-54-15,0 19 16,-17 70 0,17-54-1,0 1 1,0-35 0,0-36 30,0-35-30,0-52 0,35-1-1,36 0 1,-54 71-16,19-1 16,87 19-1,-52 34 1,17 72-1,-53-19 1,-17 36 0,-18-18-1,0-17 1,-18-36 0,0-35-1,1 0 16,17-53-15,0-53 0,35 18-1,-17 53-15,123-106 16,-18 88 0,36 53-1,-71 70 1,-70 19-1,-18-72-15,0 71 16,0-70-16,-35 70 16,-1-17-1,19-18 1,-1-53 0,53-53 15</inkml:trace>
  <inkml:trace contextRef="#ctx0" brushRef="#br0" timeOffset="19189.31">9825 794 0,'17'-18'0,"1"-35"32,-18 36-32,0-1 15,-18 18-15,-34 0 16,-54 53-1,18 70 1,-1 124 0,54-70-1,17 34 1,18-175-16,18 87 16,70-35-1,36-88 16,87-35-15,19-89 0,-36-70-1,-124-17 1,-70 17 0,-123-36-1,-71 89 1,-124 53-1,89 106 1,123 141 0,106 17-1,53 89 1,53-89 0,106 88-1,-36 1 16,-141-212-31,18 123 16,-88 1 0,-53-71-1,-89-36 1,19-87 0,69-36-1,36-71 1,53 18-1,106-35 1</inkml:trace>
  <inkml:trace contextRef="#ctx0" brushRef="#br0" timeOffset="19571.82">10513 1164 0,'0'0'0,"0"-17"15,0 34 1,0 89 15,0-71-31,0 124 16,0-53 0,17 0-1,36-89 1,36-34-1,-72-1-15,36-35 16,-18 35-16,36-105 16,-53-36-1,-18 89 1,0 34 0,-18 89 15,18-17 0,0-19-31</inkml:trace>
  <inkml:trace contextRef="#ctx0" brushRef="#br0" timeOffset="21957.22">11112 1464 0,'18'0'15,"-36"0"-15,54 0 0,17 0 16,-36 0-16,1 0 0,53-35 15,-1-1 1,-52-34 0,-18-1-1,-36 71 1,19 0-16,-89 36 16,18 34 15,17 36-31,54-18 31,17-17-15,70-36-1,36-35 1,35-53 0,-35-17-1,35-36 1,-70 18-1,-54 70-15,-17-35 16,-70 53 0,17 53-1,35 17 1,18 19 0,35-36 15,-17-36-31,35 18 15,0 18 1,-36-35 0,-52-36 15,18 1-31,-19-1 16,19 18-16,-1-18 15,0 18 1,1 53-1,17-17 1,17-19 0,54-17-1,52 0 1,54-70 0,-71-18 15,-1-71-16,-69-35 1,-36 35 0,0 0-1,-18 124 1,0 70 0,18 71-1,0 71 1,0-36-1,0 17 1,0-140-16,0 53 16,0-54-16,36 71 15,52-70 1,-18-18 0,36-53 15,-88 18-31,17 0 15,-17-1-15,35-87 16,-18 70 0,-35 0-1,0 106 17,0-35-32,-35 52 15,35-35-15,-18 18 16,18 35-1,18-52 1,35-36 0,35 0-1,-53 0-15,18-36 16,-18 36-16,71-105 31,-35 34-31,-18-35 31,-36 71-15,-70 88 15,36-35-31,-1 52 16,0 18 0,18-17-1,53-36 1,36-17-1,16-18 1,19-53 0,-89 35-16,18-70 15,-53-18 1,-18-17 0,-52 52 15,35 54-31,-71 17 15,71 17-15,-54 71 16,-17 36 0,89-18-1,34-36 1,89 1 0,18-71-1,35-18 1,-36-52-1,-52-1 1,-19-35 0,-34 36-1,-18 52 1,0 36 0,-35 70-1,0 0 1,-1-17 15,19-19-15,17-34-16,0-36 47,0-17-32,70-53 1,-17-35-1,0 34 1,-35 72-16,52-36 16,-34 53-1,-19 53 1,-17 17 0,0 36-1,-17-18 16,17-35-15,0-35-16,0 52 16,35-52-1,53-18 1,18-18 0,-71 1-16,18-19 15,70-87 1,-70 17-1,-35-35 1,-18 71 0,-18 87 15,18 1-31,-17 52 16,17 19-1,0-19 16,0-17-15,0 0 0,0-35-16,0-1 15,-53 36 1,-18-35 0,36-18-1,17 0 1,1-18-1,-1 18-15,0-35 16,-17-36 0</inkml:trace>
  <inkml:trace contextRef="#ctx0" brushRef="#br0" timeOffset="22238.14">13370 794 0,'0'0'0,"-17"0"0,-1-18 16,0 18 15,1 0-16,-1 0 17,0 0-32,-52 0 15,35 0-15</inkml:trace>
  <inkml:trace contextRef="#ctx0" brushRef="#br0" timeOffset="22564.82">11747 1129 0,'-17'0'0,"-1"0"31,36 0-15,-1 0-16,19 0 0,34 0 16,36 0-1,-18 0 1,-17 0 0,-36 0-1</inkml:trace>
  <inkml:trace contextRef="#ctx0" brushRef="#br0" timeOffset="26320.28">2399 2187 0,'-18'0'16,"36"0"-16,-53 0 0,-1 0 31,54 0 16,0 0-47,-1 0 0,54 0 16,-36 0-16,106 0 15,53 0 1,-35 0 0,88 0-1,-18 0 1,177 0 0,-142 0-1,125 0 16,16 0-15,-70 0 0,124 0-1,17-17 1,36-1 0,17 0-1,-106 18 1,142-35-1,-89 35 1,177-35 0,-477 35-16,512-18 15,-141 18 1,158-18 0,-158 18 15,-388 0-31,370 0 15,-353 0-15,318 0 16,141 0 0,-70 0-1,-142 0 1,53 0 0,-88 0-1,-158 0 1,-160 0-16,124 0 15,-141 0 1,-35 0 0,-36 0 46,1 0-46,-1 0-1,0 0 1</inkml:trace>
  <inkml:trace contextRef="#ctx0" brushRef="#br0" timeOffset="26471.89">16298 2081 0,'-17'0'0,"17"18"31,-18-18-31,0 0 32,-17 0-17</inkml:trace>
  <inkml:trace contextRef="#ctx0" brushRef="#br0" timeOffset="29656.51">2417 3175 0,'-18'18'0,"0"-18"16,18 17-16,-17-17 0,-1 18 15,0 0 1,1-18 15,17-18-15,35-17-1,36-18 1,-19 0 0,-34 18-1,0 17 1,-18 0-16,0 36 47,0 0-47,0 52 15,0 18 1,0 71 0,0-53-1,0-71-15,0 53 16,0 1 15,0-54-15,-53 0-1,0-17 1,-71-1 0,36-17-1,-18 0 1,53 0-1,1 0 1,34 0 0,88 0 15,107 0-15,-18-35-1,17 17 1,-70 18-1,-89 0 1,19 0 0,-19 0-1,-17-17 1,0-1 15,0 1-15</inkml:trace>
  <inkml:trace contextRef="#ctx0" brushRef="#br0" timeOffset="30024.86">2999 3369 0,'0'18'31,"0"-1"-31,0 1 16,0 0-1,17-18 1,1 0 0,-18-18-16,18 0 15,-18-35 1,-36 53 15,19 0-31,-1 18 16,18 0-1,0 17 1</inkml:trace>
  <inkml:trace contextRef="#ctx0" brushRef="#br0" timeOffset="38770.08">4745 3422 0,'0'0'0,"-18"0"0,18-18 0,-53-70 31,53 70-31,-17-17 0,-1-18 16,18 0 0,0-17-1,-18 70 17,-17 70-17,17 54 1,-17 87-1,35-158-15,-17 89 16,-1-37 15,0-69-15,54-89 15,-19 35-31,18-52 16,-17 34-16,35-70 15,18 18 1,-36 71 0,35 34-1,1 71 1,0 18 0,-19 0-1,1-53 1,18-18-1,17-52 17,-35-36-17,18-106 1,-71 53 0,0-70-1,-18 105 1,-17 54-1,-1 17 1,-17 52 0,36-16-1,17-19 1,53-17 0</inkml:trace>
  <inkml:trace contextRef="#ctx0" brushRef="#br0" timeOffset="39301.94">5715 3087 0,'0'0'0,"0"-18"15,0 1 1,-71 52 15,71 0-31,0-17 16,-17 17-16,17 124 15,0-18 1,0 0 0,0-53-1,0-35 1,0-35 0,0-89 15,0 1-16,17-54 1,1 89 0,17-18-1,-17 35-15,53-52 16,-54 52-16,54 0 16,17 36-1,-53 106 1,-35-36-1,0 35 1,-17-35 0,-1-52-1,0-36 17,1 0-17,17-18-15,-18-17 16,18 17-1</inkml:trace>
  <inkml:trace contextRef="#ctx0" brushRef="#br0" timeOffset="40252.57">6597 3457 0,'0'-17'32,"0"-1"-32,0 0 0,0-17 15,0-36 1,-71 1 0,54 52-16,-36 1 15,-18 34 1,-35 107-1,36-1 17,-1 36-17,71-71 1,0-70-16,0 35 16,36-53-1,52 0 1,18-53-1,-53 0 1,-1-71 0,-34 89-16,0-35 15,-18-1 1,0 53 0,0 71 15,0 18-16,0-36 1,0 53 0,0-17-1,0-18 1,88-36 0,-35-17-1,-18 0-15,71 0 16,-35-52-1,17-54 1,-53 0 0,-17-53-1,-18 36 1,0 105-16,0-17 16,0 17-16,0 0 15,-18 18 1,0 71-1,-35 52 17,36 1-17,-1-71-15,18 53 16,0-71-16,0 53 16,0-17-1,71-36 1,-36-17-1,36-18 1,-54 0-16,18-18 16,1-53-1,-19-17 1,-17 71-16</inkml:trace>
  <inkml:trace contextRef="#ctx0" brushRef="#br0" timeOffset="40520.08">7003 3404 0,'0'0'0,"-18"0"16,0 0-16,36 0 31,0 0-15,-1 0-16,89-35 15,-35 17 1,-18-17 0,-53 53 15,0-1-15</inkml:trace>
  <inkml:trace contextRef="#ctx0" brushRef="#br0" timeOffset="41119.5">8520 3440 0,'0'-36'0,"0"72"0,-18-125 31,18 72-31,0-1 0,-18 18 15,18-18 1,-17 36 0,-1 53-1,18-36-15,0 53 16,-18-53-16,1 107 16,-1-72-1,0 1 1,18-54-1,18-34 32,0-19-31,-1 36-16,1-35 0</inkml:trace>
  <inkml:trace contextRef="#ctx0" brushRef="#br0" timeOffset="41620.86">9031 3404 0,'0'0'0,"53"-35"15,-35 17 1,-36 18 15,-17 0-31,17 0 0,-17 0 16,17 18-16,-52 17 15,52-17 1,-35 17 0,53 18-1,0-35 1,35-1 0,71-17-1,-88 0-15,70 18 16,0 0-1,-53 17 1,-35 18 0,-52 0-1,-1-36 1,-53 1 0,0-18-1,53 0 1,18 0 15,0 0-15,35-18-1,0 1-15,0-18 16</inkml:trace>
  <inkml:trace contextRef="#ctx0" brushRef="#br0" timeOffset="42069.5">8467 3034 0,'-18'0'16,"36"0"-16,-54 0 0,19 0 0,17 18 16,-36 17-1,36 0 1,0-17 0,36-18 15,-1-36-16,-35-16 1,0 16 0,-35 36-1,17 0-15,0 0 16,1 0-16,-18 18 16,35 35-1,0-36 1,0 19-1</inkml:trace>
  <inkml:trace contextRef="#ctx0" brushRef="#br0" timeOffset="47433">10248 3193 0,'18'0'16,"-36"0"93</inkml:trace>
  <inkml:trace contextRef="#ctx0" brushRef="#br0" timeOffset="48351.64">10442 3052 0,'0'0'16,"18"-18"-16,-1 0 0,-17 1 0,18-36 15,-18 0 1,0 35 15,-18 18-15,-34 71 0,-19 70-1,0 70 1,-17-52-1,-35 18 1,35-72 0,52-87-1,19-53 1,17-36 0,0-52-1,0-18 1,17 88-1,54 17 1,-36 89 15,0 71-15,18-1 0,0-52-1,18-1 1,17-52-1,53-53 1,0-53 0,-35-1-1,-18-52 1,-52 53 0,-19 35-1,-17 71 1,-88 105-1,53 1 1,35-18 15,0-18-15,88-71 0,35-17-1,36-52 1,-71-37-1,-35-34 1,-53-18 0,-70 70-1,-107 54 1,71 52 0,1 53-1,87 0 1,18 18-1,88-71 1,71-35 15,-106-17-31</inkml:trace>
  <inkml:trace contextRef="#ctx0" brushRef="#br0" timeOffset="48619.45">11942 3175 0,'-18'0'0,"36"0"0,-54 0 0,1 0 0,-36 0 15,1 0 1,-36 88 0,53 36-1,35 17 1,36-53-1,53-35 1,70-53 0,88 0 15,-88-35-31</inkml:trace>
  <inkml:trace contextRef="#ctx0" brushRef="#br0" timeOffset="49683.89">12665 3175 0,'0'0'0,"-53"-35"16,-53 35-1,71 0-15,-71 70 16,-18 89 0,54 0-1,70-71 1,35-17-1,36-71 1,87-36 15,-52-52-15,-35-18 0,-54-53-1,-17 89 1,0 35-1,-17 52 1,-1 1-16,1 52 16,-1 54-1,18-18 1,0-18 0,70-53-1,54-35 1,35-35-1,-54-53 1,1-53 15,-53-53-15,-53 53 0,0 70-1,0 53-15,-17 1 16,-1 34-1,18 89 1,-18 0 0,1 70-1,17-35 1,17-35 0,54-70-1,-1-36 1,54-53-1,-18-36 1,-53-52 15,-18 36-15,-35 87 0,-71 106 15,54 0-16,17-52-15,-18 52 16,18-53-16,0 18 16,35-18-1,54-17 1,-1-18 0,-18-53-1,-52 18-15,17-36 16,-35-88-1,-35 36 1,-18 88 0,-18 35 15,1 70-15,35 1-1,35-36 1,35-35-1,18 0-15</inkml:trace>
  <inkml:trace contextRef="#ctx0" brushRef="#br0" timeOffset="50069.2">14164 3351 0,'0'0'0,"-18"0"16,1 0-16,-1-17 0,18-1 0,-18-17 15,18 0 1,18 17 0,53 0-1,-54 1-15,71 17 16,1 17 0,-36 54-1,-53-54-15,17 89 16,-52 0-1,17-71-15,-17 1 16,17-19-16,1 19 16,-1-36-1,36-71 17,-18 53-32,35-35 15,-17 18-15,17-35 16,53-19-1,18 19 1</inkml:trace>
  <inkml:trace contextRef="#ctx0" brushRef="#br0" timeOffset="50485.04">15099 3210 0,'0'0'0,"0"-17"15,18 17-15,-18-18 16,0 0 0,0 1-1,-18 17-15,-70 0 16,35 35 0,0 36-1,35-1 1,18-35-1,71 18 1,-36-35 0,36 17-1,-1 0 1,-70 1 0,-17-19-1,-89 1 1,-35 17-1,70-35 1,18 0 0,35-53-1,18 0 1</inkml:trace>
  <inkml:trace contextRef="#ctx0" brushRef="#br0" timeOffset="50736.34">13300 2981 0,'-36'0'0,"72"0"0,-89 0 16,35-18-16,1 18 15,69-17 1,72-1-1,52-17 1,1 17 0,-107 0-1,-34 18-15,-19 0 0</inkml:trace>
  <inkml:trace contextRef="#ctx0" brushRef="#br0" timeOffset="51485.77">15699 3140 0,'17'0'16,"1"0"-16,0 0 0,-1-18 16,71-17-1,-17 0 1,-53-1 0,-36 19-1,0 17-15,-70 0 16,-53 53-1,35 35 1,88-18 15,36 1-15,70-36 0,18-35-1,-88 0-15,88 0 16,-18 0-1,-71-18 1,-34 18 0,-89 36-1,88-1-15,-35 0 16,-17 89 0,52-89-1,18-17 1,18-18-16,35-18 15,17-17 1,-17 17 15,-35 53-15,-18 36 0,-53 70-1,-18 0 1,1 53-1,17-53 1,53-123-16,0 0 16,53-54-1,-18-34 1</inkml:trace>
  <inkml:trace contextRef="#ctx0" brushRef="#br0" timeOffset="51817.59">17004 2910 0,'0'0'0,"-18"-17"0,1 17 0,-19 0 15,19-36 1,34 19 0,89 17-1,-71-18-15,142 1 16,34 17 0,-87 0-1,-230 0 16</inkml:trace>
  <inkml:trace contextRef="#ctx0" brushRef="#br0" timeOffset="52053.14">17180 2822 0,'-17'18'0,"-19"-18"16,1 35-1,123-88-15,-194 124 0,71-18 16,0 70-1,35-88-15,-35 89 16,35-89-16,-18 106 16,-17 0-1,17-70 1,18-53 0,18-18-1,52-71 1,-34 53-16</inkml:trace>
  <inkml:trace contextRef="#ctx0" brushRef="#br0" timeOffset="52689.02">17392 3263 0,'18'-17'0,"-36"34"15,88-87 1,-87 87 0,-1 1-1,1 0-15,-54 52 16,-17 54-1,70-36 1,18-18 0,71-52-1,87-18 1,19-71 0,-89 1-1,-17-36 1,-71 35-1,0 54 1,-18 17 0,-17 88 15,17 0-15,0 0-1,18-52 1,53-36-1,18 0 1,-53-18-16,70-53 16,-35 1-1,-53-1 1,17 36 0</inkml:trace>
  <inkml:trace contextRef="#ctx0" brushRef="#br0" timeOffset="53150.73">17727 3404 0,'-18'-17'0,"18"34"62,0 1-62,0 0 16,0 87-1,0-16 1,0-54-16,0 124 16,0 52-1,0-34 1,-52 52 0,-37-70-1,1-71 1,53-70-16,-89-1 15,-17-34 1,53-36 0,18-53 15,70 35-15,0 36-16,52-53 15,107-71-15</inkml:trace>
  <inkml:trace contextRef="#ctx0" brushRef="#br0" timeOffset="53517.39">18292 3263 0,'0'0'0,"0"-17"0,0-1 0,-36 18 16,1 35 0,17 0-1,-35 124 1,0 35 0,1-35-1,-1 70 1,17-52-1,1-19 1,17-52 0,36-123 15,35-89-15,-18 18-1</inkml:trace>
  <inkml:trace contextRef="#ctx0" brushRef="#br0" timeOffset="53821.82">18168 3387 0,'0'-18'0,"0"36"0,0-71 0,-18-35 32,18 70-32,0-17 15,18 35-15,70-36 16,0 36-1,36 18 1,-71 70 0,-71-17-1,-105 35 1,-18-36 0,35-35-1,70-35 1,107-35 15,-53 35-15</inkml:trace>
  <inkml:trace contextRef="#ctx0" brushRef="#br0" timeOffset="54450.03">18697 3457 0,'18'0'31,"-1"-17"-31,1 17 16,0-18-16,35-17 15,-18-36 1,-35 18 0,0 36-1,-35 34 1,-18 18-1,-18 54 1,54-19 0,-1 1 15,18-18-15,35-53-1,-17 0-15,88 0 16,-18-53-1,18-18 1,-18-17 0,0-35-1,-88 70 1,0 35-16,-18 18 16,-52 0-1,52 71 1,18-1-1,53 1 1,-18 17 15,-17-35-31,-18-36 16,-35 36 0,-36-35-1,1 0 1,52-18-1,18-36 1,0 19-16</inkml:trace>
  <inkml:trace contextRef="#ctx0" brushRef="#br0" timeOffset="55619.29">1817 5045 0,'0'0'0,"-106"53"47,88-53-47,1 0 0,-19 0 16,1 0-1,35-71 1,0 1 0,88-36-1,-17 70 1,-53 19-16,34 17 16,1 88-1,-35 71 1,-36-1-1,-87 36 1,-1-70 15,70-89-31,-69 36 16,-1-54 0,35-17-1,18-70 1,36-1-1,17 36-15,0-36 16,53 19 0,-18 34-16,53 18 15,53 35 1,-70 18 0,-18 35-1,-18 1 1,-17-54-1,17-18 1,0-17 0,-35-17-1,18-36 17</inkml:trace>
  <inkml:trace contextRef="#ctx0" brushRef="#br0" timeOffset="55788.79">2170 5397 0,'0'-17'15,"-18"17"1,0 0-16,18-18 31</inkml:trace>
  <inkml:trace contextRef="#ctx0" brushRef="#br0" timeOffset="57001.75">2893 5009 0,'0'-17'0,"0"34"0,0-52 15,0 0 1,0 17-16,0 1 16,0 34-1,0 71 1,0-52-16,-18 122 15,0-105-15,1 88 16,-18 54 0,17-107 15,18-71-31,0 1 16,35-106 15,-17 53-31,35-71 15,17-18 1,-34 54 0,-1 52-1,-17 18-15,-1 35 16,18 71 0,18 18-1,18-36 1,-1-35-1,54-53 1,35-53 0,-53-18 15,-71 36-31,53-106 16,-70 17-1,-71-52 1,-18 105-1,54 71-15,-72 0 16,-17 71 0,71 17-1,35-35 1,124-53 0</inkml:trace>
  <inkml:trace contextRef="#ctx0" brushRef="#br0" timeOffset="57468.7">4322 4710 0,'-36'0'16,"72"0"-16,-89 0 0,17 0 16,19 35-16,-19 18 15,1 176 1,35-88-1,0 36 1,0-72 0,18-16-1,-18-54 1,0-53 0,0-52-1,0-19 1,17-16-1,36-1 1,88 18 0,36 70-1,-124 36 1,35 52 0,-53 54-1,-52-19 1,-36 1-1,35-53 1,0-53 0,107-70-1</inkml:trace>
  <inkml:trace contextRef="#ctx0" brushRef="#br0" timeOffset="58250.25">5415 5239 0,'0'-18'16,"0"0"-16,0 1 0,-35-36 15,-18 0 17,-18 35-17,54 18-15,-19 0 16,1 18-16,-53 88 15,35 0 1,0 52 0,53-52-1,18-53 1,70-53 0,-70-17-16,70-36 15,18-36 1,-18-34-1,-71 35 1,-17 52 0,0 89 31,0-35-47,0 17 0,0 1 15,0 69 1,18-34-1,70-18 1,53-53 0,18-53-1,-18-35 1,-35-71 0,-88 36-1,-18-71 1,0 88-1,0 88-15,0-17 16,-18 70 0,18 89-1,0 52 17,-18-53-17,18 18 1,0-52-1,36-54 1,34-35 0,1-71-1,-53 18 1,-1 1-16</inkml:trace>
  <inkml:trace contextRef="#ctx0" brushRef="#br0" timeOffset="58400.99">5944 5203 0,'-53'18'0,"106"-36"0,-123 36 16,87-18 15,54 0-31,-53 0 16,158-53-1,-35 0 1</inkml:trace>
  <inkml:trace contextRef="#ctx0" brushRef="#br0" timeOffset="58717.86">7444 5098 0,'-18'0'0,"36"0"0,-36-18 16,0-17-16,18 17 0,0-17 16,0 88 31,0 70-32,0-17 1,0-71-16,-17 71 15,17-71 1,35-35 0,88-53-1</inkml:trace>
  <inkml:trace contextRef="#ctx0" brushRef="#br0" timeOffset="59067.36">8026 5009 0,'0'0'15,"17"0"-15,-70 0 16,36 0-16,-36 0 16,-71 36-1,107-1 17,17 0-17,106 18 1,-1-18-1,1 36 1,-88 0 0,-53-1-1,-89-52 1,1-18 0,34 0-1,19-53 1,70-35-1,0 35 1</inkml:trace>
  <inkml:trace contextRef="#ctx0" brushRef="#br0" timeOffset="59217.9">7373 4745 0,'0'0'0,"-18"-18"16,-35 1-1,89 17 17,34 17-17</inkml:trace>
  <inkml:trace contextRef="#ctx0" brushRef="#br0" timeOffset="60051.65">9860 4921 0,'0'0'15,"0"-35"-15,0-106 16,0 106-16,0 17 0,0 0 16,-35 106 15,-36 71-16,54-106-15,-72 141 16,72-123-16,-89 140 16,35-69-1,-17-54 17,18-88-17,34-71 1,1-52-1,17 87-15,1-105 16,17-35 0,0 88-1,70 176 17,-17 53-17,0-18 1,-35-105-16,70 106 15,0-89 1,53-35 0,36-53 15,-142 35-31,71-52 16,-53-36-1,-53 18 1,0 70-1,0 53 1,0 36 0,0-36-16,-18 53 15,1-17 1,17-53 0,0-89 15,0 53-31,17-35 15</inkml:trace>
  <inkml:trace contextRef="#ctx0" brushRef="#br0" timeOffset="60216.92">10178 4957 0,'-18'0'15,"0"0"1,1 0-1,17 17-15,0 18 16,53 18 0,-18-35-16</inkml:trace>
  <inkml:trace contextRef="#ctx0" brushRef="#br0" timeOffset="61100.56">10583 5115 0,'0'0'0,"0"18"0,-35 52 15,0 19 1,-1 16 0,19 1 15,-1-70-15,18-72 15,0-52-16,18-18 1,-1 18 0,54-18-1,-53 106-15,88-17 16,-54 34 0,1 89-1,-35 18 1,-18-54-1,0-52-15,0 35 16,53-53 0,17-18-1,36-53 17,-35-34-17,17-125 1,-53 89-1,-35 88-15,18-35 16,-18 70 0,0 71-1,-18 71 1,-35 88 0,18-107-1,17-16 1,1-72-1,52-52 17,-35 17-17,53-35 1,-35 36-16,52-36 16,-17 18-1,-18 35 1,-70 0 15,-53 35-15,17 0-1,54-17-15,17 35 16,0-18 0,35 53-1,18-53 1,-35-35-1,35 18 1,35-36 0,-53-17-1</inkml:trace>
  <inkml:trace contextRef="#ctx0" brushRef="#br0" timeOffset="61333.39">11853 4762 0,'0'0'16,"-17"0"-16,-1-17 0,36 17 31,52 0-15,-34 0-16,105-18 15,-18 1 1,-52 17-1,-89 0 1</inkml:trace>
  <inkml:trace contextRef="#ctx0" brushRef="#br0" timeOffset="61549.88">12030 4745 0,'0'0'0,"-18"0"0,0 35 16,-17 18-1,18 71 1,-1 34 0,0-17-1,18-17 1,0-36 0,53-88 15,-35 0-31,35-35 15</inkml:trace>
  <inkml:trace contextRef="#ctx0" brushRef="#br0" timeOffset="61899.79">12277 5274 0,'17'0'46,"1"0"-46,0 0 16,17-18-16,53-52 16,-35 17-1,-53 0 1,-18 18 0,-52 35-1,-18 88 1,35 35-1,53-52 1,0-1 15,0-52-31,53 17 0,17-35 32,18-17-17,1-19-15</inkml:trace>
  <inkml:trace contextRef="#ctx0" brushRef="#br0" timeOffset="62116.61">12718 5133 0,'0'0'0,"0"-18"0,0 1 15,0 34 17,17 19-17,54 52 1,-36-18-1,0-34 1,-35-19-16,18-17 16,0 0 15,17-17-31</inkml:trace>
  <inkml:trace contextRef="#ctx0" brushRef="#br0" timeOffset="62316.76">13035 5098 0,'0'-18'0,"0"36"0,-18-36 16,-34 36 0,-37 70-1,-16 18 1,34-36 0,53-52-16,-17 35 15,17-36 1,71-34-1,36-36 1</inkml:trace>
  <inkml:trace contextRef="#ctx0" brushRef="#br0" timeOffset="62601.15">13423 4762 0,'0'-35'0,"0"70"0,0-87 16,0-1-1,0 70 1,-17 36 0,-1-18-16,-53 160 15,18-54 1,18 17 0,18-52-1,17-18 1,35-52-1,35-36 1,19-53 0,16-35-1</inkml:trace>
  <inkml:trace contextRef="#ctx0" brushRef="#br0" timeOffset="62783.35">13247 5009 0,'0'0'0,"-18"0"0,-17 0 16,53 0-1,70 0 1,35 0 0,-88 0-16,54-35 15,-72 18-15,54-1 16</inkml:trace>
  <inkml:trace contextRef="#ctx0" brushRef="#br0" timeOffset="64266.58">14640 5397 0,'-17'0'0,"34"0"0,-17-17 47,0-1-47,36-17 15,-19-53 1,-17 52-16,0-87 16,-70 0 15,-36 87-31,-18 107 31,-17 88-15,71 17-1,52-17 1,89-53 0,34-89-1,54-34 1,0-72 0,-71-17-1,-17-88 1,-54 106-1,-17 53 1,-35 106 0,17 17-1,18 35 17,0-105-32,36 52 15,52-52 1,35-36-1,1-35 1,-1-35 0,-105 53-16,0-53 15,-18 0 1,0 105 0,-53 36-1,17 71 1,1-19-1,35-87-15,0 0 16,0-1-16,71-34 31,-54-1-15,36-17 0,18-53-1,17-1 1,-53 37-1,18 52 1,-35 52 0,17 19-1,36 17 1,-18-35 0,-36-53-16,71 18 15,106-18 1,-70-53-1,-36-18 1,-88-35 0,-35 1-1,-53 16 17,-1 89-32,72 0 15,-71 89 1,52-1-1,1 0 1,35-17 0,88-71 15,-53-18-31,-17 0 0,70-35 16,-17-52-1,-18-54 1,-18 18-1,-35-18 1,0 124 0,-35 52 15,-18 107-15,35 35-1,18 35 1,71-53-1,52-53 1,54-88 0,-1-35-1,-70-36 1,0-52 0,-106 87-16</inkml:trace>
  <inkml:trace contextRef="#ctx0" brushRef="#br0" timeOffset="64766.32">6244 6191 0,'0'0'0,"0"-17"0,0-36 15,0 88 17,0 18-17,0 159 1,0-18-1,0-142-15,0 107 16,-17-106-16,-1 53 16,-35-18-1,35-70 1,18-71 0,0 18-16</inkml:trace>
  <inkml:trace contextRef="#ctx0" brushRef="#br0" timeOffset="65033.07">6138 6403 0,'-17'-53'0,"34"106"0,-34-141 0,-1-18 16,18 35-1,71-17 1,123 70 15,-71 36-15,-70 106-1,-106-19 1,-88 54 0,106-124-16,-89 54 15,54-36 1,52-36-16,18 1 16,35-18-1,54 0 1</inkml:trace>
  <inkml:trace contextRef="#ctx0" brushRef="#br0" timeOffset="66184.99">6862 6720 0,'52'0'0,"-104"0"0,210 0 15,-140 0 1,52-17 0,-34-36-1,-36-35 1,0-1-1,-88-16 1,70 105-16,-53 0 16,-52 70-1,-1 107 1,54-36 0,70 0-1,0-124-15,0 36 16,53-35-1,53-71 1,-18-17 0,18-72-1,-71 1 17,-35 53-17,0 123 16,-18 89-15,18-107-16,0 72 16,0-54-16,0 18 15,0-35-15,36 34 16,69-34 0,-16-18-1,34-53 1,1-53-1,-72 36 1,-52 34-16,0-34 16,0 52-16,-52 1 31,-1 34-15,35 36-1,0 35 1,89 18-1,-18-53 1,35 0 0,18-35-1,-18-18 1,18-18 0,0-35-1,-36-53 1,-34-70-1,-36 35 1,0 0 0,0 88 15,0 123 0,0-34-31,0 122 16,0-17-1,0-17 1,0-36 0,52-53-1,-34-35-15,88 0 16,-36-52 0,36-37-1,-53 1 1,-53 53-1,0 52 1,0 1-16,0 53 16,0 17 15,-17-35-15,17-36-1,35-69 16,-18 34-31,1 0 0</inkml:trace>
  <inkml:trace contextRef="#ctx0" brushRef="#br0" timeOffset="66316.99">8714 6368 0,'0'0'0,"-53"-53"16,17 53-1,19 0 1</inkml:trace>
  <inkml:trace contextRef="#ctx0" brushRef="#br0" timeOffset="66498.73">7902 6544 0,'-17'18'0,"34"-36"0,-70 36 0,36-1 16,52-17 0,53 0-1,-53 0-15,107-17 16,-37-1-16</inkml:trace>
  <inkml:trace contextRef="#ctx0" brushRef="#br0" timeOffset="66817.37">9084 6597 0,'0'-18'16,"0"1"-16,0-1 15,0 0-15,-18 18 16,-17 0-1,17 0-15,-52 89 16,17-19 0,35 54-1,18-19 1,36-52 0,52 0-1,-53-53-15,89 0 16,-89 0-16,88-35 15,18-36 1</inkml:trace>
  <inkml:trace contextRef="#ctx0" brushRef="#br0" timeOffset="67448.59">9613 6773 0,'0'-35'0,"0"70"16,0-105-16,0-1 16,-70 18-1,52 53-15,-35 18 16,-35 70-1,17 53 1,54-53 0,17-17-1,0-53-15,17-18 16,36 0 0,18-53-1,17-53 1,-17 0-1,-36 18 1,-35 70-16,17 18 16,-17 18-1,-17 70 17,-1 18-17,18-36 1,0-17-1,71-35 1,-54-18-16,72-18 16,16-35-1,19-52 1,-18-72 0,-71 36-1,-35-35 1,0 158-1,-18 36 1,-52 140 0,52-16-1,1 34 1,17-53 15,0-105-31,35 17 16,53-35-1,0-17 1,-17-36-16</inkml:trace>
  <inkml:trace contextRef="#ctx0" brushRef="#br0" timeOffset="68249.27">11324 6544 0,'0'0'0,"35"-18"0,-17-176 31,-18 177-31,0-1 16,0 36 15,-18-1-31,1 107 16,-1-71-16,-17 158 15,0-52 1,-18-71 0,-18-17-1,-17-71 17,53-35-17,-36-89 1,71-35-1,0 71 1,0 71 0,0 69-1,18-16-15,70 87 16,0-17 0,-17-53-1,35-35 1,17-18-1,-17-36 1,0-52 0,-89 53-16,1-71 15,-18 53 1,-18 124 31,1-1-32,17-52-15,-18 35 16,18-36-16,-18 1 16,18 0-1,18-54 17</inkml:trace>
  <inkml:trace contextRef="#ctx0" brushRef="#br0" timeOffset="68416.08">11730 6491 0,'-18'-35'0,"36"70"0,-71-88 16,35 53-1,1 0-15,17 53 16,53 18 15,52-36-15</inkml:trace>
  <inkml:trace contextRef="#ctx0" brushRef="#br0" timeOffset="69282.35">12153 6579 0,'0'0'0,"0"18"16,0 0-16,0 87 16,-17 19-1,-1-1 1,0-70-1,-17-17 1,17-36 0,18-53-1,0-53 17,53-35-17,18 35 1,52 18-1,-17 88 1,-88 17-16,-1 54 16,1 52-1,-18 1 1,0-71 0,35-18-1,36-35 1,-53 0-16,34-35 15,37-71 1,-36-71 0,-53 19-1,0-1 1,0 88 15,0 89-15,0 123-1,-18 0 1,0 36 0,1-54-1,17-70 1,0-88 15,53-36-15,-36 36-16,36-53 15,18 17 1,17 18 0,-53 53-16,0 18 15,-35 17 1,-53 36 15,-88-1-15,18-17-1,88 0 1,35-35-16,0 17 16,70 0-1,36-17 1,35-18 0,-53 0-1,-35-35-15</inkml:trace>
  <inkml:trace contextRef="#ctx0" brushRef="#br0" timeOffset="69565.14">13564 6227 0,'-17'0'0,"34"0"0,-52 0 0,17 0 16,18-18 0,71 18-1,17-18 1,71 1 0,-106 17-16,106 0 15,-89 0 1,-105 0 15</inkml:trace>
  <inkml:trace contextRef="#ctx0" brushRef="#br0" timeOffset="69782.92">13882 6191 0,'-18'18'16,"36"-36"-16,-71 54 15,35-19-15,-52 18 16,17 107-1,0 34 1,35-17 0,1-36-1,17-70 1,35-35 0,71-54-1,-71 19-15</inkml:trace>
  <inkml:trace contextRef="#ctx0" brushRef="#br0" timeOffset="70082.22">14146 6738 0,'18'0'32,"0"-35"-17,-1 35-15,19-53 16,-19 35-16,54-70 15,-71 17 1,0 36 0,-88 53-1,-36 88 1,54 52 0,70-34-1,52-54 1,54-70-1,0 0 1,35-35 0</inkml:trace>
  <inkml:trace contextRef="#ctx0" brushRef="#br0" timeOffset="70316.2">14640 6544 0,'0'0'0,"0"-35"0,0 17 16,0 0-1,0 36 1,18 53 0,52 52-1,-17-35 1,-17-17 0,-36-36-1,17-35 1,19-17-1,-19-1-15</inkml:trace>
  <inkml:trace contextRef="#ctx0" brushRef="#br0" timeOffset="70500.21">15028 6526 0,'0'-35'16,"0"70"-16,-17-70 0,-36 35 15,-53 35 1,0 71-1,53 0 1,-17 0 0,52-36-1,18-52 1,123-71 0</inkml:trace>
  <inkml:trace contextRef="#ctx0" brushRef="#br0" timeOffset="70799.55">15416 6227 0,'18'-36'15,"-36"72"-15,54-89 0,-36 17 0,0 19 0,0 52 32,-36 53-1,36-35-31,-35 88 15,0 88 1,35-158 0,0-36-16,0 54 15,88-54 1,0-35 0,18-18-1,-35-52 1,-54 52-16</inkml:trace>
  <inkml:trace contextRef="#ctx0" brushRef="#br0" timeOffset="70998.75">15275 6526 0,'0'0'0,"0"-17"0,-17 17 15,17-18 1,88 0-1,88 1 1,1-18 0,-72-1-1,-87 36-15,0-17 16,-36 17 0</inkml:trace>
  <inkml:trace contextRef="#ctx0" brushRef="#br0" timeOffset="72102.25">1393 7867 0,'-17'0'15,"-1"0"-15,-17 0 16,17 0-16,-17-35 31,35-1-15,53 1-1,-35 17-15,70 1 16,-53 17-16,36 0 16,-36 0-16,53 88 15,-88 18 1,-106 88 0,-17-88-1,-1 0 1,54-89-1,34-34 1,54-19 0,70-17-1,0 36 1,71-1 15,-35 53-15,-71 54-1,-53-1 1,-71 18 0,-17-36-1,-53 1 1,35-71 0,88 0-16,-70 0 15,0 0 1,70 0-1,1-18 1,17 0 0,17 18-16,124-70 31</inkml:trace>
  <inkml:trace contextRef="#ctx0" brushRef="#br0" timeOffset="72283.98">2222 8273 0,'0'-18'31,"-17"18"0</inkml:trace>
  <inkml:trace contextRef="#ctx0" brushRef="#br0" timeOffset="72999.32">3369 8114 0,'-35'0'31,"35"18"-31,17-18 32,19 0-32,87-89 15,-88 54-15,89-53 16,-18-18 0,-106 35 15,-88 19-16,-89 52 1,1 70 0,70 36-1,88 0 1,36 0 0,52-53-1,72-18 1,-54 0-1,-71-35-15,1 0 16,-18 18-16,-35 17 16,-106 36-1,-18 34 1,71-16 0,88-1 15,0-53-31,0 0 15,88-17 1,53-36 0,-18-35-1,54-35 1,-124 71-16</inkml:trace>
  <inkml:trace contextRef="#ctx0" brushRef="#br0" timeOffset="73198.28">4004 8167 0,'18'-35'15,"-36"70"-15,53-53 32,-35 36-32,18 52 15,0-52-15,-1 105 16,1-52 15,-1-18-15,19-53-1,-1-18 1,36-70 0</inkml:trace>
  <inkml:trace contextRef="#ctx0" brushRef="#br0" timeOffset="73381.92">4339 8149 0,'-17'-53'16,"34"106"-16,-70-106 15,36 53-15,-1 18 0,-35 17 16,-35 89-1,0-1 1,-1 1 0,72-54-1,17-52 1,70-54 0</inkml:trace>
  <inkml:trace contextRef="#ctx0" brushRef="#br0" timeOffset="73682.86">4551 8220 0,'17'0'16,"-34"0"-16,34-18 15,-34 53 1,-1 1-16,-17 17 16,17-18-16,-35 141 15,18 36 1,0 0-1,17 52 1,1-70 0,17-141-16,0 88 15,0-123-15,0 52 16,17-70 15,18-105-15,18-72-1</inkml:trace>
  <inkml:trace contextRef="#ctx0" brushRef="#br0" timeOffset="73948.42">4445 8449 0,'0'0'16,"0"-53"-16,0 0 0,0-88 16,35 18-1,36 70 1,52 53-1,-87 0-15,52 70 16,-71 71 0,-52-17-1,-35-54 1,-36-17 15,53-53-15,35 0-16,18-17 15,35-36 1,18 0-16</inkml:trace>
  <inkml:trace contextRef="#ctx0" brushRef="#br0" timeOffset="74182.45">5186 7885 0,'0'0'0,"0"-36"0,17-17 16,-34 89 15,-1-19-31,-17 89 16,0 71-1,17-142-15,0 71 16,18-18 15,0-53-15,36-35-1,69-18 1</inkml:trace>
  <inkml:trace contextRef="#ctx0" brushRef="#br0" timeOffset="74783.03">5592 8255 0,'17'-18'0,"-34"36"0,69-89 16,-52 19-1,0 34-15,-17-35 16,-71 53-1,52 0-15,-17 18 16,36-1-16,-71 71 16,35 36-1,17-36 1,36-17 0,18-54 15,70-17-16,18-53 1,-18-17 0,0-54-1,-52 1 1,-36 105 0,0 54-1,-36 69 1,19-16-1,17-1 1,53-53 0,17-35-1,107-53 1,-54-53 0,-52 36 15,-71-18-16,0 70 1,0 71 0,0 88-1,0-71 1,0-17 0,0-88 15</inkml:trace>
  <inkml:trace contextRef="#ctx0" brushRef="#br0" timeOffset="74948.72">6209 7973 0,'0'-18'16,"0"36"-16,0-54 0,-35 36 16,17 0 15,18 18-31,0 0 15,18-1 1,35-17-16</inkml:trace>
  <inkml:trace contextRef="#ctx0" brushRef="#br0" timeOffset="75366.45">6667 8008 0,'0'18'31,"-35"17"-31,18 36 16,-1 34 0,-17 1-1,17-35 1,0-71 0,1 35-1,-1-35 1,18-35-1,0-53 1,88-36 0,-70 89-16,35-18 15,-18 18-15,106-54 16,-70 89 0,17 89-1,-88 52 1,-35 0-1,17-53 1,0-35 0,36-53-1,0 0 1</inkml:trace>
  <inkml:trace contextRef="#ctx0" brushRef="#br0" timeOffset="75781.3">8678 8008 0,'0'0'0,"0"-18"16,0-17-16,36-18 15,-36 36-15,0-36 32,-89 35-17,-34 71 1,35 53-1,35 70 1,53-123-16,0 53 16,17 0-1,89-53 1,18-36 0,70-17-1,-35-53 1</inkml:trace>
  <inkml:trace contextRef="#ctx0" brushRef="#br0" timeOffset="76133.48">9560 7920 0,'0'0'0,"-17"-18"0,-54 18 16,-52 0-1,-1 35 16,89-17-31,0 0 16,35 17 0,123 18-1,1-18 1,17 36 0,-106-54-16,0 36 15,-70 18 1,-71-36-1,0-17 1,-17-18 0,105 0-16,-17 0 15,17 0 1,18-18 0,88-17-16</inkml:trace>
  <inkml:trace contextRef="#ctx0" brushRef="#br0" timeOffset="76514.35">10054 8043 0,'0'0'0,"18"-17"15,52-36 1,-52 0 0,-18 18-1,-53 17 1,-88 18-1,17 70 1,54 19 0,70-1-1,70-35 1,72-18 15,-1 18-15,-124-35-16,19-1 15,-36 1-15,-18 35 16,-105 0 0,-1-36-1,18-17 1,53-17 0,53-19-1</inkml:trace>
  <inkml:trace contextRef="#ctx0" brushRef="#br0" timeOffset="77480.83">11395 7990 0,'0'0'0,"-18"0"0,18 18 16,-18-18-16,36 0 31,70-53-15,0 18-1,-70 17-15,35-35 16,-53 36-16,18-36 16,-54 0-1,-52 53 1,-53 53 15,53 17-15,53-34-16,17 34 15,18 36 1,53-71 0,17-17-1,-34-18 1,-1 0 0,-35 18 234,0-1-235,18 1-15,17 17 16,-17-17-16,17 35 15,-18-36-15,1 36 16,-18-35-16,0 35 16,-70 0-1,-89-36 1,18-17 15,-89-35-15,125 0-1,69-53 1,72 35 0,140 0-1,-70 17-15</inkml:trace>
  <inkml:trace contextRef="#ctx0" brushRef="#br0" timeOffset="77831.84">11942 8149 0,'0'0'0,"0"18"16,17-1 0,18-17-1,18-17 1,18-36 0,-53-18 15,-18 54-16,-106-1 1,-18 53 0,54 36-1,17 88 1,53-54 0,17-34-1,72-36 1,16-35-1,1-35 1,53-53 0</inkml:trace>
  <inkml:trace contextRef="#ctx0" brushRef="#br0" timeOffset="78063.88">12612 7691 0,'0'0'0,"0"-18"0,0 0 15,-35 18 1,-18 88 0,0 54-1,-18 52 1,53-18 0,18-141-16,0 18 15,0-18-15,0 1 16,71-54-1,-18-17 1</inkml:trace>
  <inkml:trace contextRef="#ctx0" brushRef="#br0" timeOffset="78397.75">12682 8184 0,'-17'18'16,"34"-18"15,54-18-15,52-52-1,-105 52-15,17-35 16,-35 18 0,-88 35-1,-18 35 1,0 71-1,71 18 1,35-54 0,0-52-16,53 35 15,18-53 1,70 0 0,-53-18-1</inkml:trace>
  <inkml:trace contextRef="#ctx0" brushRef="#br0" timeOffset="78649.23">13458 8096 0,'0'-17'16,"0"34"-16,0-70 0,0 0 15,-52 36 1,-54 17 0,18 70-1,70-34-15,-35 105 16,35-18-1,18-52 1,71-18 0,35-53-1,0 0 1,52-124 0,-34-17-1</inkml:trace>
  <inkml:trace contextRef="#ctx0" brushRef="#br0" timeOffset="78882.19">13776 7814 0,'35'-106'16,"-70"212"-16,70-229 0,-17 87 15,-18 54 1,0 70 0,-35 71-1,-1 17 1,36-70-1,0 0 1,0-36 0,18-70-1,53-17 1,-36-54 0</inkml:trace>
  <inkml:trace contextRef="#ctx0" brushRef="#br0" timeOffset="79032.25">13741 8096 0,'-36'0'16,"72"0"-16,-72-17 15,36-1 1,18 0-16,70-17 16,36 0-1,87-1 1</inkml:trace>
  <inkml:trace contextRef="#ctx0" brushRef="#br0" timeOffset="79346.5">14217 7937 0,'35'0'0,"-17"18"16,-36 70 0,-52-194-16,87 318 15,1-424-15,-71 512 16,53-264-16,0 52 16,18-35 15,52-53-16,54 0 1,-18-53 0,-54-18-1,-34-87 1,-71 69 0,-17 72-1,-36 17 1,53 0-1,35 35 1</inkml:trace>
  <inkml:trace contextRef="#ctx0" brushRef="#br0" timeOffset="79697.66">14623 8061 0,'0'0'0,"-18"0"0,18-18 16,-18-17 0,36-18-1,53 53 1,34 0 0,-34 35-1,-18 89 1,-36-89-16,-17 53 15,-35 36 1,-18-71 0,36-36-1,17-34 1,0-36 0,17-35 15,36-36-16,18-17 1,-36 106-16</inkml:trace>
  <inkml:trace contextRef="#ctx0" brushRef="#br0" timeOffset="80632.62">16457 7937 0,'0'0'0,"0"-17"0,0-1 15,-35 18-15,17 0 16,-52 53 0,-19 88-1,72-35 1,-19 18 0,36-54-1,0-52 1,71-54-1,0-34 1,34-54 0,-34 19-1,-53 69 1,-18 72 0,0-19-1,0 71 1,0-17-1,35 17 1,18-53 0,17-35-1,-52 0-15,123-35 16,-53-18 0,36-70-1,-89-18 1,-35 52-1,0 37 1,0 104 0,-18 19-1,-17 70 1,35-17 0,35-89 15,-17-17-31,53-18 15,70-18 1,17-35 0,-69-35-1,-72 17 1,-17 18 0,-17 89-1,-36 52 1,17 18-1,36-36 1,-17-35 0,17-70 15,0 18-31,17-1 16</inkml:trace>
  <inkml:trace contextRef="#ctx0" brushRef="#br0" timeOffset="80780.46">17604 7867 0,'0'-18'0,"0"36"0,0-71 16,-18 35-16,0 18 31,36 0 0,0 0-31,-1 0 16</inkml:trace>
  <inkml:trace contextRef="#ctx0" brushRef="#br0" timeOffset="81015.2">17956 7602 0,'0'0'0,"18"0"0,-18 18 31,0 70-31,-35 53 31,-1-17-15,19-71-16,-1 88 16,18-53-1,0-53 1,71-88 15</inkml:trace>
  <inkml:trace contextRef="#ctx0" brushRef="#br0" timeOffset="81497.19">18327 7673 0,'0'0'15,"0"-71"-15,0 54 16,0 34 0,-18 19-16,-35 87 31,36 53-16,-1-52 1,0-1 0,18-52-1,-17-53-15,17-1 16,0-52 15,0-53-15,70-36-1,1 36 1,-54 70-16,72-52 16,16 70-1,-69 35 1,-36 71 0,0-18 15,-18 53-16,0-70 1,1-36 0,-18-52 15,17-1-31</inkml:trace>
  <inkml:trace contextRef="#ctx0" brushRef="#br0" timeOffset="81697.63">17639 7973 0,'-35'0'0,"70"0"0,-123 0 16,70 0-1,36 0-15,52 0 16,89 0 15,35-18-31,-88 18 31,-71 0-15</inkml:trace>
  <inkml:trace contextRef="#ctx0" brushRef="#br0" timeOffset="82581.45">9260 8767 0,'0'-18'0,"0"36"0,-70-18 31,52 17-31,1 18 0,-19 54 15,-52 122 1,-35-17 0,17-53-1,-71 1 1,107-125 0,52-52 15,18-53-16,71-53 1,-18 35 0,-18 35-1,0 71 1,18 71 0,18 35-1,-18-36 1,17 18-1,36-70 1,-18-18 0,-53-18-16,89-52 15,-18-54 1,-106 18 0,-18-52-1,-88-19 16,18 72-15,53 87-16,-124 0 16,71 106-1,35 106 1,141-35 0,18-71-1,106-52 1,-71-36-1,-71 0 1,-17 0 0</inkml:trace>
  <inkml:trace contextRef="#ctx0" brushRef="#br0" timeOffset="82963.78">9737 9260 0,'-18'0'0,"-70"-17"31,53-1-15,17-35 0,36 18-1,70 0 1,-53 35-16,124 17 16,-53 36-1,-1 18 1,-87 35-1,-18-53 1,-53-18 0,18-18-1,17-34 1,18-36 0,0-35-1,18 35 16,70 0-15,36 18 0,-89 17-16</inkml:trace>
  <inkml:trace contextRef="#ctx0" brushRef="#br0" timeOffset="84013.74">10760 9331 0,'0'0'0,"0"35"15,0-52 32,17 17-47,1-71 16,-18-17 0,-18 53-16,-52-36 15,-36 18 16,35 53-15,-34 88 0,34 36-1,53-18 1,18-18 0,53-53-1,35-35 1,-17 0-1,-36 0-15,54-53 16,-1-35 0,-71-18-1,-17 36 1,0 52 0,0 53 15,-53 53-16,18 1 1,18-72-16,-1 71 16,18-52-1,106-36 1,35-18 0,-18-35-1,18-35 1,-123 70-16,35-88 15,-35 54 1,-18 34 0,-18 71-1,-35 17 1,0 54 0,35-18 15,18-71-16,18-35 1,53 0 0,-1-53-1,1-17 1,-54 52-16,19-70 16,-19 35-1,-17 88 16,0 0-31,0 18 16,0 18 0,0-54-16,18 54 15,53-36 1,-1-35 0,36-53-1,-18-17 16,-53-1-15,-35-52 0,-70 87-1,35 36 1,17 0 0</inkml:trace>
  <inkml:trace contextRef="#ctx0" brushRef="#br0" timeOffset="84647.68">12312 9084 0,'0'-35'0,"0"70"0,0-88 16,0 18-16,0-18 0,-18 18 15,18-36 1,-53 53 0,36 54-1,-1 87 1,18 54-1,-18-1 1,18-35 0,-17-70-1,17-54 1,0-34 0,-18-54-1,18-17 16,53-18-15,35 35 0,-17 54-1,35-1 1,0 71 0,-71 18-1,-53 52 1,-88-17-1,0-53 1,-17-18 0,70-35-1,35 0-15,36-35 32,0 17-17,70-35-15</inkml:trace>
  <inkml:trace contextRef="#ctx0" brushRef="#br0" timeOffset="85130.48">13000 9349 0,'35'0'15,"-70"0"-15,105-18 0,-17-35 16,-35 0 0,-53 18-1,-36 17 1,-52 36-1,-18 70 1,52-17 0,72-36-16,-36 88 15,53-17 1,17-71 0,54-35-1,105-52 16,-87-1-15,-54 35-16,53-88 16,-88 0-1,0 71 1,0 53 0,-35 70-1,35-70-15,0 70 16,0 18-1,17-36 1,54-52 0,17-18-1,53-71 1,-105 54-16</inkml:trace>
  <inkml:trace contextRef="#ctx0" brushRef="#br0" timeOffset="86148.12">13688 9260 0,'0'-53'16,"0"106"-16,0-123 16,-53 70-1,35 17-15,-35 19 16,18 70 0,17-1-1,18 1 1,36-35-1,34-54 1,54-34 0,34-89-1,-87 18 1,-18-71 0,0-17-1,-36 52 16,19 54-15,-36 87 0,-18 107-1,-17 34 1,0-34 0,17-18-1,0-71 1,1-17-1,17-36 1,53-52 0,-1 17-1,37-36 1,-1 54 0,-71 35-1,1 0-15,-18 18 31,-70-1-15,17-17 0,-36 18-1,37-18 1,52 18 0,0 35-1,0 17 1,17-17-1,36 18 1,-35-54-16,35 1 16,-18-18-16,71 0 15,70-35 1,-17-54 0,-36 19 15,-17-71-16,-88 17 1,-18 107-16,0-19 16,-71 54-1,18 70 1,36 0 0,17 18-1,35-35 1,0-36-1,-17 0 1,-18-17 0,-35-18-1,-18 0 1,0 0 0,35 0-1,-70-18-15</inkml:trace>
  <inkml:trace contextRef="#ctx0" brushRef="#br0" timeOffset="87165.02">1094 10513 0,'0'-18'0,"0"36"0,0-71 0,0 0 16,0-18-1,0 54 1,0 123-1,-18 52 1,18-105-16,-53 124 16,35-142-16,-52 88 15,17-34 1,35-54 0,1-35 15,34-35-16,89-18 1,0 35 0,-71 0-16,142-17 15,-89-18 1,0 0 0,-88 0-1,-18 18 1,-52 53-1,35 70 1,17 53 0,0-18-1,-17 1 1,35-53 0,0-54-1,18-17 1,52-70-1</inkml:trace>
  <inkml:trace contextRef="#ctx0" brushRef="#br0" timeOffset="87330.3">1923 10918 0,'0'0'0,"17"0"78</inkml:trace>
  <inkml:trace contextRef="#ctx0" brushRef="#br0" timeOffset="88062.45">3704 10707 0,'-17'0'0,"34"0"0,-52 0 16,17 0-16,-52 0 16,52 0-1,18-18 1,88-52 0,36-19-1,-1-16 16,-88 16-15,-35 54 0,-105 35-1,-72 53 1,54 53 0,52 106-1,89-124 1,88-18-1,-18-70 1,53 0 0,-35-17-1,-106-1 1,-88 0 0,-89 36-1,36 35 16,0 35-15,123 0 0,18-70-16,53 105 15,18-52 1,52-53 0,18-36-1,-35-35 1,71-70-1,-142 87-15</inkml:trace>
  <inkml:trace contextRef="#ctx0" brushRef="#br0" timeOffset="88246.1">4198 10760 0,'0'0'0,"0"17"16,0 54-1,0-53-15,35 34 31,36 19-15,-18-18 0,-36-35-1,19-18 1,17-18 0</inkml:trace>
  <inkml:trace contextRef="#ctx0" brushRef="#br0" timeOffset="88445.81">4639 10760 0,'-106'17'31,"53"19"-31,18-19 0,-71 71 16,0 18 0,18 0-1,53-35 16,52-54-15,54-34-16</inkml:trace>
  <inkml:trace contextRef="#ctx0" brushRef="#br0" timeOffset="88779.59">4904 10760 0,'0'0'16,"0"-18"-16,-18 18 15,-17 71 1,-18 52 0,35 53-1,0 1 1,18 105 0,0 18-1,0-229-15,0 140 31,0-17-15,0-106 0,0-141 15,0 36-31,36-107 16,-19 71-16,19-141 15</inkml:trace>
  <inkml:trace contextRef="#ctx0" brushRef="#br0" timeOffset="89063.61">4921 10954 0,'0'-53'0,"0"106"0,0-141 15,0 35-15,36-36 16,34 19 0,18 52-1,-17 36 16,-71 88-15,-35 0 0,-1-71-16,-52 53 15,-35 0 1,70-53 0,53-17-1,17-36 1,89-52-1,-71 52-15,18-35 16</inkml:trace>
  <inkml:trace contextRef="#ctx0" brushRef="#br0" timeOffset="89314.71">5874 10425 0,'0'0'0,"0"-36"15,0 72 1,0-19 0,0 107-1,-18-1 1,-17 18 0,17-105-16,1 69 15,-1-52 1,36-53-1,87-17 1</inkml:trace>
  <inkml:trace contextRef="#ctx0" brushRef="#br0" timeOffset="89944.77">6262 10813 0,'0'0'0,"17"-18"0,1 18 0,-18-18 0,0-35 15,0 1 16,-70 34-15,-19 36 0,-17 70-1,54 35 1,52-52 0,0 17-1,17-53 1,36-35-1,-35 0-15,70-53 16,0-17 0,-53-1-1,-35-17 1,0 70 0,0 71 15,0-35-16,-17 52 1,17-17 0,17-17-1,36-36 1,36-18 0,16-35-1,-16-17 1,-89-19-1,0 54 1,0 53 0,0 35-1,0 17 1,-18-52-16,0 52 16,18-52-1,36-71 32</inkml:trace>
  <inkml:trace contextRef="#ctx0" brushRef="#br0" timeOffset="90113.01">6738 10583 0,'0'0'0,"-18"0"0,1 0 0,-19 0 15,19 0-15,-1 0 16,18 36 0,18-1-1,35-35 1</inkml:trace>
  <inkml:trace contextRef="#ctx0" brushRef="#br0" timeOffset="90597.17">7073 10689 0,'-17'0'31,"-1"0"-31,18 18 16,-18-1-16,18 19 16,0-19-16,0 72 15,0-37 1,0 37-1,-35-36 1,-18-1 0,18-34-1,17-36 1,18 1-16,0-71 16,0-1-1,88-69 16,18 52-15,-71 71-16,54-1 16,-19 36-1,-35 0-15,36 89 16,-53 16 0,-36 36-1,-53-17 1,36-54-1,18-17 1,17-70 0</inkml:trace>
  <inkml:trace contextRef="#ctx0" brushRef="#br0" timeOffset="91962.57">8961 10407 0,'0'0'0,"-18"0"0,0-35 15,18 52 17,0 19-32,71 105 15,17 17 1,-53-122-16,89 140 16,-71-88-1,0 0 1,-36-88 15,-17-52-15</inkml:trace>
  <inkml:trace contextRef="#ctx0" brushRef="#br0" timeOffset="92211.72">9402 10495 0,'17'-35'0,"-34"70"0,34-105 15,-52 70 1,-53 141 0,-36 0-1,-70 53 1,0-18 0,106-70-1,70-71 1,1 18-16,17-35 15,53-18-15,123-71 32,-70 36-32</inkml:trace>
  <inkml:trace contextRef="#ctx0" brushRef="#br0" timeOffset="92545.99">9895 10742 0,'-17'0'32,"-1"0"-32,0 18 0,-34 105 15,16 1 1,36-89-16,0 194 16,0 36-1,0-71 1,0 53 15,0-36-15,0-105-1,0-88-15,0 35 16,0-106 15,0 18-31,0-89 16,0 71-16</inkml:trace>
  <inkml:trace contextRef="#ctx0" brushRef="#br0" timeOffset="92862.55">9842 11042 0,'-17'-53'16,"34"106"-16,-52-141 0,18 35 0,-1-53 16,18-17-1,88 34 16,53 72-15,18 52 0,-88 53-1,-71 0 1,-106 1 0,-88-1-1,141-71-15,-71 1 16,36 0-1,70-18 1,54-18 0,122-35-1,-105 35-15</inkml:trace>
  <inkml:trace contextRef="#ctx0" brushRef="#br0" timeOffset="94078.15">10530 10724 0,'124'-52'15,"-248"104"-15,283-122 0,-106 35 16,-18-18 0,-35-18-1,0 53-15,-35 1 16,-53 17 0,17 53-1,-35 70 1,36 18-1,70-105-15,-18 52 16,18 0 0,36-53-1,52-35 1,-18-53 0,54-17-1,-54-36 1,-70 71-1,18-36 1,0 18 0,-18 106 15,-18-35-31,-17 70 16,35-35-1,0 35 1,35-53-1,36-35 1,52-17 0,0-54-1,-17-35 1,-53-52 0,-17-1-1,-19 53 1,-17 53 15,-17 71-15,-19 70-1,36-53-15,-35 142 16,35-19 0,0-52-1,71-18 1,17-70-1,53-18 1,-35-53 0,17-53-1,-70-52 1,-18 34 0,-35-52-1,0 105 1,0 53-1,-53 107 17,18 52-17,17-88-15,-17 70 16,0 1 0,17-19-1,1-52 1,34-70 15,-17-1-15,36-17-16,34-53 15,-17-1 1,-35 72-16,52-36 16,-34 53-1,-19 70 1,-17 36 15,0-35-15,53-1-1,-53-52-15,71 17 16,34-35 0,-34 0-1,35-53 1,-53-17-1,-53-18 1,0 52-16</inkml:trace>
  <inkml:trace contextRef="#ctx0" brushRef="#br0" timeOffset="94279.53">11130 10689 0,'-18'18'16,"36"-36"-16,-53 36 0,70-18 31,53 0-15,-52-18-16,87-17 15,-88 17-15,36 1 0</inkml:trace>
  <inkml:trace contextRef="#ctx0" brushRef="#br0" timeOffset="95047.54">14182 10442 0,'-36'0'0,"72"0"0,-89 0 15,-35 18 1,70-1-16,36-17 31,70-52-15,70-37 0,1-16-1,-106 34 1,-53 53-16,0-70 31,-88 71-15,-36 34-1,-52 89 1,53 53 0,52-18-1,53 18 1,71-89-1,36-70 1,52-35 0,-106 35-16,0-35 15,-35-1 1,0 19-16,-141 17 16,18 17-1,-36 89 1,53 18 15,88-1-15,36-35-1,88-70 1,70-18 0,1-18-1,34-70 1,-158 70-16,71-70 15</inkml:trace>
  <inkml:trace contextRef="#ctx0" brushRef="#br0" timeOffset="95262.43">14764 10513 0,'0'0'16,"17"-18"-16,-17 36 16,53 35-1,-17 35 1,-19-53-1,36 71 1,-35-35 0,-1-19-1,19-34 1,17-53 0,-36 17-16</inkml:trace>
  <inkml:trace contextRef="#ctx0" brushRef="#br0" timeOffset="95447.73">15258 10566 0,'0'-18'16,"0"36"-16,-53-36 16,35 18-16,-52 18 15,-89 88 1,123-71-16,-87 88 16,70-35-1,35-17 1,71-53 15,18-18-31</inkml:trace>
  <inkml:trace contextRef="#ctx0" brushRef="#br0" timeOffset="95765.71">15557 10566 0,'0'0'0,"0"-36"16,0 19-1,-17 34 1,-1 1-16,-17 123 16,17 18-1,-17 0 1,0 88 0,17 35-1,-17-88 16,35-124-31,-35 142 16,17-71 0,18-88-1,18-176 17,-1 70-32,36-106 15</inkml:trace>
  <inkml:trace contextRef="#ctx0" brushRef="#br0" timeOffset="96079.9">15522 10760 0,'0'0'0,"0"-88"15,0 52-15,18-87 16,52 17 0,54 35-1,-1 71 1,-34 89 15,-72 87-15,-87-35-1,34-106-15,-52 54 16,0-54 0,17-18-1,89-17 32,0 0-47,-1-17 0,54-18 16</inkml:trace>
  <inkml:trace contextRef="#ctx0" brushRef="#br0" timeOffset="96462.59">16210 10672 0,'0'0'0,"0"-18"15,0 0 1,0-52 0,53 17-1,35 17 1,-52 36-16,-1 0 16,53 53-1,-70-17-15,-1 70 16,-17-36-1,-35 1 1,17-54 0,18-34 15,0-1-31,18-35 16,0 35-16,17-52 15,35-18 16,-17 35-15,0 53 0,-35 0-16</inkml:trace>
  <inkml:trace contextRef="#ctx0" brushRef="#br0" timeOffset="98863.55">16880 10724 0,'0'18'0,"0"-36"0,0 54 16,18-36-1,17 0 1,-17 0-16,17-36 16,-17 19-16,17-36 15,-35-53 1,0 53 0,-35 53-1,17 0 1,-17 35-16,17-17 15,1 53 1,-19 34 0,36-16-1,0-36 1,71-18 0,35-35-1,0-35 1,35-36-1,0-52 1,-71-1 0,-52 36-1,-71 88 1,35 17-16,-34 19 16,34-19-16,-35 89 15,35 0 16,18-53-15,71 18 0,-36-36-1,-17-35 1,-53-53 15,17 35-15,-17 18-1,-1 0 1,36 18-16,0 17 16,0 0-1,53-17 1,18-18 0,35-35-1,35-18 16,-106 35-31,53-52 16,-35-54 0,-53 36-1,0 70 1,-17 36 0,-19 70-1,19 18 1,17 0-1,0-36 1,0-52 0,0 0-1,-36-18 1,1-36 0,17 36 15,18 18-16,0 0 17,71 17-17,-53-35-15,70 0 16,-18 0 0,54-71-1,-1 1 1,-52-18-1,-18-18 1,-18 18 0,-53 123 15,-52 71-15,52-36-1,18 1 1,0-53-1,18 17 1,52-18 0,36-17-1,18-52 1,-54-1 0,18-53-1,-88 71-15,18-18 16,0 35-1,-18 36 1,-71 52 0,36 18-1,17 1 1,18-37 0,53-34-1,53-18 1,0-18 15,-36-34-15,-17-37-1,-53-69 1,-17 87 0,-71 36-1,-36 70 1,36 53-1,35 18 1,53-35 0,18-54-16,70 1 15,18-18 1,35 0 0,-53-18-1,18-70 1,0-35 15,-89 70-15,1 17-1,-36 72 1,-35 34 0,0 36-1,0 0 1,36-53-1,-1-36 1,18-34 15,71-18-15,17-71 0,0 18-1,-53 52-15,71-52 16,-18 53-1,-70 52 17,-18 89-17,-18 18 1,18-54 0,0-17-1,53-35 1,18-18-1,35-18 1,-18-52 0,-53 34-16,36-52 15,35-71 1,-36 54 0,-70 69-1,-17 54 1,-1 0-1,-53 70-15,54 53 32,17-35-17,0-53 1,0 17 0,0-35-1,0-17 1,-18-18-1,-17 0 1,17-18 0,18-17-1,-18-53 1</inkml:trace>
  <inkml:trace contextRef="#ctx0" brushRef="#br0" timeOffset="99061.32">18891 10160 0,'-35'-18'0,"70"36"0,-105-36 16,52 18-16,-17-17 16,17 17-1,0 0 1,1 0-1,-1 0-15</inkml:trace>
  <inkml:trace contextRef="#ctx0" brushRef="#br0" timeOffset="99777.98">1288 12594 0,'0'0'16,"-36"0"-16,-87-17 15,105 17 1,-17 0-16,35-18 31,53 18-31,-35 0 16,87 0-1,19 0 1,-54 0 0,-52 0-1</inkml:trace>
  <inkml:trace contextRef="#ctx0" brushRef="#br0" timeOffset="100211.92">1199 12594 0,'0'0'0,"-17"0"15,-36 18-15,-18 17 16,1 53 0,52-70-16,-17 70 15,17 0 1,18-52 15,0-54 0,0 0-31,35 1 16,-17-1-16,70-17 16,18 35-1,71 0 1,-89 53-1,-53 70 1,-53-35 0,1-52-16,-71 34 15,-54 1 1,37-54 0,-19-17-1,54 0 16,52 0-31,0 0 0,18-17 32,53-19-32</inkml:trace>
  <inkml:trace contextRef="#ctx0" brushRef="#br0" timeOffset="100379.13">1729 13106 0,'17'0'0,"-34"0"0,52 0 16,-17 0 0,-1 0 15,1-18-15</inkml:trace>
  <inkml:trace contextRef="#ctx0" brushRef="#br0" timeOffset="101062.18">2981 12735 0,'0'0'0,"18"0"47,-1 0-31,1 0-16,0 0 0,34-53 15,-16 36 1,34-36 0,-52 35-16,17-17 15,-52 0 1,-89 35 0,-18 53-1,89-36-15,-53 71 16,70-70-16,18 70 15,35 0 1,54-52 0,52-36-1,-18 0 1,-35-18 0,-105 18-1,-107 18 1,1 35 15,-18 17-15,105 36-1,36 0 1,106-71 0,0-35-1,70-53 1,-34-35-1,-1-18 1</inkml:trace>
  <inkml:trace contextRef="#ctx0" brushRef="#br0" timeOffset="101246.11">3792 12718 0,'0'0'0,"18"105"47,0-52-47,35 53 15,-53-88 1,0 52 0,17-34-1,18-54 1,-17-17-16</inkml:trace>
  <inkml:trace contextRef="#ctx0" brushRef="#br0" timeOffset="101414.14">4075 12735 0,'0'-17'0,"0"34"0,-18-34 16,-53 34 0,-34 89-1,16-35 1,54-36-16,-18 71 16,53-18-1,71-88 1</inkml:trace>
  <inkml:trace contextRef="#ctx0" brushRef="#br0" timeOffset="101728.12">4304 12841 0,'0'0'0,"0"18"15,-18 35 1,1-36-16,-1 89 15,18 53 1,0 105 0,0-193-16,-18 211 15,18-194-15,-17 177 16,-19 53 0,19-142-1,17-70 1,-18-106-1,18-124 17,53-140-17,-35 193-15</inkml:trace>
  <inkml:trace contextRef="#ctx0" brushRef="#br0" timeOffset="102014.79">4304 12982 0,'-53'-88'15,"106"176"-15,-141-264 16,70 141-16,18-36 16,88 18-1,89 35 1,-124 18-16,88 18 16,-53 53-1,-159 105 1,-70-70 15,-53-18-15,88-35-1,53-35 1,53-36 0,53-35-1</inkml:trace>
  <inkml:trace contextRef="#ctx0" brushRef="#br0" timeOffset="102246">5203 12488 0,'0'0'0,"0"-17"0,0 34 31,0 1-31,0 53 16,-17 70-1,17-106 1,-18 88 0,18 18-1,0-88 1,18-53 0</inkml:trace>
  <inkml:trace contextRef="#ctx0" brushRef="#br0" timeOffset="103262.02">5662 12823 0,'35'-17'0,"-70"34"0,123-87 16,-88-1-1,0 54-15,-70-19 16,-18 36 0,52 0-16,-70 36 15,89-19-15,-71 72 16,70 69-1,18-34 17,53-71-17,53-53 1,0-18 0,-1-53-1,-52-17 1,-53 0-1,0 35 1,0 106 15,0-35-31,18 88 16,-18-89 0,35 36-16,18 0 15,35-53 1,18 0-1,35-53 17,-53-35-17,-88 17 1,0 1 0,-17 123 15,-1-36-31,18 89 15,0-53 1,0 18 0,53-71-1,0 0 1,53-71 0,-36-35-1,-52 71-15,0-53 16,-18 53-1,17 35 1,-17 70 15,0 36-15,-17-18 0,-19-35-1,1-53 1,53-88 15,-1 70-31,19-17 0,-1-36 16,0 36-16,18-18 15,-18 18-15,89-18 16,-18 88 0,-53 36-1,-36 70 1,-34 0-1,-1-88 17,0-35-32,18-1 15,0-34 1,0-54 0,-17 18-16</inkml:trace>
  <inkml:trace contextRef="#ctx0" brushRef="#br0" timeOffset="103396.15">6473 12524 0,'-52'-18'16,"-19"18"-1,53 0 1,107 0 15,-54 0-31</inkml:trace>
  <inkml:trace contextRef="#ctx0" brushRef="#br0" timeOffset="104527.33">9260 12876 0,'-17'0'0,"17"-17"31,0-1-31,0 0 15,0-34-15,0-37 16,0 72 0,-53-89-1,-35 18 1,-53 52 0,-18 72-1,35 70 1,1 88-1,88 0 1,35-71 0,70-88-1,18-70 1,89-71 0,-19-70-1,-52-18 1,-70 0-1,-36 88 17,0 18-17,-36 88 1,1 88 0,35 53-1,0 0 1,0 71-1,53-53 1,0-107 0,53-34-1,0-53 1,-18-36 0,18-70-1,-89 53 1,-34 17-1,-54 54 17,36 17-17,35 35 1,17 36 0,36-1-1,0 18 1,-18-17-1,36-1 1,0-52 0,-1-53-1,36-36 1,0-52 0,-89 88-16,19-36 15,-36 53 1,0 36-1,-18 53 17,0-1-17,18-17 1,0-35-16,0-1 16,0-34-1,36-19-15</inkml:trace>
  <inkml:trace contextRef="#ctx0" brushRef="#br0" timeOffset="104661.85">10213 12471 0,'0'0'0,"-35"-18"16,17 18 0,36 0 15</inkml:trace>
  <inkml:trace contextRef="#ctx0" brushRef="#br0" timeOffset="107276.65">10460 12753 0,'-18'18'0,"18"-1"16,18-52-16,-36 88 0,18-36 15,71-17 1,88-52 0,52-54-1,-87 35 1,-54-70 0,-70 106-16,-35-71 15,17 71-15,-88-18 16,-52 70 15,34 107-15,71 35-1,18 105 1,0 18 0,-1 1-1,19 34 1,17-52-1,0-124 1,0-18 0,17-123-1,54-53 1,17-88 0,-70-88-1,-36 53 1,-105-18 15,105 158-31,-70-52 16,70 70-16,1 1 15,52-54 1,124 1 0,35-19-1,211-122 1,-211 70-1,-158 88-15,34-35 16,-52 35-16,0-88 16,-89 52-1,0 89 1,-17 71 0,53 52-1,17 107 1,18 140 15,0-158-15,0 88-1,-17-18 1,-1-70 0,18-89-1,35-105 1,89-71-1,-18-35 1,52-124 0,-87-17-1,-124-1 1,-88 54 0,-35 70-1,34 88 1,72 18 15,105-17-15,53-1-1,89-52 1,-1-19 0,-70 19-1,0-18 1,-89 88-16,1-36 15,-18 19 1,0-1 0,18 18-1,-18 71 1,17 34 0,-17-69-16,0 52 15,71 18 1,-1-89-1,19-17 17,-1-53-17,71-88 1,-71 53 0,-35 18-1,-36 52-15,19 0 16,-36 54 15,0-19-31,0 71 16,0-35-1,53 18 1,-1-18 0,54-53-1,0 0 1,53-35 15,-124-1-31,53-34 16,-70 34-16,17-52 15,-35-18 1,-53 89 0,0 17-1,0 70 1,53 19-1,0-54-15,18 35 16,53-17 0,35-35-1,-18-18 1,18-53 0,-18-53-1,-71 71-15,1-36 16,0 18 15,-18 71-15,0 35-1,0-35-15,-36 70 16,1 18 0,35-89-1,71-52 16,-1-18-15,-52 18-16,35-18 16,-18 18-1,-17 17-15,17 36 16,18 35 0,-18-1-1,0 19 1,18-53-1,-35-18 1,17 0 0,1 0-16,16-36 15,-34 19-15,35-71 16,0-1 0,17-16-1,-17 69 1,-17 36-1,-36 18 1,0 0 0,17-18 15,1 0-15,0-18-16,-1-17 15,-17 17 1,-35 0 15,0 18-15,-18 53-1,-18 53 1,71-71-16,-17 36 16,-1 52-1,71-52 1,70-53-1,54-18 1,-1-71 0,-141 53-16,18-35 15,0-88 1,-70 88 0,-36 36-1,-18 70 1,36 53-1,17-18 1,36 0 15,70-70-15,0-18 0,36-71-1,-71 71-15</inkml:trace>
  <inkml:trace contextRef="#ctx0" brushRef="#br0" timeOffset="107945.42">16616 12294 0,'0'0'0,"-35"-35"0,-1 17 0,-105-123 31,88 106-15,18 53 0,35 70-1,0-53-15,0 124 16,0-124-16,0 106 16,0 53-1,0-70 1,-35-71-1,-36-53 1,18-53 15,36-71-15,34 1 0,71 52-1,89 1 1,70 52-1,-177 53 1,-34-17-16,-1 88 16,-141 35-1,-17-53 1,-36 0 0,106-70-1,35-18-15,54-35 31,69-1-15</inkml:trace>
  <inkml:trace contextRef="#ctx0" brushRef="#br0" timeOffset="108559.86">17022 12718 0,'0'0'15,"0"17"-15,17-17 47,107-53-31,-107 36-16,1 17 16,52-53-16,-70-35 15,-52 35 1,-37 35-1,1 53 1,35 54 15,53-54-31,-17 106 16,52-35 0,53-18-1,53-70 1,-35-18-1,106-106 1,-71-53 0,-71 36-1,-34-72 1,-1 90 0,-35 69-16,18 1 15,-18 70 1,-18 54-1,-35 69 17,0 1-17,35-35 1,18-19 0,36-69-1,52-36 1,0-53-1,-17-18 1</inkml:trace>
  <inkml:trace contextRef="#ctx0" brushRef="#br0" timeOffset="108744.64">17674 12559 0,'0'0'15,"-53"0"-15,18 0 0,0 0 0,-54 0 16,160 0 15,-36 0-15,36 0-1,-36 0-15,106 0 16,-70-18-16</inkml:trace>
  <inkml:trace contextRef="#ctx0" brushRef="#br0" timeOffset="110244.3">18203 12435 0,'0'0'0,"0"18"16,-17 35 0,-19 53-1,1-36 1,17 36 0,1-35-1,17-54 1,17-34 15,54-89 0,-53 71-31,35-36 16,0 1 0,-18 52-1,-18 36 1,-17 34-1,0 37 1,0-1 0,36-35-1,-19-36-15,72 1 16,-72-18-16,107 0 16,-36-18-1,-18-70 1,-52-35-1,17 35 1,-17-1 15,-18 72-15,0 34 0,-35 36-1,-18 35 1,53-17-1,0 17 1,0-70-16,53 17 16,53-17-1,17-18 1,18-18 0,35-52-1,-52-36 1,-124 35-1,-35 18 17,-54 53-17,19 18 1,17 52 0,35 54-1,18-54 1,53-17-1,53-53 1,35 0 0,18-35-1,-36-35 1,-105 34-16,17-34 16,-35-1-1,-35 54 1,0 17-1,-18 70 1,18 18 15,35 0-15,17-35 0,54-17-1,-1-36 1,54-18-1,-18-53 1,-36-34 0,-34 16-1,-36 72 1,-36 70 15,36-36-31,-17 36 16,17-35-1,-18 35-15,-17 17 16,17-34 15,18-19-15,0-34 15,0-1-31,0-35 16,18-53-1,70 0 1,0 36 0,53 17-1,-17 88 1,-71 36 0,-53 52-1,0 1 1,-18-54-1,-35-17 1,-18-35 15,54-18-31,-36 0 16,18 0-16</inkml:trace>
  <inkml:trace contextRef="#ctx0" brushRef="#br0" timeOffset="119159.57">5909 14252 0,'0'-17'31,"-18"-1"-16,18 0-15,-17 18 16,17-35-16,-18 0 16,0 17-16,1-17 31,-18 17-15,-36 18-1,-70 106 1,-18 88-1,53 18 1,106-36 0,71-105-1,88-36 1,35-35 0,-53-18-1,-53-17-15</inkml:trace>
  <inkml:trace contextRef="#ctx0" brushRef="#br0" timeOffset="119577.3">6650 14287 0,'0'-17'0,"0"34"16,0-52-16,-18-18 15,-35 53 1,-53 0-1,-17 88 1,35 1 0,88-72-16,-18 54 15,18-18 1,88-36 0,71 19-1,-35-19 1,-19 36-1,-158 35 1,36-70-16,-89 35 16,-35-18 15,53-35-15,0 0-1,35-35 1,35 0-1,18 17 1,88-17 0</inkml:trace>
  <inkml:trace contextRef="#ctx0" brushRef="#br0" timeOffset="120026.56">7320 14305 0,'0'0'16,"18"-18"-16,-18-17 0,0 0 16,-36 17-1,-69 18 1,16 0 15,72 18-31,-71 52 16,52-34-1,36 17 1,89 17 0,-19-17-1,54 35 1,-107 1 0,-34-37-1,-89 19 1,-35-36-1,0-17 1,70-18 15,53 0-15,1-18 0,34-35-1,1 36-15</inkml:trace>
  <inkml:trace contextRef="#ctx0" brushRef="#br0" timeOffset="120594.79">8449 14305 0,'0'0'0,"-35"-70"31,35 52-15,0 0-16,35-52 15,36-36 1,-71 71-1,-53 17 1,-71 71 0,18 17-1,89-52-15,-54 88 16,89-18 0,70-35-1,71 35 1,-71-17-1,-53-54-15,-17 107 16,-71-54 15,-71 1-15,1-53 0,35-18-1,35-89 1,53 72-16,0-54 15,0 1 1,0 34 0,70 1-1</inkml:trace>
  <inkml:trace contextRef="#ctx0" brushRef="#br0" timeOffset="120962.9">8872 14587 0,'0'0'0,"18"0"0,53 0 31,-54-17-15,36-19 0,-35 19-16,-1-71 15,1 17 1,-36 0-1,-52 71 1,-36 89 0,53 17-1,18 52 1,35-17 0,53-52-1,0-72 1,52-17-1,89-123 17,-123 52-17</inkml:trace>
  <inkml:trace contextRef="#ctx0" brushRef="#br0" timeOffset="121192.64">9613 13988 0,'0'-18'0,"0"-35"15,0 124-15,-17-124 16,-36 141 0,17 88-1,1-35 1,35-88-16,-18 88 16,18 36-1,0-142 1,89-35-1,-54-18 1</inkml:trace>
  <inkml:trace contextRef="#ctx0" brushRef="#br0" timeOffset="121541.54">9807 14534 0,'18'0'47,"-1"0"-47,36-35 16,18-18-1,-18 18 1,-53 17-16,0-17 16,-35 17-1,-89 36 1,18 53-1,71-1 1,35 36 0,0-88-1,53 52 1,0-35 0,35-17-1,-53-18-15,54-18 16,-54 1-16</inkml:trace>
  <inkml:trace contextRef="#ctx0" brushRef="#br0" timeOffset="122042.46">10513 14323 0,'0'0'0,"-88"35"31,52 0-15,36 1-16,-35 87 15,17-17 1,18-36 15,53-17-15,-35-35-16,52-18 16,54-35-1,17-53 1,-35-71-1,-71 18 1,0-71 0,-35 159-16,0-35 15,0 53-15,0-54 16,-35 89 0,0 71-1,0 88 1,35 35-1,0-53 1,17 18 15,36-89-15,0-70 0,18 0-1,-54-70 1,1 52-16</inkml:trace>
  <inkml:trace contextRef="#ctx0" brushRef="#br0" timeOffset="122491.26">10707 14446 0,'-18'0'0,"36"0"0,-53 0 16,87 0-1,54-35 1,-70 35-16,158-71 15,-53 54 1,-18-1 0,-123 36-1,0 52 17,-70 54-17,52-89-15,-17 89 16,35-54-1,35-17 1,53-53 0,18-18-1,-35-35 1,-54 18-16,18-71 16,-35 1-1,-52 16 1,-19 54-1,-17 53 1,17 35 0,71-36-16,-35 1 15</inkml:trace>
  <inkml:trace contextRef="#ctx0" brushRef="#br0" timeOffset="122926.01">11624 14429 0,'-18'0'0,"36"0"0,-36-18 0,18 0 15,0-52 1,71 17-1,17 53 1,36 0 0,-19 35-1,1 89 17,-88-89-32,-18 88 15,-53-52 1,-35-18-1,35-53 1,53-88 15,88-36-15,-70 89-16,52-53 16,18 17-1,-17 18 1,-53 36-16</inkml:trace>
  <inkml:trace contextRef="#ctx0" brushRef="#br0" timeOffset="123741.56">13882 14076 0,'17'-18'0,"-34"36"0,34-53 0,-17-36 15,0 53 1,-17 1 0,17-1-16,-71 0 15,18 18 1,-53 18-1,1 70 1,87 18 0,18 18-1,71-36 1,-54-71-16,89 19 16,35-19-1,-53-17 1,-52-17-1,-125 17 1,-34 35 0,-1 18 15,19 35-15,69-53-1,19-17 1,52-18-1,88 0 1,-87-18-16,70 1 16,-53 17-1,-36 88 1,-17 53 0,-35-18-1,-53 54 1,17-1-1,36-123 1,17-18 0,53-87 15</inkml:trace>
  <inkml:trace contextRef="#ctx0" brushRef="#br0" timeOffset="124191.32">15628 13864 0,'-18'-35'16,"36"70"-16,-53-88 0,35 36 0,-18-72 31,18 72-16,0 52 1,18 0-16,52 142 16,1 34-1,-18-70 1,0 18 0,0-123-1,0-36 1,-1-106-1,-52 70 1</inkml:trace>
  <inkml:trace contextRef="#ctx0" brushRef="#br0" timeOffset="124425.9">16263 13776 0,'0'-18'0,"0"36"15,-18-71 1,-17 53-16,-71 35 15,53 1-15,-105 69 16,-36 89 0,70-35-1,89-124-15,-36 124 16,71-71 0,36-70-1,87-53 1,-88 35-16</inkml:trace>
  <inkml:trace contextRef="#ctx0" brushRef="#br0" timeOffset="124724.66">16475 14129 0,'0'0'0,"0"17"31,0 54-16,0-36-15,-36 89 16,-16 123 0,-19 17-1,-17 54 1,17-89 0,-35 18-1,71-88 1,35-124-16,0-17 15,18-71 1,35-71 0,0 36-1</inkml:trace>
  <inkml:trace contextRef="#ctx0" brushRef="#br0" timeOffset="125059.7">16510 14270 0,'0'0'0,"0"-53"16,0 18-16,-18-71 16,18 18-1,89 35 1,16 35 0,36 53-1,-52 36 1,-72 35-1,-105 17 1,-88-35 15,17-52-15,71-36 0,141 0 15,-36-18-31,54 0 15,-36 18-15,0-17 0</inkml:trace>
  <inkml:trace contextRef="#ctx0" brushRef="#br0" timeOffset="125559.2">17304 14199 0,'35'-17'0,"-70"34"0,105-52 0,36 0 16,-53-1-1,-53 19-15,0-54 16,-53 36-1,-17 35 1,-72 35 0,-16 71 15,34 18-15,89-19-1,17 19 1,89-106-1,88-54 1,-36-17 0,36-70-1,-142 105-15,54-88 16,-71 71-16,18-18 16,-18 36-16,0-36 15,-18 53 1,-17 70-1,-1 36 1,36 35 0,0-53-1,18-52 1,53 17 0,-1-53-1,54-18 1,34-106-1,-122 89-15</inkml:trace>
  <inkml:trace contextRef="#ctx0" brushRef="#br0" timeOffset="125794.03">18256 13864 0,'0'-17'0,"0"34"0,-17-70 16,-54 53-1,53 0-15,-17 36 16,0 87-1,35 18 1,0-35 0,17 17-1,54-52 17,0-53-17,-36-18-15,124-18 16,17-88-1</inkml:trace>
  <inkml:trace contextRef="#ctx0" brushRef="#br0" timeOffset="126292.04">18785 13864 0,'0'-88'16,"0"176"-16,0-194 0,-17 89 16,-1 17-16,-35 35 15,0 71 1,36 35-1,-1-35 1,18 17 0,0-88-1,-18 36 1,18-18 0,0-71 15,0 1-31,53-54 15,-35 36-15,52-53 16,-52 52-16,53-34 16,-1 35-1,-52 52 1,-18 36 0,0 53-1,0-71-15,0 18 16,0-35-16,35 35 15,36-53 1,35 0 0,-36-18-1,1-53 17,-54 36-32,-17-71 15,0 53 1,0 36-16,0-1 0</inkml:trace>
  <inkml:trace contextRef="#ctx0" brushRef="#br0" timeOffset="126527.15">17833 13970 0,'0'0'15,"-18"0"-15,36 0 16,0 0-16,17 0 0,88 0 16,124-18 15,-35 18-15,-142-17-1,-52 17-15</inkml:trace>
  <inkml:trace contextRef="#ctx0" brushRef="#br0" timeOffset="126775.2">19808 14464 0,'0'18'15,"-52"17"1,34-35 0,-17 17-16,17-17 15,-17 0-15</inkml:trace>
  <inkml:trace contextRef="#ctx0" brushRef="#br0" timeOffset="128391.88">1041 15699 0,'0'-18'0,"0"0"0,0-35 31,0 36-31,-18 17 16,-35 0-1,-53 106 1,18 35 0,18 70-1,52 36 1,18-194-16,18 71 15,123-54 1,35-70 0,36-70-1,-89-18 17,-105 17-17,-18 53-15,-53-52 16,18 52-16,-89 0 15,-35 71 1,54 36 0,16 69-1,89-52 1,18-35 0,35-71-1</inkml:trace>
  <inkml:trace contextRef="#ctx0" brushRef="#br0" timeOffset="128575.53">1746 16228 0,'-17'17'31,"-1"-17"-31,18 18 16,0 0-1,18-18 1,-1 0-16</inkml:trace>
  <inkml:trace contextRef="#ctx0" brushRef="#br0" timeOffset="132390.68">3387 15804 0,'0'0'0,"-18"0"0,-17 0 16,17 0-16,-35 0 15,36 0-15,-19 0 16,19 0 0,34 0 15,54-17-16,-1-1 1,-34 1-16,52-19 16,-53 19-16,71-36 15,-53 0 17,-53 0-17,-71 35 1,-70 36-1,0 35 1,106-18-16,-53 36 16,35 34-1,53-16 1,53-36 0,88-53-1,-18-36 1,18-17-1,-123 53-15,0-17 16,-89 17 0,-70 35-1,-35 88 17,70-17-17,53 71 1,53-89-1,88-53 1,35-35 0,71-53-1,-35-17 1,0-71 0,-124 105-16</inkml:trace>
  <inkml:trace contextRef="#ctx0" brushRef="#br0" timeOffset="132575.43">3898 15857 0,'0'-17'0,"0"-1"16,0 71-16,18-71 16,-36 18-16,53 18 0,1 35 15,17 70 17,-36-52-17,1 17 1,-18-70-1,35-18 1,0-88 0</inkml:trace>
  <inkml:trace contextRef="#ctx0" brushRef="#br0" timeOffset="132757.74">4198 15875 0,'0'-18'0,"0"36"0,-18-36 15,-17 71 1,-71 53-1,71-71-15,-53 89 16,-18 17 0,88-70-1,71-89 17</inkml:trace>
  <inkml:trace contextRef="#ctx0" brushRef="#br0" timeOffset="133057.25">4463 15893 0,'0'0'0,"17"-18"16,1 0-16,0 18 15,-36 89 17,0-54-32,-35 106 15,-17 106 1,17 0-1,0 123 1,18-105 0,-1 52-1,19-246 1,17 70 0,0-70-1,0-89 1,35-158-1,-17 52-15</inkml:trace>
  <inkml:trace contextRef="#ctx0" brushRef="#br0" timeOffset="133357.41">4410 16087 0,'0'0'0,"0"-36"0,0 1 0,0-35 16,17 17-1,1 35-15,35 0 16,-35 18-16,105 0 16,-52 89-1,-71 34 1,-89 53 15,-16-70-15,69-70-16,-52 16 15,70-34-15,1-18 16,34-35 0,89-89-1,-53 89-15</inkml:trace>
  <inkml:trace contextRef="#ctx0" brushRef="#br0" timeOffset="133558.66">5221 15628 0,'0'0'0,"35"-35"0,-35-1 16,0 72 0,-70 123 15,35-54-31,35-52 16,-18 159-1,18-106 1,0-53-1,88-89 1</inkml:trace>
  <inkml:trace contextRef="#ctx0" brushRef="#br0" timeOffset="134608.07">5715 16051 0,'0'0'0,"106"-70"16,-36-1-1,-52 18 1,-71 0-1,-53 36 1,-52 34 0,16 72-1,54 16 17,71 37-17,34-54 1,71-88-1,36-71 1,-18 1 0,-18-36-1,-53 18 1,-35 70 0,-17 89-1,-19 17 1,1 53-1,35-53 1,71-53 0,34-35-1,54-70 1,0-36 15,-53 0-15,-71 36-1,-35 34 1,-35 230 31,35-176-47,0 17 0,0 36 16,53-36-1,52-35 1,1-35-1,35-36 1,-123 54-16,53-54 16,-54-35-1,-17 89 1,0 69 31,-17-34-47,-1 35 15,-17 53 1,-18-53 0,35-53-1,36-88 17,-18 70-32,35-53 15,-17 54-15,88-124 16,-18 70-1,18 53 1,-36 71 0,-70 36-1,0 69 1,0-34 15,35-107-15,18-17-1,35-70 1,-35-1 0,-53 54-16,0-72 15,0 72-15,0-36 0</inkml:trace>
  <inkml:trace contextRef="#ctx0" brushRef="#br0" timeOffset="134790.06">6650 15663 0,'0'0'0,"-18"0"0,1 0 0,-19 0 15,19 0 1,17 18-16,17-18 47,1 0-47,52 0 0</inkml:trace>
  <inkml:trace contextRef="#ctx0" brushRef="#br0" timeOffset="137308.07">8908 16228 0,'0'-18'16,"0"0"0,17 1-16,-17-1 0,0 1 15,0-89 1,0-35-1,-53 52 1,18 72-16,-35-36 16,34 53-16,-34 0 15,34 0-15,-122 106 16,52 52 0,71-34-1,35-1 1,35-70-1,88-70 1,54-72 0,-71 19-1,-18-54 17,-71 19-17,-17 69 1,0 54-1,18 105 1,17 1 0,36 17-1,35-35 1,-18-88 0,53-18-1,-106-18-15,89-35 16,17-71-1,-88-17 1,-53 18 0,-36 35-1,1 88 1,-35 0-16,34 0 16,-52 35-1,-18 88 1,71 19-1,35-37 1,0 1 0,0-88-16,71-18 15,17 0 1,18-88 0,-36-36-1,18-87 1,-52-1-1,-19 159-15,1-35 16,0 35-16,-18-53 16,0 88-1,0 54 17,-36 105-17,19 53 1,17-35-1,0 52 1,17-123 0,54-52-1,-54-36-15,54 0 16,-36-18-16,36-53 16,-18 1-1,17-71 1,-52 88-1,-18 88 17,0 36-17,0-54 1,0 19-16,0-1 0,0-17 16,0 34-1,18-52 1,52 0-1,-17-35 1,18-71 0,-54 89-16,36-89 15,-35 53 1,-18 35 0,0 54-1,0 34 1,0 36-1,0 0 1,35-18 0,53-53-1,18-17 1,53-36 15,17-35-15,-70-17-1,-71 35-15,-17-89 16,-36 1 0,-70 87-1,-106 54 1,124 17 0,-36 71-1,88-71-15,1 89 16,17-54-1,70-17 1,1-53 0,-1 0-1,-52 0 1,52-70 0,-34-1-1,-36-35 1,17 53-1,1 106 17,-18-35-32,18 70 15,17-35 1,18 0 0,70-53-1,-35 0 1,36-35-1,-36-71 1,-53 0 0,-35 36-1,0 87 17,0 18-17,0 36 1,0-18-1,-17 35 1,17-53 0,0-52 15,0-1-31,0-17 16,35-53-1,-17 70-15,52-88 16,-17 89-1,0 17 1,-53 70 0,0 36-1,35-36 1,-35-34 0,89 17-1,-1-53 1,35 0-1,-17-53 1,-53-35 0,-35 70-16,17-123 15,-18 106-15,19-124 16,-1 71 0,-35 35-1,-18 106 16,1-18-31,-36 71 16,35-71-16,-35 124 16,36-53-1,17-1 17,17-69-17,54-36 1,-1-36-1,-17-17-15</inkml:trace>
  <inkml:trace contextRef="#ctx0" brushRef="#br0" timeOffset="137490.42">12083 15893 0,'0'0'0,"-36"0"0,-34 0 16,52 0-16,18 17 15,106-17 1,17-17 0,36-19-1,-124 36 1</inkml:trace>
  <inkml:trace contextRef="#ctx0" brushRef="#br0" timeOffset="138640.28">13106 16192 0,'0'0'0,"0"18"0,17-18 31,1 0-31,70-35 16,-53-36-1,-17 54-15,0-72 16,-18 54-16,0-88 16,-53 70-1,-71 53 1,-17 70 0,53 36 15,17 71-16,54-1 1,70-123 0,35-18-1,53-70 1,-53-18 0,53-106-1,-105 53 1,-19 1-1,-17 87 1,0 36 0,0 70-1,0 18 1,36-18 0,-19-71-1,71 54 1,53-36-1,1-35 1,52-35 0,-71-53-1,-105-18 1,-18 71-16,0-54 16,-18 54-16,-52 18 15,-72 17 1,37 105-1,52-34 1,53-53-16,0 70 16,35-71-1,36-17 1,34-35 0,-16-18 15,-37 18-16,-34 17 1,-18 36 0,0 52-1,0 36 1,-18 53 0,1 0-1,17 158 1,0-34-1,0-72 1,-71 71 0,1-123-1,-36-35 1,35-107 15,18-140-15,53-124-1,36 0 1,70-159 0,-1 142-1,72-1 1,-54 124 0,-35 70-1</inkml:trace>
  <inkml:trace contextRef="#ctx0" brushRef="#br0" timeOffset="139173.54">14587 16122 0,'0'0'15,"-17"0"-15,-19 0 16,36-53 0,18-18 15,0 54-31,17-71 15,-17 70-15,-18-53 16,-36 89 15,36 0-31,-35 70 16,0 18 0,35 17-1,35-35 1,71-70-1,17-18 1,-17-53 0,71-70-1,-36-36 1,-106 71 0,-35 70-1,-18 0 1,-70 71-1,71 36 1,-1 34 0,18 0-1,0-52 1,0 0 0,-71-54-1,54-34 1,17-36-1</inkml:trace>
  <inkml:trace contextRef="#ctx0" brushRef="#br0" timeOffset="139973.57">16528 15893 0,'-53'0'31,"35"0"-31,-17 0 0,17 17 16,-70 36-1,-18 71 1,71-19 0,35-52-1,0-35-15,53 0 16,-36-18-16,107 0 15,-36-36 1,-53-34 0,-52-18-1,-71 17 1,-1 18 0,89 36-1,0-19 1,89 1-1,69-18 1,1 18 0,-71 17-1,-35 18 1,-53 18 15,0 17-31,-18 53 16,1 106-1,-1 0 1,1 141 0,-1-88-1,-17 53 17,17 0-32,18-35 31,-35-107-16,-18-52 1,-53-70 0,0-89-1,18-88 1,70-124 0,36-88-1,70 53 1,-53 194-16,142-211 15,-54 141 1,-17 34 0,-124 107-1</inkml:trace>
  <inkml:trace contextRef="#ctx0" brushRef="#br0" timeOffset="140423.6">6967 16598 0,'0'0'0,"0"-17"0,0-1 31,-17 106 1,34-53-32,54 177 15,-36-53 1,-17 17 0,-18-141-16,0 54 15,17-89 1,19-18-1</inkml:trace>
  <inkml:trace contextRef="#ctx0" brushRef="#br0" timeOffset="140639.93">7426 16757 0,'0'0'0,"0"-35"0,0 17 16,0-17-16,-35 35 15,-36 17 1,-70 124-1,-35 18 1,-54 53 0,89-53-1,124-106 1,140-89 0,-17 1-1</inkml:trace>
  <inkml:trace contextRef="#ctx0" brushRef="#br0" timeOffset="140908.14">7779 17074 0,'0'53'32,"-18"-17"-32,-52 87 0,17 53 31,35-105-31,-17 176 15,17-159-15,-17 230 16,17 87 0,18-175-1,0-36 1,0-177 0,35-52-1,-17 0-15</inkml:trace>
  <inkml:trace contextRef="#ctx0" brushRef="#br0" timeOffset="141190.76">7708 17621 0,'-17'-70'0,"34"140"0,-52-211 0,35 35 0,0-52 31,0 122-31,70-52 16,-34 53-16,87-36 15,-17 71 1,-53 106 0,-53-35-1,-18-54-15,-70 71 16,35-52-16,-70 34 16,-18 1-1,105-54 1,54-17-1,105-17 1</inkml:trace>
  <inkml:trace contextRef="#ctx0" brushRef="#br0" timeOffset="142255.75">8484 17163 0,'0'0'0,"18"-18"0,-18 0 16,-35-17 15,17 35-31,-35 0 16,-17 71-1,-19 52 1,54 1 0,17-1-1,18-88 1,18-35-16,53-35 15,-1-36 1,1-52 0,-36 17-1,-17 53 1,-18 36 0,17-1-1,1 53 1,-18 53-1,0-17 1,35 52 0,18-52-1,35-53 1,36-36 0,-36-53-1,35-52 1,-105 17-1,0-70 1,-18 88 0,0 105-1,-18 89 1,18 18 15,-18-89-31,18 88 16,0-17-1,71-18 1,-53-88-16,105 0 16,-35-53-1,18-52 1,-53-1 0,-35-88-1,-18 53 1,0 105-1,0 89 1,0 53 0,-36 53-1,36-53 1,0-71-16,0 71 31,0-89-15,53-87 15,-17-1-15,52-17-1,-71 70-15,19 1 16,-19 17-16,19 35 16,-19 53-1,-17-17 1,18 17-1,35-53 1,17-35 0,-52 0-16,35-35 15,-18 17-15,36-70 16,-54 0 0</inkml:trace>
  <inkml:trace contextRef="#ctx0" brushRef="#br0" timeOffset="142442.42">8837 17110 0,'-53'17'0,"106"-34"0,-141 52 0,35 0 16,35-17-1,89-18 1,-36 0-16,124-18 15,70-52 1</inkml:trace>
  <inkml:trace contextRef="#ctx0" brushRef="#br0" timeOffset="143540.04">10742 17551 0,'0'0'15,"0"17"-15,0 1 0,18-18 16,70-35 0,35-71-1,1-18 1,-71 1-1,-36-71 1,-17 159-16,0-54 16,-35 72-1,-71 105 1,18 35 0,0 71-1,70-52 16,18 16-15,106-52 0,35-106-1,-17-35 1,-1-71 0,-70 0-1,-53 36 1,-35 52-1,17 36 1,1 35 0,17-1-1,0-16 1,70-36 0,-52 0-1,70-36 1,0 1-1,-17 18 1,-36-1 0,-17 36-1,-18 17 1,0 53 0,35-53-1,35-35 1,1-17-1,70-72 1,-17 1 0,-36-18-1,-71 54 1,-17 104 15,0-34-15,-17 53-1,-19 17 1,36-53-16,-35 124 16,18-36-1,-1 89 1,0-53 0,-17 17-1,0-88 1,-1-88-1,19 0-15,-71 0 16,17 0 0,-17 36-1,17-36 1,54-53 0,17 17-1,17-69 1,19 69-16</inkml:trace>
  <inkml:trace contextRef="#ctx0" brushRef="#br0" timeOffset="144957.26">13917 16969 0,'-18'-18'0,"36"36"0,-53-71 16,-89-141 15,107 176-31,-72-17 16,-34 88-1,52 52 1,19 125 0,52-54-1,35 36 1,88-36-1,54-70 1,-1-106 0,-35-70-1,0-36 1,-70 0 0,-54-35 15,-17 105-16,-35 36 1,-18 89 0,36-1-1,17 53 1,0-123-16,35 52 16,53-35-1,53-35 1,-35-52-1,-18-54 1,-70 0 0,-53-18-1,17 107-15,-105-71 16,17 88 0,-18 70 15,71 36-16,53 53 1,36-36 0,69-70-1,37-53 1,-37-53 0,36-53-1,-70 18 1,-18 18-1,-35 70-15,-1-18 16,-17 53 0,0 53-1,0-17 1,0-18 0,0-35-1,53-18 16,35-53-15,-35 0 0,-17 35-1,-1 18 1,-18 35 0,54 18-1,-18-35 1,35-18-1,0 0 1,53-88 0,-123 70-16,35-88 15,-35 71-15,-1-89 16,-17-70 0,0 36 15,0 122-16,-35 54 1,0 88 0,17-71-16,-17 142 15,35-19 1,0-52 0,53 0-1,0-71 1,35-52-1,-53-54 1,-35-35 0</inkml:trace>
  <inkml:trace contextRef="#ctx0" brushRef="#br0" timeOffset="145139.04">15399 17251 0,'0'0'0,"-18"0"16,18 17-16,18-17 16,17 0-1,-17 0-15,105 0 16,89-52 0,-71 16-16</inkml:trace>
  <inkml:trace contextRef="#ctx0" brushRef="#br0" timeOffset="146623.46">17074 17568 0,'0'0'0,"-17"0"0,-18 0 31,17 0-31,18-35 16,-18-36 0,18 36-16,-53-71 15,18 1 1,-53-1 0,-36 70-1,19 54 1,-54 88-1,124-71-15,-36 71 16,53 70 0,36-87-1,70-1 1,-53-71 0,71-17-16,18-52 31,-18-37-16,-54 1 1,-34-35 0,-18 52-1,0 53 1,0 36 0,-18 17-16,18 36 15,0 35 1,0-18-1,71-17 1,35-71 0,0 0-1,-71-18-15,106-53 16,-70-17 15,-18-18-15,-53 36-1,-18 87 17,18 1-32,-18 17 15,18 53 1,36 18 0,16-53-1,72-53 1,-89 0-16,36 0 15,-36-17-15,106-54 16,-35-35 0,-88 36-1,-1 17 1,-17 35 15,0 36-15,-35 52-1,0 18 1,-1 1 0,1-54-1,18-35 1,17-53 15,17 35-31,1 1 0,35-54 16,0 1-1,17-1 1,1 53 0,-54 36-1,-17 0-15,0 52 16,0 1 0,0 35 15,0-53-16,53-18 1,53-35 0,0-35-1,35-71 1,-17 18 0,-36-54-1,-71 54 1,-34 88-1,-1 0-15,-88 18 16,53 70 0,36-17-1,17 17 1,17-35 0,-17-36-1,36 54 1,-36-36-1,-36-35 1,-17 0 0,1-35-1,-19-71 1,53 71-16</inkml:trace>
  <inkml:trace contextRef="#ctx0" brushRef="#br0" timeOffset="146939.03">17674 16757 0,'0'0'16,"-17"18"-16,-1 17 0,36 53 16,87-70-1,-16-18 16,-54 0-31,18-53 16,-53 35-16,0-35 16,-53-17-1,-53 52 1,53 18 0,35 71-1,18 17 1,0-53-16,71 18 15,-36-35-15</inkml:trace>
  <inkml:trace contextRef="#ctx0" brushRef="#br0" timeOffset="147173.01">19226 17445 0,'0'0'0,"-17"0"31,-1 0-31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9T03:53:22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970 794 0,'0'-18'0,"-70"-35"31,52 53-15,0 0-1,18 18-15,-17 70 16,17 0 15,35 0-15,18-70-1,-36-18-15,72 0 16,52-71 0,-35-17-1,-18 0 1,-53 0-1,-35 35 1,-70 53 0,17 53-1,35 88 1,-17 88 0,-1-35-1,-16-35 16,52-106-31,-36 106 16,19-106 0,17-36-1,0-52 17,0 0-17,0 17-15,0 0 0</inkml:trace>
  <inkml:trace contextRef="#ctx0" brushRef="#br0" timeOffset="201.43">935 1411 0,'17'0'31,"1"0"-31,35 0 0,35 0 16,36-18 15,-1 1-15,-52-1-1,-54 18-15,-17-17 16</inkml:trace>
  <inkml:trace contextRef="#ctx0" brushRef="#br0" timeOffset="392.07">1640 1323 0,'18'0'15,"0"0"32,-1 0-31,1 0-1</inkml:trace>
  <inkml:trace contextRef="#ctx0" brushRef="#br0" timeOffset="1415.32">3228 864 0,'0'0'16,"-18"0"-16,1-17 16,-1 17-1,18 17 1,0 1-1,0 0 1,0-1 0,35-17-1,36-35 1,70-36 0,-18 1-1,-87 52-15,70-52 16,-106 34-1,-71 19 1,-53 34 0,89-17-16,-106 71 15,18 35 1,87-18 0,36 18 15,18-53-16,105-36 1,-87-17-16,34 0 16,54-17-1,-89-1-15,-70 18 32,-89 35-17,89 1-15,-53-1 16,-53 88-1,88-34 1,35-54-16,18 53 16,35-70-1,54-1 1,16-17 0,89-53-1,-52 0 16,52-70-15</inkml:trace>
  <inkml:trace contextRef="#ctx0" brushRef="#br0" timeOffset="1615.06">3951 1058 0,'0'0'16,"0"18"0,0 0-1,0-1-15,0 36 16,0-35-16,18 35 15,35 17 1,-18-17 0,0-18-1,-17-35 1,35-52 0,-36 34-1</inkml:trace>
  <inkml:trace contextRef="#ctx0" brushRef="#br0" timeOffset="1834.72">4233 1041 0,'0'-18'0,"-35"36"31,70-18-31,-105 17 0,-1 54 16,-88 70-1,36-53 1,0 36-1,105-89 1,53-35 0,71-35-1,70-54 1</inkml:trace>
  <inkml:trace contextRef="#ctx0" brushRef="#br0" timeOffset="2165.57">4498 1005 0,'-53'106'15,"53"-88"1,-18 17-16,1 36 16,-1 87-1,18-122-15,0 70 16,-18-36-16,-34 212 15,-1-17 1,-36 88 0,19-89-1,70-140 1,-18-71 0,18-89-1,53-105 16,35-106-15,-52 106-16</inkml:trace>
  <inkml:trace contextRef="#ctx0" brushRef="#br0" timeOffset="2482.1">4322 1446 0,'0'0'0,"-18"-35"0,-35-35 15,35-19 1,18-16-1,18 34 1,0 36-16,87-18 16,37 17-1,-37 36 1,-52 106 0,-88 53-1,-71-71 16,-53 18-15,54-71 0,105-52 15,17-1-31,54-35 16,-18 18-16</inkml:trace>
  <inkml:trace contextRef="#ctx0" brushRef="#br0" timeOffset="2715.3">5009 900 0,'0'0'0,"0"-36"0,18-17 15,-18 71 17,0 0-32,-35 87 15,17 72 16,-17-36-15,17-53 0,18-53-1,53-17 1,35-36 0</inkml:trace>
  <inkml:trace contextRef="#ctx0" brushRef="#br0" timeOffset="3915.47">5503 1094 0,'0'-18'0,"0"36"15,0-71-15,0 35 0,-53-17 16,-35 52 0,0 54-1,-35 52 1,105-87-1,-53 52 1,54 0 0,17-53-1,53-35 1,17 0 0,1-35-1,17-71 1,-53 36-1,0-1 1,-35 54 0,0 34-1,-17 18 1,-1 71 0,18-35-1,0-1 16,53-34-15,0-36 0,71-18-1,-36-35 1,-53 35-16,88-70 16,-70 0-1,-17 0 1,-36 70-1,0 54 17,0-19-32,-36 71 15,36 1 1,0-54 0,36-18-1,34-17 16,71-35-15,-70-18 0,-36-35-1,-35 18 1,0 17 0,0 35-1,0 53 1,-17 53-1,-1 1 1,18-19 0,0-35-1,0-52 32,0-1-47,18-35 16,34-35 15,-16 18-15,-19 34-16,1-17 15,0 53-15,17 0 16,-35 71 0,0 17-1,18-17 1,17-1-1,18-35 1,53-17 0,52-18-1,-34-35 1,-18-36 0,-71-35-1,-35-17 16,0 17-15,-18 88-16,1-17 0</inkml:trace>
  <inkml:trace contextRef="#ctx0" brushRef="#br0" timeOffset="4616.5">5962 688 0,'0'18'0,"0"-36"0,0 71 31,0-36-31,35-17 16,18 0-1,-35 0-15,17-17 16,0-18-1,-17-36 1,-18 53-16,0-17 16,-71 35-1,18 0 1,-17 53 0,35 18-1,35-36 16,0-18-15,17-17 0,54 0-1,-36-17 1,-17-1 0,-18 1-1,0-1-15,0 0 16,-36 1-1,19 34 17,17 1-32,0 17 15,0-17 1,17-1 0,-17 1-16</inkml:trace>
  <inkml:trace contextRef="#ctx0" brushRef="#br0" timeOffset="7330.88">1094 952 0,'-18'0'0,"0"0"15,1 0 1,-1 0-16,36-17 47,17-1-32,53-17-15,-35 17 16,159-52 0,-106 70-1,-71 17 1,-141 107 0,-70 17-1,-54 35 1,72-70-1,140-88 1,36-18 0,70-53-1,106-18 1,-53 18 0,-71 36-1,-87 52 1,-89 53 15,-35 0-15,53-17-1,52-53 1,125-36 15,16-17-15,37-1-1,-72 36 1,-52 0 0,35 0-1,-36 0-15</inkml:trace>
  <inkml:trace contextRef="#ctx0" brushRef="#br0" timeOffset="8081.28">4427 1094 0,'-53'0'16,"106"0"-16,-141-18 0,-53-17 15,70 17 1,19 18-16,34 0 15,-70 0 1,0 0 0,52 53-1,54 53 1,17-89-16,89 54 16,176-53-1,35-18 1,123-89-1,-123 1 1,53-35 0,-317 105-16,105-17 15,1 52 1,-89 72 0,18 34-1,-53-52 1,17-18 15,54-71-15,52-70-1,-70 0 1,17-36 0,-87 54-1,-19 87 1,-17 107-1,18-1 1,0-35 0,35-35-1,-36-35-15</inkml:trace>
  <inkml:trace contextRef="#ctx0" brushRef="#br0" timeOffset="8514.95">8290 2716 0,'0'-35'0,"0"70"15,0-123-15,0 53 0,0-18 0,0-53 16,-17 18 0,-36 88-1,17 106 1,1 123 15,18-53-15,17-105-16,-18 123 15,0-88 1,18-18 0,-35-123 15,17 17-31,1 1 0</inkml:trace>
  <inkml:trace contextRef="#ctx0" brushRef="#br0" timeOffset="9031.58">7638 2857 0,'-36'-35'0,"1"-35"16,106 175-16,-160-246 0,72 36 16,34-54-1,107 35 1,88 54 15,-18 70-15,35 141-1,-106 0 1,-34 88 0,-89-105-1,-18-36 1,-35-53-1,18-35 1,35-70 0,0-71-1,70-71 1,36 53 0,123 18-1,-17 141 1,-106 88-1,-36 124 17,-70-159-32,0 106 15,-70-1 1,17-52 0,35-53-1,18-35 1,36-54-1,17 19 1</inkml:trace>
  <inkml:trace contextRef="#ctx0" brushRef="#br0" timeOffset="11048.35">9666 2981 0,'0'0'0,"53"-35"0,0-1 15,-53-17 1,-18-17 15,-52-1-15,-54 36-1,18 70 1,18 54 0,-35 87-1,105-70 1,18-18-1,71-53 1,17-35 0,-70-17-16,123-36 15,-36-18 1,1-35 0,-70-17-1,-36 70 1,-18 35 15,0 18-31,-17 36 16,35-19-16,-35 89 15,17 0 1,18-36 0,53 1-1,18-71 1,-36 0-16,71-18 15,-71 18-15,106-88 16,-70 35 0,-71-53-1,0 36 1,-36 87 15,19 19-15,-1 34-16,-17 19 31,17-19-15,18-35-1,0-17 1,18-18-16,17-18 16,0-52-1,1 17 1,17-35-1,-18 35 1,0 70 15,-17 54-15,-1-53-16,-17 35 16,71 17-1,-36-52 1,0-1-1,18-17-15,53-17 32,0-36-17,-35-53 1,-54 0 0,-17 36-1,18 52 1,-53 106 15,-1 36-15,36-71-1,0 17 1,71-52 0,-18-18-1,-18 0-15,89-36 31,-36-16-15,18-54 0,-53 0-1,-36 53 1,-17 35 0,0 54-1,-53 52 1,53 0-1,0-17 1,0-19 0,18-34-16,52 0 15,-34-18-15,87 0 16,54 0 0,-36-71-1,-71 1 16,-52-89-15,-36 88 0,-52 36-1,-19 53 1,19 35 0,-18 52-1,35 1 1,53-35-1,0-54-15,17 19 16,36-36 0,36-18-1,-19-52 1,-17-1 0,-35-35-1,-1 71 1,1 0-16,-18 17 31,0 88-15,-35 1-1,17 35 1,18-88-16,0 52 16,35-52-1,54-18 1,34-36-1,-17-16 1,35-72 0,-53-52-1,-35-36 1,-35 18 0,-18 123-1,0 54 16,-36 17-31,1 53 16,17-18-16,-34 177 16,52 17-1,0-88 1,0-17 0,17-72-1,71-52 1,-70 0-16,88 0 15,-36-70 1,-17 17 0</inkml:trace>
  <inkml:trace contextRef="#ctx0" brushRef="#br0" timeOffset="11831.79">14146 2522 0,'0'-35'0,"0"70"0,0-105 0,0-71 31,-17 123-31,-19 18 16,1 0-16,-71 53 15,18 123 16,53 1-15,35 34 0,0-158-16,53 53 15,106-35 1,70-71 0,-53-18-1,1-70 1,-72-36-1,-69 71-15,34-211 16,-70-1 0,-88 107-1,-124 34 1,-35 142 0,-35 140-1,194 125 16,176-19-31,89-52 32,-19-53-17,1 17 1,-124 0 0,-140-17-1,-89-71 1,52-88-1,19-17 1,105-107 0,54-34-1,-1 105-15,0 0 16</inkml:trace>
  <inkml:trace contextRef="#ctx0" brushRef="#br0" timeOffset="12170.58">14922 2716 0,'18'-17'0,"-36"34"16,36-52-16,0 0 16,-18 52-1,-36 107 1,19-18 0,17 35-1,53-71 1,17-52-1,-52-18-15,105-18 16,1-70 0,-54 18-1,-17-71 1,-53 35 0,0 18-1,0 123 16,0 35 1,0-52-32</inkml:trace>
  <inkml:trace contextRef="#ctx0" brushRef="#br0" timeOffset="12735.37">15646 2857 0,'0'0'0,"17"0"0,1 0 0,0 0 16,17 0-1,0-52 1,0-19 0,-35 18-1,0 18 1,-52 52 0,-1 54-1,17 35 1,36-36 15,0 1-15,53-53-1,53-18 1,18-53 0,-19 0-1,36-88 1,-35 17-1,-53 1 1,-70 123 0,-72 70-1,54 18 1,35 36 0,0-18-1,35-53 1,-17-18 15,-36-17-15,-52-18-1,-1 0 1,71-71 15,18 53-31</inkml:trace>
  <inkml:trace contextRef="#ctx0" brushRef="#br0" timeOffset="13930.38">16704 2293 0,'0'0'0,"18"-35"15,-1-1-15,-17-52 16,-35 124 15,17-19-15,-35 89-16,1 53 31,-1 52-15,17-34-1,36-54 1,53-87 0,18-36-1,35 0 1,-18-71-1,-18-52 1,-34-1 0,-19 71-1,-17 88 17,0-17-32,-17 70 15,-1-70 1,0 88-16,18-36 31,0-34-15,36-36-1,34 0 1,36-53 0,-71 35-16,18-35 15,-17 18-15,87-89 16,-52 71-1,-71 36 1,-36 52 0,-17 53-1,-52 36 1,105-54 0,0-34-1,88-19 16,0-17-31,35-35 32,-105 0-17,0 17-15,-18-70 16,-18 17 0,-35 18-1,53 0 1,18 18-1,-1 18-15,72-1 16,-19 18 0,1 35-1,-36 36 1,-17 35 0,-18-1-1,0-16 1,-18-36 15,0-53-15,-17 0-1,35-18 1,0-35 0,71-106-1,17 36 1,53-36-1,-18 106 1,1 71 0,-71 105-1,-53 36 1,-53-18 0,0-70-1,0-1 1,53-87 31,0-1-47,0 0 0,0-17 0</inkml:trace>
  <inkml:trace contextRef="#ctx0" brushRef="#br0" timeOffset="14128.37">17851 2187 0,'-18'-17'16,"36"34"-16,-54-34 0,36-1 0,-17 0 16,-1 18-1,0 0 48,1 0-63</inkml:trace>
  <inkml:trace contextRef="#ctx0" brushRef="#br0" timeOffset="14316.73">16616 2346 0,'-71'0'0,"142"0"0,-195 0 0,36 18 16,53-1-16,17-17 15,89 18 1,70-18 0,88-18-1</inkml:trace>
  <inkml:trace contextRef="#ctx0" brushRef="#br0" timeOffset="15169.44">7126 3475 0,'-18'0'0,"1"17"15,52-34-15,-141 52 16,106-17-16,-17-18 16,17 17-16,0 1 15,35-18 1,-17 18-16,123-1 16,35-17-1,212 0 1,141 0-1,-35-17 17,-317 17-32,652-53 15,-124 17 1,283 1 0,70 18-1,-264-1 1,-529 18-16,528 0 15,-528 0-15,493 0 16,160 0 0,-354 0-1,36-18 1,-265 1 0,-194 17-1,-123 0-15,-1 0 31,-140 0 1,52 0-32</inkml:trace>
  <inkml:trace contextRef="#ctx0" brushRef="#br0" timeOffset="15813.57">2134 4427 0,'0'-17'0,"0"34"0,0-52 0,0-18 16,0 36-1,0-1 1,-35 71 0,17 53-1,-35 88 1,18-36 0,35-105-16,0 71 15,0-36 1,0-53-1,35-105 17</inkml:trace>
  <inkml:trace contextRef="#ctx0" brushRef="#br0" timeOffset="15965.64">2417 4727 0,'0'0'0,"0"-17"16,17 17-16,1 0 62,-1 0-46,1 0-16,0 0 16</inkml:trace>
  <inkml:trace contextRef="#ctx0" brushRef="#br0" timeOffset="16648.93">4092 4427 0,'-17'18'0,"34"-36"0,-52 54 0,17-36 15,1 0 1,34-18 0,19 0-1,-19-17-15,142-71 16,-36 0-1,-52-17 1,-89 52 0,-123 54-1,88 17-15,-70 70 16,-54 89 0,72-35-1,87 17 1,53-53-1,71-53 17,53-17-17,-36-36 1,-70 0 0,-88 1-1,-89 17 1,-17 53-1,-35 35 1,141-53-16,-36 89 16,36 34-1,53-69 1,105-54 0,-17-53-1,70-70 1,36-71-1</inkml:trace>
  <inkml:trace contextRef="#ctx0" brushRef="#br0" timeOffset="16847.66">4621 4568 0,'0'0'0,"0"18"15,0 0 1,0 52-1,0 18 1,18-17 0,-18-53-16,35 17 15,18-35 1,0-18 0</inkml:trace>
  <inkml:trace contextRef="#ctx0" brushRef="#br0" timeOffset="17064.03">5027 4568 0,'0'-17'0,"0"34"0,0-52 0,0 18 16,-18 17-1,-140 52 1,34 37 0,-87 69-1,87-34 1,71-36-1,88-70 1,142-106 0,-124 70-16</inkml:trace>
  <inkml:trace contextRef="#ctx0" brushRef="#br0" timeOffset="17348.52">5292 4551 0,'0'0'15,"-36"0"-15,19 0 0,-36 53 16,-18 88 15,36 88-15,-18 0 0,-17 107-1,-1 34 1,36-105-1,35-107 1,0-122 0,35-54-1,18-105 1,35-177 0</inkml:trace>
  <inkml:trace contextRef="#ctx0" brushRef="#br0" timeOffset="17663.54">5186 4727 0,'-18'-35'0,"36"70"0,-36-88 15,18-17 1,0 34-16,0 1 16,88-18-1,1 53 1,34 0-1,-70 71 1,-124 52 0,-87 18-1,52-35 1,0-35 0,88-71-1,18-18 1,0 1-1,89-89-15</inkml:trace>
  <inkml:trace contextRef="#ctx0" brushRef="#br0" timeOffset="17913.02">6068 4233 0,'0'-17'0,"-18"17"16,0 0-1,1 35 1,-1 71 0,18-71-16,0 89 15,-17-19 1,-1 54 0,18-124-16,0 18 15,18-53 1,87-53-1,-69 36 1</inkml:trace>
  <inkml:trace contextRef="#ctx0" brushRef="#br0" timeOffset="18579.43">6544 4621 0,'0'0'0,"0"-17"0,18-19 15,-18 1 1,-71-18-1,1 53 1,-19 0 0,1 71-1,53-1 1,17 54 0,18-36-1,0-35 1,88-53 15,-17-35-15,0-36-1,-19-17 1,-52 17 0,0 18-1,0 89 16,0-19-31,0 54 16,0-1 0,0 1-1,71-18 1,17-53 0,36-35-1,-36-36 1,0-17-1,-53 0 17,-35 70-32,-17 53 47,-1 36-32,18 17 1,0-53-1,0-17 1,18-18 0,17-53-1,-17 18 1</inkml:trace>
  <inkml:trace contextRef="#ctx0" brushRef="#br0" timeOffset="18881.87">7003 4304 0,'-18'0'0,"36"0"0,-89 0 32,1 53-17,52 0 1,88-53 15,-52 0-31,0 0 0,17-18 16,18-52-1,-53 17 1,-18 17 0,-52 36-1,-1 36 1,54-19-16,-1 71 16,18-70-16,-18 53 15,36-1 1</inkml:trace>
  <inkml:trace contextRef="#ctx0" brushRef="#br0" timeOffset="19346.58">7355 4533 0,'0'0'0,"0"18"31,0-1-31,0 36 15,0 0 1,-17 53 0,17-88-16,-18 70 15,0-70 1,18-1 0,0-52-1,0-18 1,0 35-16,0-52 15,36-54 1,52 19 15,53 16-15,-17 89 0,-1 53-1,-105-35-15,17 52 16,-35 36-1,-53-18 1,18-35 0,17-17-1,36-72 1</inkml:trace>
  <inkml:trace contextRef="#ctx0" brushRef="#br0" timeOffset="21646.43">9084 4110 0,'0'0'0,"0"-18"0,0 1 0,-35-89 31,17 106-15,-17 88-1,35 35 1,0-70-16,0 88 16,70-70-1,36-53 1,35-54-1,-52-17 17,16-70-17,-69 88-15,-36-71 16,-18 0 0,-35 71-1,-17 88 1,17 88-1,53 53 1,0 0 0,0-71-1,0 36 1,0-53 0,0-53-1,-18-53 1,-17 0-16,17 0 15,-53-35 1,-70-71 0,0 0-1,53 88 1,53 36 0,35 35-1,17-18-15,54 36 16,-53-54-16,70 54 15,-71-54-15,89-17 16,35 0 0,-35-70-1,53-36 1,-124 88-16,53-87 16,-88 52-1,0 17 1,-17 36-1,-18 71 17,17 35-17,0 0 1,1-36 0,-1-52-1,18-36 1,53-70-1,-35 70-15,17-35 16,35-52 0,-52 87-16,0 0 15,35 36 1,-1 52 0,1 1-1,18 0 1,-53-54-16,52 19 15,54-36 17,17-71-17,-53 0 1,18-70 0,-36-17-1,-52-19 1,-18 1-1,0 105 1,0 54 0,-18 52-1,-17 124 1,0 17 0,35-141-16,0 89 15,0-1 1,0-52-1,70-54 1,36-34 15,-35-36-15,-36 35-16,53-52 16,-53 34-1,-35 54 16,-17 0-31,-18 35 16,35 17 0,0-52-16,0 17 15,35-35 1,53 0 0,0-53-1,0-35 1,-88 70-16</inkml:trace>
  <inkml:trace contextRef="#ctx0" brushRef="#br0" timeOffset="21829.57">10566 4445 0,'-36'0'0,"72"0"0,-89 18 15,0-1 1,70-17-1,36 0 1,106 0 0,18-35-1,-125 17-15</inkml:trace>
  <inkml:trace contextRef="#ctx0" brushRef="#br0" timeOffset="22528.92">11677 4604 0,'53'0'31,"-36"0"-31,1 0 16,53-36 0,-71-16-1,0-1 1,-89 35-1,-52 36 1,106-1-16,-53 19 16,53-19-16,-71 89 15,88 0 1,18-89 0,106-17-1,0-35 1,35-35-1,-53-1 17,-70 53-17,-18 36 17,-18 53-17,0 105 1,18-123-16,0 141 15,0 88 1,53 71 0,0 0-1,-17-124 1,-36 0 0,-71-88-1,-17-141 1,-106-35-1,0-88 1,70-107 15,107-17-15,17 177-16,17-177 16,19 176-16,122-176 15,1 71 1,35-18-1,-141 141-15,0 0 0</inkml:trace>
  <inkml:trace contextRef="#ctx0" brushRef="#br0" timeOffset="22912.37">12153 4586 0,'0'0'0,"-17"0"0,-19-35 15,19-18 1,17 0-1,0 35 1,35-35 0,18 36-1,35 34 1,-17 54 0,-54 35-1,-17-36 1,0-17-1,-17-53 1,-1 0 0,18-35-1,0-18 1,53-17 0,0 17-1,17 17 1,1 36-1,-53 0 1</inkml:trace>
  <inkml:trace contextRef="#ctx0" brushRef="#br0" timeOffset="24745.95">13053 4568 0,'17'0'0,"-34"0"0,52 0 16,36-52-1,-71-1 1,0-18 0,-53-17-1,-36 88 1,-52 35 0,0 71-1,71 17 1,70-34-1,35-19 1,71-35 15,35-35-15,-35-52 0,17-19-1,-52-35 1,-54 0-1,-17 71 1,-52 106 15,52-36-31,-18 35 16,18 19 0,0-54-16,0 18 15,18-36-15,52 1 16,18-18-1,18-53 17,-18-17-17,18-54 1,-35-70 0,-18-35-1,-18 88 1,-35 105-1,-18 54 1,-35 123 0,0 18-1,53-106-15,-17 123 16,17-70 0,35-18-1,53-70 1,-17-18-1,70-35 1,-106 17 0,89-70-1,-71 0 1,-18-18 0,-35 71-1,0 70 1,-18 35-1,18-52-15,-35 53 16,35-1 0,0-35-1,70-35 1,36 0 0,-70 0-16,17-35 15,-18 17-15,53-70 16,-70 0-1,-18 70 1,-18 71 31,18-17-47,-35 52 16,35-18-1,17-17 1,36-53-1,35 0 1,1-17 0,-19-72-1,-70 72-15,18-124 16,-18 17 0,-88 18-1,-1 106 1,-69 89-1,34 52 1,89-18 15,70-35-15,71-70 0,35-18-1,18-35 1,17-36-1,-35-35 1,-52 1 0,-89 52-1,-18 123 17,0-52-32,-35 88 15,18-1 1,0-52-1,17-17 1,36-54 31,17-17-31,53-53-1,18-36 1,-18 18-1,-52 71 1,-19 35-16,1 18 16,-18 87-1,0 19 1,18-36 0,34-53-1,19-35 1,-36 0-1,36 0-15,17-35 16,-70 17 0,35-70-1,-36 0 1,-17-18 0,-70 18-1,-18 35-15</inkml:trace>
  <inkml:trace contextRef="#ctx0" brushRef="#br0" timeOffset="24908.79">14852 3951 0,'-35'0'0,"70"0"0,-88 0 0,35 0 15,1 0-15,-1 0 16,18 18 15</inkml:trace>
  <inkml:trace contextRef="#ctx0" brushRef="#br0" timeOffset="25113.95">13511 4180 0,'-17'18'0,"34"-36"0,-70 54 0,36-36 16,34 17 0,54-17-1,-36 0-15,106 0 16,124-53 0,-194 36-16</inkml:trace>
  <inkml:trace contextRef="#ctx0" brushRef="#br0" timeOffset="25496.77">16598 4022 0,'0'0'16,"0"-18"-16,0 0 0,0 1 16,18 17-1,17 0-15,53-18 16,89 0-1,17 1 1,-36-1 15,-34 18-15,-142 0 0,-158 18-1,141-18-15</inkml:trace>
  <inkml:trace contextRef="#ctx0" brushRef="#br0" timeOffset="25696.61">16916 3951 0,'-18'0'0,"36"0"0,-54 0 16,19 18-1,-1 17-15,18 71 16,-18 88 0,-34 0-1,-1-53 1,35-106-16,-17 53 15,35-70 1,0 0 0,53-18-1,17-53-15</inkml:trace>
  <inkml:trace contextRef="#ctx0" brushRef="#br0" timeOffset="27513.21">17180 4551 0,'0'0'15,"18"-18"1,-18 1 0,35-19-1,18-17 1,-35 36-16,17-19 16,-17-16-1,-18 34-15,-36 18 16,-34 35-1,-36 71 1,35 0 15,71-36-15,0-34-16,0 17 16,18-36-16,53-17 15,87 0 1,54-35-1,-53-36 1,-18-34 0,-123 69-16,17-17 15,-35 36-15,0-36 16,-53 53 0,-18 53-1,54 53 1,17-54-1,0-34 1,0 53-16,17-54 16,-17 19-1,-17-36 17,-1 0-32,0-18 15,-34-35 1,34 53-16,0 0 31,18 53-15,36 0-1,34-36 1,-52-17-16,70 0 16,53-17-1,-18-54 1,-52 1-1,17-107 17,-70 124-32,35-141 15,-36 18 1,-17 17 0,0 142-16,0-1 15,-88 89 1,18 123-1,52-18 1,0 36 0,18-177-16,0 35 15,0-34-15,71 52 16,35-53 0,0-35-1,52-53 1,-52-17-1,-18-36 1,-52 35 15,-54 142 1,0-36-32,1 0 15,-1 36 1,18-36-1,18-35-15,35 18 16,70-36 0,-35-17-1,1-53 1,-54 0 0,-35 105 15,0 1-31,-18 0 15,-17 17-15,0 35 16,17-34 15,36-54 1,-1 0-32,19-17 15,52-35 1,-18-1-1,-34 53 1,-36 36 0,0 53-1,-18-1 1,18-17 0,70-18-1,89-35 1,53-17-1,-89-36 1,1-88 0,-124 17 15,-18 1-15,-105 87-1,-1 72 1,-34 87-1,87-17 1,71-18 0,53 0-1,0 18 1,35 106 0,-70-53-1,-89 123 1,-70-123-1,17-71 1,-17-53 0,36-53 15,52-34-15,53 34-16,-18-88 15,18-53 1,0 36-16</inkml:trace>
  <inkml:trace contextRef="#ctx0" brushRef="#br0" timeOffset="27695.39">19226 3916 0,'0'0'0,"-53"-53"31,36 53-31,17-18 0,-18 18 15,1 0 1,-19 0 15,-17 36-31</inkml:trace>
  <inkml:trace contextRef="#ctx0" brushRef="#br0" timeOffset="27895.19">17956 4145 0,'0'0'0,"-35"0"0,0 35 16,35-17-1,88 0 1,124-18 0,-142 0-16,54 0 15,-54 0-15,89-18 16,-124 18-1</inkml:trace>
  <inkml:trace contextRef="#ctx0" brushRef="#br0" timeOffset="28695.39">13247 5574 0,'0'0'0,"0"-18"0,17 1 0,-17-36 31,-17 53-31,-1 0 16,-70 17-1,53 1-15,-106 88 16,35 35 0,88-71-1,89-34 1,17-36 0,106-18-1,-159 0-15,89-17 16,-89 18-1,-88 52 1,-53 35 15,-70 36-15,52-18 0,89-35-1,106-70 16,17-1-15,18 18 0,-53 35-1,-53-17-15,0 105 16,-53 71 0,-18-35-1,0-18 1,36-88-1,35-35 1,88-106 15,18-18-31</inkml:trace>
  <inkml:trace contextRef="#ctx0" brushRef="#br0" timeOffset="28946.35">14464 5450 0,'-18'0'0,"36"0"0,-53-17 15,17 17-15,0-18 16,36 18 15,17 0-31,89 0 16,-89 0-16,141 0 15,-35 0 1,-88 0 0</inkml:trace>
  <inkml:trace contextRef="#ctx0" brushRef="#br0" timeOffset="29194.51">14711 5433 0,'0'0'0,"-35"17"16,-1 54 0,19 35-1,-36 70 1,0-17 0,53-124-16,-18 36 15,18-1 1,0-52-1,71-18 1,17-53 0,0-18-1</inkml:trace>
  <inkml:trace contextRef="#ctx0" brushRef="#br0" timeOffset="29761.63">14975 5821 0,'18'-53'16,"-36"106"-16,18-106 15,-35 88 1,-18 71 0,36 0-1,17-53 1,52 0 0,54-53-1,-70 0-15,69-18 16,37-53-1,-54-17 1,-71 0 15,-17 18-15,0 52-16,0 0 16,-35 54-1,0 52 1,0 18-1,17 35 1,0 17 0,1 1-1,17-106-15,-18 123 16,18-123-16,-35 141 16,-18-52-1,-35-37 1,-54-69-1,-16-54 17,17-70-17,35 0 1,88-1 0,36 1-1,70-35 1,-53 87-16</inkml:trace>
  <inkml:trace contextRef="#ctx0" brushRef="#br0" timeOffset="30081.87">15769 5750 0,'0'0'0,"0"-17"15,0-1-15,0 0 0,0 1 16,-17 34-1,-1 1-15,-17 88 16,-1 88 0,19-35 15,-54 88-15,1-1-1,52-193-15,-35 89 16,35-19-1,1-88 1,34-35 0,36-35-1,18-88 1</inkml:trace>
  <inkml:trace contextRef="#ctx0" brushRef="#br0" timeOffset="30396.21">15734 6015 0,'-18'-35'0,"36"70"0,-53-88 0,17-53 16,18 71-1,0 17-15,35-35 16,71-53 0,18 71-1,34 35 1,-122 88-1,-72 18 1,-158 71 0,71-107-1,17-35 1,88-17 0,18-36-1,53-35 1,-35 36-16,35-18 15</inkml:trace>
  <inkml:trace contextRef="#ctx0" brushRef="#br0" timeOffset="31078.79">16404 5838 0,'0'0'15,"0"18"-15,18-18 31,17 0-15,-17 0-16,52-35 16,-17-36-1,-18 1 1,-35 52-16,0-35 16,-70 53-1,-1 35 1,-34 54-1,34 52 17,71-88-17,0-36-15,35 54 16,53-54 0,18-17-1,18-17 1,-71-1-16,17-17 15,71-53 1,-123 52-16,70-69 16,-70-36-1,-18 70 1,-53 71 0,-18 18-1,54-1-15,-1 54 16,18 35-1,18-18 17,17-35-17,0 0 1,-35-36-16,0 19 16,-17-19-1,-19 18 1,19-35-1,-1 0 1,18-17 0,0-1-1</inkml:trace>
  <inkml:trace contextRef="#ctx0" brushRef="#br0" timeOffset="31212.79">16969 5997 0,'0'18'16,"-18"-1"31,0-17-32,-35 0 1,18 0-16</inkml:trace>
  <inkml:trace contextRef="#ctx0" brushRef="#br0" timeOffset="33617.92">1746 7814 0,'-17'0'31,"-1"0"-15,18-18-16,-18 1 15,18-1 1,0-17 0,36-36-1,17 36 1,17 35-1,-52 0-15,35 71 16,-18 70 0,-35 17-1,-106 54 1,18-88 0,-18-36-1,18-88 1,-36-53-1,71-35 1,53-36 0,0 36 15,53 35-15,71 53-1,-36 53 1,-53-35-16,54 87 15,-72-34 1,1 17 0,-18-35-1,0-18 1,17-35-16,36-17 31,-35-1-31</inkml:trace>
  <inkml:trace contextRef="#ctx0" brushRef="#br0" timeOffset="33826.01">2170 8167 0,'0'-18'32,"0"1"30,-18 17-31,0 17-15</inkml:trace>
  <inkml:trace contextRef="#ctx0" brushRef="#br0" timeOffset="54427.56">3687 7902 0,'0'0'0,"17"18"0,-17 52 31,0-52-15,18-18 15,-1-18-31,1-52 16,-18 35-1,-70-36 16,-54 18-15,18 53 0,-35 35-1,106-17-15,-36 88 16,36 53 0,35-1-1,18-69 1,-18-72-16,53 36 15,17-35 1,18-36 0,18-70-1,-18-36 1,1-70 0,-72 18 15,-17 17-16,0 53 1,0 71 0,-17 123 15,-1 18-15,18-71-16,-18 159 15,18-52 1,18 16-1,35-69 1,17-72 0,36-34-1,18-89 1,-54 18 15,-52-36-15,-1 36-1,-17 70 1,-52 18 0,-1 53-1,53 0 1,17 18 0,19-36-1,16 18 1,-34 0-1,0-36-15,-1 19 16,1 17 0,35-36-1,0-17 1,17-70 0,19-54 15,-72 107-31,36-89 15,-53 17 1,0 72 0,0 70-1,0 53 1,-17 52 0,17-87-1,0-36 1,0-52 15,0-1-31,17-53 16</inkml:trace>
  <inkml:trace contextRef="#ctx0" brushRef="#br0" timeOffset="54609.68">4657 7708 0,'-53'0'16,"35"0"-16,0 0 16,1 0-1,-1 0 1,18 35 0,18-35-16</inkml:trace>
  <inkml:trace contextRef="#ctx0" brushRef="#br0" timeOffset="57825.11">4815 8167 0,'0'17'0,"-17"-17"16,17 18-1,53-18 1,-36 0-16,89-35 15,0-36 1,17-35 0,-105 71-16,53-53 15,-54-18 17,-17 18-17,-53 35 1,0 53-1,1 88 1,16 71 0,19 35-1,17-123-15,-18 211 16,18 18 0,0-53-1,0 35 1,0-106-1,0-141-15,0 18 16,53-70 0,35-71-1,0-89 17,-70 124-32,17-70 15,-35-124 1,-17 194-16,-107-141 15,1 106 1,-36 35 0,88 53-1,160-36 17,-54 19-32,106-36 15,-88 35-15,158-88 16,89-52-1,-123 17 1,-142 35 0,-70 0-1,-1 88-15,-87-17 16,52 35 15,19 53-15,52 88-1,0 0 1,0 194 0,0-53-1,-36-70 1,1 53 0,35-71-1,0-71 1,53-105-1,35-18 1,-53-18-16,124-88 16,-53 1-1,0-89 17,-89-36-17,-140 1 1,52 158-1,-140-34 1,70 87 0,105 18-1,125-35 17,-54 17-32,71-17 15,70-53 1,-35-1-1,-53 19 1,-35-1 0,-35 18-1,-18 18 1,-53 35 15,0 0-15,18 18-1,-1 17 1,19 35 0,17-34-1,17-1 1,19-17 0,17 17-1,-18 0 1,-17-17-1,17 0 1,0-18 0,-17-36-1,52-34 1,-17-19 15,-17 19-15,16-18-1,-34 52 1,-53 36 15,17 18-31,-17 17 16,35-17-16,0 17 16,0 1-1,53-19 1,17 18-1,-17-17 1,-35 53 0,-18-36-1,0-17-15,18-18 16,17 17 0,18-17 15,0-17-16,35-54 1,-70 53-16,70-70 16,-35 18-1,-36-1 1,-17 53 0,-53 18-1,0 36 1,18 52-1,18 18 1,17-89-16,0 54 16,70-18-1,36-53 1,35-18 15,-35-35-15,17-35-1,-105 53-15,35-53 16,-53 17 0,0 53-1,-18 54 17,18-19-32,-35 54 15,0 70 1,35-88-1,0 18 1,0-107 15,0 19-31,35-19 16,36-87 0,-1 17 15,-17 71-16,35 17 1,-53 53 0,1 54-1,-36-72-15,35 71 16,0 1 0,36-54-1,-1-35 1,19-35-1,-1-54 1,-71 72-16,54-89 16,-18 35-1,-18 36 1,-35 53 31,0-1-32,0 1 1,18-18 15,-18-18-15,0 1 0,0-1-1,-18 18 1,1 0-1,-19 35 1,1 1 0,17-1-16,-17 18 15,17 35 1,18-17 0,53-36 15,53-17-16,53-18 1,-18-36 0,18-34-1,-18-54 1,-88 36 0,-53 0-1,0 70 1,-71 18-1,18 53 1,36-35-16,-19 70 16,36 18-1,0-53 1,71 0 0,35-53 15,35-18-16,-123 0-15,70-17 16,-35-18 0,-53 35-1</inkml:trace>
  <inkml:trace contextRef="#ctx0" brushRef="#br0" timeOffset="69257.46">11183 7461 0,'0'0'0,"0"-17"0,0-19 31,0 19-31,-35-19 16,17 19 0,0 17-1,-17 106 1,0 52-1,-18-34 1,-53 52 0,53-105-1,36-36 1,-1-35 0,18-35-1,0-18 1,35 35-16,53-52 31,71-1-15,18 36-1,-72 35 1,19 35 0,-106-17-16,-18 52 15,0-34-15,-106 52 16,-88 18-1,-18-53 1,89-53 0,17 0-1,88 0-15,0-36 16,18 1 0,89 0-1,-19 17 1</inkml:trace>
  <inkml:trace contextRef="#ctx0" brushRef="#br0" timeOffset="69860.28">11553 7937 0,'0'0'16,"18"0"-1,0 0-15,35-17 16,-36 17-16,19-18 15,-19 1-15,71-36 16,-35-18 0,-53 36-1,-35 17 1,-53 36 0,53-1-16,-18 54 15,-18 52 16,53 1-15,18-36 0,53-70-1,71-18 1,-89 0-16,89-53 16,-89 18-16,88-54 15,1-52 1,-36-17-1,-70 16 1,-1 1 0,-17 106-16,0 0 15,0 70 1,-70 106 0,-1 53 15,54-17-16,17-72 1,0-87-16,17 35 16,89-35-1,-18-54 1,0-52 0,-52 0-1</inkml:trace>
  <inkml:trace contextRef="#ctx0" brushRef="#br0" timeOffset="70039.52">11994 7779 0,'-35'0'16,"70"0"-16,-87 0 0,87 0 31,18 0-31,70 0 16,-70 0-1,123-36 1,-87 36-16</inkml:trace>
  <inkml:trace contextRef="#ctx0" brushRef="#br0" timeOffset="71592.59">12735 7708 0,'0'18'15,"-17"-1"1,-1 1-16,0 70 15,18 18 1,0-35 0,0-1-1,0-52 1,36-18 0,34-71-1,18-17 16,1 0-15,-54 35 0,-18 35-16,19 18 15,-19 53 1,-17 18 0,36 17-1,-19-70-15,36 17 16,53-35-1,-18 0 1,71-88 0,-71 17-1,-17-17 1,-54 17 0,-34 71 15,-1 0-16,-35 53 1,18 18 0,35-1-1,0 1 1,35-36 0,0-17-16,36-18 15,88-18 1,0-70-1,-1 0 1,-105 17 0,-53-17-1,-53 71 1,-17 17 0,-1 35-1,36 35 16,35-17-15,18 0 0,70 0-1,53-35 1,0-18 0,35-18-1,-52-35 1,-54 0-1,-52-53 1,-18 54 0,0 34-1,-35 18 1,-1 70 0,19-52-1,-1 35-15,18 35 31,35-17-15,54-36 0,34-17-1,142-18 1,-124-53 0,18-35-1,-107-18 1,-34 0-1,-18 71 1,-35 35 0,0 35-1,-1 53 1,36-17 0,0-1-1,0-17 16,0-35 1,0-36-17,36-35 1,16-35 0,19-18-1,17 0 1,-17 71-1,-18 70 1,-53-17-16,0 123 16,0-53-1,0 18 1,35-53 0,53-53-1,-53 0 1,107-53-1,16 0 1,-87 0 0,-53-17-1,-18 34 1,-106 19 0</inkml:trace>
  <inkml:trace contextRef="#ctx0" brushRef="#br0" timeOffset="71749.45">16439 7973 0,'18'0'47</inkml:trace>
  <inkml:trace contextRef="#ctx0" brushRef="#br0" timeOffset="72633.27">6615 8643 0,'-18'0'0,"36"0"0,-54 0 0,19 0 16,-1 0-16,0 0 15,18 18 1,36-18 0,17 0-1,17 0 1,-52 0-1,35 0 1,-53 17 78</inkml:trace>
  <inkml:trace contextRef="#ctx0" brushRef="#br0" timeOffset="72959.39">6650 8678 0,'-18'0'0,"36"0"0,-53 0 32,17 0-32,36 0 31,123-17-15,53-1-1,-36-17 1,19-1-1,-142 36-15,36 0 16,-107 36 15,-69-1-15</inkml:trace>
  <inkml:trace contextRef="#ctx0" brushRef="#br0" timeOffset="73189.64">7056 8661 0,'0'0'16,"-18"35"15,0 71-15,1 17 0,-1 54-1,18-142-15,-35 124 16,35-89-1,0 1 1,53-106 15</inkml:trace>
  <inkml:trace contextRef="#ctx0" brushRef="#br0" timeOffset="74122.82">7214 9225 0,'36'0'47,"-36"-18"-32,35 1-15,18-18 16,35-54 0,-35 19-1,-53 35 1,-35 35-1,-54 52 1,72-16-16,-36 52 16,0 18-1,53-18 1,0-70 0,53-1-1,106-52 16,17-36-15,-53-17 0,1-35-1,-106 52 1,-124 106 15,88-17-31,-17 70 16,35-35-1,53 18 1,17-36 0,-34-35-1,-36 18 1,-89-18 0,-34 0-1,70 0 1,18 0-1,35 17 17,17 1-17,72 0 1,52-18 0,-36-53-1,54-18 1,-35-35-1,-71-35 1,-36-18 0,-17 18-1,0 106 1,-35 141 15,0 70-15,35-123-1,-18 71 1,18-1 0,35-52-1,18-71 1,0-18 0,18-53-1,-71 36-15,17-18 0</inkml:trace>
  <inkml:trace contextRef="#ctx0" brushRef="#br0" timeOffset="74273.11">8132 8961 0,'0'0'0,"-36"17"16,54-17 0,52 0-1,72-53 1,34 18-1</inkml:trace>
  <inkml:trace contextRef="#ctx0" brushRef="#br0" timeOffset="75740.86">9137 8625 0,'0'0'0,"-71"-17"31,-17 34-16,-18 72 1,89-54-16,-36 88 16,18 54-1,17-54 1,36-35 0,87-52-1,89-19 1,-158-17-1,105-35-15,18-36 32,-54-52-17,-105 35 1,0 53-16,0-54 16,-17 72-16,-19 17 15,19 0-15,-54 53 16,18 35-1,-17 35 1,52-17 0,18-53-1,18-53 1,-1 0-16,89-18 16,-35-35 15,17-52-31,-70-54 31,-18 106-15,-36 88 15,19 1-31,-19 69 16,36-16-1,0-19 1,53-35-1,-35-35-15,35 0 16,88-35 0,-88 17-16,106-52 15,-71-18 1,-53-18 0,-35 88-1,-17 71 1,-1 53 15,18-18-15,18-17-1,-1-54 1,-17-34 31,-17-1-47,-54 0 15,53 18 1,1 18 0,17 17-1,0-17-15,35 0 16,0-1-16,89-17 16,52-17-1,-35-19 16,18-52-15,-88-35 0,-71 105-16,0-88 15,-53 36 1,-36 87 0,19 54-1,52 52 1,18-17-1,35-35 1,54-36 0,52-35-1,35-35 1,-35-18 0,0-35-1,-105-53 1,-36 123-1,0-53 1,0 54-16,-71-19 16,-35 107-1,18 52 1,70-34 0,36-19-1,0-52-15,70-1 16,-18-17-1,-17 36 1,-53-19 0,-88 1-1,0-18 1,53 0-16,-1-18 16,36 1-1</inkml:trace>
  <inkml:trace contextRef="#ctx0" brushRef="#br0" timeOffset="76423.31">12612 8802 0,'35'-53'32,"-17"35"-32,-18 1 15,17-19-15,-52-17 16,17 53-1,-70 0 1,71 0-16,-125 53 16,54 18-1,53 35 1,88-36 0,35-52-1,-35-18-15,88 0 16,-106 0-16,124 0 15,-124 18 1,-87 34 0,-90 54-1,37-35 1,87-54-16,-53 36 16,71-35-16,53-18 31,18 0-16,-36 0 1,36 0 0,-54 18-16,1 52 15,-18-34-15,-18 87 16,-87 106 0,-19-17-1,36-53 1,88-106-1,35-71 1,53-53 0</inkml:trace>
  <inkml:trace contextRef="#ctx0" brushRef="#br0" timeOffset="76772.62">14129 8520 0,'-18'0'0,"36"0"0,-18 0 31,53-18-31,52 18 16,90 0-1,-160 0-15,71 0 16,-36 0 0,-140 18 15,17-18-16</inkml:trace>
  <inkml:trace contextRef="#ctx0" brushRef="#br0" timeOffset="76973.5">14464 8520 0,'-53'0'15,"106"0"-15,-106 17 0,35 1 16,1 52 0,-1 89-1,0 18 1,-17-72-1,17 1 1,18-88-16,0-1 16,18-17-1,53-17 1,-36-1 0</inkml:trace>
  <inkml:trace contextRef="#ctx0" brushRef="#br0" timeOffset="77822.36">14570 9119 0,'17'0'0,"-34"0"15,52 0-15,18-35 16,0 0 0,0-18-1,35-53 1,-53-17 0,-35 52-1,-35 71 1,-71 123-1,53-17 1,36 35 0,17-35-1,52-88 1,54-18 0,-70-18-16,122-70 15,19-53 1,-107 35-1,-52 0 17,-36 89-17,-35 34 1,36 19-16,-36 69 16,53 19-1,0-54 1,0 1-1,0-53 1,0-71 15,-53 0-15,35 53 0,1 0-1,-1 17 1,18 36-16,18 35 31,35-88-15,88 0-1,17-35 1,-17-53 0,-17-53-1,-53-88 1,-54 105-1,-17 18 1,0 89 0,-17 52-1,-36 88 1,35 107 0,18-124-1,35-18 1,53-53-1,1-35 17,-36-35-17,-36-53 1</inkml:trace>
  <inkml:trace contextRef="#ctx0" brushRef="#br0" timeOffset="77974.05">15557 8749 0,'0'0'0,"-17"0"0,34 0 16,54 0-1,70-53 1,71 0 0</inkml:trace>
  <inkml:trace contextRef="#ctx0" brushRef="#br0" timeOffset="80992.23">17057 8784 0,'-18'0'0,"36"0"0,-53-35 15,35 17-15,0-17 16,70-53 0,-35-36-1,-35 71 1,-105 53-1,-37 18 17,54 35-17,71-18-15,-1 18 16,53 88 0,53-53-1,18 36 1,-70-18-1,-54-36 1,-17-52-16,-54 35 16,-105-53-1,53-35 1,18-71 0,52-18-1,71 89 1,36 53-1,105 105 17,-71-17-17,18-18 1,1-35 0,-19-53-1,36-35 1,0-71-1,-18 0 1,35-35 0,-52 53-1,-53 88 1,-1 17 0,-17 1-16,0 35 15,0-35 1,18-18 31,0-36-32,-18-34 1,0 52 0,-18 1-16,0 17 15,-52 52 1,-1 72-1,18-18 1,18 35 0,35-106-16,53 53 15,53-70 1,52-18 0,19-53-1,-54 0 1,-17-53-1,-88-70 17,-18 88-17,-53 70 1,-53 71 0,18 53-1,70-18 1,54 35-1,69-105 1,1-18 0,35-35-1,0-36 1,-123 54-16,35-36 16,-35-88-1,-1 123 1,-52 124 31,35-71-47,-35 36 15,17 17 1,18-71 0,53-52 15,-35 18-31,17-19 15,18-52 1,-18 35 0,-17 53-1,-18 71 1,17-1 0,19-17-1,52-18 1,35-35 15,-87 0-31,122-17 16,-52-36-1,-35-53 1,-71-17 0,-36 34-1,-52 54 1,71 35-16,-89 53 15,35 53 1,36 35 0,35-35-1,18-53 1,70-36 0,-71-17-16,89-17 15,-35-36 1,-1-35-1,-70-36 17,0 54-17,-17 105 17,17-17-32,-18 70 15,-17 0 1,35-18-1,0-52-15,53 0 16,17-18 0,-34 0-16,105-36 15,35-52 1,-88 0 0,-70-18-1,-18 71 1,-53 17-16,-53 36 31,18 53-15,88 17-1,35-18 1,18-17 0,18-18-1,-54-17-15,36-18 16,-35 0-16,52 0 15,1-35 1,17-18 0,-35-18-1,-35-17 1,-1 71 0,-17 34-1,0 36 1,0 18 15,0-18-15,0-36-1,18-17 1,88 0 0,-36-35-1,1-36 1,-18 18-1,-53 36 1,0 34 0,-71 72-1,36-36 1,35-18 0,88-35 15,-52 0-16,16 0 1,-16 0-16,70-53 16,-71-18-1,-35-17 1,-53-18 0,-88 53-1,70 89 1,18 34-1,53 1 1,36-18 0,52-53-1,71 0 1,35-53 0,-159 35-16,53-17 15,-70 17-15,52-70 16,-70 35 15,-53 53-15,-17 53-1,17 53 1,53-88-16,0 52 16,0 1-1,0-18 1,0-18-1,0-18 1,-18 19 0,1-36-1,-1-53 17,-35-18-17,35 54-15</inkml:trace>
  <inkml:trace contextRef="#ctx0" brushRef="#br0" timeOffset="81272.64">19932 8537 0,'0'-17'15,"0"34"-15,0-52 0,0 17 16,-18 18 15,1 0 1,17 18-32,0 0 31,-18-18-31,0 0 15</inkml:trace>
  <inkml:trace contextRef="#ctx0" brushRef="#br0" timeOffset="83522.83">7779 11042 0,'-18'0'0,"106"18"31,-52-18-31,16 0 0,54 0 16,106-36-1,-141 36-15,34 0 16,125-17 0,-195 17-1,-70 35 1,-106-17-1</inkml:trace>
  <inkml:trace contextRef="#ctx0" brushRef="#br0" timeOffset="83872.95">8220 11095 0,'-18'17'0,"36"-34"0,-54 34 16,19 19-1,17-19-15,-18 54 16,18 52-1,53 54 1,-18-18 0,-17-1-1,-18-69 1,-71 16 0,54-87-16,-89 0 15,-53-18 1,-17-71-1,17-17 17,89 17-17,34-17 1,89 53 0,-35 35-16,105-18 15,89 1 1</inkml:trace>
  <inkml:trace contextRef="#ctx0" brushRef="#br0" timeOffset="84373.62">8731 11659 0,'0'0'16,"18"0"-16,17-17 0,18-19 16,-53 19-1,-70-1 1,-54 18-1,18 53 17,-53 88-17,89 18 1,70-53 0,0-18-1,70-88 1,36-53-1,35-53 1,-17 0 0,-89-17-1,-17 35 1,-18 70 0,17 36-1,-17-1-15,18 36 16,0 53-1,17 0 17,0-53-17,18-53 1,35-18 0,-17-35-1,-53 36-15</inkml:trace>
  <inkml:trace contextRef="#ctx0" brushRef="#br0" timeOffset="84571.88">9260 11536 0,'0'0'15,"0"35"1,0-17-16,0 52 16,0 18-1,0 1 1,0-19-1,18-70 32,17-35-47</inkml:trace>
  <inkml:trace contextRef="#ctx0" brushRef="#br0" timeOffset="84789.25">9543 11624 0,'0'-18'15,"0"36"-15,17-36 0,-34 18 32,-1 0-32,-70 53 15,70-17-15,-17-1 16,-71 71 0,88-89-16,-52 54 15,52-53-15,1 34 16,34-52-1,54 0 1</inkml:trace>
  <inkml:trace contextRef="#ctx0" brushRef="#br0" timeOffset="85288.69">9878 11747 0,'0'0'16,"17"-17"-16,-17-18 15,-35-36 1,-35 36 0,52 35-16,-17 0 15,-71 53 1,71 70 0,-1-17-1,36 35 1,0-53-1,36-88 17,69 0-17,-16-88 1,-1-18 0,-53 36-1,-17 34-15,-1-17 16,-17 71 15,0 35-15,0 35-1,18-35 1,17 18 0,1-54-1,-1-17 1,-18 0-16,1 0 31</inkml:trace>
  <inkml:trace contextRef="#ctx0" brushRef="#br0" timeOffset="85481.62">10178 12030 0,'-18'17'46,"18"-34"17,0-1-47,0 0-1</inkml:trace>
  <inkml:trace contextRef="#ctx0" brushRef="#br0" timeOffset="86654.46">11518 11218 0,'0'-17'0,"0"34"0,18-70 0,35-70 31,-53 105-31,17-35 16,-17 18-1,-53 35 1,36 18-16,-89 123 16,0 123-1,53-52 1,18 17 0,53-52-1,87-89 1,19-88-1,70-53 17,-35-53-17,35-70 1,-88-124 0,-106 88-1,-142 18 1,-87 88-1,17 124 1,124 53 0,88 158-1,71-53 1,-36-123-16,106 106 16,18 35-1,-88 35 1,-107-70-1,-123 0 1,124-142 0,-124 54-1,18-71 1,88-53 0,36-35-1,17-18 1,106-17-1,-71 87-15</inkml:trace>
  <inkml:trace contextRef="#ctx0" brushRef="#br0" timeOffset="86990.58">12241 11606 0,'36'-17'0,"-72"34"0,177-105 16,-123 88-1,-18 35 1,-53 54-1,18 16 1,35 1 15,0-53-15,53-53 0,-36 0-16,89-17 15,-17-54 1,-19-35-1,-35-17 1,-35 35 0,0 35-1,-17 53 1,17 17-16,0 54 16,0-18-1</inkml:trace>
  <inkml:trace contextRef="#ctx0" brushRef="#br0" timeOffset="89037.51">13088 11712 0,'0'-17'16,"0"34"-16,18-52 0,-1 35 16,19-71-1,-36 1 1,0 35-1,-18 35 1,-53 35 0,1 53-1,-18 0 1,88 0 0,53-52-1,17-36 1,-52 0-16,141-36 15,17-34 1,-53-1 15,1-17-15,-107 0 0,-34 53-1,-36 35 1,0 70-1,53 18 1,0-35 0,35 18-1,-17-54-15,0 19 16,-36-36 31,0-18-47,-35-35 15,18 53 1,17 0 15,18 35-15,0 18 0,0-35-1,71 0 1,0-18-1,-36 0-15,71-53 16,0 0 0,17-53-1,-35-53 1,-88 18 0,0-18-1,0 71 1,-35 141 15,17 106 0,1 35-15,17-88 0,0-71-16,0 71 15,35-53 1,18-53-1,70 0 1,1-36 0,-36-52-1,-35 18 1,-35 52-16,-1-35 16,-17 36-1,-17 87 16,17-52-31,-18 35 16,0 0 0,18 35 15,36-53-15,52-35-1,-18 0 1,54-53-1,-36-17 1,-70 52-16,-1-53 16,-17 1-1,-35 87 17,17 1-32,-17 35 15,17 35 1,18-70-16,0 17 15,18-17 17,53-18-17,34 0 1,-16-53 0,-36 0-1,-53-88 1,-71 70-1,-53 36 1,19 53 0,34 52-1,53 18 1,18-70-16,18 53 16,53-54-1,52-17 1,1 0-1,17-53 1,-35-17 15,-54-18-15,-34 70 0,-53 71 15,17-18-31,-17 36 15,0-18 1,-1 35 0,19-71-1,34-34 32,19-1-47,-19-17 0,36-36 16,-35 54-16,52-89 15,36 0 17,-35 71-17,-54 52 1,-17 72 0,0 34-1,0-35 1,0-35-1,36-18 1,52-35 0,0-17-1,0-36 1,0-35 0,-52-1-1,-36 19 1,-53-18-1,35 70 1</inkml:trace>
  <inkml:trace contextRef="#ctx0" brushRef="#br0" timeOffset="89237.19">15152 10971 0,'-18'0'0,"36"0"0,-53 0 15,-1 0-15,19-17 16,-1 17 0,0 0-1,1 0 1,-36 0 0,0 17-1</inkml:trace>
  <inkml:trace contextRef="#ctx0" brushRef="#br0" timeOffset="89453.49">13776 11289 0,'0'0'0,"0"18"16,18-18-1,52 0 1,18 0 0,36-18-1,-107 18-15,36-18 16</inkml:trace>
  <inkml:trace contextRef="#ctx0" brushRef="#br0" timeOffset="90255.76">7832 12735 0,'17'0'32,"19"0"-32,-1 0 0,53 0 15,71 0 1,-89 0-16,248 0 16,-1-17-1,195 17 1,105-36-1,-440 36 1,175 0 0,-158-17-16,583-1 15,69-17 1,-211 17 0,159-17-1,106 17 1,-442 18-1,-105 0 1,17 0 0,-229 0-1,-123 0 1,0-17 0,-18-1-1,-18 18-15</inkml:trace>
  <inkml:trace contextRef="#ctx0" brushRef="#br0" timeOffset="90387.87">15981 12506 0,'0'0'0,"-18"0"0,-17 0 32,17 0-17,1 18 1,-1-18-1</inkml:trace>
  <inkml:trace contextRef="#ctx0" brushRef="#br0" timeOffset="91070.81">1305 13476 0,'0'-18'0,"0"36"0,0-106 31,0 70-31,0 36 32,0 88-17,0 105 1,-35-52 0,35-106-16,-18 53 15,1-18 1,17-70-1,0-1 1,35-34 15</inkml:trace>
  <inkml:trace contextRef="#ctx0" brushRef="#br0" timeOffset="91255">1746 13899 0,'0'0'0,"0"-17"32,18 17 15,0 0-32,-1 0 1,1 0-16</inkml:trace>
  <inkml:trace contextRef="#ctx0" brushRef="#br0" timeOffset="91940.33">3704 13406 0,'-35'0'0,"70"0"0,-88 17 0,18 1 16,-53 17 0,70-35-16,0 0 31,107-35-16,-1-18 1,-53 35 0,53-52-1,-52 34-15,17-16 16,-53-19 0,-106 71-1,-18 35 1,-35 53-1,124-52-15,-18 17 16,18 70 0,35-88-16,35 36 15,71-18 1,0-53 0,-18 0-1,-53 0 1,-123 35 15,71-17-15,-19-1-16,-34 36 0,-18 71 31,70-36-15,18-35-1,88-53 1,-70 0-16,105 0 15,36-35 1,-36-36 0,-52 1-1</inkml:trace>
  <inkml:trace contextRef="#ctx0" brushRef="#br0" timeOffset="92137.54">4145 13564 0,'-18'0'15,"1"0"-15,-1 53 16,18-35 0,0 35-1,53 17 1,18 1 0,-36-36-1,-17-17 1,35-36-16</inkml:trace>
  <inkml:trace contextRef="#ctx0" brushRef="#br0" timeOffset="92352.96">4586 13547 0,'0'0'16,"0"-18"-16,0 0 0,-53 18 16,-70 36-1,17 34 1,-71 124-1,54-70 1,105-54 0,36-52 15,53-53-15,17-1-16</inkml:trace>
  <inkml:trace contextRef="#ctx0" brushRef="#br0" timeOffset="92669.4">4868 13564 0,'0'-35'16,"0"70"-16,-17-70 31,17 53-31,-36 70 16,19-71-16,-1 107 15,0 70 1,-17 71-1,-18-36 1,18 88 0,17-70 15,18-106-15,0-105-1,18-89 1,0-35-1,17-106 1,-17 70-16</inkml:trace>
  <inkml:trace contextRef="#ctx0" brushRef="#br0" timeOffset="92970.05">4639 14005 0,'-53'-141'16,"106"282"-16,-124-317 0,54 105 15,17-35 1,106 18-1,70 35 1,-17 89 15,-106 69-15,-71 37 0,-105-1-1,-36-53 1,53-70-1,71-18 1,105-36 15,-34 19-31,34-19 16,-35 19-16</inkml:trace>
  <inkml:trace contextRef="#ctx0" brushRef="#br0" timeOffset="93204.98">5397 13423 0,'0'-17'0,"0"34"0,0-52 16,0 53-1,-17-1 1,-1 54 0,1 87-1,-19-16 1,19-19-1,17-52 1,35-71 0,0 0-16,89-53 15,-71 35-15</inkml:trace>
  <inkml:trace contextRef="#ctx0" brushRef="#br0" timeOffset="94205.9">5856 13635 0,'0'-35'0,"0"70"0,0-123 15,-18 70-15,-105 0 16,35 36 15,-36 70-15,89 36 0,35-18-1,0-18 1,0-71-16,53 19 15,18-36 1,52-71 0,-35-35-1,-53 18 1,-35 70-16,18-52 16,-18 52-16,0 53 31,0-17-16,-18 53-15,18 52 16,0-52 15,71-36-15,35-17 0,-18-54-1,36-34 1,-72-18-1,-34 17 1,-18 0 0,0 89-1,-18 35 1,1 35 0,17 0-1,0-35 1,70-53-1,71-17 17,-35-36-17,18-35 1,-89-54 0,-35 90-1,0 34 1,-18 88-1,-35 1 1,1 17 0,34-17-1,18-106 32,18 17-47,34-53 16,37-35-1,-19 1 1,-52 105 15,17 70-15,-35-52-16,0 123 16,0-53-1,53-53 1,35-35-1,-17-35 1,17-35 0,-70-36-1,-18 0 1</inkml:trace>
  <inkml:trace contextRef="#ctx0" brushRef="#br0" timeOffset="94369.61">6244 13300 0,'-17'0'0,"34"0"0,-70 17 15,36-17-15,-19 0 16,19 0 0,87-17 15</inkml:trace>
  <inkml:trace contextRef="#ctx0" brushRef="#br0" timeOffset="95204.6">8608 13441 0,'-36'-18'0,"72"36"0,-89-36 0,-53-70 31,106 70-31,0 1 15,18-19 1,-1 36-16,54 0 16,52 71-1,-17 52 1,-53-17 0,-35 35-1,-18-52 1,0-72-16,0 1 15,-18-18 17,0-88-32,18-18 31,18-53-15,88 36-1,-18 52 1,-53 71-16,71 18 15,-53 70 1,-35 0 0,-18 53-1,0-35 1,0-88-16,0-1 16,0-70 15,17-17-16,1 35-15,17-71 16,54 0 15,-1 71-15,-18 35 0,-34 88-1,-36 0 1,-18 35-1,0-52 1,18-53 0,18-18-1,0-18-15</inkml:trace>
  <inkml:trace contextRef="#ctx0" brushRef="#br0" timeOffset="95537.05">9825 13600 0,'17'0'32,"19"-36"-17,-19 36-15,54-53 16,0 0 0,-36-17-1,-53-18 1,-52 88-1,-36 17 1,0 89 0,88 18-1,1 17 1,70-35 0,-1-106-1,-16 0-15,123 0 16,-1-71-1,-105 36-15</inkml:trace>
  <inkml:trace contextRef="#ctx0" brushRef="#br0" timeOffset="95770.29">10460 13264 0,'0'-70'16,"0"140"-16,0-211 15,-18 141 1,18 18-16,-17 35 15,17 70 1,-18 71 0,18-70-1,0-18 1,53-53 0,17-53-1,19-36 1,-54 1-16,18-18 15</inkml:trace>
  <inkml:trace contextRef="#ctx0" brushRef="#br0" timeOffset="96188.37">10848 13141 0,'18'-18'0,"-36"36"0,36-89 16,-18 89-1,0 35 1,0-18-16,-18 106 15,18-35 1,-18 35 0,18-53-1,0-35 1,0-70 15,0-1-31,0-35 16,71-70-1,-54 87 1,54-16-16,0 16 16,-1 36 15,-52 18-31,17 70 16,-35-17-1,-53 34 1,18-34-1,17-71 1,1 0 0,-36-18-1</inkml:trace>
  <inkml:trace contextRef="#ctx0" brushRef="#br0" timeOffset="96353.3">10248 13441 0,'0'0'0,"-17"0"0,-1 0 16,53-18 0,89 1-1,-1-1 17,18 18-32</inkml:trace>
  <inkml:trace contextRef="#ctx0" brushRef="#br0" timeOffset="96753.61">11624 13388 0,'0'0'0,"-18"0"16,1 0-16,-36 18 15,35-18-15,-35 52 16,18 37-1,17 34 17,18-52-17,0-54-15,36 36 16,-19-53-16,54 0 16,35 0-1,-18-88 1,-35-18-1,-53-17 1,-36 52 0,1 54-16,-53 17 15,17 0 1,36 35 0,18 35-1</inkml:trace>
  <inkml:trace contextRef="#ctx0" brushRef="#br0" timeOffset="97253.79">12241 13458 0,'0'0'0,"18"-17"16,-18-36-1,-35 35 1,-1 18-16,-16 0 15,-72 36 1,54 34 0,34 54-1,36-19 1,18-52 0,35-35-1,-18-18-15,53-18 16,-17-35-1,17-105 1,0-19 15,-17-34-15,-54 52 0,-17 106-1,-35 106 1,-18 70-1,18 54 1,17 17 0,18-53-1,71-53 1,17-70 0,0-18-1,36-36 1</inkml:trace>
  <inkml:trace contextRef="#ctx0" brushRef="#br0" timeOffset="100820.2">14305 13035 0,'0'0'16,"0"-18"-16,-18-17 0,-52-18 15,-124 18 1,35 70-1,53 71 1,0 71 0,71-125-1,18 90 1,17-19 0,17-70-16,89 53 15,18-71 1,105-70-1,0-71 1,-70 0 0,-53-70-1,-106 140-15,-18-158 16,-88 36 0,-105 34-1,-36 124 1,70 106-1,36 88 1,106 71 0,70-124 15,106-18-15,0-70-1,71-35 1,0-71-1,-54-35 1,-69-53 0,-36 35-1,-53 35 1,0 89 15,0-1-31,0 1 0,0 53 16,0-1-1,0 1 1,17-1 0,18-52 15,-17-18-31,35 0 16,-35 0-16,70-71 15,-18 18 1,-17-52-1,-35 16 1,-18 72 0,-18 70 15,18-36-31,-35 36 16,0 53-1,35-18 1,35-35-1,53-53 1,71 0 0,-53-53 15,35-35-15,-88 0-1,-36 17 1,-17 1-1,-17 70-15,-54 0 16,18 0 0,18 88-1,0 18 1,35-36 0,35 36-1,36-106 1,17 0-1,35-35 1,18-71 0,-70 36 15,-36-54-15,-70 106-1,-18 18 1,0 18-1,36 35 1,17-18 0,70 53-1,-35-17 1,-17-36 0,17 1-1,36-36 1,-1 0-1,54-71 1,-107 53 0,89-70-16,-70 18 31,-36-19-15,-53 54-1,-36 35 1,72 18-1,17 35 1,53 0 0,-18 0-1,18 17 1,0-17 0,0-35-1,-36-18-15,72 0 16,-1-18-1,-18-35 1,-17-17 0,-17-19-1,-1 36 17,-18 53-17,-17 53 16,0 18-15,0-53-16,0 34 16,36-16-1,-19-19-15,72-17 16,52 0 0,0-17-1,18-54 1,-54-35-1,-87 18 1,-53-53 0,-71 123 15,18 36-15,-53 70-1,52 36 1,89-36-1,36-53 1,52-17 0,35-18-1,-34-35 1,-1-71 0,0-88-1,-70 35 1,17-17-1,-17 87 1,-36 72 15,0 17-31,-52 53 16,52-18-16,-35 88 16,35 71-1,18-35 1,71-35-1,-18-71 1,-18-36-16,36 18 16,88-35-1,-71-17 1,0-54 0,-53-17-1,-35 18 1,0 52-1,-17 18-15,-36 18 16,17 52 15,36 1-15,0-1 0,36-52-1,69-1 1,1-17-1,18-52 1,-36-19 0,-53-17-1,-35 70 1,-17 36 0,-36 17-1,53-17-15,-36 52 16,19-34-1,17-19 17,0-34-1,17-1-15,1 0-16,70-52 15,-17 17 1,17 18-1,-70 35 1,-18 52 0,0 19-1,0-53-15,0 35 16,70-18 0,18-35-1,54 0 1,34-18-1,-123 1-15,35-1 16,-53-17-16,89-71 31,-89-18-15,-53 54 0,-105 70-1,-36 88 1,0 18-1,107-36 1,52-34 0,88-36-1,0 0 1,35-53 0,-87 17-1,-36 19-15,0-1 16,-18 1-1,-88 87 1,36 1 0,17 87 15,35 19-15,36 70-1,35-89 1,-36 72-1,-17 17 1,0-194-16,-35 105 16,-71 19-1,-35-71 1,18-71 0,17-53-1,35-52 1,-17-54-1,53-35 1,-1 107 0,19-107-16,-1 0 15</inkml:trace>
  <inkml:trace contextRef="#ctx0" brushRef="#br0" timeOffset="101036.53">18062 13035 0,'-17'-18'0,"34"36"0,-70-53 0,53 17 15,0 1-15,-17-19 16,-1 19 0,18 34 30,-35-17-46,17 0 0,-35 18 16</inkml:trace>
  <inkml:trace contextRef="#ctx0" brushRef="#br0" timeOffset="101236.77">16475 12965 0,'-18'0'0,"36"0"0,-71 0 0,18 0 16,-1 0-16,-34-18 15,34 18 1,36 18 0,0-1-16</inkml:trace>
  <inkml:trace contextRef="#ctx0" brushRef="#br0" timeOffset="102470.34">3687 14834 0,'0'0'15,"-18"0"-15,0 0 0,-70-53 32,70 36-32,-17-19 15,17-34 1,1 70 0,17 35-1,0 89 1,17-1-1,-17 36 1,0-124-16,0 36 16,0-54-1,0 36 1,0-35 0,36-71-1,-1-53 1,0 18-1,-35 53-15,36-54 16,-19 72-16,19-18 16,-1 35-1,-18 35 1,19 71 0,-1 17-1,-17-105-15,-1 35 16,1-36-16,70 19 15,-17-36 1,34-89 0,-16 1-1,-54 0 17,-35-18-17,0 89-15,0-36 16,0 35-1,0 36 1,0 70 0,0 18-1,18-18 1,-1-70-16,36 17 16,0-35-1,35-35 1,0-36-1,-35 0 1,-35-52 0,0 105 15,-18 89 0,0-54-31,0 19 16,0 52-1,0-17 1,0-89 31,0 0-47,0-17 0</inkml:trace>
  <inkml:trace contextRef="#ctx0" brushRef="#br0" timeOffset="102769.69">4727 14658 0,'-53'18'31,"53"-1"-31,18-17 31,35-17-15,-18-36-1,-35 17 1,0 1 0,-53 35-1,0 0 1,36 18-16,-1 35 16,18 0-1,0-1 1,71-34-1</inkml:trace>
  <inkml:trace contextRef="#ctx0" brushRef="#br0" timeOffset="103335.81">5274 14517 0,'0'-18'0,"0"36"0,0-53 0,0 17 16,0 0-1,0 1-15,-18 17 16,1 17 0,-1 89-1,0 18 1,18-19 0,-17 36-1,17-52 1,0-19-1,70-52 1,1-18 0,70-71-1,0-17 17,-53 0-17,-70 53-15,35-124 16,-53 18-1,0 106 1,-35 52 0,-54 89-1,37 53 1,52-36 0,17-52-1,36-1 1,18-52-1,-1-18 1,-35-35 31,-35 17-47</inkml:trace>
  <inkml:trace contextRef="#ctx0" brushRef="#br0" timeOffset="103531.81">5891 14975 0,'-17'18'16</inkml:trace>
  <inkml:trace contextRef="#ctx0" brushRef="#br0" timeOffset="104960.88">6985 14728 0,'-18'0'16,"18"18"-1,0 0 1,-17-18 15</inkml:trace>
  <inkml:trace contextRef="#ctx0" brushRef="#br0" timeOffset="106319.2">7056 14958 0,'0'0'0,"-18"17"0,0 1 16,-17 53-1,17-36 1,18-106 15,18 54-31,35-36 16,17-53-1,-34 53-15,34-70 16,-34 70-16,-1-88 16,-35 88-1,-88 70 1,-1 54-1,19 17 1,70 0 0,88-17 15,18-1-15,-18-17-1,-35-18 1,-18 18-1,-35-35-15,36 0 16,17-18 0,35-18-1,18-35 1,-36-17 0,18-36-1,-88 88-15,0-70 16,0 70-16,0 1 15,-88 34 1,0 71 0,35 18 15,53 18-15,53 17-1,53-71 1,52-52-1,54-36 1,-53-34 0,17-54-1,-158 88-15,52-70 16,-70-36 0,-70 36-1,-1 88 1,54 0-16,-54 53 15,-35 35 1,53 0 0,53-52-1,-17 52 1,52-70 0,36-18-1,34-36 1,19-34-1,-71 17 1,-53 18-16,17-54 16,-17 72-1,-35 87 17,0 36-17,17-35 1,18-54-16,18 54 15,52-53 1,72-18 0,52-71 15,-53 0-15,0-70-1,-88-35 1,-53 35-1,0 17 1,-36 89 0,-16 88-1,-37 123 1,89-140-16,-17 140 16,17-70-1,70-18 1,18-53-1,-70-35-15,35 0 16,71-35 0,-54 0-1</inkml:trace>
  <inkml:trace contextRef="#ctx0" brushRef="#br0" timeOffset="107785.2">10689 14887 0,'0'0'0,"0"18"15,-17-18-15,17 17 0,0-34 47,35-36-47,35-53 16,-17-70 15,-35 17-31,-18-17 31,0 140-15,-71 54-1,36 88 1,17 35 0,18 53-1,18-35 1,0-124-16,35 0 16,-36-17-16,124-1 15,18-17 1,-53-52-1,17-37 1,-70-16 0,-53 87-1,0-53-15,-17 124 47,17-35-47,-18 35 16,18 53-1,0-36 1,53-52 0,35-18-1,36-71 1,-54 18 0,-35-52-1,-35-1 1,-35 141 15,0 53-15,17 0-1,1-17 17,17-53-32,0-1 15,17-34 16,19-36-15,16-18 0,19-17-1,0 17 1,-1 71 0,-35 53-1,-35 35 1,18-17-1,0-18 1,-18-35-16,17-18 16,19 0-1,34-18 17,1-53-17,-1-34 1,-17 34-1,0-17 1,-53 141 15,0 35-15,0 0 0,0-70-16,0 35 15,88 0 1,1-53-1,-72 0-15,107 0 16,34-71 0,-52-17-1,-88-18 1,-18-17 15,-71 105-15,54 18-16,-72 70 15,1 54 1,71-1 0,17-70-1,105-35 1,37-18 0,-107 0-16,71-18 15,0-35 1,-89-35-1,-17 35 1</inkml:trace>
  <inkml:trace contextRef="#ctx0" brushRef="#br0" timeOffset="107967.8">11977 14199 0,'0'0'0,"-35"0"0,-18-17 16,35 17 0,0 0-1,-35 0 1</inkml:trace>
  <inkml:trace contextRef="#ctx0" brushRef="#br0" timeOffset="108167.93">10477 14499 0,'-35'18'0,"70"-36"0,-87 53 0,16-35 31,54 0-15,0 0-16,123-17 15,88-54 1,-141 54-16</inkml:trace>
  <inkml:trace contextRef="#ctx0" brushRef="#br0" timeOffset="108817.79">15117 14534 0,'-18'0'0,"36"0"0,-54 0 0,1 0 15,17-35 1,18-18 0,89-35-1,-1 17 1,-53 19 0,-88 52-1,-88 0 1,17 52-1,89-16-15,-71 52 16,89-35 0,34 17-1,89-34 1,0-19 15,18-17-15,-89 36-1,-53-1 1,-105 18 0,-18 53-1,70-53 1,71-18-16,0 0 16,0-17-16,88-1 15,53-17 1,-17-17-1,17-36 1,-53-18 0,-88 54-16</inkml:trace>
  <inkml:trace contextRef="#ctx0" brushRef="#br0" timeOffset="108987.41">15416 14587 0,'0'-17'15,"0"52"-15,0-53 0,18 1 16,0 17-1,35 70 1,-36-52-16,1 17 16,-1-17-16,36 52 15,-53-17 1,18-53 0,35 0-1</inkml:trace>
  <inkml:trace contextRef="#ctx0" brushRef="#br0" timeOffset="109170.46">15787 14605 0,'0'0'0,"-18"-18"16,-70 36-1,0 35 1,-36 53 15,107-89-31,-72 89 16,72-71-1,52-17 1,124-53 0</inkml:trace>
  <inkml:trace contextRef="#ctx0" brushRef="#br0" timeOffset="109502.37">16157 14605 0,'0'0'0,"-35"-18"16,-18 18-1,-18 53 1,36 53 0,18 18-1,17-54 1,-18 212-16,-35 71 31,18 18-15,35-142-1,0-35 1,0-159-16,0 0 16,0-52-1,17-89 1,36-70 0,35-71-1,-70 176-15,0 1 16</inkml:trace>
  <inkml:trace contextRef="#ctx0" brushRef="#br0" timeOffset="109787.05">16122 14817 0,'-18'-36'15,"36"72"-15,-71-195 0,35 53 32,18 88-32,18-17 15,70 0 1,-53 35-16,107 0 15,-72 70 1,-52 54 0,-124-18-1,53-89-15,-70 36 16,-1-17 0,106-36-16,-52 0 15,123 0 16,53-53-15</inkml:trace>
  <inkml:trace contextRef="#ctx0" brushRef="#br0" timeOffset="110102.82">16880 14287 0,'0'0'0,"0"-17"0,0-1 15,0-17 1,0 17 0,0 36-1,0 35 1,-17 106 0,-1-1-1,-17-17 1,35-105-16,0 34 15,35-52 1,53-18 0,53-35 15,-35-18-15,-70 17-16</inkml:trace>
  <inkml:trace contextRef="#ctx0" brushRef="#br0" timeOffset="110916.02">17445 14587 0,'17'-88'31,"-17"71"-31,-70 158 0,123-177 0,-53-122 16,-88 140 0,-18 36-1,71-1-15,-71 54 16,70-36-16,-34 53 16,52-52-16,1 34 15,34 18 1,54-70-1,-1-18 1,54-35 0,-54-18-1,-70 0 17,36 18-17,-36-1 1,17 36 234,1 0-235,0 0 79</inkml:trace>
  <inkml:trace contextRef="#ctx0" brushRef="#br0" timeOffset="112368.48">15099 14587 0,'0'0'0,"-18"0"0,-88 18 31,106 0-31,0-1 16,89 19 0,193-36-1,124 0 1,-1 0 0,-264 0-16,265-36 15,-265 36-15,371-17 16,-248-1-1,-105 18 1,-212 0 15,18 0-15,-106 0-16,-212 18 31,177-1-31</inkml:trace>
  <inkml:trace contextRef="#ctx0" brushRef="#br0" timeOffset="112634.52">15240 14764 0,'0'0'0,"-194"35"16,53 0 0,141 1-1,106-36 1,-36 17-16,195-17 15,158 0 1,71-17 0,-71-1-1,-140 18 17,-195 0-17,-106 0 1,-70 0-16</inkml:trace>
  <inkml:trace contextRef="#ctx0" brushRef="#br0" timeOffset="113318.42">9049 15505 0,'0'0'0,"0"-18"47,17 18-47,1 0 16,0 0-16,105-35 15,1-18 1,-1 0 0,-88 35-1,-70 18 1,-141 35-1,-36 71 1,18 18 0,159-1-1,88-70 1,105-35 15,36-18-15,-70 0-1,-106 0 1,-71 0 0,-89 70-1,19 1 1,70 70 0,53-123-16,18 52 15,88-35 1,35-35-1,-18-52 1,1-54 0,-54 53-1</inkml:trace>
  <inkml:trace contextRef="#ctx0" brushRef="#br0" timeOffset="113505.58">9737 15699 0,'0'0'16,"17"0"-1,19 17 1,-19 1-16,54 35 16,-54-36-16,36 54 15,-53-53-15,18 52 16,-18 1 0,0-107 15,18 19-31</inkml:trace>
  <inkml:trace contextRef="#ctx0" brushRef="#br0" timeOffset="113685.82">10089 15769 0,'0'-17'0,"0"34"0,0-52 15,-88 35 1,71 18 0,-36 17-1,-88 71 1,17 17-1,106-105-15,-17 52 16,53-70 0,70 0-1</inkml:trace>
  <inkml:trace contextRef="#ctx0" brushRef="#br0" timeOffset="115051.22">10495 15804 0,'18'-17'0,"-36"34"0,36-52 0,-1 0 16,-34 0 0,-71 35-1,-36 53 1,106-36 0,-87 71-16,16 53 31,72-17-16,34-89 1,72-35 0,52-70-1,-106 52-15,36-70 16,-19-18 0,-52 35-1,0 89 16,-17 0-31,-1 88 16,18-18 0,18-18-1,70-52 1,0-36 15,71-52-15,-124 34-16,89-69 15,-89 34 1,-35 1 0,-18 105 15,18 0-31,-35 36 16,0 17-1,17-71-15,1 19 16,17-19-1,0-34 1,0-36 0,35-35-1,18 17 1,-36 53 0,19 1-1,-1 17 1,0 53-1,-17 17 1,-1 18 0,-17-70-1,18-18 1,17-70 15,1 17-15,-19 35-16,19-53 15,-1 36 1,0 35 0,-35 71-1,0 17 17,0-18-17,53-17 1,-35-53-16,70 0 15,35-35 1,18-53 0,-52 0-1,-54 35 1,-17 53 0,-36 0 15,0 0-16,18 17 32,0 1-47,0 0 16,18 35-16,-18-36 16,18 54-1,-18 52 1,-36 54-1,-34 70 1,17-18 0,-18 141-1,18-229 1,-17-17 0,35-106-1,35-71 1,17-106-1,54-141 1,-36 212-16,-17 17 16</inkml:trace>
  <inkml:trace contextRef="#ctx0" brushRef="#br0" timeOffset="115318.47">11836 15963 0,'-18'-141'15,"36"282"-15,-71-317 16,53 158-16,0-35 15,53 18 1,53 35 0,17 18-1,-70 70 1,-53-53-16,-18 36 16,1-54-16,-142 89 15,35-35 1,54-71-1,70-18 1,70-53 0,-52 36-1</inkml:trace>
  <inkml:trace contextRef="#ctx0" brushRef="#br0" timeOffset="115534.53">12524 15399 0,'17'-18'15,"-34"36"-15,52-36 16,-35 53 0,0 1-16,-35 69 15,-1 37 1,19-19 0,-1-17-1,18-88 1,53-18-1,-35-18-15,17 0 16</inkml:trace>
  <inkml:trace contextRef="#ctx0" brushRef="#br0" timeOffset="115867.32">12753 15822 0,'18'0'47,"17"0"-32,-18-18-15,89-34 16,-18-1 0,-52-18-1,-36 18 1,-88 53 0,-36 106-1,36 35 1,70-35-1,54 17 1,87-87 0,53-54-1,-52-17 1,-89-1 0,18-52-1,-53 53-15</inkml:trace>
  <inkml:trace contextRef="#ctx0" brushRef="#br0" timeOffset="116650.41">1076 16598 0,'0'0'0,"-18"0"0,-17 0 15,-18-35 1,18 0 0,35-54-1,35 1 17,18 71-17,-35-1-15,140 36 16,-34 87-1,-71 89 1,-124-17 0,-70 35-1,35-124 1,89-71-16,-36 1 16,17-36-1,19-52 1,17-18-1,53 70 1,-36 18-16,54 35 16,35 53-1,-53-17 1,17 0 15,-34-71-15,-1 0-1,18-36-15</inkml:trace>
  <inkml:trace contextRef="#ctx0" brushRef="#br0" timeOffset="116800.43">1711 16951 0,'18'0'16,"-18"-18"-1,17 18 16,36-35-15,18-18 0</inkml:trace>
  <inkml:trace contextRef="#ctx0" brushRef="#br0" timeOffset="117401.31">3545 16686 0,'0'0'0,"-35"0"0,17 0 0,-17 0 16,-18 0-1,36 0 1,-1-53-1,18 18 1,18 18-16,35-54 16,-36 53-16,1-52 15,-1-1 1,-52 54 15,-35 34-15,-1 54-1,53-1 1,18-52-16,0 70 16,71-53-1,17 1 1,-35-1 0,-35-17-1,-54 17 1,-122 35-1,70 1 1,35 35 0,35-18-1,18-53-15,35 18 16,71-17 15,35-72-15,0-17-1,18-88 1</inkml:trace>
  <inkml:trace contextRef="#ctx0" brushRef="#br0" timeOffset="117601.55">3933 16598 0,'0'0'0,"53"35"31,18 71-16,-18-35 1,17 35 0,-52-89-16,0 36 15,17-35 1,18-71 0</inkml:trace>
  <inkml:trace contextRef="#ctx0" brushRef="#br0" timeOffset="117801.32">4445 16633 0,'0'0'0,"0"-70"16,-18 70-1,-52 53 1,-54 88 0,36-18-1,53-87-15,-53 87 16,70-52-1,71-107 17</inkml:trace>
  <inkml:trace contextRef="#ctx0" brushRef="#br0" timeOffset="118117.34">4745 16633 0,'0'0'0,"-18"0"31,-35 71-15,18 17-1,35 106 1,0-141-16,0 159 16,0-18-1,18 106 1,-18-106-1,0 0 1,0-106 0,0-70-16,35-89 31,0-88-15,-35 106-1</inkml:trace>
  <inkml:trace contextRef="#ctx0" brushRef="#br0" timeOffset="118417.92">4762 17004 0,'0'-53'0,"0"106"0,0-159 0,-17 18 15,17-18 1,0 18 0,53 35-1,53 53 1,-18 18-1,-71 70 1,-34 70 0,-71-52-1,-18-17 1,53-54 0,35-35 15,53-53 0,1 35-31,-19 1 0</inkml:trace>
  <inkml:trace contextRef="#ctx0" brushRef="#br0" timeOffset="118650.2">5556 16387 0,'0'0'15,"-35"0"1,17 0-16,-35 52 16,53-16-16,-35 87 15,35-17 1,0 53 15,0-71-15,18-35-1,105-88-15</inkml:trace>
  <inkml:trace contextRef="#ctx0" brushRef="#br0" timeOffset="119700.8">6068 16739 0,'17'-17'0,"-34"34"0,34-52 0,-17 0 15,-17-18 1,-19 35-16,-34 18 15,-36 35 1,18 36 0,17 70-1,71-53 1,0 1 0,18-89-1,53 0 1,-1-18-1,36-70 1,-53 17 0,-18-35-1,-35 89-15,0-19 16,-18 107 15,1-36-31,-1 18 16,1 35-1,17-17 1,17-71 0,89 0-1,-18-35 1,0-54 15,-70 19-15,-18-1-1,0 107 17,0-19-32,0 71 15,0-17 1,53 0 0,0-54-1,35-17 1,-70 0-16,105-53 15,-52 0 1,-18-53 0,-53 18-1,0 106 17,-18 0-17,-17 52 1,-1 36-1,1-35 1,35-89 15,18 18-31,-1-18 16,1 1-16,70-89 16,18 0-1,-35 35 1,17 54-1,-88 52 1,0 88 0,0 1-1,0-71 1,35-18 15,36-35-15,-18 0-1,-36 0-15,19-53 16,-19 0 0,-17-35-1,-17 0 1</inkml:trace>
  <inkml:trace contextRef="#ctx0" brushRef="#br0" timeOffset="119892.32">6491 16422 0,'0'0'0,"-18"0"0,-52 17 32,52 1-32</inkml:trace>
  <inkml:trace contextRef="#ctx0" brushRef="#br0" timeOffset="122684.64">8378 16827 0,'-17'0'16,"-1"-35"0,18 18-1,0-1-15,0 0 0,0-35 16,35-17 0,36 52 15,0 36-16,17 70 1,-35 35 0,-53-87-16,0 123 15,0-71 1,0-71 0,-18-17-1,18-17 1,0-1-16,0-70 15,35 0 1,36-53 0,35 35-1,-18 88 1,18 71 15,-71 18-15,-35-36-16,18 106 15,-18-35 1,-18-36 0,0-52-1,1-18 1,17-35 0,0-36-1,35-52 1,53-18-1,18 70 1,0 89 0,-53 105-1,-36 36 1,-17-36 0,-35-70 15,35 0-16,0-70 17,0-36-17</inkml:trace>
  <inkml:trace contextRef="#ctx0" brushRef="#br0" timeOffset="124189.25">9701 17004 0,'0'-18'282</inkml:trace>
  <inkml:trace contextRef="#ctx0" brushRef="#br0" timeOffset="127149.03">9860 16986 0,'0'0'0,"-18"18"15,-17 17 1,18-35 0,-1 0-1,18-17 1,18-1-1,52-53 1,-35 18 0,-17-17-1,-18 17 1,-71 35 0,36 18-16,-53 36 15,-35 69 1,70 72-1,53-54 1,35-17 0,35-71-1,142-35 1,-71-35 0,18-35 15,-53-54-16,-89 89-15</inkml:trace>
  <inkml:trace contextRef="#ctx0" brushRef="#br0" timeOffset="127365.74">10319 16651 0,'0'-35'16,"0"70"-16,-18-70 16,0 88-1,1-36-15,-1 107 16,1-1-1,17 71 1,17-123 0,54-36-1,35-52 1,-18-54 0,35-70-1</inkml:trace>
  <inkml:trace contextRef="#ctx0" brushRef="#br0" timeOffset="128098.88">10707 16633 0,'0'-52'16,"0"104"-16,0-122 0,-35 70 15,-1 35 1,19 53 0,17 106-1,-18-70 1,0-18-1,18-53 1,0-71 15,0 0-31,53-52 16,-35 52-16,35-70 16,0 35 15,-18 71-16,-17 35 1,17 52 0,-17-34-1,-18-53-15,35-1 16,35-17 0,1-17-1,35-54 1,-36 18-1,1-53 1,-71 71 0,-18 70 15,18-17-15,-17 35-16,-1 35 15,18 0 16,35-70-15,36-18 0,-1-18-1,19-52 1,-89-18 0,0 52-16,0-17 15,-53-70 1,0 123-1,-18 17 1,18 54 0,53 0-1,36-18 1,-19-53-16</inkml:trace>
  <inkml:trace contextRef="#ctx0" brushRef="#br0" timeOffset="128631.53">11942 16880 0,'0'-17'0,"0"34"0,0-52 0,0 17 15,0 1-15,-71-18 16,0 35 0,1 17-1,17 89 1,18 18-1,35-89-15,0 18 16,0-36-16,0 36 16,53-53-1,35 0 1,18-70 0,-36-36-1,-35-53 16,-17 124-31,17-106 16,-35-18 0,0 71-1,0 70 1,-17 71 0,-71 88-1,52 36 1,36-19-1,0-52 1,71-35 0,17-36-1,-70-35-15,52 0 16,18-35 0,-35-18-1,-35 0 1</inkml:trace>
  <inkml:trace contextRef="#ctx0" brushRef="#br0" timeOffset="128916.09">10125 16827 0,'106'0'32,"-71"-17"-17,35-1-15,-34 1 16,87-19-1,-88 19-15,89-1 16,-71 0-16</inkml:trace>
  <inkml:trace contextRef="#ctx0" brushRef="#br0" timeOffset="129883.97">13088 16651 0,'-18'-18'0,"36"36"16,-53-53-16,-18-18 31,35 53-31,1 35 16,17 89 0,-18 17-1,-17 18 1,17-71-1,0-53 1,71-88 15,-35 35-31,35-70 16,17-18 0,-52 36 15,35 52-16,-35 18-15,17 53 16,-17 53 0,-1 0-1,36-53 1,18-53 0,-54 0-16,36 0 15,71-106 1,-36 0-1,-71 0 1,-17-17 0,0 87-1,0 19 1,0 70 0,-17 53 15,17 17-16,0-35 1,35-52 0,53-36-1,1-53 1,-19-36 0,-17-16-1,-53 34 1,0 36-1,0 52 1,-35 89 0,-1 0-1,19-35 1,17-54 15,0-34-15,17 17-16,1-18 0</inkml:trace>
  <inkml:trace contextRef="#ctx0" brushRef="#br0" timeOffset="130033.92">13935 16492 0,'0'0'16,"-18"0"-16,-17-17 15,17 17-15,-35 0 16,53 17-1,18 1 1</inkml:trace>
  <inkml:trace contextRef="#ctx0" brushRef="#br0" timeOffset="130283.13">14446 16422 0,'0'0'0,"0"17"15,-17 19 1,-1-19-16,-17 72 16,17-54-16,0 88 15,-35 18 1,36-35 0,17-70-1,35-36 1,71-71-1,-71 36-15</inkml:trace>
  <inkml:trace contextRef="#ctx0" brushRef="#br0" timeOffset="130698.87">14640 16581 0,'0'-36'0,"0"72"0,0-160 16,0 89 0,0 17-16,0 89 31,0-54-16,-35 142 1,17-35 0,1-1-1,17-70 1,17-88 15,-17 17-31,53-35 16,-17-53-1,-19 53 1,1 53 0,-1 89-1,-17 34 1,36-70 0,17-35 15,17-18-16,54 0 1,-18-71 0,-106 0-1,0 54-15</inkml:trace>
  <inkml:trace contextRef="#ctx0" brushRef="#br0" timeOffset="130865.7">14252 16686 0,'-17'0'0,"34"0"0,-52 18 0,53-18 31,-1 0-31,89 0 16,70-18 0,-70 1-1</inkml:trace>
  <inkml:trace contextRef="#ctx0" brushRef="#br0" timeOffset="131450.89">16334 16528 0,'0'0'16,"-18"-18"-16,0 18 15,-17 0-15,0 0 16,17 18-16,0 70 16,18 123-1,0 54 1,0-71 0,0 71-1,-17-195 1,-36 107-1,18-36 1,35-124 0,0-52-1,0-124 1</inkml:trace>
  <inkml:trace contextRef="#ctx0" brushRef="#br0" timeOffset="131748.18">15981 16969 0,'0'0'15,"-18"-124"-15,1-88 16,34 71 0,54 53-1,105 18 1,53 105 0,-158 35-1,-89 54 16,-105 17-15,-1-70 0,1-1-1,88-70 1,52 0 0,71-35-1,-52 17-15</inkml:trace>
  <inkml:trace contextRef="#ctx0" brushRef="#br0" timeOffset="134201.21">16986 16457 0,'0'0'0,"0"-18"0,0-17 16,0 18 0,-70 17-1,-36 70 1,35 1 15,54-36-31,-36 88 16,53-17-1,35-88 1,36-1 0,-1-52-1,-52 18-15,70-89 16,-35 0-1,-35 35 1,-18 36 0,-18 88 15,18-35-15,0 52-16,0 1 15,18-36 16,70-17-15,35-36 0,-17-35-1,53-53 1,-142 36 0,-17-1-1,-53 71 1,18 18-1,35 105 1,35-17 0,36-35-1,35 17 1,35-71 0,-35-17-1,88-88 16,-124 18-15,-34-54 0,-36 18-1,-53 54 1,-18 52 0,-35 52-1,89-34-15,-71 106 16,52-19-1,36 1 1,53-35 0,18-71-1,17-36 1,-53 19-16,18-36 16,-18-53-1,-35 0 16,0 71-15,-17 35 0,-1 35-1,18-17-15,0 52 16,18 1 0,35-18-1,0-35 1,52-36-1,1-53 1,-18-34 0,-70 16-1,0 19 1,-18 123 15,-18-18-15,0 36-16,-17-1 31,35-52-31,-17 17 16,17-17-1,17-71 17,1 35-32,-18-35 15,53-35 1,17 0-1,-17 70 1,-18 18 0,-35 53-1,0 53 1,18-36 0,-18-52-16,18 17 15,17-17 16,0-36-15,18-35 0,18-35-1,-54 71-15,19-54 16,-1 1 0,0 70-1,-35 17 1,0 71-1,0 1 1,0-72-16,0 36 16,18-18-1,88-35 1,-18 0 0,35-35-1,-34-53 16,-54 0-15,-35 17 0,-53 54-1,-18 17 1,1 70 0,52 18-1,18-70-15,0 35 16,53 0-1,18-36 1,52-17 0,18-17-1,-35-71 1,-35-1 0,-54 54-16,19-141 15,-36 52 16,0 18-15,0 89 0,-18 52-1,-35 106 1,53 71 0,0-124-1,18 18 1,52-36-1,1-70 1,17 0 0,-70-17-16,52-54 15,-52 1 1,-1-1 0,-17 89 15,0-1-16,-35 36 1,18-35-16,-1 52 16,18-17-1,35-35 1,53-18 0,-17-35-1,52-53 1,-34-1-1,-72 36 1,1 53 0,-18 53-1,0 0 1,-35 18 0,35-18-1,17-36 16,54-17-15,-36 0 0,0-35-1,-17-53 1</inkml:trace>
  <inkml:trace contextRef="#ctx0" brushRef="#br0" timeOffset="134483.23">19791 16228 0,'-18'0'0,"36"0"0,-53 0 0,17 0 16,53 17-1,53 1 1,-52-18-1,69 0 1,-69 0-16,70 0 16,-1 0-1,-69 0 1,-36-35 0</inkml:trace>
  <inkml:trace contextRef="#ctx0" brushRef="#br0" timeOffset="135364.76">22049 16281 0,'0'-36'31,"0"19"-31,0-1 0,35-17 16,-35 17-16,35-35 15,-35 0 1,-17 36 0,-72 17-1,-34 53 1,-18 52 15,88-16-15,53-19-1,35-52 1,89 17 0,-1-35-1,-70 0 1,-35 0-1,-71 18 1,-36 17 0,-52 36-1,106-54-15,-35 19 16,70-19-16,-18-17 16,36 0-1,87 0 16,1-35-15,53-18 0,-141 35-16,52 18 15,-52 0-15,-18 71 32,0-53-32,-53 87 15,-18 1 1,-17 53-1,70-124 1,18 1 0,36-54 15,34-35-15,-52 53-1</inkml:trace>
  <inkml:trace contextRef="#ctx0" brushRef="#br0" timeOffset="147249.76">8255 17974 0</inkml:trace>
  <inkml:trace contextRef="#ctx0" brushRef="#br0" timeOffset="149196.56">8431 17709 0,'0'0'0,"0"-17"0,-17-71 31,-1 70-31,18-17 0,0-1 16,-35-17-1,-18 53 1,18 71-1,-18 88 1,35-18 0,0-88-16,-17 106 15,18-71 1,17-35 0,17-53-1,54-89 1,-18 19-1,-36 35 1,54-71 0,-36 53-1,0 71 1,1 34 0,-36 54-1,17-35 1,1-54-16,0 72 15,34-89 1,19 0 0,0-53-1,52-71 1,-70 36 0,0 0-1,-53 70 1,0 36-1,0 52 1,-35 19 15,17-54-31,18 35 16,0-34-16,18-1 16,70-35-1,0 0 1,35-88-1,-52-18 1,-36 35 0,-35 54-16,18-1 15,-18 71 1,-18 53 0,-17-18-1,0-17 1,17-71-1,0 0 17,18-53-17,18 17-15</inkml:trace>
  <inkml:trace contextRef="#ctx0" brushRef="#br0" timeOffset="149347.53">9366 17745 0,'0'0'0,"-35"0"15,0 0 1,-1 0 0,36 17-1,0 1-15,0 0 16</inkml:trace>
  <inkml:trace contextRef="#ctx0" brushRef="#br0" timeOffset="149583.03">9807 17568 0,'0'0'0,"0"18"15,-17 0 1,-19 87 0,-34 54-1,17-35 1,18 17-1,17-124-15,0 36 16,18-35 0,0-53-1,0-18 1</inkml:trace>
  <inkml:trace contextRef="#ctx0" brushRef="#br0" timeOffset="151096.59">9402 18027 0,'0'0'0,"-18"18"16,18-1 0,70-17-1,72-17 1,69-72 0,-52 19-1,-18-54 1,-141 36-1,-18 35 1,-34 53 0,16 88-1,19 54 1,-1-37 0,0-69-16,-17 87 15,17-70 1,1-35-1,70-71 32,-36 35-47,19-17 16,-19 17-16,54-52 16,-1 52-1,-17 18 1,-35 71-1,-18-19 1,0-34-16,35 17 16,-35-17-16,53-18 15,35 0 1,0-35 0,18-36-1,-53 1 1,-35 34-1,-53 89 32,-18 18-31,35-36-16,0 18 16,18-18-1,53-35 1,-35 0-16,70-17 15,53-36 1,-17-18 0,-89 1-1,-17-36 1,-36 88-16,-35-17 16,18 35-16,-124 18 15,53 52 1,18 36-1,88-36 17,18 1-17,-1-71-15,89 0 16,53 0 0,0-35-1,-36-1 1,-88 19-16,71-54 15,-53 18 1,-35 36 0,-53 34-1,-36 54 1,36-1 0,35-17-1,17-53 1,72 0 15,16-70-15,-16 17-1,16-18 1,-87 18 0,0 53-1,-18 36 1,0 17-1,0 0 1,0-18 0,70-18-1,1-17 1,-54 0-16,107-70 16,-54 17-1,19-88 1,-36 17-1,-36 1 17,-17 105-17,0 54 1,-53 122 0,18-52-1,0 0 1,35-18-1,35-35 1,71-53 0,-18-18-1,0-52 1,-53 17 0</inkml:trace>
  <inkml:trace contextRef="#ctx0" brushRef="#br0" timeOffset="151280.01">12136 17798 0,'-53'0'0,"106"0"0,-159 0 0,70 0 16,19 17-1,17 1 1,106-18 0,-1-18-1,54-35 1,-53 0-1</inkml:trace>
  <inkml:trace contextRef="#ctx0" brushRef="#br0" timeOffset="151646.82">13406 17727 0,'-18'-18'0,"36"36"0,-36-53 0,18 17 16,-18-17-16,18-71 16,0 53-1,0 35 1,-35 124-1,17 35 1,-52 71 0,52-177-16,1 71 15,-19-18 1,36-70 0,18-18-1,17-53 1,-35 18-16,0-18 15</inkml:trace>
  <inkml:trace contextRef="#ctx0" brushRef="#br0" timeOffset="151895.93">13229 17692 0,'-17'-35'0,"34"70"0,-34-176 16,17 105-16,0-17 16,52-35-1,37 53 1,69 17-1,-52 124 1,-88 18 0,-106 17-1,-36-53 1,-35-17 0,124-54-1,70-17 1,36 0-1</inkml:trace>
  <inkml:trace contextRef="#ctx0" brushRef="#br0" timeOffset="152362.99">13952 17886 0,'0'0'0,"18"0"0,53 0 15,-54-35 1,-34-36-1,-72-17 1,1 70 0,-53 71-1,53 35 1,35 53 0,53-35-1,35-35 1,36-71-1,-36 0 1,89-36-16,-36-16 31,0-54-15,-70 18 0,-18 52-1,0 89 1,0 18-1,0 35 1,0-36 0,52-35-1,37-35 1,52 0 0,-106-17-16</inkml:trace>
  <inkml:trace contextRef="#ctx0" brushRef="#br0" timeOffset="152679.87">14570 17903 0,'0'0'0,"0"-17"0,0-1 0,0-35 31,0 0-15,17 36 0,36 52-1,-35 36 1,17 52-1,-35-52 1,0-1 0,0-88 15,0-34-15,0-37-1,53-16 1,-18 52-1,-17 35 1,70-53 0,-17 54-16</inkml:trace>
  <inkml:trace contextRef="#ctx0" brushRef="#br0" timeOffset="154614.06">15399 18027 0,'0'0'0,"0"18"31,17-36-15,1-17-16,0 17 0,-1-53 15,-17-52 1,-88 17-1,-35 18 1,-18 88 15,52 88-15,1 124 0,70-106-1,18-1 1,71-87-1,53-18 1,17-35 0,0-71-1,-71-35 1,-52 70 0,-18 36-1,-18 88 1,18-18-1,-35 53-15,35-52 16,-18 87-16,54-70 31,69-18-15,1-35 0,35-70-1,-70-1 1,0-87-1,-71 122 1,-18 124 15,-17-17-15,35-53-16,-18 35 16,0-1-1,18-69 32,36-18-47,17-36 31,-1-17-15,-34 70-16,35 1 16,0 34-1,-18 36 1,0 18-1,-35-1 1,0-35 0,0 1-1,36-36 1,34-53 0,1 0-1,35-35 1,0-18-1,-71 88 1,-35 54 15,0 34-15,0 36 0,0-18-1,17 0 1,72-52-1,52-19 1,0-70 0,-18-17-1,-34-36 1,-89 18 0,-18 17-1,0 71-15,-52 0 16,-18 106-1,52-18 1,19 36 15,158-36-15,0-88 0,106-18-1,-106-52 1,-18-54-1,-52-17 1,-36-71 0,-35 89-1,-17 105 1,-36 89 0,17 35-1,1 52 1,35-52-1,18 18 1,35-89 15,70-17-15,-17-36 0,-36-17-1,1-53 1,-71 17-1,-35 106 17,-1 71-17,19-35 1,17-18 0,35-53-1,53 0 1,18-71-1,-18 0 17,53-34-32,-17 69 31,-106 36-15,-18 18-16,-18 70 15,0-35 1,18 0-1,18-35 1,70-1 0,-17-17-1,-54-17-15,72-54 16,-72 1 0,-17-36-1</inkml:trace>
  <inkml:trace contextRef="#ctx0" brushRef="#br0" timeOffset="154814.54">17621 17727 0,'0'0'0,"-35"0"0,0 18 16,-18-18-1,264-18 16,-52 0-15,-18 1 0,36 17-1</inkml:trace>
  <inkml:trace contextRef="#ctx0" brushRef="#br0" timeOffset="155045.79">19367 18009 0,'0'0'0,"0"18"0,18-18 16,-18-18 15,0 1-16,-18-19 1,-17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9T02:08:20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811 0,'0'-17'0,"-17"-36"16,-1 53-16,-17-18 16,17 1-1,18 34 1,18 71-1,88 89 1,-18-36 0,35 0 15,-70-53-15,0-17-1,-53-36 1,0-53 15</inkml:trace>
  <inkml:trace contextRef="#ctx0" brushRef="#br0" timeOffset="266.7">3281 794 0,'0'0'0,"17"-18"0,-17 0 0,18 1 15,-18 52 1,-88 106 15,-18 0-15,53-88-16,-141 159 16,35-89-1,54-34 1,52-37-1,123-69 17,1-1-17</inkml:trace>
  <inkml:trace contextRef="#ctx0" brushRef="#br0" timeOffset="583.67">3457 1182 0,'0'35'16,"0"-17"-1,0 17-15,0 36 16,0 34 0,0 89-1,0 0 1,0 124-1,0-159 1,-17 17 0,17-105-1,0-142 17,0-88-17,0 1 1</inkml:trace>
  <inkml:trace contextRef="#ctx0" brushRef="#br0" timeOffset="916.45">3369 1393 0,'0'-17'16,"0"34"-16,-18-122 16,18 16-1,36 1 1,52 18-1,35 34 1,1 107 0,-71 35-1,-71 35 1,-52-53 0,-36-17-1,35-54 1,-17 1-1,70-18 1,1-18 15,34-17-15,54 0-16</inkml:trace>
  <inkml:trace contextRef="#ctx0" brushRef="#br0" timeOffset="1716.55">4163 1129 0,'17'-18'0,"-34"36"0,34-53 0,1 17 15,-18-35 1,0 18 0,-88 35-1,70 0-15,-70 53 16,-18 70-1,36-35 1,34 18 15,36-53-15,18-35 0,35-18-1,35-36 1,-35-16-1,0-19 1,-18-35 0,-35 36-1,0 52-15,18 0 16,-18 54 0,0 52-1,0 0 1,17 0-1,36-53 1,-17-17 15,34-36-15,1-17 0,-1-53-1,-52 53-15,17-36 16,18-141-1,-53 107 1,0 16 0,0 72-1,-35 70 1,17 53 0,18 70-1,0-35 1,0-70-1,36-1 1,-1-70 0,35 0 15,1-70-15,-1-54-1,-34 1 1,-36 34-16</inkml:trace>
  <inkml:trace contextRef="#ctx0" brushRef="#br0" timeOffset="2149.79">4833 811 0,'0'-53'16,"18"18"0,-18 70-1,0 71 1,0 35 0,-36-282-16,54 88 0,0 353 15,-18-159 16,0-123-31,0 0 16,0-71 31,17 0-31,36-35-1,-17 17 1,-19 71-16,1 0 15,-1 0-15,36 18 16,-17 52 0,-19 36-1,19-53 1,-1 0 0,-18-53-16,1 18 15,35-18 1,-18-53-1,-17-36 1,-18 19 0,0-1-1</inkml:trace>
  <inkml:trace contextRef="#ctx0" brushRef="#br0" timeOffset="2365.38">4374 970 0,'0'0'0,"-70"35"15,88-35 17,17 0-32,71-35 15,52 0 1,-69 0-1,-37 17 1</inkml:trace>
  <inkml:trace contextRef="#ctx0" brushRef="#br0" timeOffset="3165.59">6385 847 0,'0'-18'0,"0"36"0,-35-36 31,53 18 1,70 0-17,-18-18 1,36-35-1,18 1 1,17-54 0,-124 53-1,-34 35-15,-142-17 16,0 35 0,1 53-1,16 17 1,90 19-1,52 16 17,0-69-32,70 17 0,71-36 31,-35-17-15,0-35-1,-36 17 1,-70 1-1,-105 17 1,-19 53 0,18 17-1,0 71 1,89-35 0,17 0-1,53-53 1,70-53-1,-17 0 1,53-35 0,-71-18 15,18-53-31</inkml:trace>
  <inkml:trace contextRef="#ctx0" brushRef="#br0" timeOffset="3383.02">7003 864 0,'0'0'0,"17"-17"16,19 70 15,-1 52-15,0-34 0,-35 17-1,18-53 1,-1-17-1,1-18 1,0-35 0</inkml:trace>
  <inkml:trace contextRef="#ctx0" brushRef="#br0" timeOffset="3583.64">7285 864 0,'-18'0'0,"-52"88"31,-1 1-15,-52 52-1,52-71 1,18 1 0,53-53-1,71-36 1,-54 0-16</inkml:trace>
  <inkml:trace contextRef="#ctx0" brushRef="#br0" timeOffset="3967.13">7408 1005 0,'-17'18'31,"17"0"-31,-18 17 16,18 53 0,-18 53-1,18 0 1,0-88-16,0 212 16,0-53-1,0 52 1,-17-17-1,17-123 1,-18-19 15,18-175 1,18-107-17,-18-17 1,17 124-16</inkml:trace>
  <inkml:trace contextRef="#ctx0" brushRef="#br0" timeOffset="4282.89">7391 1252 0,'0'-35'15,"0"70"-15,0-229 16,0 159-16,0-18 16,53-17-1,17 34 1,18 19-1,53 70 1,-70 35 15,-53 18-15,-89-36 0,53-35-16,-123 18 15,36-17 1,34-36-1,53 0 1,18-18 15,18 0-31,17 1 16</inkml:trace>
  <inkml:trace contextRef="#ctx0" brushRef="#br0" timeOffset="4748.78">7990 1076 0,'-17'0'16,"34"0"-16,-52 0 16,35-35-1,0-18 1,18-18-1,35 18 1,-18 53-16,36 0 16,34 36-1,-34 34 1,-18 36 0,-53-18-1,0-70-15,0 35 16,0-36-16,-18-17 15,18-17 17,0-36-1,0 18-31,0-1 16,35-87-1,-17 70 1,35-18-1,-18 71 1,-17 18 0</inkml:trace>
  <inkml:trace contextRef="#ctx0" brushRef="#br0" timeOffset="7432.33">8625 1023 0,'18'35'0,"-36"-70"0,54 88 15,-19-53 1,1 0-1,17-18 1,18-35 0,-35 36-1,17-89 1,-35 53 0,0 18-1,-53 35 1,-17 35-1,52-17-15,-35 52 16,35 36 0,18-35-1,0 17 1,18-53 0,88-17-1,-36-18 1,54-53-1,-18-18 1,17-52 0,-52-1 15,-18 18-15,-53 89-1,-18 17 1,0 53-1,18 35 1,0 18 0,0-18-1,0-35 1,0-35 0,0-36 30,0-17-30,-17 17 0,-1 0-1,-17 18 17,35 36-17,0-1 1,0 0-1,70-17 1,1-18 0,35 0-1,-36-35 1,54-71 0,-54 17-1,-17-52 1,-53 88-1,-17 53 1,-36 18 0,35 88 15,18-36-15,0 54-1,18-71 1,17-18-1,-35-17 1,0-1 0,-18-34 15,1-1-31,-1 18 31,36 0 16,-18 18-47,70-1 16,-17-17 15,53 0-15,-35-35-1,34-53 1,-34 0-1,-18-71 1,-35 124-16,-1-18 16,1 18-1,-18 123 17,-18 0-17,18 35 1,0-87-16,0 34 15,71-17 1,-18-35 15,52-18-15,-34-18 0,-53 1-16,70-54 15,-35-17 1,0-18-1,-36 53 1,-17 88 15,-17-17-31,-36 88 16,35-36 0,18 19-1,0-54 1,88-18-1,18-17 1,18-17 0,-54-36 15,1-35-15,-54-18-1,-17-35 1,-53 70-1,-52 54 1,-1 52 0,18 53-1,52 18 1,36 0 0,36-36-1,69-34 1,37-36-1,-37-18 1,37-53 0,-72 1 15,-17-18-15,-18-18-1,-17 106 1,-18 70 15,-18 18-15,1-17-1,17 0 1,0-54-16,0 19 16,0-19-1,0-34 16,17-54-15,36-35 0,-35 71-16,35-89 31,35 19-15,-35 69-1,17 36 1,-34 36-1,-19 69 1,-17-16 0,0 16-1,0-34 1,18-18 0,17-35-1,71-18 1,-18-53-1,36 0 1,17-71 0,-53 36 15,-35-35-15,-53 52-1,-53 89 16,0 52-15,53 1 0,0 17-1,35-18 1,-35-52-16,53 53 16,-53-18-1,0-36 1,-17 1-1,-19-18 1,1 0 0,17 0-1,-52-53 1,-1 0 0,36 18-16</inkml:trace>
  <inkml:trace contextRef="#ctx0" brushRef="#br0" timeOffset="7699.97">10566 370 0,'0'0'0,"-18"0"79,0 0-64,1 0-15,-1 0 0</inkml:trace>
  <inkml:trace contextRef="#ctx0" brushRef="#br0" timeOffset="8650.37">2910 1976 0,'0'0'0,"-35"0"0,-88 0 31,105 0-31,0 0 16,54 0 15,105 0-15,70 0-1,19 0 1,193 0-1,-53 0 1,283 0 0,-494 0-1,405-36 1,230 19 0,-141-19-1,299-17 1,-229 18-1,459-53 1,-529 35 0,70 0-1,-317 0 1,-36 18 0,-246 35-1,-71-18 1,-89 18 15,-17 0-15,-52 0-1</inkml:trace>
  <inkml:trace contextRef="#ctx0" brushRef="#br0" timeOffset="9315.51">2152 3316 0,'0'-35'0,"0"70"0,18-158 15,-18 105-15,0 0 16,0 54 0,0-19-1,0 142 1,0-18-1,-18 36 1,0-72 0,1-34-1,17-53-15,17-36 47,1 0-47</inkml:trace>
  <inkml:trace contextRef="#ctx0" brushRef="#br0" timeOffset="9484.51">2469 3704 0,'0'-17'16,"18"17"46,0-18-46</inkml:trace>
  <inkml:trace contextRef="#ctx0" brushRef="#br0" timeOffset="9965.61">3986 3175 0,'0'-18'0,"0"36"0,-17-53 0,17-53 31,17 105 0,1 1-31,70 141 16,-35-18-1,18 35 1,-54-70 0,1-88-1,-18 70 1,0-71 0,-18-17-1,18-53 1</inkml:trace>
  <inkml:trace contextRef="#ctx0" brushRef="#br0" timeOffset="10198.44">4374 3140 0,'18'-36'16,"-36"72"-16,36-89 16,-124 106-1,71-18-15,-53 106 16,-36 0-1,89-88-15,-53 71 16,-18 17 0,106-53 15,53-88-15,70-18-1,-17-35-15</inkml:trace>
  <inkml:trace contextRef="#ctx0" brushRef="#br0" timeOffset="10515.4">4586 3528 0,'18'-18'0,"-36"36"0,71-89 15,-53 54 1,-18 34 0,18 1-16,-53 123 15,36-18 1,17 142-1,0-36 1,0 106 0,0-229-1,0 247 1,0-159 0,0-53-1,0-123 1,17-71-1,-17 35-15,36-140 16,-36-142 0,0 229-16</inkml:trace>
  <inkml:trace contextRef="#ctx0" brushRef="#br0" timeOffset="10798.49">4533 4004 0,'-17'-71'0,"34"142"0,-52-318 15,35 194-15,0-88 16,70 0-1,54 53 1,-18 52 0,35 54 15,-71 53-15,-87 52-1,-107 18 1,-34-53-1,69-52 1,54-19 0,53-70 15,-1 36-31,72-36 16</inkml:trace>
  <inkml:trace contextRef="#ctx0" brushRef="#br0" timeOffset="11299.12">5256 3369 0,'18'-35'0,"-36"70"0,71-123 16,-53 17-1,-53 71 17,-17 0-17,-18 88 1,52 1-1,19 34 1,17-88-16,0 36 16,17 0-1,54-71 1,-18 0 0,0-71-1,-18 0 1,-17 36-16,-1-88 15,-17 34 1,0 37 0,0 122 31,0-52-47,0 70 15,18 35 1,35-17-1,17-70 1,1-36 0,35-71-1,-18-17 1,-70 70-16</inkml:trace>
  <inkml:trace contextRef="#ctx0" brushRef="#br0" timeOffset="11531.21">5856 3210 0,'0'0'16,"0"-88"-16,0 18 15,-18 34 1,1 36 0,17 106 15,0-71-31,-18 89 16,1 52-1,17-70 1,0 0-1,52-88 1,19-36 0,0-70-1,-19 35 1</inkml:trace>
  <inkml:trace contextRef="#ctx0" brushRef="#br0" timeOffset="11948.42">6191 2999 0,'0'-18'15,"0"36"-15,0-18 16,0 88 0,0 88 15,0-17-15,0-53-1,0-18 1,0-106 15,0-17-15,0-88-1,0 17 1,71 0 0,-54 88-16,36 18 15,36 36 1,-19 34-1,-52 36 1,-18-36 0,-36 19 15,1-72-15,-18-52-1,36 17-15</inkml:trace>
  <inkml:trace contextRef="#ctx0" brushRef="#br0" timeOffset="12132.9">5574 3316 0,'-35'0'0,"70"0"0,-106 18 0,18-1 16,36-17-1,105 0 1,106-17-1,18-19 1</inkml:trace>
  <inkml:trace contextRef="#ctx0" brushRef="#br0" timeOffset="13364.88">7691 3246 0,'0'-18'0,"0"36"0,0-54 0,-18-17 16,18-17-1,0-54 1,0 54 0,-35 17-1,-18 88 17,17 106-17,1 36 1,18 70-1,-1-106 1,53-35 0,0-89-16,36 1 15,70-53 1,-35-18 0,-18-53-1,-70-18 1,-18 36-1,-53 35 1,0 71 0,53 35-1,0 0 17,70-18-17,36-35 1,0-35-1,-18-18 1,1-35 0,-72 35-1,-17 35 1,0 36 0,-17 70-1,17 0 1,0 18-1,0-53 1,52-36 0,37-34-1,-1-54 17,0-17-17,-70 35 1,-18-35-1,0 35 1,0 106 15,0-35-31,-36 140 16,19 1 0,17 106-1,0 52 1,0-70-1,0-159-15,0 247 16,-18-35 0,-35-141 15,-17-36-15,-1-87-1,18-72 1,0-140-1,18-141 1,35 34 0,0-105-1,53 159 1,70-18 0,-17 159-1,35 0 1,36-1-1,-142 72-15</inkml:trace>
  <inkml:trace contextRef="#ctx0" brushRef="#br0" timeOffset="14531.02">10125 3351 0,'0'0'0,"-18"0"0,18 18 16,18-18 15,17-35-31,36-36 15,-54 54-15,71-89 32,-88 18-32,-53-1 31,-88 36-15,0 53-1,-88 124 1,123 17-1,71 53 1,35-71 0,53-34-1,17-72 1,54-34 0,35-72-1,-36-34 1,-52 0-1,-36-36 1,-18 71 0,-17 70-1,0 89 17,0 34-17,0 72 1,36-71-1,34-18 1,-52-88-16,35 0 16,53-36-1,-36-52 1,1-70 0,-36-36-1,-17 70 1,-1 1-1,-17 105-15,0 0 16,0 89 0,-35 35 15,17 52-15,18-16-1,0-107-15,18 53 16,0-53-16,35 18 15,17-53 1,36-70 0,-18-19-1,-17-69 1,-18-1 0,-53 18-1,0 70 1,-18 54-1,-17 52 1,17 88 0,18-87-1,0 52-15,18 124 32,35-107-17,0-16 1,17-89-1,1 0 1,-18-71 0,-36-35-1,-17 36-15</inkml:trace>
  <inkml:trace contextRef="#ctx0" brushRef="#br0" timeOffset="14732.42">10777 3034 0,'0'0'16,"-35"0"-16,-18 18 0,36-18 15,34 0 1,54 0 15,87 0-15,-105 0-16,106-36 15,-71 19-15</inkml:trace>
  <inkml:trace contextRef="#ctx0" brushRef="#br0" timeOffset="15331.41">11571 3104 0,'0'0'0,"0"18"0,-35-18 15,17 0 1,18-18 15,0 1-15,0-1-16,0 1 16,53-36-1,35 17 1,-17 19-1,35 17 1,-18 53 0,-70-36-16,34 71 15,-34 1 1,-18 16 0,-18-69-1,18-54 16,53-52-15,53-36 0,-35 35-1,17 1 1,-35 70 15,-18 0-15,-35 88-1,0 0 1,0-35 0,-18 17-1,1-70 17,-1-52-17,18-19 1</inkml:trace>
  <inkml:trace contextRef="#ctx0" brushRef="#br0" timeOffset="15482.63">12277 2840 0,'-18'-18'0,"36"36"16,-54-36-16,19 18 16,-1 0-1,36 0 16,-1 0-31</inkml:trace>
  <inkml:trace contextRef="#ctx0" brushRef="#br0" timeOffset="16032.58">12700 2469 0,'-18'-17'0,"36"34"0,-53-52 15,17 35-15,-35 0 16,53 18-16,-35 88 16,17 105-1,18-52 17,0 17-17,0-17 1,-17-71-1,17-70 1,0-106 15,17 17-15,36-52 0,0 17-1,-35 88-15,105-88 16,-17 71-1,35 53 1,-53 35 0,-35 53-1,-70-1 17,-89-16-17,-35-19 1,35-52-1,-18-1 1,71-17 0,53-17-16,-17-54 15,17 1 1</inkml:trace>
  <inkml:trace contextRef="#ctx0" brushRef="#br0" timeOffset="16846.91">13159 2946 0,'0'0'0,"0"-71"31,0 53-31,17-17 15,1 35 1,-18 18 0,0 35-1,0 35 1,0-17 0,0-54-16,18 54 15,-1-54 1,36-17-1,0-17 1,35-36 0,-17-53-1,-18-18 17,-36 36-17,1 18 1,-18 140 15,0-34-31,-18 69 16,18-87-16,0 70 15,0 0 1,53-35 0,18-53-1,-18-17 1,35-36-1,-18-53 1,1-35 0,-36-71-1,-35 89 17,0 52-17,0 89 1,-17 141-1,-19 17 1,19-35 0,17-53-1,0-35 1,17-35 0,54-18-1,-1-53 1,-52 35-1</inkml:trace>
  <inkml:trace contextRef="#ctx0" brushRef="#br0" timeOffset="17531.5">14287 2928 0,'0'0'0,"-17"0"15,52 0 16,0 0-15,71-71 0,-18 36-1,-70 18-15,35-36 16,-53 17 0,0 19-1,-53 17 1,-35 88-1,70-70-15,-52 52 16,34 18 0,19-17-1,17-36 1,53-17 15,35-18-15,71-18-1,-71-17 1,35-36 0,-35-35-1,-35 18 1,-35 35 0,-71 89 15,35 34-16,18 18 1,18-35 0,53 18-1,-71-53 1,17 17 0,1-18-1,-36 1 1,-17-18-1,-18 0 1,18 0 0,17-18-16,18 1 15,-17-1-15,-1-17 0</inkml:trace>
  <inkml:trace contextRef="#ctx0" brushRef="#br0" timeOffset="17813.27">13882 2593 0,'-18'0'16,"36"0"-16,-53 0 0,35-18 16,52 18-1,142-17 1,-35-1-1,71 18 1,-178 0-16,54 0 16,-70 0-1,-160 18 17</inkml:trace>
  <inkml:trace contextRef="#ctx0" brushRef="#br0" timeOffset="18747.59">4374 4445 0,'0'0'15,"-123"0"1,105 0-16,1 0 16,-1 0-1,18-18 1,88 18-1,53-17 1,124 17 0,70 0-1,-53 0 1,-158 0 0,387 0-1,-70 0 1,230-18-1,-107 18 1,230 0 0,-195-18-1,513 1 1,-424-1 0,211-17-1,-264 0 1,177-18-1,-72-18 1,-122 18 0,-248 0-1,36 36 17,-212-19-17,-53 19 1,-176 17 15,-124 17-15</inkml:trace>
  <inkml:trace contextRef="#ctx0" brushRef="#br0" timeOffset="19496.68">6650 5256 0,'17'-35'0,"-34"70"0,87-123 15,-34 35 1,-36 36 0,0 34-1,-18 1-15,-105 105 16,-1 18-1,-52 89 1,35-36 0,-18-18-1,71-105 1,35-36 15,70-70 0,89-71-15,-71 71-16,1-1 0</inkml:trace>
  <inkml:trace contextRef="#ctx0" brushRef="#br0" timeOffset="19798.05">6985 5151 0,'0'0'0,"18"-18"0,-1 18 0,-34 70 31,-1-52-31,-88 123 16,-17 0-1,-89 106 17,71-88-17,0-18 1,70-53-1,54-70 1,34-36 31,1 1-47,0-1 0</inkml:trace>
  <inkml:trace contextRef="#ctx0" brushRef="#br0" timeOffset="20330.58">7373 5450 0,'18'-17'16,"-36"34"-16,89-140 16,-71 105-16,17 18 15,-17 18 1,-17 52 15,-1 89-15,-17 35-1,17-35 1,18-71 0,35-70-1,18-18 1,18-18 0,-1-70-1,-70 70-15,18-35 16</inkml:trace>
  <inkml:trace contextRef="#ctx0" brushRef="#br0" timeOffset="20530.61">7355 5680 0,'0'0'0,"-17"0"0,-19 17 16,54-17 30,53 0-30,70-35 0,-18 0-1,-70 35-15</inkml:trace>
  <inkml:trace contextRef="#ctx0" brushRef="#br0" timeOffset="21131">8326 5821 0,'0'0'0,"17"0"31,1-18-15,-18 1-16,17-54 31,-17 0-15,-17-17-1,-1 71-15,-88-54 16,18 71 0,-35 18-1,52 52 1,1 71 0,52-35-1,18 18 1,35-71-1,36-36 1,35-52 0,-36-18-1,18-53 17,-17-17-17,-36-1 1,-35 89-1,18 35 1,-18 35 0,0 53-1,0 36 1,17-54 0,54-17-1,17-35 1,0-18-1,89-35 1,-1-53 0</inkml:trace>
  <inkml:trace contextRef="#ctx0" brushRef="#br0" timeOffset="21813.62">9190 5574 0,'17'-18'0,"-17"-35"15,-35 18 1,53 141-16,-53-212 0,-18 106 15,17 0-15,-122 88 16,52 0 0,0 18-1,71-35 1,35-18 0,70-53-1,54-18 1,17-70-1,-53 17 1,0-17 0,-70 53-1,-1 0 1,-17 88 31,0 70-32,0-17 1,0 70 0,0-141-16,0 124 15,36 71 1,-1 52 0,0-18-1,-35-70 1,0 18-1,-88-71 1,-35-88 0,-18-88-1,-89-106 1,71-36 15,1-105-15,105-35-1,53 17 1,70 70 0,36 89-1,53 18 1,17 35 0,-52 52-1</inkml:trace>
  <inkml:trace contextRef="#ctx0" brushRef="#br0" timeOffset="23779.69">9454 5415 0,'0'0'0,"18"-35"31,-18 52-15,0 36-1,0 36 1,0-1 0,-18-53-16,1 36 15,17-54 1,0-52 31,0-18-32,0 35-15,0-70 16,17 71-16,19-54 16,-1 18-1,18 53 1,0 35 0,35 71-1,18 0 1,17-18-1,-34-70 1,52-18 0,-36-18-1,19-88 1,-1-35 15,-123 53-15,0-18-1,-70 53 1,-71 53 0,17 53-1,-34 71 1,122-36 0,36 53-1,53-53 1,18-52-1,35-36 1,-1-36 0,1-70-1,-35 18 17,-36-35-17,-17 35 1,-18 70-1,0 53 1,0 36 0,-18 52-1,18-35 1,18 18 0,52-70-1,1-36 1,-54 0-16,89-53 15,-35-18 1,17-52 0,-70 17-1,17-18 1,-35 107 15,0 34-15,-35 89-1,17-18 1,0 36 0,1-54-1,17-17 1,0-88 15,17-18-15,36-53-1,0 0 1,0 18 0,-35 71-16,52-36 15,-34 53 1,-1 70 15,-17 1-15,-1 17-1,1 0 1,-1-53 0,1-17-1,17-18 1,18-53 0,0-17-1,18-54 1,-54 71-1,36 18 1,-17 17 0,-19 36-1,-17 35 17,0 17-32,35 72 31,1-90-16,34 19 1,1-71 0,52-18-1,-17-17 1,53-88 0,-71 17-1,-88 18 1,0 17-1,-70 71 1,-19 53 0,89-35-16,-17 70 15,17 53 1,17-71 0,72 1 15,-1-53-16,0-18 1,0-36 0,-35-34-1,18-18 1</inkml:trace>
  <inkml:trace contextRef="#ctx0" brushRef="#br0" timeOffset="24179.75">13035 4657 0,'0'0'0,"35"0"0,107-36 31,-90 19-31,90 17 16,16-18-1,-17 18 1,-105 0 0,-72 18-1,-34-18 1,17 17 0</inkml:trace>
  <inkml:trace contextRef="#ctx0" brushRef="#br0" timeOffset="24514.68">13194 4639 0,'0'0'0,"-53"0"16,18 18-1,35-1 1,-36 71 0,1 18-1,0 106 1,17 0-1,1-1 1,17 19 0,-18-54-1,18 18 17,18-53-17,87-106 1,19-35-1,-18-17 1,52-71 0,-16-18-1</inkml:trace>
  <inkml:trace contextRef="#ctx0" brushRef="#br0" timeOffset="25297.04">14129 5397 0,'0'0'0,"0"-17"0,-18-18 0,0 17 0,-34-35 16,-19 18-1,-35 35 1,36 35 0,-1 53 15,36-17-16,17 17 1,18-53-16,0 18 16,18-35-1,35-18 1,35-53 0,0-18-1,-35 18 1,-53 36-16,18-54 15,-1 54 1,-17 34 0,0 36-1,0 0 1,18 18 15,35-54-15,35 1-1,-17-36 1,34-35 0,-34-17-1,-18-54 1,-53-52 0,-88 17-1,-89 71 1,19 88-1,-72 71 1,19 105 0,69 18-1,107-35 1,70 35 0,36-88 15,52-18-16,1-71 1,35-17 0,-36-53-1,-52 1 1,-1-37 0</inkml:trace>
  <inkml:trace contextRef="#ctx0" brushRef="#br0" timeOffset="25719.39">15117 5151 0,'0'-18'0,"0"36"0,0-71 31,0 70-15,0 1-16,-36 70 16,1 71-1,0-71 1,-1 18 0,36-71 15</inkml:trace>
  <inkml:trace contextRef="#ctx0" brushRef="#br0" timeOffset="26045.65">14993 5292 0,'0'0'0,"-18"-36"0,18 19 15,0-19-15,0-52 16,53-53-1,36 88 1,87 36 0,-35 105-1,0 71 1,-106-124 0,-17 88-16,-18 1 31,-18-18-16,-17-71 1,0-17 0,0-18-1,-36-18 1,53 0-16</inkml:trace>
  <inkml:trace contextRef="#ctx0" brushRef="#br0" timeOffset="26247.22">14922 5397 0,'-17'0'0,"34"0"0,-52 0 16,53 0 15,52 0-31,107 0 16,-36-17 15,71-18-16,-89-1 1,-35 1-16</inkml:trace>
  <inkml:trace contextRef="#ctx0" brushRef="#br0" timeOffset="26496.52">15963 5045 0,'0'0'0,"-35"53"31,17 0-16,1-36-15,17 124 16,-18-53 0,18 18-1,0-70 1,0-1 15,0-70 0,0-18-15,0 35-16</inkml:trace>
  <inkml:trace contextRef="#ctx0" brushRef="#br0" timeOffset="26729.73">15875 5221 0,'0'-88'16,"0"176"-16,0-229 16,53 159-1,-35-1-15,52 54 16,1 17-1,34 35 1,-34-70 0,0 18-1,-54-53 1,1-18 15,17-36-15,-17-34-1,-18 52-15</inkml:trace>
  <inkml:trace contextRef="#ctx0" brushRef="#br0" timeOffset="26947.93">16510 5027 0,'0'-53'16,"0"106"-16,0-123 0,0 52 16,0 36-1,-53 87 1,18 36-1,0 1 1,35-72 0,-18 1-1,18-36 1,35-35 31,-17-18-47</inkml:trace>
  <inkml:trace contextRef="#ctx0" brushRef="#br0" timeOffset="27162.51">16863 5256 0,'35'-17'31,"-17"17"-16,17-18-15,0 0 16,18 1 0,-35 17-1</inkml:trace>
  <inkml:trace contextRef="#ctx0" brushRef="#br0" timeOffset="27330.03">16898 5309 0,'-18'18'0,"36"-36"0,-36 54 16,18-1 0,18-35 15,0 0-31,35 0 16,-18-18-1,18 1 1</inkml:trace>
  <inkml:trace contextRef="#ctx0" brushRef="#br0" timeOffset="27779.21">17674 4833 0,'-35'0'0,"70"0"0,-105 0 0,34 0 16,-34 0-1,52 0 1,36 0 15,35 0-15,17-18-1,-34-17 1,-1-18 0,-35 18-1,0 17 1,-53 36 0,0 52 15,18 54-16,17-1 1,18-17 0,18-70-16,52-19 15,1 1-15</inkml:trace>
  <inkml:trace contextRef="#ctx0" brushRef="#br0" timeOffset="28046.42">18133 4921 0,'0'0'0,"0"-17"0,0-1 15,0 36 1,0-1 0,0 36-16,-36 71 31,36-89-31,-17 53 15,-18 18 1,-1-18 0,36-70-1,0-1 1,0-34-16</inkml:trace>
  <inkml:trace contextRef="#ctx0" brushRef="#br0" timeOffset="28329.77">18115 5009 0,'0'0'16,"0"-35"-16,18 18 0,52-107 15,1 89 1,17 70 15,-17 53-15,-18 71-1,-36-71 1,-17 18 0,0-71-16,-35 18 15,17-35 1,-17-18 15,0-35-31</inkml:trace>
  <inkml:trace contextRef="#ctx0" brushRef="#br0" timeOffset="28512.52">18009 5203 0,'-17'0'0,"34"0"0,-17 0 47,71 0-31,52 0-1,-34-35 1,34 0 0,-52 17-16</inkml:trace>
  <inkml:trace contextRef="#ctx0" brushRef="#br0" timeOffset="28764.14">18732 4886 0,'0'0'0,"0"-18"0,18 18 15,0 18 1,-1 35 0,36 35-1,-53-53-15,53 54 16,-17 16 15,-36-52-15,17-17-1,18-36 17,-17-18-32,0 0 0</inkml:trace>
  <inkml:trace contextRef="#ctx0" brushRef="#br0" timeOffset="28964.26">19173 4868 0,'0'-17'0,"0"34"0,0-52 15,-17 88 1,-54 88 0,18-35-1,18 17 1,17-70 0,18-17 15,18-36-16</inkml:trace>
  <inkml:trace contextRef="#ctx0" brushRef="#br0" timeOffset="29313.53">19667 4939 0,'-17'0'0,"34"0"0,-52 0 0,0 0 16,17 0-1,18-18 1,0 1-16,35-19 31,18 1-15,-35 17-1,0 54 1,-18 34 0,-53 71-1,-18-88 1,1 0 0,52-35-1</inkml:trace>
  <inkml:trace contextRef="#ctx0" brushRef="#br0" timeOffset="30245.6">19808 4145 0,'0'0'15,"18"-18"-15,70-17 16,-70 35-16,88-17 16,17 17-1,-52 17 1,-18 54 0,-36 17-1,1 88 16,-18-70-15,0 35 0,35-17-1,1 105 1,-19-123 0,1 88-1,-18-159-15,-35 159 16,-36-53-1,-17 0 1,17-70 0,-35-36-1,89-35-15,-89 0 16,-53 0 0,36 0 15,70-17-16,18-36 1,-1 17-16</inkml:trace>
  <inkml:trace contextRef="#ctx0" brushRef="#br0" timeOffset="31412.62">1887 7726 0,'-53'0'31,"36"0"-31,-1-35 16,1-18 0,17-18-1,52 1 1,37-1 0,-1 71-1,-18 88 1,19 106-1,-89-35 1,-124 141 0,54-194-1,-107 35 1,89-124 0,-18-34 15,53-36-16,53-88 1,0 0 0,71 35-1,-36 88-15,106 18 16,-53 71 0,1 70-1,-37-53 1,-34 0-1,0-35 1,-1-53 15,1-18-31</inkml:trace>
  <inkml:trace contextRef="#ctx0" brushRef="#br0" timeOffset="31579.51">2434 8043 0,'18'0'16,"-36"0"-16,53-17 16,-35-1 46,18 18-62,0 0 0,-1 0 0</inkml:trace>
  <inkml:trace contextRef="#ctx0" brushRef="#br0" timeOffset="32030.28">4145 7514 0,'0'-17'0,"0"34"0,0-70 0,0-70 31,0 105-31,0 0 16,0 36-1,88 106 1,53 70 0,-35-71-1,-88-88 1,88 124-1,-89-71 1,19-35 0,-36-35-1,17-71 1</inkml:trace>
  <inkml:trace contextRef="#ctx0" brushRef="#br0" timeOffset="32279.65">4780 7426 0,'0'0'0,"0"-18"0,0 1 16,-18 17-16,-52 35 15,-106 159 1,52-18 0,-35 71 15,53-53-16,71-105 1,35-72 0,35-34-1,54-54 1</inkml:trace>
  <inkml:trace contextRef="#ctx0" brushRef="#br0" timeOffset="32594.85">5045 7673 0,'0'18'31,"0"-1"-31,0 36 0,-36 106 16,1 0 15,18-106-31,-1 123 16,0 71-1,1 53 1,-1-18 0,0-123-1,18-18 1,0-106 0,18-88-1,17-106 1,-17 106-16</inkml:trace>
  <inkml:trace contextRef="#ctx0" brushRef="#br0" timeOffset="32912.19">4974 8061 0,'0'0'0,"0"-53"0,0-88 16,53 35 15,0 53-16,70 18 1,1 53 0,-18 70-1,-106 0 1,-53 0 0,-71 0-1,19-17 1,52-53-1,35-18 1,18-18 0,53-53-1,17 36 1</inkml:trace>
  <inkml:trace contextRef="#ctx0" brushRef="#br0" timeOffset="33462.24">6138 7832 0,'18'-18'0,"-36"36"0,54-36 16,-19-17-1,-17-18 1,0 18 0,-106-18-1,36 35 1,-54 53-1,1 71 1,52-18 0,54 53-1,-1-52 1,18-54-16,35 18 16,36-53 15,-1-35-16,36-54 1,-35 1 0,-1-53-1,-52 35 1,-18 89 0,0 34-1,-18 71 1,18-17-1,0 52 1,0-105-16,18 53 16,53-36-1,-18-35 1,17-18 0,18-70 15,-52 53-31</inkml:trace>
  <inkml:trace contextRef="#ctx0" brushRef="#br0" timeOffset="33712.44">6650 7479 0,'0'0'0,"0"-18"0,0-17 16,-18 123 15,18-53-31,-35 71 16,35 53-1,0-36 1,0-52 0,18-18-1,52-53 1,18-71 0,1-34 15</inkml:trace>
  <inkml:trace contextRef="#ctx0" brushRef="#br0" timeOffset="34164.44">7038 7426 0,'0'-35'15,"0"70"-15,0 0 32,0 89-17,-18-1 1,1-17-1,-1-18 1,18-53-16,0 1 16,0-19-1,0-52 17,53-53-17,-18 17 16,-17 54-31,52-54 16,-34 71 0,-19 35-1,-17 54 1,0-19 0,0 18-1,18-70-15,0 53 16,17-54-1,18-17 1,-18-53 0,0-17-1,-17-54 1</inkml:trace>
  <inkml:trace contextRef="#ctx0" brushRef="#br0" timeOffset="34361.82">6473 7726 0,'0'0'0,"-17"0"0,-1 17 16,1-17 0,69 0-1,72-35 1,-1 0-1,19 0 1</inkml:trace>
  <inkml:trace contextRef="#ctx0" brushRef="#br0" timeOffset="35778.67">9049 7885 0,'-18'0'0,"36"0"0,-54 17 16,19-17-16,-1 0 15,18-17 17,18 17-32,70-71 15,-53 53-15,36-52 16,35-71 0,-71-53 15,-35 53-16,-18 17 1,-35 89 0,-17 88-1,35-36-15,17 124 16,0 89 0,18-36-1,18-88 1,70 17-1,18-88 1,-18-35 0,18-53-1,-35 1 1,-36-54 15,-35 35-15,0-17-1,0 70 1,0 71 0,0 18-1,0-18 1,17-36 0,36-17-1,-35 0-15,53-17 16,17-36-1,-35 0 1,-18 0 0,-17 35-1,-18 71 17,0 0-17,0 0 16,35-18-15,0-35 0,53 0-1,-70 0-15,53-35 16,17-18 0,-18-17-1,-52-1 1,35 1-1,-36 34 1,-17 107 15,0-1-15,-17 54 0,17 35-1,0-1 16,0-87-31,35 176 16,-35 0 0,18-53-1,-1 53 1,19-53 0,-36-88-1,0-36 1,-71-52-1,18-71 1,-35-88 0,17-106-1,54 18 1,17-107 0,53 125 15,17 70-16,1 35 1,17 18 0,-35 35-1,18 35-15</inkml:trace>
  <inkml:trace contextRef="#ctx0" brushRef="#br0" timeOffset="36161.01">11800 7038 0,'-17'0'0,"34"0"0,-52-35 31,35 17-31,35 18 16,89-18-1,-71 18-15,106 0 16,-54 0-1,-16 18 1,-72 0 0,-34-18 15</inkml:trace>
  <inkml:trace contextRef="#ctx0" brushRef="#br0" timeOffset="36394.94">12100 7003 0,'0'0'0,"-35"0"16,-18 0 0,0 70-1,36 107 1,-1 17 0,18-53-1,0-18 1,0-52-1,70-36 1,36-35 0,-70-18-16,-19 1 15</inkml:trace>
  <inkml:trace contextRef="#ctx0" brushRef="#br0" timeOffset="36794.74">12418 7549 0,'0'0'0,"0"18"0,0 0 16,-18 17 0,18 0-1,35-35 1,36 0 0,-18-35-1,35-53 1,-70 17-1,-18-17 1,-18 17 0,-35 71-1,0 71 1,18 17 0,17-52-1,1 105 1,17-18-1,17-70 1,54-18 0,-1-35-1,72-35 1,-54-18 0</inkml:trace>
  <inkml:trace contextRef="#ctx0" brushRef="#br0" timeOffset="37628.58">13070 7479 0,'0'0'16,"0"-35"-16,-17-1 16,17 1-1,0 17 1,53 1 0,17 17-1,1 53 16,-54 35-15,-17-70-16,0 87 16,-52-52-1,16-17 1,19-19 0,17-34 15,17-1-31,19-35 15,34-53 1,-17 18 0,-18-18-1,-35 71 1,0 52 0,-35 89 15,0 0-16,17 0 1,18-35 0,71-36-1,52-18 1,-35-34 0,18-36-1,-35-35 1,17-71-1,-35-35 1,0 18 0,-53 34-1,17 90 1,-17 34 0,-35 71 15,0 70-16,17 71 1,18-17 0,0-54-1,35-52 1,18-1 0,-35-70-1,53 0 1,-1-17-1,-35-36 1,-35-71 0</inkml:trace>
  <inkml:trace contextRef="#ctx0" brushRef="#br0" timeOffset="37813.4">13847 7214 0,'0'0'0,"-18"0"31,36 0-15,-1 0-1,71 0 1,18-17 0,53-36-1</inkml:trace>
  <inkml:trace contextRef="#ctx0" brushRef="#br0" timeOffset="38129.26">14728 6932 0,'0'0'0,"0"-18"0,-17 1 15,-1 17 1,1 0-16,-19 53 31,1 53-15,35 52-1,0-52 1,18 18 0,35-54-1,-1-35 1,-52-17-16,53-18 15,18 0 1,-18-70 0</inkml:trace>
  <inkml:trace contextRef="#ctx0" brushRef="#br0" timeOffset="38462.12">15222 6791 0,'0'-18'15,"18"18"1,0 0-16,87 36 16,-34-1-1,35 88 1,-71 18-1,-17 1 1,-18 16 0,0-122-16,-36 52 15,1-18 1,-18-52 0,-17-18-1,-36 0 1</inkml:trace>
  <inkml:trace contextRef="#ctx0" brushRef="#br0" timeOffset="39612.06">4780 8678 0,'0'0'0,"-18"0"0,-123 0 31,124 0-31,34 0 31,19 0-31,17 0 16,123 0 0,-123 0-16,106 0 15,88 0 16,88 0-15,-18 0 0,159-35-1,89 17 1,105 1 0,53-1-1,-158 0 1,246 1-1,-176-1 1,476-17 0,-476 17-1,212-35 1,-88 36 0,-248-1 15,18 0-16,-176 1 1,-247 17-16,176-18 16,-176 18-1,-53-17 1,-35 17 15,-36 0-15,-106 17-1,-52 18 1</inkml:trace>
  <inkml:trace contextRef="#ctx0" brushRef="#br0" timeOffset="40277.46">6121 9225 0,'17'0'0,"-34"0"0,52-18 0,0 1 32,-35 34-17,-88 72 1,0-19 0,-36 71-1,89-88 1,-71 53-1,18 0 1,70-53 0,18-36-1,71-34 1</inkml:trace>
  <inkml:trace contextRef="#ctx0" brushRef="#br0" timeOffset="40562.1">6703 9207 0,'0'0'0,"0"-17"0,0-1 0,-18 18 32,-35 35-32,-88 54 15,35-19 1,-17 71 15,17 0-15,71-105-16,-1 52 15,19-35 1,34-53 0,72-35-1</inkml:trace>
  <inkml:trace contextRef="#ctx0" brushRef="#br0" timeOffset="40845.76">7126 9190 0,'18'0'0,"-36"0"0,53 0 0,-35-18 16,-17 53-1,-54 54 16,1 34-15,17-17 0,0 53-1,35-89 1,18-34-16,18-1 16,52-35-1,-17-53 1,18-18-1</inkml:trace>
  <inkml:trace contextRef="#ctx0" brushRef="#br0" timeOffset="41044.44">6809 9507 0,'-36'0'0,"72"0"0,-89 0 0,35 0 16,36 0 15,35 0-15,-18 0-16,106-35 15,-18 0 1,-87 35-16</inkml:trace>
  <inkml:trace contextRef="#ctx0" brushRef="#br0" timeOffset="42312.28">7726 9737 0,'53'-36'31,"-36"19"-31,-17-1 0,36-70 31,-36-18-15,-18 36 0,-88-19-1,0 72 1,-52 34 0,52 72-1,35 16 1,54 54-1,17-53 1,52-36 0,1-34-1,-17-36-15,17-18 16,52-52 0,-16-19-1,-1-16 16,-35-1-15,-36 53 0,-17 70 15,0 36-15,0 53-1,0-18 1,36-17-1,-1-53-15,35 17 16,72-35 0,-19-18-1,-17-35 1,-18-17 0,-53-36-1,-35 0 16,-35 36-15,0 70 0,-71 35-1,0 53 1,18 35 0,88-17-1,0-53 1,35-35-1,53-18 1,-17-53 0,0-18-1,-54 54-15,1-36 16,-1-18 0,-17 36 15,0 88 0,0-35-31,0 105 16,-17 0-1,17 54 1,0-1 0,0 1-1,0 87 1,0-193-16,0 158 15,-53-70 1,-35 17 0,-36-70-1,1-53 1,-54-53 0,1-88-1,141 35 1,-53-88-1,52-106 1,36-35 0,53 88-1,71 0 1,105 17 0,-70 54-1</inkml:trace>
  <inkml:trace contextRef="#ctx0" brushRef="#br0" timeOffset="44294.08">8678 9543 0,'0'-18'0,"0"36"0,0-71 16,0 0 0,0 70 15,-17 36-16,17-17-15,-18 105 16,0 0 0,1-71-1,-1-34 1,18-19 0,0-34-1,0-1 1,71-70-1,-18 0 1,17-36 0,-17 54-1,18 34 1,-1 72 0,-17 52-1,0 35 1,-18-52-1,53-18 1,18-36 0,18-34-1,-1-36 1,-17-35 0,-18-36-1,-52-17 16,-36 53-15,-71 17 0,-35 71-1,0 36 1,18 87 0,53-17-1,17 35 1,18-35-1,36-71 1,34-35 0,-17-35-1,35-36 1,-35-35 0,-35 18-1,17-18 16,-35 71-15,18 123 15,-1 18-15,1-35 0,35 17-1,17-70 1,36-18-1,-35-36 1,17-34 0,-35-1-1,-53 54-15,35-89 16,-35 53 0,0 88 15,0 36 0,-35 52-15,35-88-16,-18 71 15,18-71 1,0 1 0,18-72 15,52-69-16,-34 16 1,17-16 0,0 34-1,-18 71 1,-18 0 0,1 71-1,-18-54-15,18 71 31,-1-17-15,-17-18 0,18-53-1,17 0 1,36-53 0,-18-18-1,35-52 1,-17 52-1,17 36 1,-35 18 0,-36 34-1,-17 89 1,0-18 0,0 0-1,36 1 16,34-72-15,54 1 0,-36-53-1,0-36 1,-17-35 0,-54 18-1,1-18 1,-18 89-1,-53 17 1,-18 88 0,54 18-1,17-1 1,0-16 0,35-37-1,53-34 16,-17-18-15,-18-18 0,0-34-1,-1-19 1,-34 53-16</inkml:trace>
  <inkml:trace contextRef="#ctx0" brushRef="#br0" timeOffset="44995.05">12577 8996 0,'-18'-18'16,"36"36"-16,-36-53 0,88-36 31,-52 53-31,53 1 16,123-1-1,-18-17 1,-88 35 0,-105 0-1,-72 17 1,-69 1 0,34 0-1,89-18-15,-71 0 16,88 17 15,-17 1-15,18 17-1,17 36 1,-18-1 0,18-34-16,-35 122 15,17 19 1,0-18-1,-17 52 1,35-52 0,53-36-1,35-34 1,18-89 0,0 0-1,17-18 16,1-70-15,-54 17-16</inkml:trace>
  <inkml:trace contextRef="#ctx0" brushRef="#br0" timeOffset="45293.18">13458 9155 0,'-35'0'15,"70"0"-15,-87 0 0,-37 17 16,1 71 0,35 1-1,36 52 1,17-18 0,35-35-1,-17-70 1,52 53-16,18-71 31,-17 0-15,-36-36-1,0-34 1,-35 52-16</inkml:trace>
  <inkml:trace contextRef="#ctx0" brushRef="#br0" timeOffset="45477.84">12947 9490 0,'0'0'0,"-18"17"31,36-17-15,52 0-16,72 0 15,-19-17 1,53-36 15</inkml:trace>
  <inkml:trace contextRef="#ctx0" brushRef="#br0" timeOffset="45893.77">13635 9490 0,'0'0'0,"0"17"16,-18-17-16,1 18 15,34-18 17,71-35-17,1-1 1,-19-16 0,-52-19-1,-18 36 16,-71 35-15,-35 70 0,53 1-1,36 17 1,17 0 0,35-17-1,-17-54-15,70 1 16,0-18-1,18-18 1,-18-35 0,-53 18-16</inkml:trace>
  <inkml:trace contextRef="#ctx0" brushRef="#br0" timeOffset="46693.62">14164 9366 0,'0'-17'16,"0"34"-16,0-70 0,35 36 31,53-19-15,1 36-1,-19 36 1,-34 34 0,-36 18-1,-36 18 1,-17-35-1,36-54-15,-19 19 16,36-19 0,36-70 15,34-17-15,18-36-1,-70 88-15,53-52 16,-1-18 15,-52 70-15,-36 71 15,-17 18-15,35-36-16,-35 53 15,35-17 1,17-1-1,54-52 1,-1-1 0,19-52-1,-54 35-15,18-70 16,17-36 0,-52-53-1,0 35 16,-18-17-15,0 71 0,0 52-16,-18 71 31,-35 88-15,35 0-1,18-52 1,0 52-1,0-88 1,0-36-16,36 18 16,17-35-1,17 0 1,18-52 0,-35-19-1</inkml:trace>
  <inkml:trace contextRef="#ctx0" brushRef="#br0" timeOffset="46893.36">14922 9278 0,'0'0'0,"18"0"47,17 0-47,71 0 15,0 0 1,35-18 0,-53 1-1</inkml:trace>
  <inkml:trace contextRef="#ctx0" brushRef="#br0" timeOffset="47193.19">15875 9066 0,'0'0'0,"-18"0"0,-17-35 31,17 35-15,-34 53 0,16 35-1,1 36 1,17-36-1,18-53-15,0 71 16,0-53 0,71-18-1,-1-17 1,54-36 0,-36-35-1</inkml:trace>
  <inkml:trace contextRef="#ctx0" brushRef="#br0" timeOffset="47493.84">16245 8996 0,'0'-18'0,"0"36"0,18-36 0,0 18 16,17 0-1,53 53 1,-17 35-1,-1 36 1,-70-1 0,0-35-1,-88 18 1,53-88-16,-36 35 16,18-36-1,36-17 1,17-17 15,17 17-31</inkml:trace>
  <inkml:trace contextRef="#ctx0" brushRef="#br0" timeOffset="47959.67">17127 9172 0,'0'0'0,"-17"0"0,34 0 46,1 0-30,17 0-16,-17 0 0,70 0 16,18 0-1,-18 0 1,-70 0-16,-54 0 31</inkml:trace>
  <inkml:trace contextRef="#ctx0" brushRef="#br0" timeOffset="48110.68">17198 9313 0,'0'18'0,"18"-18"32,34 0-17,19 0 1,52-18-1,-105 1-15</inkml:trace>
  <inkml:trace contextRef="#ctx0" brushRef="#br0" timeOffset="48526.01">18256 8625 0,'0'0'0,"-17"-17"0,-1 17 16,-35 0-1,-18 35 1,36 18 0,18 18-1,17-54 1,70-17-1,-17-17 1,18-36 0,-54 0-1,-17 35 1,-88 18 0,35 35-1,-35 106 1,53-17-1,17 35 17,18-71-17,53-35-15</inkml:trace>
  <inkml:trace contextRef="#ctx0" brushRef="#br0" timeOffset="48860.71">18856 8784 0,'0'-17'16,"0"34"-16,0-52 0,-18 35 16,-35 35-1,-17 71 1,52-53-1,-52 88 1,34-35 0,19 17-1,17-70 1,17 0 0,54-35-1,17-18 1,0-35-1,-35-18 1</inkml:trace>
  <inkml:trace contextRef="#ctx0" brushRef="#br0" timeOffset="49060.74">18380 9190 0,'-18'0'15,"36"0"-15,-54 0 0,54 0 32,17 0-17,89 0 1,35-18 0,-124 18-16</inkml:trace>
  <inkml:trace contextRef="#ctx0" brushRef="#br0" timeOffset="49327.39">19156 8925 0,'0'0'0,"-18"0"0,18-17 16,0 34 15,18 54-15,-1-36-1,36 89 1,-17-36 0,-1 0-1,-35-53 1,18-17 0,-1-18-1,36-18 1</inkml:trace>
  <inkml:trace contextRef="#ctx0" brushRef="#br0" timeOffset="49561.51">19720 8890 0,'0'0'0,"-17"18"31,-19 17-31,-34 53 16,-36 36-1,35-36 17,54-71-32,-1 36 15,18-35-15,-18 0 16,107-36 15</inkml:trace>
  <inkml:trace contextRef="#ctx0" brushRef="#br0" timeOffset="49976.63">20249 8714 0,'0'17'31,"0"1"-31,-17-18 16,-1 18 0,18-36 31,0 0-47,0 1 15,0-1-15,18 0 16,35 1-1,-18 17 1,-17 35 0,-18 106-1,-36-17 1,-52-19 0,35-52-1,36-53 1</inkml:trace>
  <inkml:trace contextRef="#ctx0" brushRef="#br0" timeOffset="50563.77">20426 8396 0,'0'0'0,"-18"-18"15,71-17 1,71 18 0,17-1-1,35 18 1,-52 0-1,-72 0 17,-52 53-17,0 35 1,0 0 0,0 36-1,-17-1 1,17-70-16,-35 141 15,35-70 1,-36 34 0,1 1-1,0-71 1,35-52-16,-53 52 16,0-35-1,-71-36 1,19-17-1,-54 0 17,35-17-17,36-1 1</inkml:trace>
  <inkml:trace contextRef="#ctx0" brushRef="#br0" timeOffset="50676.32">20302 9754 0,'18'0'0,"-36"0"0,36 18 15,-18 0 17</inkml:trace>
  <inkml:trace contextRef="#ctx0" brushRef="#br0" timeOffset="51942.94">2081 11377 0,'0'0'0,"-17"0"0,-36-18 31,53 1 0,0-18-31,17-18 16,36 35-1,36 0 17,-72 36-32,18 35 15,1 123 1,-54-70 0,-70 18-1,17-54 1,18-35-1,36-35 1,17-35 15,17 0-15,36 35 0,71 0-1,-18 35 1,52 71 15,-122-18-15,-72 53-1,-69-53 1,-54-17 0,53-36-1,-35-35 1,35-35-1,36-18 1,17-35 0,35 53-1,18 17 1,35 0 0,-17 1-16,70-19 15</inkml:trace>
  <inkml:trace contextRef="#ctx0" brushRef="#br0" timeOffset="52259.99">2857 11906 0,'18'0'0,"-36"0"0,54 0 16,-19 0-16,1 0 15,0-17 1,-1-19 0,-34 36 15,-1 0-31,-17 0 16,-1 0-1,36 18 1,18-18 15,0 0-15,-1 0-16</inkml:trace>
  <inkml:trace contextRef="#ctx0" brushRef="#br0" timeOffset="55976.3">4851 11271 0,'0'0'0,"0"-17"0,0-19 16,0 19-1,0-19 1,0 1 0,0 17-1,53 89 1,35 88-1,-53-124-15,53 89 16,53-1 0,-35-35-1,0-17 1,-35-36 0,-71-17-1,0-54 16</inkml:trace>
  <inkml:trace contextRef="#ctx0" brushRef="#br0" timeOffset="56276.77">5644 11165 0,'0'0'16,"18"-17"-16,-18-19 0,0 1 15,-18 18 1,-87 87 0,-72 107-1,-17 34 1,0-34 0,53-72-1,53-16 1,88-36-1,53-53 17,35-53-17,-35 35-15</inkml:trace>
  <inkml:trace contextRef="#ctx0" brushRef="#br0" timeOffset="56576.18">5750 11465 0,'0'18'0,"0"-36"0,0 54 16,0-19-16,0 71 15,-17 53 1,-19 18 0,-34 176-1,17-123 1,0 106-1,18-107 1,35 1 15,0-106-15,0-89-16,0-70 31,53-52-31</inkml:trace>
  <inkml:trace contextRef="#ctx0" brushRef="#br0" timeOffset="56908.98">5768 11783 0,'0'0'0,"0"-88"31,53 35-31,17 17 15,-34 36 1,69 0 0,-34 18-1,-36 53 1,-52 34 0,-72-34-1,-105 17 1,89-53-1,52-17 1,35-18 0,53 0-1,54-53 1</inkml:trace>
  <inkml:trace contextRef="#ctx0" brushRef="#br0" timeOffset="57425.3">6809 11571 0,'0'0'0,"-18"0"0,-35 0 16,-88 0-1,35 0 1,-35 71-1,35 34 1,89-16 0,17 34-1,70-88 1,18-35 0,-17-35-1,35-35 1,-18-19-1,-71 72 1,1-54 0,17-35-1,-35 53 1,0 124 15,0 17-15,0 36-1,53-71 1,18 0 0,17-53-1,18-36 1,-71 19-16</inkml:trace>
  <inkml:trace contextRef="#ctx0" brushRef="#br0" timeOffset="57675.8">7355 11236 0,'0'0'0,"0"-18"0,0 36 16,0 35 0,0-18-16,-17 124 15,17-36 1,0-17-1,0-35 1,35-36 0,53-17-1,-17-54 1,-36 19-16</inkml:trace>
  <inkml:trace contextRef="#ctx0" brushRef="#br0" timeOffset="58125.92">7885 11165 0,'0'-17'0,"0"34"0,0-52 15,-18 106 17,0 35-17,18 52 1,-17-105-16,-1 53 15,0 0 1,1-53 0,17-36-1,0-52 17,0 17-32,35-52 15,-17 52-15,70-105 16,0 70-1,0 35 17,-17 54-17,-18 52 1,-53-71-16,0 72 16,0-37-1,-18-16 1,0-36-1,-17 0 1</inkml:trace>
  <inkml:trace contextRef="#ctx0" brushRef="#br0" timeOffset="58309.63">7338 11589 0,'-18'0'16,"36"0"-16,-1 0 31,72-36-15,34-16 0,-70 34-16</inkml:trace>
  <inkml:trace contextRef="#ctx0" brushRef="#br0" timeOffset="59775.71">9102 11783 0,'-18'17'0,"36"-34"0,-71 52 0,35-17 16,18-1 0,71-17-1,52-53 1,-17 0-1,17-52 1,-34-36 0,-72-18-1,-17 0 1,-53 88 0,-17 71-1,-1 124 1,54 35-1,17 88 17,0-142-17,35 19 1,18-71 0,35-35-1,18-54 1,17-34-1,-17-19 1,-53 19 0,-53-36-1,0 71 1,-18 35 0,-35 35-1,53-17-15,-17 35 16,17 0-1,53-18 1,0-35 15,53 0-15,-1-35 0,1-1-1,-35-34 1,-54 34-1,-17 54 17,0 17-17,0-17-15,-17 70 16,17-35 0,0 0-1,35-53 1,36 0-1,34-53 17,-16-17-17,-36-1 1,-1-17 0,-34 35-1,0 18 1,-18 52 15,0 36-15,0 18-1,0 70 1,0 53 0,0-141-16,0 70 15,0-52-15,17 193 16,1 19-1,-18-54 17,0 18-17,-88-35 1,0-107 0,70-69-16,-35-1 15,0-70 1,18-71-1,0-106 1,-1-105 0,36 70-1,18-124 1,35 195 0,17 0-1,1 87 1,0 54-1,52 0 17,-88 35-32,106-53 15,-52 35-15</inkml:trace>
  <inkml:trace contextRef="#ctx0" brushRef="#br0" timeOffset="62860.19">12241 11271 0,'18'-17'0,"-36"34"0,107-140 32,-89 105-32,0-52 15,-53 52 1,-53 18-1,-35 88 1,70 36 0,18 70-1,36-141-15,17 88 16,17-18 0,54-52-1,17-54 1,53-17-1,18-70 17,-36-1-17,-34-35 1,-72 36 0,-17 35-1,0 70 16,0-18-31,0 72 16,0-19 0,35-17-1,36-35 1,0-18 0,34 0-1,-69-18-15,69-52 16,-34 17-1,-53-53 17,-18 18-17,-71-18 1,36 88-16,-36 1 16,-52 34-1,17 107 1,71-19-1,17 19 1,71-18 0,18-71-1,87-17 1,-52-18 0,35-53-1,-17-18 1,-54-35 15,-52 36-15,-18 52-16,18-35 15,-18 106 17,0-35-32,0 35 15,0 35 1,0-35-1,17-53 32,1 0-47,35-53 16,17 0 0,-34 0-1,-19 35-15,18 18 16,-17 0-1,-18 71 17,35 0-17,-17-19 1,0-52-16,-1 36 16,1-36-16,35 0 15,0 0 1,17-36-1,-17-34 1,18-36 0,-36-53-1,-35 124-15,0-106 16,0 17 0,0 89-1,-35 35 1,-18 124-1,35 34 17,18 1-17,18-53 1,35-18 0,35-35-1,-17-35 1,87-18-1,-52-36 1,18-34 0,-36-54-1,-71 36 1,-17 0 0,-70 88-1,-36 18 1,36 35 15,-1 35-31,53 0 31,18 0-15,18-35 0,17-35-1,36-18 1,-18-18-1,0-35 1,0-17 0,-18-19-1,0 1 1,-35 106 15,0 52-15,0-52-16,0 35 15,35 35 17,18-35-17,0-53 1,18 0 0,-1 0-1,1-53 1,-36-17-1,18-54 1,-53 54 0,0 34-1,0 89 17,0-35-32,0 70 15,0-17 1,18-1-1,35-35 17,17-17-17,36-18 1,-18 0 0,36-70-1,-71 17 1,-18-53-1,-17 18 1,-1 70 0,-34 71 15,-19 53-15,1-53-1,35 17 1,-18-35-1,18-52 32,18 17-31,0-53 0,35-35-1,-1 17 1,1-35-1,-35 89-15,35-1 16,-18 36 0,-17 17-1,-1 71 1,-17-18 0,0-35-1,36 0 1,-1-53-1,53 17 1,36-34 15,-1-18-15,18-36 0,-35-17-1,-71 53-15,54-107 16,-72 37-1,-17 34 1,-88 89 0,17 35-1,-17 88 1,88-71 0,18 1-1,35-18 1,0 0-1,-18-18 1,-35-17 15,0-1-15,-18-17 0,-17 0-1,0 0 1,-36 0-1,-35-88 1</inkml:trace>
  <inkml:trace contextRef="#ctx0" brushRef="#br0" timeOffset="63074.98">15716 10901 0,'-17'0'0,"34"0"0,-52 0 0,17 0 0,1 0 31,-1 0-15,0 0 15,1 0-31,-36 0 16</inkml:trace>
  <inkml:trace contextRef="#ctx0" brushRef="#br0" timeOffset="63308.41">13970 11271 0,'0'0'0,"-18"18"0,1 0 15,17-1-15,141-17 47,0 0-31,18-53 0,-18 18-16</inkml:trace>
  <inkml:trace contextRef="#ctx0" brushRef="#br0" timeOffset="63908.61">17657 10954 0,'0'0'0,"-18"0"16,0 0 0,-52 35-16,-36 71 31,0 70-15,88-52-1,18 17 1,18-71-1,70-17 1,-70-53-16,52 18 16,19-18-1,-1-53 1</inkml:trace>
  <inkml:trace contextRef="#ctx0" brushRef="#br0" timeOffset="64207.49">17992 10936 0,'0'0'0,"17"0"16,19 0-1,69 18 1,-16 17-1,16 18 1,-87-18-16,0 53 16,-18 36-1,-53 35 1,-18-89 0,-35 1-1,53-36 1</inkml:trace>
  <inkml:trace contextRef="#ctx0" brushRef="#br0" timeOffset="65391.51">5380 12700 0,'-18'0'0,"36"0"0,-89 0 31,71 18 16,18-18-32,0 0-15,-1 17 16,54-17-16,123 18 16,17-18-1,125 0 1,-37-18-1,-175 18-15,370-17 16,-71 17 15,177-18-15,-106 18 0,194 0-1,-494 0-15,370 0 16,212 0-1,18 18 1,-194-1 0,193 1-1,19 0 1,-36-18 0,-212 17-1,142-17 1,-212 0-1,88 18 1,-53-1 15,-123 1-15,-142-18 0,54 0-1,-124 0 1,-18 0-1,-105 0 1,-53 0-16,-18-18 16,0-17-1</inkml:trace>
  <inkml:trace contextRef="#ctx0" brushRef="#br0" timeOffset="65524.49">18715 12718 0,'0'0'0,"-35"-18"15,17 18 1,-70 0 15,-18 0-31</inkml:trace>
  <inkml:trace contextRef="#ctx0" brushRef="#br0" timeOffset="69757.3">3986 14129 0,'0'0'0,"0"-18"16,18 0-16,0 1 0,-1-1 0,19-52 31,-1-19-31,-18 37 32,-17 16-17,0 89 1,-70 88-1,-18 0 1,-71 89 0,36-54-1,-36 0 1,88-105 0,71-53-16,35-18 31,36-71-16,35-35 1,35-35 0</inkml:trace>
  <inkml:trace contextRef="#ctx0" brushRef="#br0" timeOffset="70041.31">4551 13829 0,'0'0'0,"70"-35"15,-123 123 17,18-53-32,-18 36 15,-88 105 1,35-35 0,0 53-1,36-70 1,35-36-1,52-106 32,19-35-31,16 0-16</inkml:trace>
  <inkml:trace contextRef="#ctx0" brushRef="#br0" timeOffset="70317.66">4974 13917 0,'0'0'0,"-17"0"125,-1 0-109,18 18-1</inkml:trace>
  <inkml:trace contextRef="#ctx0" brushRef="#br0" timeOffset="70891.47">5098 14076 0,'0'-18'0,"0"36"0,35-124 31,-35 88-31,0-35 16,0 36 0,0 34 15,0 19-31,0 70 15,-35-1 1,-18 72 0,35-18-1,18-54 17,18-52-17,35-53 1,35-17-1,0-54 1,18-35 0,-89 71-16,1 17 0</inkml:trace>
  <inkml:trace contextRef="#ctx0" brushRef="#br0" timeOffset="71073.64">4921 14235 0,'-17'0'0,"-1"0"16,0 17-16,177-52 47,-124 35-47,89-35 31,17-1-15</inkml:trace>
  <inkml:trace contextRef="#ctx0" brushRef="#br0" timeOffset="72340.92">5944 14499 0,'18'0'16,"-36"0"-16,71 0 0,-35-53 15,35-17 1,-36-36 0,-17 35-1,0 36 1,-53-53 0,-17 35-1,-71 53 1,35 70-1,-88 107 1,106-54 0,52 18-1,36-52 1,53-72 0,53-34-1,18-54 1,17-52-1,-18-1 1,-52 1 15,-54 70-15,1 53 0,-18 35-1,0 36 1,-35 105-1,35-53 1,17-70 0,72-35-1,-1-18 1,106-71 0,-53-17-1,18-18 1,-106-17-1,-53 70 1,-71 18 0,-70 35 15,18 53-15,17 35-1,70-35 1,36 17-1,0-52 1,106-36 0,0-52-1,-18 17 1,-17 18 0,-36 17-1,-35 0 1,0 71 15,0-35-31,0 105 31,0 1-31,-18 70 32,1 17-17,17-34 1,0-107-16,0 195 15,0 0 1,-35-71 0,17 35-1,-35-88 1,-53-17 0,-53-89-1,54-35 1,-19-71-1,18-123 1,71-17 0,17-72 15,36 36-15,53 36-1,52 17 1,-17 70-1</inkml:trace>
  <inkml:trace contextRef="#ctx0" brushRef="#br0" timeOffset="74341.05">7020 14217 0,'0'0'0,"0"-35"32,0 52-1,0 1-31,0 52 16,0-52-16,0 53 15,0 17 1,0-35-1,0-36 1,18-52 31,17-71-31,-17 36-1,17-1 1,-17 36-1,17 35 1,18 70 0,-18 1-1,-17-53-15,35 88 16,0-54 0,53-34-1,52-18 1,19-70-1,-19-54 1,-69 36 15,-89-18-15,-18 18 0,-70 17-1,-71 71 1,0 53-1,36 53 1,88 17 0,17 36-1,36-88 1,70-18 0,-71-53-16,72 0 15,52-53 1,-18-35-1,-52-1 1,-18 1 0,-53 18 15,0 34-15,0 54-1,0 53 1,0 52-1,0-35 1,53-17 0,35-54-1,-18-17 1,1-52 0,-1-54-1,-34 0 1,-19 18-1,-17 17 1,0 106 15,-17 18 1,-1 53-17,18-18 1,0-35-1,-18-53 17,18-17-17,0-36 1,0-18 0,18 1-1,0 34-15,17-17 16,0 53-1,0 0 1,1 71 0,-1-1 15,36 36-15,-36-53-1,0-17 1,-17-36-1,17 0 1,18-71 0,0-17-1,-53 70-15,70-88 16,1 36 0,0 34-1,-36 36 1,-18 18-1,1 70 1,-18-35 0,35 35 15,-17-35-15,53-17-1,17-36 1,-35 0-1,-18-18-15,53-53 16,-17 1 0,-18-36-1,-36 18 1,-17 17 0,-88 71-1,18 53 1,52 71-1,18-36 1,0 18 0,53-36 15,17-52-15,36-18-1,-18-53 1,-35 0-16</inkml:trace>
  <inkml:trace contextRef="#ctx0" brushRef="#br0" timeOffset="75039.7">10566 13406 0,'0'0'15,"0"-18"-15,0 0 16,17 1-16,72-1 16,52-17-1,53 17 1,-71 18 0,-105 0-16,17 0 15,-123 35 16,-36-35-15,19 0 0,-1 0-1,70 0 1,-52 0 0,0 18-1,35 0 1,-17 52-1,17 71 1,53 18 0,0 123-1,0-105 1,17 70 0,1-71-1,52-17 1,1-53-1,17-54 1,36-52 0,-36-52 15,35-19-31</inkml:trace>
  <inkml:trace contextRef="#ctx0" brushRef="#br0" timeOffset="76456.75">11483 13688 0,'0'0'0,"-18"0"0,-52-18 16,34 18-16,-52 0 16,-123 124-1,105-1 1,35 36-1,54-36 1,69 18 0,54-17 15,18-89-15,-89-35-16,124 0 15,-53-17 1,35-89-1,-71 35 1,18-52 0,-52 34-1,-54 107 17,0 17-17,1 54 1,-1-1-1,18 18 1,0-89-16,18 36 16,35-53 15,35 0-15,0-53-1,-17-17 1,-71 34-16,0-17 15,-53-70 1,-35 70 0,-18 35-1,53 18 1,35 0 0,36-17-1,88-1 1,17-17-1,18 17 1,-35 18 0,0 53 15,-88-35-31,-1 17 16,18 53-1,-35-35 1,0 35-1,-35-17 1,18-53 0,-1-18-1,18-18 1,35-53 0,0-17-1,36-18 1,17 18-1,-35 71 1,-35 34 0,-18 36 15,0 35-15,0 0-1,35 1 1,18-36-1,35-36 1,0-17 0,-35-53-1,18-53 1,-1 18 0,36-123-1,-53 70 1,-35-1-1,-18 89 1,-35 53 0,-36 106-1,36 18 17,17-89-32,0 124 15,18-53 1,18-1-1,53-34 1,34-36 0,1-17-1,18-36 1,-54-52 0,-34-1-1,-36 36 1</inkml:trace>
  <inkml:trace contextRef="#ctx0" brushRef="#br0" timeOffset="76640.49">13088 14041 0,'0'0'0,"18"0"31,-1 0-31,54 0 15,70 0 1,-35-36 0,-36 1-1</inkml:trace>
  <inkml:trace contextRef="#ctx0" brushRef="#br0" timeOffset="77773.09">13970 14270 0,'0'0'0,"-18"0"0,36 0 47,17 0-47,36-35 15,-36 17-15,36-35 16,-36-18 0,-35-34-1,-53 34 1,-88 53-1,106 18-15,-36 18 16,18 0-16,-88 70 16,70 18 15,36 35-15,18-18-1,52-70 1,53-17-1,18-36 1,17-71 0,-34 18-1,-1-70 1,-35 52 0,-36-52-1,-17 87 1,0 54-1,-17 70 1,17-17 0,0 34 15,53-34-15,35-71-1,-18 0 1,36-35-1,-35-36 1,-36 1 0,-17-36-1,-18 88-15,17-17 16,-17 88 15,18 35-15,-18-70-16,18 35 15,70-1 1,-18-34 0,1-18 15,35-18-15,-53-17-1,0-18 1,-18-35-1,0-18 1,-35 71 0,0 123 15,0-17-15,-18-1-1,18-52-15,0 17 16,0-52 46,-17-1-62</inkml:trace>
  <inkml:trace contextRef="#ctx0" brushRef="#br0" timeOffset="77956.53">14993 13776 0,'0'0'16,"-18"0"-16,1 0 0,-1 35 15,-17 1 1,35-19-16,0 18 16,35-17-1,36-18 1</inkml:trace>
  <inkml:trace contextRef="#ctx0" brushRef="#br0" timeOffset="78756.55">15540 13970 0,'0'18'0,"-35"52"16,35-52-1,-18-1-15,18 54 16,-18-18 0,1 17-1,17-52 1,-18 0 0,18-36 15,0 0-31,0-34 15,53-37 1,17-16 0,-17 34-1,36 36 17,-54 52-17,-17 54 1,-18-1-1,17 36 1,1-53 0,17 0-1,18-18 1,18-35 0,17-53-1,-18 1 1,36-54-1,-35 18 1,-54 52-16,1-70 16,-18 54 15,-18 52-15,-52 52-1,52 37 1,18-1-1,53 0 1,18-35 0,-36 0-1,-17-36 1,-36 19 0,-88-36-1,0 17 1,53-17-1,36-35 1</inkml:trace>
  <inkml:trace contextRef="#ctx0" brushRef="#br0" timeOffset="79273.83">17639 13423 0,'18'-17'0,"-36"34"0,53-52 31,-52 35-31,-19 0 16,-70 53-1,71-18-15,-124 194 16,54-35 0,-1 53-1,70-53 1,36 53 0,0-211-16,53 87 15,71-17 1,52-88-1,-35-18 1,53-89 0,-141 54-1</inkml:trace>
  <inkml:trace contextRef="#ctx0" brushRef="#br0" timeOffset="79956.73">18221 14093 0,'0'-35'15,"0"70"-15,-71-105 16,18 70 0,36 0-16,-54 53 15,1 17 1,34 19 0,36-37-1,36-34 1,-1-18-1,36-35 1,17-18 0,-71 35-16,19-52 31,-1 34-15,-17 19-1,-18 52 1,0 36-1,0 17 1,53-18 0,-1-34-1,37-36 1,-1 0 0,0-71-1,-53-17 1,-35-53-1,-35 35 1,-88-35 0,-71 88-1,35 71 17,-18 87-17,124-69-15,-35 87 16,53 36-1,35-36 1,53 1 0,53-54-1,35-34 1,0-36 0,-18-53-1,-87 35-15</inkml:trace>
  <inkml:trace contextRef="#ctx0" brushRef="#br0" timeOffset="80172.61">18979 13917 0,'0'-18'0,"0"36"0,-17-36 16,-1 18-1,-35 36 1,18 70-1,17-18 1,18-71-16,0 107 16,0-71-1,0-18 1,36-35 0</inkml:trace>
  <inkml:trace contextRef="#ctx0" brushRef="#br0" timeOffset="80489.87">18979 13970 0,'0'-18'0,"0"36"0,0-53 0,36-36 32,-19 54-32,54-19 15,35 36 1,17 18-1,-70 70 1,-35 71 0,-18-71-1,-36 53 1,19-88 0,-1-18-1,1-35 1,17-17-1,-18-1-15</inkml:trace>
  <inkml:trace contextRef="#ctx0" brushRef="#br0" timeOffset="80655.56">18997 14111 0,'0'0'0,"-18"0"16,36 0-1,17 0 1,36 0 0,-36-18-16,106 1 15,-88-1-15</inkml:trace>
  <inkml:trace contextRef="#ctx0" brushRef="#br0" timeOffset="80891.14">19844 13829 0,'0'-18'0,"0"36"0,-18 0 32,-17 52-17,0 54 17,35-107-32,0 54 15,0-54-15,0 72 16,0-37-1,0-34 1,0-36 15</inkml:trace>
  <inkml:trace contextRef="#ctx0" brushRef="#br0" timeOffset="81123.06">19773 13935 0,'0'0'15,"18"-18"-15,-1 18 0,1-18 16,17 36 0,-17 0-16,17 52 31,1 1-15,-1-1-1,-18-52-15,1 0 16,35-1-1,-35-17 1,17-35 0</inkml:trace>
  <inkml:trace contextRef="#ctx0" brushRef="#br0" timeOffset="81340.34">20214 13829 0,'0'0'0,"0"-18"16,0-17-16,-35 123 31,0 18-15,-18 17-1,35-34 1,18-36 15,0-36-15,35-17-1</inkml:trace>
  <inkml:trace contextRef="#ctx0" brushRef="#br0" timeOffset="81573.13">20532 14252 0,'0'18'0,"0"-1"16,-18 36-1,0-17 1,-17 17 0,17-36-16,-34 36 15,-54 18 17,0-54-17,88-17-15</inkml:trace>
  <inkml:trace contextRef="#ctx0" brushRef="#br0" timeOffset="81972.5">21131 13547 0,'0'-18'16,"0"36"-16,0-54 0,18 19 31,-18 34-15,-18 36-1,1 53 1,-1-18 0,18-70-16,0 70 15,35-35 1,1-53-1</inkml:trace>
  <inkml:trace contextRef="#ctx0" brushRef="#br0" timeOffset="82222.6">21678 13882 0,'0'-18'15,"-17"18"1,-1 18-16,-17-1 16,-18 72-1,17-19 1,1 18 0,18-17-1,17-1 1,0-52-1</inkml:trace>
  <inkml:trace contextRef="#ctx0" brushRef="#br0" timeOffset="82522.22">21590 14005 0,'0'0'0,"0"-17"0,35-54 31,18 36-15,35 17 0,1 18-1,-1 71 1,-53 52 0,-35-17-1,0-18 1,0-35-1,-18-53 1,1 0 0,-1 0-16,-35-18 15</inkml:trace>
  <inkml:trace contextRef="#ctx0" brushRef="#br0" timeOffset="82722.46">21308 14111 0,'35'-18'31,"-17"18"-31,17 0 0,18 0 16,106 0 0,-18-17-1,35 17 1,-158-18-16,52 18 15</inkml:trace>
  <inkml:trace contextRef="#ctx0" brushRef="#br0" timeOffset="82955.55">22190 13847 0,'0'-18'0,"17"18"31,-17 18-31,18-1 15,35 71 1,-18 1 0,36-1-1,-54-35 1,-17-36 0,0 1-16,18-18 15,0-18 1</inkml:trace>
  <inkml:trace contextRef="#ctx0" brushRef="#br0" timeOffset="83163.42">22560 13847 0,'0'0'0,"-35"0"31,17 17-15,-35 71-1,0-35 1,0 35 0,53-52-1</inkml:trace>
  <inkml:trace contextRef="#ctx0" brushRef="#br0" timeOffset="83472.64">22913 13670 0,'0'-18'46,"0"1"-30,18 17-16,-1 0 16,-17-18-1,18 18-15,-1 0 16,-17 18 0,0-1-16,0 36 15,-52 36 1,-37-19-1</inkml:trace>
  <inkml:trace contextRef="#ctx0" brushRef="#br0" timeOffset="84522.37">22983 13159 0,'0'17'15,"0"1"1,0 0 0,0-1-16,18-17 0,0 18 15,17-1 1,-17 1-16,35 17 15,17 106 1,-52 18 0,-18 88-1,-18-53 1,-105 71 0,17-124-1,0-53 1,35-53-1,19-35 1,16-70 0,19 52-16</inkml:trace>
  <inkml:trace contextRef="#ctx0" brushRef="#br0" timeOffset="85139.83">22825 13000 0,'0'0'0,"0"-18"16,35 1-16,106-19 16,-17 36-1,52-35 17,-53 35-17,-87 0-15,87 0 16,-70 0-1,-35 53 1,-18 53 0,0 53-1,0-36 1,0 177 0,0-124-1,0 54 1,0-72-1,17 54 1,-17-36 0,0-52-1,-35-36 17,-35-53-17,-19-17 1,-16 0-1,34-18 1,-70 0 0,0-36-1</inkml:trace>
  <inkml:trace contextRef="#ctx0" brushRef="#br0" timeOffset="86055.65">3881 15946 0,'0'-36'31,"0"19"-31,0-19 16,-18 72 15,-35 34-15,-53 177 0,0-53-1,-52 106 1,34-106-1,18-18 1,89-158-16,87-88 31,1-1-15,-36 18 0,53-53-16</inkml:trace>
  <inkml:trace contextRef="#ctx0" brushRef="#br0" timeOffset="86305.95">4304 15875 0,'0'0'0,"0"18"0,-53 123 16,-35 17-1,-53 54 1,17-35-1,89-125-15,-89 160 16,72-88 0,52-36-1,17-106 1,71-52 0</inkml:trace>
  <inkml:trace contextRef="#ctx0" brushRef="#br0" timeOffset="86555.38">4762 16157 0,'0'0'0,"18"-17"0,0 17 16,-18 35 0,0 0-16,-53 53 15,0 71 1,18-53-1,-1 35 1,36-70 0,0-36-1,18-35-15,35-35 32,-35 35-32</inkml:trace>
  <inkml:trace contextRef="#ctx0" brushRef="#br0" timeOffset="86723.55">4533 16563 0,'0'0'15,"-53"0"-15,36 0 16,87-35 15,36-1-15,70 1-1,-140 35-15</inkml:trace>
  <inkml:trace contextRef="#ctx0" brushRef="#br0" timeOffset="87755.43">5627 16669 0,'17'0'15,"-34"0"-15,87 0 16,1-36 0,-36-16-1,-17-19 1,-36-17 0,-105 17-1,87 54-15,-87 17 16,-18 70-1,35 18 1,18 36 0,70-36-1,18 35 1,71-123 15,52 0-15,1-52-1,34-54 1,-34 18 0,-89 17-1,-17 36 1,-1 88 15,1 0-15,0 70-1,35-35 1,-53-53-16,88 54 16,-18-72-1,36-17 17,0-53-17,70-88 1,-105 35-1,-36-17 1,-52 52 0,-36 54-1,-53 34 1,35 19 0,36-19-16,-35 36 15,70-17 1,0 34-1,0 1 1,35 52 0,0 1-1,18 105 17,-35-70-17,-18 88 1,0-53-1,-71 35 1,-17-123 0,-71-36-1,-35-87 1,0-54 0,-53-88-1,124-35 1,70-70-1,176-1 1,107 71 0</inkml:trace>
  <inkml:trace contextRef="#ctx0" brushRef="#br0" timeOffset="89555.79">7197 16475 0,'-18'0'0,"36"0"0,-54 0 16,36-18-16,0-17 15,-35 0 1,17 35-1,18 52 1,-17 19 0,-1 35-1,1-53 1,17-36 0,0 19-1,17-72 16,18-17-15,18-35 0,-17 18-1,-19 52-15,1-17 16,0 35 0,17 88-1,0-17 1,18-1-1,18 1 1,34-54 0,19-34-1,-18-19 1,0-52 15,-71 0-15,-35 70-16,0-123 15,-53 71 1,-71 34 0,36 54-1,-18 88 1,54 17 0,52-17-1,0-53 1,88 0-1,-18-53 1,36-35 0,-18-36-1,-35-35 1,-35 1 15,-18 52-15,0 88 15,0-17-31,17 52 16,36 18-1,0-35 1,0-18 0,35-35-1,-17-35 1,-18-18-1,-18-53 1,-35 18 0,18 35-1,-18 106 32,0-17-47,0 34 16,0 18-1,0-17 1,0-54 0,35-17 15,0-70-15,1-1-1,34-17 1,-35 18-1,18 52 1,-35 36 0,17 35-1,1 35 1,-19-35 0,54-18 15,-36-17-16,53-18 1,-35-18 0,0-35-1,-35 35-15,52-70 16,-52 18 0,17 17-1,-17 53 1,-1 53-1,-17 35 1,18-18 0,35-17-1,0-53 1,18 0 15,-19 0-15,72-88-1,-71 18 1,-36-36 0,-17 17-1,-52 72 1,-19 70 0,18 70-1,53-17 1,0-53-1,35 0 1,54-35 0,-19-18-1,54-71 17,-107 53-32</inkml:trace>
  <inkml:trace contextRef="#ctx0" brushRef="#br0" timeOffset="90188.48">10513 15610 0,'0'0'0,"-18"0"16,89-35 31,-54 35-47,54 0 15,-36-18-15,106 18 16,-88 0 0,-88 0 15,-71 0-15,18 0-1,53 0-15,-36 18 16,0 35-1,19 18 1,-1 70 0,17 17-1,19 125 1,17-125 15,0 36-15,0-35-1,0 0 1,53-71 0,52-70-1,-16-36 1,34-123 0,-35 53-16</inkml:trace>
  <inkml:trace contextRef="#ctx0" brushRef="#br0" timeOffset="92838.5">11201 15769 0,'-18'-17'0,"36"34"0,-54-52 0,19 35 0,-89-18 31,18 54-15,-18 69-1,88-69-15,-35 105 16,36 35 0,17-70-1,88-18 1,-18-70 0,107-36-1,-54-17 1,1-53-1,-36-18 1,-70 18 0,-18 52-1,0 72 1,-36 69 15,19-16-15,17-1-1,17-53 1,54-17 0,35-18-1,-18-53 1,0-53 0,-88 18-1,0-71 1,-53 53-1,-35 53 1,0 89 0,17 105-1,54 53 1,17-88 0,70-18 15,-52-71-16,88-34 1,-53-18 0,52-54-1,-52 1 1,36-18 0,-72 89-16,18-19 15,1 19 1,-36 105-1,0-18 1,35 19 0,18-36-1,-53-36 1,53 1-16,-36-18 0,19 0 31,34 0-15,-17-53-1,-18-18 1,1-70 0,17 0-1,-18 35 1,0 106 0,-17 89-1,0 16 1,17 36-1,0-35 1,36-53 0,-1-53-1,18 0 1,18-53 15,-18-17-15,36-177-1,-54 88 1,-17-35 0,-53 71-1,-17 34 1,-54 89 0,-17 89-1,53 52 1,17 0-1,0 53 1,18-53 0,71 0-1,17-70 1,36-36 15,-19-35-15,19-53-1,-18-53 1,-53 0 0,-36-52-1,-17 105 1,-53 53 0,-17 35-1,-1 88 1,36-34-1,17 16 1,18-34 0,0-36-1,71-35 1,-53 0 0,34-53 15,-34-17-16,0 52-15,-1-70 16,1 53 0,-18 88 15,0 35-15,0-71-16,0 36 15,0-35-15,0 35 16,53-35-1,35-18 1,18 0 0,-35-53-1,52-71 17,-70 54-32,-18-19 31,-17 72-16,-18 34 1,-18 72 0,1-1-1,17-35 1,0 17 0,52-34-1,19-19 1,17-17-1,-17-70 1,-18-19 0,-36 1-1,1 53 1,0 17 15,-18 71-15,-18 18-1,-17-18 1,35 0 0,0-36-1,17-17 17,54-35-17,-53 17-15,17 1 16,-18-1-16,36 0 15,-53 54 17,0-1-17,0 36 1,0-54 0,18-17-1,70 18 1,0-18-1,36-18 1,-18-35 0,-36-53-1,-34-35 1,-19 71 0,-17 34-1,0 72 1,-35 87-1,-18 1 1,0-18 0,35-71-1,18-18 1,-17-34 31,-1-18-47</inkml:trace>
  <inkml:trace contextRef="#ctx0" brushRef="#br0" timeOffset="93004.14">14852 15804 0,'0'0'0,"-53"-17"31,35 17-31,1 0 15,-36 0 1,35 0-16</inkml:trace>
  <inkml:trace contextRef="#ctx0" brushRef="#br0" timeOffset="93205.13">12806 15928 0,'0'0'16,"-35"18"-16,-1-1 0,-17 1 15,71-18 1,17 0-16,177-18 16,17-17-1,-52 0-15</inkml:trace>
  <inkml:trace contextRef="#ctx0" brushRef="#br0" timeOffset="93688.33">16686 15646 0,'0'-18'0,"0"36"0,0-54 15,53-69 1,-35 69-1,-18 19 1,-106 52 0,-17 71-1,-107 105 1,19 107 0,52-18 15,124-53-16,52-89 1,89-16 0,18-107-1,123-88 1,-89-35 0,-105 35-16</inkml:trace>
  <inkml:trace contextRef="#ctx0" brushRef="#br0" timeOffset="93921.45">16951 15787 0,'0'0'0,"-53"0"16,-18 88 0,36 18 15,18 70-16,17-141-15,0 71 16,17 0 0,36-88-1,0-1 1,-18-52 0</inkml:trace>
  <inkml:trace contextRef="#ctx0" brushRef="#br0" timeOffset="94105.64">16616 16157 0,'-18'0'16,"18"18"0,35-18-16,54 0 31,-1 0-16,71-35 1</inkml:trace>
  <inkml:trace contextRef="#ctx0" brushRef="#br0" timeOffset="94470.53">17145 16140 0,'-18'0'16,"36"0"-16,-53 17 0,-1 1 15,54-18 17,0 0-32,52 0 15,18-35 1,-52-18 0,-36 0-1,-36 0 16,-34 53-15,35 0-16,-36 53 16,36 35-1,17 35 1,36-52 0,88 0-1,52-71 1,-122 0-1</inkml:trace>
  <inkml:trace contextRef="#ctx0" brushRef="#br0" timeOffset="95253.73">17604 16069 0,'0'-18'0,"0"36"0,0-53 15,17-18 1,36 35-1,35 18 1,-35 18 0,-17 70-1,-36 18 1,-18 0 0,-35-53-1,0-18 1,53-17-1,0-36 17,35 0-32,54-70 15,-1-18 1,-35 18 0,-53 17 15,0 89-16,0 0 1,-18 17-16,0 36 16,18 34-1,0-52 1,18 18 0,53-53-1,34-18 1,-16-18-1,-36-53 1,17-52 0,-35-18-1,18-36 1,-53 124 0,36-35-16,-36 35 31,-71 124 0,18 88-15,35-36-1,18 36 1,0-124-16,0 36 16,18-1-1,0-70 1,52 18-1,-34-53 1,-19-1 0</inkml:trace>
  <inkml:trace contextRef="#ctx0" brushRef="#br0" timeOffset="95438.54">18327 16034 0,'0'0'0,"-18"0"0,1 0 31,34 0-15,18 0-1,71 0 1,-18 0 0,36-36-1</inkml:trace>
  <inkml:trace contextRef="#ctx0" brushRef="#br0" timeOffset="95720.2">19121 15787 0,'-18'0'16,"36"0"-16,-36-18 0,0 18 0,-17 0 16,17 0-1,-17 18 1,17 35-1,-17 70 1,35-17 0,0 17-1,18-70 1,-18-35-16,53 17 16,0-35-1,35 0 1,-35-35-1</inkml:trace>
  <inkml:trace contextRef="#ctx0" brushRef="#br0" timeOffset="95987.95">19403 15804 0,'0'-17'31,"17"17"-31,19 0 16,52 35 0,35 71-1,-52 53 1,-71-54 0,-88 1-1,-71-35 1,53-53-1,88-18 1</inkml:trace>
  <inkml:trace contextRef="#ctx0" brushRef="#br0" timeOffset="96270.95">19897 16369 0,'17'18'32,"-17"-1"-32,-17 36 15,-36 0 1,0 18-1,-18-19 1,-35 1 0,89-53-16,-18 0 15</inkml:trace>
  <inkml:trace contextRef="#ctx0" brushRef="#br0" timeOffset="98320.31">20990 15575 0,'0'0'0,"-17"0"0,-1 0 0,-70 0 32,70 0-17,-17 0 1,0 0-1,52 0 17,36 0-17,0 0 1,-35 0-16,35-35 16,-53 0-1,0-1 1,-71 36-1,18 18 1,-17 70 0,17 0-1,53 1 1,17-19 0,19-35-1</inkml:trace>
  <inkml:trace contextRef="#ctx0" brushRef="#br0" timeOffset="98621.93">21361 15699 0,'0'0'0,"0"-18"0,0 0 31,-18 36-16,-53 53 1,19 17 0,16 70-1,19-16 1,17-54 0,53 0-1,-36-70 1,36-18-1,18 0 1,-18-53 0</inkml:trace>
  <inkml:trace contextRef="#ctx0" brushRef="#br0" timeOffset="98837.5">21114 16087 0,'0'0'0,"-18"17"0,-17-17 0,17 36 16,1-36 0,52 0-1,53 0 1,53-36 0,-17-17 15,-89 36-31</inkml:trace>
  <inkml:trace contextRef="#ctx0" brushRef="#br0" timeOffset="99070.41">21625 15804 0,'0'0'0,"-17"36"31,-1-19-31,18 54 16,0 52-1,35-17 1,1-53 0,34 18-1,-52-71 1,52 0 0,-34-18-1</inkml:trace>
  <inkml:trace contextRef="#ctx0" brushRef="#br0" timeOffset="99269.75">22031 15981 0,'0'-18'0,"0"36"0,35-124 15,-35 88-15,0 1 16,-17 52 0,-72 71-1,1 0 1,-18-1-1,89-52 1,52-53 15</inkml:trace>
  <inkml:trace contextRef="#ctx0" brushRef="#br0" timeOffset="99620.31">22437 15769 0,'-18'18'16,"-35"17"0,53-53 62,18 18-78,-18-17 0,17 17 15,1 0-15,17-18 16,-35 36 0,0 52-1,-17-52 1,-54 53-1,1-19 1,52-34-16</inkml:trace>
  <inkml:trace contextRef="#ctx0" brushRef="#br0" timeOffset="100003.32">22507 15469 0,'0'-17'0,"18"17"16,-1 0-16,19 0 15,-1 70 16,0 54-15,1 17 0,-1 123-1,-35-123 1,-88 18 0,-36-71-1,-17-17 1,53-71-1,88-35 1,0 17 0</inkml:trace>
  <inkml:trace contextRef="#ctx0" brushRef="#br0" timeOffset="100503.81">23001 15381 0,'0'0'0,"-18"0"16,1-18-16,-18 18 15,17 0 1,36 0 0,52-17-1,71-1 1,-17 18-1,-54 0 1,-17 0 0,-53 18-16,0 35 15,0 53 1,-53-1 0,18 37 15,-18 34-16,53-17 1,0 88 0,0-124-1,-53 18 1,0-70 0,-88 17-1,-35-70 1,35-18-1,105 0-15,-70-53 16,106-18 0</inkml:trace>
  <inkml:trace contextRef="#ctx0" brushRef="#br0" timeOffset="101196.52">18380 9560 0</inkml:trace>
  <inkml:trace contextRef="#ctx0" brushRef="#br0" timeOffset="101232.63">18397 9613 0</inkml:trace>
  <inkml:trace contextRef="#ctx0" brushRef="#br0" timeOffset="101269.63">18521 10901 0,'0'-212'15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9T02:10:06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3104 758 0,'0'0'0,"0"-17"0,18 17 0,-18-71 32,0 54-32,0-1 15,0 0-15,0 1 16,0 34 0,18 107-1,-18 17 1,-53 88-1,-35-35 1,-1-70 0,19-18-1,35-106 1,-1-18 0,36-53-1,36-17 16,52 53-15,71 0 0,-1-1-1,-52 19 1,18-19 0,-36 1-1,-53-18 1,-35 0-1,-53-17 1,18 17 0,0 18-1,17 52 1,18 1-16,-18 105 16,18 36-1,0 17 16,-17-70-15,-1 18 0,0-36-1,18-70 1,0-89 15,0 36-31</inkml:trace>
  <inkml:trace contextRef="#ctx0" brushRef="#br0" timeOffset="176.49">3828 1199 0,'0'0'16,"17"-17"-16,-17-1 78,0 1-78,0-1 16</inkml:trace>
  <inkml:trace contextRef="#ctx0" brushRef="#br0" timeOffset="717.99">5450 476 0,'0'-17'0,"0"34"0,-70-87 31,70 87-15,17 19-16,107 52 15,105 106 1,-52-35 0,-1 35-1,-88-89 1,-35-16 15,-35-72-15,-18-34-1,0-36 1,0-35 0</inkml:trace>
  <inkml:trace contextRef="#ctx0" brushRef="#br0" timeOffset="951.51">6262 564 0,'-18'-52'16,"36"104"-16,-71-140 16,35 88-16,-35 53 15,-53 53 1,-140 194 0,87-141-1,18 17 16,88-88-15,53-35 0,106-53-1,17-53 1</inkml:trace>
  <inkml:trace contextRef="#ctx0" brushRef="#br0" timeOffset="1316.79">6615 811 0,'0'18'0,"0"0"0,-36 52 16,36 18 0,0 71-1,0-35 1,0-71-1,0 211 1,0 36 0,-17-53-1,-1 35 1,0-35 0,18-106-1,0-106 1,0-52-1,18-124 1,17-36 0,-17 36-1</inkml:trace>
  <inkml:trace contextRef="#ctx0" brushRef="#br0" timeOffset="1633.34">6456 1217 0,'-18'-35'15,"36"70"-15,-89-194 16,71 89 0,106-54-1,-71 107-15,124-19 16,70 36 0,-105 71-1,-106 70 1,-124-17-1,-35-36 1,88-53-16,-124 18 16,54-18-1,52-35 1,124-53 15,-18 36-31,54-19 16</inkml:trace>
  <inkml:trace contextRef="#ctx0" brushRef="#br0" timeOffset="2150.29">7391 988 0,'0'0'16,"17"0"-16,36-53 16,-35 53-16,17-53 15,-17-18 1,-18 54-1,-53 17 1,-18 35 0,-52 141-1,88-52 1,17-1 0,18-34-1,0-54 1,35-35 15,36-53-15,-36-18-1,36-87 1,-54 34 0,1 18-1,-18 71 1,18 88-1,-1 53 1,18 0 0,-35-71-16,53 71 15,-35-53 1,17-36 0,18-17-1,18-53 16,-1-17-31</inkml:trace>
  <inkml:trace contextRef="#ctx0" brushRef="#br0" timeOffset="2401.05">8079 600 0,'0'-71'16,"0"142"-16,0-159 0,0 52 15,-36 72 1,1 122-1,35-34 1,0 52 0,0-70-1,18 17 1,-1-105 0,54-18-1,-18-88 1,-36 53-1</inkml:trace>
  <inkml:trace contextRef="#ctx0" brushRef="#br0" timeOffset="2849.33">8378 494 0,'0'-35'16,"0"70"-16,0 18 31,0 88-16,18-18 1,-18-87-16,0 105 16,0-53-1,0 0 1,0-70 0,-18-18-1,18-53 1,0 35-1,36-70 1,34-71 0,18 71-1,54 35 1,-19 71 0,-52 70-1,-54-53-15,1 106 16,-18-52-1,0-19 1,-18-52 0,-35-18-1,-17 0 1,35-18 0</inkml:trace>
  <inkml:trace contextRef="#ctx0" brushRef="#br0" timeOffset="3033.12">7673 847 0,'0'0'0,"-18"0"0,1 0 16,34 0 0,36 0-1,88 0 1,-17-18-1,-36 0-15</inkml:trace>
  <inkml:trace contextRef="#ctx0" brushRef="#br0" timeOffset="4383.97">10089 1235 0,'-17'0'16,"34"0"-16,-34 17 0,-1 1 15,36-36 1,17-17-1,53-35 1,36-54 0,-36-35-1,-70 36 1,-36-54 0,-35 107-1,-18 35 1,-34 105 15,52 36-15,35 123-1,18-176-15,0 106 16,35 0 0,36-71-1,17-70 1,18-36-1,-18-35 1,-70 35-16,52-52 16,-52-36-1,-18 18 1,-18 35 0,-35 53-1,18 70 1,35 1 15,18-36-15,52-35-1,1-35 1,17-18 0,-35 0-1,-35 35-15,35-34 16,-36 34-1,-17 88 17,0 19-17,0-1 1,0 0 0,71-70-1,35-18 1,-18-18 15,35-70-15,-52 0-1,-36 70-15,0-88 16,18-17 0,-53 105-1,18 36 1,-18 52-1,0 71 1,-35 71 0,17-71-1,18 88 1,0 36 0,0-53-1,53 88 16,35 35-15,-17-194 0,-36-35-1,-88-159 17,-70-71-17,17-17 1,53 71-16,-106-195 15,53-35 1,89 53 0,17-35-1,88 53 1,53 70 0,18 71-1,-54 35 1</inkml:trace>
  <inkml:trace contextRef="#ctx0" brushRef="#br0" timeOffset="4767.38">12647 476 0,'0'0'0,"-35"0"0,-18 0 16,71 0 15,70 0-15,88-17-1,71-1 1,-18 0 0,-140 18-1,-72 0 1,-87 0-1</inkml:trace>
  <inkml:trace contextRef="#ctx0" brushRef="#br0" timeOffset="5016.35">12929 476 0,'-17'0'0,"34"0"0,-52 18 0,0-18 16,17 35-1,18 53 16,18 53-15,17-17 0,-35 52-1,0-140-15,0 69 16,0-34 0,35-71 15,18-35-16</inkml:trace>
  <inkml:trace contextRef="#ctx0" brushRef="#br0" timeOffset="5449.65">13229 935 0,'0'0'16,"-17"-71"15,17 54-31,17-19 31,36 19-15,-18 17-16,71 17 15,35 72 1,-53-1 0,-17 35-1,-71 1 1,-18-71-1,-17-36 1,17-17 0,1-35-1,17-36 1,0-52 0,0-1-1,35 19 1,18 52 15,18 53-15,-18 0-1,-18 0-15</inkml:trace>
  <inkml:trace contextRef="#ctx0" brushRef="#br0" timeOffset="6001.14">14446 1111 0,'18'0'0,"-36"0"0,71 0 16,-35 0-16,35-35 16,17-18-1,-52-18 1,-18-34 0,-35 16-1,-54 54 1,54 35-1,-124 18 1,18 70 0,0 88-1,88-17 1,53-35 0,18-71-1,70-36 1,36-34-1,-1-54 1,-17-17 0,-53 0-1,-18-36 1,-17 54 0,-18 87-1,0 54 16,0 35-15,53-1 0,-18-52-1,18-17 1,0-36 0,-36-18-1,19-17 1</inkml:trace>
  <inkml:trace contextRef="#ctx0" brushRef="#br0" timeOffset="6368.01">14834 1058 0,'0'0'0,"-17"-70"0,17-1 15,0 1 1,70 52 0,18 18-1,1 71 1,16 34 15,-69 1-15,-36 0-1,0-53 1,0-35 0,17-71 15,-17 35-31,53-35 15,0-53 1,-18 18 0,1 18-1,17 34 1,-18 19 0,-17-1-1</inkml:trace>
  <inkml:trace contextRef="#ctx0" brushRef="#br0" timeOffset="6800.21">15575 1182 0,'18'0'32,"-1"0"-32,1-18 0,70-35 15,-35 0 1,-18-35 0,-35 35-1,-17 36 1,-89 52-1,18 53 17,52 36-17,36-54 1,0 1 0,89-18-1,-36-53 1,35 0-1,-71 0-15,72-36 16,-36 1 0</inkml:trace>
  <inkml:trace contextRef="#ctx0" brushRef="#br0" timeOffset="7166.85">15963 1041 0,'0'0'15,"0"-18"-15,-17-17 0,17-1 31,0 1-15,88 35 0,-18 0-1,36 106 1,-71-53 0,-17-35-16,0 87 15,-18-34 1,-36-36-1,1-17 1,35-36 15,0-35-15,18-17 0,35-36-1,0 18 1,35 0 15,0 35-31</inkml:trace>
  <inkml:trace contextRef="#ctx0" brushRef="#br0" timeOffset="7583.31">16916 864 0,'17'0'0,"-34"0"0,70 0 16,-36 0-1,-34-17 17,-1 17-32,-53 0 15,-17 17 1,35 36 0,53-35-16,0 35 15,0-18 1,88 18 15,-17 0-15,17 17-1,-52-17 1,-36-17 0,-89-1-1,-17-35 1,1 18-1,16-18 1,72 0 0,17-71-1,53 0 1</inkml:trace>
  <inkml:trace contextRef="#ctx0" brushRef="#br0" timeOffset="7832.25">17251 952 0,'0'18'15,"-18"0"1,18-1-16,-17 54 16,17-18-1,0 17 1,0-52-16,0 0 15,0-36 32,0-17-47</inkml:trace>
  <inkml:trace contextRef="#ctx0" brushRef="#br0" timeOffset="7967.72">17163 776 0,'-18'0'0,"36"0"0,-71-18 0,35 18 32,36 18-1,17-18-15,0 18-16</inkml:trace>
  <inkml:trace contextRef="#ctx0" brushRef="#br0" timeOffset="8482.51">17692 847 0,'0'17'0,"0"1"16,0 17-16,0 36 16,-18-1-1,18 19 1,0-37-1,0-34 1,-17 35 0,17-35-1,-18-18 1,0 0 0,18-18-1,0-53 1,53-52-1,71-18 1,34 17 0,-52 107-1,35 70 1,-70 70 0,-53-17-1,-18-88-15,0 70 31,-18-18-15,-53-34 0,54-19-1,-1-17 1,18-17 0,53-19-1</inkml:trace>
  <inkml:trace contextRef="#ctx0" brushRef="#br0" timeOffset="9382.78">18962 1005 0,'0'0'0,"17"-17"0,1-54 16,-18 54 0,0-1-16,-35 18 15,-89 18 1,18 34 15,-17 54-15,88-88-16,-18 88 15,35-53 1,18-18 0,71-35-1,35 0 1,35-71-1,-71 1 1,-17-18 0,-35 35-1,-1 35 1,-52 89 15,-18 35-15,36-1-1,17 72 17,0-1-17,0 89 1,0 52 0,0-87-1,-18 69 1,-53-34-1,1-71 1,17 35 0,18-88-1,35-105-15,-18-19 16,-17-17 0,-18-70-1,-35-107 1,-1 1 15,54-230-15,70 124-1,124-53 1,53 35 0,-89 106-1,18 35 1,-70 71-1,-53 53 1,-18 52 31,-18 1-47,-35 0 16,0 17-1,36-17-15,-72 17 16</inkml:trace>
  <inkml:trace contextRef="#ctx0" brushRef="#br0" timeOffset="10334.37">6138 2487 0,'0'-18'0,"0"36"0,0-53 0,0 0 32,18 35-32,0-18 15,17 0 1,-17-17-1,-18 17 1,-71 18 0,-17 0-1,-36 0 1,18 0 0,71 0-1,18 0-15,34 0 47,1 18-31,88-18-1,70 0 1,106 0 0,159 0-1,124 0 1,105 0-1,-106 0 1,248-18 0,-1 1-1,-617 17-15,671 0 16,16 0 0,-157 0-1,228 0 1,-17 0 15,-53 0-15,-88-36-1,-71 19 1,-247-19 0,106 19-1,-211-1 1,52 1-1,-247-1 1,-105 18 0,-53-18-1,-18-17 1</inkml:trace>
  <inkml:trace contextRef="#ctx0" brushRef="#br0" timeOffset="10482.99">19209 2170 0,'0'0'0,"-18"17"16,0 1-1,18-1 1,-70 1 0,52-18-16,-52 18 0</inkml:trace>
  <inkml:trace contextRef="#ctx0" brushRef="#br0" timeOffset="11465.3">6138 3863 0,'0'-18'47,"0"1"-32,0-36 1,36-18-1,-19 18 1,1 18 0,-18 53 15,0-1-31,0 89 16,0-18-1,18 71 1,17-18-1,-18-53 17,-17-52-32,0 34 15,-35-17 1,-35-18 0,-72 1-1,-34-19 1,53-17-1,105 0-15,-35 0 16,159 0 15,53 0-15,-18-17 0,35-1-1,-141 18-15,124-18 16,-88 18 15,-36 0-15,-35-35-1,0 17 1</inkml:trace>
  <inkml:trace contextRef="#ctx0" brushRef="#br0" timeOffset="11565.06">6844 4127 0,'0'0'15</inkml:trace>
  <inkml:trace contextRef="#ctx0" brushRef="#br0" timeOffset="11636.94">6879 4075 0,'-17'0'46</inkml:trace>
  <inkml:trace contextRef="#ctx0" brushRef="#br0" timeOffset="18298.34">8132 4163 0,'0'-18'78,"0"0"-78,0 1 0,17-36 16,1 0-1,-1-35 1,-17 70-16,0-35 16,0 18-1,0 53 16,0 70 1,0 35-17,-17 1 1,-1-36 0,18-70-1,18-36 1,-18 0-1,35-52 1,-35 34-16</inkml:trace>
  <inkml:trace contextRef="#ctx0" brushRef="#br0" timeOffset="18498.18">8202 3634 0,'0'0'0,"0"-18"0,-18 18 0,1-18 15,-1 18 1,18 18 47,18-18-63,-1 18 15</inkml:trace>
  <inkml:trace contextRef="#ctx0" brushRef="#br0" timeOffset="19165.93">8802 3986 0,'0'0'0,"53"0"16,-36-17-1,1-1-15,0-35 16,-18 0 15,0 36-31,-36-36 16,-34-18 0,-1 71-1,-17 0 1,0 88-1,17 53 1,36 1 0,53-19-1,35-70 1,17-53 0,18-18-1,18-70 1,0-71-1,-53 54 17,0-54-17,-36-18 1,1 19 0,-18 69-1,-18 72 1,-17 123-1,18 105 1,17-52 0,0 70-1,17-123 1,18-18 0,18-52-1,18-36 1,-18-53-1,-18 17 1</inkml:trace>
  <inkml:trace contextRef="#ctx0" brushRef="#br0" timeOffset="20364.36">9437 4004 0,'0'0'0,"0"18"31,17-36 16,1-17-31,53-18-1,-36-18 1,-17 18 0,-18 18-1,-36 35 1,-34 71-1,34-1 17,19 71-17,17-35 1,53-35 0,17-54-1,-34-17-15,87-17 16,-17-36-1,35-35 1,-53-18 0,-53 18-1,-35 35 1,-17 123 15,-18 1-15,-1 35-1,19-36 1,17-52 15,17-36-15,1 0 0,52-34-1,-17-37 1,18 19-1,-53 35 1,17 35 0,0 70-1,0-17 1,1 35 0,34-35-1,-35-35 1,36-18-1,-53 0 1,70-53 0,-18-18-1,-17-52 1,-17-18 0,-19-18-1,-17 35 1,0 89-1,-35 88 1,17 35 0,18 53-1,0-17 1,53-18 0,0-18-1,0-53 1,18-35-1,-18-53 17,35-17-17,-18-18 1,-34 52 0,-19 36-1,-17 36 1,0 34-1,0 1 1,0-18 0,0-36-1,53-17 1,0-70 0,-35 34-1</inkml:trace>
  <inkml:trace contextRef="#ctx0" brushRef="#br0" timeOffset="20511.75">11342 3598 0,'-18'0'15,"36"0"-15,-53-17 16,-1 17 0,36-18-1,-17 0 16</inkml:trace>
  <inkml:trace contextRef="#ctx0" brushRef="#br0" timeOffset="20697.18">10389 3739 0,'0'0'0,"-17"18"0,-54 35 16,124-53-1,70-18 17,54-35-17,-124 36-15</inkml:trace>
  <inkml:trace contextRef="#ctx0" brushRef="#br0" timeOffset="22014.11">11783 3863 0,'-18'0'15,"36"0"-15,-89 18 0,54-18 0,69-18 16,19-17-1,-36 35 1,106-71 0,18-35-1,-53-17 1,-71-1 0,-35-17-1,-53 106 1,-35 105-1,-35 89 1,-1 88 0,54-35-1,52 17 1,0 106 0,-17-70-1,0 52 1,70-158-1,-17-88 17,70-71-17,53-106 1,18-53 0,-106-70-1,-53 70 1,-88-35-1,-71 53 1,53 88 0,35 35-1,177-35 17,18-35-17,34 0 1,1 0-1,-124 70-15,71-17 32,-35 0-17,-71 88 17,0-36-32,-18 18 15,18 36 1,0-36-1,71-35 1,17 0 0,35-88-1,-34 35 1,16-35 0,-69 17-1,-36 54 1,0 70 15,0 17 0,-36 89-15,36-106-16,-35 159 16,18-36-1,-1 89 1,18 34-1,0-34 1,0-71 0,0-141-16,-88 141 15,-18-71 1,0-87 0,36-89-1,52-106 1,18-17-1,0 105-15,53-282 32,35 1-17,35 34 1,-17 124 0,18 18-1,-18 87 1,-53 37-16</inkml:trace>
  <inkml:trace contextRef="#ctx0" brushRef="#br0" timeOffset="22632.45">14940 3598 0,'-18'0'0,"36"0"0,-53 0 15,35-17 1,106-54-1,-71 36-15,71-36 16,17-35 0,-105 18-1,-142 71 1,-17 34 0,-17 54-1,87 35 1,71-18-1,106 0 17,35-17-17,18 17 1,-71-18 0,-88 1-1,-124-1 1,-70-34-1,18-36 1,53-36 0,34-16-1,54-19 1,17-35 0,71-17-1,88 34 1</inkml:trace>
  <inkml:trace contextRef="#ctx0" brushRef="#br0" timeOffset="22879.82">15628 3210 0,'35'-17'16,"-70"34"-16,88-34 16,-53 70-1,0-36-15,0 71 16,0 53-1,0 18 1,0-71 0,0-70-16,0 53 15,0-89 32</inkml:trace>
  <inkml:trace contextRef="#ctx0" brushRef="#br0" timeOffset="23049.55">15363 3581 0,'0'0'0,"18"0"16,17 0-1,54 17 1,87-34-1,-17-19 1,-1 1 0</inkml:trace>
  <inkml:trace contextRef="#ctx0" brushRef="#br0" timeOffset="23599.77">16633 3510 0,'0'-18'32,"0"1"-17,-17-1-15,-1 1 16,-35-36 0,-17 17-1,-36 36 1,-35 89-1,53 16 1,-1 37 0,89-107-16,-17 71 15,17-53 1,70-53 0,18 0-1,36-53 1,-1-18-1,-34-17 1,-1-36 15,-71 54-15,1 70 0,-18 53-1,0 53 1,0-53-16,0 52 15,35-52 1,18-53 0,35 0-1,1-17 1,17-72 0</inkml:trace>
  <inkml:trace contextRef="#ctx0" brushRef="#br0" timeOffset="24481.21">17251 3228 0,'0'-18'16,"0"-52"-1,0 158-15,-18-194 0,-17 106 16,0 88 0,17 36-1,18 34 1,0-16-1,0-19 1,35-70 0,36-53-1,17-35 1,-17-1 0,-1-52-1,1-53 1,-36 53-1,-35 70 1,0 106 15,0 18-15,0-17 0,18-19-1,52-35 1,18-35-1,1-17 1,-19-19 0,1-52-1,17-18 1,-18-17 0,-52 88-16,17-18 15,-17 53 1,-18 35-1,0 0 17,0 1-17,0-54 17,0-17-17,0-18 1,0 17-1,-18 19 1,-17 52 0,-18 53-1,35-52-15,-17 87 16,18-17 0,17-36-1,35-34 1,35-36-1,19 0 17,16-53-17,-52 0 1,18-71 0,-53 54-16</inkml:trace>
  <inkml:trace contextRef="#ctx0" brushRef="#br0" timeOffset="24680.06">18239 2999 0,'0'0'0,"-18"0"0,-17 0 16,17 0-1,18 17 1,-35-17 31,17 0-47</inkml:trace>
  <inkml:trace contextRef="#ctx0" brushRef="#br0" timeOffset="24896.67">17039 3246 0,'0'0'0,"-35"0"16,17 0-16,1 0 0,17 17 16,0 1-1,70-18 1,71 0 0,-35 0-1,-18 0 1</inkml:trace>
  <inkml:trace contextRef="#ctx0" brushRef="#br0" timeOffset="27796.49">6967 5292 0,'0'0'0,"18"0"0,17 0 16,-17 0 0,70-36-1,-70 36-15,88-53 16,-18-17 0,-35 17-1,-53 18 1,-71 17-1,-70 18 1,18 53 0,70 18-1,35-1 1,71-35 0,53-17-1,-18-18 1,-53 0-1,-52 0 32,-107 35-31,-17 53 0,106-70-16,-89 123 15,107-17 1,70-18-1,17-54 1,71-52 0,36-52-1,-19-37 1,19-69 0,-54 52-1,-35-71 1,-70 19-1,-18 34 1,-35 107 15,-18 105-15,18 53 0,17 0-1,18 18 1,18-18-1,105-35 1,0-89 0,19-34-1,-1-54 1,-53-17 0,-53 17-1,-35 36-15,0-53 16,-17 53-1,-19 35 1,1 52 0,35 19 15,0 35-15,0-88-16,18 52 15,35-52 1,52-18-1,1-36 1,18-52 0,-36 18-1,-70 34-15,-1-17 16,-17 1 0,0 34-1,0 71 1,0 35-1,0-35 1,-35 35 15,35-17-15,0-54 0,35-52 15,-17 17-31,17-17 15,-35 0-15,71-53 16,17-18 0,-35 35-1,17 54 1,-17 17 0,0 70-1,-53-17-15,35 18 16,1 17-1,-19-53 1,1-35 0,17 0 15,1-70-15,34-19-1,1-16 1,17 16-1,-35 36 1,-36 53 0,1 71-1,-18 0 1,18 17 0,35 0-1,35-17 1,53-54-1,71-17 1,-89-35 15,-17-36-15,-53-17 0,-36 18-1,-17 17 1,-88 35-1,0 53 1,53 53 0,35 1-1,0-19 1,35-17 0,106-53-1,-70-17 1,-18-36-1,17-18 1,1-17 0,-54 0 15,-17 52-15,18 54-1,-18 53 1,0-1-1,0-17 1,0 0 0,35-53 15,-17 0-31,17-53 16,36 0-1,-18-17 1,0 34-1,-36 36-15,18 0 16,-17 53 0,-18 0 15,18 0-15,35-35-1,35-1 1,-18-17-1,36-53 1,-35-52 0,-36-1-1,-35-71 1,0 1 0,0 70-1,0 124 1,0 123-1,0 0 1,-35 18 0,17-1 15,18-87-15,71-36-1,-1-17 1,18-18-1,-70-18-15,35-17 16,-53-18 0</inkml:trace>
  <inkml:trace contextRef="#ctx0" brushRef="#br0" timeOffset="27963.26">11412 5239 0,'-17'17'0,"34"-34"0,-70 34 16,36-17-1,52 0 17,18 0-32,-18-17 15,89-54 1,-71 71-16</inkml:trace>
  <inkml:trace contextRef="#ctx0" brushRef="#br0" timeOffset="29680.29">13970 5045 0,'0'0'16,"0"-18"-16,0-17 0,0-18 31,0 71-15,0 52-1,0-52-15,0 140 16,0-34-1,0-36 1,0-70 0,0-1-1,35-34 1,36-54 0,-1 1-1,-17-54 1,0 36-1,-18 88 17,-35 88-32,18 18 31,0-18-15,17-17-1,36-71 1,17 0-1,18-53 1,-1-35 0,-52-53-1,-35 17 1,0-35 0,-18 89-1,0 105 1,0 89-1,0-1 1,0 18 0,0-17 15,0-107-31,0 18 16,17-35-16,36 18 15,35-36 1,18-34-1,-35-19 1,17-35 0,-70 18-1,-18 70-15,-53 36 32,35 53-17,18-1 1,0-52-16,35 52 15,18-17 1,18-18 15,-1-35-15,19 0 0,-19-17-1,18-54 1,-17-17-1,-18-18 1,-53 71 0,17 53-1,-17 35 1,0 35 0,0-35-1,0-36-15,0 19 16,36-36-1,34 17 1,18-34 0,-17-36 15,17-53-15,0-123-1,-52 70 1,-19 18-1,-17 88 1,-70 53 0,17 106-1,18 88 1,35-141-16,0 88 16,52 0-1,19-53 1,17-53-1,36-17 1,34-53 0,-87-1 15,17-52-15,-88-18-1,0 36 1,0 52-1,-53 106 1,36 0 0,17 1-1,0-36 1,17-36 0,54-17-1,17 0 1,-17-53-1,-1-35 1,-52 53 0</inkml:trace>
  <inkml:trace contextRef="#ctx0" brushRef="#br0" timeOffset="29897.2">16298 4868 0,'0'0'0,"-70"0"15,105-17 1,0 17-16,89-36 16,17 1-1,-35 0 1,-71 0-1</inkml:trace>
  <inkml:trace contextRef="#ctx0" brushRef="#br0" timeOffset="30080.32">15716 4692 0,'0'0'0,"-17"0"0,-19 0 0,1-18 16,17 54 0</inkml:trace>
  <inkml:trace contextRef="#ctx0" brushRef="#br0" timeOffset="30480.16">17833 4621 0,'0'-17'0,"0"34"0,0-52 16,70 0 0,-52 35-16,17 0 0,54 17 15,52 72 1,35 105-1,-70-18 1,-106-35 15,-35-70-15,-18-71 0</inkml:trace>
  <inkml:trace contextRef="#ctx0" brushRef="#br0" timeOffset="30713.38">18450 4692 0,'18'-35'0,"-36"70"0,54-176 15,-36 88 1,-18 71 0,-70 70-1,-71 106 1,124-124-16,-89 142 15,71-71 1,18-17 15,35-107-15,53-17-16</inkml:trace>
  <inkml:trace contextRef="#ctx0" brushRef="#br0" timeOffset="30996.37">18750 4921 0,'0'53'31,"0"-18"-31,0 1 0,-18 122 16,1-16-1,-1 105 1,1 35-1,-36 0 1,17-106 0,19-123-1,17 106 1,53-230 15,17-87-15</inkml:trace>
  <inkml:trace contextRef="#ctx0" brushRef="#br0" timeOffset="31313.08">18768 5256 0,'-18'-53'0,"36"106"0,-36-158 0,0-37 16,18 54-1,71 0 1,-36 88-16,89-18 15,-36 54 1,-53 87 15,-35-105-31,0 52 16,-70 19 0,34-72-16,-69 18 15,52-35 1,17 0-1,36-17 1,36-36 0</inkml:trace>
  <inkml:trace contextRef="#ctx0" brushRef="#br0" timeOffset="31746.24">19350 4815 0,'88'-35'0,"-176"70"0,247-105 16,-142 70-1,-52 0 1,17 0-16,-88 70 16,18 36 15,18 18-15,70-36-1,0-18 1,53-52-1,35-53 1,18-36 0,-36-17-1,-52 0 1,-18 0 0,0 70-1,0 71 1,0 53-1,0-18 1,18-17 0,-1-54 15,71-17-15,36-70-1</inkml:trace>
  <inkml:trace contextRef="#ctx0" brushRef="#br0" timeOffset="31962.55">19950 4815 0,'0'-70'16,"0"140"-16,17-299 16,-17 176-1,0 36 1,0 122 0,-17 54-1,17-35 1,-18 17-1,18-53 1,70-88 15,1-18-15,0-52-16</inkml:trace>
  <inkml:trace contextRef="#ctx0" brushRef="#br0" timeOffset="32380.35">20320 4604 0,'0'-36'0,"0"72"0,0-142 16,0 71 0,-18 70-1,-17 71 1,17 52 0,1-16-1,17-54 1,0-71-16,0 36 15,17-70 17,1-1-17,35-52 1,0-1 0,17-17-1,1 70 1,-53 89-1,-1 52 1,1-17 0,-18-71-1,18-17-15,-1-18 16,18 0 0,-17-71-1,-18 18 1</inkml:trace>
  <inkml:trace contextRef="#ctx0" brushRef="#br0" timeOffset="32563.04">19932 4657 0,'-18'0'15,"36"0"-15,-71 0 0,18 17 16,70-17-1,-17 0 1,17 0-16,106 0 16,-17-35-1</inkml:trace>
  <inkml:trace contextRef="#ctx0" brushRef="#br0" timeOffset="33129.91">21414 4533 0,'53'0'31,"-36"0"-31,89-35 32,17-36-17,-87 54-15,-1-36 16,-35 18-1,-88 35 1,-71 52 0,36 37-1,105-1 1,18-35 0,88-36-1,0 1 1,36-18-1,-107 0 1,-122 18 31,-1 17-31,0 53-1,53 18 1,53-35-1,0-54-15,35 36 16,1-35-16,34-18 16,54 0-1,-19-36 1,-34-16 0,0-54-1,-54 0 1</inkml:trace>
  <inkml:trace contextRef="#ctx0" brushRef="#br0" timeOffset="33299.12">21872 4657 0,'53'0'16,"-106"53"0,53-106-16,71 53 0,-54 17 0,72 54 31,-1 17-15,-18-17-1,-52-36 1,0-35 15,-1-53-15,-17 35-16</inkml:trace>
  <inkml:trace contextRef="#ctx0" brushRef="#br0" timeOffset="33513.42">22278 4639 0,'0'-18'0,"0"36"15,-18-53-15,-35 52 16,-35 72-1,-35 52 1,105-88-16,-17 17 16,17-52-1,18 88 1,0-53 0,71-53-1,52 0 1</inkml:trace>
  <inkml:trace contextRef="#ctx0" brushRef="#br0" timeOffset="33829.08">22472 4692 0,'0'-35'16,"0"70"-16,0-88 16,0 88-1,0 53 1,0 142-1,0-1 1,0-53 0,-53 71-1,0 0 17,35-106-17,-17 1 1,35-125-16,0 19 15,18-36 1,-1-18 0,-17-88-1,18 71-15</inkml:trace>
  <inkml:trace contextRef="#ctx0" brushRef="#br0" timeOffset="34095.94">22260 4886 0,'0'0'0,"0"-88"0,0-36 16,53 54-1,-18 52 1,71 0 0,0 18-1,-35 36 1,-71 70-1,-71-1 1,-35-16 0,0-19-1,18-70 1,53 0-16</inkml:trace>
  <inkml:trace contextRef="#ctx0" brushRef="#br0" timeOffset="34246.5">22331 5133 0,'0'0'0,"0"18"15,-18-18 1,-17 0 0,-53 0-1,52 0-15</inkml:trace>
  <inkml:trace contextRef="#ctx0" brushRef="#br0" timeOffset="35645.94">5680 7232 0,'0'0'0,"-53"0"31,35-18-15,18 1-16,0-54 15,71 18 17,35-17-17,17 70 1,-105 0-16,52 35 15,-17 124 1,-53 70 0,-88-53-1,0-52 1,-71-18 0,124-89-16,-124 19 15,53-36 1,-17-36-1,52-34 1,53-36 0,18 0 15,53 0-15,53 124-1,-18 52 1,36 54-1,-36-18 1,0-36 0,-52 1-1,16-36 1,-34-35 0,0 0-1,35-35 1,-36 17-16</inkml:trace>
  <inkml:trace contextRef="#ctx0" brushRef="#br0" timeOffset="35828.56">6403 7726 0,'0'0'0,"0"-18"109</inkml:trace>
  <inkml:trace contextRef="#ctx0" brushRef="#br0" timeOffset="41361.17">8008 7197 0,'0'0'0,"-18"-18"0,1 0 15,-36 18 1,35 0-16,1 0 16,-1 53-1,18 53 1,18-18 0,34-17-1,-34-71-15,88 0 16,-35-18-1,17-52 1,-18-36 0,-52-18-1,-18 1 17,0 70-17,0 88 16,-18 89-15,18-71-16,0 105 16,0 72-1,18-72 1,-18-69 0,18 16-1,-18-52 1,-36-53-1,-34-35 1,-54-35 0,1-36 15,52 35-15,1 36-1,123 123 16,-36-53-31,89 54 16,35-1 0,18-53-1,-36-35 1,89-35 0,-53-36-1,-53-17 1,-89 17-1,-17-52 1,-70 52 0,17 71-1,-18 53 17,18 53-17,18 0 1,35-35-1,0-1 1,35-52 0,54-18-1,-1-88 1,0-18 0,-35-35-1,-53 0 1,0-54-1,0 54 1,-18 141 0,-17 106-1,0 71 17,35-54-17,0 36 1,70-36-1,1-105 1,52 0 0,1-54-1,-1-34 1,-52-18 0,-54-18-1,-17 53 1,-35 106 15,17 17-15,18-34-1,-17 16-15,17 37 32,53-54-17,17-35 1,36-18-1,18-52 1,-19-18 0,-69-18-1,-36 53 1,0 70 0,0 54-1,0 35 1,0-18-1,0-17 1,0-36 0,53-53 31,-36-17-47,19 0 15,34-54 1,-52 72-16,17-54 15,18 18 1,-18 53 0,18 53-1,-18 35 1,18-35 0,-35-35-16,35 17 15,-36-35-15,54 18 16,35-18-1,0-35 1,0-36 0,-54-52 15,-34 87-31,0-87 16,-18 88-16,0-142 15,-18 18 1,-17 142-1,-36 87 1,1 142 0,52-36-1,18-17 1,35-71 0,54-35-1,-19-53 1,36 0-1,17-70 1,-70-18 0,-17-18-1,-36 88 17,17 36-17,-17 52 1,18-52-16,0 35 15,-18-36-15,35 19 16,-18-19 0,36-17-1,-17 0 1,17-70 0,-53 52-16</inkml:trace>
  <inkml:trace contextRef="#ctx0" brushRef="#br0" timeOffset="41494.21">11501 7320 0,'0'0'16,"-36"-18"-16,19 18 15</inkml:trace>
  <inkml:trace contextRef="#ctx0" brushRef="#br0" timeOffset="41680.03">10689 7497 0,'0'17'0,"0"-34"0,-17 52 15,-1-18-15,36-17 31,52 0-31,124 0 16,-141-17-16,229-18 16</inkml:trace>
  <inkml:trace contextRef="#ctx0" brushRef="#br0" timeOffset="42745.27">12347 7003 0,'0'-36'0,"0"72"0,0-107 0,-17 53 16,-89-52 0,-35 52-1,35 71 1,18 71 0,52 70-1,-17 35 1,0 0-1,18 1 1,35 52 0,0-35-1,35-36 1,-17-175 0,70 70-1,1-106 1,-1-71-1,-35-53 1,-36-52 0,-70-53-1,-88 17 1,-18 89 0,71 87-1,124 19 16,52-1-15,-35 0-16,158-34 16,-34-19-1,-1 0 17,-88 1-17,-70 70 1,-18 18-1,-18 70 1,18-18 0,0-34-1,89-19 1,16-34 0,-16-19-1,-54 19-15,71-54 16,-36-17-1,-52 35 1,-1 35 0,1 36-1,-18 53 17,0-36-32,0 106 15,-18 35 1,-34-17-1,34 70 1,18-17 0,70-36-1,-34-123-15,17 53 16,0-18 0,-71-70-1,-88-106 1,18-36-1,17-52 1,54-124 0,34 71-1,54 88 17,123-36-17,-71 107-15</inkml:trace>
  <inkml:trace contextRef="#ctx0" brushRef="#br0" timeOffset="45395.03">14552 7108 0,'0'-35'15,"0"70"-15,0-105 0,0 52 0,0-17 16,18-88 0,-18 17-1,0 35 1,-53 53-1,-88 36 1,35 70 0,-35 177-1,141-71 1,0 35 0,88-88-1,18-52 1,-18-89-1,71-36 1,-124 19-16,124-89 16,-89 0-1,-17-35 17,-53 70-17,-70 159 16,70-52-31,-18 70 16,18 17 0,18-52-1,70-54 1,-18-17 0,54-53-1,17-52 1,-123-1-1,-18-35 1,-71 35 0,1 88-1,-19 36 17,19 123-17,52-35 1,18 17-1,88-35 1,18-88 0,-18 0-1,-52-17-15,87-54 16,-52-17 0,-36 0-1,-17-18 1,-1 88-1,-17 54 1,0-1-16,18 71 16,-1 0-1,1-54 17,-18-34-17,35-18 1,1-18-1,-1-52 1,-17 52-16,17-70 16,0 17-1,18 19 1,-35 52 0,17 88-1,0 0 1,18-17-1,-18-36 1,36-35 0,17 0-1,0-53 17,1-35-17,-54-36 1,0 54-1,-35 52 1,0 36 0,0 52-1,0-35-15,0 71 16,35-17 0,18-37-1,36-34 1,-1-18-1,0-18 1,-53-70 0,-17-35-1,-18 35 1,0-18 15,0 123 0,0 19-31,0 52 16,0-71-16,0 107 16,17-71-1,1-18 1,0-35 0,17-17-1,18-54 1,18-35-1,-36 18 1,18 17 0,-36 54-1,-17 70 1,0 35 15,18 18-15,17-53-1,18 0 1,0-36 0,18-17-1,-1-35 1,-52 17-16,88-88 16,-36 18-1,1-18 1,-36 71-1,-17 35 1,-18 106 0,-18 17-1,18-52 1,0 17 15,35-53-15,1-17-1,69-18 1,-34-70 0,-36-1-1,-17-35 1,-36-17 0,-17 105-1,17 18-15,-87-18 16,34 36-1,71 0 1,53-18 15,-18 0-15,36-18-16,87-17 31,-69 17-15,17 36-1,-54 52 1,-52 18 0,0-70-16,18 53 15,-18 35 1,0-54 0,0-34-1,0-36 16,35-34-15,-17 34-16,53-106 16,17 19-1,0 16 17,-35 72-17,-18 87 1,-17 36-1,35 18 1,0-71 0,52-18-1,1-35 1,-35-18 0,-36-35-1,36-70 1,-36 35-1</inkml:trace>
  <inkml:trace contextRef="#ctx0" brushRef="#br0" timeOffset="45795.01">19738 6791 0,'0'0'0,"0"-18"0,0 1 0,-18-1 15,18 0-15,-17-35 16,-1 53-1,18 71 1,0 53 0,0-89-16,0 106 31,0 53-31,0-53 31,0-88-15,18-18-1,-1-35 1,-17-35-16</inkml:trace>
  <inkml:trace contextRef="#ctx0" brushRef="#br0" timeOffset="46110.63">19579 7214 0,'-35'-35'0,"-18"-71"16,141 247-16,-194-317 0,106 35 15,0 88-15,18-106 16,123-17-1,0 88 1,36 88 0,-36 141-1,-71-18 17,-105 71-17,-53-123 1,-71 17-1,0-53 1,89-35 0,52 35-1,124-35 1,0 0 0,-53 18-16</inkml:trace>
  <inkml:trace contextRef="#ctx0" brushRef="#br0" timeOffset="46928.86">20267 7161 0,'35'0'0,"71"0"16,-247 0-16,317 0 0,-105 0 16,-53-53-1,-36 1 1,-35 34 15,-53 18-15,0 35-1,36 71 1,35 0 0,35 0-1,0-71 1,53-35 0,35-18-1,0-35 1,-18-35-1,-34 0 1,-1 35 0,-35 106 15,0-35-15,18 87-1,35-34 1,-1 0-1,1-36 1,18-35 0,-18 0-1,-18-71 1,-17 1 0,17-54-1,36 18 1,-18 54-1,-1 52 1,1 17 0,-35 1-16,0 88 15,17 35 1,-17-71 15,-1 19-15,-17-107 15,0-17-15,18-36-1,52-52 1,1-1 0,-18 54-1,-18 52-15,36-17 16,-18 35-1,-53 35 1,0 35 0</inkml:trace>
  <inkml:trace contextRef="#ctx0" brushRef="#br0" timeOffset="47911.07">21608 7232 0,'17'35'16,"-34"-70"-16,34 88 0,19 0 15,-1-53 1,35 0-1,1-53 1,-36 18 0,-17-71-1,-18 70 1,-18 19 0,-52 17-1,-1 53 1,-17 35-1,70-18 1,71 19 0,71-54-1,-36-35 17,53-18-17,-70-17 1,34-53-1,-52-36 1,-35 107 0,0 17-1,-18 35 1,-53 71 0,35-18-1,0-35 1,18-35-1,36-18 17,17-53-17,-36 35 1,18-17-16,54-53 31,-54 70-15,-17 36-1,-18 34 1,0 1 0,0-35-16,0 17 15,70 1 1,1-19 0,17-17-1,-35-35 1,17-53-1,-17-18 1,35-53 0,-70 106-16,53-123 15,-71 88 1,0 52 15,-36 89-15,-52 53-1,35 18 1,36-1 0,17 1-1,17-54 1,36 1 0,18-71-1,35 0 1,-89-18-16,54-35 15,-54 35 1</inkml:trace>
  <inkml:trace contextRef="#ctx0" brushRef="#br0" timeOffset="48128.18">22772 7056 0,'-35'0'0,"70"0"0,-88 0 16,35 0-1,89 0 1,35 0 0,88-18-1,-89 0 1,-69 18-16,52-17 16,-106-1-1,-17 18-15</inkml:trace>
  <inkml:trace contextRef="#ctx0" brushRef="#br0" timeOffset="49328.16">4957 9737 0,'0'-18'31,"17"0"-31,-17 1 15,18 17-15,-1-18 0,54-17 16,0 17 0,17 53-1,-35 54 1,-53-1 15,0-71-31,-53 72 16,-35-19-1,17-52 1,-35 0 0,71-18-1,35-18 1,70-35 0,72 35-1,-19 18 1,18 53-1,-70 35 1,-89 36 0,-105 17-1,-36-35 1,35-71 15,36-35-15,18-35-1,34-71 1,19 18 0,17 0-1,70 35 1</inkml:trace>
  <inkml:trace contextRef="#ctx0" brushRef="#br0" timeOffset="49526.92">5927 9966 0,'17'0'15,"-34"0"-15,52-18 0,-35 1 16,-18 17 31,-17 0-32</inkml:trace>
  <inkml:trace contextRef="#ctx0" brushRef="#br0" timeOffset="52392.81">7197 9878 0,'0'17'0,"0"1"15,0 17 1,0-17-16,0 35 16,53-35-1,35-18 1,0-36 0,53-70-1,-17-35 1,-72 0-1,-52 35 1,-70 53 0,17 71-1,35 88 1,1 106 0,17 17 15,0-123-16,0 35 1,0-35 0,0-36-1,-18-70 1,-52-70 0,-1-36-1,-17-18 1,35 54-1,35 35 1,18 52 0,18 71 15,70 18-31,71 0 31,52-53-15,-52-53-1,-106 0-15,106-35 16,70-71 0,-141 18-1,-70-1 1,-18-16 0,-71-1-1,-17 70 1,18 72-1,-18 70 1,35 17 0,35 1-1,18-54 1,53-35 15,35-35-15,0-70-1,-17-1 1,17-52 0,-53-36-1,-17-35 1,-18 141-16,0-53 16,0 36-1,0 158 16,-18 88-15,18-17 0,0-124-16,0 124 15,18-53 17,70-53-17,53-53 1,18-35-1,-18-36 1,-106 53-16,54-70 16,-89-18-1,0 0 1,-36 36 0,-17 52-1,18 89 1,0 35-1,17 35 1,36-53 0,52-53-1,36-35 1,0-17 15,0-19-15,-71 19-16,36-54 15,-54 1 1,1-1 0,-18 53-1,0 89 17,0-53-32,0 70 15,-18-18 1,1-17-1,17-88 32,35-36-31,18-17 15,-18 0-15,18 53-1,-35 35 1,17 53 0,0 17-1,1 1 1,34-1 0,-35-52-1,54-18 1,-1 0-1,-53 0-15,53-35 16,-35-18 0,0-53-1,-18-18 1,-35-34 0,18 17 15,-18 35-16,0 141 17,0 106-17,0-88-15,-18 35 16,1 106 0,17-88-1,53-53 1,0-35-1,17-18 1,-35-36 0,18-16-1,-35 34-15,17-70 16,-17-18 15,0 88-15,-1 36-1,-17 70 1,0 0 0,18-17-1,-1-54 1,19-17 0,17 0-1,-18-17 1,-17-54-1</inkml:trace>
  <inkml:trace contextRef="#ctx0" brushRef="#br0" timeOffset="52559.58">10795 9543 0,'0'-18'16,"0"36"-16,-18-36 15,1 18 1,-1 0 31</inkml:trace>
  <inkml:trace contextRef="#ctx0" brushRef="#br0" timeOffset="52760.26">10054 9807 0,'0'0'0,"0"18"0,0-1 15,18-17 1,17 0 0,53 0-16,53-17 31,-52-18-31</inkml:trace>
  <inkml:trace contextRef="#ctx0" brushRef="#br0" timeOffset="54127.44">11007 9966 0,'17'0'15,"1"0"1,17 0-16,-17 0 0,88-53 16,17-35-1,-17-18 1,-88-17 15,-18-19-15,-18 125-16,-53-71 15,-17 70 1,18 89 0,17 52-1,0 89 1,-18 105 0,1-105-1,-1 17 1,36 18-1,17-18 1,54-52 0,87-36-1,-17-141 1,0-106 15,-18 0-15,-18-53-1,-52-87 1,-106-54 0,-71 159-1,71 88 1,17 53 0,54-18-1,70 0 1,70-17-1,54-18 1,-1-17 0,-35-19-1,-35 19 1,-71 35 15,-35 87 0,0-34-31,-18 70 16,18-17 0,0-18-1,53-18 1,36-35 0,-72 0-16,89-18 15,-18-52 1,-35-1-1,-35 1 1,-1-18 0,-17 70-1,0 88 32,0 1-31,-35 53-1,-18 17 1,0 53 0,36-124-16,-36 177 15,0 0 1,35 35 0,18-17-1,0-18 1,0-106-1,18-53 1,-71-141 15,-18-53-15,36-52 0,35-107 15,0 195-31,0-230 15,71 53 1,35 0 0,-1 70-1,-16 89 1,-54 53 0,0-18-1,-17 18 1</inkml:trace>
  <inkml:trace contextRef="#ctx0" brushRef="#br0" timeOffset="54527.44">12894 9684 0,'0'17'0,"0"-34"0,0-19 0,0 19 0,35-54 16,36-52 0,-54 52-1,-17 89 16,0 123-15,-35 35 0,18 1-1,-1-36 1,0-53 0,1-53 15,17-17-16,17-71 1</inkml:trace>
  <inkml:trace contextRef="#ctx0" brushRef="#br0" timeOffset="55210.06">13317 9613 0,'53'-123'16,"-106"246"-16,142-299 15,-89 158 1,-18 89-1,-17 17 1,-18 71 0,0-18-1,53-18 1,0-105-16,0 35 16,0-36 15,17-17-16,72-52 1,16-54 0,-52 17-1,-17 19 1,-1 70 0,-17 53-1,-1 35 1,1-17-1,52-1 1,1-52 0,17-18-1,18-18 1,17-52 0,-34-19 15,-72-34-16,-17-1 1,-35 107 0,-36 52-1,36 89 1,35-19 0,18-16-1,52-19 1,36-70-1,0 0 1,0-53 0,-71 36-16,0-36 15,-17 0 1</inkml:trace>
  <inkml:trace contextRef="#ctx0" brushRef="#br0" timeOffset="55426.8">13106 9666 0,'0'0'0,"-53"0"0,-18 0 16,1 18-1,87-36 1,142-17-1,106-18 1,-212 35-16</inkml:trace>
  <inkml:trace contextRef="#ctx0" brushRef="#br0" timeOffset="56793.19">15875 9860 0,'0'0'0,"123"0"31,-87 0-31,70-53 16,70-35 0,-88-18-1,-88 18 1,-17 70-16,-107-87 31,-70 69-15,35 36-1,-52 106 1,69 70 0,125-17-1,70-53 1,70-71 0,1-52-1,34-54 1,19-70-1,-107 18 1,1-107 0,-71 36-1,0 53 1,0 35 0,0 89 15,-18 175-16,1 54 1,17-53 0,0 52-1,53-69 1,17-107 0,36-35-1,-71 0-15,89-71 16,-36 1-1,-18-36 1,-52 0 0,-18 53-1,0 36 1,-35 87 0,17 36 15,18-36-16,18 19 1,17-19 0,53-70-1,53-70 1,-17-1 0,-71-35-1,-36 36 1,-17-18-1,18 17 1,-18 89 0,-35 87-1,0 54 1,-18 35 0,53 18 15,-18 123-16,-35-35 1,18 0 0,17-89-1,-17 72 1,17-230-16,-17 35 16,-36-18-1,-34-70 1,-1-70-1,-53-89 1,-35-106 0,18 18-1,87 36 1,89 34 0,124 54 15,17-1-16,0 19 1,35-19-16</inkml:trace>
  <inkml:trace contextRef="#ctx0" brushRef="#br0" timeOffset="58958.58">17515 9454 0,'0'0'0,"36"-17"0,-1-18 16,-35-1-1,-18 36 1,-17 53 0,0 0-1,-18 35 1,35 0 0,1-52-1,-1-19 16,18-52-15,53-18 0,17-35-1,-52 70-15,53-52 16,-36 35 0,0 17-1,18 71 1,-18-18-1,18 53 1,35-35 0,54-35-1,-19-18 1,-70-18-16,106-35 31,-53-17-15,-89-1-1,-17-35 1,-70 18 0,-1 70-1,36 18-15,-71 36 16,18 70 0,35-18-1,18 35 1,52-35-1,71-70 1,-17-18 0,17-53-1,-17-17 1,-36-19 0,-17 1 15,-1 35-16,-17 124 17,0 35-17,0-36 1,36 1 0,52-36-1,-71-35-15,54 0 16,17-53-1,0-17 1,-35-36 0,-35 35-1,-18-17 1,0 159 31,0 34-32,0-34 1,0 35 0,0-71-1,0-17-15,35-36 32,0-17-17,1-36 1,-19 36-16,19-18 15,-1-17 1,-35 34-16,35 1 16,-17 17-1,-18 54 1,0 34 0,17 18 15,36-17-16,18-36 1,-1-35 0,1 0-1,17-70 1,-35-1 0,-18 18-1,1-53 1,-36 71-1,17 35 1,-17 53 0,0 35-1,0-70-15,18 52 16,-18-52-16,35 17 31,36-35-15,17 0-1,0-17 1,-35-19 0,-18-34-1,1-36 1,-36 35 0,0 107 15,0 34-16,0-52-15,0 105 16,35-52 0,36-1-1,-1-52 1,36-36 0,-36-34 15,19-37-16,-54 72-15,71-107 16,0 36 0,-1-18-1,-52 89 1,-53 34 15,-17-17-31,-1 18 16,0-1-1,18-34 17,0-18-17,0-1 1,0-17 0,0 36-1,-17 34 16,-36 36-15,0 35 0,18-70-16,17 70 15,18-52-15,0 52 16,35-53 0,71 0-1,0-35 1,-18-17-1,0-36 1,-70 35-16,53-52 16,-36-36-1,-35 35 1</inkml:trace>
  <inkml:trace contextRef="#ctx0" brushRef="#br0" timeOffset="59177.11">20091 8837 0,'-36'0'0,"72"0"16,-125-18-16,19 1 0,70-18 15,0-1 1,-18 54-1,71-18 1,-18 0 0</inkml:trace>
  <inkml:trace contextRef="#ctx0" brushRef="#br0" timeOffset="60026.83">8273 11571 0,'0'0'0,"-36"53"15,36-35 1,0 17-16,53-17 16,18-18-1,52-53 16,-35 17-15,18-34 0,-88 35-1,-142 17 1,1 36 0,-18 34-1,106-16-15,-89 17 16,36 35-1,88-71-15,-18 36 16,71-35 0,35-18-1,54-35 1,-19-1 0,-70 1 15,-53 18-16,-106-1 1</inkml:trace>
  <inkml:trace contextRef="#ctx0" brushRef="#br0" timeOffset="60827.01">7796 12241 0,'0'0'0,"0"53"15,106 53 1,53-53-1,17-53 1,18-53 0,0-53-1,-35 18 1,-18-88 0,-123 140-16,35-140 31,-53 53-16,0-54 1,-53 54 0,-18 105-1,1 124 1,52 53 0,1 17-1,52-17 1,53-71-1,35 0 1,-87-70-16,105-18 16,0 0-1,-53-35 1,-17-36 0,-36 0 15,-17-70-16,-18 88 1,0 36-16,-36-19 16,1 54-1,-18 70 1,53 1 0,0 16-1,71-34 1,-18-53-1,52-18 1,19-53 0,-1-36-1,-52 19 1,0-36 0,-54 71-16,1-36 31,-18 124 0,0-18-31,0 36 16,0 70-1,0-35 1</inkml:trace>
  <inkml:trace contextRef="#ctx0" brushRef="#br0" timeOffset="62326.32">10125 12118 0,'17'-18'15,"1"-35"1,-18 18-16,18-71 16,35 36-1,-18-19 1,18 72 0,-18 34 15,-17 54-16,17 35 1,18-18 0,0 0-1,-36-52 1,54-19 0,-18-17-1,17-70 1,1-19-1,-36-34 1,18 17 0,-18 53-1,-35 36-15,0-1 16,0 36 15,0 34-31,0 19 31,0 35-15,53-36 0,0-17-1,71 0 1,-1-53 0,18 0-1,-35-17 1,0-72-1,-18-16 1,-88-19 0,0 54-1,-17 52 1,-36 36 0,17 34-1,36 37 16,0-19-15,89 1 0,-37-71-1,19 0 1,17 0 0,0-35-1,-52 17-15,70-53 16,-18-17-1,-35 35 1,-53 88 15,0-17-31,0 35 16,0 0 0,0 35-1,17-70 16,19-18-15,-1 0 0,35-53-1,1 0 1,-53 35-16,17-52 16,18-1-1,-36 54 1,-17 69-1,0 1 1,36 18 0,-1 0-1,36-54 1,-19 18 0,19-52-1,0-36 16,-19 0-15,-34 18-16,17-71 16,-17-53-1,-18 18 1,0 0 0,0 88-1,-18 124 1,18 70-1,0 17 1,0-69 0,0 16-1,36-16 1,17-54 0,17-35 15,36-18-16,0-35 1,-36 18 0,-70-36-1,-17 1 1</inkml:trace>
  <inkml:trace contextRef="#ctx0" brushRef="#br0" timeOffset="62603.53">13017 11624 0,'0'0'0,"0"18"16,18-18 0,70 0-1,36-18 17,-18 18-32,17-35 31,-70 35-31,-35 0 31,-36 0 32,0-18-48</inkml:trace>
  <inkml:trace contextRef="#ctx0" brushRef="#br0" timeOffset="64409.6">14870 11836 0,'0'0'0,"176"-18"31,-158 0-16,35-17 1,-53 17-16,52-34 16,-52-1-1,0-36 1,-70 19 0,-18 35-1,-18 35 1,-18 70-1,54 71 1,17-17 0,53 17-1,53-71 1,53-52 0,17-71-1,-35 0 16,36-17-15,-36-19 0,-53 19-1,-35 17 1,0 35 0,0 36-1,0 70 1,0 0-1,71 18 1,35-53 0,-18-53-1,18-35 1,0-18 0,-54 0 15,-34-18-16,0-34 1,-18 69 0,0 54-1,-18 53 1,-35 34 0,53-34-1,0-36 1,-17-35-1,52 0 1,18-53 0,17 0-1,18 0 1,18 1 0,-88 52-1,35 0-15,-18 35 31,0 35-15,18 1 0,18 0-1,105-19 1,-105-52 0,52 0-1,1-52 1,-54-19-1,-52-17 1,-18 0 0,0 70-16,-35-35 15,-36 35 1,-17 54 0,-18 34 15,18 18-16,70-17 1,18-53-16,0 52 16,18-35-1,52-35 1,-17 0 0,53-35-1,-18-53 1,-70 70-16,35-88 15,-35 1 1,-1-54 0,19 0-1,-19 71 1,-17 70 0,0 142 15,0 35-16,0-36 1,0 0 0,18-34-1,52-36 1,-52-53-16,35 0 16,53 0-1,-18-18 1,-53-35-1,-17-18 1</inkml:trace>
  <inkml:trace contextRef="#ctx0" brushRef="#br0" timeOffset="65158.43">18415 11254 0,'0'0'0,"0"-18"0,35-53 31,-17 54-31,-18-1 16,18 18-16,-1-18 15,-17 89 1,0 88 15,0 0-15,0-54-1,0-34 1,0-53-16,18-18 31,52-36-15,1-34-1,-36-18 1,0 17 0,-17 36-16,17 17 15,1 71 1,-19 35 0,1-17 15,17-1-16,36-52 1,-18-18 0,17-18-1,1-52 1,-1-18 0,-52-36-1,35-17 1,-53 123-16,0-35 15</inkml:trace>
  <inkml:trace contextRef="#ctx0" brushRef="#br0" timeOffset="66192.61">19297 11377 0,'0'53'15,"0"18"1,70 17 0,-34-71-1,70 1 16,-1-18-15,-16-35 0,16-53-1,-34-18 1,-71-35 0,0 105-1,-71 36 1,36 53-1,35 18 1,35 35 0,-17-89-16,53 54 15,-1-1 1,1-52 0,-1-18-1,1 0 16,-1-35-15,-52 35-16,35-71 16,-18-17-1,-17-35 1,0 34 0,-1 89-1,-17 53 1,0-35-16,-17 70 15,17 0 1,17 0 0,71-52-1,1-19 1,-54 1-16,35-18 16,-34 0-1,70-35 1,-54-18-1,19-71 1,-36-52 0,-17 52-1,0-17 1,-18 71 0,-53 158 15,17 18-16,19 70 1,17-140-16,0 69 16,0-87-16,53 53 15,17-1 1,18-52 0,-17-18-1,17-36 16,36-34-15,-71-18 0,-36-18-1,-17 53 1,-17 53 0,-1 35-1,-17 71 1,35-71-16,0 54 15,17-37 1,54-34 0,-36 0-1</inkml:trace>
  <inkml:trace contextRef="#ctx0" brushRef="#br0" timeOffset="66274.88">21696 11589 0,'53'-18'16,"-18"-35"-1,0-17 16,-158 211-31,246-335 0</inkml:trace>
  <inkml:trace contextRef="#ctx0" brushRef="#br0" timeOffset="66416.89">20849 11201 0,'0'0'16,"-35"35"0</inkml:trace>
  <inkml:trace contextRef="#ctx0" brushRef="#br0" timeOffset="66525.02">21114 11201 0,'0'0'0,"88"0"16,35-18 0,-70 18-1,-53-35 1</inkml:trace>
  <inkml:trace contextRef="#ctx0" brushRef="#br0" timeOffset="66741.25">20126 11007 0,'-18'0'0,"36"0"0,-53 0 0,-54 0 16,72 0-1,17 0 1,-18 0 0,-35 0-1</inkml:trace>
  <inkml:trace contextRef="#ctx0" brushRef="#br0" timeOffset="67591.96">9402 13794 0,'0'17'0,"0"107"16,0-89-1,0 53 1,0-17 0,0-54-16,35 36 15,53-53 1,-53 0-16</inkml:trace>
  <inkml:trace contextRef="#ctx0" brushRef="#br0" timeOffset="68641.87">10283 13952 0,'71'-35'0,"-142"70"0,195-123 16,-124 0-1,-35 17 1,-36 36 0,-70 53-1,106-1 1,-89 107-1,36-36 1,35 36 0,53-54-1,35-52 1,-17-18-16,53 0 16,87-36-1,-34-34 1,-54 17-1,-17-35 1,-35 17 0,0 71-1,-1 53 1,-17 35 0,0-17-1,35-1 16,54-52-15,17-18 0,-71 0-16,141-35 15,1-36 1,-72 18 0,-52-35-1,-70 0 1,-72 70-1,-52 36 1,36 53 0,52-19-1,35 1 1,18-35 0,53-18 15,17 0-16,-17 0 1,-17 18 0,-1 52-1,-17 36 1,-1 70 0,1 36-1,17 0 1,18 35-1,-18-53 1,-35-141-16,0 141 16,-35 0-1,17-159-15,-123 88 16,18-70 0,-89-53-1,0-105 1,89-54 15,-18-265-15,141 72-1,106 34 1,17 142 0,54-1-1,34 72 1,-158 87-16,53-17 15</inkml:trace>
  <inkml:trace contextRef="#ctx0" brushRef="#br0" timeOffset="70359.85">11677 13617 0,'0'-17'0,"0"34"16,0-70-16,0 18 0,0 0 15,0 17-15,-35 53 47,17 71-31,0 0-1,1-53 1,17-35-16,0 17 16,0-53 15,35-35-16,18-17 1,17-18 0,-17 17-1,-35 53-15,17 18 16,54 53 0,-19 71-1,1-36 16,87 18-15,-69-71 0,-54-35-16,71 0 15,35-18 1,-35-52 0,-36-54-1,-52 19 1,-18 69-16,0-52 15,-18 70-15,-70-34 16,0 52 0,0 70-1,-1 36 1,54 17 0,35-34-1,0-72-15,35 1 31,36-18-15,0-18 0,-1-35-1,-17-17 1,-35-54 0,-1 54-1,-17 87 16,0 72-15,0-72-16,0 54 16,53-1-1,-35-52-15,17 0 16,53-18 0,0 0-1,-17-53 16,-53-36-15,-1 19 0,-17-36-1,0 88 1,-17 54 0,-1 70-1,0-18 1,18 0-1,0-70-15,0 35 16,-17-53 0,34-36 15,-17 19-31,18-36 16,53-36-1,-1-52 1,-17 88 15,-18 53-15,1 53-1,-36 36 1,17-1 0,19-18-1,16-17 1,19-53-1,0 0 1,17-53 0,-35-17-1,17-54 1,-70 36 0,18 53-1,-18 70 32,0-17-47,0 52 16,0-52-16,0 70 15,18-35 1,34-18 0,19-35-1,0-17 1,-1-54-1,-17-35 1,-53 0 0,0 36-1,-35 52 1,-18 36 0,18 88-1,35 35 1,0-53 15,35-17-15,0-36-1,18-35 1,-18 0 0,18-53-16</inkml:trace>
  <inkml:trace contextRef="#ctx0" brushRef="#br0" timeOffset="71392.36">15505 13529 0,'-18'-18'16,"36"36"-16,-36-53 0,18-1 15,18-52 1,-1 18 0,18 17-1,-17 53 1,17 17-1,-35 19-15,18 87 16,-18 18 0,0 0-1,-18-52 1,18-54 0,18-88 15,0 35-16,35-88 1,-36-17 0,19 0-1,16 52 1,-16 71 0,-19 71-1,1 17 1,17 0-1,1 0 1,34-53 0,18-35-1,-17-35 1,17-53 0,-17-18-1,-54 36 16,19-36-15,-1 35 0,-35 54-1,0 52 1,0 53 0,0 0-1,17 18 1,54-53-1,17-18 1,-35-35 0,18-53-1,-18 0 1,-1-17 0,-16 52-1,-36 71 32,0 35-31,0 0-1,0-35 1,0-35 0,0-36-1,0 1 1,0-71-1</inkml:trace>
  <inkml:trace contextRef="#ctx0" brushRef="#br0" timeOffset="71524.5">16951 13106 0,'0'0'15,"-35"-18"1,17 18-1</inkml:trace>
  <inkml:trace contextRef="#ctx0" brushRef="#br0" timeOffset="71558.98">16704 13070 0,'35'0'16,"-70"0"-16,88 0 0</inkml:trace>
  <inkml:trace contextRef="#ctx0" brushRef="#br0" timeOffset="71590.52">16845 13176 0,'0'36'16</inkml:trace>
  <inkml:trace contextRef="#ctx0" brushRef="#br0" timeOffset="71624.37">17004 13194 0,'53'0'15</inkml:trace>
  <inkml:trace contextRef="#ctx0" brushRef="#br0" timeOffset="71874.85">17357 13017 0,'17'-52'16,"-34"104"-16,34-157 15,-17 87 1,-17 71 0,-19 70-1,-17-17 1,53-70-1,0 69 1,18 36 0,-18-52-1,0-36 1,18-53 0,70 0-1,-70-18-15</inkml:trace>
  <inkml:trace contextRef="#ctx0" brushRef="#br0" timeOffset="72357.75">17798 13000 0,'0'-18'0,"0"36"0,17-53 16,-17 52 15,0 54-31,-17 52 16,-1 1-1,18-36 17,-18-53-32,18 36 15,0-36 1,18-53 15,17-35-15,36 1-1,-36-19 1,0 53-16,36 1 16,-53 17-1,-18 53 1,17 17 0,18 18 15,1-70-31,17 0 31,17-18-15,1-36-1,-36 1 1,-35-71 0,0 89-16</inkml:trace>
  <inkml:trace contextRef="#ctx0" brushRef="#br0" timeOffset="72575.11">17480 13317 0,'0'0'0,"-35"0"16,0 0-16,17 0 15,36-35 1,87 17 15,37-17-15,34-18-1,-106 36-15</inkml:trace>
  <inkml:trace contextRef="#ctx0" brushRef="#br0" timeOffset="74658.11">8996 13688 0,'0'0'15,"0"17"-15,70 19 32,-52-36-32,123 0 15,36-36 1,-36 1 0,0 17-1,-88 1 1,-53-1-1,-53 1 1</inkml:trace>
  <inkml:trace contextRef="#ctx0" brushRef="#br0" timeOffset="74907.23">9454 13388 0,'0'0'15,"-17"-53"-15,-18 0 16,35 35-16,0-17 31,-18 35-15,18 106-1,18 70 1,34 71 0,-34-17-1,53-72 1,70-105-1,-35-53-15</inkml:trace>
  <inkml:trace contextRef="#ctx0" brushRef="#br0" timeOffset="75774.99">19315 13159 0,'0'0'0,"-18"-18"0,0 18 0,-17 18 31,35-1-31,-18 89 16,18 0 0,0 123-1,0 18 1,-17 18-1,-19-36 1,19-158-16,-36 193 16,18-87-1,17-89 1,18-53 0,-18-70-1,18-71 1,0 71-16,-17-124 31</inkml:trace>
  <inkml:trace contextRef="#ctx0" brushRef="#br0" timeOffset="76075.07">18944 13652 0,'0'-52'16,"0"104"-16,-17-175 0,17-36 15,35-17 1,88 35-1,71 105 1,-88 72 0,-35 105-1,-89-18 1,-70-34 0,-18-19-1,53-70 1,35 0 15,-17 0-15,35-53-1,53 18-15</inkml:trace>
  <inkml:trace contextRef="#ctx0" brushRef="#br0" timeOffset="76491.17">19844 13053 0,'17'0'0,"-34"0"0,52-18 16,-35 36 15,-35-1-31,-18 72 16,18-19 0,17 36-1,18-35 1,18-36 15,-1-35-31,89 0 16,0-53-1,-18 0 1,-17-35 0,-71-18-1,0 88-15,-36-52 16,-17 34-1,-35 36 1,18 36 0,-1 34-1,53-17 1,71-35 0,71-18-1</inkml:trace>
  <inkml:trace contextRef="#ctx0" brushRef="#br0" timeOffset="77142.64">20443 13053 0,'36'-18'16,"-72"36"-16,107-54 0,0 36 15,-124 18 17,-18 35-17,36-18 1,17 1-1,53 34 1,18-17 0,-35-35-16,17 35 15,-35 0 1,-17-36 0,-54-17-1,-17 0 1,17-17 15,36-19-15,17 1-1,36 35 17,0 0-32,52 35 15,54-17 1,17-18-1,0-35 1,-18-18 0,-52 0-1,-53-18 1,-18-17 0,0 35-1,0 71 1,-18 52 15,0 19-15,1-1-1,17-35 1,0-36 0,0-52 15,0-18-16</inkml:trace>
  <inkml:trace contextRef="#ctx0" brushRef="#br0" timeOffset="77290.7">20920 12929 0,'0'0'0,"0"-123"16,0 88 0,0 52 30,17-17-30,1 0-16</inkml:trace>
  <inkml:trace contextRef="#ctx0" brushRef="#br0" timeOffset="78539.08">21290 12612 0,'0'-18'0,"0"36"0,18-89 16,-18 54-16,0-1 15,0 106 17,-36 53-17,19 53 1,17-141-16,0 71 16,0-18-1,17-36 1,36-52 15,-17-18-15,34-53-1,-52 35-15,35-52 16,17-36 0,-17 18-1,-53 52 1,18 72-1,-18 52 1,0-71-16,0 36 16,0-35-16,0 35 15,18-18 1,34-35 0,19 0-1,17-53 1,-35 0 15,0 18-15,-35 17-1,-18 36 1,0 53 0,0-1-1,17-35 1,36-17-1,-17-18 1,34 0 0,1-53-1,-36-17 1,-35-19 0,-18-34-1,-35 70 1,-35 71 15,18 52-15,-1 54-1,36-1 1,35-88 0,35-17-1,36-18 1,-18-35-1,35-18 1,0-53 0,-18 35-1,19 36 1,-54 53 0,-35 52-1,0 19 1,0-36 15,0-18-15,18-35 15,52-71-15,-70 54-16,35-19 15,71-70 1,-35 89-1,-36 17 1,-17 53 0,-18 0-1,35-18 1,0 0 0,-17-35-16,0 0 15,17 0 1,0-35-1,-35 17 1</inkml:trace>
  <inkml:trace contextRef="#ctx0" brushRef="#br0" timeOffset="78724.32">22719 12506 0,'-35'0'0,"70"0"0,-106 0 0,54 0 15,-36 0 1,35 0-16,0 18 16,18-1-1,-17-17 1,-1 0-16</inkml:trace>
  <inkml:trace contextRef="#ctx0" brushRef="#br0" timeOffset="78924.67">21220 12753 0,'-36'18'0,"72"-36"0,-107 36 0,18-18 16,159 0 15,-88 0-31,140-18 15,54 0 1,-106 1-16</inkml:trace>
  <inkml:trace contextRef="#ctx0" brushRef="#br0" timeOffset="79556.89">19738 14111 0,'0'0'16,"18"-18"-16,34-105 16,-34 123-1,35-18-15,0 18 16,35 106-1,-70-71 1,70 142 0,-53-18-1,-35 17 1,0-53 0,0-87-1,0-54 1,36-70-1,16-36 1,54-87 0,18 17-1,-54 70 1,-17 71 0,-35 71-1,-1 70 1,1 53-1,-18-35 17,18 18-32</inkml:trace>
  <inkml:trace contextRef="#ctx0" brushRef="#br0" timeOffset="80824.32">20761 14570 0,'18'17'16,"52"1"0,54-36-1,-371-52-15,282 123 0,212-36 0,-177-70 16,-52-17-1,0-36 1,-54-17 0,-16 87-1,-19 54 1,-17 70 0,17 0-1,18 53 1,36-52-1,34-72 17,72-17-17,-1-53 1,-35-17 0,0-36-1,-18 0 1,-35 71-1,0 70 1,0 36 0,0 52-1,17-17 1,19-53 0,-19-35-16,36-18 15,53 0 1,0-53 15,-53-18-15,0-88-1,-53 18 1,0 0 0,0 71-1,-18 87 1,-17 71-1,0 53 1,35-17 0,0-1-1,17-87 1,36-19 0,-18-17-1,71-70 1,-53-1-1,0-52 17,0 52-17,-53 36 1,0 70 15,0-17-31,0-1 16,0 36-1,0-35 1,18-18 15,35 0-15,-36 0-16,18-53 16,36 18-1,-53 35 1,-18 53 15,0 17-15,0 1-1,17-18 1,19-36 0,34-17-1,1-35 1,17-35-1,-18-19 1,-52-34 0,-18 105-16,0-52 15,-18 105 17,-17 53-17,35-70-15,0 35 16,0 0 15,0-36-15,18-17-1,88-53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9T02:11:57.7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4322 1005 0,'0'0'0,"0"-17"15,0 34 95,0 1-95,-18 0-15,18-1 16,0 36 0,0-35-1,0 0-15,0 34 16,0 1 0,0 18-1,0-1 1,18 19-1,-1-1 1,-17 0 0,0 0-1,0 18 1,18 18 15,-18-54-15,0 71-1,-18-53 1,18-17 0,0 0-1,0-19 1,0-34 0,0 0-1,-17-18 16,-1-36-15,18-16 0</inkml:trace>
  <inkml:trace contextRef="#ctx0" brushRef="#br0" timeOffset="1883.16">4322 1111 0,'-36'-17'15,"36"-1"48,0 0-47,18 18-16,0 0 0,-1-17 15,18 17 1,36-18-1,-18 0 1,17 18 0,1 0-1,-53 0-15,70 0 16,-18 0 0,36 0-1,-18 0 1,18 18-1,-35 0 1,70-1 0,0-17-1,88 18 17,-35-18-17,53 0 1,-194 0-16,141 0 15,124 0 1,-71 0 0,105 0-1,-52-18 1,124 18 0,-19 0-1,19-17 1,-107-1-1,89 0 1,35 18 0,-124-17-1,-211 17-15,335-18 16,-106 0 15,89 1-15,-107-1-1,106 18 1,-317-17-16,71 17 16,334-18-1,-229 0 1,71 1 0,-88 17-1,70 0 1,-123 0-1,87 0 1,-140 0 0,35-18-1,-88 18 1,-18 0 15,-52 0-15,-1 0-1,0 0 1,0 0 15,-17 0-15,0 0 0,-1 0-1,19 0 1,-19 0-1,1 0 1,0 0 0,-18 18 46,0-1-46,0 1-16,0 0 15,0 70 1,17-18 0,-17 36-1,0-71-15,0 36 16,0 35 0,0-18-1,0 35 1,0 19-1,-17-54 1,17-53-16,0 71 16,0-53-1,0 17 17,0-52-17,0-36 32,0-17-31,-18 17-16</inkml:trace>
  <inkml:trace contextRef="#ctx0" brushRef="#br0" timeOffset="3699.38">4586 2469 0,'0'18'94,"18"-18"-79,-1 0-15,1 0 0,17 0 16,53 0-1,18 0 1,-70 0-16,140 0 16,-53 0-1,71 0 1,36 0 15,-54-18-15,142 18-1,-107-17 1,160 17 0,-71 0-1,105 0 1,72-18 0,-125 1-1,319-1 1,-266 18-1,177-18 1,-141 18 0,177 0-1,-36-17 1,0 17 15,-53 0-15,18 0-1,-194 0 1,88 0 0,-36 0-1,-87 0 1,-107 0 0,19 0-1,-54 0 1,-88 0-1,-35 0 1,-17 0 15,-19 0 1,1 0-17,-1 0 1,1 0-1,17 0 1,1 0 0,17-18-1,0 18 1,-36 0 0,1 0-1,-1 0 1,1 0 31,0 0 0,-18-18 15,0 1-46,0-1-16,0 0 15,0 1-15,0-1 16,0-17 0,0 0-1</inkml:trace>
  <inkml:trace contextRef="#ctx0" brushRef="#br0" timeOffset="5549.27">5715 1605 0,'0'-18'0,"-18"1"15,1 17 1,-1 0 0,0 0-1,-52 17 1,35 54 0,17 35-1,0-18 1,18 36-1,0-54 1,18 1 0,0-54-16,70 19 15,0-19 1,0-17 15,0 0-15,1-35-1,16-36 1,-69 1 0,-36-18-1,17-36 1,-70 18 0,0 36-1,-52 34 1,34 36-1,-17 36 1,17 34 0,-17 36-1,35-35 1,36-36 0</inkml:trace>
  <inkml:trace contextRef="#ctx0" brushRef="#br0" timeOffset="5598.55">5644 2028 0,'0'18'15</inkml:trace>
  <inkml:trace contextRef="#ctx0" brushRef="#br0" timeOffset="6467.4">8237 1499 0,'-35'0'31,"17"0"-31,1 0 0,-18 18 16,-18 17 0,35 0-1,-35 54 1,35 52-1,18-88 1,0 35 0,53-18-1,0-52 1,-35 0-16,70-18 16,0 0-1,18-36 1,0-16-1,-53-19 1,-36 53-16,54-87 16,-106-19-1,17 18 1,-35 53 0,-35 0 15,-18 53-16,71 0-15,-53 0 16,70 0-16,-70 106 16,0 35-1,88-52 1,17 16 0,36-34-1,35-18 1,1-53-1</inkml:trace>
  <inkml:trace contextRef="#ctx0" brushRef="#br0" timeOffset="7347.76">10866 1446 0,'0'0'0,"-18"0"16,0 0-1,-35 0 1,-17 0 0,52 18-1,-70 88 1,53 17-1,35-17 1,0-53 0,0 18-1,53-36 1,17-17 0,-52-18-1,105 0 1,1 0-1,-1-36 1,-17-34 0,-35-1-1,-54-52 1,-34-1 0,-54 36-1,18 35 1,-70 18-1,-18 35 1,17 35 0,1 53-1,87 18 1,1 0 0,35 0 15,0-53-16,35-36-15</inkml:trace>
  <inkml:trace contextRef="#ctx0" brushRef="#br0" timeOffset="8165.47">12823 1482 0,'0'0'0,"-17"17"47,-1 1-47,18 0 15,-17-1-15,17 71 16,-18 1 0,18-19 15,35 1-16,18-54 1,-35 1-16,70-18 16,-35 0-1,17 0 1,-17-53 0,-35 18-1,0-89 1,-18 36-1,0 0 1,-36 17 0,-34 18-1,-18 53 1,35 0 0,17 0-1,-34 71 1,35-18-1,17 35 1,18 0 0,0-35-1,53 0 1,-18-53-16</inkml:trace>
  <inkml:trace contextRef="#ctx0" brushRef="#br0" timeOffset="8965.78">15028 1411 0,'0'-18'0,"-17"18"47,-1 0-32,0 0 1,-17 18-1,17 35 1,1 0 0,-1 35-1,18-35 1,0-35-16,0 52 16,0-17-1,53-35 1,0-1-1,0-17 1,70-17 0,-34-18-1,-1-36 1,-18 18 0,-70-53 15,0 0-16,-35 53 1,-88 36 0,34 17-1,-16 35 1,34 18 0,-17 0-1,17-18 1,18 0-1</inkml:trace>
  <inkml:trace contextRef="#ctx0" brushRef="#br0" timeOffset="9948.64">6720 1464 0,'0'0'0,"18"0"16,0-35-1,-1 17-15,-17 0 16,18 1-1,0 17 1,-18 17 15,0 1-31,-36 70 16,36 36 0,0 70-1,0 17 16,36-87-15,-36-89-16,17 71 16,-17-53-1,0-18 1,0-52 15</inkml:trace>
  <inkml:trace contextRef="#ctx0" brushRef="#br0" timeOffset="10614.51">9719 1252 0,'-18'-35'15,"1"35"-15,17-18 16,-18 1 0,0 17-1,-52 0 1,70 123-1,70 54 1,-34 70 0,-36-71-1,0 0 1,0-52 0,0-54 15,0-52-31,17-18 15,54-35 1,-53 17-16</inkml:trace>
  <inkml:trace contextRef="#ctx0" brushRef="#br0" timeOffset="11248.11">12136 1111 0,'0'-17'0,"-18"-1"15,0 18 1,18 18 0,-17 70-1,17 88 1,0-123-16,17 123 16,19 71-1,-19-53 1,-17-88-1,0-18 1,35-70 0</inkml:trace>
  <inkml:trace contextRef="#ctx0" brushRef="#br0" timeOffset="11881.37">13847 1111 0,'0'0'16,"0"-17"-16,0 34 31,0 1-31,0 0 16,0 123-16,0 17 16,17 54 15,1 17-16,-1-105 1,-17-1 0,0-105-16</inkml:trace>
  <inkml:trace contextRef="#ctx0" brushRef="#br0" timeOffset="23380.02">4233 2522 0,'0'-17'0,"0"-1"15,0 0 32,0 36 31,18-18-46,-18 18-32,18-18 15,-1 0 1,1 0-16,0 0 16,-1 0-16,18 0 15,1 0 16,34 0-15,-34 0 0,16-18-16</inkml:trace>
  <inkml:trace contextRef="#ctx0" brushRef="#br0" timeOffset="24930.71">1676 3369 0,'17'-18'0,"1"18"15,0-35 1,-1 17-16,-17-17 15,0 0 1,18 35 0,-18-18-1,0 36 1,-18 35 0,-88 88-1,-17-18 1,88-87-1,-106 87 1,-36 36 0,71-71-1,71-35 1,0-35 0,17-18-1,18-71 1,0 18-1,35 0 1,18 36 0,36 17-1,-19 0 1,54 70 0,-89-52-16,35 35 15,19 35 16,-19-53-15,-35-17 0,18-18-1,-17-71 17,-1 36-17</inkml:trace>
  <inkml:trace contextRef="#ctx0" brushRef="#br0" timeOffset="25196.23">2011 3651 0,'0'0'0,"0"18"31,0 0-31,0 34 16,0 19-1,0 0 17,0-19-17,0-34 1,0-36 15,0 1-31,0-1 16</inkml:trace>
  <inkml:trace contextRef="#ctx0" brushRef="#br0" timeOffset="25381.85">2028 3440 0,'0'0'16,"0"-18"-1,-17 18 1,17 18 31,0-1-32</inkml:trace>
  <inkml:trace contextRef="#ctx0" brushRef="#br0" timeOffset="25912.62">2293 3651 0,'0'0'16,"0"36"0,0-1-16,0 18 15,18 0 1,-18-18 15,0-17-31,0-1 16,0 1-1,-18-18 17,18-35-17,0-36 1,0-17-1,18 70-15,70-88 16,53 0 0,18 89-1,-53 52 1,-36 89 0,-70-36-1,0 0 1,-35-17 15,17-36-15,1-18-1,-1-17 1</inkml:trace>
  <inkml:trace contextRef="#ctx0" brushRef="#br0" timeOffset="26513.26">3528 3581 0,'0'0'0,"0"-18"0,35-35 31,-35 18-15,0 52-1,18 19 1,17 105 0,-17 88-1,-1 36 1,1-54 15,-18 72-15,0 17-1,0-212-15,-18 88 16,18-35 0,0-88-1,0-35 1,0-89-1,0-35 1,0-88 0,-35-35-1</inkml:trace>
  <inkml:trace contextRef="#ctx0" brushRef="#br0" timeOffset="26896.46">3457 3969 0,'-17'-18'15,"34"36"-15,-70-71 0,18-18 0,-71 1 32,89 17-17,17 18 1,70-36 0,89 0-1,0 18 1,52 71-1,-87 53 1,-89 17 0,-70-18-1,-53 19 1,-1-54 0,-69 71-1,122-71 1,19-35 15,17-53-15,53 0-1,35 0-15</inkml:trace>
  <inkml:trace contextRef="#ctx0" brushRef="#br0" timeOffset="27679.66">4180 3563 0,'0'0'0,"0"18"63,0 17-63,0 36 16,0-1-1,0 1 1,36-54 15,-1-17-15,36 0-1,-19-53 1,19-17 0,-36-18-1,-17-1 1,17-34-1,-35 105-15,18-17 16,-18 123 15,0 0-15,35 18 0,-17-70-16,17 34 15,18-17 16,17-53-15,19 0 0,-1-35-1,-18-36 1,36-70 0,-53-18-1,-53 36 1,0-1-1,-17 89 1,-36 35 0,17 124-1,36-1 1,0 53 0,0-52-1,18-54 16,17-17-15,36-35 0,-36-18-1,18-18 1,-35-35 0,-1 1-16</inkml:trace>
  <inkml:trace contextRef="#ctx0" brushRef="#br0" timeOffset="27938.11">4957 3528 0,'0'0'0,"-36"35"16,54-35-1,52-18 1,36 1 15,-18-19-15,-52 1-1,17 35 1</inkml:trace>
  <inkml:trace contextRef="#ctx0" brushRef="#br0" timeOffset="28479.72">7003 3175 0,'0'-18'0,"0"36"0,17-71 0,1-35 32,-18 70-32,0 1 15,-35 17 1,-1 17 0,19 54-1,17-36-15,0 124 31,0-18-15,-18 0 0,18-35-1,0-53 1,18-36 0,-1-17-16,36 0 15,18-35 1,-18-35-1,-36 34-15</inkml:trace>
  <inkml:trace contextRef="#ctx0" brushRef="#br0" timeOffset="29280.55">6809 3475 0,'0'0'0,"-36"35"31,1-35-15,106 0 0,-36 0-16,106-53 15,-18 0 1,1 0 0,-71 18-1,0 35 1,-53 35-1,0 36 1,-18 17 0,0 0-1,18-35 1,18-53 0,35 18-1,-35-18-15,88-35 16,-1-18 15,-16-36-15,-37 19-1,-34-18 1,-18 35 0,0 35-1,-35 53 1,35 36-1,-18 35 1,18 0 0,0 35-1,0 88 1,0-53 0,0 71-1,0-17 1,-17-19 15,-54 1-15,-17-141-1,-18-54 1,-35-52 0,-36-71-1,36-53 1,124 124-16,-19-88 15,36 34 1,71 1 0,35-35-1,53-36 1</inkml:trace>
  <inkml:trace contextRef="#ctx0" brushRef="#br0" timeOffset="29629.89">8149 3440 0,'0'0'0,"0"-18"16,-17 18 0,-1 0-16,-17 35 15,17 71 1,18 18-1,35 34 1,-17-105-16,-18 88 16,0 89-1,0-142 1,-18 18 0,18-53-1,-17-53 1,17-18 15,0-88-15,0 88-16</inkml:trace>
  <inkml:trace contextRef="#ctx0" brushRef="#br0" timeOffset="29945.28">8008 3704 0,'-18'-53'16,"36"106"-16,-53-123 0,35-1 15,0 0 1,35 19 0,71-1-1,17 53 1,-34 0 0,-54 53-1,-35 35 1,-53-35 15,-71 17-15,36-17-1,53-35 1,70-36 15,1 18-31,-19-17 0</inkml:trace>
  <inkml:trace contextRef="#ctx0" brushRef="#br0" timeOffset="30345.84">8467 3581 0,'17'0'31,"1"0"-31,0 0 0,52-36 31,-52 36-31,70-70 16,-53-18-1,-35 35 1,-17 35 0,-54 18-1,0 35 1,19 71-1,34 0 1,18-18 0,35-35-1,36-18 1,17-35 0,18 0-1,17-52 1,-70 16-1</inkml:trace>
  <inkml:trace contextRef="#ctx0" brushRef="#br0" timeOffset="30578.38">9472 3387 0,'0'17'0,"0"1"16,18-18 15,17 0-31,0 0 16,18-35 0,-35 35-1,-18-18 1</inkml:trace>
  <inkml:trace contextRef="#ctx0" brushRef="#br0" timeOffset="30746.9">9454 3510 0,'0'18'0,"0"-36"0,-17 71 16,17-18-1,35-35 16,-17 0-31,35-17 16,-18-1 0</inkml:trace>
  <inkml:trace contextRef="#ctx0" brushRef="#br0" timeOffset="31312.49">10372 3069 0,'0'0'0,"0"-17"0,0 34 63,0 1-63,0-1 31,17-17-15,1 0-16,0 0 15,-18-35 1,0 18 0,0-1-1,-18 18 1,-17 0-1,-1 35 1,19 36 0,17 17-1,0-18 1,70-34 0,36-19-1</inkml:trace>
  <inkml:trace contextRef="#ctx0" brushRef="#br0" timeOffset="31796.14">10760 3351 0,'0'-17'0,"0"34"0,-18-34 0,0 17 16,18-36-1,0 19 1,36-1 0,34 18-1,-17 0 1,-35 18-16,52 70 16,-17 0-1,-53 36 1,0-18-1,-17-36 17,-19-17-17,19-71 17,52-52-17,0-1 1,18-35-1,0 1 1,18 52 0,-18 53-1,0-18 1,-18 0 0</inkml:trace>
  <inkml:trace contextRef="#ctx0" brushRef="#br0" timeOffset="32378.67">11695 3651 0,'0'0'16,"17"0"-16,1 0 0,-1 0 0,1 0 15,53-70 1,-54 17 0,-17-18-1,-17-35 1,-54 18-1,-17 71 17,0 34-17,35 54 1,0 70 0,53-18-1,0-52 1,53-18-1,17-36 1,-17-17 0,18-52-1,-1-1 1,-34-18 0,-19-35-1,-17 71-15,18-36 16,-36 89 31,54-18-47</inkml:trace>
  <inkml:trace contextRef="#ctx0" brushRef="#br0" timeOffset="32797.1">11959 3598 0,'35'53'32,"-70"-106"-32,88 106 0,18-17 15,34-36 1,1 0-1,35-36 1,-17-34 0,-18-19-1,-53 1 1,-53 53-16,17-53 16,-87 88-1,-18 0 1,-18 53-1,0 17 17,0 54-17,88-36 1,18-35 0,36-35-1,34-18 1,18 0-1,18-89 1,-35-17 0,-36 1-1,0-72 1,-35 71 0</inkml:trace>
  <inkml:trace contextRef="#ctx0" brushRef="#br0" timeOffset="33196.23">12647 3440 0,'0'52'16,"0"-34"0,0 0-16,53 35 15,-18-36 1,36-17-1,17-17 1,-17-19 0,-54 19-16,54-36 15,-1-53 1,-52 88 0,-18 54 15,0 34-16,0 1 17,18-36-17,-1-35-15,1 18 16,35-18 0,0 0-1,0-53 1</inkml:trace>
  <inkml:trace contextRef="#ctx0" brushRef="#br0" timeOffset="33561.65">13406 2999 0,'0'0'0,"-18"0"0,-70 0 15,35 35 1,35-17-16,1 17 31,17-18-15,35-17-1,35 0 1,-17-17 0,-17-18-1,-36 17-15,0-35 16,0 35-1,-53 1 1,-18 34 0,36 36-1,17-35-15,1 52 16,17-52-16,0 35 16,0-18-1</inkml:trace>
  <inkml:trace contextRef="#ctx0" brushRef="#br0" timeOffset="34128.11">13829 3104 0,'0'0'0,"-18"0"47,1 18-47,-1-18 0,-17 53 16,-1 35-1,36 0 1,0 1 0,0-19-1,18-35 1,53 1-1,17-36 1,0-18 15,-35-17-15,-18 17-16,18-35 16,18-53-1,-71 89-15,0-107 16,-18 54-1,-70 17 1,-36 53 0,36 0-1,0 70 1,53 36 0,-1-18-1,36-35 1,0-17-1,53-36 17,-35-18-32</inkml:trace>
  <inkml:trace contextRef="#ctx0" brushRef="#br0" timeOffset="34595.83">14587 3016 0,'0'-17'141,"-17"17"-141,17-18 16,0 0-16,17 18 46,1 0-30,0 18-16,-1 0 16,-17 35-1,0-18 1,0-18-16,-88 36 16,18-17-1,-19-1 1</inkml:trace>
  <inkml:trace contextRef="#ctx0" brushRef="#br0" timeOffset="35445.79">15028 2787 0,'0'18'31,"18"-18"-31,17 0 0,36-18 16,70 0 0,-106 18-16,71-17 15,0 17 1,-71 0-1,-17 0 17,-18 53-17,0-36-15,0 54 16,0 35 0,17-1-1,19 1 1,-19 35-1,-17-17 1,18-1 0,-18-34-1,0-19 1,-35-35 0,-54-17-1,-52 0 1,-53 17-1,18-35 17,35 0-17,70 0 1,-17 0 0,0-18-1,70 18-15</inkml:trace>
  <inkml:trace contextRef="#ctx0" brushRef="#br0" timeOffset="47459.72">5539 5891 0,'0'18'16</inkml:trace>
  <inkml:trace contextRef="#ctx0" brushRef="#br0" timeOffset="47977.36">5609 5838 0,'0'-17'16,"18"-1"0,-18 1-16,17-36 31,1 17-15,-18 19-16,18-36 15,-1 18 1,-17-1-1,0 54 32,-35 17-31,-35 89 0,-36 17-1,0 0 1,0 18-1,0-18 1,53-35 0,36-71-1,-36 53 1,53-70 0,0-36 15,17-53-16,36 1-15</inkml:trace>
  <inkml:trace contextRef="#ctx0" brushRef="#br0" timeOffset="48493.64">5997 5627 0,'0'0'16,"18"-35"15,-18 52 16,0 1-31,0 17-16,-18-17 0,-52 123 15,-19-18 1,-69 54-1,-19-1 1,89-70 0,53-71-16,0 53 31,17-70-15,0 0-1,18-54 16,53-34-15,-18 35-16</inkml:trace>
  <inkml:trace contextRef="#ctx0" brushRef="#br0" timeOffset="48876.41">6156 6085 0,'0'0'0,"0"18"47,0 0-47,0-1 0,0 1 15,0 35 1,-18-35-16,1 34 16,-19-16-1,19-1 1,-1-35-1,0 0 1,18-18 0</inkml:trace>
  <inkml:trace contextRef="#ctx0" brushRef="#br0" timeOffset="49094.34">6032 5891 0,'18'0'78</inkml:trace>
  <inkml:trace contextRef="#ctx0" brushRef="#br0" timeOffset="49842.92">6544 5944 0,'35'18'31,"-35"0"-31,0 17 15,18-18-15,-18 54 16,0 0 0,0 17-1,0-53 1,-18-17 0,1-18-1,-1 0 1,0-53-1,18 0 1,0-35 0,71-1 15,17 19-15,106 70-1,-70 53 1,-54 17-1,-70 19 1,0-19 0,0-17-1,-53-18 1,36-17 0,-1-18-1,18-35 1,35-1-1</inkml:trace>
  <inkml:trace contextRef="#ctx0" brushRef="#br0" timeOffset="50227.7">7338 5944 0,'-18'0'31,"18"18"-31,0 17 16,0 53-1,0 18 1,0 0 0,18 106-1,-1 35 1,-17-177-16,0 124 15,0 88 1,-17-35 15,17-70-15,0-107 0,0-52-1,0-53 1,0-71-1,35-35 1</inkml:trace>
  <inkml:trace contextRef="#ctx0" brushRef="#br0" timeOffset="50578.33">7285 6244 0,'0'0'0,"-18"-106"31,18 89-31,0-36 16,18 53-1,70-36 1,18 19 0,-18 17-1,-17 70 1,-71 1-1,-18-18 1,0-53-16,-52 53 16,17-36-1,0 1 1,35-18 0,18-35 15</inkml:trace>
  <inkml:trace contextRef="#ctx0" brushRef="#br0" timeOffset="51327.57">7779 5909 0,'0'0'0,"17"0"15,-17 18 16,0 52-15,0 1 0,18-1-1,-18-52-15,18 17 16,35-17 0,-1-18-1,19-35 1,-18-18-1,-18-36 1,18-69 0,-35 105 15,-1 35-15,1 71-1,-18 18 1,0 34-1,0-16 1,35-19 0,18-52-1,35-18 1,-35-18 0,18-52-1,-18-71 1,-36 17-1,1-70 1,-18 71 0,0 34 15,-18 89-15,1 53-1,17-35-15,-18 158 16,18 18-1,0-88 1,53-18 0,0-17-1,0-71 1,0 0 0,0-35-1,-36-18 1</inkml:trace>
  <inkml:trace contextRef="#ctx0" brushRef="#br0" timeOffset="51543.39">8537 5803 0,'0'0'0,"-17"18"16,34-18 15,18 0-31,36-18 16,17 1-1,-17-36 1,-54 35 0</inkml:trace>
  <inkml:trace contextRef="#ctx0" brushRef="#br0" timeOffset="52010.31">9772 5203 0,'18'0'31,"-1"-17"-31,1 17 0,-1 0 16,107-18 0,17 1-1,-35 17 1,-53 0-1,-53 17 1,-71 1 0</inkml:trace>
  <inkml:trace contextRef="#ctx0" brushRef="#br0" timeOffset="52360.05">9842 5186 0,'0'0'0,"-17"0"0,-1 0 0,-35 0 15,18 17 1,0 36 0,17 36 15,0 34-15,1 18-1,-18 124 1,17-54-1,0-17 1,18-52 0,71-1-1,-54-106-15,72 53 16,-1-88 0,-71 0-16,72 0 15,52-70 1,18-72-1,-107 107-15</inkml:trace>
  <inkml:trace contextRef="#ctx0" brushRef="#br0" timeOffset="53142.65">10724 5750 0,'0'-17'0,"0"34"0,-17-70 15,-1 36-15,-17 17 16,17 0-16,-52 0 16,17 53-1,17 17 1,1 18 0,35-35-1,0-17 1,53-36-1,0-18 1,0-53 0,-35 18 15,-1-35-15,-17 71-1,0 70 16,18 17-15,17-17 0,18 18-1,18-54 1,17-17 0,-18-17-1,19-36 1,-72-53-1,-17 18 1,-17-53 0,-107-18 15,18 88-15,-52 71-1,-19 35 1,71 36-1,-52 123 1,140-159-16,-88 177 16,106-89-1,35 1 1,89-53 0,17-54-1,0 1 1,18-36-1,-53-35 1,-53 0 0,-18 0-1</inkml:trace>
  <inkml:trace contextRef="#ctx0" brushRef="#br0" timeOffset="53676.12">11589 5380 0,'0'0'0,"0"-18"0,0-17 31,-18 35-31,0 0 32,18 18-32,0 34 15,-17 72 1,17 35 0,0-36-1,0 1 1,0-54-1,17-52 1,54-18 0,0-35-1,-36-18 1,-35 0 0</inkml:trace>
  <inkml:trace contextRef="#ctx0" brushRef="#br0" timeOffset="54443.15">11448 5733 0,'0'0'0,"-18"0"15,36 0 17,-1-18-32,71-17 15,36-18 1,-18 35-1,17 1 1,-70 17 0,-53 17-16,0 54 15,0-18 17,-17 35-17,17-18 1,17-34-1,18-36 1,-17 0-16,70 0 16,18-53-1,-35 0 1,-18-35 0,-36-18-1,1 18 1,-18 52-1,-18 36 17,1 53-17,17 35 17,0 36-17,0-1 1,0 36-1,0 0 1,17 35 0,-17-35-1,-35 35 1,-71-36 0,0-105-1,-52-35 1,-19-53-1,54-18 1,17-35 0,71-1-1,35 54 1,17-88 0,71-36-1,-52 124-15</inkml:trace>
  <inkml:trace contextRef="#ctx0" brushRef="#br0" timeOffset="54760.8">12506 5539 0,'0'0'0,"18"17"31,-18 1-16,0 35-15,17-18 0,1 106 16,0 36 0,-18-19 15,0-52-15,-18 53-1,-17-18 1,35-106-16,-18 36 15,18-106 17,0-1-17</inkml:trace>
  <inkml:trace contextRef="#ctx0" brushRef="#br0" timeOffset="55110.84">12559 5768 0,'-18'-18'16,"36"36"-16,-36-71 0,18 18 0,-17 17 15,17-35 1,35-17 0,53 34-1,18 36 1,-18 36-1,-35 69 1,-53-87-16,-53 106 16,-17-54-1,-36-17 1,18-18 0,70-35-1,18-17 16,0-1-31,35-17 16</inkml:trace>
  <inkml:trace contextRef="#ctx0" brushRef="#br0" timeOffset="55510.29">13035 5680 0,'0'17'32,"18"-17"-17,-1 0-15,54-35 16,-53 17-16,52-17 16,-52 18-16,17-19 15,-35-34 1,-35 52-1,-18 18 1,-53 35 0,53 71 15,35-88-31,18 88 16,0-1-1,36-34 1,17-53-1,53-18 1,-1-18 0,19-53-1</inkml:trace>
  <inkml:trace contextRef="#ctx0" brushRef="#br0" timeOffset="56825.68">13970 5468 0,'0'0'0,"-18"0"16,-17 0-16,0 0 15,0 0 1,52 0 15,71 0-15,1 0-1,-72 0-15,89 0 16,-18 0 0,-35-18-1,-71 18 32,1 0-47,-36 18 16</inkml:trace>
  <inkml:trace contextRef="#ctx0" brushRef="#br0" timeOffset="57043.58">13917 5574 0,'0'0'0,"0"18"0,35-18 31,18 0-15,18 0 0,-18 0-1,-36 0-15,36 0 16,0-18 0</inkml:trace>
  <inkml:trace contextRef="#ctx0" brushRef="#br0" timeOffset="57492.4">15046 5133 0,'-18'0'0,"36"0"0,-53 0 0,17 18 31,0-18-31,1 17 16,34-17 15,19 0-15,-19-17-1,1-19 1,-18 1-1,0 17 1,-18 18 0,-35 18-1,36-18-15,-54 88 32,54 0-17,17 1 1,0-19-1,17-52 1,71-1 0</inkml:trace>
  <inkml:trace contextRef="#ctx0" brushRef="#br0" timeOffset="58025.11">15381 5450 0,'-18'0'0,"36"0"0,-53-17 16,17-1 0,18 0-1,0 1 1,0-1-16,71 1 15,-18 17 1,17 17 0,1 36-1,-18 0 1,-53 35 0,17-52-16,-17 69 15,-35-34 1,-18-1-1,0-52 1,36-18 0,17-70 15,0 52-15,52-70-1,1-18 1,0 18-1,-17 35 1,-19 35-16,19-17 16,-36 17-16,35-17 15,-18 35-15</inkml:trace>
  <inkml:trace contextRef="#ctx0" brushRef="#br0" timeOffset="58742.27">16334 5627 0,'0'0'0,"17"-71"16,-17 54-16,0-1 15,0 0-15,0-17 16,-53-36-1,-17 36 1,-1 35 0,1 18 15,52-1-31,-53 72 16,19 34-1,16-17 1,36-35-1,18-54 1,17-17 0,53-17-1,-17-54 1,-1 18 0,1-35-1,-36 17 1,-17 36-1,-18 70 17,35 54-17,-17-1 1,17-18 15,18-34-15,0-19-1,-35-17-15,87 0 16,-69-17-16</inkml:trace>
  <inkml:trace contextRef="#ctx0" brushRef="#br0" timeOffset="59541.65">17110 5362 0,'0'0'15,"-18"-17"-15,-70-1 16,-18 18 0,0 35-1,-35 36 17,106-36-32,-53 53 15,70 0 1,18-17-1,88 0 1,-17-71 0,52 0-1,-52-18 1,17-53 0,-17-34-1,-36-1 1,0-53-1,-17 18 1,-18 0 0,0 70-1,-18 71 17,-17 71-17,17 52 1,18 18-1,0 0 1,0-17 0,35-18-1,36-53 1,-18-53 0,53 0-1,-36-53 1,1-18-1,-18-17 1,-18 17 0,-17 54-1,-18 34 17,0 36-17,0 36 1,0-37-1,0-16 1,35-36 15,18-36-15,-18 1-16</inkml:trace>
  <inkml:trace contextRef="#ctx0" brushRef="#br0" timeOffset="59908.4">17674 5098 0,'0'0'0,"-35"0"0,-18 17 0,-18 19 31,36 34-15,35-35-1,35-35 1,36 0 0,-18-17-1,-18-36 1,-35 18 0,0-18-1,-17 53-15,-36-18 16,0 18-1,17 53 1,1 17 0,35-17-1,0-17 1</inkml:trace>
  <inkml:trace contextRef="#ctx0" brushRef="#br0" timeOffset="60459.36">17992 5274 0,'0'0'0,"-18"0"31,0 0-15,1 0-16,-36 35 16,0 36-1,18 17 1,17-17 15,18 17-15,18-18-1,-1-52-15,54 0 16,35-18 0,17-18-1,-52-35 1,-1-53 0,-34-35-1,-36 35 1,-89 18-1,-17 53 1,18 35 0,-35 70-1,35 1 17,70-53-32,-17 34 15,17 1 1,53-53-1</inkml:trace>
  <inkml:trace contextRef="#ctx0" brushRef="#br0" timeOffset="61409.6">18521 4921 0,'0'-17'15,"0"34"-15,17-34 0,1 17 16,0 0 0,-18 17 15,0 1-16,-18 0 1,-35-1 0,18 1-1,17-18 1,18-18 0,0 1-1,0-19 1,36 19-1,-36-1 1,17 18 0,-17 18-1,0 17 1,0-17 15,0-1-15,-17-17-1,-1 0 1,18-17 15,0-1-15,18-17 0,-1 17-16,18 0 15,18 18 1,-17 71-1,-36-1 1,-18 1 0,-88 0-1,18-54 1</inkml:trace>
  <inkml:trace contextRef="#ctx0" brushRef="#br0" timeOffset="62177.66">18644 4463 0,'0'0'16,"-17"0"-16,34 0 31,89-18 0,-18 0-15,18 18-1,-71 0-15,36 0 16,0 0 0,-36 18-1,0 17 1,-35 18 0,0 18-1,0-54-15,0 89 16,0 0-1,0 18 1,-18-1 0,1 0-1,17 1 1,0-106 0,0 87-1,17 1 1,-17 18-1,0-36 1,-17-18 0,-36-17-1,-18-35 1,-17 0 0,-35-18-1,-18 0 1,35 0-1,53 0 1,35 0 0,18-18 31</inkml:trace>
  <inkml:trace contextRef="#ctx0" brushRef="#br0" timeOffset="62347.91">18644 5909 0,'-17'0'78,"-1"0"-78</inkml:trace>
  <inkml:trace contextRef="#ctx0" brushRef="#br0" timeOffset="63427.27">19756 5168 0,'0'0'0,"-18"0"0,0 0 16,1 0-1,-1 0 1,0 0 0,18 18 30,18-18-30,17 0-16,36 0 16,52 17-1,18-17 1,-35 0 0,18 0-1,-18 0 1,-54 0-1,-34 0 1,-36 0 15,-52 0 1,17 0-17</inkml:trace>
  <inkml:trace contextRef="#ctx0" brushRef="#br0" timeOffset="63979.46">19685 5292 0,'-18'0'0,"36"0"0,-53 0 47,52 0 15,19 0-62,-19 0 0,71 0 16,1 17 0,52-17-1,-106 0-15,89 0 16,-54 0-1,18 0 1,-70 0 15,0 0-15,-1 0 15,-17-17-15,0-1-1,0 0 1</inkml:trace>
  <inkml:trace contextRef="#ctx0" brushRef="#br0" timeOffset="64691.21">20320 4921 0,'0'0'15,"0"-17"1,-18 17 0,18 17-1,0 19 1,36 16-1,17 1 1,-1-17 0,37-1-1,-1-17 1,18 17 0,-36-18-1,-17 1 1,-18-18-1,-17 0 1,-36 0 31,1 0-31,-1 18-1,1-18-15,-36 17 16,-36 19-1,1-1 1,-18 18 0,-17 17-1,17 1 1,88-53-16,-70 52 16,35-35-1,18 1 1,17-19-1,18 1 1,0-36 31,0 1-31,0-36-1</inkml:trace>
  <inkml:trace contextRef="#ctx0" brushRef="#br0" timeOffset="67151.62">19932 5239 0,'-18'0'0,"1"0"16,-19 0-1,19 0-15,-19 0 16,-34 0-1,17 0 1,35 0 0,1 0-1,34 0 32,1 0-31,35 0-1,53 0 1,-71 0-16,106 0 16,-35 0-1,17 0 1,-34 0 0,-19 0-1,-70-18-15,18 18 16,-36 0 62,1 0-62,-1 0-16,-17 0 15,-54 0 1,-52 0-1,35 0 1,-70 0 0,70 0-1,89 0-15,-54 18 16,53-18-16,-34 0 16,34 0 15,36 0 16,-1 0-32,18 0-15,54 0 16,34 0 0,1 0 15,34 0-16,-17 0 1,-105 0-16,34 0 16,-17 0-1,-35 0 1,-1 0 0,-34 0 30,-1 0-30,1 0 0,-213-18 109,213 18-125,-1 0 15,0 0-15,-17 0 16,-36 0 0,19 0-1,16 0 1,19 0-1,-1 0 17,0 0-1,18-18-15,-17 18 30,-1 0-46,0 0 16,1 0 15,-1 0 16,1 0 47,-1 0-78,0 0 15,1 0 0,-1 0 16,0 0 15,18-17-46,-17 17-16,-1 0 16,0 0-1,1 0 142,-1 0-142,1 0 16,17 17 63,0 1-78,0 0-1,0-1 17,0 1-1</inkml:trace>
  <inkml:trace contextRef="#ctx0" brushRef="#br0" timeOffset="79890.34">21819 4851 0,'-35'0'0,"17"0"16,-17 0 0,17 0-1,1 0-15,34-18 63,19 18-48,87 0 1,-17-18 0,-71 18-16,71 0 15,0 0 1,-53 0 0,-35 0-1,-54 0 16,19 0-31,-36 0 16,-53 0 0,18 0-1</inkml:trace>
  <inkml:trace contextRef="#ctx0" brushRef="#br0" timeOffset="80665.67">21819 4815 0,'-35'0'16,"17"18"15,18 0-15,-17-1 0,-1 36-1,0 18 1,18-1-1,-17-17 1,-1 18 0,1-36-1,-1-17 1,36-18 62,-1 0-78,1 0 0,-1-18 16,72-17-1,-1 0 1,-18 17 0,-17 18-1,18 0 1,-36 35-1,0 0 1,1 18 0,-19 0-1,-17 0 1,-53-18 0,-35 18-1,0-17 16,-88-19-15,52-17 0,36 0-1,17 0 1,54 0 0,-1 0-1,1 0 79</inkml:trace>
  <inkml:trace contextRef="#ctx0" brushRef="#br1" timeOffset="116717.62">10724 1517 0,'18'0'281,"0"-18"-265,-1 18-16,19 0 15,-19 0-15,19-17 16,16 17-1,-34 0-15,53-18 16,-36 0 15,-17 18-15,17 0 0,-53 0 62,1 0-78,-1 0 15,0 0-15,-35 0 16,18 18 0,17-18-16,-17 0 15,0 18 1,0-18-1,-1 17 1,-17-17 15,1 18-15,34 0 0,0-18-1,-17 0 1,17 17-1,36-17 48,0 0-47,-1 0-16,36 0 15,18-17 1,-54 17-16,36-18 15,18 0 1,-18 1 15,0 17-15,0-18 0,-36 18 15,-34 0 16,-1 0-47,-17 0 15,-18 0 1,-18 18 0,18 17-1,-17-17 1,17-1-1,18 18 1,-1-35 0,36 18-1,-35 0 1,17-18 0,36 0 62,0 0-78,-1 0 0,1 0 15,52-36 1,1 19 0,-18-1-1,17 18 1,1-17-1,-53 17-15,35 0 16,-18 0 15,-18 0 1,-34 0-1,-54 0-16,18 17 1,-52 18 0,34-17-1,53 0-15,-35-1 16,-17 19 0,35-19-1,17 1 1,0-18-1,18 18 1,-17-18 31,34 0 15,19 0-62,-19-18 16,1 18-16,35-18 16,35 1-1,-17-1 1,34 0 0,-52-17-1,18 17 1,-54 18-16,19 0 15,-36-17 1,0 34 47,-53-17-48,35 18-15,-70 35 16,0-18-1,-18 1 1,35-19 0,36 1-1,0 0 1,17-18 15,36 0 47,0 0-78,-1-18 16,1 18-16,17-18 16,53-17-1,-17 0 1,52-18-1,-17 17 1,-35 36 0,-54 0-16,19-17 15,-19 17 1,-34 17 31,-19-17-47,-34 36 15,52-19-15,-70 1 16,-18 17 15,36 1-15,-19-1 0,19 0-1,35-35 1,17 18-1,36-18 64,-1 0-64,1 0-15,-1 0 16,19 0-16,17-18 15,35 1 1,-18-19 0,19 19 15,-72 17-31,36-18 16,-35 18-1,-36 0 16,0 0-15,-70 35 0,-35 18-1,35-18 1,-18 1 0,71-1-1,-1-35 1,19 18-1,34-18 64,1 0-64,0 0-15,-18-18 16,17 18-16,54-18 15,-18 1 1,35-19 0,18 1-1,-36 35 1,1-35 0,-54 35 15,-34 0 0,-1 18-31,-70-1 16,35 18 15,18-35-31,-53 36 16,17-1-1,53-17 1,-35-1-1,36-17 1,-1 18 0,36-18 31,35-18-32,0 1 1,17-19-1,1 1 1,-18 35 0,-36-18 15,1 18-15,-36 18-1,1 0 1,-1-1-16,0 1 15,18 0 17,18-36-1,0-17-15,17-1-1,0-16 1,-35-37-1,0 36 1,0 0 0,-35 18 15,35 18-31,-71-1 16,18 0-1,1 18 1,-1 0-1,17 0 1,-17 18 0,18 35-1,18 0 1,-1 17 0,18-17-1,0 18 1,35-18-1,-17 0 1,52-36 15,-34-17-15,52 0 0,0-35-1,0-18 1,0-17-1,-70-19 1,0 1 0,-18 18-1,-18 17 1,-53 0 0,-34 53-1,-19 0 1,36 35-1,17 0 17,19 36-32,34 17 31,18 0-15,0-35-1,18 18 1,52-36-1,-35-35 1,71 0 0,-35 0-1,35 0 1,-1-53 0,-52 18-1,-17-36 1,-36 1-1,-71-19 1,-52 19 0,34 52 15,-34 18-15,-1 0-1,107 18-15,-18-18 16,35 18-16,-18 34 15,18 37 1,18-19 0,34-17-1,1 0 1,-35-53-16,35 0 16,35 0-1,0-18 1,18-34-1,-71 16 1,-35-34 0,0-1 15,-105 18-15,16 36-1,19 17 1,-1 17-1,18 71 1,18-35 0,35-17-16,0 34 15,0-17 1,71-35 0,-18-18-1,52 0 1,-34-53-1,-53 53-15,-1-53 16,1 0 15,-18 18-15,-35 17 0,-18 18-1,-36 35 1,89-17-16,-35 35 15,18 0 1,-1-36 0,53-17 15,0 0-15,18-35-1,-17-18 1,-36 0-1,17 18 1,-34 35 0,-1 0-1,0 18 1,-17 35 0,17 0-1,18-36 1,0 18-1,18-52 17,0-18-17,-18-1 1,0-17 0,-18 0-1,-17 53 1,0 0-1,17 36 1,18 34 0,-18-17 15,18 0-15,18-35-1,17-18 1,18 0-1,-35 0-15,35 0 16,17-71 0,-52 18-1,-18-35 1,0 70-16,-35-52 16,-54 52-1,19 18 1,-18 0-1,35 53 1,35 18 0,18-1 15,0-52-31,35 52 16,18-52-1,0-18 1,0 0-1,18 0 1,-18-35 0,-53 17-16,35-35 15,-18-35 1,-17 0 0,-88 35-1,0 53 1,-35 0-1,34 35 1,37 36 0,52-1 15,0 1-15,0-1-1,88-17 1,-18-35-1,18-18 1,18-35 0,-35-18-1,-54 18 1,-17-36 0,-88 18-1,0 35 1,18 18-1,-19 53 1,36 36 15,36-19-15,17-17 0,53-35-1,17-18 1,1 0-1,-1-36 1,-17-17 0,-17-17-1,-19-1 1,-17 1 0,-35 52-1,-36 36 1,1 52-1,17 19 1,53-37 0,0-34 15,53 0-15,0-18-1,-18 0 1,18-36-1,-53-16 1,0 16 0,-53-17-1,0 53 1,-17 0 0,52 71-1,0-18 1,18 0-1,36-36 1,16-17 0,19 0 15,-18-35-15,-18-18-1,-35-35 1,-17 17-1,-54 18 1,-35 36 0,0 17-1,71 53 1,17 0 0,1 35-1,34 0 1,89 0-1,0-88 1,-18 0 0,36 0 15,-18-53-15,-36 0-1,-35-35 1,-35-35-1,-88 35 1,0 52 0,-53 1-1,-35 35 1,52 71 0,54 52-1,70-52 1,-18-54-1</inkml:trace>
  <inkml:trace contextRef="#ctx0" brushRef="#br1" timeOffset="117903.01">10760 1923 0,'35'17'16,"53"-17"-1,-70 0 1,52 0 0,-281-17-16,528 17 15,-229-53 1,-35 0-1,-35-53 1,-18 18 0,-35 70-16,-54-52 15,-34 34 1,-18 89 0,53-53-1,35 71 1,35 17-1,-17 18 1,88 0 0,17-106 15,36 0-15,0-18-1,-35-17 1,34-53-1,-105-1 1,0-17 0,-70 18-1,-54 53 1,19 17 0,-37 54-1,90 34 1,34 71-1,18-52 1,18 16 0,52 1 15,36-106-15,17-35-1,1-18 1,-54 0-1,1-53 1,-71 0 0,0 71-16,-35-71 15,-71 53 1,0 53 0,-53 18-1,89 17 1,17 89-1,35-89-15,36 89 16,-18-54 15,88 1-15,0-36 0,-17-35-1,52-35 1,-70-18-1,0-53 1,-53 18 0,-53-18-1,-35 18 1,0 70 0,-36 18-1,89 0-15,-36 35 16,36 53-1,35 54 1,35-19 0,18-52 15,36-36-15,-1-35-1,0 0 1,-53-35-1,-17 17 1,-18-17 0,0 17-1,-53 18 1</inkml:trace>
  <inkml:trace contextRef="#ctx0" brushRef="#br1" timeOffset="132133.34">5186 8079 0,'0'-18'0,"-18"18"15,-17-53 16,17 53-31,18-35 16,-17 35 0,34 17 31,1 1-47,17 35 15,53 35 1,1 0-1,34 18 1,-17 0 0,-36-53-1,-52-35-15,35 52 16,-35-35 15,-1-35-15,-17-17 15,0-1-15,0-35-1</inkml:trace>
  <inkml:trace contextRef="#ctx0" brushRef="#br1" timeOffset="132517.57">5838 7990 0,'0'0'0,"-17"0"47,-1 18-47,1 0 16,-36 52-1,-53 54 1,-35 34 0,35-34-1,0-1 1,53-52 0,35-36-1,18-17 1,0-36 15,0 1-15,36-1-16,-1-17 15</inkml:trace>
  <inkml:trace contextRef="#ctx0" brushRef="#br1" timeOffset="132999.26">6015 8290 0,'0'53'31,"0"-35"-31,0-1 0,-18 36 16,18 36-1,0 34 1,0 1 15,18 87-15,-18-140-16,0 158 15,17 0 1,-17-52 0,0 17-1,0-53 1,-17-71 0,17-52-1,0-88 16,0-72-15,0 37 0</inkml:trace>
  <inkml:trace contextRef="#ctx0" brushRef="#br1" timeOffset="133432.25">5997 8590 0,'0'0'0,"-17"-35"31,17 17-31,0 1 16,17-19 0,71-17-1,1 36 1,16-1-1,1 36 1,-70 35 0,-19 17-1,-52 1 1,-53-18 15,-36 35-15,18-35-1,89-53-15,-54 0 16,54 17 0,17-34 15,70-18-15,1-1-1</inkml:trace>
  <inkml:trace contextRef="#ctx0" brushRef="#br1" timeOffset="134100.51">6967 8502 0,'0'-18'0,"0"36"16,18-36-16,-18-17 15,0-36 1,-18 19 0,-35-19-1,36 71-15,-71 0 16,-1 18 0,-34 52-1,35 36 1,52-18-1,36 18 1,0-35 0,36-36-1,52-35 17,0 0-17,-17-53 1,35-18-1,-89 54-15,54-89 16,-54 18 0,1 0-1,-18 52 1,0 89 15,0-35-31,18 70 16,-1 0-1,1-17 1,17-18 0,0-36-1,-17-17-15,35 0 32,0 0-17,17-35 1,1-36-1,-18-17 1</inkml:trace>
  <inkml:trace contextRef="#ctx0" brushRef="#br1" timeOffset="134398.63">7567 8096 0,'0'-17'0,"0"34"0,0-70 15,-35 53 1,17 18-1,1 0-15,-1 87 16,18 37 0,0-72-1,0 36 1,0-36 15,35-17-15,-35-35-1,18 0 1,17-18 0,0 0-1,1-53 1</inkml:trace>
  <inkml:trace contextRef="#ctx0" brushRef="#br1" timeOffset="135015.59">7973 8008 0,'-18'-18'0,"36"36"0,-54-53 0,19 17 15,-1 18 17,18 18-32,0 88 31,0 17-16,0-17 1,0 17 0,0-17-1,0-53 1,0-35 0,-17-18 30,17-18-46,0 0 16,0 1-16,0-54 16,70-17-1,1 0 1,17 53 0,18 17 15,-53 18-16,-53 18-15,35 70 16,-17 0 0,-18-35-1,0 0 1,0 0 0,-18-36-1,0-17 16,1-17-15,-1-19 0,-35 19-1</inkml:trace>
  <inkml:trace contextRef="#ctx0" brushRef="#br1" timeOffset="135282.14">7285 8343 0,'0'0'0,"35"0"16,-17 0 0,17 0-16,71-17 15,17 17 1,1-18-1,-71 0 1,-18 18 0</inkml:trace>
  <inkml:trace contextRef="#ctx0" brushRef="#br1" timeOffset="137050.71">9737 8343 0,'-18'0'0,"36"0"0,-54 18 0,-52-1 32,106-17-32,-1 0 47,1-17-47,53-54 15,-1-35 1,18-52-1,-52-1 1,-36 18 0,-89 70-1,-16 71 1,-19 36 15,54 52-15,52-53-16,0 71 15,-17 88 1,35-53 0,18-35-1,35-36 1,17-34 0,-17-19-1,-18-17-15,54 0 16,-1-53-1,18-17 1,-36-18 0,-52-1-1,-18 1 17,0 71-17,-53 34 1,18 19-1,17 34 1,18 1 0,0-18-1,53-53 1,35 0 0,18-18-1,0-53 1,-53 18-1,-18 1 1,-17 34-16,-18 0 16,0 1-1,0 70 17,0-36-17,-18 36 1,18 18-1,0-54-15,0 54 16,18-54 0,34 1-1,37-18 1,-1-53 0,0-17-1,-17-19 1,-36 1-1,0 18 1,-35 52 0,0 36 15,0-1-31,0 89 31,0 0-15,18 35-1,-1 0 1,19 18 0,17-18-1,0 106 1,-53-53 0,17-35-1,-17 52 1,0-69-1,-53-37 1,-17-34 0,-18-71-1,-1-18 17,1-70-32,35-88 31,0-1-16,36-87 1,17 211-16,17-159 16,72-52-1,16 105 1,-16 71 0,-54 70-16,35 0 15,1 1 1</inkml:trace>
  <inkml:trace contextRef="#ctx0" brushRef="#br1" timeOffset="137082.73">11148 8361 0,'35'0'0,"-70"0"0,88-18 15</inkml:trace>
  <inkml:trace contextRef="#ctx0" brushRef="#br1" timeOffset="138132.1">13035 7708 0,'0'-17'31,"-18"17"-31,1 0 16,-1 0-16,-52-18 15,-54 18 1,54 18-1,-424 475 32,494-475-47,17 35 16,19 18 0,-19-54-16,71 54 31,36-54-16,-18-17 1,35-35 0,-18-35-1,-87-19 1,-54 19 0,-70-1-1,-18 71 1,0 0-1,36 36 1,34-19 0,19-17-1,34 0 1,36 0 0,18-35 15,-1 35-16,-52 0 1,0 0-16,35 0 16,-18 53-1,-18 17 1,1 54 0,0 17-1,-18 35 1,0 18-1,-53 0 1,0-17 0,35-71-1,-17 17 1,0-35 15,17-88-15,18-53 15,35-52-15,1 16-16</inkml:trace>
  <inkml:trace contextRef="#ctx0" brushRef="#br1" timeOffset="138682.85">12965 8255 0,'-18'-18'0,"36"36"0,-36-53 0,0 35 16,1-53-16,17 18 31,35-36-16,35 0 1,-52 54-16,53-19 16,35 19-1,-18 17 1,-35 17 0,-18 72-1,-35 34 1,0-105-16,-53 70 15,-18 0 1,36-70 0,18-18-1,-1-18 1,18-35 15,0 36-31,0-54 16,18 1-1,17-1 1,-18 36 0,19 17-1,17 18 1,0-18 0,17 18-1</inkml:trace>
  <inkml:trace contextRef="#ctx0" brushRef="#br1" timeOffset="140215.12">13935 7832 0,'0'-18'0,"-18"18"15,0 0-15,1 0 16,-54-18-1,36 18 1,17 0-16,-52 18 16,52 17-1,-35 36 1,36 17 0,17-17-1,0-36-15,0 18 16,70 17-1,-17-52 1,35-18 0,-17-35-1,-1-18 1,-34-35 0,-36-1 15,0 1-16,-36 35 1,-34 18 0,-18 17-1,35 18 1,-18 53 0,36 18-1,35 17 1,0 0-1,35 0 1,18-52 0,-35-19-16,70-17 15,18 0 1,-36-35 0,36-35 15,-35-19-16,-54-17 1,19 36 0,-19 35-1,-17 17 1,-17 53 15,-36 18-15,53-18-16,0 36 15,0 17 1,17-35 0,19-18-1,34-17 1,54-18 0,-54-18 15,1-52-16,-18-1 1,-36 1 0,-17-1-1,0 36 1,0 53 15,0 52-15,-17 1-1,17 17 1,0-18 0,0-52-16,53 0 15,35-1 1,18-34 0,-1-36 15,-52-18-16,-17-35 1,-36 71-16,17-53 16,-17 53-1,0 52 17,0 19-17,0 69 1,-17-87-16,17 106 15,-18 52 1,18 0 0,0 36-1,-18-36 1,-17 71 0,0-17 15,17-107-16,18-70 1,-18 0 0,18-71 15,0 1-31,36-54 16,-1-17-1,18-71 1,-35 36-1</inkml:trace>
  <inkml:trace contextRef="#ctx0" brushRef="#br1" timeOffset="140565.04">15064 8114 0,'-18'-18'15,"36"36"-15,-54-53 0,19-1 16,17-17-1,17 0 1,72 1 0,-54 52-16,124-18 15,-54 18 1,1 18 0,-53 52-1,-53-17 1,-106 53-1,-35-18 1,35-53 0,1 1-1,52-19 1,70-52 15</inkml:trace>
  <inkml:trace contextRef="#ctx0" brushRef="#br1" timeOffset="142449.07">16140 7479 0,'0'0'16,"0"-18"-16,0 1 31,-18 17-31,-17 53 16,-1 35-1,1 0 1,35 0 0,71-53-1,70-35 1,70-35-1,-105 0 1,0-53 0,-88-18-1,-18 35 1,-53 36 0,35 35-1,-35 0 1,-35 106-1,53 17 1,17-17 0,1 53-1,-1-18 1,18-18 0,0-52-1,-35-36 1,-18-17-1,-36-18 1,-16-71 0,-1-34-1,71 16 1,17 36 0,18 124 30,35 35-30,36-18 0,35-35-1,35-35 1,-35-18 0,35 0-1,-18-71 1,-35-17-1,-52-18 1,-36 35 0,0 89 15,0 17-31,0 54 16,-18-1 15,0-18-16,1-52 1,34-18 15,-17-18-31,53-35 16,-18-35 0,18 0-1,-17 17 1,-1 71-1,-17 36 1,-1 34 0,1 1-1,52-1 1,54-17 0,-36-35-1,53-18 16,0-18-15,-105 1-16,34-54 16,-17-35-1,-53-53 1,0 71 0,-70 18-1,52 70-15,-70 0 16,-36 35-1,36 36 1,70 52 0,18-35-1,0 0 1,53-17 0,18-53 15,17-18-16,0-36 1,-17-17 0,17-88-1,-35-35 1,-18 17 0,-35 0-1,0 89 1,-17 17-1,-19 71 1,19 52 0,-19 107-1,36-19 1,0-34 0,18 17 15,17-53-16,1-53 1,16-35 0,-34 0-16,53 0 15,-36-35 1,35-35 0,1-36-1,-18 70 1</inkml:trace>
  <inkml:trace contextRef="#ctx0" brushRef="#br1" timeOffset="142847.56">18221 7920 0,'0'0'16,"-18"17"-16,18 1 16,106-18 30,-71-18-30,36-17 0,-36-18-1,-17 0 1,-18 36 0,-88 17-1,17 35 1,18 36-1,18 17 1,17 0 0,18-17-1,18-19 1,70-34 0,-17 0 15,35-18-16</inkml:trace>
  <inkml:trace contextRef="#ctx0" brushRef="#br1" timeOffset="143563.57">18874 7920 0,'0'0'15,"-18"-18"-15,0 18 0,-17-35 16,35 17-16,0-35 15,35 0 1,36 36 0,35-1-1,-53 36 1,0 52 0,-53 19 15,-36-19-16,-52 18 1,-18 18 0,18-35-1,53-36 1,35-17 0,17-36-1,72-53 1,-19 19-1,36-72 1,-18 1 0,-17 34-1,-54 36 1,-34 53 31,-19 18-32,1 35 1,18 70 0,17-52-1,-18 17 1,18-17 0,53-18-1,0-53 1,17 0-1,18 0 1,-17-18 0,-53 0-1,-1-17 1</inkml:trace>
  <inkml:trace contextRef="#ctx0" brushRef="#br1" timeOffset="143697.95">19438 8184 0,'-18'-17'31,"1"17"-31</inkml:trace>
  <inkml:trace contextRef="#ctx0" brushRef="#br1" timeOffset="143764.24">19367 8184 0,'0'0'15,"-17"-17"17</inkml:trace>
  <inkml:trace contextRef="#ctx0" brushRef="#br1" timeOffset="145833.51">5274 9313 0,'0'0'0,"0"18"62,18-18-62,-1 0 0,19 0 0,52 0 16,35 0 0,54 0-1,17 18 1,0-1 0,-36-17-1,160 0 16,-18 18-15,17-18 0,-87 18-1,228-18 1,-193 0 0,70 0-1,35 0 1,1 0-1,-18 0 1,-54 0 0,-210 0-16,193 0 15,194 0 1,-53 0 0,-140 0-1,87 0 16,18 0-15,-17 0 0,34 0-1,1 0 1,-36 0 0,18-18-1,-123 18 1,88 0-1,-265 0-15,282 0 16,-87-18 0,87 1-1,18-1 1,18 0 0,-142 18-1,177-17 16,-88-1-15,-106 0 0,53 18-1,17-17 1,-105 17 0,-159 0-16,159 0 15,-71-18 1,-53 18-1,-53 0 1,-17 0 0,-18-18 31,-18 18-16</inkml:trace>
  <inkml:trace contextRef="#ctx0" brushRef="#br1" timeOffset="145979.85">19315 9207 0,'0'18'16,"-18"-18"46,0 0-46</inkml:trace>
  <inkml:trace contextRef="#ctx0" brushRef="#br1" timeOffset="181593.36">1341 10072 0,'0'0'0,"0"17"16,-18-17-16,0 0 16,18 18-1,18-18 1,0 0 0,34 0-1,-16 0 1,-19 0-16,19-18 15,-1-17 1,-35-18 0,0 18 15,-18 0-15,-52 35-1,52 0-15,-70 0 16,-18 53-1,36 0 1,34-1 0,36-16-1,0-1 1,53-35 0,35 18-1,18-1 1,18-17-1,-19 36 1,1 34 0,-106-17 15,0 70-15,-70-34-1,-54-1 1,18-53-1,-52-17 1,70-36 0,-18-70-1,53 17 1,0 1 0,53 52-1,0-17 1,35 35-1</inkml:trace>
  <inkml:trace contextRef="#ctx0" brushRef="#br1" timeOffset="181761.31">1852 10248 0,'0'0'0,"0"18"0,0-36 15</inkml:trace>
  <inkml:trace contextRef="#ctx0" brushRef="#br1" timeOffset="182510.07">1852 10389 0,'0'18'0,"0"52"16,0 19-1,35-36 1,1-36 0,-19-17-1,36 0 1,35-53 0,-35-17-1,18-36 1,-71 18-1,0 35 1,0 18 0,0 17-1,0 36 1,0 34 0,-18 72-1,1-18 1,17-71-16,0 89 15,17 52 1,36 18 0,-18-35-1,18 70 17,-53-176-32,18 88 15,17 35 1,-17-34-1,-36-19 1,-35-52 0,-53-1-1,-35-70 1,71-18 0,-36-123-1,35 0 1,1-88-1,70-18 1,0 176 0,0-52-16,0 52 15,70-105 1,1 88 0,17 17-1,0 36 1,-70 17-1,35 1 1,-35 17 0,17 0-16</inkml:trace>
  <inkml:trace contextRef="#ctx0" brushRef="#br1" timeOffset="182960.22">2734 10389 0,'0'0'0,"0"-35"31,0 17-15,0 36 0,-18 0-1,1 35 1,-1 52-1,18-34 1,0 0 0,-18-36-1,18-18-15,0 1 32,0-53-17,18-18 1,0-71-1,52 1 1,1 35 0,-1 70-1,-52 0 1,35 36 0,-18 53-1,-35 17 1,0-35-16</inkml:trace>
  <inkml:trace contextRef="#ctx0" brushRef="#br1" timeOffset="183110.88">3016 10689 0,'0'18'32,"0"-36"-32,18 36 78,-18-36-78,18 1 0,-1-89 15,1 88 1</inkml:trace>
  <inkml:trace contextRef="#ctx0" brushRef="#br1" timeOffset="183410.49">3210 10125 0,'0'-18'15,"18"0"1,-36 54 15,1 34-15,17 54-1,-18-1 1,18 1 0,0-89-16,0 18 15,0 0 1,35-36-1,-17-17 1,17-17 0,0-71 15,-35 70-31</inkml:trace>
  <inkml:trace contextRef="#ctx0" brushRef="#br1" timeOffset="183660.38">3193 10389 0,'-18'0'0,"36"0"0,-18 18 47,17-18-47,19 0 15,16-18 1,1-17-1,-17 35 1,-19 0 15</inkml:trace>
  <inkml:trace contextRef="#ctx0" brushRef="#br1" timeOffset="184344.17">3828 10477 0,'17'0'0,"-34"0"0,52-17 16,-17-36-1,-18 0 1,0 18 0,-36-1-1,19 36 1,-54-17 0,18 17-1,-17 53 1,-1 35-1,36-18 1,-1 54 0,36-106-16,0 70 15,0-53 1,53-35 0,0 0-1,18-35 1,17-53-1,-53 17 1,-17-70 0,-18 70-1,0 54 17,0-1-17,0 89 1,-18 34-1,18 1 1,18-17 0,-18-54-1,18 0 1,-1-35-16,36 0 16,-18 0-1,18-53 1,0-17-1</inkml:trace>
  <inkml:trace contextRef="#ctx0" brushRef="#br1" timeOffset="185044.03">4145 10407 0,'0'0'0,"-18"-18"16,18 1-1,0-1 1,-17 18-16,17-18 16,35 1-1,-17-19 1,17 19 0,0 70-1,-17 0 1,17 52-1,-52 1 1,-36-35 0,-18-1 15,53-34-15,18-54 15,18 0-16,17-34 1,1-19 0,34-35-1,-70 71-15,53-36 16,-18 18 0,-35 36-1,0 34 16,0 36-15,0 18 0,-35 52 15,18-70-15,17 18-1,0-36 1,17-35-1,18 0 1,1 0 0,-1 0-1,18-35 1,0-36 0</inkml:trace>
  <inkml:trace contextRef="#ctx0" brushRef="#br1" timeOffset="185383.01">5009 10283 0,'0'-17'78</inkml:trace>
  <inkml:trace contextRef="#ctx0" brushRef="#br1" timeOffset="185586.74">5062 10425 0</inkml:trace>
  <inkml:trace contextRef="#ctx0" brushRef="#br1" timeOffset="186278.3">4992 10742 0,'0'-18'63,"0"1"-32,0 34 16,-18-17-47,18 18 16,0 0-16,0-1 15,18-17 32,-1 0-47,19-17 16,-36-1-1,0-17 1,-36 35 47,36 17-63,0 1 15,-17 0 1,17-1-1,-18 1 48</inkml:trace>
  <inkml:trace contextRef="#ctx0" brushRef="#br1" timeOffset="187510.91">9525 10407 0,'0'0'0,"0"-18"15,0 1 1,0-1 15,18 18 47,-1 18-78,1-1 16,0 1-16,34 52 16,37 36-1,16 0 1,19 0-1,-18 0 1,-36-53 0,1 17 15,-53-70-31,17 36 0,0-1 31,-70-35 16,17-35-31,1 17-16,17 0 0</inkml:trace>
  <inkml:trace contextRef="#ctx0" brushRef="#br1" timeOffset="187909.58">10336 10530 0,'0'0'0,"0"-17"0,0-54 16,0 18-1,0 36 17,-53 34-1,1 36-16,34-35-15,-53 70 16,-52 71 0,-36-18-1,36-35 1,-1 0 0,89-71-16,-36 35 15,71-52 1,0 0-1,0-36 17,0 0-17,36-17 1,-19 35-16,1-18 0</inkml:trace>
  <inkml:trace contextRef="#ctx0" brushRef="#br1" timeOffset="188408.13">10495 10813 0,'0'-18'31,"0"36"0,18-18-31,-18 17 16,0 19-16,0 34 31,0 1-31,0 34 31,-18 54-15,-17 0-1,17-106-15,1 123 16,-19 1 0,1-19-1,-18 36 1,0-35 0,18 0-1,0-88 1,17-54-1,18-52 17,53-89-17,-53 89 1,53-124-16</inkml:trace>
  <inkml:trace contextRef="#ctx0" brushRef="#br1" timeOffset="188842.44">10372 11060 0,'-18'-18'0,"36"36"16,-54-71-16,19-18 16,-1 1-1,71 34 1,53-17-1,35 36 1,-106 17-16,53-18 16,1 53-1,-54 1 17,-35 34-17,-71 1 1,-52-18-1,-1 17 1,89-52 0,0-1-1,0 19 1,70-36 15,0-36-15,-17 36-16</inkml:trace>
  <inkml:trace contextRef="#ctx0" brushRef="#br1" timeOffset="189443">11289 10918 0,'0'0'0,"70"-70"15,-70 52 1,-52-17 0,34 17-16,-53-17 15,18 17 1,-52 18 0,-19 36-1,18 34 1,71 1-1,0-1 1,35 1 0,17-36-1,54-35 17,-1 0-17,1-53 1,35 0-1,-89 36-15,54-71 16,-18 17 0,-35 18-1,-1 18 1,-17 105 15,0-52-31,0 53 16,0 17-1,36-18 1,16-34 0,1-19-1,18-17 17,-1-35-17,-34 17-15</inkml:trace>
  <inkml:trace contextRef="#ctx0" brushRef="#br1" timeOffset="189592.63">11765 10477 0,'0'-17'16,"0"34"-16,-18-34 15,1 17-15,-18-35 16,17 35-1</inkml:trace>
  <inkml:trace contextRef="#ctx0" brushRef="#br1" timeOffset="189760.98">11906 10883 0,'18'-35'15</inkml:trace>
  <inkml:trace contextRef="#ctx0" brushRef="#br1" timeOffset="190307.9">11977 10583 0,'0'71'16,"0"-53"-16,0 34 0,0-34 16,0 70-1,0 0 1,-35-17-1,17-36 1,0 1 0,18-19-1,0-34 48,0-1-63,0 0 62,0 1 95,0-1-157,0 0 15</inkml:trace>
  <inkml:trace contextRef="#ctx0" brushRef="#br1" timeOffset="190725.92">11783 10477 0,'0'-17'0,"0"34"0,-18-52 16,0 35 15,18 18 1,0-1-32,-17 54 15,-1 0 1,18 34-1,-35 1 1,35-88-16,-18 35 16,18 0-1,0-36 17,0 1-17,0-36 16,0 1-31</inkml:trace>
  <inkml:trace contextRef="#ctx0" brushRef="#br1" timeOffset="191026.89">11571 10760 0,'0'0'0,"18"0"47,-1 0-47,1 0 0,35 0 31,0 0-15,-18 0-1,-17 0 1</inkml:trace>
  <inkml:trace contextRef="#ctx0" brushRef="#br1" timeOffset="191992.13">12065 10513 0,'0'0'0,"0"-18"15,0 0 1,0 1-1,-18 17 32,1 0-31,-1 70 0,0 36-1,18-35 1,-17 35-1,17-18 1,-18-35 0,18-18-1,0-17 1,-17-18 15,-1 0-15,18-36-1,0 19-15,0-36 16,18 0 0,52-18-1,1 1 1,17-1 0,-18 54-1,19 34 1,-54 36-1,0 18 1,-35 17 0,0-18-1,-18-34 1,-17-1 15,0-35 0,17 0-15,36-18-16</inkml:trace>
  <inkml:trace contextRef="#ctx0" brushRef="#br1" timeOffset="193007.92">12841 10530 0,'0'0'16,"-35"0"15,35 18-15,17-18-1,19 0 1,-19 0-16,54-35 16,35 17-1,-36-70 1,-70 53 0,-17-1-1,-72 36 1,-34 0-1,17 36 1,36 17 0,52 52-1,18-34 17,0-18-17,71-35 1,-1-18-1,1 0 1,-36 0 0,-17-18-1,-36 18 1,-88 0 0,-35 53-1,123-36-15,1 72 16,-1-19-1,0 1 1,18-18 0,53-18 15,-35-35-31,17 0 0,106 0 31,-17 0-15,-36-35-1,-17-1 1,-1-17 0,-52 36-16,-1-1 0</inkml:trace>
  <inkml:trace contextRef="#ctx0" brushRef="#br1" timeOffset="193241.96">13353 10636 0,'0'0'0,"0"-17"16,17 52 15,54 18-15,-18 0-1,17 17 1,-52-34 15,17-1-15,-17-35 15</inkml:trace>
  <inkml:trace contextRef="#ctx0" brushRef="#br1" timeOffset="193508.21">13758 10583 0,'0'0'0,"-17"18"47,-1 0-47,-53 52 15,1 1 1,52-54 0,-70 72-1,18-37 1,52-34-1,0 0 1,71-36 15</inkml:trace>
  <inkml:trace contextRef="#ctx0" brushRef="#br1" timeOffset="194158.74">14111 10654 0,'0'0'0,"0"-18"0,0 1 0,0-19 16,0 19 15,0 34 0,-18 54-15,18 52-1,-35 18 1,18-17 0,-1 88-1,0-18 1,1-141-16,-19 123 16,19-88-1,-19 0 1,36-52-1,18-89 17,35-53-17,-18 0 1</inkml:trace>
  <inkml:trace contextRef="#ctx0" brushRef="#br1" timeOffset="194558.71">14058 10813 0,'0'0'0,"-17"-53"16,-19-53-1,36 35 1,0-17 0,71 35-1,-54 36-15,72-1 16,-1 18-1,71 88 1,-106 18 0,-53-18-1,-106 0 17,-35 18-17,17-88 1,89-18-1,0 0 1,17 0 15,53 0-15,-17 0-16,141-53 16,-54 0-1</inkml:trace>
  <inkml:trace contextRef="#ctx0" brushRef="#br1" timeOffset="194841.22">14605 10636 0,'0'-17'16,"0"-1"0,0 0-1,0 1 1,18-36-1,35 35 1,17 0 0,1 36-1,-36 53 1,0-1 0,-35 18-1,-35-35 1,17-35-16</inkml:trace>
  <inkml:trace contextRef="#ctx0" brushRef="#br1" timeOffset="195025.09">14781 10848 0,'0'0'0,"0"-18"16,0-17-1,18-36 1,-18 54 0,35-54-1,18 1 1,0 34-1,-18 1 1,18 35 0,-17 0-1,17 0 1</inkml:trace>
  <inkml:trace contextRef="#ctx0" brushRef="#br1" timeOffset="196559.26">15222 10636 0,'0'0'16,"18"0"-16,0 0 16,35 0-1,-18-35 1,18-18 0,-36 0 15,-17 0-16,0 36-15,0-1 16,-17 18 0,-36 0-1,0 53 1,18 35 0,17 0-1,18 0 1,0-70-16,0 35 15,18-35 1,52-18 0,36 0-1,-18-53 1,53-35 15,-35-1-15,-53 1-1,-53 35 1,-70 53 15,52 0-31,0 53 16,1 0 0,17 18-1,17-18 1,1-18-1,17 18 1,0-36 0,-52-17 31,-1 0-32,-17-35 1,17 17-1,18 1 1,-17 17 0,17 17-1,0 1 1,0 17 0,0-17-1,53-18 1,-36 0-16,36 0 15,0 0 1,35-53 0,0-17-1,-52-1 17,-19-17-17,-17 70-15,0-17 16,-35 35-1,-18 0 1,35 53 0,18 0-1,0 17 1,36-17 0,-19-18-1,1-17 1,-18 17-1,-35-35 17,17 0-32,-17 0 15,17 0 1,18 18 62,18-18-78,17 0 16,18 0-1,53 0 1,0-18 0,-36-35-1,-52 36-15,52-36 16,-34-71-1,-19 89 1,-17 0 0,0 52-1,0 36 17,0 0-17,0-17-15,0 34 16,0-35-1,36-17 1,17-18 0,-1 0-1,-16 0 1,17-35 0,-18-18-1</inkml:trace>
  <inkml:trace contextRef="#ctx0" brushRef="#br1" timeOffset="196941.46">16598 10195 0,'0'0'15,"-17"0"-15,-1 0 0,18 36 16,-18-1-1,18-18 1,0 1-16,36-18 16,16 0-1,1-18 1,-35-17 0,-18 0-1,-18 0 1,1 35-16,-54 0 15,18 0 1,36 17 0,-1 36-1,18-18 1,0 36 15,53-18-31</inkml:trace>
  <inkml:trace contextRef="#ctx0" brushRef="#br1" timeOffset="197891.66">17039 10442 0,'0'0'0,"0"-17"0,0-1 16,0 0-1,-17 18 1,-36 0 0,0 53-1,17 18 1,19-1 15,17-17-15,0 0-1,17-35 1,36-1 0,-17-17-1,-19 0 1,-17-35 0,0-35-1,0 52-15,18-70 16,-18 70-16,18-70 15,34 17 1,19 36 0,-36 35-1,36 18 1,-36 35 15,0 17-15,-17 1-1,-18 17 1,0-53 0,0 1-1,0-19 1,-35-17 15,17-17-15,18-19-1,0-52 1,18-35 0,17 34-1,36 19 1,34 35 15,1 17-15,0 18-1,-18 35 1,-70-17-16,-18 35 16,0 53-1,-18-1 1,1-34 0,-19 0-1,19-36 1,-1-18 15,18-52-15,18 18-1</inkml:trace>
  <inkml:trace contextRef="#ctx0" brushRef="#br1" timeOffset="198541.22">17939 9842 0,'0'-17'15,"0"34"-15,-18-34 0,0-1 16,54 18 31,-19 0-31,19 18-1,34 35 1,18 17-1,-17 1 1,0 52 0,-54 18-1,-17-17 1,0 35 0,-70 17-1,-1-52 1,18-1-1,0-35 1,-53 18 0,-17-18-1,17-35 1,71-35 0,-53 35-16,-36 0 31,89-36-16,17-17 1,1 36 0,52-89-1,0 17 1,-35 1-16</inkml:trace>
  <inkml:trace contextRef="#ctx0" brushRef="#br1" timeOffset="199940.34">9207 9701 0,'0'0'0,"-17"0"63,-1 0-63,1 0 15,-1 18-15,-17 0 16,-1-1-16,-69 36 16,-1 35-1,35-17 1,-17 35-1,0 17 1,52 36 0,1 17-1,18 1 1,-1-36 0,18-35 15,53 17-16,0 18 1,17-17 0,54-36-1,-1 0 1,-17-53 0,35 18-1,-88-35 1,-18-18-1,-17 0 1,0 0 0,-1 0-1</inkml:trace>
  <inkml:trace contextRef="#ctx0" brushRef="#br1" timeOffset="199976.36">9207 11624 0,'-35'0'16</inkml:trace>
  <inkml:trace contextRef="#ctx0" brushRef="#br1" timeOffset="204958.78">18944 10019 0,'0'0'0,"-17"0"0,-1 0 15,-17 0 1,17 0-16,36 0 62,-1-18-46,54 18-16,17-35 16,53 35 15,-17-18-16,-89 18 1,-53 0 0,-17 0-1,-71 18 1,18 0 0,0-18-1,17 0 1,-17 17-1,35 1 1,0-18 0,35 18-1,18 17 1,0 18 0,-17 0-1,-1 0 16,1 70-15,-19 18 0,36-106-16,-17 36 15,17 105 1,0-70 0,0-35-1,53-18 1,17-18-1,18-35 1,18 0 0,-18-35-1,-17 17 1,-1-17 0,-34-1 15,-36 1-16</inkml:trace>
  <inkml:trace contextRef="#ctx0" brushRef="#br1" timeOffset="205357.08">19315 10583 0,'0'-17'0,"0"34"0,0-52 31,-18 35-31,0 0 16,18 18 0,0 52-1,0 36 1,0-71-16,0 106 16,0 71 15,0-18-16,18 35 1,-18-35 0,-18 1-1,1-125 1,17-35 0,0-52-1,-18-71 1,18-1-1,35-52 1</inkml:trace>
  <inkml:trace contextRef="#ctx0" brushRef="#br1" timeOffset="205724.55">19191 10760 0,'0'0'0,"-18"-18"0,1 0 16,-1-52-1,1 52-15,17-35 16,17-17 0,71 17-1,1 53 1,34 0 0,-35 35-1,-70 53 1,-71 1-1,-53-1 1,18-53 0,17-17-1,36-18 1,53 0 31,35-36-32,-18 19-15</inkml:trace>
  <inkml:trace contextRef="#ctx0" brushRef="#br1" timeOffset="206190.73">19773 10372 0,'0'0'0,"18"-36"16,-18 54-1,17-18 1,-52 71 0,0 34-1,17 1 1,18-18 0,0-52-1,88-19 16,-70-17-31,53 0 16,-18 0 0,-1-70-1,-34-1 1,-18 1 0,0 34-16,-35-87 15,-18 35 1,-18 52-1,18 36 1,1 18 0,16 17-1,36 18 1,18-17 0,35-36-1</inkml:trace>
  <inkml:trace contextRef="#ctx0" brushRef="#br1" timeOffset="206656.19">20302 10266 0,'18'0'0,"-36"0"0,54 0 0,-36-18 16,0-17-1,0 70 1,-106 0-1,88-35-15,-35 53 16,36-35 0,17 17-1,35 1 1,18-19 0,35 1 15,0 17-16,-53 0 1,-17 1 0,-71 17-1,-17-18 1,-19-17 0,72-1-16,-36-17 15,35 0 1,-17 0-1,35-17 17,18-19-17,17 1 1</inkml:trace>
  <inkml:trace contextRef="#ctx0" brushRef="#br1" timeOffset="206924.87">20743 10301 0,'0'35'32,"-17"-35"-32,-19 53 15,36 18 1,0-1-1,0-17 1,-17-35 0,17-36 15,0 1-15,0-1-16</inkml:trace>
  <inkml:trace contextRef="#ctx0" brushRef="#br1" timeOffset="207291.43">20726 10125 0,'-18'0'0,"36"0"0,-54 0 0,19 0 16,-1 0-16,0 17 15,18 1 1,18-18-1,17 0 1,36-18 0,-36 1-1,-17-19 1,-71 19 15,18 17 0,-18 17-15,35 19 0,18 17-1,18-53 1,52 0 0</inkml:trace>
  <inkml:trace contextRef="#ctx0" brushRef="#br1" timeOffset="207623.6">21096 10089 0,'35'-52'31,"-70"52"0,53 0-31,-18 17 0,-18 18 31,0-17-31,-17 70 16,18 18 0,-19 0-1,36-36 1,0 1 0,0-18-1,36-53 1,16 0-1,-16-35 1,-36 17 0</inkml:trace>
  <inkml:trace contextRef="#ctx0" brushRef="#br1" timeOffset="207990.53">20990 10336 0,'0'0'0,"-17"0"31,17-17-15,35 17-1,18-36 1,70 19 0,-70-1-1,-18 18 1,-35 18-1,0 35 1,0-36-16,0 36 16,0 18-1,-17-18 1,17-18 0,0-17 15,0-1-16,0-34 1,35-36 0</inkml:trace>
  <inkml:trace contextRef="#ctx0" brushRef="#br1" timeOffset="208339.78">21484 10160 0,'-53'-18'0,"0"1"0,36 17 16,17 35 0,0-35-1,0 18 1,53-18 0,-18-18 15,-17-17-16,-18 17 1,-18 18 0,-35 0-1,35 0-15,1 0 16,-36 35 0,35 18-1,18 0 1,0-35-1</inkml:trace>
  <inkml:trace contextRef="#ctx0" brushRef="#br1" timeOffset="209155.92">21802 10248 0,'0'0'0,"-18"0"16,-17 35 0,-18 1-1,18 34 1,17 1 0,-53-1-1,54-17 1,17-17-1,53-36 1,17 0 0,-35 0-1,-17-53 1,-18-18 0,0-17 15,0 17-16,0 1 1,53 17 0,-35 53-16,87-18 15,-52 18 1,-17 36 0,-1 16-1,-35 37 1,0-36-1,-18-1 1,-17 19 0,17-53-1,18-1 1,0-34 0,0-19 15,0-52-16,53-18 1,0 1 0,35 52-1,-17 0 1,17 70 0,-70 36-1,-1 0 1,-52 53-1,0-18 1,-18-17 0,-18-36-1</inkml:trace>
  <inkml:trace contextRef="#ctx0" brushRef="#br1" timeOffset="209174.71">22137 10566 0,'17'0'15</inkml:trace>
  <inkml:trace contextRef="#ctx0" brushRef="#br1" timeOffset="209690.73">20602 11007 0,'0'0'0,"-17"-36"32,17 54-17,35 53 1,0 17-1,18 71 1,-35-36 0,-1-52-1,1-54 1,0-17 0,-1 0-1</inkml:trace>
  <inkml:trace contextRef="#ctx0" brushRef="#br1" timeOffset="209956.47">21096 11060 0,'0'-18'0,"0"36"0,18-54 16,-18 1 0,-18 53 15,-70 70-16,35 0 1,35-53-16,-52 89 16,17-36-1,53-70 1,0-1 0,35-17-1,18-35 1</inkml:trace>
  <inkml:trace contextRef="#ctx0" brushRef="#br1" timeOffset="210456.38">21184 11289 0,'0'0'0,"71"-35"16,-1-18 0,-52-18-1,-18 53 1,-53 1-1,-17 34 1,17 19 0,17 52-1,19 0 1,17-17 0,0-54-1,17-17 16,36-17-15,0-36 0,-35-35-1,17-1 1,-35 54 0,0 17-1,0 71 1,0 0-1,18 36 1,-1-19 0,-17-35-1,18-35 1,35 0 0,-35-17 15,17-19-31</inkml:trace>
  <inkml:trace contextRef="#ctx0" brushRef="#br1" timeOffset="211105.1">21590 10971 0,'0'0'16,"18"-53"-16,-18 71 31,0 17-15,0 71-1,0-18 1,0 18 0,-18-35-1,18-54 1,18-17 15,17-17-15,-17-18-1,34-54 1,-16-17 0,-1 54-1,-17 34 1,-1 18 0,1 18-1,0 70 1,-18-35-1,0 17 1,0-34 0,0-19-16,17-17 15,36 0 1,0 0 0,18-35-1,-18-18 16,-1-35-15,-34 17 0,-18 54-1,18-1 1,-36 18 0,53 106-1,-52-89 1,-1-17-16,18 36 15</inkml:trace>
  <inkml:trace contextRef="#ctx0" brushRef="#br1" timeOffset="211390.65">22137 11271 0,'0'18'16,"17"-18"-16,-34-18 15,52 36-15,0-18 16,36-35 0,-36-18 15,18-18-16,-35 1 1,-18 17 0,0 35-1,-18 18 1,-17 35 0,0 36-1,35-1 1,0 1-1,35-36 1,-18-70 15</inkml:trace>
  <inkml:trace contextRef="#ctx0" brushRef="#br1" timeOffset="211455.4">22490 11183 0,'35'-35'16,"-18"17"-1,54-35-15,-194 159 0,299-265 16</inkml:trace>
  <inkml:trace contextRef="#ctx0" brushRef="#br1" timeOffset="212106.34">22913 9878 0,'0'0'0,"-18"0"0,1 0 16,17 17-1,88-34 1,-53 17 0,-17 0-1,105 0 1,-35 0-1,18 0 1,-35 0 0,-54 35-1,-17 36 1,0-54-16,0 89 16,0-18-1,0 53 1,0 36-1,0-36 1,18 18 0,-18-124-16,35 88 15,-35-34 1,0 16 0,0 1-1,0-35 16,-35-18-15,-18 0 0,0-36-1,0-17 1,0 0 0,0 0-1,36 0 1,-1-17 15</inkml:trace>
  <inkml:trace contextRef="#ctx0" brushRef="#br1" timeOffset="212138.78">23142 11395 0</inkml:trace>
  <inkml:trace contextRef="#ctx0" brushRef="#br1" timeOffset="-200890">6491 14041 0,'0'-18'31,"18"18"-31,-18-18 16,17 18-16,-17-17 31,0-1-15,0 0-1,18 18 1,-18-35-16,0 17 31,18 1-15,-18-1-16,17 1 16,-17-1-1,-17 36 16,-1-18-15</inkml:trace>
  <inkml:trace contextRef="#ctx0" brushRef="#br1" timeOffset="-200659.15">5838 14799 0,'0'-18'79,"18"1"-79,-18-1 15,18 18-15,52-53 16,1-17-16</inkml:trace>
  <inkml:trace contextRef="#ctx0" brushRef="#br1" timeOffset="-199959.42">6667 13917 0,'0'0'0,"18"0"0,-18-18 16,35 18-1,1-35 1,-36 18 0,0-1-1,0 0 1,0-17 0,-18 35 30,0 0-30,-35 53 0,-35 17-1,-35 36 1,52-70-16</inkml:trace>
  <inkml:trace contextRef="#ctx0" brushRef="#br1" timeOffset="-199776.84">5980 14693 0,'-18'35'16,"-17"1"0,17-1-1,18-53 32,0 1-31,0-1-16,0 0 0</inkml:trace>
  <inkml:trace contextRef="#ctx0" brushRef="#br1" timeOffset="-197993.29">2170 13882 0,'-18'0'15,"18"17"1,0 1-16,-18 0 16,18 17-1,36-17 1,-19-1-1,1-17 1,70-35 0,0-18-1,-35-17 1,-35 17 0,-18 35-1,-88 18 1,17 0-1,-35 53 1,18 35 15,35 18-15,53-36 0,0 19-1,18-54 1,52-35-1,-34 0-15,16 0 16,37 0 0,-54-35-1,-17 35 1,-36 0 0,-88 0-1,18 17 1,0 54-1,17-1 17,54-70-32</inkml:trace>
  <inkml:trace contextRef="#ctx0" brushRef="#br1" timeOffset="-197859.83">1887 14605 0,'36'18'32,"-72"-36"-32,125 36 15,-19-18 1,1 0-1,-1-18 1,36-35 0,-71 35-16</inkml:trace>
  <inkml:trace contextRef="#ctx0" brushRef="#br1" timeOffset="-197076.6">2840 14182 0,'0'0'0,"-18"-18"16,-35 18-1,-35 0 1,-35 53 0,34 17-1,37 19 1,52-36-1,0-36-15,35 1 16,35-18 0,36-35-1,-18-18 1,-17-18 0,-18 18-1,-36 36 1,-17 34 31,0 18-32,-17 36 1,17 35 0,-18-71-16,18 89 15,0 70 1,0-36-1,0 107 1,0-18 0,0-53-1,-35-35 1,-18-89 0,-18 1-1,1-36 1,-71-35-1,-36-70 17,54-54-17,105-70 1,18 18 0,71-89-1,35 106 1,70-70-1,-88 158 1,-35 1 0,-35 35-1,-18-1 1</inkml:trace>
  <inkml:trace contextRef="#ctx0" brushRef="#br1" timeOffset="-196660.3">2134 14217 0,'-17'0'0,"34"0"0,-87 35 16,52 0 0,0 71-1,18 0 1,0 18 0,36-71-1,52-36 1,0-17-1</inkml:trace>
  <inkml:trace contextRef="#ctx0" brushRef="#br1" timeOffset="-196309.27">3334 14270 0,'0'0'0,"-18"17"0,18-34 47,0-1-32,0 36 48,0-1-47,0 1-16,0 0 15</inkml:trace>
  <inkml:trace contextRef="#ctx0" brushRef="#br1" timeOffset="-195993.56">3351 14570 0,'0'0'0,"0"-18"31,0 0-15,0 1 0,0-1-1,-17 36 17,17-1-32,-18 1 15,-17 17 1,52-35 15,1 0-15</inkml:trace>
  <inkml:trace contextRef="#ctx0" brushRef="#br1" timeOffset="-195126.84">6720 14023 0,'0'0'0,"18"-18"16,-18 1-1,0-1 1,-18 18 0,1 0-1,-54 18 1,-17 52 0,0 1-1,-18 52 1,-17 36-1,52-36 1,-53 36 15,72-88-15,34-18 0,18-71 30,18 18-46,17-35 16</inkml:trace>
  <inkml:trace contextRef="#ctx0" brushRef="#br1" timeOffset="-195103.04">6138 14640 0,'53'-35'15</inkml:trace>
  <inkml:trace contextRef="#ctx0" brushRef="#br1" timeOffset="-194609.8">7179 13970 0,'0'0'0,"18"0"16,-18-18-1,0 1 1,0-1 0,-18 36 15,-17 35-15,-18 35-1,-18 0 1,-35 53-1,-35 36 1,88-142 0,-52 88-1,-19 1 1,54-54 0,52-34-1,0-19 1,18-34 15,53-19-15,-35 19-16</inkml:trace>
  <inkml:trace contextRef="#ctx0" brushRef="#br1" timeOffset="-194142.37">7338 14358 0,'0'-18'0,"0"36"16,-36-71-1,36 71 1,0-1-16,0 36 15,0 18 17,-17-1-32,-1-52 15,1 53 1,-1-36 0,18-17-1,0-54 16,0-17-15,0 36-16</inkml:trace>
  <inkml:trace contextRef="#ctx0" brushRef="#br1" timeOffset="-193793.96">7355 14111 0,'-17'0'15,"17"18"-15,-18-1 0,18 1 16,0 17 15,18-35-15,-1 0 0,19-53-1,-36 18 1,0 17-1,-18 18 1,0 0 0,1 18-1,-19 35 1,36-18 0,0-17-1,18-18 1</inkml:trace>
  <inkml:trace contextRef="#ctx0" brushRef="#br1" timeOffset="-193674.57">7602 14358 0,'-17'0'16</inkml:trace>
  <inkml:trace contextRef="#ctx0" brushRef="#br1" timeOffset="-193277.18">7585 14446 0,'0'36'15,"0"-72"1,0 89-16,-18 18 16,18-18-1,-18-18 1,1-35 0,-1 0-1,1-18 1,17-17-1,0-53 1,52-18 15,19 18-15,70 0 0,-17 70-1,-19 36 1,-52 70-1,-53 18 1,0-36 0,-53 1-1,53-36 1,-17-35 0,17-35 15,0 17-16</inkml:trace>
  <inkml:trace contextRef="#ctx0" brushRef="#br1" timeOffset="-192894.12">8273 14235 0,'0'0'0,"17"-18"15,-17 0 1,0 36 15,0 0-31,0 34 16,0 72-1,-17-18 1,-1 53 0,0 17-1,18 36 1,-35 17-1,-18-17 1,0-54 15,0-52-15,0-18 0,18-35-1,35-70 1,35-72-1,1 19-15</inkml:trace>
  <inkml:trace contextRef="#ctx0" brushRef="#br1" timeOffset="-192511.17">8290 14376 0,'-17'-18'16,"34"36"-16,-34-54 0,17 1 0,0 17 16,17-17-1,54 0 1,17 35 0,-17 0-1,-19 53 1,-34 17-1,-36 19 1,1-72-16,-71 54 16,35-36-1,17 0 1,19-35 0,34 0 30,19-35-46,-19 35 16</inkml:trace>
  <inkml:trace contextRef="#ctx0" brushRef="#br1" timeOffset="-192326.38">8802 14252 0,'0'0'0,"0"-17"0,17-19 15,1 36 1,-18 36 15,0 34-15,-18 36-1,18 17 1,0-105 0</inkml:trace>
  <inkml:trace contextRef="#ctx0" brushRef="#br1" timeOffset="-191827.09">8943 14587 0,'35'-35'16,"71"-35"15,-71 17-31,18-36 16,-35 72-1,-1-36 1,1 35 0,-18 53-1,0 54 1,-35-1-1,35 0 1,0-70-16,35 35 16,36-53-1,17 0 1,0-53 0,-35-18-1,0-52 1,0-18-1,-53-18 1,0 53 15,0 88-15,-18 36 0,-17 70-1,35-70-15,-18 88 16,1 35-1,17-18 1,0-70 0,35-18-1,35-17 1,-34-18 0</inkml:trace>
  <inkml:trace contextRef="#ctx0" brushRef="#br1" timeOffset="-191776.85">9895 14411 0,'0'-18'0,"0"1"15,0-54-15</inkml:trace>
  <inkml:trace contextRef="#ctx0" brushRef="#br1" timeOffset="-191675.19">9472 14129 0,'0'0'16</inkml:trace>
  <inkml:trace contextRef="#ctx0" brushRef="#br1" timeOffset="-191559.2">9719 14111 0,'53'-18'32,"-35"18"-32,34-35 15</inkml:trace>
  <inkml:trace contextRef="#ctx0" brushRef="#br1" timeOffset="-190725.33">10495 13723 0,'0'0'0,"-18"0"0,-34 0 31,34 0-31,18-18 16,35 18-1,71-17 1,18-1-1,52 0 1,-141 1-16,71-1 16,-194 18 15,-36 0-15,-34 35-1,16-35 1,72 18-1,35 0 1,-18 17 15,35 0-15,0-17-16,18 35 16,0 17-1,0 89 1,0-35-1,0 17 1,0 53 0,0-35-1,18-54 1,-18-87-16,53 53 16,18-36-1,-19-35 1,37-18-1,17-17 1,-18-18 15,-53 35-31,88-87 16</inkml:trace>
  <inkml:trace contextRef="#ctx0" brushRef="#br1" timeOffset="-189944.34">11201 14252 0,'0'0'15,"0"-35"-15,0 17 0,0-35 16,-36 0 0,-34 36-1,17 17 1,-35 35 0,0 36-1,70-18 1,18 17-1,18-70 1,17 0 15,53-18-15,-17-17 0,-19 0-1,19-18 1,-71 35-1,0 54 17,0 34-17,0-17 1,0-35-16,35 35 16,1-53-1,34 0 1,18-18-1,-35-35 1,35-17 0,-52-54 15,-36 36-15,-71 0-1,-70 17 1,0 71-1,-106 0 1,0 88 0,88 36-1,106 17 1,53-18 0,18 19-1,88-54 1,53-35-1,-1-36 1,19-52 15,-71 0-15,-1-36 0,-52 36-16</inkml:trace>
  <inkml:trace contextRef="#ctx0" brushRef="#br1" timeOffset="-189427.71">12118 13935 0,'0'-18'16,"0"36"-16,0-54 0,0-34 31,0 52-31,0 1 16,-18 17-1,-52 53 1,17 35 0,18 18-1,-1 17 1,36-17-1,0-36 1,0-52 0,36-18 15,-1-18-15,18-35-1,-53 36-15</inkml:trace>
  <inkml:trace contextRef="#ctx0" brushRef="#br1" timeOffset="-188694.64">11906 14146 0,'-17'0'0,"34"0"0,-52 0 15,17 0 1,107-17 15,34-1-15,0-17-1,36 17 1,-71 1 0,-70 17 15,-18 35-15,-53 18-1,18 0 1,17 17-1,18-35 1,18-35 0,-1 0-16,72-17 15,17-36 1,-36 0 0,1 0-1,-36-17 1,-17 34 15,-18 54 0,0 17-15,0 36 0,-18 52-1,0 1 1,1-89-16,-1 159 15,18-53 1,-35 18 0,-1-36-1,-34-52 1,-1-71 0,36 0-16,-124-35 15,18-36 1,53 18-1,53-17 1,35-1 0,106 18 15,17-35-15,-88 53-16</inkml:trace>
  <inkml:trace contextRef="#ctx0" brushRef="#br1" timeOffset="-188376.59">13123 14076 0,'-17'-35'32,"-1"35"-32,0 0 0,-17 17 15,17 1-15,1 35 16,17 88-1,-35 53 1,-18 0 0,35-18 15,0-88-15,1-17-1,17-36 1,0-70 15,35-18-15</inkml:trace>
  <inkml:trace contextRef="#ctx0" brushRef="#br1" timeOffset="-188210.61">12982 14217 0,'-17'-18'0,"34"36"0,-70-71 15,53-18 1,71 19 0,-54 34-1,89 0 1,-17 1-16</inkml:trace>
  <inkml:trace contextRef="#ctx0" brushRef="#br1" timeOffset="-188160.06">13476 14111 0,'-53'35'31</inkml:trace>
  <inkml:trace contextRef="#ctx0" brushRef="#br1" timeOffset="-187393.92">13758 14093 0,'0'-17'16,"0"-1"-16,0-17 15,-53 35 1,-17-18-1,52 18 1,1 36 0,17-19 15,0 1-15,0-1-1,-18-17 1,18 18 31,0 0-16,-18-18-31,18 17 16,0 1-1,0 0 1,0 17-1,-17-17-15,17 34 16,0 1 15,0 0-15,53-17 0,17-36-1,1 0 1,-54 0-16,72-36 15,-19-34 1</inkml:trace>
  <inkml:trace contextRef="#ctx0" brushRef="#br1" timeOffset="-186794.23">13070 14023 0,'18'0'31,"0"0"-31,-1 0 16,1 0-16,53 53 31,-19 0-15,-16 0-1,-36 0 1,-36 17-1,-52-35 1,-18 18 0,18-35-1,53-18 1,53 0 15,-1-18-15</inkml:trace>
  <inkml:trace contextRef="#ctx0" brushRef="#br1" timeOffset="-186202.45">13547 14235 0,'-18'0'16,"18"17"0,18-17 30,-1 0-30,1 0-16,0 0 0,17 0 16,0-35-1,18 0 1,-35 17 0,-18 0-16,0-17 15,-53 17 16,17 18-15,1 18 0,0 0 15</inkml:trace>
  <inkml:trace contextRef="#ctx0" brushRef="#br1" timeOffset="-185928.57">14358 14076 0,'18'0'16,"-18"17"0,70-17-1</inkml:trace>
  <inkml:trace contextRef="#ctx0" brushRef="#br1" timeOffset="-185845.37">14552 14076 0,'0'0'15,"35"0"1,-17 0 0</inkml:trace>
  <inkml:trace contextRef="#ctx0" brushRef="#br1" timeOffset="-185728.6">14376 14182 0,'0'17'16,"0"-34"-16,-18 34 0,18 1 0</inkml:trace>
  <inkml:trace contextRef="#ctx0" brushRef="#br1" timeOffset="-185622.69">14764 14111 0,'17'0'16,"19"-18"-16</inkml:trace>
  <inkml:trace contextRef="#ctx0" brushRef="#br1" timeOffset="-185262.02">15134 13882 0,'0'0'0,"-17"0"31,-1 0-15</inkml:trace>
  <inkml:trace contextRef="#ctx0" brushRef="#br1" timeOffset="-184810.99">14482 14111 0,'17'0'32,"1"0"-32,-1 0 15,1 0-15,35 0 16,35 0-1,-35 0 1,-35 0 0,-1 0-1,-17 18 17,-17-18-17</inkml:trace>
  <inkml:trace contextRef="#ctx0" brushRef="#br1" timeOffset="-184494.28">14376 14393 0,'0'0'0,"17"0"31,1 0-31,35 0 16,35 0 0,0 0-1,-17 0 1,-54 0-1,1 0-15,0-17 16,-1-1 0</inkml:trace>
  <inkml:trace contextRef="#ctx0" brushRef="#br1" timeOffset="-184043.62">15275 13811 0,'0'18'0,"0"0"32,18-18-17,17 0-15,18-18 32,-35-17-17,-1 17 1,-17-17-1,-53 35 1,18 0 0,-53 88-1,53-18 1,35 19 0,0-19-1,53-52 1</inkml:trace>
  <inkml:trace contextRef="#ctx0" brushRef="#br1" timeOffset="-183511.71">15663 14058 0,'0'0'0,"-17"-17"31,17-1-31,0 0 16,17 1-1,1 17 1,35 35-1,-18 18 1,-17 0 0,-18 35-1,0-53 1,0 53 0,-18-52-1,18-19 1,-17-17-1,-1-17 1,18-36 0,0 0-1,18 35-15,34-52 16,1-19 0,0 54-1,18-18 1,-1 18-1,-17 35 1</inkml:trace>
  <inkml:trace contextRef="#ctx0" brushRef="#br1" timeOffset="-182878.13">16669 14076 0,'0'0'0,"17"-18"16,-17 1-16,0-54 16,0 53-16,-17-35 15,-54 18 1,1 35-1,-36 35 1,18 36 0,35 17 15,17 18-15,19-35-1,17-36 1,70-35-1,1 0 1,-18 0 0,35-71-1,-53 1 1,1 17 0,-1-35-1,-18 52 1,-17 54 15,0 0-15,-35 35-16,18 17 31,17-17-15,17 0-1,54-18 1,35-17-1,-18-18 1,-71 0-16</inkml:trace>
  <inkml:trace contextRef="#ctx0" brushRef="#br1" timeOffset="-182078.84">17339 14005 0,'0'0'0,"0"-17"0,-35-36 15,-18 53 1,-18-18 0,1 36 15,-1 35-15,36 17-1,0 1 1,35-18-1,0 0 1,35-53 0,18 0-1,-36 0-15,72 0 16,-1-53 0,-18-18-1,1-52 1,-71 87-16,18-87 15,-1-1 1,-17 36 0,0 71 15,0-1-15,-17 71 15,17-36-31,0 107 15,-18-18 1,0 35 0,18-35-1,0-36 1,18-52 0,52 0-1,1-18 1,-18-36-1,18 1 1,-1-36 0,-35 36 15,-17 0-15,-18 53-1,-18 34 1,1-16-1,17 17 1,0-36 0,17-17 15,1 0-15</inkml:trace>
  <inkml:trace contextRef="#ctx0" brushRef="#br1" timeOffset="-181982.11">17903 13758 0,'0'0'0</inkml:trace>
  <inkml:trace contextRef="#ctx0" brushRef="#br1" timeOffset="-181945.99">17762 13794 0</inkml:trace>
  <inkml:trace contextRef="#ctx0" brushRef="#br1" timeOffset="-181745.23">17762 13829 0,'18'0'15,"17"-18"1,-17 1 0,0-19-1,-18 19 1,0 34 0,-36-17-1,19 0 1,-1 18-1,18 17 1,-35-17 0</inkml:trace>
  <inkml:trace contextRef="#ctx0" brushRef="#br1" timeOffset="-181478.45">18097 13847 0,'0'0'0,"0"17"63,0 1-63,-17-1 0,-18 54 15,-1 0 1,1-19-1,35 19 1,0-53-16,0 35 16,-18-53-1</inkml:trace>
  <inkml:trace contextRef="#ctx0" brushRef="#br1" timeOffset="-181311.35">18344 14076 0,'18'-88'16,"-18"-18"0,71 18-1,-195 70 1,-17 18 0</inkml:trace>
  <inkml:trace contextRef="#ctx0" brushRef="#br1" timeOffset="-181243.77">17956 13935 0,'0'0'15,"0"17"-15,-17 19 0,17-19 32</inkml:trace>
  <inkml:trace contextRef="#ctx0" brushRef="#br1" timeOffset="-180495.35">18556 13723 0,'-18'0'16,"36"0"218,0 0-218,-18-18-1,-18 18 48,18-17-32,0-1-15,18 0 15,-1 18-31,-17-17 16,18 17-1,0 0 1,-1 0-16,1 35 16,-18 0-1,0 54 1,0-1-1,-35-35 1,17 0 0</inkml:trace>
  <inkml:trace contextRef="#ctx0" brushRef="#br1" timeOffset="-179978.82">18256 14005 0,'0'-17'15,"-17"-1"1,-1 18 0,-17 0-1,-18 35 1,35 36 0,-17-1-1,17-34 1,18 17-1,53-36 1,53-17 0,-71 0-1</inkml:trace>
  <inkml:trace contextRef="#ctx0" brushRef="#br1" timeOffset="-179262.03">18768 13423 0,'-18'0'0,"36"0"0,-54 0 0,19-17 32,34 17 30,1 0-62,0 0 0,-1 0 16,1 0-16,17 0 15,54 0 1,-19 0 0,1 17-1,-54 1 1,19 17-1,-19 36 1,-17-54-16,0 54 16,0 52 15,0 1-15,0-18-1,0-1 1,-35 1-1,17 18 1,1-1 0,-19-35-1,72-35 1,-36 0 0,-53 0-1,0-18 1,-53-35-1,-18 0 1</inkml:trace>
  <inkml:trace contextRef="#ctx0" brushRef="#br1" timeOffset="-179210">18556 14728 0,'0'0'31,"-18"-52"-15</inkml:trace>
  <inkml:trace contextRef="#ctx0" brushRef="#br1" timeOffset="-178443.93">18309 13864 0,'0'0'0,"18"0"62,-1 0-46,1 0-1,-18 18 1,18-18-16,-18 17 0,35 54 16,-35 0-1,0-19 1,0 19-1,-18-18 1,-52-18 0,-1-17-1,1-18 1,52 17 15</inkml:trace>
  <inkml:trace contextRef="#ctx0" brushRef="#br1" timeOffset="-178281.35">18168 14287 0</inkml:trace>
  <inkml:trace contextRef="#ctx0" brushRef="#br1" timeOffset="-175712.78">5927 12876 0,'0'0'0,"17"0"0,1-17 15,0 17-15,-1-18 16,18 0-1,-17-17 1,0 18 0,-1 17-1,-17-18 17,-17 18-1,-36 0-16,-18 35 1,54-17-16,-54 17 16,-35 36-1,18-18 1,18-1 0,-54 19-1,53-18 1,-17 35-1,18 0 1,17-17 0,0-1-1,35-70 1</inkml:trace>
  <inkml:trace contextRef="#ctx0" brushRef="#br1" timeOffset="-175113.35">5045 13635 0,'0'0'15,"0"17"-15,-18 36 16,-17 71-1,17-18 1,-17-36 0,-18 54-1,18-18 1,-18 17 0,0 18-1,53-17 1,0 17-1,53 0 1,-18-53 0,53 106-1,-35-53 17,-18-17-17,18 17 1,36-35-1,-19-36 1,-52-35-16,105 36 16,18 0-1,-17-19 1,17 1 0,0-35-1,-53-18 1,-17 18-1,-54-18 1,-34-18 109,17 0-109,-18 1-16,18-1 0,0-17 15</inkml:trace>
  <inkml:trace contextRef="#ctx0" brushRef="#br1" timeOffset="-172679.99">18909 12612 0,'0'0'0,"-18"-18"15,-17 18 1,17 0 0,18 18 62,18-18-63,0 0-15,-1 0 0,1 0 16,35 17 0,17-17-1,-17 18 1,-17 17 0,-1-17-1,-18 35 1,36-18-1,36 36 1,-19-1 0,71 36-1,-88-53 1,18 18 15,-1-1-15,-17-35-1,-35-17-15,35 35 16,88 18 0,-124-1-1,36 18 1,-17-17 0,17 35-1,-18 0 1,18-18-1,-36-18 1,-17 18 0,0 1-1,0-19 17,-35 36-17,0-18 1,35-52-16,-18 34 15,-35 18 1,0 0 0,0 1-1,-17 34 1,-18-17 0,0 17-1,17-17 1,-17-18-1,35-17 1,-88 17 0,53 0-1,35-70-15,-106 70 32,35-17-17,19-1 1,-19 1-1,36-18 1,70-36-16,-35 1 16,0 0-1,18-1 1,18-17 0,17 18-1,0-36 79,0 1-78,0-1-16,35-17 15,18-18-15</inkml:trace>
  <inkml:trace contextRef="#ctx0" brushRef="#br1" timeOffset="-171742.03">20373 13282 0</inkml:trace>
  <inkml:trace contextRef="#ctx0" brushRef="#br1" timeOffset="-171529.77">20902 13247 0,'-53'0'16,"36"0"-16,-54 0 15,0 0 1</inkml:trace>
  <inkml:trace contextRef="#ctx0" brushRef="#br1" timeOffset="-171139.23">20391 13300 0</inkml:trace>
  <inkml:trace contextRef="#ctx0" brushRef="#br1" timeOffset="-170844.94">20391 13300 0,'-18'0'47,"0"0"-32,36 0 32,0 0-47,-1 0 0,71 0 16,36 0-1,-71 0-15,106 0 16,-36 0 15,-52 0-15,-54 0-1,1 0 1,-36 0 15,1 0-31,-19 0 16</inkml:trace>
  <inkml:trace contextRef="#ctx0" brushRef="#br1" timeOffset="-170713.61">20884 13282 0,'-17'0'15,"-54"0"1,36 0-16,-18 0 15,0 0 1,18 0 0,0 0-1,-1 0 1</inkml:trace>
  <inkml:trace contextRef="#ctx0" brushRef="#br1" timeOffset="-170114.18">20144 14464 0,'0'18'15,"0"-1"1,0 1-16,0-1 15,17 19 1,1-36 0,-18 17-1,18-17 1,-18-17 46,0-1-62,0 0 16,-36 1 0</inkml:trace>
  <inkml:trace contextRef="#ctx0" brushRef="#br1" timeOffset="-167997.26">20408 13494 0,'0'-18'16,"0"0"-1,18 18 1,-1-17 0,1-1-1,0 18-15,-18-17 16,17 17 0,-17 17 46,0 18-62,-17 18 16,-1 36-1,-17-19 17,17 18-32,18 18 31,-17-53-16,-1-18-15,-17 54 16,-1-1 0,19-18-1,-19 18 1,1 1 0,18 17-1,17-36 1,0 1-1,0-36 1,0-17 0</inkml:trace>
  <inkml:trace contextRef="#ctx0" brushRef="#br1" timeOffset="-167897.78">20249 14728 0,'0'0'0,"53"0"32,18 36-17,17-36 1,0 0-1,-52 0-15</inkml:trace>
  <inkml:trace contextRef="#ctx0" brushRef="#br1" timeOffset="-167763.36">20867 14764 0,'53'0'15,"-106"0"-15,123 0 0,19-36 16,-37 36 0,-52-17-1,0-1 1,0 1-1,0-19 1</inkml:trace>
  <inkml:trace contextRef="#ctx0" brushRef="#br1" timeOffset="-167313.52">20620 13370 0,'-18'0'0,"1"-17"32,-1 17-32,0 0 15,1 0 1,-1 17 0,18 19-1</inkml:trace>
  <inkml:trace contextRef="#ctx0" brushRef="#br1" timeOffset="-166981.77">21272 13776 0,'0'0'16,"-17"0"-16</inkml:trace>
  <inkml:trace contextRef="#ctx0" brushRef="#br1" timeOffset="-166247.33">21202 13758 0,'0'0'32,"0"-17"-32,0-1 15,0 0 16,35 18-15,36 0 0,17 0-1,-70 0-15,52 0 16,1 0 0,-54 53-1,-17 0 1,-35 0-1,-35 18 1,-19-36 0,1 0-1,0 1 1,53-36 15,35 17-15,-18-17-16,71 0 47,17-17-32,1 17 1,17 0 0,-17 17-1,-54-17-15,36 18 16,-35-1-1,0 1 1,-18 35 0,-18-18-1,-53 36 1,-17-1 15,0-17-15,17-35-1,-17 17 1,18-35 0,-36 0-1,71 0 1,-18-35 0,35 35-1,18-18 1,0 1-1,0-36 1,53 17 0</inkml:trace>
  <inkml:trace contextRef="#ctx0" brushRef="#br1" timeOffset="-165463.54">22542 13776 0,'0'18'15,"0"52"1,0-52-16,-17 52 16,17-52-16,-18 17 15,18-17-15,-17 52 16,17 1-1,0-18 1,0 35 0,0-17-1</inkml:trace>
  <inkml:trace contextRef="#ctx0" brushRef="#br1" timeOffset="-165297.64">22454 14587 0,'0'18'16,"-17"-18"0,-36 0-1,35 0 1,-17 0 0,0-53-1,35 35-15</inkml:trace>
  <inkml:trace contextRef="#ctx0" brushRef="#br1" timeOffset="-164797.45">22049 13476 0,'17'0'78,"1"0"-78,0 0 0,-1 0 15,36 0 1,18 0 0,-18 0-1,-36 0-15,54 0 16,-36 0 0,0 0-1,-17 0 1</inkml:trace>
  <inkml:trace contextRef="#ctx0" brushRef="#br1" timeOffset="-164213.5">22578 13776 0,'0'71'32,"-18"-19"-32,-17 37 31,17-1-16,18-71-15,0 36 16,-17 18 0,-1-1-1,18-34 1,-18 34 0,1-17-1,17-17 1,-18-1-1,18-18 1,-18 1 0,18 17-1,-17-17 1,-1 0 15,0-1-15,1 1-1,-1-18 1,-52 0 0,17 18-1,-35-1 1,35-17 0,17 0-1,19 0 1,-19 0-1,1-17 17,17 17-32,-17-36 15,18 36 1</inkml:trace>
  <inkml:trace contextRef="#ctx0" brushRef="#br1" timeOffset="-163514.49">21026 14764 0,'0'0'0,"-53"0"31,35 0-31,-35 0 16,-17 0 0,-19 0-1,19 0 1,17 0 0,0 0-1,35 0 1,1 0-16,-1 0 15,0-36 1</inkml:trace>
  <inkml:trace contextRef="#ctx0" brushRef="#br1" timeOffset="-163461.58">20761 14587 0,'71'-17'16</inkml:trace>
  <inkml:trace contextRef="#ctx0" brushRef="#br1" timeOffset="-162414.12">22225 13458 0,'-18'0'0,"1"0"32,34 0 46,1 0-78,0 0 15,-1 0-15,1 0 0,35 0 16,0 0 0,-36 0-1,19 0 16,-19 0-15,1 0 0,0 0-1,-18 18 32,0 17-31,0 36-1,0-36 1,-18 36 0,0-36-1,18 36 1,-17-18 0,-1-1 15,0-34-31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9T02:20:38.04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5186 1587 0,'0'0'0,"0"-17"31,0-1-15,0 1-1,0-1 1,0 0-1,0 36 64,-18 0-79,18-1 15,0 1-15,0-1 16,-17 72-1,17-1 1,0-53-16,0 53 16,0 53-1,0-52 1,0 34 0,0 1-1,0-19 1,0 54-1,0-18 1,0-35 0,0 18-1,0-19 17,0-16-17,0 52 1,0-88-16,0 52 15,0 72 1,0-54 0,0 54-1,0-19 1,0 72 0,0-89-1,0 18 1,0 35-1,0-71 1,0 54 0,0-36 15,0-18-31,0-35 31,0 53-15,0 1-1,0-37 1,-18 72 0,18-89-1,0 35 1,-18 19 0,18-37-1,0 36 1,0-52-1,0-54-15,0 53 16,-17 0 0,17-70-1,-18-18 17,0-35-17,1-36 1,17 36-16,-18-18 0</inkml:trace>
  <inkml:trace contextRef="#ctx0" brushRef="#br0" timeOffset="1816.58">5274 1446 0,'-18'0'31,"18"18"63,0 0-63,18-18 0,-18 17-31,18-17 16,-1 0-16,89 0 15,-18 0 1,53 0 0,-52 0-1,52 0 1,-18 0 15,-17 0-15,35 0-1,-35 0 1,88 0 0,-159 0-16,124 0 15,17 0 1,36 0 0,-36 0-1,142 0 1,-89 0-1,124 0 1,-159 0 0,88 0-1,-52-17 1,69 17 15,-122 0-15,140-18-1,-123 18 1,36-18 0,-89 18-1,35 0 1,-52 0 0,17 0-1,-35 0 1,-36 0-1,1 0 1,-18 0 0,-18 0-1,-35-17 48,-18 17-16,1 0-32,-1 0-15,-17 0 16</inkml:trace>
  <inkml:trace contextRef="#ctx0" brushRef="#br0" timeOffset="2849.08">10918 1446 0,'18'0'15,"-18"18"48,0 0-48,0-1-15,0 1 0,0 0 16,0 17 0,0 53-1,-18-17 1,18 34 0,-17-69-16,-1 52 15,18 53 1,0-18-1,0 72 1,0-37 0,35 107-1,-17-142 1,0 71 15,-1-35-15,19 53-1,-19-71 1,-17 88 0,0-123-1,0 159 1,18-124 0,-18 53-1,0 0 1,0-35-1,0-107-15,0 142 16,0-70 0,0 52-1,0-52 1,0 52 15,0-52-15,0 17-1,-18-106-15,18 106 16,0-35 0,-35 53-1,17-53 1,-17 35 0,17-35-1,18-1 1,-35-34-1,18-36 1,-1 18 0,18-35-1,0-1 1,-18-17 109,18-17-125,-17-1 0,-19-17 16,-17 17-16</inkml:trace>
  <inkml:trace contextRef="#ctx0" brushRef="#br0" timeOffset="5050.49">5062 6862 0,'18'0'16,"-18"17"-1,18-17 1,-18 18-16,17-1 15,-17 1 1,18 17 0,-18 1-1,0-19 1,0 19 15,0-19-15,0 1-1,0-1 1,0 1 0,18-18-1,17 18 1,-18-18-16,54 0 16,0 0-1,52 0 1,1 0-1,52 0 1,-53-18 0,-70 18-16,106 0 15,-18 0 1,71 0 0,-36 0 15,71 0-16,-53-18 1,-35 1 0,-36 17-1,-17-18 1,35 18 0,-17 0-1,70 0 1,-71-17-1,18 17 1,1 0 0,-37 0-1,72 0 1,-89 0 0,53 0 15,-53 0-16,36 0 1,-1 0 0,1 0-1,-36 0 1,-18 0 0,1 0-1,-18 0 1,35 0-1,36 0 1,-36 0 0,35 0-1,-35 0 17,1 0-17,-36 0 1,-18 0-1,0 0 1,0 0 0,1 0-1,-19 0 1,19 0 0,16 0-1,-16 0 1,-1 0-1,18 0 1,-35 0 0,35 0-1,-36 0-15,1 0 16,-1 0 15,-17-18 63,0 0-78,-17 18 15,-1 0-16,1 0 17,-1 0 15,0 0-1,1 0-30,-1 0-16,0 0 16,1-17-16</inkml:trace>
  <inkml:trace contextRef="#ctx0" brushRef="#br0" timeOffset="9541.95">5433 1887 0,'0'0'0,"0"-17"16,17 17 15,-17-18-31,0 36 47,0-1-32,0 1-15,0 0 0,-17 52 16,-1 1 0,18-54-1,-18 89 1,18-35-1,0 17 1,0-35 0,36-35-1,34-1 1,19-34 0,-1-36-1,-18 0 1,-34-18-1,-36 1 1,0-36 0,0 70-1,0 19 1,17 17 78,1 0-94</inkml:trace>
  <inkml:trace contextRef="#ctx0" brushRef="#br0" timeOffset="10132.73">6262 2081 0,'17'-17'0,"-34"34"0,52-52 16,-35 0-1,0 0 1,0 17 0,-18 18 15,-52 35-16,17 0 1,-18 18 0,54-17-1,17-19 1,0 1 0,70 0-1,-34-1 1,34-17-1,-17 18 1,0-1 0,-35-17-16,-1 18 15,-17 35 1,-17-18 0,-54 1 15,18-19-16,-17 1 1,-1-18 0,36 0-1,-1-18 1,19 18 0,17-17 15,35-19-16,0 36-15</inkml:trace>
  <inkml:trace contextRef="#ctx0" brushRef="#br0" timeOffset="10398.6">6756 2117 0,'0'-18'16,"0"36"77,0-1-93,0 1 16</inkml:trace>
  <inkml:trace contextRef="#ctx0" brushRef="#br0" timeOffset="10641.82">6773 2399 0</inkml:trace>
  <inkml:trace contextRef="#ctx0" brushRef="#br0" timeOffset="11214.96">7197 2134 0,'0'-17'0,"0"34"0,0-70 32,0 71 14,0 0-30,0 35 0,0 35-1,0-18 1,0 19 0,0-37-1,0-16 1,0-19-1,-18-34 17,18-19-17,0-16 1,0 34-16</inkml:trace>
  <inkml:trace contextRef="#ctx0" brushRef="#br0" timeOffset="12305.91">7214 2081 0,'0'0'0,"18"0"93,0 0-93,-1 0 0,36 0 16,35-17 0,89 17-1,87 0 1,-34 0 0,52-18-1,-71 18 16,36-18-15,-35 18 0,-71 0-1,0-17 1,-52 17 0,-1 0-1,-18 0 1,-52 0-1,0 0 1,-1 0 0,1 17-1,-18 1 1,0 17 0,0 1 15,0 17-16,0-1 1,0 1 0,0-17-1,0 17 1,0-18 0,0 0-1,0-17 1,-35-1-1,-18 1 1,0 17 0,-35-35-1,-36 18 1,18 0 0,-88-1-1,35-17 16,-52 0-15,158 0-16,-71 0 16,-52 0-1,35 0 1,-71 0 0,1 0-1,87 0 1,36 0-1,35-17 1,35 17 0,1 0-1,-1-18 1,0 18 0</inkml:trace>
  <inkml:trace contextRef="#ctx0" brushRef="#br0" timeOffset="13033.44">5574 3281 0,'0'0'0,"-53"-18"31,35 18-31,1 0 16,-1 53-1,0 35 1,18 53 0,-17-70-1,17-36-15,0 36 16,-18-54 0,18 19 15,0-54 0,0-17-15</inkml:trace>
  <inkml:trace contextRef="#ctx0" brushRef="#br0" timeOffset="13433.17">5292 3404 0,'0'0'0,"-18"0"16,18-17-16,0-1 0,0 0 16,0-17-1,35 17 1,53-17 0,1 18-1,17 52 16,-106 18-15,-18 53 0,-53-36-1,-35 18 1,54-52 0,16-1-1,19-17 1,34-18 31,1 0-47,35-36 15,-36 19-15</inkml:trace>
  <inkml:trace contextRef="#ctx0" brushRef="#br0" timeOffset="14098.84">5750 3440 0,'0'0'0,"0"17"31,0 1-15,0-1-16,0 19 16,0 52-1,-17-35 1,17-35-16,-36 34 15,19-34 1,34-36 31,36-34-31,0-1 15,-53 35-31,53-35 15,-35 18 1,17 35 0,-17 35-1,-18 18 1,35 18 0,-17-36-1,17 0 1,35-35-1,-17 0 1,18-35 0,-18-18-1,-53 0 1,0-35 0,-35 35-1,-1 18 16,19 17-15,-1 18 0,36 0 31,-1 0-47</inkml:trace>
  <inkml:trace contextRef="#ctx0" brushRef="#br0" timeOffset="14380.04">6491 3351 0,'0'18'32,"0"0"-17,0 17 1,0-17-16,0 52 15,0 18 1,0-17 0,0-1-1,0-34 1,0-19 0,0-34 15,0-1-16</inkml:trace>
  <inkml:trace contextRef="#ctx0" brushRef="#br0" timeOffset="14797.45">6403 3422 0,'0'0'0,"0"-18"0,18 1 31,17 17-15,71-18 0,-89 18-16,107 0 15,17 35 1,-53 18 0,-35 18-1,-53-18 1,-35 35-1,-1-70-15,-52 17 16,-53 18 0,71-18-1,-19-17 1,54-18 0,17 0 30,18-18-30,18-17 0,35-1-16</inkml:trace>
  <inkml:trace contextRef="#ctx0" brushRef="#br0" timeOffset="15028.51">7179 3528 0,'0'17'78,"0"1"-63,0 0 1,0-1-16</inkml:trace>
  <inkml:trace contextRef="#ctx0" brushRef="#br0" timeOffset="15237.49">7197 3810 0,'0'0'15,"0"18"1,0-36 78</inkml:trace>
  <inkml:trace contextRef="#ctx0" brushRef="#br0" timeOffset="15714.84">7655 3492 0,'0'0'16,"0"-35"-1,0 18-15,0-1 31,-17 18-15,17 35 0,-18 53-1,18 1 1,-18 16 0,1-34-1,-1-18 1,18-18-1,0-17 1,0-36 15,0-35-15,0 0 0</inkml:trace>
  <inkml:trace contextRef="#ctx0" brushRef="#br0" timeOffset="16612.89">7585 3387 0,'0'0'0,"-18"0"0,53-18 47,-17 18-31,0 0-16,87 0 15,72 0 1,-1 0 0,71 0-1,-176-18-15,158 1 16,106 17 0,-123-18 15,17 18-16,-88-18 1,0 18 0,-35-17-1,-53 17 1,-53 35 15,0 0-15,0 36-1,0-53-15,0 34 16,18 37 0,-18-19-1,17 1 1,-17-18 0,0 0-1,0-18 16,-17-35-15,-54 35 0,1-35-1,-36 0 1,0 0 0,-141 0-1,35 0 1,-70 0-1,70 0 1,-17 0 0,0 0-1,70 0 1,53 0 0,89 0-1,-1 0 32,0 0-16,1 0-15,-1 0 15</inkml:trace>
  <inkml:trace contextRef="#ctx0" brushRef="#br0" timeOffset="17381.37">6438 4533 0,'-17'0'16,"-1"35"0,18-17-1,-18 17-15,18 106 31,0 36-15,0-71 0,0 0-1,0-54 1,0-34 0,18-36-1,-18-34 1,18 16-16</inkml:trace>
  <inkml:trace contextRef="#ctx0" brushRef="#br0" timeOffset="18313.58">6385 4498 0,'0'0'0,"18"0"31,0 0-31,17 0 16,141 18-1,89-18 1,-54 0 0,107 0-1,-18 0 1,123 0-1,-317 0-15,194 0 16,53-18 0,-124 18-1,0-18 1,-105 18 0,-18 0-1,-54 18 16,-16 0-15,-19 17 15,-17 18-15,0-18 0,0 71-1,0-36 1,0 19-1,0-19 1,0 18 0,0-35-1,0-17 1,-17-19 0,-36 1-1,-18-1 1,1-17 15,-71 18-15,105-18-16,-87 0 15,-283 0 1,142 18 0,-107-18-1,-17 0 1,106 0-1,-141-18 1,211 18 0,18-18-1,106 18 1,17 0 0,18 0 15,36 0-16,17-17 1,0-18 0,17-1-1,1 36-15</inkml:trace>
  <inkml:trace contextRef="#ctx0" brushRef="#br0" timeOffset="18629.64">7003 4727 0,'0'0'0,"0"-35"16,-18 53 31,18-1-47,0 1 15,-18 17 1,18 71 0,0-18-1,0-17 1,0-54 0,36 1-1,-19-18 1,36 0-1</inkml:trace>
  <inkml:trace contextRef="#ctx0" brushRef="#br0" timeOffset="19114.5">7285 4833 0,'0'0'0,"0"18"47,0-1-47,-18 1 16,1 35-1,17 17 1,0-17 0,0 0-1,0-17 1,35-36-1,18 0 1,0 0 0,0-36-1,-18-17 1,-17 36-16,-1-36 16,-17-35 15,-53 35-16,0 0 1,18 53 0,-18 17-1,35 19 1,18 17 0,0-18-1,71-35 1</inkml:trace>
  <inkml:trace contextRef="#ctx0" brushRef="#br0" timeOffset="19830.16">7955 4886 0,'0'0'0,"18"-18"0,-54 18 31,1 0-16,-53 53 1,35-17 0,35 16-1,18-34 1,18-18 0,17 0-1,18 0 1,0-53-1,-18 36 1,-17-1 0,-18 36 46,0-1-62,0 1 0,0 35 31,0 35-15,0 0 0,0-70-16,0 88 15,0 17 1,0-52 0,0 34-1,0-34 1,-106 17-1,89-88-15,-72 35 16,-34-35 0,17-52-1,53-19 1,18-52 0,17 17 15,36 35-16,35 18 1,53-17 0,35-19-1,-18 37 1</inkml:trace>
  <inkml:trace contextRef="#ctx0" brushRef="#br0" timeOffset="20031.45">8255 4939 0,'0'18'31,"0"-1"-15,0 1-16,0 17 16,-18-35-16,1 18 15,17-1 16,0-34 1</inkml:trace>
  <inkml:trace contextRef="#ctx0" brushRef="#br0" timeOffset="20223.74">8290 4815 0,'18'0'109</inkml:trace>
  <inkml:trace contextRef="#ctx0" brushRef="#br0" timeOffset="20664.4">8449 4939 0,'0'18'0,"0"-36"0,0 53 0,0-17 16,0 35-1,0 0 1,0-18-1,0 0 1,0-17 0,-18-36 46,18 1-62,0-1 16,0-35-16,36 0 31,34-35-15,18 70-1,-52 1-15,52 17 16,-53 53 0,-17 35-1,-18 0 1,-35-53-1,-1 0 1,19-17-16,17 0 16</inkml:trace>
  <inkml:trace contextRef="#ctx0" brushRef="#br0" timeOffset="21997.03">5609 6121 0,'0'0'0,"-17"0"0,-19 0 31,19 0-15,52-18 15,-17 18-31,34-35 16,19-1-1,17-34 1,-88 52-16,18-35 16,-18 0-1,-35 36 1,-36 17 0,18 53-1,-17 53 16,52-54-31,-35 54 16,0 88 0,18 36-1,-1-72 1,36 19 0,0-71-1,0-53 1,36-53-1,-1 0 1,36-53 0,-1-18-1,1-52 1,-54 87-16,1-105 16,-18-35 15,-88 52-16,0 89 1,-1 17 0,54 18-1,35-17 1,18-1 0,70-17-1,-17 17 1,52-35-1,18 0 1,-88 36 0,-35-1-1,-18 36 17,0-1-17,-18 1-15,0 53 31,18-54-31,0 19 16,0-1 0,53-35-1,0 0 1,18 0 0,-54-35-1,1-36 1,-18 36-1,-71-1 1,19 19 0,16 17-1,1 0 1,35 17-16,0 1 16,18-18-1,17 0 1</inkml:trace>
  <inkml:trace contextRef="#ctx0" brushRef="#br0" timeOffset="22430.69">6191 6103 0,'0'-18'31,"0"1"-15,18 17-16,0 0 16,-1 0-16,1 0 15,35 35 1,-18 18 0,0 18-1,-35-36 1,0 0 15,0-17-15,0-36-1,0 0 1,0-34 0,0 16-1,0 19-15,0-19 16,36 19-1,16-1 1,1 18 0,-17 0-1</inkml:trace>
  <inkml:trace contextRef="#ctx0" brushRef="#br0" timeOffset="23196.86">7038 6174 0,'18'0'0,"-36"0"0,53 0 16,-35-18-1,0 0 1,0 1-16,0-1 16,-53 0-1,-35 18 1,0 0-1,-18 53 1,71-35-16,-1 35 16,19 0-1,87-53 17,36 0-17,-35-35 16,-54 35-31,72-53 16,-89 35 0,0 0-1,0 36 17,0 17-17,0-17-15,0 35 16,-18 70-1,18 1 1,0 87 0,0 1-1,0 17 1,-35-35 0,-1-88-1,-16-18 1,-19-88 15,0 0-15,-17-70-1,53 35-15,-36-142 16,36 36 0,35-71-1,0 18 1,53 53-1,53 0 1,35 35 0,0 36-1,-88 35 1</inkml:trace>
  <inkml:trace contextRef="#ctx0" brushRef="#br0" timeOffset="23612.94">7267 6138 0,'0'0'0,"0"-17"16,-17 17 0,-1 0-1,-17 35 1,-1 0 0,1 18-1,35 0 1,0-35-1,53-18 1,18 0 0,17-36-1,-71 1 1,1-18 0,-18 36-16,0-36 15,-71 0 16,19 35-15,-37 36 0,36 35-1,36 17 1,-1-52-16,18 35 16,35-36-1,-17-17-15</inkml:trace>
  <inkml:trace contextRef="#ctx0" brushRef="#br0" timeOffset="23897.6">7673 5944 0,'0'0'0,"-35"-17"16,17 17-1,0 17 1,18 1-16,-17 52 16,-1 19-1,0-19 1,18 1 0,0-36-1,36-35 16,17-35-15</inkml:trace>
  <inkml:trace contextRef="#ctx0" brushRef="#br0" timeOffset="24129.46">7796 5980 0,'0'-18'0,"0"36"0,0-54 0,0 19 15,0 34 32,-17 71-31,17-70-16,-18 35 15,18-35-15,-18 70 16,18-35 0,0-36-1</inkml:trace>
  <inkml:trace contextRef="#ctx0" brushRef="#br0" timeOffset="24313.77">7567 6156 0,'18'0'31,"-1"0"-31,1 0 16,35-18 0,35 1-1,-35 17-15</inkml:trace>
  <inkml:trace contextRef="#ctx0" brushRef="#br0" timeOffset="25063.25">7885 6174 0,'35'17'16,"-18"-17"-16,19 0 15,34 0 1,-17-17 0,-17-1-1,-36 0-15,0 1 16,-18-1 15,-35 18-15,-18 35-1,36 1 1,35 34 0,0-35-1,53-17 1,35-18-1,-17 0 1,17-35 0,-53-18-1,-17 0 1,-18 18 0,0 52 30,0 36-30,-18 0 0,1 0-1,17-18 1,-18-35 0,18-17 15,0-19-16,0 1 1,88-53 0,-17 17-1,52 54 1,-88 17-16,36 0 16,-36 70-1,-35 1 16,0-18-15,-35-18 0,0-35-1</inkml:trace>
  <inkml:trace contextRef="#ctx0" brushRef="#br0" timeOffset="25547.15">9155 5803 0,'0'0'15,"0"-17"-15,0-19 16,0 54 15,0 17-15,17 18-16,-17 53 15,18 17 1,-18-87-16,0 34 16,0 1-1,-18-36 16,18-53 1,18-17-32</inkml:trace>
  <inkml:trace contextRef="#ctx0" brushRef="#br0" timeOffset="25863.44">9119 5874 0,'0'-18'0,"0"36"0,0-54 0,0-16 16,18 34-16,35-17 16,-36 17-16,54 0 15,35 1 1,-53 52 0,-18 71-1,-35-18 16,-70 0-15,52-70-16,-53 17 16,1 0-1,52-35 1,36 0 15,17 0-31</inkml:trace>
  <inkml:trace contextRef="#ctx0" brushRef="#br0" timeOffset="26993.33">9772 6121 0,'0'0'0,"0"-18"47,0 0-47,-18 1 15,-17 17-15,-53-18 32,35 18-17,-35 53 1,70-35-16,-17 52 16,35-17-1,0 0 1,0-35-1,53-18 1,35-18 0,-18-35-1,1 0 1,-36 0 0,-17-17-1,-18 87 32,0 1-31,-18 0-16,18 17 15,0 18 1,0-35 0,36-1-1,52-17 1,-18-17-1,19-36 1,-19 0 0,-52 0-1,-18 35 1,-18 18 0,-17 35-1,35 18 16,0 0-15,0-35 0,0 17-1,-18-35 32,1 0-31,-1 0-1,18 18 17,0-1-17,18-17 1,-1 0-16,54 0 16,17-17-1,18-36 1,-71 53-1,0-35 1,-17 35-16,0-36 16,-18 19-1,0-1 1,-36 36 0,1 17-1,17 0 1,18-17-16,0 17 15,0-17 1,0-1 0</inkml:trace>
  <inkml:trace contextRef="#ctx0" brushRef="#br0" timeOffset="27232.15">10601 6191 0,'0'-17'0,"0"34"0,18-34 15,-18-1-15,-18 36 63</inkml:trace>
  <inkml:trace contextRef="#ctx0" brushRef="#br0" timeOffset="27462.59">10601 6174 0,'0'17'62,"-18"-17"-15,1 18-31,-1-18 15</inkml:trace>
  <inkml:trace contextRef="#ctx0" brushRef="#br0" timeOffset="28546.38">5715 6597 0,'0'0'0,"-18"18"0,-52-18 15,70 17 17,17-17-17,1 0 1,88 0 0,-88 0-16,70 0 15,53 0 1,-35 0-1,52 0 1,-16 0 0,140 0-1,-88 0 1,53 0 0,-71 0-1,89 0 16,52 18-31,-35-18 32,-17 0-17,-89 0 1,54 0 0,-54 0-1,53 0 1,-52 0-1,-18 0 1,17 0 0,-53 0-1,19 0 1,-72 0 0,1 0-1,-36 0 1</inkml:trace>
  <inkml:trace contextRef="#ctx0" brushRef="#br1" timeOffset="57576.2">11712 1658 0,'0'-18'16,"0"1"15,18-1-31,-1 18 16,-17-35-1,0 17 1,18 1 0,-36 34-1,-17 18 1,-35 36 0,-19 17-1,-52 53 1,53-52-1,71-54-15,-36 35 16,35-70 0,36-17 31,-1-19-32,-17 19-15,18-1 16,0 18-16,17-17 15,18 34 17,0 36-17,-18 0 1,18 0 0,-18-35-1,0-1 1,1-17-1,-19 0 1,1 0 15,-18-17-31,18-1 16,-1-17-16</inkml:trace>
  <inkml:trace contextRef="#ctx0" brushRef="#br1" timeOffset="57909.29">12065 1570 0,'0'0'0,"-35"0"31,17 0-31,-17 53 15,35-36-15,-35 72 16,17 16 0,-17 1 15,17-18-15,0-35-1,18-17 1,53-19-1,18-17 1,-54-17-16</inkml:trace>
  <inkml:trace contextRef="#ctx0" brushRef="#br1" timeOffset="58192.6">11765 1940 0,'0'0'0,"18"0"0,-18-17 32,53 17-17,53 0 1,-36-36-1,18 19 1,18-1 0,-35 18-1,-54 0 1</inkml:trace>
  <inkml:trace contextRef="#ctx0" brushRef="#br1" timeOffset="58793.7">12294 1834 0,'0'36'16,"-35"-1"-1,0 18 1,35-35-16,0 34 16,0 1-1,0-17 17,53-36-17,35 0 1,0-36-1,-35-17 1,-35 1 0,35-1-1,-53 0 1,0 35 0,0 0-1,-36 36 1,19 35-1,-1 0 1,0 17 0,18-52-1,0 35-15,0 0 32,0 17-17,36 36 1,-36-35-1,0-1 1,-36 1 0,19-71-16,-54 18 15,36-1-15,-36-17 16,-17 0 0,0-35-1,70 0 1,18-18-1,0 18 1,88-18 0</inkml:trace>
  <inkml:trace contextRef="#ctx0" brushRef="#br1" timeOffset="59193.06">12753 1887 0,'0'0'0,"-18"-17"16,1 17 0,17 17-1,-18 72 1,18 16-1,0-16 1,0 16 0,-18 1-1,18-53 1,0-35 0,0 17-1,0-17 1,0-36 15,0-35-15,0-35-1,0 53-15,0-1 0</inkml:trace>
  <inkml:trace contextRef="#ctx0" brushRef="#br1" timeOffset="59542.05">12682 1976 0,'0'-18'0,"0"36"0,0-54 0,-17 19 15,17-19 1,53-17 0,17 36-1,-17-1 17,35 18-17,-70 53 1,-18 35-1,-35-17 1,-54-18 0,37-36-1,-19 1 1,36-18 0,17 0-1,18-18 16,18 1-15,-1-1-16</inkml:trace>
  <inkml:trace contextRef="#ctx0" brushRef="#br1" timeOffset="59974.61">13053 1993 0,'0'18'16,"17"-18"15,1 0-31,53 0 16,-36-35 0,0-18-1,-17 0 1,-18 17-1,0 19 1,0-1-16,-53 18 16,-35 53-1,35 0 1,17 53 15,36-18-15,0-17-1,0-54 1,71 1 0,0-18-1,-18 0 1,-18-35 0,0-18-1</inkml:trace>
  <inkml:trace contextRef="#ctx0" brushRef="#br1" timeOffset="66857.09">14393 1764 0,'0'0'0,"18"0"15,0-71 16,-18 54-31,0-1 16,-18 18 0,0 0-1,1 0-15,-72 53 16,37 18 0,34 52-1,18-35 1,0 18-1,18-35 1,70-36 0,35-35-1,18-18 17,-52-35-17,-1-17-15</inkml:trace>
  <inkml:trace contextRef="#ctx0" brushRef="#br1" timeOffset="67141.92">14852 1587 0,'0'-17'0,"0"34"0,0-52 16,0 18-16,0-1 16,-18 36-1,1 52 1,17-35-16,0 71 15,-18 53 1,0-71 0,18 18-1,0-71 17,0-17-17,18-18 1,53-18-1,-19-17 1</inkml:trace>
  <inkml:trace contextRef="#ctx0" brushRef="#br1" timeOffset="68408.57">15275 1940 0,'18'-17'0,"-36"34"0,36-70 15,-18-17 1,0-1-1,0 36 1,-53 35 0,-18 35-1,1 53 1,17 36 15,35-54-15,1 1-1,17-53 1,17-18-16,54 0 16,-18 0-1,53-53 1,-36-18 0,-17-35-1,-18 18 1,-17 18-1,-18 105 17,-18 35-17,-17 72 1,35-54 0,18 0 15,52-88-16,18 0 1,1 0 0,-1-71-1,-35 1 1,-18-89 0,-17 89-1,-1 34 1,-17 54-1,-17 70 1,-1 0 0,18 0-1,0-35 1,0-17 15,18-36-15,-18-18 15,0-17-15,-36-1-1,19 36 1,-1 0 0,1 18-1,-1 0 1,18 35-1,53-53 1,17 0 0,1 0-1,52-36 1,-105 19 0,53-19-1,70-69 1,-124 34-1,-17 18 1,-53 71 15,36 35-15,17-36-16,0 54 16,0-18-1,70 17 1,-17-34-1,-53-19 1,0 1 0,-88 17-1,35-35 1,18 0 15,17 0-15,36-17 15,88-54-15</inkml:trace>
  <inkml:trace contextRef="#ctx0" brushRef="#br1" timeOffset="68690.44">16792 1923 0,'0'17'31,"18"-17"-15,-1 0-1,1 0-15,0 0 16,-1 0-1,19 0 1,-36 18 15,-18-18-31</inkml:trace>
  <inkml:trace contextRef="#ctx0" brushRef="#br1" timeOffset="68842.62">16757 2046 0,'0'35'32,"18"-35"-17,17 0-15,0 0 16,-17-35 15</inkml:trace>
  <inkml:trace contextRef="#ctx0" brushRef="#br1" timeOffset="69207.81">17462 1623 0,'0'0'16,"-17"-18"-16,-1 18 0,18-18 15,0 1 1,0-1 15,-17 18 1,-1 0-17,0 0 1,1 0-16,-36 71 15,35-18 1,0 35 0,18-53-1,36-17 1,-19-18-16</inkml:trace>
  <inkml:trace contextRef="#ctx0" brushRef="#br1" timeOffset="69841.24">17833 1940 0,'0'-35'16,"0"17"0,0-17-1,0-18 1,0 18 0,-18 35-1,-52 18 1,-18 70-1,17 18 1,53-36 0,18 1-1,18-54 1,35-17 0,35 0 15,0-53-16,-35 0 1,-18-52 0,-35 34-1,18 36 1,-18 52 0,-18 72-1,18-19 1,0 1-1,0-18 1,0-36 0,71-17-1,-53 0-15,105-35 32,-17-18-32</inkml:trace>
  <inkml:trace contextRef="#ctx0" brushRef="#br1" timeOffset="70408.53">18362 1658 0,'0'0'0,"0"-71"16,-35 19-1,-18 52 1,18 35 0,17 53-1,0 53 1,18 0-1,0-35 1,0-53 0,-17-18-1,17-17 1,0-36 31,0-17-32,35-36 1,53-17 0,18 35-1,17 36 1,-87 17-16,34 17 16,-17 36-1,-53 18 1,-17-18-1,-54 0 1,-35-36 0,18 1-1,53-18-15,-53 0 16,17 0 15,36 0-15,52-18 15,36 1-15,-17 17-16</inkml:trace>
  <inkml:trace contextRef="#ctx0" brushRef="#br1" timeOffset="70707.55">19068 1799 0,'0'0'0,"0"-17"0,0-1 16,-18 18 15,0 18-31,-87 52 16,52 1 0,17 17 15,36-71-31,0 36 15,53-17 1,0-36 0,35 0-1,-35 0 1,0-53-16</inkml:trace>
  <inkml:trace contextRef="#ctx0" brushRef="#br1" timeOffset="71090.3">19473 1605 0,'0'0'0,"0"-18"63,0 1-48,0-1 1,18 1 0,-18-1-1,0 36 16,0-1-31,0 18 16,-18 18 0,-35-17-1,36-19 1</inkml:trace>
  <inkml:trace contextRef="#ctx0" brushRef="#br1" timeOffset="71690.86">19914 1605 0,'0'0'0,"18"0"0,0 0 47,-1 18-31,-17-1-16,0 1 15,35 70 1,1-17 0,-19-54-16,89 36 15,-53-35 1,18 0 0,-1-18-1,-34 0 1,-36-36-1,-71 36 17,18 36-17,-70 34 1,52 1 0,-52-1 15,34-17-16,36-18 1,18-35 0,-35 0-1,34 0-15</inkml:trace>
  <inkml:trace contextRef="#ctx0" brushRef="#br1" timeOffset="72940.71">11818 3016 0,'0'0'0,"0"-17"0,0-1 15,18 18 1,-36 18 15,-17-1-15,-18 54-1,18-36-15,-36 53 16,0-17 0,-17-1-1,53-52 1,17-18 0,18-35 15,0-18-16,36 35 1,17 1 0,-18 52-1,-18-18-15,72 89 16,-36-18 15,-36-35-15,18-17-1,1-36 1,-1 0 0,-17 0-16,35-53 15,-18 17-15</inkml:trace>
  <inkml:trace contextRef="#ctx0" brushRef="#br1" timeOffset="73207.11">12153 3087 0,'0'-35'0,"0"70"0,-17-88 16,17 35-16,-18 18 16,18 36-1,-53 105 1,53-18 0,0 1 15,0-19-16,0-69 1,18-36 0,52 0-1,-35-53 1,-17 35-16,0-17 16</inkml:trace>
  <inkml:trace contextRef="#ctx0" brushRef="#br1" timeOffset="73940.19">12065 3316 0,'0'0'0,"-53"0"16,18 18-1,52-18 1,1 0-16,70 0 16,-17-36 15,52 1-16,-17 0 1,-53 0 0,-53 70-1,0 0 1,-35 53 0,35 1-1,0-19 1,0-35-1,53-35 1,53 0 0,-36-35-1,-17-35 1,-18 17 0,-35-36 15,18 72-31,-18-18 15,0 17 1,0 71 15,0-36-31,0 54 16,-18 70 0,18-35-1,0 17 1,0 1-1,0-36 1,0 18 0,-70-53-1,-1-18 1,-35-35 15,36-53-15,-1 0-1,18 0 1,53-17 0,0 52-16,18-17 15,0 17-15,34-35 16</inkml:trace>
  <inkml:trace contextRef="#ctx0" brushRef="#br1" timeOffset="74257.82">12965 3316 0,'0'0'0,"17"0"0,-17-18 15,18 1-15,-18 70 16,0 17 0,17 54 15,-17 35-16,0-18 1,-52-18 0,34 1-1,18-89 1,0-18 0,35-34-1,18-71 1,-18 17-1</inkml:trace>
  <inkml:trace contextRef="#ctx0" brushRef="#br1" timeOffset="74573.82">13088 3510 0,'-18'-70'0,"36"140"0,-53-211 16,35 88 15,53 18-16,0 17 1,0 18 0,17 53-1,-52 18 1,-18 17 0,-36-35-1,-34 0 1,-1-53-1,36 0 1,35-18 0,0 0-1,71-17 1</inkml:trace>
  <inkml:trace contextRef="#ctx0" brushRef="#br1" timeOffset="74940.87">13370 3457 0,'0'0'0,"36"18"16,34-18-1,-17-18 1,18-17 0,-1-18-1,-52 0 1,-18 0-1,-18 36 1,-35 17 0,-17 70-1,52 36 1,36-18 15,-18 0-15,0-52-1,35-19 1,18-17 0,-18-35-1,-17 17-15</inkml:trace>
  <inkml:trace contextRef="#ctx0" brushRef="#br1" timeOffset="75490.75">14570 3281 0,'0'0'0,"17"-18"0,1-52 32,-18 52-32,0 0 15,-53 18 1,-35 18 0,35 70 15,-35 53-16,88-105-15,-18 52 16,36 0 0,70-35-1,18-53 1,17 0 0,-35-53-1,18-18 1</inkml:trace>
  <inkml:trace contextRef="#ctx0" brushRef="#br1" timeOffset="75724.02">15169 3069 0,'-35'-17'16,"70"34"-16,-105-34 0,-1 34 16,54 1-1,-36 52 1,35 54-1,0 17 1,18-35 0,0-53-1,18-18 1,35-35 0,18 0-1</inkml:trace>
  <inkml:trace contextRef="#ctx0" brushRef="#br1" timeOffset="76873.66">15575 3316 0,'0'-18'0,"0"36"0,0-53 16,0 0-16,-53 35 16,-53 35 15,36 18-16,-36 35 1,53-18 0,35 19-1,18-72-15,0 19 16,89-19 0,16-17-1,-34-35 1,17-18-1,-35 0 1,-53 35-16,18-87 16,-18 34-1,17 53 1,-17 36 0,0 53 15,0-1-16,0-52-15,0 70 16,0-53 0,71 1-1,-18-36 1,35-18 0,18-53-1,0 1 1,-71-1-1,-35-17 1,-18 88 0,-35 18-1,36-18-15,17 70 16,0 18 0,17-35 15,19-17-16,-19-19 1,-34-17 31,17-17-31,-18 17-1,0 0 1,1 17-1,17 1 1,17-18 15,36 0-31,0 0 16,18-18 0,-1-17 15,19-18-16,-54 35-15,0-52 16,0-1 0,-35 36-1,-52 35 1,52 35 0,-18 36-1,18-36-15,0 18 16,0 0-1,0-18 1,0-17 0,-18 0-1,-17-18 1,17 0 0,54-71 15,-19 53-31</inkml:trace>
  <inkml:trace contextRef="#ctx0" brushRef="#br1" timeOffset="77091.73">16880 3281 0,'0'17'16,"18"-17"-16,-18 18 15,18-18 1,17 18-16,0-18 16,1 0-1,-36-18 17</inkml:trace>
  <inkml:trace contextRef="#ctx0" brushRef="#br1" timeOffset="77239.53">16880 3457 0,'0'0'0,"0"18"31,36-18-15,-1 0-1,-35-18-15</inkml:trace>
  <inkml:trace contextRef="#ctx0" brushRef="#br1" timeOffset="77707.11">17568 3087 0,'0'-18'0,"0"36"0,0-53 0,18-1 15,53 19 1,-142 17 0,36 17-1,-1 19 16,36 52-15,0-35 0,0 17-1,0-35 1</inkml:trace>
  <inkml:trace contextRef="#ctx0" brushRef="#br1" timeOffset="78207.05">17992 3263 0,'0'0'15,"0"-35"-15,17 0 16,-34 17 0,17 0-1,-18-17 1,-17 35-1,-18 18 1,-35 70 0,17 18-1,71 0 1,0-36 0,53-52-1,0-18 1,35-18-1,-17-35 1,-36-53 0,-17 1-1,-18 52 1,17 53 0,-17 53-1,-17 52 16,17 1-15,0-35 0,0-54-1,52 1 1,1-36 0</inkml:trace>
  <inkml:trace contextRef="#ctx0" brushRef="#br1" timeOffset="78740.22">18503 3069 0,'0'0'0,"0"-35"0,0 17 0,0 1 16,-35 17 0,17 70 15,1 18-16,-1 53 1,18-17 0,0-71-1,0-36-15,0 19 16,-18-19 0,1-17-1,17-53 16,0 36-31,0-18 16,123-54 0,-35 72-1,36 17 1,-36 35 0,-88 18 15,-18 17-16,-52-34 1,35-19-16,-89 19 16,36-19-1,-18-17 1,71 0 0,35-17-1,106-36 1</inkml:trace>
  <inkml:trace contextRef="#ctx0" brushRef="#br1" timeOffset="79039.94">19050 3193 0,'0'-18'16,"0"36"-16,0-54 0,18 19 0,17-19 15,-53 36 16,-35 18-15,18 88 0,-35-18-1,-1 53 1,71-88 0,35-18-1,36-35 1,-1 0-1,-52 0-15,35-35 16,17-18 0</inkml:trace>
  <inkml:trace contextRef="#ctx0" brushRef="#br1" timeOffset="79289.17">19562 3034 0,'0'0'15,"0"18"-15,-18-18 16,0 52 0,-17 19-1,35-53-15,-35 17 16,35 0-1</inkml:trace>
  <inkml:trace contextRef="#ctx0" brushRef="#br1" timeOffset="79757.13">19967 3016 0,'0'0'16,"18"0"-16,-18 18 15,-18 0 1,18 17-16,0-18 16,53 36-1,18 18 1,-18-53-1,52-18 1,1 0 0,0 0-1,-88-36 1,17 36 0,-70 0 15,-71 36-16,-18 69 1,36 19 0,-18-54-1,53 1 1,36-36 0,-18-35-1,17 0 1,-88 18-1</inkml:trace>
  <inkml:trace contextRef="#ctx0" brushRef="#br1" timeOffset="80923">11836 4533 0,'0'-17'16,"0"-1"-16,0 0 15,-18 18 32,-35 53-47,-53 35 31,71-70-31,-71 70 16,-35 18 0,71-53-1,52-53 1,18-18 0,53-70-1,-36 53 1,54 0-1,-18 35 1,0 88 0,17 35-1,1-17 1,-18-18 0,17-70 15,1-18-16,17-18 1,0-52 0,-70 52-16</inkml:trace>
  <inkml:trace contextRef="#ctx0" brushRef="#br1" timeOffset="81156.11">12330 4568 0,'0'0'16,"-53"18"15,35 88-15,18-71-16,0 89 15,0-54 1,0 18 0,0-70-1,18-18 16,52-35-15,-52-36-16</inkml:trace>
  <inkml:trace contextRef="#ctx0" brushRef="#br1" timeOffset="81874.03">12153 4745 0,'0'0'16,"-17"0"-16,-1 0 15,71 0 1,17 0 0,54-18-1,-54 1 1,19-19 0,-54 36 15,-17 0-16,-18 18 1,0 35 0,0 35-1,0-35 1,0-18 0,52-35-1,1 0 1,18-35-1,-18-18 1,0-35 0,-36 70-16,-17-35 15,0 36 1,-53 17 0,18 35 15,35 53-16,0 53 1,0 53 0,0-17-1,0-72 1,0 54 0,-35-18-1,0-52 1,17-89-16,-35 0 15,-35-36 1,-18-52 0,35 18-1,36-1 1,35 0 0,71-17 15,-36 71-31</inkml:trace>
  <inkml:trace contextRef="#ctx0" brushRef="#br1" timeOffset="82155.97">13176 4657 0,'-17'0'0,"17"141"31,0-106-31,0 0 0,0 195 16,0-54-1,-53-17 1,0-36 0,35-35-1,0-70 16,36-36-15,0-17-16</inkml:trace>
  <inkml:trace contextRef="#ctx0" brushRef="#br1" timeOffset="82439.7">13088 4886 0,'0'0'0,"0"-35"0,35-36 16,-17 1-1,88 34 1,-53 36 0,53 0-1,-36 53 1,-70 35 0,-106 1-1,-17-1 16,52-53-15,54-17 0,-1-36-1,53-17-15</inkml:trace>
  <inkml:trace contextRef="#ctx0" brushRef="#br1" timeOffset="82789.44">13564 4833 0,'0'0'15,"124"-18"1,-89 18 0,0-35-16,-17 0 31,0 17-16,-18-17 1,-71 35 0,0 0-1,36 53 1,0 53 0,35-89-16,0 54 15,0 35 1,35-71-1,18-35 1,18-18 0</inkml:trace>
  <inkml:trace contextRef="#ctx0" brushRef="#br1" timeOffset="83223.75">14623 4762 0,'0'0'15,"0"-17"-15,0-1 0,0-35 16,0 18-1,-36 0 1,-17 35 0,36 0-16,-36 35 15,18 53 1,35 0 0,0 54-1,35-54 16,35-53-15,1-17 0,35-18-1,0-71 1,-36-17 0,-52 70-16</inkml:trace>
  <inkml:trace contextRef="#ctx0" brushRef="#br1" timeOffset="83438.39">15081 4621 0,'0'-35'0,"0"70"0,18-140 16,-36 105 15,18 17-31,-53 71 16,18 36 0,35-1-1,0-87 1,0 52-1,0-53 1,0 0 0,35-35-1,18 0-15</inkml:trace>
  <inkml:trace contextRef="#ctx0" brushRef="#br1" timeOffset="84557.26">15505 4815 0,'0'0'0,"17"-35"0,1-53 16,-36 35-1,1 35 1,-54 36 0,18 35 15,-35 35-16,35 71 1,35-106 0,18 0-1,36-36 1,52-34 0,-18-36-1,36-71 1,-88 36-1,-1 0 1,-17 53 0,0 105 15,-17 36-15,17-88-16,0 52 31,0 1-16,17-54 1,89 1 0,-35-18-1,35-53 1,-36-17 0,-52-36-1,-18 35 1,0 54-1,-35 17 1,17 52 0,0 19-1,18 0 1,18-18 0,-18-36-1,18 1 1,-36-18 62,18 17-62,0 1-1,0 0 1,71-18-1,-1 0 1,1 0 0,-1-53-1,18-18 1,-52 1 0,-19-54-1,-17 89 1,-70 35 15,52 35-15,18 36-1,0 35 1,18-18 0,17-35-1,-35-36 1,0 1-1,-35-18 1,35-18 0,35-35-1,-17 36-15</inkml:trace>
  <inkml:trace contextRef="#ctx0" brushRef="#br1" timeOffset="84771.96">16775 4745 0,'17'0'15,"1"0"1,35 0 0,-36 0-1,19 0 1,-19-18-1</inkml:trace>
  <inkml:trace contextRef="#ctx0" brushRef="#br1" timeOffset="84921.58">16757 4904 0,'0'0'15,"0"17"-15,18-17 31,-1 0-15,18 0 0</inkml:trace>
  <inkml:trace contextRef="#ctx0" brushRef="#br1" timeOffset="85473.47">17851 4586 0,'0'0'0,"0"-35"16,0 52 46,0 1-62,-18 0 0,0-1 16,-17 19 0,17 17-1,18-1 1,0-16 0,71-19-1</inkml:trace>
  <inkml:trace contextRef="#ctx0" brushRef="#br1" timeOffset="85989.12">18203 4780 0,'0'0'0,"18"-18"0,17 1 0,-35-18 16,0-1 0,0 1-1,-88 35 16,0 0-15,0 71 0,70 34-1,0-16 1,18-1 0,0-53-1,36-35 1,34 0-1,1-70 1,-1-1 0,-52-17-1,0 0 1,-18 70 0,0 0-1,0 36 1,0 52-1,0 36 1,0-17 0,0-1-1,53-53 1,35-35 0,0-35-1,-35-18 1</inkml:trace>
  <inkml:trace contextRef="#ctx0" brushRef="#br1" timeOffset="86488.75">18680 4586 0,'0'0'0,"0"-18"0,0 1 16,-36 17 0,-17 53-1,36 17 16,-19 54-15,36-1 0,0-35-1,0-52 1,0-54 31,0 0-32,0 1-15,0-36 16,89-35 0,-19 35-1,18 53 1,-35 17 0,-35 54-1,-18-53 1,0 52-1,-71-17 1,-34 0 0,16-35-1,1-18 1,71 0 0,34-36-1,1 19-15</inkml:trace>
  <inkml:trace contextRef="#ctx0" brushRef="#br1" timeOffset="86754.77">19138 4710 0,'0'0'0,"-17"0"15,-1 0 1,0 0-1,1 17-15,-36 54 16,35 52 0,0-17-1,18-53 1,18-18 0,53-35-1,-18-17 1,17-54-1</inkml:trace>
  <inkml:trace contextRef="#ctx0" brushRef="#br1" timeOffset="86988.45">19526 4586 0,'0'18'31,"0"-1"-31,0 1 16,0 0-16,0-1 15,0 1 1,0 17 0,-17-35-1</inkml:trace>
  <inkml:trace contextRef="#ctx0" brushRef="#br1" timeOffset="87454.57">20002 4498 0,'0'18'15,"0"-1"1,0 1-16,0-1 16,36 54-1,34-18 1,19-18 0,52-17-1,-53-18 1,0 0-1,-70-18 1,-18 1 0,-106 17-1,18 17 1,-36 89 0,36-18-1,-18 53 1,53-88 15,36-17-15,17-19-1,-18-17 1,0 0-16</inkml:trace>
  <inkml:trace contextRef="#ctx0" brushRef="#br1" timeOffset="88672.25">12241 6191 0,'0'0'0,"18"0"0,0 0 16,-1-17 0,-34 17-1,-1 17-15,-88 107 31,-17-1-15,-18 36 0,52-71-1,36-53 1,36-35-16,17-35 31,0 17-31,0-70 16,0 18-1,35 17 1,18 53 0,35 70-1,-17 36 1,17 0 0,-53-53-1,36-18 1,17-35 15,-17-17-15,17-54-1</inkml:trace>
  <inkml:trace contextRef="#ctx0" brushRef="#br1" timeOffset="88922.01">12594 6297 0,'0'0'0,"0"-18"15,-35 71 32,35-17-47,-35 17 0,17 35 16,0 35 0,18-52 15,0-36-16,18-35 17,-18-18-32</inkml:trace>
  <inkml:trace contextRef="#ctx0" brushRef="#br1" timeOffset="89622.21">12488 6544 0,'0'0'0,"-17"0"0,-1 0 16,0 35-1,18-17 1,18-18 0,88 0-1,-88-18-15,70-17 16,35-18 0,-52 53-1,-54 0 1,-17 53 15,-17 18-15,-1 17-1,18-35 1,0-36 0,18-17-1,52 0 1,1-35-1,35-53 1,-36 35 0,-34-35-1,-19 52 1,-34 72 15,-1-19-15,-17 54-1,17 52 1,0-34 0,18 52-1,-17 17 1,-19-34 0,-17 52-1,-35-87 1,18-89-1,-54 0 1,36-71 0,18-17-1,52 70-15,0-123 16,54 35 0,34 0-1</inkml:trace>
  <inkml:trace contextRef="#ctx0" brushRef="#br1" timeOffset="89904.66">13300 6421 0,'0'0'0,"0"70"31,0-17-15,0 123-1,0-17 1,0-35 0,0 70-1,-36-36 1,36-105 0,0-35-1,36-71 1,-36 35-1,35-87 1,-17 52-16</inkml:trace>
  <inkml:trace contextRef="#ctx0" brushRef="#br1" timeOffset="90154.81">13370 6632 0,'0'-70'16,"0"140"-16,0-193 15,18 105-15,52-70 16,-17 88-1,18 35 1,-71 36 0,0 52-1,-71-35 1,54-52-16,-71 17 16,35-36-1,70-70 32,19 0-47</inkml:trace>
  <inkml:trace contextRef="#ctx0" brushRef="#br1" timeOffset="90521.64">13652 6473 0,'0'0'0,"0"18"0,0 0 15,0-1-15,18-17 16,35 0 0,0-53-1,0 1 1,0-37 0,-53 54-1,-71 53 32,18 52-31,18 54-1,35-36 1,0-18 0,0-52-16,35-18 15,54 0 1,69-35-1</inkml:trace>
  <inkml:trace contextRef="#ctx0" brushRef="#br1" timeOffset="90789.08">14887 6191 0,'0'0'16,"-17"0"-16,-19-17 0,-34 17 31,52 0-31,0 35 16,-17 88-1,18-17 1,17 18 0,0-54-1,35-52 1,35-18-1,-34 0-15,52-53 16,18-53 0</inkml:trace>
  <inkml:trace contextRef="#ctx0" brushRef="#br1" timeOffset="91037.66">15187 6174 0,'0'-36'0,"0"72"0,35-142 15,-52 88 1,-1 18 15,-17 88-15,17 18-1,18 0 1,0 35 0,0-70-1,18-36 1,52-35-1,36-18 1,-71 1-16</inkml:trace>
  <inkml:trace contextRef="#ctx0" brushRef="#br1" timeOffset="92088.09">15646 6262 0,'-89'-18'31,"37"18"-15,-54 18 0,70-1-16,-34 36 15,17 53 1,53-53 0,35 18-1,18-54 1,35-17-1,1-53 1,-19-17 0,-17-36-1,-35 35 1,-1 36 0,-34 88 30,-19 35-30,36 18 0,0-35-1,53-18 1,36-53 0,-1-18-1,-18-53 1,-17-17-1,-18-35 1,-35 52 0,0 36-1,-35 35 1,0 70 0,35 36-1,0-35 1,35-1 15,-17-70-31,-18 18 16,17-18-1,-17-18 17,0 36 30,0 0-62,18-18 31,17 0-31,54 0 16,-1-18 0,18-35-1,-36 0 1,-52 36-1,17-72 1,-35 36 0,-53 36-1,53 70 17,0 35-17,0-53-15,18 36 16,-1 17-1,-17-53 1,-70 0 0,35-35-1,17-35 1,18 18-16,53-36 16</inkml:trace>
  <inkml:trace contextRef="#ctx0" brushRef="#br1" timeOffset="92303.84">16845 6244 0,'18'0'0,"-1"0"16,1 0-1,17 0 1,1 0-1,-19 0 1,1 0 0</inkml:trace>
  <inkml:trace contextRef="#ctx0" brushRef="#br1" timeOffset="92438.15">16898 6385 0,'0'0'15,"0"18"1,18-18 0,-1 0-1,36 0 1</inkml:trace>
  <inkml:trace contextRef="#ctx0" brushRef="#br1" timeOffset="92905.32">17903 5997 0,'0'0'16,"-35"0"-1,18 0 1,17 18 0,0-1-16,0 54 15,-18 0 16,18-36-15,0-17-16,0-1 0</inkml:trace>
  <inkml:trace contextRef="#ctx0" brushRef="#br1" timeOffset="93404.4">18239 6244 0,'0'0'0,"17"-17"0,19-1 15,-19-17 1,-17-1 0,-70 36-1,-36 18 1,35 35 0,1 35-1,34 0 1,36-17-1,0-36 17,36-17-17,-19-18-15,71-36 16,1-34 0,-1-18-1,-18 0 1,-52 35-1,0 53 1,-18 35 0,-36 53-1,1 0 1,35 0 0,18-52-1,52-36 1,-52 0-1,70-71 1,-17 18-16</inkml:trace>
  <inkml:trace contextRef="#ctx0" brushRef="#br1" timeOffset="93871.06">18697 6121 0,'0'0'16,"0"-36"-16,0 1 15,0 17-15,-17 89 31,-1-18-15,0 35 0,1-17-1,17 17 1,0-70-16,0 17 16,0-18-1,0-34 16,0-1-31,17-35 32,-17-17-17,88 34 1,1 19 0,-36 17-1,-53 35 1,0 0-1,-53 18 1,-53 0 0,53-18-1,18-35 1,52-35 15,19 18-31</inkml:trace>
  <inkml:trace contextRef="#ctx0" brushRef="#br1" timeOffset="94104.43">19156 6174 0,'0'0'0,"17"-18"32,-34 18-17,-18 0-15,-18 53 16,17 0-1,19 35 1,17-35 0,35-18-1,36-35 1,17-35 0,-35 17-1</inkml:trace>
  <inkml:trace contextRef="#ctx0" brushRef="#br1" timeOffset="94344.53">19614 6015 0,'-17'0'15,"17"17"16,0 1-31,0 0 16,-18-1 0,18 19-1,-17-19 1</inkml:trace>
  <inkml:trace contextRef="#ctx0" brushRef="#br1" timeOffset="94771">20020 6068 0,'-35'0'16,"35"17"-1,0 1 1,53 17 0,17-17-1,36 17 1,-53-35 0,-35 0-16,52 0 15,-34-17 1,-36-1 31,-53 18-32,-88 71 1,52 34 0,1-16-1,53-37 1,0-34-1,17-18 1</inkml:trace>
  <inkml:trace contextRef="#ctx0" brushRef="#br1" timeOffset="115918">1305 9155 0,'0'-18'16,"18"18"-1,-18-35-15,0 17 16,0-17 0,0-18-1,0 0 1,0 18 0,0 17-1,0 36 32,0-1-31,0 19-16,-18 52 31,18-71-31,-17 72 16,-19 16-1,19 1 1,-1 0-1,0 35 1,1-35 0,-1 88-1,18-35 1,-17-36 0,17 89-1,-18 17 1,0-70-1,-17 106 1,17-71 0,18-71 15,-17 1-15,17-54-1,0-52 1,0-36 15,0 0-15,0-17-1,0-18 1,0-17 0,0-1-1,0-35 1,0 0-1,0-17 1,0 70 0,17 18-16</inkml:trace>
  <inkml:trace contextRef="#ctx0" brushRef="#br1" timeOffset="118284.22">1446 9031 0,'-17'0'32,"-1"0"15,36 0 46,-1 0-93,1 0 0,35-18 16,17 18 0,36 0-1,-17 0 1,-19 18-1,54 17 1,-89-35-16,159 0 16,35 18 15,89-18-15,-1 35-1,54-35 1,34 0-1,1 0 1,70 0 0,0-35-1,-87 35 1,122-35 0,1 35-1,-389 0-15,389 0 16,34 0-1,-158 0 1,142 0 0,-19 0 15,1 35-15,-1-17-1,-17-1 1,35 1-1,-35 0 1,-123-18 0,-248 0-16,353 17 15,36 1 1,-36-18 0,36 0-1,-160 0 1,248 0-1,-106 0 1,-141 0 15,141 0-15,-36 0 0,18 0-1,-70 0 1,-18 0-1,0 17 1,-53 1 0,-105 0-1,87-1 1,-17-17 0,-53 18-1,-53-18 1,-106 0-1,-35 0 1,-18 0 15,1 0-15,-19 0 0,19 0-1,17 0 1,-1 0-1,-16 0 1,34 0 0,-17 0-1,53 0 1,-53 0 0,53 0-1,-36-18 1,-17 18-1,-35 0 1,17 0 0,0 0 15,1 0-15,-19-17 15,-17 34 47,0 1-62,0 0-16,0-1 15,-17 1-15,-1 35 16,18 17-1,-18 36 1,-17 35 0,18 18-1,-19 35 17,19-70-17,17 105 1,-18 0-1,18-17 1,0-177-16,-35 124 16,-18 0-1,35-106-15,-35 158 16,-17-17 0,17-35-1,35-53 1,1 17-1,17-34 1,0-72 0,0-34 62,0-1-78,-18 0 15,0 1-15,-35-19 16,36 36-16</inkml:trace>
  <inkml:trace contextRef="#ctx0" brushRef="#br1" timeOffset="120201.17">1499 11536 0,'0'0'0,"0"17"0,-35-17 16,0 36-1,17-36-15,-17 0 16,17 0-1,36 0 17,-1 0-32,72 0 31,52 0-15,18 0-1,-18 0 1,0 0-1,-106 0-15,212 0 16,53 0 0,-36 0-1,89 0 1,71 0 0,87 0-1,-176 0 1,106 0-1,18 0 1,17 17 15,-370-17-31,247 0 0,17 18 32,-246-18-32,352 18 15,35-1 1,-17-17-1,53 18 1,-141-18 0,158 18-1,124-18 1,-124 35 0,19-35-1,-142 17 1,141 1-1,123 0 1,-176-1 0,-17 1 15,-159 0-15,158-1-1,1 1 1,17 17-1,-406-17-15,230 0 16,106 17 0,-18-18-1,-18 19 1,-88-19 0,124-17-1,-142 0 1,-34 18-1,-107-18 1,18 0 0,-53 18 15,-17-18-15,-89 0-16,35 0 15,19 0 1,-1 0-1,-18 0 1,54 17 0,-54 1-1,19-18 1,-54 0 0,0 0-1,-17 0 1,-36 0 46,0 0-62,-34-18 16</inkml:trace>
  <inkml:trace contextRef="#ctx0" brushRef="#br1" timeOffset="122584.02">17216 10213 0,'0'0'0,"-18"-18"0,0 36 31,1-36-31,-1 1 16,18-19-1,0 54 32,18 0-31,-1-1-16,19 19 16,34 52-1,1 0 1,-54-70-16,54 105 15,-1 1 1,-52-54 0,35 1-1,-35-18 17,-18-1-17,0-34 1,-18-36 62,18 1-78,0-1 16,0 1-16</inkml:trace>
  <inkml:trace contextRef="#ctx0" brushRef="#br1" timeOffset="124099.66">18062 10283 0,'0'-17'0,"18"-1"31,-18 1-31,-18 17 47,18 17-47,-17-17 16,-54 88-1,53-52-15,-35 69 16,-35 19 0,35-18 15,-17-18-15,17-17-1,35-36 1,18-18-1,18-34 32,-18-1-47,35-17 16,-17 17-16,70-70 16,-17-18-1,17-53 1,0 36-1,18 17 1,-89 71-16,36 0 16,-53-1 15,18 36-15,-71 53 15,0 0-16,35-35-15,-52 70 16,-18 35 0,17 1-1,1-1 1,34-52 0,1-18-1,17-18 1,18-17-1,-17-18 64,17-18-48,-18 18-16,1 0-15,-1-35 16,-17 0 0,-18-54-1,0 1 1,35 53-16,-52-106 16,17 35-1,-18 18 1,18 35-1,0 53 1,36 0 0,17 18-1,17 70 17,36-18-17,35 36 1,-35-18-1,35 36 1,-70-54 0,17-17-1,-35-17 1,18-19 0,0-17-1,-1 0 1,1 0-16,17-17 15,18-36 1,18-71 0,17-17-1,-18 35 17,19-17-17,-54 87 1,0 19-1,-52 17 48,-1 0-47</inkml:trace>
  <inkml:trace contextRef="#ctx0" brushRef="#br1" timeOffset="124900.94">18768 9684 0,'0'-18'0,"0"36"0,0-106 16,0 70-1,0 0 1,0-17-1,-18 35 32,18 18-47,-18 52 16,18-35-16,0 124 16,-17-35-1,-18 70 1,17 17-1,18-34 1,-35 34 0,17-158-16,-17 88 15,-1 53 17,19-70-17,-1 35 1,1-36-1,-1-52 1,18 35 0,0-71-1,-18-35 1,18-18 15,0 1-31,36-72 16,34-52-1</inkml:trace>
  <inkml:trace contextRef="#ctx0" brushRef="#br1" timeOffset="127267.2">19156 10777 0,'0'0'16,"-18"18"-16,-52 70 15,52-88 1,0 18-16,18-36 62,18 18-62,53-53 16,-54 36-16,54-54 16,35-35-1,-36 0 1,36-17 0,-53 52-1,17 1 1,-34 52-1,-1 1 1,-17 17 0,-1 35-1,1 35 17,0 19-17,17 69 1,-35-87-1,17 35 1,1-18 0,0-35-1,-18 0 1,0-36 0,17-17-1,19 0 1,-19-17-1,-17-54 1,0 54 0,0-72-1,0 72-15,-35-71 32,0 17-17,-1-35 1,19 53-1,-36-35 1,53 70-16,-35 1 16,17 17-1,0 0 1,1 0 0,-36 35-1,18 18 1,-54 88-1,36-53 1,-52 18 0,52-53-1,-18 35 17,18-35-17,36-35 1,-1-1-1,36-34 32,-18-1-47,52-17 16,-34 0-16,35-36 16,-18 53-16,53-87 15,36-37 1,-36 54-1,0-18 1,-52 53 0,17 18-1,-53 18 17,17 17-17,-17 17 1,0 18-1,18 89 1,17-36 0,-17-53-16,-1 89 15,36-36 1,-35-17 0,17-18-1,-35-1 1,18-16-1,-18-19 1,0-34 47,0-1-48,0 0-15,-18-52 16,1 17-1,-1-35 1,0 17 0,-35-35-1,18 36 1,-18-54 0,18 89-1,17 17 1,1 1-1,-1 17 17,0 35-17,-35 18 17,-17 35-17,17-17 1,-53 17-1,18-17 1,-36 17 0,72-53-1,34-17 1,18-1 0,18-34 30,-1 17-46,54-71 16,17 1 0,53-36-1,0-18 1,-70 71 15,-18-17-15,-36 70-16,1-18 15,0 18 1,-1 0 0,18 35-1,-17 18 1,0 88 0,17-17-1,0-36 1,-17 0-1,-18-35 1,18-18 0,-18-17-1,0 0 17,-18-18-1,-35 0-16,35 0-15</inkml:trace>
  <inkml:trace contextRef="#ctx0" brushRef="#br0" timeOffset="150460.82">2222 9772 0,'0'-18'31,"-17"18"1,17-17 46,0-1-63,0 0 17</inkml:trace>
  <inkml:trace contextRef="#ctx0" brushRef="#br0" timeOffset="150963.62">2258 9684 0,'0'0'0,"17"-18"31,1 18-31,17-18 16,-35 1-1,0-1 1,18 1-16,-18 34 78,-18 1-78,18-1 0,-70 72 31,-18 34-15,-1 18 0,36-53-1,-17 18 1,35-53 0,17-35-16,0 17 15,1-35 1,17 18-1,0-36 32,0 0-47,53-34 16,-53 34-16</inkml:trace>
  <inkml:trace contextRef="#ctx0" brushRef="#br0" timeOffset="151548.6">2663 9596 0,'0'0'0,"0"-36"32,18 36-17,-18-17 1,0 34 15,0 19-15,-18 34-1,-70 36 1,18 0 0,-18 17-1,-1-35 1,36-17-1,36-36 1,17 1 0,0-54 109,0 0-125</inkml:trace>
  <inkml:trace contextRef="#ctx0" brushRef="#br0" timeOffset="152297.23">2999 9807 0,'0'-35'31,"0"17"-31,0 1 0,0-19 16,0 54 46,0 0-46,-18-1-16,18 19 16,-35 69-1,17-34 1,0 17-1,18-35 1,0 0 0,0-35-16,0-1 15,0 1 1,36-18 15,17 0 0,-36-18-15,36-35 0,-35 18-16</inkml:trace>
  <inkml:trace contextRef="#ctx0" brushRef="#br0" timeOffset="153197.15">2857 9966 0,'0'18'32,"18"-18"-17,17 0-15,36-18 16,-18 18 15,17-35-15,-17 17-1,-35 18 1,-18 18 15,0 35-15,0-18-1,0 18 1,0-36-16,0 19 16,0-19-1,0 1 1,71-18 0,-1-18-1,36-35 16,-36 18-15,-17-18 0,-53 18-1,0 0 1,-17 35 15,-1 0-15,0 35-1,1 18 1,17 0 0,-18 35-1,18-17 1,0 17 0,0-71-16,35 107 15,-35-54 16,0 36-15,0-70 0,-35 16-1,-18-16 1,-35-36 0,0 0-1,17-36 1,18 1-1,36 18 1,17-36 0,17 0-1,36 17 1</inkml:trace>
  <inkml:trace contextRef="#ctx0" brushRef="#br0" timeOffset="153596.85">3722 9931 0,'0'-18'16,"17"18"15,-17 18-31,18 17 15,-18 36 1,0 34 0,18-16-1,-18 52 1,0-106-16,-18 106 16,0-53-1,1 0 16,17-52-15,0-19 15,0-34-15,17-71 0,-17 70-16</inkml:trace>
  <inkml:trace contextRef="#ctx0" brushRef="#br0" timeOffset="153996.43">3722 10054 0,'-18'-17'0,"36"34"16,-36-52-16,1 17 15,17-17 1,17 17 15,1 18-31,70-35 16,0 35-1,0 35 1,-35 18 0,-53 18-1,-35-18 1,-36-18-1,1 0 1,35-35 0,17 18-1,18-36 32,18 1-47,-1 17 16</inkml:trace>
  <inkml:trace contextRef="#ctx0" brushRef="#br0" timeOffset="154479.84">4163 10054 0,'0'0'0,"17"0"47,1 0-32,0 0-15,-1 0 16,19-35-16,-1 0 16,0-18-1,-17 17 1,-18 19 15,-71 17-15,18 17-1,0 36 1,18 36 0,17-37-1,18-34-15,0 35 16,0-35-16,0 17 15,53 0 1,0-35 0,0 0-1,0 0 1,35-17 0,-70-1-16,88-17 15</inkml:trace>
  <inkml:trace contextRef="#ctx0" brushRef="#br0" timeOffset="154815.64">4974 9631 0,'0'0'0,"0"-18"0,0 1 31,18 17-15,-1 0-16,1 0 0,70-18 16,-17 0-1,-1 1 1,-17-1 15,-70 18 0,-19 0-15</inkml:trace>
  <inkml:trace contextRef="#ctx0" brushRef="#br0" timeOffset="155246.95">4957 9596 0,'0'0'15,"-36"35"1,36-18-16,-17 19 16,17-19-16,-18 19 15,-17 52 1,17 18 15,0-18-15,-52 35-1,17 1 1,0 35 0,53-18-1,0-53 1,18 0-1,52-53 1,-17-35 0,-18 0-16,71 0 15,0-17 1,-53-1 0,35-52-1,-35 17 1</inkml:trace>
  <inkml:trace contextRef="#ctx0" brushRef="#br0" timeOffset="156213.51">5486 9966 0,'0'-18'0,"0"36"0,-36-36 16,19 1-16,-19 17 16,-34 0-1,35 53 1,-1 0 0,19 35-1,-1-35 16,18-18-15,18 0 0,35-35-1,0 0 1,17-53 0,-52 0-1,17-17 1,-35 35-1,0 17 1,0 53 15,0 36-15,0-18 0,35 0-1,36-36 1,-53-17-1,70 0 1,-18 0 0,18 0-1,-52-53 1,-1 0 0,-35-35-1,-35 0 1,-53 0-1,-1 35 1,1 18 0,-53 17-1,18 18 1,17 70 0,18 19-1,35-1 1,17 35 15,36-17-15,0-18-1,53-17 1,35-18 0,18-36-1,18-17 1,-54 0-1,-34 0-15,17-17 16,17-36 0,-17 0-1,-18 18 1,-17 35-16</inkml:trace>
  <inkml:trace contextRef="#ctx0" brushRef="#br0" timeOffset="156929.31">6085 9984 0,'0'0'0,"18"-18"16,-18 0-1,18 1-15,-36 17 47,0 0-31,-35 35-16,1 36 15,-1 34 17,35-16-17,18-37 1,18 1 0,52 0-1,-52-53-15,35 0 16,53 0-1,-18 0 1,-35-53 0,-36 36-16</inkml:trace>
  <inkml:trace contextRef="#ctx0" brushRef="#br0" timeOffset="157247.04">6509 9790 0,'-18'-18'16,"36"36"-16,-36-54 0,18 19 16,-18 17-1,-17 0 1,0 53 0,17-36-16,1 71 15,17 18 1,0 0-1,0 0 1,0-36 0,0-34-16,0 17 15,0-36 1,70-17 15,-17-53-15</inkml:trace>
  <inkml:trace contextRef="#ctx0" brushRef="#br0" timeOffset="158729.84">6862 10107 0,'0'0'0,"0"-70"31,0 52-31,-18 0 15,0 1 1,-17 17 0,0 0-1,-36 35 1,1 53 0,52-53-16,0 18 15,18 35 1,0-17-1,0-53 17,53-1-17,0-17 1,18-70 0,-1-1-1,-52 18 1,0-35-1,-1 35 1,-17 71 47,0 17-63,0 36 15,0-18 1,0-36-1,18 36 1,35 18 0,-18-54-1,18-17 1,0 0 0,17-17-1,19-36 1,-19-35-1,-17 17 1,-35-17 0,-18 53-1,-18 35 17,-17 35-17,-1 18 1,36 17 15,0-34-15,0-1-1,36 0 1,-36 0 0,0-52 46,0-1-62,-18 18 16,0-18-16,1 1 15,-1 17 1,1 0 0,-1 53-1,18-18 1,0 0-1,35-17 17,18-18-17,0 0 1,35-35 0,-17-1-1,35-52 1,-36 18-1,-52 34-15,-1-17 16,-17 18 0,0 18-1,-35 17 1,0 35 0,17 35-1,18-17 1,0 0 15,36 0-15,16 0-1,-34-18 1,-18-17 0,-35-18-1,-18 18 1,18-18-1,-1 0 1,19 0 0,17-18 15,35-17-15,-17 17-1</inkml:trace>
  <inkml:trace contextRef="#ctx0" brushRef="#br0" timeOffset="159013.89">8255 10142 0,'18'0'47,"-1"0"-31,1 18-16,0-18 15,-1 0-15,18 0 16,1 0 0,-19 0-1,-34 0 16,-1 0-15</inkml:trace>
  <inkml:trace contextRef="#ctx0" brushRef="#br0" timeOffset="159213.51">8220 10283 0,'0'0'0,"0"18"16,0 0-1,17-18 1,1 0 0,35 0-1,-35 0 1,-1-18 0</inkml:trace>
  <inkml:trace contextRef="#ctx0" brushRef="#br0" timeOffset="159929.45">9013 9913 0,'18'0'32,"0"0"-32,-1 0 15,1 0-15,0 0 16,-1 0-1,-17-18 1,0 1 0,0-1-1,-70 18 1,17 35 0,18 1-1,17 52 1,18-18-1,35-52 1,18-18 0</inkml:trace>
  <inkml:trace contextRef="#ctx0" brushRef="#br0" timeOffset="160578.62">9490 10160 0,'0'0'0,"0"-71"32,0 54-32,0-1 15,-36 1 1,-16 17-1,-1 17 1,-36 36 0,72-35-16,-54 88 15,36-54 1,17-34-16,-17 88 16,35-36-1,0-34 1,71-19 15,-19-17-15,-34 0-16,53-53 15,17-35 1,-53 18 0,0-36-1,-17 35 1,-18 18-1,0 71 17,0 35-17,0 35 1,0-17 0,0-1-1,0-52-15,0 35 16,53-36 15,0-17-15,-18 0-1,36-52 1,-54 34-16</inkml:trace>
  <inkml:trace contextRef="#ctx0" brushRef="#br0" timeOffset="161228.65">9895 9878 0,'0'0'15,"0"-18"-15,-17 18 16,-1 0-16,0 18 16,1 35-1,17 53 1,0-18-1,0 18 17,0-71-32,0 53 15,-18-35 1,18-18 0,0-17-1,0-53 16,0-36-15,0 18 0,0 0-1,35 18 1,18 0 0,36 35-1,-72 0-15,54 0 16,-1 17 15,-34 36-15,-36 18-1,-53-18 1,-71 17 0,54-17-1,-19-35 1,19-18-1,35 0 1,-1 0 0,19 0-1,17-36 17,53 1-17</inkml:trace>
  <inkml:trace contextRef="#ctx0" brushRef="#br0" timeOffset="161664.51">10530 10142 0,'0'0'0,"0"-17"0,0-1 16,0 0-16,0 1 16,0-1-1,-35 18 1,-18 53 0,0 0-1,53-35-15,-53 35 16,53-1 15,0 19-15,0 0-1,53-54 1,18 1 0,-1-18-1,19 0 1,-19-53-1,1 0 1,-1-18 0</inkml:trace>
  <inkml:trace contextRef="#ctx0" brushRef="#br0" timeOffset="162396.03">10989 9790 0,'-18'0'16,"1"0"0,17 17-16,-18 1 15,-17-1 1,35-34 62,0-1-62,17 1-1,1 17-15,0 0 16,-1 0 0,1 0-1,-18 17 1,0 18-1,0 1 1,-18-19 0,1-17-1,-1 0 1,18-17 31,0-1-47,0-35 15,35 36 17,-17 17-17,0 17 1,-1 36 0,-17 18-1,0-54-15,-35 36 16,0-35-1,-1 0 1</inkml:trace>
  <inkml:trace contextRef="#ctx0" brushRef="#br0" timeOffset="163380.04">11307 9613 0,'0'-17'32,"17"17"-17,1-18 1,17 18-16,18-18 15,18 18 17,-19 0-17,-16 0 1,-1 0 0,-35 36-1,18 16 1,-18-16-1,0 34 1,0-34-16,0 16 16,0 54-1,0-35 1,0 17 0,0 0-1,0 0 1,0 1 15,-18-19-15,18-17-1,0 18 1,-35-18 0,-1-18-1,-16-17 1,16 17-1,-17-35 1,-35 17 0,0-17-1,17 0 1,36 0 0,17 0-1,1 0 1,34 0 62,1 0-78,0 0 16,-1-17 15</inkml:trace>
  <inkml:trace contextRef="#ctx0" brushRef="#br0" timeOffset="163545.76">11201 10724 0,'0'18'32,"0"0"-1,-18-18-16,18 17 1,-88-17 0,-18 36-1</inkml:trace>
  <inkml:trace contextRef="#ctx0" brushRef="#br0" timeOffset="167978.01">15593 9984 0,'0'0'0,"0"-18"0,-18 0 0,18-52 16</inkml:trace>
  <inkml:trace contextRef="#ctx0" brushRef="#br0" timeOffset="170961.16">14658 10054 0,'0'18'16,"18"-18"62,-18-18-78,17 18 0,-17-17 16,35-1-1,-35-35 1,18 53-16,-18-18 16,0 1-16,18-1 15,-18 0 1,0 36 31,0 0-47,0 52 15,0 18 17,0 1-17,0-36 1,0 35 0,-18-53-1,18 18 1,-18-35-16,18-1 15,0 1 1,-35-18 0,-18 0-1,0 0 1,0 0 0,18 0-1,53 0 32,17 0-16,36 0-15,-18 0 0,17 0-1,-35 0 1,-17 0-1,0-18 1,-1 1 15,-17-1-15,18-17 0</inkml:trace>
  <inkml:trace contextRef="#ctx0" brushRef="#br0" timeOffset="171711.36">15646 10001 0,'0'-17'0,"-36"17"31,19 0-31,-19 0 16,-16 0-1,-1 0 1,0 53 15,17-1-15,-16 19 0,16-18-1,36 0 1,0 0-1,0-36 1,36 1 0,16 0-1,1-18 1,0 0 0,0-36-1,18 1 1,-54 0-1,1 17-15,0-35 32,-18-17-17,0 17 1,-18 18 0,-35 17-1,18 18 1,0 0-1,-1 0 1,36 18 0,18-18 15,17 0-15</inkml:trace>
  <inkml:trace contextRef="#ctx0" brushRef="#br0" timeOffset="172528.63">15963 9807 0,'0'0'0,"-17"0"47,-1 0-47,0 18 15,1 17 1,-19 36 0,36-54-16,-17 54 15,-19 35 1,1 0 0,18-1-1,-19 54 1,19-35-1,-1-89-15,0 106 32,1 0-17,17-35 1,0 0 0,0-18-1,0-53 1,0-17-1,17-36 17,-17-17-17,0-18 1,0 0 0,-35-53-1,-18 53 1,-53-17-1,18 17 1,88 18 15,-18 17-31,18-17 16,36-1 0,52-16-1,18 16 1,-36 1-1,1-18 1,-36 35 0,-17 18-16,-1-17 15,-17-1 1,0 0 31,18 1-32,0-1 1,-1 1 0</inkml:trace>
  <inkml:trace contextRef="#ctx0" brushRef="#br0" timeOffset="173410.37">16245 10107 0,'0'0'0,"0"-18"16,18 1-16,-18 34 62,-18 1-46,18 0-16,-35 35 16,0 17-1,-18 18 1,35-35-1,-17 0 1,17-35 0,18-36 15,0 1-15,18-1-1,17 0 1,1 1-1,-19 17-15,36 0 32,18-18-17,-18 18 1,0-18 0,-18 1-1,0-19 1,-17 1-1,-18 18 1,0-1 15,-18 18 16,0 35-47,1 36 16,-18 17-1,35-18 1,-36 1 15,36-36-15,0-17-16,0 17 16,0-17-1,-17-18 32,-1 0-31</inkml:trace>
  <inkml:trace contextRef="#ctx0" brushRef="#br2" timeOffset="186477.03">17268 12788 0,'-17'18'0,"-1"-18"16,18 17-1,-17 1 1,-1-18 0,0 18-1,1-18 1,34 0 62,1 0-78,0-18 16,17 0-16,35 1 31,-34-1-31,69-35 16,-16 18-1,34-18 1,-17 0-1,-35 0 1,70-17 0,-71 34-1,71-17 1,-35 1 0,53-19-1,-36 0 1,-17 1-1,-18-1 1,-17 36 15,0-35-15,-19 34 0,37-17-1,-1 18 1,-18 17-1,-34 1 1,-1-19 0,-17 36-1,-18-17 1,0-1 0,0 1-1,0-1 16,-18 18-15,-17 0 0,-36 0 15,1 0-15,17 0-1,35 18 1,36-18 31,-1 0-47,54 0 15,-1 0 1,19-18 0,-37 0-1,19 1 1,-53 17-1,-18 17 32,0 19-47,-36 52 32,1-18-17,17 1 1,-17-18-1,18-18 1,-1-17 0,0-1-1,18 19 1,-17-36 0,17-53-1</inkml:trace>
  <inkml:trace contextRef="#ctx0" brushRef="#br2" timeOffset="188008.87">18680 13106 0,'0'0'0,"17"-18"0,-17-17 32,18-1-1,-36 36-16,1 0-15,-54 0 16,-35 71 0,18-18-1,-35 35 1,70-17 15,17-1-15,36-52-16,0 52 15,53-17 1,35-17 0,1-36-1,69 0 1,1-53 0,-35-35-1,-54 17 1,1-35-1,-36 0 1,-35 0 0,0 54 15,0 34-15,-18 88 15,-17 1-16,0 35 1,17 0 0,18-89-16,0 54 15,18-18 1,17-36 0,36-17-1,-18 0 1,17-35-1,-52 18-15,17-19 16,18-17 0,-35 36 15,-18 34 0,0 19-15,0-19-16,-18 36 15,18-18 1,0 1 0,18-36-1,34 0 1,-16 0 0,-19 0-16,1-18 15,17-17 1,-35 17-16</inkml:trace>
  <inkml:trace contextRef="#ctx0" brushRef="#br2" timeOffset="188408.56">19544 13017 0,'-18'0'16,"36"0"-16,-53 18 0,17-18 16,18 35-1,0-17 1,18-18 0,52 0-1,-52-18 1,17-17-1,-35 0 1,-18 17 0,-34 18-1,34 0 17,-17 18-17,17 17 1,18-17-1,18-18 1,17 17-16</inkml:trace>
  <inkml:trace contextRef="#ctx0" brushRef="#br2" timeOffset="189708.11">19932 13141 0,'18'0'0,"-18"-18"15,0 1 1,-18 17 0,-17 0-1,-18 0 1,0 17-1,0 54 1,18-1 0,35 19-1,0-19 1,35-35 0,35-17-1,-17 0 1,18-18-1,35-36 1,-18-34 0,-35-1-1,17-52 17,19-36-17,-54 53 1,-35 36-1,0 87 17,-18 19-17,-17 87 1,17-35 0,1 18-1,-1-71-15,0 18 16,1 0-1,17-17 1,0-19 15,0-34 1,0-1-17,0-17 1,35-18-1,36 0 1,-18 18 0,35-1-1,-18 36 1,-17 0 0,-35 0-1,-36 18 1,-35 0-1,0-1 1,36-17-16,-54 0 16,36 0-1,0 0 17,17-17-17,0 17 16,1 35-15,17 0 0,0 0-1,17 1 1,36-1 0,-35-17-16,35-1 15,17 1 1,-17-18-1,0 0 1,-18-18 0,1-17 15,17 17-15,-53 1-1,0-1 1,-18 18 31,0 0-32,-17 0 1,0 0 0</inkml:trace>
  <inkml:trace contextRef="#ctx0" brushRef="#br2" timeOffset="191908.13">4339 1411 0,'0'18'109,"-17"-18"-93,17 17-16,-18-17 15,18 18-15,0 0 16,-18 17 0</inkml:trace>
  <inkml:trace contextRef="#ctx0" brushRef="#br2" timeOffset="192109.15">4269 1640 0,'0'36'15,"0"-72"-15,0 89 16,0-35-1,0 0 17,0-1-17,0 1 1,0 0 0,0-1-1,-18-17-15</inkml:trace>
  <inkml:trace contextRef="#ctx0" brushRef="#br2" timeOffset="192293.9">4251 1993 0,'0'0'16,"0"18"-16,0-1 16,0 1-1,0 0 16,0-1-31,0 1 32</inkml:trace>
  <inkml:trace contextRef="#ctx0" brushRef="#br2" timeOffset="192493.19">4251 2258 0,'0'0'0,"0"35"32,0-17-17,0-1 1,0 1 15</inkml:trace>
  <inkml:trace contextRef="#ctx0" brushRef="#br2" timeOffset="192661.04">4269 2522 0,'0'0'0,"0"18"0,0 0 15,0-36 32,0 0-31,0 1-16</inkml:trace>
  <inkml:trace contextRef="#ctx0" brushRef="#br2" timeOffset="193075.19">4692 1341 0,'18'0'78,"-1"0"-78,1 0 16,-1 0-16,1 0 0,35-18 16,0 18-1,-35 0 1</inkml:trace>
  <inkml:trace contextRef="#ctx0" brushRef="#br2" timeOffset="193258.13">5168 1323 0,'18'18'16,"-1"-18"-16,19 17 31,-19-17-15,1 0-16,35 0 16,53 0-1,-36 0 1,-34 0-16</inkml:trace>
  <inkml:trace contextRef="#ctx0" brushRef="#br2" timeOffset="193408.82">5980 1341 0,'17'0'16,"-34"0"-16,52 0 15,-18 0 1,19 0-1,-19 0 1,1 0-16,35 0 16</inkml:trace>
  <inkml:trace contextRef="#ctx0" brushRef="#br2" timeOffset="193608.84">6756 1341 0,'17'0'16,"1"0"15,0 0-15,-1 0 0,54 0-1,-54 0-15</inkml:trace>
  <inkml:trace contextRef="#ctx0" brushRef="#br2" timeOffset="193792.22">7461 1341 0,'0'0'0,"18"0"16,0 0 15,17 0-16,18 0 1,0 0 0</inkml:trace>
  <inkml:trace contextRef="#ctx0" brushRef="#br2" timeOffset="193991.25">8184 1341 0,'36'0'0,"-72"0"0,89 0 15,-35 0 1,17 0 0,-17 0-1,0 0 1,17 0 0,-18 0-1,1 0-15</inkml:trace>
  <inkml:trace contextRef="#ctx0" brushRef="#br2" timeOffset="194157.61">8819 1305 0,'0'0'0,"18"0"31,0 0-15,-1 0-1,1 0 1,35 0-16</inkml:trace>
  <inkml:trace contextRef="#ctx0" brushRef="#br2" timeOffset="194373.81">9419 1288 0,'0'0'15,"18"0"32,-1 0-31,1 0 0,0 0-1</inkml:trace>
  <inkml:trace contextRef="#ctx0" brushRef="#br2" timeOffset="194543.9">9648 1270 0,'18'0'0,"-18"18"31,18-18-31,-1 0 16</inkml:trace>
  <inkml:trace contextRef="#ctx0" brushRef="#br2" timeOffset="195126.06">10283 1323 0</inkml:trace>
  <inkml:trace contextRef="#ctx0" brushRef="#br2" timeOffset="195408.07">10548 1305 0,'0'0'0,"0"18"47,0 0-32,0-1 1,0 1 0,0-1-1,0 1 1,-18 17-1,-17 1 1,35-19-16</inkml:trace>
  <inkml:trace contextRef="#ctx0" brushRef="#br2" timeOffset="195590.47">10495 1711 0,'0'18'0,"0"-36"0,0 71 15,0-35-15,-18 17 16,1 18-1,17-36 1,0 1 0,0 17-1,0-17 1,0 17 0</inkml:trace>
  <inkml:trace contextRef="#ctx0" brushRef="#br2" timeOffset="195765.37">10460 2117 0,'0'0'16,"0"17"-16,0 1 15,0 17 1,-18-35 0,18 18-1</inkml:trace>
  <inkml:trace contextRef="#ctx0" brushRef="#br2" timeOffset="195944.21">10442 2311 0,'0'17'31,"0"1"-31,0 0 15,0-1 1</inkml:trace>
  <inkml:trace contextRef="#ctx0" brushRef="#br2" timeOffset="196105.78">10460 2381 0,'0'18'0,"-18"-18"78</inkml:trace>
  <inkml:trace contextRef="#ctx0" brushRef="#br2" timeOffset="196924.4">4480 2822 0,'0'0'0,"-17"0"16,34 0 46,1 0-62,0 0 16,34 0-1,1 0 1,-35 0-16,70-17 16,-70 17-16</inkml:trace>
  <inkml:trace contextRef="#ctx0" brushRef="#br2" timeOffset="197090.76">5045 2805 0,'53'0'0,"-106"0"0,141 0 16,-53 0-1,-17 0-15,-1 0 16,36 0 0,-17 0-1,34 0 1,-52 0 0</inkml:trace>
  <inkml:trace contextRef="#ctx0" brushRef="#br2" timeOffset="197257.93">5821 2805 0,'17'0'16,"-34"0"-16,87 0 15,-52 0 1,17 0 0,1-18-1,16 18 1</inkml:trace>
  <inkml:trace contextRef="#ctx0" brushRef="#br2" timeOffset="197441.18">6544 2787 0,'18'0'16,"17"0"-1,0 0 1,0 0 0,36 0-1,-53 0-15</inkml:trace>
  <inkml:trace contextRef="#ctx0" brushRef="#br2" timeOffset="197625.21">7232 2769 0,'0'0'16,"35"0"-1,-17 0 1,-1 0 0,1 0-1,17 0 1,-17 0-16</inkml:trace>
  <inkml:trace contextRef="#ctx0" brushRef="#br2" timeOffset="197791.8">7761 2769 0,'0'0'0,"0"18"15,18-18 1,-1 0-1,19 0 1,-19 0-16,19 0 16</inkml:trace>
  <inkml:trace contextRef="#ctx0" brushRef="#br2" timeOffset="197975.93">8326 2805 0,'0'0'0,"17"0"31,-17 17-31,18-17 32,-1 0-32,1-17 15</inkml:trace>
  <inkml:trace contextRef="#ctx0" brushRef="#br2" timeOffset="198191.13">9119 2787 0,'0'0'0,"18"0"16,0 0 15,-1 0 0,1 0-15,-1 0-16,1 0 15,0-18 1</inkml:trace>
  <inkml:trace contextRef="#ctx0" brushRef="#br2" timeOffset="198376.68">9472 2752 0,'0'0'0,"35"0"0,1 0 15,-1 0 1,-17 0 0,-1 0-1,1 0 1,17 0 31,-17-18-32</inkml:trace>
  <inkml:trace contextRef="#ctx0" brushRef="#br2" timeOffset="198560.64">9984 2716 0,'0'0'0,"17"0"15</inkml:trace>
  <inkml:trace contextRef="#ctx0" brushRef="#br2" timeOffset="198792.62">10231 2663 0,'17'0'47,"1"0"-32,-1 0-15,1 0 0,0 0 16,-18-17 0</inkml:trace>
  <inkml:trace contextRef="#ctx0" brushRef="#br2" timeOffset="198952.88">10425 2646 0,'0'0'0,"0"-18"63</inkml:trace>
  <inkml:trace contextRef="#ctx0" brushRef="#br2" timeOffset="199089.78">10425 2611 0,'0'-18'15,"0"0"1,0 1 0</inkml:trace>
  <inkml:trace contextRef="#ctx0" brushRef="#br2" timeOffset="210742.55">14623 10107 0,'-18'0'187,"0"0"-187,1 0 16,-1 0 0,0 0-1,18-18 1,-17 1-1,17-1 1,0 1 0,0-1-16,35 18 15,0-18 1,1 18 0,-1 0 15,0 18-16,-35 17 1,0-17-16,0 17 16,0 18-1,0 18 1,0-36 0,-17 53-1,-36-17 1,-18-19-1,1 19 1,17-53 0,-18 17-1,36-35 1,17 18-16,-35-18 16,0 0-1,0-36 16,18-17-15,17 0 0,18-35-1,0 53 1,18 0 0,35-1-1,-18 19 1,18 17-1,0 0 1,-18 17 0,1 36-1,-1 0 1,18 0 0,-35-18-1,34 1 16,1-1-15,-35-17 0,35-1-1,-18 1 1,-17-18 0,-1 0 15,-17-18-31</inkml:trace>
  <inkml:trace contextRef="#ctx0" brushRef="#br2" timeOffset="212522.43">4304 3016 0,'0'0'15,"0"-17"-15,0 34 47,0 1-47,0 0 16,0-1 0,0 1-16,0-1 15,0 19 1,-18-1-1,1-17-15</inkml:trace>
  <inkml:trace contextRef="#ctx0" brushRef="#br2" timeOffset="212722.57">4304 3492 0,'0'0'16,"0"18"-16,0 0 15,0-1-15,0 19 16,0-1 0,0 0-1,0-17 1,0 0 0,0-1-16</inkml:trace>
  <inkml:trace contextRef="#ctx0" brushRef="#br2" timeOffset="212909.2">4357 3863 0,'0'35'31,"-18"-17"-31</inkml:trace>
  <inkml:trace contextRef="#ctx0" brushRef="#br2" timeOffset="213089.06">4745 3916 0,'17'0'15,"19"0"1,-19 0-16,1 17 16,0-17-16,52 0 15,36 0 1,18 0 0</inkml:trace>
  <inkml:trace contextRef="#ctx0" brushRef="#br2" timeOffset="213257.05">5556 3933 0,'53'0'16,"-106"0"-16,177 0 15,-89 18 1,-17 0 0,17-18-1,0 0 1,53 0-1</inkml:trace>
  <inkml:trace contextRef="#ctx0" brushRef="#br2" timeOffset="213456.01">6703 4004 0,'0'0'16,"17"0"-16,1 0 15,0 0 1,-1 0 0,36 0-1,18 0 1,-54-18-16,19 18 0</inkml:trace>
  <inkml:trace contextRef="#ctx0" brushRef="#br2" timeOffset="213555.21">7867 4004 0,'0'0'0,"18"0"0</inkml:trace>
  <inkml:trace contextRef="#ctx0" brushRef="#br2" timeOffset="214320.7">10513 4110 0</inkml:trace>
  <inkml:trace contextRef="#ctx0" brushRef="#br2" timeOffset="-214091.19">7761 4039 0,'0'18'79,"0"0"-64,18-18-15,-1 0 0,1 0 0,35 0 16,53 0 15,-71 0-31</inkml:trace>
  <inkml:trace contextRef="#ctx0" brushRef="#br2" timeOffset="-213858.1">8714 4075 0,'17'17'32,"-17"1"-32,71-1 15,-18-17 1,53 0 0,-18 0-1,18 0 1,-89-17-1</inkml:trace>
  <inkml:trace contextRef="#ctx0" brushRef="#br2" timeOffset="-213691.21">9701 4092 0,'18'0'31,"0"0"-16,-1 0 1,19 0-16,16 0 16,-16 0-1</inkml:trace>
  <inkml:trace contextRef="#ctx0" brushRef="#br2" timeOffset="-213507.21">10301 4092 0,'18'0'47,"-1"-17"-31,19-1-1,-19 18-15</inkml:trace>
  <inkml:trace contextRef="#ctx0" brushRef="#br2" timeOffset="-213330.75">10689 4004 0,'0'-18'78,"0"1"-78,0-1 16</inkml:trace>
  <inkml:trace contextRef="#ctx0" brushRef="#br2" timeOffset="-213124.11">10830 3757 0,'0'-18'15,"0"-52"1,0 52 0,0 1-16,0-19 15,0 19 1,0-36 0,0 0-1,0 35 1,0 1-16</inkml:trace>
  <inkml:trace contextRef="#ctx0" brushRef="#br2" timeOffset="-212935.7">10901 3140 0,'0'-18'0,"0"0"16,0 1-1,0-1 1,0 1 15</inkml:trace>
  <inkml:trace contextRef="#ctx0" brushRef="#br2" timeOffset="-212757.94">10866 2999 0,'0'0'0,"-18"0"0,0 0 15,-17-18 1,17 0 0,1 18-1</inkml:trace>
  <inkml:trace contextRef="#ctx0" brushRef="#br2" timeOffset="-208958.56">19068 11589 0,'0'17'0,"-18"-17"32,0 0-32,18 18 15,-35-18 1,0 18-1,0-1 1,17-17 0,36 0 46,-1 0-46,1 0-16,35 0 15,70 0 1,-17-17 0,-53 17-16,106-18 15,-71 0 1,-35 18 0,-71 18 30,18 0-46,-53 17 16,-17 35 0,17 1-1,-35 53 1,17-19 0,36-52-1,17-35-15,0 17 31,1-17-15,17-36 15,0 1-15,53-54 0,-36 36-16,36-53 15,35-36 1,-35 36-1,-35 35 1,-36 53 31,-17 0-47,-35 0 16,-54 0-1,-17 0 1,53 35 15,0-35-15,70 18-1,36-18 1,17 0 0,53-18-1,71 18 1,-36-17-1,-70-1-15,71 18 16,-71 0 0,-53 18 15,0 17-15,-36 53-1,19-70 1,-54 70-16,-17 35 31,-18 1-15,53-54-1,0 1 1,36-36 0,-1-17-1,18-53 32,0-1-31</inkml:trace>
  <inkml:trace contextRef="#ctx0" brushRef="#br2" timeOffset="-205943.16">14446 10107 0,'0'-18'63,"18"18"-48,-18-17 1,18 17-1,-1 0 1,1 0-16,17 0 16,18 0-1,18 0 1,-36 0 0,0 0-1,-35 17-15,0 1 16,0 35-1,-18 0 1,-17 0 0,-71 17-1,36-17 1,-36 0 0,18 0-1,17-35 16,18-1-15,36 1 0,-1-18-1,89 0 32,-1-18-31,18 1-1,1 17 1,-19 0 0,1 0-1,-36 35 1,18 0 0,-36 1-1,1 34 1,-18-52-1,0 35 1,0 0 0,-70 0-1,-1-1 1,18-34 0,-70 17-1,52-35 1,-17 0-1,17 0 1,54-17 0,-1 17 15,36 0 16,-1 0-47,19 0 31,52 0-15,-18-18-1,-52 0-15,88 1 16,-18-36 0,-70 35-1,17-35 1,-35 36-16,0-19 15,0-34 1,0 52-16,0-52 16,-35 17-1,-1 0 1,-17 35 0,-35 18-1,-18 0 16,89 0-31,-54 0 16,18 18 0,36-18 15,34 0 16,1 0-47,52 0 15,19-35 1,-1-1 0,18 1-1,-36 0 1,-17-1 0,-35 1-1,-18 0 1,0 0 15,0-1-15,-18 19-1,-52 17 1,17 0 0,-35 0-1,-18 0 1,17 0-1,-16 17 1,16 19 0,54-36-1,53 0 32,-1 0-47,36 0 16,71 0 15,-1-18-15,-34 0-1,-1 18 1,-35 0 0,0 36-1,-36 17 1,-17-18-1,-35 35 1,-36-34 0,-17 34-1,-18-17 1,71-53-16,-53 18 16,0-1-1,52-17 1,19 0 15,34 0 0,1 0-15,53 0 0,34 0-1,1 0 1,-18 0-1,18 18 1,-53 17 0,-18 18-1,-35-17 1,0 34 0,-52 18-1,-19-35 1,-70 18 15,35-36-15,18-35-1,0 18 1,35-18 0,35 0-1,0 0 1,1 0 31,-1 0-47</inkml:trace>
  <inkml:trace contextRef="#ctx0" brushRef="#br2" timeOffset="-204408.71">5891 4304 0,'0'0'0,"-17"0"32,-1 0-32,0 18 15,18-1 1,0 1-1,0-1 1,0 19 0,0-1-1,0 0 1,-17 1 0</inkml:trace>
  <inkml:trace contextRef="#ctx0" brushRef="#br2" timeOffset="-204208.11">5856 4727 0,'0'18'0,"0"-1"15,0-52-15,-18 88 0,1 0 16,17-35 0,0 17-1,0 0 1,0 1-1,0-19 1,0 18 0</inkml:trace>
  <inkml:trace contextRef="#ctx0" brushRef="#br2" timeOffset="-204007.47">5838 5256 0,'0'0'0,"0"18"0,0 0 16,0 17 0,0-17-1,0-1 1</inkml:trace>
  <inkml:trace contextRef="#ctx0" brushRef="#br2" timeOffset="-203792.85">6085 5503 0,'0'0'0,"18"0"15,0 0-15,-1 0 31,1 0-15,17 0 0,-17 0-16,17 0 15,53 0 1,-35 0-16</inkml:trace>
  <inkml:trace contextRef="#ctx0" brushRef="#br2" timeOffset="-203575.69">7179 5574 0,'18'0'16,"87"0"0,-87 0-1,17 0-15,71 18 16,-70-18-1,69 0-15,36 0 32,-105 0-32</inkml:trace>
  <inkml:trace contextRef="#ctx0" brushRef="#br2" timeOffset="-203409.74">8273 5539 0,'35'0'0,"-70"0"0,176 0 16,-124-18-16,54 18 15,-1-18 1,1 18 0,0 0-1,-1 0 1,-17 0 0</inkml:trace>
  <inkml:trace contextRef="#ctx0" brushRef="#br2" timeOffset="-203209.03">9313 5503 0,'18'0'0,"-36"0"0,54 0 15,-19 0 1,1 0 31,0 0-47,17 0 15,35-17 1,-34-1 0</inkml:trace>
  <inkml:trace contextRef="#ctx0" brushRef="#br2" timeOffset="-203026.02">9878 5415 0,'17'0'0,"-34"0"0,52 0 16,-35-18 15,0 1 0,0-1 1,18-35-17</inkml:trace>
  <inkml:trace contextRef="#ctx0" brushRef="#br2" timeOffset="-202826.35">10178 5098 0,'0'0'0,"0"-18"32,0 0-32,0 1 15,0-19 1,0 1-1,0-18 17,0 18-32</inkml:trace>
  <inkml:trace contextRef="#ctx0" brushRef="#br2" timeOffset="-202627.16">10248 4657 0,'-70'-53'15,"17"35"1,17 0 0,36 1-1,0-1 1,0 1 0,0-19-1</inkml:trace>
  <inkml:trace contextRef="#ctx0" brushRef="#br2" timeOffset="-202442.79">9984 4445 0,'-18'0'15,"36"0"-15,-107 0 16,1 0 0,53-18-1,0 18 1,35-17-1,-18-1 1,-35-17 0,18 17-1</inkml:trace>
  <inkml:trace contextRef="#ctx0" brushRef="#br2" timeOffset="-202225.88">9243 4322 0,'-53'17'0,"106"-34"0,-212 52 31,36-35-15,34 0-1,72 0 1,-1 0 0,0 0-1,-34 0 1,-1 0-1,-89 0 1</inkml:trace>
  <inkml:trace contextRef="#ctx0" brushRef="#br2" timeOffset="-202042.62">8343 4357 0,'-70'0'16,"140"0"-16,-246 0 16,123 0-1,-18 0 1,54 0-1,-1 0 17,0 0-17,-35 0 1,-17 0-16</inkml:trace>
  <inkml:trace contextRef="#ctx0" brushRef="#br2" timeOffset="-201843.39">7549 4374 0,'-35'0'15,"70"0"-15,-123 0 16,53 18 0,17-18-1,1 0 1,-1 0 31,0 0-32,-17 0-15,0 0 16</inkml:trace>
  <inkml:trace contextRef="#ctx0" brushRef="#br2" timeOffset="-201675.99">7020 4427 0,'0'0'0,"-17"0"0,-1 18 15,0-18 16,1 0 1,-1 0-17,0 0 1</inkml:trace>
  <inkml:trace contextRef="#ctx0" brushRef="#br2" timeOffset="-201426.08">6615 4445 0,'0'0'0,"-18"0"16,-17 0 0,-1 0-1,1 0 1,35-18-1,-18 1 17,1 17-17,-1-18-15,1 18 0</inkml:trace>
  <inkml:trace contextRef="#ctx0" brushRef="#br2" timeOffset="-201291.43">6262 4322 0,'0'0'16,"-53"0"0,35 0-1,1 17 1,-1-17-16,0 18 16</inkml:trace>
  <inkml:trace contextRef="#ctx0" brushRef="#br2" timeOffset="-198126.54">4604 5450 0,'0'0'0,"-18"0"16,-52 0 15,52 0-31,-35 0 16,35 0-16,-52 36 15,-18-19 1,35 1 0,17 0-1,19-18 1,34 0 46,19 0-62,87-36 16,124-17 15,-53 0-15,-141 36-16,176-54 16,-88 18-1,-17 18 1,-54 17-1,-52 1 1,-36 17 31,-70 35-31,18 0-1,52-35-15</inkml:trace>
  <inkml:trace contextRef="#ctx0" brushRef="#br2" timeOffset="-197676.66">4392 5556 0,'0'0'0,"-18"0"0,-17 0 16,35 18-16,-17 0 15,-1-18 1,18 17 0,18-17-1,105-17 1,36-36 0,70 0-1,-176 35-15,88-35 16,35 0-1,-87 18 17,-19 0-17,-52 35 1,-1-18 0,-17 0-1,-17 18 48,-1-17-63,1 17 15</inkml:trace>
  <inkml:trace contextRef="#ctx0" brushRef="#br2" timeOffset="-197084.16">5203 4921 0,'0'0'0,"-17"18"31,17 0-15,0-1-1,0 1-15,53 17 16,35 0 0,0 1-1,-53-36-15,89 17 16,-36-17-1,18 0 17,-53 0-17,-36 0 1,-17 18 0,-35 35-1,-35-18 1,-19 53-1,19-35 1,-36 35 0,88-52-16,-52 17 15,35 17 1,17-52 0,0-1-1</inkml:trace>
  <inkml:trace contextRef="#ctx0" brushRef="#br2" timeOffset="-194475.74">2117 8714 0,'17'0'15,"1"0"1,0-18-16,-1 0 16,1 18-1,17-17 1,0-1-1,-17 0 1,17 18 15,1 0-15,-36-17 0,17 17-1,-34 0 48,-1 17-48,-17-17-15,17 18 0,-70 17 16,17 18 0,-17 18-1,35-1 1,-17 36-1,-1-35 1,53-54 0,-34 72-1,16-72-15,-17 54 16,-17-1 0,-1 19-1,18-1 1,-17 35-1,17 1 1,18-36 0,-1 0-1,19-17 1,17 17 0,-18 0-1,18-35 1,-18 35-1,18-17 1,0 34 15,18 1-15,17-35 0,1 35-1,16-53 1,1 35-1,0-35 1,18 17 0,-36-17-1,71 18 1,-35-18 0,17 17-1,-18-17 1,1 0-1,-1-18 17,-17-17-17,-17 0 1,-19-18 0,-17-18 30,0-35-30</inkml:trace>
  <inkml:trace contextRef="#ctx0" brushRef="#br2" timeOffset="-192427.33">11095 8784 0,'0'0'16,"0"-17"-16,0-1 31,17 18 32,19 0-48,-19 0-15,1 0 16,0 0-16,35 35 16,-36-35-16,36 35 15,35 1 1,1-1-1,-37 0 17,19 36-17,-18-18 1,35 35 0,0 35-1,-35-52 1,-17 17-1,-1-17 1,18 52 0,-18 1-1,-35-89-15,18 106 16,-1-17 0,-17-54-1,0 18 1,0 0-1,-17 18 17,17-88-32,-18 70 15,0 0 1,-52 1 0,52-19-1,-35 1 1,0-1-1,18-17 1,-36 0 0,36-18-1,-18 18 1,18-18 0,-18 18-1,18 0 1,17-53-16,-17 53 15,-36 0 17,18 0-17,1 0 1,-19-18 0,53-17-16,-17 0 15,17-1-15,-52 18 16,17-17-1,18 0 1,17-1 0,0-17-1,1 0 17,17-17 155,0-1-171,0 0-16,0 1 0,17-54 15,54-52 1</inkml:trace>
  <inkml:trace contextRef="#ctx0" brushRef="#br2" timeOffset="-190960.29">12488 9701 0,'18'0'78,"0"0"-78,-1 0 0,1 0 15,52 0 1,1 0 0,0 0-1,-1 0 1,-52 0-1,-1 0 1,-34 0 15,-19 0-15,-52 18 0,18-18-1,-18 18 1,35-18-1,0 0 1,53 17 0,-36-17-1,19 18 1,17 0 0,-18 17-1,18-18-15,0 19 16,-18 17 15,1 0-31,-1 17 31,1 18-15,17-35 0,-36 53-1,19-18 1,-19 18-1,36-35 1,0 17 0,0 0-1,0-70-15,0 17 16,18 18 0,17-35-1,18 17 1,0-35-1,0 0 1,18 0 15,-36 0-15,0 0 0,-17 0-1,-18-18 1,17 1-1,-17-36 1,0 35-16</inkml:trace>
  <inkml:trace contextRef="#ctx0" brushRef="#br2" timeOffset="-190077.73">12806 10142 0,'0'0'0,"0"-17"16,0-1-1,0 0 1,17 18 0,36-17-1,0 17 1,-35 0-16,17 0 16,-17 0-16,35 0 15,-36 35 1,-17 18-1,-70 0 1,-54 17 15,54-17-15,17-35 0,53 0-1,0-36 32,35-17-31,0 35-1,36-18 1,-18 18 0,0 0-1,-36 18 1,1-1-16,0 1 15,17 35 1,-35-18 15,0 18-15,-88 0 0,17-18-1,-35 1 1,71-19-1,-18 1 1,18-18 0,35-18 77,0 1-77,0-1-16,0 0 0,0 1 16,18-1-16</inkml:trace>
  <inkml:trace contextRef="#ctx0" brushRef="#br2" timeOffset="-189077.56">13406 9790 0,'0'0'0,"17"0"31,1 0-31,-1 0 15,19 0 1,17 0 0,0 0-1,-18 0 1,0 0 0,-17 0-1,-18 17 1,0 1-1,0 35 1,0 0 0,0 0 15,0 0-15,-18-1-1,18 1 1,-18 0-1,1 0 1,17-35-16,0 35 16,-18 35-1,18 0 1,0-17 0,-35-1-1,17 1 1,1-36-1,17-17-15,0-1 16,-36 19 15,-17-19-15,18 1 0,0-18-1,-18 18 1,0-18-1,18 0 1,-18 0 0,35 0 15,1 0 31,-1 0-46,0 0-16,1 0 0,-1 0 16</inkml:trace>
  <inkml:trace contextRef="#ctx0" brushRef="#br2" timeOffset="-168596.57">19121 10866 0,'0'0'0,"-18"0"16,18 17-16,-18-17 15,36-17 79,0 17-94,-1-18 0,1 18 16,35-53-1,17 18 1,18-18 0,18-18-1,-35 1 1,-1-1 0,-52 36-1,17 0 1,1 17-1,-19 0-15,1 18 16,17-17 0,-17 17-1,-1 0 32,1 0 16,-18 17-48,0 1-15,18-18 16,-18 18-16,0-1 16,0 36-1,17 35 1,1-17-1,17 35 1,-35-18 0,18-18-1,17 1 17,-17-18-17,17-18 1,-17 18-1,-18-18 1,0 1 0,17-1-1,-17-53 63,-17 18-78,17-17 16,-36 17-16</inkml:trace>
  <inkml:trace contextRef="#ctx0" brushRef="#br2" timeOffset="-156898.08">13758 11342 0,'0'0'0,"-17"0"15,-1 0 17,0 0-32,1 0 15,17 17 32,17-17-31,1 0-16,70 18 15,18-18 1,106 18 0,-18-1-1,-159-17-15,89 0 16,-36 18 0,-53-18 15,-17 0-16,-36 0 17,-53 0-17,19 0 1,-1 0 0,35 0-16</inkml:trace>
  <inkml:trace contextRef="#ctx0" brushRef="#br2" timeOffset="-156547.34">13899 11536 0,'0'0'0,"-17"0"0,-18 0 0,17 0 16,0 17-1,1 1 1,34 0 15,107-18-15,34 0 0,-122 0-16,87 0 15,18 0 1,-70 0-1,-36 0 1,-52 0 15,-19 0-31,1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9T02:30:50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4057 1252 0,'18'0'31,"-18"-17"-15,0-1-16,0 0 0,17-17 15,1 18 1</inkml:trace>
  <inkml:trace contextRef="#ctx0" brushRef="#br0" timeOffset="899.9">3669 564 0,'-18'0'16,"-17"0"-1,17 0-15,1 0 31,34 0 16,1 0-47,17 0 0,124 0 16,35 0 0,0 0-1,88-17 1,-88 17 15,-123 0-31,52 0 16,-34 0-1,-72 0 1,1 0 0,-36 0 15,-52 0-16,-1 0 1</inkml:trace>
  <inkml:trace contextRef="#ctx0" brushRef="#br0" timeOffset="1333.05">4339 564 0,'0'0'0,"-17"0"32,-1-17-32,0 17 15,1 0 1,17 35-1,0 18 1,0 88 0,-18 0-1,18-106-15,-18 107 16,1-125-16,17 71 16,0 1-1,-18-36 16,18-36-15,0-34 31,0-19-47</inkml:trace>
  <inkml:trace contextRef="#ctx0" brushRef="#br0" timeOffset="1999.39">4798 1111 0,'0'0'0,"17"-17"0,-17-1 0,0-17 31,0-18-15,0 0-1,-70 0 1,17 53 0,-53 0-1,36 53 1,34-36-16,-17 54 15,0 53 1,36-54 0,-1 1-1,18-54 1,0 1-16,71-18 16,-18 0-1,35-71 16,-18 18-15,1-35 0,-53 71-16,17-54 15,-18 36 1,-17 52 15,0 36-15,0 36-1,0-37 1,0-34-16,18 35 16,35-18-1,-18-35 1,36 0 0,-18 0-1,17-35 1</inkml:trace>
  <inkml:trace contextRef="#ctx0" brushRef="#br0" timeOffset="2217.15">5309 1041 0,'0'0'0,"0"-71"16,0 36-1,-17 17 1,-19 18-1,-34 18 1,17 35 0,-18 35-1,36 0 1,0-35 0</inkml:trace>
  <inkml:trace contextRef="#ctx0" brushRef="#br0" timeOffset="2766.36">5098 3651 0,'0'-758'0,"0"1516"15,35-2398 1,-17 1463-16,34-175 16,37 105-1,-89 159 1,-18 17 0,18 36-1,0 52 16,0 1-15,0 0-16,-18 70 16,18-18-1,0 71 1,0 18 0,0 0-1,36 88 1,-36-194-16,17 123 31,1 71-15,-18-70-1,-53 17 1,-18-36 0,1-52-1,17-71 1,-18-17-1,19-36 1,-54-87 0,0-54-1,53-53 1,53-194 0,35 160-1,18-54 1</inkml:trace>
  <inkml:trace contextRef="#ctx0" brushRef="#br0" timeOffset="2946.56">5080 1341 0,'35'-18'15,"-70"36"-15,88-36 0,35 0 16,-70 1 0,-1 17-1,36-18 16</inkml:trace>
  <inkml:trace contextRef="#ctx0" brushRef="#br0" timeOffset="4682.82">5644 1111 0,'0'-17'16,"0"-1"0,0 0-1,0 1-15,-17 17 16,17 17 31,0 1-47,0 17 31,0 53-15,-18-70-16,18 35 15,-17 0 1,17 0 0,0-36-1,-18-17 16,18-17-15,0-36 0,0-18-1,0 1 1,53-1 0,35 1-1,0 34 1,0 36 15,-52 0-31,34 53 16,-35 18-1,-35 17 1,0 0 0,-17-52-1,-1-19 1,1 1-1,17-53 17,0 17-32</inkml:trace>
  <inkml:trace contextRef="#ctx0" brushRef="#br0" timeOffset="5333.11">6509 1182 0,'0'-18'0,"0"36"0,17-36 16,-17 1-16,0-19 16,-17-17-1,-19 18 1,-52 17-1,35 18 1,36 0-16,-71 36 16,17 52-1,53 0 1,-17 0 0,17 0-1,18-52 1,36-19 15,34-17-15,1-17-1,17-36 1,18-35 0,-53 35-1,-18-71 1,-35 89-1,0 53 17,0-1-32,0 36 15,-18 18 1,18-1 0,0-52-16,0 35 15,53-53 16,18 0 1,-18 0-17,53-71 1,-71 36-16</inkml:trace>
  <inkml:trace contextRef="#ctx0" brushRef="#br0" timeOffset="6133.35">6967 1058 0,'0'-17'0,"-35"17"16,-18 17-1,36 19 1,-19 34 0,19 1-1,17-1 1,0-34 15,0-1-15,17-18-1,-17-34 17,0-1-17,0 1-15,18-36 16,17-18-1,0 1 1,54-19 0,-1 36-1,-35 53 1,35 0 0,-53 71-1,-17-18 1,-1 35-1,-17-35 17,0-18-17,-17-17 1,-18-18 0,17 0-1,0-18 1,18-17-1,0-18 1,53-17 0,53-19-1,-35 54 1,34 17 0,-34 36-1,-53 53 1,-18-1-1,0-35 1,-36 54 0,-17-19-1,36-52 1,-1-1 0,18-34 15,0-1-31</inkml:trace>
  <inkml:trace contextRef="#ctx0" brushRef="#br0" timeOffset="6599.09">7832 1199 0,'17'0'0,"1"0"16,0 0 0,34 0-1,-34 0-15,35-35 16,18 0 0,-54-18-1,1 18 1,-18-1-1,-53 36 1,35 0-16,-35 0 16,36 18-16,-71 70 15,35 0 1,53-17 0,0 0-1,88-36 1,0-18 15,-53-17-31,36 0 16,-1-17-1,-34-18 1,-36-1 0,0 19-16</inkml:trace>
  <inkml:trace contextRef="#ctx0" brushRef="#br0" timeOffset="7515.82">9966 1358 0,'0'0'16,"18"0"-16,35-17 16,-53-1-1,17 18-15,1-35 16,-18-36 15,0 18-31,0 36 16,-71-54-1,-35-17 1,-35 88 0,18 0-1,-54 106 1,72 17-1,52 1 1,53-19 0,0-52-1,53 0 1,35-53 0,71-17-1,-1-54 1,-52 18 15,0-53-15,-71 0-1,-17 18 1,-36 71 0,36 105 15,-36 0-16,1 0 1,17-53 0,70 18-1,18-53 1,1 0 0,-19-35-1,18-18 1,-35-17-1</inkml:trace>
  <inkml:trace contextRef="#ctx0" brushRef="#br0" timeOffset="7607.35">10495 1111 0,'0'0'0,"-18"18"31</inkml:trace>
  <inkml:trace contextRef="#ctx0" brushRef="#br0" timeOffset="7998.68">10442 1288 0,'0'35'31,"0"35"-15,0-34-1,0-19 1,-17-17 31,17-17-47,0-19 31,0-34-15,17-18-1,-17 70-15,71-52 16,35-1 0,52 71-1,1 18 1,-71 52-1,-35 18 1,-53-70-16,0 35 16,0-35-16,0 52 15,0-52 1,-17-18 0,-1 0-1</inkml:trace>
  <inkml:trace contextRef="#ctx0" brushRef="#br0" timeOffset="8715.5">11765 1164 0,'0'-17'16,"-70"-54"0,52 71-16,-17-35 15,-54 17 1,19 18 0,-18 53-1,17 18 1,18 17-1,53 0 17,0-35-17,36-18 1,52 0 0,-18-35-1,18-35 1,1-35-1,-19-36 1,-17 18 0,0-89-1,-53 142-15,18-106 16,-1 53 0,-17 52-1,0 19 1,0 87 15,-35-70-31,35 124 16,-71 34-1,54-34 1,17 35 0,0-54-1,35-69 1,89-19-1,-1-17 1,-17-35 0,-53 0-1,-36-53 1,1 52 0</inkml:trace>
  <inkml:trace contextRef="#ctx0" brushRef="#br0" timeOffset="9398.62">13564 970 0,'0'0'0,"18"-18"0,0-70 32,-36 88-32,18-17 0,-71-19 15,18 36 1,-35 18 0,18 35-1,52-18-15,-70 106 16,70 0-1,1-35 1,34 0 15,36-71-15,88 1 0,0-36-1,-17-53 1,-18 0-1,-18-18 1</inkml:trace>
  <inkml:trace contextRef="#ctx0" brushRef="#br0" timeOffset="9666.51">14111 952 0,'0'-35'0,"0"70"0,18-229 16,-36 142-1,18 69 1,-18-17-1,-17 53 17,18-18-32,-72 124 15,54-35 1,0 34 0,17-52-1,18-35 1,18-54-1,35-17 1,17 0 0</inkml:trace>
  <inkml:trace contextRef="#ctx0" brushRef="#br0" timeOffset="10982.99">14587 1199 0,'0'-17'0,"0"34"0,18-52 16,-18-18 0,0 36-16,88-36 15,-194 0 1,18 35 0,0 18-1,-18 71 1,18 17-1,35 0 1,18 18 0,17-18-1,18-70-15,35 17 16,54-35 0,-1 0-1,-18-35 1,1-36-1,-1-52 17,-34 35-17,-36 52 1,0 54 15,0 17-15,-18-17-16,0 70 15,1-17 1,17-1 0,0-35-1,53-17 1,17-18 0,36-18-1,0-35 1,0-35-1,0-18 17,-71 18-17,-35 53 1,-71 35 0,1 18-1,-1 35 1,71-1-1,53 19 1,0-18 0,18 17-1,-54-34 1,1-36 0,-36 0 15,1-18-16,-36-35 17,53 36-32,-53-19 15,35 36 1,-35 0 0,53 53-1,35-18 1,18 1-1,-35-36-15,53 17 16,34-17 0,1 0-1,35-53 1,-35-17 0,-35 17-1,-54 18-15,1-36 16,-18 36-1,-18 35 17,-52 18-17,52 17 1,1 71 0,17-53-1,17-1 1,18-34-1,-35 0 17,-17-18-32,-54 0 15,36 0 1,17 0 0,54-53-1</inkml:trace>
  <inkml:trace contextRef="#ctx0" brushRef="#br0" timeOffset="11382.01">16069 882 0,'-18'-18'0,"36"36"0,-53-36 31,17 18-31,-17 88 16,17 18-1,-17 35 1,-18-35 15,35-35-15,18-54-16,0 19 16</inkml:trace>
  <inkml:trace contextRef="#ctx0" brushRef="#br0" timeOffset="11915.87">15716 1094 0,'-17'-18'0,"34"36"0,-34-124 15,17 88-15,0-35 16,0-17-1,70-1 17,-35 71-32,36 0 15,70 35 1,-35 54 0,0 52-1,-53 0 1,-36-35-1,-17-18 1,0-53 0,0-17-1,-17-18 1,-1-18 0,18-35-1,0 36-15,0-107 16,53 1 15,35-54-15,53 1-1,-105 141 1,52-1 0,-71 36-1,1 18 1,-18 17-1,0 0 1,0 1 0</inkml:trace>
  <inkml:trace contextRef="#ctx0" brushRef="#br0" timeOffset="13315.71">16933 1270 0,'0'0'0,"18"0"16,0 0-16,17 0 31,0-35-15,-35-18 0,0-18-1,0-17 1,-53 35-1,36 53-15,-89 0 16,18 18 0,-18 70-1,35 18 1,71-36 0,0 19-1,0-72-15,0 36 16,35-35-1,54-18 17,-1-36-17,-18-16 1,19-54 0,-54 88-16,18-70 15,-36 17 1,-17 89 15,-35 53-15,18-36-1,17 0-15,0 36 16,0-1 0,35-35-1,35-17 1,36-18-1,-35 0 17,35-70-17,-71-1 1,-18 18 0,1 0-1,-18 36 1,0 52 15,0 18-15,-18 17-1,1-17 1,17 0 0,0-35-1,0-1-15,-18-17 47,18-17-47,0-54 31,18 1-15,-1 52-16,72-88 16,-1 53-1,0 0 1,0 53-1,-70 53 1,-18 18 0,0-1-1,0 1 1,0-36 0,0-17-1,-18-18 16,18-18 1,0-17-17,0-36 1,36 1 0,34-18-1,1 35 1,34 53-1,-69 0-15,34 53 16,-70 17 0,0 18-1,-35 1 1,0-37 0,-1-34-1,36 0 1,0-36 15,36-17 0,-19 17-31</inkml:trace>
  <inkml:trace contextRef="#ctx0" brushRef="#br0" timeOffset="13798.14">18468 1235 0,'-18'0'0,"18"17"16,-17-17-16,34 0 31,19 0-31,-1 0 16,53-35-1,0-18 1,-35 0-1,-53-17 1,0 52 15,-70 18-15,-1 35 0,0 1-1,-17 52 1,35 18-1,53-36 1,0-17 0,53-35-1,18-18 1,-1 0 0,-52 0-16,0 0 15,35-18 1,-18-17-1,-35 17 17</inkml:trace>
  <inkml:trace contextRef="#ctx0" brushRef="#br0" timeOffset="13966.79">18768 1358 0,'-18'0'94,"-17"0"-94,17 0 0</inkml:trace>
  <inkml:trace contextRef="#ctx0" brushRef="#br0" timeOffset="15709.81">3810 1940 0,'0'0'0,"-18"0"15,18 18 17,18-18-17,17 0 1,36 0-1,17 18 1,0-18 0,18 0-1,53 0 1,52 0 0,54 0-1,-71 0 1,71 0-1,70 0 1,18 0 15,52-18-15,54 0 0,-124 18-1,159-35 1,0 17-1,-141 1 1,-230 17-16,371-18 16,35-17-1,-123 35 1,123-18 0,18-17-1,-424 35-15,283-18 16,123 1-1,-17-1 1,-124 0 15,70 1-15,19-1 0,-19-17-1,-35 17 1,-87 0-1,34 1 1,0-1 0,19 1-1,-125 17 1,-176 0-16,265 0 16,-88 0-1,35-18 1,-54 18-1,-87 0 17,-106 0-32,106 0 15,-53 0 1,-71 0 0,0 0-1</inkml:trace>
  <inkml:trace contextRef="#ctx0" brushRef="#br0" timeOffset="15850.17">18433 1535 0,'-18'17'32,"0"1"15,1-18-47,-19 0 0,-16 35 15,16-35-15</inkml:trace>
  <inkml:trace contextRef="#ctx0" brushRef="#br0" timeOffset="17052.93">952 2946 0,'0'0'0</inkml:trace>
  <inkml:trace contextRef="#ctx0" brushRef="#br0" timeOffset="19699.52">988 2893 0,'0'0'0,"0"-18"15,0 0 1,-18 18 46,18 18-46,0 0-16,0-1 16,-18 54-1,18 17 1,0 36 0,0-19-1,0 107 1,18-88-1,0 52 1,-18-35 0,0 71-1,0-71 1,0 35 0,0-123-16,0 88 15,0 89 1,0-54-1,0 18 1,0-88 0,0 70 15,0-88-15,0 36-1,0-54 1,-18 19-1,0-89 1,18-36 0,0-34-1,18-89 1</inkml:trace>
  <inkml:trace contextRef="#ctx0" brushRef="#br0" timeOffset="21664.15">917 2875 0,'0'0'0,"-17"0"31,17 18-16,0-1 1,17-17 0,36 0-1,18 0 1,70 0 0,-18 0-1,54-17 1,-19 17-1,-105 0-15,159-18 16,-18 18 0,141-18 15,-88 1-15,35-1-1,-52 18 1,-142 0-16,265 0 15,-106-17 1,52-1 0,37 18-1,-1-18 1,-106 18 0,-158 0-16,140-17 15,107-1 1,-18 0-1,-124 1 1,53-19 15,-70 36-15,-106-17-16,176-1 16,-70 1-1,35-1 1,-35 18-1,-71 0 1,-17 0 0,-54 0-1,-17 18 32,0-1-47,0 1 16,0 35-1,0-36-15,0 36 16,-17 18 15,17-1-15,-18 36 0,0 0-1,1 0 1,-19 70-1,36-17 1,0-35 0,0 34-1,0 36 1,-17 0 0,-1 18-1,18-53 1,0 17-1,0 1 1,0-54 0,-18 53 15,18-52-15,-17-36-1,17-17 1,0 34-1,0-52 1,0-17 0,0-1-1,0-17 1,0-1 0,0 1 15,-18-1-16,0 1 1,-17 0 0,18-1 15,-1-17-15,-17 18-1,17-18 1,0 0-16,-70 0 15,-18 18 1,-35-18 0,18 0-1,-71 0 1,-36 17 0,-17-17-1,-17 18 1,-18-18-1,88 18 1,-71-18 15,-70 17-15,123-17 0,-17 18-1,35-18 1,70 0-1,-87 0 1,87 0 0</inkml:trace>
  <inkml:trace contextRef="#ctx0" brushRef="#br0" timeOffset="22363.42">2963 5980 0,'-70'0'16,"-71"0"-1,-18 0 1,0 0-1,36 0 1,34 0 15,1 0-15,35 0 0,-35 0-1,35 0 1,36 0-16,-54 0 15,18 0 1,-17 0 0,17 0-1,-18 0 1,1 0 0,-1 17-1,36 1 1,-1-18-1,19 0 17,-1 0-1,1 0-15,-1 0-1,0 0 1,1 0-1,-1 0 1,-35 17 0,18-17-1,17 0 1,1 0 0,-1 0-1,0 0 16,36 0 48,0 0-79,-1 0 0,-34-17 15</inkml:trace>
  <inkml:trace contextRef="#ctx0" brushRef="#br0" timeOffset="22914.65">1376 5997 0,'70'0'15,"-140"0"-15,264 0 16,-88 0 0,35 35-1,-53-35 1,-53 0-16,106 18 16,-17-18-1,35 0 1,-36 0-1,53 0 1,-34 0 15,-54 0-15,53 0 0,-71 0-1,19 0 1,-1 0-1,18 0 1,-1 0 0,-52 0-1,18 0 1,0 0 0,-19 0-1,37 0 1,-19 0-1,1-18 1,-18 18 0,-36 0 15,1 0-15,-18-17 15,0-1-16,0 1 1,-18-1-16</inkml:trace>
  <inkml:trace contextRef="#ctx0" brushRef="#br0" timeOffset="24280.37">1746 3246 0,'0'-18'15,"0"0"16,0 1-31,0-1 32,-17 18-1,-1 0-31,18 18 16,-18-18-16,-17 70 15,0 18 1,-1 53-1,1-35 1,35-35 0,0-36 15,53 18-15,0-35-1,18-18 1,-1 0-1,36-53 1,-35 0 0,-54 35-16,36-70 15,-35 17 1,-18-34 0,-18 16-1,-35 19 1,0 52-1,18 36-15,-18-18 16</inkml:trace>
  <inkml:trace contextRef="#ctx0" brushRef="#br0" timeOffset="24631.3">1693 3334 0,'0'53'32,"53"0"-17,0 17 1,0-17-1,0 0 1,0-18 0,-18 18-1,-17 0 1,-1-18 0,-17-17-16,-35 35 15,-35-18 1,17-17-1,-18-18 1,1 0 15,34 0-15,36-18 15,0 1-15,36-19-16</inkml:trace>
  <inkml:trace contextRef="#ctx0" brushRef="#br0" timeOffset="25180.4">2646 3404 0,'-35'0'16,"-1"0"-16,19 0 0,-19 18 15,-52 17 1,-35 0 0,34 1-1,72-1 1,17-17-1,70-18 1,19 0 0,16 0-1,1 17 1,-53-17 0,-18 36-1,-35-1 1,-52 0-1,-72 0 1,1 1 0,34-19 15,-16-17-15,87 0-1,18-17 32,18 17-47,17-18 16,18 0-16</inkml:trace>
  <inkml:trace contextRef="#ctx0" brushRef="#br0" timeOffset="25630.03">2857 3475 0,'-17'0'47,"17"17"-32,-18 1-15,18 17 16,0 18-1,0 18 1,0 17 0,0 18-1,0 53 1,0-36 0,0 18-1,0-105-15,0 69 16,0-34-1,-17-36 1,17-52 31,0-1-31,0-35-1,0-53 1,0 71-16</inkml:trace>
  <inkml:trace contextRef="#ctx0" brushRef="#br0" timeOffset="25846.53">2857 3704 0,'0'-17'0,"0"34"0,0-52 0,0 0 15,0-1 1,0 1-1,18 0 1,0 35 0,35-36-1,17 36 1,-17 0 0</inkml:trace>
  <inkml:trace contextRef="#ctx0" brushRef="#br0" timeOffset="25952.05">2857 3810 0,'-17'0'16</inkml:trace>
  <inkml:trace contextRef="#ctx0" brushRef="#br0" timeOffset="26048.07">2769 3828 0,'18'0'46,"0"0"-30,17-36-16,18 1 16</inkml:trace>
  <inkml:trace contextRef="#ctx0" brushRef="#br0" timeOffset="26363.05">3334 3545 0,'0'18'31,"0"0"-31,0-1 16,0 1-16,0 17 15,0 1 1,0-19-1,0 1-15,0-1 16,0-34 47,0-18-48</inkml:trace>
  <inkml:trace contextRef="#ctx0" brushRef="#br0" timeOffset="26549.86">3334 3404 0,'0'0'15,"0"-17"1,-18 17-16,36 0 78,-1 0-62,1 17-16,0-17 15</inkml:trace>
  <inkml:trace contextRef="#ctx0" brushRef="#br0" timeOffset="27179.59">3881 3492 0,'0'0'0,"17"0"0,-17-17 31,0-1-31,-17 18 16,-19-17-1,-34 17 1,17 17-1,-35 54 1,70-54-16,-35 36 16,35 18 15,18-36-15,18-17-1,35-18 1,18 0-1,-54 0-15,54-53 16,17-18 0,-70 1-1,-18-54 1,0 36 0,-18-18-1,18 89-15,-18-1 16,18 36-1,0 70 1,0-18 15,0 54-15,0-89-16,0 18 16,36 53-1,-19-71 1,1-17-1,-1-1 1,1-17 0,17-35-1</inkml:trace>
  <inkml:trace contextRef="#ctx0" brushRef="#br0" timeOffset="27596.62">4127 3563 0,'18'0'47,"-18"-18"-47,18 1 16,17-36-1,-35 18 1,0-1-1,0 54 17,-35 35-17,35 0 1,-18 17 0,18 1-1,0-53 1,0-1-16,18-17 15,17 18 1,0-18 0,18-18-1,0-17 17,-35 17-32</inkml:trace>
  <inkml:trace contextRef="#ctx0" brushRef="#br0" timeOffset="28096.87">4427 3510 0,'0'0'16,"-35"-18"0,35 1-16,0-1 15,0 1 1,18 17-1,52-18 1,1 18 0,-18 35 15,17 18-15,-70 0-1,0 35 1,0-35-1,-35-18 1,17-17 0,1-18-1,17-18 17,0 1-32,0-18 15,53-36 1,-36 53-16,1-35 15,35 0 1,-18 36 0,-35-1 15,53-17-15,-35 35-16</inkml:trace>
  <inkml:trace contextRef="#ctx0" brushRef="#br0" timeOffset="28613.7">5239 3457 0,'0'-17'15,"-36"17"32,19 0-47,-1 0 16,-17 0-16,-18 35 15,18 0 17,35 0-17,0-17 1,0 0-1,17-18-15,19 0 16,34 0 0,-17 35-1,-35-35 1,-1 35 0,-17 1-1,-17-1 1,-54-18-1,1 1 1,52 0 0,-17-18 15,-1 0-15,1 0-1,-18-18 1</inkml:trace>
  <inkml:trace contextRef="#ctx0" brushRef="#br0" timeOffset="29546.23">3052 3563 0,'-18'0'31,"36"0"63,-1 0-94,1 0 15,-1 0-15,1 18 16,0-1 0,35 19-1,-36-1 1,-17 18 0,-17-36-1,-72 19 1,37-19-1,-37-17 1,72 0 0</inkml:trace>
  <inkml:trace contextRef="#ctx0" brushRef="#br0" timeOffset="30328.74">1605 4057 0,'-18'0'0,"1"18"31,17-1-15,17-17-1,19 18 1,70-18 0,-18 0-1,71 0 1,-18-18 0,88 1-1,-35-1 1,-123 18-16,193-18 15,-70 18 1,71-35 0,-54 35-1,36-18 17,18 1-17,-106-1 1,35 18-1,-53 0 1,35 0 0,-17-35-1,-88 35 1,-54 0-16,71 0 16,-35-18-1,-35 18 1,17 0-1,-17 0 17</inkml:trace>
  <inkml:trace contextRef="#ctx0" brushRef="#br0" timeOffset="30490.17">5151 3898 0,'0'0'0,"-18"0"110</inkml:trace>
  <inkml:trace contextRef="#ctx0" brushRef="#br0" timeOffset="120168.56">4004 4392 0,'0'-18'32,"18"18"-17,-18-17 1,17 17 0,-17-18 15,-17 18 31,-1 0-62,0 18 0,1-18 16,-1 17-16,-17 36 16,-18 53-1,35-35 1,18 17-1,0 0 1,53-53 0,35-35-1,-35 0 1,53-70 0,-35 35 15,-18-36-16,-36 53-15,-17-52 16,0-18 0,-53 17-1,-17 1 1,17 70 0,0 0-1,-18 35 1,54 53-1,17 0 1,53-17 0,17-1-1,1 1 1,-18-18 0,-53 17-1,0 1 16,-36-1-15,-34-34 0,-54 17-1,36-36 1,0-17 0,53 0-1,35-17 16,17-36-15,1 53-16,17-36 16</inkml:trace>
  <inkml:trace contextRef="#ctx0" brushRef="#br0" timeOffset="120717.99">4780 4568 0,'0'0'16,"0"-17"-1,-18 17-15,-52 0 16,-36 0-1,18 17 1,0 19 0,52-19-1,36 19 1,53-19 0,18-17 15,35 36-16,-18-19 1,-35 1 0,-36 35-1,-34-18 1,-1-17-16,-105 35 16,17-18-1,-18-17 1,72-18-1,-1 0 1,35 0 0,53-53 15,1 35-15</inkml:trace>
  <inkml:trace contextRef="#ctx0" brushRef="#br0" timeOffset="121085.23">5062 4586 0,'0'18'15,"0"-1"1,0 1-16,0 0 0,-17 70 16,-1 18-1,-17 35 1,0 0 0,17-106-16,0 36 31,1 17-16,17-53 1,-18-35 0,18-17 15,0-36-15</inkml:trace>
  <inkml:trace contextRef="#ctx0" brushRef="#br0" timeOffset="121435.34">4974 4657 0,'18'-18'16,"-36"36"-16,53-54 0,-17 36 15,0-17-15,52-1 31,1 18-15,-1 18 0,-34 52-1,-36-17 1,-18 18 0,0-71-16,-17 35 15,-35 18 1,34-53-1,1 18 1,0-18 0,-1 0-1</inkml:trace>
  <inkml:trace contextRef="#ctx0" brushRef="#br0" timeOffset="121933.88">3828 4939 0,'0'0'0,"17"0"31,1 0-15,17 0-16,89 0 15,-1 0 16,89 0-15,-142 0-16,195 0 16,-89 0-1,1 18 1,-89-18 0,-53 0-1,-52 0 32,-19 0-31</inkml:trace>
  <inkml:trace contextRef="#ctx0" brushRef="#br0" timeOffset="122090.55">5045 4992 0,'0'0'0,"-18"0"15,18 17 48,-18-17-47</inkml:trace>
  <inkml:trace contextRef="#ctx0" brushRef="#br0" timeOffset="123083.79">6103 5045 0,'0'0'0,"0"17"46,0 1-46,-18 35 16,1 17 0,-19 36-1,19-18 1,17-52 0,0-19-16,17 1 15,36-18 1,18 0-1,17-35 1,0-18 0,-35-35-1,-35-1 1,0-52 0,-36 18-1,-35 52 16,-18 54-15,54 17-16,-54 0 16,36 53-1,17 35 1,18-35 0,36 35-1,17-18 1,17 1-1,-17 17 1,-18-35 0,-17 0-1,-18 0 1,0 35 0,-71-35 15,36-35-16,-18-1 1,18-17 0,17 0-1,18-17 1</inkml:trace>
  <inkml:trace contextRef="#ctx0" brushRef="#br0" timeOffset="123518.5">5644 5592 0,'0'0'0,"18"0"16,123 0-1,-106 0-15,54 0 16,-54 0-16,124 0 15,-1-18 1,-69 18 0,-1 0-1,-53 0 1,-53 0 31,1 0-32,-1 0-15</inkml:trace>
  <inkml:trace contextRef="#ctx0" brushRef="#br0" timeOffset="207574.23">617 8520 0,'0'-18'47,"0"0"-47,0 1 15,-17-1 1,-1 18-1,0-18-15,-34 18 16,-54 0 0,35 18-1,1 35 1,17-18 0,0 36-1,35-18 1,18 0 15,0-18-31,35-17 31,18-18-15,0 0 0,53-18-1,-88 0-15,70-17 16,0-53-1,-35 17 1,-18-35 0,-17 18-1,-18-35 1,0 52 0,0 54-1,-18 87 16,-35 18-15,53-52 0,-35 69-1,17 36 1,18-70 0,0 17-1,0-35 1,53-18-1,-17-35 1,17 0 0,-18-35-1,0 0 1</inkml:trace>
  <inkml:trace contextRef="#ctx0" brushRef="#br0" timeOffset="208297.71">829 8608 0,'0'0'0,"0"-18"15,0 0 1,0 1 0,0-1-1,0 1 1,35-1 0,1 18-1,16 0 1,1 0-1,-35 35 1,17 18 15,-35 0-15,0-35-16,0 35 16,-35 0-1,17-1 1,1-34-1,17 0 1,-18-18 0,18-53-1,0 0 1,0 0 0,53-18-1,0 36 1,35 0 15,-17 17-15,-36 1-1,0 17 1,-17 0 0</inkml:trace>
  <inkml:trace contextRef="#ctx0" brushRef="#br0" timeOffset="210474.55">7091 5239 0,'-18'0'16,"-52"0"15,52 0-31,-17 0 16,17 0-16,-35 0 15,36 0 1,-1 0 0,0 0-1,36 0 32,52 0-16,1 0-15,52 0 0,1 0-1,-18-18 1,88 0-1,-71 18 1,54 0 0,-1-17-1,-70 17 1,0 0 0,-89 0-1,1 0 1,-18-18 46,0 1-46,0-1 15</inkml:trace>
  <inkml:trace contextRef="#ctx0" brushRef="#br0" timeOffset="211449.35">8184 4904 0,'-17'0'16,"34"0"-16,-52 0 15,35 17 32,0 1-31,0 17-1,0 0 1,71-17 0,-18 17-1,0 1 1,-1-19 0,-16-17-1,17 18 1,-36-18-1,1 0 17,-18 18 15,0-1-32,-35-17 1,17 18-1,-35-1 1,-17 36 0,17-35-1,0 35 1,-18-18 0,18 0-1,0 1 1,18-1-1,17-35 1,1 18-16,34-18 78,1 0-62,0-18-16,52-35 15,1 18 1,-1 0 0,1-1-1,-53 19 1,17-19 0,-18 36-1,-17-17 63</inkml:trace>
  <inkml:trace contextRef="#ctx0" brushRef="#br0" timeOffset="213106.53">9384 4974 0,'0'0'0,"0"-17"16,18-1-1,-18 0-15,0-17 16,17-18 0,-17 18-1,0 17 1,0 0-1,0 36 1,0 53 15,-17 17-15,-1-53-16,-35 106 16,35-17-1,-17-36 1,-36 0-1,36-17 1,0-36 0,17-35 15,18-35-15,0-18-1,0-35 1,0-1-1,36 19 1,-19 17 15,18 35-15,-17 18 0,17 18-1,-17 52 1,0 1-1,-1 0 1,1-19 0,17-34-1,18 0 1,0-18 0,18-36-1,17-16 1,-18-19 15,-52 36-31,17-1 31,-35 54 16,0 0-47,0 17 16,0 0-1,0 1 1,0-1 0,0-18-1,0-34 17,18 17-32</inkml:trace>
  <inkml:trace contextRef="#ctx0" brushRef="#br0" timeOffset="213339.57">9913 4939 0,'-18'0'0,"36"0"0,-71 0 16,35 0-1,1 0 1,34 0 31,1 18-31,17-1-16</inkml:trace>
  <inkml:trace contextRef="#ctx0" brushRef="#br0" timeOffset="214006.08">10160 5115 0,'0'18'47,"0"0"-31,-18-1-16,18 18 15,0-17-15,-17 35 16,17 0 0,-18-18-1,0 0 1,18-17 15,0-36 0,0 1-15,0-18 0,0-18-1,0 35-15,36-35 16,34-17-1,36-1 1,-18 53 0,-35 1-1,-18 17 1,18 70 0,-35 1-1,-18-1 1,0-17-1,-18-17 1,1-19 15,-1 18-15,0-35 0,18-35 15,0 18-31</inkml:trace>
  <inkml:trace contextRef="#ctx0" brushRef="#br0" timeOffset="-214490.33">10936 4727 0,'0'0'0,"-35"0"15,35 18 1,-18 17 0,-17 53-1,35-52-15,-35 52 16,35-71-16,-18 72 15,-17-1 1,17-18 0,18-34-1,0-1 1,0-17 0,0-36 30,0 0-46,0-17 16,35-18 15,18-17-15,18-1 0,-54 53-16,54-35 15,-18 36 1,-18 17-1,-17 0 1,-18 35 0,-18 0-1,-52 1 1,-1-1 0,18-17-1,36-18 1,-19 0-1,19 0 1,-1 0 15,18 17 16,0 1-31,0-1-16,18 36 15,17-17 1,-17 17 0,17-1-1,0-52 1,36 36 0,-18-36-1,-1 0 1,-16-36-1,17-16 17,-18-1-17,0 35 1,-17-17 0,-18 17-1,0 0 1,-18 1-1</inkml:trace>
  <inkml:trace contextRef="#ctx0" brushRef="#br0" timeOffset="-213274.47">9737 4957 0,'-18'0'15,"18"52"1,0-34-1,18-18 17,-1 0-17,1 0-15,35-18 16,-18 1 0,-17-18-1,-18-1 1,0 1-1,-36 35 1,19 0 0,-18 18-1,35 17 1,-18 0 0,53-35 15,0 0-16,1 0 1,-1-17 0,-35-19 15,0 19-31,0-1 16,0 0-16,-18 1 15,-17 17 1,0 0-1,0 53 1,35 0 0,0-36-1,0 1 1,52-18 0,-16 0-1,-19-18 1,-17 1-1,0-1 1,-17 18 31,-1 35-31,18 0-16</inkml:trace>
  <inkml:trace contextRef="#ctx0" brushRef="#br0" timeOffset="-212731.59">9719 5415 0,'18'0'62,"-1"0"-46,1 0 0,0 0-1,-1 0-15,-17-18 16</inkml:trace>
  <inkml:trace contextRef="#ctx0" brushRef="#br0" timeOffset="-207641.36">1429 8449 0,'0'-18'0,"0"36"47,0 0-47,0-1 16,0 19-1,0 16 1,0 1-1,0 18 1,0-53-16,0-1 16,0 1-1,17-18 1,-17-35 15</inkml:trace>
  <inkml:trace contextRef="#ctx0" brushRef="#br0" timeOffset="-207173.75">1358 8149 0,'0'0'0,"0"-17"15,-35 17 1,35 17 15,0 1-31,0-1 0,0 19 16,35 17 0,0-36-1,-17 1 1,35-18-1,0-53 1,-35 18 0,-18-18 15,0 18-15,-18 17-1,-17 18 1,-18 35-1,35 0 1,18 36 0,0-36-1,18-17 1</inkml:trace>
  <inkml:trace contextRef="#ctx0" brushRef="#br0" timeOffset="-206791.54">1764 8361 0,'0'17'62,"18"1"-62,-18 0 16,0-1-16,35 19 15,-18-19-15,19 36 16,-36 0 0,17 0-1,-17-35 1,18-18 15,-18-18 0,0-17-15,18 17-16</inkml:trace>
  <inkml:trace contextRef="#ctx0" brushRef="#br0" timeOffset="-206508.41">2028 8343 0,'0'18'32,"0"-1"-32,-17 36 15,-1 0 1,1-17-16,-19 34 15,1-17 1,35-18 0,18-52 31,-1-1-32,1 18-15</inkml:trace>
  <inkml:trace contextRef="#ctx0" brushRef="#br0" timeOffset="-206041.15">2081 8572 0,'0'18'0,"18"-36"47,0 1-47,-1 17 16,1-18-16,0 18 15,-1-53 1,1 0 0,-18 0-1,-18 53 16,1 18-15,-19 17 0,19-17-16,-1 70 15,0-53 1,18 36 0,0-36-1,53-17 1,0-18-1,35 0 1,1 0 0,-36-18 15,-36 1-31</inkml:trace>
  <inkml:trace contextRef="#ctx0" brushRef="#br0" timeOffset="-205542.63">2540 8467 0,'-18'0'0,"36"0"0,-36-18 15,18 0 1,0 1 0,0-1-16,36 0 15,34 1 1,-17 17-1,0 0 1,0 35 0,0 53 15,-36-35-15,-17 18-1,-17-36 1,-1-17-1,18-36 32,0 0-47,0-35 16,0 1 0,0-19-1,0 53-15,18 1 16,35-19-1,-18 19 1,0 17 0,18 0 15</inkml:trace>
  <inkml:trace contextRef="#ctx0" brushRef="#br0" timeOffset="-205192.54">3351 8520 0,'18'0'15,"-36"0"-15,54 0 16,-19 0-16,1 0 15,-18-36 1,0 19 0,0-1-1,-35 18 17,-1 0-17,19 18 1,-1-1-1</inkml:trace>
  <inkml:trace contextRef="#ctx0" brushRef="#br0" timeOffset="-203842.52">3916 8520 0,'-18'0'16,"36"0"-16,-71 17 16,35 1-1,36-18 32,0 0-47,34-18 16,19-35-1,35-17 1,-89 52-16,89-88 16,-35 0-1,-53-17 1,-18 17 0,-18 53-1,-17 53 1,-18 0-1,-18 71 1,53 105 15,-17-35-15,0 71 0,35 17-1,0 36 1,0-1-1,0 1 1,18-89 0,-18 54-1,0-36 1,0-159-16,17 53 16,-17-70-16,18 35 15,35-53 1,17-53-1,54-71 1,-18-17 0,-53 88-1,88-176 1,-88 0 0,-53 52-1,-89-34 1,-69 34-1,34 71 1,-17 36 0,88 70-1,35 0 1,1 0 0,17-35-1,17 17 1,1 0-16,53-17 15,35-36 1,-18 36 0,18-53-1,-36 35 17,-52 0-17,-18 71 32,0 35-31,0 0-1,0-18 1,17-17 0,1-18-16,0 0 31,-18-18-16,0-17 1</inkml:trace>
  <inkml:trace contextRef="#ctx0" brushRef="#br0" timeOffset="-203639.93">4674 8220 0,'0'-36'15,"0"54"48,0 0-47,18-18-16,0 0 15,-1 0-15</inkml:trace>
  <inkml:trace contextRef="#ctx0" brushRef="#br0" timeOffset="-203141">4939 8273 0,'0'0'0,"0"17"0,0 36 32,0 0-17,18 18 1,-18-18-1,0-18 1,0-18 0,0-34 31,0-1-32,0 1-15,0-54 16,0 0-1,70-17 1,36 18 0,-36 52 15,-34 18-31,70 18 16,-54 70-1,-34-18 1,-18 1-1,-35 0 1,0-54 0,35 1-1,0-36 17,0-17-17</inkml:trace>
  <inkml:trace contextRef="#ctx0" brushRef="#br0" timeOffset="-202458.53">5927 8202 0,'0'0'0,"0"-18"0,0 1 15,0-18 1,-53 17-1,0 18 1,-35 35 0,17 18-1,18 18 1,18-1 0,35-52-16,-18 52 15,18-17 1,36-35-1,34-18 1,-17 0 0,18-18 15,-54 18-31,54-70 16,-36-18-1,0-1 1,1-69-1,-36 16 1,0 37 0,0 52-1,0 70 32,0 1-47,-36 88 16,19 0-1,17-53-15,0 105 16,0-17 0,35-70-1,18 0 17,17-54-17,1-17 1,0-35-1,-1-18 1,1-18 0</inkml:trace>
  <inkml:trace contextRef="#ctx0" brushRef="#br0" timeOffset="-199210.1">6526 8008 0,'-17'0'16,"34"0"31,1 0-31,17 0-16,18 0 15,106-53 1,-124 35-16,53-17 15,1 0 1,-72 0 0,-34 35-1,-72 0 1,-16 17 0,-19 36-1,36 35 1,70 1-1,18-36 1,53-36 0,35 1-1,36-18 17,-36 0-17,-53-18 1,-52 18 15,-71 35-15,-1 18-1,36 0 1,0 35 0,36 1-1,17-36 1,53-1-1,-36-52-15,89 0 16,-18 0 0,54-35-1,-19-53 17,-17-18-17,-53 0 1,-53 71-16,17-124 15,-17 18 1,0 71 0,0 34-1,-17 54 17,17 0-32,-18 70 15,0 53 1,18-35-1,0 17 1,0-17 0,36-53 15,34-18-15,1-35-1,35-17 1,-18-19-1,18-52 1,-18-18 0,-70 89-16,-1-71 15,-17 52 1,-17 19 0,-36 34-1,-36 54 1,1 17-1,71 0 1,17-17 0,35-18-1,35-53 17,36 0-17,18-18 1,-107 18-16,72-53 15,-1-17 1,-53-19 0,-17 1-1,-18 53 1,0 53 15,0-1-31,-18 54 16,-17-1-1,35 18 1,-18-35 0,18-17-1,0-19 17,18-17-17,-18-17 1,0-19-1,35-17 1,0-52 0,-35 87-16,18-53 15,17 36 1,1 35 0,-1 18-1,-18 52 1,1-17-1,0 35 1,-1-70 0,-17 17 15,36-35 0,-19-17-15,19-36-1,-19 35-15,36-70 16,0 17 0,-18-17-1,-17 71 1,0 17 0,-18 35-1,0-17-15,0 52 16,0 1-1,0-1 1,0-17 0,35-35-1,53-1 17,-53-17-32,106 0 15,1-35 1,-54-18-1,-35-17 1,-53-36 0,0 53-1,-18 35 1,-53 36 0,54 17-1,-1 53 1,18 1-1,18-19 1,52-35 0,54-17-1,-36-18 17,0-18-17,-17-35 1,-36-17-1,-35-36 1,0 36 0,0 52-1,0 53 17,0-17-32,-18 52 15,18 19 1,-17-37-1,17-34 1,0 17 0,0-52 31,35-19-32,18-52 1,-18 18-1,18-18 1,-18 52 0,-17 36-16,0 0 15,-18 71 1,0-1 0,17 1-1,19-18 1,34-18-1,36-17 1,-53-18 0,0-18-1,-18-52 17,-17-19-17,-1-52 1,1-18-1,-18 124-15,0-35 16,0 17 0,0 35-1,-18 53 1,1 36 0,-18 88-1,17-18 1,18-35-1,0-18 1,0-35 0,18-36 15,52-17-15,-52 0-16,52-17 15,-17-19 1,18-16-1,-54-37 1,-17 54-16</inkml:trace>
  <inkml:trace contextRef="#ctx0" brushRef="#br0" timeOffset="-198926.5">10001 8008 0,'0'0'15,"-17"0"-15,34 0 32,36 0-32,53 0 15,-18 0 1,18 0 15,-88 0-31,35-18 16,-18 18-1,-35-17 17,0-1-17</inkml:trace>
  <inkml:trace contextRef="#ctx0" brushRef="#br0" timeOffset="-197843.42">11518 7497 0,'0'0'0,"18"-18"0,-18 0 16,35-35-1,-17 36-15,-1-36 16,1 35 0,-18-17-1,-18 35 16,1 17-31,-71 72 16,-36 52 0,106-106-16,-52 106 15,-18 53 17,35 36-17,35-54 1,18 0-1,88 1 1,-17-89 0,-1-35-1,19-36 1,-1-17 0,-35-35-1,-36 18-15,54-54 16,-36 0-1,0 18 1</inkml:trace>
  <inkml:trace contextRef="#ctx0" brushRef="#br0" timeOffset="-197509.35">11853 7726 0,'0'0'0,"0"-18"0,-17 18 16,17-17 0,-18 17-1,18 17 1,0 54 0,0 35-1,-18-1 1,1-16-1,17-1 1,-18-71-16,18 19 16,0-54 31,0 0-32,0-17-15</inkml:trace>
  <inkml:trace contextRef="#ctx0" brushRef="#br0" timeOffset="-196843.69">11695 7814 0,'0'0'16,"0"-18"-16,0 1 16,-18-1-1,36-17 1,52 0-1,1 17 1,35 0 0,-18 18-1,-53 53 1,-35-35 0,-18 70-1,-87 0 1,34-35-1,0 18 1,54-71 0,-1 17-1,36-17 17,35-17-17,17 17 1,18 0-1,-17 17 1,0 54 0,-71-1-1,0-17 1,-106 18 15,18-1-15,-1-52-1,72-18-15,-36 0 16,0 0 0,35-18-1,18 1 1,0-1 0,-17-17-1,17 17 1,17-17-1,36 0 1</inkml:trace>
  <inkml:trace contextRef="#ctx0" brushRef="#br0" timeOffset="-195826.65">12330 8008 0,'17'-18'15,"-34"36"-15,34-53 0,-17 52 63,0 1-63,0 0 16,0 52-1,0 1 1,0-18-1,18-18 1,35-35 0,-36 0-16,72 0 15,-19-35 17,18-18-17,-17-18 1,-71 18-1,0 36-15,18-1 16,-18-17 0,0 52 46,-18 1-62,0 35 16,18-35-16,0 35 15,-17 52 1,-1 1 0,18-71-1,-18 71-15,18-18 32,0 142-17,53-36 1,-17-53-1,-19 35 1,1-17 0,-18-35-1,-53-19 1,-18-52 0,18-17-1,1-36 1,-19-53-1,18 0 1,0-141 0,35 0 15,18 17-15,36-52-1,34 35 1,1 53-1,-1 53 1,1 17 0,0 18-1,-36 36 1,-18-19 0,1 36 15,0-17-16,-1-1 1,1 0 0</inkml:trace>
  <inkml:trace contextRef="#ctx0" brushRef="#br0" timeOffset="-194843.3">13335 8079 0,'0'17'47,"0"1"-32,0-36 64,0 1-64,0-1-15,0 0 16,0 1-1,-18 17 32,18 17-47,-35 19 16,0 17 15,35-36-15,17-17 15,1 0-31,17 0 16,-17-17-16,17-1 15,-17-17 1,-18 17 0,-18 0-1,-35 18 1,0 18-1,18 17 1,18-17 0,17 0-1,17-18 32,1 0-31,-18-18-1,17 18-15,-17-18 16,0 1 0,-17 17 15,-1 0-15,1 0-1,-1 0 1,0 0-1,1 0 1</inkml:trace>
  <inkml:trace contextRef="#ctx0" brushRef="#br0" timeOffset="-194143.73">13776 7673 0,'0'-18'0,"0"-35"31,0 71 0,0 0-15,0 17-16,0 35 15,-35 36 1,17 35 15,18-105-31,-18 52 16,18 18-1,0-53 1,0-18 0,53-35-1,0-18 1,-35-35 0,17 0-1</inkml:trace>
  <inkml:trace contextRef="#ctx0" brushRef="#br0" timeOffset="-193910.75">13547 7937 0,'-18'0'0,"18"-17"31,18-1-31,-1 18 15,71-35 1,-70 35-16,88-18 16,35 1-1,-17 17 1,-19 0 0</inkml:trace>
  <inkml:trace contextRef="#ctx0" brushRef="#br0" timeOffset="-193294.08">14482 8043 0,'52'36'32,"-34"-36"-32,0 0 15,-1-36 1,-17-17-1,0 0 1,-35 1 0,-53 16-1,70 36-15,-52 0 16,-1 18 0,1 52-1,34 19 1,36 17-1,0-54 1,36-16 0,-1-36-16,35 0 15,1 0 1,35-53 15,-18-35-15,-53 17-1,-17 0 1,-18 54-16,18-1 16,-18 36 15,0 52-15,-18 19-1,18-36 1,0-36-16,0 36 15,35-18 1,0-35 0,71 0-1,-18-35 1</inkml:trace>
  <inkml:trace contextRef="#ctx0" brushRef="#br0" timeOffset="-192493.44">15311 7937 0,'0'0'16,"0"-35"0,-36 18-1,19 17-15,-72 0 16,1 35 0,0 35-1,35 19 1,35-36-1,18-1 1,53-52 0,18 0-1,17-35 1,0-18 0,-70 0 15,-18 0-16,0 36 1,-35 87 15,17 19-15,18 52 0,0-36-1,0-69-15,18 87 16,-18-70-16,70 159 15,-52-36 1,-18 18 0,0 0-1,-35 0 17,-18-53-17,35-88-15,-88 88 16,18-52-1,17-89 1,1-53 0,17-36-1,-18-105 1,54-123 0,17 52-1,53 89 1,53 0-1,35 17 1,-35 71 0,-89 52-16,89-69 15,-88 52 1,-18 17 15,0 19-15,0-19-16</inkml:trace>
  <inkml:trace contextRef="#ctx0" brushRef="#br0" timeOffset="-190526.14">15540 7885 0,'0'-18'15,"0"0"-15,0 36 47,-18 0-31,18 17-16,-17 53 15,17 0 1,-18-17 0,18-36 15,0-53 0,0-17-15,18-35-1,-18 52-15,35-53 16,18 1 0,-18 35-1,0 17 1,-17 36-1,0 34 1,-18 37 0,17-72-16,19 54 15,34-36 1,18-35 15,18 0-15,-18-17-1,0-36 1,-35-71 0,-53 71-1,-17-17 1,-54 34 0,1 36-1,-19 18 1,1 70-1,53 0 1,35 18 0,0-35-1,35-54 1,36 1 15,-54-18-31,72-35 16,-36-18-1,17-35 1,-35-1 0,-17 37-1,-18-1 1,0 88 15,-35 53-15,35 0-1,0-35 1,35 0 0,36-53-1,-54 0-15,36 0 16,35-17 15,-17-54-15,-53 18-1,17-35 1,-35 70-16,17 1 16,-17-1-1,0 53 17,0 18-17,-17 18 1,-1 17-1,18-70-15,0 17 16,0 0 0,0-53 46,0-52-46,18 17-1,35-53 1,17 18 0,-34 53-1,-1 35 1,0 17 0,-35 36-1,0 18 1,0-1-1,18-34 1,17-19 0,-17 1-1,17-36 1,0-35 15,1-17-15,16-1-1,-16 36 1,-19 35 0,1 0-1,-18 18 1,0 34 0,-18 19-1,18-18 1,0 0-1,36-35 1,17-18 0,35 0-1,0-53 1,-18 0 0,-17-36 15,-17-16-16,-36 52 1,0 35 0,-53 18-1,0 18 1,35 52 0,1-52-16,17 70 15,0-17 1,0-18-1,52-18 1,1-35 0,36-18-1,16-35 1,-52 0 15</inkml:trace>
  <inkml:trace contextRef="#ctx0" brushRef="#br0" timeOffset="-189743.9">18362 6985 0,'18'0'0,"-36"0"0,36-35 15,-36 35 32,0 0-47,1 0 16,-36 0-1,-53 70 1,18 36 0,0 88-1,-1 0 1,37-35 0,34 35-1,18 0 1,35-35-1,89-36 1,34-35 0,36-52-1,-70-36 1,-18 0 0,-89 0-1,54-53 1,-53 35-16</inkml:trace>
  <inkml:trace contextRef="#ctx0" brushRef="#br0" timeOffset="-187093.64">18503 7444 0,'0'-18'16,"0"0"0,-17 18-1,17-17 1,-18 17 15,0 17 0,18 1-31,-17 0 16,17 35 0,-18-36-1,0 18 1</inkml:trace>
  <inkml:trace contextRef="#ctx0" brushRef="#br0" timeOffset="-186877.51">18627 7391 0,'0'0'0,"0"17"47,0 1-32,-18 0-15,0 17 16,1 18 0,17-36-1,0 19 1</inkml:trace>
  <inkml:trace contextRef="#ctx0" brushRef="#br0" timeOffset="-185509.74">19350 7726 0,'0'0'0,"0"-18"16,0 1-1,0-1-15,0 0 16,0 1-16,-53-1 16,0 0-1,-35 18 1,35 18 0,-18 35-1,18 35 1,18 0-1,18-17 1,17-54-16,0 54 16,17-36-1,36-35 1,18 0 0,-1-35 15,-52 17-31,52-35 15,-52 36-15,53-71 16,-36-1 0,-18 37-1,1 16 1,-18 89 15,0-35-31,0 70 16,0 18-1,0-53 1,53 35 0,18-53-1,-1-35 1,18-17 15,-17-36-15</inkml:trace>
  <inkml:trace contextRef="#ctx0" brushRef="#br0" timeOffset="-185194.79">19826 7408 0,'0'0'16,"0"-17"-16,-18 17 31,1 0-31,17 35 16,0 0 0,0 1 15,0-19-31,-18 1 15,18-1 1,0 1 0</inkml:trace>
  <inkml:trace contextRef="#ctx0" brushRef="#br0" timeOffset="-184991.74">19967 7461 0,'0'18'31,"0"0"-31,0-1 16,0 1-16,0 17 31,0-17-15</inkml:trace>
  <inkml:trace contextRef="#ctx0" brushRef="#br0" timeOffset="-184494.09">19861 7056 0,'-17'-18'0,"17"0"15,0 1 1,17 17 0,1 0-1,17 0 1,-17 17-16,70 54 15,-17 17 1,17 35 0,0 1-1,-35-18 1,-35 35 0,-18-18-1,0-87-15,-53 69 16,-53 19-1,0-18 1,53-71 0,0 0-1,36-35 1,17-35 0,0-53 15,0 53-31</inkml:trace>
  <inkml:trace contextRef="#ctx0" brushRef="#br0" timeOffset="-184028.01">20285 6967 0,'-18'-17'0,"18"-1"15,-18 18 1,36 0 0,17 0-16,36 18 31,-53-1-31,70 36 15,-53-35-15,88 123 16,-34-18 0,-1 89-1,-53-18 1,-35-70 0,-17 123-1,-89-89 1,0-69-1,0-1 1,35-53 0,19-35-1,-1 0 1,17 0-16</inkml:trace>
  <inkml:trace contextRef="#ctx0" brushRef="#br0" timeOffset="-183413.97">17074 9754 0,'0'0'0,"0"18"0,0 0 31,0-36-15,18 18-16,0-35 15,-18 17 1,0 0 0,-18 18 15,18 18 0</inkml:trace>
  <inkml:trace contextRef="#ctx0" brushRef="#br0" timeOffset="-182561.97">17780 9525 0,'0'0'0,"0"-18"31,-18 1-16,-35 17 1,1 35 0,-1 36-1,0 52 1,35-35 0,18 36-1,18-107-15,52 54 16,18-53-1,36-1 1,-1-17 0,-17-53-1,-35-17 1,-1-107 0,-52 1 15,0 52-16,-18 19 1,0 52 0,-18 106 15,0 70-15,1 1-1,-19 17 1,36-18-1,0-52 1,53-54 0,18-17-1,-1-17 1,1-36 0,0-18 15,-1-17-16,-52 70-15,-18 1 16,0 34 0,0 72-1,-18-37 1,18 1 0,-18-17-1,36-54 32,0-17-31</inkml:trace>
  <inkml:trace contextRef="#ctx0" brushRef="#br0" timeOffset="-182228.26">18644 9472 0,'-17'0'0,"-19"0"16,19 18-1,17-1 1,0 1 0,35-18-1,-17 0 1,17-18-1,-35 1 1,0-1 0,-18 18 15,-17 0-31,0 35 16,35 1 15,0-19-31,0 1 15</inkml:trace>
  <inkml:trace contextRef="#ctx0" brushRef="#br0" timeOffset="-181142.99">18997 9578 0,'0'0'0,"0"-35"16,-18 35-16,1 0 16,-18 0-1,-18 70 1,35-35-16,0 36 31,1 35-15,17-36-1,0 1 1,53-53 0,17-18-1,36 0 1,-53-36 0,17-34-1,-34-36 1,-19 0-1,19-53 1,-1 36 0,-35 70-1,0 18 1,0 52 31,0 36-32,0-35-15,-18 105 16,-17 18 0,0-52-1,17-1 1,0-53 0,18-17-1,0-36 16,18-35-15,17 0 0,54-17-1,-1 17 1,-53 35-16,36 1 16,-36 17-1,-53 17 32,-70 18-31,17-35-1,54 0-15,-36 0 16,18 0 0,-1 0-1,36 18 1,0 35-1,0 18 1,0-36 0,0-18-16,36 36 15,-1-17 1,0-19 15,53 1-31,36-18 31,-89 0-31,71 0 16,-53 0 0,-35-18-1,-18 1 17</inkml:trace>
  <inkml:trace contextRef="#ctx0" brushRef="#br0" timeOffset="-180927.54">19932 9931 0,'-18'0'62,"1"0"-62,-1 0 16,0 0-16,-17 0 15,17 0-15</inkml:trace>
  <inkml:trace contextRef="#ctx0" brushRef="#br0" timeOffset="-127350.78">5821 3475 0,'0'17'63</inkml:trace>
  <inkml:trace contextRef="#ctx0" brushRef="#br0" timeOffset="-126670.98">5821 3422 0,'0'-18'15,"0"36"157,0 0-172,0-1 16,17-17-16,-17 35 15,0 18 1,0-17 0,0-19-1,18 1 1,0-18 15,-1 0-15,36-18-1,-35 1-15,70-36 16,0 0 0,36-18-1,-18 18 1,17-17 0,-70 35-1,-18 17 1,-52 18 62,-1 0-78</inkml:trace>
  <inkml:trace contextRef="#ctx0" brushRef="#br0" timeOffset="-116462.62">13847 8749 0,'17'0'0,"18"0"31</inkml:trace>
  <inkml:trace contextRef="#ctx0" brushRef="#br0" timeOffset="-115452.83">14041 8819 0,'0'-17'16,"0"34"-16,-106-52 31,88 35-31,-17 0 16,-36-17-1,36 17 1,0 0-1,17 0 1,0 0 0,36 0 31,0 0-47,35 0 15,35 17 16,18-17-15,-1 18 0,-69-18-16,122 17 15,-34-17 1,17 18 0,18-18-1,-53 18 1,88-1-1,0 1 1,-53-18 0,70 18-1,-16-18 1,-72 17 0,106 1 15,-52 0-16,-54 17 1,18-35 0,-35 17-1,-88-17 1,17 0 0,-17 0 46,-1 0-46</inkml:trace>
  <inkml:trace contextRef="#ctx0" brushRef="#br0" timeOffset="-86523.47">14799 3210 0,'0'0'0,"0"-17"15,-18 34 48,1 1-63,-1 0 0,-105 105 15,-18-35 1,88-53 0,-124 71-1,89-53 1,35-53 0,35 0-1,36-35 16,0 35-31,35 0 16,52 0 0,1 53-1,-17 0 1,-19 0 0,-17 0-1,-18-18 1,-35-17-1,0-1 17,18-17-17,17-17 1,0-36 0,-17 35-16</inkml:trace>
  <inkml:trace contextRef="#ctx0" brushRef="#br0" timeOffset="-85322.13">15117 3281 0,'-18'0'16,"0"0"-16,18 17 15,0 36 1,0 18-1,0-53-15,18 17 32,52-35-17,36 0 1,-18-35 0,18-18-1,-70-18 1,-19-35-1,-34 36 1,-1 70 0,-35 0-1,35 70 1,1-52-16,-19 88 16,36-71-16,-17 106 15,17-35 1,0 0-1,-18-36 1,18-17 15,-35-17-15,0-36 0,-18 0-1,0-36 1,18-17-1,-1-17 1,19 52 0,34 89 15,36-18-15,0 0-1,35-36 1,-17 1-1,70-18 17,-35-53-17,-36 18 1,-17-54 0,-35 37-1,-18 34-15,0-17 16,0 52 15,0 54-15,0-18-1,0 0 1,0 0 0,0-36-1,0 1 1,0-36 15,0 1-15,0-36-1,35-18 1,0 1 0,-17 52-16,70-53 15,0 71 1,1 36-1,-54 34 1,-35 1 0,0-1-1,0-34 1,-18-19 0,1-17-1,17-17 32,17-1-47,19-17 31</inkml:trace>
  <inkml:trace contextRef="#ctx0" brushRef="#br0" timeOffset="-84939.55">16404 3581 0,'0'0'15,"0"-18"-15,-17 18 32,17 18-17,0 35 1,0 35 0,17 18-1,-17 35 1,0 53-1,0-53 1,0 35 15,-35-35-15,17-35 0,-17-35-1,17-54 1,18-34-1,0-19 1,53-69 0,0-1-1</inkml:trace>
  <inkml:trace contextRef="#ctx0" brushRef="#br0" timeOffset="-83724.03">16475 3828 0,'0'0'0,"-18"-36"0,0 19 0,1 17 0,17-18 16,-18-35-1,1 0 1,17 0 0,52 36-1,54-1 1,-18 36-1,-17 70 1,-53 0 0,-18-35-1,-89 0 1,1-18 0,18-17-1,52-18 1,0 17-1,54-17 32,17 0-31,-36 0-16,36-17 16,35-36-1,1-18 1,-19-17-1,-70 18 1,18 52 0,-36 71 15,0 17-15,18-17-1,0 0 1,36-17-1,-1-36 1,36 0 15,-36-18-15,35-35 0,1-35-1,-36 0 1,18-1-1,-53 107 17,0 35-17,0 18 1,-17-1 0,17-17-1,17-35 1,36-18-1,0 0 1,18-36 0,-19-34 15,-34 52-31,35-70 16,18-88-1,-54 70 1,19 0-1,-36 88 1,0 36 0,0 70-1,-53 53 1,35-17 0,0-36-1,18 0 1,0-35-1,0-18 1,53-35 0,0 0 15,0-35-15,18-18-1,-36 0 1,-17-35-1,-18 70-15</inkml:trace>
  <inkml:trace contextRef="#ctx0" brushRef="#br0" timeOffset="-83441.46">17374 3457 0,'0'0'0,"18"0"47,0 0-47,-1 0 16,54 0-1,-36 0 1,18 0-1,-35 0 1,35 0 0,-36 0-16</inkml:trace>
  <inkml:trace contextRef="#ctx0" brushRef="#br0" timeOffset="-82874.26">17992 3157 0,'-18'0'0,"36"0"16,-71-17-1,53 34 32,0 1-47,0 17 16,35 18-1,36 0 1,34-18 0,1 1-1,18-19 1,-54-17-1,-52 0 1,-36 0 31,-17 0-31,17 0-16,-35 53 15,-35 18 1,0 35-1,17-36 1,36 1 0,18-54-16,-1 1 15,18 0-15,-18-18 16,1 17 0,-1-17-1,-17 0 1</inkml:trace>
  <inkml:trace contextRef="#ctx0" brushRef="#br0" timeOffset="-68727.07">758 10989 0</inkml:trace>
  <inkml:trace contextRef="#ctx0" brushRef="#br0" timeOffset="-67943.61">829 11042 0,'18'0'32,"-1"0"-32,1 0 15,0-18-15,-18-17 16,0 17 15,0 1-15,-18 17-1,-17 0 1,-18 17 0,-18 36-1,18 0 1,0 18 0,36-54-16,-1 36 15,18-35-15,-18 17 16,18-17-1,0 17 1,71-35 0,-18 0-1,17 0 17,36 0-17,-53 0 1,-18 0-1,1 35 1,-19 36 0,-17-18-1,-53 70 1,-17-52 0,-36 17-1,0-53 1,0-17-1,89-18-15,-89 0 16,0 0 0,53-35-1,36-1 17,17 1-1,35 18-16,-18 17-15,54-53 16,17 17 0,-70 19-16</inkml:trace>
  <inkml:trace contextRef="#ctx0" brushRef="#br0" timeOffset="-66493.21">1305 11165 0,'0'-17'31,"-17"17"-31,-1 0 16,0 0-1,18 17 1,-17 1-16,17 17 16,-18 36-1,18-1 1,0-17-1,0 36 1,18-37 0,35-34 15,0-18-15,35 0-1,-18 0 1,18-53-1,1-17 1,-54-19 0,-35 19-1,0-36 1,-18 35 0,-70 1-1,0 35 1,0 35-1,-18 17 1,35 36 0,-17 53-1,71-18 17,17 18-17,17 0 1,36-53-1,18 0 1,-18-36 0,35-17-1,0 0 1,0-53 0,-35 18-1,0-35 1,-35-1-1,-18-17 1,-18 0 0,-70 35-1,35 17 17,-35 36-17,17 0 1,18 53-1,0 18 1,18 17 0,35 18-1,0-18 1,18-17 0,17-36-1,53-17 1,-35-18-1,18 0 1,-19-36 0,19-34-1,-18 17 17,-18-35-17,-17 17 1,-18-17-1,-53 17 1,-71 18 0,36 36-1,53 17-15,-88 0 16,-19 70 0,72 19-1,35 34 1,35-17-1,53-36 1,35 1 0,-35-53-1,17-18 17,-17 0-17,-35 0 1,-18-18-16</inkml:trace>
  <inkml:trace contextRef="#ctx0" brushRef="#br0" timeOffset="-65460.08">2840 11412 0,'-18'0'15,"36"0"-15,-53 0 0,17 0 16,0-17 0,18-1-1,0 36 48,0-1-63,18-17 15,0 0 32,-18-17-15,0-1-32,0 0 15,0 1 1,0-1-1,-18 18 1,18 35 0,0-17-16,0 17 15,0-17 17,0 0-1,0-36 0,0-17-31</inkml:trace>
  <inkml:trace contextRef="#ctx0" brushRef="#br0" timeOffset="-65002.5">3157 10936 0,'-17'0'141,"17"18"-141,0-1 16,-18-17-1,18 18-15,0 0 0</inkml:trace>
  <inkml:trace contextRef="#ctx0" brushRef="#br0" timeOffset="-64543.18">3404 11395 0,'0'17'109,"0"1"-93,18-18 46,-18-18-30,18 18-32,-18-17 15,17 17-15,1-18 16</inkml:trace>
  <inkml:trace contextRef="#ctx0" brushRef="#br0" timeOffset="-63959.11">4251 10601 0,'-18'0'0,"36"0"0,-18 0 31,18 0-31,70-18 16,-53 1-16,141-36 15,-34 17 17,-54 19-17,-35 17 1,-36 0-1,-34 17 1,-1 1-16,-17 0 0</inkml:trace>
  <inkml:trace contextRef="#ctx0" brushRef="#br0" timeOffset="-63659.84">4639 10566 0,'-35'0'31,"35"17"-31,-18 36 16,18 0-1,0 35 1,0-52 0,0 52-1,18 18 1,-18-1-1,17-52 1,1-17 0,0-19-1,-1-17 17</inkml:trace>
  <inkml:trace contextRef="#ctx0" brushRef="#br0" timeOffset="-61526.78">4480 10795 0,'18'0'16,"-18"-18"-16,18 18 15,17-53 1,18 18 0,0-35-1,0 34 1,-18 1 15,-53 35-15,-35 18-1,-35 35 1,-53 35 0,35-18-1,71-17 1,35-35 0,0 0-16,35-18 15,89 17 1,-19-17-1,37 35 1,-19 1 0,-105-19-16,-1 19 15,-17 34 1,-53 1 15,-35-1-15,-18-52-1,53-18 1,36 0-16,-36-35 16,18-1-1,17-17 1,18 36 0,0-1-1,18 18 1,35 35-1,17 1 1,1-1 0,17-17-1,0-18 1,18-36 15,17-34-15,-87 17-1,-19-18 1,-17 18 0,0 18-1,0 70 17,0 36-17,0 17 1,0-35-1,18-18 1,0-17 0,17-18-1,-35-71 1,17 36 0</inkml:trace>
  <inkml:trace contextRef="#ctx0" brushRef="#br0" timeOffset="-61159.84">5151 10636 0,'-18'0'0,"36"0"0,-71 0 16,17 53 0,36 18-1,0-36 1,71 0-1,-18-35 1,17-53 0,-52 0-1,-18 1 1,-35 16 15,17 36-31,-35-17 16,-35 34-1,70 54 1,18-18 0,53 35-1,-17-70 1,-19-18-16,54 17 16</inkml:trace>
  <inkml:trace contextRef="#ctx0" brushRef="#br0" timeOffset="-59977.98">5644 10813 0,'-17'0'31,"17"17"-31,-18 1 0,1 17 31,17 36-15,17-1-1,-17-17 1,0-35-16,0 35 16,0-36-1,-17-34 32,17-1-47,-18-52 16,18 52-16,0-53 15,18-34 1,70 34 0,-18 53-1,54 18 1,-18 71 15,-36-1-15,1 19-1,-36-36 1,0-36 0,1-17-1,-1-35 1,18-36 0,-18-17-1,0 0 1,36-18-1,-18 89 1,-18-1 0,-35 53-1,0 0 1,0 1 15,0-19-15,0-34 15,0-19-15,0-16-1,-35 16 1,-1 36 0,19 0-16,-18 0 15,-1 53 1,1 53-1,35 0 1,0-36 0,0-17-1,88-17 1,-17-36 15,87 0-15,-34-36-1,-36-17 1,-17-17 0,-54-36-1,-17 35 1,-17 36 0,-36 35-1,18 53 1,-1 35-1,36-17 1,18-1 0,52-34-1,-17-19 17,18-17-17,-18 0 1,-36-17-1,1-1-15</inkml:trace>
  <inkml:trace contextRef="#ctx0" brushRef="#br0" timeOffset="-59810.46">7267 10954 0,'-17'17'0,"-1"-17"0,-35 18 16,35-18-1,36 0 17,17 0-17</inkml:trace>
  <inkml:trace contextRef="#ctx0" brushRef="#br0" timeOffset="-57560.04">8202 10777 0,'0'0'0,"0"-17"15,-18-36 1,1 53-16,-1-71 16,18 89 15,0 35-15,0 17-1,0 36 1,0-71-16,0 54 15,0-54 1,0 0 0,-17-35-1,-1-17 1,-17-54 15,35 0-15,0 54-16,0-71 15,53-1 1,17 19 0,-17 70-1,18 35 1,-19 36 0,-52-54-16,36 72 15,-19-19 1,1-17-1,-18-35 1,0-36 31,0-17-47,0-36 31,0-52-15,71 17-1,-19 53 1,19 35 0,-53 18-16,35 36 15,0 69 1,17 19 0,-35-54-1,18 1 1,18-53-1,-18-18 1,35-36 0,-18-34-1,-34-1 1,-36-52 15,0 17-15,0 88-16,0-17 15,-36 35 1,19 71 0,-1 17-1,18 18 1,0-1 0,53-34-1,18-53 1,17-18-1,-35 0 1,-36-18-16,36-17 16,0-53-1,-35-18 1,-18 0 15,0 53-15,0 18-1,0 52 1,0 36 0,-18 53-1,18-35 1,0 17 0,53-35-1,18-53 1,35 17-1,52-52 1,-69-18 0,-1-35-1,-71-35 1,-17-1 15,0-17-15,0 106-16,-17-36 15,-1 71 1,0 53 0,18 35-1,0 71 1,0-106-16,0 53 16,0-71-16,36 53 15,17-17 1,35-36-1,18-35 1,-36-18 0,-52 1-16,52-36 15,-34 35-15,34-70 16,-17-71 0,-35-35 15,-18 71-16,0 35 1,0 105 15,-18 89-15,18 17 0,0-87-16,0 87 15,0 54 1,0-107-1,71 1 1,17-71 0,0 0-1,36-36 1,-19-52 15,-34 0-15,-53 0-1,-18 70 1,0 36 0,0 35-1,0 35 1,-18-17 0,36-71 15,35 0-16,-1-53 1,-34 53-16,0-71 16,17 18-1</inkml:trace>
  <inkml:trace contextRef="#ctx0" brushRef="#br0" timeOffset="-57377.47">11430 10301 0,'-18'0'0,"36"0"0,-89-18 16,36 18 0</inkml:trace>
  <inkml:trace contextRef="#ctx0" brushRef="#br0" timeOffset="-57177.57">10619 10601 0,'0'18'0,"0"-36"0,-18 36 15,36-18 1,-1 0-1,36-36 1,71 1 0,-1-18-1,-105 35-15,17 18 0</inkml:trace>
  <inkml:trace contextRef="#ctx0" brushRef="#br0" timeOffset="-56627.37">11518 10830 0,'0'0'0,"0"-17"0,18-89 31,-18 88-31,17 1 16,-17 34 15,0 18-31,0 124 16,0 53-1,-17 70 1,-1-53 15,-17 89-15,17-248-16,-17 213 15,17-160 1,1-17 0,34-177 15,19-34-15,-36 52-16,35-194 15,0 17 1</inkml:trace>
  <inkml:trace contextRef="#ctx0" brushRef="#br0" timeOffset="-56311.57">11518 11024 0,'0'-53'15,"0"106"-15,0-141 0,0 18 0,0-36 16,18 18 0,35 35 15,35 17-16,18 36 1,-53 53 0,-53-17-16,0 52 15,-89-18 1,-16 36 0,-1-35-1,88-54 1,36-17 15,-18-17-31,35-1 16,18-35-1</inkml:trace>
  <inkml:trace contextRef="#ctx0" brushRef="#br0" timeOffset="-56026.64">12118 10354 0,'0'-18'0,"0"36"0,0-53 16,0 52-1,0 1 1,0 88 0,0 0-1,0-53-15,0 70 16,-18-35-1,18-17 1,0-36 0,71-35-1,-1-53 1,-52 36 0</inkml:trace>
  <inkml:trace contextRef="#ctx0" brushRef="#br0" timeOffset="-55677.2">12418 10707 0,'17'-18'47,"1"1"-31,0-1-16,17-35 15,0 18 1,-35-1-1,0 19-15,-17 17 16,-36 17 0,-36 54-1,54 35 1,18-18 15,17-17-15,0-54-16,52 18 15,1-17 1,36-18 0,-19-53-1,1 0 1</inkml:trace>
  <inkml:trace contextRef="#ctx0" brushRef="#br0" timeOffset="-52626.72">13758 10495 0,'0'0'0,"18"-18"47,0 18-47,-1-17 15,1-1-15,0 1 0,70-36 16,0-18 0,-53 18-1,-123 53 17,-18 18-17,71 17 1,-36 36-1,36 34 1,35-34 0,0-36-1,71-17 1,17-18 0,0-35-1,-70 35 1,-71 17 15,-35 72-15,35 16-1,35-34 1,18-36-16,0 36 31,35-36-15,36-35-1,35 0 1,17-71 0,53-34-1,-52-36 1,-53-1 0,-71-16-1,0 34 1,0 107-1,-36 34 1,1 89 0,17 17-1,1 54 1,17-36 15,0-70-15,0-54-16,53 36 15,52-53 1,-16 0 0,16-70-1,-34-1 1,-53-17 0,-1-36-1,-34 89 1,-36 35-1,17 88 1,1-17 0,35 17-1,0-17 1,71-54 15,35-17-15,-18-17-1,53-36 1,-35-18 0,-71-17-1,-35 35 1,0 35 0,0 36-1,0 35 1,0 35-1,-18-17 1,18-1 0,0-52-1,18-36 32,0-17-31,17-53-1,18-18 1,-18 35 0,0 36-1,-17 35-15,0 18 16,-1 17 0,-17-17-16,18 70 15,17-18 1,-17 1-1,17-18 1,-17-36 0,-1-17-16,1 0 15,53-52 1,-1-37 15,-35 19-15,18-54-1,-17 54 1,-19 52 0,-17 53-1,0 18 1,0 36 0,0 16-1,0-52 1,71 0-1,-54-53-15,89 18 16,0-18 0,88-35-1,-70-18 1,-71 0 15,-36-53-15,-34 0-1,-36 88 1,-18 18 0,18 89-1,53-19 1,0 18 0,0-52-16,53 17 15,0-36 1,70-17-1,1-17 1,-54-19 0,1-34-1,-53-36 1,-1 88 0,-17-35-1,0 18 1,-17 106 15,17-54-31,-18 36 16,0 18-1,18-18 1,0-36 15,0-34-15,0-1-1,18 0-15,17-52 16,1-18 0,17 17-1,-36 53 1,18 18 15,-17 71-15,17 0-1,1-1 1,34-35 0,1 1-1,17-36 1,18 0 0,-53-53-1,-36 35-15,54-70 16,-53-36-1,-18-17 1,0 18 0,-18 88-1,-17 35 17,17 52-17,18 37 1,0 34-1,0-17 1,0-35 0,71-19-1,17-34 1,-35-18 0,52 0-1,-52-53 1,-17 0-1,-19-53 1,-17 71 0,-17 53 15,17 35-15,0 17 15,0 1-16,0-54 1,0 19 0,-18-54 31,18 0-32,-18 1-15,18-36 16</inkml:trace>
  <inkml:trace contextRef="#ctx0" brushRef="#br0" timeOffset="-52427.42">17533 10442 0,'-18'0'0,"36"0"0,-18 0 47,88-17-32,0-1 1,18 18 0,-53-18-1,-35 1-15,-1 17 16</inkml:trace>
  <inkml:trace contextRef="#ctx0" brushRef="#br0" timeOffset="-51311.07">19526 10866 0,'0'0'0,"0"-53"31,0 35-31,0-35 16,0-17-1,0 52-15,-17-70 16,-72-1-1,1 54 1,0 35 0,-35 88-1,34 36 1,72-1 0,-1-17 15,18-71-16,53 1 1,35-36 0,0-36-1,1-34 1,-37-18 0,-34 17-1,0 1 1,-1 52-1,-17 71 1,18 35 0,17-35-1,18 18 1,18-36 0,-18-35 15,53 0-16,-36-18 1,-35-17 0,-17-36-1,0-17 1,-1 18 0,54-19-1,-1 36 1,1 53-1,17 71 1,-35 0 0,0 17-1,-53-18 1,0-17 0,-18-17 15,-17-36-16,35-36 17,0-34-17,0 52-15,18-52 16,52-36 0,-17 53-1,18 17 1,-1 36-1,-34 0 1,-19 0-16,18 18 16,-35 17-1</inkml:trace>
  <inkml:trace contextRef="#ctx0" brushRef="#br0" timeOffset="-50944.73">20690 10707 0,'18'17'16,"0"-17"-1,52 0 1,-17-17 0,-18-18-1,1-18 1,-36 0 0,-18 17-1,-88 19 1,36 70-1,-19 53 1,89-36 0,0 1-1,53-18 1,53-53 0,18 0 15,-18 0-16,-36-36 1,1-17 0,-54 0-1</inkml:trace>
  <inkml:trace contextRef="#ctx0" brushRef="#br0" timeOffset="-49410.33">900 12665 0,'0'0'0,"-18"-18"0,18 0 0,-35 1 16,35-1 15,0 36 0,0 52-15,0 54-1,0-89-15,0 53 16,0-17 0,0-54-1,0-34 16,0-18-15,0-71 0,17 18-1,19-1 1,-1 54 0,18 17-1,-18 36 16,-17-18-31,35 71 16,-36-1 0,1 36-1,-18-53 1,0-18 0,0-52 15,0-54-16,35-17 1,18 0 0,53-18-1,0 71 1,-71 35-16,71 0 16,-36 52 15,-52 54-16,-18-18 1,0 18 0,0-88-1,0 0 1,0-54 0</inkml:trace>
  <inkml:trace contextRef="#ctx0" brushRef="#br0" timeOffset="-48545.07">2170 12647 0,'35'-53'16,"-35"36"-1,0-1-15,-53-17 31,0 17-15,18 18-16,-36 0 16,18 53-1,0 35 1,36 18 0,17 35-1,17-35 1,36-89-1,0 1 1,0-53 0,35-36-1,-35-17 1,-35 70-16,-1-105 31,-17 52-15,0 19-1,0 87 17,0-18-32,0 36 15,0 71 1,18-107-16,35 54 16,18-18-1,17-35 1,35-54-1,-35-17 1,1-70 0,-72 88-16,19-54 15,-19-52 1,-17 35 0,0 18-1,-17 71 16,-1 17-31,18 53 16,0 35 0,0 53-1,0-35 1,0 35 0,35-71-1,18-17 1,0-53-1,0-35 1,-18-53 0,-35 17-1,0 54-15</inkml:trace>
  <inkml:trace contextRef="#ctx0" brushRef="#br0" timeOffset="-48360.81">2628 12612 0,'0'0'0,"-53"0"16,36 0 0,34 0-1,1 0-15,70-18 16,18 1 0,-18-1-1,-17-17 1,-1 17-1</inkml:trace>
  <inkml:trace contextRef="#ctx0" brushRef="#br0" timeOffset="-47344.72">3440 12541 0,'0'-17'31,"0"-1"-31,-18 0 16,0 18 0,-35-17-1,0 17 1,1 17 0,34 36-1,18 106 1,0-71-1,88 18 1,-17-88 0,70-18-1,-18-36 1,-35-34 0,-70 52-1,70-105 1,-70 35-1,-18-54 1,-18 37 0,-35 34-1,18 71 1,17 88 0,18 36-1,0-18 1,0 17-1,0-35 1,18-35 0,0-53-1,35-18 1,0-52 15,-1 17-31,1-53 31,-17 71-15,-19 17 0,19 71-1,-36 0 1,35 18 0,-18-36-1,36 0 1,-35-35-16,53 0 15,17-35 1,-18-36 0,-34 18-1,-1-17 1,-35 35 0,-35 88 30,35 17-30,0-17 0,0-18-1,53-35 1,17 0 0,18-53-1,-52 0 1,-36 1-1</inkml:trace>
  <inkml:trace contextRef="#ctx0" brushRef="#br0" timeOffset="-47195.66">4410 12277 0,'-18'0'0,"36"0"15,-54 35-15,19-17 31,17-1-31,0 1 16,35-18 0</inkml:trace>
  <inkml:trace contextRef="#ctx0" brushRef="#br0" timeOffset="-46678.85">4974 12382 0,'0'0'0,"0"18"0,0 0 16,0-1-16,-35 19 15,0-1 1,17 36 0,18-54-1,0 54-15,0-36 31,0 0-15,0-17 0,0-36 15,0 1-31,18-54 16,35-17-1,17 0 1,1-1-1,17 89 1,-71 18 0,1-18-16,0 88 15,-18-35 1,0 18 0,0-18 15,0-18-16,35-35 17,18-35-17,-35 17-15</inkml:trace>
  <inkml:trace contextRef="#ctx0" brushRef="#br0" timeOffset="-45828.88">5927 12400 0,'0'0'16,"0"-35"-16,0-18 16,-71 53-1,1 18 1,-54 52 0,89-52-1,-53 70-15,52-17 31,36-19-15,36-34 0,69-18-1,19-18 1,-106 1-16,52-18 16,-17-36-1,-35 0 1,-18 36-1,0 17 1,0 36 15,-18 53-15,0-18 0,-17 70-1,35 71 1,0-18 15,35 89-15,-17-194-16,70 228 15,-17-69 1,17 52 0,-53 0-1,-35-123 1,-88 0-1,-35-142 1,-19-70 0,37-70-1,16-106 1,54-1 0,18-211 15,34 142-16,18 140 1,1-18 0,17 72-1,-18 52 1,18 35 0,-36 18-1,19 0 1,-19 0-1,1-18 1,17 18 0</inkml:trace>
  <inkml:trace contextRef="#ctx0" brushRef="#br0" timeOffset="-43396.45">7197 12241 0,'-18'0'0,"36"0"0,-71-88 32,35 88-17,0 0-15,1 0 16,-18 88 0,35 36-1,0-1 16,0 1-15,35-71 0,18 0-1,0-53 1,0-18 0,-36 0-16,36-70 15,0 18 1,0-89-1,-35 0 1,-18 53 0,0 53-1,-36 159 17,36-18-17,0 71 16,0-35-15,0-107-16,18 19 16,-18-19-16,71 18 15,-19-35 1,54-35 0,18-18-1,-36-17 1,-18-54-1,-70 54 1,-35 70 0,-53 35-1,53 18 1,35 35 0,0 0-1,17-70-15,36 17 31,-17 0-15,-19-35 0,-34 0 15,-1-35-15,-35 18-1,18 17 1,17 0-1,18 17 1,0 18 0,35-17-1,36-18 1,35 0 0,-36-35-1,54-18 1,-54-18 15,-34 1-15,-36 52-16,0-70 15,0 35 1,-18 71 15,0 52-15,1-52-16,17 88 15,0-18 1,0-53 0,53-17-1,35-18 1,-18 0 0,54-71 15,-71 18-16,-18-35 1,-35 0 0,0 53-1,0 17 1,-35 106 0,35 0-1,0-17 1,0-18-1,0-35 1,0-1 0,0-34-1,17-36 1,54-18 0,-36-17-1,18 0 16,0 70-15,-35 18 0,-1 71-1,1-19 1,17 37 0,18-19-1,18-34 1,-54-19-16,89-17 15,18 0 1,-18-17 0,-1-36-1,-34-18 1,-36-17 0,-35-18-1,-53 18 16,-35 88-15,18 53 0,17 17-1,17 36 1,36-88-16,0 35 16,0-36-16,18 1 15,53 0 1,-1-18-1,1-36 1,-1-17 0,-35-17-1,-17 17 1,-18 35 0,0 54 15,0-19-16,-35 36 1,17 35 0,1 124-1,17 35 1,17-53 0,36 106-1,18 17 1,-1-52-1,-70-53 1,0-107 0,-88-69-1,17-36 1,-34-106 0,-1-123-1,88 35 16,-17-71-15,35 36 0,0 70-1,0-18 1,0 1 0,0 53-1</inkml:trace>
  <inkml:trace contextRef="#ctx0" brushRef="#br0" timeOffset="-43191.58">8220 12047 0,'0'0'0,"-18"0"0,18-17 15,18 17 32</inkml:trace>
  <inkml:trace contextRef="#ctx0" brushRef="#br0" timeOffset="-42695.31">11095 11871 0,'0'0'0,"0"-18"0,-18-70 32,18 70-32,-17-34 15,-1 52 1,-17 52-1,35 72 1,0 17 0,0 35-1,0-17 1,0-71 0,35-52-1,0-36 16,18 0-15,-18-71 0,-35 53-16,0 1 0</inkml:trace>
  <inkml:trace contextRef="#ctx0" brushRef="#br0" timeOffset="-42512.58">10795 12224 0,'0'0'15,"-18"0"17,71 0-32,88-36 15,-17 1 1,35 0 0,-124 35-1,35-18-15</inkml:trace>
  <inkml:trace contextRef="#ctx0" brushRef="#br0" timeOffset="-41261.92">11659 12083 0,'0'-18'16,"0"0"0,-17 18-1,-1-17-15,-35-1 16,0 18-1,-17 18 1,-1 70 0,18 18-1,0 35 1,53-88 0,18 0-1,52-53 16,-17-18-15,53-70 0,-35 0-1,-54 17 1,19-35 0,-19 53-1,-34 106 16,-1-35-31,-17 70 16,17 18 0,18-18-1,0-35 1,88-35 0,89-18-1,17-36 16,-18-52-15,-70 18 0,-53-36-1,-53-18 1,-53 54 0,-35 52-1,0 53 1,-1 71-1,1 18 1,71-54 0,34-17-1,71-53 1,-17 0 0,35-70-1,0 17 16,-71 0-15,-18 18 0,1 17-1,-18 36 1,-35 70 0,0 0-1,35 53 1,0 53-1,17-141-15,18 141 16,18 71 0,18 17-1,0 53 1,-54-88 0,1 35-1,-53-35 16,-18-176-15,-53-54 0,-71-123-1,36-35 1,-35-106 0,52-176-1,107 141 1,17-89-1,106 89 1,-1 141 0,-69 106-16,52-53 15,18-18 1,-53 70 0,17 1-1</inkml:trace>
  <inkml:trace contextRef="#ctx0" brushRef="#br0" timeOffset="-39263.73">12506 12083 0,'0'0'15,"0"-36"1,0 1 0,-18 35-1,1 53 1,-19 70-1,1 1 1,17-36 0,18-35-1,0-35 1,0-36 15,18 0-31,35-52 16,-18-1 15,-17 18-15,17 18-1,-17 53 1,0-1-16,-1 19 16,54 52-1,-18-53 1,-18-17-1,18-18 1,-36 0 0,54-71-1,-53 54-15,52-72 16,1 1 0,52-35-1,-52 70 16,17 53-15,-17 35 0,-36 36-1,0 17 1,-17-18 0,-18-34-1,17-36 16,-17-36-15,0-34 0,-35 17-1,-35-18 1,-1 36 0,-17 35-1,0 71 1,52-54-1,-17 124 1,36-52 0,17 16-1,35-34 1,36-71 0,34 0-1,-34-18 1,17-35-1,-17-52 1,-36 16 0,-35-16-1,0 87-15,0-17 16,0 140 15,0-34-15,0 35 15,0-18-15,35-70-1,53-18 1,-17-53 0,-18 0-1,-18-35 1,-35-36-1,0 18 1,0 89 0,0 52-1,0 53 1,-17 36 0,17-54-1,0 1 16,0-54-15,17-17 0,1-35-1,17-18 1,0-35 0,18-35-1,-53 52 1,18 53-1,0 18 1,17 53 0,-17 35-1,-1-52-15,18 34 16,18 1 0,0-54-1,-17-17 1,34-17 15,18-54-15,-17-35-1,-36-17 1,0 35 0,-35 35-1,18 53 1,-18 18-1,0 70 1,0 0 0,0 0-1,53-17 1,0-36 0,53-35-1,-89 0-15,89-35 31,-35-1-15,-1-52 0,-34-35-1,-36 52 1,-18 36 0,-53 88-1,36 70 1,17 1-1,18-36 1,36-35 0,52-53-1,0 0 1,0-53 0,-35 18-1</inkml:trace>
  <inkml:trace contextRef="#ctx0" brushRef="#br0" timeOffset="-37379.91">16263 12224 0,'18'0'16,"-1"0"-1,1 0-15,35-36 16,35-34 0,0-1-1,-88 1 1,-17-36 0,-1 88-16,-88-88 15,18 71 1,-36 35-1,19 71 1,-19 70 0,71 35-1,53-35 1,71-70 0,-1-71-1,54 0 16,-1-71-15,-34 1 0,-54 35-16,35-71 15,-70 0 1,0 53 0,0 88 15,0-17-31,-17 70 15,17 71 1,35-89 0,88-34-1,-52-36 1,35-18 0,0-53-1,-53-17 1,-36-35 15,-17 35-15,0 52-1,-35 36 1,17 53 0,1 106-1,17-88 1,0-1-1,0-52 1,17-36 15,-17 0-31,36-34 16,-19-37 0,54 1-1,-36 53 1,18 17 15,0 89-15,0-1-1,-36-52-15,72 70 16,-19-35 0,18-35-1,-17-18 1,-18-36-1,0-69 1,0-19 0,0 18-1,35 0 1,18 71 0,-18 35 15,-35 71-16,-53-18 1,17 17 0,19-17-1,-36-35 1,17-18 0,-17-35-1,0-1 1,-17-17-1,-54 18 1,18 35 0,-17 18-1,52-1-15,-53 36 16,19 53 0,16 0-1,19-18 16,17-35-15,53-18 0,17-35-1,18-53 1,-17-35 0,-18 0-1,0-71 1,-36 0-1,-17 18 1,0 71 0,-17 140 15,17 54-15,0-89-16,0 36 15,0-18 1,35 88-1,36-35 1,-19-54 0,19-16-1,0-19 1,-19-17 0,90-53-1,-72 18-15</inkml:trace>
  <inkml:trace contextRef="#ctx0" brushRef="#br0" timeOffset="-35747.47">19191 11800 0,'0'0'0,"0"-17"0,0-36 16,0 35 0,-18 18-1,-52 35 1,17 54 15,53-1-15,-18 35-1,18-87-15,0 34 16,71-17 0,35-35-1,0-18 1,17-53-1,18-88 1,-88 17 0,18-35-1,-54 18 1,1 53 0,-18 53-1,-35 53 1,-18 87 15,0 36-15,53-35-1,0 35 1,17-35 0,54-53-1,88-53 1,-36 0-1,-35-53 1,1-53 0,-54 1-1,-35 34 1,-53 36 0,0 35-1,-35 70 1,0 36 15,52-18-15,19-17-1,70-36 1,0-35 0,35-17-1,-18-54 1,-34 18-1,-1-35 1,-17 35 0,-36 88 15,-35 71-15,53-35-1,0-54-15,0 36 16,0-35-1,35 17 1,71-35 0,18 0-1,-19-18 1,1-70 0,-53-18-1,-53 71-15,0-18 16,0 0-1,-53 71 1,18 35 0,17 35-1,18-17 1,18-1 0,17-35-1,-35-52 48,0-1-48,-35-35 1,-36 53 0,36 0-1,0 36 1,17-1-1,36-18 1,-1-17-16,89 18 16,18-18-1,-18 0 1,-1-35 0,1-18-1,-70-53 1,-36 0 15,0 53-15,-18 53-1,-17 36 1,17 17 0,18 52-1,0-52 1,0 0-1,-35 0 1,-18-35 0,18-1-1,-1-17 1,-17 0 0,0-17-1</inkml:trace>
  <inkml:trace contextRef="#ctx0" brushRef="#br0" timeOffset="-33297.72">1270 14323 0,'0'-36'0,"0"72"0,0-89 16,0-35 0,0 70-16,0 0 15,18 18 16,35 36-15,-1 52 0,-34 88-1,-18-35 1,0 0 0,0-88-1,0-35 1,-18-18-16,1-71 31,17 1-15,17-71-1,19 35 1,-36 71-16,17-18 16,36 88-1,-17 36 1,-1 70 15,18-53-15,17-18-1,1-34 1,52-36 0,-17-71-1,-18 1 1,1-36-1,-72 18 1,-52-18 0,-36 35-1,18 71 1,-35 35 0,35 54-1,36 87 1,17-70 15,0-71-31,17 36 16,36-54-1,18-17 1,-18-53 0,0-35-1,-18-18 1,-35 18-1,0 35 1,-18 53 0,1 89-1,17-1 1,17 18 0,71-36-1,-17-52 1,53-18-1,-36-53 17,35-35-17,-17-36 1,-71 18 0,-35 53-1,-17 53 1,-19 71-1,36 35 1,0 0 0,0-53-1,0-18 1,36-53 15,-1-52-15,-17-1-1,-18 53 1,35-87 0,0-1-1,0 70 1,1 54 0,-19 35-1,19 53 1,-19 0-1,19-53 1,-19-36 0,36 1-1,0-71 1,35-18 0,18-70-1,-35 35 1,-54 54 15,-17 34-15,0 36-1,0 52 1,0 54 0,35-19-1,54-16 1,-19-72-1,71 1 1,-52-36 0,52-70-1,-88 18 1,-18-72 0,-35 89-1,-53-35 1,35 71-1,-35-1 1,-17 53 0,35 36-1,35 70 1,35 0 0,18-88-1,17 0 1,-17-53-1,18-18 1,-54-17 0,36-36-1,18-34 1</inkml:trace>
  <inkml:trace contextRef="#ctx0" brushRef="#br0" timeOffset="-32146.89">6156 13794 0,'0'-36'0,"0"72"0,0-89 16,18-53-1,-18 88 1,0 36-1,0-1 1,0 125 0,0 34-1,-36-35 1,-34 35 0,17-70-1,-35 0 1,52-88-1,19-18-15,-36 0 16,-35-71 0,35-17-1,0-53 1,18 35 0,35 88-16,0-70 15,0 71 1,52 52 15,54 71-15,-35-18-1,-1 35 1,-52-105-16,53 53 16,-1-36-1,18-35 1,-17-53-1,35-35 1,-18 17 0,-18-52-1,-34 52 1,-36 106 31,-36 71-16,36-35-15,0 17-1,53-35 1,0-35 0,53-18-1,-88-18-15,52-17 16,19-36-1,-54-17 1,-35 17 0,-35-34-1,-54 34 1,1 71 0,-35 18-1,52 35 1,36-1 15,35 1-15,0 0-1,88-35 1,18-18 0,-18 0-16</inkml:trace>
  <inkml:trace contextRef="#ctx0" brushRef="#br0" timeOffset="-30680.91">7373 13952 0,'0'0'0,"0"-53"15,-18 36 1,-35 17 0,1 17-1,-19 54 1,36 35 15,35 0-15,0-1-1,35-34 1,53 0 0,0-71-1,124 0 1,-36-53-1,-34 0 1,-19-35 0,-52 17-1,-54-17 1,-52-36 0,-18 107-1,-35 17 1,17 35 15,1 53-15,52 0-1,18 18 1,0-35 0,71-54-1,-18-17 1,52-53-1,-69 36 1,17-89 0,-36 18-1,1 17 1,-18 54 0,0 87 30,0-17-46,0-35 16,0 17 0,53 18-1,0-35 1,0-1 0,17-17-1,1-35 1,-36-18-1,18-53 1,-53 0 0,0-52-1,0 69 1,0 19 0,-18 87-1,1 36 1,-1 71 15,18-18-15,0 17-1,0-17 1,0-71-16,53 1 16,17-1-1,19-35 1,17-18-1,-1-35 1,-69 36-16,-1-19 16,-17 19-16,34-71 15,-34 35 1,-36 53 15,1 17-15,-1 1-1,1 0-15,-1 70 16,0-35 0,18-18-1,53-17 1,35-18 0,-17 0-1,-53-18-15,70-35 16,-35 18-1,-53-53 1,0-18 0,-53 53-1,-35 35 1,-1 53 0,1 18-1,53 18 1,35-53-1,70-18 17,54 0-17,-89 0-15</inkml:trace>
  <inkml:trace contextRef="#ctx0" brushRef="#br0" timeOffset="-30212.62">9666 14023 0,'0'0'0,"-18"0"0,-52-18 16,35 1-1,35-19 1,0 1 0,35 0-1,18 35 1,35 0-1,0 70 17,-70-17-17,-18 35 1,-18-17 0,-17-36-1,35-17 1,0-36 15,18-17-15,17-36-1,0 1 1,18-36 0,-18 71-1,1 0 1,17 17-1,-18 0 1</inkml:trace>
  <inkml:trace contextRef="#ctx0" brushRef="#br0" timeOffset="-29764.01">10389 13847 0,'18'0'0,"-36"0"0,54-18 16,-36 0-16,-18 18 31,-35 0-15,-18 36 0,36 16-1,18 1 1,17-17-1,70-1 17,1-17-17,-18-1 1,-18 1 0,-18 17-1,-17-17 1,-17-1-16,-54 19 15,1-19 1,52-17 0,-17 0-1,17 0 1,1-35 0,-36 0-1</inkml:trace>
  <inkml:trace contextRef="#ctx0" brushRef="#br0" timeOffset="-29365.16">8202 13917 0,'18'0'0,"-1"0"0,142-18 31,-124 18-15,89-35-16,52 18 15,-35-1 17,-70 18-17,-53 0 1,-1 0 0</inkml:trace>
  <inkml:trace contextRef="#ctx0" brushRef="#br0" timeOffset="-28081.45">11236 13600 0,'0'0'0,"0"-18"0,0-35 16,0 35-1,0 1 1,0 52 15,0-17-15,0 123 0,0-18-1,0 18 1,0-105-16,0 34 15,18-35 1,17-17 0,0-36-1,18-34 1,0-37 0,-53 72-16,35-71 15,-17-1 1,-18 72-1,18 17 17,-18 17-32,0 36 15,17 35 1,1 1 0,35-36-1,0-36 1,52-17-1,-16-17 1,34-54 0,-88 53-16,18-70 15,-17-53 1,-36-18 0,-18 89-1,0 17 1,18 70-1,-17 89 17,-1 35-17,18-35 1,0 18 0,53-54-1,18-34 1,-36-36-16,88 0 15,-17 0 1,18-53 0,-36-36-1,-71 19 1,-17-18 0,0 35-1,-70 70 1,35 54 15,17 17-15,18 0-1,18-35 1,35-17 0,-1-36-1,37 0 1,-1 0-1,88-71 1,-141 53-16,1 1 0</inkml:trace>
  <inkml:trace contextRef="#ctx0" brushRef="#br0" timeOffset="-26763.7">13564 13458 0,'-17'-17'0,"34"34"0,-52-52 0,-18-18 31,53 36-31,-18 17 16,-17 17-1,35 71 1,0 89 0,0-124-16,35 70 15,-17 18 1,17-88-1,36-17 17,-1-36-17,-17-36 1,-17 19-16,34-72 16,-17-69-1,-35 17 1,-1-36-1,-17 89 1,0 53 0,-17 141 15,17 52-15,0-17-1,0-105-15,35 70 16,0-18 15,36-53-15,35-35-1,-36-35 1,54-36 0,-18-35-1,-53 18 1,-36 0-1,-87 123 17,34 18-17,19 53 1,17-35 0,53-19-1,-36-34-15,19 17 16,-1-35 15,-53 0 0,-17 0-15,17 0-16,-70-53 16,53 36-1,17 17 1,18 35-1,0 18 1,35-18 0,54-17-1,-19-18 1,54-18 0,17-35-1,-35 0 1,35-52 15,-88-54-15,-71 88-1,-53 54 1,1 17 0,17 105-1,53 19 1,35-36-1,36-17 1,-1-54 0,36-17-1,0 0 1,-35-35 0,-1-18-1</inkml:trace>
  <inkml:trace contextRef="#ctx0" brushRef="#br0" timeOffset="-26332.11">16404 13511 0,'0'-17'0,"0"34"16,0-52-16,-35-88 15,35 105 1,0-17-16,0 52 31,0 1-31,0 0 16,0 87-1,0 1 1,-35 35 0,35-52-1,0-1 1,17-53-1</inkml:trace>
  <inkml:trace contextRef="#ctx0" brushRef="#br0" timeOffset="-24831.36">16016 13741 0,'-18'0'16,"36"0"-16,-18 0 31,18 0-31,158-18 31,-17-35-15,70-35 0,-176 70-16,71-52 15,-54-18 1,-70-1-1,-18 19 1,-34 52 0,-19 36-1,0 88 1,1 70 0,52-53-1,18 1 1,18-53-1,35-36 17,0-35-17,-18-35 1,36-36 0,-54 0-1,36-17 1,-18 35-1,-35 106 17,0 18-17,36 17 1,17-17 0,17-54-1,54-17 1,-89 0-16,88-17 15,36-36 17,-18-36-17,-123 72-15,0-54 16,-1-17 0,-17 53-16,-35 17 15,-53 18 1,-18 71-1,71 17 1,35 0 0,35 0-1,35-52 1,54-36 0,-18-18-1,17-53 1,-70-17 15,-35 70-31,-18-34 16,0-54-1,-18 159 17,0 35-17,18-18 1,-17-34-16,17 17 15,0 0 1,0-36 0,0-34 15,17-54-15,-17 53-16,53-70 15,-17 0 1,52-36 15,-35 107-15,17 34-1,-34 54 1,-19 17 0,-17-70-16,0 70 15,18-70 1,-18-1-1,18-17 1,-18-53 0,70-52-1,-17-19 1,18 54 0,17-1-1,0 71 1,-53 0-1,36 35-15,-18 71 32,-53-18-17,0 18 1,0-18 0,0-52-1,0-19 1,106-70 15,-89 36-31</inkml:trace>
  <inkml:trace contextRef="#ctx0" brushRef="#br0" timeOffset="-24048.24">19703 13582 0,'17'-18'0,"-34"36"0,52-36 0,0-35 16,-17-35-1,-18 0 17,-35 35-17,-54 53 1,-69 18 0,122-1-16,-70 54 15,18 52 1,71-34-1,17 16 1,70-52 0,18-53-1,36-17 1,-54-54 0,-17 1-1,-17-54 1,-36 36-1,17 53 17,-34 52-17,-19 36 1,1 53 0,0 0-1,35-36 1,53 1-1,70-53 1,-17-18 0,17-36-1,-52-34 1,17-36 0,-35-18-1,-53 36 1,0 71-1,-35 34 17,17 36-17,18 35 1,18 1 0,0-72-16,-18 36 15,0 18 1,-36-54-1,1-17 1,-36 0 0,-34 18-1,69 0-15</inkml:trace>
  <inkml:trace contextRef="#ctx0" brushRef="#br0" timeOffset="-23298.41">3722 15804 0,'0'0'16,"-124"-105"-1,107 105 1,-19 0-16,-17 88 16,53 88 15,0-17-15,18 17-1,-18-87 1,0-37-1,18-34 1,-18-36 0,-18-17-1,18 18-15</inkml:trace>
  <inkml:trace contextRef="#ctx0" brushRef="#br0" timeOffset="-22497.41">3193 16228 0,'0'0'0,"-18"17"15,18 19 17,88-19-17,71-34 1,0-36 0,105-88-1,-123 17 1,-17 18-1,-124 36 1,0-1 0,-53 71-1,-18 53 1,71 18 0,0 105-1,18-52 1,0-1-1,-1-52 1,-17-36 15,0-17-15,0-54 0,18-17-1,17-35 1,-17-18-1,17 71 1,0 35 0,18 88-1,18 0 1,-36-35 0,36 0-1,-1-53 1,71-53-1,-52 0 17,-1-35-17,-71 0 1,-17-18 0,-53 71-1,-52 70 1,69 36-1,36 52 1,18-52 0,53-1-1,-1-70 1,-52 0-16,70 0 16,-17-17-1,52-72 1</inkml:trace>
  <inkml:trace contextRef="#ctx0" brushRef="#br0" timeOffset="-21981.73">6509 15628 0,'0'0'0,"-18"0"0,0 0 16,1 18-1,17 17-15,0 106 16,0 71 0,17-18 15,1 70-15,-18-175-16,35 140 15,-17 88 1,-18-140-1,0-19 1,0-122 0,0-72-1,0-87 1,0-71 0,0-71-1,-53 54 1,53 140-1</inkml:trace>
  <inkml:trace contextRef="#ctx0" brushRef="#br0" timeOffset="-21666.08">6350 16069 0,'-35'-159'15,"70"318"-15,-88-441 16,35 123 0,71 36-1,18 70 1,105 53-1,-52 70 1,-89-52-16,18 105 16,-53-52-1,-106 52 1,-35-34 0,53-37-1,0-16 1,105-54 15,71-35 0,54-17-15,-90 52-16</inkml:trace>
  <inkml:trace contextRef="#ctx0" brushRef="#br0" timeOffset="-20681.75">7003 15699 0,'70'-36'16,"-140"72"-16,211-160 15,-141 106-15,0-17 16,0 0 0,-71 35-1,18 53 1,36-18-16,-54 53 16,18 18-1,36-18 1,17-17-1,0-18 1,70-53 15,-52 0-31,52-35 16,18-36 0,1-35-1,-72 36 1,1-19-1,-18 54 1,0 70 15,-18 36-15,18 17 0,0-17-1,36-18 1,16-53-1,-34 0-15,88-36 16,-35-17 15,34-35-15,-69 0 0,-36 70-16,0-17 15,-36 0 1,19 35-1,-19 70 1,36-17 0,18 0-1,-18-35-15,53 35 16,18-36 0,34-17-1,1 0 1,35-52-1,-17-19 17,-71 0-17,-18-87 1,-35 34 0,0 1-1,0 87 1,0 72-1,-35 87 1,35-88-16,-18 89 16,0 35-1,18-53 1,0-36 0,18-35-1,35-35 1,-35 0-16,52-17 15,-35-36 17,18-18-17,-35 36-15</inkml:trace>
  <inkml:trace contextRef="#ctx0" brushRef="#br0" timeOffset="-20497.39">8132 15540 0,'0'17'0,"0"-34"0,-18 34 16,36-17 15,-1 0-31,18 0 16,1 0-16,70-35 16,-18 18-1,53-36 1</inkml:trace>
  <inkml:trace contextRef="#ctx0" brushRef="#br0" timeOffset="-19398.84">9507 15346 0,'0'-18'0,"0"36"0,0-53 15,0 17-15,0 0 16,-17 18 0,-36 53-1,0 53 1,53-71-16,-35 71 15,35-18 1,0-17 15,53-53-15,52-18 0,-16-36-1,-1-34 1,-71-19-1,-70-16 1,-17 52 0,-18 35-1,70 18 1,0 18 0,54-1-1,34-17 1,89-17-1,0-36 17,-53 0-17,-18 0 1,-53 18 0,-35 17-1,-18 36 16,18-1-31,-17 36 16,17 106 0,-18 0-1,18-18 1,0 123 0,0 36-1,0-53 1,53 230-1,-18-213 1,18 71 15,-35-141-15,17-53 0,-35-123-1,-17-53 1,-1-1-16,-70-69 15,-53-107 1,-1-88 0,54 36-1,35-107 1,53 18 0,53 53-1,18 142 1,17 34-1,0 71 1,-70 53 15,0 0-31,34 0 16,19 0 0</inkml:trace>
  <inkml:trace contextRef="#ctx0" brushRef="#br0" timeOffset="-18981.86">11747 15346 0,'0'-18'16,"0"36"-16,18-53 0,-18-18 31,0 0-15,0 35 0,-53 18-1,36 0-15,-36 71 16,-18 70-1,53 35 1,18-70 0,18-18-1,53-35 1,34-35 0,37-18-1,-19-53 1,18-18-1</inkml:trace>
  <inkml:trace contextRef="#ctx0" brushRef="#br0" timeOffset="-18565.32">12577 15311 0,'0'0'16,"17"-36"-16,-17-34 15,0 17 1,-35 35-1,-71 36 1,-17 70 0,34 35-1,89-34 1,18-54 0,105 0-1,1-35 1,-18 35-1,-36-17 17,-52 17-17,-36 1 1,-87 17 0,16-36-1,54-17-15,-88 18 16,70-18-1,0-18 1,53 1 0,17-19-1</inkml:trace>
  <inkml:trace contextRef="#ctx0" brushRef="#br0" timeOffset="-18097.93">13264 15363 0,'0'0'0,"36"-17"0,-19-1 15,1 1-15,-18-19 16,0 19-16,-18-19 16,-35 36-1,-70 53 1,-18 35-1,70-17 1,54-53-16,17 52 16,17-35-1,89-17 1,53 17 0,-36-17-1,-17 17 1,-71 1-1,-70-1 1,-88-17 15,-36 17-15,53-35 0,0 0-1,71 0 1,35-35-1,71-18 1</inkml:trace>
  <inkml:trace contextRef="#ctx0" brushRef="#br0" timeOffset="-16599.39">14570 15293 0,'0'0'0,"0"18"0,-36 17 31,54-35 32,0-18-63,-18 1 0,17 17 16,54-89-1,-53 36 1,-18 36-16,0-71 15,0 52 1,-71 36 0,-17 36-1,53 34 1,17 124 0,53-88-1,18-18 1,18-35-1,-54-53 1,54 0 15,-36-53-15,53-53 0,18-17-1,0 35 1,35 17-1,-70 71 1,-18 53 0,-53 71-1,-53-1 1,-36-17 0,54-71-1,18-35 1,105-88 15,0-18-15,-18 18 15,1-36-15,-53 54-1,-18 88 1,-36 34-1,19 19 1,-19 35 0,36-18-1,18-17 1,70-36 0,-70-18-16,105-17 15,36-17 1,0-71-1,-71 17 1,-35-52 0,-35 17 15,-18 35-15,-18 54-1,-17 34 1,-1 71-1,19 18 1,-1 124 0,18-1-1,0 0 1,18 106 0,52 18-1,1-71 1,17 18-1,-88-229-15,35 105 16,-35-52 15,-17-107-15,-36-52 0,-35-89-1,52-70 1,19-123-1,17 141-15</inkml:trace>
  <inkml:trace contextRef="#ctx0" brushRef="#br0" timeOffset="-16282.54">15822 15328 0,'0'0'0,"0"-123"31,0 87-31,18 1 0,70-35 16,88 34 15,18 54-15,-53 70 0,-123 53-1,-53-35 1,-106 0-1,17-36 1,-17-34 0,123-36-1,36 0 1,123-71 0</inkml:trace>
  <inkml:trace contextRef="#ctx0" brushRef="#br0" timeOffset="-15715.18">16880 15205 0,'-35'0'0,"70"0"0,-88 0 16,36 0-16,-36 0 16,35-36-1,18-34 1,18 35 0,0 17-16,87-17 15,-16 35 1,52 17-1,-53 107 1,-88-36 15,-35 53-15,17-123-16,-35 52 16,-17-34-1,34-36 1,36-18-1,0-53 1,0 1 0,18 35-16,52-89 15,19 36 1,-19 35 0,36 35-1,0 18 1,-53 53-1,-53-17-15,17-19 16</inkml:trace>
  <inkml:trace contextRef="#ctx0" brushRef="#br0" timeOffset="-13548.17">17551 15311 0,'0'70'16,"0"-140"-16,17 193 16,1-105-1,35-18 1,0-53-1,35-35 1,-70-1 0,-1-34-1,-17 52 1,0 54 0,-88 34-1,18 72 1,34 16-1,1 19 1,35-36 15,53-35-15,70-53 0,-17-18-1,35-35 1,18-52-1,-71 16 1,-52-16 0,-36 87-16,-36-17 15,-52 35 1,35 70 0,53 1-1,18 17 1,35 0-1,0-35 1,-36-35 0,-34-18 31,-19 0-32,1-18 1,0 18-1,17 0 1,18 35 0,0 1-1,53-36 1,35 0 0,-52 0-16,105-53 15,-18 17 1,18-52-1,-53 0 1,-52-18 0,-36 53 15,-71 53-15,1 71-1,52-1 1,18 19-1,35-1 1,0-35 0,-17-36-16,17 19 15,-52-36 32,-1 0-47,-35 0 16,0 0-1,53 17 1,0 1 15,71-1-31,35-17 32,-18 0-17,-53 0-15,53-35 16,-52 18-16,52-19 15,0-52 1,-53-35 0,-17 52-1,-18 36 1,0 52 0,-18 89-1,-17 0 1,17-53-1,18 18 1,53-54 15,0-17-15,71 0 0,-36-35-1,0-18 1,0-53-1,-70 36 1,17 17 0,-52 106 15,-36 52-15,35-52-1,18 18 1,0-53-16,35-18 15,36 0 17,17-18-32,-35-35 31,-18-18-15,-35-17-1,-35 18 1,-71 34-1,53 36 1,36 0 0,69 0 15,37-17-15,-1 17-1,0 0 1,-70 17-1,17 54 1,-35-18 0,0 17-1,0-17 17,0-17-17,0-19 1,0-34 15,0-1-15,0 0-16,53-70 15,0 18 1,35-36 0,-35 71-1,-18 52 1,-35 54-1,0-36-15,0 36 16,18 17 0,52-18 15,1-52-15,35-18-1,0-35 1,-71-1-1,-17 19-15,17-54 16,-35 1 0,0-36-1,-106 35 1</inkml:trace>
  <inkml:trace contextRef="#ctx0" brushRef="#br0" timeOffset="-13314.48">19209 14905 0,'-18'0'0,"36"0"0,-89 0 15,36 0 1,35-18-1,18 18 1,-1 0 0,1 0-16,-1 0 0</inkml:trace>
  <inkml:trace contextRef="#ctx0" brushRef="#br0" timeOffset="-12981.49">21484 15557 0,'0'0'0,"-35"0"16,17 0 15,1 0 32,-1 0-63,0 0 15,1 0-15</inkml:trace>
  <inkml:trace contextRef="#ctx0" brushRef="#br0" timeOffset="14796.43">12647 17022 0,'-18'0'16,"18"-36"15,0 19-31,0-19 16,0-17-1,0 18 1,-17 35 0,-18 35-1,-18 54 1,0 52-1,17-35 1,36-1 0,18-52-1,88-35 1,-36-53 0,36-54 15,-35 1-16,-71-53 1,-35 53 0,-1 70-16,-70-35 15,18 36 1,35 52 0,53 53-1,18 0 1,53-35-1,17-35 1,-53-18-16</inkml:trace>
  <inkml:trace contextRef="#ctx0" brushRef="#br0" timeOffset="15179.75">13053 17039 0,'-36'-53'15,"19"36"1,-1-19 0,18 19-1,18 17 1,-1 0 0,1 0-16,53 53 15,17 52 1,-88-34-1,0 17 1,0-53 0,-18-52 15,18-1-31,-35-35 16,0-17 15,17 17-16,0-35 1,18 35 0,53-53-1</inkml:trace>
  <inkml:trace contextRef="#ctx0" brushRef="#br0" timeOffset="15680.02">13070 16563 0,'-35'-18'16,"70"36"-16,-105-53 0,-71-1 15,88 36-15,-88 0 16,-53 18 0,53 70-1,-18 89 1,53 70 0,88 17 15,54-70-16,87 35 1,1-87 0,70-37-1,-36-87 1,177-71 0,-140-53-1,16-105 1,-123 17-1,-70-71 1,-89-35 0,-52 124-1,-159 17 1,88 141 0,-18 71-1,106 53 16,71 53-15,53-53 0,140-18-1</inkml:trace>
  <inkml:trace contextRef="#ctx0" brushRef="#br0" timeOffset="16096.58">14376 16616 0,'0'0'16,"-18"0"-16,-35-18 15,53 1 1,0 34 0,53 36-1,88 88 1,-35-17 0,35 34-1,-70-87 1,-36-18-1,-35-35 1,0-36 0,-18-17-1,18 17-15,-35-105 16</inkml:trace>
  <inkml:trace contextRef="#ctx0" brushRef="#br0" timeOffset="16312.71">14781 16545 0,'0'-53'16,"0"106"-16,-17-88 16,-1 70-1,-52 89 1,-1 17 0,-17 53-1,-18-18 1,71-88-1,35-52-15,0-1 16,17-35 0,36-18-1</inkml:trace>
  <inkml:trace contextRef="#ctx0" brushRef="#br0" timeOffset="16662.86">14905 16880 0,'0'36'31,"0"-1"-31,0-17 0,0 52 16,0 54 0,0 105-1,17-159-15,19 160 16,-19 105-1,1-88 1,-18 35 0,0-123-1,0-124-15,0 71 16,0-194 15,0-89 0,0-140-15,0 229-16</inkml:trace>
  <inkml:trace contextRef="#ctx0" brushRef="#br0" timeOffset="16946.65">15028 17586 0,'0'0'0,"0"-194"16,-70-18 0,52 71-1,18-18 1,53 71-1,53 71 1,-18 69 0,-70 1-1,-18 53 1,-53-35 0,-53-1 15,88-52-31,-35 0 15,18-1 1,106-70 15,-36 18-31</inkml:trace>
  <inkml:trace contextRef="#ctx0" brushRef="#br0" timeOffset="18096.88">15646 16845 0,'0'0'0,"17"-18"0,19-34 15,-36-1 1,-18 17 0,-35 36-1,-88 89 1,53-1 0,17 71-1,71-18 16,0-71-15,88-52 0,1-18-1,16-71 1,-52 1 0,-17-54-1,-36 18 1,0 18-1,0 71 1,0 69 0,0 90-1,0-37 1,17 1 0,19-53-1,69-35 16,-34-36-15,52-52 0,-52-19-1,-18-69 1,-36-19 0,-17 89-1,0 70-15,-17 1 16,-1 34-1,1 107 1,17-1 0,17 19-1,1-107-15,52 35 16,36-34 0,35-36 15,-52-53-16,-1-53 1,-53-18 0,-17 89-16,-18-141 15,0 105 1,0 36 0,0 88-1,0 35 1,0 71-1,-18-36 1,18-17 0,0-88-1,0-1 1,0-34 0,35-54-1,-35 54 1,36-89-1,-1 35 1,-18 71 0,-17 18-1,0 70 1,18-17 0,53 17-1,-1-71 1,18-17-1,18-35 1,-35-35 0,-18-36-1,-53-18 1,0 89 0</inkml:trace>
  <inkml:trace contextRef="#ctx0" brushRef="#br0" timeOffset="18313.94">16140 16775 0,'0'0'0,"-18"0"0,-17 0 0,35 17 16,17-17 0,71-35-1,89 0 1,-18-1-1,17 1 1,-88 17 0,-53 1-1</inkml:trace>
  <inkml:trace contextRef="#ctx0" brushRef="#br0" timeOffset="19529.67">18344 16933 0,'-35'18'0,"70"-36"0,-87 54 15,34-19-15,-35 1 16,53-36 15,18 1-31,123-107 16,-106 54 0,0 34-16,-17-87 15,-18 70 16,-71 35-15,-17 71 0,53 71-1,35 17 1,0-35 0,70-36-1,-17-35 1,36-35-1,16-70 1,-52-1 0,18-52-1,-18 35 1,17 17 0,-17 71-1,-35 35 16,0 1-31,-18 69 16,0-34 0,-36 17-1,19-52 1,17-54 15,0 0-31,53-70 16,-36 17-1,18-52 1,-35 70 0,0 124 15,0-54-31,0 71 16,0 36-1,0-53 16,71-19-15,70-52 0,-35 0-1,70-105 1,-105 16 0,-71-34-1,0 35 1,-18 35-1,-17 53 1,0 17 0,-1 107-1,19 17 1,-1 88 0,-17-52-1,0 193 16,17-141-15,0 71 0,18-88-1,0 0 1,0-124 0,0-141 15,0 18-31,36-177 15,16-17 1</inkml:trace>
  <inkml:trace contextRef="#ctx0" brushRef="#br0" timeOffset="19845.85">19420 16845 0,'0'0'0,"0"-35"0,-17-36 16,-1-17-1,36 0 1,105 17 0,-17 71-1,88 36 1,-159 52 0,-52 53-1,-71-53 1,-71 36-1,35-71 1,89-53-16,-18 17 16,106-70 15,88-35-15</inkml:trace>
  <inkml:trace contextRef="#ctx0" brushRef="#br0" timeOffset="20262.45">20073 16739 0,'0'0'0,"-18"-17"16,18-1-16,-17 0 16,17 1-16,0-36 15,17 18 1,36 17-1,0 18 1,18 35 0,-36 71-1,-35-35 1,0-36-16,0 35 16,-18-52-1,1-18 16,17-18-15,0-52 0,0-18-1,70-36 1,19 71 0,-37 36-1,1 17 1,-53 17-16</inkml:trace>
  <inkml:trace contextRef="#ctx0" brushRef="#br0" timeOffset="22211.79">20532 16810 0,'17'35'0,"-34"-70"0,87 105 16,-35-70 0,-17 0-1,53-17-15,-1-36 31,-17-71-15,-35 54 0,-18 35-1,-35 35 1,-36 35 0,-17 88-1,88-52 1,17 17-1,54-70 1,35-18 0,0-18-1,52-88 1,-52 18 0,-18-35 15,-88 52-16,-35 53 1,-53 36 0,53 35-1,17 53 1,36-18 0,35 0-1,-18-35 1,-18-35-1,-34-18 17,-18-18-17,-1 18 1,36 18 15,18-18 0,70 0-15,-17 0 0,52-71-1,-17 18 1,0-53 0,-71 1-1,-35 87-15,0 0 16,-70 18-1,17 36 1,35 69 0,18-16-1,53 16 1,0-52 0,-53-35-1,0-36 32,0 1-31,-18-1-1,18 36 32,0-1-47,18-17 16,70 0-1,-70 0-15,70-35 16,0-18 0,0-17-1,-70-1 1,0-17 0,-1 53-1,-17 70 32,-35 53-31,17 0-1,18-53 1,36-17 0,-19-18-16,18 0 15,54-53 1,-72 0-1,36-17 1,-53 34 0,0 89 15,0 36-15,0-37-1,0-34 1,0 0 15,35-18-15,1-53-1,-19-18 1,-17 1 0,0-18-1,0 52 1,0 19-1,18 17 1,0 0 0,-1 0-16,19 35 15,-1 0 1,0 36 0,-17-1-1,-18-17 1,0-18 15,17-35-15,-17-35 15,18-35-15,0 17-1,-1 17-15,54-52 16,-18 53-1,-18 17 1,-17 36 0,-1 35-1,-17 35 1,0 0 0,0-35-1,0-35 16,18-18-15,17 0 0,-17-53-1,0-18 1,-18 1 0</inkml:trace>
  <inkml:trace contextRef="#ctx0" brushRef="#br0" timeOffset="22479.06">22137 16316 0,'0'0'0,"-35"0"31,35 18-15,0-1 15,0 1-15,0 0 0,-36 17-16</inkml:trace>
  <inkml:trace contextRef="#ctx0" brushRef="#br0" timeOffset="40492.93">17339 5891 0,'0'-17'0,"0"-19"16,0 19-1,18 17 48,-1 0-63,89 53 15,0 17 1,53 54 0,-36-36-1,54 35 1,-125-87-16,54 34 16,35 36-1,-35-53 1,-70-18-1,-19-35 17,-17 18-17,0-53 17,-17 35-32,17-53 15,-18 0-15</inkml:trace>
  <inkml:trace contextRef="#ctx0" brushRef="#br0" timeOffset="40975.94">18503 5750 0,'0'-17'0,"0"34"0,0-52 16,0 0-16,0-36 15,0 54 1,0-19 0,-17 54 15,-36 17-15,17 0-16,-34 36 15,-107 105 1,124-123-16,-158 141 15,52-35 1,-35 88 0,71-88-1,-36 0 1,71-54 0,70-52-1,18-35 1,18-18 46,-1 0-46,19-18 0,-36 1-16</inkml:trace>
  <inkml:trace contextRef="#ctx0" brushRef="#br0" timeOffset="72432.96">14605 2117 0,'0'0'0,"0"-18"0,0-35 31,0 35-15,0 1-16,0-1 16,0 1-1,0 34 17,0 18-17,18 36 1,-1 17-1,-17-17 1,36-1 0,-19-52-1,18-18 1,54-18 0,-1-35 15,-53 36-31,194-142 15,54-53 1,-72 36 0,19 17-1,-125 89 1,-34 34 0,-71 19-1,-18 17 63</inkml:trace>
  <inkml:trace contextRef="#ctx0" brushRef="#br0" timeOffset="73506.93">6403 2487 0,'0'0'0,"0"-18"15,0 1 17,0 34 14,0 1-30,0 0-16,53 70 16,0 0-1,0 18 1,-18-36 0,-17-52-1,17 17 1,18-35-1,53 0 1,-1-70 0,125-107-1,-19 1 1,142-89 0,-53 54-1,-124 87 1,-105 89-1,-71 53 32,0-1-31,0 1-16,0 17 31,0 1-15,0-1-1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9T02:32:11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10707 2222 0,'-18'0'0,"-17"-17"31,17 17-31,1 0 47,-19 0-47,54 0 16,53 53-1,17-36 1,-53 19-16,53-19 15,36-17 1,-19-17 0,-16-19-1,-19 1 1,-34-18 0,-19 18-1,-34 53 16,-36 52-15,-18 36 15,18 53-15,35-124-16,-52 141 16,52-140-16</inkml:trace>
  <inkml:trace contextRef="#ctx0" brushRef="#br0" timeOffset="82.89">10918 3016 0,'0'18'16,"0"17"-1,0 0 1,0-123-16</inkml:trace>
  <inkml:trace contextRef="#ctx0" brushRef="#br0" timeOffset="483.27">10654 2769 0,'0'18'31,"18"-18"-31,17 0 16,53-18 0,71 1-1,-18-1 1,-53 0 0,-53 18-16,18 0 15,-35 0 32,-18-17-31,0-1 15</inkml:trace>
  <inkml:trace contextRef="#ctx0" brushRef="#br0" timeOffset="915.79">11077 2611 0,'0'0'0,"0"17"15,-17-17-15,-36 141 31,53-123-31,-53 88 16,17 0 0,1-53-1,0-1 1,17-52 0,1 18-1,17-36 16,0 1-31</inkml:trace>
  <inkml:trace contextRef="#ctx0" brushRef="#br0" timeOffset="1265.02">11518 2558 0,'0'-18'0,"0"0"31,0 1-31,18 17 16,-18-36-1,17 36 1,-17-17 0,0 34 31,0 19-32,0-19-15</inkml:trace>
  <inkml:trace contextRef="#ctx0" brushRef="#br0" timeOffset="1520.55">11501 2981 0,'-18'0'31,"18"-18"63,18 1-78</inkml:trace>
  <inkml:trace contextRef="#ctx0" brushRef="#br0" timeOffset="2233.77">12277 2611 0,'-18'0'0,"36"0"0,-54-18 0,1-17 31,35 17-31,0 0 16,18-52-1,-1 52-15,36-17 16,35 0 0,1 17-1,-36 18 1,-18 71 0,-35 34-1,-35 36 1,-89-17-1,1-54 1,-1 1 15,1-18-15,70-35 0,35-18-1,18-18 1,0-17-1,71-18 1,17 35 0,-35 18-1,-36 0-15,36 0 16,0 35 0,-35-17-1,17 17 1,-17-35-1,-1 0-15,1 0 16,0 0 15,35 0-15,0-35 0</inkml:trace>
  <inkml:trace contextRef="#ctx0" brushRef="#br0" timeOffset="2715.31">13017 2522 0,'0'-17'0,"0"34"0,0-52 16,0 17-16,-17 18 31,-1 0-31,-35 71 16,0 0-1,-17 52 1,35 0 0,35-70 15,0-35-31,0 35 16,88-35-1,-18-18 1,71-36-1,-17-34 1,-36-18 0,-17-106-1,-71 105 1,0 19 0,-71 70-1,1 0 1,-1 53-1,36 0 17,35-36-17</inkml:trace>
  <inkml:trace contextRef="#ctx0" brushRef="#br0" timeOffset="3164.78">14499 2240 0,'0'0'0,"0"-35"0,0 17 0,0-35 15,0-17 1,0 34 0,0 54 15,0 0-15,-17 17-16,-36 71 15,-89 123 1,-34 53-1,53-70 1,-18 35 0,17 18-1,89-160 1,17-16 0,71-107 15</inkml:trace>
  <inkml:trace contextRef="#ctx0" brushRef="#br0" timeOffset="3218.64">14376 2981 0,'53'-53'16</inkml:trace>
  <inkml:trace contextRef="#ctx0" brushRef="#br0" timeOffset="3665.7">14799 2469 0,'0'-35'15,"0"70"-15,0-87 16,0 34 0,0 88-1,0-17 1,0-35-16,18 0 16,-1-18-16,54 0 15,52 0 1,18-18-1,-52-53 1,-1 1 15,-88 35-15,-88 105 15,-18 36-15,18 0-1,-1 35 1,1-18 0,71-52-1,-1 0 1,18-54 0,18-34 15,-1-19-16</inkml:trace>
  <inkml:trace contextRef="#ctx0" brushRef="#br0" timeOffset="3915.4">14587 2840 0,'-17'0'15,"34"0"1,1 0-16,17 0 16,89 0-1,34 0 1,-16 0 0,-72 0-1,-52 0-15,-1-18 16</inkml:trace>
  <inkml:trace contextRef="#ctx0" brushRef="#br0" timeOffset="4183.1">15610 2716 0,'0'0'0,"0"-17"16,0-1-1,0 0 1,0 36 46,0 0-62,0-1 0</inkml:trace>
  <inkml:trace contextRef="#ctx0" brushRef="#br0" timeOffset="4384.16">15452 3052 0,'0'0'0,"-18"17"31,36-17 48,-1-17-64,-17-1-15,18 18 0</inkml:trace>
  <inkml:trace contextRef="#ctx0" brushRef="#br0" timeOffset="5065.83">15893 2734 0,'0'0'16,"-18"-18"-1,18 1-15,-18-36 16,71 0 0,0 0-1,53 18 1,0 35-1,-53 0 1,-36 70 0,-17-52-1,-35 70 1,-53 18 0,-36 0-1,36-53 1,0 0-1,53-36 1,17-17 0,89-53 15,-54 53-15,36 0-1,-17 0 1,-1 18-1,18 0 1,-18-18 0,0 0 15,1 0-15,-1-18-1,0 0 1,-17-17-1,35 0 1,-18 35-16</inkml:trace>
  <inkml:trace contextRef="#ctx0" brushRef="#br0" timeOffset="5348.86">16739 2575 0,'0'-17'16,"0"34"-16,18-34 31,0-1-31,34 18 16,19-18-1,-36 18-15,1 0 16,-1 0 0,-35-17-1</inkml:trace>
  <inkml:trace contextRef="#ctx0" brushRef="#br0" timeOffset="5849.46">16757 2522 0,'-18'18'0,"36"-36"0,-36 54 0,1-36 15,-54 53 1,71-36-16,-18 18 16,-34 36-1,34-36 1,18 1-1,18-36 17,34 0-17,19 0 1,-18-18 0,0 18-1,0 0 1,-18 35-1,-17 0 1,-18 18 0,0-35-1,0 35 1,-71 0 0,1-18-1,-19-17 1,36-1-1,-17-17 1,17 0 0,18 0-1,17 0 1</inkml:trace>
  <inkml:trace contextRef="#ctx0" brushRef="#br0" timeOffset="6032.65">16492 3193 0,'0'0'0,"-17"0"15,-1 0 1,106 0 0,-141 17-1,36-17 1,-1 0-1</inkml:trace>
  <inkml:trace contextRef="#ctx0" brushRef="#br0" timeOffset="13431.32">5750 5168 0,'0'0'0,"0"-17"0,-17 17 0,-36-36 15,35 36 1,18-17 0,-18 17-1,71 53 1,53 35-1,18 0 1,34-18 0,-34-34-1,35-36 1,-1-53 0,-140 35-16,70-35 15,-88-17 1,0-1-1,-70 18 1,17 36 0,-18 70 15,1 52-15,-1 54-1,18-18 1,18 71-1,0-18 1,17-88 0,18-89-16,0 54 15,0-36 1,-18-35 0,-17 0 15,35-17-31,0-36 15,0 17 1</inkml:trace>
  <inkml:trace contextRef="#ctx0" brushRef="#br0" timeOffset="13697.07">5944 5838 0,'36'0'16,"-1"0"-16,53 0 16,18-35-1,53 0 1,-36 17 0,-88 1-16,71 17 15,-53-18 1,-35 0-1,17 18 1</inkml:trace>
  <inkml:trace contextRef="#ctx0" brushRef="#br0" timeOffset="13915.02">7108 5539 0,'0'17'94,"0"1"-78,0 0-16,0-1 0,0 1 15</inkml:trace>
  <inkml:trace contextRef="#ctx0" brushRef="#br0" timeOffset="14097.8">7003 6015 0,'0'17'31,"0"-34"16,17 17-32,1-18-15,-18 1 0,35 17 16</inkml:trace>
  <inkml:trace contextRef="#ctx0" brushRef="#br0" timeOffset="14398.2">7620 5450 0,'0'-17'0,"0"-1"31,0 36-31,-18 35 16,18 70-1,-35 18 1,17-105-16,1 69 16,-1-16-1,18-54 1,0-18 0,18-17-1,70-35 1</inkml:trace>
  <inkml:trace contextRef="#ctx0" brushRef="#br0" timeOffset="14680.68">8079 5574 0,'0'0'16,"0"-18"-1,17 18 1,54-17 0,17-1-1,0 0 1,-35 18 0,-35 0-16,17 0 15,-88 0 16,18 0-15</inkml:trace>
  <inkml:trace contextRef="#ctx0" brushRef="#br0" timeOffset="15048.05">8149 5574 0,'0'0'0,"-17"18"15,-19 17 1,36 0-1,0-17 1,71-18 0,-54 0-16,72 0 15,-19 17 1,36 19 0,-35 17-1,-71-18 1,-36 35-1,19-52-15,-107 35 16,1-18 0,52 0-1,1-35 17,17 0-17,35 0 1,18-17-1,0-1 1</inkml:trace>
  <inkml:trace contextRef="#ctx0" brushRef="#br0" timeOffset="15379.91">8590 5997 0,'0'0'16,"18"-17"-16,-18-1 0</inkml:trace>
  <inkml:trace contextRef="#ctx0" brushRef="#br0" timeOffset="16163.53">8625 5944 0,'0'18'16,"0"-36"-16,0 54 0,0 16 15,0-16-15,53 70 16,18-18 0,-1-35-1,72-53 17,-1 0-17,0-53 1,18-35-1,35-36 1,0 18 0,-18 89-1,-70 52 1,-18 53 0,-70-70-16,52 70 15,1-53 1,-1-17-1,54-18 1,35-71 0,-36 18 15,-88 36-31,142-89 16,-1 18-1,-52 88 1,-54 53-1,1 52 1,-1 19 0,-52-106-16,52 35 15,54-53 1,-1 0 0,1-36-1,-1-52 1,-35 0-1,-17 17 1,-53 54 0,-1 52 15,36 35-15,18 1-1,-1-18 1,36-18-1,35-35 1,18 0 0,-18 0-1,-35-35 1,0 35 0,-18-18-1,-53 1 1</inkml:trace>
  <inkml:trace contextRef="#ctx0" brushRef="#br0" timeOffset="16302.57">13423 6297 0,'-35'0'16</inkml:trace>
  <inkml:trace contextRef="#ctx0" brushRef="#br0" timeOffset="16381.11">13564 6262 0,'18'0'15,"17"0"-15</inkml:trace>
  <inkml:trace contextRef="#ctx0" brushRef="#br0" timeOffset="17697.63">11342 8343 0,'0'0'0,"0"18"0,0-1 0,35 72 31,-17-72-31,52 19 16,1-36-1,52 0 1,-87-18-16,87-35 15,36-35 1,-53-18 0,-71 0 15,-35 53-15,-53 106 15,18 35-16,17-35-15,-35 124 16,-17-1 0,34-35-1,19-53 1,17-35 0,-53-17-1,17-36 1,-16 0-1,-19-18 1,18-17 0</inkml:trace>
  <inkml:trace contextRef="#ctx0" brushRef="#br0" timeOffset="17913.25">11483 8802 0,'18'-18'47,"-1"18"-47,36-17 15,-35 17-15,123-36 16,-53 19 0,18 17-1,-36-36 1,-34 36-1</inkml:trace>
  <inkml:trace contextRef="#ctx0" brushRef="#br0" timeOffset="18114.09">12347 8555 0,'0'0'0,"0"-18"31,0 36 31,0-1-62,-17 1 0,-19 0 16,19 17-16</inkml:trace>
  <inkml:trace contextRef="#ctx0" brushRef="#br0" timeOffset="18314.33">12277 8925 0,'0'0'0,"0"-17"47,0-1-32,35 18 1,-17-35-1,52-36 1,-52 71-16</inkml:trace>
  <inkml:trace contextRef="#ctx0" brushRef="#br0" timeOffset="18880.21">12823 8520 0,'0'0'16,"0"-18"-16,-35 18 15,35-35 1,53 35 0,18 0-1,34 0 17,-52 35-17,-53 18 1,-17 0-1,-1-53-15,-52 35 16,17 0 0,53-52 31,53-1-32,17 18 1,36 0-1,0 53 1,-71 0 0,-35-35-1,0 34-15,-123 54 32,-1-70-17,1-19 1,34-17-1,54 0 1,0-17 0,35-1-16,-18-17 15,71-36 1,35 18 0,-52 36-16</inkml:trace>
  <inkml:trace contextRef="#ctx0" brushRef="#br0" timeOffset="19297.18">13688 8537 0,'0'0'0,"0"18"0,0 35 32,-36 35-17,-16 18 1,52-71-16,-18 36 15,18-1 1,35-52 0,53-18-1,18-35 1,0-54 0,-71-34-1,-35 17 1,-70 18-1,-18 88 1,17 0 0,18 17-1,-17 19 17,34-1-17,36 0 1,18-17-1,35 0-15</inkml:trace>
  <inkml:trace contextRef="#ctx0" brushRef="#br0" timeOffset="19846.5">14164 8925 0,'0'0'15,"0"36"-15,18-1 16,-1 0-1,36 0 1,-35-17-16,70-18 16,18 0-1,17-71 17,1 1-17,-1-36 1,-35 53-1,-52 53-15,52 0 16,-35 35 0,-35 36-1,17 17 1,35-35 0,71-35-1,1-18 1,-37-36-1,19-34 1,-1 17 0,-34 18-1,-37 105 17,-34-52-17,-18 17 1,88 0-1,-35-17 1,71-53 0,-36-18-1,-70 35-15</inkml:trace>
  <inkml:trace contextRef="#ctx0" brushRef="#br0" timeOffset="20280.66">16633 8096 0,'0'0'0,"-17"0"15,17 18 17,0 0-32,0 34 15,35 37 1,18-1 0,35 71-1,-70-124-15,105 159 16,54 35-1,-1-52 1,53 34 0,-52-34 15,-54-1-15,-35-123-1</inkml:trace>
  <inkml:trace contextRef="#ctx0" brushRef="#br0" timeOffset="20315.12">17886 9578 0</inkml:trace>
  <inkml:trace contextRef="#ctx0" brushRef="#br0" timeOffset="20347.12">17903 9402 0,'0'-18'15,"0"0"-15,36 1 0</inkml:trace>
  <inkml:trace contextRef="#ctx0" brushRef="#br0" timeOffset="22700.35">18274 8414 0,'0'-124'0,"0"248"0,0-301 0,-35 54 16,-2153 1940 109,2188-1800-125,-35 1 16,0 17-16,-159 177 15,53-53 1,0 17 0,35-52-1,106-107-15,-18 18 16,18-17 15,0 0 63,18-18 1812,-18-18-1890,0-17-16,53 0 15</inkml:trace>
  <inkml:trace contextRef="#ctx0" brushRef="#br0" timeOffset="26496.34">9331 7003 0,'-35'0'0,"70"0"0,-317-36 31,246 36-31,-52-17 16,-53 17-1,88 0 1,18 0 0,53 0 31,35 0-32,35-18 1,159 18-1,105-70 1,160-19 0,-124 1-1,-265 70-15,266-70 16,69-18 0,-317 71-1,-88 18 1,-35 17-1,-36 0 17,-17 0-32,-124 35 15,-35 0 17,53 0-32</inkml:trace>
  <inkml:trace contextRef="#ctx0" brushRef="#br0" timeOffset="26930.5">9066 7426 0,'0'18'0,"0"-36"0,-17 53 16,-1-35-16,-17 0 15,70 0 1,106-17 0,18-36-1,158-18 1,124-52 15,142-1-15,-213 36-1,53-18 1,-88 36 0,-88-1-1,-70 53 1,-107 18 0,-34-17-1,-54 17 16,-17 0-31,-54 35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9T02:48:04.6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900 1323 0,'0'-18'31,"0"1"-15,0-1 0,0 0-1,0 36 79,-18 0-94,0-1 16,18 1-16,0 0 15,-17 17-15,-1-35 16,0 53-1,1 0 1,17 0 0,0 35-1,0-18 1,0 1 0,0-18-1,35-36 1,0-17-1,1 0 1,34-52 0,-17-1-1,0-18 1,-18 18 0</inkml:trace>
  <inkml:trace contextRef="#ctx0" brushRef="#br0" timeOffset="583.32">970 864 0,'0'0'0,"-35"18"31,35 0-31,-18 34 16,18-16 0,-17 17-1,17-36 1,17-17 0,1 0-1,-1 0 1,1-35-1,0 17 1,-18-17 0,0 17-1,-18 18-15,0 0 16,-17 0 0,18 0-1,17 36 1,0-19 15,0 1-31,0 0 16,17-1-16,54 19 15</inkml:trace>
  <inkml:trace contextRef="#ctx0" brushRef="#br0" timeOffset="1782.66">1834 1429 0,'18'-36'16,"-18"19"-1,0-18 1,-35 17-1,-18 0 1,0 18 0,-18 0-1,-17 36 1,18-1 0,-1 18-1,36 0 16,35 17-15,0-17 0,0-35-16,0 35 15,53 0 1,-18-18 0,18-17-1,-18-18 1,18 0-1,18-36 1,-18 1 0,17-53-1,-35 35 1,1-35 0,-1 35-1,-35 17 1,18-52-1,-1 18 1,-17-36 0,0 35-1,0 1 1,0 17 0,0 35-1,0 36 32,0-1-47,-17 19 16,17-19-16,0 72 15,0 16 1,-18-34 0,18 17 15,-18-17-16,18-1 1,0-52-16,0 17 16,0 36-1,0-36 1,18 0 0,0-17-1,17-18 1,-17 0-16,-1 0 15,1 0-15,35-35 16,-18-1 0,0 1-1,-17 17 1,-18 1 0,0-1 15</inkml:trace>
  <inkml:trace contextRef="#ctx0" brushRef="#br1" timeOffset="18113.88">1411 3722 0,'0'-18'15,"-18"18"16,18-17-15,0-1 0,0 0-1,0 1-15,18-1 16,0 18-16,-1-35 16,19 17-1,34 18 1,-35 18-1,36 35 1,-53 17 0,-1 54-1,-17-54 1,0 36 0,-17-71-1,17 1 1,0-89 31,0-18-32,17 1 1,19-19 0,17 19-1,-1-18 1,-34 70-1,0 18-15,-1 0 16,1 53 0,0 35-1,-18-35 1,0 35 0,0-35-1,0-18 1,0-17-1,0-36 32,0 1-31,35-19 0</inkml:trace>
  <inkml:trace contextRef="#ctx0" brushRef="#br1" timeOffset="18613.46">2222 3616 0,'0'0'0,"0"-18"16,-17 18 0,-1 0-16,1 0 15,-19 53 1,1 0-1,0 35 17,35-52-32,0 34 15,0 18 1,0-52 0,53-19-1,0-17 1,35-53-1,0-17 1,-70 17 0,-18-35-1,-71 17 1,18 36 0,-35 35-1,35 18 1,35-1-1,18 18 17,36-35-1,-19 0-31,1 0 0</inkml:trace>
  <inkml:trace contextRef="#ctx0" brushRef="#br1" timeOffset="18947.99">2505 3528 0,'0'0'0,"0"-36"31,0 54 16,0 0-47,0 17 0,0 36 15,0 34 17,0-87-32,0 53 15,0-1 1,0-17 0,17-18-1,1-17 1,17-18-1,1-18 1,-1-35 0</inkml:trace>
  <inkml:trace contextRef="#ctx0" brushRef="#br1" timeOffset="19213.75">2417 3739 0,'0'0'0,"-18"0"31,36 0-15,-1 0 0,89-35-1,-53 18 1,-35 17-1,-1 0 17,-17-18-32,18 0 15</inkml:trace>
  <inkml:trace contextRef="#ctx0" brushRef="#br1" timeOffset="19813.83">3104 3616 0,'0'0'0,"0"-18"0,-17-17 15,17 17-15,0 1 16,0-1 0,0 0-1,-18 18 1,18 18 0,0 17-1,0 71 1,-17 35-1,17-52 1,0 16 0,0-52-1,0-35-15,0 0 16,0-36 31,0 0-32,0-35-15,0-17 16</inkml:trace>
  <inkml:trace contextRef="#ctx0" brushRef="#br1" timeOffset="20199.58">3034 3651 0,'0'0'16,"-35"-35"-1,17 0 1,18-18 0,0-18-1,35 36 1,53-18 0,-35 35-1,36 36 1,-37 70-1,-69 36 17,-36-36-17,-18 0 1,54-53 0,-1-35-16,0 0 15,18 18 1,18-18 31,0-18-47</inkml:trace>
  <inkml:trace contextRef="#ctx0" brushRef="#br1" timeOffset="20697.21">3369 3810 0,'0'-18'47,"0"1"-47,0-1 15,0 0 1,18 18-16,-1 0 15,19 0 1,-19 36 0,1 34-1,-18-17 1,0 35 0,-18-52-1,18-19 1,0-34 15,0-36-31,0 17 31,35-34-15,-17 17 0,17 35-1,-17 18-15,35-17 16,-35 17-1,35 0 1,-36 0-16</inkml:trace>
  <inkml:trace contextRef="#ctx0" brushRef="#br1" timeOffset="21114.57">3810 3828 0,'0'0'15,"18"0"32,-18-18-47,17 0 16,1 1 0,-18-19-1,0 19 1,-18 17 15,-17 53-15,0 0-1,17 0 1,18-1 0,0 1-1,0-17 1,18-19-1,-1-17 1,36 0 15,0-35-15,-18-18 0</inkml:trace>
  <inkml:trace contextRef="#ctx0" brushRef="#br1" timeOffset="21547.32">4092 3757 0,'18'-18'0,"-36"36"0,53-53 0,-17 17 16,-18 1 0,-35 34 15,-18 36-15,18-18-1,35-17 1,0 17-1,0-17 1,53-18 15,-1 0-15,-16 18 0,-36-1-1,0 1 1,0 17-1,-71 18 1,36-35 0,0-1-1,-1-17 1,19 0 0,17-17 15,35-1-16</inkml:trace>
  <inkml:trace contextRef="#ctx0" brushRef="#br1" timeOffset="22498.6">4304 3898 0,'0'-17'47,"0"-1"-47,18 0 15,-1 18-15,18-35 16,-17 17 0,-18 1-1,-18 17 16,-17 0-31,-35 53 16,34-18 15,36-17-31,0 17 16,0 18 0,0-18-1,0-17 1,53-18-1,18 0 1,-1-36 0,1-17-1,-18 1 1,-18 16 0,-35-34-1,0 34 1,0 54 46,0 17-46,0 1 0,0-19-16,0 19 15,0 16 1,-18-52-1,18 36 1,0-54 31,0 0-47,0-17 16,0-35-1,36-1 1,17 36-1,17 0 1,1 35 15,-36 0-15,-35 70 0,0-17-1,0 0 1,0-18-1,0-17 1,-18-18-16,18 17 16,0-34 15,0-36-15</inkml:trace>
  <inkml:trace contextRef="#ctx0" brushRef="#br1" timeOffset="22862.95">4921 3457 0,'0'0'0,"36"-70"16,-36 52-1,17 18 16,-17 18-31,0 52 16,0 1 0,0 35-1,0-89-15,0 54 16,-17-1 0,17-17-1,0-17 1,35-36 15,0 0 0,-17-36-15,-18 19-16</inkml:trace>
  <inkml:trace contextRef="#ctx0" brushRef="#br1" timeOffset="23180.29">4815 3598 0,'0'0'0,"-17"0"0,34-17 47,1 17-47,35 0 0,18-36 15,17 19 1,-53-1 15,0 18-15</inkml:trace>
  <inkml:trace contextRef="#ctx0" brushRef="#br0" timeOffset="30579.47">970 2646 0,'0'0'0,"0"-71"31,0 54-31,-18 34 47,1 19-31,17-1-16,-18 53 15,18-53-15,-17 53 16,-1 18 15,18 0-15,0 0 0,0 70-1,35-17 1,-17-124-16,-1 142 15,19-71 1,-1 17 0,18 53-1,0-52 1,-18-1 0,53 54-1,-35-71 1,0-18-1,18 35 17,-18-17-17,35 0 1,-71-88-16,36 52 16,36 1-1,-36-18 1,17 0-1,18-1 1,-35-34 0,88 35-1,-53-35 1,54 17 0,-19-17-1,18-18 1,-35 0-1,35 0 1,-53 0 15,36-18-15,-36 0 0,35-17-1,1 0 1,-1-1-1,-17-34 1,-18 35 0,18-36-1,-35 1 1,17-1 0,-17-17-1,-1 0 1,18-18-1,-35 53 1,53-35 15,-71 52-15,54-52 0,-37 35-1,37-17 1,-54 17-1,18-18 1,0-17 0,17-18-1,-17 18 1,-17 17 0,16-17-1,1 0 1,0 18-1,-35 34-15,35-70 16,0 18 15,17-35-15,-17 35 0,-18-18-1,1 18 1,-19 70-16,19-70 15,-1 35 1,0-18 0,1 1-1,-1-19 1,0 19 0,0-18-1,-35 52 1,0-16-1,18 34 1,-18-17 0,18 17 15,-36 18 94,18 18-125,-18-18 31,18 17 0,-17-17-15,-1 18-16,0 0 16</inkml:trace>
  <inkml:trace contextRef="#ctx0" brushRef="#br0" timeOffset="44254.96">5539 2187 0,'-18'0'46,"0"0"-30,1 18-16,-1-18 16,0 0-16,-35 35 15,36-35-15,-36 18 32,0-1-17,18-17 1,52 0 31,36-17-32,71-54 1,-18 36 0,17-36-1,-52 36 1,-18 17-1,-36 1-15,1 17 16,-18-18 0,0 36 46,0-1-46,0 54-1,0-18 1,0 17 0,0 1-1,0 53 1,17-36 0,-17-71-16,0 107 15,18-36 1,-18 18-1,18-36 1,-18-17 0,0 0 15,0-35-15,17-18 30,-34 0 33</inkml:trace>
  <inkml:trace contextRef="#ctx0" brushRef="#br1" timeOffset="50128.12">1993 5750 0,'0'0'15,"0"-53"1,0 36-16,0-1 15,0-17 1,0 17 0,0 36 15,0-1-15,0 54-1,0 17 1,0 53-1,0-53 1,0 1 0,-17-36-1,17-36-15,-18 1 16,0-18 15,18-53-15,0-18-1,0 36-15,53-18 16,0-17 0,18 34-1,-1 36 17,-52 18-17,-36 70 1,-70-17-1,35-36 1,0-35 0,36 0-1,17 18 17,17-1-17,1 1-15,17 0 16,18 35-1,0-36 1,-18 1 0,-17-1-1,35-17 1,-18-35 0</inkml:trace>
  <inkml:trace contextRef="#ctx0" brushRef="#br1" timeOffset="50511.33">2487 6103 0,'0'-18'47,"18"18"-47,-1-17 16,1 17-16,53-53 15,-36 0 1,-35 35 0,-18 1 15,-17 34-31,-36 19 31,18 52-15,36-35-1,17-36-15,0 36 16,35-35 0,18 0-1,18-18 1,-1-18 0,1-35-1</inkml:trace>
  <inkml:trace contextRef="#ctx0" brushRef="#br1" timeOffset="51227.8">2893 6068 0,'17'0'47,"1"0"-31,0-18-16,-1 0 15,1-34 1,0 34 0,-18 0-1,-18 18 1,-35 36 0,0 16-1,18 19 1,35-36-1,0-17 1,0 0-16,35-18 16,53 0-1,-17-18 1,-1-17 15,1-18-15,-18 0-1,-53 35-15,18-35 16,-18 18 0,0 53 31,0 35-32,0 88 1,0-35-1,0 123 1,0-35 0,0 70-1,0-52 1,0-159 0,0 53-1,0-53 1,0-106 15,0-71-15,0 1-1,0 88-15,0-177 16</inkml:trace>
  <inkml:trace contextRef="#ctx0" brushRef="#br1" timeOffset="51559.26">3228 6156 0,'0'0'16,"0"-18"-16,-18-35 0,18 0 16,18-17-1,52 35 1,54 17 15,-36 18-15,-17 71-1,-71-19 1,-124 54 0,-17-35-1,53-53 1,17-1 0,107-34 15,-1-19-16,18 1 1</inkml:trace>
  <inkml:trace contextRef="#ctx0" brushRef="#br1" timeOffset="53808.57">3916 5680 0,'0'0'15,"0"-18"-15,0 0 16,-18 18 0,-17 0-1,17 18-15,-35 35 16,-17 70 0,52-34-1,18-1 1,18-18-1,70-70 1,18 0 0,-36-35-1,36-35 1,-71-19 15,-17-34-15,-18-1-1,0 54 1,0 88 15,0 34-15,0 37 0,0 34-1,0-105-15,-18 52 16,18 1-1,0-36 1,0-53 31,0 1-47,0-1 0,18-35 31,17 0-15,1 36-1,-19 17 1,-17 17 0,0 36-1,18 0 1,0-18 0,17-17-1,35-18 1,36 0-1,-35 0 1,52-53 0,-105 0-1,0-35 1,-18 18 0,-36 52 15,-17 0-16,-17 54 1,-1 16 0,36 37-1,17-19 1,18-17 0,0-35-1,53-18 1,18-18-1,-36-17 1,18-18 0,-53 18-1,18-1 1,-18 54 31,0 0-32,0-1 1,0 36 0,0-35-1,35-18 1,35 0 0,1 0-1,-18-53 1,-35 18-1,-1-18 1,-17 35 0,0 36 15,-17-1-31,-1 36 16,0-17 15,18-19-16,0 1 1,0-36 0,18 18-1,17-53 1,1 0 0,-36 36-1,0 34 32,0 1-47,0 17 16,0 1-1,0-19 1,35 1 0,-18-18-1,54 0 1,17-18-1,-35-17 1,-18-18 0,-17 0-1,-18 18 1,-18 35 0,1 0-1,-19 17 1,36 1-1,0 0 1,18-18 15,0 0-15,-1 0 0,1 0 15,-18 17-16,0 1 1,0 0-16,0 52 16,0 1-1,0 35 1,0 35 0,0 17-1,0 107 1,0-106-1,0 0 1,-53-18 0,0-53-1,0-71 1,-35-34 0,0-54 15,17-35-16,-17-52 1,53-19 0,35 54-1,0-18 1,35 105-16,18-52 16,35 0-1,-17 0 1,-18 35-1,-18 18 1</inkml:trace>
  <inkml:trace contextRef="#ctx0" brushRef="#br1" timeOffset="54076.08">5362 5750 0,'0'0'0,"-35"0"31,17 0-31,1 18 16,17 17-1,0 18 1,0 0 0,0-18-1,0-52 32,0-1-47</inkml:trace>
  <inkml:trace contextRef="#ctx0" brushRef="#br1" timeOffset="54243.42">5309 5715 0,'0'-18'0,"0"1"31,-17-19-15,34 36 31,1 0-47,17 0 16</inkml:trace>
  <inkml:trace contextRef="#ctx0" brushRef="#br1" timeOffset="54692.49">5503 5697 0,'0'18'0,"0"-36"0,0 54 0,0-1 15,0 18 1,0 0 0,0-18 15,0 0-16,0-17 1,0-36 31,0 1-47,0-36 16,36-18-1,17 1 1,-36 52-16,54 18 15,-36 0 1,-17 53 0,-18 0-1,0 17 1,-18-17 15,0-17-15</inkml:trace>
  <inkml:trace contextRef="#ctx0" brushRef="#br1" timeOffset="55576.11">6068 5856 0,'0'0'0,"0"-18"16,0 1-16,0-1 16,0-17-1,-36 35 1,-16 35 0,-19 18 15,71 18-16,0-36 1,0-17 0,53-18-1,17-18 1,-34-35 0,-1 18-1,-17 17 1,-18 0-16,0 36 47,0 17-32,0 36 1,-18 35 15,18-89-31,-18 89 16,1 53-1,17 53 1,0-54 0,53 36-1,-18-35 1,-35-106-16,18 53 16,-18 17-1,-18-52 1,-35-53-1,0-18 1,-17-53 0,52 35-16,-17-123 15,17-18 1,18-88 15,18-35-15,17 106-1,0-18 1,-17 158-16,17-52 16,0 18-1,-35 52 1,18 18 0,-18-18-1,18 18 1,-1 0-1,-52 0 17</inkml:trace>
  <inkml:trace contextRef="#ctx0" brushRef="#br0" timeOffset="62488.55">917 3193 0,'0'-18'0,"0"0"16,0 1-1,0-1 1,-17 0-1,-1 18 17,0 18-17,18 0-15,-17-1 0,-1 54 16,0 52 0,1-17 15,-1 35-16,18-52 1,0 16 0,0-69-16,0 122 15,0 1 1,18 53 0,-18-89-1,35 18 1,0 89-1,1-72 1,-1 36 0,0-52-1,0-1 1,18 35 0,18-52 15,17 52-16,18-17 1,-18-36 0,36 54-1,-19-36 1,37 35 0,16-35-1,19-17 1,-36-19-1,88 37 1,0-19 0,-70-35-1,159 0 1,-107-35 0,54-17-1,-18-19 16,-88 19-15,88-36 0,88 0-1,-141 0 1,53-53 0,17 0-1,-52 0 1,35-18-1,35-35 1,-141 18 0,53-18-1,0 1 1,-70 16 0,17-34 15,-106 105-31,53-105 15,-35 17 1,-18-18 0,1 1-1,-19 35 1,-17-71 0,0 36-1,-17-1 1,-36-35-1,18 54 1,-36-19 0,-17-17-1,0 17 1,-1 1 0,1 0-1,0-19 16,-18 19-15,18 35 0,-18-36-1,36 36 1,-1-35 0,0-1-1,19 36 1,-19 0-1,18 0 1,-17-1 0,17 1-1,17 35 1,1-35 0,0 0 15,17 0-16,1 35 1,17-18 0,0 18-1,0 0 1,17 0 0,-17 18-1,18 0 1,-1 17-1,-17-17 1,0 0 0,0 17-1,0 0 1,0 36 109,-17-18-109</inkml:trace>
  <inkml:trace contextRef="#ctx0" brushRef="#br0" timeOffset="75459.16">6491 1341 0,'18'0'156,"-1"0"-140,1 0 0</inkml:trace>
  <inkml:trace contextRef="#ctx0" brushRef="#br0" timeOffset="76276.64">6526 1393 0,'0'0'0,"0"18"16,-17-18-16,-1 0 47,0 0-47,18-18 31,0 1-15,0-1-16,0-17 15,36 0 1,-1-1 0,36 19-1,-19 17 1,37 17-1,-54 36 1,0 35 0,-35-17-1,0 17 1,0-17 0,0 35-1,0-71 1,0-17 15,0-36 0,0 0-15,0-52 0,0 52-16,18-88 15,17 36 1,36-36-1,-18 53 1,35 18 0,-18 35-1,1 35 1,-53 35 0,-1 36-1,-17-35 1,0 17-1,0-35 17,-17-35-1,-1-18-15,18-18 15,0 0-31</inkml:trace>
  <inkml:trace contextRef="#ctx0" brushRef="#br0" timeOffset="77906.06">7832 1587 0,'0'0'0,"17"-17"32,-17-1-32,18 1 15,0-36 1,-18 0 0,0 35-16,0-52 15,-53 34 1,-36 1-1,1 35 1,-18 35 0,1 36-1,34 35 1,53-1 0,18 1-1,0-35 1,36-18 15,34-53-15,1-18-1,-36 18-15,71-88 16,-36 17 0,1-34-1,-53 16 1,-1 19-1,-17 35 1,0 52 15,0 18-15,0 54 0,0-36-1,0-18-15,18 35 16,17-17 15,18-17-15,0-36-1,35 0 1,-17-53 0,-54 35-16,54-70 15,-18-18 1,-53 35-1,0 1 1,0 52 0,0 36 31,0 35-47,0 0 15,0 35 1,0 0 15,0-17-15,0-54-16,0 36 15,0-35 1,0-36 15,0-17-15,18-36-1,17-34 1,18 16 0,-18 36-1,18 1 1,0 34 0,-36 18-16,19 0 15,-1 35 1,-17 18 15,-1 18-15,-17-18-1,0 17 1,0-35 0,0-17-16,18 35 15,0-53 16,-1 0-15,-17-18 0,36-52-1,-19 52-15,18-52 16,36-36 0,17 35-1,-35 36 1,0 35-1,-35 0 17,17 35-17,-35 18 1,0 18 0,0-1-1,0 1 1,0-18-1,0-18 1,0-53 47,0 1-48,0-1-15,0 0 16</inkml:trace>
  <inkml:trace contextRef="#ctx0" brushRef="#br0" timeOffset="78522.89">9349 1587 0,'0'18'15,"0"0"-15,17-18 0,1 0 31,0 0-15,-1 0 0,54-53-1,-18 18 1,-36-18 0,1 17-1,-18 1 1,0 17-1,-18 1 17,-17 17-17,0 17 1,-18 19 0,35 34-1,1 1 1,-1 17-1,18-35 1,0-18-16,0 18 16,18-18-1,34-35 1,1 0 0,18 0-1,17-52 1,-35 16 15,-35 19-15,-1 17-1,-34 0 32</inkml:trace>
  <inkml:trace contextRef="#ctx0" brushRef="#br0" timeOffset="94606.04">7708 2364 0,'0'-18'0,"18"-17"31,-18 17-31,0 0 16,0 1-16,0-1 31,0 36 32,0-1-63,0 1 15,0 0-15,-18 70 16,1-18 0,17 72 15,0-107-31,0 71 16,0 17-1,0 18 1,35-53-1,18 71 1,0-35 0,0 34-1,35-16 1,0-1 0,0-18-1,-35-35 1,35 36-1,18-18 1,18-36 15,17-17-15,-18-35 0,54-18-1,-1 0 1,0 0-1,-17 0 1,0-36 0,52 1-1,1-35 1,-71-1 0,53-52-1,18-19 1,-89 54-1,36-18 1,-18-17 15,-17 17-15,-1-17 0,1-18-1,-18-18 1,-1 18-1,-16 35 1,16-18 0,-34 19-1,35-72 1,-18 54 0,0 34-1,-17 1 1,-54 18-1,1 17 1,17 0 15,-17 0-15,0 0 0,-1 18-1,-17 17 1,-70 18 15,52 0-31,-53 18 16,-34 35-1,16 17 1,-52 18 0,53-17-1,53-53 1,35-1-1,17-17 32,19-17-31,70-19 0,35-17-1,0-17 1,-35 17-1,-53 53 1,-36-18 0,1 18-1,-1 0 1,-17 18 0,18 35-1,-18 0 1,0 53-1,18 17 1,-1-105-16,1 88 31,0 35-15,-18-35 0,17-1-1,-17-16 1,18-54-1,0 0 1,-18-53 15,-18 18-15</inkml:trace>
  <inkml:trace contextRef="#ctx0" brushRef="#br0" timeOffset="96737.83">7479 2628 0,'0'-35'15,"0"53"48,-35-1-63,35 1 0,-18 17 15,-35 106 1,53-53 0,0 54-1,0-19 1,0 71-1,0-53 1,0 53 0,0-159-1,35 107 1,18 52 0,0 0-1,-18-53 1,36 0-1,-18-53 1,53 53 0,-53-53-1,17 71 1,1-18 0,-18-53-1,17 18 1,18-35-1,-17-18 1,52 35 15,1 0-15,-1-17 0,36-18-1,53-36 1,-106-17-1,17 0 1,-17-17 0,-18-19-1,-17-17 1,35 0 0,-36 1-1,36-19 1,0 18-1,0-18 1,-53 19 0,52-19 15,-34 0-15,-1 1-1,-17-18 1,0 0-1,-17 35 1,-19 17-16,18-34 16,18-1-1,-17 1 1,17-1 0,-36 18-1,19-17 1,-1-19-1,0 37 1,18-37 15,-18 19-15,18-18 0,-18-18-1,18 53 1,-17-18-1,17 18 1,-18 0 0,0-17-1,0 17 1,1-18 0,-1 1-1,0-1 1,1-17-1,-1 18 1,0-19 0,0 19 15,1 35-15,17-36-1,-1 18 1,-34 18-1,17-18 1,-17 0 0,35-18-1,-18-17 1,36-18 0,-36 36-1,0 35 1,-17-1-1,0 36 1,-54 0 31,19 0-47,-1 0 0</inkml:trace>
  <inkml:trace contextRef="#ctx0" brushRef="#br1" timeOffset="102270.46">9172 3087 0,'0'-18'0,"0"-35"31,0 36-31,0 34 31,0 19-15,-17 105 0,17 0-1,-36 17 1,19-16-1,17-125-15,-18 36 16,18-35 0,0-53 31,0-36-32,0 0-15</inkml:trace>
  <inkml:trace contextRef="#ctx0" brushRef="#br1" timeOffset="102552.97">9102 3298 0,'0'0'16,"0"-35"-16,17-18 15,1 18 1,0 17-16,52 54 31,1 52-15,-18 0-1,0 35 1,-18-52 0,-18-18 15,-17-35-31,18-1 16,0-17-1,-18-53 16,17 36-31</inkml:trace>
  <inkml:trace contextRef="#ctx0" brushRef="#br1" timeOffset="102836.27">9666 3140 0,'0'0'0,"0"-18"0,0 0 16,-18 18 15,18 18-31,0 17 0,-17 54 16,-18 69 15,17-34-15,-17-1-1,17-52 1,18-54-1,18-17 1,-1-35 0,1 18-16</inkml:trace>
  <inkml:trace contextRef="#ctx0" brushRef="#br1" timeOffset="103153.08">10001 3104 0,'0'0'0,"0"18"31,0 0-31,0-1 16,0 89-1,0 18 1,0 17-1,0-18 1,0-52 0,0-36-1,18-35 1,0 0 0,-1-53-1,-17 18 1</inkml:trace>
  <inkml:trace contextRef="#ctx0" brushRef="#br1" timeOffset="103519.55">10037 3193 0,'-18'-18'0,"36"36"0,-54-54 15,19 1 1,17-18-1,35 36 1,53-19 0,0 36-1,18 0 1,-53 36 0,-35-19-16,-18 54 15,-71 17 1,-17-18-1,-36 19 1,19-36 0,69-18 15,19-35-15</inkml:trace>
  <inkml:trace contextRef="#ctx0" brushRef="#br1" timeOffset="104402.11">8855 4762 0,'0'0'0,"-18"-17"0,0-1 31,18 1-31,0 34 31,0 107 1,0-18-17,-17 52 1,-1-52-1,1-88-15,-19 70 16,19-70 0,17-1-1,0-52 17,0 17-32,35-52 15,0 34 1</inkml:trace>
  <inkml:trace contextRef="#ctx0" brushRef="#br1" timeOffset="104818.27">9119 4780 0,'0'0'0,"18"-18"16,-36 89 15,-35-18-16,-35 35 1,18-35 0,52-53-16,-35 35 15,18-17 1,35 0 31,0-1-47,53 19 15,17-1 1,1 18 0,-1-18-1,-34 0 17,-19-17-17,19 0 1,-36-36 15</inkml:trace>
  <inkml:trace contextRef="#ctx0" brushRef="#br1" timeOffset="105335.39">9613 4780 0,'0'0'0,"-17"-18"31,-1 18-31,-17 0 15,-18 0 1,-18 53 0,36 0-1,0 53 1,-1 0 0,36-18-1,0-17 1,36-18-1,-1-36 1,-17-17-16,52 0 16,1 0-1,34-53 17,-34 18-17,-36 17 1,-17 18-16,0 0 15,-18-17 1</inkml:trace>
  <inkml:trace contextRef="#ctx0" brushRef="#br0" timeOffset="111619.28">13458 952 0,'0'0'0,"0"-17"16,18 17-16,-18-18 15,0 36 32,0-1-31,-18 19-16,-34 87 15,-1-17 17,35-71-32,-53 106 15,19-35 1,-19 18-1,18-36 1,18-70 0,17-1-1,-17-34 1,0-72 0,35 19-1,0-18 1,52 35-1,1 17 1,0 19 0,0 17-1,0 53 1,-18 0 15,-17 17-15,35-17-1,0 0 1,0-53 0,17 0-1,-17-18 1,0-52 0,0-1-1,-18 1 1,-17 17-1,0 53 1,-18-18 0,0 36-1,0 52 17,0-17-17,-18 18 1,18-54-1,-18 19 1,18-54 15,0 0-15,0 1-16,0-1 16</inkml:trace>
  <inkml:trace contextRef="#ctx0" brushRef="#br0" timeOffset="111812.1">13705 1270 0,'0'0'0,"0"-18"16,18 18 62,0 0-78,-1 0 0</inkml:trace>
  <inkml:trace contextRef="#ctx0" brushRef="#br0" timeOffset="112385.25">14164 1323 0,'-18'18'15,"1"-18"-15,17 17 0,-18 18 16,0 1 15,18 52-15,0-53-1,0 18 1,0-18 0,-17-35 15,17-17-15,0-19-1,0-52 1,53 18-1,0-1 1,70 1 0,-52 70-1,-36 0 1,-17 53 15,-18 35-15,-18-18-1,-17 1 1,-1-18 0,36-36-1,0-34 17,18-36-17</inkml:trace>
  <inkml:trace contextRef="#ctx0" brushRef="#br0" timeOffset="113086.18">14676 1182 0,'0'-18'16,"0"36"-16,0-71 0,0 35 31,0 36 0,0 35-15,0 35 0,0-17-1,0 17 1,0-71-16,-18 36 16,18 0-1,0-35 1,0-36 31,0-17-47,35-36 15,0 18 1,18-17 15,-17 52-15,17 1-1,-53 34 1,-18 1 0,-35 0-1,18 17 1,-18-35 0,35 0-1,18 17 32,0 19-47,18-1 16,-1 18-1,-17-18 1,18 0 15,35 1-15,-18-19-1,18-17 1,-18-17 0,-17-1-16</inkml:trace>
  <inkml:trace contextRef="#ctx0" brushRef="#br0" timeOffset="113387.9">15311 1094 0,'-18'0'0,"36"0"0,-54 0 15,1 0-15,17 0 16,36 0 15,88-18-15,0 0-1,17 1 1,-105 17-16,52 0 16,-17-18-1,-70 18 32,-1 0-47</inkml:trace>
  <inkml:trace contextRef="#ctx0" brushRef="#br0" timeOffset="113684.43">15540 1076 0,'0'0'0,"-18"0"0,18 18 32,-17-1-17,17 1-15,-18 52 16,0 1-1,-17 35 1,-18 0 0,18-18-1,17 0 1,18-70 0,0-1-1,18-70 16</inkml:trace>
  <inkml:trace contextRef="#ctx0" brushRef="#br0" timeOffset="114251.72">15804 1570 0,'0'-18'32,"0"1"-17,18-1-15,0 0 16,17 1-16,36-36 31,-54 0-15,1 18-1,-36 35 1,-35 0 0,-17 35-1,-36 35 1,53 1 0,35-36-16,18 18 15,0 18 1,36-18-1,34-36 1,1-17 0,52-17-1,-35-36 1,-35 35 0</inkml:trace>
  <inkml:trace contextRef="#ctx0" brushRef="#br0" timeOffset="114584.66">16263 1429 0,'-18'-36'16,"18"19"0,53-1-1,-17 18 1,69 18-1,-34 52 1,-36-17 0,36 0-1,-54 0 1,19-18 15,-36-17-31,0-36 47,0-17-31,0 0-16</inkml:trace>
  <inkml:trace contextRef="#ctx0" brushRef="#br0" timeOffset="114885.01">16757 1341 0,'0'0'0,"0"-36"15,0 19 17,-35 17-17,17 17-15,-35 36 32,0 18-17,-17 17 1,34-35-1,1 35 1,17-70 0,18-36 31,18 0-47,35-35 15</inkml:trace>
  <inkml:trace contextRef="#ctx0" brushRef="#br0" timeOffset="115318.07">17022 1129 0,'0'0'0,"0"-53"15,0 35 1,17 1-1,-17-1 1,0 36 0,0-1-1,0 54 1,0-53-16,-35 87 16,17-16-1,-17 16 1,0-34-1,17-1 1,18-17 0,0 18-1,18-71 1,35 0 15,0 0-15,-1-35-1,1-36 1,-35 36 0</inkml:trace>
  <inkml:trace contextRef="#ctx0" brushRef="#br0" timeOffset="115679.07">16880 1288 0,'0'0'0,"-17"0"16,34 0-1,36 0 1,18 0-1,70-18 1,-53 0 0,0 18-1,-52 0 1,-19 0 0</inkml:trace>
  <inkml:trace contextRef="#ctx0" brushRef="#br0" timeOffset="116752.31">14676 2328 0,'0'0'0,"0"-17"15,-18-19 1,18 19-16,-18 17 47,18 17-32,0 19-15,-17 87 16,17 1 0,0 70-1,0-71 1,0 54 15,0-125-31,0 90 16,0 69-1,0-34 1,0-36 0,0 35-1,0-17 1,17 0 0,-17-36-1,0-35 1,0-17-1,0-36 1,0-17 0,-17-18-1,17-53 1,0 18 15</inkml:trace>
  <inkml:trace contextRef="#ctx0" brushRef="#br0" timeOffset="117128.12">14287 4145 0,'0'0'15,"-17"-18"-15,17 1 16,-18 17-16,18-18 15,0 1 1,88 34 0,-35 36-1,53 35 1,-18-17 15,-70-36-31,0 0 16,-18-17-16,35 17 15,-35 1 1,0-54 47,0 0-48</inkml:trace>
  <inkml:trace contextRef="#ctx0" brushRef="#br0" timeOffset="117407.33">15064 3951 0,'0'0'0,"-18"0"31,0 18-31,-52 35 15,-18 70 1,35-35 0,17-52-16,-17 52 15,1-18 1,52-34 0</inkml:trace>
  <inkml:trace contextRef="#ctx0" brushRef="#br0" timeOffset="118417.97">13476 5592 0,'0'0'0,"53"-53"31,-53 35-31,18 18 32,-18 18-1,0-1-31,-36 89 31,19-71-31,-36 36 16,35-36-16,-105 106 15,-36-17 1,53-54 0,0-17-1,53-17 1,18-36 0,53 0 30,35-36-30,52 36 0,1 0-1,18 36 1,-18-1 0,-36 18 15,1 17-16,-1-17 1,-52-18 0,17 1-1,-17-36 1,-18-18 0,17 0-1,1-34 1,-18 16-16</inkml:trace>
  <inkml:trace contextRef="#ctx0" brushRef="#br0" timeOffset="119134.16">14235 6068 0,'0'0'0,"17"0"0,-17-18 15,35 0 1,-17-34 0,-18-37-1,0 36 1,0 36-16,-35-36 16,17 53-16,-35-18 15,-35 18 1,0 53-1,0 35 1,17 18 0,36-18-1,35-52-15,0 52 16,0-35 0,18-18 15,17-17-16,0-18 1,36-36 0,17-34-1,-35 17 1,17-53 0,-34 18-1,-1 17 1,-18 36-1,-17 70 17,0 36-17,0 35 1,0-36 15,0-17-15,0-17-1,0-19-15,36-17 16,17 0 0,0 0-1,0 0 1,-18-53 0,0 0-1</inkml:trace>
  <inkml:trace contextRef="#ctx0" brushRef="#br0" timeOffset="119717.72">14817 5662 0,'-18'-18'0,"36"36"0,-36-53 15,0 35 1,18 17 0,0 1-1,0 35 1,53 35 0,-17-35-1,52 18 1,35-36-1,1-17 1,-89-1-16,106-17 16,-53 0-1,-35 0 1,-35 0 15,-124 35 0,35 1-15,-34 34 0,-1 1-1,35-1 1,54-52-16,-36 35 16,17 18-1,19-36 1,-1-18-1,0-17 1,1 0 0,-1 0-1</inkml:trace>
  <inkml:trace contextRef="#ctx0" brushRef="#br0" timeOffset="122167.13">10936 7197 0,'0'0'16,"0"-18"-16,0-17 0,0-1 16,0 19 15,-35-1-16,-18 18 1,-18 53 0,54-18-16,-36 71 15,35 53 1,1 17 0,17-70-1,52 0 1,37-53-1,52-35 1,17-54 0,1-34-1,-71-1 1,-35-70 15,-53-35-15,-53-18-1,-52 88 1,-37 71 0,19 35-1,-36 105 1,89 1 0,34 141-1,89-106 1,36-70-1,87-18 1,0-53 0,-52-18-1,35-88 17,-71 36-32,-53 17 31,-35 18-16,0 52 17,0 71-17,0-70-15,0 35 16,0 17 0,0-34-1,18-36 32,-18-36-47,35-34 16,0-18-1,18 35 1,-18 0 0,18 53 15,-35 18-16,0 70 1,-1 0 0,1-35-1,35-18 1,0-35 0,0 0-1,-18 0-15,35-35 16,-34-36-1,-1 1 1,-17-54 0,-18 1-1,0 52 1,0 54 15,0 87 0,0 36-15,0-18 0,0 18-1,0-88-15,0 70 16,0-53 0,53 0-1,17-35 1,-17-35-1,0-18 1,-18-17 0,-17 17-1,0 17 1,-18 19 0,0 87 30,0-52-46,-18 53 16,18-19 0,35-16-1,36-19 1,-1-17 0,36-35-1,-35-35 1,-36 17-1,-35-18 1,0 36 0,0 52 31,0 1-47,-18 35 31,18 35-16,0 18 1,0 0 0,0 70-1,0-123-15,-17 159 16,-1-36 0,18 54-1,-18-36 1,-35-36-1,1-70 1,16-88 0,-17-17-1,36-36 1,-19-106 15,36-70-15,0-53-1,36-18 1,52 106 0,0 88-1,0 18 1,-35 52 0,-53 19 15,0-1-16</inkml:trace>
  <inkml:trace contextRef="#ctx0" brushRef="#br0" timeOffset="123234.18">13741 7091 0,'0'0'0,"0"-35"31,0 52 16,0 1-47,0 17 0,-36 106 16,19-17-1,-36 34 1,35-52 0,-35-18-1,18-17 1,0-71 0,17-18 15,18-17-16,0-35 1,18-54 0,-1 106-16,54-105 15,-18 70 1,-18 35 0,0 54-1,1 52 1,-19 18-1,19-18 1,-1-35 0,18-53-1,17 0 1,1-35 0,-1-18 15,1-36-16,-36-16 1,-35 87 0,0 71 15,0 17-15,-17-52-16,-1 53 15,18-36 1,0-17-1,0-36 32,0 0-47,0-17 16</inkml:trace>
  <inkml:trace contextRef="#ctx0" brushRef="#br0" timeOffset="123435.45">14235 7250 0,'0'0'0,"-18"0"0,0 0 15,18-18 1,18 18 31,0 18-32,-1-18-15,1 0 16</inkml:trace>
  <inkml:trace contextRef="#ctx0" brushRef="#br0" timeOffset="124016.58">14552 7302 0,'0'53'32,"0"-35"-32,0 17 15,0 54 1,0-37 0,0-34-16,0 35 15,0-35-15,0 17 16,0-17-1,0-1 1,0-34 15,0-54-15,18 18 0,-1 35-16,19-123 31,34 35-16,-35 71 1,36 18 0,0 34-1,-54 1-15,71 88 16,-52 0 0,-36-36-1,0 1 1,-36-18-1,36-36 1,-35 1 0,17-18-1,1-18 17,17 1-17</inkml:trace>
  <inkml:trace contextRef="#ctx0" brushRef="#br0" timeOffset="124783.58">15593 7038 0,'0'0'0,"0"-18"0,0-17 16,0 53 31,0-1-47,-18 54 15,0 70 1,1 0 0,-18-35 15,17-36-16,18-34 1,0-19 0,0-34 15,0-36-15,0-18-1,0-17 1,70-18-1,-17 53 1,0 36 0,-17 34-1,-36 19 1,-36 16 0,1-16 15,-18-19-16,0-17 1,36 0 0,-1 0-1,0 0 1,18 36 0,36 17-1,-36-36-15,17 36 16,18 0-1,-17-18 1,0 1 0,-1-19-1,1 1 1,0-18 0,17-35 15</inkml:trace>
  <inkml:trace contextRef="#ctx0" brushRef="#br0" timeOffset="125333.08">16210 7338 0,'0'0'0,"0"-18"0,0 0 15,0-17 1,-18 18 0,-17 17-1,-35 17 1,-1 36 0,53 0-1,18-18 16,0-17-15,18 17 0,53-17-1,-18 0 1,-18-1 0,0 1-1,-35 17 1,-35 0-1,-53 1 1,35-19 0,-35 1-1,17-18 1,36 0 0,17 0 15,18-18 16,0 1-47</inkml:trace>
  <inkml:trace contextRef="#ctx0" brushRef="#br0" timeOffset="131182.29">15875 2064 0,'0'0'0,"0"-18"16,0 0-1,0 1-15,-18 17 47,18 17-31,0 1-16,0 35 15,0 0 1,0 53 0,18 0-1,-18-71-15,18 141 16,-1-52 0,19 52-1,-19-52 16,36 34-15,0 19 0,18-36-1,-1-35 1,36 0 0,0-18-1,-18-35 1,-53-36-16,89 36 15,-1 0 1,-17-35 0,53-1-1,-36-17 1,54 18 0,-124-18-16,123 0 15,-35 0 16,18-18-15,-18-17 0,35 0-1,18-18 1,-35 0 0,-18-18-1,-17-17 1,-18 18-1,17-54 1,-17 36 0,-71 53-16,89-89 15,-19 36 1,19-35 0,-18-19-1,-36 19 16,54-89-15,-54 107 0,18-1-1,-52 35 1,-1-17 0,-17 17-1,17 1 1,-17 17-1,-18 35 17,-71 18-17,53 0-15,-52 36 16,-1-1 0,-70 53-1,35-53 16,18 1-15,71-19 0,34-17 15,54-17-15,-54 17-16,107-36 15,-54 1 1,19-18-1,-37 35 1,1-17 0,-35 35-1,0 0 1,-18 18 0,17 52-1,-17-17 16,36 53-15,-19 18 0,1 17-1,0-18 1,-18-52 0,0-18-1,0-36 1,-18-17 15</inkml:trace>
  <inkml:trace contextRef="#ctx0" brushRef="#br0" timeOffset="133256.84">15557 2311 0,'0'0'0,"0"-18"31,-17 18 0,-1 0-15,18 18-16,-17-1 16,17 54-1,-18 35 1,0 0-1,18 52 1,0-17 0,36-17-1,16 88 1,-16-71 0,17 17-1,17 1 16,-17-18-15,18-17 0,-54-89-16,54 71 15,52 53 1,-17-1 0,-18-69-1,36 16 1,-89-69-16,53 17 15,53 35 1,-52-18 0,-36-17-1,17 0 1,1 18 0,-1-18-1,-52-53 1,105 53-1,-17-36 1,35-17 0,18 0-1,-18 0 1,-35 0 0,-88-17-16,105-19 15,-35 1 1,36-18-1,-1 0 1,-35 0 0,36-17-1,-18-1 1,-36 18 0,18-17-1,-35 17 16,-17 0-15,-1-35 0,0 17-1,1 1 1,-1-19 0,-18 36-1,36-17 1,0-18-1,0 17 1,18 18 0,-36 0-1,18-17 1,-35 34 0,34-34-1,-16-18 16,-1 52-15,0-34 0,-17 17-1,17-18 1,1 18 0,-1-35-1,0 53 1,0-36-1,-17 19 1,-18-1 0,35 0-1,-17-36 1,-18 19 0,18-1-1,17 1 16,-18 17-15,-17 18 0,0 17-16,36-53 15,-19 36 1,1-18 0,0 36-1,-1-1 1,-17 0 15,-17 18 47</inkml:trace>
  <inkml:trace contextRef="#ctx0" brushRef="#br1" timeOffset="139031.32">17568 3016 0,'0'-70'16,"0"52"0,0 0-1,0 36 1,0 0 0,0 35-1,-35 105 1,0-52-1,-1 18 1,1-36 0,35-18-1,0-87 32,18-19-47,-18 1 16</inkml:trace>
  <inkml:trace contextRef="#ctx0" brushRef="#br1" timeOffset="139314.5">17568 3034 0,'0'-18'16,"0"36"-16,18-36 0,0 1 16,-1 17-1,36 17 1,18 71-1,-1 18 1,1 0 0,-18-18-1,-53-52 1,17-1 0,1-35 15,-18-18-16,0-35 1,0 18-16</inkml:trace>
  <inkml:trace contextRef="#ctx0" brushRef="#br1" timeOffset="139599.01">18097 2928 0,'0'18'16,"0"-1"-16,-17 54 16,-18 17-1,-1 53 1,19-17 0,-1-36-1,0-53 1,18-17 15,0-36-15,0-17-1,0 17-15,18 1 0</inkml:trace>
  <inkml:trace contextRef="#ctx0" brushRef="#br1" timeOffset="139898.16">18415 2981 0,'0'0'0,"0"18"31,0-1-15,0 19-16,0 87 15,0 0 1,-18-87-1,-17 87 1,17-52 0,18-18-1,0-71 17,18 0-17,-18 1-15,0-36 16</inkml:trace>
  <inkml:trace contextRef="#ctx0" brushRef="#br1" timeOffset="140232.28">18538 2893 0,'0'0'0,"18"0"0,0 0 16,35 0 0,17 0-1,-17 35 1,-35 36 0,-18-1-1,-71 18 1,-35-17-1,-52-1 1,122-52-16,-52 0 16,18-18-1,34 0 1</inkml:trace>
  <inkml:trace contextRef="#ctx0" brushRef="#br1" timeOffset="140865.26">17357 4251 0,'0'0'0,"-18"0"31,0 0-31,18 35 16,-17 18-1,17 53 1,-18-18 0,0-35-1,-17 18 1,18-36-1,-1-17 17,18-36-17,0 0 1,18-17-16</inkml:trace>
  <inkml:trace contextRef="#ctx0" brushRef="#br1" timeOffset="141298.1">17657 4322 0,'-18'0'32,"0"17"-32,1-17 15,-19 18-15,-70 35 16,1-18 15,34-17-15,18-1-1,36-17 1,17 18 0,0 0-1,70 17 1,1 0-1,-18 0 1,35 36 0,-53-53-1,18 17 1,-35-35 0,-1 17-1,1-17 1,0-35-1</inkml:trace>
  <inkml:trace contextRef="#ctx0" brushRef="#br1" timeOffset="141764.59">18045 4304 0,'0'0'0,"0"-18"15,-18 18 1,-17 0 0,17 0-16,-35 36 15,0 16 1,18 54 15,17-18-15,18-35-1,0-35-15,18 17 16,35-17 0,0 0-1,0-18 1,-18 0-1,18-36 1,-36 1 0,1 17-1,0 1 1,-1-1 0</inkml:trace>
  <inkml:trace contextRef="#ctx0" brushRef="#br1" timeOffset="141897.1">18150 4586 0,'0'18'16,"-17"-18"47,-1 0-48</inkml:trace>
  <inkml:trace contextRef="#ctx0" brushRef="#br0" timeOffset="147213.81">21114 917 0,'0'0'0,"-18"-17"0,-17-36 16,17 35-16,18 0 15,0 1 1,0 34 15,35 72-15,36 34-1,-53-88-15,52 106 16,18 18 0,-17-18-1,-53-53 1,-1-35-1,-17-35 1,0-71 15</inkml:trace>
  <inkml:trace contextRef="#ctx0" brushRef="#br0" timeOffset="147547.1">21749 917 0,'0'-35'0,"0"70"0,17-88 0,-17 36 16,0-19-1,-17 36 1,-54 71 0,-35 35-1,-52 88 1,-19 0-1,36-53 1,53-71 0,35 1-1,35-71 1,36 0 15,17 0-31,36-71 16,-18 54-1</inkml:trace>
  <inkml:trace contextRef="#ctx0" brushRef="#br0" timeOffset="147913.04">21855 1288 0,'0'0'15,"0"17"1,0 1-16,-18 17 16,18-17-16,-53 70 15,18 18 1,-1 88 0,1-35-1,-35 70 1,17-53-1,17 54 17,19-89-17,17-106 1,0-106 15,35-70-15,18-17-16</inkml:trace>
  <inkml:trace contextRef="#ctx0" brushRef="#br0" timeOffset="148263.75">21713 1499 0,'0'0'0,"-17"-35"0,-1-36 15,18 1 1,35 35-1,71-1 17,-18 19-17,36 17 1,-53 70 0,-71 18-1,-53-17 1,-71 17-1,18-53 1,0 1 0,71-36-1,35-18 1,53-17 0,-18 17-1</inkml:trace>
  <inkml:trace contextRef="#ctx0" brushRef="#br0" timeOffset="148847.59">22542 1376 0,'18'-18'0,"-36"36"0,54-53 15,-36 17-15,0-17 16,-18-1-1,-52 19 1,-1 17 0,-52 35-1,34 36 1,19 34 0,52 1-1,18-18 1,0-52-1,71-36 17,-1 0-17,18-71 1,18-17 0,-35-18-1,-36 36 1,-17-1-1,-18 53 1,0 36 0,-36 53-1,1 17 1,18-18 0,17 1-1,17-36 1,54-17-1,17-18 17,0-53-17,-35 0 1</inkml:trace>
  <inkml:trace contextRef="#ctx0" brushRef="#br0" timeOffset="149131.17">23019 952 0,'0'0'16,"0"-17"-16,0-18 0,0 17 16,0 0-1,0 54 1,-36 105 0,19 17-1,17-52 1,0 18-1,-18-36 1,18-53 15,18-35 1,-1 0-32,19-35 15</inkml:trace>
  <inkml:trace contextRef="#ctx0" brushRef="#br0" timeOffset="149713.5">23389 829 0,'0'0'0,"0"-18"0,-17 1 16,-19 17-1,19 35 1,-1 53-1,0 89 17,18-19-17,-17-52 1,-1 0 0,0-53-1,18-35 1,0-36 15,0 0-15,0-52-1,0-1 1,71-35 0,0 53-1,-36 36-15,71-36 16,-36 53 15,-17 88-15,-35-17-1,-18 34 1,-18-16 0,-35-19-1,36-52 1,-1-18-1,0-35 17,1-1-17</inkml:trace>
  <inkml:trace contextRef="#ctx0" brushRef="#br0" timeOffset="150063.79">22878 1217 0,'0'0'15,"17"0"16,36 0-15,18 0 0,17 0-1,-35 0 1,0-18 0</inkml:trace>
  <inkml:trace contextRef="#ctx0" brushRef="#br0" timeOffset="153079.35">21325 2028 0,'0'0'0,"-35"18"15,17-18-15,-70 0 16,71 0-16,-19 18 15,-17-18 1,36 0 31,34 0 0,1 0-47,17 0 15,36 0 1,88 0 0,-18 0-1,53 0 1,-141 0-16,105 0 16,19 0-1,-18 0 1,88 0-1,35 0 17,-35 0-17,-71 0 1,-70 0 0,0 0-1,-141 0 157,17 0-156</inkml:trace>
  <inkml:trace contextRef="#ctx0" brushRef="#br0" timeOffset="154863.14">24253 1499 0,'0'0'0,"-17"0"0,-18 36 31,17-36-31,-17 17 16,-1 1 0,19-18-1,-1 17 1,36-34 31,-1 17-47,36-35 15,88-36 1,-17 18 0,105-35-1,-35 17 1,35-52-1,-87 17 1,-19 18 15,-70 70-31,88-88 16,-53 71 0,-17-18-1,-36 36 1,-35-1-1,-53 18 17,-17 0-17,-54 0 1,36 35 0,0-17-1,35-1 1,71-17 31,-1 0-32,54 0 1,52-35 0,-88 35-16,54-53 15,-1 53 1,-88-17-1,0 34 17,-18 36-17,18 18 1,0 52 0,-17 18-1,-1-70 1,0-1-1,18-34 1,0-19 15,-17-17-15,-19 0-16</inkml:trace>
  <inkml:trace contextRef="#ctx0" brushRef="#br0" timeOffset="155913.12">24218 1711 0,'0'0'0,"-53"-18"32,53 36 15,0 0-47,18-18 15,35 35-15,35 18 16,71 35-1,0-35 1,52 17 15,-158-52-31,106 53 16,17-1 0,-70-17-1,18-18 1,-36-17-1,-18 0 1,-87-18 31,-1 0-47,-35 0 16,18-18-1,0 0 1,-1 1-1,36-1-15,-17 0 16,-1 18 31,36 0-16,17 0-15,18 0-1,35 0 1,-35 0 0,-35 0-1,-1 36 1,-17-1 0,-88 18-1,0 0 1,-18 17-1,35-17 1,1-17 15,70-19-31,-18-17 16,1 0 0,17-70 15,0 52-31</inkml:trace>
  <inkml:trace contextRef="#ctx0" brushRef="#br0" timeOffset="156779.51">26300 441 0,'0'0'16,"35"0"15,-35 18-31,0 35 16,0 52-1,-18 54 1,-35-35-1,0-1 1,36-70 0,17-35-16,-18-18 15,-17 0 1,35-71 0,0-17-1,0-53 1,53-18-1,17 53 1,36 18 15,-18 53-15,36 52 0,-54 72-1,-34 87 1,-36-70-1,-18 35 1,-17-71 0,17-17-1,0-53 17,-17 0-17,18 0 1</inkml:trace>
  <inkml:trace contextRef="#ctx0" brushRef="#br0" timeOffset="156979.84">26247 970 0,'-18'0'31,"36"-18"-15,17 18-1,53-35 1,89-18 0,-1 0-1,-88 18 1</inkml:trace>
  <inkml:trace contextRef="#ctx0" brushRef="#br0" timeOffset="157512.82">27076 529 0,'0'0'15,"0"-17"-15,0-1 0,0-17 16,0 88 31,-18 35-31,18-71-16,-18 72 15,18 16 1,-17-69-16,-19 69 15,1-34 1,0-36 0,35-52 31,0-1-47,0 0 0,0-35 15,35 1 1,71-37-1,-18 36 1,36 36 15,-54 17-15,-52 17-16,0 36 16,-36 36-1,-70-1 1,-18-18-1,53-52 1,0 0 0,35-18-16,-17 0 15,0 0 1,35-53 15</inkml:trace>
  <inkml:trace contextRef="#ctx0" brushRef="#br0" timeOffset="157979.38">27640 758 0,'0'0'0,"35"-17"16,36-18-1,-53 35 1,-18-18-1,-53 18 1,-53 0 0,53 35-1,0-17 1,35 17 0,18 0-1,53-17 1,53 0-1,-35 17 1,-18 0 15,-53 18-15,-36 18 0,-87-36-1,52-17 1,-17-18-1,70 0 1,-17-36 0,35-17-1,18 36 1</inkml:trace>
  <inkml:trace contextRef="#ctx0" brushRef="#br0" timeOffset="158312.56">28152 512 0,'0'0'0,"0"-18"16,0 0-1,-18 18 1,0 18-16,1 17 15,-36 89 1,18-36 0,-18 53-1,17-53 1,19 0 0,17-52-1,0-19 1,70-34-1,1-19 1</inkml:trace>
  <inkml:trace contextRef="#ctx0" brushRef="#br0" timeOffset="159828.71">28310 794 0,'0'0'0,"0"-18"0,0 0 31,-17 36-15,-1-18 0,-35 88-1,18-35 1,17 35 0,18-35-1,18-17 1,35-36-1,-36 0-15,54-18 16,0-17 15,-18-18-15,-1-35 0,-52-1-1,0 1 1,-35 71-1,-35 17 1,-1 52 0,-17 37-1,53-19 1,17 54 0,18-89-1,88 0 1,-17-35-1,17-17 1,18-36 0,-53 0 15,-36 35-31,1-70 16,0 17-1,-18 36 1,0 53 15,0-1-31,0 36 16,-18 0-1,18 18 1,0-18 0,0-36-1,35-17 1,18 0-1,-35 0-15,35-35 32,-18-53-17,-17 17 1,-1 1 0,-17 52 15,0 53-16,0-17-15,0 35 16,0 17 0,0-17-1,53-17 1,0-19 0,53-17-1,-36-17 1,1-54-1,-53-35 1,17-35 15,-17 53-15,-18 53-16,0-18 16,0 18-1,0 70 16,-36 35-15,19 36 0,17-71-16,-18 54 15,0 16 1,18-52 0,18 18-1,35-71 1,17 0-1,-34 0-15,70-35 16,-36-36 15,-35-17-15,1 17 0,-36 36-1,-36 70 16,1 54-15,35-19 0,0 18-1,0-52 1,53-19 0,0 1-1,-35-18-15,35 0 16,17-18-1,-35-35 1,1 0 0</inkml:trace>
  <inkml:trace contextRef="#ctx0" brushRef="#br0" timeOffset="160128.01">29228 670 0,'0'0'0,"0"18"15,17-18 17,19 0-32,69 0 15,-16 0 1,16 0-1,-34-18 1,-53 18 15,-18-17-15</inkml:trace>
  <inkml:trace contextRef="#ctx0" brushRef="#br0" timeOffset="160929.18">26229 2187 0,'0'0'15,"0"-35"1,0 17-16,-18 1 16,18 34 15,-17 19-31,-1 52 15,0 71 1,-17-54 15,-18 36-15,53-123-16,-35 53 16,35-36-1,0-53 16,35-17-31</inkml:trace>
  <inkml:trace contextRef="#ctx0" brushRef="#br0" timeOffset="161431">26158 2258 0,'0'0'0,"-17"-18"0,-18 0 16,-1-17-1,36 0 1,71 17 0,52 1-1,18 52 17,-52 0-17,-54 53 1,-35-17-1,-18-36-15,-52 36 16,-71 17 0,17-53-1,54-17 1,17-18 0,53-18 15,53 18-16,17 36 1,1-1 0,-1 18 15,-17-36-15,-18 19-1,1-19 1,-19-17-1,1-17 1</inkml:trace>
  <inkml:trace contextRef="#ctx0" brushRef="#br0" timeOffset="161862.5">26670 2575 0,'18'0'47,"-1"0"-47,1 0 0,0 0 0,52-17 31,36-36-15,-36 17-1,-52-16 1,-18 34-16,-35 18 15,-71 0 1,18 18 0,17 52-1,54 1 1,17 17 0,35-18-1,35-17 1,-17-53-1,36 18 1,-19-18 15,1-35-15,35-54-16</inkml:trace>
  <inkml:trace contextRef="#ctx0" brushRef="#br0" timeOffset="162112.56">27376 2205 0,'0'-18'0,"0"36"0,0-71 16,0 35-1,0 36 1,-36 52 0,19 36-1,-1 53 1,18-53-1,0-71-15,0 71 16,0-53 15,0-35-15,53-36 0</inkml:trace>
  <inkml:trace contextRef="#ctx0" brushRef="#br0" timeOffset="162678.76">27817 2540 0,'0'-18'0,"0"36"0,17-36 0,-17-17 16,18 0 0,-18-18-1,0 0 1,-71 53-1,18 0 1,-35 71 0,18-1 15,17 54-15,35-107-16,18 54 15,0-18 1,18-53-1,52 0 1,-17-18 0,35-88-1,-35 18 1,-17-18 0,-19 71-1,-17 53 16,-35 70-15,35-53-16,-18 36 16,18-1 15,0-17-15,36-35-1,-1-18 1,53-36-1,-70 19-15</inkml:trace>
  <inkml:trace contextRef="#ctx0" brushRef="#br0" timeOffset="163961.45">28257 2170 0,'0'0'0,"0"-71"15,0 36 1,-17 70 15,-1 36-15,1 70 15,-1 17-15,18-34-1,0-54 1,18-34-1,34-19 1,1-17 0,0-53-1,-17-35 1,-1 18 0,-35 17-1,0 35 1,0 36 15,0-1-31,0 54 31,0-18-15,0 17 0,0-34-1,18-19 1,34-17-1,-34 0-15,35 0 16,-18-53 0,-17-17-1,17 17 1,-35 0 0,0 35-1,0 36 32,0 17-47,0 36 16,0-1 15,0-34-15,0-19-16,0 1 15,18-18 1,52 0-1,1-18 1,-1-52 0,1-18-1,-18 17 1,-35 53 0,-18 1-1,-18 70 16,18-18-15,-18-17-16,18 35 16,0-1 15,0-16-15,0-19-1,71-17 1,35 0-1,0-35 1,-36-18 0,-17-35-1,-35 17 1,-18 1 0,0 52-1,-18 18 1,-17 53-1,35 18 1,-18-1 0,18 18 15,0-52-15,35-19-1,18-17 1,18-17-1,-1-54 1,-34 1 0,-19-36-1</inkml:trace>
  <inkml:trace contextRef="#ctx0" brushRef="#br0" timeOffset="164179.2">29281 2099 0,'0'0'0,"-18"0"0,0 0 16,1 0 0,-1 0-1,0 0 16,1 0-15</inkml:trace>
  <inkml:trace contextRef="#ctx0" brushRef="#br0" timeOffset="164428.15">28222 2293 0,'0'0'0,"-17"0"16,34 0-1,1 0 1,35 0 0,-18 0-16,71 0 15,-36 0 1,-34-35-1</inkml:trace>
  <inkml:trace contextRef="#ctx0" brushRef="#br0" timeOffset="165211.12">30745 476 0,'0'0'15,"17"0"-15,18-17 31,-17 17-31,-18-18 16,-18 18 31,-34 18-47,-19 35 16,-52 70-1,34 0 1,1 19-1,71-107-15,-1 159 16,18-88 0,70 0 15,1-54-15,35-16-1,-18-36 1,18 0-1,-36-36 1,-34-34 0,-36 52-16</inkml:trace>
  <inkml:trace contextRef="#ctx0" brushRef="#br0" timeOffset="165578.06">31380 741 0,'0'0'0,"0"-35"32,-18 35-1,0 17-31,1 1 15,-72 88 1,19-1 0,35-69-16,-36 52 15,-17-17 1,53-36 0,17-18-1,18 1 1,18-18-1,35-35 1,-36 17-16</inkml:trace>
  <inkml:trace contextRef="#ctx0" brushRef="#br0" timeOffset="166123.48">31627 300 0,'0'0'0,"17"17"63,1-17-63,-1 18 15,1-18-15,17 35 0,18 1 32,-35-19-32,52 54 15,-34 70 1,-19-18-1,-17 19 1,-88 34 0,-18-53-1,-70 19 1,105-90 0,-17-16-1,71-19 1,-1-17 15,18-17 32</inkml:trace>
  <inkml:trace contextRef="#ctx0" brushRef="#br0" timeOffset="168544.73">30833 2099 0,'0'0'0,"17"0"0,-17-18 0,53 1 31,-35-1-31,17 18 16,-35-18 0,-35 18 30,17 0-46,-70 53 16,18 18 0,-36 35-1,18 17 17,-1 36-17,72-106-15,-1 70 16,0 18-1,18-70 1,53 0 0,18-36-1,88-35 1,-54 0 0,19-53-1,-53 0 1,-36 18-1</inkml:trace>
  <inkml:trace contextRef="#ctx0" brushRef="#br0" timeOffset="168911.35">31432 2328 0,'0'0'16,"0"-17"-16,-17 17 47,-1 0-47,1 17 0,-19 19 15,-34 69 1,34-87-16,-34 88 15,-18-18 1,35-35 0,18-18 15,70-35 0,-18-17-15</inkml:trace>
  <inkml:trace contextRef="#ctx0" brushRef="#br0" timeOffset="169277.99">31644 2346 0,'0'0'16,"0"-18"-16,18 18 0,-18 18 47,-18 0-31,-17 70-1,-36 35 1,1-35-1,-18 36 1,35-54 0,35-52-1,0 0 1,36-36 15,0 0-15</inkml:trace>
  <inkml:trace contextRef="#ctx0" brushRef="#br0" timeOffset="169860.4">31768 2064 0,'-18'0'0,"0"-18"31,36 18 0,0 0-31,52 0 16,1 35-1,17 36 1,-53 17 0,-35-53-16,18 71 15,-18 71 17,-35-54-17,-54 18 1,1-53-1,-35 18 1,70-53 0,-18-18-1,36-17 1,0 17 0,17-35 15,18-17 31,0-1-62</inkml:trace>
  <inkml:trace contextRef="#ctx0" brushRef="#br0" timeOffset="171727.88">20743 4039 0,'0'18'16,"0"-36"31,18 1-31,-18-1-16,35 0 15,1-52 1,-19 35-1,-17 17-15,18-17 16,-1 35-16,-17-18 16,0 0-1,0 36 17,0 35-17,0-35-15,0 34 16,0 125-1,0-71 1,0 0 0,-17-36-1,-1 1 17,-17-18-17,-18-18 16,0-35-15,-18 0 0,19 0-1,-1 0 1,35 0 0,0 0-1,36 0 32,17 0-47,71 0 16,35-18 15,-17 1-15,-54 17-1,-34-18 1,-19 18-1,-17-18 1,0 1 15,-17-1-31,17 0 0</inkml:trace>
  <inkml:trace contextRef="#ctx0" brushRef="#br0" timeOffset="172131.52">21272 4110 0,'18'0'16,"0"0"-16,-1 0 15,-17-18 1,-17 18 31,-1 0-47,0 35 15,1-17 1,17 0 0,0-1-1,17-34 17,1-1-17</inkml:trace>
  <inkml:trace contextRef="#ctx0" brushRef="#br0" timeOffset="173377.98">26141 3210 0,'0'0'0,"-18"0"0,-70 0 15,70 0 1,1 0 15,17 18 32,17-18-48,1 0-15,35 18 16,17-18 0,-34 0-16,52 0 15,35 0 1,-17 0-1,88-18 1,-17 0 0,140-17-1,-123 35 17,88-18-17,-35 18 1,53-17-1,-35 17 1,-54 0 0,-140 0-16,123 0 15,35-18 1,-52 18 0,-107 0-1,-34 0 1,-19 0-1,-17-18 32,-35 18-47,-36 0 16,1 0 0</inkml:trace>
  <inkml:trace contextRef="#ctx0" brushRef="#br0" timeOffset="174294.08">26017 3404 0,'-17'0'0,"34"0"16,-87 0-1,87 0 32,1 18-47,35-18 0,35 0 16,36 0-1,-19 0 17,72-18-17,-1 1 1,-123 17-16,159 0 15,-71 0 1,35 0 0,-52 0-1,87 0 1,36-18 0,-17 18-1,-72 0 1,1 0-1,-53 0 1,53 0 0,-53 0-1,70 0 17,-88-18-17,18 1 1,-35 17-1,-1-18 1,-35 18 0,-17 0-1,-18-18 48</inkml:trace>
  <inkml:trace contextRef="#ctx0" brushRef="#br0" timeOffset="174426.86">29333 3316 0,'0'0'0,"0"18"31,-17-18-15,-1 0-16,-35 0 15,0 17-15</inkml:trace>
  <inkml:trace contextRef="#ctx0" brushRef="#br0" timeOffset="180243.24">22243 3933 0,'-18'0'16,"18"-17"-1,-18-1-15,18 1 16,0-1 0,0 36 46,0-1-62,36 71 16,34 53-1,1-35 1,-54-70 0,89 69-1,-53-34 1,18 0-1,-54-54 1,1-17 0,-53-17 15,-1-36-15</inkml:trace>
  <inkml:trace contextRef="#ctx0" brushRef="#br0" timeOffset="180577.66">22825 3916 0,'0'0'0,"0"-18"0,0 1 16,-36 17 15,-16 35-16,16 0-15,-105 89 16,18-1 0,-54 53-1,89-70 1,18 0 0,52-88-1,18-1 1,18-17 15,52-53-15</inkml:trace>
  <inkml:trace contextRef="#ctx0" brushRef="#br0" timeOffset="180977.22">22931 4180 0,'0'18'31,"-18"0"-15,18-1-16,0 1 0,-18 88 15,18-18 1,-17 53-1,-1 18 1,18-106-16,-53 211 16,18-70-1,-36 36 17,18-1-17,18-123 1,17-18-1,18-159 17,36-34-17,17-107 1</inkml:trace>
  <inkml:trace contextRef="#ctx0" brushRef="#br0" timeOffset="181343.14">22860 4357 0,'0'-18'0,"0"36"0,0-71 0,0-18 16,0 54 0,71-54-1,-1 36 1,54 35-1,-36 17 1,-35 89 0,-71 0-1,-88 18 1,-17-54 0,-36 1-1,53-54 1,71-17-1,53-17 17,17 17-32,71-36 15</inkml:trace>
  <inkml:trace contextRef="#ctx0" brushRef="#br0" timeOffset="181943.28">23901 4410 0,'0'-71'32,"0"54"-32,0-1 15,-18 0-15,-70-52 16,35 34-1,-35 36 1,17 53 0,-17 53-1,17 18 17,54-36-17,17-18 1,35-52-1,53-18 1,0-35 0,36-18-1,-36-35 1,-35-18 0,-53 18-1,18 52 1,-18 72 15,0 69-15,0-16-1,0-1 1,17-35 15,19-18-15,-1-35-1,18 0 1,-18-53-16</inkml:trace>
  <inkml:trace contextRef="#ctx0" brushRef="#br0" timeOffset="182226.83">24271 4075 0,'0'0'0,"0"-18"0,0-53 15,0 54 1,0 52 0,0 71-1,0 17 1,-18 54 15,1-89-15,17-18-1,0-52 1,0 0 0,53-54-1,-36 1 1</inkml:trace>
  <inkml:trace contextRef="#ctx0" brushRef="#br0" timeOffset="182725.4">24553 4004 0,'0'-18'0,"0"36"0,18-71 16,-18 71 15,0 88-15,-18-1 0,1 54 15,17-71-16,-18-52-15,0 34 16,1-35 0,17-52 31,0-1-47,0-52 15,17 52-15,19-35 16,-19 35-16,54-70 15,-1 53 1,19 17 0,-54 36-1,0 35 1,-35 53 15,0-36-15,-17-17-1,-1-35 1,-17-18 0,17-35 15</inkml:trace>
  <inkml:trace contextRef="#ctx0" brushRef="#br0" timeOffset="182943.42">24095 4251 0,'0'0'0,"-18"0"16,0 0-16,36 0 31,35 0-15,18 0-1,34-35 1,-69 35-16,-1 0 0</inkml:trace>
  <inkml:trace contextRef="#ctx0" brushRef="#br0" timeOffset="184491.9">25806 4568 0,'-18'0'0,"18"-17"47,18-1-31,-1 1-16,1-1 0,53-70 15,-19-18 1,1-71 0,-35 142-16,0-71 15,-18 18 1,-36 71 15,-34 17-15,-1 52-1,-17 142 1,70-52 0,1 16-1,52-52 1,18-53 0,35-35-1,18-18 1,-18-53-1,-17 0 1,-36-53 0,-17 53-1,-18 0 1,0 36 15,-36 34-15,1 36-1,35 0 1,0 0 0,18-35-1,70-18 1,0-18 0,0-35-1,-52 18 1,-1-18-1,-35 35 1,-18 36 31,1 0-47,17 34 16,0 19 15,0-36-16,53-17 1,-36-18-16,36 0 16,53 0-1,-36-35 1,19-18 0,-54 0-1,18-35 1,-36 70-1,-17-17 1,0 52 15,0 36-15,-17 35 0,-18 89 15,35-54-16,0 107 1,35-36 0,0 53-1,-35-177-15,0 124 16,-35 88 0,-53-70-1,17-88 1,-17-36-1,35-88 1,-18-88 0,36-107-1,0-16 17,35-107-32,35-17 31,36 124-16,52-1 1,-88 159-16,54-35 16,-1 35-1,-53 35 1,-17 1 0</inkml:trace>
  <inkml:trace contextRef="#ctx0" brushRef="#br0" timeOffset="185775.65">28504 4445 0,'0'0'0,"0"18"0,0-36 31,0 0-15,18-52-1,-18-1 1,-18-17 0,-87 17-1,-19 71 1,18 53 0,-17 71 15,52-18-16,71-71-15,0 53 16,36-17 0,52-54-1,-18-17 1,36 0 0,-35-53-1,-1-35 1,-70 53-16,18-53 15,0-18 1,-18 88 0,0 1-1,0 70 1,0 70 15,17-35-15,18-17-1,18-36 1,18-35 0,17 0-1,-35-35 1,-35 17-16,35-35 16,-1-88-1,-34 18 1,35-36-1,-35 106 1,-18 18 0,0 70-1,0 71 1,-18 0 0,0 35 15,18-53-16,36 0 1,17-53 0,17-35-1,36-35 1,-53-35 0,35-54-1,-70-17 1,-18 106-16,17-71 15,-17 0 1,0 88 0,0 36-1,-17 88 1,-1 17 15,18-87-31,0 87 16,0 1-1,0-36 1,18-71 0,17 1-1,0-18 1,-17-35 0,-18 0-1,0-1 1</inkml:trace>
  <inkml:trace contextRef="#ctx0" brushRef="#br0" timeOffset="186009.03">28963 4269 0,'0'0'0,"-35"17"0,17-17 0,-35 18 31,71-18 0,-1 0-31,72 0 16,52 0-1,-18-18 1,1 1 0,-107 17-16</inkml:trace>
  <inkml:trace contextRef="#ctx0" brushRef="#br0" timeOffset="186608.86">29792 4357 0,'0'0'0,"-18"0"0,1 0 15,17-18 1,0 1-1,0-1 1,0-17 0,35 17-1,53 0 1,-70 18-16,70 18 16,-17 53-1,-36-19 1,-35 37-1,-35-19 1,-36-17 0,71-35-16,-18-18 15,1 0 1,34 0 15,36-53-15,53-35-1,-18 17 1,54-17 0,-54 70-1,-71 36 1,-17 70 0,0-17-1,-17-18 1,-1-18-1,18-18 1,0-34 31,0-36-47</inkml:trace>
  <inkml:trace contextRef="#ctx0" brushRef="#br0" timeOffset="186776">30427 4110 0,'0'0'16,"-35"-18"-1,17 18 1,36 0 15,-1 0-15</inkml:trace>
  <inkml:trace contextRef="#ctx0" brushRef="#br0" timeOffset="187375.4">30815 4004 0,'0'0'0,"-35"0"31,17 0-16,1 53 1,-1 53 0,0 17-1,18-35 1,-17 1 0,17-19-1,-18-17 1,0-53 31,18-18-47,0-17 15,0-18 1,53-35 0,35 18-1,1 34 16,34 36-15,-52 36 0,-18 52-1,-36-35 1,-70 17 0,-70 1-1,-1-54 1,54 1-1,17-18 1,18 0 0,35-18-1,0 1-15,35-1 16,35-17 0</inkml:trace>
  <inkml:trace contextRef="#ctx0" brushRef="#br0" timeOffset="188142.54">31397 4286 0,'0'-17'16,"0"34"15,-17-17-31,-1 36 16,-17 52-1,17-18 1,18-17 0,0-18-1,53-35 1,17 0 0,36-17 15,-70-36-16,-1-53 1,-17 53 0,-1 0-1,-17 71 1,-17 0 0,-1 52-1,0-17 1,18 18-1,36-36 1,16-35 0,1 0-1,-35 0-15,53-18 16,-36-35 0,-18-35-1,19-88 16,-19 52-15,-17 1 0,-17 123 15,-1 106-15,18-1-1,0 19 1,0-89-16,0 36 15,0-1 1,53-34 0,-18-19-1,36-17 1,-36-17 15,-17-19-31</inkml:trace>
  <inkml:trace contextRef="#ctx0" brushRef="#br0" timeOffset="188341.81">31856 4269 0,'-18'0'31,"36"0"-31,17 0 16,36 0-1,52 0 1,-52 0 0,-36-18-1</inkml:trace>
  <inkml:trace contextRef="#ctx0" brushRef="#br0" timeOffset="189058.66">32262 4322 0,'17'17'32,"1"-17"-32,17 0 15,18 0 1,0-35 0,17-18-1,-52 0 1,-18 18-1,-18 35 1,-17 0 0,-35 70-1,17-17 1,17 18 0,36-1 15,0-17-16,36-35 1,34 0 0,1-18-1,35-18 1,-1-53 0,-16-34-1,-54 16 1,-17 36-1,-18 0 1,-36 53 0,-17 18-1,36 53 1,17-1 15,0-17-15,53 0-1,-36 0 1,1-18 0,-18 1-1,-18-19 1,-17-17 0,17 0-1,-17 0 1,17-17-1,-17-19 1</inkml:trace>
  <inkml:trace contextRef="#ctx0" brushRef="#br1" timeOffset="195357.63">21943 5838 0,'0'0'0,"35"-88"31,-35 71-31,18-19 16,-18 1-1,0 53 16,0-1-15,-18 36 0,-53 88-1,-17 0 1,18-35 0,-18 18-1,70-107-15,-35 54 16,35-36-1,18-17 1,0-53 15,0 17-31</inkml:trace>
  <inkml:trace contextRef="#ctx0" brushRef="#br1" timeOffset="195707.9">22331 5644 0,'0'0'0,"0"-17"0,-18 17 31,-17 53-15,-18 35-1,-35 88 1,17-70 0,1 18-1,-1-19 1,36-34 0,35-36-1,0-17 1,0-36 15,35-52-15,-17 52-16</inkml:trace>
  <inkml:trace contextRef="#ctx0" brushRef="#br1" timeOffset="196041.37">22560 5786 0,'0'0'0,"0"17"47,0 18-47,-18-17 0,-34 53 16,-1 34-1,-18 19 16,53-53-15,-17 17 0,35-53-1,0-17-15,0-1 16,53-17 0,-18-53-1,18 0 1</inkml:trace>
  <inkml:trace contextRef="#ctx0" brushRef="#br1" timeOffset="196241.26">22225 6174 0,'0'0'0,"-18"0"0,36 0 46,35 0-30,53 0 0,0-18-1,-54 0 1,-16 1-16</inkml:trace>
  <inkml:trace contextRef="#ctx0" brushRef="#br1" timeOffset="197591.25">23036 6244 0,'36'0'16,"-19"0"-1,19-17-15,-1-19 31,0 1-15,-35-36 0,0 36-1,-53 17 1,-35 18 0,0 71-1,0-18 1,-1 53-1,72-36 1,17-52-16,0 53 16,88-54-1,-17-17 1,34-35 0,-16-36-1,-37 18 16,-52 36-31,36-54 16,-36 54 0,0-1-1,0 36 17,0 17-17,0-17-15,0 52 16,0-35-1,17 1 1,54-19 0,-18-17-1,53-35 1,-89 35-16,72-35 16,34-18-1,-35-18 16,-70 18-15,-1 18 0,-52 0-1,-18 35 1,-35 0 0,18 53-1,17 0 1,17 0-1,36-36-15,0 1 16,0-1 0,71-17-1,17-17 1,-35-1 0,0-17 15,-18 0-16,-35 17 1,0 0 0,0 36 31,0 35-32,0-35-15,-53 52 16,-17 71-1,34 53 1,36-35 0,0 53-1,0 17 1,0 0 0,-35-35-1,-71-53 16,-52-35-15,34-53 0,71-35-16,-141 17 15,-123-70 1,176-36 0,17-70-1,106-53 1,36 53-1,106-53 1,87-18 0,-52 71-1</inkml:trace>
  <inkml:trace contextRef="#ctx0" brushRef="#br1" timeOffset="198141.34">23812 6121 0,'0'0'0,"0"17"31,0 1-31,0 35 15,0 17 1,-17-17 0,-1-17-1,1-19 1,-1-17 0,18-35-1,0 0 1,0-36 15,70 1-15,1 34-1,35 1 1,-88 35-16,70 0 16,-35 35-1,-36 54 1,-17-1-1,-35 0 1,0-35 0,17-36-16,18-34 47,18 17-47,17-35 15</inkml:trace>
  <inkml:trace contextRef="#ctx0" brushRef="#br1" timeOffset="199356.89">24677 6191 0,'0'0'16,"0"-17"-16,0-19 16,0 1-1,0 0 1,-18 35-16,-70-18 15,0 18 1,0 53 0,-1 18-1,54 17 1,35-18 0,0 1-1,35-53 16,54-18-15,16-36 0,-16-17-1,-1-17 1,-88 35-16,0-36 16,0 36-1,-18 52 16,1 36-15,17 35 0,0-70-16,17 53 15,18-36 1,54-17 0,-1-18-1,0-53 16,-17-36-15,-54 37 0,-17-37-1,0 72 1,0 34 15,0 54-15,-17-53-16,17 34 15,-18 1 1,0 18 0,18-53-1,-17-18 1,17-18 0,0-17 15,0-36-16,53-17 1,-1 17 0,-34 54-16,35-19 15,18 36 1,-54 0-16,19 18 16,-1 35-1,-18 18 1,-17-19-1,0 1 1,-17-17 0,-1-36-1,1 0 1,17-18 0,0-35-1,35-35 16,-18 70-31,19-35 16,-19 36-16,89-19 16,-18 36-1,-52 18 1,-19 53 0,-17-1-1,0-17 1,0 0-1,-17-35 1,17-36 15,35 0-15</inkml:trace>
  <inkml:trace contextRef="#ctx0" brushRef="#br1" timeOffset="199741.31">25947 6174 0,'17'0'31,"1"0"-15,0 0-16,52-18 15,-17 0 1,-35-17-1,-18 0 1,-35 35 0,-1 0-16,-70 35 15,18 36 1,53-18 0,35 17-1,18 1 16,70-54-15,0-17 0,-17 0-1,-1-35 1,18-36 0</inkml:trace>
  <inkml:trace contextRef="#ctx0" brushRef="#br1" timeOffset="200191.3">27111 5539 0,'-18'0'0,"36"0"0,-89-18 31,71 0-31,18 18 16,106-17-1,17-1 1,0 0 0,-106 18-1,-53 0 16,-35 0-15,36 0-16,-18 0 0</inkml:trace>
  <inkml:trace contextRef="#ctx0" brushRef="#br1" timeOffset="200523.86">27234 5486 0,'0'0'16,"-35"0"0,0 17-1,-18 19 1,18 34-1,-18 36 1,17 17 0,-34 107-1,52-142 1,-35 106 0,36 53-1,17-141 16,88 0-15,0-53 0,0-36-1,18-17 1,35-88 0,-53 35-1,1-35 1</inkml:trace>
  <inkml:trace contextRef="#ctx0" brushRef="#br1" timeOffset="201307.65">27781 6068 0,'0'0'0,"0"-18"0,-70-17 16,34 0-1,-34 35 1,17 35 15,35 35-15,1 1-1,-1 0 1,18-19 0,18-34-1,17-18 1,71-35-1,-36-36 1,-52 18 0,0 0-1,-1 36 1,-17 34 15,0 1-15,0 17-1,0 18 1,18-17 0,17-19-1,18-17 1,-35 0-16,70 0 16,-35-35-1,-18-18 1,-35-53-1,-35 18 1,-53-53 0,-18 35-1,-53 71 1,0 70 0,36 53-1,-18 89 16,70 17-15,71-18 0,18-53-1,35-52 1,70-36 0,36-35-1,17-17 1,-70-54-1,0 1 1</inkml:trace>
  <inkml:trace contextRef="#ctx0" brushRef="#br1" timeOffset="201465.05">28716 6121 0,'0'0'0,"-18"0"0</inkml:trace>
  <inkml:trace contextRef="#ctx0" brushRef="#br1" timeOffset="201956.29">28593 5944 0,'0'0'0,"0"-35"15,0 0 1,0-1 15,0 19-15,0-18-1,-18 35 63,18 17 47,0 1-125,0-1 16,0 1 0</inkml:trace>
  <inkml:trace contextRef="#ctx0" brushRef="#br1" timeOffset="202391.27">28593 5927 0,'0'0'0,"0"-18"15,0 0-15,17 1 31,-17-1-15,0 36 31,0-1-47,-17 1 16,-1 88-1,0-18 1,18-53-16,-35 89 15,0-18 1,17-53 0,18-18-1,18-53 17,-18 1-32,17-1 15</inkml:trace>
  <inkml:trace contextRef="#ctx0" brushRef="#br1" timeOffset="202707.59">28663 5962 0,'0'0'0,"0"-18"16,0-35 0,18 0-1,35 36 1,53-1-1,-18 71 1,-18 35 0,-70-52-16,18 105 15,-18-53 1,-18 18 0,1-36-1,-1-52 16,0-18-15,1-18 0,-1-52-1</inkml:trace>
  <inkml:trace contextRef="#ctx0" brushRef="#br1" timeOffset="202922.9">28610 6191 0,'0'0'0,"-17"0"16,-1 0-16,36 0 31,-1 0-31,89-17 16,-18 17 0,-70 0-16,70-18 15,-17 18 16,-36-18-31</inkml:trace>
  <inkml:trace contextRef="#ctx0" brushRef="#br1" timeOffset="203206.79">29439 5980 0,'0'0'0,"0"-18"0,0 0 16,0 36 31,0 0-47,-17-1 0,-1 89 15,18-35 1,-35 17 0,17 0-1,18-53 1,0-17 15,18-71-15</inkml:trace>
  <inkml:trace contextRef="#ctx0" brushRef="#br1" timeOffset="203457.63">29475 5980 0,'0'-18'0,"0"0"15,35 18 1,0 36 0,18 52-1,18 0 1,-18-17 0,-1-1-1,-34-52 16,0-18-15,17-18 0</inkml:trace>
  <inkml:trace contextRef="#ctx0" brushRef="#br1" timeOffset="203741.51">30004 5803 0,'0'0'16,"0"-17"0,-18 17-16,-17 52 15,17 37 1,1 34 0,-19-35-1,-17 1 1,18-19 15,35-52-31,0-1 16,35-17 15,36-53-15</inkml:trace>
  <inkml:trace contextRef="#ctx0" brushRef="#br1" timeOffset="203988.96">30374 6032 0,'-17'0'16,"52"0"30,-18 0-46,1 0 16,0 0-16,35 0 16,-18 0-1,-17 0 1</inkml:trace>
  <inkml:trace contextRef="#ctx0" brushRef="#br1" timeOffset="204173.9">30321 6138 0,'0'18'0,"0"-36"0,-17 36 15,17 0-15,0-1 16,17-17 0,36 0-1,18 0 1,-36-17-1</inkml:trace>
  <inkml:trace contextRef="#ctx0" brushRef="#br1" timeOffset="204572.41">30992 5838 0,'-53'-17'31,"35"17"-31,0 0 0,1 17 16,-1 1-1,18 0 1,18-18 15,-1 0-31,36-18 31,-35-17-15,-18 0 0,-18 35-1,-17 0 1,-36 88 0,54-71-16,-19 72 15,19-1 1,-1-35-1,53-53 1</inkml:trace>
  <inkml:trace contextRef="#ctx0" brushRef="#br1" timeOffset="204957.22">31415 5944 0,'-18'0'0,"36"0"0,-53 0 16,-54 106-1,72-88-15,-19 35 16,-34 53 0,17-18-1,35-35 1,18-36-1,18-17 17,0 0-32</inkml:trace>
  <inkml:trace contextRef="#ctx0" brushRef="#br1" timeOffset="205273.2">31309 5997 0,'0'-17'16,"0"34"-16,0-52 0,18 17 0,35-17 16,17 17-1,-17 18 1,-18 36 0,1 52-1,-1 35 1,-35-52 15,0 35-15,0-89-16,0 36 15,-18-17 1,1-36 0,-19-18-1,19-17-15</inkml:trace>
  <inkml:trace contextRef="#ctx0" brushRef="#br1" timeOffset="205456.13">31097 6262 0,'0'0'0,"-17"0"16,70 0 15,-18 0-31,71-18 16,0 18 15,17-35-15,-88 17-16</inkml:trace>
  <inkml:trace contextRef="#ctx0" brushRef="#br1" timeOffset="205708.53">31732 5997 0,'0'0'0,"0"-17"0,0 34 63,18 1-63,0-1 0,35 54 16,-1 0-1,-16-1 1,-19-17-1,-17-35 17,18-18-17</inkml:trace>
  <inkml:trace contextRef="#ctx0" brushRef="#br1" timeOffset="205990.06">32191 5944 0,'0'0'0,"0"-17"0,0-1 16,0 0-16,0-17 15,0 53 17,0 35-32,-53 17 15,35-35-15,-70 89 16,35-53 15,18-19-15,35-16-1,18-54 17</inkml:trace>
  <inkml:trace contextRef="#ctx0" brushRef="#br1" timeOffset="206573.79">32544 5927 0,'0'0'0,"-18"0"0,0 17 31,18-34 16,0-1-31,0 0-1,18 18 1,0 0-1,-18 36 1,0-19-16,0 19 16,0-1-1,-36-35 1,19 17 0,-1-17-1,18-17 16,0-18-15,18-1 0,17 1-1,0 35 1,-35 35 0,0-17-16,0 52 15,0 1 1,-35-18-1,-18-18 1,18-35 0</inkml:trace>
  <inkml:trace contextRef="#ctx0" brushRef="#br1" timeOffset="207339.3">32561 5486 0,'0'0'16,"-17"-18"0,34 18 15,1 0-31,88 0 16,-53 0-1,-18 0-15,53 0 16,-35 0 15,-18 0-15,-17 35-1,-18 54 1,0-19 0,0-35-16,0 54 15,-18 52 1,1-18-1,17-17 1,-18 17 0,18-34-1,0 16 1,0 1 0,-53-18-1,-17-52 1,-19 34-1,19-52 17,-71 0-17,70-18 1,18 0 0,18 0-1,17 0 1,18-18 15,0 0-15</inkml:trace>
  <inkml:trace contextRef="#ctx0" brushRef="#br0" timeOffset="213640.34">20743 7867 0,'-17'0'125,"-1"0"-125,0 0 32,1 0-32,-1 0 15,18-35-15,0-1 16,0 1-1,35-18 17,1 36-17,34-1 1,18 18 0,-35 35-1,-17 53 1,-36 53-1,-18 1 1,-88 52 0,0-89-1,-17-16 1,17-72 0,18-17-1,17-70 1,36-54-1,35 107-15,0-72 32,71-16-17,34 52 1,1 35 0,0 71-1,-88-35-15,-1 52 16,19 36-1,-1 0 1,-17-53 0,-1-18-1,1-17 1,-1-18 0,19-36-1</inkml:trace>
  <inkml:trace contextRef="#ctx0" brushRef="#br0" timeOffset="213922.04">21343 8167 0,'18'0'31,"-1"0"-31,1 0 15,-18-18-15,0 1 32,-18 17-1,1 0-31,17 17 16,35-17 15,-17 0-31,17 0 0</inkml:trace>
  <inkml:trace contextRef="#ctx0" brushRef="#br0" timeOffset="214422.3">22931 7902 0,'0'0'0,"0"-35"0,-36-36 31,36 54-31,0-54 16,18 89 15,0-1-31,52 54 15,18 52 1,-70-87-16,105 140 16,-70-52-1,18-19 1,-71-52 0,0-35-1,0-71 16</inkml:trace>
  <inkml:trace contextRef="#ctx0" brushRef="#br0" timeOffset="214721.3">23583 7814 0,'0'0'16,"-17"-18"-16,-19 18 15,-70 36 1,-35 69 0,18 37-1,-36 52 1,18-36 0,106-122-16,-18 17 15,35-18 1,36-35-1,52-18 1,36-52 15,-35 34-31</inkml:trace>
  <inkml:trace contextRef="#ctx0" brushRef="#br0" timeOffset="-214407.73">23724 7990 0,'0'0'0,"0"-17"16,0-1-16,0 36 31,0-1-31,0 72 16,0 34-1,0 53 1,-17 1-1,-1 35 17,-17-1-17,-1-17 1,1-88 0,0-18-1,35-70-15,0-53 31,53-36-15,0-105 0,-36 123-16</inkml:trace>
  <inkml:trace contextRef="#ctx0" brushRef="#br0" timeOffset="-214088.47">23777 8326 0,'0'-36'0,"0"72"0,0-160 16,0 18-1,0 18 1,18 35 15,88 35-15,-89 18-16,72 18 16,16 88-1,-69 0 1,-36-18-1,-106 0 1,71-70-16,-124 35 16,71-36-1,17-17 1,124-53 15,70 1-15,-87 52-16</inkml:trace>
  <inkml:trace contextRef="#ctx0" brushRef="#br0" timeOffset="-213541.49">24642 7990 0,'0'0'0,"-18"-70"16,0 70-1,-70-18 1,-18 36 0,36 35-1,-19 70 1,37 18 0,34-70-1,18-1 1,53-70-1,0 0 1,35-35 15,0-53-15,0-35 0,-70 17-1,-18 35 1,0 53-1,0 36 1,0 0-16,0 35 16,0 53-1,0-1 1,18-52 0,17-17-1,18-19 1,35-17-1,-17-70 17,-54 52-32</inkml:trace>
  <inkml:trace contextRef="#ctx0" brushRef="#br0" timeOffset="-213291.41">25047 7796 0,'0'-17'0,"0"34"0,0-87 16,0 52-16,0 1 15,-35 17 1,0 70 0,35 54-1,0-1 1,0 1 0,0 17-1,0-106 1,53-17-1,-18-18 17,0-36-32</inkml:trace>
  <inkml:trace contextRef="#ctx0" brushRef="#br0" timeOffset="-212774.41">25418 7743 0,'0'-17'0,"0"34"0,0-52 0,0 18 16,-18 17 0,0 35-1,18 53 1,0 18 0,0 35-1,-17-18 1,-1-52-1,18-53-15,-35 35 16,35-36 15,-18-17-15,18-35 0,0-53-1,35 0 1,-17 70-16,53-106 15,17 71 1,18 53 0,-36 71-1,-52 17 1,-18 0 0,0-70-16,-53 70 15,18-70 1,17 0-1,0-18 17,18-53-17,-17 35-15</inkml:trace>
  <inkml:trace contextRef="#ctx0" brushRef="#br0" timeOffset="-212591.85">24994 8061 0,'-17'0'0,"34"0"0,-52 0 16,35-18-1,35 18 1,36-17 0,52-1-1,-52 0 1</inkml:trace>
  <inkml:trace contextRef="#ctx0" brushRef="#br0" timeOffset="-211124.99">26494 8326 0,'0'0'0,"0"-18"47,0 0-47,0 1 16,17-1-16,36-70 16,0 0-1,-18-71 1,-35 35-1,0 54 1,-17 35 0,-54 70-1,36 35 1,0 71 0,-1-17-1,36 35 1,0-124-16,0 53 15,53-53 17,53-35-17,-18-17 1,36-54 0,-36-52-1,-70 70 1,-18 35-16,0-52 15,0 52 1,-53 36 0,17 35-1,1 0 1,35 17 0,35-52-1,54-1 1,-1-17-1,0-17 1,-17-36 15,-19 0-15,-16-18 0,-36 54-1,0-1 1,0 53-1,-18 36 1,18-18 0,-18 17-1,18-52-15,0 0 16,71-1 0,0-17-1,-1-35 1,1-36-1,-1 1 17,-52-1-17,-1 36 1,-17 17 0,0 36 15,0 0-31,-17 88 15,-1-1 1,18 72 0,-17 34-1,17-17 1,-18 71 0,-17-36-1,-1-52 1,1-54-1,-18-52 17,18-71-17,-36 0 1,54-18-16,-19-35 16,-16-88-1,52-88 1,0-71-1,70 124 1,54-36 0,-36 106-1,53 18 1,18 0 0</inkml:trace>
  <inkml:trace contextRef="#ctx0" brushRef="#br0" timeOffset="-210676.14">28840 7638 0,'0'0'0,"-18"0"0,-35-18 31,71 18 0,52-18-15,160 1 0,-72 17-1,19 0 1,-107 0-1,-87 0 1,17 17 0</inkml:trace>
  <inkml:trace contextRef="#ctx0" brushRef="#br0" timeOffset="-210392.31">29245 7620 0,'-17'0'0,"34"0"0,-70 0 16,18 0-1,35 18-15,0 17 32,0 18-17,-18 53 1,1-18 0,-18 71-1,-1-18 1,19-53-1,17-53 1,70-52 15,36-72-15</inkml:trace>
  <inkml:trace contextRef="#ctx0" brushRef="#br0" timeOffset="-209992.23">29527 8026 0,'0'0'0,"18"0"0,0 0 47,17 0-31,36 0-1,17-36 1,-35 1-1,-53 0 1,0 0 0,-18 35-16,-70 0 15,0 35 1,35 35 0,17 36-1,36-35 1,0 17-1,18-70-15,53-1 32,35-17-17,17 0 1,-17-35 0,-71 17-16</inkml:trace>
  <inkml:trace contextRef="#ctx0" brushRef="#br0" timeOffset="-209175.85">30215 7990 0,'0'-17'0,"0"34"0,0-87 16,36 17-1,17 35 1,0 18 0,-36 0-16,54 71 15,-71 17 1,0 18-1,-71-36 1,-35 1 15,53-36-15,89-70 15,17-18-15,35-53-1,0-17 1,-35 52 0,-35 36-1,-18 53 17,-18 17-17,-17 71 1,17 17-1,18-35 1,53-35 15,0-35-15,35-18 0,-17 0-1,-1-71 1,1-105-1,-36 70 1,0-70 0,-17 88-1,0-1 1,-18 72 0,-18 52-1,-17 36 1,-36 70-1,36 17 17,17-52-17,18 0 1,0-88-16,18 17 16,52-35-1,1 0 1,-1-35-1,-17-18 1,-17 0 0</inkml:trace>
  <inkml:trace contextRef="#ctx0" brushRef="#br0" timeOffset="-208958.42">30797 7920 0,'0'0'0,"18"0"32,0 0-32,-1 0 0,107 0 31,-18 0-15,35-18-1,-88 1 1,-36-1-16</inkml:trace>
  <inkml:trace contextRef="#ctx0" brushRef="#br0" timeOffset="-208608.44">31750 7761 0,'0'0'0,"0"-18"0,-18 36 47,1 0-31,-36 52-1,18 36 1,-1 0-1,19 0 1,17-53 0,0-36-16,0 36 15,53-35 1,-1-18 0,-34 0-16</inkml:trace>
  <inkml:trace contextRef="#ctx0" brushRef="#br0" timeOffset="-208258.92">32244 7761 0,'0'0'0,"18"0"0,-1 0 15,36-18 1,0 18 0,-18 53-1,-35 18 1,0 35 0,-35-18-1,17-53-15,-87 53 16,52-17-1,17-36 17,1-17-17,17-18 1</inkml:trace>
  <inkml:trace contextRef="#ctx0" brushRef="#br1" timeOffset="-201943.46">22137 9472 0,'0'-18'16,"0"1"-16,0-18 16,0-1-1,-18 36 17,-17 36-17,-36 87 1,-17 18-1,-53 71 1,18-71 0,105-106-1,-35 36 1,35-36 0,71-70 15,35-36-16,-52 54-15</inkml:trace>
  <inkml:trace contextRef="#ctx0" brushRef="#br1" timeOffset="-201659.49">22313 9402 0,'18'-18'0,"-36"36"0,71-89 15,-35 71 1,-18 18-1,-53 87 1,-18 19 15,-17 70-15,18-53 0,-54 18-1,106-106 1,18-36-1,0-34 1,71-54 0,-36 54-16</inkml:trace>
  <inkml:trace contextRef="#ctx0" brushRef="#br1" timeOffset="-201392.91">22842 9384 0,'18'-18'16,"-36"36"-16,54-36 0,-36 36 31,-36 52-15,-17 19 0,-35 87-1,18-53 1,52 19-1,53-72 1,-17-70-16,53 0 16,34-17-1,-34-36 1</inkml:trace>
  <inkml:trace contextRef="#ctx0" brushRef="#br1" timeOffset="-201208.6">22631 9737 0,'0'0'16,"-18"0"-16,0 0 0,1 0 31,70 0-15,88-36-1,-106 36-15,124-35 16,-71 17-1</inkml:trace>
  <inkml:trace contextRef="#ctx0" brushRef="#br1" timeOffset="-200091.41">23495 9895 0,'0'0'0,"18"18"0,-1-18 0,19 0 15,-1-35 1,-18-36 0,-17-17 15,-17 0-15,-54 35-1,1 53 1,-36 53-1,35 53 1,36-71-16,-18 88 16,53-34-1,18-19 1,70-52 0,18-36-1,-36-17 1,-52 17-16,70-70 15,-70 0 1,17 0 0,-35 52 15,0 72 0,-35 34-15,35-52-16,0 70 15,0-17 1,53-36 0,53-17-1,17-18 1,124-36 0,-106-34-1,-106 17 1,-35-18-1,-53 18 1,-17 53 15,-54 53-15,72-18 0,52 1-1,35-36 1,35 0-1,19 0 1,-19 0 0,-35 0-1,-35 53 1,0 0 0,-53 52-1,1 72 1,52-124-16,-36 141 15,1 88 1,0-17 0,17-71 15,-35 35-15,-70-88-1,-124-18 1,70-105-1,-70-36 1,89-123 0,69-35-1,72-89 1,123-87 0,17 140-1,89 0 1</inkml:trace>
  <inkml:trace contextRef="#ctx0" brushRef="#br1" timeOffset="-198360.3">24430 9666 0,'0'0'0,"-18"0"16,1 0-1,17 18-15,-18 17 16,-17 88 0,-1-34-1,36-36 1,-17-36 0,17-52 15,0 17-31,17-70 15,36 0 1,35-18 0,-35 53 15,18 53-15,-71 71-1,18 35 1,17-1-1,35-34 1,-17-36 0,71-17-1,-36-18 1,71-88 0,-71-18-1,-70 18 1,-18-36-1,-71 89 1,0 35 0,-70 88 15,71 18-15,17 17-1,53-52 1,18-36-1,70-17 1,0-36 0,18-52-1,-53-36 1,-36 35 0,1 1-1,-36 123 16,1 35-15,17-18 0,0 19 15,35-54-15,0-35-1,-17 0-15,70-18 16,18-52-1,-53-19 1,-36-16 0,-17 34-1,0 106 17,0-17-32,-17 35 15,-1 35 1,1-17-1,17-18 1,-18-36 0,18-34 31,18-19-32,17-17 1,18-52-1,-18 16 1,0 72 0,18 34-1,-35 72 1,-18-19 0,0 1-1,17-36 1,19-17-1,-1-18 1,0-36 0,54-52-1,-1-18 17,-71 89-32,36-36 15,-17 35 1,-36 89 15,-36 17-15,19-18-1,17 1 1,70-36 0,-35-17-16,36-18 15,17-18 1,0-35-1,-17-17 1,-53-54 0,-18 36 15,-36 70-15,-34 54-1,52 52 1,0 0-1,18-17 1,36-18 0,34-53-1,1 0 1,-36-18 0,0-17-1</inkml:trace>
  <inkml:trace contextRef="#ctx0" brushRef="#br1" timeOffset="-197610.01">27693 9296 0,'0'0'0,"-35"0"0,-18-18 32,53 0-32,17 1 31,1 17-31,70 0 15,18 0 1,0-18 0,-88 18-16,-1 0 15,-123 0 17,18 0-17,-18 0 1,53 0-1,36 18-15,-18-18 16,-18 53 0,17 35 15,-17 71-15,18-18-1,-35 123 1,52-105-1,18-71 1,35-17 0,36-54-1,35-17 1,35-52 0,-71 16-1</inkml:trace>
  <inkml:trace contextRef="#ctx0" brushRef="#br1" timeOffset="-197342.17">28187 9437 0,'-18'0'0,"1"-18"0,-1 18 16,-35 18-1,-53 70 1,18 71-1,35-36 1,36 18 0,17-123-16,0 53 15,70-54 1,36-17 0,-53-35-1,0-36 1</inkml:trace>
  <inkml:trace contextRef="#ctx0" brushRef="#br1" timeOffset="-197144.19">27746 9754 0,'0'0'0,"-18"18"16,-35 0-1,36-1 1,87-17 15,71 0-15,-17-17-1,-18-19 1</inkml:trace>
  <inkml:trace contextRef="#ctx0" brushRef="#br1" timeOffset="-196792.52">28310 9790 0,'0'0'0,"-17"0"0,-1 17 16,0-17 0,36 0 15,17-17-15,71-36-1,-53 0 1,-35 53-1,-36-18 1,-35 36 0,36-18-16,-72 88 15,36 18 1,53-36 0,0 1-1,53-53 1,53-18-1,0-18 1,-35-35 0</inkml:trace>
  <inkml:trace contextRef="#ctx0" brushRef="#br1" timeOffset="-196009.94">28751 9666 0,'0'-18'0,"0"36"0,0-53 15,0 17 1,36 1 0,17 17-1,17 17 1,-35 71 0,-52 18-1,-54 0 1,18-53-1,18-18 1,53-35 31,52-70-31,18-36-1,-35 18 1,0 17-1,-35 53 1,-18 36 0,0 17-1,-35 71 1,35-18 0,0-35-1,35-17 1,18-19-1,88-17 1,-18-35 0,-70-18-1,18-70 17,-54 17-17,1-53 1,-18 124-16,0-53 15,0 52 1,-18 89 15,1 88-15,-1 18 0,1-53-1,17-89-15,-18 89 16,18-70-1,18-19 1,34-17 0,1-17 15,-35-1-31,17-17 0</inkml:trace>
  <inkml:trace contextRef="#ctx0" brushRef="#br1" timeOffset="-195809.43">29386 9701 0,'0'0'15,"-35"0"1,35 18 0,35-18-1,36 0 1,-1 0-1,1-18 1,-53 1-16</inkml:trace>
  <inkml:trace contextRef="#ctx0" brushRef="#br1" timeOffset="-195527.49">30110 9454 0,'0'0'0,"-18"0"32,0 0-32,-52 18 15,34 53 1,-16 52 0,34 1-1,18-36 1,0-18-1,53-34 1,35-36 0,-70 0-1,35 0-15</inkml:trace>
  <inkml:trace contextRef="#ctx0" brushRef="#br1" timeOffset="-195225.24">30427 9490 0,'0'0'0,"18"-36"15,-1 36 1,36 18 0,-35 53-1,17 34 1,-35 19-1,0-54 1,-106 54 0,53-89-1,18 1 1,35-54 31,0 0-47</inkml:trace>
  <inkml:trace contextRef="#ctx0" brushRef="#br1" timeOffset="-194243.35">31009 9578 0,'0'18'16,"18"-18"31,-1 0-47,1 0 0,35-18 15,18 18 1,-54 0-16,1 0 16,-36 0 31,-17 35-47</inkml:trace>
  <inkml:trace contextRef="#ctx0" brushRef="#br1" timeOffset="-194077.56">30974 9754 0,'0'0'0,"0"36"16,0-19-1,35-17 1,53 0 0,18 0-1,-18-53 1,-70 36-16</inkml:trace>
  <inkml:trace contextRef="#ctx0" brushRef="#br1" timeOffset="-193693.4">31679 9349 0,'-17'0'16,"-18"0"-1,17 0 1,0 35 0,36-35 15,35 0-15,-18-18-1,-17 1 1,-18-1-1,0 0 1,-18 18-16,-17 0 16,0 53-1,-1 35 17,19-35-17,17 36 1,0-54-1,53-18 1</inkml:trace>
  <inkml:trace contextRef="#ctx0" brushRef="#br1" timeOffset="-193377.56">32050 9419 0,'0'0'0,"0"-35"31,0 17-31,0 36 31,-35 17-15,-18 106 0,17-17-1,1 17 1,35-35-1,0-36 1,35-34 0,1-36-1,-19 0-15,54-36 16,-54 1 0</inkml:trace>
  <inkml:trace contextRef="#ctx0" brushRef="#br1" timeOffset="-193193.09">31803 9754 0,'0'0'0,"-18"0"0,1 0 15,-1 0 1,36 0 15,52 0-15,36 0-1,-71 0-15,53 0 16</inkml:trace>
  <inkml:trace contextRef="#ctx0" brushRef="#br1" timeOffset="-192909.83">32314 9613 0,'0'0'0,"-17"0"0,17-17 0,-18 17 15,18-18 1,0 53 0,0 53-1,18 1 17,-18-72-32,17 54 15,19-1 1,-19-34-1,36-54 17,-53 0-32</inkml:trace>
  <inkml:trace contextRef="#ctx0" brushRef="#br1" timeOffset="-192693.41">32650 9596 0,'0'-18'0,"0"36"0,0-54 15,0 54 1,-53 35 0,0 70-1,0-52 17,18-1-17,35-34 1,0-54 15</inkml:trace>
  <inkml:trace contextRef="#ctx0" brushRef="#br1" timeOffset="-192127.79">32861 9419 0,'-17'0'16,"-1"0"-16,-17 18 15,17-18 1,36 0 46,-1-18-62,1 18 16,-18-17 0,18 17-1,-36 17 48,0-17-48,18-17 32,0-1-31,0 0 0,18 18-1,0 0 1,-18 18-1,17 35 1,-17 53 0,-17-53-1,-36-1 1,35-52 0</inkml:trace>
  <inkml:trace contextRef="#ctx0" brushRef="#br1" timeOffset="-191076.6">32861 8908 0,'-17'0'0,"34"0"0,-52 0 0,35-18 32,35 18-1,1-18-15,69 1-1,-16 17 1,-1 0-1,-53 0 1,-17 0 0,35 70-1,-53-52-15,17 70 16,-17 36 0,0-36-1,-17 18 1,-19 35-1,19-35 1,-1 52 0,18-70 15,-35 1-15,17-36-1,-35-18 1,-17 0-1,52-17-15,-53-1 16,-17-17 0,35 0-1,18 0 1,17 0 0,1 0-1,-19 0 16</inkml:trace>
  <inkml:trace contextRef="#ctx0" brushRef="#br0" timeOffset="-183361.74">20443 11624 0,'0'0'0,"-35"0"16,18 0-1,-1 0-15,-17 0 16,-1 0 0,36-18-1,0 1 1,18 17 0,0-18-16,52 0 15,36-17 1,-18 35-1,-53 0 1,-17 53 0,-71 35-1,-70 18 17,52-53-17,18-18 1,36-17-1,34-18 17,1-18-17,52 18 1,19 0 0,-19 0-1,1 0 1,-18 71-1,-36 17 1,-17 0 0,-53-17-1,-70-1 1,-18-70 15,-18 0-15,124 0-16,-53 0 15,52 0 1,19 0 0,17-17-1,0-1 1,-36 18 0,19 0-16</inkml:trace>
  <inkml:trace contextRef="#ctx0" brushRef="#br0" timeOffset="-178908.7">20990 12047 0,'0'-17'47,"0"-1"-47,0 0 16,0 1-16,0-1 15,18-17 1,-18 17-1,18 18 17,-18 18-17,0 0-15,0-1 16,0 1 0,17-18 77,1 0-93</inkml:trace>
  <inkml:trace contextRef="#ctx0" brushRef="#br0" timeOffset="-178462.97">22225 11359 0,'0'-17'0,"0"34"0,0-52 15,-18 35 1,18 71 0,36 52-1,34-17 1,54 17-1,-107-87-15,71 87 16,1-17 0,-54-18-1,-17-70 1,-18-89 31,0 36-47</inkml:trace>
  <inkml:trace contextRef="#ctx0" brushRef="#br0" timeOffset="-178195.16">22825 11465 0,'17'-35'0,"-34"70"0,34-88 0,-17 0 16,-17 36-1,-71 52 1,-1 71-1,-69 35 1,-36 35 0,70-34-1,-17 34 1,141-141 15,53-35-15,53-35-1,-71 17-15</inkml:trace>
  <inkml:trace contextRef="#ctx0" brushRef="#br0" timeOffset="-177863.14">23213 11624 0,'17'0'0,"-34"0"0,34-18 0,-17 36 47,-17 17-47,17-17 0,-18 88 16,18 17-1,-35 89 1,0 35 15,-1-53-15,1 53-1,35-194-15,-18 70 16,18-35 0,0-141 15,0-52-15,18-1-16</inkml:trace>
  <inkml:trace contextRef="#ctx0" brushRef="#br0" timeOffset="-177529.72">23230 11747 0,'0'0'15,"0"-17"-15,0-36 0,0-18 16,18 54-16,53-36 16,-18 35 15,70 18-16,0 53 1,-87 18 0,-72 70-1,-69-71 1,-36 1 0,17-36-1,71-35 1,35 0-1,36 0 1,88-53 0,-71 36-1</inkml:trace>
  <inkml:trace contextRef="#ctx0" brushRef="#br0" timeOffset="-177029.54">24289 11606 0,'0'-17'16,"0"34"-16,0-52 0,0 17 16,-36-17-1,-52 35 1,18 18 0,-36 70-1,88-70-15,-35 70 16,18 35-1,35-34 1,35-37 0,54-52-1,34-52 1,-52-1 0,-36-18 15,-18-35-16,-17 18 1,0 17 0,0 142 15,0 17-15,0-17-1,0 17 1,0-17-1,36-71 1,-19 0-16,54 0 16,-36-36-1</inkml:trace>
  <inkml:trace contextRef="#ctx0" brushRef="#br0" timeOffset="-176762.59">24765 11412 0,'0'0'0,"0"-53"16,-18-17 0,-17 70-1,17 53 1,1 70 0,-1 1-1,18-18 1,0-18-1,0-53 1,0-17 0,53-18-1,-18 0 1</inkml:trace>
  <inkml:trace contextRef="#ctx0" brushRef="#br0" timeOffset="-176246.28">25153 11377 0,'0'0'16,"0"-35"-16,0-53 15,0 70 1,-35 36 0,17 87-1,0 1 1,1 18-1,-1-18 1,18-71-16,-35 18 16,35-18-1,-18-17 1,18-54 31,18-34-32,52-18 1,1-1 0,0 54-1,17 18 1,-18 34 0,-52 36-1,-18-35-15,0 52 16,0 18-1,0-52 1,0-19 0,-18 1-1,1-18 1</inkml:trace>
  <inkml:trace contextRef="#ctx0" brushRef="#br0" timeOffset="-176062.48">24553 11606 0,'-17'18'16,"34"-36"-16,-17 36 15,18-18-15,53 0 16,52 0-1,-88-18-15,36 18 16</inkml:trace>
  <inkml:trace contextRef="#ctx0" brushRef="#br0" timeOffset="-174645.23">26053 11730 0,'0'0'0,"0"17"0,-18 19 32,36-36-1,-1 0-31,71-36 16,-17-34 15,17-36-16,-35-35 1,-35 18 0,-18-19-1,0 125-15,-53-19 16,0 36 0,0 89-1,18 34 1,-1 54-1,1 34 1,35-123 0,71-35-1,35-35 1,-18-18 15,18-71-15,-36 1-1,-70 52-15,18-70 16,-18 17 0,0 36-1,-18 18 1,1 17 0,-19 52-1,19 1 1,34-35-1,36-18 1,53 0 0,-18-35-1,0-1 1,-17 1 15,-71 18-15,0 34 15,-35 36-15,17 0-1,18-35-15,0 35 16,71-18 0,34-35-1,-34 0 1,52-35-1,-52-36 1,-36 0 0,-17 19-1,-18 16 1,0 19 0,0 52 30,0 124-30,0 35 0,0 0-1,-35 88 1,17 18 0,18-230-16,0 71 15,-18-70-15,-17 141 16,-35-54-1,-1-122 1,-17-36 0,-18-53-1,18-106 1,52-106 0,36-70 15,71 88-16,52 18 1,1 106 0,17 52-1,0-17 1</inkml:trace>
  <inkml:trace contextRef="#ctx0" brushRef="#br0" timeOffset="-173479.31">28681 11183 0,'0'-18'16,"0"36"-16,0-53 0,0-18 31,0 35-31,0 1 16,-18 17-16,-52 0 15,-19 70 1,-16 71 0,52-17-1,17 87 1,36-122 0,36-1 15,52-53-16,-18-35 1,54-53 0,-36 0-1,18-53 1,-88 36 0,-18 35-1,-18 70 16,-35 53-15,53-70-16,-18 35 16,18 17-1,36-52 1,17-18 0,35-18 15,-53-17-16,-35-36 1,-18 1 0,-17 17-1,35 0 1,18 18 0,88 17-1,35 0 1,-35 71-1,-54 35 1,-52-17 0,0 35-1,-35-36 1,18-52 0,17-53 30,0-36-30,35-35 0,18 18-1,-36 71-15,89-72 16,-35 72 0,35 70-1,-53 35 1,-53 18-1,0-36 1,0-17 0,-18-35-1,18-36 32,18-17-47</inkml:trace>
  <inkml:trace contextRef="#ctx0" brushRef="#br0" timeOffset="-173229.33">30127 11112 0,'0'0'16,"0"-17"-16,0 70 31,0 17-15,0-34-16,0 69 15,-35 54 1,0-53 0,-1-35-1,36-36 1,0-18 0,36-17-1</inkml:trace>
  <inkml:trace contextRef="#ctx0" brushRef="#br0" timeOffset="-173046.85">29933 11518 0,'0'-17'31,"18"17"-31,35-18 16,53 18-1,52-18 1,-122 1-16,-1 17 16</inkml:trace>
  <inkml:trace contextRef="#ctx0" brushRef="#br0" timeOffset="-171529.61">30850 11536 0,'18'0'0,"-18"-18"32,0 1-32,0-1 15,0-53 1,-18 1 0,-35 17-1,-35 35 1,71 18-16,-54 36 15,-17 69 1,17 1 0,54 0-1,17-18 1,53-53 15,35-17-15,-18-18-1,19-53 1,-37-17 0,1-19-1,-17-16 1,-36 52 0,0 70 15,-36 54-16,19-1 1,17 19 0,0-72-16,0 19 15,35-1 1,18-35 0,35 0 15,18-53-16,-18-18 1,-53-34 0,-17 52-1,-18 17 1,0 72 15,-18 34-15,1-52-16,17 70 15,0-35 1,35-18 0,36-35-1,34 0 1,-34-35 0,-18-36-1,-18-17 16,-35 53-15,0 17 0,0 36-1,0 70 1,-35-35 0,0 18-1,-1-36 1,36-18-1,0-34 32,0-1-47,71-52 16,-18-1 0,0-17 15,0 53-16,-36 17-15,19 36 16,-36 35 0,0 17-1,-18 1 1,18-18 0,0-18-1,35-18 1,-17-17-16,70 0 15,-17-17 1,34-54 0,-16-17-1,-36-18 1,-53 0 0,-18 89-1,-35 34 16,35 36-15,18 53 0,0-35-1,18 17 1,-18-35 0,0-36-1,-53-17 1,-17 0-1,52 0 1,-35-35 0,53 0-1</inkml:trace>
  <inkml:trace contextRef="#ctx0" brushRef="#br0" timeOffset="-171313.54">31662 11201 0,'0'0'0,"-18"0"0,1 0 15,-19-36 1,19 36 0,34 0 15,19 18-16,34 17 1</inkml:trace>
  <inkml:trace contextRef="#ctx0" brushRef="#br0" timeOffset="-170980.51">32879 11236 0,'-18'-35'16,"1"35"-16,-1 0 15,-53-18 1,18 53 0,18 54-1,0 52 1,17-36-1,1-16 1,17-1 0,53-53-1,17-35 1,18 0 0,-70-18-1</inkml:trace>
  <inkml:trace contextRef="#ctx0" brushRef="#br0" timeOffset="-170697.64">33267 11130 0,'0'0'0,"18"0"31,-1 35-31,18 36 15,1 35 1,-36 0 0,-36 17-1,-34-35 1,-36-17 0,53-54-1,53 1-15,-17-18 31</inkml:trace>
  <inkml:trace contextRef="#ctx0" brushRef="#br1" timeOffset="-157615.43">20902 12841 0,'-18'0'0,"1"0"32,17-18-17,0 1 1,17 17 0,1-35-1,17-1 1,-35 19-1,0-1 1,0 0 0,0 36 15,-35 17-31,-35 71 16,-72 70-1,37-52 1,-72 52 15,124-123-15,36-35-1,34-18 1,19-18 0,16-35-16</inkml:trace>
  <inkml:trace contextRef="#ctx0" brushRef="#br1" timeOffset="-157329.71">21184 12682 0,'0'0'0,"0"-17"0,18-1 0,-18 36 31,-53 88-15,0 17 15,-53 36-15,36-53-1,-18-1 1,70-87-16,0 17 16,36-52 30,0-1-46</inkml:trace>
  <inkml:trace contextRef="#ctx0" brushRef="#br1" timeOffset="-157048.4">21449 12753 0,'0'-18'0,"18"18"31,-18 18-15,0 0-16,-53 123 16,17-36-1,-52 37 1,18-37 0,52-52-1,36-53 1,34 0-1,54-53 1,-88 53-16</inkml:trace>
  <inkml:trace contextRef="#ctx0" brushRef="#br1" timeOffset="-156880.89">21220 13106 0,'0'0'0,"-36"0"0,54-18 47,35 0-32,-18 18-15,106-17 16,-35-1 0</inkml:trace>
  <inkml:trace contextRef="#ctx0" brushRef="#br1" timeOffset="-155732.45">21996 13229 0,'0'0'0,"17"0"31,19 0-31,17-53 16,-36 0 15,-17 36-31,0-54 16,-17 18-1,-72 18 1,19 53 0,-54 52-1,1 89 1,88-89-1,35 19 1,35-72 0,71-17-1,17-35 1,-35-18 0,-52 35-16,34-52 15,-52-1 1,-18 1 15,0 34-15,-35 125 15,35-72-31,-18 54 16,0 35-1,18-36 1,53-52-1,71-18 1,-1-35 0,36-36-1,-53 1 1,-89-1 0,-34 36-1,-72 35 1,-52 35 15,53 18-15,18 0-1,70-18 1,17-35 0,71 0-1,36 0 1,-54 0-1,-52 0 1,-36 53 15,-34 18-15,-1 52 0,17 159-1,36-105 1,0 105-1,36-18 17,-36-105-17,0-106-15,-89 53 16,-69-88 0,17-18-1,-89-71 1,54-70-1,105 0 1,89-71 0,88 89-1,88-54 1,18-17 0,-142 141-16</inkml:trace>
  <inkml:trace contextRef="#ctx0" brushRef="#br1" timeOffset="-153999.56">22860 13194 0,'18'0'15,"-36"0"-15,36-35 16,-18 52 15,0 36-15,-53 35-1,17 1 1,19-72 0,-1 1-1,18-36 17,35 1-32,-17-1 0,17-53 15,54 1 1,-37-1 15,1 71-15,-35 0-1,17 53 1,-35 18 0,18-1-1,17-34 1,36-1-1,-18-35 1,70-18 0,18-70-1,-70 35 1,-36-53 0,-35 36-1,-88 17 1,-36 53 15,107 17-31,-71 36 16,17 71-1,53-54 1,18 1 0,53-36-1,18-35 1,88-35-1,-106-18 1,-1-35 0,-16 17-1,-36 36 1,0 53 0,-18 35-1,0 35 1,18-18 15,18-34-15,53-36-1,17 0 1,-53 0-16,71 0 16,-35-71-1,-54 18 1,18-35-1,-17 53 1,-18 17 0,0 53-1,0 1 1,-18 34 0,1-17-1,-1-18 1,18 1 15,0-89 0,53-18-15,-18-17 0,18 0-1,0 70 1,-35 18-1,-1 0-15,-17 53 16,18 35 0,-18-17-1,0-18 1,0-36 0,35-17-1,36 0 1,-1-35-1,-34-18 17,34-35-17,1 17 1,-18 36 0,-53 53 15,-53 52-16,18 18 1,17-17 0,18-36-1,35-35 1,53 0 0,36 0-1,-18-53 1,0-35-1,-89 71 1,-17-54 0,0 18-1,-70 53 1,-1 35 0,18 54-1,53-1 1,0-18-1,71-34 1,-18-36 0,35 0-1,-18-53 1,-34 35 0</inkml:trace>
  <inkml:trace contextRef="#ctx0" brushRef="#br1" timeOffset="-153283.04">25717 12541 0,'0'0'0,"-35"0"31,70-17-15,36 17-1,17 0 1,36-18 0,-107 18-1,-34 0 1,-19 0-1,-52 0 1,35 0 0,18 0-1,-36 0 1,19 0 0,-1 35-1,53-17-15,-36 52 16,-17 89-1,1 53 17,-1-53-17,17 17 1,36-35 0,18-35-1,53-36 1,17-52-1,0-18 1,0-53 0,36-35-1</inkml:trace>
  <inkml:trace contextRef="#ctx0" brushRef="#br1" timeOffset="-152282.34">26211 12894 0,'0'0'15,"0"-71"-15,0 54 16,-53 17 0,-17 17-1,-36 89 1,18 0 0,17 53-1,54-71 1,52 18-1,71-71 1,0-35 0,17-53-1,-35 0 1,18-52 0,-88 16-1,-1 72 1,-34 52 31,-1-17-47,-17 35 15,17 35 1,18-35 0,0-18-1,71-35 1,-18 0-1,0-53 1,-36 0 0,-87-17-1,-19 52 1,54 0 0,35-17-1,18 17 1,52 1-1,54 17 17,-54 0-17,1 53 1,-53 0 0,-1-1-1,-17 1 1,0-17-1,0-54 32,0-35-31,18 0 0,52-53-1,-34 71-15,87-36 16,-35 71 15,1 36-15,-89 17-1,0 53 1,-36-18 0,19-35-1,-1-18 1,36-35 15,35-71-15,-36 54-16</inkml:trace>
  <inkml:trace contextRef="#ctx0" brushRef="#br1" timeOffset="-152032.45">27481 12806 0,'0'-35'0,"0"70"0,0-88 15,0 35-15,0 36 32,-70 141-17,35-36 1,-1 1 0,19-19-1,17-34 1,0-36-1,35-35 1,35-35 0,-34-18-1</inkml:trace>
  <inkml:trace contextRef="#ctx0" brushRef="#br1" timeOffset="-151849.33">27305 13123 0,'0'0'0,"-53"0"0,-35 0 15,70 0 17,36 0-17,88 0 1,-71 0-16,53-17 16,36-1-1,-89 18-15</inkml:trace>
  <inkml:trace contextRef="#ctx0" brushRef="#br1" timeOffset="-150382.65">27852 13159 0,'17'0'32,"1"0"-17,-18-36-15,18 1 16,-18-18-1,0 18 17,-18 35-32,-70 17 15,17 36 1,-17 36 0,35 16-1,36-52 1,17 0-1,52-53 1,37 0 0,-1-35-1,-35-18 1,0-35 0,-36 0-1,1 52 1,-53 72 15,-1 34 0,19 1-15,17-18 0,0-36-16,35 19 15,18-36 1,53 0-1,0-18 1,-36-35 0,-17-53-1,-18 53 1,-35 18 0,-17 70 15,17-17-16,-36 35-15,36 0 32,0 0-17,18-18 1,17-35 0,36 0-1,-18 0 1,0-88-1,-36 17 1,19 1 0,-36 87 15,-36 36-15,19 0-1,-1-35-15,1 35 16,17-18-1,-18-35 32,18-18-31,18 1 0,-18-1-16,52-52 15,1 17 1,36 0-1,-37 53 1,-16 0 0,-36 70-1,0-17 1,-18 0 0,18-35-1,18 17 1,70-35 15,18 0-15,17-35-1,-52-18 1,-1-35 0,-52-1-1,-18 54 1,-53 35-1,18 35 1,17 36 0,18-18-1,0 0 1,35-18 0,-17-17-1,-18-1 1,-35-17 15,0 0 0,-1-35-15,19 17-16</inkml:trace>
  <inkml:trace contextRef="#ctx0" brushRef="#br1" timeOffset="-150200.09">28452 12876 0,'0'0'0,"-36"0"0,1-17 15,17 17 1,18-18 0,18 18 15</inkml:trace>
  <inkml:trace contextRef="#ctx0" brushRef="#br1" timeOffset="-149648.77">29792 12629 0,'0'0'0,"71"-105"47,-54 87-47,1-17 15,-53 17 1,-36 36-1,-52 70 1,17 106 0,18 53-1,17-18 1,71-88 0,0 18-1,35-88 1,36-71-1,17 0 17,-53-18-32,106-88 15,-105 71-15</inkml:trace>
  <inkml:trace contextRef="#ctx0" brushRef="#br1" timeOffset="-148949.54">30215 12965 0,'0'0'0,"0"-18"0,-35-53 16,-18 71 0,-53 36-1,36 34 1,-1 18 0,36-35-1,35-35-15,0 17 16,53-35 15,35-70 0,-35 17-15,18 0 0,-36 18-1,-35 52 16,0 36-15,0 0 0,17 18-1,-17-54-15,53 1 16,0-18 0,18 0-1,17-53 1,-17-18-1,-54-34 17,-17 69-32,0-70 15,-106 18 1,-52 88 0,-1 0-1,-17 106 1,70 0-1,18 70 1,88-87 0,17-1-1,54-53 1,70-17 0,-18-18-1,36-53 1,-124 35-1</inkml:trace>
  <inkml:trace contextRef="#ctx0" brushRef="#br1" timeOffset="-148732.2">30692 12859 0,'0'0'0,"0"-18"0,0 0 15,-18 36 16,-17 53-15,-18 52 0,35-35-1,18-70-15,0 53 16,0-36 0</inkml:trace>
  <inkml:trace contextRef="#ctx0" brushRef="#br1" timeOffset="-148416.08">30709 12965 0,'0'-18'16,"0"36"-16,0-54 0,0 1 16,0-18-1,36 18 1,34 35-1,36 35 1,-53 53 0,-35 36-1,-18-36 1,-71 0 0,18-53-1,18-17 1,35-36 15,0 1-15,0-1-16</inkml:trace>
  <inkml:trace contextRef="#ctx0" brushRef="#br1" timeOffset="-148249.58">30586 13106 0,'-18'0'16,"36"0"-16,-53 0 15,17 0 1,88 0 0,1 0-1,-36 0-15,71 0 16,18-36 0</inkml:trace>
  <inkml:trace contextRef="#ctx0" brushRef="#br1" timeOffset="-148017.46">31344 12912 0,'0'-18'16,"0"36"15,-17-1-31,-1 36 16,18 18-1,-18 17 1,1-17-1,-1-19 1,53-52 15</inkml:trace>
  <inkml:trace contextRef="#ctx0" brushRef="#br1" timeOffset="-147783.29">31309 13017 0,'0'-35'0,"0"70"0,0-105 15,0 52 1,18 18 15,35 71-15,-18-18 0,0 53-1,-17-71 1,17 0-1,-17-35 1,-1 0 0</inkml:trace>
  <inkml:trace contextRef="#ctx0" brushRef="#br1" timeOffset="-147583.39">31644 12947 0,'0'-35'0,"0"70"0,0-88 16,0 71 15,-17 17-31,-19 71 31,1 0-15,17-36 0,18-52-1,0-1 1,36-17-16</inkml:trace>
  <inkml:trace contextRef="#ctx0" brushRef="#br1" timeOffset="-147333.42">31891 13282 0,'18'0'47,"-18"18"-31,0-1-16,0 1 15,0 0-15,0-1 16,-53 36 0,35-53-16,-52 35 15,34-35 1</inkml:trace>
  <inkml:trace contextRef="#ctx0" brushRef="#br1" timeOffset="-147083.53">32226 12647 0,'-17'0'0,"34"0"0,-52 0 16,0 0-16,-36 53 31,53 35-15,18 18 0,0-35-1,53-54 1,18-17-1</inkml:trace>
  <inkml:trace contextRef="#ctx0" brushRef="#br1" timeOffset="-146832.37">32597 12806 0,'0'17'31,"0"1"-31,-36 35 16,1 35-1,-18 18 1,36-53 0,17-35-16,0 17 15,0-17 1</inkml:trace>
  <inkml:trace contextRef="#ctx0" brushRef="#br1" timeOffset="-146566.17">32526 12965 0,'0'0'0,"18"-71"16,17 18-1,18 35 1,0 1-1,-18 70 17,-17 53-17,-18-1 1,0-34 0,0-18-1,-18-35 1,-17-18-1,0 0-15</inkml:trace>
  <inkml:trace contextRef="#ctx0" brushRef="#br1" timeOffset="-146399.59">32385 13106 0,'-18'0'0,"36"0"0,-18 0 31,53 0-16,35 0 1,0-36 15,-17 19-31</inkml:trace>
  <inkml:trace contextRef="#ctx0" brushRef="#br1" timeOffset="-146166.78">32808 12876 0,'0'0'15,"0"-17"17,0 34-17,18-17-15,0 89 16,-18-1 0,17-53-1,1 18 1,0-35-1,-1-18 1,1 0 0</inkml:trace>
  <inkml:trace contextRef="#ctx0" brushRef="#br1" timeOffset="-145949.24">33055 12912 0,'0'0'16,"0"-18"-16,18 0 15,-18 1-15,18 17 16,-18 53 0,0 17-1,-71 18 1,36-35 0,17 0-1,0-53 1</inkml:trace>
  <inkml:trace contextRef="#ctx0" brushRef="#br1" timeOffset="-145616.84">33302 12771 0,'0'-18'47,"18"18"0,-18 18-16,0-1-31,0 1 16,0-1-16,-18 54 31,-17-53-15,17-1 0</inkml:trace>
  <inkml:trace contextRef="#ctx0" brushRef="#br1" timeOffset="-144966.41">33373 12471 0,'-18'0'15,"18"-18"1,0 0-1,0 36 32,0 0-47,0-1 16,18 36 0,35 71-1,-36-1 1,-17 36-1,-17-53 1,-1-89-16,-53 72 16,-17-1-1,35-71 1,36 1 0,17-53 15</inkml:trace>
  <inkml:trace contextRef="#ctx0" brushRef="#br1" timeOffset="-144400.39">33285 12206 0,'0'0'16,"0"-18"-16,0 1 16,0-1-16,52 18 15,19-17 1,-36 17-16,106 0 16,-52 0-1,-1 0 1,0 52-1,-88 1 1,0 71 15,0-18-15,0 17 0,-18 1-1,1 17 1,-19 35-1,36-52 1,-17-89-16,-1 53 16,-52 18-1,34-53 1,-52 0 0,18-36-1,-19 1 1,19-18-1,35 0 1,-36-18 15,36 18-31</inkml:trace>
  <inkml:trace contextRef="#ctx0" brushRef="#br1" timeOffset="-143666.7">20426 14023 0,'0'0'15,"35"-71"1,-17 54-16,-18-19 15,-18 36 1,-52 36 0,-1 34-1,-35 89 1,71-124-16,-53 106 16,-18 18-1,53-71 1,35-35-1,36-70 17</inkml:trace>
  <inkml:trace contextRef="#ctx0" brushRef="#br1" timeOffset="-143400.59">20761 13864 0,'0'0'0,"-18"18"47,-17 35-47,-53 53 16,-18 88 0,18-53-1,-18 17 1,88-122-16,-17 34 15,88-105 17,-18 17-17</inkml:trace>
  <inkml:trace contextRef="#ctx0" brushRef="#br1" timeOffset="-143150.55">21131 13970 0,'0'0'0,"18"0"16,-18 18-1,0-1-15,-18 36 16,-17 18 0,35-54-16,-35 107 15,35-18 1,0-18-1,0-53 1,17-35 15,54-17-31</inkml:trace>
  <inkml:trace contextRef="#ctx0" brushRef="#br1" timeOffset="-142967.41">21008 14287 0,'0'0'0,"-18"0"16,36 0-1,17 0 1,71 0 0,0-17-1,0-1 1</inkml:trace>
  <inkml:trace contextRef="#ctx0" brushRef="#br1" timeOffset="-141900.64">21819 14411 0,'18'0'31,"-18"-18"-31,18 1 0,-18-1 16,35-35 0,-35-17-1,-18 34 1,-123 19 0,35 17-1,-17 53 1,52 17-1,36 71 1,35-53 0,53-35 15,-35-53-31,87 0 16,-16-17-1,34-71 1,-35 17-1,-53-35 1,-17 18 0,-18 70-16,0 1 15,-18 34 17,-17 89-17,35 18 1,0-54-1,35-52-15,36 35 32,0-53-17,34-18 1,-16-17 0,16-36-1,-87-17 1,-53 0-1,-53 53 1,17 35 0,1 35-1,34 71 1,36-36 0,0-34-1,71-36 1,-1 0-1,-34 0 1,-1 0 15,-35 70 1,0 1-17,0 70 1,-18 0-1,1 0 1,-19 18 0,19-106-16,-36 52 15,-35-16 1,-54-72 0,37-17-1,-54-53 1,35-52-1,89-54 1,53 18 15,52 70-31</inkml:trace>
  <inkml:trace contextRef="#ctx0" brushRef="#br1" timeOffset="-140017.54">22789 14217 0,'0'0'0,"0"-18"0,0-17 31,-17 35-15,-1 0-1,1 88 1,-19 18-1,36-18 1,-17-70-16,17 17 16,0-17-1,0-53 17,35-36-17,0 0 1,0-17-1,-35 71-15,53-1 16,-35 18 15,17 88-15,-17-17 0,52 17-1,1-35 1,-53-53-16,105 17 15,-35-17 1,53-52 0,-35-37-1,-70 1 1,-36 0 0,-18 70-16,-53-35 15,-34 36 1,16 52-1,19 71 1,34 35 15,36-18-15,0-52 0,53-71-1,36 0 1,-19-53-1,18-35 1,-70 70-16,0-70 16,-18 0-1,0 53 1,0 87 15,-18 37-15,18-19-1,0-34-15,53 34 32,0-52-17,17-18 1,1-18 0,17-35-1,-53-53 1,-35 18-1,0 53 1,0 88 15,-17 17-15,17 19 0,0-72-16,0 36 15,-18-35 1,18-1-1,0-34 1,18-54 15,17 1-15,-35 52-16,35-88 16,18 53-1,-35 53 1,0 0-1,-1 53 1,18 53 0,-35-88-16,0 52 15,36 1 1,-1-71 0,0 0-1,18-36 1,-18-16-1,18-54 17,-35 53-17,17 17 1,-17 36 0,-18 36-1,0 34 1,0-34-16,0 17 15,0 35 1,0-53 0,53-35-1,35 0 1,18-18 0,0-52-1,-71-1 1,-17-35-1,-18 36 1,-36 70 15,-34 35-15,35 89 0,17-1-1,18-35 1,18-52-1,70-19 1,-18-17 0,-34 0-16,52-53 15,-53 18 1</inkml:trace>
  <inkml:trace contextRef="#ctx0" brushRef="#br1" timeOffset="-139584.2">25453 14005 0,'0'0'0,"-18"0"0,1-35 31,34 35-16,54-18-15,70 1 16,-18 17 15,-105 0-31,53-18 16,-142 18 15,0 0-15,54 0-16</inkml:trace>
  <inkml:trace contextRef="#ctx0" brushRef="#br1" timeOffset="-139300.62">25488 13917 0,'0'0'0,"-17"18"16,-19 52 0,19 18-1,-19 36 1,19 35-1,-1 17 1,18-70 15,0 17-15,35-52 0,18-53-1,71-18 1,17-71-1,35-35 1,-140 71-16</inkml:trace>
  <inkml:trace contextRef="#ctx0" brushRef="#br1" timeOffset="-138368.34">26158 14217 0,'0'0'0,"0"-53"0,-52 18 15,-37 35 1,19 0-1,-1 88 1,18 35 15,36 1-15,17 17 0,35-88-1,71-35 1,17-36-1,-17-35 1,0-18 0,-88 36-16,34-35 15,-16-19 1,-36 107 15,0 17-15,-18 54-1,18-1 1,0-53 15,35-17-15,1-18 0,34-36-1,-70-17 1,0-17-1,-35-18 1,0 52 0,35-17-1,17 18 1,72 18 0,-72 17-16,54 0 15,35 17 1,-54 71-1,-52 1 1,0-1 0,0-35 15,0-18-15,0-53 15,18-17-16,35-35 1,0-36 0,-35 88-16,52-53 15,18 36 1,-35 53 0,-35 52-1,-18 19 1,-18-19-1,-17 18 1,35-70 15,18-18-15,35-35 0,-36 17-16</inkml:trace>
  <inkml:trace contextRef="#ctx0" brushRef="#br1" timeOffset="-138117.18">27552 14146 0,'0'-17'0,"-18"34"31,1 19-15,-36 69-1,53 19 1,0-53-1,0-19 1,35-34 0,0-18 15,-17 0-31,0-35 16,-18 17-16</inkml:trace>
  <inkml:trace contextRef="#ctx0" brushRef="#br1" timeOffset="-137951.49">27358 14358 0,'-18'0'0,"36"0"0,-53-18 15,35 1 1,53 17 0,35 0-1,18 0 1,-71 0-16</inkml:trace>
  <inkml:trace contextRef="#ctx0" brushRef="#br1" timeOffset="-136468.3">27993 14393 0,'0'0'16,"18"0"-16,-1 0 31,1 0-31,-1-35 15,-17-18 1,0 0 0,-35 18-1,-53 35 1,0 18 0,-36 105-1,71-52 1,36 34-1,17-52 1,70-53 0,19 0 15,-1-35-15,0-35-1,-53-1 1,-17-17-1,-1 17 1,-17 89 15,-17 35-15,-1 53 0,18-53-1,0 17 1,71-35-1,-54-17-15,54-18 16,17 0 15,-35-35-15,0-36 0,-53 1-1,18-1 1,-18 36-1,0 52 1,-18 36 0,0 36-1,18-19 1,0-35 0,89 1-1,-37-19 1,1-17-1,-17-35 1,-1-36 15,-17-17-15,-18 53 0,17 17-1,-17 36 1,-17 17-1,-1 18 1,-17 0 0,35-18-1,0-17 1,0-36 15,0-17-15,0-18-1,17-17 1,1 52 0,17-17-1,0 17 1,-17 18 0,0 35-1,-18 36 1,0-1-1,0 1 1,17-36 0,36-17-1,18-18 1,35 0 0,17-18-1,-17-52 1,-18-36-1,-70 18 1,-1 17 0,-34 71 15,-71 18-15,52 52-1,36 19 1,0-37-1,0 1 1,0-17 0,0-19-1,-17-17 17,-36-53-17,0 18 1</inkml:trace>
  <inkml:trace contextRef="#ctx0" brushRef="#br1" timeOffset="-136296.89">28416 14164 0,'0'0'0,"-17"0"0,-1 0 16,18-18-1</inkml:trace>
  <inkml:trace contextRef="#ctx0" brushRef="#br1" timeOffset="-135751.43">30251 14093 0,'0'0'15,"35"0"-15,53-88 16,-70 71-1,-18-1-15,-35 18 16,-36 35 0,-70 71 15,17 53-15,54 0-1,-18 52 1,88-105-1,0-71-15,53 54 16,35-89 0,70-18-1,-34-17 1,-89 17-16</inkml:trace>
  <inkml:trace contextRef="#ctx0" brushRef="#br1" timeOffset="-135517.71">30533 14182 0,'0'0'0,"-53"0"31,0 53-15,18 35-1,17 53 1,18-18-1,0-52 1,0-53 0,18-18-16,17 0 15</inkml:trace>
  <inkml:trace contextRef="#ctx0" brushRef="#br1" timeOffset="-135334.16">30251 14464 0,'17'0'47,"1"0"-47,0 0 0,-1 0 16,71-18-1,18-17 1,-70 35-16</inkml:trace>
  <inkml:trace contextRef="#ctx0" brushRef="#br1" timeOffset="-135000.53">30568 14429 0,'0'0'0,"0"17"15,18-17 16,-1-17-31,54-36 16,-36 35 0,-35 0 15,-17 18-15,-1 0-16,-35 18 15,0 70 1,36-17-1,17-1 1,52-17 0,1-53-1,36 0 1,16-35 0</inkml:trace>
  <inkml:trace contextRef="#ctx0" brushRef="#br1" timeOffset="-134201.97">30992 14376 0,'0'0'16,"-36"-36"-16,54 36 47,17 0-32,36 53 1,-54 53-1,-17-18 1,-53-35 0,1-17-1,16-19 1,54-34 31,0 17-47,34-36 15,37-52 1,-19 35 15,-52 36-31,17-36 16,-17 35 0,-54 53 15,-16 18-16,52 0 1,-18 35 0,18-52-1,0-19-15,53 1 16,17-18 0,36 0-1,-35-53 1,-1-53-1,-34 18 1,-36 53-16,35-89 16,-35 18 15,0 71-15,0 70 15,0-17-31,0 70 15,0 36 1,-18-1 0,18-52-1,0-36 1,0-17 0,36-18-1,-1-36 1,-35 1-1</inkml:trace>
  <inkml:trace contextRef="#ctx0" brushRef="#br1" timeOffset="-134034.79">31485 14446 0,'-17'0'16,"34"0"-16,-52 0 15,53 0 1,-1 0-1,72 0 1,-1-17 0,-71 17-16</inkml:trace>
  <inkml:trace contextRef="#ctx0" brushRef="#br1" timeOffset="-133785.85">31926 14270 0,'0'0'0,"0"-18"0,-17 18 31,-1 18-15,0 35-1,-17 17-15,18 54 32,17-107-32,0 36 15,0 18 1,0-53-1,70-18 1,1 0 0,-54-18-16</inkml:trace>
  <inkml:trace contextRef="#ctx0" brushRef="#br1" timeOffset="-133535.52">32173 14270 0,'0'-18'0,"0"36"16,0-53-16,18 35 31,0 0-15,-18 17-16,17 36 16,1-18-16,-18 89 15,0-36 1,-71 0-1,36-52 1,17-19 0</inkml:trace>
  <inkml:trace contextRef="#ctx0" brushRef="#br1" timeOffset="-133317.37">32508 14764 0,'-17'17'31,"-1"1"-15,-35 35 0,18-18-1,-36-17 1,36-1-1</inkml:trace>
  <inkml:trace contextRef="#ctx0" brushRef="#br1" timeOffset="-133035.31">32667 14146 0,'0'-17'15,"0"-1"-15,-17 18 0,-1 0 32,0 18-32,-17-1 15,35 36 1,0-35-1,0 17 1,0 18 0,18-35-16</inkml:trace>
  <inkml:trace contextRef="#ctx0" brushRef="#br1" timeOffset="-132750.14">32879 14376 0,'0'0'0,"0"-18"0,0 0 31,-18 18-15,1 53-1,-19 36 1,19-1-1,-1 18 1,18-71 0,0-18-1,35-17 1,1-17 0</inkml:trace>
  <inkml:trace contextRef="#ctx0" brushRef="#br1" timeOffset="-132584.42">32650 14640 0,'0'0'0,"-18"0"0,18-17 31,35 17-15,18-18-1,18 18 1,35-18-1</inkml:trace>
  <inkml:trace contextRef="#ctx0" brushRef="#br1" timeOffset="-132319.36">32967 14517 0,'0'0'0,"-18"0"15,18-18-15,0 36 47,0-1-47,18-17 0,17 71 16,-35-18 15,0-18-15,0-17-1,0-1 1,36-17-1</inkml:trace>
  <inkml:trace contextRef="#ctx0" brushRef="#br1" timeOffset="-132125.58">33196 14517 0,'0'-18'0,"0"1"15,-17 34 1,-54 36-1,36 0 1,35 0 0,-18-18-1</inkml:trace>
  <inkml:trace contextRef="#ctx0" brushRef="#br1" timeOffset="-131867.62">33373 14287 0,'0'0'15,"0"-17"1,0 34 15,0 1-15,0 0-16,0 35 31,-53-18-15,35-17-1</inkml:trace>
  <inkml:trace contextRef="#ctx0" brushRef="#br1" timeOffset="-131518.14">33426 14164 0,'0'0'0,"0"-18"16,17 18-1,1 0 1,17 0-16,1 53 16,-19 35-1,1 54 17,-18-37-17,-18-87-15,-17 70 16,-53-17-1,35-36 1,35-35 0,0 0-1</inkml:trace>
  <inkml:trace contextRef="#ctx0" brushRef="#br1" timeOffset="-130952.62">33567 13952 0,'0'0'0,"0"-17"16,17 17-1,19-18 1,34 18-1,-34 0-15,52 0 16,-53 0 0,-35 18-1,0 17 1,0 18 0,0 0-1,0 17 1,0 54-1,0-1 1,0 36 0,0-35 15,0-1-15,0-105-16,-18 52 15,-35-17 1,-35 0-1,18-35 1,-1-1 0,-17-17-1,70 0 1,-17 0 0,17 0-1,18-35 1</inkml:trace>
  <inkml:trace contextRef="#ctx0" brushRef="#br0" timeOffset="-124703.4">20690 15575 0,'-17'0'0,"34"0"0,-34-18 16,-1 1-16,-17-36 15,35 35-15,-18-35 16,18 18 0,-17 35-1,-1 106 17,-17-18-17,-54 18 1,1-18-1,35-35 1,18-35 0,70-18 15,54 0-15,-54-18-16,124 0 15,-36-34 1,-35 34-1,-52-35 1,-36 0 0,0 0-1,0 35 17,-18 18-17,0 53 1,1 53-1,-19-18 1,1 1 0,35-72-16,0 36 15,0-35 1</inkml:trace>
  <inkml:trace contextRef="#ctx0" brushRef="#br0" timeOffset="-124484.45">21149 15769 0,'-18'0'62,"36"0"-15,0 0-47,-1 0 0</inkml:trace>
  <inkml:trace contextRef="#ctx0" brushRef="#br0" timeOffset="-119519.81">23601 15346 0,'0'0'0,"0"-35"0,17-1 0,-17-17 15,0 36-15,0-1 16,-17 18-16,-36 53 16,-71 70-1,-17 71 17,18-70-17,-18 35 1,53-53-1,70-89 1,71-87 15,-36 34-31</inkml:trace>
  <inkml:trace contextRef="#ctx0" brushRef="#br0" timeOffset="-119136.49">23054 15275 0,'0'-17'0,"0"34"0,0-52 16,-18-36-1,18 36 1,0 53 0,53 88-1,0 35 1,53 17 0,0-16-1,-18-72 1,-17 1-1,-54-54 1,-17-34 15,0-19-15</inkml:trace>
  <inkml:trace contextRef="#ctx0" brushRef="#br0" timeOffset="-118836.95">23795 15540 0,'17'0'15,"-34"0"-15,34-18 0,-17 36 32,0-1-32,-17 89 15,-1-70-15,-17 69 16,0 89-1,-1-35 1,19 18 0,-1-54-1,18-52 17,0-89-1,35-88-16</inkml:trace>
  <inkml:trace contextRef="#ctx0" brushRef="#br0" timeOffset="-118503.93">23760 15663 0,'-18'-17'0,"36"34"0,-36-52 0,0 0 15,1-36 1,34 36-1,107 35 1,-89 0-16,89 0 16,-1 70-1,-105 19 17,-36-19-17,-105 1 1,87-54-16,-34 1 15,34-18-15,-69 18 16,87-18 0,71-36 15,35 19-15</inkml:trace>
  <inkml:trace contextRef="#ctx0" brushRef="#br0" timeOffset="-117968.45">24642 15681 0,'0'0'0,"0"-18"0,17-17 15,-70-18 1,-35 18 15,0 35-15,0 35-1,17 18 1,18 53 0,36-18-1,17-53-15,0 54 16,35-37 0,35-52-1,36-35 1,-35-35-1,17-36 1,-70 88-16,-1-88 16,-17 18-1,0 53 1,0 52 15,0 72-15,0-19-1,0-34-15,0 69 16,0-52 0,53 0-1,18-53 1,17-53 0,18-17-1,-89 34-15,36-34 16</inkml:trace>
  <inkml:trace contextRef="#ctx0" brushRef="#br0" timeOffset="-117736.77">25030 15628 0,'17'-18'0,"1"-87"16,-18 69 0,-35 195-1,52-282 17,-52 193-32,35-35 15,-18 36 1,18 35-1,0-53 1,0-36-16,36 19 16,16-36-1,-34 0-15,70-36 16,-35-17 0,0-17-1</inkml:trace>
  <inkml:trace contextRef="#ctx0" brushRef="#br0" timeOffset="-117302.21">25347 15522 0,'0'0'31,"0"-141"-31,0 106 0,0 0 0,0 17 16,0 71-1,0 53 1,-18 35 15,1-18-15,17-52-1,0-18 1,0-36 0,-18-17-1,18-17 1,0-36 0,0-18-1,0 54-15,71-89 16,17 53-1,18 53 1,0 35 0,-54 36-1,-52 35 1,-17-36 15,-36-17-15,18-35-1,17-18 1,0-36-16</inkml:trace>
  <inkml:trace contextRef="#ctx0" brushRef="#br0" timeOffset="-117103.45">24800 15628 0,'-17'0'16,"34"0"-16,-17 0 31,71 0-31,70 0 16,-35-35 0,-53 35-1</inkml:trace>
  <inkml:trace contextRef="#ctx0" brushRef="#br0" timeOffset="-115787.49">26652 15840 0,'0'0'0,"0"17"0,0 1 31,0 0-31,18-18 16,17-18 0,36-35-1,-36 18-15,18-36 16,35-52 0,-53 17-1,-35-70 1,0 105-1,-88 53 1,71 18-16,-72 106 16,37 18-1,16 52 1,19-35 15,34 18-15,89-71-1,35-88 1,0-53 0,-17-35-1,-71-18 1,-53 36 0,0-1-1,-18 71 1,-35 0-1,36 35 1,-1 18 0,18-17-1,70-19 1,54-17 15,-36-17-15,0-36-1,-52 35 1,-36-17 0,0 52 15,-18 19-15,0 17-1,18-1 1,18-34-1,52-18 1,1 0 0,-36 0-16,54-53 15,-37 18 1,-16-36 15,-1 36-15,-53 35 31,18 18-47,-53 52 15,18 18 1,-35 106 0,-1 18-1,36 0 1,35-18-1,17-88 1,-17-1 0,-35-52-1,-88-53 1,-1-17 15,89-1-31,-106-52 16,70 17-1,71-18 1,71 1 0,-36 52-16</inkml:trace>
  <inkml:trace contextRef="#ctx0" brushRef="#br0" timeOffset="-115353.39">28610 15205 0,'0'0'15,"-53"-53"1,71 53 15,53 0-31,52 0 16,106 0-1,-88 0 1,-35 0 0,-123 35 15</inkml:trace>
  <inkml:trace contextRef="#ctx0" brushRef="#br0" timeOffset="-115081.06">28840 15240 0,'0'53'31,"0"-35"-31,0 70 16,0 18-1,0 17 1,0-35 0,-36 0-1,19-52 1,17-1 0</inkml:trace>
  <inkml:trace contextRef="#ctx0" brushRef="#br0" timeOffset="-114653.77">29069 15699 0,'0'0'0,"0"-53"16,0 35-16,0 0 15,0-35 1,88 18 0,0 35-1,36 18 1,-71 52 0,-36-52-1,1 88 1,-18-36-1,-71 19 1,54-72 0,17 1-1,0-71 1,17-18 0,19 1-1,34-18 1,-17 52-1,0 1 1,-35 35 0,-1 0-1</inkml:trace>
  <inkml:trace contextRef="#ctx0" brushRef="#br0" timeOffset="-114120.31">30021 15787 0,'0'0'0,"18"0"0,17-18 15,18-35 1,-35 18 0,-18-36-1,-53 1 1,-53 52-1,18 18 1,-18 71 0,18 52-1,53-17 17,35-71-32,0 18 15,0-35-15,53 0 16,35-18-1,35-53 1,-35 0 0,-17-35-1,-53-1 1,-18 54 0,0 53 15,0-1-31,0 36 15,0 18 1,0 17 0,70-35-1,1-35 1,17-18 0</inkml:trace>
  <inkml:trace contextRef="#ctx0" brushRef="#br0" timeOffset="-113688.18">30392 15699 0,'0'0'0,"0"-18"16,0 0-16,0 1 16,0-1-16,17-17 15,1 35 1,0 0-16,35 35 15,0 18 1,-36 18 0,-17-19-1,0 19 1,0-53 15,0-36 0,0-17-15,0-36 0,35 1-1,18-19 1,-53 72-16,18-19 16,17 19-1,1 17 1,-36 17-1</inkml:trace>
  <inkml:trace contextRef="#ctx0" brushRef="#br0" timeOffset="-113337.16">30797 15699 0,'71'0'31,"-53"0"-16,17 0 1,-17-18-16,17-17 16,-17 17-1,-18-17 1,-53 35 0,-18 17-1,0 36 1,36 36-1,35-37 1,0 1 0,18-17-1,-1-36 1,19 17-16,70-17 31,-89 0-31,71-17 16</inkml:trace>
  <inkml:trace contextRef="#ctx0" brushRef="#br0" timeOffset="-112969.22">31221 15681 0,'0'0'0,"0"-35"16,0-1 0,17-17-1,36 36 1,18 17-1,-1 17 1,-34 36 0,-36-35-16,0 53 15,-18-1 1,-17-35 15,0-35-15,17 0-1,18-52 17,35 16-17,0-34 1,1 34 0,-1 19-1,-17-1 1,-1 18-16</inkml:trace>
  <inkml:trace contextRef="#ctx0" brushRef="#br0" timeOffset="-112487.23">31838 15646 0,'0'0'0,"18"0"0,17-18 15,18-35 1,-35 18 0,-18 17-1,-18 18 1,0 0-16,-52 0 16,-18 35-1,52 1 1,36-1-1,0 18 1,53-35 0,18 17-1,-54-17 1,1-1 0,-18 18 15,-53-35-16,-17 18 1,-19-18 0,54 0-1,18 0 1,17-18 0</inkml:trace>
  <inkml:trace contextRef="#ctx0" brushRef="#br0" timeOffset="-112220.72">32103 15646 0,'35'-36'31,"-17"36"-15,-18 18-1,0 35 1,0 0 0,-36 0-1,19-36 1,-1 1-16</inkml:trace>
  <inkml:trace contextRef="#ctx0" brushRef="#br0" timeOffset="-112037.37">32173 15469 0,'0'0'0,"-17"-17"0,-1-1 31,18 36 0,0-1-15,18 1-16</inkml:trace>
  <inkml:trace contextRef="#ctx0" brushRef="#br0" timeOffset="-111531.54">32491 15593 0,'0'17'0,"0"1"15,0 0-15,0 17 16,-18 18 15,1-18-15,-19 18-1,36-35 1,-17-1 0,-1-17-1,18-17 1,0-19 0,0-16-1,35-19 1,53 0-1,-17 36 1,17 17 0,-53 36-1,-35 35 1,0 0 0,-35 18 15,18-36-16,-1-35 1,18 17 0,0-34-1</inkml:trace>
  <inkml:trace contextRef="#ctx0" brushRef="#br0" timeOffset="-110670.7">33161 15628 0,'0'-18'0,"0"1"0,0-1 0,0-17 15,-53 35 1,-35 0 15,70 0-31,-52 35 16,-1 53-1,54-52 1,17 17 0,17-36-1,54-17 1,17 0 0,0-35-1,-70 0 1,17-18-1,-17 17 1,-18 54 47,-18 17-63,-35 36 31,18 17-16,-18 53 1,18 159 0,17-106-1,18 0 1,-35 35 0,0-105-1,-18-54 1,0-52-1,35-18-15,-17 0 16,17-53 0,18-70-1,0-18 1,18-18 0,70-159 15,0 107-16,0 34 1,18 36 0,-53 88-1,0 18 1,-18 35 0,-17 0-16,0 0 31,17 0-16,-35 18 1,-18-1 0</inkml:trace>
  <inkml:trace contextRef="#ctx0" brushRef="#br0" timeOffset="-107104.53">20267 16739 0,'-18'0'0,"-17"-17"31,35-1-15,18 18 0,17-18-1,18 18-15,88-17 16,-35 17-1,-18 0 1,-106 17 31,-34-17-47,-54 0 16,88 0-1</inkml:trace>
  <inkml:trace contextRef="#ctx0" brushRef="#br0" timeOffset="-106619.81">20302 16704 0,'-53'0'16,"106"0"-16,-123 18 16,17 17-1,18 0 1,17 36 0,0-18-1,-17 35 1,17-70-1,18-1 1,0-34 31,18-1-47,35-17 16,-18 35-1,53-18 1,-52 18-16,70 0 15,52 35 1,-87 18 0,-54 18-1,-52-1 1,-88 1 0,-18-36-1,35-35 1,53 0-1,18 0 1,17-18 0,0 1-1,18-1 1,106-17 0</inkml:trace>
  <inkml:trace contextRef="#ctx0" brushRef="#br0" timeOffset="-106379.52">21237 17092 0,'0'0'15,"0"18"1,-17-18 46,-1 0-46</inkml:trace>
  <inkml:trace contextRef="#ctx0" brushRef="#br0" timeOffset="-104605.64">22260 16669 0,'0'0'0,"0"-18"0,-53-17 31,53 17-31,-17 18 16,17 18 0,35 17-1,71 106 1,0-35-1,17 18 1,-52-72 0,-18-16-1,-53-1 1,-18-35 0,18-18-1</inkml:trace>
  <inkml:trace contextRef="#ctx0" brushRef="#br0" timeOffset="-104338.49">22878 16598 0,'0'-17'0,"0"34"0,0-52 16,-18 35 0,-35 35-1,-123 124 1,123-106-16,-53 35 15,-106 124 1,142-106 0,52-36-1,53-52 17,36-54-17,-18 19 1</inkml:trace>
  <inkml:trace contextRef="#ctx0" brushRef="#br0" timeOffset="-104005.4">23072 16898 0,'0'-18'16,"0"36"-16,0-53 0,-18 70 31,0 53-16,1 71 1,-1-18 0,0 124-1,-17-54 1,35-158-16,-17 124 16,-1-19-1,0-87 16,18-53-15,0-54 0,18-70-1,17-105 1</inkml:trace>
  <inkml:trace contextRef="#ctx0" brushRef="#br0" timeOffset="-103719.35">23054 17110 0,'0'-71'0,"0"142"0,18-230 16,35 88 0,-36 54-16,36-1 15,71 18 1,-19 53 0,-52 35-1,-106 18 16,-88-18-15,18-52 0,-1-19-1,89-17 1,70 0 15,-17 0-31,141-53 16</inkml:trace>
  <inkml:trace contextRef="#ctx0" brushRef="#br0" timeOffset="-102505.22">24042 17074 0,'17'0'0,"-17"-52"31,0 34-31,0 0 16,-17-35-1,-36-17 1,0 70 0,-35 17-1,-18 89 1,18-18 0,17 1-1,54-19 1,17-35-1,70-35 1,54 0 0,-36-52-1,18-54 1,-53 18 0,-36-18-1,-17 88 16,0 36-15,0 35 0,-17 70-1,17-35 1,52-17 0,1-36-1,-35-35-15,88 0 16,-36-18-1,54-52 1,-54-36 0,19-53-1,-54-17 1,-17 105 0,-18 54-1,-36 52 16,-34 88-15,70-17 0,-18 53-1,36-106 1,52-35 0,-17-18-1,53-18 1,-53-35-1,0-106 1,-36 36 0,1-36-1,-18 89 1,0 34 0,-35 89 15,-18 88-16,18-17 1,35 17 0,0-71-1,0-17 1,0-70 15,0-1-15,0 0-16,35-70 15,18 18 1,17-1 0,1 53-1,17 18 1,-53 89 0,-35-1-1,0-18 16,-35 1-15,17-36 0,18-17-1,-35-71 17</inkml:trace>
  <inkml:trace contextRef="#ctx0" brushRef="#br0" timeOffset="-102288.71">24236 16933 0,'-18'0'16,"18"-17"15,53 17-16,-35 0-15,70-18 16,35 0 0,-105 18-16</inkml:trace>
  <inkml:trace contextRef="#ctx0" brushRef="#br0" timeOffset="-101039.53">25753 17145 0,'0'18'0,"0"-36"0,0 53 31,17-35-31,19 0 16,-1 0-16,36-53 16,52-52-1,-17-19 1,-18-52-1,-53 70 1,-35 0 0,-35 88-1,-71 36 1,36 53 0,-19 105-1,54-17 16,18-124-31,17 124 16,70-89 0,18-34-1,36-36 1,-18-18 0,-18-53-1,-71 54-15,-17-54 16,0 1-1,0 34 1,0 54 15,0 0-15,0 17 0,0-17-1,71-1 16,0-17-15,-1-35 0,-17 0-1,-53 17-15,18-17 16,-1 35 0,-34 35 15,-1 36-16,18-19 1,18-16 0,-1-36-16,36 0 15,71 0 1,-54-53 0,18 0 15,-70 0-16,0-18 1,-18 36 0,-18 88 15,-17 35-15,-1 36-1,1 17 1,0 0-1,35-35 1,-35 35 0,17-71-1,-35-34 1,-35-19 0,53-17-16,-71-17 15,-18-36 16,89 0-15,17-35 0,71-1-1</inkml:trace>
  <inkml:trace contextRef="#ctx0" brushRef="#br0" timeOffset="-100222.31">28169 16545 0,'0'0'0,"18"-35"32,-36 35-32,-70 0 15,-18 18 1,-35 105-1,53 1 1,17 70 0,71-89-1,71-16 1,35-72 0,-53-17-16,123 0 31,-70-35-16,-36-36 1,-70 1 0,-105-1-1,-1 54 1,88-1-16,-52 18 16,52-18-1,89 18 16,-36 0-31,18 0 16,70 71 0,-88 17-1,-35 18 1,0-18 0,-88 53-1,35-53 16,36-52-31,-19 34 16,19-34 0,34-36 15,19-53-15,34-36-1,-52 72-15</inkml:trace>
  <inkml:trace contextRef="#ctx0" brushRef="#br0" timeOffset="-99839.25">28452 17004 0,'0'-18'0,"0"36"16,0-53-16,-18-71 16,53 70-1,36 1 16,-1 35-15,18 53 0,-52 18-1,-36 35 1,-53-18 0,35-71-1,-17 1 1,35-36-1,0-52 1,35-18 0,0-1-1,18 36 1,36 36 0,-1-1-1,-35 18 1</inkml:trace>
  <inkml:trace contextRef="#ctx0" brushRef="#br0" timeOffset="-98689.5">29228 16757 0,'17'0'0,"-34"0"0,52 0 15,-53 0 1,1 0 0,-54 35-1,-35 71 1,36-18-1,70 0 1,0-35 0,53-35-1,35-18 1,-71 0-16,89-18 16,0-35-1,-35-17 16,-71-54-15,-18 54 0,-70-1-1,-53 71 1,17 53 0,54 18-1,34 35 1,36-53-1,71 17 1,0-70 0,-36 0-16,53 0 15,35-35 1,-70-36 0,0-17-1,-17 35 16,-36 35-31,0 1 16,0 52 0,0 53-1,-18-17 1,18-18 0,18-36-1,52 1 1,18-18-1,-35-35 1,0-36 0,-35 1-1,-1 34 1,-17 54 15,-35 35-15,35 0 15,0-35-15,35-18-1,54 0 1,-36 0 0,-1-53-1,-16 0 1,-36-18-1,0 53 1,-18 18 15,0 18-31,-34 88 16,16 0 0,19 35-1,17-18 1,-36 18 15,36-88-31,-53 106 16,18-71-1,18-35 1,17-70 15,0-72-15,0-16-1,35 16 1</inkml:trace>
  <inkml:trace contextRef="#ctx0" brushRef="#br0" timeOffset="-98438.98">29916 16898 0,'0'0'0,"0"-18"0,17-35 15,54 36 16,17 17-15,35 17 0,-87 54-1,-72 35 1,1-71-16,-53 18 16,-36 18-1,54-54 1,70-34 15</inkml:trace>
  <inkml:trace contextRef="#ctx0" brushRef="#br0" timeOffset="-96856.53">30621 16651 0,'-35'18'32,"70"-36"-1,-17 0-31,-1 18 0,19-17 16,-19-1-16,54-35 15,-18 0 16,-36 0-15,-17 36 0,-35 105 15,35-70-31,-35 87 16,0 72-1,-1-71 1,19-18-1,-19-18 1,1-52 0,-35-18-1,17-35 1,-18-53 0,36 35-1,35 35 1,0 53 31,17-17-47,19 53 15,-1-19 1,0-16 0,18-36-1,0 0 1,-35 0-16,70-36 15,-18-16 1,1-37 0,-36 54-1,-35 70 17,0 18-17,-17 0 16,-1-18-15,18-17 0,18-36 15,52-17-15,1-18-1,17 0 1,-35 36-1,-18 17 1,0 35 0,-35-17-16,18 35 15,17-1 1,36-16 0,-1-19-1,54-17 1,-1 0 15,-52-53-15,-53-35-1,-18 0 1,-18 17 0,-35 54-1,-17 17 1,34 17-16,-52 72 15,53-19 1,35 18 0,17-52-1,54-19 1,17-17 0,0-53-1,-35-17 16,-17-71-15,-1 17 0,-18 1-1,-17 70 1,-17 123 15,-36 54-15,35-1-1,1 1 1,17-89-16,0 18 16,0-18-1,35-17 1,18-18 0,-18-35-1</inkml:trace>
  <inkml:trace contextRef="#ctx0" brushRef="#br0" timeOffset="-96505.87">32103 17004 0,'0'0'0,"17"0"47,1 0-47,0-18 0,17 18 15,18-53 1,-53 18 0,-18 35-1,-52 0 1,52 0-16,-35 18 16,-17 88-1,70-71 16,0 18-15,52-36 0,1 1-1,18-18 1,35-18 0</inkml:trace>
  <inkml:trace contextRef="#ctx0" brushRef="#br0" timeOffset="-96253.7">32526 16898 0,'0'0'0,"0"18"31,18-1-31,-1 36 16,19 0-1,-1 18 1,18-18 15,-36-36-15,-17-34 15,0-1-15,0 0-16</inkml:trace>
  <inkml:trace contextRef="#ctx0" brushRef="#br0" timeOffset="-96023.28">32861 16880 0,'-53'0'31,"36"18"-31,-19 0 0,-69 70 16,87-70-16,-70 52 15,0-17 16,-1 18-15,54-54 0,0 1-1</inkml:trace>
  <inkml:trace contextRef="#ctx0" brushRef="#br1" timeOffset="-83608.23">24042 17833 0,'17'0'140</inkml:trace>
  <inkml:trace contextRef="#ctx0" brushRef="#br1" timeOffset="-83274.66">24201 17674 0,'0'0'15,"0"-53"1,0 0 0,0 18-1,-36 35 1,19 0-16,-19 18 15,-17 70 1,18 71 0,-18-18-1,18 70 1,35-69 0,0-90-16,18 72 15,52-54 1,54-34 15,-19-36-15,-16-18-1,34-52-15</inkml:trace>
  <inkml:trace contextRef="#ctx0" brushRef="#br1" timeOffset="-83008.54">24694 17868 0,'0'-17'0,"0"34"0,0-52 15,0 53 17,18-1-32,70 89 15,0-35 1,-70-54-16,53 36 15,-36 18 1,-35-54 15</inkml:trace>
  <inkml:trace contextRef="#ctx0" brushRef="#br1" timeOffset="-82774.27">25065 17921 0,'0'-18'0,"0"36"0,0-88 16,-18 70-1,-35 0 1,-53 70 0,-52 54-1,52-54 1,18 1-1,52-1 17,36-52-17,89-18-15</inkml:trace>
  <inkml:trace contextRef="#ctx0" brushRef="#br1" timeOffset="-82423.97">25259 17974 0,'0'0'0,"0"18"47,0 17-47,-18 53 15,-52 89 1,34 17-1,19-124-15,-19 142 32,19 52-17,-1-264 1,1 0 0,-1 0-1,36 0 32,-1 0-47,54 0 16</inkml:trace>
  <inkml:trace contextRef="#ctx0" brushRef="#br1" timeOffset="-82108.43">25259 18292 0,'0'0'0,"0"-36"16,0-17-16,0-17 15,0-1 17,53 18-17,35 53 1,35 0 0,-87 53-1,-36 18 1,-88 35-1,-18-36 1,70-35-16,-34 1 16,17-36-1,53-18 1,35-17 0,53-18-1</inkml:trace>
  <inkml:trace contextRef="#ctx0" brushRef="#br1" timeOffset="-80974.88">25982 18045 0,'0'0'16,"0"-18"-16,0 0 16,-35 18-1,17 0-15,-52 0 16,-1 36-1,0 34 1,1 18 0,52 18-1,18-53 1,36-35 0,69-54-1,-34-16 1,-18-37-1,0 1 17,-36 53-17,-17 88 17,-17 17-17,17 1 1,17-1-1,36-52 1,36-18 0,-1-35-1,-53-18 1,18-18 0,-18-70-1,0 35 1,-35 18-1,0 71-15,0-1 16,-17 53 15,-18 53-15,17 36 0,18-54-1,18 1 1,34-18-1,37-35 1,-36-54 0,35-34-1,-35-19 1,-18-16 0,-17 69-16,-1-69 15,-17 16 1,-17 160 15,-1 17 0,-17 0-15,17-52-16,0 34 16,-17 18-1,35-70 1,-17 0-1,52-71 17,-18 35-32,36-53 15,36 1 1,-19 35 0,36 35-1,-53 17 1,-36 19-1,-34 52 17,-1-53-17,-17 0 1,17-17 0,-17-18-1</inkml:trace>
  <inkml:trace contextRef="#ctx0" brushRef="#br1" timeOffset="-80775.53">26247 18062 0,'-18'0'0,"36"0"0,-54 0 0,19 0 0,17-17 31,106-1-15,-1 0 15,-52 1-31</inkml:trace>
  <inkml:trace contextRef="#ctx0" brushRef="#br1" timeOffset="-80091.74">27411 17974 0,'0'0'0,"-18"0"15,1-35 17,17 17-32,35 0 15,53-52 1,35-1-1,-87 18 1,-72 18 0,-52 35-1,0 18 1,-18 52 0,89-34-16,17 17 15,0-18 1,70 0-1,1-35 17,-1 0-17,-17 0 1,-70 0 0,-72 18-1,-16 17 1,-37 18-1,90-18 1,52 18 0,0-35-16,52 17 15,19-17 1,17-1 0,-17-17-1,35 0 1</inkml:trace>
  <inkml:trace contextRef="#ctx0" brushRef="#br1" timeOffset="-79657.72">27711 18027 0,'0'0'0,"0"-35"16,53 35 15,-18 17-15,53 36-1,-17 18 1,-18-54 0,-36 1-1,18-18 1,1 0 0,-19-53-1,-17 0 1,0 0-1,0 18 1,-17 35 15,-36 18-15,18-1-16,-36 36 16,-52 18-1,52-1 1,36-17-1,35-35 1,70-18 0,71-53-1</inkml:trace>
  <inkml:trace contextRef="#ctx0" brushRef="#br1" timeOffset="-79309.05">28381 17974 0,'0'0'0,"0"18"47,-18 52-31,-17 18 0,0 36-1,-18 105 1,35-176-16,-17 106 15,17 0 1,-35-1 0,18-158-1,0 0 1,17 0 0,71 0 15,18-17-16,-36-89 1</inkml:trace>
  <inkml:trace contextRef="#ctx0" brushRef="#br1" timeOffset="-78975.46">28416 18080 0,'0'-18'0,"0"36"0,0-71 16,0 18-1,18-1 1,70 36 0,18 0-1,-18 18 1,-88 53 0,-35-19-1,-53 1 1,-36 18-1,71-36 1,36-35 15,52-53 1,18 0-17,-36 36-15</inkml:trace>
  <inkml:trace contextRef="#ctx0" brushRef="#br1" timeOffset="-78574.97">28910 17498 0,'0'-18'0,"0"36"0,-18-36 15,18 0-15,18 18 16,88 36 15,17 34-15,-70-17-16,53 88 16,-35 71-1,-89-71 1,-88 0-1,-70 18 1,35-71 0,0-35-1,88-35 1,35-18 0,18-18-1,35-35 1,1 36-16</inkml:trace>
  <inkml:trace contextRef="#ctx0" brushRef="#br1" timeOffset="-77890.86">29616 17621 0,'0'-17'0,"0"-36"32,35 53-32,36-36 15,34 36 1,-16 0-1,-37 0 1,-69 0 0,-1 0-16,-35 0 15,36 0-15,-89 0 16,35 0 0,36 18-1,17 17 1,-17 36-1,17 17 1,1 71 15,-1-36-15,0 1 0,18-54-1,0-17 1,71-35-1,53-18 1,-36 0 0,18-53-1,-89 35-15</inkml:trace>
  <inkml:trace contextRef="#ctx0" brushRef="#br1" timeOffset="-77575.47">30198 17921 0,'0'0'16,"0"-18"-16,-18 54 31,0-19-31,-17 36 16,-18 106 0,0-18-1,-17 124 1,-18-71-1,-1 35 1,37-194 0,34-35-1,0 0 1,71 0 15,18-53-15,-1-52-1</inkml:trace>
  <inkml:trace contextRef="#ctx0" brushRef="#br1" timeOffset="-77275.59">30145 18150 0,'0'-35'16,"0"70"-16,0-88 0,0 1 15,0 34 1,0 0-1,88 18 1,36 0 0,-72 53-1,-52-18 1,-52 36 0,-72-53-1,36-1 1,53-17-1,17 0 1,71-35 15,-36 17-31</inkml:trace>
  <inkml:trace contextRef="#ctx0" brushRef="#br1" timeOffset="-76875.06">30586 17974 0,'-35'-18'0,"17"18"16,-35 0-1,18 53 1,-1 0 0,36 18-1,0 17 1,0-35-1,36-53 1,-19 0-16,36-18 31,0-35-15,-35-17 0,-18-18-1,0 17 1,-53 53-1,0 18 1,18 18 0,17 17-1,18 18 1,35-35 0</inkml:trace>
  <inkml:trace contextRef="#ctx0" brushRef="#br1" timeOffset="-76442.04">30903 18027 0,'36'-18'0,"-72"36"0,89-53 15,-35-1 1,-18 1 0,-71 35-1,18 0 1,0 35-1,53 18 1,0-35 0,18 0-1,35 17 1,35-18 0,-70 1-1,-18 0 1,-35 17-1,17-35 1,-53 0 0,-17 18-1,71-18 1,-1 0 0,36-18 15,17 0-16,-18 18-15</inkml:trace>
  <inkml:trace contextRef="#ctx0" brushRef="#br1" timeOffset="-76193.29">31186 18097 0,'-18'18'0,"36"-36"0,-36 54 15,-17-1 1,17 0 0,18-52 15,0-1-16,0 0-15</inkml:trace>
  <inkml:trace contextRef="#ctx0" brushRef="#br1" timeOffset="-76028.47">31291 17833 0,'0'-18'0,"0"36"0,-17-36 16,17 1-1,-18 17-15,36 0 47</inkml:trace>
  <inkml:trace contextRef="#ctx0" brushRef="#br1" timeOffset="-74825.86">31662 17727 0,'0'0'0,"0"-18"31,-18 18-31,-17 0 16,-18 89 0,35-19-1,-35 18 1,53-52-16,-35 52 15,0-18 17,17-17-17,89-53 17,-1 0-17,1-70 1,-18 34-1,-36-16 1,1 16 0,-36 54 15,18 0-31,-35 34 16,18-16-1,-1-1 1,18-17-1,18-1 1,17-17 15,-18 0-31,36-53 16,18 0 0,-18 18-1,-36 18 1,-34 34 15,-18 36-15,17-18-1,18-17 1,18-18 15,-1 0-31,1 0 16,-18-35-1,0-1 1,0 1 0,0 0 15,17 17-15,1 18-16,17-17 15,18 17 1,-17 0-1,-19 17 1,-17 36 0,0-18-1,-17 18 1,-1-35 0,0 0-1,1-18 1,-1 0-1,18-53 17,71-18-1,-19 18-15,37 18-1,17 35 1,-18 18-1,-71 35 1,-17-36-16,0 36 16,-35-18-1,-18 1 1,18-19 0,0 1-1,17-18 1,18-18-1</inkml:trace>
  <inkml:trace contextRef="#ctx0" brushRef="#br1" timeOffset="-74617.99">32226 17762 0,'-17'0'15,"34"0"-15,-52 0 0,17 0 0,-17-17 16,17 17 0,1 17 31</inkml:trace>
  <inkml:trace contextRef="#ctx0" brushRef="#br1" timeOffset="-74426.03">31450 17956 0,'0'0'15,"18"0"16,-1 0-31,36 0 16,-17 0-16,34 0 0</inkml:trace>
  <inkml:trace contextRef="#ctx0" brushRef="#br1" timeOffset="-74042.52">32508 17657 0,'0'17'16,"0"1"-16,18 35 16,-18-36-16,0 54 15,0 35 1,0-71-16,0 36 16,18-1-1,-18-52 1,35-18 15,-17-18-15</inkml:trace>
  <inkml:trace contextRef="#ctx0" brushRef="#br1" timeOffset="-73791.62">32861 17674 0,'0'0'0,"0"-17"15,0 34 1,-17 1 0,-54 88-1,18-1 1,0-16 0,0-19-1,36-17 1,-1-53-16,18 18 15,35-18 1,1 0 0</inkml:trace>
  <inkml:trace contextRef="#ctx0" brushRef="#br1" timeOffset="-72742.38">32949 18027 0,'0'0'0,"0"-18"15,0-17 1,-52 35 15,34 18-31,0-1 16,-17 36 0,0-18-1,35 1 1,0-19-1,35-17 1,18-17 15,0-19-15,-36-16 0,19 34-1,-36 0 1,0 36-1,0 35 1,0-36 0,0 19-1,35-36 1,18 0 0,0 0-1,17-88 1,-17-18-1,-35 0 1,0 18 15,-18 52-15,-18 36 0,-35 89-1,35 16 1,1-34-1,17 0 1,0-19 0,0-34-1,35-18 1,18 0 0,0-18-1,0-17 1,-36 35-1,1-17 1,0 17 15,-36 17 1,0 18-17,36-35 32,0 0-47,17 0 16,-17 0-1,-1-35 1,-17 53 46,0-1-62,0 1 32,18-18-1,0 0-15,-1-18-1</inkml:trace>
  <inkml:trace contextRef="#ctx0" brushRef="#br1" timeOffset="-72159.65">33602 17621 0,'0'0'0,"0"-17"0,-18 17 0,1-18 15,34 0 16,1 18-31,70 0 32,-35 0-32,18 0 31,-36 0-15,-35 18-1,0 35 1,0 17-1,0 1 1,0-53-16,0 70 16,-53 0-1,35-17 1,-34-1 0,34-17-1,-35 18 1,18-18-1,-1-18 1,-16 0 0,-19-17 15,0-18-15,1 0-1,17 0 1,18 0-1,-1 0 1,-17-18 0,36 18-1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9T03:07:59.21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3422 635 0,'-18'0'16,"-123"53"-1,124-35 1,-89 34-16,18 19 31,70-53-31,-70 105 16,52-17 0,36 17-1,0-34 1,0-19-1,71 1 1,0-54 0,52-17-1,0 0 1,-34 0 0,-1-35-1,-35 17 1,17-17-1,-52 0 17,17-18-32</inkml:trace>
  <inkml:trace contextRef="#ctx0" brushRef="#br0" timeOffset="750.04">4251 847 0,'18'-18'16,"-36"36"-16,53-54 0,-35 19 15,18 17-15,-18-53 16,0 18 15,0 17-15,-53 18 0,-35 18-1,0 34 1,35 1-1,-18 18 1,71-53-16,-35 34 16,35-16-1,17-19 1,54 1 0,0-18-1,-1 18 1,-52-18-16,70 17 15,-53 19 17,18-1-17,-35 0 1,-1 0 0,-17 18-1,-17-35-15,-71 35 16,17-18-1,-17-17 1,17-18 0,1 0-1,17-35 1,53 17-16,0 0 31,-18 18-15,18-17-1,53-19 1,0 19 0</inkml:trace>
  <inkml:trace contextRef="#ctx0" brushRef="#br0" timeOffset="1366.27">5098 847 0,'0'0'16,"35"-36"0,-17 19-16,-18-1 0,17-17 15,1 17 1,-18 1-16,-18 17 15,-88 17 17,-35 18-17,124 18 1,-107 53 0,71-18-1,53-35 1,18-35-1,52 0 1,19-18 0,16 17-1,-34 19 1,-53-1 0,-18 0-1,-53 36 1,0-36 15,-53 0-15,0-17-1,-17-18 1,34-18 0,54 18-1,0-17 1,35-36 15,18 35-31,-1 0 0</inkml:trace>
  <inkml:trace contextRef="#ctx0" brushRef="#br0" timeOffset="1796.07">6138 811 0,'0'-17'16</inkml:trace>
  <inkml:trace contextRef="#ctx0" brushRef="#br0" timeOffset="2332.02">6350 600 0,'-35'-18'16,"17"18"0,0 0-16,-87 0 15,-37 53 1,19 18-1,70-1 1,53 1 15,35-1-15,54 1 0,16-1-1,1 1 1,-53-18-1,-18 17 1,-35 1 0,-35-18-1,-88 0 1,87-36-16,-69 1 16,-37-18-1,37-35 1,-1-36-1,53-17 17,35 17-17,36 36 1,35 35 0,35 0-1,0 0 1,-70 0-16</inkml:trace>
  <inkml:trace contextRef="#ctx0" brushRef="#br0" timeOffset="2766.1">6421 1164 0,'0'0'15,"17"0"-15,-34 0 0,211-106 63,-194 89-48,0-1-15,17 0 16,-17-35 0,0 1-1,-17 52-15,-19 0 16,-52 35-1,0 35 1,0 54 0,52-36-1,36 18 1,0-88-16,0 17 16,53 0-1,36-35 1,16 0-1,19-35 17,-54-18-17,-34 35-15</inkml:trace>
  <inkml:trace contextRef="#ctx0" brushRef="#br0" timeOffset="3065.02">7091 635 0,'0'0'0,"0"-18"0,0 1 16,-35 17-1,35 53 1,-36 70 0,1 36-1,-18 35 1,18-35-1,17-71 1,1-35 15,17-36-15,0-34 0,17-1-1</inkml:trace>
  <inkml:trace contextRef="#ctx0" brushRef="#br0" timeOffset="3499.27">7091 1305 0,'17'0'31,"1"0"-31,0 0 0,35-17 31,35-72-15,-53 37 0,-17-19-1,-18 36 1,-53 35-1,0 17 1,-18 54 0,54-53-16,-36 70 15,18 0 1,17-35 0,18 0-1,70-18 1,-52-35-16,53 0 15,-18 0 17,70-53-32</inkml:trace>
  <inkml:trace contextRef="#ctx0" brushRef="#br0" timeOffset="3815.64">7832 1111 0,'0'0'0,"0"-17"16,-18-1 0,-35 18-1,-17 35 1,52-17-16,-53 70 16,36 0-1,0 0 1,35-35-1,35-17 1,71-19 15,-18-17-15,36 0 0,-1-88-1,-88 70-15</inkml:trace>
  <inkml:trace contextRef="#ctx0" brushRef="#br0" timeOffset="3915.54">8290 758 0,'0'0'16,"0"-52"-16,0 34 16</inkml:trace>
  <inkml:trace contextRef="#ctx0" brushRef="#br0" timeOffset="4116.16">8132 1147 0,'0'17'16,"-18"71"-1,0 1 1,18-19 0,0-17-1,18-53 1,17 0-1,0-35 1,-17 17-16</inkml:trace>
  <inkml:trace contextRef="#ctx0" brushRef="#br0" timeOffset="4698.77">8026 1199 0,'0'0'0,"-18"0"0,0 0 0,36 0 15,17 0 17,-17 0-17,88-35 1,53-18 0,-71 36-1,18-19 1,-71 36-1,-35 36 17,0-19-32,-53 54 15,0 17 1,35-35 0,1 17-1,17-17 1,53-35-1,70 0 17,-52-18-17,35-53 1,-18-18 0,-71 1-1,-34-89 1,-54 106-1,-35 18 1,36 35 0,-18 0-1,-1 35 1,72 0 0,-1-35-16,-17 0 15,17 0-15</inkml:trace>
  <inkml:trace contextRef="#ctx0" brushRef="#br0" timeOffset="5064.83">8220 723 0,'0'-17'0,"0"-1"16,-18 0-1,18 36 17,0 35-17,-35 88 1,-18 0-1,35-106-15,-17 159 32,0-88-17,35-18 1,0-52 0,35-36-1,18 0-15</inkml:trace>
  <inkml:trace contextRef="#ctx0" brushRef="#br0" timeOffset="5698.86">9013 1164 0,'0'0'0,"-17"-17"0,17-19 15,0 19 1,17-1-16,19 18 16,-1-18-1,36 18 1,-19 0-1,-34 0-15,35 53 16,0 0 15,-35 53-15,-18-35 0,0-1-1,0-17 1,-36-35-1,19-1 1,34-34 15,-17-36-15,0-18 0,18 36-16,35-53 15,-53 52 1</inkml:trace>
  <inkml:trace contextRef="#ctx0" brushRef="#br0" timeOffset="5798.22">9507 1094 0,'0'0'16,"18"0"15,0 17-15,-1-17-16,-17 18 16</inkml:trace>
  <inkml:trace contextRef="#ctx0" brushRef="#br0" timeOffset="6582.3">13212 441 0,'0'0'16,"0"-18"-16,0-52 15,0 52 1,-18-35-16,18 18 31,0 0-15,0 17 0,0 0-1,-18 18 1</inkml:trace>
  <inkml:trace contextRef="#ctx0" brushRef="#br0" timeOffset="7714.48">13176 1111 0,'0'18'0,"0"88"15,0 0 1,0 35-1,0-36 1,0 54 15,0 18-15,0-124-16,0 70 16,-35 71-1,0-53 1,-1 71-1,1-1 1,0-52 0,17-123-16,-35 193 15,0 0 1,0-52 0,18 34-1,-18 36 1,18-70-1,35-107 1,-35 159-16,-1 1 31,19-36-15,-18 53 0,-1-18-1,19-53 1,-19 124-1,19-70 1,-1-54 0,-17 88-1,17-17 1,-17 0 0,0 36-1,-1-36 1,1-1-1,0 19 1,-1-53 15,-16 52-15,34-193-16,-17 211 16,-1-70-1,1 70 1,0 35-1,0-34 1,-1-54 0,-17 159-1,18-106 1,0 1 0,-1-54-1,-16 35 1,16 36-1,36-229 1,-35 193-16,35-52 31,-35 53-15,35-1 0,-18-87-1,0 52 1,18 71-1,-17-71 1,-1-53 0,1 36-1,-1-18 1,18-70 0,-18-89-1,1-53 1,17-17-1</inkml:trace>
  <inkml:trace contextRef="#ctx0" brushRef="#br0" timeOffset="11464.56">13212 600 0,'0'0'0,"0"-18"47,0 0 31,0 36-31,35-18-47</inkml:trace>
  <inkml:trace contextRef="#ctx0" brushRef="#br0" timeOffset="11548.07">13229 811 0,'18'71'16,"-36"-142"-16,36 177 16,-18 18-1,0 52 1,-35-35 0</inkml:trace>
  <inkml:trace contextRef="#ctx0" brushRef="#br0" timeOffset="14574.73">14781 741 0,'0'-18'31,"-17"18"-31,-1 0 63,0-17-48,18-1-15,-17 18 16</inkml:trace>
  <inkml:trace contextRef="#ctx0" brushRef="#br0" timeOffset="14780.56">14711 582 0,'0'0'0,"0"35"0,-18-35 15,-35-35-15,0-18 16,53 36 0,-17 17 15,-19-18-31</inkml:trace>
  <inkml:trace contextRef="#ctx0" brushRef="#br0" timeOffset="14980.94">14940 1147 0,'35'52'16,"71"37"0,-53-36-1,-18-18 1,-35-18-16,0 1 16,-17-18 15,-18-88-16,35 70-15</inkml:trace>
  <inkml:trace contextRef="#ctx0" brushRef="#br0" timeOffset="15147.07">15275 617 0,'0'0'0,"36"-53"31,-36 36-31,-18 17 16,18 17-1,-18-17-15</inkml:trace>
  <inkml:trace contextRef="#ctx0" brushRef="#br0" timeOffset="15331.3">14870 1164 0,'-53'53'16,"17"-18"-16,-34 36 15,-1 17 1,36-35 0,17-53 15,18-18 0,18-17-15,17 0-16</inkml:trace>
  <inkml:trace contextRef="#ctx0" brushRef="#br0" timeOffset="15896.71">14711 582 0,'-18'0'0,"1"0"32,17 18 30,17-1-62,-17 19 16,18-19-16,35 71 0,35 89 15,-18-54 17,-34-87-32,52 105 15,-17-35 1,-36-71-1,-35 0 1,17-17 0</inkml:trace>
  <inkml:trace contextRef="#ctx0" brushRef="#br0" timeOffset="16463.7">15346 529 0,'0'0'0,"0"-17"16,0 34 31,0 18-32,0-17-15,-18 53 16,-105 70-1,-89 53 1,36-18 0,-18 1-1,141-142-15,-71 71 16,89-53 0,35-36-1,18-17 1,35-17-1</inkml:trace>
  <inkml:trace contextRef="#ctx0" brushRef="#br0" timeOffset="16820.25">15787 917 0,'0'0'0</inkml:trace>
  <inkml:trace contextRef="#ctx0" brushRef="#br0" timeOffset="17097.91">15734 1252 0,'0'18'16,"0"0"-16,0 17 0,-53 159 15,18 0 1,-18 106-1,-18-36 1,54-52 0,-1-159-16,0 88 31,-17-106-15,35-17-1,0-71 1,18-70-1,-18-36-15</inkml:trace>
  <inkml:trace contextRef="#ctx0" brushRef="#br0" timeOffset="17397.55">15575 1235 0,'0'0'0,"-18"-18"16,1-17-16,387-318 78,-352 353-78,0 0 0,-1 0 16,36 18-1,88 87 1,-106 54-1,-52-35 1,-107-1 0,-34-35-1,34-52 1</inkml:trace>
  <inkml:trace contextRef="#ctx0" brushRef="#br0" timeOffset="17523.89">15752 1411 0,'17'0'16</inkml:trace>
  <inkml:trace contextRef="#ctx0" brushRef="#br0" timeOffset="17963.93">16792 1182 0,'0'0'0,"0"-18"0,0-35 32,0 36-17,0-1-15,-17-35 16,17 35-16,-36-52 16,-17 17-1,18 18 1,0 17-1</inkml:trace>
  <inkml:trace contextRef="#ctx0" brushRef="#br0" timeOffset="18232.34">16316 1147 0,'-18'52'15,"18"-34"-15,-53 106 32,53-36-17,53-18 1,0-52-1,53-18 1,18-71 0,-36 1-1,-35-36 1,-18-53 0,-35 36-1,0 87 1,0 19-1,-35 17 1</inkml:trace>
  <inkml:trace contextRef="#ctx0" brushRef="#br0" timeOffset="18413.48">16722 1164 0,'0'35'16,"0"54"0,-18-1-1,18-35 1,18-36-16,-1-17 15,36 18 1,-18-18 0,36-18-1,-18-52 1,-35 52-16</inkml:trace>
  <inkml:trace contextRef="#ctx0" brushRef="#br0" timeOffset="18730.55">17286 741 0,'0'0'0,"0"-18"0,0 1 0,-18 34 16,18-34 0,0-1-1,-17 36 1,-1 70-1,1 53 1,-1 35 0,0-35-1,1-35 1,-1-53 0,18-18-1,18-35 16,-1-17-31,1-1 0,35-35 16</inkml:trace>
  <inkml:trace contextRef="#ctx0" brushRef="#br0" timeOffset="19347.29">17780 688 0,'0'-18'0,"0"36"0,0-18 31,-18 53-15,1 35 0,17-53-16,-18 106 15,0 1 1,1-54-1,-18 18 1,-1-54 0,1 1 15,35-70 16,0-1-32,0 0-15,18-52 16,-1 52-16,54-105 16,-18 52-1,35-17 1,-35 53 0,35 35-1,-35 17 1,-35 107-1,-18-36 1,0 0 0,-18-17 15,0-36-15,-17 0-1,17-35 1,18-35 15</inkml:trace>
  <inkml:trace contextRef="#ctx0" brushRef="#br0" timeOffset="19548.22">17022 1041 0,'0'0'0,"-53"0"31</inkml:trace>
  <inkml:trace contextRef="#ctx0" brushRef="#br0" timeOffset="19696.18">17233 1041 0,'18'0'16,"17"0"-16,106-18 16,53 18-1,-158 0 1,-36-18 15</inkml:trace>
  <inkml:trace contextRef="#ctx0" brushRef="#br0" timeOffset="20664.23">16633 952 0,'0'-17'16,"18"17"0,-18-18-16,0 1 15,0-19 1,0 19-1,-18 17 32,1 0-31,-54 17 0,18 36-1,-17 35 1,-1 18-1,36-18 1,35 18 0,0-88-16,0 52 15,35-17 1,-17-53 0</inkml:trace>
  <inkml:trace contextRef="#ctx0" brushRef="#br0" timeOffset="22316.7">3634 2011 0,'-71'17'32,"53"-17"-32,1 0 0,-19 0 15,-16 0 1,16 0 0,19 0-1,34 0 16,54 0-15,35 18 0,35-18-1,-35 0 1,70 18 15,36-18-15,52 0-1,1 0 1,-18 0 0,-36 17-1,89-17 1,-70 0 0,-142 0-16,229 18 15,18-18 1,-88 0-1,53 0 1,0 0 15,-194 0-31,-53 0 0,176 0 32,-17 0-17,-89 0 1,18-18-1,-52 18 1,-36-17 0,-1 17-1,-52-18 17,18 18-17,-18-18 16,0 1-31,1588-107 110</inkml:trace>
  <inkml:trace contextRef="#ctx0" brushRef="#br0" timeOffset="23462.78">14305 1923 0,'0'0'16,"-53"0"15,53 17-15,0 1 31,18-18-47,17 0 15,36 0 1,-1 0 0,71 0-1,-105 0-15,122 0 32,72 0-17,17 0 1,-71 0-1,53-18 1,54 18 0,16 0-1,-16 0 1,-107 0 0,18 18-1,0-18 1,-53 0-1,124 0 1,-142 0 0,18 0-1,-52 0 17,34 0-17,0-18 1,-34 18-1,-19 0 1,-52 0 0,0 0-1,-36 0 48,0 0-63,1 0 0</inkml:trace>
  <inkml:trace contextRef="#ctx0" brushRef="#br1" timeOffset="31859.45">1305 2840 0,'18'0'172</inkml:trace>
  <inkml:trace contextRef="#ctx0" brushRef="#br1" timeOffset="32662.24">1358 3016 0,'-17'0'16,"17"18"-16,17-18 62,1-18-62,-1 1 0,1 17 16,70-71-1,-17 0 1,-71-34 0,0 34-1,-53 18 1,35 53-16,-52-17 16,-1 52-1,18 35 1,18 19-1,0 52 1,17 0 0,18 176-1,0-123 17,0 18-17,0 105 1,0-87-1,-18-1 1,18-158-16,0 52 16,0 1-1,18-107 1,70-52 0,0-71-1,54-70 1,-107 123-16,35-124 15,-52-105 1,-71 88 0,-106 18-1,1 105 1,17 54 15,70 17-15,53 0-1,89-36 17,35 1-17,35-18 1,-71 35-16</inkml:trace>
  <inkml:trace contextRef="#ctx0" brushRef="#br1" timeOffset="33261.49">2170 3140 0,'0'0'0,"0"-36"32,-53 1-32,17 35 31,-52 0-16,35 0 1,18 18-16,-53 52 16,35 36-1,0 35 1,53-53 0,0 1-1,35-54 1,53-35-1,1-71 1,-1-34 0,-35 16-1,-36-16 1,36 16 0,-35 72 15,-18 52 0,0 71-15,0 0-1,18 17 1,-18-88-16,17 18 16,18 0-1,1-53 1,17 0-1,-18 0 1,53-53 0,0-17-1</inkml:trace>
  <inkml:trace contextRef="#ctx0" brushRef="#br1" timeOffset="33744.44">2840 3246 0,'0'0'0,"53"-53"15,-36 17 1,-52 36 15,-35 18-15,17 35 0,-18 17-1,71-34 1,0-19-1,0 1-15,53-18 16,18 0 0,17 18-1,-53 17 1,0 0 15,-35 18-15,-53 18-1,-17-18 1,-1-36 0,-17 1-1,18-18 1,52 0-16,-53-53 16,36 35-1,35 1 1,0-1-1,35 0 1,36-17 0</inkml:trace>
  <inkml:trace contextRef="#ctx0" brushRef="#br1" timeOffset="34094.73">3457 2963 0,'0'0'0,"0"-35"0,0 17 16,0-17-1,-17 17 1,-1 18 0,-17 53-1,17 36 1,-17 69-1,17-34 1,-17-1 0,35-52-1,0-36 1,17-35 15,19-18-15,-1-17-1,0 18-15</inkml:trace>
  <inkml:trace contextRef="#ctx0" brushRef="#br1" timeOffset="34312.41">3210 3281 0,'-17'0'0,"34"0"0,-52 0 16,53 0 31,-1 0-47,1 0 0,70-35 15,-17 17 1,-1-17 15,-35 17-31</inkml:trace>
  <inkml:trace contextRef="#ctx0" brushRef="#br1" timeOffset="34663.35">3598 3298 0,'0'0'0,"18"0"16,17 0 0,18 0-1,18-17 1,-18-54-1,-36 18 1,-17 18 0,-35 35-1,-53 0 1,17 88 0,54 18 15,-19 0-16,36-53 1,18 17 0,53-52-1,-1-18 1,54-35 0</inkml:trace>
  <inkml:trace contextRef="#ctx0" brushRef="#br1" timeOffset="35063.49">4039 3351 0,'0'0'16,"0"-35"-16,0 0 15,0 0 1,53-1 15,18 36-15,-18 0-1,17 53 1,-34 53 0,-1-18-1,-35 18 1,0-53 0,-35-18-1,35-88 32,17 36-47,1-36 0,17-18 16,18-52-1,0 52 1,0 36 15,-53 17-31,70-17 16</inkml:trace>
  <inkml:trace contextRef="#ctx0" brushRef="#br1" timeOffset="37228.1">5680 3298 0,'0'0'0,"0"-35"0,-18-88 32,18 105-32,0 0 15,0 36 16,0 0-31,0 17 0,0 71 16,0 53 0,0-36-1,-18-17 1,18-71 0,18-70 30,35-53-30,0-1 0,0-16-1,-18 52 1,-35 35-16,18 0 16,-1 18-1,1 89 1,0 34-1,-1-52 1,54 17 0,-1-70-1,-17-18 1,36-71 0,-37 18 15,-34-53-16,0-17 1,-1 35 0,-17 52-1,-17 89 17,-1 18-17,18 70 1,0 0-1,53-88 1,18-35 0,-1-18-1,36-36 1,0-52 0,-36-18 15,-52 53-31,0-123 15,-18 52 1,0 36 0,-18 88-1,0 0 1,18 88 0,0-52-16,0 87 15,18 36 1,-18-18-1,0-70 1,0-18 0,18-36-1,-1-34 1,36-54 0,-18 0 15,36-34-16,-18 52 1,0 53 0,-36 35-1,-17 35 1,0 1 0,36 0-1,17-18 1,17-36-1,18-17 1,36-17 0,-18-36-1,0-36 1,-71-16 0,-35-19 15,-53 106-16,0 18 1,18 53 0,35 53-1,0-35 1,0-1 0,53-34-1,52-36 1,37 0-1,-37-36 1,-34-52 0,-53 0-1,-18 35 1,0 18 0,-18 88 30,0 35-30,18-18 0,0-52-16,0 70 15,0-35 1,0-35 0,0-1-1,-17-17 1,-1-17-1,0-71 1,18-18 0,53 35-1,36-17 1,34 35 0,-17 53 15,-89 0-31,89 71 15,-88-1 1,-18 36 0,0-18-1,0-35 1,-35-18 0,17-35-1,18-52 16,0 34-31</inkml:trace>
  <inkml:trace contextRef="#ctx0" brushRef="#br1" timeOffset="37516.92">9402 3351 0,'0'18'31,"0"0"-31,-18 52 16,18 1-1,-18-1 1,1-17-1,17-70 32,0-1-31</inkml:trace>
  <inkml:trace contextRef="#ctx0" brushRef="#br1" timeOffset="37910.94">9490 2999 0,'0'0'0,"-18"0"16,0 0-16,-34 0 15,34 0-15,-17 35 16,17 35 0,18 19-1,35-36 1,18-53-1,35 0 1,-17-71 0,-36 0-1,-52-17 1,-36 53 0,-36 17 15,1 36-16,35 35 1,18 17 0,35 1-1,18-71 1,52 0 0</inkml:trace>
  <inkml:trace contextRef="#ctx0" brushRef="#br1" timeOffset="38245.87">9895 2981 0,'0'0'0,"18"-35"31,-18 52 16,0 1-47,-18 17 15,-17 71 1,0 35 0,0-17-1,-18-1 1,35-88-16,0 36 16,18-53-16,0 17 15,71-35 1,35 0-1,-18-35 1,35-36 0</inkml:trace>
  <inkml:trace contextRef="#ctx0" brushRef="#br1" timeOffset="38494.56">9719 3281 0,'-18'0'0,"36"0"0,-36 17 16,36-17-1,105 0 1,36 0 0,-35-17-1,-18-1 1,-54 18-1,-34-17 1</inkml:trace>
  <inkml:trace contextRef="#ctx0" brushRef="#br1" timeOffset="39294.86">2417 4480 0,'0'-17'0,"-36"-19"31,19 19-31,-36 17 16,-36 0-1,1 17 1,0 107 0,35-1-1,36-70-15,-19 106 16,36 35-1,18-88 1,70-53 0,36-53-1,52-71 1,-70 36 0</inkml:trace>
  <inkml:trace contextRef="#ctx0" brushRef="#br1" timeOffset="40211.21">2822 4710 0,'0'0'0,"0"-18"0,0 0 16,-35 18-1,-36 53 1,1 35 0,-18 54-1,70-54 1,18 0-1,18-70 1,87-36 0,-16-35-1,-36-18 1,-53-34 15,0 69-15,-36-52-1,36 53 1,53 17 0,0 1-1,53 17 1,-18 52 0,-35 54-1,-35 18 1,-18-36-1,0-17 1,-18-36 0,0-35 15,18-71-15,0-35 15,0 18-16,71-35 1,0 70 0,-36 53-16,88-18 15,-35 53 1,-35 71 0,-35 0-1,-18-35 1,-35 17-1,17-88 1,0 0 0,18-35-1,0-54 1,18-34 0,70 17 15,18 36-16,0 70 1,-53 52 0,0 37-1,-53-1 1,0 0 0,-71 18-1,36-71 1</inkml:trace>
  <inkml:trace contextRef="#ctx0" brushRef="#br1" timeOffset="40778.79">4533 4868 0,'0'-17'0,"0"34"0,0-52 0,0-36 16,0 89 15,0 0-31,18 158 31,-1-35-15,-17 71 0,0-36-1,-35 71 1,-18-17 0,18-36-1,0-53 1,35-71-1,0-87 17,0-36-32,17-88 15,1 88-15,0-124 16</inkml:trace>
  <inkml:trace contextRef="#ctx0" brushRef="#br1" timeOffset="41160.49">4269 4886 0,'0'0'15,"0"-35"-15,-18-1 0,0-34 16,18-18 0,36 35-1,105 17 1,53 36-1,-36 36 1,-105-19-16,53 107 16,-106-1-1,-53 18 1,-88-52 0,35-36-1,-35-53 16,124 0-15,17-36 0,35-17-1,71 36 1</inkml:trace>
  <inkml:trace contextRef="#ctx0" brushRef="#br1" timeOffset="41678.12">5450 4833 0,'0'0'0,"18"-18"0,-18-17 15,0-35 1,-71 17 0,19 35 15,-19 0-16,18 54 1,-17 105 0,34 18-1,19-54 1,17-34 0,17-53-1,36-36 1,53-53-1,-18-52 1,-35-1 0,-35 54-1,-18 35 1,0 52 0,0 71 15,0 71-16,0-71 1,0-17 0,53-53-1,17-18 1,36-36 0,-18-17-16</inkml:trace>
  <inkml:trace contextRef="#ctx0" brushRef="#br1" timeOffset="42110.45">5838 4904 0,'-35'-18'16,"0"-35"-1,17-18 1,54 54 0,34-1 15,1 18-16,34 35 1,-34 36 0,-36 35-1,-35 0 1,-17-36 0,-1-52-1,18-36 16,0-70-15,53-35 0,0-1-1,-18 54 1,36 34 0,-36 36-1,0 0 16,1 36-15,-36-19-16</inkml:trace>
  <inkml:trace contextRef="#ctx0" brushRef="#br1" timeOffset="42478.04">6597 4992 0,'18'0'0,"-1"0"15,1 0-15,35-35 16,0-36 0,17 0-1,-34 1 1,-36 52-16,0 1 16,-36 17-1,-17 35 16,-35 53-15,53 18 0,35-36-1,0-52-15,17 35 16,72-18 0,-1-35-1,71 0 1,17-53-1</inkml:trace>
  <inkml:trace contextRef="#ctx0" brushRef="#br1" timeOffset="42993.4">7461 4904 0,'0'0'0,"0"-89"16,0 72 0,0-36-16,-53 35 31,0 1-16,-17 34 1,17 36 0,18 53-1,17 0 1,18-53 0,18 0-1,52-53 1,-17 0-1,18-53 1,-1-53 0,-34-18-1,-1-34 1,18-19 0,-53 124 15,0 36-16,0 52 1,-36 71 0,19 17-1,-18 36 1,35-18 0,35-35-1,18-88 1,35-18-1,18-36 1,-18-34 0</inkml:trace>
  <inkml:trace contextRef="#ctx0" brushRef="#br1" timeOffset="44176.41">9066 4533 0,'18'-17'0,"-36"34"0,36-52 15,-18 17 17,0 36-17,-18-18-15,1 53 16,-1-36-16,0 125 16,-17-1-1,18-35 1,17-36-1,0-88 17,52-70-17,-16 0 1,17-18 0,-18 36-1,-17 52 16,34 53-15,-16 53 0,-1 1-1,18 17 1,0-36 0,17-70-1,36-18 1,0-52-1,-35-1 1,17-52 0,-71 17-1,-17 53 1,0 35-16,0 1 16,-17 17 15,-1 17-16,1 72 1,-1 34 0,36-35-1,-1-70-15,36 70 16,35-70 0,-17-18-1,35-35 1,0-36-1,-54-17 1,1-18 0,-35 71-1,0 35 1,-18 35 0,0 35 15,0-52-31,0 35 15,0-35-15,0 52 16,0-34 0,0-19-1,17-52 17,1 17-32,0-17 0</inkml:trace>
  <inkml:trace contextRef="#ctx0" brushRef="#br1" timeOffset="44560.11">10407 4392 0,'0'0'0,"-18"0"0,-35-18 16,-17 36 15,52 35-31,18 0 31,53-18-15,18-17 0,-18-18-1,-18-35 1,-18-36 0,-17 18-1,-35 0 1,-18 53-1,0 18 1,36-18-16,-19 70 16,36-17-1,0 0 1,36-18 0,34-35-1</inkml:trace>
  <inkml:trace contextRef="#ctx0" brushRef="#br1" timeOffset="44877.67">10989 4374 0,'0'-17'0,"0"34"0,0-52 0,-35 35 16,-18 0-1,18 35 1,17 71 0,18 35-1,0-35 1,0-71-16,0 54 16,0-54-16,0 36 15,0-54 16,35-17-15,36-53 0,17-53-1</inkml:trace>
  <inkml:trace contextRef="#ctx0" brushRef="#br1" timeOffset="45393.67">11307 4304 0,'0'-18'0,"0"-17"15,0 88-15,0-124 16,-18 89 15,18 53-31,-18 70 16,18-36 0,-35 37-1,17-37 1,18-69-1,-17 17 1,17-18 0,0-53 15,0-35-15,0-53-1,17 89-15,36-71 16,18-18-1,35 35 1,-36 54 0,18 34-1,-70 71 1,-18 18 0,-18 0-1,1-18 16,-1-70-15,0 0 0,1-54-1,17 19-15</inkml:trace>
  <inkml:trace contextRef="#ctx0" brushRef="#br1" timeOffset="45612.81">10654 4657 0,'18'0'32,"-1"0"-32,1 0 0,105 0 31,-17 0-16,53-18 1,-124 0 0</inkml:trace>
  <inkml:trace contextRef="#ctx0" brushRef="#br1" timeOffset="46211.01">5486 5891 0,'0'-17'0,"0"34"0,-18-34 16,0-19 0,18 54 15,18 53-16,70 70 1,18 0 0,-35-35-1,-36 0 1,0-54 0,-17-34-1,-18-36 1,0 1-16,17-18 15</inkml:trace>
  <inkml:trace contextRef="#ctx0" brushRef="#br1" timeOffset="46493.73">6050 5891 0,'0'0'0,"18"-17"0,-18-1 15,-71 36 1,-17 35 15,-53 88-15,17-18-1,89-87-15,-106 122 16,53-34 0,70-89-1,53-35 16,54-35-15,-36-1-16</inkml:trace>
  <inkml:trace contextRef="#ctx0" brushRef="#br1" timeOffset="46843.95">6191 6174 0,'0'0'0,"0"-18"15,0 36 1,0 17 0,0-17-16,-35 52 15,17 54 1,18 70 0,0 17-1,0-34 1,0-107-16,-35 230 15,-18-18 1,-17-70 0,52-89-1,0-87 1,18-107 0,36-35-1,34-105 16,-35 158-31</inkml:trace>
  <inkml:trace contextRef="#ctx0" brushRef="#br1" timeOffset="47210.95">6191 6332 0,'0'-17'0,"0"34"0,0-87 15,0 52-15,0-17 16,71-18 0,-36 35-16,89 18 15,-19 18 1,1 53 0,-106 34-1,-35-16 16,-106-1-15,106-71-16,-89 54 16,54-71-1,17 0 1,53-35 15,0 17-31,53 0 16,-18 1-16</inkml:trace>
  <inkml:trace contextRef="#ctx0" brushRef="#br1" timeOffset="47776.83">7250 6244 0,'0'0'0,"17"-17"0,-17-1 0,0-53 31,-35 36-15,-18 0-1,-35 35 1,70 17-16,-70 36 16,0 71-1,35 17 1,53-53-1,0-17 1,18-54-16,52-17 16,18-17-1,36-54 1,-36-35 0,-53 36-1,-17-54 16,-18 54-15,0 52 0,-18 36-1,1 52 1,-1 1 0,18 52-1,0-87-15,18 52 16,34-53-1,1-35 1,18 0 0,0-53-1,17-35 1</inkml:trace>
  <inkml:trace contextRef="#ctx0" brushRef="#br1" timeOffset="48042.72">7832 5927 0,'0'0'0,"-18"0"16,0 0-1,1 17-15,-19 54 16,19 17 0,17 36-1,0-1 1,0-35-1,0-17 1,70-36 0,1-35-1,17-88 1,-53 70 0</inkml:trace>
  <inkml:trace contextRef="#ctx0" brushRef="#br1" timeOffset="48560.09">8308 5909 0,'0'0'16,"0"-18"-16,0 1 15,-35 34 1,17 54 0,0 17-1,18 18 1,0-71-16,-17 71 15,-1-35 1,18-1 0,0-52-1,0-1 1,-18-17 0,18-52-1,0-1 16,18-36-15,53 1 0,17 18-1,-35 70 1,-36 0-16,19 35 16,-19 53-1,-17-35 1,-17 35-1,-1-17 1,18-54 0,0 1-1,0-53 17,0 0-17</inkml:trace>
  <inkml:trace contextRef="#ctx0" brushRef="#br1" timeOffset="48792.63">7673 6209 0,'-18'0'0,"36"0"0,-53 0 0,17 0 15,36 0 16,52-18-15,1 18 0,-1-17-1,-34-1 1</inkml:trace>
  <inkml:trace contextRef="#ctx0" brushRef="#br1" timeOffset="61674.8">13952 3069 0,'0'0'0,"0"-17"0,-17-1 0,17-35 16,-18 35 0,18 1-1,-18-1 1,-17 18 0</inkml:trace>
  <inkml:trace contextRef="#ctx0" brushRef="#br1" timeOffset="61824.71">14270 3457 0,'0'18'0,"0"-1"0,17 19 16,19 34-1,-19-52 1,-17-53 15,0-1-15</inkml:trace>
  <inkml:trace contextRef="#ctx0" brushRef="#br1" timeOffset="62125.05">14429 2999 0,'0'0'16,"0"-18"-16,17 0 0,-17 1 15,0-1-15,-53 89 31,-105 87-15,-1 1 0,-35 35-1,70-53 1,89-70 0,35-54-1,18-34 32,-1-18-47,1 17 16</inkml:trace>
  <inkml:trace contextRef="#ctx0" brushRef="#br1" timeOffset="62508.62">13935 3034 0,'-18'0'0,"36"0"0,-36-18 0,0 1 16,1 17-1,17 17 16,70 71 1,1 18-17,35 35 1,-53-35 0,17-18-1,-70-70-15,35 53 16,-17-71-1,-18-18 17,18 0-32</inkml:trace>
  <inkml:trace contextRef="#ctx0" brushRef="#br1" timeOffset="62858.5">14587 3246 0,'0'0'0,"0"-18"15,0 36 17,0-1-32,0 1 15,0 70 1,0 71-1,0 0 1,0-1 0,-17 107-1,-19-89 1,19-88 0,17-35-1,0-70 16,0-36-31,17-71 16</inkml:trace>
  <inkml:trace contextRef="#ctx0" brushRef="#br1" timeOffset="63207.64">14587 3475 0,'0'0'16,"0"-18"-16,-17 1 0,-1-36 15,0-18 1,18 1 0,18 17-1,53 0 1,17 35 0,-71 18-16,107 35 15,-89 89 1,-52-1 15,-72 1-15,19-54-1,17-34 1,35-36 0,1 0-1,17-53 1,17 17-1</inkml:trace>
  <inkml:trace contextRef="#ctx0" brushRef="#br1" timeOffset="63774.63">15487 3281 0,'0'-18'15,"0"36"-15,18-36 0,-18 1 0,0-36 32,-36 17-17,-34 19 1,17 17 0,-53 53-1,0 70 1,53 18-1,36-35 1,17-53 0,53-35-1,52-18 1,1-53 0,0-53-1,-71 18 1,-17-18 15,-18 53-15,0 35-1,0 36 1,0 52 0,0 36-1,18 0 1,-18-35-1,35-36 1,18-17 0,17-54-1,-17-34 1</inkml:trace>
  <inkml:trace contextRef="#ctx0" brushRef="#br1" timeOffset="64057.48">15998 2963 0,'0'0'0,"-17"0"31,-1 0-31,-17 18 16,17 35-1,18-18-15,-17 53 16,17 71-1,0-35 1,0-19 0,0-52-1,0-35 1,17-18 0,1-18-16,17-17 15</inkml:trace>
  <inkml:trace contextRef="#ctx0" brushRef="#br1" timeOffset="64591.32">16281 3016 0,'0'18'0,"0"0"16,0-1-1,0 1-15,0 88 16,0-71-16,0 53 16,0 18-1,-18-36 1,0-34 0,1-36 15,17-18 0,0 0-31,0-52 16,35-1-1,36-34 1,-1 52 0,36 17-1,17 54 1,-105 35-1,0 53 1,-18-18 0,0-18-1,-18-17 1,18-35 0,-35-18-1,17-35 1</inkml:trace>
  <inkml:trace contextRef="#ctx0" brushRef="#br1" timeOffset="64724.4">15822 3351 0,'0'0'0,"-18"0"0</inkml:trace>
  <inkml:trace contextRef="#ctx0" brushRef="#br1" timeOffset="64841.63">15910 3334 0,'53'0'15,"18"-18"1,17 0 0,-35 1-1,-18 17 1</inkml:trace>
  <inkml:trace contextRef="#ctx0" brushRef="#br1" timeOffset="65180.76">17568 3157 0,'0'-35'31,"0"53"-15,0-1-1,0 54-15,0 35 16,0-36 15,0 18-15,0-52 0,18-36-1</inkml:trace>
  <inkml:trace contextRef="#ctx0" brushRef="#br1" timeOffset="65623.87">17974 3087 0,'0'0'0,"0"-18"0,-18 18 31,1 0-31,-19 0 15,19 18-15,-36 35 32,18 0-17,35-18 1,0-17 0,53-1-1,17 1 1,18-1-1,-52 1 1,-19 17 0,-17 1-1,-53-1 1,-17 0 0,52-35-16,-35 0 15,-17 0 1,52 0-1,0-35 17,1 0-32</inkml:trace>
  <inkml:trace contextRef="#ctx0" brushRef="#br1" timeOffset="65758.25">17515 2875 0,'-17'0'0,"34"0"0,-52-35 15</inkml:trace>
  <inkml:trace contextRef="#ctx0" brushRef="#br1" timeOffset="65840.53">17462 2822 0,'0'0'16,"18"0"-1,17 0 1</inkml:trace>
  <inkml:trace contextRef="#ctx0" brushRef="#br1" timeOffset="66691.25">19367 2981 0,'0'0'0,"0"-18"0,0-17 15,0 17-15,0-17 16,-17 35-1,-36 18 1,0 52 0,0 124-1,18-53 1,0 18 0,17-53-1,0-53 1,18-35-1,0-71 32,-17-36-31,17 1 0,35-18-1,53 18 1,18 53-1,53 35 1,-36 53 0,-17 53-1,-88-18 1,-71 35 0,-106-34-1,0-54 1,18-35-1,53 0 1,35-35 15,53 17-15,0 0 0,0 1-16,71-1 15,-36 0-15</inkml:trace>
  <inkml:trace contextRef="#ctx0" brushRef="#br1" timeOffset="66942.39">19985 3263 0,'0'0'0,"0"18"15,0-1 1,0 19-16,0 17 15,-18 52 1,18-87 0,-35 53-1,35-54 1,0 1 0,-18-36-1,18 1-15</inkml:trace>
  <inkml:trace contextRef="#ctx0" brushRef="#br1" timeOffset="67357.78">20020 2999 0,'0'0'0,"-18"0"0,-34-18 15,34 18-15,-17 0 16,-1 53-1,19 17 1,17-34 15,70-19-15,-52-17-16,35 0 16,17-17-1,1-36 1,-71 0-1,0-35 1,-35 35 0,17 53-16,-53 0 15,-17 17 1,35 36 0,36 18-1,17-36 1,70-17-1,-52-18-15</inkml:trace>
  <inkml:trace contextRef="#ctx0" brushRef="#br1" timeOffset="67657.49">20602 2910 0,'0'0'16,"-17"18"31,-1 0-47,-17 35 15,17 88 1,-17 0 0,-1 0-1,1-35 1,35-53-1,0-18 1,53-35 15,0-18-15,-35 1-16,17-19 0</inkml:trace>
  <inkml:trace contextRef="#ctx0" brushRef="#br1" timeOffset="67873.77">20426 3281 0,'0'0'16,"17"0"0,1 0-1,17-18-15,54 1 16,16-1-1,-16 0 1,-72 18 0,1-17-16</inkml:trace>
  <inkml:trace contextRef="#ctx0" brushRef="#br1" timeOffset="68673.96">22190 3140 0,'0'17'16,"53"-17"0,-36 0-16,1-17 15,0-1-15,52-17 16,-52-18 0,-18 35-1,-71 1 1,1 17-1,-36 17 1,18 54 15,70-36-15,18 0 0,53 1-1,35 34 1,36-17-1,-89-35-15,35 35 16,-34 17 0,-36-17-1,-89 18 1,-52-36 0,18-35-1,88 0-15,-107-35 16,54-18-1,35-18 1,53 1 0,53 34 15,53-34-15,0 17-16</inkml:trace>
  <inkml:trace contextRef="#ctx0" brushRef="#br1" timeOffset="68958.37">22860 2857 0,'0'-17'0,"0"34"0,0-52 16,-18 35-1,1 18 1,-1-1-16,-35 89 15,18 0 1,17-71 0,-35 124-1,18-35 1,0-19 0,35-69-1,70-72 16</inkml:trace>
  <inkml:trace contextRef="#ctx0" brushRef="#br1" timeOffset="69424.31">23072 3104 0,'0'0'0,"17"0"0,-34 18 31,-72 70-16,1 0 1,18 36 15,70-18-15,0-53 0,17-36-16,72-17 15,16 0 1,36-70-1,-17-36 1,-89 0 0,-35-17-1,0 87-15,-53-34 16,-35 52 0,-35 18-1,34 35 1,1 89-1,88-36 1,0 18 15,36-36-15,52-70 0,-35 0-16</inkml:trace>
  <inkml:trace contextRef="#ctx0" brushRef="#br1" timeOffset="70023.92">23795 3140 0,'0'0'0,"0"-18"0,-18 36 63,1-1-63,17 19 0,-18-19 0,-35 107 15,35-36 17,1-18-17,17-52 1,17-18 0,19-35-1,17-36 1,35-35-1,-18 36 1,-34 17 0,-19 53-1,-17 53 1,0 35 0,0-17-1,0 17 1,53-53-1,0-35 1,-18 0 0,54 0-1,-1-88 1,-53 0 0,-17-36-1,-18 36 1,-53 18-1,35 70-15,-17 0 16,-18-18 0,53 36-1,0-1 1</inkml:trace>
  <inkml:trace contextRef="#ctx0" brushRef="#br1" timeOffset="72123.82">25206 3016 0,'0'-17'0,"0"34"0,0-70 16,0 36-1,0 34 17,0 1-17,0 53 1,0 70 0,-18 0-1,18-53 1,0-35-1,36-53 1,-19-35 0,19-71-1,-1 18 1,0-18 0,0 53-1,-17 53 1,0 0-16,-1 35 15,1 36 1,35 34 15,-18-34-15,36 0 0,-1-71-1,-17 0 1,35-53-1,-17-36 1,-18-34 0,-36 0-1,1 70 1,-18 70 15,-35 54-15,0 52-1,35-17 1,0 35 15,35-106-15,53-17 0,18-36-1,0-52 1,-1-54-1,-87 89-15,17-71 16,-17-35 0,-18 35-1,0 53 1,-18 53 0,1 0-1,-36 124 1,18-1-1,35-17 1,-18 18 15,18-54-15,0-17 0,18-53 15,34-70-16,-16-1 1,-1 1 0,-17 52-1,-1 18 1,1 88 0,0-35-1,17 35 1,0-35-1,18-18 1,35-35 15,-70 0-31,70-17 16,0-54 0,0-35-1,-52 18 1,-36-35-1,0 70 1,-18 53 0,-52 0-1,34 53 1,36 53 0,0-18-1,0 18 1,53-71-1,0-35 1,53 0 15,-35-35-15,17-54 0,-35-16-1,-53 69-15,0-17 16,0 71 15,0 17-15,0 53-1,0-17 1,0-53-16,0 35 16,0-18-1,0-18 1,0-34 31,-18-54-32,18-17 1,35-18 0,53 18-1,1 35 1,52 53-1,-106 0-15,53 53 16,-35 71 0,-53-1-1,-53-35 1,18 0 0,17-70-1,1 0 1,17-36-1,53-35 1,-18 53 0</inkml:trace>
  <inkml:trace contextRef="#ctx0" brushRef="#br1" timeOffset="72373.67">28504 3175 0,'0'0'0,"18"0"0,-18 18 32,0 35-17,-35 17 1,35-35-16,-35 36 16,17-18-1,0-18 1,1-35-1,17-18 1,17-17 0</inkml:trace>
  <inkml:trace contextRef="#ctx0" brushRef="#br1" timeOffset="72540.47">28540 3016 0,'0'-17'0,"0"34"0,0-52 15,-36 17 1,19 18 0,17 18 15,0 0-15</inkml:trace>
  <inkml:trace contextRef="#ctx0" brushRef="#br1" timeOffset="72890.49">29069 2981 0,'0'0'0,"0"-35"31,-18 52 0,18 1-31,-17 35 16,-36 53 0,17 0-1,-34 17 1,52-88-16,1 36 16,17-1-1,0-52 1,52-18-1,37-35 1,-1-18 15,-70 35-31,-1 1 0</inkml:trace>
  <inkml:trace contextRef="#ctx0" brushRef="#br1" timeOffset="72991.34">28857 3281 0,'0'0'0,"0"-18"16,35-17-16</inkml:trace>
  <inkml:trace contextRef="#ctx0" brushRef="#br1" timeOffset="73123.67">29051 3281 0,'-35'17'0,"0"1"16,-18 0-16</inkml:trace>
  <inkml:trace contextRef="#ctx0" brushRef="#br1" timeOffset="73823.73">14940 4516 0,'0'0'0,"18"0"16,-1 0-1,-17 17 1,0 71-1,0 53 1,-17-52 0,17-54-16,-18 36 15,18-19 1,35-87 15,-17 18-31</inkml:trace>
  <inkml:trace contextRef="#ctx0" brushRef="#br1" timeOffset="74207.78">15469 4604 0,'36'-18'16,"-72"36"-16,89-54 16,-53 1-1,-17 35 1,-36 0-1,35 18-15,-35 17 16,18 18 0,35-18-1,35-17 1,53 17 0,-17 0-1,-36 1 1,-17 34-1,-54-34 1,-87-1 15,0-17-15,34-18 0,19-36-1,70 19-15,-18-36 16,18-36-1</inkml:trace>
  <inkml:trace contextRef="#ctx0" brushRef="#br1" timeOffset="74391.75">15240 4339 0,'-18'0'0,"-17"-35"16,17 35-1,54 0 17,-1 0-17,71 18 1</inkml:trace>
  <inkml:trace contextRef="#ctx0" brushRef="#br1" timeOffset="75772.42">16916 4427 0,'0'0'0,"0"-123"47,0 105-47,-18 18 31,18 18-31,-53 35 16,0 88 0,-35 35-1,35-35 1,53-88-16,0 106 16,53-71-1,18-88 1,34 0-1,19-53 1,17-52 15,-106 69-31,53-70 16,-70 53 0,0 36-1,-54 87 16,19-34-31,-18 34 16,35-34-16,-18 34 16,18-17-1,53-53 1,0 0 0,35-53-1,-53 18 1,-35 17-16,0-70 15,-53 17 1,36 18 0,17 1 15,35 34-15,53-17-1,53 35 1,-70 17-1,-18 54 1,-36 35 0,-17-36-1,0 18 1,0-35 0,-17-53-1,-1-17 16,18-71-15,0-36 0,53 18 15,18 53-15,-19 53-1,1 18 1,0 52-1,-35 1 1,17 53 0,-35-72-1,0-34 1,0-36 15,0-34-15,0 16-16,0-52 15,71-35 1,17 34 0,0 72 15,0 34-15,-35 72-1,-35 34 1,-18-17-1,0-36 1,0-34 0,18-54 15</inkml:trace>
  <inkml:trace contextRef="#ctx0" brushRef="#br1" timeOffset="76089.63">18909 4657 0,'0'0'0,"0"-18"0,0 0 16,-18 18 15,18 36-15,-17 105-1,-1-18 1,-17 71-1,-18 0 1,53-158-16,-36 140 16,-16 53-1,34-70 1,18-88 0,0-54-1,0-87 1,35 17-1</inkml:trace>
  <inkml:trace contextRef="#ctx0" brushRef="#br1" timeOffset="76424.45">18891 4621 0,'-17'-17'0,"34"34"0,-70-70 15,53 18 1,0 0 0,36 17-1,34 18 1,-52 0-16,88 53 16,-71 18-1,-35 17 1,-88 0-1,0-35 1,-1-18 0,54-35 15,88-17 0</inkml:trace>
  <inkml:trace contextRef="#ctx0" brushRef="#br1" timeOffset="76907.75">19650 4586 0,'0'0'0,"-36"-18"15,19 1 1,-36 17-16,-106 35 15,71 18 1,0 35 0,52 36 15,36-71-15,36 0-1,-19-53-15,54 0 16,52-36-1,-17-34 1,-18-1 0,-35-35-1,-35 53 1,-18 106 15,-35 71-15,17-54-1,18 19 1,18-54 0,52-35 15,1 0-15</inkml:trace>
  <inkml:trace contextRef="#ctx0" brushRef="#br1" timeOffset="77322.23">19914 4762 0,'0'0'16,"0"-17"-16,0-18 15,0-18 1,53 17 0,18 1-1,-1 17 1,1 71-1,-36 18 1,-35 35 0,0-36 15,-17 19-15,-1-89-1,0 0 1,18-53-1,0-18 1,36-17 0,-1 17-1,18 36 1,-53 17-16,53 1 16,0-1-1,-36 18-15</inkml:trace>
  <inkml:trace contextRef="#ctx0" brushRef="#br1" timeOffset="77656.69">20496 4798 0,'0'0'16,"0"53"-16,0-36 16,53-17-1,0-17 1,35-36-1,-17-18 1,-71 18 0,-18 36-1,-70 17 1,18 35 0,-19 53-1,72 0 1,17-70-16,0 53 15,17-19 17,72-34-17,-1-18 1,35 0-16</inkml:trace>
  <inkml:trace contextRef="#ctx0" brushRef="#br1" timeOffset="78206.49">21555 4745 0,'0'-18'0,"0"36"0,0-53 0,0 17 15,-71-17 1,54 35-16,-72 0 16,1 0-1,-18 53 1,36 52-1,34-34 1,19 35 0,17-36 15,53-52-15,35-18-1,-18-18 1,19-87-1,-1-37 1,-53-16 0,0-19-1,-35 54 1,0 70 0,-17 106 15,-36 88-16,35-88-15,1 106 16,-1-36 15,36 1-15,70-54 0,-18-70-1,89-35 1,-141 17-16</inkml:trace>
  <inkml:trace contextRef="#ctx0" brushRef="#br1" timeOffset="78789.91">23213 4604 0,'0'0'0,"35"-36"16,-17 19-16,-1 17 0,1-35 16,-18-18-1,0 35 1,-18 18-1,1 0-15,-54 35 16,1 18 0,-1 53 15,53-18-15,-17 53-1,53 0 1,35-88-1,35-17 1,0-36 0,0 0-1,36-53 1,-54 17-16</inkml:trace>
  <inkml:trace contextRef="#ctx0" brushRef="#br1" timeOffset="79240.31">24183 4657 0,'0'0'0,"18"-18"0,-1-17 0,1-18 15,-18 35 17,-18 18-32,-35 0 15,-35 0 1,18 0-1,-1 53 1,53 0 0,18 0-1,71-18 1,-1 0 0,54 18-1,-36-17 1,-53 17-1,-35 0 1,-70-36 0,-36 18 15,-35-35-15,35 0-1,53-17 1,35-18-1,18 17 1,106-17 0</inkml:trace>
  <inkml:trace contextRef="#ctx0" brushRef="#br1" timeOffset="79856.21">25082 4727 0,'0'-17'0,"0"34"0,0-70 16,0 36-16,0-19 15,0 1 1,-88 35 0,18 0-1,-54 18 1,18 35 0,36 0-1,52 17 1,18-35-1,71-17 1,52 17 0,-17-17 15,18 0-15,-89 35-1,-35-18 1,-53 18-1,-35-36 1,0 19 0,17-36-1,18 0 1,0 0 0,36 0-1,-1 0 1,18-36-1</inkml:trace>
  <inkml:trace contextRef="#ctx0" brushRef="#br1" timeOffset="91634.73">935 7673 0,'0'18'266,"-18"-18"-219,1 0-47</inkml:trace>
  <inkml:trace contextRef="#ctx0" brushRef="#br1" timeOffset="94104.69">988 7761 0,'0'-18'0,"0"1"16,0-18-1,0-36 1,0 18-1,0 18 1,0 0 0,-18 52 31,18 1-32,0 52 1,-35 71-1,0 36 1,-1-36 0,19 35-1,17-105 1,0-18 0,35-36-1,18-34 1,17-36-1,1-18 1</inkml:trace>
  <inkml:trace contextRef="#ctx0" brushRef="#br1" timeOffset="94353.71">794 7973 0,'0'0'16,"0"-18"-1,0 0-15,17 1 16,36-1 0,35 1-1,36-19 1,-53 36-1,-54-17-15,1 17 16</inkml:trace>
  <inkml:trace contextRef="#ctx0" brushRef="#br1" timeOffset="94953.61">1640 8096 0,'18'0'0,"35"0"15,-53-17-15,18-1 16,17-70 0,-35 17-1,-18 18 1,-70 0-1,0 53 1,-36 53 0,19 53-1,-1 53 1,88-71 15,18 18-15,53-88-1,53-18 1,0-71 0,-1-17-1,-52 17 1,0-17 0,-53 53-1,0 17 1,0 71 15,0-35-31,0 52 16,0 36-1,0-53 1,36 0 15,34-53-15,-35-18-16</inkml:trace>
  <inkml:trace contextRef="#ctx0" brushRef="#br1" timeOffset="95669.96">2381 7885 0,'0'-18'0,"0"36"0,-17-54 16,-36 36-1,-53 18 1,53 35 0,-35 53-1,70-89-15,0 89 16,18-71 15,53-35 0,36-70-15,-19 17 0,-35 35-16,36-52 15,-36 52 1,-35 36 15,0-1-15,0 72-1,-17-72-15,17 71 16,-18 54 0,18 16-1,-18-17 1,18 36 15,0-36-15,-17 71-1,-36-54 1,0-69 0,0-19-1,-18-35 1,54-35-16,-71 0 16,-71 0-1,18-70 1,70-36-1,71 0 1,53-70 0,0 105-1,88-123 17,-35 71-32</inkml:trace>
  <inkml:trace contextRef="#ctx0" brushRef="#br1" timeOffset="96170.4">2734 7902 0,'0'0'16,"-18"0"-1,18 18 1,0-1-16,0 1 0,-17 53 15,17-54-15,-18 72 16,18-19 0,-18-35-1,18-17 1,-17-36 31,17 1-47,0-71 15,0 17 1,88-17 0,0 17-1,-17 54 1,17 17 0,-35 52-1,-35-34-15,-18 53 16,0 35-1,-36-36 1,19-35 0,17-17-1,0-36 1,0 1 0</inkml:trace>
  <inkml:trace contextRef="#ctx0" brushRef="#br1" timeOffset="97587.66">3492 8026 0,'0'0'16,"0"-18"-16,0 0 0,0-35 16,0 1-1,-35 34 1,18 18-16,-54 0 15,0 35 1,19 18 0,16 71-1,19-19 17,17-16-17,35-54 1,35-35-1,19-18 1,-1-70 0,-35 18-1,-36-36 1,-17 35 0,0 53-1,0 54 16,0 52-15,0 0 0,18-88-16,17 35 15,36-17 1,-36-18-16,53 0 31,-35-35-15,-17-36-1,-19-17 1,-17 17 0,0 19-1,0 69 17,-17 71-17,17 1 1,0-72-16,0 36 15,0 18 1,0-54 0,0-34 15,0-71 0,0 17-15,17-53-1,36 54 1,-18 52 0,1 36-1,-19 52 1,-17 1 0,18 17-1,0-35 1,-18-35-1,17-18 1,36-18 0,-18-35-1,1-35 1,-19 70-16,19-52 31,-1 52-15,-35 1-1,0 34 17,0 54-17,0-36-15,18 53 16,-1-35 0,36-18-1,0-17 1,18-36-1,-36 18-15,35-52 16,-52 34-16,70-53 16,-35-35-1,-53 54 1,0-1 15,-53 53-15,-17 53-1,34 52 1,19 1 0,17-35-1,0-18 1,53-36 0,-36-17-16,36 0 15,18-53 1,-18 1-1</inkml:trace>
  <inkml:trace contextRef="#ctx0" brushRef="#br1" timeOffset="98420.6">5415 7408 0,'0'0'0,"-35"0"31,52 0 0,19 0-31,52 0 16,0-17 0,36-1-1,-107 18-15,1 0 16,-36 0-1,-88 0 1,18 0 0,18 18-1,-1-1 1,18 1 15,0 35-15,0 35-1,36-17 1,17 70 0,-18-106-16,18 106 15,0-88-15,0 88 16,-18 53 0,18-53-1,18-53 1,35-17-1,53-53 1,-36-18 0,36-53-1,0-35 1,-71 52 0</inkml:trace>
  <inkml:trace contextRef="#ctx0" brushRef="#br1" timeOffset="98703.73">5980 7743 0,'0'0'0,"-18"-17"31,0 17-31,-17 35 16,35 53-1,-18 0 1,1 54 0,-1-37-1,18-34 1,0-53 15,0-36-15,35-17-16</inkml:trace>
  <inkml:trace contextRef="#ctx0" brushRef="#br1" timeOffset="99020.32">5962 7849 0,'0'0'0,"0"-17"0,-18-19 15,18 1 1,71-18-1,35 53 1,17 0 0,-17 71-1,-71 17 1,-35 35 0,-17-17 15,-19-35-16,19-71-15,-1 35 16,18-53 15,-18 18-31,18-35 0</inkml:trace>
  <inkml:trace contextRef="#ctx0" brushRef="#br1" timeOffset="99252.63">5856 8096 0,'-18'0'0,"36"0"0,-53 0 0,-18-17 16,71-1-1,87-17 1,-52 17-16,71-17 16,35-1 15,-54 19-16,-34-1 1,-18-17 0,-36 35-16</inkml:trace>
  <inkml:trace contextRef="#ctx0" brushRef="#br1" timeOffset="99503">6791 7779 0,'18'-18'0,"-36"36"0,18-36 47,-18 18-47,1 71 16,17 34-1,-18-16 1,0 17 0,18-18 15,0-71-16,18-17 1,53-70 0,-71 52-16</inkml:trace>
  <inkml:trace contextRef="#ctx0" brushRef="#br1" timeOffset="99736.91">6809 7779 0,'0'0'0,"17"-18"16,19 18-1,16 71 1,1-1 0,18 36-1,17 35 1,-53-53 15,1-52-15,-19-19-1,1-17 1,-18-35-16</inkml:trace>
  <inkml:trace contextRef="#ctx0" brushRef="#br1" timeOffset="100003.82">7355 7743 0,'0'0'0,"0"-17"0,-17 17 31,-1 35-15,0 71-1,-17 17 1,35-34 0,-35 16 15,0-34-16,35-53 1,17-36 0,19-17-16</inkml:trace>
  <inkml:trace contextRef="#ctx0" brushRef="#br1" timeOffset="100270.44">7832 7885 0,'17'0'31,"1"0"-15,17 0-1,18 0 1,0 0 0,-18 0-1</inkml:trace>
  <inkml:trace contextRef="#ctx0" brushRef="#br1" timeOffset="100453.6">7743 8114 0,'0'0'16,"-17"35"-1,34-35 1,19 0-16,70 0 16,-18-35 15,-35 17-31</inkml:trace>
  <inkml:trace contextRef="#ctx0" brushRef="#br1" timeOffset="101036.8">8678 7585 0,'0'0'0,"0"-18"0,0 36 47,0 17-32,0 0 1,0-17 0,36-18-1,-1-35 1,0-1 0,-17-17 15,-36 53-16,-35 18 1,18 53 0,0 17-1,35 18 1,0-18 0</inkml:trace>
  <inkml:trace contextRef="#ctx0" brushRef="#br1" timeOffset="101335.81">9278 7779 0,'0'-36'31,"-18"36"-31,1 0 15,-19 36 1,-34 52 0,35 53-1,-1-70 1,36-54-16,-17 71 16,17-52-1,17-36 1,19-18-1</inkml:trace>
  <inkml:trace contextRef="#ctx0" brushRef="#br1" timeOffset="101636.79">9155 7885 0,'0'-18'16,"0"36"-16,0-71 0,17 17 31,1 19-31,17-19 15,71 1 1,-35 35 0,52 35-1,-70 54 1,-53 16 0,0-87-16,-18 88 15,-52 17 1,70-87-1,-18-19 1,0-17 0,1-17-1</inkml:trace>
  <inkml:trace contextRef="#ctx0" brushRef="#br1" timeOffset="101853.09">9031 8061 0,'-18'0'0,"54"0"16,-19 0-1,19 0 1,69 0 0,19-18-1,-36 1 1,18-19-1,-88 19 1</inkml:trace>
  <inkml:trace contextRef="#ctx0" brushRef="#br1" timeOffset="102120.14">9860 7779 0,'0'0'0,"0"17"31,0 1-15,18 0-16,-18-1 0,0 36 15,35 18 1,-17 17 0,-1 0-1,-17-70-15,0-1 16,18 1-1,35-36 1,-35 1-16</inkml:trace>
  <inkml:trace contextRef="#ctx0" brushRef="#br1" timeOffset="102369.98">10213 7743 0,'0'0'0,"-18"0"47,1 18-47,-19 17 15,19 1-15,-54 87 16,1-17 0,52-35-1,18-36 1,0-18-1,53-34 1,-35-1-16</inkml:trace>
  <inkml:trace contextRef="#ctx0" brushRef="#br1" timeOffset="102752.98">10619 7691 0,'0'17'47,"0"1"-31,-18-18 46,18-18-46,0 1-16,0-1 16,0 0-16,0 1 15,18-1-15,17 18 16,18 35 0,-36 36 15,-17-1-16,-52-17 1,-37-17 0</inkml:trace>
  <inkml:trace contextRef="#ctx0" brushRef="#br1" timeOffset="103402.65">10901 7214 0,'-18'0'0,"36"0"0,-53 0 0,17 0 31,36-17-16,-1 17-15,89 0 16,-18-18 0,18 18-1,-18 0 1,-35 0 0,0 53-1,-35 35 1,-18 0-1,0 18 1,-18 18 0,0-36-1,-17 35 1,35-70-16,-17 106 31,-1-18-15,0-35-1,-52 17 1,-19-17 0,19-35-1,-18-36 1,0-35 0,-18 0-1,18 0 1,52 0-1,19 0 1,17-35 0,0-1-1,17 1 1</inkml:trace>
  <inkml:trace contextRef="#ctx0" brushRef="#br1" timeOffset="104737.21">13458 7003 0,'18'-18'0,"0"0"0,35-35 31,-36 36-31,1-18 16,17-1-1,-52 54 32,-1 0-47,-53 70 16,54-53-16,-107 141 15,-17 36 1,53-88 0,0-1-1,35-70 1,35-35 0,36-89 30,35 18-30,-18 35-16</inkml:trace>
  <inkml:trace contextRef="#ctx0" brushRef="#br1" timeOffset="105053.21">13776 6967 0,'0'0'15,"0"-17"-15,-18 17 47,1 17-47,17 1 0,-53 70 16,-53 89 0,-18 17-1,36-89 16,18 1-15,70-88-16,-36 0 16,36-1-1,18-34 1,70-36 0,-52 35-16</inkml:trace>
  <inkml:trace contextRef="#ctx0" brushRef="#br1" timeOffset="105353.01">14235 6967 0,'0'0'0,"17"0"0,-17-17 0,0-1 16,-17 18 15,-36 53-16,17 18 1,-34 87 0,-1-17-1,71-35 1,0-88-16,0 70 16,18-53-1,35-35 1,35-17-1,-53-1 1</inkml:trace>
  <inkml:trace contextRef="#ctx0" brushRef="#br1" timeOffset="105470.46">13917 7355 0,'-53'0'15,"106"0"-15,-141 0 0</inkml:trace>
  <inkml:trace contextRef="#ctx0" brushRef="#br1" timeOffset="105535.76">13899 7355 0,'71'0'31,"52"-53"-15,-317 106-16,424-106 0,-107 18 16</inkml:trace>
  <inkml:trace contextRef="#ctx0" brushRef="#br1" timeOffset="106186.41">14975 7426 0,'-17'18'0,"17"-1"31,0-34-31,0-19 15,0-17 1,0-35 0,-18 0-1,-35 53 1,18 35-16,-53 0 16,-18 70-1,18 18 1,-18 54-1,53-19 1,53-70 0,53 0-1,35-53 1,0-18 15,18-35-15,18-52-1,-107 87-15,18-35 16,-35 18-16,18-36 16,-18 36-1,-18 88 17,1 35-17,17-53-15,0 1 16,0-1-16,0 18 15,35 0 1,18-53 0,53 0-1,53-53 1,-89 35 0,-35 0-16</inkml:trace>
  <inkml:trace contextRef="#ctx0" brushRef="#br1" timeOffset="106869.45">15593 7373 0,'17'-35'16,"-52"88"-16,53-71 0,-1-70 16,-70 88-1,1 0 1,-54 35 0,0 36-1,53-18 1,18 17-1,35-35 1,70-35 0,36-17-1,0-54 1,-53 36 0,-36-18-1,1 35 16,-18 36 1,0 0-17,-18 35 1,-17 52 0,-18 54-1,36 0 1,-1-106-16,18 211 15,0-17 1,35-70 0,-17 70-1,-36-36 1,-88-34 0,71-142-16,-71 36 31,-70-18-16,-36-53 1,1-89 0,70-17-1,-1-88 1,125 142-16,-1-178 16,18 89-1,88-53 1,36 18-1,-18 35 1,-18 52 0</inkml:trace>
  <inkml:trace contextRef="#ctx0" brushRef="#br1" timeOffset="107369.24">15628 7320 0,'0'0'16,"0"18"0,-18 17-1,1 18 1,-19 53 0,-16-18-1,34-35 1,18-35-16,0-36 47,0-70-32,53-18 1,0 18 0,-36 52-1,72-52 1,-19 71-1,36 17 1,-18 70 0,-88 18-1,0 18 1,-35 0 0,0-88-1,17 17 1,18-53 15,0 1-31</inkml:trace>
  <inkml:trace contextRef="#ctx0" brushRef="#br1" timeOffset="107903.37">16545 7391 0,'0'0'0,"0"-36"16,-35-17-1,-53 1 1,17 34 0,-35 36-1,18 34 1,-18 90-1,53-19 1,36-35 0,34-17-1,89-71 1,-88 0 0,52 0-16,89-35 31,-35-54-16,-71 1 1,-53-18 0,0 71-1,-36 35 1,1 71 0,17 34-1,18-34 1,36-18-1,34-18 1,-17-35 0,71-17-1,-71-19 1</inkml:trace>
  <inkml:trace contextRef="#ctx0" brushRef="#br1" timeOffset="108638.63">17039 7302 0,'0'0'0,"-17"0"16,-1 0-1,18 71 1,-35 17 0,17-17-1,0 17 1,18-53-1,0-17 1,-17-18 0,17-18-1,0-17 1,0-71 0,35 0-1,-17 71 1,35-53-1,52 35 1,1 53 0,-35 18-1,-18 70 1,-53-53-16,0 53 16,0-17-1,-53-1 1,35-52-1,18 0 1,-18-18 0,18-36-1,0 19-15,0-54 16,53-35 0,53 0 15,0 54-16,70 16 1,-87 36 0,-36 88-1,-53 18 1,-18-17 0,-35-37-1,0 19 1,35-53-1,18-36 17,36-53-17</inkml:trace>
  <inkml:trace contextRef="#ctx0" brushRef="#br1" timeOffset="109002.1">18045 7426 0,'17'0'31,"1"0"-15,-1 0-16,54-18 16,0-35-1,-18-17 1,-53 17-1,-36 35 1,-52 18 0,17 71-1,36-54-15,-35 107 16,52-36 0,18 0-1,35-52 16,71-36-15,18 0 0,-54-36-16</inkml:trace>
  <inkml:trace contextRef="#ctx0" brushRef="#br1" timeOffset="109551.28">19173 6791 0,'0'0'0,"0"-18"16,0-17-1,-17 35 1,-1 0-16,36 0 31,-1 0-31,89 0 16,53 0 15,53 0-15,-177 0-16,71 0 15,-71 0 1,-123 0 0,17 18-1</inkml:trace>
  <inkml:trace contextRef="#ctx0" brushRef="#br1" timeOffset="109902.85">19279 6756 0,'-35'0'0,"70"0"0,-105 0 15,34 0 1,-16 17 0,16 36-1,-17 71 16,18-18-15,-18 70 0,36 36-1,-1-18 1,18-36 0,0-34-1,18-36 1,52-35-1,54-53 1,-1-18 0,-70 1-16,88-36 15,0-18 1</inkml:trace>
  <inkml:trace contextRef="#ctx0" brushRef="#br1" timeOffset="110735.08">20144 7320 0,'0'0'0,"-36"-123"16,1 87 0,-18 36-1,0 0 1,-17 53-1,52-35-15,-35 70 16,18 18 0,35-35-1,17-54 1,54-17 0,0 0-1,-19-53 16,-16-35-15,-1 35 0,-35 35-1,0 54 17,0-19-32,18 54 15,-1-18 1,19 0-1,34-36 1,-52-17-16,52 0 16,19 0-1,-72 0-15,71-35 16,-52-18 0,-19-53-1,-34-17 16,-54 17-15,-88 0 0,1 106-1,34 0 1,-35 36 0,-17 87-1,88 0 1,53 72-1,35-160-15,0 71 16,70-1 0,54-34-1,17-71 1,-36 0 0,1 0-1,-88 0 1,53-35-1,-54-1 1,36-16-16</inkml:trace>
  <inkml:trace contextRef="#ctx0" brushRef="#br1" timeOffset="111152.66">20937 7091 0,'-17'0'47,"17"17"-47,-53 54 16,18 35-1,-1 17 1,1-34-1,17-19 1,18-52 0,18-18 15,0-18-31</inkml:trace>
  <inkml:trace contextRef="#ctx0" brushRef="#br1" timeOffset="111468.68">20832 7214 0,'0'0'0,"17"-17"0,1-36 16,17 0-1,36 18 1,-1 17 0,-52 18-16,52 0 15,19 53 1,-1 70-1,-88-17 1,0 18 0,-53-19-1,0-52 1,18-17 0,-1-36 30,19-53-46</inkml:trace>
  <inkml:trace contextRef="#ctx0" brushRef="#br1" timeOffset="111702.66">20779 7391 0,'-18'-18'15,"36"18"1,35-18-16,52 1 16,-16-1-1,52 0 1,-36 1 0,-16-1-1,-54 1 1,-17 17-16</inkml:trace>
  <inkml:trace contextRef="#ctx0" brushRef="#br1" timeOffset="111985.63">21696 7126 0,'0'0'0,"-18"0"15,1 0-15,-19 71 31,1 52-15,35-35 0,-18 18-1,18-71-15,0 18 16,0-35 0,0-36 30,18 1-30,-18-1-16</inkml:trace>
  <inkml:trace contextRef="#ctx0" brushRef="#br1" timeOffset="112235.57">21608 7232 0,'0'-71'16,"0"142"-16,0-159 15,17 88 1,36 88-1,0 0 1,-35-70-16,88 105 16,-36-35-1,-17-35 1,-18-17 0,-35-19-1,18-52 32,0 0-47</inkml:trace>
  <inkml:trace contextRef="#ctx0" brushRef="#br1" timeOffset="112501.68">22154 7091 0,'0'-18'0,"0"36"0,0-71 16,0 35-1,-17 18 1,-18 88 0,17 54-1,0-1 1,-17-18 0,35-52-1,0-36 16,0-17-15,18-18 0,35-36-16</inkml:trace>
  <inkml:trace contextRef="#ctx0" brushRef="#br1" timeOffset="113435.16">22860 7320 0,'0'0'0,"-18"0"0,36 0 47,0 0-47,52 0 15,1 0 1,-18 0 0,-36 0-1,-17 18 17,-35-18-17</inkml:trace>
  <inkml:trace contextRef="#ctx0" brushRef="#br1" timeOffset="113619.58">22789 7479 0,'0'35'32,"18"-35"-17,0 0-15,35 0 16,52 0-1,-69 0-15,34 0 16,18-35 0</inkml:trace>
  <inkml:trace contextRef="#ctx0" brushRef="#br1" timeOffset="114068.24">23901 7056 0,'0'0'16,"-18"0"0,0 0-16,1 0 15,-1 17 1,18 1-1,18-18 17,-1 0-17,19 0-15,-19 0 0,19-35 16,-36-1 0,0 1-1,-89 17 1,36 18 15,-35 53-15,35 71-1,36-36 1,17 0 0,53-53-1,0-17 1</inkml:trace>
  <inkml:trace contextRef="#ctx0" brushRef="#br1" timeOffset="114384.89">24500 7073 0,'0'0'0,"0"-17"16,0-1-16,-17 18 31,-36 0-15,18 53-1,-1 70 1,1 18 0,17-105-16,-17 52 15,17 0 1,18-35-1,18-53 17,0-18-32,-1 1 15</inkml:trace>
  <inkml:trace contextRef="#ctx0" brushRef="#br1" timeOffset="114718.43">24430 7144 0,'0'0'0,"0"-36"32,35 1-17,0 18 1,54 17 0,-19 17-1,-17 18 1,-18 71-1,-35-70-15,0 52 16,0 0 0,-17 0-1,-19-53 1,1-17 0,18-18-1,-19-18 16</inkml:trace>
  <inkml:trace contextRef="#ctx0" brushRef="#br1" timeOffset="114934.6">24271 7373 0,'-18'0'16,"18"-18"-1,18 18 1,17 0-16,54 0 16,52-17-1,-53 17 1,-70 0-16,52-36 16,-52 36-1</inkml:trace>
  <inkml:trace contextRef="#ctx0" brushRef="#br1" timeOffset="115234.26">25118 7073 0,'0'0'0,"-18"0"0,18 18 47,0-1-47,18 1 0,35 70 16,-53 0-1,53 1 1,-18-1 0,-35-53-1,18-17 16,-1-36-15</inkml:trace>
  <inkml:trace contextRef="#ctx0" brushRef="#br1" timeOffset="115501.56">25541 7056 0,'0'0'15,"-18"0"1,1 0 0,-1 0-16,-17 35 15,0 53 1,17-53-16,-35 71 16,-17 18-1,34-36 16,36-53-15,0-17 0,53-36-1</inkml:trace>
  <inkml:trace contextRef="#ctx0" brushRef="#br1" timeOffset="116067.77">26035 7144 0,'-18'0'0,"1"0"16,17-18 15,0 0-16,0 1 1,17 17 0,1-18-1,0 18 1,-18 18 0,0-1-1,0 1 1,-18-18-1,-17 18 1,-1-18 0,36-18-1,0 0 1,0-17 0,18 35-1,53-17 1,-36 17 15,-17 70-15,-18-17-1,0-18-15,-36 53 16,-70-17 0,71-53-1</inkml:trace>
  <inkml:trace contextRef="#ctx0" brushRef="#br1" timeOffset="116718.2">26423 6826 0,'0'0'0,"0"-35"16,0 17-1,18 1 1,52 17 0,-52-18-16,52 18 15,19 0 1,-19 0-1,-52 0 1,-18 35 0,0 1-1,0-19-15,0 54 16,-18-1 0,1 1-1,-36 35 1,0 35 15,17-35-15,36-53-16,0 35 15,0 35 1,0-52 0,0-1-1,-52-17 1,-19-17-1,-17-1 1,70-18-16,-52 1 16,34-18-1,19 0 1,-1 0 0,0 0-1,1-35 1,-1 17-1</inkml:trace>
  <inkml:trace contextRef="#ctx0" brushRef="#br1" timeOffset="157529.91">900 10566 0,'-18'0'15,"-88"-18"17,88 18-32,-52 0 15,-36 0 1,18 0 0,-53 0-1,53 18 1,35-18-1,35 0 1,18 17 0,35 1-1,89 0 1,17-18 15,71 0-15,-1 0-1,1-36 1,-71 19 0,0-19-1,-35 36 1,-71-17 0,-17 17-1,-18-18 48,-18 18-63,18-18 15,-17 1-15,17-1 16</inkml:trace>
  <inkml:trace contextRef="#ctx0" brushRef="#br1" timeOffset="158028.48">1376 10213 0,'0'0'15,"0"-18"-15,-18 18 0,1 0 16,-1 0 0,18 18-1,18 17 1,34 0-1,19 18 1,-53-35-16,52 17 16,18 1-1,-35-19 1,0-17 15,0 0-15,-35 0-1,-53 0 17,-54 71-17,19-1 1,-71 54 0,35-18-1,-35 17 1,88-70-1,18-18 1,35-52 15,0-1-15,52-17-16</inkml:trace>
  <inkml:trace contextRef="#ctx0" brushRef="#br1" timeOffset="159262.88">2805 10178 0,'0'-18'16,"0"36"-16,0-54 0,0 19 15,0 34 17,0 1-32,0 35 15,0 0 1,17 0-1,18-36 1,36-17 0,17-35-1,-35-18 1,0-53 15,-53 71-15,0 17-1,-18 1 1,18 52 0,0 36-1,0-36-15,0 53 16,0 53 0,0 18-1,0-53 1,-17-18-1,-1-35 1,-35-88 15,-17-36-15,17 18 15,17 18-15,19 35-1,17 18 1,0 34 0,17-16-1,36 17 1,18-36 0,-18-17-1,-35 0-15,105-53 16,-35-17-1,36-54 1,-54-34 0,-35 52-1,-17 18 1,0 17 15,-36 71 0,-17 53-15,0 53 0,35 70-1,0-141-15,0 89 16,0-18 0,35-53-1,0-53 1,36 0-1,-36-53 1,0-18 0,-35 54-16</inkml:trace>
  <inkml:trace contextRef="#ctx0" brushRef="#br1" timeOffset="159462.54">3334 10477 0,'-18'0'0,"36"0"31,-1 0-15,89 0 0,18-35-1,-36 18 1,-70-1-16,34 18 15</inkml:trace>
  <inkml:trace contextRef="#ctx0" brushRef="#br1" timeOffset="160162.76">4957 10460 0,'0'0'16,"0"-18"-16,0 1 0,0-19 16,0-17-1,-89 0 1,-17 18-1,-35 35 1,36 18 0,69-1-16,-70 107 15,36-18 1,52 35 15,36-35-15,35-71-1,70-17 1,1-54 0,-36-17-1,35-70 1,-34-53 0,-72 17-1,-17 18 1,0 35-1,-17 71 1,17 105 15,0 71-15,-18-17 0,18-89-1,0 124 1,0-53-1,0-53 1,71-71 15,-36-17-15,-18-1-16</inkml:trace>
  <inkml:trace contextRef="#ctx0" brushRef="#br1" timeOffset="160579.1">5239 10248 0,'-18'-17'31,"0"17"-31,-17 35 16,-18 71 0,36 17 15,-19-17-16,36-53 1,0-35-16,36-1 16,17-17-1,-1-17 1,37-36 0,-19-36-1,-52-16 1,-36-19-1,-52 54 1,-1 52 0,18 18-1,-17 53 1,52 53 15,18-71-15,18-17-16</inkml:trace>
  <inkml:trace contextRef="#ctx0" brushRef="#br1" timeOffset="161262.74">5680 10407 0,'0'-35'31,"0"17"-15,17 0-16,36-35 16,-17 1-1,-36 34 1,-18 18 15,0 0-15,1 0-16,-36 35 15,-18 71 1,36 0 0,35-18-1,18-53 1,52-17 0,54-18-1,70-88 1,-89 17-1,1-35 1,-70 18 0,-36 53-1,-18 35 1,-53 35 15,54-17-31,-19 70 16,19-35-1,34 0 1,54 0 0,-18-36-1,-18 36 1,-35-17 0,-70-1-1,17-17 1,-18-1-1,1-17 1,52-35 0,18-18-1</inkml:trace>
  <inkml:trace contextRef="#ctx0" brushRef="#br1" timeOffset="162012.97">7161 10389 0,'0'0'0,"-35"-35"31,35 17-31,-18-17 0,18-18 31,18 0-15,70 18 0,-35 35-1,35 0 1,-17 106 0,-53-18-1,-18 35 1,0-34-1,0-54 1,-18-17 0,0-36-1,18-35 1,0-70 0,71-1 15,17 36-16,53 17 1,-106 71-16,89 0 16,-71 71-1,-53-1 1,-53 54 0,0-18-1,35-53 1,1-36-1,34-17 1,54-53 0,-53 18-16</inkml:trace>
  <inkml:trace contextRef="#ctx0" brushRef="#br1" timeOffset="162428.78">8343 10142 0,'0'0'0,"0"-17"0,0-1 16,-35 18 15,-36 53-15,54-35-16,-1 52 16,-17 54-1,17-1 1,36-52-1,35-54 1,35-17 0,-53 0-16,53-53 15,-17 0 1,-53-35 0,-36-18 15,-35 36-16,-70-1 1,105 71-16,-70 0 16,35 36-1,35-1 1,36 0 0,35-35-16</inkml:trace>
  <inkml:trace contextRef="#ctx0" brushRef="#br1" timeOffset="162745.62">8961 9878 0,'0'0'0,"-18"-36"31,-17 36-15,-1 53-1,1 71 1,-18-1 0,18 1-1,35-89-15,-18 53 16,18-52-16,0 34 16,53-35-1,18-35 1,17-35-1,-18-53 1,-52 70 0</inkml:trace>
  <inkml:trace contextRef="#ctx0" brushRef="#br1" timeOffset="162958.96">8643 10125 0,'0'0'16,"-35"0"-16,52 0 16,125-18-1,-37 0 1,19 18 0,-54-17-1</inkml:trace>
  <inkml:trace contextRef="#ctx0" brushRef="#br1" timeOffset="164262.79">4727 11465 0,'0'0'0,"71"-53"32,-54 36-32,19-36 15,-36 0 1,-36 0 0,-69 53-1,-1 18 1,70-1-16,-105 54 15,88-1 1,53 19 0,89-19-1,16-17 1,19 0 0,-71 17 15,-53-17-16,-106 18 1,-17-53 0,34-18-1,1-53 1,-18-36 0,71 37-1,0 16 1,35 72 15,0 34-15,53 1-1,-36-54-15,36 36 16,35-35 0,18-18 15,53-35-16,-18-54 1,-35 1 0,-71 18-1,-35 34 1,-35 54 15,17 0-31,1 35 16,17-36-16,-36 54 15,36 17 1,18-35 0,35-53-1,35-18 1,18-35 0,-18-35 15,-53 0-16,-35 17 1,0 54 0,-17 52 15,-1 53-15,18-70-16,0 35 15,0 17 1,71-52-1,-1-18 1,36-35 0,-71 35-16,89-71 15</inkml:trace>
  <inkml:trace contextRef="#ctx0" brushRef="#br1" timeOffset="164545.15">5697 11553 0,'0'0'0,"-53"0"31,36 53-15,-1 36-1,1 34 1,17 53 0,-18 1-1,0-36 1,18 35-1,-17-105 1,17-53 0,0-36-1,35-88 1,0-35 0</inkml:trace>
  <inkml:trace contextRef="#ctx0" brushRef="#br1" timeOffset="164795.57">5644 11677 0,'0'-53'16,"0"106"-16,0-159 15,71 53 1,52 18 0,-70 53-1,-17 70 1,-54 18-1,-53-18 1,-52-18 0,105-52-16,-35-18 15,36 0 1,34-53 0</inkml:trace>
  <inkml:trace contextRef="#ctx0" brushRef="#br1" timeOffset="165111.87">6085 11483 0,'0'18'31,"0"-1"-31,0 1 0,0 35 16,0 53-1,0-71-15,0 124 16,-17-18 0,-19 35-1,1-35 1,35-70 0,35-124 30,18-71-30,-35 36-16</inkml:trace>
  <inkml:trace contextRef="#ctx0" brushRef="#br1" timeOffset="165379.29">6138 11712 0,'0'0'0,"-17"-106"16,17 36-1,17 17 1,72 18-1,-19 17 1,18 53 0,-70 71-1,-71-18 1,-70 0 15,-1 1-15,36-72-1,123-34 17,-17-1-32</inkml:trace>
  <inkml:trace contextRef="#ctx0" brushRef="#br1" timeOffset="165778.63">6703 11483 0,'0'-18'16,"-36"18"-16,-16 18 16,-19 70-1,0 18 1,54-18 0,17-35-1,0-35 1,53-1-1,53-17 1,-36-35 0,54-18-1,-54-35 1,-70 0 0,-88 0-1,-36 88 1,1 17-1,70 18 1,53 18 0,35-35-1</inkml:trace>
  <inkml:trace contextRef="#ctx0" brushRef="#br1" timeOffset="166127.79">7144 11518 0,'0'0'15,"0"-17"-15,0-1 0,0 0 16,17 18 0,1 0-1,53 36 1,-71-19-16,35 54 15,-35-1 1,-18 18 0,-35-35-1,36-17 1,-1-36 0,18-53 15,35-18-16,1 18 1,16-35 0,19 18-16</inkml:trace>
  <inkml:trace contextRef="#ctx0" brushRef="#br1" timeOffset="166378.68">7743 11165 0,'0'-17'0,"-35"70"31,0 17-15,-18 89-1,35-53 1,-17 17 0,35-52-1,0-36 16,53-35-15,53-18 0,-53-17-1</inkml:trace>
  <inkml:trace contextRef="#ctx0" brushRef="#br1" timeOffset="166487.76">7461 11518 0,'0'0'0</inkml:trace>
  <inkml:trace contextRef="#ctx0" brushRef="#br1" timeOffset="166577.49">7567 11518 0,'53'0'16,"-35"-17"-16,17 17 0,-17-18 0,70 0 16,18-17 15,-89 17-31</inkml:trace>
  <inkml:trace contextRef="#ctx0" brushRef="#br1" timeOffset="167094.88">9066 11060 0,'0'0'16,"0"-36"-16,0-17 16,0 36-16,-17 17 15,-36 0 1,0 53-1,35-18-15,-52 106 16,34 0 0,1 0-1,35-35 1,35-53 0,18-53 15,-35 0-31,70-53 15,-35 18-15</inkml:trace>
  <inkml:trace contextRef="#ctx0" brushRef="#br1" timeOffset="167294.59">8784 11359 0,'-17'18'0,"34"-36"0,-52 36 16,0 0-16,52-18 31,1 0-31,70-18 16,18 0-1,-88 1-15,105-18 16,-88 17 0</inkml:trace>
  <inkml:trace contextRef="#ctx0" brushRef="#br1" timeOffset="167678.74">9243 11377 0,'0'0'0,"-18"0"0,0 18 16,1-18 0,34 0-1,19-36 1,34-16-1,-52 34-15,17-35 16,-17 0 0,-71 53 15,0 88-15,18 18 15,17-71-31,18 54 15,0-37 1,18-16 0,52-36-1,-17 0 1,71-71 0,-107 54-16</inkml:trace>
  <inkml:trace contextRef="#ctx0" brushRef="#br1" timeOffset="168444.86">9666 11271 0,'0'-17'0,"0"34"0,-18-34 0,18-1 31,18 18-15,53 18-1,-18 52 16,-53 36-15,0-18 0,-71-17-1,53-36 1,36-53 15,0-17-15,-1 17-16,54-70 15,-18-18 1,17-17 0,-70 88-1,18 17 1,-18 53 0,-35 71 15,35 0-16,0 0 1,17-36 0,54-34-1,-18-36 1,53-18 0,17-70-1,-52 17 1,-18-87-1,-53-1 1,0 71 0,0 17-1,0 159 17,0 18-1,-18 53-16,0-36 1,18-87-16,0-1 16,0-18-16,0 36 15,18-53 1,17 0 0,0-35-1,1-18 1</inkml:trace>
  <inkml:trace contextRef="#ctx0" brushRef="#br1" timeOffset="168628.01">10283 11342 0,'0'0'0,"-17"0"15,52 0 1,-17 0-1,-1 0-15,36 0 16,35-18 0,-52 1-16</inkml:trace>
  <inkml:trace contextRef="#ctx0" brushRef="#br1" timeOffset="168895.53">10954 11077 0,'-18'0'16,"36"0"-16,-54 0 0,19 0 0,-18 0 16,17 0-16,-35 35 15,35 54 1,1-1 0,-1 35-1,18-34 16,0-37-15,53-34 0,0-18-1,0-35 1</inkml:trace>
  <inkml:trace contextRef="#ctx0" brushRef="#br1" timeOffset="169177.93">11289 11024 0,'0'0'15,"0"-17"-15,18 17 16,-1 0-16,36 17 16,-18 71-1,-17 107 16,-18-90-15,-53 19 0,-17-18-1,-1-71 1,71-17-16,-18-18 16,1-18-1</inkml:trace>
  <inkml:trace contextRef="#ctx0" brushRef="#br1" timeOffset="169911.7">12453 10089 0,'-35'0'0,"70"0"0,-88 18 0,-17 0 32,87-18-1,107 17-16,52-17 1,124 0 0,53-17-1,-106-1 1,-159 0 0,-71 18-16,-17-17 15,-105-1 1,16 1-1,1-19 1,35 36 0,36-17-1,52 17 1,71 53 0,-53-18 15,-53 18-16,-88 17 1,-71 18 0,35-17-1,124-53 1,124-36 0</inkml:trace>
  <inkml:trace contextRef="#ctx0" brushRef="#br1" timeOffset="170727.24">14340 10019 0,'-17'0'0,"-1"0"15,18-18-15,0 1 16,0-1-1,35-53 1,1 1 0,-36 52-1,0 36 1,0 35 0,0-36-16,0 72 15,0 16 1,0 1-1,0-35 1,-36-1 0,1-17-1,17-53-15,-17 0 16,-18-53 0,-17-35-1,34 18 16,36 87 1,0 36-17,36 0 1,34 18 0,18-71-1,1 0 1,34-36-1,36-52 1,-53-18 0,-36-17-1,-34-18 1,-19 35 0,-17 88-1,0 36 16,-70 105-15,17 36 0,35-18-1,18-35 1,0-35 0,35-54-1,-17-17-15,53 0 16,-1-35-1,-35 0 1</inkml:trace>
  <inkml:trace contextRef="#ctx0" brushRef="#br1" timeOffset="170828.11">14799 10107 0,'-18'0'0,"36"0"0,-53 0 0,-18 0 31</inkml:trace>
  <inkml:trace contextRef="#ctx0" brushRef="#br1" timeOffset="170894.73">14799 10107 0,'53'0'16,"35"0"-1,18-35 1</inkml:trace>
  <inkml:trace contextRef="#ctx0" brushRef="#br1" timeOffset="172360.22">16457 10037 0,'0'0'0,"18"-18"32,-1 0-32,1 1 15,0-1-15,87-53 16,-16-17-1,-36-18 1,-53 18 0,-71 71-1,-141 52 1,71 53 15,106 0-31,53 18 31,87 18-15,-16-54 0,-1 36-1,-88-36 1,-88-17 0,-89-17-1,36-36 1,53-36-1,0-87 1,70 17 0,18 71-1,0 70 17,35 53-1,1-35-16,-19-35-15,54 70 16,-1-53 0,72-35-1,-1 0 1,-36-53 0,37-35-1,-107 18 1,-18 17-1,1 35 1,-18 53 15,0 36-15,0 35 0,18-71-1,52-35 16,19 0-15,-19-35 0,18-36-1,-70 54-15,0-54 16,-18 36 0,-18 52 15,-17 19-16,17 17 1,18-36-16,0 36 16,53-18-1,17-35 1,36 0 0,0-53 15,-18 1-16,-70-37 1,0 19 0,-18 52-1,0 1 1,-36 34 0,-34 71-1,52-52-15,-35 69 16,-17 72-1,-1 35 1,36-54 0,0 36-1,35-35 1,0-124-16,0 18 16,35-53 15,18-88-16,35-53 1,-18 0-16</inkml:trace>
  <inkml:trace contextRef="#ctx0" brushRef="#br1" timeOffset="172660.7">17586 10266 0,'0'-18'0,"0"36"0,0-71 0,0 18 15,0-36 1,18 36-1,87 35 1,1 17 0,-35 36-1,-71 36 1,-71-37 0,-87 19 15,-1-18-16,123-53-15,-34 18 16,123-18 15,53-53-15,-53 53-16</inkml:trace>
  <inkml:trace contextRef="#ctx0" brushRef="#br1" timeOffset="172960.07">18115 10125 0,'0'0'0,"0"-36"16,-18 19 0,-17 17-1,0 35 1,35 124 0,-35 17 15,17-17-16,-35 35 1,0-35 0,0-36-1,36-35 1,17-70 0,0-36-1,35-70 1,0 18-16</inkml:trace>
  <inkml:trace contextRef="#ctx0" brushRef="#br1" timeOffset="173245">18045 10266 0,'0'-18'0,"0"-17"0,0 88 0,17-194 16,1 105-1,35 1-15,70 18 31,-17 17-15,-35 52 0,-71 1-1,-89 0 1,-52 35 0,18-35-1,105-35-15,-17-18 16,35 18-1,53-36 1,35-17 0</inkml:trace>
  <inkml:trace contextRef="#ctx0" brushRef="#br1" timeOffset="173661.45">18680 10072 0,'0'0'0,"-18"0"15,0 0 1,-70 35 0,0 36-1,53-1 1,17-35-16,18 54 16,0-36-1,88-36 1,18-17-1,-18-35 1,-70 17-16,70-52 16,-70-18-1,-18-18 1,-71 70 0,-70 36-1,18 18 16,34 35-15,72 0 0,34-35-1,54-18 1,-1 0-16</inkml:trace>
  <inkml:trace contextRef="#ctx0" brushRef="#br1" timeOffset="174060.31">18874 10195 0,'17'-53'15,"19"18"1,-19 35-16,18-18 16,36 18-1,0 0 16,-54 36-15,1 34 0,-18 1-1,-18-54-15,-35 19 16,18-1 0,17-17-1,18-89 16,0 36-15,18 17-16,17-52 16,18 17-1,0 0 1,35-18 0,-52 54-1</inkml:trace>
  <inkml:trace contextRef="#ctx0" brushRef="#br1" timeOffset="174344.67">19685 9754 0,'0'-17'16,"0"34"-1,-18-17-15,1 18 0,-1 17 16,-35 53-1,-17 36 1,17-36 0,0 18-1,53-36 1,0-52-16,0 17 16,88-17-1,18-18 16,-18-53-15</inkml:trace>
  <inkml:trace contextRef="#ctx0" brushRef="#br1" timeOffset="174544.19">19473 10019 0,'-17'0'0,"34"0"0,-52 0 15,53 0 1,35 0 0,88 0-1,-18 0 1,-70-18 0</inkml:trace>
  <inkml:trace contextRef="#ctx0" brushRef="#br1" timeOffset="175043.45">21026 9931 0,'0'-18'0,"0"36"0,0-212 47,0 176-47,0 0 15,-18 36 1,0 35 0,-52 106-1,17-18 1,0-35-1,35-1 1,18-16 0,36-72-1,52-34 1,-53-1 0</inkml:trace>
  <inkml:trace contextRef="#ctx0" brushRef="#br1" timeOffset="175243.74">20761 10160 0,'0'0'0,"-35"-18"15,-1 18 1,54 0 15,70 0-15,-52-17-16,52 17 15,18-18 1,-54 0 0</inkml:trace>
  <inkml:trace contextRef="#ctx0" brushRef="#br1" timeOffset="175610.43">21272 10142 0,'-17'36'31,"34"-36"0,1 0-31,53-36 16,-54 19-16,54-19 16,-1 1-1,-52 0 1,-71 17-1,-35 18 1,0 71 0,35 17-1,18-17 1,35-1 0,35-52-1,53-1 16,-53-17-31,54 0 16,-54-17-16,35-1 0</inkml:trace>
  <inkml:trace contextRef="#ctx0" brushRef="#br1" timeOffset="176395.09">21802 10089 0,'0'-17'0,"0"34"0,0-52 16,17 0-1,54 0 1,-18 35 0,17 17-1,-34 36 1,-36 18 0,0-54-16,-71 72 31,0-1-16,36-53 1,35-53 15,53-17-15,-18 17-16,36-52 16,0-18-1,-54 17 1,18 36-1,-35 17 1,-35 54 0,0 34-1,0 36 1,35-53 0,17 17-1,71-52 16,1-18-15,16-35 0,-16-36-1,-19-35 1,-52 1 0,17-37-1,-17 54 1,-18 53-1,0 70 1,-36 36 0,-16 52-1,16 1 1,-17-18 0,53-36-1,0-17 16,36-53-15,17 0 0,17-35-1,-17-1-15</inkml:trace>
  <inkml:trace contextRef="#ctx0" brushRef="#br1" timeOffset="176593.04">22437 10089 0,'0'0'0,"-18"0"0,0 0 0,1 0 0,34 0 47,36-17-47,71-1 15,-1 18 1,-35-17-1</inkml:trace>
  <inkml:trace contextRef="#ctx0" brushRef="#br1" timeOffset="176859.74">23142 9895 0,'0'-17'31,"-17"17"-31,-1 0 0,-17 0 16,-18 70 0,17 19-1,1-19 1,18 18 0,-1-70-16,18 52 15,0-34 16,88-1-15,18-35 0</inkml:trace>
  <inkml:trace contextRef="#ctx0" brushRef="#br1" timeOffset="177160.14">23513 9860 0,'0'-18'0,"0"36"0,-18-53 0,0 35 16,18-18-16,0 36 31,0-1-31,36 72 16,-19-1-1,-17 18 1,-17-18 15,-1-70-31,-17 34 16,-36 1-1,36-17 1,17-36 0</inkml:trace>
  <inkml:trace contextRef="#ctx0" brushRef="#br1" timeOffset="186942.93">441 13970 0,'18'0'16,"-36"0"31,0 0-47,1 0 0,-89 18 15,18-1 17,-71 1-17,124-18-15,17 18 16,53-18 31,159 0-32,0 0 1,71-36 0,-71 1-1,71 17 1,-89-17 0,18 35-1,-88-18 1,-89 18-1,19 0 1,-36-17 31,0-1-31,-18 1-1</inkml:trace>
  <inkml:trace contextRef="#ctx0" brushRef="#br1" timeOffset="187474.7">1393 13600 0,'-52'-18'16,"34"18"-1,18 18 1,0-1 0,53 18-1,-36-17-15,54 35 16,52 18 0,-17-36-1,0-17 1,-35-1-1,-36 1 1,-17-18 0,-54 17 15,-34 36-15,-1-17-1,36-19-15,-106 71 31,17-17-31,19 0 32,34-19-17,18 1 1,35-35 0,1 0-1,52-36 16</inkml:trace>
  <inkml:trace contextRef="#ctx0" brushRef="#br1" timeOffset="190470.65">3475 13406 0,'17'0'16,"1"0"-16,-18 17 125</inkml:trace>
  <inkml:trace contextRef="#ctx0" brushRef="#br1" timeOffset="192607.85">3739 13388 0,'0'0'0,"0"-18"15,0 1-15,0-1 32,0 0-17,-17 1 1,-54-1 0,1 18-1,-36 18 1,-35 52-1,53 1 1,-18 105 0,88-52-1,18 34 1,35-69 0,71-19-1,0-52 1,53-18-1,-106 0 1,105-53 0,-52-18-1,0-17 1,-18-35 0,-70 52-1,-18 1 1,0 52-1,-35 18 1,-18 70 0,17 1-1,19 70 1,17-17 0,17-36-1,54-71 1,-18-17-1,53-35 17,-18-18-17,18-70 1,-106-1 0,-18 36-1,-70 0 1,17 53-1,-70 52 1,35 54 0,54 17-1,34 36 1,36-36 0,52-18-1,54-52 16,-36-18-31,18-53 32,17-35-17,-35 0 1,-35-18 0,-35 53-1,-1 18 1,-17 70 15,0 35-15,0 1-1,0 0 1,18-19 0,0-34-16,52-18 15,36 0 1,-18-18-1,-17-34 17,-53-37-17,-1-34 1,-17 52 0,0 18-1,0 71 16,0 35-15,0 17 0,0-52-16,0 88 15,0-18 1,35-35 0,36-35-1,0-18 1,-1-36-1,18-52 17,-52-18-17,-36 36 1,0 35 0,0 17-1,-18 53 1,0 53-1,1-17 1,17 17 0,0-17-1,0-54 1,0 1 0,0-53-1,0-18 1,53-35 15,17-18-15,1 35-1,52 18 1,-70 53 0,-53 71-1,0-1 1,0 1-1,18 17 1,52-35 0,-17-53-1,35 0 1,18-70 0,-53 17-1,-18-71 1,1-52 15,-19 88-15,-17 17-1,0 36 1,0 52 0,-17 36-1,-19 53 1,19-71-16,17 71 15,0 35 1,0-52 0,0-19-1,53-52 1,35-18 0,-18-53-1,-34 18 1,-1-54-1,-17 36 1</inkml:trace>
  <inkml:trace contextRef="#ctx0" brushRef="#br1" timeOffset="192825.35">5980 13564 0,'0'0'0,"-18"0"15,18 18-15,-18-18 16,36 0 0,70-18-1,36-17 1,-54 17 0,1-17-1,-36 17 1</inkml:trace>
  <inkml:trace contextRef="#ctx0" brushRef="#br1" timeOffset="193624.89">7726 13441 0,'0'-18'16,"0"1"-1,17-1 1,1 0-16,17 1 15,18-36 1,-35 35-16,0 0 16,-18-17-1,-71 35 1,-17 35 0,-53 36-1,88 0 1,35-19-1,71 1 17,18 0-17,34 0 1,-16 18 0,-89-18-1,-53 53 1,-71-54-1,36-52 1,-53 0 0,53-17-1,17-36 1,36-18 0,35 36-1,18 17 1,52-35-1,54 1 17,-89 34-32</inkml:trace>
  <inkml:trace contextRef="#ctx0" brushRef="#br1" timeOffset="194158.51">8132 13229 0,'0'-17'0,"0"-19"15,0 89-15,0-141 16,-18 88 15,0 18-31,-17 123 16,17-35 0,-17 52-1,17 19 1,18-89-1,-17-70 1,17 17 0,0-18-1,-18-17 1,0-52 0,18-19-1,0 0 1,0 54-16,89-89 15,-19 35 1,36 36 0,-18 35-1,-35 53 1,-53 18 0,0-36-16,0 71 15,-35-18 1,17-70-1,1-1 17,17-34-1,0-1-31,17-17 0</inkml:trace>
  <inkml:trace contextRef="#ctx0" brushRef="#br1" timeOffset="195941">8625 13458 0,'0'0'0,"18"-35"16,-71 18 31,18 52-47,-18 18 15,18 53 1,35-89-16,-18 71 15,18 1 17,53-54-17,53-17 1,0-36 0,35-53-1,-35-17 1,-89-18-1,-17 18 1,-88 0 0,17 88-1,-52 0 1,17 88 0,18 36-1,88-1 1,0-35-1,53-35 1,35-35 15,18-18-15,-88 0-16,140-53 16,-17-18-1,-52-17 1,-37-18-1,-52 53 1,-17 71 15,-18 35-15,35 17 0,0 19-1,0-19 1,35-17-1,35-53 17,1 0-17,17-53 1,-35 0 0,-53 18-16,18-36 15,-1 1 1,-17 52-16,18-35 15,-18 71 17,0 35-17,0 35 1,0-17 0,0-54-16,18 54 15,52-53 1,-17-18-1,53-18 1,-18-70 15,-17-1-15,-54 54-16,36-106 16,-17 18-1,-36 70 1,0 35-1,-53 18 1,17 88 0,36 0-1,0 18 1,0 18 0,36-54-1,34-17 1,36-35-1,17-18 17,1-35-17,-36-54 1,-53 19 0,-17-18-1,-18 35 1,-18 35-1,-52 18 1,-1 35 0,18 36-1,18-1 1,35 19 0,0-19-1,0-34 1,53-36-1,0 0 17,0-36-17,-18-52 1,18-88 0,-35 70-1,-18-35 1,0 35-1,0 71 1,0 70 15,0-17-31,-18 123 16,0-36 0,1 37-1,17-19 1,0-70-1,17-35 1,54-1-16,17-17 31,-17-17-15,-1-36 0,-17-18-1,-53 18-15</inkml:trace>
  <inkml:trace contextRef="#ctx0" brushRef="#br1" timeOffset="201890.5">3140 13441 0,'-18'-18'16,"0"18"-1,1 0-15,-1 0 16,18-17 0,18 17 15,-1 0-16,1 0-15,35 0 16,-35 0 15,35 0-31</inkml:trace>
  <inkml:trace contextRef="#ctx0" brushRef="#br1" timeOffset="203491.23">3634 14728 0,'0'-17'0,"0"34"0,0-52 16,-18-35 0,0 70-1,18 17 1,0 19 0,0 34-1,0-35-15,53 106 16,-17 1-1,-36-37 1,0 19 0,0-71-1,0-36 1,0-69 15,0-54-15,0 35-1,17-17 1,36 35 15,-35 53-31,52-35 16,18 35 0,-35 53-1,0 35 1,-53 0-1,-35 18 1,-36-36 0,1-34-1,-1-36 1,36 0 0,17 0-1,18-18 1,36 18 15,-1 18 0,18 17-15,17-17 0,-17-18-1,-35 0-15,88 0 16,-18-36-1,71-52 1,-18-35 0,-71 52-1,-52-52 1,-18 70 0,-70 17-1,-1 36 1,53 18-1,18 106 17,0-19-17,53 37 1,18-37 0,-18-52-1,17-17 1,-17-36-1,-18-18 1,36-106 0</inkml:trace>
  <inkml:trace contextRef="#ctx0" brushRef="#br1" timeOffset="204290.11">6032 15064 0,'0'0'0,"0"-18"31,18 0-16,0 1-15,-1-54 16,19 18 15,-19 36-15,-17-1 0,0 36-1,0 17 1,18 53-1,0 0 1,-18-52-16,17 87 16,-17-17-1,0-53 1,-53 0 0,18-36-1,-36-17 1,19 0-1,52-17 1,-18 17 15,36 0 1,34 0-17,-34 0-15,70 0 16,1 0-1,16 0 1,-16-18 0,-37 0-1,-16 1 1,-19-1-16</inkml:trace>
  <inkml:trace contextRef="#ctx0" brushRef="#br1" timeOffset="205306.8">7250 14940 0,'0'0'0,"0"-18"15,-18 18 1,0 0-1,-52 53 1,52 18 0,0 0-1,18 17 1,0 0 0,36-53-1,17 0 1,17-35-1,-17-35 1,-18-35 0,1-36 15,-36 18-15,-18 17-1,0 53-15,-52-17 16,-1 35-1,18 0 1,36 18 0,52-1-1,36-17 1,-36 0-16,71 0 16,-18-17-1,18-19 1,-18-16-1,-53 16 1,-17 1 15,-18 0-15,-35 70 15,17 36-15,0 17-1,18 35 1,-17 36 0,17-53-1,0 35 1,17-18 0,19-17-1,-1 0 1,-18 18-1,-17-89 1,0 0 0,-17-35 15,-1-18-15,-17-70-1,17 71-15,18-107 16,0 36-1,18-71 1,52 18 0,-17 35-1,18 0 1,-53 89-16,34-54 16,-16 71-1</inkml:trace>
  <inkml:trace contextRef="#ctx0" brushRef="#br1" timeOffset="205978.65">8590 14975 0,'18'-17'16,"-1"17"-1,-17-18-15,0 0 0,18 18 16,0-35 0,-18 0-1,0 17 1,0 36 31,0 0-32,0 17-15,-18 71 16,0 0 0,18-18 15,0 0-15,0-35-1,0-36 1,-53 1-1,18-18 1,-35 0 0,-1 0-1,18 18 1,36-18 0,17 17-16,35-17 31,53 0-16,35-35 1,-34 35 0,17-18 15,-89 18-15,1 0-1,-36 0 16</inkml:trace>
  <inkml:trace contextRef="#ctx0" brushRef="#br1" timeOffset="206872.95">12682 13070 0,'0'0'16,"-17"0"-16,-1 0 0,-52 0 16,87 0 46,1 0-62,35 0 16,105 0-1,54 0 1,-18 0 0,35 18-1,-52-18 1,-71 0 0,-53 0-1,-71-18 48,0 18-63,18-17 0</inkml:trace>
  <inkml:trace contextRef="#ctx0" brushRef="#br1" timeOffset="207355.84">13511 12700 0,'0'0'0,"-17"-18"31,17 36-15,0 0-16,0 35 15,17-1 1,1-34-16,70 35 15,0-18 17,1 1-17,34-36 1,-35 0 0,-35 17-1,-35-17 1,-36 35-1,-70 18 1,-35 18 0,34 17-1,-34 0 1,52-17 0,36-53-1,35-36 32</inkml:trace>
  <inkml:trace contextRef="#ctx0" brushRef="#br1" timeOffset="209602.44">15505 12365 0,'0'-18'16,"-18"18"31,0 0-16</inkml:trace>
  <inkml:trace contextRef="#ctx0" brushRef="#br1" timeOffset="210023.14">15293 12330 0,'0'17'32,"35"-17"-32,-17 18 0,105 88 31,-35-18-15,18 18-1,-17-18 1,-72-35-1,-17 0 1,0-36 0,0-34 15,0-19-31</inkml:trace>
  <inkml:trace contextRef="#ctx0" brushRef="#br1" timeOffset="210288.85">15857 12365 0,'0'0'0,"0"-18"0,0 1 0,-35 17 31,-71 88 1,0 35-17,-17 36 1,-1 17-1,72-87 1,16-1 0,54-88-1,70-18 1,36-70 0</inkml:trace>
  <inkml:trace contextRef="#ctx0" brushRef="#br1" timeOffset="210622.44">16175 12559 0,'0'0'0,"-35"0"32,17 0-32,-35 53 15,35 35 1,18 124-1,-17 17 1,-19-35 0,1 141-1,18-123 1,17-89 0,0-35-1,17-105 16,-17-1-31,53-123 16,-18-18 0</inkml:trace>
  <inkml:trace contextRef="#ctx0" brushRef="#br1" timeOffset="210941.47">16175 12841 0,'-18'-35'16,"36"70"-16,-36-158 15,18 87-15,0-17 16,18 1 0,123 34-1,-18 18 1,36 35 0,-124 89-1,-70-1 1,-124 1-1,1-36 1,87-71 0,36 1-1,52-36 17,54-35-17,17 1-15</inkml:trace>
  <inkml:trace contextRef="#ctx0" brushRef="#br1" timeOffset="211706.83">17251 12594 0,'-35'0'0,"70"0"0,-88 0 0,-35-17 15,52 17-15,-69 0 16,-19 70 0,71 1 15,0 52-15,53 1-1,36-72 1,34-52-1,36-17 1,-18-54 0,18-17-1,-71 0 1,1-18 0,-19 36-1,-17 122 16,0 72-15,0-18 0,18 0 15,-1-71-31,36 18 16,36-36-1,-1-17 1,0-35-1,18-53 1,-18-53 0,0 0-1,-70 0 1,-18 52 0,0 107 15,-35 70-16,35-17 1,0-36-16,-36 106 31,36-53-31,0 1 32,36-72-17,16-17 1,-34 0-16,106-53 15</inkml:trace>
  <inkml:trace contextRef="#ctx0" brushRef="#br1" timeOffset="212205.95">18203 12453 0,'0'-18'0,"0"36"0,0-18 31,0 18-16,0 35-15,-17 52 16,-1 1 0,-17 18-1,17-18 17,18-89-32,-18 18 15,18-17 1,-17-18-1,17-35 1,0-71 0,53 0-1,53 0 1,35 53 0,-53 53-1,18 18 1,-53 53-1,-53 34 1,-53-16 0,0-36 15,18-1-15,17-52-1,0-17 1,1-1-16</inkml:trace>
  <inkml:trace contextRef="#ctx0" brushRef="#br1" timeOffset="212388.7">17639 12735 0,'0'0'0,"-18"0"31,71 0-31,18 0 16,70-35 0,-18-18-1</inkml:trace>
  <inkml:trace contextRef="#ctx0" brushRef="#br1" timeOffset="213706.32">19562 12929 0,'0'0'15,"0"18"-15,17-18 31,1 0-31,17-35 16,0 17-16,54-105 16,16-19-1,-69 1 17,-19-53-17,-17 36 1,-17 87-1,-36 89 1,0 87 0,0 72-1,18 17 1,35-35 0,0-124-16,35 124 15,35-71 1,19-53-1,16-17 1,-16-54 0,17-52 15,-36-88-15,-70 105-1,-18 18 1,-52 53-1,17 0 1,35 71 0,18-36-1,18-17 1,70-18 0,-17 0-1,35-18 1,-18-35-1,-35 18 1,-36 17-16,1 1 16,-18-18-1,0 87 32,0 1-31,0-35-16,0 53 15,0-54-15,18 18 16,34-17 0,54-18-1,18-53 1,-36 0 0,-17-53-1,-54 36 1,-17 35-1,0 17 1,0 106 15,0-70-15,-17 88 0,17-71-16,-18 88 15,18 54 1,0-18-1,0-36 1,0 18 0,-71 0-1,36-88 1,-35-18 0,17-35-1,35-35 1,0-88-1,36-107 1,35 54 0,53-53-1,17 70 17,-52 88-17,35 18 1,-89 36-16</inkml:trace>
  <inkml:trace contextRef="#ctx0" brushRef="#br1" timeOffset="214688.12">17692 13970 0,'0'0'16,"0"-18"-16,17-35 15,-17 36 1,0-1 0,-52 18-1,-90 53 1,-16 53-1,-89 123 1,159-52 0,70-19-1,106-52 1,36-88 0,70-18-1,-18-71 1,-105-17-1,-89-18 1,-53 36 0,-70 34 15,88 36-31,18-17 31,35-1-15,18 18-1,70 18 1,-18 52 0,1 71-1,-71 18 1,0 35 0,-53 0-1,0-35 1,-17 17-1,52-87 1,18-72 0,53-70-1,17-88 17,-17 0-17,-35 88-15</inkml:trace>
  <inkml:trace contextRef="#ctx0" brushRef="#br1" timeOffset="-214424.56">17868 14446 0,'0'-17'0,"0"34"0,-35-105 16,17 17 0,18 19-1,36 16 1,-19 36-16,89 0 15,0 36 1,0 69 0,-106 1-1,-53-35 17,-53-1-17,88-70 1,1-35-1,17-35 1,0 17 0,35-36-1,-17 72-15,34-19 16,54-16 0,-17 16-1</inkml:trace>
  <inkml:trace contextRef="#ctx0" brushRef="#br1" timeOffset="-213274.94">18538 14146 0,'-17'18'15,"-54"17"1,18 53 15,36 36-15,17-53-1,17 34 1,36-87 0,0-18-1,35-35 1,18-36 0,-71-17-1,-35-18 1,0 71-16,-35-36 15,-71 18 1,1 53 0,16 36-1,1 69 1,71 72 15,34-89-15,71 0-1,1-70 1,16-18 0,36-53-1,1-53 1,-72-17 0,-35 17-1,-35 71 1,-17 52 15,-1 89-15,1 0-1,17-53 17,35 0-17,35-53 1,1 0-1,-53-18-15,87-52 16,-16-54 0,-72 36-1,1 35 1,-36 71 15,1-1-31,-1 71 16,18-17-1,0-18 1,70-35 0,1-18 15,53-18-15,-89 0-16,53-52 15,-53-1 1,1-17-1,-36 35 1,0 35 0,0 71-1,-18 124 1,18-19 0,-53 54-1,-18 35 1,36-71-1,-18 54 1,18-54 0,35-105 15,0-54-15,35-34-1,18-72 1,35-105-1,-35 71-15</inkml:trace>
  <inkml:trace contextRef="#ctx0" brushRef="#br1" timeOffset="-213025.02">19808 14323 0,'0'-36'0,"0"72"0,-17-89 0,17 0 15,0 35-15,70-17 31,19 35-15,-37 35 0,-52-17-1,18 52-15,-36 54 32,-52-36-17,-71-17 1,17-54-1,107-17-15</inkml:trace>
  <inkml:trace contextRef="#ctx0" brushRef="#br1" timeOffset="-211373.61">20743 14235 0,'0'0'0,"-17"0"0,-54 0 31,53 0-31,18 35 16,0-18-1,71 19 1,17-36-1,0-36 1,36-52 0,-54 0-1,-70 0 1,0 17 15,-52 71-15,16 71-1,-17 70 1,36 18 0,-1 35-1,18-159-15,-18 53 16,1 0 0,-18-70-1,17-18 1,-53-35-1,1-71 1,-18-17 0,35 52-1,35 71 17,0 88-17,36 18 1,35-18-1,70 0 1,-34-70 0,34-18-1,1-35 1,-54-36 0,1-35-1,-36 18 1,-17 71-1,-1 34 1,-17 54 0,0-1-1,0 1 17,0-54-17,18-17 1,-1 0-1,54-52 1,-18-19 0,-18 18-1,36 35 1,-36 18 0,18 53-1,0 18 1,0-18-1,35-18 1,53-35 0,-70 0 15,17-53-15,-53-17-1,-35-1 1,0-35-1,-70 71 1,-1 35 0,-17 53-1,53 17 1,17 54 0,18-36-1,35-53 1,-17-35-16,52 0 15,-17-17 1,36-54 0,-37-70-1,-34 18 17,0-89-17,-18 141 1,0 36-1,-18 70 1,0 54 0,1 105-1,17-36 1,0-52 0,35-35-1,0-54 1,36-17-1,-1-53 1,-52 36-16</inkml:trace>
  <inkml:trace contextRef="#ctx0" brushRef="#br1" timeOffset="-210975.46">22454 14552 0,'0'0'0,"0"18"0,0-1 16,18-17-1,35 0 1,0-53 0,-18 18-1,-17-35 1,-18 17-1,-18 53 1,-53 35 0,36 36-1,18 34 17,17-69-32,0 52 15,17-35 1,54-18-1,35-17 1,-1-18 0,19-53-1,-89 35-15</inkml:trace>
  <inkml:trace contextRef="#ctx0" brushRef="#br1" timeOffset="-210707.87">23089 14358 0,'0'0'16,"0"35"15,0-17-31,18 70 16,17 0 15,18-17-15,-35-18-1,17-18 1,-17-35 0,-1-18-1,-17-17 1,0 18-16</inkml:trace>
  <inkml:trace contextRef="#ctx0" brushRef="#br1" timeOffset="-210492">23389 14340 0,'0'0'0,"-53"0"16,0 36-1,-35 52 17,0 0-17,70-53-15,-88 89 16,54-71-1,34 17 1,0-70 0,1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42F4-BC61-D01C-C5A3-4C4FE37BC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42146-4E71-EDFB-E265-292B8923F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9F370-DEC9-E98E-BDBE-4A75452E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3D3A-F979-4AED-892C-1700AD7C79A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7897-D747-A61C-61D6-84CF3F83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8D2BA-43B0-08AD-A574-6E3DFA9F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4F65-75E7-45DF-B547-B89B6242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2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EC55-7822-BDDC-6762-1DF2D08C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7AE7F-CBC2-6419-0537-142C0DA36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A2012-BCE1-DD4A-427F-5D4EC285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3D3A-F979-4AED-892C-1700AD7C79A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18F84-1CBC-EAA2-6EF7-BFD2B0E2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92ECA-DD29-BBCD-5FBF-9DC81142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4F65-75E7-45DF-B547-B89B6242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02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AB25B-E0C8-028E-8115-62C3E471C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A54AA-1BB7-7449-2334-C06C9EDA5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33A8A-F1AA-6EF0-2C66-41B7A9D0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3D3A-F979-4AED-892C-1700AD7C79A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A7582-BC2A-E389-A315-036AF977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9B21-F63C-093D-20C7-32B09DCA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4F65-75E7-45DF-B547-B89B6242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6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2B93-8DD0-32E4-F10E-60DA3025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9782-CAC6-994D-A128-E76DC5B4D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AAC2-02D6-B1E5-50BF-5EB3B1B9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3D3A-F979-4AED-892C-1700AD7C79A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7FA1-1A38-D400-CCD6-1BBABFAB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3B9F9-5632-6658-A708-1A92236E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4F65-75E7-45DF-B547-B89B6242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20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4DD8-C1E3-DF53-FFC7-A46B454E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0F796-2EC7-BC75-63AC-BD5A93CE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7D896-1F3A-9B2F-C6D0-03226047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3D3A-F979-4AED-892C-1700AD7C79A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E2D3-227F-3ED1-94D6-E9DE7DFF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23B5B-4B39-5BEA-C90E-FBA43046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4F65-75E7-45DF-B547-B89B6242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0CB0-B98B-A770-29A5-8C0E09AC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3267B-2328-3D54-F052-73A367C96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4C93A-F193-31B7-EC1E-A83CF5920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EAB80-03FE-4588-2579-07733B82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3D3A-F979-4AED-892C-1700AD7C79A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1A88B-FDF5-8BBE-CD00-02AB7B6A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EB8C3-858D-53D0-7FD6-D466682E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4F65-75E7-45DF-B547-B89B6242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7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9BD0-A857-419B-FD7F-0B912CDD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7A3B6-A218-67F4-7B21-24C9502E7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1F4D8-A479-CBB8-1261-FFF0B8F4C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0ADD4-D017-454E-8063-DE48363C4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6ECC5-787D-8D78-1EF6-85F76DA54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F478B-5B7A-32E6-0E22-7E79EF00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3D3A-F979-4AED-892C-1700AD7C79A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88033-EF1E-15CA-96EB-68B82D51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8AC26-FEC1-CF4E-F7B7-CC606FAD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4F65-75E7-45DF-B547-B89B6242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37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D561-06C3-C152-8D4D-FF603E1C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935B2-4CA4-679A-74D2-45FF463A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3D3A-F979-4AED-892C-1700AD7C79A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6003E-1DC0-F600-D4D2-8A7D2C5C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879E8-E9B0-B5E2-88E1-C950A24F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4F65-75E7-45DF-B547-B89B6242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94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BBB62-86D7-2D57-C971-23B76871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3D3A-F979-4AED-892C-1700AD7C79A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CF806-C20E-F65D-8F00-29C19115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894C6-34CC-88E9-3C20-CA284D60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4F65-75E7-45DF-B547-B89B6242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28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23DF-D075-1DE0-4416-FA447021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2506-3CCB-3558-4FE9-FC045779B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9CA44-FBCA-18DC-92ED-D35841B0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CF324-3E94-6FD7-4349-DDF00C50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3D3A-F979-4AED-892C-1700AD7C79A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AB9E5-0711-9D63-EFD8-C36492BC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F492B-D939-3DD8-D0ED-37CD47BB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4F65-75E7-45DF-B547-B89B6242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12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E8F3-F8A7-BFC5-56C0-DB0246DD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A6305-1742-408B-0EA0-CFA8DAD92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F4D34-30A1-2972-D1BE-9E097490F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03962-8A26-8174-D8C3-D630A661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3D3A-F979-4AED-892C-1700AD7C79A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E38D5-CFD9-A1E7-3050-627AA662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5A597-4AF0-67E9-4778-8234C953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4F65-75E7-45DF-B547-B89B6242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23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0ABB0-ED66-B60A-3A8D-D5B82079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01D99-B95D-54CA-0581-499AB6577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8071D-3C49-1789-A5F5-EC51D7292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63D3A-F979-4AED-892C-1700AD7C79A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CFDD-85B4-9AA7-E44B-9D94FD356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78A84-673E-C840-0FF8-67E8CC941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84F65-75E7-45DF-B547-B89B62429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04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8CF3-352E-B86F-E43A-143D39AC1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93922-E4EA-557A-4319-704264256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7E499B-B31B-F46E-5E5A-72AFCBA79682}"/>
                  </a:ext>
                </a:extLst>
              </p14:cNvPr>
              <p14:cNvContentPartPr/>
              <p14:nvPr/>
            </p14:nvContentPartPr>
            <p14:xfrm>
              <a:off x="1689120" y="101520"/>
              <a:ext cx="4858200" cy="197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7E499B-B31B-F46E-5E5A-72AFCBA796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9760" y="92160"/>
                <a:ext cx="4876920" cy="19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62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8CF3-352E-B86F-E43A-143D39AC1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93922-E4EA-557A-4319-704264256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B0D032-7396-F398-2EE7-B97A596322B2}"/>
                  </a:ext>
                </a:extLst>
              </p14:cNvPr>
              <p14:cNvContentPartPr/>
              <p14:nvPr/>
            </p14:nvContentPartPr>
            <p14:xfrm>
              <a:off x="1054080" y="495360"/>
              <a:ext cx="6375600" cy="306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B0D032-7396-F398-2EE7-B97A596322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720" y="486000"/>
                <a:ext cx="6394320" cy="30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41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8CF3-352E-B86F-E43A-143D39AC1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93922-E4EA-557A-4319-704264256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97D786-9EF2-165F-5E94-F32F87184C4C}"/>
                  </a:ext>
                </a:extLst>
              </p14:cNvPr>
              <p14:cNvContentPartPr/>
              <p14:nvPr/>
            </p14:nvContentPartPr>
            <p14:xfrm>
              <a:off x="330120" y="482760"/>
              <a:ext cx="7315560" cy="179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97D786-9EF2-165F-5E94-F32F87184C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760" y="473400"/>
                <a:ext cx="7334280" cy="18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32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8CF3-352E-B86F-E43A-143D39AC1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93922-E4EA-557A-4319-704264256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278FCE-1BDA-DFEB-1E6E-077402032182}"/>
                  </a:ext>
                </a:extLst>
              </p14:cNvPr>
              <p14:cNvContentPartPr/>
              <p14:nvPr/>
            </p14:nvContentPartPr>
            <p14:xfrm>
              <a:off x="247680" y="190440"/>
              <a:ext cx="7163280" cy="666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278FCE-1BDA-DFEB-1E6E-0774020321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20" y="181080"/>
                <a:ext cx="7182000" cy="66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9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8CF3-352E-B86F-E43A-143D39AC1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93922-E4EA-557A-4319-704264256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C18903-FEF5-539D-4C4A-7AF5AE32A966}"/>
                  </a:ext>
                </a:extLst>
              </p14:cNvPr>
              <p14:cNvContentPartPr/>
              <p14:nvPr/>
            </p14:nvContentPartPr>
            <p14:xfrm>
              <a:off x="304920" y="209520"/>
              <a:ext cx="7664760" cy="636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C18903-FEF5-539D-4C4A-7AF5AE32A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200160"/>
                <a:ext cx="7683480" cy="63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07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8CF3-352E-B86F-E43A-143D39AC1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93922-E4EA-557A-4319-704264256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AFFC0C-91CD-554C-1FB9-90952893FC41}"/>
                  </a:ext>
                </a:extLst>
              </p14:cNvPr>
              <p14:cNvContentPartPr/>
              <p14:nvPr/>
            </p14:nvContentPartPr>
            <p14:xfrm>
              <a:off x="558720" y="133200"/>
              <a:ext cx="7963200" cy="642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AFFC0C-91CD-554C-1FB9-90952893FC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60" y="123840"/>
                <a:ext cx="7981920" cy="64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654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8CF3-352E-B86F-E43A-143D39AC1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93922-E4EA-557A-4319-704264256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C23EBE-5B16-D93E-B6DA-F4E71CE04E5D}"/>
                  </a:ext>
                </a:extLst>
              </p14:cNvPr>
              <p14:cNvContentPartPr/>
              <p14:nvPr/>
            </p14:nvContentPartPr>
            <p14:xfrm>
              <a:off x="996840" y="146160"/>
              <a:ext cx="7391880" cy="556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C23EBE-5B16-D93E-B6DA-F4E71CE04E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480" y="136800"/>
                <a:ext cx="7410600" cy="55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805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8CF3-352E-B86F-E43A-143D39AC1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93922-E4EA-557A-4319-704264256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76079D-7BAC-F78D-AACF-ABEACB4F9776}"/>
                  </a:ext>
                </a:extLst>
              </p14:cNvPr>
              <p14:cNvContentPartPr/>
              <p14:nvPr/>
            </p14:nvContentPartPr>
            <p14:xfrm>
              <a:off x="336600" y="298440"/>
              <a:ext cx="8115480" cy="549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76079D-7BAC-F78D-AACF-ABEACB4F9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240" y="289080"/>
                <a:ext cx="8134200" cy="55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919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8CF3-352E-B86F-E43A-143D39AC1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93922-E4EA-557A-4319-704264256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86A159-527A-D4B2-BF0C-3B03EA12B345}"/>
                  </a:ext>
                </a:extLst>
              </p14:cNvPr>
              <p14:cNvContentPartPr/>
              <p14:nvPr/>
            </p14:nvContentPartPr>
            <p14:xfrm>
              <a:off x="374760" y="457200"/>
              <a:ext cx="7302600" cy="442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86A159-527A-D4B2-BF0C-3B03EA12B3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400" y="447840"/>
                <a:ext cx="7321320" cy="44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99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8CF3-352E-B86F-E43A-143D39AC1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93922-E4EA-557A-4319-704264256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FA88DB-296E-066A-10F3-F1C8663C23EA}"/>
                  </a:ext>
                </a:extLst>
              </p14:cNvPr>
              <p14:cNvContentPartPr/>
              <p14:nvPr/>
            </p14:nvContentPartPr>
            <p14:xfrm>
              <a:off x="50760" y="196920"/>
              <a:ext cx="8204760" cy="659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FA88DB-296E-066A-10F3-F1C8663C23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187560"/>
                <a:ext cx="8223480" cy="66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5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8CF3-352E-B86F-E43A-143D39AC1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93922-E4EA-557A-4319-704264256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4DF487-6340-CDA0-75A2-D4BA9D35ED68}"/>
                  </a:ext>
                </a:extLst>
              </p14:cNvPr>
              <p14:cNvContentPartPr/>
              <p14:nvPr/>
            </p14:nvContentPartPr>
            <p14:xfrm>
              <a:off x="2031840" y="730080"/>
              <a:ext cx="4547160" cy="314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4DF487-6340-CDA0-75A2-D4BA9D35ED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2480" y="720720"/>
                <a:ext cx="4565880" cy="31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28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8CF3-352E-B86F-E43A-143D39AC1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93922-E4EA-557A-4319-704264256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A65AA9-E927-97ED-3349-CF6F5FBB720F}"/>
                  </a:ext>
                </a:extLst>
              </p14:cNvPr>
              <p14:cNvContentPartPr/>
              <p14:nvPr/>
            </p14:nvContentPartPr>
            <p14:xfrm>
              <a:off x="279360" y="108000"/>
              <a:ext cx="11906640" cy="674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A65AA9-E927-97ED-3349-CF6F5FBB72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000" y="98640"/>
                <a:ext cx="11925360" cy="67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27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8CF3-352E-B86F-E43A-143D39AC1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93922-E4EA-557A-4319-704264256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6BAF00-D0EF-05FD-C150-574533BD7E98}"/>
                  </a:ext>
                </a:extLst>
              </p14:cNvPr>
              <p14:cNvContentPartPr/>
              <p14:nvPr/>
            </p14:nvContentPartPr>
            <p14:xfrm>
              <a:off x="0" y="63360"/>
              <a:ext cx="10477800" cy="570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6BAF00-D0EF-05FD-C150-574533BD7E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4000"/>
                <a:ext cx="10496520" cy="57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73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2022-09-19T03:58:47Z</dcterms:created>
  <dcterms:modified xsi:type="dcterms:W3CDTF">2022-09-19T03:59:26Z</dcterms:modified>
</cp:coreProperties>
</file>