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08:20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4251 635 0,'0'0'0,"0"-35"16,0 17 0,0-17-16,0 17 0,0 1 15,0-1 17,0 36-1,0 17-31,0-18 15,-18 54 1,-35 35 0,0 88-16,1-71 31,16-17-15,-34 18-1,70-89-15,-53 35 16,0-34-1,53-19 1,-18-34 0,1-19 15,-1-16-31</inkml:trace>
  <inkml:trace contextRef="#ctx0" brushRef="#br0" timeOffset="611.54">3863 3581 0,'0'-1164'16,"53"264"-16,-36 635 31,36 160-15,-176 2539-16,299-4851 15,-158 2435-15,17 35 16,18 17 0,0-17-1,18 0 1,-18-35-1,52-18 1,-16-18 15,-1-17-15,18-36 0,-54-17-1,-16-35 1,-36-1-1,0 71-15,-71-88 16,-17 35 0,0 18-1,-36 18 1,36 70 0,0 0-1,17 88 1,54 0-1,-1 53 1,18-53 0,0 18-1,35-53 17,54-18-17,-1-35 1,-18 0-1,1 0-15,-53 0 32,34-17-17,-52-1-15</inkml:trace>
  <inkml:trace contextRef="#ctx0" brushRef="#br0" timeOffset="1664.01">4674 1058 0,'0'-17'31,"18"-1"-15,0-17 15,34-1-15,-16 19-1,17 17 1,-36 0-16,72 17 16,-1 54-1,-35-18 1,-36 53 0,-17-36-1,-17 19 1,-19-54-1,36-18 1,-17-17 0,17-35-1,0 0 1,17-71 0,19 0 15,17 18-16,17-18 1,1 53 0,-18 36-16,-18 17 31,0 35-15,0-17-1,-17-1-15</inkml:trace>
  <inkml:trace contextRef="#ctx0" brushRef="#br0" timeOffset="2509.89">5874 1252 0,'0'-17'0,"0"34"0,0-52 16,17-18 0,-17 36-16,0-36 31,0-18-31,-17 0 31,-1 54-31,-52-36 16,-319 282 31,389-211-47,0 35 31,-17 35-15,17-17-1,17-19 1,54-34-1,-18-18 1,35 0 0,18-53-1,-18 0 1,0-17 15,-70-1-15,-18-17-16,0 35 31,18 18-15,-1 35-1,-17 53 1,18 35 0,0-35-1,-1 53 1,-17-71-1,35 0 1,-17-17 0,17-18-1,18 0 1,0-35 0</inkml:trace>
  <inkml:trace contextRef="#ctx0" brushRef="#br0" timeOffset="3229.64">6350 1041 0,'0'17'47,"0"1"-47,-18-18 16,1 88-1,17-35 1,0 18 0,0-18-1,0-36 1,0 18 0,0-17-1,17-18 1,36-53 15,-17 0-15,-19 36-16,36-36 15,0 17 1,-35 19 0,-1 17-1,1 53 1,0 17-1,-18-17 1,52 0 0,-16-35-1,34-1 1,-17-17 15,-35 0-31,70-35 16,-35 0-1,-18-53 1,-35 17 0,-35-35-1,-18 53 1,18 18 0,17 17-16,1 18 15,-19 0 1,36 18 15,36-18-15,-19 0-16</inkml:trace>
  <inkml:trace contextRef="#ctx0" brushRef="#br0" timeOffset="4115.67">7426 617 0,'-18'0'16,"1"0"-16,17 18 16,0 35-1,0 35 1,0 53-1,0-17 1,0 52 0,-18-123-1,18-35-15,0 35 32,0-36-17,0-34 16,0-1-15,0-35 0,0 35-16,0-52 15,35-18 1,18 35 0,71 0-1,52 70 1,-35 54-1,-70 0 1,-54 17 0,-70-18-1,-105 18 1,34-52 15,-34-19-15,87-17-1,53 0 1,1 0 0,17-17-16,88-36 31</inkml:trace>
  <inkml:trace contextRef="#ctx0" brushRef="#br0" timeOffset="4459.85">8449 1217 0,'0'0'0,"18"0"0,-18-18 16,17 1-16,1-18 15,-18-18 1,0 0 0,-18 0-1,-35 53 1,-35 0-1,35 17 1,36-17 0</inkml:trace>
  <inkml:trace contextRef="#ctx0" brushRef="#br0" timeOffset="4780.89">8132 1217 0,'0'53'16,"0"-35"0,0-89-16,0 195 15,0-107-15,0 18 16,0-17-16,17 17 15,18 1 1,1-36 0,34 0-16,-34-36 31,-19 36-31,71-70 16,-35-1-1,-17-17 1,-36 18-1,0 34 1,0 54 15,0 35 1,0 0-17,0 17 1</inkml:trace>
  <inkml:trace contextRef="#ctx0" brushRef="#br0" timeOffset="4915.25">8661 1482 0,'17'0'16,"36"0"-1,18 0 1,17-36 0,-17 19-1,17-54 1</inkml:trace>
  <inkml:trace contextRef="#ctx0" brushRef="#br0" timeOffset="5294.77">9296 952 0,'0'-17'16,"-18"17"-1,-17 0-15,-18 17 32,0 72-17,18-1 1,35-18 0,-18-52-16,18 53 15,0-18 1,35-18-1,36-18 1,-18-17 0,53 0 15,-36-35-15,18-35-1,-35 17 1,18-71-1</inkml:trace>
  <inkml:trace contextRef="#ctx0" brushRef="#br0" timeOffset="6040.07">9666 741 0,'0'0'0,"0"-18"0,0-35 16,0 18 0,0 53 15,0 35-16,-18-36-15,18 71 16,0 36 0,-17-36-1,17 18 1,0-18 15,0-53-15,0-17-16,-18 0 0,18-1 31,0-34-15,0-19 15,0 19-31,0-54 16,35 1-1,36-19 1,0 54-1,-19 35 1,-34 0 0,0 18 15,-18 17-15,-53-17-1,0-1 1,18-17-1,-1 0 1,1 0 0,17 0-1,18 36 1,0 17 0,36-18-1,17 35 1,-36-34-1,19 17 1,-1-36 0,-35 18-1,35-35 17,0 0-17,1-35 1,-19 18-16</inkml:trace>
  <inkml:trace contextRef="#ctx0" brushRef="#br0" timeOffset="6640.25">10477 970 0,'0'0'16,"0"-18"-1,-17 1-15,-1 17 16,-35 0 0,-35 0-1,35 53 1,0-18-16,36 18 31,17-18-15,0-17-1,70 0 1,-35 17 0,1 0-1,-1-17 1,18-1-1,-35 19 1,-18-1 0,0-17 15,-18 17-15,-53-18-1,-17 1 1,71-18-16,-36 18 15,-53-18 1,53 0 0,35 0-1,-17 0 1,0-36 0,17 36-16</inkml:trace>
  <inkml:trace contextRef="#ctx0" brushRef="#br0" timeOffset="7414.27">8096 1005 0,'0'0'0,"18"0"0,0 0 0,34 0 32,-34 0-32,17 0 0,18 0 31,0 0-15,35-17-1,-52 17-15</inkml:trace>
  <inkml:trace contextRef="#ctx0" brushRef="#br0" timeOffset="8046.23">8520 1429 0,'0'17'16,"0"1"-1,0 0-15,0-1 16,17 1-16,18 0 16,36-18 15</inkml:trace>
  <inkml:trace contextRef="#ctx0" brushRef="#br0" timeOffset="9263.04">3563 2028 0,'-18'0'16,"36"0"-16,-53 0 0,17 0 0,-17 0 31,52 0 0,19 0-15,87 0 0,-17 0-1,-53 0 1,106 0 0,88 18-1,-36-18 1,142 0-16,-88 0 31,87 0-15,-263 0-16,193 0 0,35 18 31,-87-1-15,70 1-1,17-18 1,-105 18-1,158-18 1,-123 17 0,71-17-1,-107 0 1,71 0 15,-52 18-15,158 0-1,-176-18 1,105 17 0,1-17-16,-89 0 31,53 0-15,-17 0-1,-54 0 1,-123 0-1,-52 0 1,-19 18 0,1-18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51:38.2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2046 512 0,'0'-18'0</inkml:trace>
  <inkml:trace contextRef="#ctx0" brushRef="#br0" timeOffset="469.9">2117 423 0,'0'0'0,"0"-17"0,0-1 31,-18 18-31,0 0 16,1-18-1,17 36 16,0 0-15,0 35-16,0-36 0,0 71 16,0 36 15,0-18-15,0 17-1,-18-35 1,18-52-16,0 17 0,0-18 31,0-17-15,0-36 15,0 0-15,0 1-16,0-36 15,0 35-15</inkml:trace>
  <inkml:trace contextRef="#ctx0" brushRef="#br0" timeOffset="991.53">1940 512 0,'0'0'0,"-17"0"0,-1-36 16,18 19-16,0-1 15,0 0 1,0-35 0,71 0-1,34 36 1,-16 17-1,52 0 1,-106 17-16,71 36 16,-36 36 15,-70-19-15,-53 18-1,-35-35 1,53-35-16,-53 35 0,52-53 15,-34 35 1,35-35 0,-1 0-1,19 0 1,17-18 15,17-34-15,36 34-1</inkml:trace>
  <inkml:trace contextRef="#ctx0" brushRef="#br0" timeOffset="1674.85">3034 494 0,'0'0'16,"0"-35"0,0 17-1,-18 18-15,18-18 16,-17 18-1,-19 0 1,1 53 0,0 18-1,-18 17 1,0 18 0,18-18 15,17 18-16,18-89-15,0 36 16,53-17 0,17-36-1,36 0 1,-17-36 0,16-34-1,-87 35-15,53-36 16,-36-35-1,-35 18 1,0-18 0,-35 36 15,17 34-31,-35 1 0,35 35 16,-35 0-16,-35 0 31,35 35-31,18 18 31,0-17-15,35-1-16,0 0 31</inkml:trace>
  <inkml:trace contextRef="#ctx0" brushRef="#br0" timeOffset="2174.46">3792 441 0,'0'-18'0,"-17"1"31,-1 17-15,0 0-16,18 17 16,-17 72-1,17-1 1,0-53 0,0 88-1,-35-34 1,17 16-1,18-69 1,0-19 0,0-34-1</inkml:trace>
  <inkml:trace contextRef="#ctx0" brushRef="#br0" timeOffset="2491.26">3669 423 0,'0'-17'0,"0"34"16,18-34 15,52 34-15,-17 36-1,-18-35-15,36 52 16,-18-17 0,-36 18-1,1-36 1,-18-17 0,0-1-1,0-52 16</inkml:trace>
  <inkml:trace contextRef="#ctx0" brushRef="#br0" timeOffset="3140.41">4304 388 0,'18'0'0,"-36"0"0,36-18 16,-36 18-1,0 0 1,-52 36 0,17 17-1,35-36-15,-52 71 16,17-35 0,17 18-1,36-53 1,36-18 15,-1-36-15,-17 19-16,52-36 15,-35-18 1,36 1 15,-18 34-15,-35 19-16,-1 17 31,-17 17-15,0 36-1,0 35 1,0-17 0,-35 52-1,17 1 1,1-36-1,17-35 1,0 18 0,0-54-1,0 1 1,0-36 62,0 1-78</inkml:trace>
  <inkml:trace contextRef="#ctx0" brushRef="#br0" timeOffset="3309.88">4269 1094 0,'17'0'109,"-17"-18"-93</inkml:trace>
  <inkml:trace contextRef="#ctx0" brushRef="#br0" timeOffset="5839.76">6244 476 0,'0'-17'0,"0"-1"16,0 0 0,0 1-1,-17 17-15,17-18 16,-18 18 31,18 18-32,0 88 1,0-18 0,0 53-1,0 18 1,-18-71-1,18 0 1,0-53 0,0-17-1,0-36 17,0-17-17</inkml:trace>
  <inkml:trace contextRef="#ctx0" brushRef="#br0" timeOffset="6170.2">6562 670 0,'0'0'16,"17"-17"-16,-34 17 47,-1 17-47,0 1 0,-70 70 15,18 0 1,-1 18 0,1 0-1,52-71 1,0-17 15,18-36-15,18-17-16,17-18 31,36-53-15,-18 18-1,-36 70-15</inkml:trace>
  <inkml:trace contextRef="#ctx0" brushRef="#br0" timeOffset="6391.54">6491 670 0,'35'0'31,"-105"53"-31,105-106 0,36 53 16,-54 36-1,19 34 1,-1 18 0,0-17-1,-17-18 1,-1-36 15,1-17-15,0 0-1,17-53 1,-35 36-16</inkml:trace>
  <inkml:trace contextRef="#ctx0" brushRef="#br0" timeOffset="6657.66">6950 388 0,'0'0'16,"0"-18"-16,-18 18 31,-17 71-15,0 52-1,35-34 1,-18 69 15,18-87-15,0-53-16,0 52 15,0-52 1,18-36 15</inkml:trace>
  <inkml:trace contextRef="#ctx0" brushRef="#br0" timeOffset="7099.83">7056 811 0,'0'18'31,"17"-18"-15,1 0-16,35-18 31,0-17-16,-18 17 1,-35 1-16,18-18 16,-18 17-16,-18 0 31,-53 36-15,36 17-1,-35 89 1,52-71-1,18-36-15,0 71 16,18-52 0,34-19 15,19-17-31,0-17 16,-54-1-1,89-53 1,-71 54-16</inkml:trace>
  <inkml:trace contextRef="#ctx0" brushRef="#br0" timeOffset="9190.11">8361 1005 0,'-18'0'15,"36"0"-15,-36 18 0,-17-18 31,35-18-15,18-52 0,34-1-16,19-17 31,-18 0-15,-18-36-1,-35 1 1,0 105-16,0-35 15,-35 18 1,0 35 0,-1 71-1,36 17 1,-17 88 15,-1-52-15,18 17-16,-18-18 31,18-70-15,0-35-16,18-53 47,0 17-47,-1-53 15,36-34 1,0 16-1,0 36 1,0 53 0,0 18-1,-18 53 1,1 17 0,-1-18 15,18-17-31,17-35 31,18-18-15,1-18-16,-36-17 31,17-18-15,-35 18-1,54-53 1,-72 17-1,1 1 1,-18 17 0,0 35-1,-71-17 1,1 35 15,17 35-15,35-35-16,-52 71 15,52-1 1,-35 36 0,53-36-16,0 1 31,53-53-15,-18-18-1,53-53 1,-35-18-1,-17-35 1,17 18 0,-36 53-1,1 35 1,-18 53 31,0-36-47,0 54 15,0 0 1,0 17 0,18-71-1,17 1 1,35-18 0,-34-53-1,52-35 1,-88 35-1,53-53 1,-18 71 0,-35 53 31,0 17-47,0 35 31,0-52-31,35 88 15,1-53 1,16-18 0,19-35-16,0-18 31,-18-35-15,-53 36-16,35-54 15,18-17 1,-36 35-1,1 53 1,-18 18 15,0 52-15,0 19 15,0-37-15,0 1-1,0-35 1,18 0-16,35-18 16,17 0-1,-17-36 1,35-34 0,-35-1-1,0-35 1,-35 36-1,-18 52 1,-18 18 0,-17 53-1,-1 35 1,1 53 15,35-88-15,0-35-16,18 35 0,35-35 31,0-18-15,35-36-1,-35-17 1,-18 18-16</inkml:trace>
  <inkml:trace contextRef="#ctx0" brushRef="#br0" timeOffset="10039.6">12206 564 0,'0'-17'15,"0"-1"1,0 1-16,0-1 16,0-17-1,18-1 1,52 1 15,1 17-15,-1 18-16,-34 71 31,-19-18-15,-52 53-1,17-89-15,-87 54 16,-19-18 0,54-18-1,52-35 1,36-35 15,52 17-15,1 1-1,34 17 1,19 17 15,-53 36-15,-36 18-1,-35 17 1,-35-35 0,17-36-16,-106 54 0,-17-53 31,35-18-15,-17 0-1,35-18 1,53 0-1,35 1-15,0-19 16,0 1 0,35 0-1</inkml:trace>
  <inkml:trace contextRef="#ctx0" brushRef="#br0" timeOffset="10740.09">13670 547 0,'0'0'0,"18"-18"0,-1 1 16,36-36-16,-35 35 15,17-35 1,-35 18 0,-70 35-1,-19 0 1,19 17 0,-1 36-1,71-17 1,36 34-1,52 1 1,-18-18 0,19 17-1,-54-17 1,-17 0 15,-18-35-31,-106 52 16,17-52-1,-16-18 1,52 0 0,17-35-1,1-1 1,35 1 0,0 0-1,18-1 1,17 19-1</inkml:trace>
  <inkml:trace contextRef="#ctx0" brushRef="#br0" timeOffset="11071.04">14199 317 0,'18'-17'0,"-36"34"0,36-52 0,0 35 15,-18-35 1,-18 53 0,18-1-16,-18 1 0,-35 88 31,53 0-15,-35 17-1,17-17 1,18-36-1,0-52-15,18 17 16,35-17 0,18-36-1,-19-35 17</inkml:trace>
  <inkml:trace contextRef="#ctx0" brushRef="#br0" timeOffset="11290.25">13988 582 0,'-18'0'16,"36"0"-16,-54 18 0,54-18 47,0 0-47,52 0 15,54-18 1,-107 0-16,71 18 16,-52-17-16</inkml:trace>
  <inkml:trace contextRef="#ctx0" brushRef="#br0" timeOffset="11940.33">14764 723 0,'0'0'0,"53"0"32,-53-17-32,35-1 15,0-35 1,-35 18-1,0 17-15,0-52 16,-70 52 0,-1 0-1,18 36 1,-35 52 15,-18 54-15,71-36-1,17 0 1,36-35 0,35-53-16,53 0 31,-36-35-15,1-36-1,-18 1 1,17-18-1,-35-1 1,-35 72 0,0 52 15,0 53 0,-17 0-15,17-35-1,35 0 1,-35-35-16,71-18 16,-1 0-16,-34 0 0,105-18 31,-71 1-31</inkml:trace>
  <inkml:trace contextRef="#ctx0" brushRef="#br0" timeOffset="12829.91">15734 582 0,'18'-35'0,"-36"70"0,36-105 16,-54 52-1,-52 0 1,17 36 0,54 0-1,-54 17 1,54-18-16,-54 36 15,36 18 1,35-18 0,17-18-1,72-35 1,16 0 0,-69 0-16,34-35 15,1-36 1,-18 18-1,-36 0 1,-17 18 0,0 18-1,0 52 17,0 35-1,0 71-16,0 36 1,0-36 0,0-88-16,0 88 15,0-88-15,0 88 16,0 88 0,0 18-1,0-53 1,-17-70-1,-54 35 1,18-107 0,18-52-1,-36-35 1,-34-88 15,34-18-15,1-89-16,52-52 31,36 106-15,70-36-1,18 36 1,-18 52 0,-53 89-16,71-53 15,-36 35 1,-34 35-1,-19 0 1,1 18 0,0-17 15,-1-1 0</inkml:trace>
  <inkml:trace contextRef="#ctx0" brushRef="#br0" timeOffset="13588.34">16069 706 0,'0'-18'16,"18"18"-16,-1-18 16,1-17-1,17 0 1,-35 17-16,35-17 15,-35 17 1,-17 18 15,-1 18-15,-52 52 0,52-17 15,-17 35-16,35-70-15,-18 70 16,18-52 0,0-19-1,35 1 1,36-18 0,35-35-1,0-36 1,35-17-1,-53 35 1,0-35 0,-70 35-1,-18 35 17,-36 18-17,-34 18 1,-1 52-1,54-17 1,17-35-16,0 35 16,0 17-1,0-52-15,35 17 16,18 1 0,-35-19-1,-18 1 16,-18-18 1,0 0-17</inkml:trace>
  <inkml:trace contextRef="#ctx0" brushRef="#br0" timeOffset="13761.61">16545 935 0,'0'17'16,"-17"-17"-16,-1 0 16,0 0 46,1 0-62,-1 0 16</inkml:trace>
  <inkml:trace contextRef="#ctx0" brushRef="#br0" timeOffset="16089.85">1976 1693 0,'-18'0'0,"36"0"0,-71 0 15,-53 0 1,88 0-16,-17 0 16,-36 0-1,36 0 1,17 0 0,1 0-1,-1 0 1,53 0 31,-17 0-32,0-17-15,52 17 16,54 0 0,-18-18-1,70 0 1,18 18-1,159 0 1,-142 0 0,72 0-1,16 36 17,-69-36-32,87 0 31,18 0-16,18 0 1,-106 0 0,71-18-1,-1 0 1,-70 18 0,35-17-1,18-1 1,18 0-1,-36 18 1,-106 0 0,54 0-1,17 0 1,-1-17 15,1 17-15,-88-18-16,70 1 31,36 17-15,-89 0-1,-105 0-15,158 0 16,18 0 0,-53-18-1,71 18 1,-1 0-1,-70 0 1,-141 0-16,212 0 16,35 0-1,-88-18 17,52 18-17,36 0 1,-71 0-1,-158 0-15,229 0 16,-71 0 0,88-17-16,1 17 31,-89-18-15,71 18-1,-229 0-15,246 0 16,-87 0-1,69-18 1,19 18 0,-71-17-1,-177 17 1,142 0-16,106-18 16,-142 0 15,36 1-31,-89-1 31,36 1-15,-53-1-1,-89 18-15,1 0 16,0 0 15</inkml:trace>
  <inkml:trace contextRef="#ctx0" brushRef="#br0" timeOffset="16240.48">16810 1305 0,'-18'0'78,"1"0"-78</inkml:trace>
  <inkml:trace contextRef="#ctx0" brushRef="#br0" timeOffset="25788.3">1605 3351 0,'0'18'16,"18"-18"-16,-1 0 46,1 0-30,0-18 0,-1 1-16,1-19 15,17-34 1,-17 17 0,0 0-1,-18 0 1,0 36-1,0-1-15,0 36 47,0-1-47,0 54 16,0 52 0,0 18-1,0-35 16,0-71-31,0 71 16,0-35 0,0-1-1,-36-34 1,-17-1 0,0-17-1,-35-18 1,0 0-1,0 0 1,17 0 0,18 0-1,36 0 1,34 0 31,19 0-32,87 0 1,1 0 0,-89 0-16,106 0 15,-53 0 1,-17 0 0,-54 0-1,1 0 1,-18-18 15,0 0-15,0-17-1</inkml:trace>
  <inkml:trace contextRef="#ctx0" brushRef="#br0" timeOffset="26204.84">2240 3634 0,'18'0'62,"-1"0"-46,1 0-16,-18-18 0,18 0 15,-1 18-15,-17-17 16,0-1 0,-17 18-1,-19 0 16,1 0-15,17 35 0,1 1-1,17-19 1,17-17 0</inkml:trace>
  <inkml:trace contextRef="#ctx0" brushRef="#br0" timeOffset="27405.09">4480 3104 0,'0'0'0,"0"-17"0,0-36 31,-17 53 0,-1 18-31,18 17 16,-53 53-1,-35 124 1,17-89 0,1 18-1,-1-70 1,54-36 0,-1-35 15,18-53-16,0 36-15,0-54 16,0-35 0,0 0-1,18 53 1,-1 36 0,36 52-1,0 53 1,18 18-1,-18-18 1,35-17 0,18-18-1,35-53 1,-18 0 15,18-71-31,-53 1 31,-17-89-15,-53-18 0,-36 19-16,-88 52 31,0 53-31,-52 53 31,16 35-15,54 36-1,71-36-15,-19 106 16,36-35 0,53 0-1,53-36 1,-18-52 0,53-18 15,-123 0-31,70 0 15,-17-35 1,-18-1 0,-36 19-16</inkml:trace>
  <inkml:trace contextRef="#ctx0" brushRef="#br0" timeOffset="27804.96">5292 3440 0,'0'17'0,"0"-34"0,17 34 16,1-17-1,0 0-15,-1 0 16,36-35 0,-18-18 15,-35 18-16,0-1 1,-53 19-16,1 17 31,-19 70-15,36 1 0,17 17-1,18-17 1,0-18-1,18-18 1,17-35 0,18 18-1,17-36 1</inkml:trace>
  <inkml:trace contextRef="#ctx0" brushRef="#br0" timeOffset="28435.42">5944 3263 0,'0'0'0,"0"-17"16,0-1-16,0 0 0,-17 18 31,-1 0-15,-35 36-1,0 69 1,18-16 0,35-54-16,-18 35 15,18 19 1,53-54 0,18-35-1,35 0 16,-18-35-15,0-54 0,-53 72-16,36-124 15,-36 35 1,-17-53-16,-18 53 31,17 71-15,-17 17-1,0 36 1,-17 35 0,-19 70-1,1-17 1,18 35 0,17 0 15,0-88-16,35 0 1,18-35 0,17-18-1,1-18 1,70-52-16</inkml:trace>
  <inkml:trace contextRef="#ctx0" brushRef="#br0" timeOffset="28970.96">7003 3281 0,'0'0'0,"0"-35"16,0-18-1,-18 53-15,-35-18 16,18 18 0,-36 18-1,1 70 1,34-18 15,1 54-31,17-18 31,18-53-15,36-36 0,34-17-1,19-35 1,-37-18-1,-16 35-15,34-87 16,-52-1 0,0 53-1,-18 35 1,0 71 15,0-18-15,0 54-16,0-19 31,0-17-15,0 0-1,17-35 1,1-18-16,35 0 31,-36 0-31,19-36 0</inkml:trace>
  <inkml:trace contextRef="#ctx0" brushRef="#br0" timeOffset="29405.1">7285 3387 0,'0'-18'0,"0"36"0,0-71 32,0 17-17,35 1 1,0 18-1,36 17 1,-36 0-16,53 52 31,-35 1-15,-17 36 0,-36-19-1,-36 1 1,1-54-1,0 1 1,17-18 0,18-53-1,0 18 1,18-53 0,52-1 15,-52 72-31,35-36 15,17 0 1,1 18-16,-53 35 16</inkml:trace>
  <inkml:trace contextRef="#ctx0" brushRef="#br0" timeOffset="29829.71">8308 3422 0,'0'0'16,"0"-88"15,18 70-31,-18-52 16,0-1-1,-36 18 1,-34 35-1,-18 18 1,70 0-16,-70 53 16,-1 71-1,54-1 1,0 1 0</inkml:trace>
  <inkml:trace contextRef="#ctx0" brushRef="#br0" timeOffset="30169.92">7885 3651 0,'17'0'31,"-34"0"-31,69 0 16,-34 0-16,88-35 16,-35 0-1,34-54 1,-52-52-16,-35 53 31,-18 71-31,0-54 16,0 53-1,0 54 1,0 52 0,-35 18-1,-1 35 1,89-88 0,-17-36-1,34-17 16,18 0-15,-35-35-16,18-36 16,-36 36-16,0-53 15</inkml:trace>
  <inkml:trace contextRef="#ctx0" brushRef="#br0" timeOffset="30350.05">8767 2893 0,'0'0'0,"0"-18"0,17-17 16,-34 70 15,-1 36-15,0 35 0,-17-1-1,0-87 1</inkml:trace>
  <inkml:trace contextRef="#ctx0" brushRef="#br0" timeOffset="30469.65">8625 3475 0,'0'17'31,"18"-17"-15,53 0-16,-18-35 31,-36 18-31,18-19 0</inkml:trace>
  <inkml:trace contextRef="#ctx0" brushRef="#br0" timeOffset="30752.81">9137 3140 0,'18'0'0,"-36"0"0,36-18 0,34-17 16,-52 17-1,-158 459 95,175-459-79,1 18-31,0-17 15,-1 17-15,54-71 16</inkml:trace>
  <inkml:trace contextRef="#ctx0" brushRef="#br0" timeOffset="31087.38">9525 3175 0,'0'-18'0,"0"36"0,0-53 16,-18 35 31,1 17-32,17 19 1,-36 17-16,36-36 16,0 18-1,-17-35 1,17 18-1,-18-18 32,18-18-31,0 1 0</inkml:trace>
  <inkml:trace contextRef="#ctx0" brushRef="#br0" timeOffset="32335.37">9349 2752 0,'17'0'0,"1"0"31,0 0-15,-1-18-16,1 0 16,-18 1-1,0-1 1,-18 18-1,1 0 1,-19 35 0,19-17-16,-1 17 15,0-35 1,1 36 0</inkml:trace>
  <inkml:trace contextRef="#ctx0" brushRef="#br0" timeOffset="32748.46">8608 3122 0,'0'0'0,"17"0"32,1 0-32,0 0 15,70 0 1,0-18 0,0 18-1,-70 0 1</inkml:trace>
  <inkml:trace contextRef="#ctx0" brushRef="#br0" timeOffset="33135.22">8678 3228 0,'0'0'16,"0"18"-16,-17-1 0,-19 36 15,36 0 16,0 0-15</inkml:trace>
  <inkml:trace contextRef="#ctx0" brushRef="#br0" timeOffset="34429.87">9578 3157 0,'0'0'0,"0"-17"16,0 34 46,-18 1-62,1 0 0,-1-1 16,18 19-16,-18 16 0,1 37 31,17-19-15,0-35-1,17-35 1,1 0-16,53 0 16,-19-17-1,19-36 1,-36 0 0,-35-18-1,0 1 1,-88 17 15,35 53-31,36 0 31,17-18-15,17 18-16,54-17 31,70-19-15,18 19-1,-54-1 1,1 18 0,-53 35-1,-18 18 1,-35 18 0,0 17-1,-17-35 16,-1-18-15,1-17-16,-1-18 16,0-18 31,1-52-32,17-1 1,53-52-1,35 35 1,35 35 0,-17 53-1,-88 0-15,105 17 16,-52 54 0,-36 52-1,-53 1 16,-70-1-15,35-105 0,36 17-16</inkml:trace>
  <inkml:trace contextRef="#ctx0" brushRef="#br0" timeOffset="35302.81">1535 5115 0,'-18'0'16,"18"-35"-1,-18 17-15,1 1 16,17-1-16,0-35 16,-18 0-1,89 0 1,52 18 15,-70 17-31,35 89 31,36 88-15,-160-36-16,1 18 31,-88 36-15,-19-124-1,72-36 1,17-34 0,0-89-1,35 53 1</inkml:trace>
  <inkml:trace contextRef="#ctx0" brushRef="#br0" timeOffset="35520.22">1393 5168 0,'18'-17'15,"-36"34"1,54-34-16,17 17 15,35 52 1,-18 19-16,1 17 31,-36-17-15,18-1 0,-18-34-1,1-36 1,-1 0-1,0-36 1,-35 19-16</inkml:trace>
  <inkml:trace contextRef="#ctx0" brushRef="#br0" timeOffset="35688.82">2205 5203 0,'0'0'16,"0"18"-1,17-18 64</inkml:trace>
  <inkml:trace contextRef="#ctx0" brushRef="#br0" timeOffset="36129.78">4374 4551 0,'-17'0'16,"34"0"-16,-52 0 16,18 0-16,-36 35 15,17 36 16,1 34-15</inkml:trace>
  <inkml:trace contextRef="#ctx0" brushRef="#br0" timeOffset="36804.07">4516 4921 0,'88'-35'0,"18"-18"31,35-35-15,-71 0-1,-70 35 1,0 35-16,0-35 16,-17 53-16,-36-17 15,0 34 1,35 71 0,-17 53-1,52-17 16,-17-71-31,-35 88 16,35-106-16,-35 89 0,35-36 31,0-53-15,-18-35 15,1-17-31,-72-36 16,1 0-1,-18-35 1,18 52 0,53 36-1,35 53 1,71 53 0,-36-35-1,53-1 16,35-52-15,-34-18 0,69-36-1,1-34 1,-53-18 0,-35-18-1,-36 18 1,-35 52-1,0 54 17,0 53-17,0-54-15</inkml:trace>
  <inkml:trace contextRef="#ctx0" brushRef="#br0" timeOffset="37286.81">5450 5009 0,'18'36'16,"-18"-19"-16,18 1 16,-1 53-1,-17-1 1,0 18 0,18-52-1,35-1 1,0-18 15,17-34-15,-34-18-16,34-18 31,-52 35-31,17-35 0,-17 35 31,-18 1-15,0-1-1,0 1 17,0-1-32</inkml:trace>
  <inkml:trace contextRef="#ctx0" brushRef="#br0" timeOffset="38380.01">4304 4851 0,'0'17'0,"0"1"0,0 0 31,0-1-15,53-17-16,17 0 15,19 0 16,-72-17-31,71-19 16,-52 19-16,17-1 0</inkml:trace>
  <inkml:trace contextRef="#ctx0" brushRef="#br0" timeOffset="38960.06">5203 5027 0,'0'-18'0,"36"1"31,-19 17-31,1 0 0,0 0 16,35-18 0,-36 18-1,1 0-15</inkml:trace>
  <inkml:trace contextRef="#ctx0" brushRef="#br0" timeOffset="39502.89">5944 5080 0,'0'-18'0,"18"-17"32,-18 17-32,0 1 15,0 34 16,0 1-31,-35 53 16,35-36 0,-36 71-1,19-36 1,17-17 0,0-18-1,35-35 16,-35-17-31,53-54 16</inkml:trace>
  <inkml:trace contextRef="#ctx0" brushRef="#br0" timeOffset="39936.97">6015 4745 0,'0'0'0,"-18"0"0,1 0 16,-1 0-16,0 53 15,1 0 17,17 0-17,17-18 1,36-35-1,0 0 1,-35-18-16,35-17 16,-36-36-1,1 1 1,-18 17 0,-53 53-1,0 0 1,18 18 15,0 34-31,35 37 31,17-36-15,71-36 0</inkml:trace>
  <inkml:trace contextRef="#ctx0" brushRef="#br0" timeOffset="40252.31">6615 4657 0,'0'0'0,"0"-18"32,-18 36-17,-17 35 16,-18 52-15,17 19 0,19-89-16,-1 36 15,1 52 1,17-17 0,17-88-1,54-18 1,-18-36-1,0-17 1</inkml:trace>
  <inkml:trace contextRef="#ctx0" brushRef="#br0" timeOffset="40480.32">6368 5009 0,'0'0'16,"17"0"15,1 0-31,17 0 16,36 0-16,-1-35 31,-34 18-15,-19-1-16,1 18 0</inkml:trace>
  <inkml:trace contextRef="#ctx0" brushRef="#br0" timeOffset="41269.26">7250 5062 0,'0'0'0,"0"-17"0,0-1 0,0 0 0,17 1 15,-17-1-15,18-35 16,-18-17 0,0 34-1,-35-17 1,-36 53-1,0 0 1,54 0-16,-71 71 31,-1 53-15,37-36 0,34 18-1,18-36 1,53-52-1,35-18 1,-17-53 0,-1-18-1,18-35 1,0 1 0,-70-1-1,0 70 16,-18 54-15,0 35 0,-18 53-1,0 0 1,18-18 0,18-53-1,53-17 1,-18-18-1,35-53 1,0-18 0</inkml:trace>
  <inkml:trace contextRef="#ctx0" brushRef="#br0" timeOffset="41753.68">7937 4604 0,'0'0'15,"0"-18"-15,18-17 16,-18 0-16,0 17 31,-18 36-15,-34 52-16,16 36 31,1 0-31,0 35 31,35-35-15,0-53-1,70-53 1,1 0 0,-1-53-1,19-18 1,-36-17 0,-36 35-1,-17 35 16,0 89-15,0 0-16,-17 17 31,17-18-15,0-52-16,35-18 31,0-18-15,0-52-1,-17 17 1</inkml:trace>
  <inkml:trace contextRef="#ctx0" brushRef="#br0" timeOffset="41902.86">8255 4727 0,'0'0'15,"-18"0"-15,1 0 31,34 0 16</inkml:trace>
  <inkml:trace contextRef="#ctx0" brushRef="#br0" timeOffset="42702.29">8537 4886 0,'0'0'0,"0"-18"16,0-17-16,0 17 15,0 1 1,35-19 0,-17 19-16,70-1 15,-17 18 1,-1 18-1,-34 70 1,-36-35 0,-71 53-1,54-89-15,-89 89 16,35-53 0,18-18-1,36-17 1,34-18 31,1 0-47,52-18 15,1 18 1,35 18 0,0 53-1,-1 34-15,-69-16 31,-19 122-15,-105-52 0,-71-18-1,18-70 1,-35-36 0,17-35-1,0-71 16,36-34-15,70-19 0,53 18-1,53 36 1,35-18 0,-53 52-16,54-34 0</inkml:trace>
  <inkml:trace contextRef="#ctx0" brushRef="#br0" timeOffset="44668.01">9384 4639 0,'0'0'16,"0"-18"-16,0-17 0,-18 0 31,-52 35-15,52 0-16,-53 35 15,-17 53 1,18 53 0,52-35-1,0 18 1,18-107-16,0 36 15,53-35 1,18-18 0,-1-53-1,-17 0 1,36-70 0,-54 17-1,-17 18 1,-18 35 15,0 70-15,0 1-1,0 17 1,0 0-16,0 36 16,0 53-1,17-72 1,54-16-1,-1-19 1,1-17 0,52-53-1,-105 36-15,105-71 16,-34-36 0,-36 36-1,-1-36 1,-52 36 15,0 71-15,-17 87-1,-1 1 1,-17 52 15,17 1-31,18-36 31,0-35-15,18-36-16,35-17 0,17 0 31,1-35-15,17-35 0,-70 34-16,35-17 15,-18-35 16,-17 35-15,-18 36-16,0 52 47,0-17-47,0 52 16,0-52-16,0 52 15,0-34 1,52-19-1,1-17 1,36-17 0,-36-19-1,52-52 1,-69 18 0,-36 17-1,0 35 1,0 36 15,0-1-31,-18 71 31,0 1-15,18-36 0,0-36-1,36 1 1,34-36-1,-35-35 1,-17-17 0,-18-1-1,-18 36 1,-34 0 0,52 17-1,0 0 1,17 18 15,71-35-15,18 0-16,-35 35 31,-1 0-15,-52 0-16,17 53 15,-17 0-15,-18 17 31,0 1-15,0-18 0,0-36-1,0 1 1,-18-36 15,18-35-15,0-35 15,53 0-31,18 17 31,-36 36-31,71 0 16,-18 35 0,-70 53-1,-1 53 1,-17-1-1,0-16 1,36-54-16,34-17 31,1-36-15,35-35 0,-1-18-1,-34-34 1,-53 52-1,-18-18 1,0 1 15,-18 34-31</inkml:trace>
  <inkml:trace contextRef="#ctx0" brushRef="#br0" timeOffset="44920.79">11112 4198 0,'-17'0'0,"34"0"0,-34 18 0,-18-18 16,17 0-1,0 0 1</inkml:trace>
  <inkml:trace contextRef="#ctx0" brushRef="#br0" timeOffset="45149.75">9895 4621 0,'0'0'0,"-70"0"0,35 0 0,17 18 16,36-18 15,-1 0-31,18 0 0,36 0 16,35 0 15,-36-18-15</inkml:trace>
  <inkml:trace contextRef="#ctx0" brushRef="#br0" timeOffset="46267.01">1623 6844 0,'0'0'0,"-18"0"0,-70-18 31,70 1-31,18-1 16,0 0-16,0-17 15,53-18 1,35 35 0,-17 18-1,17 53 1,-53 18-1,-35 17 17,-70 18-17,-54-18 1,54-53-16,35-35 31,52-35 0,36 18-15,-35 17-16,70-36 16,-17 36-1,34 0 1,-34 53 0,-53 18-1,-54 52 1,-52-52 15,-53 17-31,35-70 31,0-18-15,53 0 0,53-18-1,0 0-15,0 1 16,18-36-1,53 17 1,-54 19-16</inkml:trace>
  <inkml:trace contextRef="#ctx0" brushRef="#br0" timeOffset="46467.24">2505 7056 0,'0'0'16,"-18"0"0,0 0-1,-17 0 1,18 0-16,-1 0 31</inkml:trace>
  <inkml:trace contextRef="#ctx0" brushRef="#br0" timeOffset="47750.23">4392 6756 0,'0'-36'16,"0"72"-16,0-89 0,-18-18 15,18 54-15,0-1 16,-17 18-16,-18-18 16,17 71-1,-17 71 1,35 52-1,0-35 17,0 36-17,0-142-15,35 71 0,18-53 16,17-53 15,54-53-15,-36-36-1,35-34 1,-105 88-16,88-106 16,-71 35-1,-17-35 1,-18 52 0,0 72-1,-35-1 1,-1 71 15,1 53-15,17 35-1,18-17 1,0 17 0,71-53-1,-53-71-15,35 19 0,52-36 31,1-36-15,0-52 0,-35 18-1,17-89 1,-53 36 0,-35 34-1,0 19 1,0 87 15,0 1-31,0 53 31,0-54-31,-35 89 16,17-18-16,18 18 31,0-18-15,18-52-1,88-19 1,-36-34 0,1-19-1,17-34 1,-53-18 0,0 35-1,-35 35 16,0 53-15,0-17 0,0 17-1,0 53 1,0-35 0,53-17-1,0-36 1,18-36-1,-36-17-15</inkml:trace>
  <inkml:trace contextRef="#ctx0" brushRef="#br0" timeOffset="48003.51">6103 6738 0,'0'0'0,"-18"0"0,1 18 0,-1-18 16,0 17 0,18 1-16,0 0 15,0-36 48,-17 18-32,-1 0-31</inkml:trace>
  <inkml:trace contextRef="#ctx0" brushRef="#br0" timeOffset="48230.04">5221 6985 0,'-18'0'16,"18"18"-16,18-18 31,0 0-31,70-18 31,-53 18-31,53-35 16,-52 17-16,70-17 15</inkml:trace>
  <inkml:trace contextRef="#ctx0" brushRef="#br0" timeOffset="48900.68">6438 6526 0,'0'0'0,"0"-17"0,0-1 16,-17 18 0,-19 18-1,-17 88 1,18 35 0,0-18-1,17 18 1,18-123-16,0 70 15,0-70 1,35 17-16,54-17 31,52-36-15,0-53 0,-53 19-1,-70 34-15,35-70 16,-53 35-1,0 35 1,0 36 0,-36 52-1,36-17 1,0-35-16,0 35 16,0-18-1,53-35 1,-17 0-1,-1-35 17,-18 0-32</inkml:trace>
  <inkml:trace contextRef="#ctx0" brushRef="#br0" timeOffset="49084.88">6897 6720 0,'-18'0'0,"36"0"0,-53 0 15,17 0 17,36 0-1,-1 0-31,36 0 16,0 0-16</inkml:trace>
  <inkml:trace contextRef="#ctx0" brushRef="#br0" timeOffset="49830.11">7461 6809 0,'-17'0'0,"34"0"0,-52 0 0,17 0 16,1 0 0,-1 0-1,18-18 1,53 0 0,-35 18-16,35 0 15,35 0 1,-53 71-1,-17-1 1,-18 19 15,0-72-31,-53 36 0,35-18 16,-35 36 0,-17 0-1,34-54 1,36 1-1,18-36 1,0 1-16,35-1 0,70 0 31,-35 36-15,18 52 0,0 36-1,-36 35 1,-52 18-1,-18 0 1,-88-18 15,-18-53-15,-53-17 0,-17-36-1,141-35-15,-89 0 0,89-18 16,-89-52-1,19-36 1,52-17 0,53-1-1,35-17 1,35 18 0,-52 70-16</inkml:trace>
  <inkml:trace contextRef="#ctx0" brushRef="#br0" timeOffset="50517.8">8308 6791 0,'0'0'0,"0"-18"32,0 1-17,0-1-15,0-35 16,0 0 0,-53 0-1,-18 36 1,54 17-16,-54 17 15,-17 54 1,53 52 15,35 18-15,0-70-16,53 0 31,-36-54-31,36 1 0,-35-18 16,35 0-1,35-53 1,-17-18 0,-1-34-1,-17 16 1,-53 54-16,18-71 16,-1 89-16,-17-54 15,18 71 1,-18 53-1,0 70 1,0 1 15,0-54-31,0-52 16,0 17 0,53-17-1,17-18 1,1-18-1,-18-17 1,-18 17-16</inkml:trace>
  <inkml:trace contextRef="#ctx0" brushRef="#br0" timeOffset="50811.21">9102 6332 0,'0'0'16,"0"-17"-16,0-19 0,0 19 0,0-1 15,-18 18 1,-35 0-16,18 53 31,35 71-15,0 52 0,0-53-1,0-87-15,0 52 16,0-53-16,0 36 15,17-54 1,1-17 0,35-17-1,35-71 1</inkml:trace>
  <inkml:trace contextRef="#ctx0" brushRef="#br0" timeOffset="51085.56">9596 6526 0,'0'0'15,"-18"0"17,18 18-32,-18 17 15,-17 36 1,17-1-1,1 19 1,-1-72-16,18 19 0,0-19 16,0 1-1,0-1 1,18-17 0,70-35-1</inkml:trace>
  <inkml:trace contextRef="#ctx0" brushRef="#br0" timeOffset="51900.97">9984 6562 0,'0'-18'0,"0"36"0,0-54 16,-18 36 15,-17 36-31,35-19 16,-18 36-1,18 35 1,0-17 0,0-36-1,18-17 1,35-18 0,-36 0-1,-17-35 1,0-36-1,0 0 1,0-17 0,18 18-1,0 52 1,87-35 0,1 53-1,-18 18 1,36 70-1,-54 18 1,-52-18-16,-18 0 31,-18-35-15,-17-53 0,17 18-1,1-18 1,-1-35-1,18 17-15,0-53 16,18-17 0,52-53 15,54 18-15,-18 52-1,70 71 1,-141 0-16,124 53 15,-53 70 1,-88-34 0,-18 16-1,-71-34 1,53-53-16,-17 17 16,17-35-16,-34 18 15,16-18 1,36-53 31,0 35-47,0 0 0</inkml:trace>
  <inkml:trace contextRef="#ctx0" brushRef="#br0" timeOffset="52167.63">10301 6068 0,'0'0'0,"-18"0"0,-17-36 15,0 36 1,17 0 0,1 0-1,-1 0 1,0 0 31,1 18-32,-1-18-15</inkml:trace>
  <inkml:trace contextRef="#ctx0" brushRef="#br0" timeOffset="52468.44">8890 6544 0,'53'0'31,"-35"0"-31,-1 0 0,36-18 15,35 1 1,-17-1 0,-54 18-1,-34 0 32,-36 0-31</inkml:trace>
  <inkml:trace contextRef="#ctx0" brushRef="#br1" timeOffset="-36021.6">16898 14975 0</inkml:trace>
  <inkml:trace contextRef="#ctx0" brushRef="#br1" timeOffset="-33762.27">11412 12647 0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52:41.1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3598 547 0,'0'0'0,"-17"0"62,-1 17-46,0 1-16,1 0 0,-54 70 16,-17 53-1,53-88-15,-53 70 32,-36 19-17,18-54 1,18 0-1,53-70 1,-1-36 0,36-17-1,0-36 1,53-17 0,36-36-1,-19 54 1,-35 35-1,18-1 1,-17 36 0,-19 71-1,1 17 17,35 18-17,-36-36 1,19-17-1,34-35 1,18-18-16,18 0 31,-88-18-31,88-52 16,-36 17 0,1-53-1,-53-17 1,-18-1-1,-18 1 1,-88-1 15,0 89-15,-35 0 0,0 35-1,35 105 1,106-16-1,0 69 1,71-52 0,17-35-1,0-36 1,36-35 0,-1 0-1,-70-53 1,0 0-1</inkml:trace>
  <inkml:trace contextRef="#ctx0" brushRef="#br0" timeOffset="489.8">4110 917 0,'0'18'16,"0"-36"-16,-18 53 0,-17 18 15,17-35 1,18 0-16,18-18 16,0 0-16,34 0 15,19-36 1,-18-34-1,-18 17 1,-35 0 0,0 35-1,0-35 1,-53 36-16,-17 17 31,34 53-15,-34 53-1,70-1 1,-18-16 0,18-19-1,18-35 1,35-17 0,35 0-1,0-18 1</inkml:trace>
  <inkml:trace contextRef="#ctx0" brushRef="#br0" timeOffset="1124.61">4957 723 0,'0'0'0,"-18"0"15,18-17-15,-35 17 16,17 0-16,-35 0 16,-35 17-1,35 54 1,35-54-16,-52 124 16,70-35-1,0-17 1,53-54-1,35-18 1,18-17 15,-71-17-31,71-36 16,-18-35 0,0-18-1,-17-35 1,-54 17-1,19 18 1,-36 89-16,0-18 0,-36 52 47,1 89-31,-18 17-1,18 1 1,35-1-1,0-87-15,0 34 16,35-34 0,36-19 15,-18-17-31,17-35 31,-52 17-31,35-17 16,-36 17-16,1 1 0</inkml:trace>
  <inkml:trace contextRef="#ctx0" brushRef="#br0" timeOffset="1723.53">5768 776 0,'18'0'16,"-18"-18"-16,0 1 16,0-1-1,-18 1 17,-35 17-17,-18 35 1,1 35-1,-1 19 1,36-1 0,17-71-16,18 36 15,0-17 1,53-36 0,18 0-1,-18-36 1,70-52-1,-52 0 1,-36 0 15,0 52-31,-35 19 32,0 34-17,0 89 1,0-18-1,-17 1 1,17-54 0,35 0-1,18-35 1,-35 0-16,52-17 16,18-36-1</inkml:trace>
  <inkml:trace contextRef="#ctx0" brushRef="#br0" timeOffset="2229.73">6121 811 0,'0'-17'0,"0"-1"15,0 0 1,35 1 0,36-1-1,-19 18 1,-16 0-16,52 53 15,-35 18 1,-36-1 0,-17 18-1,-17-17 17,-54-36-17,71-17-15,-53-18 16,71-18-1,-18-17 1,0-36 0,53-34-1,-18 52 1,53-18 0,-17 36-1,-53 17 1</inkml:trace>
  <inkml:trace contextRef="#ctx0" brushRef="#br0" timeOffset="3122.94">7267 935 0,'0'0'0,"0"-18"16,18 18-16,-18-17 0,0-54 31,0 53-31,0-17 16,-18-18-1,-52 18 1,52 35-16,-70 0 16,-18 0-1,18 88 1,17 36-1,36-19 1,35-87 0,-18 53-16,18-54 15,36 36-15,34-53 32,36 0-17,0-53 1,0-17-1,-36-36 1,-52 88-16,17-105 16,-17 52-1,-18 54 1,-18 87 15,0-17-15,18-35-16,0 70 15,-17 0 1,34-35 15,36-35-15,18-18-16,17-18 31,-70 18-31,52-53 16,-34 35-16</inkml:trace>
  <inkml:trace contextRef="#ctx0" brushRef="#br0" timeOffset="3422.69">7885 582 0,'0'-18'16,"0"36"-16,0-71 0,0 0 16,0 36-16,0-19 15,-18 36 1,0 36-1,-35 52 1,36 18 0,17-71-1,-53 106-15,35-35 32,18-36-17,0-34-15,0-19 31,53-17-15,35-35 0,-52 0-16</inkml:trace>
  <inkml:trace contextRef="#ctx0" brushRef="#br0" timeOffset="3724.23">8220 706 0,'0'0'16,"17"-18"-16,-17 0 16,0 54-1,-35 16 17,17-34-32,-17 35 15,0 53 1,17-36-1,18-17 1,0-35 0,0 0-1,36-18 1,34 0 0,-52-18-16,52-17 15</inkml:trace>
  <inkml:trace contextRef="#ctx0" brushRef="#br0" timeOffset="4573.87">8590 741 0,'-18'-18'31,"1"18"-31,-1 0 0,-17 18 16,0 17-1,17 36 1,18-1 0,0-52-16,0 35 15,0-18 1,0-17 0,18-18-1,-1 0 1,1-71-1,-18 18 1,0-17 0,0-1 15,18 18-15,52 18-1,71 17-15,-123 18 16,105 0-1,-34 36 1,-19 34-16,-35 18 31,-35 0-15,0 1 0,-17-54-1,-1-17 1,-17-18-1,35-18 32,0-53-47,0-17 32,88-35-32,18 35 31,17 35-16,1 53-15,-18 0 16,-89 17-16,54 71 31,-54 1-15,-17-1 0,-17 0-1,-36-17 1,35-71-16,-17 35 15,0-17 1,17-18 0,-17 0-1,17-53 17</inkml:trace>
  <inkml:trace contextRef="#ctx0" brushRef="#br0" timeOffset="4869.75">8731 282 0,'-17'0'0,"34"0"0,-52 0 15,35-17 1,-18 17-16,1 0 16,-1 0 15,0 0-15,18 17-1,-35-17 1,0 18-16</inkml:trace>
  <inkml:trace contextRef="#ctx0" brushRef="#br0" timeOffset="5123.72">7408 600 0,'18'0'32,"0"0"-32,-1 0 0,54 0 15,35 0 17,-1 0-32,-69 0 15,-19 0-15,-17-18 31</inkml:trace>
  <inkml:trace contextRef="#ctx0" brushRef="#br0" timeOffset="6149.57">2752 1623 0,'0'0'0,"-18"0"0,0 0 0,1 0 0,-36 0 32,35 0-17,18 17 1,35-17 0,-17 0-1,70 0 1,53-17-1,18 17 1,53 0 0,88 0-1,-212 0-15,194-18 16,124 0 15,70 18-15,0 0-1,159 0 1,-264-17-16,281 17 31,-158 0-15,0-18 0,-159 18-1,71 0 1,-53 0-1,-18 0 1,-176-17 0,-106-1-1,-36 18 1,-17-18 15,0 1 0</inkml:trace>
  <inkml:trace contextRef="#ctx0" brushRef="#br0" timeOffset="6304.18">9596 1482 0,'0'17'78</inkml:trace>
  <inkml:trace contextRef="#ctx0" brushRef="#br0" timeOffset="7555.36">741 2787 0,'17'0'31,"1"0"-31,0-18 16,-1 18-16,54-53 16,-53 36-1,34-36 1,-34 53-16,0-71 15,-18 54 1,-18-19 0,-70 36-1,0 0 1,0 53 0,52-35-16,-17 35 15,36-18 1,17 36-1,35-36 1,36 0 0,-1-17-1,54 17 17,-54 18-17,-52 0-15,-18 0 31,-88 0-15,-18-36-16,-35 1 31,70-18-15,-35-35 0,53-18-1,36 18 1,34 17 15,1 18-31,53 0 16,17-18-1</inkml:trace>
  <inkml:trace contextRef="#ctx0" brushRef="#br0" timeOffset="8329.77">1199 2822 0,'0'0'15,"-17"0"1,17 18 0,-53 35-1,35 0 1,18 0-1,0-18 1,88-35 0,-17 0-1,70-35 1,-106 17 0,89-17-1,-36-18-15,-70 17 31,-1 1-15,-17 0 0,0 53 15,-17 34-15,-1 19-1,18 35 1,0 0-1,0 70 1,0-141-16,18 159 16,35 0-1,-18-17 17,-17-1-17,-18-35-15,-71 36 31,-35-89-15,-17-70 0,-36-36-1,18-17 1,-36-89 0,1-140-1,105 105 1,71-53-1,36 71 1,87-18 0,36 18-1,35 18 17,-53 70-32</inkml:trace>
  <inkml:trace contextRef="#ctx0" brushRef="#br0" timeOffset="8891.36">1976 2734 0,'-18'0'31,"18"18"-31,0-1 15,-18-17-15,18 53 16,0-35-16,0 35 16,0 17-1,0-17 17,0-35-17,0 0 1,-17-1-1,17-52-15,-18-18 16,18-18 15,18 1-15,52-1 0,54-17-1,17 53 1,-18 52-1,-52 54 1,-71 17 0,0 0-1,-18 1 17,-35-54-32,36-17 15,17-36 32</inkml:trace>
  <inkml:trace contextRef="#ctx0" brushRef="#br0" timeOffset="9220.87">2840 2434 0,'0'-17'15,"-18"17"-15,1 0 0,-36 70 32,17 36-32,19 0 31,17 17-16,0-17-15,0-53 32,17-53-17,1 0 1,0 0 0,-1-35-16</inkml:trace>
  <inkml:trace contextRef="#ctx0" brushRef="#br0" timeOffset="9432.04">2522 2805 0,'0'0'0,"18"0"15,0 0 1,-1 0-16,1 0 15,88-18-15,-18 0 32,-18-17-17,-52 35-15</inkml:trace>
  <inkml:trace contextRef="#ctx0" brushRef="#br0" timeOffset="10120.36">3316 2840 0,'0'0'0,"0"-18"0,18 18 16,-18-35-16,0-18 31,0 18-31,-36-18 32,-16 35-17,34 18-15,-35 0 16,0 35-1,0 54 1,18 16 0,0-16-1,35-1 17,0-53-17,70-35-15,1-17 31,-18-19-15,17-34 0,-17-19-1,-53 19 1,0 35 0,0 17-1,0 36 1,0 35-1,0 35 1,18-35 0,-1-36-1,19 19 17,17-36-17,-1 0 1,-52-18-16</inkml:trace>
  <inkml:trace contextRef="#ctx0" brushRef="#br0" timeOffset="10720.3">3704 2716 0,'0'0'15,"0"-17"-15,0-1 16,18 0-1,52 1 1,1 17 0,-1 35-1,-34 0 1,-36-17-16,17 70 31,-34-17-31,-19-18 31,-16-18-31,34-17 16,0-18 15,18-18-31,18-35 32,52-18-17,-17 1 1,0-1-1,0 18 1,-35 36 0,-18 87 15,-35 1 0,-18 17-15,53-17-1,0-54-15,0 54 16,0-36 0,53-35 15,-1-17-15,19-36-16</inkml:trace>
  <inkml:trace contextRef="#ctx0" brushRef="#br0" timeOffset="11136.31">5027 2628 0,'0'0'0,"-18"0"16,36 0 31,0 0-47,-1-17 15,-17-1-15,18 0 16,-18 1-1,0-19 1,-53 36 0,18 36-1,17 17 1,1-18 15,17-18-31,17-17 31,-17 18-31</inkml:trace>
  <inkml:trace contextRef="#ctx0" brushRef="#br0" timeOffset="11638.11">4939 2963 0,'18'0'31,"-1"0"-31,1 0 16,-18-17-1,0 34 32,-18-17-31,18 18-16,0 0 16,18-18 15,-1 0-16,1 0-15,17-18 16,-35 0 0,0-17-1,-17 35 17,-1 0-17</inkml:trace>
  <inkml:trace contextRef="#ctx0" brushRef="#br0" timeOffset="12936.28">7232 2734 0,'0'0'16,"18"0"-16,-1 0 0,1-35 16,-18-18-1,0 18 1,0-36 0,-53 18-1,0 35 16,35 18-31,-35 0 16,-35 89 0,53-19-1,0 18-15,17 1 32,18-72-32,0 1 15,53-1 1,0-17-1,0-17 1,0-36 0,0-18-1,-36 18 17,-17 36-32,18-18 15,-18 52 16,0 36-31,0 18 32,0-54-32,18 19 15,-18-19-15,52 18 16,1-35 0,18 0-1,17-35 1,18-18-1,-71-35 1,-17-53 0,-18 0-1,-71 35 17,-34 18-17,-37 17 1,19 71-1,88 0-15,-142 36 16,1 69 0,52 37-1,-34 69 1,34 1 0,54-71-1,70-106-15,0 124 16,53-36-1,52-70 1,89-17 0,36-36-1,-19-71 1,-158 53-16,53-34 31,0-19-31,-53 36 31,-53-1-15,0 19 0,0-18-1</inkml:trace>
  <inkml:trace contextRef="#ctx0" brushRef="#br0" timeOffset="13499.75">8096 2364 0,'0'-18'16,"0"36"-16,0-54 0,0 54 47,0 88-32,-35 17-15,17 36 16,-17-18 15,35-106-31,-18 18 16,18-35-16,0 35 16,0-35-1,18-54 16,0 19-31</inkml:trace>
  <inkml:trace contextRef="#ctx0" brushRef="#br0" timeOffset="13803.32">8096 2364 0,'0'0'0,"18"0"31,0 0-31,17-18 0,71 0 32,-18 18-17,-35 0 1,-71 0 15,-17 0-15,0 36-16</inkml:trace>
  <inkml:trace contextRef="#ctx0" brushRef="#br0" timeOffset="14055.19">7955 2822 0,'0'0'0,"0"18"0,18-18 47,17 0-47,53 0 15,-35-35 1,-18 35-16,18 0 16,-35-18-16,17 18 15</inkml:trace>
  <inkml:trace contextRef="#ctx0" brushRef="#br0" timeOffset="14329.94">8502 2787 0,'0'18'31,"0"-1"-15,0 1-16,-18 17 15,18 18 1,0-35 0,0-1-1</inkml:trace>
  <inkml:trace contextRef="#ctx0" brushRef="#br0" timeOffset="14542.93">8537 2628 0,'0'0'0,"-17"0"0,34 0 78,1 0-78,-1 0 15</inkml:trace>
  <inkml:trace contextRef="#ctx0" brushRef="#br0" timeOffset="15138.17">8855 2716 0,'-18'0'0,"0"0"16,1 0-1,17 18-15,0 0 16,0 17-1,0 18 1,0 0 0,0-18-1,0-17 1,0-36 46,0 0-62,0-17 16,0-18 0,53-35-1,-36 70-15,54-35 16,52 1 0,18 52-1,-52 17 1,-1 71-1,-88-17 1,0 17 0,-35-35-1,-1-18 17,19-35-32,17-17 46,0-1-46</inkml:trace>
  <inkml:trace contextRef="#ctx0" brushRef="#br0" timeOffset="15736.29">9913 2646 0,'0'-18'15,"0"36"-15,0-53 16,-53-1-16,0 19 16,-53 17-1,18 17 1,71 1 0,-36 52-1,17 36 1,19-18-1,17-17-15,0-18 32,88-53-17,18 0 1,0-53 0,-1-18-1,1-52 1,-35 0-1,-1-54 1,-52 36 0,-18 88-1,-53 53 17,0 88-32,18 18 15,17 53 16,18-124-31,0 71 16,0 0 0,36-36-1,34-52 1,-17-18 0,0-18-1,17-35 1</inkml:trace>
  <inkml:trace contextRef="#ctx0" brushRef="#br0" timeOffset="16204.55">10530 2364 0,'0'0'0,"0"-18"0,0-35 15,18 53-15,-18-18 16,0 36 15,0 0-31,0 70 16,-18 35 0,1 1-1,-19-36 16,19-35-15,17-35-16,0-1 16,35-70 15,-35 36-31</inkml:trace>
  <inkml:trace contextRef="#ctx0" brushRef="#br0" timeOffset="16779.63">10495 2434 0,'0'-53'16,"0"106"-16,0-159 16,0 71-1,53 17 1,35-17 0,-52 35-1,87 0 1,-35 18-1,0 52-15,-70 19 32,-53-37-17,-89 19-15,1 0 32,35-71-17,70 0 1,53-18 15,36 0-15,-36 18-16,53 0 15,36 0 17,-1 53-32,-70 18 31,-53-18-16,-53 0-15,18-53 16,-106 35 0,35-18-1,-17-17 1,34 0 0,72 0-1,34-17 16,19-1-15,69-17 0</inkml:trace>
  <inkml:trace contextRef="#ctx0" brushRef="#br0" timeOffset="17670.65">11430 2540 0,'0'-18'16,"-18"36"15,-17 17-15,35-17-16,-35 35 16,0 17-1,35-17 1,35-35-1,35-18 1,36 0 0,0-35-1,-18-36 1,-35 1 0,-35-1 15,-18 53-16,0 1 1,-18 52 15,-17 36-15,17 34 0,18 1-1,0 53 1,0 35-1,0-123-15,0 105 16,-17 89 0,-19-1-1,19 1 17,-1-195-32,0 107 0,1-1 15,-19-53 16,1-70-31,0-70 32,0-36-17,-18-88 1,-35-124 0,17-17-1,71 70 1,0-52-1,71-1 1,-1 124 0,54-18-1,-36 89 1,-53 70 0,-17 0 15</inkml:trace>
  <inkml:trace contextRef="#ctx0" brushRef="#br0" timeOffset="18250.04">12894 1887 0,'0'-17'0,"0"34"0,18-34 15,-18-19 1,-18 19-1,0 17-15,-35 0 16,-17 0 0,35 17-16,-54 89 15,-16 35 17,34 0-32,-17 71 31,17 35-16,54-88-15,17-124 16,0 124 0,70-53-1,18-53 1,36-53 0,-18-36-1,-89 19-15,36-19 16,-35 19-16,17-1 0</inkml:trace>
  <inkml:trace contextRef="#ctx0" brushRef="#br0" timeOffset="18554.74">13123 2258 0,'0'0'0,"-17"0"0,-1 0 16,-35 17-1,0 54 1,0 52 0,0 19-1,36-72 1,-1 18-1,18-52 1,35-36 15</inkml:trace>
  <inkml:trace contextRef="#ctx0" brushRef="#br0" timeOffset="18887.33">12929 2328 0,'0'0'16,"0"-17"-16,36-19 15,16 1-15,37 17 32,-1 18-17,18 0 1,17 106-1,-105-17 1,-18 34 0,-53-17-1,0-36 1,18-17 0,-1-53 15,19 0-16,-18 0 1</inkml:trace>
  <inkml:trace contextRef="#ctx0" brushRef="#br0" timeOffset="19119.71">12859 2611 0,'0'0'0,"0"-18"15,17 18 17,36-18-32,71-17 15,35 17 1,-18-17 0,-71 17 15,-17 18-31</inkml:trace>
  <inkml:trace contextRef="#ctx0" brushRef="#br0" timeOffset="19369.97">13723 2328 0,'0'0'16,"0"18"15,0 0-31,0 35 15,-18 70 1,-17-35 0,17 0-1,18-52 1,0-19 15</inkml:trace>
  <inkml:trace contextRef="#ctx0" brushRef="#br0" timeOffset="19629.96">13741 2364 0,'17'-18'16,"-34"36"-16,34-54 0,1 36 15,0 0 1,17 71-1,0-1 1,0 19 0,18-1-1,-53-71-15,36 19 16,-19-19 0,1-17-1,0 0 16,-1-17-31</inkml:trace>
  <inkml:trace contextRef="#ctx0" brushRef="#br0" timeOffset="19919.65">14252 2222 0,'0'-17'16,"0"34"-16,0-52 0,-17 53 31,17-1-31,-53 54 16,35 53-1,-17-19 1,-1 1 0,1-35-1,35-54 1,0 1-1,18-18 17,17-18-32</inkml:trace>
  <inkml:trace contextRef="#ctx0" brushRef="#br0" timeOffset="20229.75">14728 2417 0,'18'0'31,"0"0"-15,-1 0-1,1 0-15,17 0 16,53-18 0,-52 18-1,-19 0-15,36 0 16,-70 0 15,-1 0-31</inkml:trace>
  <inkml:trace contextRef="#ctx0" brushRef="#br0" timeOffset="20469.7">14711 2575 0,'0'0'16,"17"0"15,1 0-16,0 0 1,17 0 0,18 0-1,-35 0-15,-1 0 32,1 0-32</inkml:trace>
  <inkml:trace contextRef="#ctx0" brushRef="#br0" timeOffset="21287.31">15311 2134 0,'0'0'0,"0"18"0,0 0 16,17-18 15,1 0-31,52 0 31,-52 0-15,17-18 0,-35-17-1,0-1-15,-35 19 32,17 17-32,-17 0 15,-18 17 1,18 36-1,17-17 1,18-19 0,36-17-1,-19 0-15,54 0 32,-18 0-32,-18-35 31,-17 0-16,-18-1 1,0 19 0,-36 17-1,1 17 1,-36 72 0,36-19-1,18-17 1,17 35-1,70-52 1</inkml:trace>
  <inkml:trace contextRef="#ctx0" brushRef="#br0" timeOffset="21619.83">15963 2293 0,'0'0'0,"0"-18"32,0 1-32,-17 17 15,-36 53 1,17 17-1,1 54 1,0-1 0,0-35-1,-1 1 1,36-72-16,0 1 16,18-18-1</inkml:trace>
  <inkml:trace contextRef="#ctx0" brushRef="#br0" timeOffset="21949.88">15946 2399 0,'0'-18'0,"0"36"15,0-53-15,0 17 0,0-17 16,17 17-16,18 0 15,18-17 1,-35 35-16,70 0 16,18 35-1,-35 36 17,-18 52-17,-36 1-15,-34-18 31,-54-36-15,36-34 0,17-36-1,0 0 1,1 0-16</inkml:trace>
  <inkml:trace contextRef="#ctx0" brushRef="#br0" timeOffset="22204.13">15822 2646 0,'0'0'16,"0"-18"0,18 18-1,17 0 1,53 0-1,36-35 1,-54 35 0,-52 0-16,35-35 15,0-1 1,-36 36-16</inkml:trace>
  <inkml:trace contextRef="#ctx0" brushRef="#br0" timeOffset="22486.74">16651 2311 0,'0'0'0,"18"0"0,-1 0 15,19 17 17,-36 54-17,17-1 16,-17-52-31,18 88 0,-18-36 16,18 1 15,-1-36-15,1-35 0,-1 0-1,19-35 1</inkml:trace>
  <inkml:trace contextRef="#ctx0" brushRef="#br0" timeOffset="22734.62">17039 2328 0,'0'0'0,"0"-17"0,18 17 16,-18-18-16,-18 36 31,-35 35-16,0 70-15,0 1 16,18-36 15,-18-18-31,53-52 32,35-53-1</inkml:trace>
  <inkml:trace contextRef="#ctx0" brushRef="#br0" timeOffset="23304.23">17551 2222 0,'0'0'0,"0"-17"31,0-1-15,0 1 0,0-19-1,35 36 1,-17 0-1,-1 0 1,-17 53 0,-17-18-1,-1-17-15,-17 0 16,-1-18 0,19 0 15,17-18 0,0 0-15,70-17-1,-34 18-15,-1 17 32,-17 35-17,-18 18 1,-18 0-1,0-36-15,-52 54 16,52-53 0,0-18-1</inkml:trace>
  <inkml:trace contextRef="#ctx0" brushRef="#br0" timeOffset="23786.73">18009 1764 0,'18'-18'0,"-36"36"0,54-36 0,-19 18 15,18 0 1,36 53 0,-18 18-1,-35-54-15,52 107 16,-52 35 15,-18-54-31,-35 72 31,-54-54-15,-69 18 0,122-105-16,-122 69 15,52-52 1,0-17 0,71-19-1,17-17 16,0-35-15,1 35-16,-1 0 0</inkml:trace>
  <inkml:trace contextRef="#ctx0" brushRef="#br0" timeOffset="24886.75">4674 4110 0,'0'0'15,"0"-18"-15,0-35 32,-17 53-17,-19 36 1,1 52 0,35 106-1,-35 17 1,-18-34-1,35-124-15,-70 194 16,53-106 0,-18 0-1,35-71 1,18-87 31,0-1-47,0-35 15,0 18-15,0 17 0</inkml:trace>
  <inkml:trace contextRef="#ctx0" brushRef="#br0" timeOffset="25269.38">4180 4533 0,'0'-35'0,"0"70"0,-17-88 0,-1-17 16,18-18-1,0-1 1,88-17 0,18 54-1,-71 34-15,124-17 16,-106 35-16,88 17 31,0 89-31,-123 35 31,-71-53-15,-106 18 0,124-88-16,-106 52 15,53-34 1,35-36 0,70 0 15,54-36-16,-18 1 1</inkml:trace>
  <inkml:trace contextRef="#ctx0" brushRef="#br0" timeOffset="25920.4">4921 4392 0,'-17'0'0,"34"0"0,-34-18 16,17 1-16,0-1 15,0-17 1,35 0 0,0 17-1,71 0 1,-53 18-1,35 71 1,-35-1 0,-53-17-1,-18 18 1,1-53-16,-36 17 16,35-18-1,1-17 16,17-52-31,0 16 32,17 19-32,36-54 15,18 1-15,-18 17 32,52 35-17,-16 18 1,-36 0-1,-53 71 1,0-54-16,0 54 16,-18-1-1,-17-17 1,17-18 0,18-17 15,0-36 0,0 1-15,0-18-16</inkml:trace>
  <inkml:trace contextRef="#ctx0" brushRef="#br0" timeOffset="26101.15">5574 4110 0,'0'-18'0,"0"36"0,0-53 15,0 17 1,-18 18 0,18 18 31,18-18-32,-18 17-15</inkml:trace>
  <inkml:trace contextRef="#ctx0" brushRef="#br0" timeOffset="26435.98">5803 4216 0,'0'0'15,"0"17"1,18 19 0,17-1-1,18 35 1,-18 19 0,-17-36-1,-18-1 16,0-34-31</inkml:trace>
  <inkml:trace contextRef="#ctx0" brushRef="#br0" timeOffset="26686.26">6209 4269 0,'0'0'16,"-18"0"15,1 0-15,-1 17-16,0 1 0,-52 35 31,34 0-16,-16 17 1,34-34 0,18-19-1</inkml:trace>
  <inkml:trace contextRef="#ctx0" brushRef="#br0" timeOffset="27603.76">6773 4216 0,'0'0'15,"0"-18"-15,0 0 0,-17 18 0,-36-35 31,-35 35-15,-1 18 0,1 35-1,18 35-15,17 53 32,53-70-17,0-19 1,53-34-1,35-18 1,0 0 0,0-53-1,0-35 1,-70 70-16,17-52 16,-17-36 15,-18 35-16,0 54 1,-35 34 0,-1 54-1,36 0 1,0 17 0,0-18-1,0-34 1,71-19-1,-18-17 1,-35 0-16,52 0 16,18-53-1,0-35 1,-52 18 0,17-89 15,-18 35-16,-35 54 1,0 17 0,-18 70 15,1 1-31,-1 53 16,-17 105-1,35-88 1,0 36-1,0-36 1,35-53 0,18-35-1,0 0 1,-18-35 0,0 0 15</inkml:trace>
  <inkml:trace contextRef="#ctx0" brushRef="#br0" timeOffset="27819.92">7179 4198 0,'0'0'15,"-18"18"-15,36-18 47,0 0-47,17 0 16,18 0-1,0-18 1</inkml:trace>
  <inkml:trace contextRef="#ctx0" brushRef="#br0" timeOffset="28284.59">7549 4304 0,'18'0'0,"-36"0"0,54 0 16,-19 0-16,54 0 31,-1-35-16,-34-1 1,-36-17 0,0 0-1,0 36 1,-18 17 0,-35 0-16,36 0 0,-36 53 31,0 0-16,17 35 1,36 0 0,0-17-1,36-36-15,34-17 32,-17-18-17,18 0 1,-1 0-1,-17-36 1,-53 19-16,35-1 0</inkml:trace>
  <inkml:trace contextRef="#ctx0" brushRef="#br0" timeOffset="28879.84">9507 3792 0,'0'0'15,"-17"0"1,-1 36-1,0-19-15,1 36 16,17-35-16,-18 141 16,1-1-1,-19-69 1,19-1 0,17-35 15</inkml:trace>
  <inkml:trace contextRef="#ctx0" brushRef="#br0" timeOffset="29352.17">9790 4145 0,'-18'0'31,"0"18"-31,1-1 0,-89 54 16,18-18-1,17 17 1,36-17 0,52-53 30,19-35-30,-19 17-16,19-17 16,52-35-1,35-19 1,-52 72 0,-54 17-1,19 53 1,-19 0-1,1 35 1,35 0 0,-18-53-1,36-35 1,-18 0 0,-18-17-1</inkml:trace>
  <inkml:trace contextRef="#ctx0" brushRef="#br0" timeOffset="29652.4">10425 3828 0,'0'0'0,"-36"0"15,1 0 1,-36 88-1,19 53 1,16-18 0,-17 19-1,18-37 1,35-87-16,0 35 16,53-53 30,18-35-46,-54 17 16</inkml:trace>
  <inkml:trace contextRef="#ctx0" brushRef="#br0" timeOffset="30035.47">10442 4304 0,'18'18'31,"-1"-18"-31,1 0 16,0 0-16,52-18 15,-17 0 1,-17-17 0,-36 0-1,0 17 16,-71 18-15,0 53 0,18 0-1,36 35-15,17-17 32,17-36-17,72-35 1,17 0-1,17-53 1,-88 53-16</inkml:trace>
  <inkml:trace contextRef="#ctx0" brushRef="#br0" timeOffset="30567.95">11148 3881 0,'-18'0'0,"36"0"0,-54 17 16,19 1-16,-1 17 0,1-17 15,-19 105 1,1 1 0,0-36-1,17 0 1,18-53-1,0-17 1,0-36 15,0-35-15,0 1 0,71-19-1,17 18 16,-53 53-31,0 0 16,1 0-16,34 0 0,-17 71 31,-53-18-15,0 17 0,-106 1-1,18-36 1,53-35-16,-89 35 15,36-35 1,53 0 0,35-35-1,0 17 1</inkml:trace>
  <inkml:trace contextRef="#ctx0" brushRef="#br0" timeOffset="31379.48">11589 4092 0,'0'-17'0,"17"17"15,1 0-15,0 0 16,52-53 0,-17 35-1,53-35 1,-35 0 0,-71 18-1,0 17 1,-18 18-16,-88 0 15,-17 18 1,52 17 0,18 36-1,53 17 1,0-35 0,18-36-1,52 36 1,18-53-1,-17 0 1,-36 0 0,-105 0 15,34 0-31,-69 36 16,-1 34-1,35-17 1,18 35-1,53-17 1,36-18 0,34-53-1,18 0 1,36-18 0,-18-17-1,35-53 16,-35 17-31</inkml:trace>
  <inkml:trace contextRef="#ctx0" brushRef="#br0" timeOffset="31659.81">12294 3810 0,'0'-18'0,"0"36"0,-17-53 15,-19 35 1,19 0-16,-19 0 15,19 88 1,-18 35 0,-1 1-1,19 35 1,-1-54 0,18-34 15,0-53-16,53-18 1,0-36 0,-36 19-16</inkml:trace>
  <inkml:trace contextRef="#ctx0" brushRef="#br0" timeOffset="32059.83">12330 4269 0,'0'17'16,"0"1"0,17-18-16,1 0 15,35 0 1,0-35 0,17-1-1,-52-17 1,-18 18-1,-35 17 17,-18 18-32,-18 36 31,1 34-15,70 19-1,0-37 1,0-34-16,0 35 15,70-35 1,1-1 0,17-17-1,-35-17 1</inkml:trace>
  <inkml:trace contextRef="#ctx0" brushRef="#br0" timeOffset="32869.89">12912 4075 0,'-18'0'15,"0"0"-15,1 0 0,-19 35 32,1 35-32,18 1 31,-1 17-16,0-35 1,1-18 0,17-17-1,0-36 17,0-17-17,0-18 16,17-35-31,71-18 32,-17 53-17,17 36 1,0 17 0,-35 35-1,-17 53 1,-19-17-1,-17-54-15,0 36 16,0-18 0,-17-35 15,-1 0-15,0-17 15,18-36-16,0-18-15,53-35 32,18 36-32,35 17 31,-1 53-15,-52 35-1,-35 53 1,0 18-1,-18-53 1,-18 35 0,-17-52-1,35-19 1,0-34 31,0-1-47</inkml:trace>
  <inkml:trace contextRef="#ctx0" brushRef="#br0" timeOffset="33269.44">13705 4251 0,'18'0'0,"-18"-18"15,18 18 1,-1-17-16,1 17 0,35-53 16,17-18-1,-52 36 1,-18 0 0,0 17-16,-70 36 46,-1 52-30,18 36 0,35-35-16,18-1 15,0-52-15,53 17 32,0-35-17,53 18 1,0-36-1,-53-17 1</inkml:trace>
  <inkml:trace contextRef="#ctx0" brushRef="#br0" timeOffset="33779.56">14287 4057 0,'0'-18'16,"0"36"-16,0-53 15,0 52 16,-35 19-15,0 52 0,35-71-16,-18 54 0,1 17 31,-1-35-15,0-35-1,1-18 1,17-18 15,17-35-15,54-35-1,35-36 1,0 36 0,35 18-1,-124 70 1,72 17-1,-72 54 1,-17 52 0,-35-17-1,17-70-15,1-1 0,-19 18 32,54-53-1,0-18-16,52-35 1,-17-17-16</inkml:trace>
  <inkml:trace contextRef="#ctx0" brushRef="#br0" timeOffset="34080.01">15028 3828 0,'18'-36'0,"-36"72"0,36-89 16,-18 17-1,0 54 17,-18 35-17,-17 53 1,0 0 0,17 17-1,18-17 1,0-53-1,0-35-15,18 17 16,52-35 0,-17 0-1,18-53 1,-54 53-16</inkml:trace>
  <inkml:trace contextRef="#ctx0" brushRef="#br0" timeOffset="34309.58">14887 3986 0,'0'0'0,"18"0"32,-1 0-32,1 0 0,70 0 31,-17 0-16,-36 0 1,-17-17 0,-18-1-1</inkml:trace>
  <inkml:trace contextRef="#ctx0" brushRef="#br0" timeOffset="36009.57">16457 3828 0,'18'0'0,"-36"0"0,36-18 0,17-17 32,-35 17-32,0-17 15,-35 17 1,-53 18 0,17 18-1,-53 70 1,19 53-1,52 0 1,53-88 0,-18 88-1,18-53-15,71-17 32,34-71-17,19 0 1,-1-35-1,-87 17-15,105-52 16,-71-19 0,19 1-1,-54 0 1,-35 35 0,0 35 15,-35 71-16,17-35 1,-17 52 0,-1 36-1,19-35 1,17-1 0,53-70-1,0 0 1,17 0-1,-70-52 1,0 16 0,0-52-1,-18 35 1,18-17 0,18 34-1,53 19 16,17 17-15,-70 0-16,70 17 0,-35 36 31,-36 35-15,-17 1 0,0-36-1,0-1 1,-17-52-1,17 18-15,-18-18 16,18-35 15,0 0-15,18-54 0,52 19-1,-52 34 1,52 1-1,36 0 1,-35 35-16,-1 53 31,-52 35-15,0-17 0,-18-18-1,-18-36 1,-17 1-1,-1-18 1,1-18 0,35-35-1,18-17 1,70-19 0,0 37-1,18 34 16,17 18-15,-34 70 0,-72 36-16,-17-53 15,-35 18 17,-36-18-17,54-36 1,17-34 15</inkml:trace>
  <inkml:trace contextRef="#ctx0" brushRef="#br0" timeOffset="36535.6">18274 4198 0,'0'-18'15,"0"36"-15,0-53 16,0-1-1,0 19-15,0-1 16,0 1 0,-18 52 15,1 35-15,-19 72-1,1 16 1,0 1 15,17-106-31,-35 141 16,36-123-16,-54 228 0,36-69 31,-36 17-15,36-53-1,17-89 1,18-87-1,0-71 1,18-53 0</inkml:trace>
  <inkml:trace contextRef="#ctx0" brushRef="#br0" timeOffset="36935.35">17974 4251 0,'0'-18'0,"0"36"0,0-71 0,0 35 16,0-52 0,18 17-16,87 0 31,37 35-16,-1 36 1,-35 70 0,-106 71-1,-71-88 1,-70-19 0,17-16-1,71-19 16,18-17-31,35-17 32,71-19-17</inkml:trace>
  <inkml:trace contextRef="#ctx0" brushRef="#br0" timeOffset="37735.69">18750 4057 0,'0'0'15,"-35"0"17,17 18-32,-35 34 15,36-34 1,-1 35-16,0-35 15,18 52 1,0-34-16,53-19 31,18-17-15,-36 0 0,-17 0-16,-18-35 0,0-36 31,0 18-16,0-35 1,17 18 0,54 34-1,17 19 1,-17 17 0,-1 53-1,-52 35 16,-18 0-31,0 0 32,0-70-32,-35 35 15,17-36 1,0-17 0,-17 0-1,35-35 1,0-18-1,0 36-15,0-54 16,71-17 0,17 0-1,0 70 1,18 0 0,0 89 15,-89-1-16,-17 36-15,-53-35 32,0-18-17,1-36 1,52-34 15,17-1-15</inkml:trace>
  <inkml:trace contextRef="#ctx0" brushRef="#br0" timeOffset="38109.67">19614 4180 0,'18'0'31,"-18"-17"-31,0-1 16,53-17 0,-35 17-16,-1-17 15,1-18-15,-18 35 32,-71 71-1,1 35-16,70-70-15,-18 53 16,1-1 0,17-34-1,35-19 1,35-17 0,19-17-1,-1-19 1</inkml:trace>
  <inkml:trace contextRef="#ctx0" brushRef="#br0" timeOffset="38620.03">20144 3986 0,'0'0'0,"-18"0"15,0 18 1,18 0-16,-35 17 15,0 35 1,35 1 0,-18-18-1,-17-18 1,35-17-16,-18-18 16,1 0-1,17-53 16,0 18 1,0-1-32,17-34 0,1 52 15,70-70 1,-17 35 0,17 53-1,-53 35 1,-35 54-1,0-72-15,0 71 16,-18-70-16,1 53 16,-18-36-1,17-17 1,18-36 31,0 0-47,0 1 15</inkml:trace>
  <inkml:trace contextRef="#ctx0" brushRef="#br0" timeOffset="38929.67">20673 3775 0,'0'0'0,"-18"17"31,0 19-15,1-19-16,-18 107 15,17-71 1,0-18-16,-17 88 16,17-52-1,18-18 1,18-35 15,35-18-15,-35 0-16,17-36 0,-18 19 15</inkml:trace>
  <inkml:trace contextRef="#ctx0" brushRef="#br0" timeOffset="39150.73">20532 3969 0,'17'0'32,"1"0"-32,35-18 15,17 0 1,1 18-1,-18-17 17</inkml:trace>
  <inkml:trace contextRef="#ctx0" brushRef="#br0" timeOffset="39564.47">21096 3810 0,'0'0'0,"0"-18"16,18 1 15,-18 34-15,-18 19-1,0 52 1,-34 53-1,16-18 1,19-105-16,-1 53 16,18-36-1</inkml:trace>
  <inkml:trace contextRef="#ctx0" brushRef="#br0" timeOffset="39880.04">21043 3775 0,'18'-18'0,"-36"36"0,53-36 16,-35 36-1,36 35 1,17 88-1,-18-35 1,18 17 0,-36-35-1,-17-52 1,0-19 0,0-34-1,0-36 1,0 35-1</inkml:trace>
  <inkml:trace contextRef="#ctx0" brushRef="#br0" timeOffset="40151.87">21537 3739 0,'0'-17'0,"0"34"0,0-52 15,-18 35 16,1 18-31,-18 52 16,17-52-16,0 70 16,-35 53-1,36-35 1,-1-35 0,18-18 15,35-53-16,-17 0 1</inkml:trace>
  <inkml:trace contextRef="#ctx0" brushRef="#br0" timeOffset="40649.64">21713 4075 0,'0'0'16,"0"-18"-16,18-17 15,-18-18 1,0 17 0,-35 36-1,-53 0 1,70 18-16,-53 35 16,1 35-1,35 0 16,35-52-15,0-1 0,70-35-16,-52 0 15,35 0 1,35-53 0,-35-18-1,-18 19 1,-17-19-1,-18 89 17,0 70-17,-18-35 1,18 0 0,0-18-1,35-17 1,1-18 15,17-18-31</inkml:trace>
  <inkml:trace contextRef="#ctx0" brushRef="#br0" timeOffset="41400.04">21943 4022 0,'0'0'15,"0"-18"-15,0 0 16,0 36 15,0 35-15,-18 17-1,18-17 1,0-17 0,-18-19-1,18-34 48,0-1-63,0 0 0,0 1 0,18-36 31,35-18-15,0 18-1,-18 36 1,-17 17-1,0 53 1,-18-36-16,17 36 16,-17 35-1,0-17 1,-17-53 0,-1-18 15,18-18 0,0 0-31,0-35 31,18 0-15,52-52 0,1 52-16,-54 53 0,36 0 31,-35 35-16,-18 36 1,0-1 0,-18-17-1,1-18 1,-1-17 0,18-36 30,18-17-30,-1 35-16</inkml:trace>
  <inkml:trace contextRef="#ctx0" brushRef="#br0" timeOffset="41783.81">22454 4075 0,'18'0'0,"0"0"31,-1 0-31,-17-18 0,18 18 16,-18-18-16,17-17 15,-17 17 1,0 1 0,0-1-1,-17 18 1,-54 71-1,36-1 1,35 1 15,0-18-31,18-36 47,-1-17-47,54 0 16,17-35-1,-53 0 1,-17 17-16</inkml:trace>
  <inkml:trace contextRef="#ctx0" brushRef="#br0" timeOffset="42200.24">23001 3845 0,'0'0'16,"-18"0"-16,1 0 15,34 0 32,1 0-16,-18-17-31,0-1 16,0 0 0,-18 18-1,1 0 1,-18 18-1,17 17 17,0-17-17,18 0 1,0-1-16</inkml:trace>
  <inkml:trace contextRef="#ctx0" brushRef="#br0" timeOffset="42751.71">22913 4286 0,'0'0'15,"-18"0"-15,18-17 31,0-1-15,0 0 0,18 18-1,-18 18 1,0 0 0,0 17-1,-18-17 1,1-1-1,17-34 32,0-1-47,0 0 16,0 1 0,35-19-1,0 36 1,0 18 15,-35 35-15,0 0-1,-35 35-15,-53 0 32,-35-17-17,105-54-15,-88 1 16,0 0-16</inkml:trace>
  <inkml:trace contextRef="#ctx0" brushRef="#br1" timeOffset="-162876.41">1499 6085 0,'0'0'0,"0"-17"16,0-19 15,0 19-31,0-1 15,0 1 1,0-1 0,-17 18 15,17 18-15,-18 34-1,18-34-15,0 53 16,-18 52-1,18-17 1,0 70 0,0-52-1,0-89-15,36 106 32,17-70-17,-1-1 1,1-52-1,18 0 1,-18-18 0,-18-18-16,36-35 15,-1-35 1,1-89 0,-36 19-1,0-54 1,-35 89-1,0 87-15,0-34 16,0 34 0,0 54 31,0 17-47,0-17 0,18 35 31,0-53-31,-1 18 0</inkml:trace>
  <inkml:trace contextRef="#ctx0" brushRef="#br1" timeOffset="-162157.41">2399 6703 0,'0'0'0,"53"0"15,-18-36-15,53 1 32,-35 0-17,-18-18 1,-35 35-1,0 1-15,-17 17 16,-107 0 15,36 35-15,0 18 0,53-18-1,35 18-15,35 18 31,53-36-15,-17 0-16,17 1 31,-88-1-15,-18 0 0,-88-17-1,18-18 1,-18 0-1,53 0 1,18-18 0,35 0 15,35 1-15</inkml:trace>
  <inkml:trace contextRef="#ctx0" brushRef="#br1" timeOffset="-161747.22">2787 6791 0,'18'0'0,"-36"0"15,53 0-15,-17-18 0,-1 1 0,36-19 16,-17-17 0,-1-17-1,-35 35 1,-71 35 15,18 35 0,36-17-31,-18 52 16,17-17 0,0 35-1,18-52 1,18-1 0,70-18-1,-35-17 1,0 0-1</inkml:trace>
  <inkml:trace contextRef="#ctx0" brushRef="#br1" timeOffset="-161317.02">3104 6738 0,'0'-18'0,"0"36"0,-17-36 0,17 1 15,0-1 1,0-17-16,70 17 31,1 1-15,35 17 0,-53 35-1,0 35 1,-53 1-1,0-36 1,0-17-16,-36 0 16,19-18 15,17-18 0,0-35-31,0 0 31,0 35-31,17-52 16,19 17 0,16 0-1,-16 18-15</inkml:trace>
  <inkml:trace contextRef="#ctx0" brushRef="#br1" timeOffset="-160792.22">3722 6562 0,'0'0'0,"0"-36"32,0 54-1,0 0-15,0-1-16,0 36 15,17 35 1,-17 1-1,0-54 1,-17-17-16,17-1 16,-18-17-1,-17 0 17,35-53-17,0-17 1,53-54-1,53 36 1,-36 53 0,18-1-1,1 107 1,-72 0 0</inkml:trace>
  <inkml:trace contextRef="#ctx0" brushRef="#br1" timeOffset="-160672.95">4110 6809 0,'0'0'0,"0"35"16,17-35-16,-34 35 15,-1-35-15,1 0 16,34-17 31,1-19-47,-1 36 16</inkml:trace>
  <inkml:trace contextRef="#ctx0" brushRef="#br1" timeOffset="-159325.71">4727 6667 0,'0'0'15,"-17"0"-15,17-17 0,-18-18 16,0-1-1,-17-34 1,17 70-16,-52-18 16,17 18 15,-53 35-31,53 36 31,0 17-31,18 36 31,35-71-15,35-18-16,53-18 31,-17-17-15,35-35 0,17-18-1,-105 36-15,35-54 16,-36-35-1,-17 53 1,0 18 0,0 17-1,-35 36 17,18 0-32,-19 70 15,36 0-15,0-35 31,36 0-15,34-18 0,-52-35-16,35 0 15,35-35 1,-18-18 0,-34 0-1,-19-35 1,-17 17-1,0 36 1,0 53 15,-17 35 1,-1 17-32,18-52 15,0 35 1,0-36-16,0 1 15,0 0-15,0 17 16,0-53 31,0 1-31,0-54-1,18 0 1,-1 54-16,19-36 15,-36 18 1,53 35 0,-18 35 15,-18 35-31,19-17 31,-19 18-31,-17-36 31,0-52 16,0-1-47,0-35 32,53-18-17,0 19 1,35-1-1,-17 53 1,0 35 0,-54 35-1,-17 1 1,0-18 0,0-18-1,0-52 48</inkml:trace>
  <inkml:trace contextRef="#ctx0" brushRef="#br1" timeOffset="-158897.02">5821 6667 0,'17'0'31,"1"0"-31,0 0 16,17 0 0,18-35-1,0 0 1,-18-18-1,-35 0 1,-35 53 15,-18 35-15,0 36 0,18 35-1,35-18 1,17-35-1,54-35 1,17-18 0,-70 0-16,88-18 31,-18-17-31,18-54 31,-53 36-31</inkml:trace>
  <inkml:trace contextRef="#ctx0" brushRef="#br1" timeOffset="-157660.35">6844 6491 0,'0'18'16,"0"-1"0</inkml:trace>
  <inkml:trace contextRef="#ctx0" brushRef="#br1" timeOffset="-157547.15">6879 6809 0</inkml:trace>
  <inkml:trace contextRef="#ctx0" brushRef="#br1" timeOffset="-157383.64">6950 6809 0,'17'0'16,"-17"-18"15,-17 18 32</inkml:trace>
  <inkml:trace contextRef="#ctx0" brushRef="#br1" timeOffset="-156926.83">7514 6103 0,'0'-18'0,"0"36"0,-35-53 16,53 17-1,-18 0-15,0 36 32,0 0-32,0 52 15,0 71 1,0 53 0,0-70-1,0-1 1,0-52-1,0-53 1,0-36 15,35-35-15</inkml:trace>
  <inkml:trace contextRef="#ctx0" brushRef="#br1" timeOffset="-156158.73">7673 5997 0,'0'-17'15,"-18"17"-15,18-18 16,18 18 46,0 0-62,17 0 0,53 0 16,0 0 15,-53 0-31,142 18 16,-36-1-1,88-17 1,71 0 0,-53 0-1,229 0 1,-52 0 0,-124 0-1,70 0 1,-17 0-1,-124 0 1,-158 0-16,176-35 16,-106 35-1,0-18 1,-53 1 0,-70 17 15,17-18-16,-35 36 32,-18-18-31,1 35 0,-1 35-1,18-52-15,-35 70 16,35-17-1,0 35 1,0 35 0,0-53-1,0 0 1,0-35 0</inkml:trace>
  <inkml:trace contextRef="#ctx0" brushRef="#br1" timeOffset="-155666.97">11818 6791 0,'0'0'0,"-18"0"31,1 18-15,-36-18-16,0 17 31,35-17-31,-70 0 16,-88 0 0,17 0-1,-123 0 1,0 0-1,35 0 1,-230-17 0,142-1-1,18-17 17,70 35-32,-88 0 31,52 0-16,36 0 1,36 0 0,70 17-1,0-17 1,-1 18 0,72 0-1,-1-18 1,54 17 78</inkml:trace>
  <inkml:trace contextRef="#ctx0" brushRef="#br1" timeOffset="-154727.06">2187 7532 0,'0'0'16,"-17"0"-1,-19 17 1,36 1-16,-53 53 16,0 17-1,-70 35 1,88-87-16,-89 69 16,-70 19-1,88-71 1,1-53-1,34-18 1,71-52 0,0 52-16,0-70 15,88 17 17,-35 36-32,35 53 31,18 70-16,-53 18 1,-18-71-16,36 124 16,-18-89-1,0 1 1,-18-54 0,0-17-1,36-35 1,-54-18-1,-17 0 1</inkml:trace>
  <inkml:trace contextRef="#ctx0" brushRef="#br1" timeOffset="-154492.53">2222 8061 0,'0'0'0,"0"35"31,0 36-31,0 17 16,-17-35 15,17-18-15,0-17 0,0-36-1,0 1 1,0-1-16</inkml:trace>
  <inkml:trace contextRef="#ctx0" brushRef="#br1" timeOffset="-154325.67">2205 7902 0,'0'-17'0,"0"34"0,0-52 16,-18 35 15,18 18-16,0-1 1,35 1-16,1-1 16</inkml:trace>
  <inkml:trace contextRef="#ctx0" brushRef="#br1" timeOffset="-153847.23">2558 8167 0,'0'53'47,"0"-36"-47,0 19 15,0-19-15,0 19 16,0-19-1,0 1 1,-18-18 0,-17-53-1,17-18 1,18-34 0,88-1-1,0 53 1,36 53-1,-36 35 1,-70-17-16,-1 35 16,-17-36-16,0 107 15,-35-54 17,17 1-32,18-54 31,0-34 0,18-1-31,0 1 0</inkml:trace>
  <inkml:trace contextRef="#ctx0" brushRef="#br1" timeOffset="-153476.42">3175 7973 0,'0'0'16,"0"35"0,0-17-16,0 70 15,0 53 1,0-18 15,0-87-31,0 140 0,0-17 31,-18 88-15,-17-36-16,17-16 31,1-54-15,17-71 0,0-123 15,0-88-16,35-18 1</inkml:trace>
  <inkml:trace contextRef="#ctx0" brushRef="#br1" timeOffset="-153144.29">3157 8343 0,'0'0'15,"-17"-159"1,-1 36-1,18 105-15,0-17 16,0 17-16,106-35 16,88 53-1,-53 0 1,-17 89 0,-107-1-1,-87 0 1,-89 0-1,71-52 1,35-36 0,35 0-1,53 0 17,-17-18-17,35-17-15</inkml:trace>
  <inkml:trace contextRef="#ctx0" brushRef="#br1" timeOffset="-152416.89">3845 7920 0,'18'-35'16,"0"35"0,-18 70-1,0-17 1,0 53-1,0-18 1,0-17 0,0-54-16,35-17 15,18 0 1,35-70 15,0-1-31,18-70 31,-88 123-31,17-70 16,-35 106-16,0-36 0,0 71 31,-18-35-15,18 52 0,-35 54-1,35-89-15,0 36 16,35-18-1,53-53 1,18-36 0,18-52-1,-36-18 17,-18-53-32,-17-17 15,-53 88 16,0 35-31,-17 124 47,-1-54-47,0 89 0,-17 106 32,35-106-17,0 17 1,35-70-1,36-35 1,-18-18 0,53-71-1,-18-35 17,-53 36-32</inkml:trace>
  <inkml:trace contextRef="#ctx0" brushRef="#br1" timeOffset="-152317.03">4727 7920 0,'-53'0'0,"106"0"0</inkml:trace>
  <inkml:trace contextRef="#ctx0" brushRef="#br1" timeOffset="-152186.7">5080 7832 0</inkml:trace>
  <inkml:trace contextRef="#ctx0" brushRef="#br1" timeOffset="-151467">7250 7620 0,'0'0'0,"0"-18"16,17 1 30,1-1-30,-18 0 0,0 1-1,0-1 1,0 1-16,0 34 62,0 1-62,-35 70 16,-1 35 0,1-17-1,17 18-15,18-107 16,0 72 0,0-54-1,18-17 1,17-18-1,1-53 1,-36 17 0</inkml:trace>
  <inkml:trace contextRef="#ctx0" brushRef="#br1" timeOffset="-150727.45">7003 7902 0,'-18'0'16,"36"0"-16,-54 0 0,19 0 15,52 0 17,-17 0-32,87 0 15,19-17-15,17-19 32,-88 19-17,-18 17 1,-35 17-1,0 1-15,0 17 16,0 53 0,-17 1-1,17-36 1,17-18 0,71-18 15,1-52-16,-1-35-15,0-19 32,-70 36-17,-18-17-15,0 52 32,-18 36-1,-17 88-16,-1 35 1,19-35 0,-1 70-1,1-123-15,17 141 16,0 0 0,0-53-1,-53 18 16,-53-71-31,-53-70 32,71-54-17,-18-52 1,35-35 0,71-1-1,36 54 1,70-36-1,-71 88-15</inkml:trace>
  <inkml:trace contextRef="#ctx0" brushRef="#br1" timeOffset="-150411.7">8202 7885 0,'0'0'0,"0"35"32,0-18-17,-18 19-15,18 34 0,-35 124 32,35-141-32,-35 141 15,17-53 1,1 18-1,-1-35 1,18-71 0,0-36-1,0-52 17,0 17-32</inkml:trace>
  <inkml:trace contextRef="#ctx0" brushRef="#br1" timeOffset="-150092.54">8096 8202 0,'0'0'0,"0"-35"0,0-36 15,0-70-15,0 71 32,53-1-17,53 36 1,53 70-1,-124-35-15,18 106 16,-71-18 0,-88 71-1,1-124 1,16-17 0,54-18 15,70 0 0,18-36-31</inkml:trace>
  <inkml:trace contextRef="#ctx0" brushRef="#br1" timeOffset="-149986.87">8572 8026 0</inkml:trace>
  <inkml:trace contextRef="#ctx0" brushRef="#br1" timeOffset="-149709.04">8678 8255 0,'18'0'16,"88"-35"-1,-89 35-15,54-36 16,-36 19-16,36-36 16</inkml:trace>
  <inkml:trace contextRef="#ctx0" brushRef="#br1" timeOffset="-149044.99">8661 7937 0,'17'0'16,"1"0"-1,0 0-15,17 0 0,0 0 32,0-35-17,1 18 1,-36-19-1,-36 36 1,19 0-16,-36 0 16,-18 18-1,18 35 1,18 53 0,17 17-1,18-35 16,36-35-31,52-53 32,0 0-17,53-53-15,-70 18 16</inkml:trace>
  <inkml:trace contextRef="#ctx0" brushRef="#br1" timeOffset="-148736.83">9490 7885 0,'0'0'16,"-18"0"-16,36 0 31,35 0-15,0 0 0,-1 0-1,-34 0 1,-36 0 15</inkml:trace>
  <inkml:trace contextRef="#ctx0" brushRef="#br1" timeOffset="-148576.67">9507 7990 0,'0'18'16,"0"-36"-16,0 54 31,36-36-16,17 0 1,17-36 0,-35 36-16</inkml:trace>
  <inkml:trace contextRef="#ctx0" brushRef="#br1" timeOffset="-148125.79">10248 7602 0,'0'0'0,"0"-17"16,0-1-1,0 0 95,18 18-110,-1-17 15,-17-1 1,0 1-1,0-1-15,-17 18 32,-1 18-32,-17 52 15,0 18 1,17 0 0,18-35 15,0-35-31</inkml:trace>
  <inkml:trace contextRef="#ctx0" brushRef="#br1" timeOffset="-147709.28">10495 7726 0,'0'0'16,"18"0"-16,-18-18 0,0 36 47,-18 52-32,-17 36-15,17 0 32,1 0-17,17-36 1,0-52-1,17-18-15,1 0 16,-1-35 0</inkml:trace>
  <inkml:trace contextRef="#ctx0" brushRef="#br1" timeOffset="-147526.91">10354 7973 0,'0'0'15,"-18"0"-15,36 0 32,0 0-17,52-18-15,18 0 32,-70 18-32,0-17 0</inkml:trace>
  <inkml:trace contextRef="#ctx0" brushRef="#br1" timeOffset="-147143.1">10760 7902 0,'0'18'16,"17"-18"0,19 0-16,34-18 31,18 1-16,-35-19 1,-53 1 0,0 17-16,-17 18 15,-36 0-15,-35 18 32,17 70-17,18 18 1,53-35-1,0-54-15,0 54 16,71-36 0,-1-35-1,54-18 1,-1-34 0,-88 34-1</inkml:trace>
  <inkml:trace contextRef="#ctx0" brushRef="#br1" timeOffset="-146916.85">11342 7832 0,'0'-18'31,"17"18"-15,1 35 0,17 18-1,-35-35-15,36 35 16,34 35-1,-17-35 1,-35-35 0,-18-36 15,0 0-15,0-17-16</inkml:trace>
  <inkml:trace contextRef="#ctx0" brushRef="#br1" timeOffset="-146660.61">11642 7708 0,'0'0'0,"-18"0"15,0 0 1,-70 71 0,-18 35-1,18-18 1,35 18-1,53-89-15,0 36 16,18-53 0,52 0-1,1-35 1,-36 35 0</inkml:trace>
  <inkml:trace contextRef="#ctx0" brushRef="#br1" timeOffset="-146377.03">11977 7549 0,'-18'36'16,"1"-19"-1,17 1-15,0 17 0,-36 36 16,-17 52-1,36 1 1,17-36 0,17-17-1,36-54 1,18-17 0,-1-35 15,-34 0-31</inkml:trace>
  <inkml:trace contextRef="#ctx0" brushRef="#br1" timeOffset="-146193.12">11853 7849 0,'-17'0'0,"34"0"0,-87 0 32,70-17-17,88 17 1,-17 0-1,17 0 1,0-36 0,-18 19-16</inkml:trace>
  <inkml:trace contextRef="#ctx0" brushRef="#br1" timeOffset="-145961.59">12400 7444 0,'0'17'16,"18"19"0,-18-19-16,17 54 15,-17-18 1,0-18-1,-17-35 1,-19 0 0</inkml:trace>
  <inkml:trace contextRef="#ctx0" brushRef="#br1" timeOffset="-145361.08">13847 7691 0,'0'-18'15,"0"36"1,-18 17 0,18-18-16,-35 54 15,17 0 1,18-54-16,-18 18 31,18-17-15</inkml:trace>
  <inkml:trace contextRef="#ctx0" brushRef="#br1" timeOffset="-145159.31">13811 7461 0,'0'-17'0,"0"34"0,-17-52 16,-1 35-16,36 0 47,35 35-31</inkml:trace>
  <inkml:trace contextRef="#ctx0" brushRef="#br1" timeOffset="-144526.77">14623 7743 0,'0'-17'15,"0"-1"-15,0 1 16,0-36-1,-71 0 1,-35 53 0,18 0-1,-35 53 1,105-36 0,-70 89-16,70-18 15,18-17 16,35-1-31,71-17 32,0-53-17,-88 0-15,105-35 16,-35-36 0,-17-17-1,-36-35 1,-17-36-1,-18-35 1,0 106 0,0 17-1,0 107 1,-35 105 0,-1-18 15,19 71-16,17-35 1,35-89 0,18-17-1,0-35-15,17-36 32,1-35-32</inkml:trace>
  <inkml:trace contextRef="#ctx0" brushRef="#br1" timeOffset="-144376.49">15222 7691 0,'-17'-18'15,"17"0"-15</inkml:trace>
  <inkml:trace contextRef="#ctx0" brushRef="#br1" timeOffset="-144276.79">15293 7673 0,'0'0'0,"18"0"32,-1 0-32,18 0 15,-17 0 1,-53 0 0</inkml:trace>
  <inkml:trace contextRef="#ctx0" brushRef="#br1" timeOffset="-144144.5">15152 7761 0,'-18'18'0,"36"-36"0,-36 53 16,18-17 0,18-18 15,17 0-31,18 0 16,18-18-1</inkml:trace>
  <inkml:trace contextRef="#ctx0" brushRef="#br1" timeOffset="-143725.23">15981 7426 0,'-35'-18'31,"52"18"16,1 0-31,-1 0-16,1-17 15,0-1 1,-18-35 0,0 18-1,-18 35 1,-35 53 0,0 35-1,18 0 1,35-35-1,18 0 1,-1-53-16</inkml:trace>
  <inkml:trace contextRef="#ctx0" brushRef="#br1" timeOffset="-143245.46">16475 7602 0,'0'-35'15,"-18"35"17,0 0-32,-17 53 15,18-35-15,-54 87 16,18 1-1,35 18 1,54-54 0,52-34-1,-18-36 1,89-36 0,-53-52-1,-35-18 16,-54-17-15,1 35 0,-18 17-1,0 89 17,0 17-17,0 18 1,0-35-16</inkml:trace>
  <inkml:trace contextRef="#ctx0" brushRef="#br1" timeOffset="-143127.18">17198 7743 0,'18'-17'0,"-36"34"0,36-52 0</inkml:trace>
  <inkml:trace contextRef="#ctx0" brushRef="#br1" timeOffset="-142841.7">17216 7655 0,'0'0'16,"-18"0"-16,-17 0 16,-36 53-1,36-18-15,35 18 32,0-35-32,0 0 15,53 35 1,17-18-1,-34 0 1,-36-17 0,-36 17-1,19-35-15,-54 18 16,53-18-16,-87 17 16,69 1-1,1-18 16,35-18 1,18 1-32</inkml:trace>
  <inkml:trace contextRef="#ctx0" brushRef="#br1" timeOffset="-142461.6">17445 7902 0,'0'0'0,"0"-17"16,0-1 15,35 0-31,36-17 16,17-18-1,-35 18 16,-53 17-31,0 1 0,-18 17 32,-70 52-17,-18 19 1,36 17 0,70-53-1,0-17-15,17 35 16,71-53-1,36 0 1,-36 0 0</inkml:trace>
  <inkml:trace contextRef="#ctx0" brushRef="#br1" timeOffset="-142026.58">17974 7796 0,'0'-17'16,"0"34"-16,0-52 16,0 17-16,18 1 15,35-1 1,-36 1-16,71 17 16,1 0-1,-72 35 1,1 35-1,-18-52-15,0 53 16,-35-1 0,17-35-1,-17-17 1,17-18 15,18-53 0,18 0-31,-18 36 0,53-54 32,0 0-17,-18 36 1,35-18 0,-52 36-16</inkml:trace>
  <inkml:trace contextRef="#ctx0" brushRef="#br1" timeOffset="-141609.36">18768 7285 0,'0'-18'0,"0"36"31,0-1-15,-18-17 31,18-17-16,0-1-31,0 1 16,18 17-16,-1-18 15,1 18 1,-18 18 0,0 52-1,0 1 16,0-54-31,-53 19 0</inkml:trace>
  <inkml:trace contextRef="#ctx0" brushRef="#br1" timeOffset="-140960.14">19473 7514 0,'0'0'0,"-17"0"15,-1 0 1,0 0-16,1 0 16,-19 35-1,36 36 1,71-18-1,17-18 1,-52-17-16,140 17 16,-35-35-1,-18 0 1,-87 0 0,-19-35 15,-17 0-16,-17 35-15,-89 0 16,-35 35 0,-71 53-1,71 0 1,53 0 0,53 1-1,17-72 1,0-17-1,18-17 17</inkml:trace>
  <inkml:trace contextRef="#ctx0" brushRef="#br1" timeOffset="-140776.47">19156 8167 0,'-35'0'16,"70"0"-16,-88 17 15,18-17-15,17 0 16,0 0 0,1 0-16</inkml:trace>
  <inkml:trace contextRef="#ctx0" brushRef="#br1" timeOffset="-138229.85">3157 10830 0,'0'0'0,"0"18"0,0 0 31,0-1-15,18-17-1,0 0 1,-1 0 0,-17-17-1,0-36 1,0 0 0,-35-18-16,17 54 15,1-1 1,-71 18-1,52 35 1,-52 36 0,53 17-1,35-18 1,-18 1 0,18-53 15,35-1-16,36-17 1,0-70 0,-19 34-1,1-87-15,-35 35 32,-18 70-17,0-17 1,0 70-1,0 36 1,0-54-16,0 72 16,18-19-1,35 1 1,17-54 0,1-17-1,52-17 16,-17-36-15,-53-35-16,-35-18 31,-54-35-15,-70-1 0,18 54-1,35 53-15,-53-18 16,71 53-16,-124 0 15,36 71 1,-53 105 0,17 36-1,88-71 1,36 141 0,35-141-1,123 0 16,54-70-15,-54-71 0,71 0-1,-17-71 1,-142 54-16,88-36 16,1-18-1,-106 36 1,-18 17-1,0 1 1</inkml:trace>
  <inkml:trace contextRef="#ctx0" brushRef="#br1" timeOffset="-137610.61">4180 10425 0,'0'0'15,"-17"-18"-15,17 0 0,-18 18 32,0 18-32,18 70 15,0 53 1,0-17-1,0-1 1,0-35 0,-17-70-16,17 17 15,0-17 1,-18-18 15,1-71-15,17 54-1</inkml:trace>
  <inkml:trace contextRef="#ctx0" brushRef="#br1" timeOffset="-137396.78">4092 10477 0,'0'-17'0,"0"34"0,0-52 15,0 18 1,18-1-1,35 0 1,35 1 0,18 17-1,-36 0 1,-34 0 0,-36 17-1</inkml:trace>
  <inkml:trace contextRef="#ctx0" brushRef="#br1" timeOffset="-137176.95">4110 10795 0,'0'0'0,"17"35"31,1-35-31,17 0 15,36 0 1,0 0 0,-36 0-16,71-35 15,-71 35 1</inkml:trace>
  <inkml:trace contextRef="#ctx0" brushRef="#br1" timeOffset="-136943.62">4639 10760 0,'0'17'15,"0"1"-15,0 0 16,-35 35 0,-1-18-16,36 18 31,0-36-16,0-34 17,0-1-17</inkml:trace>
  <inkml:trace contextRef="#ctx0" brushRef="#br1" timeOffset="-136761.5">4657 10636 0,'0'-17'0,"0"34"0,-18-34 31,18 34-15,0 1 0,0 0-16,18-1 15</inkml:trace>
  <inkml:trace contextRef="#ctx0" brushRef="#br1" timeOffset="-136277.2">4921 10724 0,'0'0'0,"0"18"0,-17 17 15,-1 18 16,0 0-15,18-35-16,-17 35 16,17-36-1,0 1 1,-18-18 15,18-18-15,0 1-16,0-36 15,0 0 1,53-35 0,53 35-1,-18 35 1,-53 18-16,36 18 16,-36-1-1,36 54-15,-54-18 31,-17 17-15,-17-17 0,-19-35-1,1-18-15,53-18 47</inkml:trace>
  <inkml:trace contextRef="#ctx0" brushRef="#br1" timeOffset="-135716.75">5821 10689 0,'0'-17'16,"0"34"-16,0-52 0,-18 35 0,-17-18 31,-53 18-31,-18 18 15,71 0-15,-54 34 32,19 54-17,35-18 1,35-35 0,17-17-1,54-19 1,-36-17-16,53-17 15,0-19 1,18-52 0,-18-18-1,-52 1 1,-36-37 0,0-16 15,0 122-16,-18 142 17,18 0-32,0-53 15,0 53 1,0-53-16,0 53 16,18-36-1,52-35 1,1-35-1,17 0 1,-53-35-16</inkml:trace>
  <inkml:trace contextRef="#ctx0" brushRef="#br1" timeOffset="-135444.54">6562 10425 0,'0'0'0,"-18"0"16,0 52 15,-17 37-15,0 34 0,35-35-1,0-35 1,0-35-16,0 17 15,0-52 17</inkml:trace>
  <inkml:trace contextRef="#ctx0" brushRef="#br1" timeOffset="-134895.58">6544 10583 0,'0'-35'16,"0"70"-16,0-88 0,0 36 15,0-1-15,0-35 16,0 0 0,71 0-1,34 53-15,-69 0 16,52 0 0,-35 89-1,-53 16 1,-18-34-1,-88 0 1,18-36 0,70-35-16,1 17 15,34-52 17,1 18-17,35 17-15,35-18 31,0 18-31,-17 53 32,-71 17-17,0 1 1,-35-18 0,-36-18-1,-52 0 1,105-35-16,-70 0 15,70 0-15,-35 0 16,18 0 0,17 0-1,18-17 1,53-19 0,-35 36-16</inkml:trace>
  <inkml:trace contextRef="#ctx0" brushRef="#br1" timeOffset="-134146.58">7250 10672 0,'0'0'16,"0"-18"0,0 36 15,0-1-31,0 36 15,-18 18 1,18-36 0,0 0-1,70-35 1,1 0 0,17-35-1,-17-36 1,-36 18 15,-17 36-31,-1-36 16,-17 18-1,0 52 17,0 1-17,-35 52 1,17 1-1,18-53-15,0 123 16,0 17 0,0-16-1,0 87 1,0 0 0,-35 36-1,18-195-15,-54 107 31,0-19-31,18-69 32,36-89-17,-18 0-15,-18-124 32,0-52-17,35 17 1,18-35-1,53 35 1,35 18 0,0 35-1,-17 1 1,-36-1 0,1 53-1</inkml:trace>
  <inkml:trace contextRef="#ctx0" brushRef="#br1" timeOffset="-133561.78">9349 9984 0,'17'-18'16,"-34"36"-16,34-54 0,-17 19 16,-17-1-16,-19 18 0,-70 0 31,-35 35-16,0 71 1,35 18 0,1 70-1,87-124-15,-17 107 16,35 34 0,70-70-1,89-35 16,-18-88-15,35-18-16,19-53 31,-125-18-15</inkml:trace>
  <inkml:trace contextRef="#ctx0" brushRef="#br1" timeOffset="-133325.39">9631 10548 0,'0'-18'0,"0"36"0,0-71 16,0 71 15,0 35-15,-18 35 0,1-35-1,-19 17 1,36-52-1,0-36 32</inkml:trace>
  <inkml:trace contextRef="#ctx0" brushRef="#br1" timeOffset="-133116.77">9560 10372 0,'0'0'16,"0"-18"-16,0 0 0,0 1 16,0-1-1,0 36 32,36-1-47,16 36 16,-34-53-1</inkml:trace>
  <inkml:trace contextRef="#ctx0" brushRef="#br1" timeOffset="-132497.08">10336 10601 0,'0'0'16,"18"-18"-16,-18 1 0,0-1 15,0-17 1,0-18 0,-71 18-1,19 35 1,-37 35 0,-16 35-1,34 19 1,53-72-1,-35 89 1,53-18 0,36-52-1,52-19 1,-70-17-16,70 0 16,-71 0-16,72-53 15,-1-17 1,-18-54-1,-34-35 1,-19 36 0,1 88-16,-18-53 15,0 70-15,0-35 16,-35 124 15,-1 87-15,36-105-1,0 35 1,-17 106 0,17-88-1,17-53-15,19-53 32,34 0-17,18-35 1,-52 17-16,17-17 0</inkml:trace>
  <inkml:trace contextRef="#ctx0" brushRef="#br1" timeOffset="-132228.7">11183 10442 0,'18'0'32,"-1"0"-17,1 0-15,35 0 0,17 0 32,-52 0-32,0 0 31</inkml:trace>
  <inkml:trace contextRef="#ctx0" brushRef="#br1" timeOffset="-132061.39">11254 10548 0,'-18'18'0,"36"-36"0,-54 71 16,19-35-1,34-18 32,36 0-47,35-18 16,-70 0-16,0 1 15</inkml:trace>
  <inkml:trace contextRef="#ctx0" brushRef="#br1" timeOffset="-131696.02">12012 10248 0,'0'0'0,"-18"0"16,1 0-16,-1 0 16,36 0 30,-1 0-46,36-35 32,-35 0-17,0-1-15,-18 1 32,-36 35-32,19 0 0,-36 35 31,0 54-16,18-19 1,17 1 0,18-54-16</inkml:trace>
  <inkml:trace contextRef="#ctx0" brushRef="#br1" timeOffset="-131017.23">12382 10266 0,'0'-18'16,"0"36"15,-17 17-31,-1-17 16,-17 158-16,35-35 31,0-53-16,35-35 1,18-53 0,35 0-1,1-70 1,-1-18 0,-18-54-1,-52 19 1,-18 35-1,0 35 1,0 35 0,0 36 15,0 17-15,0 18-1,35 0-15</inkml:trace>
  <inkml:trace contextRef="#ctx0" brushRef="#br1" timeOffset="-130561.52">13264 10460 0,'0'0'15,"0"-18"-15,18 1 16,-18-1-1,-53 18-15,-35 0 32,0 53-17,70 0 1,18 0 0,71 0-16,35 0 31,-36-18-16,18 0 1,-70 0 0,-36-17-1,1 0-15,-72-18 16,-34 0 0,-1 0-1,72 0 16,34 0-15,36-18 0,70-17-16,-71 17 15</inkml:trace>
  <inkml:trace contextRef="#ctx0" brushRef="#br1" timeOffset="-130197.03">13564 10672 0,'-17'0'16,"-19"35"-16,54-70 15,35-18 1,0 0 0,17 0-1,-52 17 1,-18 19 15,-18 17-15,-35 35-1,1 36 1,-1 17 0,53-70-16,-18 52 15,18-35 1,71-17-1,-1 0 1,18-18 0,-17-18-1</inkml:trace>
  <inkml:trace contextRef="#ctx0" brushRef="#br1" timeOffset="-130095.39">14041 10636 0,'0'0'0,"-53"-35"0</inkml:trace>
  <inkml:trace contextRef="#ctx0" brushRef="#br1" timeOffset="-129763.9">14023 10530 0,'0'-17'0,"18"-19"15,-36 89-15,88-141 0,1 71 32,35 17-17,-36 17 1,-52 54-1,35 17 1,-53-70-16,0 70 16,0-35-1,-35-18 1,-18-35 0,17 0 15,19-18-31,17-70 31,17 18-15,19-19-1,34 1 1,-17 18 0,0 34-16,-35 19 15,17-1-15</inkml:trace>
  <inkml:trace contextRef="#ctx0" brushRef="#br1" timeOffset="-129262.09">14958 10160 0,'0'0'15,"-18"0"-15,18-18 16,0 1 0,-18 17 77,1 0-77,-1 0-16,1 0 0,-1 0 16,0 0-1,18-18 1,18-17 0,35 35-1,-36 0 1,19 0-1,-36 53 17,0-18-17,-18 0-15,-17 1 32,17-36-32,1 0 15,-1 0-15</inkml:trace>
  <inkml:trace contextRef="#ctx0" brushRef="#br1" timeOffset="-128894.84">15046 9772 0,'0'-18'0,"0"36"0,0-53 15,18 35-15,-1 0 0,36 0 32,18 35-32,-54-17 15,89 87-15,-18 54 32,-52-35-17,-36 70 1,-71 0-1,-52-53 1,-36-35 0,35-53-1,54-18 1,-18-18 0,35 1-1</inkml:trace>
  <inkml:trace contextRef="#ctx0" brushRef="#br1" timeOffset="-128129.47">3581 12330 0,'0'0'15,"0"-18"-15,0 0 0,0-70 16,0 70-1,0-17-15,0-18 0,-36 36 16,-17 52 15,53 124-31,0 17 32,0 124-32,0-212 15,-17 159 1,-54 71-1,18-72 1,-17 1 0,35-88-1,35-141 1,0-53 0,0-54-1,0 54 1</inkml:trace>
  <inkml:trace contextRef="#ctx0" brushRef="#br1" timeOffset="-128036.89">3122 12594 0,'-18'-53'0,"36"106"0</inkml:trace>
  <inkml:trace contextRef="#ctx0" brushRef="#br1" timeOffset="-127767.02">3281 12118 0,'35'0'0,"36"0"16,87 0-1,36 53 1,-123 88 0,-89-35-1,-140 17 1,105-105-1,-88 52 1,-1-17 0,90-53-1,87-17 17,35-1-32,71-17 31,-105 35-31</inkml:trace>
  <inkml:trace contextRef="#ctx0" brushRef="#br1" timeOffset="-127144.68">3916 12524 0,'-18'0'0,"1"-36"16,17-17 15,0 18-31,52-18 16,-34 53-16,35-35 31,35 35-15,0 18-1,-35 34 1,-35 37-1,-18-1 1,-35-35 0,-1-36-1,36-34 17,0-36-17,0 0 1,18 35-1,53-52-15,-18 34 32,70 1-17,0 35-15,-105 18 32,-18 52-32,0-52 15,0 53 1,-35-18-1,17-36 1,18 1 0,-17-18 15,17-35-15,0 17-16</inkml:trace>
  <inkml:trace contextRef="#ctx0" brushRef="#br1" timeOffset="-127051.46">4657 12118 0,'-18'0'16,"36"0"-16</inkml:trace>
  <inkml:trace contextRef="#ctx0" brushRef="#br1" timeOffset="-126795.58">4516 12171 0,'0'17'0,"17"1"16,1 0-1,17-18 1,53 0 0,-17-18-1,-54-35 1,-17 18 0,-35 0-1,-35 35 1,52 0-1,0 0 1,1 53 0,17-1-1,17-16 1,19-1-16</inkml:trace>
  <inkml:trace contextRef="#ctx0" brushRef="#br1" timeOffset="-126496.98">4992 12294 0,'0'18'32,"0"0"-17,0-1 1,17 18-16,1 36 15,0 0 1,-1-71 0,-17 53-16,0-36 15,0-34 32,18 17-31,-18-18-16</inkml:trace>
  <inkml:trace contextRef="#ctx0" brushRef="#br1" timeOffset="-126262.53">5256 12294 0,'0'-17'0,"-17"17"31,-19 53-15,19-36-1,-36 36-15,-18 18 32,36-18-17,17-36 1,54-17 0,-19 0-1,1 0-15</inkml:trace>
  <inkml:trace contextRef="#ctx0" brushRef="#br1" timeOffset="-125464.39">5786 12312 0,'0'0'15,"-18"-18"-15,0 1 0,-52-36 16,-1 17 15,-17 36-15,35 36-16,35-19 0,-17 54 31,17 17-15,1 0-1,17-17 1,17-53-1,1-18-15,35 0 16,-35 17-16,70-34 16,0-36-1,-17-18 1,-54 0 0,1 1-1,-18-1 1,0 54 15,0 34-15,0 72-1,0-19 1,0-17 0,0 0-16,53-35 31,17-18-16,19-18 1,-19-35 0,1-18-1,-1-52 1,-70-36 0,0 89-1,0 52 1,-17 36 15,-1 88-15,0 17-16,18-88 15,-17 71 1,-1-18 0,18-35-1,0-35 1,35-18-1,-17 0 1,35-35 0</inkml:trace>
  <inkml:trace contextRef="#ctx0" brushRef="#br1" timeOffset="-125045.11">6456 12400 0,'-18'0'0,"18"18"47,18-18-47,35-18 16,0-17-16,-36 35 0,19-35 31,-36 17-31,17-35 15,-17 18 1,-35 35 0,-53 17-1,35 36 1,35-35-16,1 70 16,17-17-1,17-18 1,36-18-1,18-35 17,-18 0-17,-36-18-15,54-35 0,-36 18 16</inkml:trace>
  <inkml:trace contextRef="#ctx0" brushRef="#br1" timeOffset="-124786.79">6068 12206 0,'17'0'31,"1"0"-15,35 0 0,35-18-1,0-17 1,1 0 0,-54 35-16</inkml:trace>
  <inkml:trace contextRef="#ctx0" brushRef="#br1" timeOffset="-124264.95">8308 11747 0,'18'-17'0,"-36"34"15,36-52-15,-18 0 16,0 17-16,0 36 31,-18 70-15,0 106 15,18-88-31,0-71 16,0 89-1,-17-71 1,17-18 0,17-35-1,54-18 1</inkml:trace>
  <inkml:trace contextRef="#ctx0" brushRef="#br1" timeOffset="-124177.14">8696 11924 0,'0'-35'16</inkml:trace>
  <inkml:trace contextRef="#ctx0" brushRef="#br1" timeOffset="-123829.33">8343 12259 0,'-17'0'32,"-1"18"-17,18-36 1,35-17 0,0-18-1,36-35 1,-18 17-1,17 53 1,-34 36 0,17 53-1,-36 34 1,54-34 0,-1-18-1,19-35 1,-1-18-1,-71 0 1,72-53 0,-72 35-16</inkml:trace>
  <inkml:trace contextRef="#ctx0" brushRef="#br1" timeOffset="-123586.89">9260 11747 0,'0'0'0,"0"-17"15,0 52 1,-35-35 0,17 71-1,-34 52 1,34 18 0,0-123-16,18 70 15,0-17 1,0-54 15,18 1-15,-18-36-16</inkml:trace>
  <inkml:trace contextRef="#ctx0" brushRef="#br1" timeOffset="-123445.72">9454 12083 0,'18'17'0</inkml:trace>
  <inkml:trace contextRef="#ctx0" brushRef="#br1" timeOffset="-123128.58">9525 12118 0,'18'0'16,"35"-53"15,-36 35-31,1-35 0,-1 1 31,-17 16-15,-52 36 0,-1 18-1,-18 88 1,36 0-1,35-36 1,0 1 0,53-18-1,17-53 1,54 0 0,-1-53-1,18-36 1</inkml:trace>
  <inkml:trace contextRef="#ctx0" brushRef="#br1" timeOffset="-122646.97">10125 11853 0,'0'0'0,"0"-70"0,0 52 32,-36 53-32,19 18 31,-1 88-16,1 1 1,17-72 0,0-52-16,0 52 15,0-52 1,0-36 15,0-52-15,0-1-1,70-35 17,18 18-17,0 88 1,-17 0 0,-18 71-16,-35 35 31,-18-54-16,0-34-15,-53 53 16,-71-18 0,18-53-1,53 0 1,18-18 0,18 18-16,17-18 0</inkml:trace>
  <inkml:trace contextRef="#ctx0" brushRef="#br1" timeOffset="-121797.09">10636 11818 0,'-17'0'0,"34"0"47,1 0-47,0 0 0,34 0 15,37-18 1,-1-35 0,-71 36-1,-52 17 1,-35 0 0,34 0-16,-52 0 15,71 17-15,-36 19 16,35 17-1,18 0 17,35 0-17,36-36-15,52-17 32,-52 0-32,-36-17 31,-70-1-16,-71 18 1,-70 18 0,87 70-1,54 0 1,35 0 0,18-17-1,35-36 1,70-35-1,89-18 17,-89-17-32,36-71 31,-88 53-31</inkml:trace>
  <inkml:trace contextRef="#ctx0" brushRef="#br1" timeOffset="-121545.7">11377 11695 0,'0'-18'16,"0"36"-16,0-18 16,0 17-1,-18 54 1,18-36-16,-35 71 16,0 35-1,0-35 1,35-36 15,0-34-31,0-19 16,35-17 15,0-53-31</inkml:trace>
  <inkml:trace contextRef="#ctx0" brushRef="#br1" timeOffset="-121146.99">11501 12118 0,'0'0'0,"17"0"32,18-18-17,36-35 1,-53 18-1,-1 17 1,-17-34 0,0 16-1,-35 19-15,-18 34 32,18 54-17,0 35 1,35-18-1,17-35 1,18-18 0,36-35-1,35-18 1,17-52 0,-87 52-16,-1 1 15</inkml:trace>
  <inkml:trace contextRef="#ctx0" brushRef="#br1" timeOffset="-120476.7">12047 11906 0,'0'-17'0,"0"34"0,-17-34 15,-1 52 1,0 0 0,1 0-16,-1 54 15,1-1 1,17-35-1,0-18 1,0-17 0,0-71 15,0-18-15,17-17-1,36 35 1,35-35 15,-17 70-31,-54 18 16,72 0-16,-19 53 31,-35 53-15,-35-88-16,0 35 15,0 17 1,-52-17-1,16-35 1,36-71 15,0 0-15,53-35 0,-35 52-16,35-17 15,-36 36-15,107-36 16,-54 35-1,-34 54 1,-1 52 15,-35-18-15,0-52-16,-18 52 16,-17-34-1,17-36 1,18-18 15</inkml:trace>
  <inkml:trace contextRef="#ctx0" brushRef="#br1" timeOffset="-120046.86">12823 12083 0,'0'0'16,"18"0"15,-18-18-31,35 0 16,1-17-16,-19-18 31,-17 36-31,0-1 15,0 0 1,-35 18 0,-18 88-1,18-17 1,17 17 0,18 0-1,35-88 1,54 18 15,16-36-15,-16-17-16,17-35 31,-89 34-31,1 19 0</inkml:trace>
  <inkml:trace contextRef="#ctx0" brushRef="#br1" timeOffset="-119612.89">13335 11924 0,'-18'18'31,"36"-36"-31,-36 36 16,-35 70 0,36 0-1,-1-35 1,1 0 0,17-71 46,0-17-46,0-18-1,35-35 1,71 0 0,-1 52-16,-16 36 31,-89 53-16,0 35 1,0-35 0,0 18-1,0-36 1,0-17 0,17-18-1,19 0 1,-1-36-1</inkml:trace>
  <inkml:trace contextRef="#ctx0" brushRef="#br1" timeOffset="-119296.81">13917 11695 0,'0'0'0,"0"-18"0,-18-17 15,18 17-15,-17 18 16,17 18 15,0-1-31,-35 54 16,-1 88-1,19-71 1,-1-53-16,0 53 16,18-35-1,0-18 1,36-35 15,-19 0-31,36-17 16,18-36-1,-36-18 1</inkml:trace>
  <inkml:trace contextRef="#ctx0" brushRef="#br1" timeOffset="-119214.84">13829 11871 0,'-35'-18'16,"70"36"-16</inkml:trace>
  <inkml:trace contextRef="#ctx0" brushRef="#br1" timeOffset="-118881.21">16439 11818 0,'-35'-18'0,"18"1"0</inkml:trace>
  <inkml:trace contextRef="#ctx0" brushRef="#br1" timeOffset="-117986.97">13847 11818 0,'0'0'0,"-18"0"0,0 0 0,-52 0 31,52 0-31,0 0 16,1 0 0,34 0 30,36 0-46,71 0 32,35-18-32,-54 1 31,-69 17-31,52 0 16,-106 0 15,-70 0-16,53 0-15</inkml:trace>
  <inkml:trace contextRef="#ctx0" brushRef="#br1" timeOffset="-115436.68">370 10477 0,'0'0'0,"-17"0"0,-19 0 15,19 18 1,-1-18 0,18 18-16,0-1 31,0 1-31,53-18 16,71 0-1,-19-35 1,37-1 15,-142 1-15,0-18-16,-36 53 31,-87 0-15,35 0-1,-18 71 1,35-1-1,71-52-15,0 88 16,53-53 0,53 0-1,0-53 1,0 0 0,-89 0-16,-17-18 31,-70 18-16,-71 18 1,35 35 0,0 17 15,88 1-15,18-54-16,0 54 15,18-18 1,52-18-1,1-35 1,53 0 0,-36-53-1,-53 53-15</inkml:trace>
  <inkml:trace contextRef="#ctx0" brushRef="#br1" timeOffset="-114681.27">1076 10724 0,'-18'0'16,"36"0"-16,-53 0 0,17 0 15,-35 0 1,0 18 0,18 53-1,17-1 1,18-17-1,18-35 1,52-18 0,1-36-1,0-16 1,-36-19 0,-17 36-1,-18 17 1,0 0-1,0 36 17,0 0-32,0 52 15,0-52 1,0 70 0,-18 71-1,18 70 1,0-52-1,0 69 1,0-51 0,0 16-1,0-17 1,-18-70 0,-35-54-1,0-34 1,0-36-1,-35-53 17,-35-71-17,17-70-15,71 18 32,17-36-17,53 71 1,1 88-16,34-53 15,18-35 1,36 18 0,-18 17-1,-53 53 1</inkml:trace>
  <inkml:trace contextRef="#ctx0" brushRef="#br1" timeOffset="-114314.33">1623 10672 0,'-18'17'16,"36"-34"-16,-36 52 0,36-35 47,-1-18-47,-17 1 15,18 17-15,-18-18 16,0 0 0,0 1-1,-35 17 1,-1 17-1,36 1 1,0 17 0,-17 0-16,17-17 15</inkml:trace>
  <inkml:trace contextRef="#ctx0" brushRef="#br1" timeOffset="-113976.33">1587 10954 0,'0'17'0,"0"-34"0,18 52 16,0-35 31,-1 0-47,1 0 15,-18-18 1,-18 18 15,1 0-15,-1 0-1,0 0 1,18 18 0,0 0-1</inkml:trace>
  <inkml:trace contextRef="#ctx0" brushRef="#br1" timeOffset="-111237.27">15434 11465 0,'0'-17'0,"0"-1"0</inkml:trace>
  <inkml:trace contextRef="#ctx0" brushRef="#br1" timeOffset="-110831.81">15469 11359 0,'0'0'16,"-17"0"15,-36 71-15,17 0-1,-16 52 1,52-88-16,-36 106 15,36-52 17,36 16-32,52-34 31,0-53-15,53-54-1,-35-52 1,-36 18-1,-34-54 1,-36-17 0,0 0-1,0 53 1,0 70 0,0 53 15,0 36-16,0-1 1,35-34-16</inkml:trace>
  <inkml:trace contextRef="#ctx0" brushRef="#br1" timeOffset="-110381.43">16298 11695 0,'0'0'0,"0"-18"16,0 0-16,-17 18 31,-19 0-15,-34 0-1,-18 36 1,88-19-16,0 18 15,0-17 17,53 17-17,35 1-15,-35-1 32,-53 18-17,0-18 1,-89-17-1,-16 17 1,-1-35 0,71 0-1,17-18 1,18-17 0,53 18-1,-36 17-15</inkml:trace>
  <inkml:trace contextRef="#ctx0" brushRef="#br1" timeOffset="-109996.58">16457 11871 0,'0'-18'0,"18"1"15,-1-1 1,1 0 0,0 18-16,-1-35 0,1 17 31,-18 1-15,-35 17-1,-1 17 1,-52 36-1,71-35-15,-36 53 16,35-1 0,18-17 15,53-35-15,35-18-1,-53 0-15,71-18 16,-35-17-16</inkml:trace>
  <inkml:trace contextRef="#ctx0" brushRef="#br1" timeOffset="-109614.48">16757 11818 0,'-18'0'0,"36"0"0,-53 0 16,35-35-1,35 35 1,18-18-1,0 18 1,0 18 15,-36-1-31,1 19 16,-18 34 0,0-17-1,-18-18 1,-17-17-1,0-18 1,35-18 0,0-34-1,0-19 1,17 18 0,1 35-1,35 1 1,0 17-1</inkml:trace>
  <inkml:trace contextRef="#ctx0" brushRef="#br1" timeOffset="-109114.67">17163 11730 0,'0'17'31,"0"1"-15,0 0-16,0-1 15,0 36 1,0 18 0,-18-71-16,0 35 15,1 0 1,-19-35-1,19 0 17,17-52-32,0-37 31,53 19-31,17 17 31,54 18-15,-18 35-1,-54 35 1,-16 35 0,-36-17-1,-18 0 1,-52-35 0,34 0-1</inkml:trace>
  <inkml:trace contextRef="#ctx0" brushRef="#br1" timeOffset="-108996.41">17903 11747 0,'0'-52'0</inkml:trace>
  <inkml:trace contextRef="#ctx0" brushRef="#br1" timeOffset="-107965.45">17851 11624 0,'0'0'0,"-18"0"16,-17 18-1,-36 52 1,-17 36 0,70-53-1,18-35-15,0 52 16,53-52-1,0-18 1,35-35 15,-17-18-15,-54 35-16,19-35 0,-36 0 16,0 35 15,-36 54 0,36-19-31,0 54 16,0-36-16,0 18 31,71-53-15,0 0-1,-19-17 1,19-36-1,-53 35-15,35-53 16,-53 18 0,0 36 15,0 34 0,-18 36-15,0-35-16,1 35 15,-1 0 1,18-35 0,-18-36 15,18 0-15,0-35-1,0 36-15,53-36 16,0 0-1,35 18 1,1 17 0,-1 53 15,-71 18-31,1 18 31,-18-36-15,0 0-1,-53-35 17,36-17-17,17-1-15,0-35 16,35 0 0,35 18-1,19 0 1,34 35-1,-70 0 1,-35 52 15,-18 1-31,0-17 32,0-1-17,-36 0 1,19-35-1</inkml:trace>
  <inkml:trace contextRef="#ctx0" brushRef="#br1" timeOffset="-107842.2">19050 11800 0,'0'0'0,"-35"-17"16</inkml:trace>
  <inkml:trace contextRef="#ctx0" brushRef="#br1" timeOffset="-107564.77">19226 11712 0,'18'-17'31,"-18"-19"-16,-18 19 1,-35 17 0,36 0-16,-71 53 15,52 17 1,19 1 0,17-1-1,0-34 1,106-19-1,-1-17 1,19-53 0,-71 36-1</inkml:trace>
  <inkml:trace contextRef="#ctx0" brushRef="#br1" timeOffset="-107249.2">19738 11324 0,'0'0'0,"0"-17"0,0-1 16,-18 18 15,1 18-31,-19 87 16,-17-16-1,1 34 1,52-17-1,0-36 1,0-17 0,35-35-1,-18-18 1,54 0-16,0 0 31,-1-53-15,-35 18-16</inkml:trace>
  <inkml:trace contextRef="#ctx0" brushRef="#br1" timeOffset="-107130.85">19491 11589 0,'0'0'0,"-18"0"16</inkml:trace>
  <inkml:trace contextRef="#ctx0" brushRef="#br1" timeOffset="-107046.95">19562 11589 0,'52'0'16,"-34"0"0,-88 0-16,246 0 15,-53-18-15,-17-17 32</inkml:trace>
  <inkml:trace contextRef="#ctx0" brushRef="#br1" timeOffset="-106465.96">20197 11289 0,'0'0'0,"-18"-18"15,0 18-15,18-17 16,-35 17 0,0 35-1,17-17-15,0 87 16,-17-16-1,0 34 1,35-35 0,0 0-1,0-52 1,0-19 0,0 1 15,0-36-31,0-35 31,35-17-15,-35 52-16,53-35 0,18-17 31,34 34-15,19 19-1,-36 17 1,-70 70-1,-18-52-15,-18 70 16,-70-17 0,17-36 15,-70 36-31,35-71 31,89 0-31,-36 0 16,35 0-16,1-18 15,17-17 1,17 17-16</inkml:trace>
  <inkml:trace contextRef="#ctx0" brushRef="#br1" timeOffset="-106308.95">21026 11571 0,'-18'0'16,"36"0"-16</inkml:trace>
  <inkml:trace contextRef="#ctx0" brushRef="#br1" timeOffset="-106081.6">21061 11589 0,'0'0'15,"-53"0"-15,35 0 0,-35 0 16,71 0-1,17 0 1,-35-18 0,18 18-16,-18-18 15,-18-17 1,1 18 0,-1 52-1,-17 0 1,35-17-1,-36-18-15,36 35 16,36-17 0</inkml:trace>
  <inkml:trace contextRef="#ctx0" brushRef="#br1" timeOffset="-105731.55">20937 12118 0,'-53'53'32,"18"-36"-17,18-17-15,-1 18 0,-88 0 16,-53-18-16,71 17 15</inkml:trace>
  <inkml:trace contextRef="#ctx0" brushRef="#br1" timeOffset="-104899.72">19103 11800 0,'0'0'0,"-18"0"16,1 0 15,17-17 0,0-1-15,17 18-1,19 0 1,16 0 0,1 0-16</inkml:trace>
  <inkml:trace contextRef="#ctx0" brushRef="#br1" timeOffset="-103732.29">20884 12030 0,'-17'0'31,"17"17"-31,0 1 16,17-18 15,1 0-31,0 0 15,-1-18 1,-17-17 0,-35 17-1,0 18 17,-18-17-32,18 52 31,35-17-31,0-1 31,17-17-15,1 0-1,17 0 1,-17-17 0,-1-1-1,1 0 1,0 18 15,-1 18-15,-17 0-1,0 17 1,0 0-16,0-17 16,0 17-1,0 0 1,-17-35-1,-36 18-15</inkml:trace>
  <inkml:trace contextRef="#ctx0" brushRef="#br1" timeOffset="-75576.65">0 12506 0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53:42.8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1552 1235 0,'-17'0'0,"-1"0"16,0 0-1,1 0-15,-1 0 16,0 0 0,1 17-1,17 19 1,0-19-1,0 1 1,70-18 0,-17 0 15,-18 0-31,71-53 16,-35 0-1,17-70 1,-53 34-1,1-52 1,-36 124-16,0-19 16,0 1-16</inkml:trace>
  <inkml:trace contextRef="#ctx0" brushRef="#br0" timeOffset="1070.14">1729 2152 0,'0'0'0,"0"-194"0,0 18 0,0-195 15,0 371 1,0 124 0,0 158-1,0 53 1,17-53 15,-17 89-15,0-283-16,0 194 15,0 18 1,-17-141 0,17-18-1,17-124 1,36-17 0,35-123-1,18-71 1,0 17-1,17-105 1,-87-18 15,-36 71-31,-18 159 0,-88-177 32,18 123-32,-18 1 31,18 70-16,18 17 1,17 1 0,35 18-1,18-1 1,0 0 0,18 1 15,-1 17 125,1 0-140,0 0-16,-1 0 15,36 0 1,18-36 0,17 1-1,0 0 1,35-18-1,-34 18 1,-72-1 0,-17 1 15,-17 53-15,-1-1-1,0 54 1,-17 52-1,17-34 1,1-1 0,17-53-16,0-17 31,0-36 0,0 0-31,0-17 0</inkml:trace>
  <inkml:trace contextRef="#ctx0" brushRef="#br0" timeOffset="1300.04">2222 1323 0,'0'0'15,"-17"-18"-15,-1 18 0,18-17 16,-17 17-16,17-18 31,-18 18-15,18 18-1,18-18 1,17 35 0,-18-35-16,36 18 15</inkml:trace>
  <inkml:trace contextRef="#ctx0" brushRef="#br0" timeOffset="1857.43">2699 1517 0,'-18'35'31,"18"-17"-31,-18-1 15,1 54 1,17-18 0,0 0-16,0-35 15,0 34 1,0-16 0,-18-36 30,1 0-30,17-18-16,0 0 16,-18-52-16,53-54 15,18 54 17,53-1-32,35 54 31,-53 17-16,-17 70 1,-54 1 0,-17 17-1,0 0 1,-17-35 0,-18-18-1,17-17 1</inkml:trace>
  <inkml:trace contextRef="#ctx0" brushRef="#br0" timeOffset="2557.36">3739 1552 0,'0'-17'16,"0"34"-16,0-52 0,-35 35 15,-53-35 1,17 35 0,-17 0-1,-18 17 1,53 36-1,36-35-15,-54 105 16,54-34 0,17-1 15,35-18-31,53-52 31,-17-18-15,-36-18-16,71-35 15,0-35 1,-53-18 0,17-17-1,-35-1 1,-35 36 0,0 53-16,0-71 15,0 71 1,0 17-1,-17 53 1,-36 54 0,0 87 15,53-17-15,0-71-1,0 18 1,53-36-1,17-70 1,-17 0 0,-35 0-16,52 0 15,-17-35 1,-17-35 0,-1 17-1</inkml:trace>
  <inkml:trace contextRef="#ctx0" brushRef="#br0" timeOffset="2957.65">4568 1376 0,'-17'17'0,"-36"-17"0</inkml:trace>
  <inkml:trace contextRef="#ctx0" brushRef="#br0" timeOffset="3450.06">4480 1411 0,'0'0'16,"53"-18"0,-35 1-16,52-18 0,-34 17 15,52-53 1,-18 54 0,-52-19-1,-106 19 16,70 17-31,-105 35 16,-1 36 15,18-1-15,106-17-16,18-18 16,88-35 15,35 0-16,-35 0 1,-18-17 0,-70 17-16,-36 0 31,-88 35-15,71-17-16,-36 17 15,36-17-15,-88 70 16,70-18-1,-18 19 1,106-19 0,36-52 15,-53-18-31,123 17 0,-18-34 16,18-54 15,-17 1-31</inkml:trace>
  <inkml:trace contextRef="#ctx0" brushRef="#br0" timeOffset="3790.29">5345 1147 0,'0'-36'0,"0"72"0,0-107 15,-18 0 1,-17 71-1,17 36 1,18 70 0,0 35 15,0 0-31,0-35 31,-18 17-15,18-88-16,0 18 0,0-35 31,0 0-15,18-36-1,0-53 1,17 36-16</inkml:trace>
  <inkml:trace contextRef="#ctx0" brushRef="#br0" timeOffset="4949.53">5450 1552 0,'0'18'16,"18"-18"31,0 0-47,-1 0 15,1-18-15,17 1 16,1-36 0,-19 0-1,-17 35 1,0 0 0,-53 18-1,18 36 1,0 17-1,17 17 1,18-52-16,0 52 31,35-17-31,36-35 16,17-18 0,18-18 15,-71 1-31,53-54 0,-17 18 31,-18-17-15,-53 17-16,0 0 31,0 35-15,0 53 15,0 18-16,0 18 1,-18-1 0,18-17-1,-17-17 1,17-19 0,0-34 15,0-1-16,0-35 1,0-35 0,52 0-16,-34 70 0,35-52 31,18 52-15,-36 18-1,0 70 1,0 1-1,-35-18 1,0-35-16,0 70 16,0-53-1,0-17 1,0-1 15,0-70-15,0 36-1,0-54 1,18 1 0,53-36-1,-1 35 1,18 36 0,1 53-1,-72-1-15,36 71 16,-53-17-1,0 0 1,-18 17 15,18-71-31,-17-17 32,-1 18-17,18-36 1,0-17-16</inkml:trace>
  <inkml:trace contextRef="#ctx0" brushRef="#br0" timeOffset="6122.71">7003 1446 0,'17'18'15,"1"-18"1,0 0-16,-1 0 16,36 0-1,-35 0-15,35-35 16,0-1-1,-18-16 1,-18 16 0,-17 1-1,-70 35 1,52 0 0,-70 18-1,0 35 1,53-1-1,17 37 1,18-1 0,53-35-1,35-18 1,18-35 0,17-18-1,-34-17 1,34-35-1,-35-1 1,-88 53-16,18-52 16,-18-1-1,0 36 17,-18 53-1,18 17-16,0-17-15,0 52 16,0-17 0,0 18-1,0-19 1,0-34-16,0 0 16,-17-18 15,-1-36-16,18-16 1,18-37 0,52 19-1,71-36 17,-105 88-32,140-35 15,-70 53 1,-18 53-16,-70 36 31,-18-1-15,-18 0-1,0-18 1,1-34 0,17-1-1,35-70 16,18-18-15,-35 35-16,17-17 0</inkml:trace>
  <inkml:trace contextRef="#ctx0" brushRef="#br0" timeOffset="6490.32">8643 864 0,'0'-17'0,"0"34"0,0-52 0,0 17 16,0 1-16,0-1 16,-35 18-1,-1 35 1,1 89 0,18 17-1,17-106-15,-18 89 16,0-18-1,1-18 1,52 0 0,18-70-1,17-1 17,1-17-17,0-35 1,-19 0-16,19-36 31,-71 53-31</inkml:trace>
  <inkml:trace contextRef="#ctx0" brushRef="#br0" timeOffset="6757.9">8273 1164 0,'0'0'16,"17"0"0,1 0-1,52 0-15,19 0 32,34-35-32,36 0 31,-141 35-31,52 0 15,-52 0-15,35-18 16,-36 0 0</inkml:trace>
  <inkml:trace contextRef="#ctx0" brushRef="#br0" timeOffset="7842.03">1605 1305 0,'0'0'0,"18"0"0,-1-17 16,19-1 0,-36 0-16,53-35 31,0 18-15,-36-35-16,-17 34 31,0-17-16,0 36 1,0-19 0,-17 19-1,-1 17 1,0 0 0,1 17-1,-19 19 1,36-1-1</inkml:trace>
  <inkml:trace contextRef="#ctx0" brushRef="#br0" timeOffset="11191.85">12700 529 0,'0'0'0,"0"-17"0,0-36 47,0 17-31,0 1-1,0 17 1,0 1 0,0 34 15,0 1-31,0 35 16,0 35-1,0 18 1,0-18-1,0 36 1,0-19 0,0 90 15,0-72-31,0-17 31,-18 0-15,1 17-1,-1-17 1,0-71-16,1 89 16,-1 17-16,1-53 31,-1 35-15,0-17-1,1 35 1,17 1-1,-36 16 1,19-52 0,-19 53-1,19 0 1,-1-1 0,-17 1 15,17 0-31,-17-18 31,17-35-15,-17 35-1,35-123-15,-18 123 16,-17 0 0,35-35-1,-18 17 1,1 1-1,17-19 1,0-87-16,-18 88 16,1-71-1,-19 142 1,1-1 0,0-53-1,-1 71 1,-16 18-1,16 53 1,19-89 0,-36 71-1,0 35 1,0-17 0,18-36-1,-36 71 1,53-229-16,-17 211 15,-18 18 1,18-18 0,-18 0-1,18-53 17,35-158-32,-53 211 15,35 0 1,-17 1-16,0-36 31,-1-36-15,-17 54-1,53-195-15,-35 177 16,0 0 0,0-53-1,-1 36 1,1-19-1,17 1 1,1 17 0,17-105-1,-18-36 1,0-70 15,18-107-15</inkml:trace>
  <inkml:trace contextRef="#ctx0" brushRef="#br0" timeOffset="12840.1">14728 1658 0,'0'0'0,"0"18"15,0-1 17,0-34-17,18-1-15,0 18 16,17-53 0,0 0-1,-35 18 1,0-18-1,-53 0 1,0 35 0,-35 36-1,18 35 17,-18 53-17,70 17 1,18-52-1,18-1 1,-1-70-16,71 0 16,-17-17-1,35-54 1,-18-17 0,-35 17-1,-36-17 1,-17 53-1,0 123 17,0-17-17,0 52 17,18-105-32,35 52 15,-18-52-15,54 0 16,52-18-16,-36-18 31,37-52-15,-37-36-1,-105 17 1,0-69 0,-105 17-1,-1 17 1,-106 1-1,53 87 1,-35 54 0,0 88-1,18 88 17,70 35-17,71-52 1,35 17-1,88-53 1,53-53 0,35-70-16,18-18 31,-35-18-15,0-35-1,-18-53 1,-106 89-16</inkml:trace>
  <inkml:trace contextRef="#ctx0" brushRef="#br0" timeOffset="13119.71">15981 1323 0,'0'-18'15,"0"36"-15,0-53 0,0 17 16,0 0-16,-18 18 31,1 53-15,-19 71-1,1 17 1,17 0 0,18-35-1,-17-36 1,52-70 15,-17-17-31,-18-1 0</inkml:trace>
  <inkml:trace contextRef="#ctx0" brushRef="#br0" timeOffset="13389.96">15998 1288 0,'-17'-18'0,"34"36"0,-34-54 16,17 19-1,35 17 1,18-18 0,35 0-1,0 18 1,-35 0-1,-53 18 17,0 0-32,-35-1 0</inkml:trace>
  <inkml:trace contextRef="#ctx0" brushRef="#br0" timeOffset="13570.23">15857 1587 0,'18'0'15,"0"0"-15,-1 0 16,1 0-16,52 0 16,19-17-1,-72 17-15</inkml:trace>
  <inkml:trace contextRef="#ctx0" brushRef="#br0" timeOffset="13790.1">16404 1535 0,'0'17'16,"-35"36"-1,17-35 1,-17 70-1,17-35 1,1 0 0,17-36-16,-18 1 0,18-36 47</inkml:trace>
  <inkml:trace contextRef="#ctx0" brushRef="#br0" timeOffset="13975.66">16351 1482 0,'0'-18'0,"0"36"0,0-54 0,0 1 15,0 17 1,-17 18 0,-1 0-1,36 0 16,-1 18-15</inkml:trace>
  <inkml:trace contextRef="#ctx0" brushRef="#br0" timeOffset="14500.55">16704 1517 0,'-18'0'0,"36"0"0,-53 18 0,-1 17 16,1 0 0,18 53-1,17-70 1,-18 53 0,18-19-1,0-16 1,0-19-1,0-34 17,0-1-32,0-35 15,0-35 1,70-18 0,1 36-1,52 17 1,1 53-1,-18 35 1,-53 71 0,-36-18 15,-17 18-31,-53-36 31,36-34-15,-1-36-16,36 0 47,-1-18-47</inkml:trace>
  <inkml:trace contextRef="#ctx0" brushRef="#br0" timeOffset="15074.53">17692 1587 0,'0'-17'0,"0"34"0,17-52 16,-17 18-16,0-19 16,-17 36-16,-36-17 15,18 17-15,-54 0 16,-34 53 15,-1 52-15,72-16-1,34 16 1,18-16 0,70-72-1,36-17 1,-18-17 0,18-36-1,-17-53 1,-72 71-16,1-71 15,17-53 1,-35 71 0,0 0-1,0 70 1,0 71 0,-18 70 15,-17-17-31,0 35 31,35-35-15,0-35-1,0-36 1,35-17 0,36-18-1,17-71 1</inkml:trace>
  <inkml:trace contextRef="#ctx0" brushRef="#br0" timeOffset="15306.94">18186 1393 0,'0'0'16,"0"-17"0,0 34 15,-53 72-16,17-1 1,36-53-16,-35 71 16,18-35-16,17-36 31,0-18-15</inkml:trace>
  <inkml:trace contextRef="#ctx0" brushRef="#br0" timeOffset="15873.03">18150 1446 0,'0'0'0,"0"-17"0,0-54 16,0 54 0,0-19-1,53 1 1,-17 35-16,34 0 0,36 18 31,-71 35-15,-35 17-1,-35 1 1,-18-36 0,18-35-16,-71 35 15,53-35 1,35 0-1,54-35 17,-19 35-32,72-18 15,16 18 17,-34 36-32,17 34 31,-70 1-31,-1 52 31,-105-52-15,0-18-1,-71-18 1,71-35 0,17 0-1,54 0 1,17-53-1,88 0 1,-35 35 0</inkml:trace>
  <inkml:trace contextRef="#ctx0" brushRef="#br0" timeOffset="16521.23">18927 1482 0,'0'0'0,"0"-18"0,17 18 16,-17 18 15,0 52-15,-17-17 0,17-35-16,0 52 15,0-17 1,70-17-1,18-36 1,0 0 15,-17-71-31,-36 0 32,-17-17-17,0 35 1,-18 18-1,0 53 17,-18 35-17,-17 52 1,17 1 0,0 35-1,36 18 1,0-124-16,17 89 15,0 52 1,-17 1 0,-36-54-1,-70-17 1,-18-53 0,53-53 15,36 0-31,-36 0 15,35-35 1,0-18 0,1-36-16,-36 37 15</inkml:trace>
  <inkml:trace contextRef="#ctx0" brushRef="#br0" timeOffset="17240.23">14182 2364 0,'-36'0'15,"72"0"-15,-107 0 0,-35 0 16,89 0-16,-54 0 16,53 0-1,36 0 17,123 0-32,53 0 31,-123 0-31,193 0 15,142 0 1,70 17 0,-105-17-1,176 18 1,-36-18 0,1 0-1,-71 0 1,-177 0-1,18-18 1,-158 18 0,-107 0-16,1 0 15,-36 0 32,-34 0-31,-19 0-1,-17-35 1,53 35-16</inkml:trace>
  <inkml:trace contextRef="#ctx0" brushRef="#br0" timeOffset="18334.21">2469 2434 0,'-17'0'0,"34"0"0,-52 0 16,18 18 15,17-1-15,0 1-1,70 0 1,71-18 0,18 0-1,123 0 1,106 0-16,-53-18 31,-211 0-31,405 1 16,-70-1-1,176-17 1,0 0 0,-177 35-1,160-18 17,-319 18-32,-16 0 31,-142 0-16,-106 0 1,-53 0 31,1 0 0,-1 0-47,0 0 15</inkml:trace>
  <inkml:trace contextRef="#ctx0" brushRef="#br1" timeOffset="25779.93">2170 3810 0,'-18'0'0,"0"0"32,18 18-32,-17-18 15,17 17 1,0 1 0,0 0-1,0-1 1,35-17-1,18 0 1,-36 0-16,72 0 16,-19-35-16,18 0 31,-70-18-15,0 17-1,-18 1 1,0 18-1,-18 17 1,-17 17 0,35 36-1,-18 53 1,1 17 0,17 18-1,0-17 1,0-53 15,0-19-15,-18-52-1,-53 0 1,18-17-16,-52-36 31,52 18-15,0 17-1,53 36 17,0-1-32,0 1 15,17 0-15,1-1 16,35 18-16,0-17 31,53 0-15,17-18-1,18-53 1,-17-18 0,-54 1-1,1-36 1,-54 0 0,1 0-1,-18 18 1,0 53-1,-18 70 17,-17 53-17,35 18 1,-35 53 0,35-124-1,-18 53-15,18 0 31,0-35-15,36-53-16,16 0 31,-16-53-15,-36 36-16,17-1 0</inkml:trace>
  <inkml:trace contextRef="#ctx0" brushRef="#br1" timeOffset="26005.91">2769 4092 0,'0'0'0,"18"0"47,0 0-47,-1-17 0,71-36 31,18 17-15,-35 1-16,-36 17 31</inkml:trace>
  <inkml:trace contextRef="#ctx0" brushRef="#br1" timeOffset="26337.54">3933 3881 0,'0'17'47,"0"1"-32,0-1-15,0 1 16,0 70 0,-17-35-16,17 18 31,0-54-31,17-17 47,1-17-47</inkml:trace>
  <inkml:trace contextRef="#ctx0" brushRef="#br1" timeOffset="26779.87">4286 3845 0,'0'0'0,"-17"0"31,-1 0-31,0 0 0,-35 18 31,18 0-15,17 17-1,1-18 1,52-17 15,36 18-15,-1 0-1,-52-18-15,52 35 16,-52 0 0,-18 1-1,-35 16 1,-89-16 15,36-19-15,35-17-1,0 0 1,18-17-16,17-1 31,18-52-15,0 52-16,0 0 0</inkml:trace>
  <inkml:trace contextRef="#ctx0" brushRef="#br1" timeOffset="26979.88">3986 3757 0,'-17'0'0,"17"-18"16,-18 18 0,18-17 15</inkml:trace>
  <inkml:trace contextRef="#ctx0" brushRef="#br1" timeOffset="29055.26">5574 3704 0,'0'-17'0,"0"34"0,-35-123 31,35 89-31,-18 17 16,0-18 0,1 18-16,-19 35 15,1 54 1,17-1 15,18 53-31,0-35 16,0-71-1,0 35 1,18-52-16,70 17 16,-17-35-1,17-17 1,18-54-16,-36-17 31,1-18-15,-53 71-16,17-89 15,-17 36 1,-18 0 0,0 70-1,-18 89 17,18-53-32,-18 105 31,18-52-16,-17 52 1,17-35 0,17-52-1,54-19 1,17-34-16,0-36 31,0-36-15,-17 37-1,-36-19 1,-35 53 0,-35 18 15,17 53-15,18-17-1,0 34 1,36-17 15,-19-35-31,1 17 0,0-17 16,-36-18 31,-35 0-32,18-36 1,17 19-1,0 17 1,18 17 0,0 19-1,36-19 1,34 1 0,-34-18-1,52 0 1,35-35-1,18-18 1,-52 17 0,-37-34-1,-34-1 1,-18 54-16,0-36 0,-18 35 31,-34 18-15,-1 18-1,17 52 1,36 1 0,0-54-16,18 36 15,70 0 1,53-35 15,-35-18-31,35-18 16,0-35 15,-35 0-15,-71 36-16,18-36 15,-35-35 1,-18 17 0,-53 36-1,-17 17 1,52 18-16,-53 18 15,36 35 1,-18 17 0,35 19-1,18-37 1,0 1 0,53-35 15,0-18-16,18-18 1,17-35 0,-17-17-16,17-18 31,-88 52-31,35-87 16,-17 35-1,-18-53 1,0 52-1,-18 72 1,0 52 0,1 124-1,17-36 1,0 18 0,0-35-1,35-35 16,18-1-15,-35-52-16,70-18 16,-18 0-16,19-35 31,-1-18-31,-18 0 16</inkml:trace>
  <inkml:trace contextRef="#ctx0" brushRef="#br1" timeOffset="29419.75">9260 3193 0,'-17'0'0,"34"0"0,-52-18 16,17 18-16,1 0 16,-36 0-1,18 88 1,35-53-16,-18 71 16,-17 53-1,35-35 1,0-36-1,0-53 1,0-17 0,0-36 31</inkml:trace>
  <inkml:trace contextRef="#ctx0" brushRef="#br1" timeOffset="29955.43">8837 3651 0,'0'0'0,"-18"0"16,1 0-1,34 0 1,36-17 0,88-19-1,-17 1 1,-89 35-16,71-35 15,-71 17-15,71 0 16,-71 18 0,-35 36 15,0-19-31,-35 19 16,18 34-1,17 1 1,17-36 15,36-17-31,35-18 16,18 0 15,-18-36-31,-35-16 31,-35-54-15,-53 0-1,-36 35 1,-17 18 0,-18 53-1,88 0-15,-35 53 16,1 18 0,-1-1-1,-18-34 16</inkml:trace>
  <inkml:trace contextRef="#ctx0" brushRef="#br1" timeOffset="30854.53">300 5609 0,'17'0'31,"1"0"-16,17 0 1,-17 0-16,88-35 0,35-36 31,18-35-15,-71 36 0,-18-54-1,-70 36 1,0-35-1,0 105-15,-52-35 16,-1 36 0,0 70-1,-18 105 1,36 1 15,35-106-31,-18 159 0,1 70 31,-36 35-15,35-105 0,36 70-16,-71-35 31,35-106-31,18 0 31,0-88-15,71-70-1,-36-36-15</inkml:trace>
  <inkml:trace contextRef="#ctx0" brushRef="#br1" timeOffset="31300.02">864 6826 0,'36'-88'31,"-19"53"-31,36-195 16,-53 1 0,-106 811-16,142-1340 31,-160 634-31,89 89 0,-53 0 31,17 35-31,18 0 31,53-36 1,18 36-32,35-52 15,70-19 1,-35 0-1,-52 36-15,87-71 16,-35 36 0,-52 34-1,-36 89 17,0-35-17,-18 35-15,18-35 16,-18 52-1,1-35 1,34-35 31,-17-17-47,0-18 16,18 17-16</inkml:trace>
  <inkml:trace contextRef="#ctx0" brushRef="#br1" timeOffset="31473.95">1111 5309 0,'0'-17'16,"0"34"-16,0-52 15,0 53 48,18-18-48,0 0-15,-1 0 16,1 0-16</inkml:trace>
  <inkml:trace contextRef="#ctx0" brushRef="#br1" timeOffset="31949.9">1552 5362 0,'0'0'16,"0"18"-16,0-1 0,0 1 15,0 0-15,0 52 16,-17-34 0,-1 17-1,0-36 1,-17 18 0,0-35 15,35-52 0,0-19-15,17 18-1,72-35 1,-54 70-16,53-35 0,53 53 31,-35 36-15,-53 34-1,-35 36 1,-18-35 0,0-54-16,-18 18 15,-17 18 1,35-70 31,17-1-47</inkml:trace>
  <inkml:trace contextRef="#ctx0" brushRef="#br1" timeOffset="32549.95">2522 5397 0,'0'-17'0,"0"34"0,-35-69 16,-35 52-1,34-18-15,-52 18 16,0 0 0,17 53-1,1 53 1,52-36 0,18 36-1,0-88 1,0 35-1,71-36 1,17-17 0,0-53-1,36-17 1,-19-36-16,-87 71 16,35-54-1,-53-34 1,0-36-1,0 89 1,0 17 0,0 194 15,0 0-15,-18-18-1,18-17 1,0-17-1,0-37 17,18-52-32,35 0 15,0 0 1,0-35-16,-36 18 16</inkml:trace>
  <inkml:trace contextRef="#ctx0" brushRef="#br1" timeOffset="33004.82">4057 5045 0,'-18'-18'0,"36"36"0,-36-71 16,18 35-16,0 36 31,0 52-15,0 71-1,0-105-15,-17 87 16,-1-17 15,18-71-31,0 1 16,0-54 15,0 0-15</inkml:trace>
  <inkml:trace contextRef="#ctx0" brushRef="#br1" timeOffset="33880.03">3687 5362 0,'0'0'16,"-36"0"-1,36 18 1,36-1 0,87-17-1,-17-17 1,70-36 0,18-18-1,-141 54 1,71-36-1,-54-18 1,-70 1 0,-35 34-1,-36 19 1,54 17-16,-19 17 16,19 1-16,-18 70 15,17 18 1,0 0-1,18-36 1,0 1 0,0-36-1,18-35 32,17-35-47,18-36 16,-18 19 15,36-19-15,-53 53-16,52 18 0,-35 71 31,-17 17 0,17-17-15,18-18-1,-35-53-15,88 17 16,17-17 0,1-53-1,-54 0 1,1-17 0,-36-54 15,-35 71-16,-18 18 1,-35 53 0,18 52-1,18 1 1,17 17-16,17-35 31,36-35-15,18-18-1,34-18 1,-16-35 0,-36 35-16</inkml:trace>
  <inkml:trace contextRef="#ctx0" brushRef="#br1" timeOffset="36799.91">6756 5080 0,'-18'0'15,"36"0"-15,-36 18 0,0-18 16,1 0-16,17-18 31,17 0-31,72-52 31,34-1-15,-52 1-16,-54 34 16,-34-17 15,-107 53-31,89 0 16,-71 53-1,-17 53 1,70 0-1,53-35 1,35-18 0,71-36-1,70-17 1,-88-17 0,-35-1-1,-53 0 16,-70 36-15,34 0-16,-52 17 0,-71 71 31,107-36-15,52 1 0,35-36-1,88-17 1,-17-18-1,106-89 1,-53 19 0,-71-18-1,0-36 1,-53-34 0,-17 16-1,-18 125 1,0-36-16,-53 123 31,18 19 0,17-54-31,0 88 16,1 18-16,17 1 31,70-90-15,54-16-1,17-36 1,35-53 0,-52 0-1,17-71 1,-123 36 0,-18 18 15,-36 34-16,-52 54 1,35 53-16,18 17 31,35 0-15,35-17-16,18-54 31,35 1-15,18-18-1,-71-18-15,54-35 16,-37 18 0,1-53-1,-53 17 1,0 1 0,0 87 30,0 1-46,-17 53 16,-1-1 0,0 1-16,1-1 31,17-52-15,0-36 15,17-17-16,19-36 1,-19 1 0,54-18-1,-1 17 1,-34 71 0,-1 35-1,18 36 1,-35 17 15,-1-35-15,-17 18-1,18-54 1,0-17 0,-1-17-1,54-36 1,-1-36-1,1-16 1,-1 34 0,-52 36-16,35 0 15,-35 35 1,-18 35 0,0 53-1,0 18 1,0-53 15,35 0-15,35-36-1,19-17 1,-19 0 0,71-70-1,-35-1 1,-71 1-1,-17-36 1,-53 35 0,-36 54-1,1 52 1,34 53 0,36 18-1,0-53 16,36 17-15,-19-52-16,71 17 16,89-35-1,-54 0 1,1-53 0,-18-17-1,-71-18 1,-35 17-1,18 36 1,-54 88 15,19-36-31,-1 36 16,-17 35 0,35-35 15,0-35-31,17-36 47,19-17-32,17-35 1,-1-19 0,-34 54-16,35-71 15,18 53 1,-36 53-1,-18 53 1,1 18 0,-18-1-1,0 1 1,18-36 0,-1-17-1,19-18 16,34 0-15,-52-18-16,35-17 16,35-36-1,-35-34 1,-18-19 0,-35 18-1,0-17 1,0 52-1,-17 71 1,-1 53 0,-17 53-1,35 53 1,-18-18 0,18-53-1,35 0 1,36-53 15,17-35-15,-35-17-1,17-36 1,1-18 0,-71 54-16</inkml:trace>
  <inkml:trace contextRef="#ctx0" brushRef="#br1" timeOffset="37040.17">10742 4798 0,'0'0'16,"0"-18"-16,18 18 16,70-18-1,18 1 1,-18-1 15,18 1-15,0-1-16,-89 18 31,-34 0-15</inkml:trace>
  <inkml:trace contextRef="#ctx0" brushRef="#br1" timeOffset="37621.39">2910 6685 0,'0'-18'16,"0"36"-16,0-53 0,-17 0 31,-1 35-31,0 0 16,18 17-1,-17 1-15,17 52 16,-18-17 0,-17 18-1,17-36 1,1-35-1,17-35 17</inkml:trace>
  <inkml:trace contextRef="#ctx0" brushRef="#br1" timeOffset="37803.51">2752 6456 0,'0'0'0,"17"0"32,1 0-17,0 0 1,-1 0-16</inkml:trace>
  <inkml:trace contextRef="#ctx0" brushRef="#br1" timeOffset="38285.37">3122 6509 0,'0'17'0,"0"1"16,0 53-16,0-1 15,18 1 16,-18-1-15,0-34-16,0-19 31,0-52 16,0 17-47,0-35 16,0-53-1,53-17 1,70 35 0,18 53-1,0 87 1,-52 54 0,-89 18-1,0-18 16,-53-53-15,35-36-16,-35 36 16,35-35-1,18-36 1</inkml:trace>
  <inkml:trace contextRef="#ctx0" brushRef="#br1" timeOffset="38669.86">4798 6279 0,'-18'0'0,"36"0"0,-36-17 0,0-1 0,-17 18 31,35 35-15,-17 54-1,17 34 1,0-35-1,0 18 1,0-88-16,0 35 16,-18-36-1,-17-17 1</inkml:trace>
  <inkml:trace contextRef="#ctx0" brushRef="#br1" timeOffset="39570.1">4269 6597 0,'0'0'0,"-18"0"0,36 0 31,17 0-15,106 0-1,-106 0-15,177-71 16,0 1-1,-54-1 1,-52 1 0,-88 17-1,-18-18 1,-71 54 0,36 17-1,0 17 16,-1 54-15,36 70 0,0-18-16,0 18 31,0-88-15,0-17-1,0-19 16,18-87-15,17-1 0,1 1-1,17 17 1,-18 35 0,0 18-1,0 53 1,-35-35-1,53 52 1,-35-17 0,52 0-1,1-18 1,-18-35-16,88 0 31,-35-53-15,-18-17-1,-53-1 1,-17-17 0,-18 0-1,-71 88 1,54 0-16,-36 0 16,-18 88-1,54 18 1,17-18 15,35-53-31,53 1 16,-17-36 15,17 0-15,-18-36-1,36-34 1</inkml:trace>
  <inkml:trace contextRef="#ctx0" brushRef="#br1" timeOffset="40501.93">7038 6332 0,'0'0'16,"0"-17"-1,-18 17 1,1 0 0,17 17-16,-18 89 31,18-71-31,-18 107 16,-35-19-1,53-52 1,0-36-1,18-53 17,17-35-17,18-17 1,0-36 0,18 18-1,-18 70 1,-36 36 15,1-1-31,17 72 16,-17 16-1,17-52 1,36 0 0,-18-53-1,35-17 1,-35-36-1,0-36 1,-53-34 0,0 35-1,-53-36 1,35 71 0,0 53-16,1-17 15,17 70 32,0 17-31,35-34-16</inkml:trace>
  <inkml:trace contextRef="#ctx0" brushRef="#br1" timeOffset="40906.21">7779 6597 0,'35'18'32,"-17"-18"-32,-1 0 15,36-36 1,0-17 0,-35-17-1,-18 35 16,-18 17-15,0 18-16,-52 0 16,17 70-1,35 1 1,1 35 0,17-36-1,70-17 1,18-53-1,1 0 1,17-35 0,-18-36-1,0-52 1</inkml:trace>
  <inkml:trace contextRef="#ctx0" brushRef="#br1" timeOffset="41385.54">8361 6227 0,'0'-53'16,"0"106"-16,-18-106 0,-17 88 31,35 106-15,-18-18 0,18 1-1,0-36 1,0-53-1,0-17 1,0-36 15,-17-35-15,17-17 0,0-1-1,88 1 1,-71 52-1,72 1 1,-1 17 0,0 52-1,-53 19 1,-35 17-16,-123-17 31,52-18-15,54-53-16,-72 17 15,72-17 1,-1 0 0,53-53-1</inkml:trace>
  <inkml:trace contextRef="#ctx0" brushRef="#br1" timeOffset="41686.39">9013 6174 0,'-17'0'16,"-1"0"0,1 0-16,17 35 0,-36 53 15,36 18 1,-35 17-1,35-34 1,0-72-16,-18 54 16,18-54-16,0 19 15,18-54 32,-18-17-47</inkml:trace>
  <inkml:trace contextRef="#ctx0" brushRef="#br1" timeOffset="42037.31">8837 6262 0,'-18'-18'16,"36"36"-16,-36-53 0,1-18 16,17 17-1,70-34 1,-52 52-16,88-17 15,17 17 1,-35 71 0,-35 35-1,-35 18 1,-71-53 0,35-35-16,-52 35 15,-36 0 16,36-36-15,52-17 0,36-17 15,-1 17-31,36-18 16</inkml:trace>
  <inkml:trace contextRef="#ctx0" brushRef="#br1" timeOffset="43752.34">9578 6526 0,'0'0'0,"35"-17"15,-17-1 1,-1 0-16,-17-34 31,0 34-31,-17-35 16,-54 35-16,-17 18 31,35 36-15,-35 52-1,53 0 1,17 0-1,18-53 1,53-35 0,18-17-1,34-18 1,-16-36 0,-72 53-16,54-52 31,-36 17-16,-17 35 1,-36 71 15,18-35-31,-35 17 16,35 71 0,0-53-1,53-18 1,35-35-1,18 0 1,-89 0-16,107-53 16,-18 0-1,-18-35 1,-71 0 0,-17 35-1,-17 35 1,-1 18-1,-52 0 1,-1 53-16,36 0 31,35 18-15,0-18 0,17-36-1,54-17 1,-53 0-16,35-35 15,-18 0 1,18-18 0,-36 18-1,-17-1 1,0 72 15,0 52-15,0 18 15,0-89-31,0 89 16,36 35-1,-36-106-15,17 89 16,19-71-16,-1 158 16,0 19-1,0-19 1,-35 19-1,0-36 1,0-159-16,-53 89 16,-17-54-1,17-52 1,0-18 0,0-71-1,-17-52 1,-1-89 15,71 159-31,-18-247 0,36-17 16,35 123 15,35 0-15,-17 53-1,-54 105-15,19-52 16,17 0-1,-1 35 1,-16 0 0,-19 53-1,1-35 1,0 35 15,-18-18 0,35 1-15,18-19 0,-18 1-1,-17 35-15,-1-35 16,1 17-16,-18-17 16,0 0-1,-53 35 16,36 17-31,-36 18 16,0 54 0,53-19-1,0-17 1,53-35 0,0-18-1,17 0 1,-52 0-16,52-18 31,-17-17-31</inkml:trace>
  <inkml:trace contextRef="#ctx0" brushRef="#br1" timeOffset="43934.56">10954 6491 0,'0'0'0,"0"18"16,-18-1-1</inkml:trace>
  <inkml:trace contextRef="#ctx0" brushRef="#br1" timeOffset="50660.15">12982 3404 0,'-17'0'16,"17"36"15,0-19-31,0 18 16,0 1-1,0-19 1,70 1-1,18-18 1,-17-35 0,-1-18-1,-17 0 1,-35-18 0,-18 36-1,0 17-15,-18-17 31,-17 18-15,0 34 0,0 71-1,17 53 1,0-35 0,1 53-1,-19-53 1,19-18-1,-1-53 1,-35 1 0,-17-36-1,-19-53 1,36 17 0,-17-34-1,52 35 1,1 17 15,-1 18-31,18 53 16,53 17 15,0-17-15,35 0-1,0-35 1,18-18-1,0-35 1,17-18 0,-17-18-1,-35-17 1,-36-18 0,-35 36-1,0-54 1,0 89-1,0 17 1,-18 53 15,-17 89-15,17-1 0,-17 1-1,18-18 1,17-36-1,17-52 1,36 0 0,-35-36-1,35-35 1</inkml:trace>
  <inkml:trace contextRef="#ctx0" brushRef="#br1" timeOffset="50793.32">13423 3757 0,'18'18'16</inkml:trace>
  <inkml:trace contextRef="#ctx0" brushRef="#br1" timeOffset="50917.18">13564 3722 0,'88'0'31,"-70"0"-15,0 0-16,35-18 16,-18 18-1,-17-17 1,-1 17-16</inkml:trace>
  <inkml:trace contextRef="#ctx0" brushRef="#br1" timeOffset="51217.33">14693 3687 0,'0'0'0,"0"-18"0,-17 18 46,17 18-30,0-1-16,-18 1 0,0 17 0,18-17 16,-35 52-1,17-34 1,1-19-16,-1 36 16,18-18-1,0-17 1</inkml:trace>
  <inkml:trace contextRef="#ctx0" brushRef="#br1" timeOffset="51659.85">15275 3669 0,'0'0'0,"18"-18"0,-18 1 15,0-1-15,-35 18 16,-54 18 0,1 17-1,-18 18 1,53 0 0,53-36-1,36 19 1,52-36 15,-17 17-15,17 1-16,-35 0 31,-36 17-15,-52 0-1,-124 0 1,36 1-1,52-36 1,1 0 0,34 0-1,19-53 1,17 35-16</inkml:trace>
  <inkml:trace contextRef="#ctx0" brushRef="#br1" timeOffset="51859.92">14711 3510 0,'0'0'0,"-53"-18"31,53 1-31,35 17 47</inkml:trace>
  <inkml:trace contextRef="#ctx0" brushRef="#br1" timeOffset="53301.04">16351 3563 0,'0'0'0,"-17"-18"0,-1-17 16,0 0 0,18 17-16,-17 1 15,-1 17 1,18 17-1,-35 89 1,-1 0 15,36-71-31,-52 89 0,52-1 32,0-52-17,52-18 1,54-53-1,35-53 1,-17-18 0,-18-17-1,-53 0 1,-18-18 0,-17 0-1,-18 18 1,0 70 15,-36 106 0,1 54-31,17-54 32,18 18-17,0-71-15,0 35 16,36-34-1,34-19 1,1-52 0,-1 0-1,19-53 1,-72 52 0,-17 1-1,0 53 32,0 17-31,0 35-1,0-52-15,0 35 16,0 18-16,0-36 31,0-53 0,-17 1-15,-19-19-16,19 19 16,-19-19-1,36 19 1,-17 17 0,17 35 15,0-17-31,70-1 31,1 1-15,70-18-1,0-18 1,-53-17 0,18-36-1,-71 1-15,-35 17 31,18 0-15,-18 35 0,-18 18-1,-17 53 1,35-35-16,0 35 16,0 17-1,0 1 1,35-53 15,71-1-31,18-17 31,-89 0-31,71-35 0,70-18 32,-123 35-32</inkml:trace>
  <inkml:trace contextRef="#ctx0" brushRef="#br1" timeOffset="53869.54">18450 3739 0,'0'-35'16,"0"70"-16,-17-105 16,-1 70-16,-70 0 15,17 0 1,-35 35 0,1 36-1,52-18 1,53-36-16,0 54 31,0-1-31,35-52 16,35-18 15,1 0-31,53-71 31,-1-17-15,-52 0-1,34-53 1,-34-18 0,-36 36-1,-35 87-15,0-52 16,0 71 0,-53 52-1,0 106 1,0 0-1,18 18 17,35-36-17,0-34 1,53-37 0,-18-34-1,36-18 1,-1 0-1,-52-18-15,17 1 16,1-1-16,-1-17 0</inkml:trace>
  <inkml:trace contextRef="#ctx0" brushRef="#br1" timeOffset="54180.13">19985 3228 0,'0'-18'16,"0"36"-16,0-53 15,-35 35 1,-18 53 0,0 70-1,35-70-15,-17 17 16,17-34-16,-17 87 15,17-17 1,18-71 0,0 1-1,18-36 1,17-18 0,-35-17-1</inkml:trace>
  <inkml:trace contextRef="#ctx0" brushRef="#br1" timeOffset="54660.19">19579 3616 0,'-17'0'0,"34"0"15,-52 0-15,53-18 16,52 18 15,89-35-15,17 0-1,-70 17 1,-71 18-16,36-18 0,-53 18 16,-1 0-1,-17 53 1,-70 36 0,34-19-1,19 1 1,17-54-1,0 19-15,53-19 16,70-17 0,18-35-1,-53-18 1,-35-17 15,-53 34-31,0-52 0,-53 17 31,-35 19-15,18 52-16,-19 17 31,-16 18-15,34 1-16</inkml:trace>
  <inkml:trace contextRef="#ctx0" brushRef="#br1" timeOffset="55917.33">13053 5380 0,'0'0'0,"0"17"0,17-17 31,72 0-15,16-35 0,1-35-1,0-19 1,-88 72-16,17-54 16,-35-35-1,-18 18 1,-35 35-1,1 36 1,-19 34 15,53 19-31,-17 17 16,17-1-16,-34 125 0,-1 52 31,17-35-15,-17 71-1,0-18 1,36-177-16,-18 160 16,-1 69-1,36-34 1,0-71 0,36-106-1,34-70 1,-35-18-1,89-106-15,-18 0 16,35-105 15,-35-54-15,-106 0 0,-36 89-1,-87-36-15,88 159 16,-124-70-1,71 52 1,35 54 0,53-1-1,17 18 1,1 0-16,88-35 16,0 0-1,17-36 1,-17 0-1,-53 1 17,-53 52-17,0 1 1,0 87 15,0 1-15,0-18-1,0-18 1,0-17 0,0-36 15,0 0-31,0 1 0</inkml:trace>
  <inkml:trace contextRef="#ctx0" brushRef="#br1" timeOffset="56100.08">13652 5239 0,'0'0'16,"0"-18"-16,0 0 31,18 18 16,0 0-32,-1 0-15,1 0 0</inkml:trace>
  <inkml:trace contextRef="#ctx0" brushRef="#br1" timeOffset="56534.86">14023 5345 0,'0'17'16,"0"-34"-16,0 52 0,-18 0 0,-17 18 15,0 0 17,-1 18-32,36-54 0,-17 1 31,-1-1-15,18-52 15,0 18-31,0-36 15,35-18 1,-17 53-16,35-52 16,-35 52-16,105-52 15,-52 70 1,17 35 0,-53 35-1,-35 1 1,0 17-1,-35 0 1,17-70 15,18 0-15,35-18 0</inkml:trace>
  <inkml:trace contextRef="#ctx0" brushRef="#br1" timeOffset="57134.29">14817 5362 0,'0'-35'0,"0"70"0,0-88 16,-18 36-16,-17-1 16,35 0-16,-88 1 15,17 34 1,0 36-1,1 53 17,17 18-17,53-54-15,0-35 16,18 36 0,52-71-1,-17 0-15,35-35 31,0-36-15,-52 36-16,17-53 16,0-53-1,-18-18 1,0 35 0,-35 1-1,0 88 1,0 70-1,0 0 1,-35 106-16,0-17 31,17 34-15,18-34 0,0-53-1,35-19 1,-17-52-16,52 0 15,1 0 1,17-35 0,18-18-1</inkml:trace>
  <inkml:trace contextRef="#ctx0" brushRef="#br1" timeOffset="57551.48">16351 4939 0,'0'0'0,"0"-35"0,-17 17 16,17 0-16,-36-35 16,19 36-1,-1 34 1,0 107 0,1-18-1,-1 52 1,0-16-1,18-125-15,-17 54 32,-1-36-32,18-17 15,-53-18 17</inkml:trace>
  <inkml:trace contextRef="#ctx0" brushRef="#br1" timeOffset="58418.47">15752 5292 0,'-18'0'16,"36"0"-16,-18 0 31,70 17-15,-35-17-16,89 0 15,123-17 1,0-54-1,-106 36 1,-18-71 15,-105 18-31,-18-18 32,-35 18-17,-36 70-15,36 53 31,0 107-15,17-1 0,18-106-16,-18 124 15,1-36 1,-1-52 0,18-36-1,0-17 1,35-89 15,36 0 0,-18 19-15,17-19 0,-34 53-1,-1 18 1,-35 18-16,0 53 15,17-1 1,19-35-16,-1 1 31,36-19-15,-18-17 0,52-53-1,-16-17 1,-89 17-1,0-35 1,0 17 15,-36 71-31,-17 53 32,18 35-17,35-17-15,18-18 31,35-18-15,-18-17 0,-17-18-16,52 0 15,1-36 1,-18 1 0</inkml:trace>
  <inkml:trace contextRef="#ctx0" brushRef="#br1" timeOffset="61400.02">18344 5009 0,'0'0'16,"-17"0"-16,-1 0 0,-17-17 15,17 17-15,36-18 63,52 1-63,-34-1 15,17-17-15,105-36 32,-69-17-17,-89 53-15,-36-1 31,-87 36-15,70 0-16,-88 36 16,-36 52-1,124 0 1,36 35 0,52-52-1,71 0 1,35-54-1,-106-17 1,71 0-16,0 0 16,-106-17-1,-18 17 17,-87 0-17,-37 0-15,19 52 31,105 19-15,18-18 0,53 0-1,53-36 1,0-17 0,-71 0-16,106-35 15,0-18 1,-70 0-1,17-35 1,-35-35 15,-35 17-31,-18 71 16,17-89-16,-17 89 31,0 17-31,-17 53 31,17 54-15,-18 52 0,18-106-16,-18 106 15,18-53 1,18 1 0,53-54-1,17-18 1,35-17-1,54-52 1,-89-1 15,-18-53-15,-34 0 0,-36 35-1,0 19-15,-71 69 31,36 54-15,0 35-16,35-18 31,0-35-15,35-18 0,-17-17-16,87-18 15,-16 0 1,34-53-1,-35-18 17,-35 18-32,-53-35 15,0 17 17,0 107-1,0-19-31,-35 36 15,17 18 1,18 17 0,0-35-1,0-35 1,0-36 31,0 0-47,18-35 15,17-52 1,36-1 0,17 0-1,-18 88 1,-17 54 15,-35 52-31,-18-18 31,18-34-31,-18 52 16,0-35-16,0-36 31,17-17-15,1 0 15,35-70-15,17-18-1,-17-1 1,35 1 0,-17 53-1,-71 53 17,0 34-17,0 37 1,0-19-1,0 1 1,53-18-16,0-36 31,-35-17-31,70 0 16,18-17 0,-36-19-1,-17-34 1,-18-18-1,-35-1 17,0 54-32,-35 35 15,-36 53 17,36 35-17,18-17 1,17-54-16,0 54 15,52-36 1,1-17-16,53-18 31,0-35-15,-35-1 0,-36-69-1,-17 16 1,-18 36-1,-18 71 17,18 17-17,-18 1-15,-17 69 16,17-52 15,18-35-15,0-36 31,18 18-47,35-70 15,17-1 1,-17 18 0,-17 18-1,-1 53 1,-35 17-1,0 53 1,0-70-16,0 35 16,0-36-1,53 1 1,17-18 15,-34-18-31,-19 1 16,36-54-1,0-35 1,-35 1 0,17-54-1,-17 35 1,-18 89 0,0 17-1,0 89 1,-36 17-1,-17 53 1,36 0 15,17-70-31,0 35 32,17-71-17,1-35-15,53 0 31,-18-18-15,0-52 0,-18 17-1,-35 18-15</inkml:trace>
  <inkml:trace contextRef="#ctx0" brushRef="#br1" timeOffset="61615.47">21802 4851 0,'0'0'0,"0"-18"31,17 18-31,19 0 0,52-18 32,0 1-17,18 17 1,-89 0-16,36 0 15,-88 35 17</inkml:trace>
  <inkml:trace contextRef="#ctx0" brushRef="#br1" timeOffset="63580.13">14235 7038 0,'17'0'0,"-34"0"0,69 0 0,54 0 31,-88-18-31,17-17 15,-35-36 1,0-17 0,-70 18-1,-36 17 17,71 53-32,-71 0 15,-53 53 1,36 88-1,87-35 1,19 17 0,52 1-1,35-89 1,36-35 0,18-53-1,-89 35-15,18-35 16,-35 36-16,52-54 15,-52-35 17,-18 53-32,0 36 31,0 34-31,0 19 31,17 52-15,36-35-1,-35-36-15,53 1 16,17-18-16,18-18 31,-18-34-15,-35-1 0,-36-36-1,-17 54 1,-17 0-1,-19 53 1,19 70 0,-1-18 15,-17 18-15,35-70-16,-18 35 15,18-71 16,35 1-15,18-36 0,-35 18-16,35-18 15,35-53 1,-53 71 0,-17 35-1,17 70 1,-17 18-1,0-35 1,-1-35-16,89 52 31,35-52-15,-17-18 0,34-18-1,-16-35 1,-72 1-1,-70-19 1,0-17 0,-35 35-1,-53 18 1,-1 52 0,-16 54-1,34 35 1,53-1-1,18-34 17,36-53-17,52-1-15,0-52 16,-70 35-16,52-53 31,1-35-15,-18-36-1,-18 1 1,18-71 0,-18 0-1,-35 176-15,0-52 16,0 105 0,-70 141-1,34-17 1,19 35-1,17-53 17,0-105-32,35 34 0,53 1 31,0-54-31,18-17 31,-35-35-15,17-18-16</inkml:trace>
  <inkml:trace contextRef="#ctx0" brushRef="#br1" timeOffset="65999.94">17815 6756 0,'0'0'0,"0"-18"16,0 0 0,18 1-16,-18-36 15,0 0 1,-53 0-1,-35 35 1,53 18-16,-54 18 31,-34 88-31,35 35 16,52-53 15,36 36-15,36-54-1,-19-52-15,19-1 16,34 1 0,1-18-1,-1-35 1,-34 0 0,16-18-1,-16 0 1,-19 0-1,1-18 1,0-17 0,-1 35-1,-17-17 1,36 140 15,-54 18 0,0 18-15,18-18 0,0-35-1,0-35-15,53-18 16,18 0 0,35-35-1,-36-18 1,18-53-1,-17-35 1,-53-36 15,-1 54-31,-17 70 32,0 35-17,-35 89 1,0 35-1,35-53-15,-36 105 16,36-16-16,0-72 31,53-17-15,35-35 0,18-18-1,18-36 1,-18-52-1,-18-18 1,-53 36 0,-17-1-1,-18 54 17,0 34-17,0 1-15,-53 52 0,35 19 31,18-19-15,0 1 0,35-36-1,-35-17 1,-35-18 15,-35-36-15,52 19-16,-17-1 15,17 0 1,18 71 31,35-17-47,36-1 31,17-35-15,36 0-1,-89 0 1,0-18-16,53-35 16,0-17-1,-17-18 1,-18 17 0,-35 0-1,-36 107 16,-53 52-15,54 0 0,17-35-1,35 0 17,36-35-17,-54-18-15,54 0 0,35-36 31,-18-17-15,-71-52 0,-17 16-1,-17-34 1,-1 88-16,-35-18 16,-53 53-1,1 53 1,34 17-1,53 36 17,54-71-32</inkml:trace>
  <inkml:trace contextRef="#ctx0" brushRef="#br1" timeOffset="67033.48">20902 6526 0,'0'0'16,"-18"0"-16,1-17 31,34-1-31,1 0 0,35-70 31,-18 35-15,-35 0-1,0 18 1,0 18 0,-35 52-1,17 88 1,1 36 0,-1-36-1,-17 1 1,35-36-1,-18-35 1,-17-35 15,-18-18-15,18-18 0,-18-52-1,17-1 1,19 53-1,17 1 1,0 87 15,0 1-15,53-18 0,0-36-1,35 1 1,-70-18-16,87 0 15,-16-18 1,16-52 0,-34-18 15,-18-1-15,-18-87-1,-17 53-15,-18 70 31,0 176 1,-53 1-17,18 34 1,17-122-16,0 52 16,18-18-1,18-34 1,52-36-1,1 0 1,17-71 0,-17 1 15,-71 52-31</inkml:trace>
  <inkml:trace contextRef="#ctx0" brushRef="#br1" timeOffset="67279.87">21096 6720 0,'0'0'0,"53"0"15,-53-17 1,88-19 0,0 1-1,71-18 1,-124 36-16,107-1 15,-72 18 1,-17 0 15,-71 0-15,1 18-16</inkml:trace>
  <inkml:trace contextRef="#ctx0" brushRef="#br1" timeOffset="67865.74">12806 8484 0,'0'-17'0,"0"-19"31,35 36-16,-70 0 1,0 18-16,17 70 16,-17 0-1,17 1 1,0-19 15,18-52-31,0-1 0,18-17 31,53-35-15,-36 18-16</inkml:trace>
  <inkml:trace contextRef="#ctx0" brushRef="#br1" timeOffset="68250.03">13335 8378 0,'0'0'0,"-35"0"15,-18 0 1,-35 53 0,70-53-1,-35 53 1,53-35-16,18 17 31,88-17-15,17 17-1,-52-17 1,-36 17 0,-35 18-1,-106-18 1,0-17 0,-53 17-1,54-35 1,87 0-16,-17 0 15,17-35 1,18 17-16</inkml:trace>
  <inkml:trace contextRef="#ctx0" brushRef="#br1" timeOffset="68449.71">12788 8202 0,'-17'0'16,"34"0"-16,-70 0 0,53-18 0,0 1 15,18 17 17,35 35-17,17-17 1</inkml:trace>
  <inkml:trace contextRef="#ctx0" brushRef="#br1" timeOffset="70333.69">14411 8414 0,'0'-18'0,"0"36"0,0-54 0,18 1 15,-18 0 1,17-36-16,-17 18 31,0 124 1,0-36-32,-17 53 15,17-35-15,-36 88 16,19-52-1,17 17 1,35-71 0,71-53-1,-53 1 1,-36-1-16,72-53 16,-37-17-1,-34-18 1,0 18-1,-18-35 1,0 87 15,0 142-15,0 18 15,0-89-31,0 53 0,0 18 31,0-53-15,17-35-16,36-18 0,53 0 31,18-71-15,-36 36 0,0-36-1,-70 1 1,-18 52-16,0 0 15,-18 54 17,-35 34-17,35 1 17,18-54-32,0 36 15,0 18-15,0-54 31,-35-17-15,-18-35 15,0-18-15,18 36 0,17 17-1,18 17 1,0 19-1,53 16 1,-35-52-16,70 18 16,53-18-1,18 0 17,-36-35-17,1-18 1,-36-18-1,-53 1 1,-35 52-16,0-52 16,0 17-1,0 35 1,-17 36 0,-1 52-1,18-17 1,0-35-16,0 70 15,35-53 1,54 1 0,69-36-1,36 0 17,-17-53-17,-71 0-15,-53-18 31,-53 1-15,-18 17 0,-70 35-1,17 18 1,54 0-16,-89 53 16,17 35-1,72-35 1,17 18-1,35-18 1,71-36 0,-18-17 15,0-53-15,1 0-1,-54-35 1,-18 18-1,1-89 1,-18 71-16,0 52 0,0-34 31,0 52-15,0 36 0,-18 70-1,1 53 1,17-106-16,0 71 15,0 0 1,70-18 0,1-35-1,-1-53 17,-17 0-17,-35-17-15,35-36 16,-18 17-16</inkml:trace>
  <inkml:trace contextRef="#ctx0" brushRef="#br1" timeOffset="70732.42">18468 7937 0,'-18'0'15,"1"0"-15,-1 0 16,-35 53-1,-17 71 1,70-89-16,-36 106 0,36-17 31,0-71-15,18 0 0,17-36-1,-17-17 1,-1 0-16,-17-35 15,0 17 1</inkml:trace>
  <inkml:trace contextRef="#ctx0" brushRef="#br1" timeOffset="71209.86">18150 8343 0,'-35'0'0,"70"0"15,-52 0 1,52 0-1,53 0 1,89-17-16,-1-19 31,-35 19-31,-106-1 32,-17 18-32,0 0 15,-54 71 1,19-1-1,-1-17 1,18 0 0,88-35-1,1-1 17,16-17-17,-16-53-15,-72-17 31,-17-18-15,-53-18-16,-35 53 31,18 35-15,-36 36 0,53 35-1,17 0 1,36-36-16</inkml:trace>
  <inkml:trace contextRef="#ctx0" brushRef="#br1" timeOffset="72482.44">13370 9948 0,'-17'0'0,"34"0"0,-52 18 0,-18 17 31,53-17-31,35-18 31,1 0-15,-1-35-1,-35-36 1,-35 18 15,-54-17-31,54 52 0,-106 0 31,0 36-15,35 35-16,-17 70 31,87 1-15,72-1 0,69-52-1,19-71 1,17 0-1,0-53 1,0-35 0,0-53-1,-88-1 17,-53 37-17,0-36 1,-35 70-1,17 53 1,-52 107-16,52 69 31,-17 1-15,35-18 0,0-17-1,70-71 1,-34-53-16,70 0 15,17 0 1,-17-36 0,0-34-1,-18-1 17,-88-17-17,-53 17 1,18 54-1,-36 87 1,36 36 0,35-18-1,0-52 1,53-1 0,70-35-1,-52 0 1,52-35-1,-105 17-15</inkml:trace>
  <inkml:trace contextRef="#ctx0" brushRef="#br1" timeOffset="73834.03">14570 9913 0,'0'-35'15,"0"70"-15,0-88 16,0 53-1,-88 53 1,70-35-16,-35 52 16,0 36-1,18-35 1,105-1 0,-34-35-1,17-17 1,88-18-1,-53-53 1,18-17 0,-36-36-1,-35 0 17,-17-53-17,-18-17 1,0 123-1,53-18 1,-106 160-16,18 52 31,0 17-15,35-52 0,0-70-16,0 69 15,52-34 1,54-36-1,0-17 1,71-18 15,-142-18-31,124-35 16,-36 0 0,-70-17-1,-53-18-15,0-1 31,-35 89-15,-89 0-16,18 71 31,36 0-15,-1-1 0,71-17-1,0-18 1,71-17-1,17-18 1,-17-18 0,-1-35-1,-52 0 17,-1-17-17,-17 17-15,18 106 47,-18 0-31,0 17-1,35-17 1,18-35 0,18 0-1,-54-18-15,36 0 16,-17-36-1,-1-17 1,0-17 0,36-36-1,17 53 17,18 18-17,-18 35-15,-17 53 31,17 17-15,-88 18 0,0-70-16,0 35 15,-53-18 1,18-17 0,-18-18-1,35-18 1,18-35-1,0-17 1,71-18 0,17-1-1,0 36 1,-18 36 15,-34 17-31,17 0 16,-36 0-16,19 0 15</inkml:trace>
  <inkml:trace contextRef="#ctx0" brushRef="#br1" timeOffset="74199.3">16810 9966 0,'0'18'16,"0"-1"-16,17-17 47,1 0-47,53-35 15,-1-18 1,-34-18 0,-36 19-1,0 34 1,0 0 0,-89 18-1,36 71-15,0 17 31,36 0-15,17-17 0,0-54-16,17 1 15,36 0 1,-17-18 0,17 0-1,17-36 1</inkml:trace>
  <inkml:trace contextRef="#ctx0" brushRef="#br1" timeOffset="74559.34">18186 9454 0,'-18'-17'0,"-35"17"32,35 0-32,1 0 0,-1 70 15,-17 19 1,17 34-1,-17-17 1,17 0 0,18-36-1,0-52 17,0-36-17</inkml:trace>
  <inkml:trace contextRef="#ctx0" brushRef="#br1" timeOffset="75463.39">17798 9790 0,'-18'0'15,"36"0"-15,-107-18 16,89 36 15,53-18-15,-35 0-16,88-18 15,-71 18-15,106-35 16,53-36 0,53-17-1,-141 17 17,-53-17-17,-53 35 1,0 36-16,-18-1 15,-52 71 1,17 17-16,53 72 31,-53-37-15,35 19 0,18-89-16,0 53 15,18-35 1,17-17-1,36-36 1,-1-71 15,-52 53-15,52-88 0,19 18-1,-54 35 1,-17 89-1,-18-19 1,0 36 0,70 18-1,-35-1 1,36-34 0,0-36-1,52 0 1,-17-36-1,-71 19-15,36-54 16,-54-35 0,-17 36-1,-35 70 17,-36 53-17,-17 35-15,53 0 31,35-17-15,35-36 0,36-17-1,17-18-15,0 0 32,-17-36-17,-71 19-15,35-1 16,-35 0-16</inkml:trace>
  <inkml:trace contextRef="#ctx0" brushRef="#br1" timeOffset="78415.67">14482 11359 0,'0'0'0,"-18"0"16,36 0-1,-1-17 1,1 17-1,-1 0-15,36-35 16,36-1 0,-89 19-1,0-19 1,-53 36 0,17 0-16,-105 53 15,35 18 1,71 35-1,35-1 1,88-34 0,36-53-1,35-18 17,-89 0-17,-52-36-15,-54 36 31,-52 0-31,-18 18 32,71 0-32,-35 35 15,34 35 1,36-18 0,53 1-1,53-53 1,18-18-1,-89 0-15,106-53 16,0-18 0,-35-17-1,-53-18 17,-36-17-17,-17-19 1,0 54-1,-17 71 1,-54 70 0,36 35-1,17 88 1,18-52 0,18-1-1,70-52 1,18-54-1,17-17 1,19-53 0,-1-17 15,-53-18-31,-70-1 31,-1 54-15,-34 35-1,-36 18 1,17 52-16,19 36 31,17-53-15,70-18 0,36-35-1,18 0 1,-19-35-1,-87 17-15,53-17 16,-71 17-16,35-52 16,-35-1-1,0 36 17,-18 17-32,1 36 15,17 35 16,0-35-31,-18 70 0,18-18 32,0-17-17,0-35 1,0 0 0,0-54-1,18 19-15,17-36 16,35-35-1,-17-1 1,0 54 0,-35 0-1,17 70 17,-35-17-32,35 35 15,-17 17 1,0-17-1,-1 0 1,19-53 0,-1 0-1,18-18 1,17-35 0,1-17-1,-1-18 1,-17 0-1,0 52 1,-17 19 0,-36 70 15,-18 70-31,-17-35 31,35-17-31,0-18 31,17-53-31,72 17 16,16-17 0,1-35-1,0 0 1,0-89 0,-89 36-1,-17 0 1,0 70-1,-35 18 1,-35 53 0,34 35-1,36 1 17,0-19-17,18-17 1,88-53-1,17 0-15,1 0 32,-18-71-17,-36 1 1,-35-18 0,-17 0-1,-18 70 1,0 53 15,0-17-31,-35 70 16,0 0-1,35-53 1,0 1 15,-18-36-15,18 17-1,0-70 1,35-17 0,0-1-1,54 1 1,-19 17 0,-52 53-16,35 0 15,0 53 1,-36 17-1,1-34 1,0 34 0,17-35-1,18-35 17,17 0-17,-17 0 1,18-35-1,-1-35 1,1-36 0,-1-53-1,-52 53 1,0-17 0,-18 52-1,-53 124 16,53-35-31,-71 88 16,36 17 0,0 1 15,35-36-31,0 0 31,0-35-31,70-36 31,1-17-15,-1 0 0,-34-35-1,-19 0-15,1-18 16</inkml:trace>
  <inkml:trace contextRef="#ctx0" brushRef="#br1" timeOffset="78682.6">18468 11395 0,'0'0'0,"0"17"0,18-17 31,34 0-31,54 0 31,0-17-31,-35 17 32,-1 0-17,-52 0 1,0 0 0,-1 0-16</inkml:trace>
  <inkml:trace contextRef="#ctx0" brushRef="#br1" timeOffset="78942.67">19350 11765 0,'0'0'15,"35"0"32,-35-18-15,18 18-1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58:47.5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1587 529 0,'0'-17'16,"18"34"15,-18 1-31,0-1 0,0 36 31,0 0-15,0 0 0,0-35-16,53 52 15,0-34 1,35-36 0,-17 0-1,17-36 16,0-17-15,-53 18 0,-17 18-16,53-54 15,-54 18 1,-17-17 0,0 17-1,0 70 32,0 1-47,-35 70 0,17-17 31,-17 52-15,17 1 0,18-72-16,0 72 15,0 17 16,0-53-15,0 0-16,0-35 31,0-35-15,-53-18 0,18 0-1,-18-53 1,-17 0-1,-1-17 1,36 17 0,17 53-1,18-18-15</inkml:trace>
  <inkml:trace contextRef="#ctx0" brushRef="#br0" timeOffset="731.35">1764 1358 0,'35'18'16,"18"17"15,0-17-15,18-18-1,17 0-15,-18 0 32,36-53-17,-88 35-15,35-17 16,-36 17-16,1-17 15,-18 0-15,0-36 16,0 36 0,0 17-1,18 18 1,-18 36 0,0 34-1,-53 18 1,53-35 15,0 0-31,0-18 31,0-17-15,-36-18 0,36-18 15,0-17-16,0 17-15,0-34 16,0-19 0,18 53-16,53-70 15,17 18 1,53 17 0,-18 53-1,18 35 16,-88 18-15,-53-35-16,0 52 16,0-17-16,0 0 15,-105 0 1,87-18 0,0-17-1,36-1 1,-18 36-1,-18-70 1,18-19 0,0 1-1</inkml:trace>
  <inkml:trace contextRef="#ctx0" brushRef="#br0" timeOffset="1097.83">3175 1111 0,'0'0'0,"0"18"16,0 0 0,0-1-16,0 18 15,0 1-15,-35 34 16,17-34 0,-17-1-1,35-18 1,0-34 31</inkml:trace>
  <inkml:trace contextRef="#ctx0" brushRef="#br0" timeOffset="1575.74">3140 741 0,'0'0'0,"-18"0"32,0 0-32,1 53 15,17 0 1,0 17 15,0-17-31,53-18 31,-18-35-15,36 0-16,-54 0 0,36-35 31,-18-18-15,-17 0-1,-18-35 1,-35 35 0,17 53-16,-35-17 15,0 17 1,0 35 0,18 0-1,17 0 16,18 1-15</inkml:trace>
  <inkml:trace contextRef="#ctx0" brushRef="#br0" timeOffset="1983.05">3845 758 0,'0'0'0,"0"-17"16,-17 17 15,17 17-31,-18 36 31,-17 53-15,-1-18 0,-16 54-1,34-72 1,18 18 0,0-70-16,0 17 15,18 0 1,17-35-1,35 0 1,-17 0 0,0-52-1</inkml:trace>
  <inkml:trace contextRef="#ctx0" brushRef="#br0" timeOffset="2263.14">3598 1147 0,'18'0'16,"0"0"-1,-1-18-15,19 18 0,69-18 31,-87 1-31,53-1 16,-19 18 0,-34-18-1</inkml:trace>
  <inkml:trace contextRef="#ctx0" brushRef="#br0" timeOffset="2855.45">4374 1217 0,'0'0'0,"0"-18"0,18 1 0,-18-1 15,0 1 1,0-19-16,0 1 15,-18-36 17,1 54-32,-36-36 15,-18 18 1,36 35 0,-36 35-1,-17 53 1,53-35-1,35 282 32,18-335-31,-1 0 0,71-35-1,-70 17-15,70-35 16,-17-17 15,-1-18-15,-17 17-1,-53 18-15</inkml:trace>
  <inkml:trace contextRef="#ctx0" brushRef="#br0" timeOffset="3105.25">4427 988 0,'0'53'15,"-17"35"16,17-18-15,0 19 0,0-54-1,17 0 1,1-35-16,35 0 16,53 0-1,0-35 1,-36 0 15,1-54-15,-54 54-16,1-88 0,0 70 15</inkml:trace>
  <inkml:trace contextRef="#ctx0" brushRef="#br0" timeOffset="3605.53">4868 811 0,'0'18'0,"0"0"16,0-1-16,0 71 15,0 18 1,-17 18 0,17-54-1,0-52-15,0 35 16,35-53 15,36 18-15,-19-18-1,37-53 1,-19 0 0,-52-35-1,17 35 1,-17 35-1,-18 0 1,-18 89 0,18-36-1,0-17-15,0 35 16,0-18 0,0-17-1,0-1 1,18-17 15,-1 0-31,36-35 31,-53 17-31</inkml:trace>
  <inkml:trace contextRef="#ctx0" brushRef="#br0" timeOffset="3975.42">5292 829 0,'0'0'16,"-36"0"-16,54-18 0,17 18 31,53 0-31,-70-17 31,-18-1-15,-35 0 0,17 18-1,-17 18 1,0 17-1,35 1 1,17-36 0,1 17-16</inkml:trace>
  <inkml:trace contextRef="#ctx0" brushRef="#br0" timeOffset="5675.23">5697 1111 0,'0'0'0,"-17"0"16,-19 0-1,19 0-15,17-17 31,17-1-15,1 18 0,17-18-16,-17 1 15,70 17 1,-17 0 0,-1 17-1,-34 36-15,-36 18 31,0-54-31,-53 72 16,-18-36 0,18-1-1,-17-16 1,34-36 0,36-18 30,36 18-30,34-18-16,18 1 31,-17 17-31,-1 17 32,-52 1-32,53 53 15,-18-1-15,-36 18 31,1 36-15,-18 17 0,-53-35-1,-35-18 1,-53-17 0,0-19-1,17-52 16,-17 0-31,-18-52 16,89-19 15,34 0-15,36-34-16,18-1 31,70-35-15,-53 123-16</inkml:trace>
  <inkml:trace contextRef="#ctx0" brushRef="#br0" timeOffset="6307.93">6720 1023 0,'0'-18'15,"0"36"-15,0-53 0,0-18 16,0-35-16,-70 17 31,-54 71-15,19 35-1,-19 106 1,54 18 0,34-18-1,36-35 1,18-35 0,17-54-1,53-17 1,18-35 15,18-18-31,-19-53 31,-34 1-31,-53-19 16,-18 53 15,0 54-31,0 34 31,17 1-31,-17 70 16,-35 36 0,35-36-1,0-35 1,53-18 0,18-35-1,17-35 16,-35 17-31</inkml:trace>
  <inkml:trace contextRef="#ctx0" brushRef="#br0" timeOffset="6615.56">7214 670 0,'0'-35'0,"0"70"0,0-88 16,0 36-1,0 34 1,0 19 0,0 87-1,-17 18 1,-1-106-16,-17 107 16,17-54-1,18 0 1,0-53 15,18-35 0,-18-17-31,17-1 0</inkml:trace>
  <inkml:trace contextRef="#ctx0" brushRef="#br0" timeOffset="6896.76">7532 952 0,'0'-17'16,"0"34"-16,-18-34 15,18 34 1,-53 36 0,36 0-1,-1-17-15,0 52 16,18-35 15,0 0-15,0-18-1,18-35-15,35 0 32,-35-18-32,-1 1 0</inkml:trace>
  <inkml:trace contextRef="#ctx0" brushRef="#br0" timeOffset="7714.34">7902 988 0,'0'0'0,"-17"17"16,-19 19-16,-17 34 15,18 1 1,17-18 15,18 0-31,0-18 31,36-35-15,17 0-16,-18 0 31,-17-35-15,-18-18-1,0-53 1,0 35 0,35 1-1,18 17 1,35 18 0,0 35-1,-17 70 16,-54 18-15,-17-17-16,0-1 31,0 1-15,-17-36 0,-1-17-1,0-18-15,18-53 47,0-18-31,53-34-1,18-19 1,-53 106-16,70-70 16,35 71-1,-35 17 1,1 88 15,-72 35-15,-17-87-16,-17 69 15,-54-16 1,36-19 0,-18-52-1,35-1 1,1-17-1,-19-52 1,36 16-16</inkml:trace>
  <inkml:trace contextRef="#ctx0" brushRef="#br0" timeOffset="7935.21">8132 547 0,'0'-18'0,"0"36"0,-36-36 16,19 1-1,-1 17 32,0 0-16</inkml:trace>
  <inkml:trace contextRef="#ctx0" brushRef="#br0" timeOffset="8065.72">7126 776 0,'0'0'0</inkml:trace>
  <inkml:trace contextRef="#ctx0" brushRef="#br0" timeOffset="8231.28">7020 1005 0,'-53'18'0,"18"-18"15</inkml:trace>
  <inkml:trace contextRef="#ctx0" brushRef="#br0" timeOffset="9547.62">1605 1799 0,'0'0'15,"0"18"-15,-18-18 0,-52 0 16,52 0-16,1 0 16,34 0 15,36 0-15,106 0-1,0 0 1,-36 0-1,89 0 1,-159 0 0,247 0-1,52 0 1,19 0-16,35 0 31,-1 0-31,-87 17 31,-195 1-31,318 0 16,0-18 0,-18 35-1,-17-17 1,-18-18 0,-17 35-1,-36-35 1,-247 0-1,265 0-15,88 18 16,-124-18 15,107 0-15,-125 0 0,-34 0-1,-194 0-15,228 0 16,-87 0-1,-106 0 1,-18 0 0,-35 0-1,-18 0 1,-35-18 0,0 0-16,-35-17 15,-53-18 1</inkml:trace>
  <inkml:trace contextRef="#ctx0" brushRef="#br0" timeOffset="10367.92">7038 970 0,'0'0'0,"0"18"31,18-18 1,-1 0-32,36 0 15,53 0 1,17 0 0,1-18-1,-36 18 1,-106 0 46,1 0-46</inkml:trace>
  <inkml:trace contextRef="#ctx0" brushRef="#br0" timeOffset="11447.32">2611 3369 0,'17'-18'0,"-17"1"15,0-19 1,0 19 0,-35 17-16,17 0 0,-105 0 15,-1 17 1,-34 36 0,52 36-1,70-54-15,-34 71 16,52-71-16,-17 88 31,35 54-15,0-71-1,88 17 1,-17-70 0,105-53-1,-141 0-15,107-18 16,34-70-1,-123 71-15</inkml:trace>
  <inkml:trace contextRef="#ctx0" brushRef="#br0" timeOffset="12225.56">2928 3722 0,'0'-18'0,"0"36"0,0-53 15,-18 35 16,1 35-31,-1 53 16,0-70 0,18 35-1,0-18-15,0 53 16,0-35-16,36-18 31,-1-35-31,18 0 31,-35-35-15,-18-36 0,-36 1-1,19 17 1,-1-18 0,18 36-1,35 0 1,36 0-1,-1 35 1,-17 52 15,0 19-31,-35-18 32,-18 35-17,0-17 1,-18-18-1,1-36 1,-1-17 0,18-35-1,0-36 1,18 18 0,-1 18-16,54-53 15,-1 17 1,36 1-1,0 70 1,0 53 0,-88-36-16,-1 72 31,-17-36-15,-17 35-1,-36-18-15,35-52 31,18-36 1,0-17-32</inkml:trace>
  <inkml:trace contextRef="#ctx0" brushRef="#br0" timeOffset="12511.61">4163 3722 0,'0'0'0,"0"-18"16,-18 1 15,0-1-31,-52 18 16,35 18-1,-18 17 1,35-35-16,18 35 15,18 0 1,52 1 0,1-19-1,-18 36 1,-18-35 0</inkml:trace>
  <inkml:trace contextRef="#ctx0" brushRef="#br0" timeOffset="12848.19">3916 4092 0,'-18'0'15,"1"-17"-15,-1-36 16,18 35-16,-35-17 31,17 52 0,53 19-15,18 17 0,-35-53-16,17 52 15,36-34 1,-1-18 0,18-18-1,-17-34 1,-36 16-1,71-34-15,-18-36 16,-52 18 15</inkml:trace>
  <inkml:trace contextRef="#ctx0" brushRef="#br0" timeOffset="13095.56">4498 3457 0,'-18'18'46,"18"-1"-46,-35 36 16,17 71 0,1-18-1,17 17 1,0-52 0,0-36-16,0 36 15,70-36 1,-17-35-1,35-18 1,-35-17 0</inkml:trace>
  <inkml:trace contextRef="#ctx0" brushRef="#br0" timeOffset="13378.15">4374 3757 0,'-35'0'0,"70"0"0,-70 18 16,35-36 0,88 0-1,53 18 1,-17-17-1,-89 17 1,18-18-16,-18 18 31,-52 0 1</inkml:trace>
  <inkml:trace contextRef="#ctx0" brushRef="#br0" timeOffset="13930.36">4480 3510 0,'0'0'15,"-17"0"-15,17 18 47,0-1-47,17 1 0,1 70 32,-18 36-17,-18-18 1,-17-71-16,17-18 0</inkml:trace>
  <inkml:trace contextRef="#ctx0" brushRef="#br0" timeOffset="14362.83">4127 3828 0,'0'17'0,"0"1"15,18 0 1,-18-1-16,71 1 0,-54-1 16,-34 36-1,-19 0-15</inkml:trace>
  <inkml:trace contextRef="#ctx0" brushRef="#br0" timeOffset="15113.05">4815 3881 0,'0'0'16,"-17"0"-16,17-36 15,0 19 1,35 17-16,-17-18 15,-1 18-15,36 0 16,18 18 15,17 52-31,-53 1 32,-35 17-17,0 0 1,0-53-1,-17-35 1,-1 0 0,0-35-1,18-18 1,0-53 0,0 89-16,53-71 15,0 35 1,18 17-1,-36 19 17,0 17-32</inkml:trace>
  <inkml:trace contextRef="#ctx0" brushRef="#br0" timeOffset="15612.97">5433 3739 0,'0'36'32,"0"-1"-32,0-17 0,17 35 15,-52 17 1,35-17-1,0-35-15,0 52 32,35-52-17,54-18 1,-36-18 0,52-35-1,-34-17 1,-53 52-16,17-52 15,-35-1 1,17 18 0,-52 53-1,18 18 1,-1 35 0,-17 35-1,35-71-15,-18 54 16,36-18-1,35-18 17,-1-35-17,1 0-15</inkml:trace>
  <inkml:trace contextRef="#ctx0" brushRef="#br0" timeOffset="15947.04">6262 3757 0,'0'0'0,"-35"-18"0,17 1 0,18-1 15,-53 18 1,18 0 0,17 53-1,-17 35 1,17-17-1,18-36 1,0 36 0,0 17-16,0-35 31,71-36-15,-1 1-1,18-53 1,-70 35-16,70-71 15,-52 18-15</inkml:trace>
  <inkml:trace contextRef="#ctx0" brushRef="#br0" timeOffset="16047.2">6650 3457 0,'0'0'15,"0"-17"-15,0-19 0,0 19 16</inkml:trace>
  <inkml:trace contextRef="#ctx0" brushRef="#br0" timeOffset="16229.75">6597 3387 0,'0'17'0,"-35"71"16,17 71 15,0-53-31,1-88 0,17 70 31,-18 18-15,18-36-1,18-52 1,35-18 0,-36 0-16,19 0 15</inkml:trace>
  <inkml:trace contextRef="#ctx0" brushRef="#br0" timeOffset="16677.41">6985 3739 0,'0'0'0,"0"-17"0,-18 17 16,1 0-1,-36 17 1,18 36 0,17 18-1,0-1 1,18 1-1,0-53-15,53 17 16,18-35-16,17 0 31,-18-35-15,-34-36 0,-1 1-1,-35 52-15,0-53 16,-35 1-1,-18 35 1,0 35 15,0 0-15,18 70 0,35-52-1,53-1-15,-18 1 16</inkml:trace>
  <inkml:trace contextRef="#ctx0" brushRef="#br0" timeOffset="17155.28">7408 3757 0,'0'0'0,"-17"-35"31,17 17-15,35 1-16,18 17 15,35 0 17,-17 17-17,-1 36 1,-70 18-1,0-54-15,0 71 16,0-52 0,0 17-1,-35-36 1,17-17 0,1-17-1,17-36 1,0-18-1,0 1 1,53-19 0,17 1 15,-35 71-31,18-36 16,-35 53-16,0-36 15,-1 19-15</inkml:trace>
  <inkml:trace contextRef="#ctx0" brushRef="#br0" timeOffset="17455.59">6297 3545 0,'35'0'0,"-70"0"0,106 0 0,-36 0 16,18 0-16,35 0 16,35-17-1,36-1 1,-123 18-16,34-18 15,-52 1 1</inkml:trace>
  <inkml:trace contextRef="#ctx0" brushRef="#br0" timeOffset="18445.53">8767 2910 0,'0'0'15,"0"-17"-15,0-36 16,-18 35-16,-35-17 15,-18 17 1,36 18 0,-88 0-1,52 0 1,18 18-16,53 17 31,35 0-15,54 18-1,-54-53-15,71 53 16,0 0 0,-36 35-1,-52 1 1,-89 34 0,-70-17-1,18-18 1,34-35-1,72-53 17,52 0-1,36 0-31,70-18 31,-71 18-15,1 36-1,-53 17 1,-18 35-16,-89 35 31,-17 1-15,71-89-16,-88 141 16,70-87-1,53 16 1,17-34-1,36-53 1,-35-18 0,88 0-1,0 0 1,-53-18-16,-18-17 31,-35 17-31,-35 18 31</inkml:trace>
  <inkml:trace contextRef="#ctx0" brushRef="#br0" timeOffset="19746.4">9278 14764 0,'-18'0'0,"36"0"0,-36-18 0,-17-17 15,35 17-15,-18-52 16,18 17-1,36-18 1,52 18 15,18 53-31,53 0 32,-89 53-17,-17 35 1,-53 18-1,-71-35 1,-34 52 0,-1-17-1,88-53-15,-70 0 0</inkml:trace>
  <inkml:trace contextRef="#ctx0" brushRef="#br0" timeOffset="20205.22">9225 15522 0,'0'35'15,"35"-17"-15,71 53 16,-18 17-1,54-53 17,-54-17-17,-35-18 1,-53-53 0,-18 53-1,-53 0 1,1 0-1,52 18-15,-17 17 16,-18 35-16,35 19 31,54 34-15,34 18 0,54 36-1,-107-72 1,1 1-1,-89 53 1,-70-53 15,0-53-31,-35-36 16,123-17 0,-71 0-1,89 0-15,35-17 31,0-54-15,53 18-16</inkml:trace>
  <inkml:trace contextRef="#ctx0" brushRef="#br0" timeOffset="21475.35">9384 15046 0,'0'18'16,"-18"-18"-1,18 17-15,-17-17 16,-1 18 0,-17 0-1,35 17 1,-36-18-1,19 19 1,-1 17 0,0 0-1,18-18 17,0 18-17,0-36-15,0 1 16,0 17-1,0 1 1,18-19 0,-18 1-16</inkml:trace>
  <inkml:trace contextRef="#ctx0" brushRef="#br0" timeOffset="29860.49">441 6209 0,'0'0'0,"0"18"15,35-18 1,-35-18-16,0-17 16,0 17-1,0-17 1,-17 17 15,17 36-31,-18-18 31,18 17-31,0 54 16,-18 70-16,36 18 31,-53 52-15,35-158-16,-36 88 16,1 36-1,35-71 1,0-18-1,0-71 1</inkml:trace>
  <inkml:trace contextRef="#ctx0" brushRef="#br0" timeOffset="30012.86">317 6332 0,'0'0'16,"-17"-35"-16</inkml:trace>
  <inkml:trace contextRef="#ctx0" brushRef="#br0" timeOffset="30305.64">300 6103 0,'-35'18'0,"70"-36"0,-70-17 15,52 35-15,54-53 16,70 0 0,0 18-1,-18 52 1,36 107 15,-124-89-31,1 89 0,-36 52 31,-141-35-15,-53 0 0,53-53-1,52-52 1,19-19 0,105-17-1,-35-17 1,71-19-1</inkml:trace>
  <inkml:trace contextRef="#ctx0" brushRef="#br0" timeOffset="31075.72">1005 7038 0,'36'-18'15,"-72"36"-15,89-36 0,-35 1 16,17-19 0,-17 1-1,0-35 17,-18 34-32,0 19 15,-71-54-15,-17 71 31,35 0-15,-35 53-16,17 53 31,36-18-15,35 35 0,0-105-16,0 53 15,35-36 1,18-35-1,35-18 1,-17-35 0,17-17 15,-53 52-31,18-52 0,0-19 31,-53 72-15,0 34 15,-18 36-31,18 0 31,0-35-31,0 70 16,0-35 0,53-35-1,18-18 1,17 0-1,-70 0-15,35-36 16</inkml:trace>
  <inkml:trace contextRef="#ctx0" brushRef="#br0" timeOffset="31855.68">1940 6879 0,'0'-17'15,"0"34"-15,0-52 0,-53 0 0,-35 17 16,35 18 15,-35 53-15,17 35 0,71-53-16,-17 18 15,17 0 1,0 0-1,88-35 1,-17-18 0,17-53-1,0 0 17,-53 0-17,-17-18 1,-18 54-1,0-1 1,0 53 15,0-17-31,-18 70 16,1-17 0,-1 52-1,18 54 1,0 17-1,0-141-15,0 141 16,0 17 0,53-17-1,-53 0 17,-18-53-17,-35-35 1,36-88-16,-71 17 15,17-35 1,-70-53 0,35-35-1,-17-124 1,52 36 0,71-124-1,18 106 1,87 88-1,19-52 1,35-1 0,-89 88-16</inkml:trace>
  <inkml:trace contextRef="#ctx0" brushRef="#br0" timeOffset="32275.39">2152 6985 0,'0'-18'15,"18"18"1,17 0 0,35-35-1,1 0 1,-36 0-1,-70-1 1,0 19 0,-18-1-1,-71 53 1,89 18 15,17 35-15,1-17-1,17-53-15,35 52 0,18-35 16,35-35 15,-17 0-15,17-53 0,-35 18-16</inkml:trace>
  <inkml:trace contextRef="#ctx0" brushRef="#br0" timeOffset="32659.83">2646 6262 0,'0'0'15,"0"-18"-15,-18-17 0,18 0 16,-17 17 0,17 36-1,0 35 1,-18 105 0,0 54-1,18-53 1,-17-1-1,-1-122-15,18 52 16,0-35 0,0-36-1,35-69 17,-17 34-17,0-35-15</inkml:trace>
  <inkml:trace contextRef="#ctx0" brushRef="#br0" timeOffset="32961.69">2646 6227 0,'0'0'0,"-18"-18"15,1 18 1,34 0-1,36-18 1,53 18 0,17-17-1,-34-1 1,-72 18 0,36 0-1,-53 18 16,-53 17-15,-17 0 0</inkml:trace>
  <inkml:trace contextRef="#ctx0" brushRef="#br0" timeOffset="33194.46">2646 6579 0,'0'18'16,"0"0"-16,17-18 16,1 0-16,53 0 31,-1 0-31,18-36 16,-17 19 15,-53 17-16,-1 0-15</inkml:trace>
  <inkml:trace contextRef="#ctx0" brushRef="#br0" timeOffset="33861.12">3404 6844 0,'0'0'0,"18"0"15,-18-18-15,53 1 16,-53-1 0,17-35-16,-17 0 31,-17-17-16,-71 17 1,17 35 0,-70 36-1,70 35 1,1 52 0,52 1-1,18-35 1,0 17-1,53-53 1,18-35 0,17 0-1,0-35 17,0-36-17,-17-17 1,-54 18-1,-17 52-15,18-53 16,-18 54 0,-35 52 15,35-17-31,0 35 16,0 53-1,0-36 1,35-35-1,18-35 1,18 0 0,-1-17-16</inkml:trace>
  <inkml:trace contextRef="#ctx0" brushRef="#br0" timeOffset="34160.64">4022 6491 0,'0'0'0,"0"-18"0,-36-17 15,19 35-15,-1 18 16,-17 52 0,-18 36-1,35 0 1,18 0-1,0-53 1,0-36-16,71 19 16,17-36-1,0-18 17,18-35-17,0-17-15</inkml:trace>
  <inkml:trace contextRef="#ctx0" brushRef="#br0" timeOffset="34476.43">4621 6227 0,'0'-36'16,"0"72"-16,0-89 0,-35-18 16,17 53-16,1 1 15,-18 34 1,-1 89-1,19 35 1,-1 53 0,0-35-1,1-35 1,-1-36 0,36-71-1,35-17 16,0-17-15,17-54 0,-70 54-16</inkml:trace>
  <inkml:trace contextRef="#ctx0" brushRef="#br0" timeOffset="35011.56">4445 6597 0,'-18'0'0,"36"0"0,-106 0 15,70 0 1,53 0 0,18-18 15,53-35-31,18 18 31,-54 17-15,-52 1-16,35 17 15,-53 53 17,-18 0-17,-17 52 1,35-16 0,0-36-1,0-36-15,53 36 16,35-35-1,-17-18 1,-1-35 0,1-18-1,-54-53 1,-17 88 0,0-88-1,-17 0 1,-54 71-1,-17 35 1,35 35 0,35-17-16,-35 17 15,53-17-15,-35 0 16,17-18 0</inkml:trace>
  <inkml:trace contextRef="#ctx0" brushRef="#br0" timeOffset="35585.33">5115 6579 0,'0'0'16,"-17"0"-16,-19-53 31,36 36-31,36-19 16,-1 19-1,35-1 1,1 18 0,17 53-1,-53 18 1,-17-36-16,17 53 16,-35 18-1,0-35 16,-35-54-15,17-17 0,1 0-1,17-53-15,0 18 32,35-53-17,18 17 1,0 18-1,35 0 1,0 0 0</inkml:trace>
  <inkml:trace contextRef="#ctx0" brushRef="#br0" timeOffset="36278.03">5909 6403 0,'0'0'0,"0"18"16,-18 34-1,1 1-15,-19-35 16,19 53 0,-1-1-1,1 1 1,87-36 0,1 0-1,17-35 1,35-17-1,-34-54 1,-54 0 0,-18-17-1,1 0 17,-18 70-32,0 1 15,-18 34 16,18 36-15,-17 71 0,17-1-1,-18-87-15,1 69 16,17 72 0,-18 70-1,53-53 1,71-18-1,-88 124 1,-1-141 0,-17 0-1,-35-54 1,-88-52 15,-1-53-31,-123-70 31,53-18-31,71-54 32,34-16-17,72 34 1,17 36 0,17-18-16</inkml:trace>
  <inkml:trace contextRef="#ctx0" brushRef="#br0" timeOffset="36987.96">6544 6773 0,'0'18'31,"0"0"-31,0-1 31,18-17-31,17 0 16,0 0-1,-17 0-15,-1-17 16,1-36 0,-18 17-1,-18 19 17,1 17-32,-36 17 31,18 19-16,17-1 1,18-17-16,35-18 31,18 0-31</inkml:trace>
  <inkml:trace contextRef="#ctx0" brushRef="#br0" timeOffset="37291.54">7320 6509 0,'-18'0'16,"36"0"-16,-53 0 0,17 17 31,18 1-16,0 0-15,0 17 0,0-17 16,0 52 0,0-17-1,-17-18 1,17-17 0,-18-18-1</inkml:trace>
  <inkml:trace contextRef="#ctx0" brushRef="#br0" timeOffset="37725.65">7214 6174 0,'-17'0'15,"34"0"-15,-52 0 0,17 17 16,18 1 0,0 35-1,0-36-15,53-17 32,0 0-17,18-17 1,-54-18-1,1-18 1,-18 35 0,-18 0-16,1 1 15,-54 17 17,1 17-32,52 36 31,0-35-31,18 35 15,0-36-15,0 54 16,71-36 0,-36-17-16</inkml:trace>
  <inkml:trace contextRef="#ctx0" brushRef="#br0" timeOffset="38260.69">7708 6385 0,'0'18'31,"0"0"-31,-17-1 0,-19 36 16,36-35-1,0 70-15,0-53 31,0 18-15,0-18 0,-35-35-1,17 0-15,1-17 32,-1-54-17,18-17 1,71-18-1,34 18 1,-69 70-16,122 1 16,-34 17-1,-53 53 1,-71 52 15,0 19-15,-36-36-1,19-70-15,-19 17 16,1-35 0,35-18 15,0-17-15</inkml:trace>
  <inkml:trace contextRef="#ctx0" brushRef="#br0" timeOffset="38515.82">8343 6368 0,'0'0'0,"0"17"16,-17-17-1,17 53 1,-36 18-1,36-1 1,0-17 0,0-18-1,0-17-15,0-36 32</inkml:trace>
  <inkml:trace contextRef="#ctx0" brushRef="#br0" timeOffset="38665.26">8273 6085 0,'-18'0'15,"-35"0"-15</inkml:trace>
  <inkml:trace contextRef="#ctx0" brushRef="#br0" timeOffset="38905.43">8202 6191 0,'53'18'16,"0"-18"15,0 0-15,0-18 0,-53-17-1,0 0 1,-53-1-1,0 19 1,-18 17 0,18 35-1,36-17 1,17-1 0,0 1-1,0 0-15</inkml:trace>
  <inkml:trace contextRef="#ctx0" brushRef="#br0" timeOffset="39286.42">8908 5909 0,'-18'0'0,"-17"0"16,35 18-1,0-1-15,-36 89 32,19-18-17,-1 36-15,18 35 31,0-89-31,0-35 16,0 36 0,53-36-1,35-35 1,-17-35 0,-1-36-1,-52 54-15</inkml:trace>
  <inkml:trace contextRef="#ctx0" brushRef="#br0" timeOffset="39526.65">8749 6209 0,'0'0'0,"18"0"46,-1 0-30,1 0-16,52-18 16,1 1-1,-53 17-15,34-18 0,-16 0 32,-36 1-32</inkml:trace>
  <inkml:trace contextRef="#ctx0" brushRef="#br0" timeOffset="40291.51">9507 6032 0,'0'0'0,"-17"0"0,-36 0 31,53-17 0,17 17-31,36-35 16,71-18 0,-1 0-1,-52 0 1,-54 35 0,-17-35-16,0 36 15,-70-1 1,-36 18-1,-35 35 1,18 53 0,70 1-1,35-19 1,18-52-16,35 35 16,53-18-1,1-35 1,16 0-1,-69 0 1,-142 18 15,-18 35-15,107-36 0,-54 36-1,18 35-15,53 1 31,18 34-15,70-52 0,0-71-1,71 0 1,17-36 0,-70-17-1,-70 18-15,52-53 16</inkml:trace>
  <inkml:trace contextRef="#ctx0" brushRef="#br0" timeOffset="40592.66">10407 5680 0,'0'-18'0,"0"36"0,0-54 16,0 19-16,-35 17 31,17 17-31,-35 107 15,53 17-15,-35 53 32,0-18-17,35-52-15,-18 35 32,18-106-17,0-36 1,53-17-1,17-70 1,-17 17 0</inkml:trace>
  <inkml:trace contextRef="#ctx0" brushRef="#br0" timeOffset="41005.58">10495 6262 0,'0'17'0,"0"-34"0,0 52 16,0-17 0,0-1-1,18-17 1,17 0 0,18-35-1,-18-18 1,-35 36-16,0-19 15,0 19 1,-17 17 0,-36 0-1,17 53 1,1 35 0,35-53-1,0 53-15,0-35 31,71-35-15,52-18 0,54-36-1,-36-16-15,-106 34 16,35-17-16</inkml:trace>
  <inkml:trace contextRef="#ctx0" brushRef="#br0" timeOffset="41710.4">11236 6209 0,'0'0'15,"0"-18"-15,-18 18 16,-17 0 0,35 18-16,-35 35 31,17 35-31,0-35 31,18 17-15,-17-34-1,-1-36 17,1-53-17,17-35 1,0 17 0,70-17-1,18 17 1,18 36-1,-35 35 1,-1 53 0,-52 35-1,0-17 1,-18 35 0,0-89-16,0 36 15,-18-35 16,0-18-15,1-18 0,17-17-1,0 17-15,0-52 0,88-36 32,18 18-17,-18 52 1,0 36-1,-35 53 1,-35 0 0,-18-18-16,0 36 15,0 0 1,-18-36 0,-35-18-1,35-17 16,18-52-31</inkml:trace>
  <inkml:trace contextRef="#ctx0" brushRef="#br0" timeOffset="42677.08">11942 6297 0,'0'0'0,"-18"18"0,36-18 31,-1 0-16,54 0-15,17 0 32,0-36-17,-53-16-15,-35 16 32,0 19-32,-35-1 15,-53 18 1,35 18-1,0 35 1,18 35 0,52 0-1,54-18 1,52-34 15,1-36-15,-18 0-1,17-53-15,-35-53 32,-52 53-17,-36-35 1,0 53 0,-18 70 15,0 53-16,18 0 1,-17 0 0,17-70-1,0 0 1,0-36 15,0-17-31,0-53 31,35 17-31,36 1 32,52-19-17,-35 72-15,53 17 32,-70 70-17,-53 18 1,-18 1-1,0-1 1,-36-35 0,1-18-1,35-53 1,0-17 15,53-18-15,-35 36-16</inkml:trace>
  <inkml:trace contextRef="#ctx0" brushRef="#br0" timeOffset="42959.99">13529 5768 0,'0'-18'16,"0"36"-16,0-53 0,0 52 31,-18 71-16,18-70-15,-35 123 16,17-17 0,1-36-1,-18 0 17,35-17-32,0-36 15,70-70 16,-35 17-15</inkml:trace>
  <inkml:trace contextRef="#ctx0" brushRef="#br0" timeOffset="43345.4">14023 6085 0,'0'0'0,"0"-17"16,-71 17-1,1 17 1,-18 19 0,35-1-1,35-35 1,36 18 0,52 17 15,36-17-16,-18-1-15,-70 36 16,-18-35 0,-35-1-1,-36 1-15,-52 17 32,34-35-17,36 0 1,18-17-1,35-36 1,35 0 0</inkml:trace>
  <inkml:trace contextRef="#ctx0" brushRef="#br0" timeOffset="43475.64">13406 5927 0,'0'-18'16,"0"36"-16</inkml:trace>
  <inkml:trace contextRef="#ctx0" brushRef="#br0" timeOffset="43610.41">13423 5909 0,'18'0'16,"-36"0"-16,53 0 0,71 0 16,35 0-1,-17 0 1,-89 0-1,-17 0 1,-71-18 15,18 18-31</inkml:trace>
  <inkml:trace contextRef="#ctx0" brushRef="#br0" timeOffset="44346.05">15434 5292 0,'0'0'0,"35"-18"16,1-17-16,16-36 15,-34 1 1,-18-1 0,-35 71-1,-53 18 1,52-1 0,-87 89-16,-89 88 31,36 88-16,70-52-15,0 140 32,89-35-17,34-105-15,124-36 32,-17-71-17,-89-105-15,71-1 16,35-17-1,-35-70 1,0-18 0</inkml:trace>
  <inkml:trace contextRef="#ctx0" brushRef="#br0" timeOffset="44925.65">15928 6121 0,'0'0'0,"-35"-18"16,-1-17-1,-69-1-15,-37 36 32,72 36-17,17 52 1,53 18-1,0-18 1,35 0 0,36-35-1,-18-53 1,0-35 0,35-36-1,-35-35 16,-18 18-31,0-88 16,-35 70 15,0 0-15,0 71 0,0 70-1,0 89 1,-17 52-1,17-70 1,0 17 0,17-34-1,71-54 17,-17-35-32,35-18 31,-71 1-31</inkml:trace>
  <inkml:trace contextRef="#ctx0" brushRef="#br0" timeOffset="45359.62">16263 6174 0,'-18'-18'0,"36"18"0,-18-18 15,-18-17 1,18 0-1,18 17 1,70 0 0,-17 18-1,17 71 1,-35 0 0,-53-18 15,0 17-16,-35-17 1,-1-53-16,19 0 31,17-35-15,0-18 0,35-18-1,36 1 1,-1 17-1,18 35 1,-17-17 0,-36 35-1</inkml:trace>
  <inkml:trace contextRef="#ctx0" brushRef="#br0" timeOffset="45576.03">16969 5997 0,'17'0'31,"-17"18"-31,-35 35 16,35 17-16,-18-34 31,-17 34-31,35-17 32,0-35-17,0-36 32,18 0-47</inkml:trace>
  <inkml:trace contextRef="#ctx0" brushRef="#br0" timeOffset="45943.57">16951 5750 0,'0'0'0,"-18"0"0,1 0 15,-1 0-15,0 0 0,1 0 16,-19 71-16,19-18 31,34-18-31,72-35 32,-19 0-17,-17 0 1,-18-53-1,-35 35-15,0-52 16,-35 17 0,-18 18-1,18 35 1,-18 35 0,35 36-1,18-1 16,0-35-15</inkml:trace>
  <inkml:trace contextRef="#ctx0" brushRef="#br0" timeOffset="46275.6">17233 5944 0,'0'0'0,"-17"0"0,-1 0 16,18 18 15,0 17-31,53 53 16,-18-35 15,0 18-16,-17-1-15,-18-34 16,18-36 15,-1 0-31,19-53 32,-19 35-32</inkml:trace>
  <inkml:trace contextRef="#ctx0" brushRef="#br0" timeOffset="46509.79">17657 5962 0,'0'0'16,"-106"70"31,88-52-47,-35 53 15,35-54 1,-34 54-1,34-1-15,18-34 32,35-36-17,36 0 1,-54-18-16</inkml:trace>
  <inkml:trace contextRef="#ctx0" brushRef="#br0" timeOffset="46891.85">17762 6138 0,'18'0'0,"0"0"31,-1 0-15,19 0-16,16-35 15,-16 0 16,-1 17-15,-35-35 0,-35 53-1,-18 35-15,0 36 32,18-18-17,35 18 1,-18-1-1,36-52 1,52-1 0,18-17-1,1-35 1,-72 17 0</inkml:trace>
  <inkml:trace contextRef="#ctx0" brushRef="#br0" timeOffset="47290.69">18168 6103 0,'0'-18'0,"0"36"0,0-71 32,18 18-17,-1 17 1,54 1 0,-53-1-16,87 18 15,-34 18 1,17 52-1,-53 1 1,-35-1 0,-17-17-1,-36-18 1,18-35 0,-1 18-1,19-53 16,17-18-15,35-18 0,18 1-1,0 17-15,-36 35 32,19 18-17</inkml:trace>
  <inkml:trace contextRef="#ctx0" brushRef="#br0" timeOffset="47606.66">18821 6227 0,'0'0'0,"-18"0"16,0 17-16,36-17 15,-18-17 17,53-1-17,-18 18-15,1 53 32,-36 0-17,0-36-15,-18 89 16,-53-35-1,-17-1 1,0-52 0</inkml:trace>
  <inkml:trace contextRef="#ctx0" brushRef="#br0" timeOffset="47959.95">19597 5733 0,'0'0'0,"0"-18"0,-18 0 0,18 1 15,-17 17-15,-1 17 16,18 36 0,0 71-1,0-1 1,0-52 0,0 35 15,0-71-16,-18-35 17</inkml:trace>
  <inkml:trace contextRef="#ctx0" brushRef="#br0" timeOffset="48625.42">19244 6015 0,'0'0'0,"18"0"31,-1 0-31,71 0 16,71 0-1,-123 0-15,122-18 16,19-35 15,-54-17-15,-88-1-1,-35-35-15,0 36 32,0 52-17,-35 89-15,0 52 32,17-35-17,1 36 1,17-18-1,0-53 1,0-71 31,0-17-31,17-36-1,71-35 16,1 53-31,34 0 32,1 53-17,-54 89 1,-52 16 0,-18-34-1,0-53-15,-18 35 16,0-18-1,1-35 1,34-18 15,1 18-15</inkml:trace>
  <inkml:trace contextRef="#ctx0" brushRef="#br0" timeOffset="48856.77">20884 5891 0,'0'0'16,"18"53"-1,-36-35 1,1 0-16,-18 52 16,17-35-1,0 1 1,18-1-1,0-53 17,0-17-17</inkml:trace>
  <inkml:trace contextRef="#ctx0" brushRef="#br0" timeOffset="49158.46">20902 5733 0,'-18'0'31,"36"0"1,0 0-17,-18-18-15,17 0 16,-17 1-1,0-1 1,-35 18 0,0 0-1,17 0-15,18 35 16,0-17 0</inkml:trace>
  <inkml:trace contextRef="#ctx0" brushRef="#br0" timeOffset="49590.55">21255 5856 0,'0'0'0,"17"0"16,1 0-16,-18-18 15,0 1 1,-18-1-1,-34 1 1,34 34-16,-53 36 16,54 0-1,17 0 1,0-18 0,53 0-1,35 1 16,-18-1-15,-70-17 0,0-1-1,-53 1-15,-35-18 32,0 18-17,53-18 1,35-18 15,53-17-15</inkml:trace>
  <inkml:trace contextRef="#ctx0" brushRef="#br0" timeOffset="50009.36">21502 5256 0,'-18'0'15,"36"0"-15,-36-17 0,18-1 16,35 18 0,124 53-1,-18 0 1,71 106-1,-106-18 1,-89-88-16,1 105 16,-36 36-1,-123-35 1,18-53 0,-54 0-1,19-18 16,105-88-15,53 18 0,0-36-1,88-52-15,-35 34 16</inkml:trace>
  <inkml:trace contextRef="#ctx0" brushRef="#br0" timeOffset="50291.49">22437 5980 0,'0'0'0,"0"-18"0,35-17 31,-17 35-15,-18-18 0,0 36 31,0 17-32,0-17-15</inkml:trace>
  <inkml:trace contextRef="#ctx0" brushRef="#br0" timeOffset="50790.96">22578 6491 0,'0'0'0,"-18"0"16,0 0-1,18 18 1,18-18 46,0 0-62,-1 0 16,1-18-16,17 0 16,-17 18-1,0-17 1,-1 17-1,1 35 1,-36 53 0,-70-35-1,53-18-15,-159 36 16,53-36 0,-71 1-1,124-1-15</inkml:trace>
  <inkml:trace contextRef="#ctx0" brushRef="#br0" timeOffset="58875.6">16510 829 0,'0'0'0,"0"-18"16,0 1-16,0-1 47,0 0-31,0 1-1</inkml:trace>
  <inkml:trace contextRef="#ctx0" brushRef="#br0" timeOffset="59715.47">16581 706 0,'0'-18'16,"17"-17"15,-17 17-31,18 18 16,-18-35-1,0 17 1,0 0 0,0 36 31,0 0-47,0 35 15,-18 35 1,1 53-1,17 35 17,0-52-32,0-89 15,0 124-15,17-36 32,1 54-17,-18 34 1,0-158-16,0 88 15,-18 53 1,-17 0 0,0-17-1,-1-54 1,1-17 0,35-71 15,-18-35-16,18-35-15,0-71 32,18 0-32</inkml:trace>
  <inkml:trace contextRef="#ctx0" brushRef="#br0" timeOffset="61515.65">16616 600 0,'0'0'0,"17"0"62,1 0-46,0 0-16,35 0 16,-18 0-16,53 0 0,124 0 31,35 0-16,-53 0 1,70 0 0,19 0-1,87 0 1,-35 0 0,-106-18-1,89 18 16,-36 0-31,-35-18 32,-53 18-17,-70 0 1,34-17 0,-52 17-1,-71 0 1,-17 0-1,-18 17 1,0 36 0,0 0-1,0 18 1,0 70 0,0 0-1,0 18 16,0-18-15,35-18 0,-35 18-1,18 36 1,-18-18 0,0-18-1,-35 0 1,-1-53-1,1 53 1,35-17 0,-17 17-1,-1-88 1,0 35 0,1-35-1,-19 0 1,19-18-1,-1-35 17,18 18-32,-35-18 15,0 0 1,-36 35 0,18-35-1,-35 18 1,-18-1-1,-35 1 1,-71-1 0,-35-17-1,53 0 1,-70 0 0,-1-35-1,212 35 1,-194-17-1,88 17 1,-35 0 0,18 0-1,0 0-15,52-18 32,89 18-32,-89-18 0,89 18 15,-106-17 1,35 17-1,18-18 1,17 0 0,19 1-1,34 17-15,0 0 16,1 0 0,-1 0 62,0 0-63,1 0 1,-1 0-16,0-18 16,1 0-16</inkml:trace>
  <inkml:trace contextRef="#ctx0" brushRef="#br1" timeOffset="68605.63">16827 370 0,'0'-17'15,"0"-1"1,0 0-1,-17 1-15,-18-1 16,17 1 0,-17-1-1,-18 18 1,35 0-16,-35 0 16,-35 18-1,17 17 1,-17 18-1,0 17 17,53 1-17,35-53-15,-18 70 16,18 18 0,-18-18-16,18 35 31,18-35-16,17 1 1,-17-72-16,70 54 16,-17-54-1,35-17 1,35 0 0,-35 0-1,35-52 16,-124 34-31,72-17 16,-1-18 0,-35-18-16,-18 1 31,-35-19-15,0-16-1,0-1 1,-53 18-1,0-1 1,-17 1 0,-1 18-1,-35-1 1,36 53 0,-1 18-1,-17 18 1,35 35-1,-35 53 17,70-89-32,-17 89 15,0 18 1,17-1 0,18 18-16,18-70 31,52 17-16,18-35 1,-17-53 0,-54 0-16,107 0 15,-54-18 1,36-35 0,-53 0-1,-35-17 1,-18-36-1,0 18 1,-53-18 15,0 36-31,-18 17 32,-17 53-17,53 0-15,-36 17 16,-34 71-1,34 1 1,18 16 0,53-16-1,35-19 1,71-52 0,0-18-1,-53-18 1,-35-17-1,-18-36 17,-36-17-17,-17 53-15,36 35 16,-18 18 0,17 34-1,-17-16 1,-1-36-1,36 17 1,18-17 0,0 0-16</inkml:trace>
  <inkml:trace contextRef="#ctx0" brushRef="#br1" timeOffset="69705.03">16122 829 0,'-18'0'78,"1"0"-62,-1 0-16,-35 0 16,-53 0-1,36 0 1,-89 18-1,0-18 1,124 0 0,-36 0-1,71-18-15,-17 18 16,17-18 15,0 1-15,0-1-1</inkml:trace>
  <inkml:trace contextRef="#ctx0" brushRef="#br1" timeOffset="70255.39">15628 653 0,'18'0'15,"-36"0"32,0 0-47,1 0 0,-54 17 16,1 1-1,-36 0 1,0 17 0,88-35-1,1 0 1,-19 0 0,54 0 30,35 35-30,0 18 0,-35-35-16,70 52 15,-18 1 1,-17-36 0,18-17-1,-54-1 1,-17 1 15,0-36 0,0 1-15</inkml:trace>
  <inkml:trace contextRef="#ctx0" brushRef="#br1" timeOffset="79636.5">16933 353 0,'0'0'0,"0"-18"0,-17 18 16,17-18-1,-18 1 1,0-18-1,-52 35 1,-1-18 0,1 18-16,-18 35 31,17 18-15,18 18-1,-35 52 1,70-105-16,-52 88 15,52 17 1,18-17 0,35 0-1,36-18 17,70-17-17,-18-54 1,1 1-1,-36-18 1,18 0 0,-18-35-1,0-18 1,-52-18 0,17-17-1,-1-36 1,-16 1-1,-54 17 1,-52 0 0,-1 0-1,-17 36 17,-18 17-32,0 53 31,36 0-16,34 18-15,-87 34 16,35 1 0,-1 36-1,-16 16 1,52 1 0,53 18-1,0 17 1,53-35-1,17-36 17,18-17-32,1-53 31,69 0-15,-34-17-1,-1-54 1,-52 0-1,-36-52 1,-35 17 0,0-17-1,-88 17 1,17 53 0,-17 53-1,0 0 1,-53 35-1,70 18 1,-17 35 15,53 0-15,35 18 0,35-18-1,18-17 1,88-18-1,-53-53 1,18-18 0,-18-35-1,-52-35 1,-36-35 0,-36 52-1,-87 1 1,17 70-1,18 0 17,35 70-32,53 18 31,0-17-15,0-53-16,53 17 0,17-18 31,1-34-16,-36-18 1,-35-18 0,0 0-1,-17 0 1,-19 53-16</inkml:trace>
  <inkml:trace contextRef="#ctx0" brushRef="#br1" timeOffset="79769.97">16598 882 0,'-17'0'0</inkml:trace>
  <inkml:trace contextRef="#ctx0" brushRef="#br1" timeOffset="86586.84">265 7973 0,'0'0'0,"-18"0"0,0 0 31,1 0-31,-1 0 31,18 17 32,18-17-48,-1 0-15,1 0 0,52 0 16,54 0 0,-18 0-1,53 0 1,-1 0-1,-105 0-15,141-17 16,71-1 0,-36 53 15,53-52-15,-70-1-16,17 18 31,89 0-16,-89 0 1,-17 0 0,35 0-1,17 0 1,-17 0 0,-17 0-1,-19 0 1,19 0-1,-19 0 1,-17 0 0,-158 0-1,122 0 1,-122-18-16,105 1 16,0 17-16,0-18 31,-18 1-16,-34 17 1,-1 0 0,-53 0-16,0 0 31,-17 0-15,0 0 140,-18 17-156,-36 1 15,-34-18 1,52 0-16</inkml:trace>
  <inkml:trace contextRef="#ctx0" brushRef="#br1" timeOffset="89035.87">7549 7320 0,'-17'0'16,"-1"0"-16,-35 0 31,36 0-31,-1 0 16,0 0-16,-35 0 0,36 0 31,17 18-15,-18-18-1,18 17 1,0 1-1,35 0 1,18-18 0,36 0 15,69 0-15,54 0-1,17 0 1,-70 0-16,-106 0 15,211-18 1,36 0 0,-70 18-1,52 0 1,18 0 0,-212-17-16,265 17 15,-89 0 1,107 0-1,-1-18 1,1 0 0,-54 18 15,-229 0-31,124 0 0,-142 0 16,177 0-16,0 0 31,-53 0-16,53 0 1,18 0 0,-212 0-16,88 0 0,-18 0 31,-70 0-15,18 0-1,-18 0 1,-71-17 93</inkml:trace>
  <inkml:trace contextRef="#ctx0" brushRef="#br1" timeOffset="131375.53">12541 900 0,'-17'0'0,"34"0"0,-52 0 31,35-18 32,0 0-63,0 1 0,0-1 15,-18 18-15,1-18 16,-19-17 0,-17 17-1,-35 18 1,0 36-1,53-19 1,-53 72 0,52-19-16,19 18 31,34-52-15,36-19-1,53-34 1,-88-1-16,70-53 15,18-17 1,-53 35 0,-53 0-1,0 71 17,0 35-17,0 35 1,53-17-1,-18-18 1,18-36 0,-18-17 15,36 0-31</inkml:trace>
  <inkml:trace contextRef="#ctx0" brushRef="#br1" timeOffset="131925.21">13300 758 0,'0'0'0,"0"-17"0,0-1 16,-53 1-1,-18 17 1,-17 17 15,70 1-31,-52 35 0,-1 35 31,36 0-15,35-35 0,0-18-1,18-35 1,70 0-1,-18-53 1,36-35 0,-35-18-1,-54 36 1,-17-18 0,0 17-1,0 53 16,-35 36-15,35 17-16,0 54 16,0-1 15,0 53-15,0-88-1,53-18 1,-35-35-16</inkml:trace>
  <inkml:trace contextRef="#ctx0" brushRef="#br1" timeOffset="132345.63">13723 741 0,'0'-18'0,"0"36"0,0-53 15,-18 35-15,1-18 16,-36 18 0,0 0-16,18 35 31,-18 53-15,53 18-1,-18-18 1,18-70-16,0 53 15,18-54 1,35-17 0,17-17-1,-17-36 1,-18-36 0,1-69-1,-19 34 1,-70 18 15,53 54-31,0 34 16</inkml:trace>
  <inkml:trace contextRef="#ctx0" brushRef="#br1" timeOffset="132498.01">13741 670 0,'35'18'16,"-35"70"-1,0 18 1,-18-36-1,18 1 1,18-53 0,35-36-1</inkml:trace>
  <inkml:trace contextRef="#ctx0" brushRef="#br1" timeOffset="132915.51">13970 882 0,'-18'-18'15,"36"36"-15,-71-53 16,71 35-16,-36-36 31,89 19-15,-54-1-1,1 18-15,35 35 16,0 18 0,-18 18-1,-35-1 1,0-17 0,0-35-1,0 0 16,0-54 1,0-17-17,0-17-15,18 17 32,-18 18-32,70 17 15,-35 0-15</inkml:trace>
  <inkml:trace contextRef="#ctx0" brushRef="#br1" timeOffset="133895.95">14482 952 0,'52'-17'16,"-52"-1"0,18-35-16,-18 0 31,0 36-15,-18 17-1,18 17 1,0 1-16,-35 35 15,35-35-15,-35 70 16,17-35 0,18-18-1,53-17 1,0-18 0,35-53-1,-17 0 1,-18-18 15,-36 36-15,-17 17-1,-17 18 1,-1 53-16,0 0 31,18 0-15,0-18-1,0-17 1,0 0 15,0-36 1,0 0-1,-17 18-31,-1 0 31,36 0 0,-1 0-15,19 0-16,17 0 31,0-17-15,17-36-1,-52 53-15,-1-53 16,-17 0 0,18 18-1,-18 17 1,-18 18 0,1 71-1,17-19 16,0-16-15,0-1-16,0 0 31,-18-17-15,-17-18 0,17 0-16,1 0 0</inkml:trace>
  <inkml:trace contextRef="#ctx0" brushRef="#br1" timeOffset="134364.87">13247 1358 0,'0'0'0,"0"-17"15,0-1 1,0 0-1,0 1-15,-18 17 16,-17 0 0,0 53-1,-1 35 1,19-18 0,17 1-1,0-54-15,35 36 16,18-35 15,17-18-31,19-18 16,-72 1-1</inkml:trace>
  <inkml:trace contextRef="#ctx0" brushRef="#br1" timeOffset="134864.16">13582 1270 0,'0'0'0,"0"18"16,0-1-1,0 1-15,0 17 16,0-17-16,0 52 16,-18-17-1,18 18 1,0-36 15,0-17-15,0-36 15,0-17-31,0-18 31,0-18-15,53 18-1,-35 53-15,35-35 16,35 35 0,-53 35-1,-17 18 1,-18-17 0,0 34-1,-18-17 1,1-35 15,-1-18-15,0 0-1</inkml:trace>
  <inkml:trace contextRef="#ctx0" brushRef="#br1" timeOffset="135405.51">14182 1411 0,'-18'0'0,"36"0"0,-54 0 16,36-18-16,-35 18 15,-18 0 1,36 0-1,-1 0 1,-17 36 0,35-19-16,-36 36 15,19 18 1,17-36-16,35-17 31,18-18-15,35-18-1,-17-35 1,-54 18 0,1-36-1,0 54 1,-18-1 0,0 71 15,0-18-16,0 18 1,0-18 15,35-17-15,0-18-16,0 0 31,-17-35-31</inkml:trace>
  <inkml:trace contextRef="#ctx0" brushRef="#br1" timeOffset="135895.57">14482 1411 0,'0'18'31,"-18"-18"-31,18 17 0,-18 19 16,18 17-1,0-18 17,0 0-17,0-17-15,0-36 47,0-17-31,0 17-16,0 1 15,0-1-15,18-35 16,35 18 0,0-1-1,0 36 1,-18 0 0,0 53-1,-35 36 1,0-37 15,-35-16-31,17-19 31,1-17-15</inkml:trace>
  <inkml:trace contextRef="#ctx0" brushRef="#br1" timeOffset="136575.54">15011 1429 0,'-18'0'16,"0"0"-1,1 0-15,-54 17 16,18 19-1,36-36 1,-1 17 0,18 1-16,0 0 0,0-1 31,18-17-31,35 0 31,17-17-15,-35-19-1,1-17 1,-36 71 47,0 0-63,0-1 15,0 54 1,0-54-16,0 89 31,0 18-31,0 17 16,0-35 15,0 0-31,-36-18 31,1-71-31,-18 1 31,0-36-15,18-35 0,0-52-1,35-36 1,0 52 0,53 1-1,35-18 1,0 18-1,-53 70 1</inkml:trace>
  <inkml:trace contextRef="#ctx0" brushRef="#br1" timeOffset="137197.15">15275 1499 0,'18'0'78,"0"-17"-78,-1 17 0,18-18 16,-35 0 0,0 1-1,-17 34 32,-1 1-31,-17 17-16,17 18 31,18 0-15,0-35-16,0-1 15,71-17 1,-1 0-1,19-35 1,-19-18 0,1-17-1,-36 17 1,-35 35 0,-18 18-1,-52 0 1,52 53 15,0 0-31,18 17 31,18-52-31,17 0 16,1 17-16,-72-35 62,36-18-62</inkml:trace>
  <inkml:trace contextRef="#ctx0" brushRef="#br1" timeOffset="138005.25">14323 2505 0,'0'0'0</inkml:trace>
  <inkml:trace contextRef="#ctx0" brushRef="#br1" timeOffset="138846.4">14182 2152 0,'0'0'0,"0"-18"0,0 1 47,0-1-32,0 36 32,0-1-47,-18 1 16,18 70-1,-18 18 1,18-71-16,-17 89 16,17-36-1,0-35 1,0-36 0,0 1-1,-18-18 16,-17-53-15,17 53-16</inkml:trace>
  <inkml:trace contextRef="#ctx0" brushRef="#br1" timeOffset="139181.1">13829 2487 0,'0'0'0,"0"-18"16,0-17 15,-18 35-31,36 0 16,0 0-16,52 0 16,18 35-1,-17 36 1,-36 17 15,-17-17-31,-1-36 31,-17 0-15,0-52 15,0-1-15,18 18-16</inkml:trace>
  <inkml:trace contextRef="#ctx0" brushRef="#br1" timeOffset="139425.22">14482 2417 0,'0'0'15,"0"17"1,-18 1-1,-17 35-15,17-36 0,-70 72 16,17-1 15,18-35-15,18-36 0,35 1-1,0-53-15</inkml:trace>
  <inkml:trace contextRef="#ctx0" brushRef="#br1" timeOffset="140878.62">12559 3016 0,'0'0'0,"18"0"0,-1 0 0,54-17 32,-54-1-32,36-17 15,-35-1 1,-18 19-1,0-19 1,-35 36 15,17 0-31,-53 0 16,19 0-16,34 36 31,0 17-15,18-18-1,0 0 1,36 1 0,34-19-1,1 18 1,34 18 0,-52 0-1,-35 0 1,-18-35-16,-35 17 31,-71 18-31,-18 0 31,89-71-15</inkml:trace>
  <inkml:trace contextRef="#ctx0" brushRef="#br1" timeOffset="141078.85">13017 3052 0,'18'0'16,"35"0"-16</inkml:trace>
  <inkml:trace contextRef="#ctx0" brushRef="#br1" timeOffset="141781.09">12488 3369 0,'-17'0'31,"-1"0"-15,18 18-1,0 17 16,53-17-15,0-1-16,17-17 31,1 0-15,-36-35 0,1-18-1</inkml:trace>
  <inkml:trace contextRef="#ctx0" brushRef="#br1" timeOffset="142546.6">13123 2981 0,'0'0'0,"18"0"0,-18-18 31,0 1-31,-18 17 47,1 0-32,-19 53-15,-34 35 16,35 0 15,17-70-31,18 87 16,0-16-1,0-54 1,70-17-16,-17-18 31,36 0-15,-72-18-16,54-17 16,-54 17-16,36-17 15,-35-18 1</inkml:trace>
  <inkml:trace contextRef="#ctx0" brushRef="#br1" timeOffset="142796.69">13070 3193 0,'18'0'31,"0"0"-31,-1 0 0,1 0 16,53-18-1,34-17 1,-34 17 0,-53-17-1,-1 35 1</inkml:trace>
  <inkml:trace contextRef="#ctx0" brushRef="#br1" timeOffset="143011.69">13229 2946 0,'18'0'31,"-1"0"-15,1 0-16,17 0 16,1 0-1,-19 0 1,36-18 0</inkml:trace>
  <inkml:trace contextRef="#ctx0" brushRef="#br1" timeOffset="143405.39">13723 2963 0,'0'0'0,"-18"0"32,1-17-17,-19 17-15</inkml:trace>
  <inkml:trace contextRef="#ctx0" brushRef="#br1" timeOffset="143535.69">13600 3369 0,'0'35'31,"0"-17"-31,0-36 47</inkml:trace>
  <inkml:trace contextRef="#ctx0" brushRef="#br1" timeOffset="143649.9">13635 2981 0,'0'-18'15</inkml:trace>
  <inkml:trace contextRef="#ctx0" brushRef="#br1" timeOffset="144015.32">13741 2910 0,'17'0'16,"36"0"-16,-35 0 0,35 36 31,-53 17-15,-35 17 0,-54 1-1,1-36 1,70-35-16,1 18 15,-1-18 1,36 0 47,-18 17-63,17 1 15,36 17-15,0 18 31,-17 0-15,-1-35 0,-17-1-1,-18-34 17</inkml:trace>
  <inkml:trace contextRef="#ctx0" brushRef="#br1" timeOffset="144168.89">13617 2946 0,'0'0'0</inkml:trace>
  <inkml:trace contextRef="#ctx0" brushRef="#br1" timeOffset="144315.32">13600 3351 0,'0'36'32,"0"-19"-32,0 1 15</inkml:trace>
  <inkml:trace contextRef="#ctx0" brushRef="#br1" timeOffset="157311.29">13705 2963 0,'-17'0'31,"17"18"-16,-18 0-15,18-1 16,0 36 0,-18 18-1,18-54-15,0 1 16,0 0-16,0 52 16,0-35-1</inkml:trace>
  <inkml:trace contextRef="#ctx0" brushRef="#br1" timeOffset="157878.99">14005 3193 0,'18'0'31,"0"0"-15,34-18 0,-16 0-1,-1-17 1,-35 17-1,-35 18-15,-36 0 32,1 36-17,52-1 1,0-17-16,1 35 16,17-36-16,0 54 15,0-36 1,53-17-1,17-18 1,1 0 0,35-36 15,-36-17-15</inkml:trace>
  <inkml:trace contextRef="#ctx0" brushRef="#br1" timeOffset="158127.65">14499 2963 0,'-17'0'32,"17"18"-17,0 0-15,0-1 16,0 1-16,-36 52 15,19 36 1,-1 18 15,-17 17-31,-1-53 32</inkml:trace>
  <inkml:trace contextRef="#ctx0" brushRef="#br1" timeOffset="158195.54">14305 3828 0,'0'53'16,"0"-106"-16,0 123 0,0 1 15,18-18 1</inkml:trace>
  <inkml:trace contextRef="#ctx0" brushRef="#br1" timeOffset="158376.24">14393 4039 0,'18'-53'31,"-18"36"-31,71-71 16,-19-1-1,72-16 1,-142 16-1,-52 19 1,-54 52 0,36-17-1,53 17 1</inkml:trace>
  <inkml:trace contextRef="#ctx0" brushRef="#br1" timeOffset="158477.32">14305 3440 0,'35'0'31,"-17"0"-31,35-18 16,18-35 0,-19 18-16</inkml:trace>
  <inkml:trace contextRef="#ctx0" brushRef="#br1" timeOffset="158955.31">14817 3034 0,'0'0'0,"17"0"62,1 0-62,0 0 0,34-35 31,-34 17-15,-18 0 0,0 1-1,-53 17 1,0 0-1,-17 53 1,17 0 0,35-1 15,18-34-15,18 0-1,17-18 1,18 0-1,0 0 1</inkml:trace>
  <inkml:trace contextRef="#ctx0" brushRef="#br1" timeOffset="159160.22">14887 3387 0,'18'0'16,"-1"0"-16,1-18 0,0 18 15</inkml:trace>
  <inkml:trace contextRef="#ctx0" brushRef="#br1" timeOffset="159371.13">15117 3122 0</inkml:trace>
  <inkml:trace contextRef="#ctx0" brushRef="#br1" timeOffset="159825.78">14834 3210 0,'-17'0'16,"-1"0"0,0 0-1,1 0 1,-19 53 0,19-18-1,17-17-15,-35 35 16,70 0-1</inkml:trace>
  <inkml:trace contextRef="#ctx0" brushRef="#br1" timeOffset="159892.63">14905 3475 0,'35'-18'16</inkml:trace>
  <inkml:trace contextRef="#ctx0" brushRef="#br1" timeOffset="160312.9">15099 3140 0,'-18'-18'31,"18"36"16,0-1-47,0 19 15,18-19-15,35 36 16,-18 0 0,0 0-1,1-18-15,-1-17 32,-35-36 14</inkml:trace>
  <inkml:trace contextRef="#ctx0" brushRef="#br1" timeOffset="160579.1">15328 3104 0,'0'0'0,"-17"0"16,-1 0-1,0 0 1,-17 18-16,-36 53 16,19-18-1,16 17 1,-17-17-1,53-35-15,-17-18 16</inkml:trace>
  <inkml:trace contextRef="#ctx0" brushRef="#br1" timeOffset="160642.35">15046 3404 0</inkml:trace>
  <inkml:trace contextRef="#ctx0" brushRef="#br1" timeOffset="161094.94">15452 3334 0,'0'17'16,"0"142"15,0-141-31,-18 70 16,0 53-1,1-35 1,17-18 0,-18-17-1,18-18 1,0-71 15,0-17-15</inkml:trace>
  <inkml:trace contextRef="#ctx0" brushRef="#br1" timeOffset="161577.01">15681 3316 0,'-35'0'15,"17"18"-15,-17 17 16,17-35-16,-17 18 16,0-1-1,17-17 1</inkml:trace>
  <inkml:trace contextRef="#ctx0" brushRef="#br1" timeOffset="162178.79">15734 3298 0,'0'18'16,"-18"0"-16,1-18 15,-36 35-15,0-17 16,-18-1 0,36-17-1,17 0 16</inkml:trace>
  <inkml:trace contextRef="#ctx0" brushRef="#br1" timeOffset="165305.74">15487 3104 0,'0'-17'0,"-18"17"47,18 17-32,0 19 1,0 17-1,0-18-15,-17 71 16,-1 0 0,18-36-1,0-17 1,0-71 31,0 1-47</inkml:trace>
  <inkml:trace contextRef="#ctx0" brushRef="#br1" timeOffset="165676.56">15487 3175 0,'0'-18'16,"0"36"-16,0-53 0,0 17 15,0 0 1,18 18 0,34-17-1,19 17 1,-36 0-1,36 17 1,-53 1-16,-1 35 16,1 0 15,-18 17-31,-88-17 16,-1 0 15,-52-17-31</inkml:trace>
  <inkml:trace contextRef="#ctx0" brushRef="#br1" timeOffset="166255.56">14446 3598 0,'0'0'0,"0"18"16,-35 70-1,35-70-15,-35 17 16,35-17-16,-53 52 16,17-34-1,1-19-15</inkml:trace>
  <inkml:trace contextRef="#ctx0" brushRef="#br1" timeOffset="167010.95">13829 3651 0,'0'-17'15,"0"-1"-15,0 0 16,0 1-16</inkml:trace>
  <inkml:trace contextRef="#ctx0" brushRef="#br1" timeOffset="168005.28">13811 3528 0,'0'0'0,"0"17"63,0 1-48,0 0-15,0 35 16,53 17 0,-18-17-1,36 0 16,-53-35-31,52 17 16,36 18 0,0 0-1,-18-18-15,36 0 32,52 1-17,-53-19 1,71 18-1,0-35 1,-35 0 0,18 18-1,70-18 17,-89 0-17,89 0 1,0-18-1,-70 1-15,17-18 32,-18-18-17,-123 35-15,106-17 16,35-18 0,-18 0-1,-35 18 1,36-18-1,17-18 1,-159 71-16,71-35 16,-53 17-16,141-52 31,-36-19-31,-34 37 31,-1-54-31,18-35 31,-88 88-15,-35 17-16,70-105 16,-53 35-1,18-52 1,18 17 0,-36 52-1,-17 54-15,17-53 16,-17 17-1,-18 1 1,0-18 0,0 35-1,0-35 17,0 70-32,0-53 15,0 54-15,0-54 16,-36-35-1,1 36 1,-35-1-16,-1 1 31,71 52-31,-18-17 16</inkml:trace>
  <inkml:trace contextRef="#ctx0" brushRef="#br1" timeOffset="168292.55">19032 1341 0,'0'0'31,"-53"-18"-31,36 18 0,-54-35 15,-35 17 1,71 0-16,-106 1 16,106-1-16,-106 0 15,-53 18 1,88-17 15,-18 17-31,18 0 31,1 0-15,-1 17-16,35-17 31,54 0-31,-1 0 32,18-17-17,18 17-15</inkml:trace>
  <inkml:trace contextRef="#ctx0" brushRef="#br1" timeOffset="168459.92">17815 1041 0,'-35'0'31</inkml:trace>
  <inkml:trace contextRef="#ctx0" brushRef="#br1" timeOffset="168745.22">17657 1164 0,'0'0'16,"-18"0"-16,-35 35 16,-35 1-1,17-19 1,54-17-1,-1 0 1,18 18 0,0 0-1,53-1 17,0 36-32,-18-18 15,36 18 16,-1-17-15,-35-1 0,18-35-1</inkml:trace>
  <inkml:trace contextRef="#ctx0" brushRef="#br1" timeOffset="169543.78">17445 1217 0,'-18'0'31</inkml:trace>
  <inkml:trace contextRef="#ctx0" brushRef="#br1" timeOffset="169710.77">17533 1182 0,'35'-18'16,"-70"36"-16,141-71 16,-71 35-16,71-35 15,53-35 1,-1 0 0,1 0 15,-106 52-16,-53 19 1</inkml:trace>
  <inkml:trace contextRef="#ctx0" brushRef="#br1" timeOffset="169793.01">18538 1005 0,'18'0'0,"17"36"16</inkml:trace>
  <inkml:trace contextRef="#ctx0" brushRef="#br1" timeOffset="170335.57">19032 1341 0,'0'0'0,"18"0"63,0 0-63,-1 0 15,1 0-15,35 35 16,17 0-1,-34-17 1</inkml:trace>
  <inkml:trace contextRef="#ctx0" brushRef="#br1" timeOffset="171025.46">19403 917 0,'0'0'0,"0"-17"0,-18-19 31,18 54-15,0 17-1,0 53 1,0 1 0,0-19-1,0-17 16,0-18-31,0-17 16,-18-18 15,1 0-31,-1-35 32,1 17-17,17-52 1,0 52-16,0-35 15,70-18 1,-17 18 0,35 53-1,0 0 17,-35 18-17,0 70-15,-53-17 31,0-1-31,-17-34 16,-19-19 15,36 1-15,0-36 0</inkml:trace>
  <inkml:trace contextRef="#ctx0" brushRef="#br1" timeOffset="171275.7">19844 1094 0,'0'-18'16,"17"18"15,36-35-15,0-1-1,-18 1 1,-17 17 0,-36 1-16</inkml:trace>
  <inkml:trace contextRef="#ctx0" brushRef="#br1" timeOffset="171485.24">19844 988 0,'-18'53'16,"18"17"0,0-34-1,0 16 1,35-16 15,18-36-15,0 0-1,-18 0-15,1 0 16,-19-18 15,1 0-31</inkml:trace>
  <inkml:trace contextRef="#ctx0" brushRef="#br1" timeOffset="171794.94">20267 970 0,'0'-35'31,"0"52"16,0 1-47,0 0 15,0-1-15,-18 54 16,1-36 0,-1-17-16,18 52 15,0-52 1,-17 0 0,34-18 15</inkml:trace>
  <inkml:trace contextRef="#ctx0" brushRef="#br1" timeOffset="172086.83">20443 1058 0,'-17'0'16,"17"18"-16,-18 0 15,1-18-15,-1 35 0,-35 0 32,0 18-17,18-35 1,0 17 0,52-35 30,1-18-46,17-17 16,18 0 0</inkml:trace>
  <inkml:trace contextRef="#ctx0" brushRef="#br1" timeOffset="172326.45">20426 1076 0,'17'0'0,"-34"0"0,52-18 16,-35 36 30,0 0-46,0-1 16,18 19-16,-18-19 16,35 36-1,-17-35-15,-1 17 32,1-35-17,0 0 1,-1 0-1,1-18 1</inkml:trace>
  <inkml:trace contextRef="#ctx0" brushRef="#br1" timeOffset="172591.97">20690 847 0,'0'-18'16,"0"36"15,0-1-31,0 36 0,-35 53 32,35-18-17,0-35 1,0-18-1,0-17 1</inkml:trace>
  <inkml:trace contextRef="#ctx0" brushRef="#br1" timeOffset="173427.63">20038 1940 0,'17'0'47,"-17"-17"-31,36-36-1,-19 35-15,1 0 16,-18-34 0,0 34-16,-18 0 15,-35 1 1,-17 17-1,17 53 1,18 17 0,-1 18-1,36-35 1,0-18 15,0-17-31,36-18 31,34-18-15,-17-34-16,18-19 31,-36 18-31,-35 0 32,18 36-17,-36 34 1,18 18-1,0 18 1,0 18 0,0-36-1,35 0 17,36-17-17,-1-18-15,19 0 31</inkml:trace>
  <inkml:trace contextRef="#ctx0" brushRef="#br1" timeOffset="173955.25">20673 1852 0,'0'0'0,"0"-35"16,0 0-1,-71 35 1,18 0-1,0 17 1,-17 54 0,52 17-1,18-35 1,0-18 0,18-17 15,35-18-16,17-18-15,-34-17 32,-19 17-32,54-52 15,-54-1 1,19-52 0,-36 34-1,0 36 1,0 36-1,-36 70 1,19 53 0,-1-1-1,18-34 1,0 0 0,18-19 15,-1-34-16,36-18-15,-35 0 16</inkml:trace>
  <inkml:trace contextRef="#ctx0" brushRef="#br1" timeOffset="174555.26">21061 1870 0,'0'-18'16,"0"36"-16,-18-36 0,1 0 16,-1 18-16,0 0 15,-35 0 1,0 36 0,36-1-1,-18 0 16,35 18-15,0-35-16,0-1 0,0 1 31,17-18-31,54 0 32,-18 0-17,-18-35 1,0-53-1,0 17 1,-35-52 0,0 34-1,0 36 1,0 36 15,-17 34-31,-1 89 31,18 0-15,0-18 0,0-17-1,0-36 1,0-17 0,35-1-1,18-17 1,-35 0-16</inkml:trace>
  <inkml:trace contextRef="#ctx0" brushRef="#br1" timeOffset="174675.55">21290 1923 0,'0'0'0,"-18"0"0,1-18 16</inkml:trace>
  <inkml:trace contextRef="#ctx0" brushRef="#br1" timeOffset="174757.47">21255 1799 0,'0'0'0,"-18"0"32,36-17-17,35 17 1,-53-18-16</inkml:trace>
  <inkml:trace contextRef="#ctx0" brushRef="#br1" timeOffset="174985.31">21414 2963 0,'0'-635'16,"0"1270"-16,0-1358 0,0 582 15,0 106 1,-18 35 0,18-18 15,0 0-15,0 1-1,0-18-15,0-18 31,35-18-15,1 36 0,-1 35-1,-18-35-15</inkml:trace>
  <inkml:trace contextRef="#ctx0" brushRef="#br1" timeOffset="175027.24">21643 1817 0,'18'35'15</inkml:trace>
  <inkml:trace contextRef="#ctx0" brushRef="#br1" timeOffset="175117.15">21696 1887 0,'0'-17'31</inkml:trace>
  <inkml:trace contextRef="#ctx0" brushRef="#br1" timeOffset="175459.47">21749 1817 0,'0'0'16,"0"-18"-16,0-17 31,-18 35 0,0 35-31,-34 18 32,34-18-17,0 18 1,18-17-1,0-19 1,53-17 0,0 0-1,53-35 1,17 0 0,-70-1-1,-53 19 1,18-36-1,-18 0 1</inkml:trace>
  <inkml:trace contextRef="#ctx0" brushRef="#br1" timeOffset="175495.5">22013 1746 0,'0'0'15,"-17"18"1</inkml:trace>
  <inkml:trace contextRef="#ctx0" brushRef="#br1" timeOffset="176155.4">21925 1870 0,'0'0'15,"0"35"1,18 0-1,17-17 1,-17 0 0,-1-18-1,-34 0 48,17-18-48,-36 18-15,1 0 16,17 0 15,18 18-15,0-1 0,36-17-1,-1 0 1,18 0-1,-35 0-15,35 0 16,17-35 0,-17-18-1,-35 18 1,-18-36 15,0 36-31,-18 17 31,-17 18-15,17 18 0,18 35-1,0-18-15,0 36 32,0-36-17,0 0 1,0-17 15,-53-18-15,36 0-1,-1 0 1,-35 0 0,18-18-1</inkml:trace>
  <inkml:trace contextRef="#ctx0" brushRef="#br1" timeOffset="176535.18">21308 1870 0,'0'-18'16,"0"36"-1,17-18-15,1 17 0,0-17 16,17 18 0,0-18-1,-35 18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3:02:33.35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3140 988 0,'17'0'0,"-17"-18"16,18-17 15,-18 17-31,0 1 0,0 34 62,0 1-62,0-1 16,0 19 0,106 52-1,-141 35 1,17-105-16,0 88 16,18-36-1,0 36 1,0-18-1,0 1 1,18 17 0,17-71-1,18-35 1,0 17 15,18-34-15,-1-36-16,18-71 31,-17 36-15,-36 18-16,-17 17 31,-18 0-15,0-18-1,17 36 1,-17 0-1,0 17 1,18 18 15,-36 0 32,1 0-63,-1-18 15</inkml:trace>
  <inkml:trace contextRef="#ctx0" brushRef="#br0" timeOffset="3112.27">3263 1023 0,'-17'0'15,"17"-18"17,0 36 61,0 0-77,0-1 0,0 1-16,0 0 0,0-1 15,0 71 1,0-17-1,0 17 1,0-35 0,0 18-16,0-36 31,0-17-31,35 17 16,-18-18-1,36 19 1,0-36-1,0 17 1,0-17 0,-18 0-1,-17-17-15,53-19 32,-36-16-17,18-1 1,-18 0-16,0-35 31,-17 52-31,-18-34 16,0-36-16,18 53 31,-18-35-15,0 52-1,-18 19 1,0-1-1,18 89 17,0-18-17,0-36 1,0 54-16,0-1 16,0-34-1,0 52 1,0-35-16,0 17 31,36 1-15,-19-53-16,36 17 31,-18-35-15,18 0-1,-53-18-15</inkml:trace>
  <inkml:trace contextRef="#ctx0" brushRef="#br0" timeOffset="3783.33">4216 1411 0,'17'-53'16,"19"-17"-1,-36 52 1,17-70 0,-17-36-1,0 71 1,0-17-1,0 52 1,-17 36 15,-1 52-15,0 1 0,1 52-1,17-17 1,0-35-1,0-54-15,0 72 16,0-54 0,17 0 15,36-17-31,35-18 31,-17-18-15,17-17-16,-35-18 31,-18 0-15,-17-17-1,0 34 1,-18 19 0,0-1-1,0 36 1,0 17-1,0 35 1,0 1 0,0-36-1,17 1 1,36-36 0,0 0 15,0 0-16,-18-36 1,-17 19-16</inkml:trace>
  <inkml:trace contextRef="#ctx0" brushRef="#br0" timeOffset="4231.99">4780 935 0,'0'0'0,"0"17"16,0 36-1,18-35 1,52-18 0,-34 0-16,-1-35 31,-17-1-15,-18-16-1,0 34 1,-53 0-1,17 18 1,1 18 0,17-18-16,18 18 31,0-1-31,-17 1 16,-1-1-1</inkml:trace>
  <inkml:trace contextRef="#ctx0" brushRef="#br0" timeOffset="4547.22">4216 1270 0,'0'0'0,"-18"0"0,18 18 0,18-18 31,-1 0-15,19 0-1,-1 0-15,53-18 16,36 0-1,-72 18 1,-16-17 0</inkml:trace>
  <inkml:trace contextRef="#ctx0" brushRef="#br0" timeOffset="5281.86">5186 988 0,'0'-18'0,"0"36"15,17-54-15,-17 19 16,0-1-16,0 36 47,0-1-32,0 1-15,0 0 0,-35 105 16,18-35 0,-1 18-1,18 0 1,0-71 15,35 18-15,18-53-16,0 0 31,35-17-15,-17-19-16,-18-34 31,-53 52-31,35-35 16,-35 36-1,0 34 16,-18 36-15,18 0 0,0 0-1,0-35 1,-35-1-16,88 1 31,18-18-15,-36 0-1,18-35 1,-36 17-16</inkml:trace>
  <inkml:trace contextRef="#ctx0" brushRef="#br0" timeOffset="5648.3">5609 988 0,'0'0'0,"-17"0"16,-1 0-16,18 53 16,-18-18-1,18-17 1,36-18 15,34-18-15,-35-17-1,-35-1 1,0 19 0,-53-1-1,-17 18 1,52 18 0,1-1-16,-19 19 15,36-1 1</inkml:trace>
  <inkml:trace contextRef="#ctx0" brushRef="#br0" timeOffset="5930.44">5838 1270 0,'0'0'0</inkml:trace>
  <inkml:trace contextRef="#ctx0" brushRef="#br0" timeOffset="6515.85">5874 1252 0,'0'0'16,"17"0"-16,19 0 31,52 0-15,-35 0-1,-36 18 1,1 53 0,-36-1-1,-52-17 1,52-35-16,-88 52 16,53-35-1,18-17 1,53-18 15,35-18-15,-36 18-16,19-17 15,-19 17-15,71 0 32,-17 17-17,0 19 1,-18 70-16,-1 17 31,-34 36-15,-18-18-1,-70-53 1,-36 18 0,-53-35-1,18-54 1,106-17-16,-124 0 15,-18-88 1,89 17 0,35-17-1,53 53 1,18-53 15,105-18-15,-17 35-1,-53 54-15</inkml:trace>
  <inkml:trace contextRef="#ctx0" brushRef="#br0" timeOffset="6664.09">6826 1358 0,'0'0'0,"0"-17"0,0-1 0,-17 0 16</inkml:trace>
  <inkml:trace contextRef="#ctx0" brushRef="#br0" timeOffset="7147.88">6650 1217 0,'-35'0'16,"-36"0"0,-35 0 15,18 71-16,35-1 1,18 36 0,35-53-16,0 0 31,70-36-15,1-17-1,105-35 1,-88-18-1,18-17 1,-53-18 0,-53 35-1,0 17 17,0 19-17,-17 34 1,-1 89-1,0-35 1,18 35 0,18-54-16,17-16 31,53-36-15,-70 0-16,70 0 15,0-71 1,-17 1-1,-36 17 1</inkml:trace>
  <inkml:trace contextRef="#ctx0" brushRef="#br0" timeOffset="7247.61">7285 988 0,'0'-18'0,"0"36"0,-35-71 16</inkml:trace>
  <inkml:trace contextRef="#ctx0" brushRef="#br0" timeOffset="7447.97">7214 1023 0,'0'35'0,"0"71"31,0 18-15,-17-36-1,17 0 1,0-17-1,0-36 1,17-35 0,19-18-1,-1-17 1</inkml:trace>
  <inkml:trace contextRef="#ctx0" brushRef="#br0" timeOffset="7732">7532 1217 0,'0'0'0,"0"-18"15,0 1-15,0 34 32,0 19-17,0-19-15,0 36 16,-18 18-1,1-1 1,17-17 0,0-17-1,35-36 17,18-18-17</inkml:trace>
  <inkml:trace contextRef="#ctx0" brushRef="#br0" timeOffset="7832.48">7990 1164 0,'0'0'0,"-17"-17"16</inkml:trace>
  <inkml:trace contextRef="#ctx0" brushRef="#br0" timeOffset="8582.18">7937 1164 0,'0'18'16,"-17"35"-1,17-36-15,-18 36 16,1 18 0,17-18-1,0-18 1,17-17 0,1-18 15,-1 0-16,1-36 1,-18-17 0,0-17-1,0 17 1,18-53 0,35 53-1,35 0 1,18 53-1,-53 0 1,17 89 0,-52-1 15,-18 18-15,0-18-16,0-53 31,0-17-31,-18-18 47,1 0-47,17-36 15,0-17 1,0-52 0,70-19-1,1 54 1,70-36-1,-88 88-15,70 36 16,36 52 0,-89 36-1,-52-18 1,-18 18 15,-53-18-15,36-70-16,-36 35 15,17-35 1,19-1 0,-19-52 15,36 17-31,0 1 0</inkml:trace>
  <inkml:trace contextRef="#ctx0" brushRef="#br0" timeOffset="8748.2">8132 670 0,'0'-17'0,"0"34"0</inkml:trace>
  <inkml:trace contextRef="#ctx0" brushRef="#br0" timeOffset="8936.21">7567 900 0,'-18'0'0,"1"17"16</inkml:trace>
  <inkml:trace contextRef="#ctx0" brushRef="#br0" timeOffset="9164.17">7144 1147 0,'0'0'0,"0"17"15,17-17 1,19 0 0,-19 0-16,71 0 15,-17 0 1,17-17-1,-52-1 1,-19 18 0</inkml:trace>
  <inkml:trace contextRef="#ctx0" brushRef="#br0" timeOffset="10062.19">2875 2293 0,'0'0'0,"-18"0"16,1 0 0,17-18-16,17 18 62,1 0-62,0 0 0,52-17 16,-34 17-16,52 0 15,-53-18 1,212 18 0,18-18-1,-54 18 1,71 0-1,107 0 1,-37 0 0,283 0-1,-247 0 1,124 0 0,-18 0-1,-53 0 1,-106 0-1,194 0 1,-141-17 0,-123-1-1,-18 18 1,-142 0 0,-69-17 15,-54 17 16,0 0-32,18 0-15</inkml:trace>
  <inkml:trace contextRef="#ctx0" brushRef="#br0" timeOffset="10815.51">2963 5168 0,'0'18'16,"0"-1"0,-17 230 15,17-229-31,0 53 15,0-36 1,0-70 0,0 17-1,0-53-15</inkml:trace>
  <inkml:trace contextRef="#ctx0" brushRef="#br0" timeOffset="11232.32">2663 4639 0,'-52'-18'0,"104"36"0,-104-300 47,69 264-32,1 18 1,70-53-16,-53 53 0,71-35 31,35 35-15,0 71-1,-52 17 1,-37 35 0,-122 54-1,-18-107 1,-36 18-1,71-70 1,0-18 0,36 0-1,17-35 1,0-1 15,0 19-31</inkml:trace>
  <inkml:trace contextRef="#ctx0" brushRef="#br0" timeOffset="11631.77">2857 4480 0,'0'-17'0,"0"34"0,0-52 16,0 17-1,0 36 17,0 0-17,18 52-15,-18 36 16,18-53-16,-18 176 31,0-52-15,0 17-1,0-53 1,0-71 0,0-34-1,17-54 16</inkml:trace>
  <inkml:trace contextRef="#ctx0" brushRef="#br0" timeOffset="12932.31">3563 4392 0,'-18'0'15,"18"-18"-15,0 1 0,0-1 32,-17 18-32,-1-17 31,0 17-16,18 52 1,0-34-16,0 70 16,0-17-1,0 17 1,0 0 0,36-53-1,-19-17-15,19 0 16,17-18-1,0-36 1,17-16 0,1-37-1,-18-16 1,-36 87 0,-17-53-16,0 1 31,0 52-16,0 71 17,-17-35-32,17 52 0,-18-34 0,18 34 31,0 18-15,0-35-1,35-18 1,36-35-1,-1-17 1,-52-1-16,70-35 16,-70 36-1</inkml:trace>
  <inkml:trace contextRef="#ctx0" brushRef="#br0" timeOffset="14564.64">4322 4216 0,'0'-18'15,"0"36"-15,0-18 32,-18 17-17,18 72 1,-18-1-16,18-53 16,0 36-1,0-54-15,0 54 16,0-1-1,-17-52 1,-1 0 0,18-71 15,0-18 0,0 36-15,71-36-1,17 1 1,0 52 0,35 18-16,1 53 31,-89-35-31,53 52 16,-70 1-1,-53 17 1,-54-18-1,1-34 1,53-36-16,-71 17 16,18-34-1,35-36 1,18 0 0,0 35 15,17 18 0,53 53-15,36 0-16,-1-35 31,36-18-15,35-36-1,-88 19-15,88-36 16,-35 0-1,-18-53 1,-52 0 0,-36-35-1,0 71 1,0 52 0,0-17-1,0 52 1,-18 36-16,18 71 31,-18 17-15,1-35-1,17-89-15,17 36 16,36-17 0,53-19-1,0-34 1,-36-19-1,19-34 1,-72 52-16,1-70 16,-18 17-1,0 36 1,0 17 15,0 107-15,0-1-1,0-71-15,0 36 16,35 0 0,36-35-1,17-18 1,-18-18 0,-17-17-1,-35 17-15,35-52 16,0-36-1,17 18 1,-17 35 0,-35 53-1,0 0 17,-1 53-17,-17-36 1,0 1-1,0-36 17,0 1-17,0-1-15,-17-17 32,-1 17-17,-17 18 1,17 36-1,-17 52 1,35-71-16,-36 72 16,36-1-1,0-18 1,53-52 0,18-18 15,-53 0-31,17 0 15,53-18 1,-17-35 0,-54-17-1,1-1 1</inkml:trace>
  <inkml:trace contextRef="#ctx0" brushRef="#br0" timeOffset="14963.42">5450 4022 0,'0'0'16,"-17"17"-16,-19 36 15,19-18 1,17 1 0,53-36-16,53-36 31,-71-16-15,-35 16-1,-53 1 1,-53 17-1,36 18 1,-1 53 0,71 0-1,0-35 1,-35-18-16</inkml:trace>
  <inkml:trace contextRef="#ctx0" brushRef="#br0" timeOffset="14981.83">5345 4180 0,'17'0'15</inkml:trace>
  <inkml:trace contextRef="#ctx0" brushRef="#br0" timeOffset="15352.02">7602 4198 0</inkml:trace>
  <inkml:trace contextRef="#ctx0" brushRef="#br0" timeOffset="15613.7">7620 4092 0,'18'0'0,"-1"0"16,36 0 0,0 35-1,35 89 1,-70 17 0,17-17 15,-17-36-16,-18-18 1,0-52-16,0-36 47,0-17-31,17 17-16,36-52 15,-35 52-15</inkml:trace>
  <inkml:trace contextRef="#ctx0" brushRef="#br0" timeOffset="15845.49">8237 4145 0,'0'0'15,"18"0"-15,-18-18 0,18 18 16,-18 36 15,-36 52-15,36 18-1,-53-18 1,-35 18 0,53-36-1,35-52 1,18 0 0,17-36-1</inkml:trace>
  <inkml:trace contextRef="#ctx0" brushRef="#br0" timeOffset="15965.32">8590 4216 0,'0'0'16,"0"-18"-16,-35 0 0</inkml:trace>
  <inkml:trace contextRef="#ctx0" brushRef="#br0" timeOffset="16542.86">8343 4427 0,'0'89'32,"-17"-89"-32,17 17 15,0 54 1,17-1 0,54-70-1,52-17 1,-88 17-16,54-53 15,17-18 1,-71-17 0,-35-35-1,-53 52 1,-53 0 15,0 71-15,36 53-16,-1 53 31,36 18-15,35-19-1,0-87-15,0 35 16,17-35-16,19-1 16,34-17-1,36 0 1,35-53-1,-70 0 1,17-35 0,-70 71-16,-1-72 15,-17 19 1,0 17 0,-35 53-1,17 0 16,1 0-15,-1 0-16,36 35 16,-36-17-16</inkml:trace>
  <inkml:trace contextRef="#ctx0" brushRef="#br0" timeOffset="16932.13">9296 4251 0,'0'0'0,"0"18"47,0-1-32,-18 1-15,0 17 16,18 0-16,-17 54 16,-1-1-1,18-35 1,0-18-1,18-35 17,-1-35-17,-17 17-15</inkml:trace>
  <inkml:trace contextRef="#ctx0" brushRef="#br0" timeOffset="17322.59">9260 3951 0,'0'0'16,"0"18"-16,-35-1 16,17 36-1,18-35-15,0 52 16,18-34-1,17-36 1,36 0 0,-36-53-1,-17 0 1,-18-35 15,-35 52-31,-1 36 16,1 0 15,-18 18-15,35 35-1,18-18 1,0-17-16,0 70 0</inkml:trace>
  <inkml:trace contextRef="#ctx0" brushRef="#br0" timeOffset="17498.75">9913 4374 0,'0'0'0,"0"-17"0</inkml:trace>
  <inkml:trace contextRef="#ctx0" brushRef="#br0" timeOffset="18012.37">9913 4233 0,'-35'-17'16,"-36"-1"-1,18 18 1,-17 35 0,-18 54-1,52 16 1,1-69-16,35 52 15,0-35 1,35-36 0,53 19-1,18-54 1,-35-53 0,-54 54-16,89-71 31,-53-36-16,-35 1 1,17-36 0,-35 53-16,0 53 31,0 36-15,-35 87-1,17 36 1,1 53-1,17-1 1,0-34 0,0-106-16,53 52 15,-1-35 1,37-35 0,16 0-1,-16-70 1,-19 17-1</inkml:trace>
  <inkml:trace contextRef="#ctx0" brushRef="#br0" timeOffset="18302.18">11959 4445 0,'0'-18'0,"0"36"0,18-36 15,-1 1-15</inkml:trace>
  <inkml:trace contextRef="#ctx0" brushRef="#br0" timeOffset="18823.5">12118 4286 0,'0'-17'16,"0"34"-16,0-52 0,0-18 15,0-53 1,-35 18-1,-36 70 1,-35 18 0,71 0-16,-71 106 15,36 0 1,17 35 15,35-35-31,36-53 31,70-18-15,-71-35-16,107 0 0,-18-35 31,0-36-15,-18-70 0,-35 18-1,0-54 1,-53 142-16,0-106 15,0 88 1,0 18 0,-53 70-1,17 53 1,19-52 0,17 122-1,0 19-15,0-89 16,17 18 15,36-53-15,0-53-1,18 0 1,-54 0-16,19-18 0</inkml:trace>
  <inkml:trace contextRef="#ctx0" brushRef="#br0" timeOffset="19897.41">12524 4322 0,'0'0'16,"17"0"-16,-34-18 16,34 0-1,19 1 1,-1-19 0,0-17 15,0 0-31,-35 36 31,-35 17-15,-35 35-1,17 18 1,0 35 0,53-17-1,0-54-15,0 19 16,17-36-16,72 35 15,16-35 1,1 0 0,35-71-1,-35 1 1,-88-1 15,-18 36-31,17-36 0,-17 36 16,-17 35 15,-19 53-15,19 35-16,17-70 15,0 35 1,-18-35-16,18 70 16,-17-35-1,-1-53 16,18-18-15,0 0 0,0-35-1,0 18-15,70-53 16,19-18 15,-1 36-31,0 52 31,0 18-15,-35 88 0,-18 18-1,-35-18 1,0-35 0,-17-35-1,-18-18 1,17 0-1,18-36 1,0-34 0,35-18-1,18-1 1,71-16 0,-1 69-1,-88 36 1,54 0-1,-54 106 1,-35 0 0,-35-18-1,-18-17 1,53-54-16,-18 1 16,18 0-1,0-54 16,35 19-15</inkml:trace>
  <inkml:trace contextRef="#ctx0" brushRef="#br0" timeOffset="20364.68">14217 4039 0,'0'0'0,"0"-35"15,-18 53 1,-17 17-16,17-17 16,-17 70-1,0-18 1,17 19 0,36-19-1,52-52 1,36-18-1,0 0 1,0-53 0,-53-18-1,-36-52 1,-17-1 0,-70 36-1,-18 70 1,-18 71-1,18 0 17,17 35-17,36-17 1,35-36-16,17-17 31,54-18-15</inkml:trace>
  <inkml:trace contextRef="#ctx0" brushRef="#br0" timeOffset="20797.02">15117 3792 0,'0'0'0,"17"-17"0,-17-1 0,35-35 31,-52 53-16,-18 35 1,-36 89 0,18-18-1,0 35 1,18-18 0,35-87-16,0 17 31,17-1-31,72-52 31,-1 0-15,-18-17-16</inkml:trace>
  <inkml:trace contextRef="#ctx0" brushRef="#br0" timeOffset="21112.96">15681 3704 0,'0'0'0,"0"-17"16,18 17-1,-1 0-15,36 0 16,-18 35 0,-35 53-1,0 53 16,0-17-15,0 34-16,0-122 0,0 69 31,-52-34-15,16-53 0,-52 17-1,17-35-15</inkml:trace>
  <inkml:trace contextRef="#ctx0" brushRef="#br0" timeOffset="22013.56">5274 5380 0,'0'0'0,"0"-18"0,0 1 16,0-1-1,0 0-15,-18 18 16,-70 0 0,0 18-1,35 17 1,0 0-1,53-17-15,0 35 16,0-18 0,53 1-1,35 17 1,-52-1 0,-36 54 15,-53-35-31,-36-36 31,-34 0-15,70-35-1,88-35 1,1 35 0,17-18-1,35 18 1,-35 71-1,-53 17 1,0 36 0,0-89-16,-36 53 15,36-70-15,-35 70 16,0 0 15,17-17-31,18-18 31,0-18-15</inkml:trace>
  <inkml:trace contextRef="#ctx0" brushRef="#br0" timeOffset="22271.94">5062 8308 0,'0'-35'0</inkml:trace>
  <inkml:trace contextRef="#ctx0" brushRef="#br0" timeOffset="22695.19">5062 8167 0,'53'-53'31,"18"-18"-15,-54 71-16,36-17 15,-53 87 16,-70 18-15,-71 36 0,0-1-1,123-105-15,-17 70 16,35-35 0,88 0 15,71-18-16,-54-17 1,54 53 0,-124 17-1,-70 18 1,-53-1 0,-53 36-1,17-52 1,36-54-1,18-35 1,-1 0 0,1-35-1,52-36-15</inkml:trace>
  <inkml:trace contextRef="#ctx0" brushRef="#br0" timeOffset="25894.15">6473 6421 0,'0'-18'0,"0"36"0,18-54 0,-18 19 16,0-1-16,0-17 15,0 17-15,-18-17 16,-34 0 0,-37 35-1,-16 52 1,34 19 0,-35 70-1,53 53 1,53-88 15,18 0-31,70-53 31,18-36-15,-18-17-16,71-35 31,-36-18-15,-35-17-1,-88 34-15</inkml:trace>
  <inkml:trace contextRef="#ctx0" brushRef="#br0" timeOffset="26046.99">6826 6579 0,'0'-17'16,"0"-1"-1,0 0 1,0 71-16,0-88 16,0 53-16,-35 70 15,0-18 1,-1 36 15,36-70-31,-35 34 0,35-35 16</inkml:trace>
  <inkml:trace contextRef="#ctx0" brushRef="#br0" timeOffset="26179.25">6809 6985 0,'53'-35'16,"-36"35"0,1-53-1,-106 141-15,176-229 16,-88 88-1,0 18-15,-18-36 16,18-17 0,0 53-1</inkml:trace>
  <inkml:trace contextRef="#ctx0" brushRef="#br0" timeOffset="26672.26">6985 6544 0,'53'35'16,"-35"-17"-16,-1 52 15,-105-193-15,211 317 31,-105-176-31,0 52 16,-18 1 0,0-36-1,-18-35 17,18-18-32,0-34 15,0-19 1,35-35-1,18 36 1,18 34 0,-36 36-1,36 53 1,-1 35 0,-70-17 15,36 0-31,-72-36 31,-17-53 0,53-17-15,0 17-16,18-52 0,53-19 31,17-16-15,0 52-1,35 35 1,-52 89 0,-71-54-16</inkml:trace>
  <inkml:trace contextRef="#ctx0" brushRef="#br0" timeOffset="26795.85">7867 6773 0,'0'18'0,"-35"35"16,-1-18-1,107-141-15,-142 195 47,71-107-31,18 18-16</inkml:trace>
  <inkml:trace contextRef="#ctx0" brushRef="#br0" timeOffset="26994.22">8202 6456 0,'0'0'0,"-18"-18"16,-17 18-1,18 0-15,34 71 16,-17-36-16,0 36 16,0-54-16,0 124 15,-35-35 1</inkml:trace>
  <inkml:trace contextRef="#ctx0" brushRef="#br0" timeOffset="27180.24">8114 7285 0,'0'141'16,"-35"0"-16,70-423 15,-70 617-15,-18-123 16,88-54 0,-70-87-1,17-71 1,18-35-1,0-36 1,35-105 0,-17 70-1</inkml:trace>
  <inkml:trace contextRef="#ctx0" brushRef="#br0" timeOffset="27271.79">8167 6773 0,'-18'-17'16,"36"34"-16,-53-70 0</inkml:trace>
  <inkml:trace contextRef="#ctx0" brushRef="#br0" timeOffset="27478.96">8079 6597 0,'0'-18'0,"17"-17"31,54-18-15,17 35-1,0 18 1,18 89-1,-106-19 1,-18-17 0,-52 35-1,-71-17 1,88-53 0,18-18-1</inkml:trace>
  <inkml:trace contextRef="#ctx0" brushRef="#br0" timeOffset="27522.21">8096 6862 0,'0'-18'31,"0"36"-31</inkml:trace>
  <inkml:trace contextRef="#ctx0" brushRef="#br0" timeOffset="27827.56">7867 6685 0,'-35'-18'31,"52"18"-15,19 0-16,-19 71 31,-17 0-15,0-1-1,0-35 1</inkml:trace>
  <inkml:trace contextRef="#ctx0" brushRef="#br0" timeOffset="28672.25">8696 6526 0,'0'0'0,"0"-17"16,-18 17-1,1 0-15,-72-18 16,72 53 0,17 36-1,0 17 16,0-70-31,35 52 16,-35-17 0,53-17-1,18-36 1,-1 0 0,18-53-1,-70 35-15,53-53 16,-71-34-1,0 52 1,-89-36 0,-34 89-1,-18 0 1,158 0-16,-70 71 16,1 35-1,34 0 1,36-53 15,70-18-31,53-17 31,-53-18-15,53-71 0,-17 0-1,-54-17 1,-35 18-1,-35 34 1,0 19 0,0-1-16</inkml:trace>
  <inkml:trace contextRef="#ctx0" brushRef="#br0" timeOffset="28962.41">9207 6632 0,'0'18'16,"0"35"0,-17 17-1,-1-17 16,18-17-15,35-266-16,-70 442 31,53-283-15,-1 1 0,19-1-1,34-17 1,-52 53-1,0 35 1,-1 53 0,1 35-1,-18-18 1,0-34 0</inkml:trace>
  <inkml:trace contextRef="#ctx0" brushRef="#br0" timeOffset="29411.66">9613 6826 0,'53'0'31,"53"-35"-15,0-18-1,-89 35-15,36-70 16,-53 35 0,0-35-1,-53 70 1,0 36-1,-17 17 1,70 71 0,-71-18-1,124-17 1,-17-53 0,34-1-1,71-34 16,-35-54-15,-53 36 0,-35-36-1,-18-17 1,0 53 0,-18 17-1,-17 53 1,35 71-1,-18-35 1</inkml:trace>
  <inkml:trace contextRef="#ctx0" brushRef="#br0" timeOffset="29971.87">10125 6826 0,'0'-17'16,"0"34"-16,35-70 16,-17 0-1,35-17 16,17-18-15,-52 35-16,35 35 16,-36 53 15,-17 18-15,0 35-1,0-35 1,36 0-1,87-53 1,-105 0-16,17 0 16,18-70-1,-18 17 1,18-71 0,-18-34-1,-17 69 1,-18-34 15,0 105-15,18 18-1,-89 71 1,53 35-16,-17 52 31,35-69-15,18 16-1,35-52 1,35-53 0,0 0-1,-17-17 1,-1-71 0,-52 35-1</inkml:trace>
  <inkml:trace contextRef="#ctx0" brushRef="#br0" timeOffset="30087.25">10566 6350 0,'0'0'0,"0"18"16</inkml:trace>
  <inkml:trace contextRef="#ctx0" brushRef="#br0" timeOffset="30264.69">11359 6297 0,'0'18'0,"0"-36"0,0 53 16</inkml:trace>
  <inkml:trace contextRef="#ctx0" brushRef="#br0" timeOffset="30511.99">11307 6385 0,'0'0'0,"0"-17"0,-18-1 15,0 0-15,1 18 0,-1-17 16,0-1 0,1 18-1,52 0 1,-53 0 15,1 0 0,-1 18-31</inkml:trace>
  <inkml:trace contextRef="#ctx0" brushRef="#br0" timeOffset="30896.44">10407 6473 0,'0'-17'0,"18"17"16,17 0-1,-18 0-15,1 0 0,70 0 16,-52 0 0,69-18-1,-87 18-15,0-35 16,17 17-1,0 18 1</inkml:trace>
  <inkml:trace contextRef="#ctx0" brushRef="#br0" timeOffset="31672.04">11342 6350 0,'0'0'0,"0"-18"0,0 1 16,-18 17 15,18 17-16,-17 1 1,17 0-16,0 52 0,0 18 31,-18 1-15,0-37 0,1-34-1,-1 0 1,18-54 15,18-16-15,35-19-1,-36 53-15,54-70 16,-18 18 0,-36 52-16,54-17 15,-1 35 1,-17 17 15,0 54-31,-35 35 31,-18-18-15,0-18 0,-35-34-1,-1-19 1,19-17-1,17-53 17,17 36-32,1-1 0</inkml:trace>
  <inkml:trace contextRef="#ctx0" brushRef="#br0" timeOffset="31943.34">12171 6421 0,'0'0'0,"17"-18"0,-17 0 0,0-35 31,0 0-15,-35 36 0,-35 17-1,52 0-15,-70 70 16,17 1-1,18-1 1,36 36 0,17-35-1</inkml:trace>
  <inkml:trace contextRef="#ctx0" brushRef="#br0" timeOffset="32579.89">11942 6720 0,'35'0'16,"-18"-17"-16,-69 34 15,175-70-15,-35-17 16,-17-1 15,-71 1-15,0-1-1,0 54-15,0-1 16,-18 71 15,0 17-15,18 1-1,0 17 1,18-53 0,0-17-16,70-18 15,-18-18 1,1-34 0,-36-1-1,-17-36 16,0-16-15,-18 87-16,0-17 0,0 17 31,0 36-15,0 70 0,0 0-1,-18-17 1,0-1-1,18-52 1,18-1 0,-18-52 15,0 18-31,0-36 16,0 35-16,18-53 15,35-17 1,17 18 15,1 52-15,-18 18-1,-1 18 1,-52-1-16,0 36 16</inkml:trace>
  <inkml:trace contextRef="#ctx0" brushRef="#br0" timeOffset="32928.43">12859 6544 0,'-18'18'16,"36"-36"-16,-71 53 15,53-17-15,-18-18 16,18-35 15,18-18-15,35-35 0,53-1-1,-36 54 1,18 17 15,-70 18-31,17 18 16,-35 70-1,0 18 1,-17-35-16,-19-1 31,36-52-31,-17-1 16,17 1-1,17-53 17,36-18-17</inkml:trace>
  <inkml:trace contextRef="#ctx0" brushRef="#br0" timeOffset="33352.33">13353 6438 0,'-18'-17'0,"71"17"16,-18 17-16,-52-17 31,34-17-15,36-1 0,18-35-1,-18 0 1,-36 35-1,-17-17 1,-35 18 0,17 17-16,-52 0 15,-1 70 1,18 36 0,36 17-1,-1-70 16,18-35-31,53 35 16,53-36 0,-18-17-1,-18-35 1,1-35 0,-36-1-1,-35 18-15</inkml:trace>
  <inkml:trace contextRef="#ctx0" brushRef="#br0" timeOffset="34252.06">8132 7020 0,'0'0'0,"17"-17"0,1 17 31,-18 17-15,0 36-1,0-18-15,-53 124 16,-18-35 0,1 34-1,-1-52 16,36-88-31</inkml:trace>
  <inkml:trace contextRef="#ctx0" brushRef="#br0" timeOffset="35104.87">14587 6279 0</inkml:trace>
  <inkml:trace contextRef="#ctx0" brushRef="#br0" timeOffset="35462.08">14623 6456 0,'0'17'16,"0"-52"-16,17 35 16,1-53-1,0 18 1,-18-18 0,0 0-1,-18 36 1,-17 17 15,-18 0-15,17 52-1,19 1 1,17-17 0,0-19-1,53-17 16,-36-17-31,1-19 16,-18 1 0,0 17-1,0 1 1,0-1 0</inkml:trace>
  <inkml:trace contextRef="#ctx0" brushRef="#br0" timeOffset="35802.32">15416 6332 0,'18'0'0,"-18"18"15,18-18-15</inkml:trace>
  <inkml:trace contextRef="#ctx0" brushRef="#br0" timeOffset="36079.01">15734 6227 0,'0'-18'32,"0"0"-17,0 1-15,0-1 16,0-17-16,-18-1 31,-35-34-31,-53 52 31,36 18-15,35 0-16</inkml:trace>
  <inkml:trace contextRef="#ctx0" brushRef="#br0" timeOffset="36082.73">15275 6174 0</inkml:trace>
  <inkml:trace contextRef="#ctx0" brushRef="#br0" timeOffset="36312.32">15134 6491 0,'0'0'16,"18"35"-16,70 1 16,-70-36-16,87 0 15,-34-18 1,52-53 0,-52-34-1,-36 34 16,-17-17-31,-18-18 32,0 88-17</inkml:trace>
  <inkml:trace contextRef="#ctx0" brushRef="#br0" timeOffset="36452.04">15734 6491 0,'18'0'16,"-1"0"0,18 0-1,36-18 1,-18-17 0</inkml:trace>
  <inkml:trace contextRef="#ctx0" brushRef="#br0" timeOffset="36751.93">16351 6103 0,'0'0'0,"0"-53"31,-17 53-15,-19-18 0,19 18-16,-54 0 15,1 36 1,-1 34 0,18 36-1,35-35 1,18-36-1</inkml:trace>
  <inkml:trace contextRef="#ctx0" brushRef="#br0" timeOffset="37244.01">16016 6526 0,'18'0'0,"-1"0"0,54 18 16,-177-36-1,318 36 1,-71-71-16,-18-35 31,-105 70-31,70-52 16,-17-54-1,-1 1 1,-52-36 0,0 36-1,-36 52 1,0 71 0,1 0-16,-1 88 15,18 18 1,0 17 15,-35 19-31,35-37 16,0-34 15,0-36-31,35 18 0,-17-35 16,87-1-1,-16-17 1,-19-35-1,18-35 1,-35-19 0,-35 72-16,0-36 15,-1 35-15,-17-35 16,18 18 0,-53 35-1</inkml:trace>
  <inkml:trace contextRef="#ctx0" brushRef="#br0" timeOffset="37472.5">17127 6191 0,'0'18'0,"0"0"16,0 34 0,0 19-1,18 0 1,53-54 0,17-17-1,-18-17 1,-317-213-16,512 442 0,-195-247 15,36-54 1,-53 1 0,-35 18-1,17 34 1,18 36 0,-71 0-16</inkml:trace>
  <inkml:trace contextRef="#ctx0" brushRef="#br0" timeOffset="37577.11">17604 6156 0,'0'18'0,"0"-1"15,-18 54 1,18-1-16,88-17 31,-53-53-15</inkml:trace>
  <inkml:trace contextRef="#ctx0" brushRef="#br0" timeOffset="38192.24">17833 6121 0,'0'-18'16,"-35"0"-1,17 18-15,-53 0 16,1 18 0,52 35-1,18-18 1,36-35 15,34 0-31,-35 0 16,54-17-1,-1-19 1,0 1 0,-35 17-1,-53 1 1,53 17-1,-53 53 1,0-18 0,-36 36-1,36-1 1,0-17 0,0-35-1,0-1 16,0-34-15,-17-19 0,70-34-16,-36-1 31,72 1-15,-54 34-16,71-34 15,52 35 1,-140 52-1,-18 54 1,0-1 0,0 36-1,-18-35 1</inkml:trace>
  <inkml:trace contextRef="#ctx0" brushRef="#br0" timeOffset="38272.6">18732 6456 0,'36'0'15,"-72"0"-15,125 0 16,-72 0-1,36-35 1,-35 17-16</inkml:trace>
  <inkml:trace contextRef="#ctx0" brushRef="#br0" timeOffset="38343.47">18997 6138 0,'0'0'16,"0"-70"0,-53 34-16</inkml:trace>
  <inkml:trace contextRef="#ctx0" brushRef="#br0" timeOffset="38793.28">17321 5644 0,'18'0'16,"0"0"-1,-18-17-15,17-1 16,1 1 0,-18-1-1,-18 0-15,-52 18 16,17 0 0,18 18-1,17 17 1,18 0 15,0-17-15,0 17-1</inkml:trace>
  <inkml:trace contextRef="#ctx0" brushRef="#br0" timeOffset="39012.08">16598 5909 0,'0'0'0,"18"0"47,-1 0-47,19 0 0,52 0 15</inkml:trace>
  <inkml:trace contextRef="#ctx0" brushRef="#br0" timeOffset="39077.53">16951 5874 0,'18'0'0</inkml:trace>
  <inkml:trace contextRef="#ctx0" brushRef="#br0" timeOffset="39877.17">15522 6156 0,'0'-18'31,"18"1"-31,-18-1 16,0 0-1,0 1 1,0-1-1,-35 0 1,-18 18-16,0 0 31,35 0-31,-52 0 16,-36 53 0,18 18-1,17 0 1,36 34-1,35-16 1,17 34 0,54-35 15,35-35-15,0-53-1,52 0 1</inkml:trace>
  <inkml:trace contextRef="#ctx0" brushRef="#br0" timeOffset="39902.11">15893 6509 0,'53'17'16,"35"-17"-16</inkml:trace>
  <inkml:trace contextRef="#ctx0" brushRef="#br0" timeOffset="40952.11">17251 6421 0,'17'0'15,"1"0"1,0-18-16,-1 18 15,36-18 1,18 1 0,-36-19-1,18 19 1</inkml:trace>
  <inkml:trace contextRef="#ctx0" brushRef="#br0" timeOffset="41592.74">17780 6138 0,'-18'0'47,"1"0"-47,-19 0 16,1 36-1,18-19 1,-19 19-16,1 16 16,35 19 15,0-18-15,0-35-1,71-1 1,-19-17-1,19-35 1,0 0 0,-36-18-1,0-18 1,-35 18 0,-18 0-1,-52 18 1,35 35-1,-18 0 1,17 18 15,19 17-15,-1-17 0</inkml:trace>
  <inkml:trace contextRef="#ctx0" brushRef="#br0" timeOffset="45144.39">18891 7549 0,'71'-17'16,"-142"34"-16</inkml:trace>
  <inkml:trace contextRef="#ctx0" brushRef="#br1" timeOffset="66259.67">2381 11359 0,'0'0'0,"0"-17"0,-17-1 0,17 1 16,0-1-16,-18 0 15,18 36 32,0 52-31,0 36-1,0 53 1,0 35 0,-35-18-1,17-17 1,0-71 0,18-35-1,0-70 16</inkml:trace>
  <inkml:trace contextRef="#ctx0" brushRef="#br1" timeOffset="66672.55">2134 11412 0,'0'0'15,"0"-17"-15,0-19 16,53-16 0,71-1-1,34 35 1,-34 0-1,-1 54 1,-105 69 0,-36 1-1,-158 35 1,70-88 15,18-17-15,53-36-1,17 0 1,18-36-16,88-17 31</inkml:trace>
  <inkml:trace contextRef="#ctx0" brushRef="#br1" timeOffset="67182.32">2857 11307 0,'0'0'0,"0"17"31,0 18 0,0 1-31,0-1 0,0 88 31,0-34-15,0-54-16,53-17 31,18-18-15,-18-36 0,-35 36-16,52-88 15,-17 18 1,-35-54-1,-18 54 1,0 34 0,-18 89 15,0-18-15,18 71-16,0-35 15,0 17 16,18-53-15,17-17 0,53-36-1,-17-17-15</inkml:trace>
  <inkml:trace contextRef="#ctx0" brushRef="#br1" timeOffset="67732.71">3616 11095 0,'0'0'0,"0"-18"0,-18 18 16,1 0-1,-19 88 1,36 18 15,0 18-15,-17 17-1,17-88 1,-18-18 0,18-53 15,0-17-15,0-18-1,0 18-15,53-36 16,35 1-1,-17 52 1,35 18 0,-36 35-1,-52 36 17,-36 17-32,-70-17 31,-35-18-16,-1-18 1,53-35 0,19 0-1,34 0-15,18-35 32,88-36-17,-53 36 1</inkml:trace>
  <inkml:trace contextRef="#ctx0" brushRef="#br1" timeOffset="68702.03">4092 11024 0,'0'0'0,"0"-17"15,0 34 16,-17 36-15,-19 53-16,36 0 31,0 17-15,0-17 0,18-53-1,35-35 1,-36-18-16,36 0 15,36-36 1,-1-34 0,-71-18-1,1-36 1,-18 89 15,0 17-31,-18 54 31,1 52-15,17-18 0,0 36-1,53-53 1,-18-53 0,53 0-1,-17-35 1,-1-18-1,54-88 1,-71 53 0,-18-1-1,-17 54 17,-1 35-32,-17 18 46,0-1-46,0-34 47,0-1-31,0-17 0,0 17-1,-17 18 1,-1 0-16,0 18 15,-17 70 1,17 0 0,18 18-1,0 0 17,53-71-32,36-17 31,-1-18-16,-18-35 1,1-36 0,-36-17-1,-35 53-15,0-36 16,0 18-16</inkml:trace>
  <inkml:trace contextRef="#ctx0" brushRef="#br1" timeOffset="68908.17">4498 10866 0,'0'0'16,"-18"0"-16,1 0 15,-1 0 1,36 0 15</inkml:trace>
  <inkml:trace contextRef="#ctx0" brushRef="#br1" timeOffset="69473.19">6562 10971 0,'0'-17'15,"0"-19"1,0 19 0,17 17-16,1 0 0,35 0 15,53 53 17,-53 17-17,-36 36-15,-17 35 31,0-88-15,0-18 0,18-70 15,35-35-15,-36 34-16</inkml:trace>
  <inkml:trace contextRef="#ctx0" brushRef="#br1" timeOffset="69706.67">7126 10883 0,'18'-17'0,"-36"34"0,0-17 31,1 18-15,-54 35-16,54-36 16,-36 54-16,0 35 15,35 0 16,18-53-15,18-36 0,88-34-1,-36-36-15,-52 35 16</inkml:trace>
  <inkml:trace contextRef="#ctx0" brushRef="#br1" timeOffset="70422.94">7302 10936 0,'18'0'16,"-36"0"-16,36-18 0,-18 1 0,-18 34 47,-17 36-47,18 53 31,17-88-31,0 35 0,0 88 16,0-71-1,70-52 1,1-18 15,17-35-15,35-36 0,-70 1-1,-35 34-15,0-52 16,-18-18-1,-71 36 1,-35 35 0,0 35-1,18 52 17,35 37-17,53 16-15,0-16 31,53-1-15,35-53 0,18-35-1,-71 0-15,124-17 0,0-54 32,-53 18-17,-53-35 1,-36 35-1,-17 35 1,0 36 0,0 35-1,-17 35 17,17-35-17,0 0 1,0-35-1,35-18 1,-35-18-16,0-17 16</inkml:trace>
  <inkml:trace contextRef="#ctx0" brushRef="#br1" timeOffset="70607.57">8043 10918 0,'0'-17'0,"0"34"0,-17-34 15,17-1 1,-18 18 0,18 18 15,0-1-15,18 1-1,-1-18-15</inkml:trace>
  <inkml:trace contextRef="#ctx0" brushRef="#br1" timeOffset="71192.03">8520 11077 0,'0'-17'0,"0"34"0,0-52 15,17 35-15,-17-18 16,0-17-1,-17 17 1,-1 1-16,-35 17 16,-35 0-1,17 53 1,18 17 15,18 54-31,35-18 31,0-89-31,18 36 0,52-35 16,1-18 15,-1-53-15,-17-18 0,18-35-1,-71 71-15,35-88 16,-35 17-1,0-18 1,0 54 0,-18 70-1,1 53 1,-1-18 0,1 88-16,17-17 15,0 18 16,70-36-15,1-35 0,-18-53-1,70-18 1</inkml:trace>
  <inkml:trace contextRef="#ctx0" brushRef="#br1" timeOffset="71982.03">10195 10918 0,'18'0'0,"-36"0"0,54-17 0,-1-89 31,-35 88-15,0-35 0,-71 18-16,54 35 15,-72-17 1,1 69-1,35 19 1,18 17 0,35 18-1,35-88 1,18-1 0,35-17-1,1-53 1,-19 0-1,18-52 1,-35-19 0,-53 71-16,0-53 31,0-17-31,0 70 16,0 71 15,0 105-16,0-88-15,0 89 16,-17-89-16,17 71 16,0 17-1,0-52 1,70-36 0,-17-35-1,-35 0-15</inkml:trace>
  <inkml:trace contextRef="#ctx0" brushRef="#br1" timeOffset="73072.75">10689 10795 0,'18'0'31,"-1"0"-31,1 0 16,0-18-16,17 18 16,-17-17-16,35-1 15,-53 0-15,35-17 0,-18 35 16,-17-35 0,-35 35-1,-35 0 1,-1 70-1,18 19 1,53-1 0,0-35-1,71-18 17,-1-35-32,36 0 15,18-35 16,-36-36-31,-35-17 32,-18-18-17,-35 18 1,0 106 15,0 35-15,0-36-16,0 71 15,0 1 1,0-19 0,0-35 15,-18-35-15,18-17 15,0-19-16,0-52 1,18-18 0,53 1-1,17 52 1,-71 35-16,72 18 16,-1 88-1,-71-17 1,-17 35-1,0-18 1,-35-53 0,17-35 31,18-18-32,0-34 1,0 34-16,18-53 15,53-34-15,-54 87 16,54-53 0,52 36-1,-17 70 1,-53 36 0,-53 52-1,-18-34 1,1-72-16,-54 36 15,54-18 1,-1-35 0,53-35 15</inkml:trace>
  <inkml:trace contextRef="#ctx0" brushRef="#br1" timeOffset="73556.42">12365 10530 0,'0'0'0,"-18"18"31,1 17-15,-1-17-16,-35 70 15,35 18 1,1-35-1,17-1 1,0-52-16,53-1 16,-36 1-16,71-18 15,-35 0 17,36-53-32,-36-35 31,-18-18-16,-35 0 1,0 71-16,-35-89 0,-36 72 31,0 52-15,-17 70 0,0 36-1,70 0 1,18 0-1,53-53 1,35-36 0,-17-17-1</inkml:trace>
  <inkml:trace contextRef="#ctx0" brushRef="#br1" timeOffset="73854.64">13053 10425 0,'0'-18'0,"0"36"0,0-54 0,0 19 15,-18 34 17,-35 89-17,18 35 1,17-53-1,1 18 1,17-88-16,17 52 16,36-52-1,35 0 17,18-18-32,-53-18 15</inkml:trace>
  <inkml:trace contextRef="#ctx0" brushRef="#br1" timeOffset="74107.02">13705 10301 0,'0'0'0,"18"0"15,17 18 1,1 35-1,-19-18-15,1 53 16,-18 53 0,0-17 15,-53-36-15,-35 0-1,-18-35-15</inkml:trace>
  <inkml:trace contextRef="#ctx0" brushRef="#br1" timeOffset="74957.14">6544 12382 0,'0'0'0,"-18"-17"15,18-54 1,0 54-16,0-1 15,0 0-15,36 1 16,-19 17 0,-34 35-1,-107 36 1,-35 17 15,89-53-31,52 0 31,71-35 1,53 36-17,0 17 1,-71-36-16,18 18 16,-53 36-1,-53 0 1,-53-1-1,0-17 1,89-53-16,-1 18 16,1-18-1,34 0 17,18 0-32,71 17 31,-18 54-16,-70-1-15,-18-52 16,0 106 0,-53-19-1,18-16 1,17-54-16</inkml:trace>
  <inkml:trace contextRef="#ctx0" brushRef="#br1" timeOffset="75507.46">6720 15152 0,'0'-18'15,"0"36"-15,0-53 0,18-1 16,0 19-16,70-19 16,-18 19-1,36 34 1,-88 72-1,-18-19 1,-18 18 0,-35 18-1,18-35 17,35-18-17,35-18 1,54 35-1,34-34 1,-105-19-16,-1 19 16,-17 17-1,-106 17 1,-52 1 0,52-54-1,-18-34 1,54-54-16</inkml:trace>
  <inkml:trace contextRef="#ctx0" brushRef="#br1" timeOffset="76122.36">7373 13353 0,'0'-18'0,"0"36"0,0-54 16,-18 36 0,-17 0-16,17 53 15,18 88 16,0-17-31,18 88 32,53-107-17,-1-87 1,36-18 0,18-88-1,-36-18 1,-18-106-1,-52 106 1,-18-17 0,0 88-1,-18 35 1,1 0 0,17 17-16,0 36 15,35 0 16</inkml:trace>
  <inkml:trace contextRef="#ctx0" brushRef="#br1" timeOffset="76522.28">8149 13635 0,'0'-18'31,"0"1"-31,-17 17 31,-1 0-31,0 0 16,18 52-1,0-34-15,0 17 32,36 18-17,34-35 1,-35 17-1,-17 18-15,-36 0 16,-35-35 15,-52-1-15,34 1 0,36-18-1,17 0 1,53-53-1,1 35 1</inkml:trace>
  <inkml:trace contextRef="#ctx0" brushRef="#br1" timeOffset="76856.92">8378 13794 0,'18'-18'15,"-18"0"-15,0 1 0,35-19 32,1-34-17,-19-1-15,-17 54 32,-53 17-17,0 53 1,18 35-1,35 0 1,0-17 0,0-54-16,53 18 15,35-35 17,-17 0-17,35-35 1</inkml:trace>
  <inkml:trace contextRef="#ctx0" brushRef="#br1" timeOffset="77239.58">8749 13705 0,'0'0'0,"-18"-35"16,18 0 0,0-18-1,53 35 1,35 18-1,-17 18 1,-36 35 0,-17 17-1,-18 1 1,-53-18 0,18-35-1,17-18 16,18-18-15,18-53 0,-1 18-1,36-17-15,35-1 32,-52 36-17,-19 17-15,19 18 0</inkml:trace>
  <inkml:trace contextRef="#ctx0" brushRef="#br1" timeOffset="77683.82">9349 13458 0,'0'18'15,"-18"17"1,18 54 0,0-19 15,0 1-16,0-18-15,0-36 32,-18-17-17,-17 0 1,35-53 0,0-17-1,0-18 1,53-18-1,-35 88-15,70-35 16,18 36 0,-1 34-1,-34 36 17,-53 53-32,-36 17 31,-17-70-16,-1-17 1,36-19 0,0-34-1</inkml:trace>
  <inkml:trace contextRef="#ctx0" brushRef="#br1" timeOffset="78871.89">10195 13529 0,'0'-18'0,"0"36"0,0-53 0,0-1 15,0 19-15,-53-36 16,-35 53 0,18 0-1,-19 35 16,19 89-31,52-1 16,36-35 15,35-35-31,35-35 32,0-18-17,0-71 1,-17-17-1,-53-18 1,-18 36 0,0-1-1,0 106 17,0 36-17,0-53-15,17 70 31,36-35-31,0-18 32,18-35-17,-19-18-15,-16-52 32,-36-18-17,0 17 1,0 18-1,0 71 17,0 17-17,0 0-15,-18 54 16,0-19 0,18-17 15,0-18-16,0-52 17,0-1-32,0-53 15,0 1-15,36-36 32,-1 36-17,0 52 1,18 18-1,0 35 1,-35 36 0,-18 17-1,0-18 1,0-17 0,0-70 30,0-1-46,0-52 32,35-19-17,36 1 1,-1 53 0,-52 35-16,70-18 15,-17 54 1,-54 34-1,-17 36 1,0-18 0,0-35-1,0-35 1,18-36 15,-1 0-15</inkml:trace>
  <inkml:trace contextRef="#ctx0" brushRef="#br1" timeOffset="79256.62">11307 13529 0,'17'0'31,"1"0"-31,-1 0 15,1 0-15,17-35 16,1-1 0,-1-16-1,-35 16 17,0 19-17,-71 17-15,1 70 31,52 18-15,18 18 0,0-53-1,35 0-15,54-35 32,-19-18-17,1-53 1,-36 17-1</inkml:trace>
  <inkml:trace contextRef="#ctx0" brushRef="#br1" timeOffset="79522.25">11942 13159 0,'0'0'0,"-36"-18"31,-17 36-16,18 70-15,17 0 32,18 0-17,0-53-15,0 54 0,0-19 32,0-35-17,0-17-15,36-18 16,-1 0-1,-17-18-15,17-17 16</inkml:trace>
  <inkml:trace contextRef="#ctx0" brushRef="#br1" timeOffset="80222.34">11712 13441 0,'-17'0'0,"34"0"0,-52 0 16,17 0-1,54 0 17,69 0-17,-69 0-15,34 0 16,124-35 0,-35-36-1,-88 18 1,-54-35-1,-17 17 1,-35 71 0,-53 0-1,52 71 1,19-1 15,-1 36-15,18 0-1,0-35 1,18 17 0,-18-53-1,0-53 17,0-34-17,0-1 1,70-18-1,-52 53-15,70-52 16,0 52 0,1 18-1,-36 53 1,-36 0 0,-17 53 15,-35-36-16,-18-34-15,-53-19 32,0-17-17,71 0 1,35-17 0,18-19-16</inkml:trace>
  <inkml:trace contextRef="#ctx0" brushRef="#br1" timeOffset="80639.99">12982 13370 0,'0'18'0,"0"0"15,18-18 17,-1 0-17,1-18 1,-18-17 0,0 17-1,0 0 1,-35 18-1,17 36 1,1-36-16,17 35 16,0-17-1,17-18 17,1 0-17,-18-18 16,-35 0-15</inkml:trace>
  <inkml:trace contextRef="#ctx0" brushRef="#br1" timeOffset="83156">13582 13582 0,'0'-18'31,"0"1"-15,0-1-16,0 0 15,35-17-15,36-35 31,17-1-15,-17-17-16,-1-18 31,-70 35-15,-18 54 0,1 17-16,-36 35 15,35 36 1,18 34-1,36-16 1,16-36 0,-16-1-1,-36-16 1,-36-36 0,-34 0 15,35-18-16,-1-17-15,36 52 47,18 1-31,53 17 0,-1-17-1,71-18 1,-17-18-1,52-35 1,-158 36-16,105-54 16,-105 1-1,-1-18 1,-17 17 0,-35 71 15,-35 35-16,52 53-15,18 1 32,0-1-17,88 0 1,36-70 0,-1-18-1,1-53 1,-36 0-1,-35-18 1,-53-17 0,0 35-1,0 36 1,-18 34 0,-17 54-1,-1 17 16,36-35-31,0 17 32,0-52-32,18-36 31,0 1-15,35-54-1,0 18 1,17-35-1,1 53 1,-54 35-16,1 0 16,35 53-1,-18 17 1,0-17 0,54 18 15,52-54-16,0-17-15,0-35 32,-70 0-17,-1-36 1,-70-35 0,-35 1-1,-36 34 1,-17 71-1,18 35 1,-19 36 0,72 17-1,17-53-15,0 36 16,17-1 0,54-34-1,-1-36 16,1-18-15,35-70 0,-71 17-1,-17-52 1,-18-18 0,0 53-1,0 35 1,-36 53-1,1 105 1,35 19 0,0-36-1,18 18 1,35-35 0,17-36 15,-17-35-16,-35 0-15,88-18 16,-36-17-16</inkml:trace>
  <inkml:trace contextRef="#ctx0" brushRef="#br1" timeOffset="83402.17">16528 12947 0,'0'-53'15,"0"106"-15,0-141 16,-18 105-1,0 54 1,-17 52 0,35-17-1,0 0 1,0-88-16,0 52 31,0-52-31,18-18 31,35-18-15</inkml:trace>
  <inkml:trace contextRef="#ctx0" brushRef="#br1" timeOffset="84839.13">16827 12982 0,'0'-35'0,"0"70"15,0-88-15,-52 71 31,16 0-31,-52 52 16,18-35 0,-1 18-1,36-35 1,35 17 15,17-17 0,1 0-31,0 17 0,52 0 32,1 0-17,-1-35-15,54 18 32,-1-18-17,-105 0-15,52-35 16,1-18-1,-53-35 1,-18 17 0,-18 53-1,-70 36 1,35 17 0,35 54 15,18-19-16,18-35 1,35 1 0,53-36-1,-71 0-15,35-18 16,36-35 0,-18-17-1,-70 17 1,0 17-1,-18 54 1,-18 17 0,0 36-1,18-18 1,18-18 0,53-35-1,52 0 16,-70-18-15,0-35 0,-35-17-1,-1 17-15,-17 18 32,0 52-1,0 36-16,0 53 1,0-35 0,0 70-1,0-88-15,0 70 16,0 36 0,18 0 15,-18-36-16,0-52-15,-18-18 32,-17-36-17,17-17-15,-17 0 16,-18-70 0,18-19-1,35-34 1,35-36-1,71-17 1,-18 35 0,71-36-1,0 1 1,-53 52 0,-54 36 15,-69 53-16,-71 35 1,-18 18 0,53 52-1,35-17 1,36 18 0,52-36-1,36 18 1,-53-18-1,-53 0 1,-35-35 0,-53 0-1,-18 0 1,88-17-16,-17-1 16</inkml:trace>
  <inkml:trace contextRef="#ctx0" brushRef="#br1" timeOffset="85405.97">19350 12206 0,'0'-18'16,"0"36"-16,0-53 0,0 17 0,-18-17 31,-17 35-31,-18 18 16,-53 105-1,18 36 1,35-18 0,0 106-1,53-106 1,0-18 0,53-52 15,18-53-16,-1-18 1,54-71 0</inkml:trace>
  <inkml:trace contextRef="#ctx0" brushRef="#br1" timeOffset="85636.74">19491 12347 0,'0'0'16,"-18"0"-16,-35 18 16,53-1-16,-35 36 15,0 0 1,17-17 0,18-19 15,35-17-16</inkml:trace>
  <inkml:trace contextRef="#ctx0" brushRef="#br1" timeOffset="85803.04">19544 12382 0,'0'18'31,"0"0"-15,-18 17-1,18 18 1,18-18 0,-18 1-16</inkml:trace>
  <inkml:trace contextRef="#ctx0" brushRef="#br1" timeOffset="86412.19">19897 12577 0,'0'0'0,"0"-18"0,0 0 0,0 1 16,0-1-1,0 36 1,-18 87 0,-17 1 15,17-18-16,-17-35 1,35-35 0</inkml:trace>
  <inkml:trace contextRef="#ctx0" brushRef="#br1" timeOffset="86655.06">20073 12524 0,'0'0'0,"0"17"32,-18 1-32,1 35 15,17 35 1,0-17 0,0-1-1,0-52 16</inkml:trace>
  <inkml:trace contextRef="#ctx0" brushRef="#br1" timeOffset="86836.26">19773 12682 0,'18'0'15,"-1"0"-15,36 0 16,36 0 0,52 0-1,-88 0 1,35 0-16</inkml:trace>
  <inkml:trace contextRef="#ctx0" brushRef="#br1" timeOffset="87172.38">20355 12647 0,'-17'0'16,"17"-18"-1,17 18 1,19-17 0,16-18-1,-34-1 1,-18 19-1,-18-1 1,-34 18 0,34 18-16,-70 35 15,17 35 1,54-18 0,17 18 15,35-35-16,35-35 1,36-18 0,-71-18-16</inkml:trace>
  <inkml:trace contextRef="#ctx0" brushRef="#br1" timeOffset="87421.92">20761 12488 0,'0'-35'16,"0"70"-16,0-123 15,-35 88 1,17 35 0,-17 71-1,-1 18 1,36-89-16,0 36 16,0 17-1,0-71 16,53-34 1,0-36-32</inkml:trace>
  <inkml:trace contextRef="#ctx0" brushRef="#br1" timeOffset="87688.04">21026 12294 0,'0'0'0,"0"-17"0,-18 34 32,18 1-32,0 0 0,-35 87 15,-18-34 1,0 35 0,18 0 15,35-53-16,0-18 1,17-35 0,36-18-1,-18-17-15</inkml:trace>
  <inkml:trace contextRef="#ctx0" brushRef="#br1" timeOffset="88036.88">21149 12594 0,'0'0'0,"-18"-17"15,54 17 1,-72 52 0,-34 19-1,52-18 1,18-18 0,35-35 15,18 0-16,0 0 1,0-70 0,-35-19-1,-18-16-15,17 105 32,-105 0-17,18 0 1,52 35-1</inkml:trace>
  <inkml:trace contextRef="#ctx0" brushRef="#br1" timeOffset="88254.1">21519 12365 0,'0'0'16,"-17"0"15,17 17-31,-18 19 0,1 17 32,-1-36-32,18 1 31</inkml:trace>
  <inkml:trace contextRef="#ctx0" brushRef="#br1" timeOffset="88453.95">21696 12365 0,'0'-18'15,"0"36"1,-35-1-1,17 19-15,-17-1 32,17 0-32,18-17 31</inkml:trace>
  <inkml:trace contextRef="#ctx0" brushRef="#br1" timeOffset="88862.4">21872 12047 0,'0'-17'0,"0"34"0,0-52 0,-17 0 16,34 17 15,1 18-31,70 18 16,-17 35-1,17 70 1,-53 36 0,-35 35-1,0-88 1,-18-71-16,-52 106 15,-36-35 1,18-53 0,-18-35-1,53-1 1,35-17 0,54-17 15</inkml:trace>
  <inkml:trace contextRef="#ctx0" brushRef="#br1" timeOffset="89119.65">22595 12612 0,'0'-18'0,"-17"18"0,-1 0 16,0 0 0,1 0 15,17 18-15,0-1-1,0 1-15</inkml:trace>
  <inkml:trace contextRef="#ctx0" brushRef="#br1" timeOffset="89372.53">22542 13035 0,'0'0'0,"-17"0"0,17 18 16,-35-1-16,-1 36 16,1-17-1,-18 17 1,-17-18 0,-1-35 15,0 17-16</inkml:trace>
  <inkml:trace contextRef="#ctx0" brushRef="#br1" timeOffset="-210061.58">11536 10636 0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16:05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3916 0,'0'-18'31,"17"18"-31,1 0 16,-18-17-1,18-1 1,-1 18-1,19-35 1,-19 35-16,19-36 16,-1 1-1,-18 0 1,-17 0 0,0 17-1,-52 18 1,-54 0-1,35 18 1,-35 34 0,53-16-1,36-1 17,17 18-17,70 0 1,1-18-1,35 18 1,-36 0 0,18 17-1,-52 1 1,-36-53-16,17 52 16,-17 36-1,-35-35 1,-53 17-1,-18-53 1,-53-35 0,124 0-16,-106 0 15,17-18 1,54-17 15,17-18-15,35 18-1,18 17 1,53-52 0,18 35-1,35-1 1</inkml:trace>
  <inkml:trace contextRef="#ctx0" brushRef="#br0" timeOffset="400.54">3140 3757 0,'0'-53'31,"0"71"0,0-1-15,0 1-16,-18 17 15,0 54 1,18-37-16,-35 125 16,18-54-1,17 18 1,0-52-1,0-19 1,0-52 0,35-1-1,0-34 17,18-36-32</inkml:trace>
  <inkml:trace contextRef="#ctx0" brushRef="#br0" timeOffset="682.66">3034 4216 0,'0'0'0,"0"-18"15,35 18-15,0-18 16,36-17 0,-18 17-1,-18 1 1,0 17 0,-17 0 15</inkml:trace>
  <inkml:trace contextRef="#ctx0" brushRef="#br0" timeOffset="1481.98">4039 4304 0,'18'0'0,"0"0"16,-18-18-16,0-17 31,0 0-16,0-36-15,0 18 32,-36 18-17,-17 0 1,0 35 0,-17 17-1,-18 54 1,0 52-1,52 18 1,19-35 0,17-18-1,35-35 1,18-53 0,-18 0-16,53 0 31,-17-35-16,17-35-15,-35-1 32,-18-35-17,-17 36-15,-18-19 32,0 54-17,0 70 16,-35 54-15,35 16 0,0-16-1,17-36 1,36-18 0,18-35 15,-18 0-16,52-35-15,-16-36 32,-54 36-32</inkml:trace>
  <inkml:trace contextRef="#ctx0" brushRef="#br0" timeOffset="1783.09">4727 3845 0,'0'-35'15,"0"70"-15,0-141 0,-17 89 16,-36 17 0,17 53-1,1 53 1,17 17 0,1 71-1,17-159-15,-18 71 31,18 0-15,0-53-16,35-35 31,18-18-31,0-18 32,-17-17-17</inkml:trace>
  <inkml:trace contextRef="#ctx0" brushRef="#br0" timeOffset="2233.98">4904 4374 0,'17'0'16,"1"0"-16,0 0 15,-1 0-15,54-52 32,-36 16-17,-17 19-15,17-54 0,-35 18 32,0 0-17,-35 53 1,-36 0-1,53 18-15,-52 52 16,17 1 0,18 52-1,35-52 1,17 0 0,36-36 15,35 0-16,1-35-15,-36-18 32,35-52-17</inkml:trace>
  <inkml:trace contextRef="#ctx0" brushRef="#br0" timeOffset="3183.69">5680 3863 0,'17'0'47,"1"0"-47,0 0 0,35 0 0,35-18 31,53-35-31,0 0 32,-88 18-17,-53-18 1,0 36-16,-71-36 16,-87 53-1,34 0 1,-17 70-1,70 1 1,54 17 0,70 0-1,35-53 1,18-35 0,35 0 15,-53 0-16,-53-17 1,-52-1 0,-54 18-1,-70 88 1,35 1 0,0 52-1,89-35 1,17-1-1,17-87-15,72 70 16,-19-70 0,54-1-1,-36-17 1,35-70 0,18-54-1,-70 54 1</inkml:trace>
  <inkml:trace contextRef="#ctx0" brushRef="#br0" timeOffset="3467.05">6826 3704 0,'0'-17'0,"0"34"0,0-87 0,0 34 16,-17 1 0,-36 35-1,0 88 1,35 71-1,-17-18 1,0 53 0,35-141-16,-18 71 15,18-19 1,0-69 0,0-19-1,35-34 16,18-19-15,-18-17-16</inkml:trace>
  <inkml:trace contextRef="#ctx0" brushRef="#br0" timeOffset="4612.39">7108 4251 0,'0'18'0,"0"-36"0,-17 36 16,-1-18-16,18 17 15,18-17 17,-1-17-32,36-19 31,-17-34-16,-1 17-15,-35 0 32,-35 53-17,-36 0-15,-17 53 32,70-36-32,-52 72 15,52 34 1,18-35-1,53-35 1,53-17 0,17-36-1,18-36 1,-17-52 0,-54 18 15,-17-54-16,-53 53 1,18 36 0,-18 88 15,-18 35-15,18 1-1,0-19 1,0 1-1,0-54 1,18-34 15,0-36-15,17-18 0,-17 36-16,34-53 15,-34 52-15,53-52 31,17 18-15,-35 70 0,17 53-1,-34 35 1,-19 18 0,1-36-1,0-35 1,-18-17-1,0-36 17,17-34-17,1 16-15,17-34 16,36-54 0,-18 54-1,17 34 16,-17 54-31,-18 70 32,-17 18-17,0-35-15,-18-18 32,0-18-17,0 0 1,-18-35-1,0 0 1,18-18 0</inkml:trace>
  <inkml:trace contextRef="#ctx0" brushRef="#br0" timeOffset="5848">8714 4322 0,'0'0'0,"-36"0"0,19 0 16,-1 0-16,-35 0 15,35 0 1,18-18-1,53-35 1,18 18 0,52-71-1,-52 35 1,-53 1 0,-18 52 15,-71 18-16,-52 53-15,52 35 32,53-53-32,-35 89 15,53-36 1,18-17 0,70-36-1,18-35 1,71-18-1,-72-35 1,19-35 0,-54-18-1,-52 18 1,0 18 0,-18 52-1,0 36 16,0 52-15,-18 36-16,0 0 31,1-53-31,-1 0 32,18-71-1,18-17-16,17-36 1,36-52 0,34-1-1,-16 71 1,-72 36 0,71 17-1,-35 35-15,-17 53 31,-36 18-15,17-18 0,19-35-1,16-18-15,19-35 32,0-17-17,-1-54 1,-35-35-1,-17 71-15,17-88 16,-17-54 0,-18 36-1,0 71 17,0 34-32,0 54 15,-35 88 16,-1 0-15,19 52 0,17 1-1,17-71 1,36 1 0,0-72-1,0-17 1,0-17-1,-18-19 1,-17-17 0</inkml:trace>
  <inkml:trace contextRef="#ctx0" brushRef="#br0" timeOffset="6047.97">9948 3986 0,'0'0'0,"0"-17"32,18 17-32,53-18 15,-36 18-15,106-18 16,-53 18 0,-35-17-1</inkml:trace>
  <inkml:trace contextRef="#ctx0" brushRef="#br0" timeOffset="6882.49">11201 3651 0,'0'0'0,"0"-17"0,-18-36 16,18 35-1,0-35 1,0 18-1,0 17-15,0 53 32,0 89-17,0-18 1,-35 53 0,17-107-16,-35 54 15,36 18 1,-1-71-1,0-18 1,1-35 0,-1-53-1,18 18-15</inkml:trace>
  <inkml:trace contextRef="#ctx0" brushRef="#br0" timeOffset="9882.29">10830 3739 0,'0'0'16,"0"-17"-16,0-36 15,0 35-15,0-35 16,106-35 0,0 35-1,70 18 1,-52 35-1,17 53 1,-123-36-16,34 72 16,-52 17-1,-105-1 1,-1-34 0,-88-1 15,123-70-16,18 0-15,36 0 32,34 0-1,19 18-15,34 53-1,-52-54-15,35 54 16,35-1-1,0-17 1,-17-53 0,34 0-1,-69-17-15,34-1 16,-34-17-16,105-36 16,-71 1-1,-52-19 16,-36 19-15,-35 70 0,-35 18-1,35 34 1,18 54 0,35-18-1,0 1 1,70-19-1,54-70 1,35-17 0,-18-36-1,0-36 1,-35-16 0,-18-36-1,-53-36 16,-35 18-31,0 18 32,-17 106-17,-1 35-15,-17 53 32,35-18-32,0 106 15,-18 0 1,-17 89-1,-18 52 1,18-70 0,-1 70-1,36 18 1,-17 0 0,-19-36-1,19-87 16,17-19-31,35-105 32,36-70-17,52-72 1,1-69 0,-19-1-1,1-53 1,-71 1-1,-52-142 1,-89 141 0,-17 106-1,-36 53 1,53 53 0,35 0 15,107-35 0,87-18-31,-35 0 31,-52 36-31,69-72 16,19 1 0,-89 53-16,71-71 15,-88 53 1,-18 18-1,-36 35 1,1 18 0,35 70-1,0-53 1,0-17-16,71 52 16,-18-17-1,17 0 16,1-35-15,-1-1 0,71-34-1,-52-19-15,16-34 32,-52-1-17,-35-17 1,-18 18-1,0 52 1,-18 18-16,-35 0 16,18 0-1,-18 70 1,18 19 0,35-1-1,0 35 16,35-87-31,36-19 32,-1-17-17,71-35 1,1-53 0,16-36-1,-52 18 1,-88 54-1,-18 34 1,-36 36 15,19-1-31,-18 54 16,35-36-16,-36 36 16,36 34 15,0-52-16,0-35-15,53-36 47,-35 1-47,52-72 16,1 19 0,17-18-1,-35 35 1,-18 53-1,1 17 1,-19 1-16,1 53 16,35-1-1,0-17 1,0-18 0,17-35 15,-17 0-16,-35-17-15,35-54 16,0 1 0,17-19-1,1 19 1,-18 35 0,-18 35-1,-35 35 16,0-17-31,0-1 16,0 1 0,18-1-1,-1-17 1,1 0-16,17 0 16,-35-35 15,0 0-16,0-18 1,-18 35 0,-34 18-1,-1 0-15,0 53 32,-18 35-17,36 1 1,35 16-1,0-87-15,0 35 16,17-35-16,89 17 16,18-35-1,52 0 1,1-71 0,-89 1-1,0-54 16,-88 107-31,18-54 0,-18 18 16,-36 53 15,-34 18-15,17 70 0,35-17-1,18-36-15,0 71 16,0-53-1,71-18 1,-18-35 0,-18-35-1,-17-36 1</inkml:trace>
  <inkml:trace contextRef="#ctx0" brushRef="#br0" timeOffset="12462.54">16616 3687 0,'0'0'0,"-18"0"0,18 35 31,18-35-15,17 0-1,89-35 1,-19-1-16,37-17 31,-125 36-31,36-19 0,-71-34 32,-52-1-17,-89 18 1,18 53-1,-71 36 1,36 87 0,141 18-1,52-35 1,72 0 0,52-53 15,-53-36-16,-53-17-15,18 0 16,-18 0 0,-52-17-1,-54-1 1,-70 18 0,35 18-1,89-1-15,-72 54 16,89-36-16,-17 53 15,17 36 1,53-53 0,35-54-1,35-34 1,-17-54 15,0-35-15,-36 18-1,54-36 1,-36 54 0,71 52-1,-124 18 1,-17 0-16,-1 71 16,-17-1-1,-35 54 1,0-54-1,-18 1 1,18-53 0,35-71 15,53-18-15,52-70-1,-16 53 1,-72 70-1,71-52-15,-70 70 32,-53 53-17,0 52 17,-1-16-17,36 34 1,0-105-16,53 52 15,53-52 1,35-36 0,-53-17-1,18-71 1,-35 0 0,-36 71-16,36-88 31,-19 70-16,1 0 1,-35 53 0,-18 53 15,0 0-15,0-36-1,-18 1 1,1-18-1,17-18 17,0 1-32,0-19 15,0 19 1,0-1 0,-18 18 15,-35 18-31,-17 35 31,52-18-31,-35 35 16,18 54-1,17-1 1,18-52 0,106-18-1,0-53 1,-53 0-16,141-18 15,-35-35 1,-18-35 0,-71 0-1,-52-18 1,-18 53 0,-53 35 15,-35 36-16,17 35 1,18 53 0,53-18-1,0 0 1,18-70-16,35 35 16,53-53-1,-1 0 1,-16-18-1,-19-35 1,-52 36-16,52-89 16,-34 18-1,-1-1 1,-17 72 0,-18-1 15,0 71 0,0-18-31,-18 53 16,-17 71-1,-1 35 1,1-17 0,-18 105-1,18 0 1,17-35-1,18-35 1,0-106 0,0-36-1,-17-70 17,17-88-1,0 0-31,35-71 31,-35 106-31</inkml:trace>
  <inkml:trace contextRef="#ctx0" brushRef="#br0" timeOffset="12848.05">18997 4216 0,'0'-36'15,"0"72"-15,0-89 0,0 17 16,0-16-16,18-19 16,-1 53-16,89-52 15,0 52 1,88 18 0,-70 35 15,-36 107-16,-88-54 1,-106 18 0,-53-36-1,36-52 1,-1-1 0,107-17-16,-19 0 15,1 0 1,17 0-16,18-17 15,0-36 1,36 18-16</inkml:trace>
  <inkml:trace contextRef="#ctx0" brushRef="#br0" timeOffset="13192.64">19914 3422 0,'0'0'0,"0"-18"0,-17 1 31,-19 52-15,-34 71-1,17 35 1,0-18-1,18 36 1,17-35 0,18-89-16,-18 71 15,18-53 1,0-36 0,18-17 15,17-35-16,1 17-15</inkml:trace>
  <inkml:trace contextRef="#ctx0" brushRef="#br0" timeOffset="13472.33">20091 3898 0,'0'0'16,"0"-17"-16,-18 17 15,0 0 1,-17 52 0,-18 37-1,36-1 1,-1 0 0,18-70-16,0 35 31,0-18-16,18-35-15,34 0 32,1 0-32</inkml:trace>
  <inkml:trace contextRef="#ctx0" brushRef="#br0" timeOffset="14382.24">20461 4004 0,'18'-18'0,"-36"36"0,36-53 0,-1-1 15,-17 19 1,-17 17 15,-36 70-15,35-34-16,1 17 16,-36 52 15,35 1-16,18-53-15,35-53 32,1 0-17,16-17 1,-34-19 0,-18-70-1,0 1 1,18 16-1,35 19 1,0 35 0,35 17-1,18 0 1,17 36 0,-70 35-1,-18 53 16,-35-1-15,0-34 0,-35 0-1,0-54 1,-1-17 0,19 0-1,17-53 1,17-35-1,19-18 1,52 0 0,-70 71-16,70-18 15,35 36 1,-52 17 0,-1 53-1,-52 17 16,-18 106-15,-18-52 0,18-71-1,0 0 1,18-53 0,53 0-1,17-35 1,-71 35-16,54-53 15,-1-18 1,-52 0 0,-18-17-1,0 0 1</inkml:trace>
  <inkml:trace contextRef="#ctx0" brushRef="#br0" timeOffset="14782.54">20373 3422 0,'-18'0'0,"36"0"0,-36 18 16,36-18 0,0 0-1,-1 0-15,54 0 16,-54-18 0,-17 0-1,-35 1 16,-18 17-31,36 0 0,-19 0 32,19 17-1,-19 1-15,36 0-16</inkml:trace>
  <inkml:trace contextRef="#ctx0" brushRef="#br0" timeOffset="15064.17">19456 3722 0,'0'0'0,"0"17"16,17-17-1,19 0-15,87 0 32,18-17-32,-53 17 31,-70 0-31,35 0 16,-35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17:03.8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8361 11359 0,'-35'0'15,"70"0"-15,-88 0 0,35 0 0,-70 18 32,70-18-17,18 18 1,0-1 0,18-17-1,17 0 1,36 18-1,-36-18 1,53 0 0,-17 0-1,17 0 17,18 0-32,-35 0 31,34 0-31,1 0 31,35 0-15,-105 0-16,69 0 15,-16 0 1,16 0 0,-34 0-1,105 0 1,-35 18-1,-17-18 1,35 0 0,-18 0-1,-53 0 1,53 0 15,-17 0-15,34 0-16,1 0 31,-35 0-15,34 0-1,-17 0 1,-17 0 0,-1 0-1,-34 0 1,34 0-1,1 0 1,-36 0 0,-53 0-1,124 0 1,-53 0 0,52 0-16,1 0 31,-53 0-31,35 0 31,-106 0-31,89 0 16,17 0-1,18 0 1,-54 0 0,54 0-1,0 0 1,-18 0-1,-17 0 1,-1 0 15,53 0-31,1 0 16,-54 0 15,89 17-15,-106-17-16,35 18 31,-35-18-15,35 0-16,0 0 31,18 53-15,-18-53-1,-18-18 1,-35 18-1,18-17 1,18 17 0,35 0 15,17 0-15,-70 0-1,35 0 1,-71 0-16,36 0 31,35-18-15,0 18-1,53 0 1,-88 0 0,53 0-1,-53-18 1,-71 18-16,71-17 15,-35 17 1,-19 0 0,1-18-1,-35 18 17,-18-18-1,0 1-16,-53 17 1,18-53-16</inkml:trace>
  <inkml:trace contextRef="#ctx0" brushRef="#br0" timeOffset="1764.57">15205 10583 0,'-18'0'0,"36"0"0,-18 0 47,17 0-47,1 0 15,0 0-15,70 0 16,-35-35 0,35 0 15,-35-18-31,0-35 31,-36-36-15,-17 36-1,0 0 1,-35 0 0,17 17-16,-52-17 31,70 70-31,-71-88 16,18 36-1,18 17 1,-18-18-1,18 1 1,0 17 0,-18 0 15,0 0-15,0 18-1,0-1 1,-18 1-16,1 0 31,-18 17-15,0-17-1,17 35 1,0 0 0,19-18-1,-37 18 1,-52 0-1,71 0 1,-1 0 15,1 0-31,-1 18 16,18 17 15,35-35-31,-34 36 16,16 16-1,1-16 1,0 17 0,-1 0-1,19-18 1,-36 35 0,53 1-1,-18-36 1,1 36-1,-1-18 1,0-36 0,18 19-1,0-19 17,0 1-17,0-36 32,36 1-31,-36-1-16</inkml:trace>
  <inkml:trace contextRef="#ctx0" brushRef="#br0" timeOffset="2351.17">13123 9525 0,'0'0'0,"0"-18"0,18 18 32,0 0-32,-1 0 15,1 0 1,17 0-1,0 18 1,-17 0-16,17 35 16,-17-1-1,0-34 1,17 70 0,-17-35-1,-1 18 1,-17-18-16,0-36 31,0 1-15,0 0-1,0-36 32,0-17-31,18-1-1</inkml:trace>
  <inkml:trace contextRef="#ctx0" brushRef="#br0" timeOffset="2791.44">13917 9578 0,'-18'0'32,"-17"18"-1,35-1-31,-17 1 0,-19 17 15,-17 18 1,-35 18 0,70-54-16,-34 36 15,52-35 1,-36 17 0,19 0-1,-1-17 1,18 0-16,-18-1 31,1-17 16</inkml:trace>
  <inkml:trace contextRef="#ctx0" brushRef="#br0" timeOffset="18732.3">3228 10266 0,'0'-18'0,"-18"18"16,1 0 46,-1 0-30,18 18-17,-18 17-15,18 0 16,0 124 0,0 35-1,-17-53 1,-1 106-1,18-194-15,-18 141 16,1 35 0,17-123-1,0 18 1,0-71 0,0-71 30,0-17-46</inkml:trace>
  <inkml:trace contextRef="#ctx0" brushRef="#br0" timeOffset="19945.5">3140 10248 0,'0'0'0,"17"0"47,19 0-47,-19 0 16,1 0-16,52 0 15,36 0 1,124 0-1,-160 0-15,177 0 16,-35 0 0,88 0-1,-89 0 1,36 0 0,-53 0 15,-53 0-16,0 0 1,-52 0-16,-1 0 31,-88 18-15,0 17 15,0 18-15,0 18-1,0-1 1,0 54 0,0 17-1,0-35 1,0-71-16,-18 124 31,18-18-31,0 17 31,-17-16-15,17-37-16,0-87 16,-18 70-16,18-17 31,-18-1-31,-17-17 31,17 0-15,-17 0-1,17-35-15,1 17 16,-18-17 0,-1-1-1,-17 19 1,-17-36 0,-1 17-1,-35-17 16,-70 0-15,-18 0-16,-71 18 31,89-1-15,-53 19 0,176-36-16,-176 17 15,70 1 1,0 0-1,71-18 1,70 0 0,1 0-1,17-53 1,0-18 0,0 36-16</inkml:trace>
  <inkml:trace contextRef="#ctx0" brushRef="#br0" timeOffset="22340.02">3545 10195 0,'0'-35'16,"0"17"0,-53-17-1,-52 35 1,87 0-16,-53 0 16,-34 0-1,34 0 16,1 35-15,-1 18-16,-17 88 31,52-17-15,36 35 0,18-36-1,35-35 1,-18-70-16,36 52 15,-1-34 1,54-19 0,-18-17-1,70-53 1,-17-35 0,-53 18-1,-18-107 16,-88 71-15,-53-35 0,-18 53-1,-70 0 1,0 35 0,35 35-1,-17 18 1,52 0-1,-17 71 1,18-18 0,-19 53-1,54 35 1,35 18 0,0-54 15,35 19-16,18-54 1,18-17 0,-36-35-16,36 0 15,70-18 1,0-36 0,-18-17-1,1-35 1,-71-18-1,-36-88 1,-17 53 0,-70 35-1,-36 36 1,-53 17 15,124 53-31,-53-18 16,-36 18-16,36 18 31,18 35-15,-1 70-1,36 1 1,17 52-16,18-35 31,53-35-15,18-53-1,34-18 1,-16-35 0,-54 0-16,88 0 15,54-35 1,-36-35 0,-53-19-1,-70-16 16,-36-54-15,-70 35 0,-89 1-1,72 105 1,-36 1 0,70 34-1,-17 54 1,70-54-16,18 54 15,-35 123 1,35-88 0,0 0-1,53-36 1,0-52 0,17-18-1,54-18 1,17-52 15,-53-19-15,-17-52-16,-71 18 31,-53 35-31,-106 35 31,88 53-15,-34 35-1,52 53 1,17 53 0,36-52-1,0 52 1,53-106 0,53-17-1,-18-18 16,0-36-15,-35-17-16,-53-52 31,-17 16-15,-71 19 0,-1 52-1,19 36 1,35 70-1,35 0 1,17-17 0,36-54-1,35 1 1,-35-18 0,-35-53-1,-18 0 16,-35 0-15,17 36-16,0-1 31,18 36-15,0-1-16,0 1 16,0 0-16,0 34 15,-35 19 1,0 0-1</inkml:trace>
  <inkml:trace contextRef="#ctx0" brushRef="#br0" timeOffset="23430.24">3016 11730 0,'0'17'31,"0"1"0,0 0-15,0 17-1,0 0 1,0-17-16,0 53 16,0-1-1,18 18 1,-18-35 0,18-18 15,-18-17-31,0 17 31,0-17-31,17-18 78,1 0-47,-1 0-15,1 0-16,0 0 16,35 0-1,-36 0 1,19 0 0</inkml:trace>
  <inkml:trace contextRef="#ctx0" brushRef="#br0" timeOffset="29431.39">3492 10107 0,'18'0'47,"-36"0"-16,1 0-15,-1 0-16,1 0 15,-36 0 1,0 0 0,-53 0-1,53 18 1,-18-1 0,1 36-1,35 0 1,-36 18-1,71 17 1,-35 35 0,35-87-16,0 70 15,17-1 1,36-52 0,53 18-1,35-54 16,-35-17-15,106-35 0,-106 0-1,17-53 1,-52 17 0,-36-70-1,-17 106-15,-18-89 16,0 89-16,-36-71 15,-52 0 1,0 36 0,-71 17-1,0 53 1,18 0 0,53 53-1,0 35 16,17 53-15,36-17 0,0 52-1,35-70 1,0-71-16,35 71 16,18-53-1,35-18 1,36-17-1,17-18 1,-18-18 0,-88 0-16,71-34 15,18-37 1,-71 1 0,-53-71-1,-36-17 16,-69 53-15,-19 70 0,18 53-1,-35 0 1,53 35 0,-35 106-1,52-18 1,53-87-16,1 105 15,17 0 1,0-53 0,70 0-1,1-70 1,-36-18-16,71 0 16,-71 0-16,106-18 15,-35-52 1,0-18 15,-71-18-15,-52-88-1,-54 123 1,36 54-16,-106-72 16,35 89-1,-35 18 1,17 53-1,54 34 1,34 72 0,36-54-1,36-17 1,17-53 0,52-18-1,1-35 16,-70 0-31,69-17 16,89-54 0,-105 1-1,-54-36 1,-35 0 0,-88-18-1,52 89-15,-87-18 16,-36 36-1,71 34 1,-18 54 0,53 52-1,53-35 1,0-52-16,18 34 16,0-34-16,34-1 15,54-18 16,-18-17-15,1-35 0,-19-53-1,-70 17 1,-53-34-16,-17 69 31,-1 19-15,18 34-1,0 54 1,18-1 0,35 19-1,18-54 1,17-17 0,18-18-1,0-36 16,-36 1-15,-17-36 0,-35 36-1,0 35 1,0 0 0,35 53-1,0-35-15,0 17 16,0 0-1,17-17 1,1-18 0,-36 0 15,-17 0-15,17 0-16</inkml:trace>
  <inkml:trace contextRef="#ctx0" brushRef="#br0" timeOffset="39140.08">10866 4516 0,'-18'0'16,"36"0"-16,-54 17 0,-52-17 16,70 0-16,-17 18 15,-18-18 1,36 0-1,-1 0 17,36 0 30,-1 0-62,19 0 0,34 0 31,1 0-15,-54 0-16,89 0 16,-18 0-1,18 0 1,0 17 0,-35-17-1,-36 0-15,53 0 16,-70 18-1,70-18 1,71 0-16,-36 18 31,71-18-31,-35 0 32,-106 0-32,88 0 15,-106 0-15,124 0 16,-36 0-1,54 17 1,-54-17-16,71 0 31,-53 0-15,-105 0-16,140 0 16,-70 0-1,53 0 1,-1 0-1,-17 0 17,89 0-17,-89 0 1,0 0-16,-35 0 31,17 0-15,-17 0-1,18 0 1,-107 0-16,71 0 16,-17 0-1,-36-17 1,1 17 0,-54 0 140,-35-18-125,35 18-31,1-18 16,-1 1-16</inkml:trace>
  <inkml:trace contextRef="#ctx0" brushRef="#br0" timeOffset="41270.36">6191 4939 0,'-17'0'0,"34"0"0,-52 0 0,-53 0 15,70 0 1,-105-18-16,52 18 31,1 0-15,52 0-1,36 0 32,-1 0-47,36 0 16,53 0 0,0 0-1,53 0 1,70 0-1,-18 0 1,89 0 0,18 0 15,-36-17-31,124-1 31,-142 18-31,-193 0 16,211 0-1,-123-18 1,17 18 0,-70 0-1,0 0 1,-88-17 0,-18-1-1,-18 18 32,-53 0-31,54 0-1,-19 0-15</inkml:trace>
  <inkml:trace contextRef="#ctx0" brushRef="#br0" timeOffset="42413.32">1605 5486 0,'-18'0'15,"36"0"-15,-36-18 0,-17-17 31,18 35-15,-1-18-16,-17 18 0,-36 0 31,1 0-31,-19 18 32,36 17-17,36-17-15,-1 70 0,1 18 31,17-36-15,52-17 0,37-35-1,16-18 1,-16-18 0,52-52-1,-35-19 1,-1-16-1,-87 52 17,-18 35-32,-35-17 15,-124-18 1,36 53 0,-1 0-1,18 53 1,71 0-1,35 0 1,0-36-16,18 54 16,17-36-1,35-17 1</inkml:trace>
  <inkml:trace contextRef="#ctx0" brushRef="#br0" timeOffset="42728.19">1993 5203 0,'0'0'0,"0"-17"0,18-1 15,-18 1-15,0 34 31,0 36-15,0 53-16,0-18 31,-18-17-15,1-36-16,-19 53 16,19-35-1,-1-35 1</inkml:trace>
  <inkml:trace contextRef="#ctx0" brushRef="#br0" timeOffset="43360.05">2628 5380 0,'0'0'0,"-17"0"31,-19 0-31,-17 0 16,-70 0-1,35 35 1,52-17-16,-69 52 15,52 1 17,35-18-17,18 17-15,0-52 32,53-18-17,-18 0-15,0 0 0,-17-18 16,70-35-1,18-35 1,-35 18 0,-1-19-1,-34 1 1,-19 71-16,1-36 16,-18 35-16,0 0 15,-18 36 16,-17 53 1,17-54-32,-17 71 15,35-70-15,-18 35 0,1-18 16,17 54 0,0-54-1,53-18 1,0-17-1,17 0-15</inkml:trace>
  <inkml:trace contextRef="#ctx0" brushRef="#br0" timeOffset="43671.27">3528 5151 0,'-18'0'0,"0"17"0,-34 71 31,16-70-31,-34 88 16,-54 53-1,36-36 1,35 18 0,36-88-1,-1-35-15,18 17 16,-18-35-16,18 18 16</inkml:trace>
  <inkml:trace contextRef="#ctx0" brushRef="#br0" timeOffset="44462.36">1905 6385 0,'0'-17'0,"0"-1"31,0 0-15,18 1-16,-1 17 31,-17-18-31,36 0 0,-19 18 16,-17-35-1,-35 35 1,-36 0 15,-34 53-15,87-35-16,-17-1 16,35 1-16,-18 53 15,18-36 1,53-35-1,17 0 17,-34 0-17,-36 17-15,-18 19 32,-70-1-17,-36 53-15,71-35 31,36 35-15,34-52 0,1-36-16,53 0 15,52 0 1,-35 0 0,1-53-1,-37 17 1</inkml:trace>
  <inkml:trace contextRef="#ctx0" brushRef="#br0" timeOffset="44679.88">2081 6526 0,'18'-17'16,"-36"34"-16,54-34 0,-19 17 31,1 0-31,0 35 16,-1-17-16,18 17 15,-35 35 1,18-52-16,-18 17 31,35-52 1,-35-1-32</inkml:trace>
  <inkml:trace contextRef="#ctx0" brushRef="#br0" timeOffset="44895.31">2311 6509 0,'0'0'0,"-53"35"47,35-17-47,-35 35 16,0-1-1,36 1 1,-1 0-1,0-53 1,54 0 0</inkml:trace>
  <inkml:trace contextRef="#ctx0" brushRef="#br0" timeOffset="45292.88">2628 6491 0,'0'18'31,"0"-1"-15,0 1-16,-17 17 15,17-17-15,-18 70 0,-17 71 31,-1 17-15,1 18 0,-35 89-1,34-19 1,1-105 0,17 17-1,18-88 1,0-123 15,36-53-15,17-71-1,-36 53 1</inkml:trace>
  <inkml:trace contextRef="#ctx0" brushRef="#br0" timeOffset="45660.35">2522 6844 0,'0'0'0,"0"-35"16,-17-71-1,17 18 1,35 35 0,53 0-1,0 17 1,1 36-1,-37 18 1,-52 0 0,0 70-1,-35 0 1,-106 0 0,53-52-1,0-1-15,52-17 31,54-18 1,17 0-17,36-18-15</inkml:trace>
  <inkml:trace contextRef="#ctx0" brushRef="#br0" timeOffset="45927.98">3052 6544 0,'0'18'31,"0"-1"-31,0 1 16,-18 35-1,0 0 1,1 17-1,17-34 1,-18-19 0,18-34 15,0-1-31</inkml:trace>
  <inkml:trace contextRef="#ctx0" brushRef="#br0" timeOffset="46119.9">2981 6403 0,'0'0'16,"0"-18"-16,0 36 47,0 0-32</inkml:trace>
  <inkml:trace contextRef="#ctx0" brushRef="#br0" timeOffset="46640.09">3228 6562 0,'0'0'0,"-18"0"16,18-18 0,0 0-1,0 1-15,71-1 31,-18 18-15,17 0 0,-52 0-16,0 53 15,-1 18 1,-17-19 0,-17 19-1,-19-36 1,1-17-1,17-18 17,18-18-17,0-35 1,0 0-16,36 1 31,-19 34-31,19-35 0,34 18 31,1-1-15,-54 19 0,1 17-16</inkml:trace>
  <inkml:trace contextRef="#ctx0" brushRef="#br0" timeOffset="47061.24">3687 6615 0,'0'0'0,"0"17"0,17-17 31,1 0-31,-1 0 16,54-35 0,-18 0-1,0-18 1,-53 17-1,0 19 1,-35 17 0,-54 35-1,36 18 1,1 18 0,52-1-1,0-17 1,0-18-1,88 1 17,-35-36-17,52 0 1,-16-36 0,34-17-1</inkml:trace>
  <inkml:trace contextRef="#ctx0" brushRef="#br0" timeOffset="47711.06">4674 6403 0,'0'0'16,"-17"0"-16,-36-35 16,-35 35-1,-18 0 1,35 35-1,1 35 1,34 1 15,19-53-31,-1 52 0,18 1 32,0-36-17,53-35-15,0 18 31,17-18-15,1-53-16,17-35 31,-53-18-15,-17 18 0,-18-54-1,18 37 1,-18 34-1,17 36 17,-17 52-17,0 36 17,0 36-17,-17-1 1,-1 53-1,18-106-15,0 53 16,18 0 0,35-35-1,35-53 1,-18 0 0,54-35-1,-54-18 1</inkml:trace>
  <inkml:trace contextRef="#ctx0" brushRef="#br0" timeOffset="52470.27">8520 14499 0,'0'0'0,"-18"0"15,-17 0-15,17 0 16,-35 18-1,35-18-15,1 0 16,-18 17 0,-1 1-1,36 0 1,0-1 0,53-17-1,0 0 1,35 0-1,18 0 1,-53 0 0,123 0-1,-17 0 1,35 0 0,-35 0-1,70 0-15,18 18 31,0-18-15,-70 18 0,69-1-1,72 1 1,-1-18 0,142 0-1,88 0 1,35 0-1,-106 0 1,159 0 15,-141 0-15,176 0 0,-35 18-1,-53-18 1,-211 0-1,-54 0 1,-175 0 0,-90-18-1,-52 0 17,-70 1-17,35-19 1,17 19-16</inkml:trace>
  <inkml:trace contextRef="#ctx0" brushRef="#br0" timeOffset="53091.82">18009 13935 0,'0'0'0,"0"-53"16,0 35 0,0 1-1,0-1 1,0 36-1,0-1 1,18 54 0,52 52-1,36 54 1,-70-125-16,87 90 16,36 87-1,-36-70 1,-35-54-1,1-16 1,-72-54 15,1-17-15,-18-36 15,-18-35-31,18-18 31</inkml:trace>
  <inkml:trace contextRef="#ctx0" brushRef="#br0" timeOffset="53540.02">18944 13899 0,'0'-17'0,"0"34"0,-17-52 0,-1 18 16,-17 17-1,-18 17 17,35 1-32,-53 52 15,-17 71 1,-18 18-1,-70 106 1,-18-1-16,53-70 31,-88 124-15,105-159 0,-17-36-1,70-35 1,54-70-1,-1-18 1,18-71 15,0 54-15</inkml:trace>
  <inkml:trace contextRef="#ctx0" brushRef="#br0" timeOffset="60526.09">13017 10601 0,'-17'0'0,"-1"0"32,1 0-32,17-18 15,-36 18 1,1 0-1,17 0 1,36 0 31,17 0-47,124 0 16,70 0 15,-176 0-31,141 0 15,18 0 1,-106 0 0,0 0-1,-53-17 1,-71 17 62,0 0-47,1 0-31</inkml:trace>
  <inkml:trace contextRef="#ctx0" brushRef="#br0" timeOffset="60989.97">13000 10672 0,'0'0'15,"-18"0"-15,-35 17 16,36-17-1,-1 0-15,53 0 63,18 0-63,141 0 16,18 0 15,-159 0-31,194 0 15,-53 0 1,-71 0 0,-17 0-1,-88 0-15,-1 0 16,1-17 0,-36 17 30,1 0-30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19:55.1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 1693 0,'0'18'141,"0"0"-141,-18-18 16</inkml:trace>
  <inkml:trace contextRef="#ctx0" brushRef="#br0" timeOffset="3274.03">1711 988 0,'-18'0'15,"18"-18"-15,0 0 16,0 1 0,-17-1-1,17 1 1,-18 17 0,18 17 46,-18 1-62,18 17 0,-17 36 16,-1 17-1,0 35 17,18-34-17,-17-19-15,17 54 31,-18-19-15,18-69-16,0 87 16,0 36-1,0-53 1,0 17 0,0-17-1,0-18 1,18 53-1,-18-105 1,17 52 0,1 35-16,17-35 31,-35-17-15,36 35-1,-36-36 1,17 54-1,1-54 1,0 36-16,-18-18 31,17 1-15,1 17 0,-18-71-16,0 53 15,0 18 1,0 0-1,0 35 17,0-35-17,0 35-15,0 0 16,0-71 15,0 36-31,0-35 31,-18 17-15,18 18 0,-17-18-1,17 0 1,0-17 0,0-1-1,-36-17 1,36-18-1,0-52 48,0-54-47,0-52-1,0-1-15</inkml:trace>
  <inkml:trace contextRef="#ctx0" brushRef="#br0" timeOffset="4598.37">1640 970 0,'0'-18'16,"0"1"-1,0-1 17,0 1-32,0-1 15,0 0 16,18 18-15,0 0 0,17-17-1,-17 17-15,35-18 0,35 18 32,-18 0-17,1 0-15,52 0 31,-17-18-15,106 18 0,17 0-1,-70 0 1,70 0 0,-35 0-1,18 0 1,70 0-1,-211 0-15,105 0 32,89 0-17,-54 0-15,1 0 32,70 0-17,0 0 1,18 0-1,-88 0 1,70 0 0,-105 0-1,34 0 1,71 0 0,-211 0-16,141 0 15,-1 18 1,-70-18-1,1 0 17,-54 0-32,0 0 31,-70 0-31,-1 0 0,1 0 31,-36 0 16,1 0-31</inkml:trace>
  <inkml:trace contextRef="#ctx0" brushRef="#br0" timeOffset="5799.52">7602 970 0,'0'-18'15,"18"18"-15,17-35 32,-17 18-1,-18 34 31,18-17-62,-18 18 16,0-1-16,0 19 16,0 52-1,0 18-15,0-18 31,17 35-15,-17 19-16,0 34 31,0-35-15,0 35 0,0 1-1,0-54 1,0 71-1,0-141-15,0 88 32,-17 53-17,-19-70 1,1 52-16,17-35 31,1 36-31,17-18 31,-18-18-15,18 0 0,0-35-1,0 17 1,-18-35 0,18 36-1,0-89-15,-17 36 16,-1 52-1,18-52 1,-17 52 15,17 1-15,0-1 0,0 0-1,0-52 1,0 35-1,0-36 1,0 19 0,17-19-1,1 1 1,-1-18 0,1-36-1,-18 1 1,0 0-1,18-18 32,-18-18-31,0 0-16,0 1 31,-53-1-31,18-17 16</inkml:trace>
  <inkml:trace contextRef="#ctx0" brushRef="#br0" timeOffset="8294.07">1746 5274 0,'0'18'47,"-17"-1"-47,17 1 15,-18 0-15,18 70 16,-18 0 15,18 35-31,0-17 16,0-70 0,0 34-1,-17 36 1,17-53-1,-18 17 1,18-34 0,-18-1-1,1 0 1,17-17 0,0 0 15,17-18-16,19 17 1,-19 1 0,36-1 15,18 1-15,17-18-1,-17 0 1,70 0-1,35 0 1,-17 0-16,35-18 31,-53 18-15,53-35 0,-71 18-1,-70 17-15,159-18 16,-53-17-1,52 35 1,-34-18 0,-71 0-1,123 18 17,-88 0-17,53 0 1,-53 0-1,36-17 1,-36 17-16,53 0 31,-141 0-31,123 0 16,53 0 0,1 0-1,-72 0 1,36 0-1,18 0 17,17 0-17,-17 0 1,-71 0 0,0 0-1,-53 0-15,-70 0 16,17 0-1,1 0 1,-1 0 0,-17 0-1,17 0 1,18 0 0,-18 0-1,-17 0-15,-1 0 16,19 0-1,-1 0 1,-17 0 15,-1-18-31,-34 18 172,17-18-172,-18 1 16,0-1-1,18 0-15,-35-17 16,35 18 0,-53-54-16,35 18 31,-17 0-31,0 18 31,0-18-31,-1 35 16</inkml:trace>
  <inkml:trace contextRef="#ctx0" brushRef="#br0" timeOffset="12344.06">2399 1393 0,'-18'-17'15,"18"-1"1,-17 18-16,17-17 16,-18-1-1,18-17 1,-18 17 0,18 0-1,-17 1 1,17-1-1,0 36 17,0-1-17,0 54-15,0-1 32,0 19-17,17-1 1,19-35-1,-1 0 1,18-53 0,0 0-1,0 0 1,-36-18-16,36-35 16,35-35-1,-35 17 1,-17-34-1,-36 34 1,0 53 0,0-17-1,0 0 1,0 52 46,17-17-62,-17 18 16,18-18-16,-18 18 0</inkml:trace>
  <inkml:trace contextRef="#ctx0" brushRef="#br0" timeOffset="12924.11">3246 1270 0,'0'0'0,"70"0"31,-70-18-31,18 1 16,-18-1 15,-18 18-15,-35 0-1,-17 35 1,-19 18 0,72-17-1,-1-19 1,18 18 0,18-17-1,35 0 1,17-1-1,18 1 1,-35-18 0,-35 18-1,0 17 1,-18 18 0,-36-18-1,-69 18 1,34-35-1,-17-1 1,53-17 0,-1-17-1,19-19 1,-1 19 0,18-1-1,0-17 1</inkml:trace>
  <inkml:trace contextRef="#ctx0" brushRef="#br0" timeOffset="13263.95">3792 1341 0,'0'-18'31,"18"18"-15,-18-18 0,18 18-16,-1-17 15,-17-1 1,0 36 46,-17-1-46,17 1 0,0 0-16</inkml:trace>
  <inkml:trace contextRef="#ctx0" brushRef="#br0" timeOffset="13604.17">3792 1676 0,'0'-18'0,"18"0"15,-18 1 1,0-1-16,-18 18 63,18 18-63,-17-1 15,17 1 1,-36 17-1,36-17 1,18-18 15</inkml:trace>
  <inkml:trace contextRef="#ctx0" brushRef="#br0" timeOffset="13964.15">4357 1429 0,'0'0'16,"0"-36"-16,0 19 16,0 34 30,0 19-30,0-1-16,-18 36 16,1 52-1,-19-35 1,19 18 0,-1-53-1,18-18 1,0-52 15,0-19-15</inkml:trace>
  <inkml:trace contextRef="#ctx0" brushRef="#br0" timeOffset="14848.3">4357 1341 0,'0'0'0,"17"0"32,19 0-17,52 0 1,106 0-1,18 0 1,105 0 0,-229 0-1,177 0 1,70 0 0,-106 0-1,18 0-15,-35 0 31,-89 0-15,19 0 0,-72 0-1,-35 0 1,-17 0 0,-18 17-1,0 1 1,0 52-1,0-17 17,0 35-17,0-17-15,35 53 32,-35-19-17,0-34 1,0-18-1,-70-36 1,-36 1 0,0-18-1,53 0-15,-123 0 16,35 0 0,-106 0-1,17 0 1,-140 18-1,70-18 1,212 0 0,-177 17-16,195-17 15,-107 0 1,-17 18 0,71-18-1,-1 18 1,54-18-1,52 0 1</inkml:trace>
  <inkml:trace contextRef="#ctx0" brushRef="#br0" timeOffset="15413.94">2152 2893 0,'-18'17'15,"18"1"-15,0 53 31,0-54-31,0 54 16,0-36-16,0 53 16,-35 0-1,17-35 1,18-35 0</inkml:trace>
  <inkml:trace contextRef="#ctx0" brushRef="#br0" timeOffset="15753.95">1940 2963 0,'0'0'15,"0"-17"-15,0-1 16,0 0-16,36-35 15,16 36 1,72-1 0,-1 18-1,-87 0-15,52 35 16,-70 36 0,-54-18-1,-87 18 1,35-36-1,-1 0 1,72-17 0,-1-18 15</inkml:trace>
  <inkml:trace contextRef="#ctx0" brushRef="#br0" timeOffset="16024.13">2646 2840 0,'0'17'31,"0"1"-15,0 0-16,0 35 15,0-18-15,0 53 16,0-17 15,-35 17-31,17-35 32,0-36-17</inkml:trace>
  <inkml:trace contextRef="#ctx0" brushRef="#br0" timeOffset="16280.32">2875 3052 0,'0'0'0,"0"17"31,0 1-16,-18-1-15,-34 36 16,-1 0 0,17 0-1,19-35 1,17-1-16,-18-17 31</inkml:trace>
  <inkml:trace contextRef="#ctx0" brushRef="#br0" timeOffset="16511.3">2840 3087 0,'17'0'0,"-34"0"0,52 0 0,-17 0 15,17 0 1,-17 53-1,17-18 1,18 0 0,-35-17-1,-1-18 1</inkml:trace>
  <inkml:trace contextRef="#ctx0" brushRef="#br0" timeOffset="16753.96">3104 2910 0,'0'0'0,"0"-17"0,0 34 47,0 1-47,-17 53 15,17-18 1,0 17 0,0-17-1,0-35 1,0 17 0</inkml:trace>
  <inkml:trace contextRef="#ctx0" brushRef="#br0" timeOffset="17024.16">3351 2963 0,'0'0'0,"0"18"15,0 0-15,0-1 16,0 36-1,0 0 1,0-35-16,0 35 31,0-18-15,0-17 0</inkml:trace>
  <inkml:trace contextRef="#ctx0" brushRef="#br0" timeOffset="17394.57">3316 3034 0,'-18'0'0,"36"0"0,-36-18 16,18-35 0,0 18-1,18 35-15,35-35 16,18 17-1,34 18 1,54 0 0,-124 18-1,54 17 1,-1 0 0,-71 36-1,-34-36 1,-71 36-1,52-54-15,-34 19 16,-89 34 0,88-70-1,54 0 1,87-35 15</inkml:trace>
  <inkml:trace contextRef="#ctx0" brushRef="#br0" timeOffset="17615.46">4127 2963 0,'0'-17'16,"0"34"46,0 1-62,0 0 16</inkml:trace>
  <inkml:trace contextRef="#ctx0" brushRef="#br0" timeOffset="17816.28">4127 3246 0,'-17'17'31,"17"-34"31,0-1-46</inkml:trace>
  <inkml:trace contextRef="#ctx0" brushRef="#br0" timeOffset="18193.96">4586 2840 0,'0'17'0,"0"-34"0,0 70 16,0 53-1,0-89-15,0 54 16,0-36-16,0 0 16,0-17-16,0 35 15,0-35 1</inkml:trace>
  <inkml:trace contextRef="#ctx0" brushRef="#br0" timeOffset="18980.02">4586 2840 0,'0'0'0,"0"-18"16,18 18 0,35-17-1,105 17-15,36-18 32,159-17-17,-53 35 1,88-18-1,-300 0-15,159 18 16,71-17 0,-124-1-1,17 0 17,-105 18-17,-70 0-15,16 0 0,-16 0 31,-19 53-15,-17-17 0,18-1-1,-18 35 1,0-17 0,18-35-16,-1 70 15,1-17 1,-18 17-1,0-17 1,-18-1 0,-70-17 15,70-53-31,-87 18 16,-107-1-1,0 1 1,-123 0-1,71-1 1,175-17-16,-228 35 16,211-35-16,-211 0 15,-54 18 1,89-18 0,141 0-1,17 0 1,89 0-1,88 18 1,-18-36 0</inkml:trace>
  <inkml:trace contextRef="#ctx0" brushRef="#br0" timeOffset="19594.27">2769 4463 0,'0'0'16,"0"-18"-16,0 0 0,0-17 15,-17 17-15,-1 18 16,18 36-1,0 87 1,0 36 0,0-18-1,0 0 1,0-53 15,0-17-15,18-89 15,-1-35-15,-17 18-16</inkml:trace>
  <inkml:trace contextRef="#ctx0" brushRef="#br0" timeOffset="20594.36">2734 4392 0,'0'-18'0,"0"36"0,-18-36 16,18 1-16,-17 17 31,34 0-15,19 0-16,52 0 31,124 0-16,70-18 1,229-17-16,-370 35 0,530-35 31,-160 17-15,124 0 0,-211 18-1,69 0 1,-122 0-1,-301 0-15,89 0 16,-71 0 0,-17 0-1,-71-17 1,-18 34 15,-17 19-15,-18-1-1,35 35 1,18-17 0,0 53-1,18 0-15,17-18 32,-35-53-32,18 71 15,-18-70-15,0 52 16,0 35-1,-18-17 1,-17-35 0,-36 17 15,-52-35-15,35-18-1,-71-17 1,36-1-1,-124-17-15,-36 18 32,195-18-32,-229 0 15,-160 18 1,107-1 0,-141 19-1,70-1 1,105-18-1,-34 1 1,123-18 15,124 0-31,87 0 32,1 0-17,17 0 1,1-35-1,17 17 1,0-17 0,0 0-16</inkml:trace>
  <inkml:trace contextRef="#ctx0" brushRef="#br0" timeOffset="21179.74">3722 4639 0,'-53'0'31,"35"0"-31,-17 35 16,-18 89-16,18-1 31,17-70-31,-52 124 16,17-89 0,-36 0-1,37-53 1,-1-35-1,35-17 1,18-1-16,0-35 31,0-35-15,0 0-16,18-1 31,17 54-31,18 35 31,-18 35-15,18 54 0,-18-19-1,36 1-15,-18-36 32,17-17-17,19-18 1,-19-36-1</inkml:trace>
  <inkml:trace contextRef="#ctx0" brushRef="#br0" timeOffset="21611.03">3969 5009 0,'0'-17'0,"0"34"46,-18 1-46,0 53 16,1-1 15,17-52-31,0 52 16,0-52 0,35 0-1,18-18 1,0-36-1,-35 19-15,17-54 16,-18 1 0,-17-19 15,-35 54-31,-18 18 16,0 17 15,-17 52-16,70 1 1,0 0 0,17-17-1,19-36-15</inkml:trace>
  <inkml:trace contextRef="#ctx0" brushRef="#br0" timeOffset="22354.08">4851 5009 0,'0'-17'0,"-36"-1"31,-17 18-15,36 0-16,-71 18 0,-1 52 31,54-34-16,18 17 1,17-18 0,88-35-1,0 0-15,18-53 32,-71 18-17,-17-1 1,-1 36-1,-17-17 1,0 52 0,0 18 15,0 35-31,0 0 31,0 53-15,0-88-16,0 71 15,0 70 1,0-35 0,0 35-1,0-53 1,-53-35 0,-105-1-1,-1-87 1,-35-36-1,35-70 1,71-18 0,70-70-1,18-36 17,71 1-17,-1 105 1,72 0-1,-1 35 1,-18 18 0,18 1-1,-106 34-15</inkml:trace>
  <inkml:trace contextRef="#ctx0" brushRef="#br0" timeOffset="22599">5133 5080 0,'0'18'47,"0"-1"-47,0 1 0,0 35 15,0-36 1,-18 19-1,1-19 1</inkml:trace>
  <inkml:trace contextRef="#ctx0" brushRef="#br0" timeOffset="22980.38">5133 4762 0,'-18'-17'16,"36"34"-16,-53-34 0,17 17 15,0 17 1,18 1 0,0 17-1,0 1 1,53-36-1,0 0 1,-35-36 0,-1-17-1,-17 36 1,-70 17 0,17 0-1,18 17 1,35 36-1,17 18 1,54-18 0,-18-35-1</inkml:trace>
  <inkml:trace contextRef="#ctx0" brushRef="#br0" timeOffset="23479.9">5503 4939 0,'0'18'32,"0"-1"-17,0 1-15,0-1 16,0 36 0,0 18-1,0-53-15,0 17 16,0 0-1,-17-17 1,-19-18 15,36-36-15,0 19 0,0-36-1,53-53 1,71 0-1,-1 53-15,18 36 32,-70 52-17,-53-17-15,17 87 0,-35-16 32,0-1-17,0-53 1,-53 18-1,-18-35 1,18-18 0,36 0-16</inkml:trace>
  <inkml:trace contextRef="#ctx0" brushRef="#br0" timeOffset="28194.26">1711 8767 0,'0'0'15,"106"-36"17,-106 19-32,0-1 15,0 0-15,0-17 16,-35 17-1,-54 1 1,1 17 0,0 0-1,-18 35 17,71-17-32,0 35 0,-1-18 15,-34 53 1,34 53-1,36-53-15,18 1 32,35-72-17,-18 1-15,71-18 16,-71-18-16,71-35 16,35-53-1,-70 18 1,-36-53-1,0 35 1,-35 89-16,18-89 16,-18 71-16,35-18 15,-52-36 17,-19 37-17,-16 157 16,52-87-31,0 70 16,0 36-16,0-18 31,0 52-31,17-34 32,1-71-17,-1-36-15,36-17 16,-17 0-16,34 0 15,36-70 1,0-1 0,-53-35-1,-18 1 17,-35 87-32,0-17 15,0 17-15,-53 0 16,-17 18-1,17 36-15,35-1 32,18 53-17,88-35-15,0 0 32,-35-18-17,-17 0 1,-1-17-1,18-18 1,0 0 0,-36 0-16,54-70 15,-1 17 17,1-36-32,-18 37 31,-53 16-16,0 89 17,0 35-17,18-17 1,-1-1 0,18-52-1,-35 0-15,18-18 16,17-18-1,-17-35 1</inkml:trace>
  <inkml:trace contextRef="#ctx0" brushRef="#br0" timeOffset="28994.07">3298 8784 0,'0'18'15,"0"-36"-15,0 53 0,0 1 16,0-19 0,0 1-16,0 35 15,0 0-15,0 0 31,71-53-31,0 0 32,-1-53-17,1-18 1,-1-17 0,-52 35-1,17 36 1,0 17-1,-17 70 1,17-17 0,18 18-1,0-36 17,-35-35-32,35 17 0,53-34 31,-1-36-16,1-35-15,-35 17 32,-54 1-17,-17 52 1,0 71 15,0 35-15,53-35-1,36-18 1,16-17 0,1-18-1,-35-35 1</inkml:trace>
  <inkml:trace contextRef="#ctx0" brushRef="#br0" timeOffset="29163.93">5151 8749 0,'17'0'47,"1"0"-47,-1 0 31</inkml:trace>
  <inkml:trace contextRef="#ctx0" brushRef="#br0" timeOffset="29774.57">6244 8590 0,'35'-18'16,"-70"36"-16,88-53 0,-18-36 15,-35 54 1,36-72 0,-36-16-1,-36 69-15,1 36 32,0 106-17,17 18 1,1-89-16,-1 106 15,0-35 1,18-18 0,0-35-1,0-88 17,18 17-17,0-35-15</inkml:trace>
  <inkml:trace contextRef="#ctx0" brushRef="#br0" timeOffset="29954.16">6279 8361 0,'0'0'0,"0"-18"16,53 1 0,18-1-1,35 18 1,-18 0-1,-35 0 1,-53 35 0</inkml:trace>
  <inkml:trace contextRef="#ctx0" brushRef="#br0" timeOffset="30124.01">6244 8590 0,'0'18'0,"0"-1"15,53-17-15,-53 36 16,53-36 0,70-18-1,36-17-15,-35 35 16</inkml:trace>
  <inkml:trace contextRef="#ctx0" brushRef="#br0" timeOffset="30324.11">7250 8555 0,'0'0'0,"0"17"15,17-17-15,-17 18 0,0 17 16,0 18 0,0-17-1,0-19 16</inkml:trace>
  <inkml:trace contextRef="#ctx0" brushRef="#br0" timeOffset="30779.81">7937 8467 0,'-17'0'31,"17"17"-16,0 1-15,0 52 16,0-34 0,0 17-1,0-36 1</inkml:trace>
  <inkml:trace contextRef="#ctx0" brushRef="#br0" timeOffset="30976.28">7743 8255 0,'0'-18'0,"0"36"0,0-18 62,36 18-62,-1 17 16,0-17-16</inkml:trace>
  <inkml:trace contextRef="#ctx0" brushRef="#br0" timeOffset="31543.65">8661 8449 0,'0'-18'15,"0"1"-15,-36-1 0,-17 18 32,1 35-17,-19 18 1,36 35-1,35-70-15,0 70 16,0-35 0,35-35-1,18-18 17,70-35-32,36-89 15,-53 36 16,-18-106-15,-70 53 0,-18 0-1,-18 88 1,-35 106 0,18 88-1,17-18 1,18 36-1,0-71 1,53-17 0,18-36-1,-18-35 17,53-18-32,17-17 31</inkml:trace>
  <inkml:trace contextRef="#ctx0" brushRef="#br0" timeOffset="31678.68">9454 8537 0,'18'0'16,"-36"0"-16,36-17 15,0 17 17,-1 0-17,1 0 1,17 0-1</inkml:trace>
  <inkml:trace contextRef="#ctx0" brushRef="#br0" timeOffset="32494.26">9613 8625 0,'0'0'16,"-35"0"-1,53 0 1,34 0-1,107-70 1,35-1 0,-70 1-1,-71 34-15,17-69 16,-70 52 0,-53 53 15,-53 53-16,54 35-15,52 35 32,35-70-17,71-18-15,17-35 32,-35 0-17,-17 0 1,-36 0-1,-17-17 1,35 17 0,17 0-1,36 17 1,18 1 0,-1 0 15,0-18-16,1-36-15,-18-16 32,35-19-17,-53 0-15,-17 54 32,-36 17-17,-35 35 1,53 0-1,-18-17 1,53-18 0,18-18-1,-71 1 1</inkml:trace>
  <inkml:trace contextRef="#ctx0" brushRef="#br0" timeOffset="32912.3">13547 7338 0,'0'-18'16,"0"36"-16,17-54 16,-17 72-1,-35 17 1,17-18-16,-70 141 15,0 36 1,53-53 0,17 35-1,53-88 1,-17-89-16,88 36 16,17-35-1,-35-89 1</inkml:trace>
  <inkml:trace contextRef="#ctx0" brushRef="#br0" timeOffset="33104.16">13811 7743 0,'-17'-17'0,"34"34"0,-34-52 16,-19 18-1,19-1 1,-1 18-1,18 35 1,18 18 0,35-35-1,-18-1-15</inkml:trace>
  <inkml:trace contextRef="#ctx0" brushRef="#br0" timeOffset="33254.21">14041 7743 0,'0'0'15,"-18"18"1,18 0 0,0-1-1,0 54 1,18-53 0</inkml:trace>
  <inkml:trace contextRef="#ctx0" brushRef="#br0" timeOffset="34744.03">14464 8061 0,'0'-18'0,"0"36"0,0-53 16,-53-1-1,0 36 1,-18 0-1,19 53 1,-19 36 0,53 16-1,18-69 1,36-19 0,17-17 15,35-35-16,0-36-15,-53 19 16,-17 34 0,35-35-1,-36 35 1,-17 36 0,18 53-1,0-1 1,52 36-1,-17-71 1,53 0 0,53-35-1,0-35 1,-54-18 0,-16-35 15,-89 18-16,-53-19 1,-53 89 0,18 0-1,-36 71-15,89 35 32,35-18-17,0-35 1,88-18-1,0-35 1,0-35 0,54-53-1,-54-1 17,-35-69-17,-36 17-15,-17 52 31,-17 19-15,-19 70 0,-17 106-1,1 35-15,52 18 32,0-54-17,35 1 1,71-53-1,-18-53 1,-18 0 0,19-53-1,-36-17 1,-18 17 0,-18 17 15,1 36-16,-18 53 1,18-17 0,-1-1-1,1-17 1,35-18 0,-35 0-16,52-36 15,18-17 1,0-17-1,-35 35 1,-35 17 0,17 53-1,-35 0 1,0 18 15,36-17-31,34-19 31,18-17-15,1 0 0,-54 0-16,88-35 15,-35-18-15,-52 35 32,-1 18-17,-35 36 16,0-19-15,0 1-16,-18-18 47</inkml:trace>
  <inkml:trace contextRef="#ctx0" brushRef="#br0" timeOffset="34904.33">16510 8043 0,'0'-17'0,"0"34"0,0-52 0,-18 35 16,1-18-1,17 1 1,17 17 15</inkml:trace>
  <inkml:trace contextRef="#ctx0" brushRef="#br0" timeOffset="35144.69">17057 7990 0,'0'18'0,"0"0"31,0 17-15,0 36-1,0 17 1,17-35 0,-17-18-1,18-35 17,-18-18-32</inkml:trace>
  <inkml:trace contextRef="#ctx0" brushRef="#br0" timeOffset="35611.67">17286 8114 0,'0'0'15,"-18"0"-15,18-18 31,18 1-15,0 17-16,88-36 16,-36 19-1,-17 34 1,-53 1-16,35 88 31,-35-36-31,0 1 31,-17-53-31,17-36 47,0 0-47,35-35 16</inkml:trace>
  <inkml:trace contextRef="#ctx0" brushRef="#br0" timeOffset="35944.92">17939 7355 0,'17'0'0,"-34"0"0,52 0 15,-17 18-15,-1 17 0,71 71 31,54 53-31,-37-36 32,-52 71-17,-53-52-15,-105 34 32,-37-53-17,89-105-15,-52 35 16,-19-18-1,18-17 1</inkml:trace>
  <inkml:trace contextRef="#ctx0" brushRef="#br0" timeOffset="37744.29">3228 10495 0,'18'0'0,"-36"0"0,53-18 31,-35 1-31,0-1 0,0-35 15,0 0 1,-106-17 0,1 17-1,-107 53 1,159 0 0,-141 18-1,0 105-15,106 36 31,70-18-15,71 35 0,35-105-1,71-71-15,-18-18 32,35-105-17,-34-54 1,-37 19-1,-69-54 1,-36 36 0,-71 105-1,1 71 1,34 88 0,19 71 15,17-18-16,35 53 1,35-53 0,19-88-1,52-35-15,-18-54 32,54-52-17,-54-18 1,-70-17-1,-35 88 1,-1 35 0,19 88-1,-1 18 1,35-36 0,-17-34 15,35-36-16,-17-36-15,70-52 32,-35-35-17,-35 34 1,-54 54 0,18 35-1,18 88 1,18 0-1,17 1 1,0-72 0,36-17-1,-18-17 1,-18-36 15,18-53-15,-53 35-1,17 18 1,-52 53 0,-1 18-1,19 70-15,17-35 32,0-35-17,-36-1-15,54-17 16,35 0-1,-1-52 1,-34-1 0,-1-18-1,-34 36 1,-1 35 15,-17 17-31,-1 54 31,36 0-31,18-19 16,-18-52 15,70 0-15,-17-35 0,0-18-1,-53 0 1,-36 36-1,-34 17 32</inkml:trace>
  <inkml:trace contextRef="#ctx0" brushRef="#br0" timeOffset="37911.53">6879 10319 0,'0'0'0,"53"0"0,106 0 15,-124 0-15,53 0 16,-35-18 0,-53 0-1,-17 18 17,-1 0-32,-88 0 15</inkml:trace>
  <inkml:trace contextRef="#ctx0" brushRef="#br0" timeOffset="38124">7514 10372 0,'-35'0'0,"70"0"0,-105 0 0,17-18 16</inkml:trace>
  <inkml:trace contextRef="#ctx0" brushRef="#br0" timeOffset="39244.28">7743 10319 0,'18'0'16,"0"0"-16,17 0 15,36-36 1,-19 1 0,37-18-1,17-17 16,-36-36-15,-70 0-16,0 53 31,-18 53-31,-52 106 32,-18 70-17,35 71 1,17-53-1,19 36 1,17-125 0,53 1-1,17-88 1,1-36 0,17-35-1,0-70 16,-70 17-31,-18-106 32,-35 107-17,-36 16-15,36 89 32,70 18-1,36-18-16,17 0 1,-53 0-16,141-35 16,1-1-1,52-16 1,-70 34 0,-71 18 15,-88 18-16,18 17 17,17-18-17,0-17 1,54 0 0,-72 0-16,54 0 15,-54 0-15,72-17 16,34-54-1,0 18 1,-34 18 0,-1 35-1,-70 18 1,17 35 15,18 0-15,-18-18-1,36-18 1,17-17 0,-35 0-1,-18 0-15,35-35 16,1-35 0,-36 17-1,-17 35 1,-18 0-1,0 54 1,0 17 0,0-36-1</inkml:trace>
  <inkml:trace contextRef="#ctx0" brushRef="#br0" timeOffset="39711.82">11448 9842 0,'0'-17'16,"0"34"-16,17-52 0,-17-18 31,0 71-15,0 35-1,0-36-15,0 125 16,0-37 0,0 19-1,0-54 1,0-17-1,0-70 17,0-1-32</inkml:trace>
  <inkml:trace contextRef="#ctx0" brushRef="#br0" timeOffset="39954.48">11430 10019 0,'0'-53'16,"0"106"-16,0-194 0,0 123 15,18-52 1,87-1 0,37 53-1,-54 71 1,-71 53 0,-140-18-1,17-17 1,71-36-1,70-35 1</inkml:trace>
  <inkml:trace contextRef="#ctx0" brushRef="#br0" timeOffset="40354.46">13441 9419 0,'0'0'0,"0"-17"0,0-1 0,0 0 15,0 1 1,-18 17 0,1 17-16,-36 71 15,-36 106 1,-16 36 0,69-89-1,36 35 16,18-140-31,105 69 16,1-69 0,-1-36-1,-34-53-15</inkml:trace>
  <inkml:trace contextRef="#ctx0" brushRef="#br0" timeOffset="40575.05">13794 9578 0,'0'-18'0,"0"36"0,-18-53 0,0 35 15,1 0 1,17 17-16,0 54 16,0-36-1,35 0 16,18-35-31,-18 0 16</inkml:trace>
  <inkml:trace contextRef="#ctx0" brushRef="#br0" timeOffset="40728.67">14023 9472 0,'0'0'0,"0"-18"15,0 36 1,0 35-1,0-35-15,0 52 16,0 18 0,18-17-1</inkml:trace>
  <inkml:trace contextRef="#ctx0" brushRef="#br0" timeOffset="41711.06">14482 9825 0,'0'0'16,"0"53"0,0-36-1,-18 36-15,18 0 32,0-17-17,18-36 1,-1 0-16,36 0 15,35-18 1,-17-35 0,52-35-1,-70 70 1,-35 18-16,17 0 16,0 18 15,18 35-16,-17 0 1,52-18 0,18-35-1,88 0 1,-71-53 0,-52 0-1,-18-18 1,0 1-1,-18 70 1,-18 0 0,1 88-1,0-53 1,17 36 0,53-53-1,18-1 16,35-17-15,-35-35 0,0-53-1,-36 52 1,1 36 0,-36 0-1,-17 18 1,-1-18-16,19 35 15,-19-17 1,19 0 0,34-18-1,1-36 1,17-17 0,-17 1 15,-36 34-16,-18 18-15,-17 18 32,0-1-32,0 18 15,0 18 1,36-17 0,17-19-1,0-17 1,-36 0-1,54 0 1,-18-53 0</inkml:trace>
  <inkml:trace contextRef="#ctx0" brushRef="#br0" timeOffset="42076.27">17745 8978 0,'0'18'16,"0"17"0,17 53-16,107 18 31,-18-18-16,-71-52-15,71 122 16,-106 36 0,-71-53-1,-70 1 1,18-37 0,87-87-16,-34 35 31,35-35-16,17-18 1</inkml:trace>
  <inkml:trace contextRef="#ctx0" brushRef="#br0" timeOffset="44359.69">3475 12453 0,'17'-18'15,"-17"1"-15,36-36 16,-36 35-16,0-35 16,0-53-1,-53 1 1,-35-1 0,52 88-1,-122 18 1,69 71-1,37 87 1,34-34-16,18 17 31,88-70-15,36-71 0,34-36-1,19-87 1,-1-36-1,-70 0 1,-36-52 0,-87 105-1,-54 71 1,18 70 0,18 88-1,17 71 16,36 18-15,53-71 0,34-70-1,1-71 1,35-36 0,1-34-1,-1-36 1,-124 71-16,54-53 15,-54 52 1,19 36 0,-19 71-1,54 17 1,-36-17 0,53-54 15,54-17-16,-54-35 1,35-36 0,-17-17-16,-18 0 31,-17 35-15,-18 53-1,-18 53 1,0 35-1,18 0 1,18-17 0,52-71-1,1 0 1,-19-35 0,19-36 15,-106 36-31,52-36 15,36-17 1,-35 53 0,-36 35-1,18 70-15,35 36 32,-18-53-17,19-35 1,-54-1-16,88-17 15,1-17 1,-36-19 0,18-52-1,0 0 1,-53 35 0,-36 53-1,19 0-15,-1 35 31,0 54-31,0-19 16,71 1 15,-70-54-31,69-17 16,36 0 0,1-35-1,-54-18 1,35-35-1,-35 17 1,-70 54 0,0 34-1,-1 36 1,19 0 0,52 18 15,35-54-16,-17 1 1,-71-18 0,-17-35-1,-18 0-15</inkml:trace>
  <inkml:trace contextRef="#ctx0" brushRef="#br0" timeOffset="45353.85">9825 12188 0,'35'0'0,"-35"-17"0,0-1 16,18 1-1,52-54 1,-17 36 0,-17 17-16,52-35 15,0 18 1,-35 35 0,0 35 15,0 36-16,0-18 1,-36-36-16,54 19 16,35-36-1,17-36 1,-35-17 0,36-17-16,-1-1 31,-88 54-31,54-1 15,-36 18 1,-18 18 0,0-1-1,18 19 1,35-19 0,-17-17 15,17-35-16,0 0-15,18-18 32,18 0-17,-89 35-15,35 0 16,1 1 0,-36 17-1,0 53 1,-17 0-1,35 0 1,0-18 0,53-35-1,-89 0-15,107 0 16,-36-35 0,18-18-1,-18 35 16,-70 0-15,-1 18-16,-17-17 0,0 34 31</inkml:trace>
  <inkml:trace contextRef="#ctx0" brushRef="#br0" timeOffset="46003.98">14605 11254 0,'0'0'0,"0"-53"31,-18 53-15,-87 53-16,-19 88 15,36 0 17,-18 88-17,88-35 1,18-141-16,71 123 15,123-87 1,-53-54 0,88-17-1,-105-36 1,-89-17 0</inkml:trace>
  <inkml:trace contextRef="#ctx0" brushRef="#br0" timeOffset="46909.89">15028 11642 0,'0'0'16,"0"-18"-16,-53 0 15,36 18-15,17-17 16,0 17 0,53 53-1,17 35 1,18 0 15,18 18-15,-70-71-16,-1 36 15,-18-36 1,-17-53 15,0-17-31</inkml:trace>
  <inkml:trace contextRef="#ctx0" brushRef="#br0" timeOffset="48674.25">15169 11571 0,'0'-18'16,"0"36"-16,18-53 0,-18 0 16,0 17-16,0-35 15,0 18 1,0 17-1,-35 89 1,35 70 0,-35 17-1,17-52 1,-35 18 0,53-107-16,-18 36 15,1-35 1,17-36 15,0 1-15,0-89-16,17 0 15,19 18 17,-36 70-32,17 36 31,1 52-16,17 1 1,18 0 0,18-36-1,70-35 1,-35-18 0,-1-52-1,-16-1 1,-36-17-1,-53 53 17,0 17-32,-18 36 31,-17 52-15,35 18-1,17 1 1,19-37-1,-19-52-15,54 0 16,17-17 0,0-18-1,18-36 1,-71-17 0,-70 0 15,-53 35-31,-36 35 31,18 53-15,71 36-1,35-1 1,0-52-16,18 35 16,-1-35-16,54 17 15,70-17 1,18-18-1,17-18 1,-17-35 0,-88 0-1,-54 35-15,1 1 16,-36-19 0,-52 54-1,-19 35 16,37-35-15,52 35-16,17-53 31,36 0-31,0-18 32,18 18-32,-36 35 31,-18-17-31,1 35 15,0-18-15,17 53 16,18 71 0,-18 17-1,-17-17 1,-53-18 0,-159 36 15,35-124-16,0-106-15,18-36 32,70 1-17,71-35 1,18 70-16,53-106 16,-36 89-16,88-89 15,71-18 1,-88 89-16</inkml:trace>
  <inkml:trace contextRef="#ctx0" brushRef="#br0" timeOffset="48860.83">16827 11712 0,'53'0'0,"-106"0"0,124 0 15,-71 18 1,0-1-16,0 54 16,0-18-1,0-35 1,35-18 31,-52-36-47,-1-34 15</inkml:trace>
  <inkml:trace contextRef="#ctx0" brushRef="#br0" timeOffset="49024.5">16880 11571 0,'-17'0'32,"-1"0"-32,18 18 15,0-1 1,35 19 0,1-36-1</inkml:trace>
  <inkml:trace contextRef="#ctx0" brushRef="#br0" timeOffset="49434.39">17145 11712 0,'0'0'0,"0"18"0,35 17 16,1 18 0,-36-18-1,0-17 1,-18-18 15,0-18-15,18-35-1,0 36-15,18-54 16,70-17 0,88 0-1,-70 70 16,0 53-15,-53 36 0,-53-53-16,0 70 15,-35-35-15,-18 0 32,0-53-32,35 17 31,18-34-16</inkml:trace>
  <inkml:trace contextRef="#ctx0" brushRef="#br0" timeOffset="49760.14">17956 11201 0,'0'0'0,"36"0"0,-1 0 0,18 88 32,35 53-32,36-18 31,-36 1-15,-71-89-16,-17 106 0,-105-35 31,-1-18-16,35-70 1,1 17 0,34-35-1,36-35 1,0 17-16</inkml:trace>
  <inkml:trace contextRef="#ctx0" brushRef="#br1" timeOffset="65984.14">3492 3528 0,'18'0'16,"-18"-18"0,0 0 15,-18 18 0,1 0-15,-36 36 15,18 17-15,17-36-16,-35 36 15,35 35 1,18-35-1,0 0 1,18-17 0,35-1-1,0-35 1,35 17 0,-17-17-1,17 0 1,-35-17-1,35-18 17,-17-1-17,-36 1 1,-35 17 0,17-17-1,-17 0 1,0-18-1,0 18 1,0 17 0,-17-17-1,-1-1 1,1 1 0,-19 17-1,-17 18 1,0 0-1,36 0 17,-36 0-17,0 0-15,18 18 32,-36 17-32,71 1 31,-70-19-16,34 19 1,19 17 0,-1-18-1,0 18 1,18-18 0,0 0-1,0-17 1,36 0-1,17-1 17,-1-17-17,1 0 1,36 0 0,-19 0-16,1 0 31,-18-35-16,-18 0 1,0-1 0,-35-17-1,0 18 1,0-35 0,-53 17-1,-17 0 1,34 35 15,-34 18-15,17 0-1,-35 0 1,35 35 0,35-17-16,-52 35 15,52-18 1,0 36-1,18-36 1,0 0 0,53 1-1,0-36-15</inkml:trace>
  <inkml:trace contextRef="#ctx0" brushRef="#br1" timeOffset="67257.34">5327 3616 0,'0'0'16,"-35"-18"15,17 18-31,0 0 16,1 0-1,-1 18 1,-17 17 0,17 18-1,1 18 1,17-18-1,0-18 1,0-17 0,52 17-1,1-35 1,18 17 0,17-17-1,-17-17 1,17-18-1,18-1 1,-36-34 0,-52-1-1,-18 18 1,0-17 0,-88-1-1,0 36 1,17 35 15,-35 0-31,36 17 16,-36 36 15,35 0-15,54 36-1,17-19 1,0-17-1,17 0 1,36-18 0,18-17-1,-36-18-15,71 0 16,-18 0 0,35-35-1,-70-1 1,0-17-1,-35-17 17,-18-1-17,-53 1 1,-35 17 0,-36 53-1,18 0 1,18 35-1,71-17-15,-19-1 16,19 1-16,-19 53 16,36-36-1,-17 18 1,-1-36 0</inkml:trace>
  <inkml:trace contextRef="#ctx0" brushRef="#br1" timeOffset="68038.42">3210 4004 0,'0'0'0,"-17"0"15,17 18 1,-18-1 0,18 19-1,0-19-15,0 54 16,0 35-1,0-53 1,0 17 0,0-52-1,-18-18 32,18-18-47,0 0 0</inkml:trace>
  <inkml:trace contextRef="#ctx0" brushRef="#br1" timeOffset="68264.13">3122 4110 0,'0'0'0,"88"0"31,-88 17-31,36 1 15,-1 35-15,-18-53 16,19 53 0,-19-35-1,1-1 1,0-17 0</inkml:trace>
  <inkml:trace contextRef="#ctx0" brushRef="#br1" timeOffset="68834.11">3704 4110 0,'-17'17'15,"-19"-17"1,36 36-16,-70 17 16,-1-18-1,53-17-15,-34-1 16,16 1 0,36 0-1,36-54 16,-19 19-15,18-19 0,71-34-1,-53 34 1,18 1 0,-54 35-16,1 0 31,-18 18-16,0 35 1,-18 17 0,18-17-1,0 35 1,0-52 0,18-19-1,-18 1 1</inkml:trace>
  <inkml:trace contextRef="#ctx0" brushRef="#br1" timeOffset="69783.89">5891 4057 0,'0'0'0,"0"-18"0,-35-35 31,17 53-31,18-17 16,-17-1-1,17 0 1,0 36 31,0 0-31,0 70-16,0 35 31,0-52-16,0 17 1,0-70-16,0 17 16,0-53 46,0 1-62,0-1 16</inkml:trace>
  <inkml:trace contextRef="#ctx0" brushRef="#br1" timeOffset="70107.74">5891 3951 0,'0'0'0,"0"-18"32,18 18-1,0-17-31,35 17 16,-1 0-1,-16 0 1,17 0-1,-36 0 1</inkml:trace>
  <inkml:trace contextRef="#ctx0" brushRef="#br1" timeOffset="70423.14">5856 4180 0,'0'0'15,"0"18"-15,0 0 16,18-18-1,35 0 1,35-18 0,-18 18-1,-52-18 17,0 1-32,-18-19 31</inkml:trace>
  <inkml:trace contextRef="#ctx0" brushRef="#br1" timeOffset="77654.1">4762 10989 0,'36'-35'15,"-36"17"1,0 0-16,-18 1 16,0-18-16,-34-1 31,-19 36-15,-17 0-1,-36 53 1,54 35-1,70-52-15,-18 34 16,18 1 15,35-18-15,36-53-16,35 0 31,0-71-15,-18-17-1,-35-18 1,-18 0 0,-17-35-1,-18 18 1,0 105 0,0-17-16,0 52 15,0 107 1,-18 35-1,18-36 1,18-35 15,35 0-15,-53-70-16,88 0 16,-18-18-16,19-53 31,-37-18-16,1 1 1,-53 17 0,0 35-16,18 36 47,-18-1-47,0 36 15,35 18 1,18-36-1,-35-17-15,52-18 16,19-18 0,16-35 15,-34 0-31,-18-17 31,0 35-15,0 35-1,0 17 1,0 18 0,-36 1-1,36-19 1,0-17 0,-35 0-16,35 0 15,0-17 1,-18-36-1,0 18 1,18 17 15,-18 36-15,-17-1 0,35 18-1,0 18 1,17-35-1,18-18 1,18 0 0,-88 0-16,70-35 15,0-18 1,1 0 0,-37 18-1,-34 52 16,0 19-15,105-1 0,-105-18-1,-1 1 17,107-18-32,-36 0 31,-70 0-31,17 0 15,18-53 1,0 36 0,35-1-1,18 18 1,-53 0 0,35 53-1,-35-18 1,53-35-1,-71 18 1,18-18 0,-18-18 15,-17 18-31,35-35 16,-36 0-16,-17 17 15</inkml:trace>
  <inkml:trace contextRef="#ctx0" brushRef="#br1" timeOffset="78974.48">9349 10777 0,'53'18'16,"-106"-36"-16,106 54 0,-71-36 0,-53 35 31,18 35-15,53-52-16,-17-18 15,34 0 1,36-18 0,36-17-16,34 0 31,0-18-15,19 0-1,-125 53 1,18 35-1,-35-17 1,71 35 0,17-35 15,0-1-31,-52-17 16,70 0-16,35 0 31,0-35-31,-53 0 31,0-1-15,-53 36-16,-17 0 15,17 0 1,1 36 0,-1-1-1,18 0 1,35-17-1,-70-18-15,70 0 16,-35 0-16,88 0 16,-35 0 15,17-53-15,-52 0-1,17 18 1,-53 35-16,-17 0 15,17 17 1,0 19 0,1 17-1,34-36 1,18-17 0,36 0-1,-1 0 1,-34-35-1,16 0 1,-16 17 15,-54 18-15,-17 0-16,-1 18 47,1-18-32,-1 17-15,36-17 16,0 18 0,-35-18-16,52 0 0,19 0 31,-1-53-15,-35 35-1,-18 18 1,-17 0-1,-18-17 1,17 34 15,19-17-31,34 0 16,71 0 15,-53 0-15,-17 0-16,-53 0 15,35-53 1,-1 36 0,-34-1-16</inkml:trace>
  <inkml:trace contextRef="#ctx0" brushRef="#br1" timeOffset="79814.21">15593 10654 0,'0'0'0,"17"0"0,1 0 0,35 35 16,-18-35-1,-17 0-15,52 0 16,1-35 0,105-18-1,1 0 1,17 18 0,-159 35-16,71 0 15,-53 0 1,0 35-1,17-17 1,-17 17 15,18-17-15,-36-18-16,0 0 0,-17 0 16,70 0-1,53 0 1,0 0-1,0 0 1,18-18 0,-123 18-16,87 0 15,18 0 1,18 0 0,35 0-1,0 18 1,-71-18-1,-87-53 1</inkml:trace>
  <inkml:trace contextRef="#ctx0" brushRef="#br1" timeOffset="80940.07">5997 11624 0,'0'0'0,"0"-18"0,0 1 16,0-1-16,0 0 16,0-34-1,-17-1 1,-1 17 15,-17 19-15,17 17-16,0 0 0,1 53 31,17 17-15,17-17-1,72 0 1,-1-53 0,-71 0-16,54 0 15,70 0 1,-35-53-1,70 0 1,1 0 15,-54 36-31,89 34 32,-89 36-17,-52-18 1,52-17-1,1 0 1,-18-18 0,105-18-16,-87-17 31,35 0-15,-18-1-1,-36 19 1,37 17-1,-1 17 1,-106 1-16,88 0 16,36-1 15,18-17-15,-72 0-16,37 0 31,-1-17-31,0-19 31</inkml:trace>
  <inkml:trace contextRef="#ctx0" brushRef="#br1" timeOffset="88186.19">7832 3545 0,'-36'0'0,"1"0"0,-35 0 31,52-17-31,-53 17 16,18 0-1,1 0 1,69 0 0,89 17-16,53-17 31,52 0-15,19 0-1,-36 0 1,88 0-1,-229 0-15,106 0 16,-18 0 0,-88 0 15,-36-17-31,1 17 31,-18-18-15,-18 0-1,-17-17-15</inkml:trace>
  <inkml:trace contextRef="#ctx0" brushRef="#br1" timeOffset="88655.24">8925 3246 0,'0'0'0,"-35"35"15,35-53 1,0 53 0,0-17-16,18-18 31,35 53-31,17-35 31,18 17-15,-52-35-16,16 0 0,19 0 31,-53 0-31,35 0 16,-36 0-1,-17 18 17,-17-1-32,-36 18 15,-18 36 1,36-53-16,-36 52 15,-35 36 1,36-53 0,88-53-1,-36 18 1,-17-18 0</inkml:trace>
  <inkml:trace contextRef="#ctx0" brushRef="#br1" timeOffset="89484.16">10407 3422 0,'18'-53'16,"-18"-18"-1,0 36-15,-18 18 16,-35-1 0,18 18-1,-71 53 1,18 35 15,35 0-15,53-53-16,-18 71 15,18-53 1,18-17 0,35-36-1,17 0 1,1-53 0,52-18-1,-123-35 1,36 36-1,-36 17 1,17 53 15,-17 35-15,0 53 0,0-17-1,0-1 1,53-34-16,53-19 31,35-17-15,-17-35-1,-89 17-15</inkml:trace>
  <inkml:trace contextRef="#ctx0" brushRef="#br1" timeOffset="89564.44">11148 3422 0,'0'-35'0,"0"70"0,0-123 16,0 70-16,-88-17 15</inkml:trace>
  <inkml:trace contextRef="#ctx0" brushRef="#br1" timeOffset="89964.04">10777 3404 0,'-35'71'16,"35"-1"0,18-17 15,35-35-31,-36-18 15,54 0 1,17 0 0,-17-53-16,-1-35 31,-52-53-15,17 0-1,-35 52 1,0 19-1,0 52 1,-18 71 15,18 71-15,0-19 0,0 37-1,0-72 1,53-17-1,0-35 1,53-18 0,-88 0-16</inkml:trace>
  <inkml:trace contextRef="#ctx0" brushRef="#br1" timeOffset="90714.51">11871 3298 0,'0'0'0,"0"-17"0,-18-36 16,-35 18 0,-35 35-1,18 35 1,17 18 15,0 70-15,35-35-1,18 1 1,0-54 0,53-17-16,53-18 31,-18-53-15,-17-53-1,-54 18 1,19-53-1,-19 17 1,36 36 0,-53 53 15,0 17-15,-17 36-16,-54 52 31,71 71-31,18-17 31,-18-89-31,17 71 16,1-36-1,35-52 1,35-18 0,-17-18-1,17-35 1,0-35-1,-18 18 1,-70 52 15,18 18-31,-18 71 16,0-1 15,0-17-15,0-35-1,0-1 1,53-17 0,0-53-16</inkml:trace>
  <inkml:trace contextRef="#ctx0" brushRef="#br1" timeOffset="91085.25">12506 3087 0,'0'0'0,"-18"0"0,-17 17 15,35 19 1,0-19 0,35-17 15,-17 0-31,0-17 31,-18-19-15,0 19-16,0-1 15,-18 18 1,-17 0 0,17 18-1,-17 35 1,17-18-1,18-17-15,0-1 16,71-17 0</inkml:trace>
  <inkml:trace contextRef="#ctx0" brushRef="#br1" timeOffset="91414.1">12929 2963 0,'0'0'16,"-17"0"-16,-19-17 15,19 17 1,-19 17 0,1 54-1,18 35 1,-1 0-1,-17 17 1,35-52 0,0 17-1,0-53 1,17-35 0,36-18 15,-35 18-31</inkml:trace>
  <inkml:trace contextRef="#ctx0" brushRef="#br1" timeOffset="91685.44">13212 3210 0,'0'0'16,"0"-17"-16,-18 17 31,18 17-31,-35 19 15,-1 34 1,36-52-16,-17 70 16,17-35-1,0 0 1,17-53 31,36 0-47,0-36 31</inkml:trace>
  <inkml:trace contextRef="#ctx0" brushRef="#br1" timeOffset="92464.33">13617 3228 0,'0'0'0,"0"-18"0,-17 18 31,-1 18-31,-17 35 15,17 17 1,18 19 0,0-72-16,0 1 15,0-1 1,0 1 0,18-18-1,17 0 1,-17-53-16,-18 0 31,17-53-15,-17 89-16,18-54 15,-1 1 1,36 34 0,0 36-1,18 36 1,-53 34-1,-18-34-15,17 52 16,-17-18 0,0 1 15,0-36-15,0-17-1,0-36 1,0 0-1,0-34 1,0-1 0,35-53-16,-17 88 15,53-70 1,70 35 0,35 53-1,-52 18 1,-54 70-1,-70 18 1,0-36 0,-70 1-1,52-54 1,-17 1 0,17 0-1,0-18 1,18-18 15,0 0-15,-17-17-16</inkml:trace>
  <inkml:trace contextRef="#ctx0" brushRef="#br1" timeOffset="92705.63">13811 2769 0,'-17'0'15,"34"0"-15,-52-17 0,17 17 0,1 0 16,-1 0 0,0 0-1,1 0 16,-1 0-15,-17 0 0</inkml:trace>
  <inkml:trace contextRef="#ctx0" brushRef="#br1" timeOffset="92971.13">12806 3157 0,'0'0'0,"17"0"31,19 0-15,52 0-1,-18-17 1,1-1 0,-53 18-16,-1 0 0</inkml:trace>
  <inkml:trace contextRef="#ctx0" brushRef="#br1" timeOffset="94384.99">6385 5186 0,'0'17'15,"71"1"1,-18-18 0,88 0-16,141-18 31,-70 18-15,-124-17-16,194-1 15,-88 18 1,-17-17-1,-125-1 1,-52 0 15,0 1 1,-17-1-32</inkml:trace>
  <inkml:trace contextRef="#ctx0" brushRef="#br1" timeOffset="94855.86">7708 4904 0,'-17'0'15,"-1"17"-15,18 1 0,0 35 16,0-18-1,88 36 1,0-54 0,53-17-1,-35 0 1,0-35 15,-71 0-15,-35-1-1,0 1 1,-70 35 0,-1 53-16,-17 35 31,-18 53-15,89-105-16,-36 52 15,17-18 1,19-17-1,-1-53 32,0 0-47</inkml:trace>
  <inkml:trace contextRef="#ctx0" brushRef="#br1" timeOffset="95784.46">3157 5062 0,'0'0'0,"-17"0"0,-1 0 31,0 0-15,18 18-1,18-18 1,0 0 0,105 0-1,36 0 1,123 0-1,-35-35 1,-176 35-16,352-53 16,-70 18-1,70-1 1,-88 1 15,0 0-15,-105-1-1,-142 36 1,-70 0 0,-18-17-16,-36 17 47,1 35-32,17-35-15</inkml:trace>
  <inkml:trace contextRef="#ctx0" brushRef="#br1" timeOffset="96505.22">3404 5680 0,'18'-18'63,"-18"0"-63,18 18 31,-18-35-31,-71 35 31,-70 35-15,53 1-16,17-19 31,54 19-15,34-19-1,18 1-15,36 17 16,52 18-1,-52 0 1,-53 0 0,-54 0-1,-69-18 1,87-35 0,-53 0-1,1 0 1,35-18-1,-1 1 1,19-18 0,34-18-1,1 35-15,35-35 16,17 18-16</inkml:trace>
  <inkml:trace contextRef="#ctx0" brushRef="#br1" timeOffset="96934.46">3739 5715 0,'0'0'0,"0"18"0,-17 35 15,-1 17 1,-35 1 0,53-18-1,-17-1 1,17-34 15,17-18-31,54 0 16,-18 0-1,17-53 1,-17-17 0,-35-1-1,-1 18 1,-17 36-1,0 87 17,0 18-17,18-35 1,-18-35 0,0 35-1,35-36 1,18-17-16,0-35 15</inkml:trace>
  <inkml:trace contextRef="#ctx0" brushRef="#br1" timeOffset="97454.2">4339 5627 0,'0'0'16,"-17"0"-16,-1 17 15,-35 72 1,35 16 0,18-16-1,0-19 1,0-17 0,0-35 15,0-1-31,0-34 31,0-19-15,0-34-16,0-1 31,89 1-15,-19 35-1,-52 35-15,70 0 16,-35 35-1,0 35 1,-53-17 0,-53 18-1,-35-18 1,17-18 0,53-35-1,-70 18 1,53-18-16,35-18 31,0-35-15</inkml:trace>
  <inkml:trace contextRef="#ctx0" brushRef="#br1" timeOffset="97938.25">5027 5786 0,'0'17'15,"-18"1"-15,1 17 0,-1 0 16,-17 1 0,17-1-1,18-17 1,-17-1-1,17 18 1,-36-35 15,36-35-15,0 0 0,0 17-16,18-35 15,70-35 1,-53 71-1,18 17 1,-35 0 0,17 52-1,-35-34-15,18 17 16,0-17 0,-18 35-1,0-18 1,0-17-1,-53-18 1</inkml:trace>
  <inkml:trace contextRef="#ctx0" brushRef="#br1" timeOffset="98220.06">5521 5891 0,'35'-17'15</inkml:trace>
  <inkml:trace contextRef="#ctx0" brushRef="#br1" timeOffset="98414.11">5786 5786 0,'0'17'15,"0"1"-15,0-1 0,-18 1 16,0 53 0,18-36-1,0-17 1,0-36 31</inkml:trace>
  <inkml:trace contextRef="#ctx0" brushRef="#br1" timeOffset="98994.2">5309 5909 0,'0'0'0,"-35"0"31,17 0-31,18-18 16,0-17-1,0-18 1,53 36 0,18-1-1,-1 18 1,-52 35 15,-18-17-31,35 35 16,-35 0-16,0 0 31,0-36-15,0 1-1</inkml:trace>
  <inkml:trace contextRef="#ctx0" brushRef="#br1" timeOffset="99534.52">5856 5503 0,'0'0'0,"-18"0"0,-17 18 31,35 0-31,0 17 16,0 0-1,18-35 1,35 0 0,0 0-1,17-35 1,-70 0 0,0-1 15,-17 1-31,-36 35 31,0 0-15,35 35-1,0-35-15,18 53 16,0 0 0,0-35-1,18-18-15</inkml:trace>
  <inkml:trace contextRef="#ctx0" brushRef="#br1" timeOffset="99883.99">6209 5486 0,'0'17'15,"0"1"-15,0 0 16,0 17-16,0 71 16,-18-36 15,1 36-15,-1-18-1,18-35 1,18-35-1,17-18 1,18 0 0,0-18-1,-18-17 1,-17 17 0,17-35-16</inkml:trace>
  <inkml:trace contextRef="#ctx0" brushRef="#br1" timeOffset="100104.32">6209 5803 0,'0'0'0,"18"0"31,-1 0-16,1 0-15,35 0 16,35-35 0,-53 17-16,71-17 15</inkml:trace>
  <inkml:trace contextRef="#ctx0" brushRef="#br1" timeOffset="102974.36">3986 13300 0,'0'0'0,"18"0"15,0-18-15,-1 18 16,-17-70 0,0 17-1,-53 0 1,-35 35 0,71 18-1,-89 18-15,35 35 16,-17 35 15,53 0-15,35 18-1,35-36 1,-17-52-16,70 35 16,18-53-1,-18-35 1,18-54-1,-1-16 1,-52-1 0,-53 88-16,0-123 15,0 35 1,0 18 15,0 70-15,-17 107-1,-19 52 1,19-18-16,17 1 16,35-71 15,71-1-31,0-52 31,53-35-15,-18-18-1,-53-17 1,-35 34 0,-53 19-1,17 17 1,1 35 0,-18-17-1,53 35 1,-18-18-16,36-17 31,-1-18-15,1 0-1,17-53 1,-70 35-16,35-35 0,17 18 31,-17 17-15,-18 18-1,36 35 1,0 1 0,-54-19-16,71 1 15,18-18 1,-18 0 15,36-35-31,-54-1 16,-17-16 15,-35 52-31,17-36 16,18 36-16,0 0 31,-18 53-31,36-35 31,17 17-15,-70-35-16,88 0 15,35-18 1,-18-34 0,1-19-1,-54 18 1,1 18 0,-54 17-1,36 18 1,-35 0 15,0 18-31,-36-18 16</inkml:trace>
  <inkml:trace contextRef="#ctx0" brushRef="#br1" timeOffset="103234.62">8026 13123 0,'0'0'15,"-18"0"-15</inkml:trace>
  <inkml:trace contextRef="#ctx0" brushRef="#br1" timeOffset="104094.4">8026 13106 0,'0'17'16,"70"-17"-1,36 0 1,-88 0-16,52-35 15,1 17 1,35 1 0,17-1-1,-17 0 1,-53 18 15,-18 0-31,36 0 16,-36 18-1,36 0 1,-1-18-16,1 0 31,70-36-15,-53-16 0,0 16-1,0 1 1,-17 35-1,-18 35 1,-36 1 0,1-19-16,17 1 15,54-1 1,-19-17 0,36 0-1,53-52 16,-1-19-15,-122 53-16,52-35 16,0 36-1,-35 17 1,-53 17-16,18 36 31,70-17-15,0-36-1,36 17 1,34-17 0,1-53-1,-18 36 1,-88-1 15,-35 0-31,17 1 16,0 17-1,-17 17 1,0 1-16,52 0 31,54-1-15,34-17 0,-34 0-1,-71-35 1,-89 17 15,19 18-31,-18-17 16,17 17-16</inkml:trace>
  <inkml:trace contextRef="#ctx0" brushRef="#br1" timeOffset="104652.34">13212 12400 0,'0'-18'15,"0"36"-15,0-53 0,0 17 16,-18 18-16,-17 0 0,-71 88 31,-18 54-15,54 16-1,34 54 1,19-89 0,17-87-16,35 70 15,71-89 1,-18-17 0,36-53-1</inkml:trace>
  <inkml:trace contextRef="#ctx0" brushRef="#br1" timeOffset="105583.82">13635 12682 0,'0'0'0,"0"-17"16,0-1-16,-35 18 31,-54 35-15,36 18-1,53 0 1,36 0 0,34-35-1,18 17 1,-35-17 0,-53-1 15,-53-17 0,-35 0-31,71 0 16,-1 36 15,18-1-31,53 18 31,35-53-15,-17 0-1,52 0 1,1-36 0,-1-16-1,-105 34-15,52 0 16,-34 1 15,-1 17-15,0 35-1,0 0 1,18-17-16,36-18 31,-19 0-15,-17 0 0,35-35-1,-35-1 1,-18 1-1,1 35 1,-19 0 0,1 35-1,0-17 1,34 17 0,-34-35-1,35 0-15,18 0 16,17 0 15,-35-17-31,-36-1 16,19-17 15,-1 35-15,0 0-1,-35-18 1,18 18-1,-1-35 1,36-18 0</inkml:trace>
  <inkml:trace contextRef="#ctx0" brushRef="#br1" timeOffset="106085.54">15452 12541 0,'-18'-17'16,"36"34"-16,-36-52 0,0 0 15,1 35 1,-19 17-16,36 1 16,-17 70-1,17 0 1,0 18-16,0-18 31,0-35-15,0-17-1,17-36 17,1-36-17,17-17 1,-17 36 0,53-19-16,52 1 31,-70 35-16,0 35 1,-53 1-16,0 17 31,-53 0-15,-18-36-16,18 1 31,36-18-15,52 0 15,0-18-31</inkml:trace>
  <inkml:trace contextRef="#ctx0" brushRef="#br1" timeOffset="106366.79">15963 12859 0,'0'0'16,"18"0"-16,-1 0 15,19 17 1,-36 1 0,17 0-16,19-18 31,17 0-15,-1 0-1,1-18 1,53-35-1,-53 18 1,-35 17 0,-1 18-1</inkml:trace>
  <inkml:trace contextRef="#ctx0" brushRef="#br1" timeOffset="106664.25">16316 12823 0,'18'18'15,"-36"-36"-15,159 71 0,-141-35 16,18 0-1,17-1 1,36-17 0,-19-17-16,37-19 31,-1-17-15,-71 53-1,19 0 1,-36 36-1,0 34 1,0-34 0,17-19-1,1-17-15,53 0 16,-18-17 15,-36-36-31,-17 35 16</inkml:trace>
  <inkml:trace contextRef="#ctx0" brushRef="#br1" timeOffset="106914.03">17198 12506 0,'-18'0'15,"1"18"-15,17-1 0,-18 1 16,0 0-16,18 70 15,0-35 1,0 35 0,0-35-1,0-36 1,-17 19 0,-1-36-1,0-18 1</inkml:trace>
  <inkml:trace contextRef="#ctx0" brushRef="#br1" timeOffset="107116.72">16951 12771 0,'0'0'0,"18"0"31,70 0-15,-35 0-1,35 0 1,0-18 0,-70 0-16,35 1 15,-71-1 1</inkml:trace>
  <inkml:trace contextRef="#ctx0" brushRef="#br1" timeOffset="107244.29">16757 12665 0,'-18'0'0,"36"0"0,-53 0 15,17 0 1,0 0-16</inkml:trace>
  <inkml:trace contextRef="#ctx0" brushRef="#br1" timeOffset="107366.63">17515 12541 0,'18'-17'16,"17"-1"-16</inkml:trace>
  <inkml:trace contextRef="#ctx0" brushRef="#br1" timeOffset="107568.97">18045 12912 0,'-18'0'0</inkml:trace>
  <inkml:trace contextRef="#ctx0" brushRef="#br1" timeOffset="107694.51">17956 12982 0,'-35'0'47,"388"-106"0</inkml:trace>
  <inkml:trace contextRef="#ctx0" brushRef="#br1" timeOffset="108064.38">18927 12859 0,'0'0'0,"17"17"31,1-17-31,17 0 16,-17 0-16,17-35 31,-17 35-15,17-18-1</inkml:trace>
  <inkml:trace contextRef="#ctx0" brushRef="#br1" timeOffset="118548.75">2875 3775 0,'0'0'0,"0"-18"32,-18 18-17,18-18-15,0 1 32,18 17 14,35 35-30,18 0 0,-36-17-16,71 35 15,105 53 1,-17-18 0,36 53-1,-107-70 16,36 52-15,-106-70 0,-36-18-16,-17-17 31,-17-18 0,-18-18-15,35 1-16</inkml:trace>
  <inkml:trace contextRef="#ctx0" brushRef="#br1" timeOffset="118868.44">4269 3581 0,'0'-18'0,"0"36"0,-18-36 32,-35 18-17,-53 71 1,18-1-1,-71 89 1,-105 70 0,52-52-1,141-124-15,-123 105 16</inkml:trace>
  <inkml:trace contextRef="#ctx0" brushRef="#br1" timeOffset="119002.11">2663 4780 0,'18'-18'15,"0"18"-15,17-35 16,18 0 0</inkml:trace>
  <inkml:trace contextRef="#ctx0" brushRef="#br1" timeOffset="119714.3">5397 3651 0,'0'0'0,"36"-17"16,-19 17-16,72 0 31,-72 17-31,89 36 16,53 35-1,-89-35-15,89 53 16,-18 18 0,-53-36-1,36 0 1,-54-53 0,-52-17-16,17 0 15,-52-18 32,-36-18-47,35 0 16</inkml:trace>
  <inkml:trace contextRef="#ctx0" brushRef="#br1" timeOffset="120068.13">6826 3598 0,'18'-17'16,"-36"34"-16,36-52 0,-18 17 16,-18 18-1,-35 0 1,0 18-1,-123 88 1,0 17 0,-89 124-16,53-53 31,-35 0-15,18-35-1,70 17 1,142-105-1,-1-36 1</inkml:trace>
  <inkml:trace contextRef="#ctx0" brushRef="#br1" timeOffset="142798.07">988 11536 0,'0'0'0,"-18"0"0,36 0 31,-36 0-31,0 0 16,36 0 15,17-35-15,1 17-16,87-53 16,89-34-1,-36 16 1,36 1-1,-106 35 1,-71 36 0,18-1-1,-35 18 1,-36 0 15,0 0-15,1 0-1</inkml:trace>
  <inkml:trace contextRef="#ctx0" brushRef="#br1" timeOffset="143524.29">1764 10883 0,'0'-17'16,"0"34"-16,-18-34 0,1 17 0,17 17 47,0 1-31,0-1-1,35 19 1,18-36-1,17 17 1,1-17-16,-1-17 31,-52 17-31,35-36 16,-35 36-16,35-35 16,-18 35-1,-35-35 1,-18 35-1,-17 0 1,-18 18 0,35-1-1,-17 36 1,0 0-16,35 35 31,-35 0-31,17-17 31,18-53-31,0 35 16,-18-18 0,18-18-1,0 1 1</inkml:trace>
  <inkml:trace contextRef="#ctx0" brushRef="#br1" timeOffset="160054.24">5221 0 0,'0'0'0,"18"0"0,-1 0 15,-34 0 95,-1 0-110,0 0 0,18 35 31,-52 142-31,34-124 16,-35 35-1,35-35-15,-87 88 16,52-71-1,17-52-15,1-18 32,-18-18-17,53-52 1,0-1 0,0-52-1,18 17 1,-1 0-1,1 71 1,17 17 0,-17 18-16,17 88 31,1 18-15,-1-18-16,18 1 15,0-36 16,-36-53-31,54 0 16,-18 0 0,17-18-1,-17-35-15,-18 0 32,18-35-17,-35 17 1,-18 54-16,18-54 15,-1 36 1,-17 17 0,0 36-1,-17 35 1,-1 53 0,0-1 15,18-34-16,18-18 1,17-35 0,54-18-1,-72 0-15,54-18 0,17-35 32,-70-18-17,-18 18 1,-18-35-1,-35 71 1,-18-1 0,54 18-16,-36 35 15,0 18 17,35 0-17,18 0-15,53 0 31,-35-53-31</inkml:trace>
  <inkml:trace contextRef="#ctx0" brushRef="#br1" timeOffset="160774.14">6191 353 0,'0'0'0,"0"-18"0,-17 18 31,-36 18-15,0 17-1,-35 36 1,70-18 0,18-18-1,0-18 16,53-17-31,35-35 32,-17-18-17,-18-17-15,-36 17 32,-17 17-17,18 36 1,-18 18-1,0 35 1,0 18 0,0-54-16,-35 124 31,35-17-31,-18 70 16,0 0 15,1-53-16,17 0 1,-18-35 0,-35-36-1,-35-34 1,-53-36 0,17-53-1,107 35-15,-72-70 16,19-35-1,35-19 1,35 72 0,35-1-1,71-17 17,52 0-17,-69 53-15</inkml:trace>
  <inkml:trace contextRef="#ctx0" brushRef="#br1" timeOffset="161045.07">6544 600 0,'0'17'16,"0"1"-16,0 0 15,0-1-15,0 1 16,0 0 0,-18-1 15</inkml:trace>
  <inkml:trace contextRef="#ctx0" brushRef="#br1" timeOffset="161254.13">6579 459 0,'0'-18'0,"0"0"16,-17 18-1,34 0 17,1 0-17,35 18 1,0 0 0</inkml:trace>
  <inkml:trace contextRef="#ctx0" brushRef="#br1" timeOffset="161745.42">6914 547 0,'0'0'0,"0"17"0,-17 1 16,34 35-1,-17 18 1,-17-36-1,17 0 1,0-17 0,-18-18-1,-17 0 1,35-36 15,0-34-15,0 17-1,18 35-15,52-35 0,36 18 32,0 35-17,-53 18-15,-18 52 32,-35-17-17,0 18 1,0-18-1,-18-36 1,-17 19 0,17-36-1</inkml:trace>
  <inkml:trace contextRef="#ctx0" brushRef="#br1" timeOffset="162095.98">7691 353 0,'0'0'0,"-18"0"32,0 0-32,18 35 15,0 18 1,0-18-16,0 36 16,-35 35 15,17-53-16,18 17-15,-17-52 32</inkml:trace>
  <inkml:trace contextRef="#ctx0" brushRef="#br1" timeOffset="162446.01">7461 388 0,'0'-18'16,"0"36"-16,0-53 0,18 17 0,-53-52 15,123-1 1,18 53 0,-71 1-1,71 17-15,35 53 31,-88 0-15,-53 52 0,-88-52-1,-71 36 1,18-54 0,53 0-1,70-35 1,53 0 15</inkml:trace>
  <inkml:trace contextRef="#ctx0" brushRef="#br1" timeOffset="163059.71">8343 758 0,'18'-17'0,"-36"34"0,36-52 16,-18 18-16,0-1 0,17 18 0,-17-35 15,0 17 1,-17-17-1,-18 35 1,-18 0 0,0 17-1,-18 36 17,36 0-32,17 0 15,18-35 16,53-18-15,0 0 0,18-36-1,-18 19 1,-36-1 0,1-17-1,-18 35 1,35 0-1,-53 35 17,18 18-17,0-35 1,0 17 0,53-17-1,0-18 16,53-18-15</inkml:trace>
  <inkml:trace contextRef="#ctx0" brushRef="#br1" timeOffset="163744.18">8978 670 0,'18'0'16,"-36"0"-16,53-35 15,-35 17 1,0 1-1,-88 17 1,18 17 0,-18 19-1,35-1 17,53 0-17,0-17 1,88-18-1,-35-18-15,35-17 32,-53 0-17,0-1 1,-17 36 0,-18-17-1,0 52 16,-35 18-15,17 0 0,1-36-16,17 107 15,0-18 17,0 35-32,0-35 31,0 17-16,0-52-15,-89 17 32,36-70-17,-35-18-15,-18-18 32,36-35-17,35 35 1,17-52-1,18-1 1,106-17 0,0 18-1,-18 34 1</inkml:trace>
  <inkml:trace contextRef="#ctx0" brushRef="#br1" timeOffset="164224.44">9507 811 0,'0'-17'31,"0"-1"-31,0 0 16,0 1-16,18 17 15,70-35 1,-53-1 0,-35 19-16,18-1 15,-18 0 1,-35 18 0,-18 0 15,-18 71-16,18-36 1,36 53 0,17-70-16,0 35 15,0 0 1,35-53 0,53 17-1,-35-17 1,53 0-1,-88 0-15,-1 0 16,1 0 0</inkml:trace>
  <inkml:trace contextRef="#ctx0" brushRef="#br1" timeOffset="180009.81">9119 13652 0,'0'18'15,"0"-36"-15,0 54 0,0-1 0,36 36 32,-1-54-17,0 1 1,-17-18-16,52 0 16,-52-18-16,88 1 15,35-19 1,0 36-1,53 0 1,-70 53 0,-1 0-1,-88-35-15,71-18 16,-35 0 0,52-71 15,1 1-31,105-36 31,-176 88-31,123-35 16,-17 53-1,-36 36 1,-52 16 0,17 19-1,-17-18 1,70-35-1,-53-54 1,-17-34 0,-1-36-1,-17 18 1,35-18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23:14.9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1393 776 0,'18'0'31,"0"0"1,17 0-17,18-35 1,35 0 0,0-1-1,-17 1 1,-53 17-16,-18 1 15,0-1 17,-124 18-32,-17 0 31,0 35-15,88-35-16,-88 71 15,53-1 1,52 1-1,19 0 1,34-36 0,54 0-1,70 0 1,35 18 0,-70-17-1,-35 17 1,-71 17-1,-106-17 1,-70 0 15,-1-35-15,89-18 0,17 0-16,1-53 31,35 17-16,17 1 1,36 17 15,34 18-15,-34-17-16</inkml:trace>
  <inkml:trace contextRef="#ctx0" brushRef="#br0" timeOffset="2428.91">1976 900 0,'0'-18'0,"0"36"0,0-54 16,0 19-16,0-1 0,0 0 15,-36 1 1,-17 17-16,-35 53 31,35 17-15,18 36-1,17-71-15,1 71 16,17-71-16,0 54 16,70-36-1,54-1 1,-18-52-1,52-52 1,-34-1 0,17-71 15,-53 1-15,-88 34-16,0 19 31,-35 70-16,-53 70 1,35 36 0,35 18-1,18-36 1,53 0 0,18-70-1,70-18 1,17-35-1,-52-1 17,-18-52-17,-35 0-15,-53 17 32,18 54-17,-36 105 16,1 0-15,-1-35 0,0 18-1,18-54-15,0 1 16,0-36 15,36-17-15,-1-36-1,18-17 1,17 0 0,-17 88-1,-35 0 1,35 18-16,-35 70 16,17-18 15,18 19-16,0-54 1,-36-35-16,107 17 16,-36-17-1,71-17 1,-53-18 0,-18-54-1,-71 1 1,-17-18-1,-53 36 17,1 70-32,-54 35 31,35 36-15,1 52-1,70-88-15,-18 36 16,18-18-1,18-18 1,52-35 0,-17 0-1,18-53 1,17-35 0,-71 0-1,19 0 1,-36 35-1,0 70 17,0 19-17,0 34 1,0 36 0,0-35-1,0-19 1,35-34-1,-17-18-15,52 0 16,18 0 0,1-70-1,-36-1 1,-36-17 0,-17 35-1,-17 18 1,-1 35-16,-17 0 15,17 53 17,0-1-17,18-16 1,36 17 0,-1-18-16,18 0 31,0-17-16,-18 17 1,18-35 0,0 0-1,17-35 1,-52 17-16,35-35 16,17-35-1,-34 18 1,-1-1-1,-17 53 17,-18 54-17,0-19-15,0 54 16,-18-18 0,18 17-16,0-17 31,88-35-16,0-18 1,18 0 0,-35-35-1,-1-36 1,-17 18 0,-17-35-1,-36 53 1,0 52 15,-18 54-15,0-1 15,18 1-15,18-36-1,0-17-15,34-1 16,37-17-1,17-17 1,-36-18 0,18-54-1,-88 1 1,0-71 0,-88 71-1,35 71 1,-17 34-1,-1 54 1,0 52 15,54-52-31,17-54 16,-35 36-16,17-35 16,18-36 15,-18 1-16,18-19-15</inkml:trace>
  <inkml:trace contextRef="#ctx0" brushRef="#br0" timeOffset="2749.81">4957 706 0,'-18'0'16,"36"0"-16,-36 17 0,0 1 15,18-1-15,0 36 32,0-35-32,36-18 15,16 0 17,-16-18-32,-36-35 31,0 36-31,-18-1 31,-35 18-15,18 35-16,35 1 31,18-1-31</inkml:trace>
  <inkml:trace contextRef="#ctx0" brushRef="#br0" timeOffset="3518.81">6844 1270 0,'0'0'0,"18"-18"15,17-70 1,-18 71-16,36-89 15,-17 0 1,-19 35 0,1 18 15,-36 71 0,18 0-31,-35 35 16,35-18-16,-35 106 15,35-35 1,0 17 0,0-52-1,0-18 1,0-18 0,-18-17-1,-52-18 1,-72 0-1,37 0 1,34-18 15,53 18-15,18-18-16,89 18 31,105 0-15,-53 0-1,35-17 1,-52 17 0,-89 0-1,-18 0 1,1-18 0,-36 18-1</inkml:trace>
  <inkml:trace contextRef="#ctx0" brushRef="#br0" timeOffset="4336.1">1552 2028 0,'-17'0'0,"34"0"0,-52 0 0,-18 0 16,35 0-1,1 0 1,-1 0-16,36 0 31,-1 0-15,72 0-1,16 0 1,72 0 0,-1-17-1,71 17 1,176 0-1,-317 0-15,247-18 32,247 18-32,-124-17 15,177 17 17,-195-18-17,-317 18-15,265 0 16,-300 0-16,211 0 15,54 0 1,-124-18 0,-36 1-16,-140-1 31,-36 0-15,-35 1-1,0-1 1,0 0 15,-17 18-15,17-17-1</inkml:trace>
  <inkml:trace contextRef="#ctx0" brushRef="#br0" timeOffset="4508.96">7161 1852 0,'36'18'15,"-54"-18"1,0 0 0,18 17 15,-17-17-31,-1 0 16,0 18-16</inkml:trace>
  <inkml:trace contextRef="#ctx0" brushRef="#br0" timeOffset="6399.08">1587 3510 0,'0'0'0,"0"-53"32,-17 53-32,17-35 15,-18 0 1,18 17-1,0-17 1,-17 35 15,17 17-15,-18 54 0,18 88 15,0-106-31,-18 105 15,1 89 1,-19 124 0,1-54-16,-18 142 31,18-124-15,35-229-16,-35 176 15,17 18 1,18-124-1,-18-17 1,1-88 0,17-54 15,0-87-31,17-54 31,1 18-31</inkml:trace>
  <inkml:trace contextRef="#ctx0" brushRef="#br0" timeOffset="8251.12">1499 3457 0,'0'0'15,"-17"0"-15,-1 0 0,-35 0 16,71 0 31,17 0-47,53-17 31,53 17-31,-88 0 16,124-18-1,52 18 1,194-18-16,-70 18 31,-229 0-31,281 0 16,-281 0-16,264 0 15,176 0 1,-176 0 0,88 0-1,-158-17 1,-1 17-1,-246 0-15,70 0 32,-17-18-17,-36 18 1,-18 0-16,-52 0 31,17 0-15,-35 18-1,0 35 1,0 17 0,0 1-1,-35 17 1,17 35 0,18-105-16,0 105 15,-17 71 1,17-35-1,0 35 1,0-70 15,0 87-31,0-140 16,0 158-16,0-70 16,0 70 15,0-52-16,0 34 1,0-17 0,0-105-16,0 16 31,0-16-15,0 16-1,0 1 1,-36-35-1,1 17 1,0-35 15,17-18-15,1 1 0,-19-19-1,19 1 1,-1-1-16,-17 1 15,0 0 1,-18-18 0,-36 0-16,-34 17 31,-53-17-15,-36 18-1,0-18 1,1 18-1,52-18 1,-88 0 0,0 0 15,18 0-15,70 0-1,35 0 1,-34 0-16,-72 0 31,72 0-15,-107-36-1,142 36 1,-36-17 0,-18 17-1,36-18 1,-88 0-1,123 18 1,-35-35 15,53 35-15,-36 0 0,19-17-1,16-1 1,19-17-1,34 17 1,19 0 0,17 1-1,-35-19 1,-1-17 0</inkml:trace>
  <inkml:trace contextRef="#ctx0" brushRef="#br0" timeOffset="9901.69">1993 2875 0,'0'0'0,"35"-18"31,-35 1-15,18 17-16,-18-18 16,0-17-16,0-18 31,0 18-16,-70-18 1,-1 53 0,53 0-16,-17 0 15,0 17-15,-36 54 16,36 17 0,35 0-1,0 1 1,0-36-1,18-53-15,35 0 16,-1-18 15,19-35-15,0-35-16,-36 0 31,0 17-15,-35 36-1,0 52 1,0 54 0,18-1-1,-1-17 1,54 0 0,-1-53-1,-52 0-15,88 0 16,-53-53-1,0-17 1,-18-36 0,-35 53 15,0 35-31,0 1 0,0 34 31,0 54-15,-18 35-16,18-36 31,0 1-15,0-53-1,0-54 17,36-17-17,34-35 1,-70 53-16,36 0 15,-19-1-15,18 19 16,18 17 15,-17 70-15,-19 1-16,1-18 16,0 0 15,17-53 0,0-53-15,18-18-1,-18 1 1,1-1 0,17 71-1,-36 71 1,-17-18-1,18 35 1,-18-35 0,0-18-1,17-35 17,19 0-32,52-18 31</inkml:trace>
  <inkml:trace contextRef="#ctx0" brushRef="#br0" timeOffset="10379.54">3616 2663 0,'0'0'16,"0"-17"-16,0-36 16,-53 35-1,-18 36 1,-17 70-1,18 0 1,34-70-16,1 105 16,18-70 15,17 0-31,35-53 16,18 0 15,35-35-31,-18-36 31,-34-17-15,-19 35-1,-17 18 1,0 53 0,0 52-1,0-52-15,0 52 16,0-17-1,71-17 1,-18-36 15,35 0-31,-17 0 32,-54-18-32,54-17 0</inkml:trace>
  <inkml:trace contextRef="#ctx0" brushRef="#br0" timeOffset="11629.05">3969 2734 0,'0'0'0,"35"0"16,-35 18 15,35-18-15,18 0-1,35 0 1,-35 0-1,0-36 1,-53 19-16,0-1 16,-17 18-1,-36 18 17,-53 52-32,35 1 31,36-54-31,-36 54 0,54-53 15,-18 17 1,35-17 0,0-36 15,35-17-15,-18 17-16,19 0 15,-36 1-15,35-1 16,-17 18-1,17 35 1,-35 18 15,35-17-31,18-19 32,-35-17-32,17 0 15,53 0 1,0-17-16,18-36 31,-35 0-15,-36-53-1,-17 35 1,-18 36 0,-53 35-1,0 53 1,0 18-1,35-36-15,18 0 16,0-17-16,0 17 16,0-17 15,36-18-31,-19 0 31,-17-36-15,0-17-1,0-17 1,0-18 0,18 35-1,70 18 1,0 35 0,-70 0-16,35 17 15,-36 18-15,36 18 16,-17 36-1,-36-37 1,0 19 15,0-53-15,-53-18-16,17 0 16,19-36 15,17-17-16,53-52 1,70-36 0,-70 123-1,-18 18-15,36 0 16,-36 53 0,1 35-1,-36-17 1,0-1-1,0-17 1,-36-18 0,19-35-1,34-35 17</inkml:trace>
  <inkml:trace contextRef="#ctx0" brushRef="#br0" timeOffset="11816.71">5345 2805 0,'0'0'15,"17"0"63,1 0-62</inkml:trace>
  <inkml:trace contextRef="#ctx0" brushRef="#br0" timeOffset="12132.43">5838 2558 0,'0'0'0,"-17"0"0,-18 0 16,-18 0-16,35 0 15,-70 70 1,35 18 0,18 18-1,35-18 1,0-52-1,70-1 1,-35-35-16,71 0 31,35-18-31,-35-17 16,-35-18 0</inkml:trace>
  <inkml:trace contextRef="#ctx0" brushRef="#br0" timeOffset="12984.22">6085 2857 0,'18'-17'0,"0"-54"16,17 36-1,-88 35 17,35 123-32,-17-193 15,17 140 1,18-17 0,0-17-1,0-19-15,36-17 16,17 0-1,-18-17 1,-17-36 0,-18 0 15,0-18-15,0 36-16,0-18 0,53 0 31,-1 36-31,37 34 31,-54 36-15,-17 0-16,-1-18 15,-17 18 1,0 18 0,-53-36-1,36-35 1,-1 0-1,0 0 1,18-18-16,0-35 16,53-17 15,53-54-31,0 36 31,-18 71-15,-17 52-16,-18 53 31,-53 18-15,0-36-1,0-17 1,-18-53 0,0 0-16,1 0 15,-1-17 1,18-36-1,88-35 1,18-1 15,70 19-15,-52 35-16,-89 35 16,0 53-1,-17 52 1,-36-16-16,-70 16 31,-18-34-15,18-36-1,53-17-15,0 0 0</inkml:trace>
  <inkml:trace contextRef="#ctx0" brushRef="#br0" timeOffset="13699.02">1887 3986 0,'-17'0'0,"34"0"0,-52-17 0,35-1 31,-18 18-31,18 18 31,0 35-15,0 105 0,0-52-16,0 18 31,18-107-31,35 1 16,18 0-1,34-54 1,-34-34-1,-18-54 1,-36 1 0,-34-1 15,-18 89-31,17 17 31,18 36-15,0 0-1,70 17 1,-17 0-16</inkml:trace>
  <inkml:trace contextRef="#ctx0" brushRef="#br0" timeOffset="14128.98">2928 3986 0,'0'0'0,"0"-17"0,-18-1 15,-17 18 1,-35 0 0,-36 18-1,35 35 1,54-36 0,17 19-16,52 16 31,37 1-16,16 0 1,-34-17 0,-53 17-16,-36-1 31,-88-16-15,18-36-1,-18 0 1,36-18-1,17-17 1,53 0 0,0-1-1,88 1 17,-35 35-32</inkml:trace>
  <inkml:trace contextRef="#ctx0" brushRef="#br0" timeOffset="14348.72">3351 3969 0,'0'-18'16,"0"36"-16,0-54 16,0 54 46,0 0-62,0-1 0,0 19 16,0-1-1</inkml:trace>
  <inkml:trace contextRef="#ctx0" brushRef="#br0" timeOffset="14534.26">3387 4339 0,'0'0'0,"0"35"16,-18-35 15,36 0 16,-1 0-47,19-35 16</inkml:trace>
  <inkml:trace contextRef="#ctx0" brushRef="#br0" timeOffset="14884.32">4163 3898 0,'0'0'16,"0"18"0,0-1-1,0 19-15,0-1 16,-18 106 0,0-53-1,1 18 1,-1-88-16,18 17 15,0-17 1,0-71 15,0 0-15,0 18-16</inkml:trace>
  <inkml:trace contextRef="#ctx0" brushRef="#br0" timeOffset="15509.24">4092 3933 0,'0'-52'16,"0"104"-16,18-104 16,17 52-1,106-18 1,-105 18-16,175 0 16,142-18-1,-88 18 1,70-17-1,-53 17 1,-70 0 0,-89 0-1,-70 0 17,-35 17-32,-18 19 31,0 16-31,-36 54 31,19 0-15,-1-18-1,18 18 1,0-18 0,0-35-1,-35 0 1,-18-18-1,-35-35 1,-36 0 0,-140 0 15,-107 0-31,-17 0 31,53 0-15,159 0-16,-1 18 31,107-18-15,17 18-1,17-1 1,19-17 0</inkml:trace>
  <inkml:trace contextRef="#ctx0" brushRef="#br0" timeOffset="16117.77">1482 5274 0,'0'0'0,"-18"-35"32,0 52-17,18 1 1,0 0-16,-17 52 16,17 36-1,-18-18 1,18-17-1,0-18 1,-18-53 15,18-53-15</inkml:trace>
  <inkml:trace contextRef="#ctx0" brushRef="#br0" timeOffset="16428.93">1305 5309 0,'0'0'0,"0"-17"0,0-19 16,53-17-1,18 36 1,35-1 0,-36 18-1,-35 53 1,-52 71-1,-89-54 1,-35 1 0,53-36 15,70-35-15,36 0 15,-1-18-31,54-35 15,-36 53-15</inkml:trace>
  <inkml:trace contextRef="#ctx0" brushRef="#br0" timeOffset="16998.91">1817 5274 0,'0'0'16,"0"35"-1,0 18 1,-18 18-1,1-1 1,-1-17 0,0 0-1,1-35 1,17-36 0,0-17 15,17-18-31,1 35 15,35-35 1,-18 36 0,0 17-1,1 17 1,-1 36 0,0 0-1,18-17 1,-35-36-16,35 0 15,0 0 1,17-53 0,-52 0-1,-18-36 1,-18 37 0,-35-19 15,36 71-16,-1 0 1,18 18 15,0 17-15,18-35-16</inkml:trace>
  <inkml:trace contextRef="#ctx0" brushRef="#br0" timeOffset="17233.5">2417 5186 0,'0'-18'0,"0"36"0,0-18 47,0 17-47,0 89 16,0-35 15,0 17-31,0-53 31,0 18-15,-18-53-1,18-17 1</inkml:trace>
  <inkml:trace contextRef="#ctx0" brushRef="#br0" timeOffset="17579.16">2293 5345 0,'-18'-36'0,"36"72"0,-36-125 16,36 19 0,0 52-1,35-17-15,105 0 16,-17 35 15,-88 17-31,124 36 16,-107 18-1,-52 17 1,-89 0 0,-87 0-1,17-35 1,-53 0 0,141-53-1,17 0 1,36-35-1,71-18 1,35 18 0</inkml:trace>
  <inkml:trace contextRef="#ctx0" brushRef="#br0" timeOffset="17773.23">3193 5239 0,'17'0'0,"-34"0"0,52 0 0,-35 17 78,0 1-47,0 0-31</inkml:trace>
  <inkml:trace contextRef="#ctx0" brushRef="#br0" timeOffset="17938.87">3246 5503 0,'0'0'0,"0"18"32,0-36 30,17 18-62,1-17 0</inkml:trace>
  <inkml:trace contextRef="#ctx0" brushRef="#br0" timeOffset="18259.34">4004 5098 0,'-35'0'0,"35"17"16,0 1-16,0 35 31,0 70-15,0-35-1,0 1 1,0-36 0,0-36-16,0 1 0,35-53 47,0-54-32</inkml:trace>
  <inkml:trace contextRef="#ctx0" brushRef="#br0" timeOffset="18859.37">4039 5133 0,'0'0'0,"0"-18"0,0-17 0,0 17 31,18 18-31,52 0 16,177-17 15,36-1-16,105 0 1,-124 18 0,54-17-16,-124-1 31,-159 18-31,106 0 16,-88 0-1,-35-17 1,-1 17-1,-17 35 1,0 53 0,-17 0 15,17 0-15,0-17-1,17-1 1,-17-17-16,0-17 31,-17-36-31,-71 0 16,-36 17-1,-88-17 1,1 0 0,-107 0-1,36 18 1,88-18-1,71 18 1,34-18 0,-16 0-1,16 17 1</inkml:trace>
  <inkml:trace contextRef="#ctx0" brushRef="#br0" timeOffset="19408.84">2558 6315 0,'0'-18'0,"0"36"15,0-71 1,0 35-16,0 36 31,0-1-15,0 72-1,0 16 1,0-34 0,0-36-1,0-17 1,0-36 15,0 1-15,0-19-16</inkml:trace>
  <inkml:trace contextRef="#ctx0" brushRef="#br0" timeOffset="20161.5">2575 6244 0,'0'0'0,"18"-17"0,0-1 16,52 0 0,1-17-1,87 35 1,1 0-1,159-18 1,-18 1 0,229 17 15,-194-18-31,53 18 31,-176 0-15,-1 0-16,-34 0 31,-72 0-15,-52 0-1,-35 0 1,-18 18 15,0-1-31,0 19 16,-18 34-1,1 18 1,-1 1 15,0-1-31,18 0 16,-17-35 15,-54 17-15,1-34-1,-19-19 1,-34 19 0,17-19-1,-123 1 1,-89 0 0,-87-1-1,-54-17 1,124 0-1,-53 0 1,141-17 0,-53 17-1,194 0 17,71-18-32,35 0 31,53-17-31</inkml:trace>
  <inkml:trace contextRef="#ctx0" brushRef="#br0" timeOffset="20699.24">3052 6350 0,'0'0'15,"0"18"1,0-1 0,0 19-16,0 52 15,-36 35 17,1-35-32,-36-17 31,71-53-31,-35-1 15,0-17 1,17-35 0,18-36-1,0 18 1,18-70 0,17 105-1,0 1 1,-17 34-1,17 54 1,1-18 0,-1 35 15,0-70-15,0-1-1,18-17 1,18-17-16,-1-19 31,36-34-31</inkml:trace>
  <inkml:trace contextRef="#ctx0" brushRef="#br0" timeOffset="21082.5">3598 6438 0,'0'0'0,"0"-17"15,-17 17 1,-54 35-1,53-18-15,-34 54 16,-1 17 15,53-35-15,0-18-16,88-17 31,0-18-15,0-53-1,-52 18 1,-36-53 0,0 35-1,-89 17 1,-17 36 0,36 18-1,35 35 1,35 0-1,35-18 1,71-17 0</inkml:trace>
  <inkml:trace contextRef="#ctx0" brushRef="#br0" timeOffset="21680.39">4127 6562 0,'0'0'0,"-17"0"16,-36 0 0,0 35-16,35 0 31,18 0-15,18-35-1,53 0 1,-19 0-1,-16-35 1,-19 35-16,1-17 16,0 17-1,-1 70 17,-17 18-1,0 1-31,18-54 0,17 106 31,-17-18-15,0 89-1,-18-71 1,-53 53 0,-53-88-1,35-71 1,-52-52-1,-1-72 1,18-69 15,89-1-31,17 106 16,0-88 0,88 17-1,-17 72 1,17-19-1,-18 18-15</inkml:trace>
  <inkml:trace contextRef="#ctx0" brushRef="#br0" timeOffset="21889.2">4463 6597 0,'0'0'0,"-18"0"31,0 0-31,1 18 16,-1 17 0,18-18-1,0 1 1</inkml:trace>
  <inkml:trace contextRef="#ctx0" brushRef="#br0" timeOffset="22063.9">4463 6491 0,'17'0'0,"-34"0"32,17 18-17,0-1-15,-18-17 16,53 36-1,-17-36-15</inkml:trace>
  <inkml:trace contextRef="#ctx0" brushRef="#br0" timeOffset="22430.51">4762 6650 0,'0'0'0,"0"17"15,0 19 1,-17 17-1,17-18 1,0 0 0,0-17-1,17-53 17,19-18-17,-1-36 1,36 19-1,-54 52-15,71-70 16,18 70 15,-53 54-31,0 70 16,-53-36 15,0 18-15,0-70-16,-18-18 15</inkml:trace>
  <inkml:trace contextRef="#ctx0" brushRef="#br0" timeOffset="23309.13">8678 3528 0,'0'-18'0,"0"36"0,0-71 16,0 0-1,0 35-15,0-35 16,-17 53 15,-1 18-31,-17 53 16,-18 52-1,0 89 1,-18 88 0,18-36-1,1 248 1,34-177 0,0 176 15,18-158-16,0 53 1,18-318-16,-18 106 16,0-159-16,0 71 15,0-71 1,0-52 0,0-36-1,0-71 1,53-105-1,-36 159-15</inkml:trace>
  <inkml:trace contextRef="#ctx0" brushRef="#br0" timeOffset="24599.06">8590 3334 0,'0'0'0,"18"0"16,-1 0-1,19 0-15,-1 0 16,106 0 0,88 0-1,1-18 1,193-17-1,-17 0 1,211 17 0,0 18-1,-105-18 1,123 18 0,-194 0-1,0 18 1,-124 17-1,-264-35-15,194 18 16,-123-18 0,-54 17-1,-34 1 17,-19 0-17,1 35 1,-18 35-1,17 0 1,-17 36 0,0-1-1,18 89 1,-18-36 0,18 124-1,-36-36 1,0-69-1,18 69 1,0-35 0,0-52-1,0-107 1,0 89-16,0-88 16,0 123-1,-17-18 1,-36 71-1,0-18 1,18-88 0,17-88-16,0 106 15,-17-53 1,18 0 0,-54-36-1,18-52 1,35-18-16,-34 35 15,16-35-15,-34 18 16,52 0-16,-70-18 16,-71 17-1,-35-17 1,-106 0 15,18 0-15,176 0-16,-352 0 15,17-17 1,88-1 0,-141-17-1,0-18 1,35 17 0,142 1-1,176 0 1,17 17-1,36 1 1,53-19 0,-18-17-1</inkml:trace>
  <inkml:trace contextRef="#ctx0" brushRef="#br0" timeOffset="25083.99">9719 4322 0,'0'0'16,"0"-36"-16,0 54 31,0 17-15,0 71-16,0 70 31,0 36-15,-18-71-1,1-17 1,-1-71 0,18-36-16,0 1 15,0-71 16,18-71-15,-18 89-16</inkml:trace>
  <inkml:trace contextRef="#ctx0" brushRef="#br0" timeOffset="25896.61">9790 4163 0,'0'-18'0,"0"36"0,0-54 15,0 19 1,0-1 0,35 18-1,88 0 1,36 35 0,141 1-1,0-19 1,211-17-1,-87 18 1,-283-18-16,406 18 16,-212-18-1,35 0 17,-176 0-17,0 0 1,-53 0-1,-53 0 1,-35 0 0,-35 0-16,-18 88 31,0-70-31,0 34 16,-18 72-1,1-1 1,17 36-1,0 18 1,0-72 0,0 19-1,0-36 17,-53-53-17,-35 1 1,17-36-1,-88 0 1,1 0 0,87 0-16,-141 0 15,124 0-15,-300 0 16,35 0 0,-88 0-1,159 0 1,0 0-1,35 0 1,141 17 0,0-17-1,36 0 1,34-35 15,1 17-31</inkml:trace>
  <inkml:trace contextRef="#ctx0" brushRef="#br0" timeOffset="27629.5">13335 4710 0,'0'0'0,"0"-18"15,-18-17 1,1 17-16,-89 0 16,-53 1-1,53 17 1,-35 35-1,18 53 1,105-53-16,-35 71 16,53 35-1,0-52 17,71-19-17,35-35-15,52-35 31,1-52-15,-53-1 0,0-71-1,-89 1 1,-17 17 0,-105 18-1,69 70-15,-70-17 16,-35 17-1,71 18 1,34 18 0,36 17-1,18-17 17,17-18-32</inkml:trace>
  <inkml:trace contextRef="#ctx0" brushRef="#br0" timeOffset="27916.57">13176 4674 0,'0'0'0,"18"0"0,0 0 0,52-17 16,89-36-1,-18 0 1,53-35-1,-53 35 1,-106 17-16,106-16 16,-88 34-1,-17 0 17,-19 18-32,-17-17 46</inkml:trace>
  <inkml:trace contextRef="#ctx0" brushRef="#br0" timeOffset="28596.22">16210 3863 0,'0'0'0,"0"-35"0,-88-142 31,70 142-31,-17-18 15,-18-18 1,18 54 0,17 123-1,18 52 1,0 178 0,-35 69-1,17-70 1,1-229-1,17 353 1,0 17 0,-18-158-1,-17 70 1,17-106 0,18-229-16,0 35 15,0-53-15,0 18 16,0-106 15,53-105-15,-35 105-16</inkml:trace>
  <inkml:trace contextRef="#ctx0" brushRef="#br0" timeOffset="29488.99">16104 3598 0,'0'0'0,"-35"-35"0,35 17 0,0-17 15,35 0 1,89-18-1,140 0 1,54 18 0,246-1-1,-87 36 1,193 0 15,-229 18-15,88 0-16,-176-18 31,-159 0-15,-141 17-16,-18 36 31,-35 18-15,0 70-1,0-106-15,0 124 16,0 123-1,0-35 1,0 53 0,18-35-1,17 52 1,-35-229 0,18 230-1,-18-89 1,0 53-16,-36 1 31,-17-89-31,-35 35 31,70-176-31,-34 88 16,-19 18 0,-35-36-1,-53-52 1,18-36-1,-123-17 1,-142-18 0,-70 0-1,52-18 1,-246 0 15,70 18-15,248-17-1,246-1-15,-159-35 16,142-17 0,123-54-1,35 18 1,36 0-16</inkml:trace>
  <inkml:trace contextRef="#ctx0" brushRef="#br0" timeOffset="30209.47">17039 4075 0,'0'-18'15,"-17"18"-15,-1 0 16,0 0-16,-17 35 16,17-17-16,-17 105 15,17-17 1,18 35 0,18-53-1,88-17 16,70-36-15,54-35 0,-54-35-16,18-36 31,-53-70-31,-106 18 31,-35-89-15,-17 159-16,-71-70 15,-89 35 1,1 88 0,-36 0-1,89 53 17,87-36-32,-69 107 15,52-19 1,17 37-16,36-54 31,0-18-31,0-34 16</inkml:trace>
  <inkml:trace contextRef="#ctx0" brushRef="#br0" timeOffset="31888.97">16986 4727 0,'0'-17'0,"-17"34"46,-1 1-30,0-1-16,-17 19 0,-71 105 16,-53 18 15,1-1-31,-1-34 31,88-54-15,1-17-1,35-35 1,-1 0 0,19-1-1,52-17 17,0-35-1,71-18-16,18 0 1,17 18-16,-18 17 16,-35 18 15,18 0-31,-53 18 31,53-1-15,-88 1-16,70-18 15,-18 0 1,-34 18 0,-19-18-1,-17-18 32,18 18 78,-18-18-125,17 18 16,1-17-16,0 17 15,52-35 1,18 35 0,-70-18-16,53 18 15,35-18 1,-36 18 0,1 36-1,-1 34 16,-17-35-15,-35-17-16,52 35 16,-17-53-16,35 0 31,1-18-15,-19-17-1,54-53 1,-71 17-1,17 1 1,-35 17 0,-17 53-1,-18 17 1,0 19 15,0-1-15,0 0-16,0-52 47,0-19-47,-18 19 15,-87-54 1,-1-17-16,-88-53 31,53 17-15,-53 19-1,52 34 1,90 71 0,34 0-1,18 18 1,-18-18 15</inkml:trace>
  <inkml:trace contextRef="#ctx0" brushRef="#br0" timeOffset="32181.08">17374 4286 0,'0'18'0,"-17"-18"32,34 0 30</inkml:trace>
  <inkml:trace contextRef="#ctx0" brushRef="#br0" timeOffset="32349.38">17604 4304 0,'0'0'0,"-18"18"31,18-1-15,0 1-16,0-1 16,0 19-1,0-19-15</inkml:trace>
  <inkml:trace contextRef="#ctx0" brushRef="#br0" timeOffset="33181.56">17145 5997 0,'0'-35'16,"0"17"-16,0-17 15,0-18 1,0 18-1,-53 35 1,-17 17 0,52 1-16,-35 53 15,18 52 1,35-35 15,17 53-31,89 1 31,18-54-15,175-53-16,-52-70 31,-88-18-15,53-88 0,-89-36-1,-105 1 1,-18 123-16,-71-159 15,-34 107 1,-107 52 0,-53 53-1,71 53 1,0 70 15,159-88-31,-53 71 0,35 35 31,35-35-15</inkml:trace>
  <inkml:trace contextRef="#ctx0" brushRef="#br0" timeOffset="33300.58">17163 6368 0,'-18'17'0,"36"-34"0</inkml:trace>
  <inkml:trace contextRef="#ctx0" brushRef="#br0" timeOffset="33999.03">17022 6544 0,'-36'53'16,"-34"53"-1,-36 35 1,0-18 0,0-17 15,71-53-31,17-35 31,18-36-15,18 0-1,70-52 1,0 17-16,-17 53 31,35 0-15,-71 0-16,71 35 15,-36 18 1,19-18 0,34 18-1,-17-53 1,88-17 15,-53-36-15,-53 0-16,18 0 31,-18 18-31,-35 17 31,0 18-15,-18 0-16,-17 0 16,-18 35-1,35-35 1,18 18-1,35 0 1,1-18 0,-54 0-16,18-36 15,-53-17 1,-71 1 15,-52-19-15,-18 0-1,70 36 1,-17 17-16,53 18 16,-18 0-1,17 0 1,1 18 0</inkml:trace>
  <inkml:trace contextRef="#ctx0" brushRef="#br0" timeOffset="34164.07">17939 6685 0,'17'0'16,"-17"-18"-1,0 1 1,0-1 0,0 1-1,0-36 1</inkml:trace>
  <inkml:trace contextRef="#ctx0" brushRef="#br0" timeOffset="35389.28">20637 3775 0,'0'0'16,"18"0"-16,-18-18 15,18 0 17,-18 36-17,0 88 1,0 176 0,0-53-1,0-158 1,-18 282-1,0-71 1,1 106 0,-1-35-1,18-53 1,0-89 0,0-158-16,0 177 15,0-107 1,-35-17-1,17-53 1,36-106 15,-18 35-31,70-141 16,-17 1 0,0 34-16</inkml:trace>
  <inkml:trace contextRef="#ctx0" brushRef="#br0" timeOffset="36489.07">20902 3828 0,'0'-18'15,"0"0"1,0 1-1,0-1 1,18 18 15,17 0-15,71 0-16,-71 0 16,230 0-1,-1 0 1,124 0-1,-105 0 1,158 0 0,-247 0-1,-36 0 1,-87 0 15,-106 2769 204,17-2716-235,18 0 0,-18 0 15,18-18-15,-17 18 16,17 88-1,-18-70 1,0 17 0,-70-17-1,35-36 1,-17 0 0,-18-17-1,-18-18 1,-53 0-1,18 0 1,-106 0 0,-106-18-1,-70 1 1,35-19 0,123 19-1,142-1 1,17-17 15,88 35-31,1 0 16,-1 0-16,0-18 0,18-17 31,53-71-31</inkml:trace>
  <inkml:trace contextRef="#ctx0" brushRef="#br0" timeOffset="37828.69">20955 4445 0,'0'0'15,"18"-18"16,-18 1-31,0 34 32,0 1-32,17 0 31,1 35-31,-18-36 0,18 36 31,-1 35-15,-17 53-1,0-52 1,18 34 0,-1-70-1,-17-35-15,18 17 16,0-35 31,-1-18-47,54-17 31,17 17-31,-53 1 16,142-1-1,-18 18 1,70 0-16,-17 35 31,-36-17-15,53 17-1,-194-35-15,89 0 16,-53 0 0,-54 0-1,1-35 1,-1-18 0,-17-35 15,0 53-31,0-71 15,36-18 1,-1 36 0,-35 35-16,18 18 31,-1 17-31,-70 18 47,-17 0-32,-18 0 1,52 0-16</inkml:trace>
  <inkml:trace contextRef="#ctx0" brushRef="#br0" timeOffset="38144.81">21096 4498 0,'0'0'16,"71"18"-1,-36-18 1,194 0-1,36 0 1,-177 0-16,265 0 16,-89 0-1,1 0 1,-177-18 15</inkml:trace>
  <inkml:trace contextRef="#ctx0" brushRef="#br0" timeOffset="38564.03">22490 4075 0,'0'-18'0,"0"36"0,0-54 0,0 72 32,-18-19-32,-70 89 15,52-53-15,-69 106 16,-72 52 0,-52 1-1,53-53 16,-36 35-15,141-124 0,54-52-16,-36 53 0,53-54 31,0 1-31,17-36 31,1 1-15,17-19-1,-35 19-15</inkml:trace>
  <inkml:trace contextRef="#ctx0" brushRef="#br0" timeOffset="38798.26">21414 5292 0,'0'35'0,"-18"-17"16,36-18 15,-1 0-31,1 0 31,0-18-31,-18 0 31,-53 18-15,17 0 0,19 0-1,-1 0 1,18 18-1</inkml:trace>
  <inkml:trace contextRef="#ctx0" brushRef="#br0" timeOffset="39996.65">20726 5821 0,'17'-18'0,"-34"36"0,34-53 15,-17-36 16,0 53-31,-17 18 0,-36-17 16,-35 17 0,-54 35-16,72 18 31,-1 53-15,71-89-16,0 36 15,18-17 1,35-19-1,53-34 1,-18-36 0,-18 0-1,-52 35-15,17-70 16,-35 53 0,0 17 15,0 36-31,0 87 31,0-52-15,0-35-16,0 53 15,36-19 1,52-52 0,-18 0-1,19-17 1,-1-36-1,-35 0 1,-36-18 0,-17 54-1,-17-1 1,-36 18 0,-18 71 15,54-54-31,-36 36 15,35 18 1,18-36-16,71-35 47,-54 0-47,19 0 0,16-70 31,-16-1-15,-1-35-1,-35 18 1,0 17 0,0 54-1,0 70 1,0 35 0,-18 18-1,18 0 16,0-54-15,53-16 0,35-19-1,1-17 1,-36-17-16</inkml:trace>
  <inkml:trace contextRef="#ctx0" brushRef="#br0" timeOffset="40465.05">21696 5927 0,'0'-36'0,"0"72"0,0-107 16,0 36 0,-88 35-1,17 17 1,-17 72 0,35-19-1,53 1 16,0-54-31,0 1 16,53 0 0,17-18-16,1-36 31,-18-34-31,-18-36 31,-35-17-15,0 52-1,0 18 1,-35 124 15,17 70-15,18-35 0,0-18-1,18-53 16,52-35-15,-17 0-16,53-71 31</inkml:trace>
  <inkml:trace contextRef="#ctx0" brushRef="#br0" timeOffset="40713.26">22243 5574 0,'0'18'32,"-18"-1"-32,18 1 15,-53 70-15,35 0 16,-17 18 0,18-35-1,17-54 1,0 54-1,17-71 17,18-18-32</inkml:trace>
  <inkml:trace contextRef="#ctx0" brushRef="#br0" timeOffset="41060.58">22401 5856 0,'0'18'15,"-17"17"1,-19 36 0,19-36-1,17 18 1,53-36 0,17-17-1,1-17 1,-54-19 15,1-34-15,-18 52-16,0-17 15,-18 17-15,-52 1 16,17-1 0,35 18-1,1 0 1,-1 0-1,0 0 1</inkml:trace>
  <inkml:trace contextRef="#ctx0" brushRef="#br0" timeOffset="41312.64">22049 5733 0,'0'-18'0,"17"18"0,19 0 16,34-35-1,106-1 1,36 36-16,-88-17 31,-107 17-31,36 0 16</inkml:trace>
  <inkml:trace contextRef="#ctx0" brushRef="#br0" timeOffset="41813.14">21308 6562 0,'0'-18'0,"0"36"0,17-54 0,-17 1 16,0 0 0,-53 17-1,1 18 16,34 0-31,-70 53 16,52 0 0,1 35-16,35 0 31,0-17-31,71-18 31,-1-35-15,54-18-1,-18-36-15</inkml:trace>
  <inkml:trace contextRef="#ctx0" brushRef="#br0" timeOffset="42213.56">21784 6650 0,'18'-18'16,"-36"36"-16,36-53 0,-36 17 15,-53 18 1,-17 35 15,35 18-31,18 35 31,35-70-31,0 17 16,18 1-16,52-36 31,-17-18-15,18-35-1,-18 18 1,-18-36 0,-17 53-1,-18 54 17,0-1-17,17-17 1,18 35-1,1-18 1,-1-35 0,0 0-16</inkml:trace>
  <inkml:trace contextRef="#ctx0" brushRef="#br0" timeOffset="42613.71">22172 6685 0,'0'0'0,"0"-18"16,0 1-16,18 17 16,-1 0-1,1 0-15,17 35 32,-17-35-32,17 71 15,-17-18 16,-18 0-15,0-71 31,0 0-31,0-35-1,0 0 1,17 18-1,19 0 1,-19 35-16,19-18 16,-1-17-1,18 0-15</inkml:trace>
  <inkml:trace contextRef="#ctx0" brushRef="#br0" timeOffset="42896.62">22719 6368 0,'18'0'0,"-18"17"16,0 54 15,-36-1-31,-17 71 31,53-35-15,0-53-1,36-35 1,-1 0 0,35-18-1,-17-53 1,-53 35-16,36-17 16,-36 17-1</inkml:trace>
  <inkml:trace contextRef="#ctx0" brushRef="#br0" timeOffset="43128.99">22631 6597 0,'0'0'0,"17"0"31,1 0-31,35-18 16,17 18-1,19 0 1,-54 0 0,-17 0-1,-1 0-15,1-35 16,17 17 0</inkml:trace>
  <inkml:trace contextRef="#ctx0" brushRef="#br0" timeOffset="45113.59">1094 9031 0,'0'0'15,"17"0"1,-17 18-1,18-18 1,17 0-16,71-53 31,0-18-15,17-17-16,-105 18 31,-53 17-15,-142 35-1,19 18 1,52 53 0,35 35-1,71 18 1,71-36 0,105 36-1,-35-35 16,18 17-15,-124-17-16,-88 17 16,-88-35 15,71-36-31,-89 1 16,-18-18-1,89-53 1,71-17-1,17-1 1,17 0 0,71 36-1,-17 17 1</inkml:trace>
  <inkml:trace contextRef="#ctx0" brushRef="#br0" timeOffset="47362.19">1887 8978 0,'0'-17'0,"-17"17"16,-54 0-16,-17 52 31,-18 54-15,71-18-1,35 1 1,17 17 0,54-71-1,70-18 1,-35-17 0,-71 0-16,89-70 15,-18 17 1,17-35 15,-105 0-15,-36 17-1,-53 71 1,19 18-16,-1 87 31,53-34-15,0 35-1,53-53 1,88-36 0,-35-17-1,35-70 1,-53 17 0,18-53-1,-71 18 16,-35 53-15,-18 88 15,1-1-15,17 37 0,-36-36-1,1 0 1,17-53-1,18-18 1,0 0 0,53-52-1,0-1 1,-17 18 0,-19 53-16,18 0 15,-17 18 1,17 52 15,1-17-31,17 0 31,17-17-15,36-19 0,-18-17-1,36-35 1,-36-18-1,-18-53 1,-70 18 0,-35 0-1,-35 52 1,-19 36 0,19 53-1,-18 71 16,52-18-15,19-18 0,17-35-16,17-53 31,72 0-31,-37-18 31,-34 1-31,70-36 16,-70-18-1,17 0 1,-17 19 0,-18 34-1,0 36 1,0 70 0,0 0-1,-18 0 1,18-35 15,53-18-31,88-35 31,-53-35-15,36-35 0,-54-1-1,1-17 1,-71 17-1,0 36 1,-53 35 0,53 35-1,0 36 1,0-18 0,0 17-1,18-17 16,17-35-15,-17-18-16,35 0 16,-1 0-1,19-53 1,-18-18-16,-35 18 31,-1-17-15,1 52-1,-18 53 17,-18 54-17,18-72-15,0 54 16,0-36 0,53-17-1,0-18 16,35 0-15,-17-53-16,-18 0 31,0-18-15,-18 36 0,-35 70 15,0 18-16,-18 18 1,18-18 0,0-36-1,71-17 1,-1 0 0,36-52-1,-35-19 16,-36 0-15,-17 36-16,-18-71 0,-53 53 31,-53 36-15,-35 52-16,17 71 31,36-18-15,53-35-1,0 0 1,17-35 0,0-18-1</inkml:trace>
  <inkml:trace contextRef="#ctx0" brushRef="#br0" timeOffset="47581.34">4145 8961 0,'-18'0'0,"36"0"0,-53 0 16,52 0 46,1 0-62,0 0 16</inkml:trace>
  <inkml:trace contextRef="#ctx0" brushRef="#br0" timeOffset="47819.42">5239 9066 0,'-18'0'16,"18"18"30</inkml:trace>
  <inkml:trace contextRef="#ctx0" brushRef="#br0" timeOffset="48019.38">5256 9419 0,'0'0'16,"-17"0"15,34 0-15,1 0-1,17-35-15</inkml:trace>
  <inkml:trace contextRef="#ctx0" brushRef="#br0" timeOffset="48594.69">5891 9172 0,'0'-17'0,"0"34"0,0-52 15,0 0 1,36-54 0,52 19-1,-53 52 1,53 36-16,-52 105 31,-36-70-15,0-17-16,-53 87 15,-53-35 1,35-52 0,-17-1-1,35-35 1,53-18 0,0 1-16,0-36 15,0 17 16,53 36-15,0 0-16,0 53 31,17 0-15,-52-35-16,53 17 16,17 0-1,-18-35 1,-17 0-1,0-17 1,-53-19 0,0 19-16</inkml:trace>
  <inkml:trace contextRef="#ctx0" brushRef="#br0" timeOffset="49180">1887 10037 0,'-17'0'0,"34"0"16,-70 0-16,18 0 0,-18-18 16,53 0-1,36 18 16,-19 0-15,89 0 0,123 18-16,212-18 31,0 0-15,-264 0-16,563-18 15,-157 18 1,122 0-1,-246 0 1,-1 0 0,-369 0-16,175 0 15,-176 0 1,-52 0 0,-54 0 15,-35 0-16</inkml:trace>
  <inkml:trace contextRef="#ctx0" brushRef="#br0" timeOffset="49929.19">706 12347 0,'-18'0'16,"36"0"-16,-54-17 0,19-1 15,17 0-15,0-17 16,0-18 0,35-17-1,-35 34 16,0 19-15,18 17-16,-18 53 16,0 52-16,0 142 31,17 18-15,-70 176-1,18-88 1,17-248-16,-35 319 15,53-160 1,53 19 0,-53-125-1,0-34 1,0-107 0,-17-17-1,17-123 16,-18-124-31</inkml:trace>
  <inkml:trace contextRef="#ctx0" brushRef="#br0" timeOffset="51178.81">670 11942 0,'0'0'0,"-17"-18"16,-1 0-16,18 1 0,-18-1 15,18-17 1,18 35 15,17-18-15,71 0-16,35 1 31,141-19-31,18 1 31,141 0-15,-17 0-1,-283 17-15,317 0 16,124-17 0,-88 0-1,-211 17 1,16-17 0,-87 35-1,-36-18 16,-87 18-15,-19 0 0,-17 36-1,-35 16 1,-18 90 0,35-1-1,0 88 1,1-35-1,-36 88 1,0 36 0,0-1-1,0 1 1,-18-71 0,-17 70-1,-1-35 16,19-88-15,-54 106 0,18-159-1,0 18 1,-17-53 0,17-71-1,-53 1 1,18-36-1,-71 35 1,-53 0 0,18 0-1,-141 1 1,-106 17 0,-70 17-1,-54-17 16,36 0-15,194-53-16,-35-18 16,140-17 15,-52 0-15,159 17-1,34-17 1,72-18-1,-1 0 1,18 0 0,-18 35-1,18-17 1,0 18 0,-17-54-1,17 0 1,0 19-1</inkml:trace>
  <inkml:trace contextRef="#ctx0" brushRef="#br0" timeOffset="52739.36">1182 11359 0,'0'0'0,"0"-17"32,-35-1-32,17-35 15,53 0 1,-17-53-16,-18 36 31,-88-1-15,17 36-1,36 35-15,-36 0 16,-35 71 0,53 87-1,53-16 1,18 16 0,53-70-1,-1-52 16,18-54-15,1-35 0,16-70-1,-52 17 1,-35 71-16,0-54 16,-18 1-1,0 159 16,0-36-31,17 53 16,36 0 0,-35-70-16,70 88 15,-17-106 1,34 0 0,-34-71-1,0-17 1,-71 18 15,0 34-31,0-34 16,0 52-16,-18 0 15,-17 18 1,17 53 0,18 53-1,0-35 1,0 52-1,0-105 1,18-36 15,17-52-15,-35-1 0,0 36-16,35-36 15,0-17 16,-17 88-15,17 18 0,1 52-16,-1 19 31,-17-37-15,-1-34-16,1 17 15,17-35 1,18-35-1,0-18 1,-18-53 0,0 18-1,-17 35 1,0 53 0,-1 71-1,1-1 1,17 54 15,-35-36-15,36 0-1,-1-88 1,18 0-16</inkml:trace>
  <inkml:trace contextRef="#ctx0" brushRef="#br0" timeOffset="53213.15">2857 11024 0,'0'0'0,"-17"0"0,-1 0 16,-35 0-16,-35 36 15,70-19-15,-87 89 31,69-18-15,19 18-16,17-53 31,53-18-15,-36-35-16,19 0 16,69-53-1,-52-17 1,-17-54-1,-19 54 1,-17 17 0,0 35-1,0 89 1,0-1 0,0 36-1,18-53 1,35 0 15,-36-35-15,36-36-1</inkml:trace>
  <inkml:trace contextRef="#ctx0" brushRef="#br0" timeOffset="54459.26">3104 11060 0,'0'0'0,"0"17"16,0 1-1,53-18 1,36 0 0,16 0-1,-69-18-15,69-17 16,-69 0 15,-36 17-15,-36 18-1,-52 18 1,71-1-16,-54 19 0,53-1 16,-87 106-1,69-35 1,1 0-1,35-71 1,0-70 15,0-18-15,18 35-16,-1-70 16,1 53-1,17 35 16,-17 17-15,35 54 0,0-18-1,35-18 1,18-35-16,35 0 31,-53-35-15,36-36-1,-107 54-15,18-36 16,-35-36 0,0 54-1,-35 17 1,-35 36 0,17 53-1,53-54-15,0 72 16,0-37 15,0-16-31,17-19 31,1-17-15,0-17 0,-18-36-1,-36-18 1,36-17-1,0 0 1,36 35 0,34 35-1,-52 18-15,35 18 16,0 52 0,-36 36-1,-17-35 16,0-1-15,0-52 0,0 0-16,0-36 31,0-35-31,0-17 31,18 34-31,17-52 16,36 18-1,-54 52-15,19 18 16,-1 35 0,-17 36-1,-18 35 1,0-36 0,0 1-1,0-54 1,0-34 15,0-1-15</inkml:trace>
  <inkml:trace contextRef="#ctx0" brushRef="#br0" timeOffset="54619.11">4463 11183 0,'0'0'0,"0"18"15,0-36 1,17 18 31,19 0-47,-19 0 0,18 0 16</inkml:trace>
  <inkml:trace contextRef="#ctx0" brushRef="#br0" timeOffset="55839.1">4921 11077 0,'18'-17'0,"-36"34"0,36-52 15,-18 17-15,0 1 16,-71 52 15,54-17-31,-36 34 16,-18 54-1,54-70-15,17 52 16,0 0 0,70-53-1,1-35 1,52-17 0,-35-36-1,1-53 1,-54 18 15,-18 17-15,-17 53-16,0 36 31,-17 88-31,-1-88 16,18 70-1,0 0 1,35-35-1,18-53 1,18 0 0,-18-35-1,-36 17-15,19-70 16,-36 17 0,-36-17-1,-34 70 1,17 36-1,18 53 17,35-36-32,-18 18 15,18 17 1,53-34-16,0-36 31,35-36-31,-35-17 31,-35 36-31,17-54 16,0 18 0,-35 71 15,0 0-31,0 17 16,0 53-1,0-17 1,18-18 15,0-53-31,-1 0 16,36-36 15,0-52-15,0 0-1,-35 53-15,34-54 16,-34 89-1,0 18 1,-18 53 0,0 34-1,17-52 1,54-17 0,-1-36-1,1-53 1,0-18 15,-36-17-15,18 35-16,-36 35 31,-17 71-15,0 36-1,0-54 1,71 0-1,-53-35-15,105 18 16,-35-18 0,-70 0-16</inkml:trace>
  <inkml:trace contextRef="#ctx0" brushRef="#br0" timeOffset="56590.31">1305 12365 0,'0'0'0,"-17"-18"0,-1 1 0,-53-1 32,54 18-32,-36 18 15,35 52 1,1 71 0,17-35-1,17-18 1,1-70-16,35 35 31,53-53-31,-18-35 31,18-54-31,-36 19 32,-52-18-17,-18 52-15,0-70 16,0 71-1,0 18 1,17 17 0,54 17-1</inkml:trace>
  <inkml:trace contextRef="#ctx0" brushRef="#br0" timeOffset="57009.41">2099 12330 0,'0'-18'0,"0"0"15,-35 18-15,-71 0 16,35 53 15,18 0-15,53-18-1,36 1 1,-1-36-16,71 53 16,-36-18-1,-17 18 1,-53-18 0,-53 36-1,-52-36 1,16-35-1,19 0 1,52 0 15,18-53-31,18 18 32,35-1-32</inkml:trace>
  <inkml:trace contextRef="#ctx0" brushRef="#br0" timeOffset="57189.19">2593 12347 0,'0'0'16,"-18"0"15,18 18 0,0-1-15,0 1-16</inkml:trace>
  <inkml:trace contextRef="#ctx0" brushRef="#br0" timeOffset="57369.47">2593 12647 0,'0'0'0,"-53"18"31,35-18-15,1 0-16,34 0 31,72-36-15,-37 1 0</inkml:trace>
  <inkml:trace contextRef="#ctx0" brushRef="#br0" timeOffset="57619.75">3069 12224 0,'0'0'15,"0"35"1,0 18 0,0 53-1,0-89-15,0 72 16,0 34-1,0-35 1,0-17-16,0-54 31,0-34-15,0-1-16,0-17 16</inkml:trace>
  <inkml:trace contextRef="#ctx0" brushRef="#br0" timeOffset="58189.04">3104 12259 0,'0'0'0,"0"-18"0,0 1 15,18 17 1,0-18-16,70 18 0,71 0 31,141-18-15,-54 18-1,54 0 1,-229 0-16,105 18 16,-35 0-1,-105-1 1,-19-17 0,-17 18-1,0 17 1,0 36-1,0-18 17,0 35-17,0-17 1,36 17 0,-36 0-1,0-35 1,-71-18-1,-88-17 1,-17-18 0,-159 0-1,-71 0 1,141 0 0,107 35-1,70-17 1,17-1-1,18 19 1</inkml:trace>
  <inkml:trace contextRef="#ctx0" brushRef="#br0" timeOffset="58642.45">970 13282 0,'0'0'16,"0"18"15,0-1-31,0 36 0,0-35 0,0 141 31,0-54-15,0-16 0,-35-19-1,17-34 1,1-36 0,17-53-1</inkml:trace>
  <inkml:trace contextRef="#ctx0" brushRef="#br0" timeOffset="58909.07">811 13494 0,'0'-88'15,"0"176"-15,53-229 0,-35 123 16,35 18-16,17 0 31,19 53-31,-72 17 31,-34 36-15,-36-18 0,17-70-16,-52 35 15,35-35 1,36-18 0,34-36-1,54-34 1</inkml:trace>
  <inkml:trace contextRef="#ctx0" brushRef="#br0" timeOffset="59411.16">1341 13476 0,'35'35'16,"-70"-70"-16,70 88 0,-35 0 16,-53 106-1,18-71 1,17-18-1,0-34 1,18-72 15,36-16-15,-19 34-16,54-70 16,-1-1-1,-34 89 1,-1 18 15,0 88-15,18-35-1,-35-36-15,70 35 16,0-70 0,-17 0-1,17-53-15,-53-17 31,-35-36-15,-17-17 0,-19 52-1,19 53 1,17 71 15,0-35-31</inkml:trace>
  <inkml:trace contextRef="#ctx0" brushRef="#br0" timeOffset="59619.08">2240 13529 0,'0'0'0,"-35"35"0,17-17 15,1 17-15,-1-17 16,18 88-1,0-36 1,-18 1 0,18-1-1</inkml:trace>
  <inkml:trace contextRef="#ctx0" brushRef="#br0" timeOffset="59944.17">2064 13564 0,'0'-17'0,"0"34"0,17-52 16,54 0-16,88 35 31,35 35-31,0 71 31,-124 0-15,-70-71-16,-53 71 16,-52-36-1,-72-17 1,71-53 0,18 0-1,70-17 1,18-1-16,18-35 15,53 0 1</inkml:trace>
  <inkml:trace contextRef="#ctx0" brushRef="#br0" timeOffset="60111.41">2822 13564 0,'18'0'0,"-36"0"0,36-17 0,-1-1 16,-17 53 15,0 1-31,18 16 31,17-34-31</inkml:trace>
  <inkml:trace contextRef="#ctx0" brushRef="#br0" timeOffset="60269.08">2981 13952 0,'0'18'0,"0"-36"0,-18 36 16,1 0-16,17-36 47,35-17-32,18-18-15</inkml:trace>
  <inkml:trace contextRef="#ctx0" brushRef="#br0" timeOffset="60509.35">3387 13441 0,'0'-18'0,"0"36"0,17-53 16,-17 70 0,0 88-1,-17 1 1,17-89-16,-18 53 31,18 18-31,0-71 31,0-17-31,0-53 32,0-18-32</inkml:trace>
  <inkml:trace contextRef="#ctx0" brushRef="#br0" timeOffset="60910.22">3351 13600 0,'0'-36'16,"0"72"-16,0-89 0,-17-18 0,52 18 31,88 0-15,-70 53-16,159-35 16,106 35-1,-54 0 1,-140 35-1,-71 18 17,-53-35-32,0 52 15,-53 1-15,17-18 32,36 17-17,0-17 1,36 18-1,-1-18 1,-35-18 0,-124-17-1,89-18-15,0 0 16,-159 35 0,17-17-1,107-1-15,-18-17 16</inkml:trace>
  <inkml:trace contextRef="#ctx0" brushRef="#br0" timeOffset="61409.93">1764 14817 0,'0'0'16,"18"-36"-16,-1-17 15,-34 106 17,-1-17-32,0-19 15,1 124 1,17-17-1,0-36 1,0 0-16,0-52 31,0-89 1,0-18-17,0-35 1</inkml:trace>
  <inkml:trace contextRef="#ctx0" brushRef="#br0" timeOffset="61944.24">1746 14870 0,'36'-71'0,"-72"142"16,124-213-1,-17 107-15,52 18 16,71-1 15,195-17-31,69-18 31,-52 17-15,70-16 0,-194 34-1,-35 18 1,-159-18 0,-70 18-16,-18 18 15,-35 52 1,0 36-1,17 0 17,18 18-17,0-19 1,-18 1 0,-17-18-1,-18-35 1,-53 18-1,-53-53 1,89-1-16,-248 18 0,-228-17 31,-19 0-15,283-36 0,141-17-1,53-36 1,52 18 15,36 18-31</inkml:trace>
  <inkml:trace contextRef="#ctx0" brushRef="#br0" timeOffset="62709.3">2487 14781 0,'0'0'15,"0"-17"-15,18-1 16,-18 36 0,0 52-1,0 18 1,-18 36 0,-35-36-1,36-70-15,-54 35 16,0-53-1,54 0 1,-1-88 15,18-1-15,0 72-16,18-36 0,35 35 31,17 36-31,36 52 31,-35-17-15,34 18 0,1-71-1,-35 0 1,-1-53 0,-17 0-1,-17 0 1,-36 35-1,0 1-15,0 34 32,-36 36-17,36-17 17,0-19-17,36-17-15,-19 0 16,36-17-1,-35-19 1,-1-17 0,-52 18-1,-71 0 1,53 35 0,36 0-16,-1 0 15,18 53 1,18-18-1,52 0 17,-17-35-32</inkml:trace>
  <inkml:trace contextRef="#ctx0" brushRef="#br0" timeOffset="63169.1">3351 14975 0,'124'-35'31,"-248"70"-31,265-88 0,-141 36 31,-35 17-31,0 0 16,17 0-16,-35 17 16,18 19-1,35-19 1,35 1 0,71-18-1,-35-35 1,17 17-1,-70 0 1,17 1-16,-17 34 31,-18 36-31,0 71 32,-18 17-17,18 53 1,0-141-16,18 53 15,-18 0 1,0-89 0,-36-17-1,-34-17 1,-1-72 0,53-52-1,18-17 1,71 34-1</inkml:trace>
  <inkml:trace contextRef="#ctx0" brushRef="#br0" timeOffset="63360.93">3933 14852 0,'0'0'16,"0"70"15,0-52-16,0 0 1,0-1-16,-17-17 31,-1 0-15</inkml:trace>
  <inkml:trace contextRef="#ctx0" brushRef="#br0" timeOffset="63769.48">4039 14799 0,'0'-18'0,"0"36"0,0 0 31,0 35-31,0 17 32,0-35-17,0 1-15,18-36 31,17 0-15,-17-53 0,17-18-1,0 1 1,-17 34 0,-18 54-1,0 53 1,18 17-1,-1 0 1,1-53 0,-18-17-1,0-36 17,0-35-17,0 0-15</inkml:trace>
  <inkml:trace contextRef="#ctx0" brushRef="#br0" timeOffset="64461.44">7373 12118 0,'-18'-35'0,"36"70"0,-53-88 16,-71-53-1,88 89 1,1 17 0,-19 17-16,19 89 15,17-35-15,0 158 0,0 71 31,0 123-15,35 0 0,-17-17-1,-18-36 1,0-123 0,0-17-1,0-142 1,0-194 31,0 53-47,0-123 15</inkml:trace>
  <inkml:trace contextRef="#ctx0" brushRef="#br0" timeOffset="65444.63">7285 11959 0,'0'0'0,"0"-70"15,0 52-15,0 0 16,35 18-1,89-17 17,87 17-32,195-36 15,-283 36 1,283-35 0,211 0-1,-105 0 1,176-1-1,-159 1 1,53 0 0,-441 35-16,177-36 15,-89 19 1,-141-18 0,-70 35-1,0 0 1,-18 35-1,17 0 1,-17 141 0,0 36-16,0 123 31,35-35-15,36 88-1,17-35-15,-35-18 31,0-70-15,-35-89-16,-1 18 31,-17-70-15,-17-19 0,17-87-16,-53 17 15,-35 1 1,-36-1-1,-17 0 17,-71 18-17,-70 0-15,-124 18 32,-123-19-17,-106-16-15,106-36 31,-282 0-15,193-18 0,424 0-16,-352-17 15,387 18-15,-335-54 16,282 0 0,106-17-1,106 18 1,89-36-1,105-35 17</inkml:trace>
  <inkml:trace contextRef="#ctx0" brushRef="#br0" timeOffset="66041.66">8326 12700 0,'-18'0'0,"36"0"0,-36-18 16,-17-35-16,17 53 16,0 0-1,1 0 1,-1 36 0,18 87-1,0 18 1,0 53-1,0-70 1,0-89-16,0 53 31,0-52-15,35-107 15,-17 0-31,-18-34 16</inkml:trace>
  <inkml:trace contextRef="#ctx0" brushRef="#br0" timeOffset="66843.24">8202 12506 0,'0'0'0,"-18"0"16,1-18-16,17 1 15,70 34 16,19 1-15,122 0 15,54-18-31,140 0 32,-299 0-32,229 0 15,124 0 1,-53 0-1,-159 0 1,35-18 0,-229 18-16,35-18 15,-53 18-15,71-35 16,-88 35 0,-1 0-1,-17 18 16,0-1-15,0 54 0,0-1-1,0 72-15,0-1 32,0-53-17,18 18 1,-18-71-1,0-17-15,0-1 16,-53-17-16,-88 0 31,-106 0-15,177 0-16,-107 0 16,-370 0-1,195-17 1,-89 17-1,17 0 17,142 0-32,-35 0 31,264 0-31,-124 0 0,18 35 31,89 0-31,70-17 31,18-18-15,87 0 0,-69 0-16</inkml:trace>
  <inkml:trace contextRef="#ctx0" brushRef="#br0" timeOffset="67269.03">9331 12859 0,'18'0'0,"-36"0"0,53-18 0,-17 18 31,-18 18-15,0-1-16,0 72 31,0-19-31,0-52 16,18 52-1,34-34 1,54-36 0,0-18-1,-53-35 1,-35-35 0,-18 17-1,-18 54-15,-88-72 16,18 37-1,17 52 17,54 0-17,-18 0-15,35 52 32,0-16-17,17-19-15</inkml:trace>
  <inkml:trace contextRef="#ctx0" brushRef="#br0" timeOffset="67569.19">9613 12912 0,'88'-53'16,"-52"35"-16,34-35 15,160-35 1,-19 0-1,-123 53 1,124-54-16,-141 54 16,140-36-1,-17-17 1,-106 71 0,-52-19-1,-19 36 1,1 0-1,0 0-15,-1-17 16,-17-1-16</inkml:trace>
  <inkml:trace contextRef="#ctx0" brushRef="#br0" timeOffset="68177.6">13741 11571 0,'0'-18'0,"17"-17"31,-17 53 0,0 17-31,0 71 31,0-53-31,-17 211 0,17 1 32,-18 105-17,0 71 1,1-105-1,-19 193 1,19-265 0,17 54-1,0-71 1,35-124 0,0-70-1,-17-88 1,17-53-1</inkml:trace>
  <inkml:trace contextRef="#ctx0" brushRef="#br0" timeOffset="69090.73">13723 11712 0,'0'-53'15,"0"106"-15,-18-159 0,1 71 0,17-18 16,-18 18-16,18-53 16,35 52-1,142 19 1,52-1-1,247 18 17,-317 0-32,353-17 15,228-1-15,-210 0 32,87 18-17,-229 0-15,-35-35 31,-283 17-31,89 1 16,18 17 0,-89 17-1,-18 107 1,1 17 0,-36 71-1,-35-142-15,0 159 16,-18 89-1,-52 17 1,-1-53 15,1 71-15,70-88 0,0-177-16,0 212 15,0-36 1,0-87-1,0-1 1,-53-70-16,-53 0 31,18-53-15,17-36 0,-87 1-1,-72 17 1,-17-35-1,-158 0 1,-354-35 15,195 0-31,-212-1 32,105 19-17,336-1-15,106-35 31,194 36-31,17-54 16,53-52 0,18 34-16</inkml:trace>
  <inkml:trace contextRef="#ctx0" brushRef="#br0" timeOffset="69828.31">14993 12382 0,'0'0'0,"18"-17"15,-18-18 1,17 17-16,-17 36 31,0-1-15,-35 54-1,35 35 1,0-71-16,35 35 0,71 54 31,18-54-15,70-52 0,-36-36-1,36-123 1,-123 18-1,-71-1 1,-35-52 15,-36 88-31,-158 35 32,52 88-17,-69 71-15,140 17 31,70 19-15,36-19-16</inkml:trace>
  <inkml:trace contextRef="#ctx0" brushRef="#br0" timeOffset="70490.89">15081 12859 0,'0'0'0,"0"17"16,-17-17-16,-54 53 15,-52 35 1,-19 36 0,90-89-1,-72 71-15,-35 53 32,71-53-17,35-18 1,36-88-1,52-35 1,35-36 0,19 18-1,16 35 1,1 18 0,-18 36-1,-70-19-15,106 54 16,-36-36-1,35-17 1,1-18 15,-18-18-15,35-70 0,17 0-1,1 53 1,-18 35-1,-70 17 1,17 18-16,-70-35 31,35 0-15,-18-35 0,-35-18-1,0-35 1,-35 18-1,-36-54 1,53 89-16,-35-71 31,36 35-15,17 54-16</inkml:trace>
  <inkml:trace contextRef="#ctx0" brushRef="#br0" timeOffset="70724.41">15469 12347 0,'0'0'0,"0"-17"0,0-1 16,0 0-16,71-17 15,17 0 1,36-18 0,-72 35-1</inkml:trace>
  <inkml:trace contextRef="#ctx0" brushRef="#br0" timeOffset="71459">19191 11818 0,'18'-35'0,"-1"-53"31,-17 105 1,0 1-32,-53 105 15,1 177 1,-19-35 15,53-159-31,-52 335 16,52 17-1,18-140 1,53 34 0,18-69-1,-36-89 1,-35-88 0,0-124 15,0-88-16,0-17 1,18 52 0</inkml:trace>
  <inkml:trace contextRef="#ctx0" brushRef="#br0" timeOffset="72523.78">19315 11536 0,'-18'-18'0,"36"36"0,-54-53 0,19-1 16,-1 1-16,18-18 15,35 35 17,159 1-32,18 17 15,158 0 17,-246 0-32,123 0 15,388 0 1,-265 0-1,106 17 1,-211 1 0,35 0-1,-247-18-15,123 0 16,-17 0 0,-53 0-1,0 35 1,-1 2293 156,-105-2239-172,0-19 15,0 1-15,0 87 16,-35 142 0,0-106-1,0 18 1,35-159-16,-18 123 15,0-52 1,-52 17 15,35-53-31,-89 18 32,18-71-17,18-35 1,-53 0-1,-35-18 1,-18-17 0,-142 0-1,-87-36 1,-88 18 0,-36-17-1,106-1 1,-36 1-1,213 17 1,176 18 15,70 17-31,-17 0 16,35-17 0,35 0-1,71-18-15</inkml:trace>
  <inkml:trace contextRef="#ctx0" brushRef="#br0" timeOffset="75323.17">20020 11994 0,'-35'0'0,"70"0"0,-88 0 0,-53 0 31,89 0-31,-36 36 16,-18 34-1,18 1 1,36-54-16,-19 72 15,19-36 1,17-18 15,17-35-31,54 0 32,17-53-17,-17-18 1,-1-34-1,-52 69 1,0 19 0,-18 52-1,0 53 1,0 18 0,17-53-1,54 0 1,17-53-1,53 0 1,0-36 15,-106 19-31,124-54 16,-124 1-16,-35-36 31,-105 35-15,-19 71-1,18 53 1,71-17-16,-35 52 16,34 18-1,36-36 1,71-52 0,-1-18-1,89-88 1,-71 17-1,0-88 1,-52 1 0,-19 69-1,-17 54 17,-35 159-1,-18 34-16,53-17 1,0-52 0,18-72-16,52 36 15,54-35 1,35-18 0,-18-71-1,-53 1 1,0-36-1,-88 18 1,0 52 15,-18 36-31,-52 18 16,-36 53 0,0 34-1,53-34 1,53-18-1,18-18 1,0-35-16,70 0 16,-18-35-1,54-53 1,-54-36 0,19-70-1,-72 71 1,-17 105-16,0 0 15,-53 54 1,-17 70 0,52 52 15,18-34-15,0-36-1,18-35 1,35-53-1,88 0 1,-53-35-16</inkml:trace>
  <inkml:trace contextRef="#ctx0" brushRef="#br0" timeOffset="75556.7">22119 11924 0,'0'0'0,"0"18"16,-17 34-1,-54 72 1,18-36 0,35-53-1,-17 36-15,17-36 16,18 36 0,0-54-1,36-17 1,34-17-1,36-54-15</inkml:trace>
  <inkml:trace contextRef="#ctx0" brushRef="#br0" timeOffset="75873.23">22278 12206 0,'0'-18'0,"0"36"0,0-18 32,0 18-32,-106 70 15,71-53 1,17-17-16,18 52 15,0-52 1,53 0 15,53-18-31,-36-36 32,1-52-17,-71 71-15,18-54 16,-54-17-1,-34 35 1,-1 53 0,-17 0-1,53 18 1,0-1 0</inkml:trace>
  <inkml:trace contextRef="#ctx0" brushRef="#br0" timeOffset="76092.91">21784 12083 0,'35'-36'15,"-70"72"-15,88-72 0,-35 36 16,123-35-16,-18 17 31,36-17-15,-53 18-1,-71 17-15,71 0 16,-141 35 0</inkml:trace>
  <inkml:trace contextRef="#ctx0" brushRef="#br0" timeOffset="77044.28">19614 13300 0,'-17'-18'0,"34"36"0,-34-71 16,-1 18-16,18 17 0,-17-35 16,-1 53-1,0 18 1,18 87 0,0 19-1,0-54 1,0-17-1,0-35 1,36-53 0,16-53-1,19-1 17,-36 1-17,-17 88 1,0 35-1,-1 36 1,-17-36-16,53 53 16,0-35-1,53-53 1,-36 0 0,36-53-1,-35-35 1,-36-35-1,-17 35 1,-18 52 15,-36 89-15,36-35-16,-35 52 31,35-52-31,0 88 0,0-36 31,71 1-15,17-71 0,18 0-1,-18-35 1,18-53 0,-89-1-1,-17 54 1,0 53 15,0-1-31,-17 36 16,-19 0 15,19 0-15,17-35-1,0-54 16</inkml:trace>
  <inkml:trace contextRef="#ctx0" brushRef="#br0" timeOffset="77224.77">20655 13141 0,'0'-18'0,"0"36"0,0-71 16,0 35-1,-18 18 16,36 36-15,0-36 0,70 70-16,-53-52 15</inkml:trace>
  <inkml:trace contextRef="#ctx0" brushRef="#br0" timeOffset="77589.17">21114 13247 0,'17'0'0,"-34"0"0,52-18 15,-35 1-15,-18-1 32,-52 18-17,-1 35 1,71-17-16,-17 17 16,17 18-1,70-18 1,-17 1-1,0-19 1,-53 1 0,-53-1 15,-17 1-31,-54 0 31,36-18-15,70 0-1,36 0 1,52-53 0,-34 35-16</inkml:trace>
  <inkml:trace contextRef="#ctx0" brushRef="#br0" timeOffset="78203.58">21343 13159 0,'0'-18'0,"0"36"0,18-54 15,-18 54 17,-18 17-32,-17 36 15,35-1 1,-18 1 15,18-53-31,0-1 16,0 1-1,0-36 17,18 1-17,-1-19-15,19 19 32,-1 17-17,0 35 1,-35 18-1,36-18 1,16-17 0,1-18-1,0 0 1,-35 0 0,35-36-1,0 1 1,-36-18-1,1 36 1,0 17 0,-18 35-1,0 0 1,0 0 0,0-17-1,17-18 1,1 0-1</inkml:trace>
  <inkml:trace contextRef="#ctx0" brushRef="#br0" timeOffset="78369.14">21837 13247 0,'0'0'16,"-18"0"-16,-17 0 15,0 0 1,35 35 15,88-17-15,-53-18-16,18 0 16</inkml:trace>
  <inkml:trace contextRef="#ctx0" brushRef="#br0" timeOffset="78689">22137 13300 0,'17'0'15,"-34"0"-15,34 17 47,-34 1-31,-1 17 15,18 1-15,35-19-1,1 18-15,-1 1 32,-35-1-17,0-17 1,-88-18 0,35 0-1,-18 0 1,71-36-1,0 19-15,0-1 16</inkml:trace>
  <inkml:trace contextRef="#ctx0" brushRef="#br0" timeOffset="78909.36">22595 12947 0,'0'0'0,"0"18"16,0 34-1,-70 90 1,17-37-16,0 19 31,18-54-31,35-34 16,0 17 0</inkml:trace>
  <inkml:trace contextRef="#ctx0" brushRef="#br0" timeOffset="79108.89">22313 13353 0,'0'0'0,"0"-18"0,18 18 31,52-18-15,1 1-1,-18 17-15,-36-18 32,-17 0-17,0 1-15</inkml:trace>
  <inkml:trace contextRef="#ctx0" brushRef="#br1" timeOffset="90938.61">5874 3933 0,'-18'-17'16,"18"34"47,0 1-48,0 0-15,0-1 16,0 19-16,0 34 15,0 18 1,0-35 0,0-35-16,18 17 15,17-17 1,53-36 15,36-52-31,87-71 31,19 17-15,70 1 0,-230 105-16,54-17 15,-54 17 1,-52 0 0,-18 36 15,0 0-31,-18-1 15,0 1-15,1 0 0</inkml:trace>
  <inkml:trace contextRef="#ctx0" brushRef="#br1" timeOffset="91405.11">5715 5062 0,'-18'18'0,"36"-36"0,-53 54 0,35-19 16,0 19-16,-18 34 15,18-17 1,88 0 0,18-53 15,88-53-16,18-53-15,-36 0 32,-123 71-32,123-53 15,-105 53 1,-89 70 15,1-17-31,-1 17 0</inkml:trace>
  <inkml:trace contextRef="#ctx0" brushRef="#br1" timeOffset="91741.17">5592 6544 0,'-36'18'0,"72"-36"0,-89 53 16,35-17-16,0-18 0,-17 35 15,17-17 1,36-1-1,70-34 1,124-89 0,-159 71-16,141-106 15,123-106 1</inkml:trace>
  <inkml:trace contextRef="#ctx0" brushRef="#br1" timeOffset="92198.96">9366 5415 0,'0'18'0,"0"-36"0,18 18 32,0-35-32,34-18 15,107-53 1,159-106-1,87-35 1,-69 71 0</inkml:trace>
  <inkml:trace contextRef="#ctx0" brushRef="#br1" timeOffset="92755.94">15293 4762 0,'0'18'0,"0"-36"0,-18 36 0,1-18 31,87 0-15,124-53-1,0 36 1,-123-1-16,176-17 16,88 17-1,-88 0 1,-159 18 0</inkml:trace>
  <inkml:trace contextRef="#ctx0" brushRef="#br1" timeOffset="93119.45">15822 6720 0,'0'0'0,"18"0"31,17-17-31,53-36 16,71-18-16,-36 18 31,19 0-31,-1 1 32,-124 34-32</inkml:trace>
  <inkml:trace contextRef="#ctx0" brushRef="#br1" timeOffset="93689.03">20461 5680 0,'0'0'0,"18"-53"15,17 35 1,71-17 0,35 0-1,-88 17-15,194-35 16,-36 0-1,-87 18 1</inkml:trace>
  <inkml:trace contextRef="#ctx0" brushRef="#br1" timeOffset="98119.86">4586 12435 0,'-18'0'0,"18"18"31,-17-18-15,-18 35-16,35 36 16,52-18-1,1-36 16,-35-17-31,70 0 0,53-35 32,124-106-17,17-18 1,36-35-16</inkml:trace>
  <inkml:trace contextRef="#ctx0" brushRef="#br1" timeOffset="98649.22">5168 13406 0,'0'0'15,"0"17"-15,-53 18 16,36-17-16,-19 0 16,-17 52-1,53-52-15,-17 52 31,17-34-31,106-54 32,35-70-17,141-53-15,18-18 32,-89 53-17,-140 71 1</inkml:trace>
  <inkml:trace contextRef="#ctx0" brushRef="#br1" timeOffset="98999.47">5115 14693 0,'-17'18'0,"34"-36"0,-52 36 16,0-1-1,52-17 1,54-35 0,141-106-1,140-71 1,-158 71-16</inkml:trace>
  <inkml:trace contextRef="#ctx0" brushRef="#br1" timeOffset="99209.96">9578 13406 0,'0'0'16,"-18"0"-16</inkml:trace>
  <inkml:trace contextRef="#ctx0" brushRef="#br1" timeOffset="99323.1">9437 13547 0,'17'-18'16,"36"-17"-1,106-53 16,17-1-31,124-122 32</inkml:trace>
  <inkml:trace contextRef="#ctx0" brushRef="#br1" timeOffset="99723.19">14552 13264 0,'-18'18'0,"36"-36"0,-53 36 0,17-18 31,36-18-16,52-34 1,54-37 0,-71 72-16,123-107 15</inkml:trace>
  <inkml:trace contextRef="#ctx0" brushRef="#br1" timeOffset="106969.14">18221 1834 0,'0'0'0,"-18"0"0,-52 0 31,52 0-31,-35 0 0,0-35 31,36 18-31,17-19 32,0 1-17,17 0 1,1 17-16,35-17 15,70-18 1,-34 18 0,34-1-1,-17 1 1,0 17 15,-53 18-31,35 0 31,-18 18-15,36 53 0,-18-19-1,-52-34-15,122 88 0,-34-35 32,52 52-17,-70-35 1,18 18-1,-36-18 1,-71-70-16,54 70 16,-36-53-16,18 89 15,18 35 1,-18-36 0,0 36-1,-1-36 16,-52-87-31,36 140 0,-19-53 32,1 54-17,-18-54 1,18 18 0,-18 36-1,0-36 1,0-106-16,0 159 15,-18-70 1,0 34 0,1-52-1,17 71 1,0-124-16,0 17 16,0-17-16,0 106 15,0-1 16,0-34-31,0 35 32,0-36-17,0 71-15,-18-70 32,0-18-17,-17 17 1,18-17-1,-19 35 1,1-18 0,0-17-1,-1 0 1,1-35 0,-18 34 15,-17 37-16,34-72 1,19-35-16,-71 89 16,17-1-1,18-34-15,-17 16 32,17 1-17,0-18 1,35-52-16,-53 87 15,1 1 1,35-19 0,-54 1-1,-16 18 1,52-18 0,0 17-1,-18-17 16,18 35-31,-53 0 16,54-35 15,-37 35-31,72-106 0,-54 106 32,36-35-17,-18 35 1,18 1-1,-1-37 1,36 19 0,0-89-16,-17 106 15,-1-35 1,1 35 0,17 0-1,0-35 16,0-88-31,0 88 0,0 52 32,17-52-17,-17 53-15,18-36 32,-1-17-17,-17 18 1,18-89-16,-18 88 15,0-17 1,0 53 0,0-36-1,18 19 1,-18-1 0,17-106-16,-17 71 15,18 53 16,0 17-31,-1-70 32,1 53-17,-18-1-15,35 1 32,-17 0-17,-1-36 1,-17 18-1,18 0 1,-18-35 0,0-53-16,0 88 15,0 18 1,0-71 0,-35 36-1,35-36 16,-53 18-15,-18 35-16,18-71 31,-17 36-15,-18-18 0,17-17-1,-35 0 1,18-1-1,-35-17 1,-1-35 0,36-1-1,-71 19 1,-52-1 0,158-17-16,-141-1 15,-106 18 16,-71 1-31,89-19 16,-106 1 15,282-18-31,-105 18 0,105-18 16,-335 0 0,-53 0-1,123 0 1,-122 0-1,-37 0 1,142 0 0,247 0-16,-388 0 15,-35-18 1,140 18 0,-87 0-1,17 0 16,-71 18-31,-17-18 32,18 17-17,35 19-15,105-1 32,-105-18-17,159 1 1,246-18-16,-405 18 15,53 17 1,105 0 0,-87-17-1,35 17 1,87-17 0,-193 17 15,194-35-16,-71 35 1,107-35 0,-90 18-1,160-18-15,-124 0 32,195 0-17,-1 0 1,124-18-1,52-52 1,89-36 0,53-35-16</inkml:trace>
  <inkml:trace contextRef="#ctx0" brushRef="#br1" timeOffset="108529.24">688 2346 0,'0'0'15,"-35"0"-15,17 0 16,-17 0 0,-18 18-16,35-1 31,18 19-15,88-19-1,1-17 1,69 35-1,-17 1 1,71-36 0,-124 17-16,300 1 15,-53-18 1,212 0 0,-123 0-1,246 0 16,-106-18-15,459-35 0,-405 36-1,228-18-15,-228 17 32,193 18-17,-229 0 1,388-18-1,-405 18 1,176 0 0,-53 0-1,-177 0 1,124 18 0,-18-18-1,-17 18 16,-176-18-31,175 17 32,-193-17-17,158 0-15,-17 0 32,-18-17-17,-17 17 1,-142 0-1,107-18 1,-195 18 0,35 0-1,-229 0 1,-52 0 0,-1 18-1,-70 17 1</inkml:trace>
  <inkml:trace contextRef="#ctx0" brushRef="#br1" timeOffset="135159.07">21696 7549 0,'0'0'16,"17"0"-16,-17-17 94,0-1-79,0 1 1,0-1 0,0 36 15,-17 17-15,-54 88-1,18-17 1,18 53-1,35-106-15,-35 70 16,17-17 0,18-35 15,0-54-15,0-34 15,0-1-31,0-17 0</inkml:trace>
  <inkml:trace contextRef="#ctx0" brushRef="#br1" timeOffset="135518.79">21731 7602 0,'-18'36'16,"36"-72"-16,-36 107 0,1 17 0,-18 18 31,-1 35-31,1-53 31,0-17-15,17-36-16,0-17 31,18-36 0,0 0-31</inkml:trace>
  <inkml:trace contextRef="#ctx0" brushRef="#br1" timeOffset="136034.45">21678 7602 0,'-17'18'0,"34"-36"0,-70 54 0,0-1 16,-52 18 0,-1 17-16,53-17 31,53-35-15,17-18 15,1 0-31,70-53 15,18 0 1,18-35 15,-107 70-31,36-17 16,-35 17-16,35-17 16,-53 106 15,0 34-31,0-34 31,35 17-15,-35-70-16,18 35 15,-18 0 1,17-53 0,-17 35-1,0-17-15</inkml:trace>
  <inkml:trace contextRef="#ctx0" brushRef="#br1" timeOffset="136609.28">21078 9560 0,'0'-17'15,"0"34"-15,0-52 0,0-18 16,0 35 0,0 1-1,0 34 16,0 1-15,0 53 0,0-36-16,0 88 15,0-34 1,0 16 0,-35-34-1,18-36 1,17-52 31,0-1-47,52-70 15,-16 17 1</inkml:trace>
  <inkml:trace contextRef="#ctx0" brushRef="#br1" timeOffset="136868.76">21220 9525 0,'0'-18'15,"0"36"-15,0-18 16,-18 18 0,0 70-16,1 0 31,-1 53-15,18-106-16,0 71 15,0-35 1,0-18-1,-18-36 1,1-17 15,-1 0-31,0 0 0,18-17 16</inkml:trace>
  <inkml:trace contextRef="#ctx0" brushRef="#br1" timeOffset="137159.01">20655 9948 0,'18'0'31,"-1"18"-15,36 0-1,18 35 1,17-1-1,-70-52-15,35 36 32,0-19-32,-18 1 31,-18-18-31,1 0 31,0-35-15,-1-1-16</inkml:trace>
  <inkml:trace contextRef="#ctx0" brushRef="#br1" timeOffset="137398.57">21343 9860 0,'0'18'62,"-18"-1"-62,1 1 0,-36 35 16,0 35 0,-18-35-1,1 18 1,52-71 0,1 17-16,-36-17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26:00.47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8908 423 0,'0'0'0,"17"0"0,1-70 31,0 52-31,-18-17 0,0 17 16,0 1-1,0-19 1,0 54 15,0 35-15,0 35-1,0-70-15,0 123 16,0-18 15,0 71-31,0-70 16,-36 17 15,36-71-31,0 1 31,0-53-15,0-36 15,0-17-15,0-18-1</inkml:trace>
  <inkml:trace contextRef="#ctx0" brushRef="#br0" timeOffset="550.19">8767 564 0,'-18'-17'0,"-35"-18"31,35 35-15,18-18-16,0-17 16,0-1-1,53 1 1,53 0-1,0 17 1,35-17 0,-35 35-1,-71 0-15,71 35 16,-53 18 0,-18 53-1,-35-36 1,-53 36 15,18-88-31,-53 52 16,-71 1-16,71-36 31,0-17-31,88 0 31,-18-18-15,36 0 15,52-53-15,-17 35-16</inkml:trace>
  <inkml:trace contextRef="#ctx0" brushRef="#br0" timeOffset="1242.21">9913 494 0,'0'0'0,"18"-18"16,-36 18 30,0 0-46,-52 71 16,17-1 0,35-52-16,-17 70 15,0 36 1,35-36 0,0 18-1,0-36 16,35 1-15,-17-54-16,35 1 0,52-18 31,-16-18-15,34-34 0,-17-54-1,-36 17 1,-17-52-1,-53 18 1,0 35 0,-17 0-1,-36 17 1,-53 18 0,71 35-16,-18 1 15,18 17 1,-71 0-1,17 35 1,-16 18 0,52 0-1,35 17 1,18-52-16,0 17 16,35 1-1,18-19 1</inkml:trace>
  <inkml:trace contextRef="#ctx0" brushRef="#br0" timeOffset="1669.93">10795 423 0,'-18'0'0,"-17"0"31,35 18-31,0 17 16,-18 36-1,18-54-15,-17 72 16,-1 34 0,1-35-1,-1 36 1,18-71 15,0-18-31,0-17 16,0-36 15,0 0-15,0 1-16</inkml:trace>
  <inkml:trace contextRef="#ctx0" brushRef="#br0" timeOffset="2019.66">10760 494 0,'0'-18'16,"0"36"-16,0-53 0,17 17 16,1 18-16,17-35 15,36 52 1,35 54 0,-36-1-1,18 19 16,-35-19-15,-17-17-16,-19-18 31,-17-17-15,-17-36 15,17 1-15,0-1-16,0-17 15,0 0-15</inkml:trace>
  <inkml:trace contextRef="#ctx0" brushRef="#br0" timeOffset="2649.64">11677 441 0,'0'-18'15,"0"36"-15,-18-18 32,-35 35-32,36-17 0,-19 17 31,-34 53-31,-18-17 31,35-18-15,35-36-1,18 1 1,53-53 15,-35 17-31,52-35 16,36-53 0,-53 54 15,18-19-31,-54 53 31,1 18-15,-1 71 15,-17-1-31,0 36 31,0 35-15,18 0-1,-18-35 1,0 0 0,0-35-1,0-54 1,0 1 0,-18-36 15,1-17 0,-1 35-31</inkml:trace>
  <inkml:trace contextRef="#ctx0" brushRef="#br0" timeOffset="3440.35">2558 1446 0,'0'0'0,"17"-17"16,1 17 0,0 0-16,70-18 15,-53 0-15,88 1 16,36-1 0,-53 18-1,-35 0 16,-36 0-15,-35 18-16,-71 17 16,18-35-1</inkml:trace>
  <inkml:trace contextRef="#ctx0" brushRef="#br0" timeOffset="3958.23">2575 1411 0,'0'0'16,"-53"0"-1,36 0-15,-1 0 16,-17 35-1,-18 54 1,35-1-16,-17 35 31,0 54-15,35-124-16,0 35 0,-18-35 16,18 70-1,-18 54 1,18-72-1,0 36 1,18-70 0,53-18-1,52-35 1,-17-18 0,53-18-1,-54-17 16,-16-18-15,-36 0 0,-36 0-16,1 0 31,0 0-31</inkml:trace>
  <inkml:trace contextRef="#ctx0" brushRef="#br0" timeOffset="4340.16">3598 1676 0,'0'0'0,"0"-18"0,0 0 0,-17 18 31,-19 18-15,19 53-1,17 87 1,0-34-16,0 35 31,0-36-15,0-35-1,0-70 1,0 0 0,0-36-1,0 0 1,0 1 0</inkml:trace>
  <inkml:trace contextRef="#ctx0" brushRef="#br0" timeOffset="4741.29">3351 1782 0,'0'0'0,"0"-18"0,-17 0 15,17 1-15,0-36 16,0 35-16,35-17 15,106-53 1,-17 70 0,70 18-1,-106 35 1,-53 53 0,-35 1-1,-123 69 16,17-87-15,0-1-16,35-34 31,54-19-15,34-17 15</inkml:trace>
  <inkml:trace contextRef="#ctx0" brushRef="#br0" timeOffset="5425.18">4269 2222 0,'17'0'0,"-34"0"15,52 0 1,-35-17 0,18-1-1,-18-17 1,0-18 0,0 0-1,-53 0 1,0 36-1,-18 17 1,18 52 0,-35 37-1,53-19 1,-1 18 0,36-35-1,0-17 1,18-36-16,17 0 31,36 0-15,-1-36-16,19-34 31,-36 17-31,-18-35 31,-35 52-15,18 1-1,-18 53 17,0 35-17,0 17 1,0-17 0,0 0-1,0-35 1,35 17 15,0-35-31,0 0 16</inkml:trace>
  <inkml:trace contextRef="#ctx0" brushRef="#br0" timeOffset="6339.95">5115 2046 0,'0'-18'0,"-17"18"16,-72-17-1,19 17 1,-36 35 0,18 18-1,0 18 16,70-54-31,0 36 16,18 18 0,18-54-16,53-17 31,-54 0-31,71 0 16,18-53-1,-35 0 1,-36 1-1,-17-1 1,-18 35 0,17 0-1,-17 36 17,-17 53-17,-1-19 1,0 72 15,18-89-31,0 36 16,0 193-16,18-105 31,17 53-31,-17-53 31,0 70-15,-1-35-1,-17-18 1,-70-52 0,-1-18-1,18-71 1,0-35 0,18 0-1,0-18-15,-89-158 16,18-53 15,71-1-31,35-70 31,35 106-15,54-53-16,16 53 31,1 71-15,-53 88-1,-17-1 1,-1 36 0,18 0-1,0-35 1,-18 17 0</inkml:trace>
  <inkml:trace contextRef="#ctx0" brushRef="#br0" timeOffset="6770.13">5345 2187 0,'0'18'15,"0"-1"1,-18-17 0,18 18-1,18-18 1,-1 0-1,89-53 1,-71 0 0,1 0-1,-36 18 1,-18 17 0,-70 18-1,17 36 1,54-19-16,-72 72 31,89-1-31,0 0 16,36-53 15,52 1-31,18-36 31,0-18-15,-54-17-1,-34 17 1</inkml:trace>
  <inkml:trace contextRef="#ctx0" brushRef="#br0" timeOffset="7524.48">7073 1905 0,'0'-18'16,"0"1"-16,0-54 16,0 36-1,0 0 1,-35 17 0,-18 36-1,-18 52 1,54-35-16,-71 124 31,35-35-31,17 34 31,36-52-15,106-18 0,18-52-1,-1-36 1,18-71-1,-53 1 1,-17-72 0,-71 19-1,-53-89 1,-17 124 0,-54 35-1,36 53 16,-18 88-15,36 18 0,-1 71-16,71-124 15,-18 52 1,18 19-16,53-71 31,35-53-15,18-18-1,-70 1-15</inkml:trace>
  <inkml:trace contextRef="#ctx0" brushRef="#br0" timeOffset="8141.09">7655 1676 0,'0'-18'0,"0"36"0,0-54 15,0 19 1,-35 17-16,0 35 16,35 36 15,0 87-31,-18 1 31,18-35-15,0-89-16,-18 35 15,18 19 1,0-36 0,-17-53-1,17-36 17,0 19-17,0-72 1,35 19-16,53-36 31,-17 35-31,70 36 16,-53 35 15,18 35-31,-71 18 31,-35 18-15,-35-1-1,-89 1 1,-17 0 0,53-36-1,18-17 1,34-1 0,19-17-1,34-17 32</inkml:trace>
  <inkml:trace contextRef="#ctx0" brushRef="#br0" timeOffset="8789.65">8308 2346 0,'18'0'32,"-1"-18"-32,-17 1 0,35-36 15,-17-18 1,17 18 15,1-17-15,-19 34-16,-17 54 47,0 0-32,0 70 1,0 0-1,0 124 1,-17-124 0,17-35-16,0 141 15,0-35 1,0 35 0,0-18-1,-18-35 1,18-106-1,-71 71 1,19-70-16,-1-36 16,-18-18 15,-17-53-31,35-17 31,35-35-15,18 35-1,0-36 1,36-17 0</inkml:trace>
  <inkml:trace contextRef="#ctx0" brushRef="#br0" timeOffset="9090.12">8343 1817 0,'0'-18'0,"0"1"47,0 34 15,18-17-62,-1 0 0,1 18 16,0-18 0</inkml:trace>
  <inkml:trace contextRef="#ctx0" brushRef="#br0" timeOffset="9489.68">8731 2064 0,'0'0'0,"18"0"0,0 0 16,-1 0 0,36 0-1,-18 0 1,-17-18-16,35-17 15,-35-18 1,-18 18 0,-18 17-1,-17 18 1,-1 0-16,-34 35 16,17 36-1,18 17 1,17 0 15,18-35-31,53 0 31,17-53-15,36 0-16,-18-53 31,-52 53-31</inkml:trace>
  <inkml:trace contextRef="#ctx0" brushRef="#br0" timeOffset="10055.91">9402 1887 0,'0'-17'16,"-18"17"-1,0 0-15,-35 88 31,36-53-15,-1-17-16,18 88 0,0-53 31,18-1-15,35-34-16,17-18 31,54-18-15,-36-34-1,0-54 1,-17-35 0,-36 17-1,-18-17 1,-17 123-16,0-35 16,0 36-1,-17 105 32,17-53-47,-18 36 0,-17 105 31,17-88-15,18 1-16,36-19 31,-1-70-15,35 0-1,1-17 1,-18-19 0,-35 19-16,34-36 15</inkml:trace>
  <inkml:trace contextRef="#ctx0" brushRef="#br0" timeOffset="10290.45">9719 1923 0,'0'0'0,"-18"0"16,1 0-16,34 0 31,54-18 0,-53 0-31,70 18 16,18-17-1,-36-1 1,-35-17 0</inkml:trace>
  <inkml:trace contextRef="#ctx0" brushRef="#br0" timeOffset="10872.81">12012 1658 0,'0'-18'0,"0"36"0,0-53 15,0 17-15,0-35 32,-18 53-17,18 18 1,0-1-16,-17 72 15,17 52 1,-35 0 0,-1-53-1,36 0 1,-17-88-16,17 36 16,-18-36-1</inkml:trace>
  <inkml:trace contextRef="#ctx0" brushRef="#br0" timeOffset="11556.88">11465 1887 0,'-17'0'15,"34"0"-15,-52-17 0,17-19 16,-17-16-1,35-1 1,0 17-16,106-52 16,17 35-1,71 18 1,18 17 0,-53 54-1,-36 52 1,-52 35 15,-71 1-15,0-54-1,0 1 1,0-54-16,-35 1 31,-18-18-15,17-70-1,36-36 1,18 18 0,53-54-1,17 37 1,35 16 0,-87 89-16,52-17 15,35 52 1,-52 36 15,-36 87-15,-35-17-1,-71-17 1,19-36 0,16-53-1,19-17 1,17-36 31,17-17-32</inkml:trace>
  <inkml:trace contextRef="#ctx0" brushRef="#br0" timeOffset="12055.61">13353 1799 0,'17'-17'0,"-34"34"0,34-52 0,-17 17 16,-17 18-1,-19 0 1,-17 0-16,-35 71 31,71-54-31,-36 54 16,17 35-1,19-36 1,34 1 0,54-36-1,17-35 1,-70 0-16,88 0 16,-71-17-16,53-19 15,-17-52 1,-54-18 15,-17 0-15,-35 1-1,-18 52 1,35 53-16,-87 0 0,16 0 31,-16 70-15,52-17-1,53 18 1,35-18 0,53-53-1</inkml:trace>
  <inkml:trace contextRef="#ctx0" brushRef="#br0" timeOffset="12670.22">14235 1711 0,'0'0'0,"0"-18"16,-36 18-16,1 0 0,-36 0 31,-34 18-15,16 53-1,19 17 1,52-18 0,18 1-1,0-1 1,0-52 0,71 0-1,17-18 16,18-53-15,-18-35-16,0-54 16,-17-34 15,-54 35-31,1 70 31,-18 36-15,-18 35-1,-52 71 1,35 17 0,35-53-16,-36 89 15,36 17 1,18-53 0,35-18-1,0-52 1,35-18 15,-35-18-15,-18 1-16</inkml:trace>
  <inkml:trace contextRef="#ctx0" brushRef="#br0" timeOffset="13440.24">14658 1834 0,'-18'0'32,"36"0"15,0 0-47,-1 0 0,18-35 15,-35 18-15,36-19 16,-19-17 15,-17 18-31,-35 17 16,-35 36 15,17 35-31,0 35 31,35 0-15,18 1-1,18-37 1,52-16 0,18-19-1,-17-17 1,17-35 0,-17-18-1,17-88 16,-35 0-15,17-18 0,-34 36-1,-36 87 1,0 19 0,-36 17-1,-16 35 1,34-17-16,0 70 15,-35 53 1,18 0 0,35-35-1,18-18 1,52-17 0,36-54-1,-18-17 16,36 0-15,-36-70-16,-18-1 16,-52 54-1</inkml:trace>
  <inkml:trace contextRef="#ctx0" brushRef="#br0" timeOffset="14272">15787 1058 0,'0'0'16,"0"-17"-1,17 17 1,19 0-16,87 0 31,-17-36-15,-71 36-16,71 0 15,18-17 1,-54 17 0,-35 0-1,-17 0 1,0 53 0,-18 35-1,0 0 1,0 0 15,17 36-31,-17-18 31,0 52-15,18-122-16,-18 87 0,18 36 31,-18-71-15,0 35-1,0-34 1,0-19 0,-18 18-1,0-88-15,-35 53 16,-17-35 0,-36 0-1,-17-1 16,34-17-15,36 0 0,1 0-16,34 0 31,-17 0-31,35 18 62</inkml:trace>
  <inkml:trace contextRef="#ctx0" brushRef="#br0" timeOffset="14422.28">15893 2611 0,'0'-18'47,"0"0"-16,-18 18 0</inkml:trace>
  <inkml:trace contextRef="#ctx0" brushRef="#br1" timeOffset="54415.84">1305 4727 0,'0'0'0,"0"-17"0,18-19 47,0 36-47,-1-17 16,1-1 0,-1 18-1,1-35 1,-18-1-1,0 19 1,0-1 0,0 36 31,0-1-47,0 36 31,35 36-16,-17 16 1,0 37 0,-18-37-1,0-34-15,0 17 32,0-70-32,0 17 15,-53-17 1,0-1-1,-18-17 1,-35 0 0,89 0-16,-36 0 15,18 0 1,-1 0 0,107 0 30,52 0-46,-70 0 16,141-53 0,18 18-1,-89 0 1,-70 35 0,-35 0-1,-36 0 16,18-18-15,0 1 0</inkml:trace>
  <inkml:trace contextRef="#ctx0" brushRef="#br1" timeOffset="54629.78">2099 4868 0,'0'0'16</inkml:trace>
  <inkml:trace contextRef="#ctx0" brushRef="#br1" timeOffset="55545.56">3440 4674 0,'0'-17'0,"0"34"0,0-52 16,0 17 0,0 36 30,0 17-46,0 18 16,0 53 0,-53 53-1,17-53 1,19-1 0,17-87-16,0 0 15,0-36 16,70-70-15,-34 0 0,-19 52-16,71-122 15,1 87 1,-19 18 15,-17 53-15,-18 35-1,-35-17-15,0 35 0,0 106 32,0-71-17,18 0 1,35-70 0,17-18-1,36-53 1,-35-53-1,-36-35 1,-35 35 0,-35 0-1,-18 71 17,-18 35-32,18 0 31,36 35-16,17-17 1,53 0-16,17-18 16</inkml:trace>
  <inkml:trace contextRef="#ctx0" brushRef="#br1" timeOffset="56118.06">4551 4410 0,'-18'0'0,"36"0"0,-53 0 15,17 0 1,18 17-16,-18 36 31,18 35-31,0 18 31,0-70-31,-17 87 0,17 36 32,0-36-17,-18-70 1,18-18 0,-18-35-1,18-17 1,0-89-1,0 18 1,71-53 0,-1 52-1,54 54 17,-89 18-32,18 17 0,71 70 15,-89 54 16,-35-36-15,-35 18 0,-18-36-1,53-52-15,-36-1 0,36 1 32,18-53-1</inkml:trace>
  <inkml:trace contextRef="#ctx0" brushRef="#br1" timeOffset="56951.8">5239 4727 0,'0'0'0,"0"18"16,0-1-1,0 19-15,0 52 16,-18-70-16,18 52 31,0 18-15,0-52 0,71-19-1,34-52 1,-69 17-16,34-35 15,19-52 1,-72 16 0,1 1-1,-18 53 1,0 53 31,-18-1-32,18 89 1,-17 0 0,17 70-1,0 36-15,0-36 32,0-105-32,52 246 15,1-105 1,0 106-1,0-54 1,-18-105 0,-35-18-1,0-106-15,-105 36 16,16-71 15,-69-53-31,34-88 31,36-36-31,35-193 32,53 70-17,18 71 1,70-36 0,0 124-1,36 35 1,-71 53-1,-36 36-15,1 17 16,-18-18 15,0 0-15</inkml:trace>
  <inkml:trace contextRef="#ctx0" brushRef="#br1" timeOffset="57434.9">7161 4639 0,'0'0'0,"-17"0"0,-1 0 16,18-18-16,-18 1 15,18-36 1,-17 35 0,17 1 15,0 34-16,0 36 1,0 88 0,0 0-1,0-105-15,0 140 16,0-35 0,-18-70-1,1-36 1,17-53 15,0-52-15,0-18-1</inkml:trace>
  <inkml:trace contextRef="#ctx0" brushRef="#br1" timeOffset="57885.16">7003 4780 0,'-18'-53'16,"36"106"-16,-54-194 15,36 35 1,18 0 0,53 36-1,70-1 1,-18 71 0,-70 18-16,106 70 15,-71 18 1,-88 35-1,-123 0 1,-1-53 0,-35 1-1,106-89 1,36 0 15,17-36-15,0 19-1,70 34 1,-17 36 0,-35-18-16,52 54 15,-17-19 1,18-17 0,-1-18-1,-52-35 1,53-17-1</inkml:trace>
  <inkml:trace contextRef="#ctx0" brushRef="#br1" timeOffset="58299.91">7867 4974 0,'0'-17'16,"0"34"-16,18-52 15,34 17 1,37-35 0,-19 0-1,1-17-15,-71 35 32,-35 35-17,-54 0 1,19 17-1,-18 71 1,70 18 0,18-35-1,0-54-15,53 54 16,17-36 15,36-17-31,18-18 31,-107 0-31,36-35 0,71-54 16,-54 19 0</inkml:trace>
  <inkml:trace contextRef="#ctx0" brushRef="#br1" timeOffset="58660.01">8572 4780 0,'18'-35'16,"-36"70"-16,54-105 15,-36 52 16,0 71-15,0 53 0,0 17-1,0 89 1,0 35 0,-18 35-1,-17 18 16,17-53-15,18-71 0,0-17-1,0-53 1,0-89 0,0-52-1,0-88 1,53-36-1,-18-123 1,-35 211-16</inkml:trace>
  <inkml:trace contextRef="#ctx0" brushRef="#br1" timeOffset="58999.78">8608 4798 0,'-18'-71'16,"36"142"-16,-36-248 15,18 124 1,0 36-16,35-18 0,89 17 31,17 18-15,-35 53 0,-53 0-1,-53 35 1,-71 18-1,-70-36 1,35-17 0,18-53-1,53 0 1,35-17 15,17-1-31</inkml:trace>
  <inkml:trace contextRef="#ctx0" brushRef="#br1" timeOffset="59634.15">9313 4568 0,'0'0'16,"0"-17"-16,-17-1 15,-1 18 17,0 0-17,-17 53-15,-18 0 32,18 35-17,17 36 1,18-36-1,36 0 1,16-88 0,54 0-1,0-53 1,-35-17 0,17-54 15,-88 106-31,0-87 15,-35-1 1,-36 71 0,18 17-1,-17 18 1,34 35 0,19-17-16,-1 35 15,0 0 1,18-36-16</inkml:trace>
  <inkml:trace contextRef="#ctx0" brushRef="#br1" timeOffset="60430.09">10125 4533 0,'0'0'16,"17"-17"15,-34 17-31,-1 0 0,-35 0 31,18 0-31,-53 17 16,52 1 0,1 17-1,35 0 1,35-17-1,54 17 1,-19-17 0,36 17-1,-53 0 1,-53 1 0,-106-1-1,0-17 16,-35-18-31,35 0 16,53-18 15,36 0-31,52 36 47,36 17-31,17-17-1,18 0 1,-36-18 0,89-18-1,-141 0-15,87-35 16,-34 0 0,17-17-1,-35 17 16,-53-18-31,18 71 32,-18 18-17,-36 53-15,19-1 32,17 18-17,0-35 1,35-35-1,-17-18-15,35 0 16,-18-35 0,18-18-16</inkml:trace>
  <inkml:trace contextRef="#ctx0" brushRef="#br1" timeOffset="60809.81">10760 4233 0,'0'0'0,"-18"0"0,-17 0 15,-36 53-15,36 0 32,35 0-17,0-35-15,35-1 16,53-17-1,-17 0 1,-18-35 0,-35-53-1,-18 17 1,-53 18 0,17 36-1,-34 17 16,17 88-31,53-17 32,0-54-32,0 54 15,70-54-15</inkml:trace>
  <inkml:trace contextRef="#ctx0" brushRef="#br1" timeOffset="61110.18">11342 4216 0,'0'0'0,"0"-18"15,-35 18 1,-1 35 0,19 36-1,-19 70 16,19-35-31,-1 0 16,18-1 15,0-52-31,18-35 32,17-18-17,-17 0-15,-1 0 16</inkml:trace>
  <inkml:trace contextRef="#ctx0" brushRef="#br1" timeOffset="61664.96">11007 4674 0,'-18'0'0,"18"-17"15,18-1 1,-1 18-1,107-35-15,35-18 16,-36 35 15,-88 1-31,71 17 0,-35-18 32,-71 36-17,0 34 1,-36 19-1,1 17 1,35 0 0,0-35-1,71-35 1,-18-18 0,70-35 15,-70-36-16,-35-17-15,-18-18 32,-53 36-17,-53 34-15,0 36 32,35 18-17,36 35 1,18 0-1,17-36 17</inkml:trace>
  <inkml:trace contextRef="#ctx0" brushRef="#br1" timeOffset="62230.12">11942 4533 0,'0'0'16,"0"-70"-1,0 52 1,35-17-16,53-1 16,0 36-1,-53 0-15,71 36 31,-35 17-31,-18 52 32,-53 1-17,0-53 1,-36 0 0,1-53-1,18 0 1,-1-53-1,18 0 1,88-53 0,18 18-1,0 0 1,17 18 0,-105 52-1</inkml:trace>
  <inkml:trace contextRef="#ctx0" brushRef="#br1" timeOffset="62881.71">13053 4286 0,'0'18'0,"-53"17"0,0 18 32,18 35-17,17-17 1,18-1-1,35-17 1,-17-35-16,52-18 16,36 0-1,0-18 1,-35-17 0,-1-53-1,-17 17 16,-53 1-31,18 70 32,-18 35-17,-53 71 17,35-18-17,1-53-15,-1 142 16,18-36-1,53 70 1,0-17 0,-18-35-1,-35 88 1,-35-70 0,-36-107 15,-70 1-16,-18-71-15,36-18 32,-71-70-17,106-36-15,52 19 32,36-19-17,36 1 1,52 34-1</inkml:trace>
  <inkml:trace contextRef="#ctx0" brushRef="#br1" timeOffset="63399.76">14587 4657 0,'0'0'0,"0"-18"0,-35 0 15,17 18-15,-52-53 16,70 18-1,0-35 1,0 17 0,106-35-1,35-1 1,18 54 0,-36 53 15,-105 52-16,-18 54-15,-106-1 32,18-35-17,52-70-15,-87 70 0,35-17 32,17 17-17,54-35 1,17-18-1,35 18 1</inkml:trace>
  <inkml:trace contextRef="#ctx0" brushRef="#br1" timeOffset="63699.49">14534 5362 0,'-17'18'0,"34"-36"0,-34 53 0,17-17 32,35-18-17,0-18-15,-17-17 32,-18 18-32,0-19 15,-35 36 1,-1 0-1,1 0 1,35 18 0</inkml:trace>
  <inkml:trace contextRef="#ctx0" brushRef="#br2" timeOffset="69250.17">900 6826 0,'0'0'16,"0"-17"0,-18 34 15,18 1-31,0 0 15,0 52 1,0 89 0,0 0-1,0 35 1,0-71 0,0-105-16,0 52 31</inkml:trace>
  <inkml:trace contextRef="#ctx0" brushRef="#br2" timeOffset="69660.22">564 7091 0,'0'0'0,"-17"-35"0,-1 17 15,1-53 1,34 1 0,1 52-16,88-52 15,88-1 1,0 36 0,53 70-1,-106 53 16,-35 71-15,-106 53 0,-71-71-1,-17 35 1,35-88 0,35-52-1,18-19 1,-17-17-16,-1-17 15,0-36 1,-17 17-16</inkml:trace>
  <inkml:trace contextRef="#ctx0" brushRef="#br2" timeOffset="69913.95">794 7320 0,'0'0'16,"0"-18"0,17 18-1,54 0 1,-53-17-16,70-1 16,53-17-1,-53 17 1,0 18-1,-70 0 1,35 0 0</inkml:trace>
  <inkml:trace contextRef="#ctx0" brushRef="#br2" timeOffset="70479.94">2046 7267 0,'18'0'0,"-36"0"0,53 0 0,-17 0 15,35 0 1,-18-35 0,0 0-1,-35-1 1,0 19-1,-17-1-15,-54 18 16,-17 0 0,18 53-1,-19 18 1,72-36 0,17-18-16,0 1 31,70 17-16,-17-35-15,53 36 32,-53-1-17,-18 0-15,-35-17 0,0 17 32,-88 0-17,0-17 1,0 0-1,17-18 1,53-36 0,1 1-1,17 0 1,0 17 0,35 1-1</inkml:trace>
  <inkml:trace contextRef="#ctx0" brushRef="#br2" timeOffset="70981.23">3581 7056 0,'-18'0'0,"36"0"0,-54-18 15,19 18-15,-19-18 16,1 1 0,35 34 30,0 71-46,0 106 16,0 1 0,-35 87-1,17 88 17,1-17-17,-19-36 1,19-158-1,17-18 1,0-123-16,0-36 31,35-105-15,-35-18 0,18 17-1</inkml:trace>
  <inkml:trace contextRef="#ctx0" brushRef="#br2" timeOffset="71329.82">3281 7567 0,'-35'-53'15,"70"106"-15,-88-159 0,18 0 0,17-52 32,18 69-17,71 1 1,123 53-1,35 53 1,-70 70 0,-124 0-1,-88 53 1,-70-53 0,-72 1-1,107-54 16,53-35-15,17 0-16,54-35 31,52-18-31,-35 35 16</inkml:trace>
  <inkml:trace contextRef="#ctx0" brushRef="#br2" timeOffset="71699.22">3881 7320 0,'0'0'16,"35"0"-1,0-35 1,36-18 0,-36 0-1,18-18 1,-36 54-1,-17-1-15,-88 36 47,18 52-47,17 36 32,53-18-17,0 1 1,0-72-16,35 19 15,71-19 1,-18-34 0,0-19-1,-70 19-15</inkml:trace>
  <inkml:trace contextRef="#ctx0" brushRef="#br2" timeOffset="72064.78">4374 7214 0,'0'-53'15,"0"106"-15,0-141 0,18 53 32,0 35-32,17-18 15,0 18-15,36 0 16,35 18 0,-1 70-1,-52 18 1,-53-18-1,-35 0 1,-35-35 0,34-53-1,1 0 1,35-53 0,0-53-1,35 1 16,36-1-15,-54 88-16,54-52 16,-18 34-1,0 1 1</inkml:trace>
  <inkml:trace contextRef="#ctx0" brushRef="#br2" timeOffset="72480.2">5874 6809 0,'0'17'15,"0"1"-15,0 35 16,0 35-1,-18 35 1,18-34 0,-18-1-1,18-71-15,0 19 16</inkml:trace>
  <inkml:trace contextRef="#ctx0" brushRef="#br2" timeOffset="73160">5468 7179 0,'-18'0'0,"36"0"32,0 0-32,-1 0 0,142-18 31,53-35-16,-159 53-15,105-52 16,1-1 0,-88 0-1,-54-35 1,-17 35 0,-53 17 15,36 36-16,-1 53-15,18 53 32,-17 18-32,-1-36 15,0 35 17,18-35-17,0-52 1,0-19-1,0-34 1,0-54 0,0 53-16,0-70 15,71-18 1,17 18 0,0 53-1,18 35 16,-18 71-15,-53 17 0,-35 0-1,0-18-15,0-34 32,-17-36-32,17-18 46,0-35-30,53 0 0</inkml:trace>
  <inkml:trace contextRef="#ctx0" brushRef="#br2" timeOffset="73559.88">6879 7108 0,'18'0'47,"-1"0"-47,1 0 0,53-52 31,-36 52-31,35-53 16,-52 35-1,-18 0 1,-53 18 15,-17 53-15,-1 35-1,53 18 1,18-35 0,18-54-1,70-17 1,-17-17 15,-1-18-31,1-36 31,-53 36-31</inkml:trace>
  <inkml:trace contextRef="#ctx0" brushRef="#br2" timeOffset="74183.5">8184 7073 0,'-17'0'15,"34"0"-15,-52 0 0,-35-17 32,52 17-32,18-18 0,0-17 0,18-1 31,70-17-16,-18 36 1,36 17 0,35 70-1,-70 1 1,-36 52 0,-35-52-1,-35 17 16,-36-70-31,18-18 32,18-71-32,35-35 31,0 36-15,35-18-1,1 35 1,-19 35-16,71-17 15,1 17 1,-1 1 0,-18 17-1</inkml:trace>
  <inkml:trace contextRef="#ctx0" brushRef="#br2" timeOffset="74659.85">8890 6862 0,'-18'0'31,"18"17"-15,-17 18-16,17 18 16,0 18 15,0 17-15,35-35-1,18-18 1,-18-35-1,36-17 1,-1-36 0,1 0-1,-71 35-15,35-70 16,-17 0 0,-18 70-1,-18 53 32,-17 36-47,35-53 16,0 70-1,0-35-15,17 0 32,54-36-17,-18-17 1,53-70-1,-36-18 1,-52 70-16</inkml:trace>
  <inkml:trace contextRef="#ctx0" brushRef="#br2" timeOffset="74910.11">9648 6632 0,'18'-35'0,"-36"70"0,36-105 15,-18-1-15,-18 124 31,-17 88 1,18-35-32,-1 35 15,0-17 17,18-107-32,0 54 15,0-18 1,18-36-1,17-17 1,0-17-16</inkml:trace>
  <inkml:trace contextRef="#ctx0" brushRef="#br2" timeOffset="75290.08">9790 7020 0,'0'-17'31,"17"17"-15,18 0-16,-17 0 16,53-18-1,35-17-15,-36-1 32,-70 1-32,0 0 31,-70 35-16,-36 18 1,35 52 0,36 1-1,35-1 1,17 1 0,54-54-1,0-17 1,17-17 15,-35-19-15,-36 19-16</inkml:trace>
  <inkml:trace contextRef="#ctx0" brushRef="#br2" timeOffset="76315.55">11395 6667 0,'0'-17'0,"-18"17"16,-52 0 0,34 0-1,-34 35-15,-19 53 32,37 1-17,16-1 1,54 0-1,52-70 1,72-18 0,-1 0-1,-53-53 1,0-18 0,-53 1-1,-35 52-15,-35-123 16,-71 35-1,18 53 1,-35 35 15,52 36-31,36 70 32,88-53-32,-36-17 15,107 0 1,52-1-1,-17-34 1,0-36 0,-36-35-1,-105 70-15,-1-53 16,-17-34 0,-35 69-1,0 36 1,0 71-1,-1 88 17,1 35-17,35 17 1,0-17 0,0 89-16,0-1 31,-18-35-16,18-159-15,0 212 16,0-53 0,0-106-1,0-106 1,-53-35 15,1-35-15,34 17-1,-35-17 1,-18-18-16,54-53 16,17 89-1,0-107 1</inkml:trace>
  <inkml:trace contextRef="#ctx0" brushRef="#br2" timeOffset="76739.95">13106 6597 0,'0'-18'0,"0"36"0,-18-53 0,-17 17 32,17 18-32,0 35 0,1 53 31,17 71-16,0-123-15,0 105 16,0-71 0,-18 18-1,1-70 1,34-36 15,1 1-31,17-36 16</inkml:trace>
  <inkml:trace contextRef="#ctx0" brushRef="#br2" timeOffset="77459.87">13282 6597 0,'0'-53'0,"0"106"16,0-124-16,0 54 0,0-1 16,0 36-16,-18 88 31,1 17-16,17 18 1,0-35 0,0 0-1,-18-53 1,18-36 0,0-34-1,0-36 1,18-35-1,52-18 17,-34 71-32,34-36 0,36 53 31,-53 18-15,0 71-16,-36 17 31,-17-17-16,36-18 1,-1-36 0,36-17-1,17-17 1,18-36 0,-36 0-1,-52 17 1,35-52-16,-53 35 15,-18 36 17,-52 34-17,17 54 1,35 17 0,18-53-16,0 18 15,53 18 1,53-36-1,0-35 1,-1 0 0,1-53-1,-88 53-15,-18-53 16,0 18-16</inkml:trace>
  <inkml:trace contextRef="#ctx0" brushRef="#br2" timeOffset="77747.94">12629 6932 0,'0'0'15,"0"18"-15,53-18 16,18 0 0,88 0-1,-1-18 1,-34-17 0,-36 0-1,-70 17-15</inkml:trace>
  <inkml:trace contextRef="#ctx0" brushRef="#br2" timeOffset="79130.22">15540 7003 0,'17'-18'47,"1"0"-47,0 1 16,-1 17-1,1-53 1,17 0-16,-35-35 16,-35 17-1,-53-17 17,53 70-32,-54 1 15,-52 52 1,18 71-1,35 17 1,35 18 0,53-70-1,17 35 1,89-106 0,0 0-1,17-53 1,-17 0-1,0-35 17,-35-36-17,-36 71-15,-35 36 32,0 34-32,0 72 31,-18-1-16,18-18 1,0-52 0,71 0-1,-18-18 1,53-36 0,17-17-1,-105 36-15,35-54 31,-36-17-31,-17 53 16,0 17 0,-17 71 15,-19 53-15,36 0-1,0-71 1,71-17-1,17-18 1,-17 0 0,35-53-1,-71 35-15,35-53 16,-52 19 0,-18-19-1,-18 124 16,1-35-15,-1 52 0,18 18-1,18-17-15,52-36 32,-34-17-32,34-18 31,-17-53-16</inkml:trace>
  <inkml:trace contextRef="#ctx0" brushRef="#br2" timeOffset="79430">17039 6332 0,'0'0'0,"0"-35"0,0 17 0,0-34 16,-35 52-1,17 17-15,1 71 16,-19 106 15,1 0-31,17-70 32,18-106-32,-17 87 15,17-52 1,0-17-1,53-36 1,0-36 0,-36 19-16</inkml:trace>
  <inkml:trace contextRef="#ctx0" brushRef="#br2" timeOffset="79809.85">17304 6685 0,'0'0'16,"0"-18"-16,0 54 15,0-19-15,-53 36 32,35-17-32,18 17 15,-35-36-15,35 71 0,0-17 32,35-53-32,71-1 31,35-17-16,-70-35 1,-36 35-16,18-88 16,-53-18-1,-18-18 1,-70 36 0,17 88-1,-34 0 1,52 35 15,17 1-31,36-19 16</inkml:trace>
  <inkml:trace contextRef="#ctx0" brushRef="#br2" timeOffset="80011.97">16810 6579 0,'0'0'16,"0"-17"-1,0-1-15,17 18 16,72-18 0,34 1-1,-35-1 1,-35 0-1</inkml:trace>
  <inkml:trace contextRef="#ctx0" brushRef="#br2" timeOffset="80931.81">17798 6844 0,'-18'0'0,"36"0"0,-54 0 16,36-18-16,0 1 15,0-36 1,0 35-1,53-70-15,18 35 32,35 35-17,-53 36 1,17 52 0,-70-34-16,18 34 15,-18 36 1,0-18-1,0-52 1,-18-36 0,-17 0-1,17 0 1,18-18-16,0-53 16,18 1-1,52-54 1,36 19-1,-18 87 17,-17 18-17,-53 18-15,17 52 0,-17 54 32,-18-36-32,0-35 31,-18-18-16,0-17 1,-17-18 0,35-36-1,0-17 1,35-35 0,53 0-1,-52 53 1,87-53-16,-70 70 15,106 18 1,-53 18 0,-53 87-16,-53-16 15,-18-1 17,-70-18-17,53-34 1,17-36-1,71-18 17,-18 0-32</inkml:trace>
  <inkml:trace contextRef="#ctx0" brushRef="#br2" timeOffset="81445.36">19667 6720 0,'0'-17'15,"0"34"-15,0-52 0,0-18 0,-53-17 16,-17 17 15,35 53-31,-89 17 0,18 72 32,-35 34-17,88-35 1,53 0-1,0-52-15,36-1 16,69-17 0,19-18-1,17-53 1,-53 0 0,0-53-1,-35 0 16,-53 71-31,18-53 0,-36 141 32,1-36-17,-19 71-15,19-17 32,17 35-17,35-36 1,36-34-1,-1-36 1,-17 0 0,18-53-1,-54 35-15,18-52 16</inkml:trace>
  <inkml:trace contextRef="#ctx0" brushRef="#br2" timeOffset="81731.78">20126 6279 0,'0'-17'16,"0"34"-16,0-52 0,0 18 31,-35 69-15,17 37 0,0 52-16,1 17 31,17-52-16,0-17 1,0-54 0,17-18-1,36-34 1,0-18 0,0-36-1</inkml:trace>
  <inkml:trace contextRef="#ctx0" brushRef="#br2" timeOffset="81939.95">20426 6526 0,'17'-35'16,"-34"70"-16,17-52 15,-35 87 17,17-52-32,-17 70 15,-18 36 1,35-71-1,18-18 1,35-35 0,89 0-1,-54 0-15</inkml:trace>
  <inkml:trace contextRef="#ctx0" brushRef="#br2" timeOffset="82729.85">20990 6632 0,'0'-35'16,"0"70"-16,-17-70 16,-1 35-16,0 0 15,-70 53 1,35 17 0,0 19-1,36-1 1,17-53-1,35-17 1,18-18 0,0 0-1,-36-53 1,1 0 0,17-71-1,18 36 1,0-18 15,-18 89-31,18-1 16,36 18-16,-1 53 31,-18 35-15,-34 36-1,-36-36 1,0-18-1,-36-52 1,19 0 0,-36-18-1,53-36 1,-18-16 0,18-19-1,53-17 1,53-36-1,53 36 17,-36 70-32,71 71 31,-141 18-15,-53 35-1,-18-18 1,-35-17-1,-17-19 1,52-52-16,1 18 16,-19-18-1,1 0 1,-18-18 0,0-34-1</inkml:trace>
  <inkml:trace contextRef="#ctx0" brushRef="#br2" timeOffset="82964.81">21220 6209 0,'0'0'0,"-18"0"16,0-18-16,-17 1 15,17-1 1,1 18-16,17-18 15,-18 18 1,-17 0 15,-18 18-15,0 0-16</inkml:trace>
  <inkml:trace contextRef="#ctx0" brushRef="#br2" timeOffset="83165.33">19879 6403 0,'0'0'0,"-35"18"15,-18-1 1,70-17 0,89 0-16,35-17 31,-17-1-16,-18 18 1,-89-18 0</inkml:trace>
  <inkml:trace contextRef="#ctx0" brushRef="#br2" timeOffset="84791.08">847 8696 0,'0'0'0,"0"-18"0,0-70 32,0 70-32,0 36 31,0 0-15,0 88-1,0-1 1,-18 37-1,0-72 17,18-35-32,18-35 15,0-35 17,52-53-32,-17-18 31,0-17-16,0 52 1,-35 36 0,-1 35-1,-17 17-15,18 36 16,0 36 0,-18 52-1,17-53 1,71 0-1,-17-88 17,35-35-32,-18-36 31,-35-17-15,0-53-16,-36 17 31,-17 71-16,0 36 1,18 34 0,-18 54-1,0 53 1,0 34 0,0-70-1,35 1 1,36-72-1,52-17 1,-17-53 0,-71 36-1,71-71 1,-35-1 0,-54-16-16,-17 34 31,-35 36-16,0 35 1,-18 123 0,53-17-1,0 0 1,35-71 0,36 0-1,-18-35 1,53-35 15,-36-18-15,1-17-16</inkml:trace>
  <inkml:trace contextRef="#ctx0" brushRef="#br2" timeOffset="87640.07">3757 8590 0,'0'18'0,"0"-36"0,-18 36 0,18-1 16,18-17 15,17 0-15,54-53-16,-54 36 0,18-18 31,0-18-15,-53 17-16,-53 19 31,-53 17-16,18 17 1,35 54 0,53-18-1,70 17 1,1-34 0,17 34-1,-53-17 1,-35 0 15,-105-18-31,-1-35 16,-53-35 15,53 0-15,0-36-1,106 54 1,0 34-1,53 54 1,0-1 0,53 1-1,-18-53 1,89-18 0,-54-53-1,53-36 1,-17-34-1,-71 35 17,-52-71-17,-36 18 1,-36 70 0,1 89-16,17 53 31,18 70-16,-17-36 1,-18 37 0,17-1-1,18-124 1,0-34 15,53-71-15,0-18-1,-36 88 1,36-35 0,0 18-1,-35 35-15,17 53 32,-35 17-17,18-17 1,17 53-1,0-88 1,36-1 0,35-34-1,-36-36 1,18-35 0,-52-1-1,-19 36 1,-17 36-1,-17 52 17,-1 53-1,18-70-31,0 53 16,0 17-16,71-35 31,-1-53-16,1 0 1,-1-53 0,-52 35-16,52-70 15,-34 0 1,-36-1 0,-36-16-1,-52 52 1,18 53-1,52 0 1,-88 53-16,36 17 16,17 54-1,53-1 17,17-52-32,72-1 31,-54-70-31,53 0 15,53-35 1,0-36 0,-52 1-1,-1-18 1,-35-1 0,-53 72-16,0-1 15,0 53 16,-36 36 1,36-53-32,-17 52 15,17 18 1,35-17 0,53-71-16,-17 0 31,17-35-16,0-36 1,-53 1 0,18-54-1,-53 71 1,0 71 15,-17 35-15,17 17-1,0-52 1,0 88-16,0-53 16,70-18-1,18-35 17,-35-35-17,36-36 1,-72 36-16,54-71 15,-18 18 1,-36-53 0,-17 35-1,0 71 1,-35 35 0,-18 105-1,18-34 1,17 52-1,18 1 17,0-53-32,88 17 15,-52-71-15,69 1 32,90 0-32,-1-54 31,-71-17-16,-35-52 1,-70 16 0,-18 1-1,-88 71 1,-36 17 0,36 35-1,0 35 1,53 36-1,35-88 1,0 35 0,52 17-16,37-70 31,-19 0-15,36-53-1,-35-35 1,-19-18-1,-52-52 1,0 34 0,0-17-1,0 123-15,0-17 16,-17 35 0,17 18-16,-53 88 15,53 35 1,0-35 15,18 35-31,34-35 16,1-54 15,36-34-15,-36-18-1,17-35 1,36-36-1,-71 36-15</inkml:trace>
  <inkml:trace contextRef="#ctx0" brushRef="#br2" timeOffset="88480.97">8396 8431 0,'-35'0'31,"17"0"-31,18-35 16,35-35-1,18 17 17,36-36-32,-19 54 31,-52 35-31,52 0 16,-17 71-16,-53 17 31,0 35-16,0-17 1,0-35 0,-17-71-16,-1 35 15,0-35 1,1 0 0,17-71-1,35-17 1,36-35 15,17 35-15,-53 52-16,71-52 0,53 71 31,-54 52-15,-69 53-16,-36 35 31,-53-34-16,53-72-15,-36 36 16,19-35 0,-1-1-1,18-34 17,35-18-17,-17 17-15</inkml:trace>
  <inkml:trace contextRef="#ctx0" brushRef="#br2" timeOffset="88939.95">9648 8167 0,'0'0'0,"-17"0"15,-18 0 1,-36 35-1,-17 53 1,35-17 0,35 17-1,18-70-15,0 52 16,53-52 0,53-18-1,17 0 1,-34-35-1,16-54 17,-87-16-32,-36-1 15,-70 0 17,18 71-32,-18 35 31,70 0-31,-35 70 15,18 1 1,35-18 0,35-18-1,-17-35-15</inkml:trace>
  <inkml:trace contextRef="#ctx0" brushRef="#br2" timeOffset="89239.97">10231 8026 0,'0'0'0,"0"-18"0,17 0 0,1-35 16,-36 89 31,1-1-32,-1 0-15,-35 124 16,0-53-1,35 0 1,18-18 0,18-53-1,70-35 1,-17-17 0,-36-19-1,-17 19-15</inkml:trace>
  <inkml:trace contextRef="#ctx0" brushRef="#br2" timeOffset="89479.77">10001 8220 0,'18'0'31,"0"0"-31,-1 0 15,1 0-15,35-18 16,35 0 0,-18 18-1,-52 0 1,17-17 0</inkml:trace>
  <inkml:trace contextRef="#ctx0" brushRef="#br2" timeOffset="90362.6">12330 7955 0,'0'-18'0,"0"36"0,0-53 0,17-18 31,1 18-15,-18 52 15,0 89-15,0 0 15,0 70-31,-35-17 31,35-71-31,0-35 32,-18-53-32,18 18 15,0-89 16,0 1-15,53-54 0,53-17-1,-89 106-15,89-36 16,18 54 0,-36 34-1,0 89 1,-88 53 15,-18-106-15,1-36-16,-36 54 0,35-36 15,18-52 32,53-19-31</inkml:trace>
  <inkml:trace contextRef="#ctx0" brushRef="#br2" timeOffset="90829.66">13229 8255 0,'18'-18'0,"-36"36"0,53-53 0,-17-1 16,-18 1 0,0 0-16,0-18 15,-88 0 1,17 53-1,-35 71 17,36 17-17,-18 35-15,52-17 32,36-88-32,0 17 0,71-17 31,35-18-16,-18-36 1,0-34 0,-70 52-16,35-52 15,-36-19 1,-17 54 0,0 106 15,0 17-16,0-70-15,0 34 16,0-34 0,0 35-16,89-35 31,-1-18-15</inkml:trace>
  <inkml:trace contextRef="#ctx0" brushRef="#br2" timeOffset="91261.21">13600 8255 0,'0'-18'16,"0"36"-16,0-53 0,-18-18 15,18 35-15,0-17 16,0-18 0,18 18-1,-1 35-15,54 0 16,-1 70-1,-17 1 17,-35 17-32,-18 0 31,0-53-15,0-17-16,0 0 0,0-54 46,0-16-30,35-19 0,18-35-1,-53 71-15,35-36 16,-17 36 0,-18 17-1</inkml:trace>
  <inkml:trace contextRef="#ctx0" brushRef="#br2" timeOffset="91910.13">14446 8184 0,'0'-17'0,"18"17"15,-18-18 1,18 1-16,-1-19 16,-17-17-1,0 18 1,0 17-1,-88 36 17,-18 35-32,0 70 31,36-34-15,52-72-16,18 71 0,0-35 31,106-53-16,0 0 1,0-35 0,-89 17-16,71-70 15,-17-53 1,-53 18 0,-18-36-1,0 53 1,0 71-1,0 123 17,0-53-17,-18 71-15,0 35 32,18-35-32,0-18 31,53-52-16,18-36 1,-54 0-16</inkml:trace>
  <inkml:trace contextRef="#ctx0" brushRef="#br2" timeOffset="92189.9">15205 7920 0,'0'-18'15,"0"36"-15,-18-36 16,0 18-16,-34 18 16,-1 35 15,35 53-15,18-71-16,-18 53 0,18-17 31,18-18-16,53-53 1,-1 0 0,89-36-1,-89 1-15</inkml:trace>
  <inkml:trace contextRef="#ctx0" brushRef="#br2" timeOffset="92596.55">15610 8061 0,'0'0'16,"18"-18"-16,-18 1 15,-53 34 17,53 1-17,-53 70 1,18-35 0,35 35-16,0-17 31,53-54-16,-36 1-15,54-18 16,-53 0-16,88-18 16,-18-17-1,-18-53 1,-52-35 0,-18 52-1,0 36-15,-71-1 16,1 36-1,-18 18 17,17 35-32,71 0 31,0-18-15,18-35-16</inkml:trace>
  <inkml:trace contextRef="#ctx0" brushRef="#br2" timeOffset="93412.86">16351 8061 0,'0'-18'0,"0"36"0,0-53 0,0 17 0,0 0 16,-88 1-1,0 34 1,17 36-1,-17 36 17,35 16-32,53-87 0,-17 53 31,34-19-15,71-52-1,-17 0 1,17-17-1,18-54 1,0-52 0,-18-18-1,-53 17 1,1 1 0,-36 52-1,0 54 1,-53 52-1,17 35 17,19 54-32,-1 35 15,0-54 17,18-87-32,0 88 0,53-53 31,71-36-16,-1-17 1,-35-35 0,18-53-1,-88 70-15,35-105 16,-35 35 0,-18 17-1,-36 71 1,-34 53-1,17 53 17,53 0-17,0-36-15,35-34 32,18-19-32,35-17 31,-53-35-16,-17 35-15,35-53 16,-18 18-16</inkml:trace>
  <inkml:trace contextRef="#ctx0" brushRef="#br2" timeOffset="96330.09">17974 8414 0,'-18'0'16,"36"0"15,0-18-15,-1 0-1,1 1-15,52-36 16,-52 18-16,53-54 15,-1-34 17,-70 17-32,0 88 31,-70 18-15,52 0-16,-53 53 0,19 53 31,34 18-16,18-54 1,53 18 0,-18-70-16,71 0 15,53-18 1,17 0 0,-52-53-1,-19-53 1,-34-70-1,-36-1 17,-17 54-32,-18 87 0,0-16 31,-35 16-15,-36 72-1,18 34 1,18 71-1,35 18 1,17-18 0,72-53-1,-1-35 1,35-53 0,1-17-1,-18-36 1,-71 35-16,71-88 31,-89 18-31,-17 17 16,-53 71-1,1 18 17,-19 70-17,53-17 1,18 17-1,71-35 1,17-18 0,106-35-1,-70-17 1,17-54 0,-53-17-1,-53 0 1,-35 17-1,0 53 1,0 36 15,-35 88-15,17-36 0,1 19-16,-1-36 31,18-36-16,0-34 17,35-54-17,-35 53-15,36-52 16,-1-36 0,35 18-1,-17 52 1,-17 36-1,-1 106 17,-17-17-17,-1 16-15,1-34 32,-1-53-32,-17-1 15,18-34 16,0-36-15,-1 35-16,1-70 16,35 0-1,35-18 1,-70 88-16,52-35 16,18 36-1,-70 52 1,-18 35-1,0 19 17,0-54-32,0 35 0,18 1 15,52-36 17,-17-35-32,53 0 31,0-35-16,-53-18 1,-36 35-16,19-105 16,-36 52-1,0 1 1,-53 52 0,0 18-1,35 18-15,-17 52 16,17 19-1,18-1 1,53-18 0,0-70 15,53 18-15,-88-18-16,52-35 15,-17-36 1,-18-17-1,1 17 1,-36 36 0,0 70 15,-18 1-31,-35 34 16,53 1-1,-18-18 1,1-36-1,17-34 32,35-19-47,-35 19 16,71-71 0,-54 70-16,36-53 15,0 36 1,0 17-1,-35 18-15,-18 36 16,0 70 0,17-18-1,36-35 1,18 17 0,-1-70-1,1 0 1,-53-17-16,52-54 15,-17-17 1,0-71 0,-18 18 15,1-35-15,-36 140-1,-53 107 1,0 17 15,17 36-15,36-89-16,0 35 15,0-52-15,0 70 16,18-52-16,35 34 16,-18-52-1,-17-1 1,17-17-1,0-35 1,-17-35 0,-18-19 15,0 1-31</inkml:trace>
  <inkml:trace contextRef="#ctx0" brushRef="#br2" timeOffset="96569.85">21925 7867 0,'-18'0'0,"36"0"0,-53 0 16,35-18-1,70 1 1,19 17 0,34-18-1,-35 18 1,-17 0-1,-54 0-15,19 0 16,-19 0 0,-17-18-1,-53 18 1</inkml:trace>
  <inkml:trace contextRef="#ctx0" brushRef="#br2" timeOffset="97540.26">882 10248 0,'0'-17'0,"0"34"62,0 1-46,0-1-16,0 36 15,0 18 1,0-1 0,0-34-1,0-19 1,0-34-1,18-71 1,-18 70 0</inkml:trace>
  <inkml:trace contextRef="#ctx0" brushRef="#br2" timeOffset="97770.24">935 9984 0,'0'0'15,"-18"0"1,1 0 0,-1 0-1,0 0-15,18 17 32,0 1-17,71 0 1,-18-1-1</inkml:trace>
  <inkml:trace contextRef="#ctx0" brushRef="#br2" timeOffset="98230.52">1270 10142 0,'0'0'0,"0"18"0,0 35 31,0-35-31,0 34 16,0-34-16,0 70 16,0-35-1,-18 0 1,18-18 0,-17-35-1,-1-17 1,18-1-16,0-17 15,0 17-15,0-88 16,35 18 15,89-18-15,-1 53 0,71 53-16,-158 0 15,69 53 1,-52 71-1,-53-18 1,-35 35 0,17-88-1,1 0 1,17-106 15</inkml:trace>
  <inkml:trace contextRef="#ctx0" brushRef="#br2" timeOffset="98659.83">3404 9948 0,'0'0'0,"-17"-17"0,-19-1 15,-34-17 1,35 35 15,17 0-31,0 35 16,-35 89-1,36-36 17,17 53-32,-18-53 31,18 0-31,53-70 16,35-18 15,18-71-16,-53 18 1</inkml:trace>
  <inkml:trace contextRef="#ctx0" brushRef="#br2" timeOffset="98878.02">3122 10178 0,'0'17'15,"18"-17"17,-1 0-32,1-17 15,53-1 1,-54 18-16,71-18 16,36 1-1,-18-19 1,-89 36-16</inkml:trace>
  <inkml:trace contextRef="#ctx0" brushRef="#br2" timeOffset="99241.23">3739 10160 0,'0'0'0,"18"18"16,17-18 15,18-18-16,-17-17 1,-19 35 0,18-53-1,-17 18-15,-18 17 32,-53 0-32,36 18 0,-54 36 31,18 52-16,18-18 1,35 36 0,0-35-16,35-18 31,-17-53-31,52 0 16,54-36-1,-89 19-15</inkml:trace>
  <inkml:trace contextRef="#ctx0" brushRef="#br2" timeOffset="99690.15">4498 10054 0,'0'-17'0,"0"-1"16,-71 18-16,18 0 31,-35 35-31,35 0 31,36-17-31,17 35 16,17-35-1,36-1 1,35-17 0,-17 18-1,-18 0 1,-35 34-1,-54-34 17,-87 17-32,35-17 31,-18-18-31,53 0 31,35 0-15,18-18-16,-17 1 15,52 17 17,18-18-17,-36 18-15,1 0 0</inkml:trace>
  <inkml:trace contextRef="#ctx0" brushRef="#br2" timeOffset="100011.58">4992 9878 0,'0'-36'16,"0"72"-16,0-107 15,0 18 1,-18 0 0,1 53-1,-19 71 1,-17 52-1,18-17 1,17 71 0,18-107-16,0-35 0,18 18 31,53-53-15,17 0-1,-53-53 1,0 1-1</inkml:trace>
  <inkml:trace contextRef="#ctx0" brushRef="#br2" timeOffset="100212.68">4851 10019 0,'0'0'16,"17"0"15,1 0-31,35 0 16,17 0-1,1-18 1,-36-17 0,-35 17-16</inkml:trace>
  <inkml:trace contextRef="#ctx0" brushRef="#br2" timeOffset="100875.91">6085 9948 0,'-35'0'0,"70"0"0,-105 18 0,52-18 15,-17 0 1,53 0 0,52-35-1,54-18 1,-19 0-1,-69 35-15,34-52 16,-70-1 0,-53 53-1,-70 18 17,17 53-17,18 36 1,70-72-16,18 71 15,35-35 1,54 18 0,-1-1-1,-18-34 1,-52 17 0,-18-36-1,-70 19 1,-36-36-1,-35 0 1,70-18 0,18-17-1,35 17 1,18 0-16,18 1 16,53 17 15,-36-18-16</inkml:trace>
  <inkml:trace contextRef="#ctx0" brushRef="#br2" timeOffset="101639.84">6650 9825 0,'0'0'15,"17"-18"-15,-17 1 0,0-1 16,-17 18 0,-18 18 15,-1 87-15,19-34-16,-1 35 31,18-89-31,18 54 15,52-53 1,54-18 0,-1-36-1,-52-17 1,35-35 0,-89 18-1,-17 17 1,0 35-1,-35 18 1,17 35 0,18 18-1,0-35 1,0 35 0,71 0-16,-18-18 31,0 0-16,17-35 1,1 0 0,-18-35-1,-36-18 1,1 0 0,-18-35-1,0 53 1,0 88 15,0-36-15,0 54-16,0-36 31,0 0-15,0-17-16,0-36 31,0 1-16</inkml:trace>
  <inkml:trace contextRef="#ctx0" brushRef="#br2" timeOffset="101810.62">7444 9701 0,'0'0'0,"-18"0"16,0-17-16,18 34 31,18 1-15,0 0-16</inkml:trace>
  <inkml:trace contextRef="#ctx0" brushRef="#br2" timeOffset="102210.69">7885 9754 0,'0'0'16,"-18"0"-16,0 0 15,1 0 1,-1 53 0,18 35-1,0 18 1,0-70-16,0 105 15,0 70 1,-18-34 0,-17 70-1,17-36 17,18-70-32,0-17 31,0-106-31,-17 52 15,-1-70 1,-17-18 0,35-70-1,35-53 1,0 35-16</inkml:trace>
  <inkml:trace contextRef="#ctx0" brushRef="#br2" timeOffset="102545.09">7849 10160 0,'0'0'0,"0"-35"0,-17-89 16,17 36-1,35 17 1,0 54 0,89-1-16,-1 18 31,-17 71-16,-88 35 1,-18-89-16,0 36 16,-36-35-16,-69 70 15,-54-35 1,71-53 0,35 18-1,53-36 16,35-35-15,-17 35 0,17 1-16</inkml:trace>
  <inkml:trace contextRef="#ctx0" brushRef="#br2" timeOffset="102819.87">8502 9543 0,'0'-18'16,"0"36"-16,0-54 0,0 19 0,0 34 31,0 54-15,0 70 0,0-106-16,0 71 15,0 0 1,-18-35-1,1-54 1,17 1 15,17-53-31,1 35 0</inkml:trace>
  <inkml:trace contextRef="#ctx0" brushRef="#br2" timeOffset="103240.21">8855 9807 0,'0'0'16,"35"-17"-16,-35-19 16,0 19-16,-35 17 31,-18 0-15,0 53-1,35-1 1,18-34-1,53 0 1,-35-1-16,52-17 16,19 36-1,-37-1 17,-34 0-32,-36 1 31,1-36-31,-71 35 15,-1-18 1,19-17 0,35 0-1,17 0 1,18-17 0,0-1-16,0-35 15,0 36-15</inkml:trace>
  <inkml:trace contextRef="#ctx0" brushRef="#br2" timeOffset="103510.29">8484 9684 0,'0'0'16,"-17"-18"-16,-1 0 0,18 1 31,18-1-16,70 18 1,18-17 0,-18 17-16,-70 0 15,34 0 1,-34 0 0,-36 0 15,1 0-16</inkml:trace>
  <inkml:trace contextRef="#ctx0" brushRef="#br2" timeOffset="104040">10566 9754 0,'0'0'0,"0"-17"0,-53-19 31,35 36-31,18-17 16,0 34 0,0 19-16,0-19 15,0 71 1,0-35 0,0 0-1,0-35 1,-18-36 15,18 1-31,0-1 16</inkml:trace>
  <inkml:trace contextRef="#ctx0" brushRef="#br2" timeOffset="104228.11">10442 9525 0,'0'-18'0,"0"36"0,0-53 0,0 17 15,0 0 1,18 18 47,-1 0-63,1 0 0</inkml:trace>
  <inkml:trace contextRef="#ctx0" brushRef="#br2" timeOffset="104710.97">10830 9454 0,'0'0'15,"18"0"1,-18 18-16,0 70 31,0 0-15,0 18-1,0-18 1,0-17 0,0-53-16,0-1 0,0 1 15,0-36 17,-18-17-17,18 17-15,0-52 16,53-71-1,-18 105-15,36-34 16,-36 35-16,124-54 16,-18 89-1,-53 18 17,-35 88-17,-35 17 1,-18-34-16,-35-1 31,17-53-15,18-53 15,18 1-31,17-19 0</inkml:trace>
  <inkml:trace contextRef="#ctx0" brushRef="#br2" timeOffset="105440.09">12012 9472 0,'0'0'0,"0"-18"0,-53 18 31,36 0-31,-72 18 16,-17 35-16,71 0 31,35-35-16,71 17 1,-1-18 0,36 19-1,-88-19-15,35 36 16,-53-35 0,-18 0-1,-52-1 1,17-17-1,35 0-15,-53-35 16,54 35-16,-36-18 16,35 18 15,18 36-15,0-1-16,18 18 31,-1-36-31,36 1 0,-35-18 15,70 0 1,89 0 0,-19-71-1,-52 1 1,-18-71 0,-70 106-16,0-71 15,-1-35 1,-17 35-1,0 88 1,-17 124 15,17-88-15,-18 52-16,18-35 16,0 107-16,0-19 31,0-70-16,35-18 1,36-35 0,-53-35-16,-1 17 15</inkml:trace>
  <inkml:trace contextRef="#ctx0" brushRef="#br2" timeOffset="105645.51">12330 9560 0,'-18'0'16,"36"0"-16,-36-17 0,36 17 15,34-18 17,37 18-32,-19-18 31,-52 1-31,35 17 0,-36 0 0,72-18 31</inkml:trace>
  <inkml:trace contextRef="#ctx0" brushRef="#br2" timeOffset="106039.91">12894 9684 0,'0'0'0,"0"17"0,18-17 32,52-35-17,-52 17-15,70-34 32,-53 34-32,54-53 0,-89 18 31,0 18-16,-89 35 1,19 18 0,-18 70-16,17 35 31,71-34-15,0-19-1,71-35 1,17-17-1,-53-18-15,53 0 16,-52 0-16,105-53 16</inkml:trace>
  <inkml:trace contextRef="#ctx0" brushRef="#br2" timeOffset="107045.24">13617 9613 0,'88'-106'31,"-176"212"-31,194-282 0,-106 158 15,0-17 1,-71 53 15,1 34-15,-18 37 0,52 34-1,19-105-15,17 52 16,17-17-1,36-53 1,0 0 0,0-53-1,0-17 1,-53 52 0,18-52-1,-1-19 1,1 36-1,-18 71 17,0 17-17,0-17-15,0 53 16,35 34 0,54-34-1,-1-53 1,70-1-1,-122-17-15,70 0 16,105-70 0,-105-19-1,-106 19 17,0-18-32,-70 35 31,34 35-31,1 18 0,-106 53 31,35 35-15,71 0-1,17 1 1,53-36 0,36-36-1,-36-17-15,71 0 16,-18-35-1,18-53 1,-35-53 0,-36 35 15,-35 71-31,0-89 16,0 89-16,0-53 15,0 70 1,0 53-1,0 71 1,0-18 0,0 53-16,0-17 31,0-36-15,18-53-1,-1-35 1,18 0-1,36-70 1,-18 34 0</inkml:trace>
  <inkml:trace contextRef="#ctx0" brushRef="#br2" timeOffset="108062">15681 9349 0,'-18'-18'31,"18"0"-31,-17 1 16,17 34 31,0 36-47,0 53 15,-18-18 1,18 18 0,0-88-16,0 35 31,0-36-16,35-34 1,18-36 0,0-35-16,18-36 31,-18 36-15,0 35-1,-36 53 1,1 53-1,17 35 1,18 18 0,0-18 15,35-35-31,-35-53 16,53-18 15,-36-35-31,19-70 31,-54 0-15,-17 52-1,-18 36 1,0 70 15,-18 53-15,0-70-16,1 70 15,17 0 1,17 0 0,36-70-1,-35-18 1,70 18-16,53-71 31,-35 0-15,17-35-1,-70-18 1,-53 53 0,-17 18-1,-1 35-15,-52 17 16,17 36 0,35 35-1,18-17 1,0 17-1,53-53 1,17-35 0,1-17-1</inkml:trace>
  <inkml:trace contextRef="#ctx0" brushRef="#br2" timeOffset="110809.98">18221 9366 0,'-18'0'0,"18"-17"31,18-1-15,17 0-16,18-35 16,-18-17-1,-35 17 17,-52 35-32,16 18 15,-70 36 1,36 16-16,52 19 31,18 0-15,71-18-16,70 52 31,-53-52-15,-53 0-1,-35-18 1,-53-17-1,-52-18 1,87-18-16,-88-34 16,53-1 15,-17 53-31,52 0 31,0 53-15,18 17-16,89 1 31,34-36-15,36-17-16,-18-18 31,35-71-15,-140 36-16,52-53 15,-18-36 1,-52 89-16,35-159 15,-53 70 1,0 54 0,-18 87 15,-17 54-31,-18 105 31,35-70-15,18 35-1,0-35 1,0-35 0,0-54-1,18-17-15,17 0 16,18-53 0,0-35-1,18-18 1,-36 53-1,-35 36 1,18 34 0,-18 36-1,35 18 17,-35-1-32,70-17 31,36-35-31,18-18 31,-18-35-15,-1-53-16,-52 17 31,-35 0-15,-18 54-1,-53 70 16,18-18-15,35-17-16,0 35 16,0-1 15,53-16-31,70-36 16,-52 0 15,-18-36-31,-18-52 31,-35 18-15,0-54-16,-88 36 31,17 70-15,-35 36-1,1 53 1,52 17-1,53 18 1,35-18 0,88-18 15,18-52-31,-35-18 16,18-53 15,-54-35-31,1 0 31,-18 0-15,-36 52-16,-34 89 47,17-35-47,-18 52 15,18-52-15,0 35 16,0-35-16,0 34 15,53-52 1,35 18 0,0-36-1,-17-34 17,-53 34-32,52-70 0,-35 0 31,-35 70-16,-35 71 17,0 17-32,35-52 15,0 35 1,0-35-16,18 34 16,70-16-1,18-36 1,-36 0-1,-35-18-15,18-35 16,0-35 0,-35-35-1,0-19 1,-18 72 0,0 17 15,-18 71-31,-35 70 31,18 18-15,17-18-1,18 35 1,88-35 0,-17-35-1,105-35 1,-70-18-1,53-35 1,-18-53 0,-53-1-1,-70-16 1,-54 69 0,19 19-16,-89 17 31,-17 35-31,34 18 31,36 53-15,53-18-16,36-35 31,34-36-15,18-17-1,1-35 1,-1-35-1,-18-19 1,36-52 0,-88 88-16,52-105 31,-52 69-31,-18 54 31,-71 159-15,36-89-1,-35 124 1,52-54 0,53 54-16,53-53 31,71-35-15,-18-36-1,-35-35 1,18-71-1,-89 18 1,-17-35 0,-36 35-1</inkml:trace>
  <inkml:trace contextRef="#ctx0" brushRef="#br2" timeOffset="112661.02">1552 12118 0,'0'-18'31,"0"1"-31,18-1 16,-1 0-16,54-35 16,-18-35-1,-35 35 1,-18-35 15,-36 35-15,-105 18-16,0 35 31,106 18-31,-89 70 16,107 18-1,17-1 1,70-16 0,18-72-1,36-17 1,-89 0-16,71-53 15,-35-17 1,-1-18 0,-52 35-1,-18 35 1,0 71 31,0 35-32,53 89 1,0-36 0,0 70-16,-1 36 31,-34-17-15,-18-160-16,0 124 15,-35 18 1,-36-106-1,-70-36 1,18-87 0,70-1-16,-106-70 31,18-106-15,123 17-1,54-70 1,87 71-16,142-89 31,-107 107-15,-17-1-1,-17 0 1,-89 89 0,-35 34-1,-53 19 1,0 34-1,36 1-15,-19 53 16,19 34 0,17-16-1,17-19 1,36-52 0,-35-1-1,88-17 1,17-35-16,36-53 31,-53 17-15,-18-70-16,-53 0 31,-17 18-15,-18 52-1,18 53 1,-18 36-1,0 70 1,-18 18 0,0-71-16,1 107 15,17-37 1,35-16 0,18-89 15,-35 0-31,52 0 0,1-53 31,-54 0-31</inkml:trace>
  <inkml:trace contextRef="#ctx0" brushRef="#br2" timeOffset="112909.94">2734 11677 0,'0'0'0,"18"0"32,-1 0-17,1 0-15,70-18 16,0-17 0,-17 35 15,-71-18-31,18 1 0,-18-1 31</inkml:trace>
  <inkml:trace contextRef="#ctx0" brushRef="#br2" timeOffset="115359.34">3933 11624 0,'0'18'0,"0"-1"31,18-17-15,0 0-16,35-53 31,-36 36-31,54-54 16,-36 1-16,-17 17 31,-36 35-15,-35 18-1,-70 88 1,87-17-1,36-1 1,18-52 0,70 0-1,-17-18 1,-1 0 0,-52 0 15,-71 53 0,-17 17-15,17 54-16,35-19 31,18-69-31,0 52 16,53-88-1,70-18 1,19-52-1,-19-18 1,36-36 0,-36-35-1,-52-17 1,-36 52 15,-17 54-15,-54 123 15,19-18-31,-54 141 16,36-52-16,17 17 31,54-53-15,87-35-1,53-53 1,-70-35-1,0-36 1,-53 18 0,-35-17-1,-18-1 1,-18 54 0,-35 34 15,18 36-31,17 35 31,18 1-15,0-36-16,106-1 31,-18-52-15,53-35-1,-35-18 1,0-35-1,-53-18 1,-35 36 0,-18 34-1,-18 107 32,0 35-31,-17-36-16,17 36 31,18-88-31,0 35 16,0-36-1,0-34 1,0-19 0,36-69-1,17-1 1,-1 18-1,-52 52-15,71-34 16,-53 70 0,35 35-1,-1 53 1,-16 0 15,17 1-15,-18-54-1,0-17 1,1-18 0,-19-36-16,-17-52 31,0 70-31,18-35 16,-1 36-16,19-107 15,17 36 1,-18 88-1,0 0 1,-35 71 0,18 35-1,52-1 1,-17-52 15,53-17-15,0-36-16,53-18 31,-124 0-31,71-17 16,-71 17-16,36-52 0,-54-54 31,-17 36-15,-35 53-1,-53 35 1,17 88-1,54 0 1,34 0 0,36-35-1,53 0 1,17-53 15,1-17-15,-18-36-1,-36-35 1,-52 17 0,-18-35-1,0 89 1,0 34 0,-18 54-1,1-1 1,-1 18-1,0-17 1,18-53 0,0-36 31,0-17-47,0-36 31,53-17-31,71-35 31,70 17-15,-141 88-16,70 18 15,-35 88 1,-17-17 0,-53 52-1,-18-17 1,-18-53-1,-17-18 1,17-17 0,0-18 15,18-53-31,0 0 16,36 18-1</inkml:trace>
  <inkml:trace contextRef="#ctx0" brushRef="#br2" timeOffset="115625.05">8572 11024 0,'0'0'0,"0"36"31,0-19-31,-17 142 16,-18 35-1,35-88 1,-18 0 0,18-53-1,0-36 17,35-17-32,36-53 31,-54 36-31</inkml:trace>
  <inkml:trace contextRef="#ctx0" brushRef="#br2" timeOffset="116009.97">9172 11359 0,'0'-35'16,"0"70"-16,0-87 0,0 34 16,-70 18-1,-54 53 1,36 0-1,70-36-15,-17 54 16,35-36 0,88-17-1,36-1 1,-18 19 0,-1-1 15,-87-17-31,-18 17 31,-35-17-15,-36-1-1,-17-17 1,-18 0 0,71 0-1,-18-53 1,35 18-1</inkml:trace>
  <inkml:trace contextRef="#ctx0" brushRef="#br2" timeOffset="116270.08">8484 11307 0,'0'-18'16,"0"0"-1,88 1 1,-52 17-16,70-36 16,70 19-16,-70-1 31,0-17-15,-71 35-1,-35-18 1,-35 0-1,-54 1 1</inkml:trace>
  <inkml:trace contextRef="#ctx0" brushRef="#br2" timeOffset="117376.9">10530 11536 0,'0'17'0,"0"-34"46,0-1-46,18 1 0,53-36 16,-36 17-16,88-52 16,54-53 15,-71 18-31,-89 17 16,-17 53 15,0 35-31,-35 1 15,-18 17 1,-18 88 0,36 70-1,-18 107 1,0 35 0,0 53-1,1-1 1,-1-69-1,17 87 1,19-70 0,17-141-1,70 17 1,-17-176 15,71-53-15,52-123-16,-35 17 31,18-176-15,-141 53-16,-54 88 31,-105-71-15,-18 53-1,36 107 1,35 52-1,70 53-15,-17 0 16,35-18 0,88 0-1,18-17 1,70 0 0,-17-18 15,-124 35-31,36-35 15</inkml:trace>
  <inkml:trace contextRef="#ctx0" brushRef="#br2" timeOffset="117820.04">11430 11501 0,'0'0'0,"-18"-18"16,-17 0-16,0 1 15,35-36 1,0 0 0,53-18-1,-36 71 1,36-17-16,18 34 31,-18 71-15,-36 1-16,-17 16 31,0-87-31,0 35 16,-17-53-1,17-18 1,0-17 0,0-53-1,17-18 1,19 18-1,34 35 1,1 53 0,52-18-1,-52 18-15</inkml:trace>
  <inkml:trace contextRef="#ctx0" brushRef="#br2" timeOffset="118992.69">12435 11130 0,'0'0'0,"0"-18"16,-70 1-1,-1 17 1,-52 35 0,105-17-16,-70 70 15,35 35 1,53 19-1,18-72 1,88-17 0,35-35 15,0-36-31,-35-35 16,-53-17 15,-36-36-31,-52-35 31,-89 17-15,19 71-16,16 53 31,36 71-15,36 70-1,34-53 1,72 18-1,-72-88-15,107 17 16,-36-35 0,35-35 15,-34-36-31,16-17 16,-69-18 15,-36 71-31,0-1 15,0 72 17,0 52-17,0-53-15,0 53 16,0-35 0,0-35-16,0 35 15,0-36 16,0-52-15,0-18 0,17-53-1,1 71 1,35-71 0,53 0-16,0 71 31,-53 35-31,-1 71 31,-34-1-15,-18-34-16,0 69 0,0-16 31,0-72-15,0 1-1,-18-36 1,18-35-1,0 36-15,0-54 16,18 36-16,35-71 16,53-17-1,0 70 1,-18 35 0,-35 71 15,-53-35-31,35 70 0,-17 0 31,-18 0-15,0-17-1,0-18 1,-71-36 0,36-34-1,35-19 1</inkml:trace>
  <inkml:trace contextRef="#ctx0" brushRef="#br2" timeOffset="119740.02">14905 10918 0,'0'-17'16,"-18"-18"0,1 35-16,-1 0 15,-35 0 1,-18 35 0,54 35-1,-1-52 1,-17 123-16,17-17 31,18-1-15,36-52-16,87-54 31,-17-17-15,70-70-1,1-36 1,-72-18-1,-105 19 1,-35-19 0,-53 36-1,-88 70 1,17 54 0,88 52 15,18 88-31,36-52 31,17 17-15,106-35-16,-18-106 31,53 0-15,-35-36-1,35-70 1</inkml:trace>
  <inkml:trace contextRef="#ctx0" brushRef="#br2" timeOffset="120726.4">15769 10689 0,'0'0'0,"18"-53"16,-18 18 0,-35 70 15,-1 71-31,1 53 31,35-36-15,0 36-16,0-18 31,0-70-15,0-54-16,-18 19 15,1-72 16,17-52-15,0-35 0,35 34-1,53-16 1,-53 87-16,54-17 31,52 35-15,-53 70-16,-70 18 31,-36 36-15,-88-18-1,-17-36 1,17-34 0,53-36-1,35 0 1,71 0 15,-35 0-31,105-53 16,1 17-1,52-16 1,1-37 0,-89 19 15,-35-1-16,-36 54 1,-17-1 0,0 53 15,0-17-31,18 52 16,0 89-1,-1-18 1,-17 53-1,0 53 1,0-35 0,-17 52-1,-36 19 1,0-160 0,-35-35 15,-36-70-31,36-18 31,-18-88-15,71 70-16,-18-70 0,18-35 31,35-72-15,70-51-1</inkml:trace>
  <inkml:trace contextRef="#ctx0" brushRef="#br2" timeOffset="120950.03">16334 10742 0,'0'0'0,"0"-18"0,0 1 31,17 17 0,1 0-15,17 35-16</inkml:trace>
  <inkml:trace contextRef="#ctx0" brushRef="#br2" timeOffset="121359.89">16739 10936 0,'18'0'0,"-36"0"0,54 0 16,16 0 15,1 0-31,0-35 31,-17 0-15,-1-1-16,-35 19 16,0-1-1,0 0-15,-35 18 16,-18 18 0,-18 53-1,36-1 1,17 18-1,18 0 1,0-70-16,53 17 16,18-35-1,17 0 1,35-35 0,-52 17-1</inkml:trace>
  <inkml:trace contextRef="#ctx0" brushRef="#br2" timeOffset="121925.98">17498 10830 0,'0'-17'0,"0"34"0,0-52 15,0 17 1,-18 18 15,0 18-31,-34 70 16,34-17-1,0 17 1,18-18 0,36-34-1,69-19 1,-69-17 0,70 0-16,35-53 31,-36-35-31,-34-18 31,-36-52-15,1 17-1,-36 105-15,0-70 16,-18 124 15,-17 106-15,-1-19-1,36-69-15,-35 70 16,35-71-16,0 88 16,18-70-1,70 0 1,-18-53 0,36 0 15,-35-53-16,-36 0 1,-17 0 0,-18 18-16</inkml:trace>
  <inkml:trace contextRef="#ctx0" brushRef="#br2" timeOffset="122194.12">17939 10795 0,'-18'0'0,"36"0"16,-54 0-16,72 0 16,-1 0-1,53 0 1,106-35 15,-106 35-15,-17-18-1,-53 18 1,-36 0 0,-35 0-1,35 0-15,-70 18 16</inkml:trace>
  <inkml:trace contextRef="#ctx0" brushRef="#br2" timeOffset="123250.09">2910 13317 0,'0'0'0,"-17"0"0,-36 0 16,53-35 0,0 17-16,53-52 31,0 35-15,35-1-1,-70 36-15,52 0 16,1 53-1,-71 35 1,0 18 0,0-18-1,-18-17 1,0-53 0,18-89 15,18 18 0,17-35-31,18 17 16,18 1 15,-54 52-31,36-17 16,18 17-1,-54 18 1,19 0-16</inkml:trace>
  <inkml:trace contextRef="#ctx0" brushRef="#br2" timeOffset="124019.74">3616 13317 0,'0'0'0,"0"18"16,18-18-1,52-18 16,-17-17-15,-35 17-16,70-34 16,-53 16-16,-17 1 31,-18 17-15,-88 18-1,70 0-15,-70 53 16,0 35-1,52-17 1,36 17 0,53-35-1,88-53 1,36 0 15,-1-35-15,-35-36-16,-53 18 31,-35-17-31,-35-1 16,-18-17 15,-18 70-15,-17 18-1,17 36 1,-17 52-1,35 18 1,0 123 0,0-53-1,35 71 1,-35 53 15,0-53-31,0 53 16,-35-53 15,0-88-15,35-89-16,0-52 31,0-53-15,0-54-1,18-87 1,-1 17-1,18 36-15</inkml:trace>
  <inkml:trace contextRef="#ctx0" brushRef="#br2" timeOffset="124361.92">4427 13600 0,'0'-71'15,"0"142"-15,-17-213 0,-1 107 16,18 0-16,0-36 15,18 1 1,88-1 0,-1 36-1,89 53 1,-123 52 0,-71 36-1,-35-18 1,-71 0-1,0-35 1,71-35-16,-53 0 16,70-18-1,71-53 17,0 17-17,-36 36 1</inkml:trace>
  <inkml:trace contextRef="#ctx0" brushRef="#br2" timeOffset="124809.73">5133 13194 0,'0'0'16,"0"-18"-1,0 1-15,-18 17 31,1 0-31,-19 53 16,1 17 0,35 18-1,0 0 1,0-52 0,0-1-1,71 0 1,-1-52-16,-17-19 31,18-34-15,-54-1-16,-17 54 15,0-72 1,-17 37 0,-54 16-1,18 36 1,-17 18-1,17 35 1,53-36 0</inkml:trace>
  <inkml:trace contextRef="#ctx0" brushRef="#br2" timeOffset="125749.87">6174 13317 0,'0'0'0,"0"-17"0,0-19 31,0 19-31,0-18 16,0-18 0,0 35 15,-18 0-16,-35 18 1,-18 36-16,19-1 16,52-17-16,0 17 31,0-18-31,35 36 16,35 0-1,19-17 1,-54-1-1,-17 18 1,-18-36-16,-53 1 16,-53-18-1,-35 0 1,70-53 0,-17 0 15,70 18-31,18 17 31,53 89-15,18-18 15,-18 0-15,35-18-1,-53-35-15,18 0 16,88-35-1,-35-18 1,0-18 0,-36-17-1,-70 17 1,0 19 0,-17 104 15,-1 1 0,-17 36-31,35-1 31,0-53-15,35-35-16,-17 0 31,17-35-15,-35-1-1</inkml:trace>
  <inkml:trace contextRef="#ctx0" brushRef="#br2" timeOffset="125949.99">6615 13070 0,'0'0'15,"0"-17"-15,-18 17 0,0 0 31,1 0-15,34 0 15,1 0-31,70 0 16,-70 0-16</inkml:trace>
  <inkml:trace contextRef="#ctx0" brushRef="#br2" timeOffset="126222.24">7197 12894 0,'0'0'16,"-18"0"-1,0 18 1,1-1 0,-1 71-16,-35 36 31,53-1-16,0-52 1,0 0 0,18-36-16,35-35 31,0-35-15,-53-1-16</inkml:trace>
  <inkml:trace contextRef="#ctx0" brushRef="#br2" timeOffset="126739.82">6950 13247 0,'0'0'16,"0"-18"15,106-17-15,-1 0-1,36-1 1,-35 19 15,-88 17-31,17 0 16,-35 35-1,-17 18 1,-1 35-16,0-17 31,18-54-31,0 1 16,53 0-1,18-18 1,35-18 0,17-35-1,-52 0 1,-71-53 15,-36 36-15,-52-1-16,-35 53 31,52 36-31,1 35 16,70-35-1,0 17 1,0-17-16,17 35 16,36-53-1,18 0-15</inkml:trace>
  <inkml:trace contextRef="#ctx0" brushRef="#br2" timeOffset="127121.22">7973 13141 0,'0'0'0,"0"-18"0,0-35 15,35 18 16,18 17-15,-35 18-16,52 0 16,-17 53-1,-18 36 1,-35-1-16,0-35 31,-53-18-15,53-17-16,-35-18 15,18 0 1,17-36 0,0-17-1,52-17 1,-16 17 0,-19 18-16,54-36 31,-18 18-31</inkml:trace>
  <inkml:trace contextRef="#ctx0" brushRef="#br2" timeOffset="127709.76">8555 13035 0,'0'18'16,"0"-36"-16,-18 106 16,1-52-1,-1 34 1,18-35-1,70-35 1,-52 0-16,53 0 16,-36 0-16,53-17 15,36-54 1,-54 1 0,-52-1 15,-1-17-31,-17 70 31,0 36-31,-17 35 16,-18 35 15,-36 36-31,53-19 31,1-69-31,17 105 16,0-88-16,0 105 15,53 72 1,-36-1 0,1-53-1,-53 71 1,-89-88 0,89-124-1,-106 18-15,-53-53 16,17-53 15,89 0-31,35-52 16,53-36 15,0 105-31,0-52 0</inkml:trace>
  <inkml:trace contextRef="#ctx0" brushRef="#br2" timeOffset="129001.57">11747 12735 0,'0'-17'0,"0"34"16,18-158 15,-18 124-31,0 34 31,0 1-31,0 70 16,0-53-16,0 89 15,-35 52 1,17-88 0,-17 1-1,35-54 1,0-53 31,0-35-32,0-53 1,70 18-16,54 0 31,35 35-15,-124 53-16,71 35 15,0 71 1,-89-18 0,-34 36-1,-107-36 1,1-53 0,17-17-1,35-18 1,54-53 15,17 35-15,0 36 15,35 0-31,53-1 31,71 1-15,-18-18-1,35-53 1,-34-17 0,-90-1-1,-34 36-15,0-71 16,-18 35 0,-18 18 15,-17 71-31,0 53 31,17-36-31,0 71 0,18-53 16,18 17 15,52-35-31,1-35 31,17 0-15,-70-17-16,35-1 15</inkml:trace>
  <inkml:trace contextRef="#ctx0" brushRef="#br2" timeOffset="129274.75">13229 12841 0,'0'0'15,"-17"0"-15,-1 0 0,0 0 0,-17-18 16,-18 18-16,-35 36 31,35 34-31,18 36 31,35 0-15,0-53-16,105 0 31,-34-53-15,53 0-1,-1-18 1</inkml:trace>
  <inkml:trace contextRef="#ctx0" brushRef="#br2" timeOffset="130870.01">13811 12965 0,'0'-18'0,"0"36"0,0-71 0,0 35 16,0-17-16,-53-36 31,-17 71-31,-18 35 16,35 36 15,-18 52-31,18 1 31,53-36-15,0-53-1,53-17 1,35-18 0,18-70-1,-53 17 1,0-36 0,-35 54-16,-18-53 31,0 0-31,-18 105 31,0 1-15,1 53-16,-1 17 31,18-71-31,0 72 0,0-72 16,0 36-1,88-35 1,-17-18-1,52-18 1,-35-52 0,-17-19-1,-36-34 1,-17 52 0,-18 36-1,0 88 32,-18-35-47,1 70 0,17-53 16,0 36-16,17 17 31,54-35-31,-1-53 31,36 0-15,-35-35-1,-54 17-15,72-53 16,-54-35 0,-17 36-1,-1 17 1,-17 35 0,0 36-1,0 0 1,-17 70-1,-1-18 1,0 1-16,18-18 16,18-35 15,52-18-31,-52 0 16,35-18-1,35-35 1,0 0-1,1-35 1,-54 0 0,-53 88 15,1 17-15,17 19-16,-18 52 15,18-18 16,0-34-15,18-1 0,-18-17-16,0-36 47,-18 18-32,18-18 1,-18 18-1,18 18 1,0 0 15,53-18-15,35 0 0,-52 0-16,17 0 31,-18 0-31,88-36 0,-52-17 31,-1-35-15,-70-18-16,0 71 31,-35 35-31,-35 53 31,17 53-15,53-36-1,17-17 1,54-35 0,-1-18-1,19 0 1,-36-53 0,-18 18-1</inkml:trace>
  <inkml:trace contextRef="#ctx0" brushRef="#br2" timeOffset="131257.75">17022 12823 0,'0'0'0,"0"-17"0,0-1 0,-18 1 15,0 17 16,18 17-15,-35 54-16,17-1 16,18-17 15,0-18-31,0-17 31,0-71 0</inkml:trace>
  <inkml:trace contextRef="#ctx0" brushRef="#br2" timeOffset="131449.78">16951 12612 0,'0'0'0,"-18"0"0,18-18 0,-17 18 15,17-17 1,-18 17-16,53 0 16,36 0 15,-36 17-31</inkml:trace>
  <inkml:trace contextRef="#ctx0" brushRef="#br2" timeOffset="131905.75">17410 12612 0,'0'17'16,"0"1"-16,0 35 15,-18 35 1,18 0 0,0 1-1,0-72 1,0 36-16,-35-18 31,17-35-31,-17-17 16,17-54 15,18 1-31,88-107 31,36 71-15,70 18-1,-71 71 1,1 70 0,-71 105-1,-53-52 1,-18 18 0,-17-72-1,-18-34 1,53-36 15</inkml:trace>
  <inkml:trace contextRef="#ctx0" brushRef="#br2" timeOffset="132550.01">18997 12418 0,'0'-36'16,"0"72"-16,0-89 0,0 35 0,0-17 15,0-18 1,0 106 15,0 70-15,0-87-16,-53 105 0,18-18 31,0 1-15,-1-71-1,19-36 1,17-70 15,17 36-31,36-107 16,18 18 0,17-17-1,-35 17 16,0 36-15,-18 87-16,-35 1 16,18 52-16,-18 54 31,0-18-15,0 17-1,0-35 1,0-35-1,0-70 17,-36 17-17</inkml:trace>
  <inkml:trace contextRef="#ctx0" brushRef="#br2" timeOffset="132740.22">18874 12806 0,'-18'0'0,"36"0"0,-36-18 31,18 1-15,53 17-1,35-18 1,53 18-16,18-18 31,-71 1-31</inkml:trace>
  <inkml:trace contextRef="#ctx0" brushRef="#br2" timeOffset="133492.15">19967 12665 0,'0'0'0,"0"-18"16,0 0-16,0-17 16,-53 18-1,-70 17 1,35 0 15,-18 70-31,53 1 16,53-1 15,53-35-31,17-35 31,54 0-15,-36-35-1,-17-18 1,-36 0 0,0 18-1,-17 35 1,-18 53 15,0-35-31,-18 70 31,-17 35-15,35 1-16,0 35 31,0-1-15,35-17 0,-35-105-16,0 140 15,0-52 1,-35-19-1,-89-16 1,19-72 0,-72-17-1,142 0-15,-159-53 16,70-17 0,1-54-1,88 1 1,35-18 15,35 17-15,-17 107-16,52-54 0,36-35 31,-18 53-31,53-35 31,-17 17-15</inkml:trace>
  <inkml:trace contextRef="#ctx0" brushRef="#br2" timeOffset="133749.97">20232 12647 0,'0'0'0,"17"0"0,-17-18 15,0 36 1,0 53 15,-17-18-31,-18 35 31,35-53-15,-18-17 0,18-36 15,0-17-16</inkml:trace>
  <inkml:trace contextRef="#ctx0" brushRef="#br2" timeOffset="133941.68">20267 12435 0,'0'0'0,"0"-17"15,-35-1 1,17 18 15,53 0 16</inkml:trace>
  <inkml:trace contextRef="#ctx0" brushRef="#br2" timeOffset="134250.23">20673 12118 0,'0'0'0,"-18"0"31,0 18-31,1 34 16,17-34-1,-18 70-15,1 53 16,-1 1 15,18-19-31,0-52 31,0-1-15,18-70 0,52 0-1,-17-35 1,0-18-1</inkml:trace>
  <inkml:trace contextRef="#ctx0" brushRef="#br2" timeOffset="134624.98">20832 12682 0,'17'0'0,"18"-17"15,18-1 1,0 0 0,35-17-1,-35 0 16,-35 0-15,-18 17 0,-123 18-16,17 53 31,0 35-15,88-17-1,36-18 1,52-1-1,54-52 1,-18 0 0,-36-17-1,-17-36 1,-53 18 0,-17 17-1,-54 18 1</inkml:trace>
  <inkml:trace contextRef="#ctx0" brushRef="#br2" timeOffset="135605.26">1182 14746 0,'-18'-18'0,"36"36"15,-53-36 1,17 36-16,18 0 16,0 70-1,18 71 1,-1 70 0,-17 71-1,0-106 1,-35 70-1,17-105 1,18-124-16,0 54 16,0-142 15,0-53-15,0 53-16</inkml:trace>
  <inkml:trace contextRef="#ctx0" brushRef="#br2" timeOffset="135991.17">935 15064 0,'-35'-36'0,"70"72"0,-106-142 16,71 70-16,0-52 16,36-70-1,52 52 1,123 18-1,-34 88 1,-1 52 0,-70 107-1,-106 0 1,-123-36 0,-1-52-1,1-18 1,17-53 15,71 0-15,17-18-16,36-17 31,52 0-31,36-1 31,-71 36-31</inkml:trace>
  <inkml:trace contextRef="#ctx0" brushRef="#br2" timeOffset="136419.93">1799 14922 0,'0'0'16,"0"-17"0,0-18-1,0-18 16,0 35-31,35-35 16,18 0-16,36 53 31,-37 18-15,37 70 0,-54 18-1,-35-18 1,-53-17-1,18-36 1,35-53 15,0-52-15,0 52-16,0-35 16,53-35-1,17 35 1,36 0 15,0 18-15,-18 17-16</inkml:trace>
  <inkml:trace contextRef="#ctx0" brushRef="#br2" timeOffset="136819.82">2681 14711 0,'0'0'0,"0"17"0,-88 54 16,17 0-1,36 17 1,35-71-16,-18 89 16,36-53-1,88-18 1,-18-35 0,36-35-1,-19-35 1,-16-19 15,-89 1-15,-18-18-16,-70 53 31,-53 36-15,17 34-1,71-17-15,-53 71 16,89 0-1,17-1 1,70-35 0,54-17-1,-36-18-15</inkml:trace>
  <inkml:trace contextRef="#ctx0" brushRef="#br2" timeOffset="137073.98">3475 14728 0,'0'0'0,"0"-17"16,-18-1-16,-17 18 0,-53 0 31,35 53-31,0 53 31,35-18-15,18 0-1,36-17 1,52-53 0,18-18-1,35-53 1</inkml:trace>
  <inkml:trace contextRef="#ctx0" brushRef="#br2" timeOffset="138090.04">3810 14922 0,'0'-17'16,"18"-1"-1,-1 18 1,19-35 0,16-18-1,-34 0 1,-18 18-1,-18 35 1,-70 0 0,35 70-1,-17 36 1,70-71-16,-18 36 16,18 17-1,35-52 1,71-36 15,-18 0-15,54-89-1,-72 36 1,-17-52 0,-35 16-1,-18 36 1,-18 53-1,-17 36 1,35 34 0,0-17-1,70 35 1,-52-35 0,-18-17 15,0-19-16,-18-34 1,-35-19 0,36 19 15,-1-1-15,0 18-1,18 18 1,53 17-1,0-17 1,53-18 0,0 0-1,35-53 1,-88 35-16,53-17 16,-18-53-1,-53 35 1,-35 0 15,-17 35-15,-72 53-1,72 18 1,34 18-16,36-1 31,-35-17-15,-18 0-1,-18-17 1,-52-36 0,17 0-1,0-36 1,53 1 0</inkml:trace>
  <inkml:trace contextRef="#ctx0" brushRef="#br2" timeOffset="139470.09">6597 14922 0,'0'0'16,"-18"0"-16,36-17 31,0 17-31,34-53 16,-34 53-16,35-53 15,-53-35 16,-18 0-15,-105-1 0,-53 72-1,17 70 1,18 70 0,52 1-1,54-1 1,53-35-1,70-17 1,-53-71-16,54 18 16,69-54-1,19-34 1,-54-19 0,1-52-1,-71 0 16,-53 106-31,0-159 16,0 106-16,-36 52 31,-17 142-15,18 35 0,0 36-1,35-124-15,0 53 16,53 17-1,35-70 1,35-53 0,18 0-1,-35-53 1,-88 35-16,88-70 16,-53 18-1,-18-1 1,-35 53 15,0 54-15,-35 34-16,35-52 0,-18 35 31,18 0-31,0-18 31,35-35-15,54-18-1,-19-17 1,-52 17-16,70-70 16,-18 18-1,-34-1 1,-19 54 0,-17 34 15,-17 54-31,-1-54 0,18 36 31,0 18-31,53-18 31,35-36-15,36-17 0,-36-17-1,-70-1-15,105-35 16,-70-17-1,-35-19 1,-18-16 0,-53 87-1,-18 36 1,53-1-16,-17 71 16,18 1-1,34-1 16,36-53-15,35-17 0,-17-18-1,-54 0-15,89-53 16,18 0 0,-71 0-16</inkml:trace>
  <inkml:trace contextRef="#ctx0" brushRef="#br2" timeOffset="139789.96">10389 14270 0,'0'0'0,"-17"17"15,-1 1 1,-53 88 0,19 0-1,34 35 1,0-35 0,18-36-1,0-34 1,18-36-1,-18-18 17,0 0-32</inkml:trace>
  <inkml:trace contextRef="#ctx0" brushRef="#br2" timeOffset="140240.23">9966 14693 0,'-18'-17'0,"36"34"0,-53-52 15,35 17 1,88 1 15,71-36-31,52 0 31,-34 35-15,-71 18-16,-106 35 31,0 36-15,-53 17-1,35-35 1,18 0 0,71-35-1,52-18 1,-17-18 0,0-35-1,-71-35 1,-53-36 15,-88 19-31,1 69 31,-19 36-15,54 36-16,70 17 31,0-36-31,17 1 0</inkml:trace>
  <inkml:trace contextRef="#ctx0" brushRef="#br2" timeOffset="141099.95">12488 14799 0,'0'0'16,"89"-35"15,-72 17-31,54-88 16,-36 53-1,0 18-15,53-159 16,-70 141 0,35-35-16,-35-71 15,-18 89 16,0 52-31,-53 36 16,-53 105-16,53 36 16,0 141 15,35-53-31,-52 264 31,35-176-15,-18 106-1,35-70 1,18-160 0,35 1-1,36-124 1,17-141 0,71-123-1,-18 0 1,35-124 15,-140-35-31,-142-1 16,-124 37 15,54 157-31,-53 54 31,52 71-15,142-1-1,53 0 1,88-35 0,35 18-1,0 0 1,-71 17 0,-52 1-1</inkml:trace>
  <inkml:trace contextRef="#ctx0" brushRef="#br2" timeOffset="141525.1">12894 14693 0,'0'-17'15,"0"34"-15,-18-34 0,1-1 16,-1-35-16,18 18 31,106-36-15,0 54-1,35 52 1,-71 71 0,-70-36-1,-35 36 1,0-71 0,0-35-1,35-53 32,35-35-47,-17 53 16,17-18-16,35-53 31,-17 89-15,-17 17-1,-1 0 1,0 35-1,-35-18-15</inkml:trace>
  <inkml:trace contextRef="#ctx0" brushRef="#br2" timeOffset="141854.81">13617 14676 0,'35'0'16,"18"-18"-1,-17-35 16,52-53-15,-70 36-16,-18 34 16,-36 36 15,-52 36-31,0 87 31,53 1-15,35-36-1,52-35 1,54-18 0,0-35-1,88 0 1,0-53 0,-159 35-1,54-17-15</inkml:trace>
  <inkml:trace contextRef="#ctx0" brushRef="#br2" timeOffset="143839.93">14517 14658 0,'17'-18'0,"36"-70"31,-53-35-15,0 87-1,-105 336-15,193-617 0,-141 599 0,88-582 0,-105 300 16,-36 18-16,35 52 31,-17 54-15,70-36-1,18 0 1,53-53 0,35-17-1,18-36 1,-53-35 0,0-35-1,-53 0 16,0 35-15,0 71 15,0 70-15,0-53-16,0 18 0,0 124 31,-18 87-15,1-87-1,-18 69 1,17-87 0,0 0-1,18-88 1,0-89 0,71-70-1,-1-18 1,19-88 15,-1-71-15,-35 36-16,-18-124 31,-17 177-31,-18 17 31,0 88-15,-18 124 15,18-35-31,0 53 16,-18-36-16,18 53 15,0-53-15,0 1 0,0 17 16,36 17 0,16-52-1,19-18 1,88-71 15,-71 1-15,0-54-16,-53 36 31,-17 0-31,-18 70 31,-53 18-15,36 88-1,-1-17 1,18 35 0,18-36-1,52 1 1,36-71 0,17 0-1,1-53 1,-36 0 15,-35-53-15,-35 18-1,-18 53 1,-36 35-16,-17 35 31,18 53-15,35 0-1,0-17 1,53-36 0,53-17-1,0-18 1,17-35 0,-17-36-1,-35-17 16,-71 53-15,0 17-16,0 36 31,-53 52-15,35-17 0,-17 18-1,35-54-15,0 18 16,0-52 31,53-36-32,35-53 1,-18 18 0,-52 70-16,53-35 15,-1 36 16,-35 70-15,-35 17-16,18 18 31,35-17-15,-18-36 0,36-17-1,-18-18 1,35-53-1,-17-53 1,-19-53 0,-16 36-1,-36-18 1,0 53 0,-18 70-1,-17 36 1,-18 87 15,35 36-15,18 18-16,0-53 31,18-18-31,35-35 31,17-53-15,-34 0-1,17-53 1,-18 0 0,-18 0-1,-17-35 1,-17 35 0</inkml:trace>
  <inkml:trace contextRef="#ctx0" brushRef="#br2" timeOffset="144054.63">16810 14270 0,'0'0'0,"0"-18"31,17 18-15,1 0-16,35 0 0,18 0 31,-1-17-15,18 17-1,-70-18 1,-18 0 15</inkml:trace>
  <inkml:trace contextRef="#ctx0" brushRef="#br2" timeOffset="144939.71">18080 14693 0,'17'0'31,"-17"-17"-16,18-1 1,17-35-16,18-70 31,18 17-15,17-35-16,-70 123 0,-18-35 31,-53 35-15,-53 54-1,53 34 1,53 18 0,53-17-1,53 0 1,-18-36 0,18 0-1,-71-17 1,18-18 15,18-36-15,17-16-1,18-54 1,-36 17-16,-35-16 31,-35 52-15,0 35-16,-35 18 15,-53 18 1,35 35 0,18 52-1,35-16 1,17-19 0,1-52-16,88 52 15,-18-52 16,71-18-15,17-18-16,-17-17 31,-106 18-31</inkml:trace>
  <inkml:trace contextRef="#ctx0" brushRef="#br2" timeOffset="146124.96">19773 14358 0,'35'-18'0,"1"-17"16,17-53-1,-53 0 1,-36 70-1,-52 265-15,159-494 0,-159 247 16,-36 35 0,1 54-1,52-1 1,18 18 0,53-1-1,71-69 16,35-36-15,-71 0-16,71-36 0,-1-52 31,-16 0-15,-72 17-16,19 1 31,-19 70-15,-17 88 15,-17 18-15,-19 88-1,19-141-15,-1 70 16,18-52-16,-53 141 16,-53 193-1,53-211 1,36 18 15,-1-71-15,18-106-16,0-105 31,18 52-31,-1-17 16,54-89-1,52-105 1,-34 0-1,34-124 1,-35 106 0,-70 159-16,35-212 15,-53 124 1,0 123 0,0 35-1,-18 36 1,-17 88 15,35-18-31,0 35 31,53-52-15,17-36-16,36-35 31,-18-53-15,71-70-1,-88 34 1,-18-34 0,-36 52-1,-52 89 17,35 0-32,-35 52 15,35 36 1,35-18 15,18-70-31,53 0 16,-18-54 15,0-34-31,-70-1 31,17 1-15,-35 52-1,-18 71 17,18-35-32,0-1 0,-17 18 15,17 36 1,0-36 0,0-52 15,0-1-16</inkml:trace>
  <inkml:trace contextRef="#ctx0" brushRef="#br2" timeOffset="146300.32">21184 13970 0,'0'0'0,"-17"-18"0,-1 1 0,0-1 15,-17 18 1,17 0-1,18 18 1,18-1 0,53 36-1</inkml:trace>
  <inkml:trace contextRef="#ctx0" brushRef="#br2" timeOffset="146750.17">21608 14464 0,'0'18'0,"0"-1"0,-18 1 32,0-18-32,18-18 31,0-35-16,0-35 1,18 70 0,17-70-16,18 0 31,0 53-31,18 35 31,-36-18-15,-17 18-16</inkml:trace>
  <inkml:trace contextRef="#ctx0" brushRef="#br2" timeOffset="147190">21343 14182 0,'0'0'16,"0"-18"-1,0 0 1,18 18-16,70 18 16,-18 17-1,36 36 1,-70-1-1,-36 19 17,0-72-32,-18 1 0,18 0 15</inkml:trace>
  <inkml:trace contextRef="#ctx0" brushRef="#br2" timeOffset="149170.22">22102 14340 0,'-18'-17'31,"18"-1"-31,0 0 15,0-17-15,70 0 16,19-18 0,-1 0-1,-88 35 1,-18 18 15,-52 0-15,-1 53-1,36 18 1,0 17 0,35-17-1,70-36 1,-35-35-16,89 18 16,-18-18-1,35-53 1,-71 0 15,-17-35-15,-53 70-16,18-35 15,-18 18 1,-35 70 15,17-17-31,-17 52 16,35 18-1,-18 1 1,18-72 0,0 1-1,35-71 17,1-35-17,17 17 1,-36 54-1,89-72 1,-35 36-16,-19 53 31,-34 0-15,0 89-16,-18 16 31,0-34-15,17 0-1,1-71 1,0-18 15,-1 0-31,19-52 16,16-1 0,37-17-1,17 17 1,-18 54-1,-35 17 17,-53 53-17,-18 35 1,-17 18 0,35-53-1,17 17 1,36-52-1,-17 0-15,87-18 16,-17 0 0,17-71-1,-34-17 1,-72 17 0,-17-17-1,-17 88 16,-72 18-15,1 70-16,53-18 16,35 19 15,35-19-31,71-70 31,-18 0-15,18-35-1,-35-36 1,-19 1 0,-34-1-1,-53 106 17,-18 36-17,35-18 1,1-18-1,-1-35 1,36 0 15,-1-35-15,54-36-16,-18 18 31,17-17-31,-34 70 31,-36 18-15,0 34 0,0 1-1,0 18 1,52-18 0,-16-53-1,-1 0-15,36 0 16,-18-18 15,-18-88-31,0 18 31,36-35-15,-1-18 0,-70 105-16,18 1 15,-18 53 1,-53 52-1,-53 36 1,71 18 0,35-36-1,17 18 1,54-89 0,35-17-1,-18-17 1,35-36 15,-52-18-15,-71 18-16</inkml:trace>
  <inkml:trace contextRef="#ctx0" brushRef="#br2" timeOffset="149449.99">24677 14164 0,'-18'0'15,"36"0"-15,-53 0 0,17 0 16,36 0 0,52 0-1,89 0 1,0 0 0,-71 0-1,-53-18-15,36 1 16,-54 17 15,-52 0 0,-141 17-31,105 1 16</inkml:trace>
  <inkml:trace contextRef="#ctx0" brushRef="#br2" timeOffset="152289.76">1887 16387 0,'0'0'16,"18"-18"-16,-18-17 0,0-71 15,-35 70 1,-53 54-1,-1 53 1,19 35 15,52-71-31,18 159 16,53-71-16,35-35 31,53-52-15,-35-36-1,53-106 1,17-35 0,-70 35-1,-35-53 1,-71 36 0,-53 35-1,-35 123 1,17 53 15,18 71-31,35-53 31,1 35-31,17-53 32,70-123-1,1-36-16,35-35 1,-36 53 0,-34 18-1,-1 35 1,-17 18-16,-1 35 16,18 17-1,36 1 1,17-1 15,0-70-31,36 0 31,35-70-15,-54-1-16,1-17 31,-106 17-15,-17-17-1,-1 71-15,-53-1 16,-34 36-16,34 35 31,18 35-15,53-18 0,0 1-1,88-36 16,-17-35-31,35-18 16,-53-34 15,0-19-15,-36-17-16,-17 70 31,0 1-31,-17 34 31,-1 71-15,18-70-16,0 17 16,18 53-1,70-35 1,18-53 0,-1-17-1,19-19 1,-71-16 15,-18-37-15,-35 72-16,0-19 0,0 19 0,0-1 31,-35 18-31,17 71 31,18-18-15,0 17-1,-17-35 1,17-17 0,0-36 15,0 1-31,17-36 16,18 0-1,54-70 1,-36 70-1,-18 35 1,-18 53 15,-17 53-31,0-17 32,0-53-32,53 52 15,0-17 1,53-53-1,0 0 1,53-35 0,-36 0-1,-88 17-15,18-53 16,-35 54-16,-18-54 16,0 1-1,-53 52 1,-53 36-1,36 17 1,-18 71 15,88-53-15,35-18-16,18-35 31,17 0-31,1-35 31,-36 17-15,-35 0-16,35-35 16,-35 36-1,18-1 1,-18 53 15,0 1-15,0-1-1,0 71 1,0 0-16,53 105 16,-18-34 15,1 70-31,-1-36 31,-35-140-31,17 141 16,-17-1-1,0-123 1,-17-52-16,-18-36 31,17-18-31,-17-17 16,35 17-16,-89-88 16,19-35-1,35-123 1,35 52 15,52-70-15,54 52-1,18 72-15,-36 69 32,-17 19-17,-19 17-15,-16 0 31,-19 35-31,-17 1 16</inkml:trace>
  <inkml:trace contextRef="#ctx0" brushRef="#br2" timeOffset="153005.26">5397 16369 0,'0'-18'31,"0"1"-15,18 17-16,0 0 15,17-53-15,0 0 16,1-18 15,-36 18-31,-18 53 31,-35 0-15,0 71 0,18 17-1,17 0 1,18-70-16,0 35 16,35 0-1,54-36 1,-1-17 15,18-35-31,0 0 31,-71 17-31,88-70 16,-52 0-16,-54 0 31,-17 70-31,-52 18 31,-1 18-15,35-1-16,-17 71 0,35-35 31,35 18-15,18-18 0,0-18-1,-36-17 1,-17-1 15,-52-17-31,-19 0 31,0 0-31,54 0 32,-1 0-17,18-17 16</inkml:trace>
  <inkml:trace contextRef="#ctx0" brushRef="#br2" timeOffset="155086.59">6738 16510 0,'18'0'109,"-1"-18"-93,1 18-1,0 0 17,-18 18-17,0-36 95,0 1-110,17-1 15,1 18-15,17-35 16,0 35 15,-17 0-31,-18 17 31,0 1-15,0 17 0,-18-17-1,1 0 1,-1-18 0,1 0-16,-1 0 31,18-18-16,0-17 1,0 17 0,0 0-1,18 18 32,-18 18-31,0 0-1,0-1 1,0 1 0,-18-18-1,0 0 17,18-18 14,0 1-30,0-1 0,0 0-1,18 18 17,0 0-17,-1 36 1,-17-19-1,0 19 1,-17-19-16,-72 19 31,36-19-15,-17-17 0</inkml:trace>
  <inkml:trace contextRef="#ctx0" brushRef="#br2" timeOffset="157519.93">8149 16369 0,'0'-18'0,"0"1"15,0-1 1,0 0 0,-35 18-1,17 0 1,1 0-16,17 71 15,0 35 1,-18-18 15,0-18-31,18-34 16,0-19 15,0-34-15,0-36-1,0-35 1,0-1 0,53-16-1,-35 16 1,-18 72-16,35-1 16,18 53-1,-18 71 1,-17-18-1,35 1 1,-18-19 0,-17-70-16,17 0 15,36 0 1,-18-35 15,17-53-15,1 0-1,-1-36 1,-52 106-16,17-35 16,-35 36-16,18 17 15,-1 17 1,1 72 0,-18 34-1,35-52 1,18-1-1,-35-52 1,52 0-16,19-18 31,-1-36-31,18-17 16,-53-17 15,-18 52-31,-17-52 0,-1 52 16,1-35-1,-36 124 17,18-54-32,-17 36 15,-19 35 1,36-52-16,0 17 16,53-18-1,0-18 1,35-17 15,0-70-31,-52 35 16,-19 17-1,-17-53-15,0 54 16,-53-54-16,-35 1 31,18 70-31,17 0 31,106 0 1,-36 0-32,124 0 15,18-36 1,88 1 0,-88 0-1,-36 0 1,-105 35-16,-53 0 31,-53 52-15,-18 54-1,70-70 1,-16 17-16,-19 70 31,71-70-31,18-18 31,52-35-15,1-17 0,52-36-1,-35-36 1,-17-16 0,-53 52-16,34-88 15,-34-36 1,-18 71-1,0 71 1,-18 53 0,-34 52 15,52-34-31,-36 140 0,36-53 31,0 1-31,36-54 31,34 1-15,-35-71-16,1 0 0,87-18 31,-52-35-15,17-35 0,-70 0-1,-18 35 1,-18 53-1,0 53 1,1 35 0,-1-35 15,18 18-31,0-54 31,35-17-31,-17-17 31,0-1-31</inkml:trace>
  <inkml:trace contextRef="#ctx0" brushRef="#br2" timeOffset="157689.65">10954 16016 0,'0'0'15,"-18"0"-15,-17-18 16,17 18-1,1 0 1,87 18 15</inkml:trace>
  <inkml:trace contextRef="#ctx0" brushRef="#br2" timeOffset="158720.13">11254 16404 0,'0'0'0,"-18"0"16,53 18-1,1-18 1,52 0-16,35-35 31,-88 35-31,89-53 16,-89 35-16,53-53 15,-17-34 1,-71-19 0,-53 54-1,-18 17 1,36 53-16,0 0 16,-71 123-1,53 36 1,-17 70-1,17-17 1,0 105 0,35-228-1,-17 157-15,0 90 16,-1-125 15,36 19-31,0-107 31,89-17-15,-19-106-16,-52-18 16,105-88-1,-35-35 1,1-106 0,-72 18-1,-34-71 1,-54 106-1,36 141 1,-71-106-16,53 89 16,35 35-1,124-18 32,-71 35-47,36 0 0,158-87 31,-88 34-15,1 1 0,-90 52-1,-52 0 1,0 36 0,-52 35-1,16 0 1,19 0-1,17-18 1,17-35 31,19-18-31,-19-17-16</inkml:trace>
  <inkml:trace contextRef="#ctx0" brushRef="#br2" timeOffset="158904.56">12224 16175 0,'0'0'0,"-18"0"15,-17-18 1,0 18 0,35 18-1,17-1 1,36 1-1,0 0 1</inkml:trace>
  <inkml:trace contextRef="#ctx0" brushRef="#br2" timeOffset="160971.71">12718 16192 0,'0'-17'15,"0"-1"-15,-53 18 16,0 0 0,-18 71-1,18-1 1,18 36 0,35-18-1,88 1 1,36-54-1,-18-18 1,88-17 0,-53-35-1,53-18 1,-159 36 0,88-54-1,-34-17-15,-89 17 31,-53 1-15,-53 70-16,-35 17 31,0 72-15,70-19 0,18 36-1,53-53 1,0-35-16,71 17 15,-36-35 1,53 0-16,53 0 16,-35-53-1,-35 0 17,-18-53-17,-53 36-15,0-1 31,-18 71-15,-35 35-16,35 54 31,18-19-15,18 1 0,35-18-1,18-53 1,-1 0-1,18-36 1,-35-34 0,18-54-1,17-105 1,-70 88 15,-1 35-31,-17 71 31,-35 105-15,0 1 0,-1 140-1,36-69 1,0-54 0,18 0-1,35-70 1,35-18-1,-53 0-15,18-18 16,-17 0 0,69-35-16,-16-52 15,-36 34 1,-18-17 15,-53 105 0,1 54-15,-19 17-16,36-52 16,0-1-1,18 35 1,0-70-16,35 18 16,17-18-1,-17 0 1,0-35-1,17-36 1,-34 1 0,-19 52-1,19-35-15,-1 35 16,-35 36 15,0 53-15,-18-18-1,1 17 1,17-52-16,0-1 16,17 1-1,19-18 1,16-18 0,-34-35-1,-18 1 1,0 34-16,0-53 15,-53 1 1,18 52 15,17 0-31,36 18 47,0 0-47,52-17 16,71 17-1,-53-18 1,-17 36 0,-71 35-1,0 17 1,0-17 0,-18 18-1,1-18 1,-1-36-1,0 1 1,1-18 0,-18-18 15,35 1-31,0-19 16,0-52-1,52-18-15,54-17 31,35 17-15,-52 106-16,-1 71 31,-53-1-15,-35 54 0,0-54-1,0 1 1,-35-36-1,-18-35 1,35 0 0,18-35 15,0 0-15</inkml:trace>
  <inkml:trace contextRef="#ctx0" brushRef="#br2" timeOffset="161180.17">15293 15822 0,'-18'-18'0,"36"36"0,-53-36 16,17 18-16,-17 0 15,17 0 1,0 0 15,-17 0 0,18 0-31,-1 0 0</inkml:trace>
  <inkml:trace contextRef="#ctx0" brushRef="#br2" timeOffset="161405.19">13935 16051 0,'-18'0'0,"36"0"0,-36 18 15,36-18 1,35 0 0,88-35-1,-18 17 1,18-35-1,-123 36-15</inkml:trace>
  <inkml:trace contextRef="#ctx0" brushRef="#br2" timeOffset="163155.26">17357 16422 0,'17'-18'15,"-34"36"-15,52-53 0,-17-36 16,-18 53-16,0-35 16,-36-70-1,-87-1 1,-18 72 0,35 34-1,-35 71 1,17 70-1,54 1 1,52-89 0,18 71-16,18-36 31,52-52-15,18-18-1,54-53-15,16-35 31,-34-36-15,-89 1 0,-35 70-1,0 35 1,-18 36 0,-34 88-1,52-88-15,0 70 16,35 0-1,35-35 1,54-53 15,17 0-15,-35-35 0,-71 17-16,53-70 15,-70 17 1,-18-17-1,0 53 1,-35 52 0,17 1-16,0 70 15,1 18 1,-1-18 0,18-52-1,0-19 1,18-34 15,-1-1-15,1-35-1,53-53 1,-19 0 0,-52 71-1,36 35 1,-19 35-1,-17-17-15,36 88 16,-1-36 0,53 1-1,18-53 1,17-18 0,36 0-1,-18-71 1,-53-17-1,-52 17 1,-36-52 0,-36 52-1,-52 54 17,-18 17-17,-17 88 1,35 35-1,70-52 1,18 17 0,53-53-1,-35-35-15,70 18 16,0-36 0,0-35-1,-17-53 1,-36-17-1,-17-53 1,-1 17 15,-17 35-15,0 71 0,0 71-1,0 88 1,-35 35-1,35 35 1,0-70 0,53 0-1,-18-53 1,36-35 0,-36-18-1,0-36 1,-35 1-1,0 0 1</inkml:trace>
  <inkml:trace contextRef="#ctx0" brushRef="#br2" timeOffset="163354.92">18962 16175 0,'0'0'16,"-35"17"-1,17-17 1,18-17 47,0-1-63,0 1 15</inkml:trace>
  <inkml:trace contextRef="#ctx0" brushRef="#br2" timeOffset="169319.59">20073 15963 0,'-18'0'0,"-17"0"47,35-17-32,0-1 1,0-35-1,35 18 1,18-18-16,18 18 31,-36 17-15,-17 18-16,17 18 16,0 17-1,-17 88 1,-18-35-1,0 18 1,0-35 15,0-54-31,-18-17 16,1-17 15,17-54-31,0-17 31,88-71-15,-18 89 0,19 35-1,-36 17 1,17 53 0,-35 36-1,-35-54-15,18 107 16,-18-18-1,0-53 1,-18-36 15,1-17-31,17-35 32,0 17-32,35-70 15,36-35 1,17 34-1,18 1 1,-89 71-16,36 17 0,-35 35 31,-1-17-31,-17 70 16,18 18 0,-18 35-1,35-71 1,36-35-1,70-35 1,18-17 0,0-71 15,-71-1-15,-35-34-1,-53 35 1,-36 0-1,-69 70 1,-37 36 0,1 70-1,88 18 1,53-1 0,18-34-1,0-53-15,88-1 16,-18-17-1,18-70 1,-36-1 0,1-35-1,-54 18 17,-17 53-17,-17 70 16,17 0-31,-18 36 16,18 17-16,0 0 31,0-70-31,71 35 16,-1-53 0,36-18-1,-35-35 1,-1-35-1,-35 0 1,1 0 15,-54 105 1,0 19-17,1 34-15,-1 18 31,18-70-31,0 35 16,53-18 0,18-35-1,34 0 1,-34-53 0,-1-35-1,-52-18 1,-18 36-1,0 52 1,-35 89 15,0-1 1,35-34-32,-18 52 15,0-53 1,18-17-1,71-54 1,-18-52 15,-36 71-31,19-54 16,34-17 0,-34 70-1,-19 18 1,-17 35-1,0 36 1,0-53 0,18 70-16,17-35 31,36-36-15,-1-17-1,18 0-15,-35-53 31,18-52-15,-36 16 0,0-52-1,-17-17 1,-18 69 0,0 54-1,-88 88 1,17 70-1,36-17 1,35 18 0,0 17 15,53-53-15,88-17-1,-53-54 1,53-52-1,-70-18 1,17-53 0,-70-17-1,-18 105-15,0-52 16,-71 34 0,18 36-1,-53 0 1,36 89-1,52-19 1,18 71 15,36-70-15,34-36 0,1-35-1,-18-35-15,17-36 31,1-17-15,-36 0 0,-35 53-1,-18 52 17,1 18-17,-1 1-15,18 52 16,0-35-1,71 0 1,17-36 0,0-17-1,18-35 1,-36-35 15,-34-19-15,-19 19-1,-17 35 1,-17 52 15,-36 54-15,53-36-16,-18 18 16,0 35-1,1-53 1,17-52 15,35-19-15,-17-52 15,35 18-31,0 17 31,-36 35-31,-17 1 31,0 87-15,0-17 0,0-35-16,35 52 15,18-17 1,36-35 0,-19-18-1,-52 0-15,70-36 16,-17-16-1,17-37 1,-53 1 0,-35 35-1,-18 53 1,-70 0 15,18 71-15,34 17-1,36-17 1,18-1 0,53-35-1,34-17 1,-87-18-16,70 0 16,0-71-1,-35 19 1,18-37-1,-36 1 1,-35 71 15,0 52 1,0-18-32,-35 36 15,35 36-15,0-37 31,70 19-15,1-71 0,35 0-1,-36-18 1,1-52 0,-53-36-1,-18 0 1,-53 18-1,0 70 1,-35 18 0,17 36-1,0 52 17,36 18-17,35-1 1,53-34-1,18-36 1,17-35-16,0-35 31,0-36-15,-17 1 0,-1-36-1,-34 53 1,-54 53 15,-17 53-15,35 18-1,0-54 1,0 71-16,0-35 31,35-17-31,35-36 31,1 0-15,-18-53 0,18-53-1,-19 35 1,37-17 0,-36 53-1,-53 70 16,0-17-31,-36 35 16,1 35 15,17-35-31,1 0 32,17-36-17,35-17 16,-35-17-15,18-36 0,-18 18-1,-18-1-15</inkml:trace>
  <inkml:trace contextRef="#ctx0" brushRef="#br2" timeOffset="169602.89">23424 15557 0,'0'0'0,"0"18"16,18-18-1,17 0 1,36-18 0,-36 18-16,71-17 15,-71 17 1,-17-18 0,-36 1-1</inkml:trace>
  <inkml:trace contextRef="#ctx0" brushRef="#br2" timeOffset="169849.87">22190 15399 0,'0'0'0,"-18"0"0,-17 0 16,17 0-16,1 0 31,-1 0-15,18 35 0,-53 0-1</inkml:trace>
  <inkml:trace contextRef="#ctx0" brushRef="#br2" timeOffset="170450.05">15804 17392 0,'0'0'0,"0"-53"16,-17 71 15,17 17-15,0 18 0,0 35-1,-18 18 1,18-53-1,0-18 1,53-35 0,35-88-1,-52 53 1</inkml:trace>
  <inkml:trace contextRef="#ctx0" brushRef="#br2" timeOffset="170817.44">16369 17304 0,'0'0'15,"35"-18"-15,-35 0 16,-35 18-16,-18 0 31,-18 53-15,54-17 0,17-1-1,35-17 1,-17-18-16,70 52 15,0-16 1,0 17 15,-88-18-31,0 0 16,-70-17 15,-107-18-15,71 0-1,-17-35 1,88 17 0,35-35-1,0 18-15</inkml:trace>
  <inkml:trace contextRef="#ctx0" brushRef="#br2" timeOffset="171019.44">16087 17092 0,'0'-18'15,"0"36"-15,-18-36 0,18 1 32,0-1-17,35 18-15,71 0 31,-88 0-31</inkml:trace>
  <inkml:trace contextRef="#ctx0" brushRef="#br2" timeOffset="171410.02">17974 17145 0,'0'-18'0,"0"36"0,0-53 16,0 17-1,0 0 1,0 36-1,-18 17 1,-17 89 0,-18-18-1,18 52-15,17-69 32,18-54-32,0 18 15,53-53 1,18-18-1,-18-35 1,17-53 0</inkml:trace>
  <inkml:trace contextRef="#ctx0" brushRef="#br2" timeOffset="172534.66">17780 17410 0,'0'0'15,"-18"17"1,36 1 0,0-18-16,70 0 15,71 0 1,-1-18 0,36 1-1,-105-1 1,-54-53-1,-53 54 1,-70-1 0,17 18-1,-34 18 1,52 35 15,53 52-31,0-34 31,70 0-15,36-18 0,70-36-1,-34-17 1,34-53 0,-17-17-1,-36-1 1,-17 1-1,-88 17 1,-18 17 0,-106 19-1,0 17 17,18 35-17,-18 53-15,53-17 31,53 17-15,18-53 0,88-35-1,-36-17 1,36-54 0,-36-17-1,-34-18 1,-19 71-16,19-71 15,-36-18 1,0 54 0,-18 70-1,-35 53 17,0 70-17,36 18 1,17-35-1,35-35 1,35-18-16,19-53 31,34-36-15,1-52 0,-19 0-1,-52 35 1,-70 71 15,-36 35-15,53-18-16,-18 18 31,18 17-31,18-17 31,35-35-31,35-18 31,-35-18-15,-36 1-16,36-36 16</inkml:trace>
  <inkml:trace contextRef="#ctx0" brushRef="#br2" timeOffset="172836.46">19861 17127 0,'0'0'0,"-17"0"16,17 18-16,0 0 15,53-18 1,-18 0 0,-17-18 15,-18 0-31,0 1 15,-53 17 1,17 0 0,1 0-1,17 0 1</inkml:trace>
  <inkml:trace contextRef="#ctx0" brushRef="#br2" timeOffset="174280.11">20338 17268 0,'0'-35'15,"-18"35"1,-17 0 0,17 35-1,-52 36 17,17 17-32,53 18 31,0-88-31,0 52 15,70-52 1,18-18 0,18-35-1,53-54 1,-53-16 0,-106-1-1,-18 35 1,-88 18-1,0 53 1,-35 36 0,106-19-1,-53 54-15,70 17 16,18 0 15,88-17-31,36-54 31,52-17-31,1-70 32,-54-1-17,-88 1 1,-17-19 0,-18 54-1,-35 35 16,35 18-31,-35 52 16,35-17 0,0 18-1,35-36 1,35-17 15,19-18-31,-1-36 31,-35-16-15,-36-19-16,19 0 31,-36 36-15,0 53 15,-36 52-15,1-17-1,35 35 1,0-52 0,0-19-16,53 1 15,53-18 17,-36-35-17,36-18 1,-18-18-1,1-17 1,-72 18 0,-34 70 15,-36 35-15,53 35-1,17 1 1,54-18-1,-54-36-15,72 36 16,-89-35 0,-71-18 15,1 0-15,-1 0-1,53 0 16,36-18-15,17 18-16</inkml:trace>
  <inkml:trace contextRef="#ctx0" brushRef="#br2" timeOffset="174902.7">22666 17410 0,'0'0'0,"18"0"0,-1 0 0,1 0 16,35-36-1,-36 36-15,36-53 16,-17 0 0,-19 1-1,-17 34 1,0 36 15,0-1-31,-17 54 16,-1 52-1,0 36 17,18 70-32,-35-35 31,17-123-31,-52 211 15,-18-106 1,-18-52 0,0-36-1,35-88 1,-17-88 0,71-71-1,17 18 1,0-88-1,17 123 1</inkml:trace>
  <inkml:trace contextRef="#ctx0" brushRef="#br2" timeOffset="175285.66">22948 16898 0,'-17'0'0,"34"0"0,-52 0 0,0 18 16,-18 17 0,35 18-1,18-35 1,71-1-1,-36-17-15,35 0 16,19-35 0,-89 0-1,0-1 1,-18 19 15,-53 17-31,54 35 31,17 18-15,0 17 0</inkml:trace>
  <inkml:trace contextRef="#ctx0" brushRef="#br2" timeOffset="175759.97">23548 17163 0,'0'0'16,"0"-18"-16,-18 18 0,-17 0 16,-53 0-1,53 18-15,-54 35 32,1 52-17,70-34-15,36 35 31,53-53-15,52-36 0,1-17-1,-89 0-15,53-35 16,-53-53 0,-35 17-1,-70-17 1,-18 35-1,52 53-15,-87-17 16,52 52 0,18 18-1,53 0 17,0 0-17,71-18 1,-36-35-16,89 0 15,-1 0-15</inkml:trace>
  <inkml:trace contextRef="#ctx0" brushRef="#br2" timeOffset="176310.24">24042 17004 0,'0'-18'0,"0"36"0,0-71 15,0 35-15,-18 1 16,1 17-16,-19 17 15,-17 72 1,18 16 0,0 19 15,17-89-31,18 18 0,0-35 16,-18 52-1,18-17-15,0-71 47,0-17-31,53-35-1,18 17 1,52-18 0,-34 71-1,16 0 1,-87 53-1,0 18 1,-36-1 0,-52-17-1,-36-18 1,0-17 0,18-18-1,17 0 16,53-18-31,18 1 16,0-1 15,18 18-31</inkml:trace>
  <inkml:trace contextRef="#ctx0" brushRef="#br2" timeOffset="176550.04">24765 17621 0,'-18'0'31,"1"0"-15,-1 0-1,0 0 17,1 0-17,-1 18-15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29:14.2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794 670 0,'0'-17'0,"0"34"15,0-52 1,17 0-16,-17 17 0,0 0 16,0-34-1,0 34 1,0 36 15,0 17-15,0 35-1,0 89-15,-17-18 32,17 36-17,0-54-15,0-88 32,0-52-1,0-1-31,17-52 15,36-72 1,-53 107-16,18-53 16,0 35 15,-1 35-31,18 18 0,1 71 16,-19 52 15,19 1-16,17-36 1,0-35-16,52-35 31,-16-36-15,16-88 0,-34-17-1,-53-1 1,-18-17-1,-53 53 1,17 35 0,-17 35-1,18 36 1,18 35 0,17 0-1,35-53 1</inkml:trace>
  <inkml:trace contextRef="#ctx0" brushRef="#br0" timeOffset="530.3">1958 423 0,'0'-17'0,"0"34"0,18-34 0,-18 34 31,0 19-31,0 69 16,0 1-1,0 35 1,0 53 0,0-70-1,0-89 1,0 36-1,0-54 1,0-34 0,0-36-1,0-35-15,17-54 32,36 1-17,0 53 1,70 35-1,-17 53 1,18 88 0,-54 18-1,-52-70-15,0 105 16,-18-53 0,-53-18-1,0-34 16,35-36-31,18-18 16</inkml:trace>
  <inkml:trace contextRef="#ctx0" brushRef="#br0" timeOffset="1400.1">3175 811 0,'0'-17'0,"0"34"0,0-52 0,-35 0 15,-36 0 1,54 35 0,-36-18-16,-71 18 31,-17 88-16,0 71 1,106-53-16,17 35 31,71-71-31,70-34 32,18-36-17,-52-36 1,17-52-1,-54-18 1,1-52 0,-35 52-1,-18 18 1,0 70 0,0 53 15,-35 71-16,17 17-15,18 1 32,0-89-32,18 1 15,17-19-15,71 18 16,0-35 0,17-52-1,-35-19 1,1-35-1,-19-53 1,-52 124-16,-18-88 16,0-1-1,0 89 1,-18 53 0,-17 52 15,17-35-31,-35 124 15,36-18 1,17-17-16,17-54 31,54-34-31,-18-36 32,-36 0-32,36-18 15,-17-35 1,-19-35-1,-17 70 1</inkml:trace>
  <inkml:trace contextRef="#ctx0" brushRef="#br0" timeOffset="1600.21">3528 829 0,'-18'0'0,"36"0"15,-18 0 16,70 0-31,71-18 16,-123 18-16,88-17 31,-18-1-31,-35 0 32,-35 1-32</inkml:trace>
  <inkml:trace contextRef="#ctx0" brushRef="#br0" timeOffset="2010.02">5115 758 0,'0'0'0,"0"18"31,0 0-31,0 35 16,0-36-16,0 36 15,-35 88 1,17-88 0,1 0-1</inkml:trace>
  <inkml:trace contextRef="#ctx0" brushRef="#br0" timeOffset="2440.44">5750 706 0,'0'0'0,"-106"0"16,18 0 0,-18 35-1,71-18 1,17 36 0,36-35-1,17 0-15,36-1 31,-36 1-31,36 17 0,17 18 16,-53 0 15,-35 0-15,-17-18 0,-1-35-16,-53 18 15,36-18-15,-35 0 16,-19 0-1,36-18 1,-17-17 0,52 0-1,1-18 1</inkml:trace>
  <inkml:trace contextRef="#ctx0" brushRef="#br0" timeOffset="2632.55">5062 512 0</inkml:trace>
  <inkml:trace contextRef="#ctx0" brushRef="#br0" timeOffset="3300.25">6826 653 0,'0'0'16,"18"0"-16,0-36 16,-1 36-16,1-35 15,-36 53 32,1 17-47,-54 88 31,36 1-31,-1 17 32,36-106-32,0 18 15,89 35-15,-1-88 32,35-17-17,-35-36 1,18-53-1,-53 0 1,-53 71-16,0-106 16,-35 35-1,-106 53 1,17 53 0,-17 53-1,18 53 16,87 17-31,36-35 32,71-17-32</inkml:trace>
  <inkml:trace contextRef="#ctx0" brushRef="#br0" timeOffset="4140.12">7602 476 0,'0'-17'0,"0"34"0,0-70 32,0 36-32,0 34 31,-17 19-31,-1 69 16,0 37-1,-17-19 16,35-70-31,-17 53 16,-1 17 0,18-87-1,0-19 1,0-52 15,0-53-15,35-1-1,0 1 1,54 18 0,-19 52-1,36 18 1,-18 18 0,-53-1-16,54 89 31,-72-18-16,-17 18-15,-88-53 32,-53 0-17,18-35-15,34-18 32,54 0-17,35-18 1,18-17-1,17 17 1</inkml:trace>
  <inkml:trace contextRef="#ctx0" brushRef="#br0" timeOffset="4680.14">8220 1129 0,'17'0'16,"1"0"-16,0-18 0,35-52 31,-18-1-31,0-17 32,-17 17-17,-18 36 1,-18 70 15,18 1-31,-18 17 16,1 105-1,17 36 1,0 0 0,0 53 15,-18-53-16,1 36-15,-1-72 32,18-122-32,-35 70 15,-54-1-15,19-105 32,-71-35-17,35-35 1,0-54-1,36 1 1,70 87-16,0-87 16,17-89-1</inkml:trace>
  <inkml:trace contextRef="#ctx0" brushRef="#br0" timeOffset="4960.25">8184 600 0,'0'-18'31,"18"18"16,0 0-32,-1 0 1,1 0-16,0 0 0</inkml:trace>
  <inkml:trace contextRef="#ctx0" brushRef="#br0" timeOffset="5344.75">8625 864 0,'18'0'0,"0"0"15,35-17 1,0-19-1,-36-17 1,1 1 0,-18 34-1,-53 18 1,-35 53 0,35 17-1,0 54 16,35-36-31,18-70 0,18 52 32,35-34-17,35-36-15,18 0 32,17-36-17</inkml:trace>
  <inkml:trace contextRef="#ctx0" brushRef="#br0" timeOffset="5897.22">9349 758 0,'0'0'15,"0"-17"-15,17-1 0,-17 1 16,0-1-16,-53 18 31,-17 70-15,34 19-1,1 52 17,35-35-32,35-36 31,-17-70-31,88 35 16,-18-35-1,53-35 1,-35-35-1,0-107 1,-71 36 0,-35-53-1,0 88 1,0 36 0,-35 176 15,0-1 0,35-69-31,-18 140 0,0-53 31,18 19-31,18-72 32,35-17-17,0-53 1,-18 0-16,36-35 15,-1-18 1</inkml:trace>
  <inkml:trace contextRef="#ctx0" brushRef="#br0" timeOffset="6114.84">9684 847 0,'70'-18'32,"-52"18"-17,17 0-15,71-18 0,0 1 32,-71-1-32,71-17 15,-88 35-15</inkml:trace>
  <inkml:trace contextRef="#ctx0" brushRef="#br0" timeOffset="6500.45">11130 212 0,'-18'0'0,"36"0"0,-141 70 31,105-35-31,-35 107 15,-53 87 1,0-17 0,-52 70-1,52-123 1,35-1 0,71-122-16,0 52 31</inkml:trace>
  <inkml:trace contextRef="#ctx0" brushRef="#br0" timeOffset="7311.38">11589 600 0,'0'17'0,"0"-34"0,0 52 15,17-35 1,54-18-1,35-17 1,35-18 0,-71 18-1,-70-18 1,-88 35 0,53 18-16,-106 0 15,53 53 16,-18 35-31,88 1 32,18-36-17,53-1 1,35-34 0,-17-18-1,-36 0 1,-105 18 15,-1 17-15,36-17-16,-71 87 15,53-16 1,35 17 0,18-18 15,71-71-16,17 1-15,-70-18 0,105-18 32,54-70-17,-124 53-15</inkml:trace>
  <inkml:trace contextRef="#ctx0" brushRef="#br0" timeOffset="7560.06">12382 441 0,'0'0'15,"-17"-71"1,-18 71 0,-36 106-1,0 53 1,54-18 0,17-88-16,-35 123 31,17-87-16,18-1-15,35-71 16,18-17 15,-35 0-31</inkml:trace>
  <inkml:trace contextRef="#ctx0" brushRef="#br0" timeOffset="8680.12">12418 1005 0,'0'18'0,"0"0"16,17-18-1,36 0 1,18-18 0,-1-17-1,-17-36 1,-35 18-1,-18 36 1,0-36-16,-53 35 31,-17 36-31,-1 35 32,18 88-32,35-53 31,18-53-31,18 53 15,70-35 1,0-53 0,54-17-1,-19-19 1,0-34 0,-87 35-1,17-54 1,-36-34-1,1 52 1,-18 36-16,0 70 47,0 1-47,0 34 16,-35 36-1,17 0 1,18-53-1,0-18 1,0-53 15,0-34-15,0-37 0,35-17-1,54-35 16,16 53-31,-16 88 32,-37 35-17,-34 54-15,0 34 32,-1-35-32,-17-17 31,0-53-31,0 17 15,-17-35 17,17-53-17,0-35 1,17-1 0,72-52-1,-72 124 1,54-54-1,17 71-15,-35 18 32,-18 88-17,-35-18-15,0 53 32,-35-70-17,0-36 1,17-18-1,53-69 17,1 34-32</inkml:trace>
  <inkml:trace contextRef="#ctx0" brushRef="#br0" timeOffset="9531.56">14146 935 0,'18'0'31,"0"0"-15,-1 0-16,54-18 16,-36-35-16,0 0 31,-17 53-31,-18-17 15,-18-1 1,-70 18 0,18 35-1,-1 54 1,36-1 0,17 18-1,53-71 1,89 0-1,-18-35 17,17-35-17,-35-18-15,-35-35 32,-17 0-17,-36 17 1,0 53-1,0 89 17,0-1-17,0-52-15,-18 88 16,18-53 0,-18-18-1,18-52 32,0-1-31,18-35-16,35-53 31,35 0-15,71 0-16,-124 89 15,36-1 1,-36 18-16,53 35 15,-70 54 1,-18 16 0,-18-16-1,1-36 1,-1-18 0,0-35 15,54-53 0,-19 35-31</inkml:trace>
  <inkml:trace contextRef="#ctx0" brushRef="#br0" timeOffset="9790.39">15593 441 0,'0'18'0,"0"-36"0,-18 18 0,0 0 15,-34 18 1,-19 87 0,18 37-1,18-37 1,17-69-16,18 69 16,0-16-1,35-72 1,54 1 15,-72-18-31,36-18 16,-18-17-16</inkml:trace>
  <inkml:trace contextRef="#ctx0" brushRef="#br0" timeOffset="10010.2">15187 706 0,'-18'0'0,"36"0"0,-18 0 31,18 0-31,105-18 16,1 0 0,-54 18-1,-35-17 1,-35-1-1</inkml:trace>
  <inkml:trace contextRef="#ctx0" brushRef="#br0" timeOffset="10560.41">16775 370 0,'17'-17'0,"-34"34"15,34-87 1,-17 52-16,0 36 16,-35 88-1,0 70 1,-1-17 0,1 35-1,17-53 1,1-35-1,-1-89 17,1 1-32,-1-53 15</inkml:trace>
  <inkml:trace contextRef="#ctx0" brushRef="#br0" timeOffset="11039.95">16492 723 0,'0'-35'15,"0"70"-15,18-194 16,0 124-16,35-71 16,17 0-1,-35 71-15,71-53 16,71 35 0,-19 88-1,-17 124 16,-123-35-31,-212 70 32,18-124-17,-36 1-15,89-54 32,34-17-32,89-35 31,0 0-16,36 35 1,34 70 0,-17 19-1,18 52 1,-36-71 0,18 18-1,-36-88 1,36 18-1,0-18-15,-17-35 32,-1 0-32</inkml:trace>
  <inkml:trace contextRef="#ctx0" brushRef="#br0" timeOffset="11749.8">17074 952 0,'0'0'0,"18"0"31,0 0-15,-1 0-16,19 0 15,-1-17-15,18-18 16,0-18 0,-53 35 15,0 0-16,-71 36 1,-35 88 0,71-89-16,-18 72 15,53 17-15,18-54 32,88-16-17,-1-36 1,54 0-1,-124-18-15,89-35 16,-18-53 0,-36 18-1,-34-18 1,-19 53 0,-17 36-16,0 34 31,0 19-16,-17-19-15,-19 89 0,1 35 32,0 53-32,0-17 15,-36 123 17,36-212-32,-54 229 15,19-70 1,-1 71-1,18-160 1,36-34 0,-1-106-1,18-54 1,35-105 0,36-35-1,0-106 1</inkml:trace>
  <inkml:trace contextRef="#ctx0" brushRef="#br0" timeOffset="12090.54">17657 1005 0,'0'-35'0,"0"70"0,0-105 0,0-1 0,17 1 31,36-1-16,53 36 1,35 35 0,-53 35-1,-17 89 1,-71-36 0,-106 35-1,71-105-15,-54 35 16,1-35-1,53-18 17,53 0-1,17-36-15,-17 19-16</inkml:trace>
  <inkml:trace contextRef="#ctx0" brushRef="#br0" timeOffset="12529.86">18256 811 0,'0'0'0,"0"-17"15,-17 17 1,-1 0-16,-35 0 16,18 88-1,-1-18 1,1 36 15,35-53-15,0-35-16,18 35 0,52-53 31,36 0-15,-35-18-1,17-70 1,-53 17-1,-35 54-15,0-71 16,-53 17 0,-17 36-1,-1 35 1,36 35 0,17 0-1,18-17-15,0 17 31,89-17-31,-54-18 16</inkml:trace>
  <inkml:trace contextRef="#ctx0" brushRef="#br0" timeOffset="12914.53">18874 864 0,'0'0'0,"0"-17"31,-18-1-16,-53 18 1,18 18 0,36-1-16,-1 1 15,18 0-15,0 17 16,53 18 0,0 0-1,18 17 16,-54-17-31,-17-18 32,-53-17-17,-53-18-15,18 0 32,-35-35-17,70 0 1,35-1-1,36-17 1,35 36-16</inkml:trace>
  <inkml:trace contextRef="#ctx0" brushRef="#br0" timeOffset="13150.3">19103 847 0,'0'0'0,"0"53"32,0-36-32,-18 36 0,1 18 15,-19-1 17,36-34-32,-17-19 31,17-34 0</inkml:trace>
  <inkml:trace contextRef="#ctx0" brushRef="#br0" timeOffset="13330.18">19103 758 0,'0'0'0,"0"-17"0,0-18 16,-18-1 15,36 36 0,0 0-15,70-17-16</inkml:trace>
  <inkml:trace contextRef="#ctx0" brushRef="#br0" timeOffset="13590.22">19932 441 0,'0'0'0,"0"-18"15,-18 18 1,1 0-16,-36 36 16,35-19-16,-17 36 15,17-35-15,-52 123 16,17-35-1,0 35 1,35-53 15,18-17-31,18-54 32</inkml:trace>
  <inkml:trace contextRef="#ctx0" brushRef="#br0" timeOffset="14080.18">19544 882 0,'-35'-35'16,"70"70"-16,-88-88 15,53 18 1,88 17 0,18 0-1,35 1 1,-53 17-1,-35 0 1,-53 35 0,0-17-16,-53 70 15,0-18 17,36 19-32,17-54 31,0 0-16,70-17 1,18-36 0,-35-17-1,-17-53 1,-36 17 0,0-17-1,0 53 16,-36 35-31,-17 0 16,36 35 0,17 0 15,35-35-31</inkml:trace>
  <inkml:trace contextRef="#ctx0" brushRef="#br0" timeOffset="14530.36">20408 917 0,'-35'0'31,"17"-17"-31,18-1 0,-17 18 0,-1-53 16,18 18-1,53-1 1,17 36 15,1 0-31,-18 53 16,-53-35-1,18 53 1,-1 34 0,-17-34-1,-35-18 1,35-35-1,-18-18 1,18-36 0,0-34-1,36 17 1,16-18 0,1 18-1,18-17 16,-18 52-15,-35 18-16</inkml:trace>
  <inkml:trace contextRef="#ctx0" brushRef="#br0" timeOffset="15149.12">21026 741 0,'0'17'16,"0"1"-1,-18 0-15,-17 52 16,-1 1 0,36 17-1,0-35 1,36-18 0,52-35-1,-35 0 1,17-70-1,-17-19 1,-18 19 0,-35 52-16,36-52 15,-36 34 17,0 19-32,-36 87 46,-34 54-30,-1 35 0,54-18-1,-1 53 1,18-71 0,0 54-1,18-72 1,-18-69-1,0 70-15,-71-54 32,-35-34-32,36-18 15,-36 0 17,0-53-17,88 0 1,18-35-1,71-18 1</inkml:trace>
  <inkml:trace contextRef="#ctx0" brushRef="#br0" timeOffset="15631.83">22102 829 0,'0'0'16,"-18"-53"-1,18 18 1,0 0-1,18-18 1,-1 35-16,36 0 16,18 18-1,-1 0 1,1 18 0,-54 53-1,-52 105 16,-35-70-15,-1-18-16,36-35 31,-1 0-15,19-36 0,-1-17-16,18 18 15,0 0 1</inkml:trace>
  <inkml:trace contextRef="#ctx0" brushRef="#br0" timeOffset="15948.46">22049 1587 0,'0'0'0,"0"18"15,0 0-15,17-18 32,1 0-32,0-18 31,-18 0-15,0-17-16,-18 35 31,0 0-16,1 0 1</inkml:trace>
  <inkml:trace contextRef="#ctx0" brushRef="#br0" timeOffset="17646.55">952 8767 0,'-17'-53'32,"-18"17"-17,17 19-15,0 17 16,18 17 15,0 1-31,0 70 16,0 71-1,0-124-15,0 36 16,0 70 0,0-124-1,0 1 1,0-71-1,36 0 1,34-70 15,-17 17-15,0 53 0,0 53-16,-18 35 31,0 89-16,-17-89-15,0 18 16,-18-18-16,53 53 16,0-70-1,-1-18 1,72-35 0,-54-53-1,19-53 1,-89 105-1,17-70-15,-87-35 32,-18 88-32,-36 36 15,71 34 17,53 19-32,35 52 31,54-70-16,-1-18 1</inkml:trace>
  <inkml:trace contextRef="#ctx0" brushRef="#br0" timeOffset="18160.29">2011 8449 0,'0'0'15,"17"-18"-15,-17-17 0,0-18 16,-17 53 15,-1 53-15,1 35-1,17-52-15,0 122 0,0-34 32,0 17-32,0-71 31,0-34-16,0-107 17,0 1-17,0-71 1,52 35 0,37 0-1,16 71 1,19 70-1,-89-18-15,36 54 16,-71 35 15,-18 0-31,-70-18 32,35-35-32,35-36 15,1-17 1,34-35 15,1 18-31</inkml:trace>
  <inkml:trace contextRef="#ctx0" brushRef="#br0" timeOffset="18980.03">2999 8678 0,'0'0'16,"0"-17"-16,0-1 16,0 0-16,-18-35 31,-35 1-15,0 16-16,-35 36 31,35 36-16,-35 52 1,70-53-16,-17 71 16,17 17-1,18-34 1,53-54 0,0-35-1,-18 0 1,36-35-16,35-54 15,-36-16 17,-52-1-32,0 53 31,-18 35-15,0 71 15,0-35-31,0 17 0,0 18 15,0 53 1,17-18 0,19-70-1,34-18 1,36-53 0,0-36-1,-36 19 1,-17-54 15,-35 1-15,-18 52-16,0 54 15,0 52 17,-18 71-17,1 0 1,17 17-1,0-105-15,0 52 16,70-17 0,1-53-1,-36 0 1,18-70 0,-35 34-1</inkml:trace>
  <inkml:trace contextRef="#ctx0" brushRef="#br0" timeOffset="19193.41">3457 8590 0,'0'0'0,"-17"0"32,34 0-17,71-18 1,1-17-1,16 18 1,-52-1 0,-53 0-1,0 1-15</inkml:trace>
  <inkml:trace contextRef="#ctx0" brushRef="#br0" timeOffset="19590.34">4745 8555 0,'0'0'0,"0"-18"0,-18 1 15,18-1-15,-17 0 16,17 1-16,0-36 16,0 35-16,0 0 15,0 71 17,0-35-32,0 35 15,0 53 1,-18 0 15,0-18-31,18-53 31,36-35-31,69-35 32,-69 17-32</inkml:trace>
  <inkml:trace contextRef="#ctx0" brushRef="#br0" timeOffset="19964.43">5239 8431 0,'0'-17'16,"0"34"-16,-53-34 15,35 17-15,-35 17 16,-35 36 0,70-17-1,18-19 1,71 1-1,17 17 17,-35 0-32,-35-35 0,17 53 31,-35-17-15,-18-1-1,-52 0 1,17-17-1,-35-1 1,35-17 0,18-17-1,-1-36 1,19 0 0</inkml:trace>
  <inkml:trace contextRef="#ctx0" brushRef="#br0" timeOffset="20164.56">4727 8255 0,'0'-18'16,"0"36"-16,0-53 0,0 17 16,-17 0-16,34 18 46,1 0-30,52 0 0</inkml:trace>
  <inkml:trace contextRef="#ctx0" brushRef="#br0" timeOffset="20590.46">6315 8343 0,'0'-17'15,"0"34"-15,17-52 0,54-71 32,-53 88-32,-1 1 15,-17 34 1,0 89 0,0 18-1,-17 17 1,17-35-1,-18-71 1,0 88-16,18-52 31,0-89 1,0 1-32</inkml:trace>
  <inkml:trace contextRef="#ctx0" brushRef="#br0" timeOffset="20910.12">6385 8396 0,'0'0'0,"0"-88"15,18 0 1,88 0 0,17 70-1,18 36 1,-52 52-1,-54 54 17,-70-36-32,-142 35 15,36-70 17,70-35-17,54-18 1,52 0-1,53-36 1,-17 1-16</inkml:trace>
  <inkml:trace contextRef="#ctx0" brushRef="#br0" timeOffset="21346.47">7338 8202 0,'0'-18'0,"-71"36"16,54 0 0,-36 52-1,-18 36 1,36 0 0,17 0-16,18-18 31,88-53-16,36-17 1,-18-53 0,52-18-1,-69-53 1,-72 18 0,-17 70-16,-35-123 15,-71 70 1,18 71-1,-36 18 1,54 17 15,52 18-15,18-35 0,36-18-16</inkml:trace>
  <inkml:trace contextRef="#ctx0" brushRef="#br0" timeOffset="21630.24">7885 8167 0,'0'0'0,"-18"0"16,0 0-1,1 0-15,-19 70 16,19 19-1,17-54 1,0 71 0,17-36-1,19-17 1,-36-35 0,17-18-16,1-53 31,-18 18-31</inkml:trace>
  <inkml:trace contextRef="#ctx0" brushRef="#br0" timeOffset="21860.09">7867 8308 0,'0'-18'16,"0"36"-16,18-124 15,-18 88-15,35-34 16,18 52 0,-36 17-16,36 36 15,36 35 1,-37-17 15,-16 17-31,-1-53 16,-17-35 15,52-35-15,1-36-1,-54 54-15</inkml:trace>
  <inkml:trace contextRef="#ctx0" brushRef="#br0" timeOffset="22263.17">8714 8079 0,'0'0'0,"35"-18"16,-70 18-1,-54 53 1,-34 35 0,17 18-1,53-53 1,36-53-1,17 35 1,52-70 15,-34 17-31,53-35 0,17-17 32,35-36-17,-52 35 1,-71 89-1,0 70 1,0 53 0,-18-53-1,18 36 1,-17-36 0,17-53-1</inkml:trace>
  <inkml:trace contextRef="#ctx0" brushRef="#br0" timeOffset="23190.24">10742 8043 0,'0'-35'15,"0"70"-15,0-105 0,-70-54 32,52 124-32,-35 0 0,0 36 31,-18 140-16,54-123-15,-36 106 16,-35 35 0,-36-53-1,71-71 1,0-70 0,36-17-1,17-1-15,-18-53 16,18-52-1,0-53 1,0 52 0,0 54-1,35 123 17,36 105-17,0 1 1,-19-53-1,54-18 1,53-53 0,-35-35-1,52-53 1,-35-52 0,-70-1-1,-54-71 1,-87-17-1,-89 36 17,-17 105-17,52 70 1,1 89 0,70 88-16,53-70 31,0-89-31,70 71 15,36-36 1,18-70 0,34 0-1,-34-53 1</inkml:trace>
  <inkml:trace contextRef="#ctx0" brushRef="#br0" timeOffset="23560.02">11254 8361 0,'17'0'31,"1"0"-31,0 0 16,-1-18 0,54-35-1,-54 0 1,1 0-1,-18 18 1,-53 35 0,18 0-16,-53 53 15,17 53 1,53-18 0,18 0-1,36-35 1,52-53 15,35 0-31,-17-35 31,-71 35-31</inkml:trace>
  <inkml:trace contextRef="#ctx0" brushRef="#br0" timeOffset="24229.81">11906 8237 0,'0'0'16,"18"-35"-16,-18 0 15,-35 35 1,-54 0 0,1 70-1,88-17 1,0 0 0,18-35-16,52 17 15,-17-17 1,0-1-1,-35 19 1,-18-19 15,-88-17-31,52 0 0,-69 0 32,52 0-17,0-17 1,53-1-1,17 53 17,1-35-32,35 36 15,0-19 1,53-17 0,35 0-1,-88 0 1,17-35-16,71-18 15,-105 35-15,34-70 32,-52 18-17,-18-1-15,0 36 32,0 52-32,0 89 31,-18-35-16,18-1 1,0-34 0,0-19-1,18-17 1,-1-17 0,-17-1-16</inkml:trace>
  <inkml:trace contextRef="#ctx0" brushRef="#br0" timeOffset="24396.92">12418 8043 0,'0'-17'0,"0"34"0,0-87 15,0 52 17,17 53-1,54 18-16,0-17 1</inkml:trace>
  <inkml:trace contextRef="#ctx0" brushRef="#br0" timeOffset="25160.37">13053 8308 0,'0'-35'31,"0"17"-31,0 0 16,0-17-1,-71-35-15,-17 52 32,17 18-32,-70 88 31,71-35-16,52-18-15,1 18 16,17 0 0,17-35-1,71-18 1,36-18 0,17-35-1,-35 0 1,-71 18-1,-35 17 17,0 71-1,0 0-15,0-18-16,0 89 15,0-1 1,0 89-1,-18 35 1,-17 0 0,0 18-1,-36-36 1,-35-35 0,1-106-1,-54-35 1,-88-71-1,0-87 1,106-37 15,17-105-15,107 1 0,52 87-16,106-53 31,106-52-16,-88 140 1,-106 71-16</inkml:trace>
  <inkml:trace contextRef="#ctx0" brushRef="#br0" timeOffset="25615.08">13212 8114 0,'0'18'15,"-18"17"1,18-18-16,-35 54 31,17 17-31,18-17 32,-18-54-17,18-34 1,0-19-1,0-16 1,53-90 0,18 54-1,17-18 1,-53 89-16,106-19 16,-70 54-1,-1 88 1,-70 35-1,0-17 17,-35-54-17,0-35 1,17-17 0,1-18-16,17-18 0</inkml:trace>
  <inkml:trace contextRef="#ctx0" brushRef="#br0" timeOffset="26013.15">15011 7937 0,'-18'-35'0,"36"70"0,-36-87 0,0-37 31,1 36-16,-19 71 1,19 70 0,17 89-1,-18-124-15,18 88 16,0 0 0,0-53-1,0-70 1</inkml:trace>
  <inkml:trace contextRef="#ctx0" brushRef="#br0" timeOffset="26362.84">14676 8061 0,'0'-35'0,"0"70"0,0-106 16,0-34-1,0 69-15,88-87 16,35 52 0,124 18-1,35 106 1,-123 53 0,-88 53-1,-160 0 1,-140-54-1,-18-34 1,124-53 0,52-18 15,71-18-15,124-17-1,17-1-15</inkml:trace>
  <inkml:trace contextRef="#ctx0" brushRef="#br0" timeOffset="26929.92">15946 8184 0,'17'0'16,"-34"0"-16,34-17 15,1-1-15,-18-35 16,0-53 15,-53 53-31,35 36 16,-35 17-16,-17 0 31,-1 70-15,-17 72-1,17-1 1,71-106-16,0 18 15,0-36-15,0 19 16,89-19 0,-19-34-1,36-36 1,0-53 0,-53 18-1,-36 53-15,19-107 16,-19 89-1,-17 124 32,-17-53-47,-1 88 0,0-71 0,18 71 32,0-53-17,53-1 1,0-52-1,53 0 1,0-105 0,-53 69-16</inkml:trace>
  <inkml:trace contextRef="#ctx0" brushRef="#br0" timeOffset="27410.46">16457 8026 0,'53'-124'16,"-106"248"-16,159-354 15,-88 195-15,-1-35 16,1 52-1,-18 53 17,0-17-32,-53 70 0,0 53 15,35 0 17,18-70-32,0 17 31,36-88-16,-19 0-15,36 0 16,53-71 0,-53-17-1,17-35 1,-34-18 0,-36 52-1,0 72-15,0-18 16,0 52-1,0 89 1,-36 35 0,19-17-1,17-36 17,0-71-32,0 54 0,0-53 31,17-36 0,-17-35-31</inkml:trace>
  <inkml:trace contextRef="#ctx0" brushRef="#br0" timeOffset="27630.15">16422 7990 0,'17'0'32,"1"0"-32,17 0 15,36 0 1,17 0 0,36 0-16,-19-17 31,-52-1-31</inkml:trace>
  <inkml:trace contextRef="#ctx0" brushRef="#br0" timeOffset="28030.1">17074 8096 0,'0'0'0,"0"18"0,18-18 31,0 0-31,-1 0 16,72-35 0,-19-1-16,-35-17 15,-35 36 17,0-1-32,-70 18 31,17 53-16,35 35 1,1 0 0,17-35-1,35-17 1,18-36 0,53 0-1,-18-18 1,-35-17-1,-36-1-15</inkml:trace>
  <inkml:trace contextRef="#ctx0" brushRef="#br0" timeOffset="28380.04">17533 8079 0,'0'17'0,"0"-34"15,18-1-15,-1-35 16,19 0 0,-1 18-1,35 35 1,-34 0-1,34 35 1,-34 36 0,-36 17-1,0 0 1,-36-35 0,19-35-1,17-36 16,0-35-15,17-35 0,1 35 15,52-35-31,-70 70 16,71-17-16,-18 17 31,0 18-31</inkml:trace>
  <inkml:trace contextRef="#ctx0" brushRef="#br0" timeOffset="28920.15">18256 7849 0,'-17'0'15,"-1"0"16,0 18-31,18 0 0,0 34 32,-17-34-32,17 88 0,0-53 15,0 35 17,0-53-32,-18-35 31,18 18-16,0-36 1,0-35 0,35-52-1,36 16 1,70-16 0,-18 52-1,36 17 1,-141 36-16,70 18 15,-53 53 1,-35 34 0,-17 19-1,-1-89 17,18-17-32,-35 35 0,17-36 31,0-17-16</inkml:trace>
  <inkml:trace contextRef="#ctx0" brushRef="#br0" timeOffset="29129.68">19032 8361 0,'-17'0'16,"-1"0"15,0 0-15,1 0-16,-1 0 15,1 0 1,-1 0-16</inkml:trace>
  <inkml:trace contextRef="#ctx0" brushRef="#br0" timeOffset="32339.7">688 13406 0,'0'-18'16,"0"0"-1,0 1 1,0-1-16,-18 18 47,1 18-47,17-1 16,-18 54-1,0-1 1,-17 124-16,17-88 31,18-35-15,0-36-16,18-35 31,17-53-15,1-35-1,-1 0 1,18-18-1,-36 53 1,1 53 15,0 0-31,17 35 16,0 36 0,-17 17-16,52 18 31,-17-53-16,71-53 1,17-35 0,-35-36-1,0-53 1,-89 19 0,-17 16-1,-53-16 1,36 87-16,-36-35 15,35 53 17,1 0-32,52 0 31,18 0-15</inkml:trace>
  <inkml:trace contextRef="#ctx0" brushRef="#br0" timeOffset="32864.07">1923 13053 0,'0'17'16,"-18"1"-1,18 0-15,0 88 16,0-1-1,0-16 1,-18 52 0,18-71-1,0-35 1,0-17 0,0-53 15,0-53-31,53-18 31,18-18-15,17 54-16,53 35 31,-17 52-15,-36 71-1,-88-70-15,0 35 16,-18 88-1,-35-88 1,0 17 0,36-70-1,-1 0 17,18-17-32</inkml:trace>
  <inkml:trace contextRef="#ctx0" brushRef="#br0" timeOffset="33690.35">3140 13282 0,'0'0'0,"0"-18"15,-18 1-15,-35-1 16,-53 1-1,18 17 1,-35 52 0,105-16-1,-53 34 1,36 71-16,35-35 31,18 0-15,35-88-1,70-1 1,-52-70 0,35-35-1,-53 0 1,-1-35 0,-52 52-1,0-17 1,0 105 15,0 19-15,0 70-1,0-18 1,36 18 15,-19-89-31,36 18 16,18-17-1,-1-18 1,36-70 0,-18-1-1,18-52 1,-88 105-16,35-88 16,-36-35-1,-17 53 1,0 52-1,0 54 1,-52 88 0,-1 53 15,0-1-15,53-52-16,17-18 31,54-70-16,35-36 1,-18-34 0,-35-1-1,-36 0-15</inkml:trace>
  <inkml:trace contextRef="#ctx0" brushRef="#br0" timeOffset="33880.25">3669 13282 0,'0'0'16,"18"0"-1,-1 0 1,1 0-16,52 0 0,1-18 16,-53 18-1,87-35 1,-52 0-16</inkml:trace>
  <inkml:trace contextRef="#ctx0" brushRef="#br0" timeOffset="34295.69">5592 13264 0,'0'0'16,"0"-17"-16,-18-1 15,18 1-15,-18 17 16,-17 0 0,17 70-1,18 1 1,-17 34 0,-19-16-1,36-19 1,0-35-1,71-35 1,-36 0 0</inkml:trace>
  <inkml:trace contextRef="#ctx0" brushRef="#br0" timeOffset="34689.96">6191 13300 0,'0'0'0,"18"-53"0,-36 35 31,-52 18-15,-54 35-16,71 1 31,36-36-31,-1 35 16,53 0-1,53-17 1,18 17-1,-17-17 1,-37 17 0,-52 18-1,-52-18 17,-54 1-17,17-36 1,-16 0-16,52 0 31,35-36-15,0-17-1,18 36 1</inkml:trace>
  <inkml:trace contextRef="#ctx0" brushRef="#br0" timeOffset="34913.31">5697 12982 0,'0'0'0,"0"-17"16,-35 17 0,-18-18-1,36 18-15,-1 0 16,0 0-1,36 0 1</inkml:trace>
  <inkml:trace contextRef="#ctx0" brushRef="#br0" timeOffset="35347.58">8343 13141 0,'-17'-18'15,"34"36"-15,-34-71 0,-1-70 32,18 87-32,0-52 15,0 53 1,0 52 0,0 125-1,0-1 1,-18 35-1,18-123 1,-17 70-16,-36 19 16,53-90 15,0-87 0,0 18-31</inkml:trace>
  <inkml:trace contextRef="#ctx0" brushRef="#br0" timeOffset="35674.22">8043 13141 0,'0'0'15,"0"-35"-15,-17-1 0,-1-140 16,53 17 0,71 36-1,18 52 1,52 54-1,-17 105 1,-89 35 0,-123 124-1,-35-141 17,-53 18-32,53-72 31,35-34-31,88-18 47,-17 0-47,35-18 0</inkml:trace>
  <inkml:trace contextRef="#ctx0" brushRef="#br0" timeOffset="36770.08">9102 13229 0,'0'-35'16,"0"17"-1,-53-35 1,17 18-16,-34 0 31,52 35-31,-17 0 16,17 0-16,-87 53 15,52 35 1,0 18 0,53-18-1,0-53 1,53 0 0,-36-35-16,54 0 15,52-52 1,-17-19-1,-18 0 1,-35-17 0,-35 71-16,-18-1 15,0 36 17,-18 35-17,1 35 1,17 0-16,17-35 31,107-18-15,-18-35-1,35-18 1,17-52 0,-69 17-1,-37-35 1,-52 70-16,0-35 15,0 36-15,-105-1 32,-1 18-32,-18 35 15,54 18 1,70 0 15,0 0-15,53-53-16,53 0 31,-1-35-15,-52 17-16,0-17 31,-53 17-15,0 71 15,0 53-16,0-71-15,18 106 16,-18 18 0,0 159 15,-18-54-15,-35-70-1,-35 0 1,18-88-16,-54-71 31,106-35-31,-123-17 16,53-54-16,-18-88 31,71-52-15,35 52-1,106-70 1,-71 158-16,36-52 15,-36 52-15</inkml:trace>
  <inkml:trace contextRef="#ctx0" brushRef="#br0" timeOffset="37109.96">10001 13212 0,'18'0'31,"0"-18"-16,17-17 1,35-18 0,19-18-16,-72 1 31,-34 70-15,-54 17-1,-17 54 1,17 52-1,71-35 1,0-17 0,88-36-1,-70-35 1,70 0 0,18 0-1,-18-53-15</inkml:trace>
  <inkml:trace contextRef="#ctx0" brushRef="#br0" timeOffset="37572.21">11271 12771 0,'0'-18'0,"0"36"0,0-54 0,0 1 31,-35 35-15,17 18-16,-17 70 0,17 53 31,-17 18-15,35-124-16,-18 53 15,18 0 1,0-70-1,18-18 1,17-18 0,1-52-1,-36 35 1</inkml:trace>
  <inkml:trace contextRef="#ctx0" brushRef="#br0" timeOffset="37761.76">11271 12859 0,'0'-53'15,"0"106"-15,18-141 16,17 35 0,53 17-1,-17 1 1,35 35 0,-36 0-1,-52 0 1,-53 53-1</inkml:trace>
  <inkml:trace contextRef="#ctx0" brushRef="#br0" timeOffset="37945.29">11130 13088 0,'0'18'0,"0"-36"0,0 71 31,53-53-31,-35 0 15,105 0 1,-17 0 0,53-35-16,-89 35 15</inkml:trace>
  <inkml:trace contextRef="#ctx0" brushRef="#br0" timeOffset="38460.64">12277 13070 0,'0'-17'16,"0"34"-16,0-52 0,0 17 15,0 1 1,0-1-16,-71-52 16,-17 17-16,0 35 31,-53 53-31,17 71 31,-17 71-15,141-72-1,0-34 1,106-36 0,0-35-1,35-35 1,-18-36-1,-35-34 1,-70-1 0,-18 53-1,-18 35 1,-17 36 0,-18 105 15,53-34-31,0-37 31,53 19-15,0-71-16,18 0 31,34-18-31</inkml:trace>
  <inkml:trace contextRef="#ctx0" brushRef="#br0" timeOffset="38993.49">12629 12965 0,'0'-18'0,"0"36"0,0-54 0,0 1 16,-35 35 15,-35 71-31,17 17 16,35 35 15,18-35-31,35-52 31,54-1-15,-72-35-16,71 0 15,18-18 1,18-52 0,-36-1-1,0-88 1,-35 1-1,-35 105-15,-1-106 16,-17 71 15,0 70-31,-53 54 32,0 52-32,-17 123 31,17-34-31,35-89 31,18 0-15,0-35-16,53-35 31,18-18-15,-36-36-1,-17-16 1</inkml:trace>
  <inkml:trace contextRef="#ctx0" brushRef="#br0" timeOffset="39512.75">12912 13035 0,'-18'0'0,"36"0"16,-54 0-16,36-18 16,0 1-16,18 17 0,88-35 31,-71 17-31,106 0 0,0 1 31,18 17-15,-141 0-16,-1 17 15,-17 36 1,-53 18 0,18-18-1,18 17 1,17-34-1,35-1 1,53-35 0,0 0 15,18-35-31,-35-18 31,-54-36-15,-34-16-1,-72 34 1,-16 71 0,16 18-1,54 35 1,17-18 0,18-18-16,36 19 15,17-19 1,-36-17-16</inkml:trace>
  <inkml:trace contextRef="#ctx0" brushRef="#br0" timeOffset="39945">14058 12929 0,'0'-17'15,"-17"-1"-15,-1 0 16,18 1 0,18 17-1,34 0 1,37 35 0,-19 53-1,-52-17 1,-18 17-1,0-17 1,-35-71 0,-1 0-1,36-18 17,0-35-17,18 0 1,0 35-16,34-70 0,19 35 31,0 18-15,-1 17-16,-35 18 15</inkml:trace>
  <inkml:trace contextRef="#ctx0" brushRef="#br0" timeOffset="40470.37">14623 12859 0,'0'17'16,"-18"36"-1,0 0 1,1 18 0,17-18 15,53-36-31,17-17 31,-17 0-15,35-53-1,-35 0 1,-35-52 0,-18 16-16,0 54 31,-18 88 0,-17 18-15,0 17-1,17-53-15,-35 124 16,18 35 0,35-35 15,-35 88-31,-18-18 31,0-88-15,35-88-16,-35 35 0,36-70 15,-72-1 1,-52-34 0,-18-36-1,71 0 1,0-53 0,88 71-16,0-71 15</inkml:trace>
  <inkml:trace contextRef="#ctx0" brushRef="#br0" timeOffset="41470">16157 12453 0,'0'-18'0,"0"36"0,0-53 0,18 17 31,-18 36-31,-35 52 16,-18 54-16,-53 52 31,18-52-15,-18-1-1,88-105-15,-35 17 16,18-35-1,17-53 1,18-35 0,0-53-1,0 106 1,53-36-16,-17 36 16,-1 35 15,0 88-31,-17 0 31,17 36-15,18-19-16,17-34 31,54-71-15,-18-18-1,53-70 1,-71 0-1,-53 53-15,0-89 16,-35 71-16,0-70 16,-88-54 15,-53 54-31,35 105 16,-35 54 15,106-1-31,-1 18 0,1 123 31,35-70-15,88-18-1,36-35 1,52-53 0,-105 0-16</inkml:trace>
  <inkml:trace contextRef="#ctx0" brushRef="#br0" timeOffset="41839.94">16686 12823 0,'0'-17'47,"18"-1"-47,0 18 15,-1-35 1,19 0 0,-19-1-1,-17 19 1,-70 17 0,17 35-1,0 71 1,18 0-1,35-36 1,0-52-16,0 35 16,70-53-1,18 0 1,0-53 0</inkml:trace>
  <inkml:trace contextRef="#ctx0" brushRef="#br0" timeOffset="42490.34">17286 12665 0,'35'-36'16,"-70"72"-16,53-72 15,-71 36 1,-18 0 0,-52 89-1,88-36 1,35-1-1,17-16 1,36-36 0,35 35-1,-52-35 1,-19 18-16,-70-1 47,-53-17-47,-17 0 31,70 0-15,18 0-1,35 36 1,17-1 0,36-18-1,53 1 1,35-18-1,-17-18 1,-71 1-16,105-36 31,-69 18-15,-36-36-16,-53 18 31,0 36-15,-18 34-16,0 36 31,-17 35-15,17-35-1,18-18 1,0-17 0,18-18-1,0-18-15,-1 18 0</inkml:trace>
  <inkml:trace contextRef="#ctx0" brushRef="#br0" timeOffset="42670.06">17692 12559 0,'0'0'16,"-18"0"15,18 18 0,0-1-15,18 18-16</inkml:trace>
  <inkml:trace contextRef="#ctx0" brushRef="#br0" timeOffset="43390.05">18186 12806 0,'0'0'16,"0"-18"-1,0-17-15,-18 0 16,0 17 0,-52 18 15,52 18-31,-17-1 0,-71 89 31,71-35-15,35-18-1,17-53 1,54 0 0,17-36-1,-70 19-15,52-36 16,-34 0-1,-36 35 1,17 18 0,-17 18-1,0 35 1,18 105 15,0-34-15,35 52-16,-36 71 31,18-35-15,-35-141-16,18 123 15,-18-142-15,0 107 16,-35 0 0,-106-88-1,0-71 1,-53-53-1,141 17-15,-88-70 16,-18-105 0,106-18 15,70 52-31,107 1 31,52 52-15,1 18-1,-124 71-15</inkml:trace>
  <inkml:trace contextRef="#ctx0" brushRef="#br0" timeOffset="43812.18">18662 12753 0,'0'0'0,"0"-18"15,0 36 16,-18 17-31,-17 53 16,0-35 0,-1 18-1,19-54 1,-1-17 15,18-17-15,0-54-1,18-35 1,52 18 0,71 0-16,1 53 31,-1 88-15,-88 53-1,-53-1 1,0 1-1,-36-53 1,-17-35 0,36-18-1</inkml:trace>
  <inkml:trace contextRef="#ctx0" brushRef="#br0" timeOffset="44189.94">20197 12418 0,'0'0'0,"-142"70"47,142-34-47,0-1 0,-17 71 16,-1-53-16,18 123 31,-18-70-15,1 0-1,17-89 1,0 1 0,0-53-1,0 17-15</inkml:trace>
  <inkml:trace contextRef="#ctx0" brushRef="#br0" timeOffset="44492.67">19950 12629 0,'0'-70'15,"17"-36"1,71 0 0,71 36-1,0 70 1,17 70 0,-105 18 15,-124 36-31,18-89 15,-106 36 1,-53-18 0,52-18-16,89-35 31,89 0 0,-19 0-31,36 0 0</inkml:trace>
  <inkml:trace contextRef="#ctx0" brushRef="#br0" timeOffset="44940.06">20690 12788 0,'0'0'0,"36"-35"16,-36 0 15,0 17-31,-36-17 16,-34-1-16,17 19 31,-18 34-15,-34 72-16,34 34 31,71-35-15,0-52-1,88-36 1,36-36-1,-54-17 1,-35 36-16,36-89 16,-36 53 15,1 0-31,-36 71 31,0 35-15,0 52-16,0-87 15,0 53 1,0-1 0,70-70 15</inkml:trace>
  <inkml:trace contextRef="#ctx0" brushRef="#br0" timeOffset="45220.15">21220 12400 0,'0'-18'16,"0"36"-16,0-53 15,0 17-15,-36 36 16,19-1-16,-36 89 31,17-17-15,-16 34-1,16 0 1,36-70 0,18 0-1,52-53 1,36-70 0,-88 52-16</inkml:trace>
  <inkml:trace contextRef="#ctx0" brushRef="#br0" timeOffset="45444.33">21449 12382 0,'0'-17'16,"0"34"-16,-53 36 47,35-35-47,-52 88 15,17-18 1,18 53-16,35-53 31,0-52-15,17-36-1,18 0-15</inkml:trace>
  <inkml:trace contextRef="#ctx0" brushRef="#br0" timeOffset="45645.36">21008 12700 0,'18'0'31,"-1"-18"-31,1 18 0,70 0 16,-70 0-16,105 0 31,-17-17-31,-71 17 31</inkml:trace>
  <inkml:trace contextRef="#ctx0" brushRef="#br0" timeOffset="45976.73">21431 12700 0,'18'0'31,"0"0"-31,-1 0 16,1 0-16,52-35 16,-52 35-16,-18-36 31,-35 36-15,-18 36 15,0 34-31,35 1 31,18-18-15,0-36-16,18 1 0,35 0 31,35-18-15,-35 0-16</inkml:trace>
  <inkml:trace contextRef="#ctx0" brushRef="#br0" timeOffset="46340.37">21766 12647 0,'0'0'0,"18"-18"0,-18 1 16,18 17-16,17-18 31,-17 18-15,17 35-16,0 36 31,-17 0-15,-1 17-16,-17-53 31,0-17-15,-35-18-1,35-53 1,0 0-1,0-18 1,53 1 0,0 34-1,0 19 1,-18 17 0</inkml:trace>
  <inkml:trace contextRef="#ctx0" brushRef="#br0" timeOffset="46840.3">22313 12612 0,'0'0'0,"-17"0"0,-36 35 31,35 0-15,0 18-1,1 18 1,17-36-1,0-17-15,0-1 16,0-34 31,0-1-31,0-52-16,0-19 31,17 19-31,54-1 31,17 36-15,18 35-16,-36 53 31,-70 17-15,0-52-16,0 70 15,0-35 1,-17-18-1,-1 1 1,-17-36 0,17 0 15,18-36-31,0 19 16</inkml:trace>
  <inkml:trace contextRef="#ctx0" brushRef="#br0" timeOffset="47211.28">22966 12612 0,'-18'0'16,"36"0"-16,-53-18 0,17 1 15,18-1-15,0-17 16,0 17-16,0-17 15,53 17 1,17 18 0,-34 18-1,-36 52 1,-18 36 15,-35 0-15,0-53-16,18 0 31,17-36-15,18 1-16,-17 0 31,17-1-31,0 1 0</inkml:trace>
  <inkml:trace contextRef="#ctx0" brushRef="#br0" timeOffset="47369.84">22789 13212 0,'0'17'0,"0"-34"0,-17 34 16,-18 1-16,17-18 15,18-18 48,-18-17-63</inkml:trace>
  <inkml:trace contextRef="#ctx0" brushRef="#br0" timeOffset="48327.62">19667 7743 0,'-17'0'0,"-1"18"16,0-18-16,-34 0 16,-19 0-1,18 0 1,18-18 0,35 1 15,0-1-31,35-17 15,36 0 1,34 35 0,1 0-16,-53 53 31,-53 52-15,-17-34-1,-54 35 1,-17-18-1,35-35 1,18-18 0,35-17-1,0-1 1</inkml:trace>
  <inkml:trace contextRef="#ctx0" brushRef="#br0" timeOffset="48491.89">19614 8396 0,'0'0'0,"0"18"16,-17-18 15,-1 0-15,-17 0-1,0 0-15</inkml:trace>
  <inkml:trace contextRef="#ctx0" brushRef="#br1" timeOffset="56193.19">1252 2699 0,'-17'-18'0,"34"36"0,-70-89 16,18 54 0,35-1-16,-17 18 0,-1 18 31,18 34 0,0-34-31,0 35 16,53 0-1,0-53 1,0 0 0,52-53-1,-34-18 1,-18 1 15,-35-36-15,-18 53-16,0 18 31,0 70-15,-18 0-1,18 71 1,-18 53 0,18-53-1,0 0 1,18 0-1,-18-18 1,0-53 0,-71-17-1,-17-18 1,-18-18 0,36 0 15,35 1-31,-18-19 0,0 1 31,35 18-15,18-36-16,35 35 15</inkml:trace>
  <inkml:trace contextRef="#ctx0" brushRef="#br1" timeOffset="56512.41">1870 2469 0,'0'0'0,"0"-17"0,0-1 16,0 36 15,0 17-16,0 0-15,0 71 16,0 0 0,-18 53-1,-17-53 1,17-53 0,18-18-1,35-53 16,-17 1-31</inkml:trace>
  <inkml:trace contextRef="#ctx0" brushRef="#br1" timeOffset="56940.64">2381 2646 0,'0'0'0,"18"-18"16,-36 18-1,-35 0 1,-35 35 0,-18 36-16,53-18 31,36 0-15,17-18-1,70-35 1,36 18-1,-18-1 1,-52 19 0,-36-19-1,0 1 1,-71 17-16,-52 1 16,34-19 15,1 1-16,53-18 1,0-18 0,35-17-1,0 17-15</inkml:trace>
  <inkml:trace contextRef="#ctx0" brushRef="#br1" timeOffset="57192.13">1799 2593 0,'0'-18'31,"18"1"-15,17-1-16,-17 18 0,52-18 31,54-17-31,-18 35 31,-89 0-15,-34 0 15</inkml:trace>
  <inkml:trace contextRef="#ctx0" brushRef="#br1" timeOffset="57690.47">3704 2575 0,'0'-35'0,"0"70"0,18-88 15,-18-35 1,-18 71-16,-17-19 15,-53 36 1,-36 53 0,18 88-1,53-17 1,53 52 0,0-88 15,36 18-31,70-71 31,-1-35-15,37-17-1,-107-1-15</inkml:trace>
  <inkml:trace contextRef="#ctx0" brushRef="#br1" timeOffset="58120.14">4022 2822 0,'0'0'0,"17"-88"16,-17 70-16,0-52 15,-17 52 1,-72 36 0,37 35-1,-1 70 1,53-17 0,0 0 15,17-53-16,71-53 1,-17 0 0,17-35-16,-53 17 15,18-35 1,0-71 0,-53 36-1,-53-18 1,0 54-1,18 52-15,-35 0 16,34 0-16,-34 52 16,17 37-1,35-1 1,18 18 0,53-71 15,0-35-31</inkml:trace>
  <inkml:trace contextRef="#ctx0" brushRef="#br1" timeOffset="58426.32">4710 2452 0,'0'-18'15,"0"36"-15,0-71 0,0 18 16,0 17-16,-71 18 15,36 18 1,-18 105 0,0 1-1,0 52 1,35-141-16,-17 53 16,35 18 15,0-70-31,106-36 31,-88 0-31,34-18 16,54-35-16</inkml:trace>
  <inkml:trace contextRef="#ctx0" brushRef="#br1" timeOffset="58676.54">5151 2311 0,'0'-18'0,"0"36"0,-18-36 32,-35 18-32,0 88 15,0 71 1,0-18 15,18 0-15,35-35-16,0-71 31,53-17-15,0-36-1</inkml:trace>
  <inkml:trace contextRef="#ctx0" brushRef="#br1" timeOffset="59070.17">5256 2769 0,'-17'0'0,"17"18"0,-18-18 16,18 18-1,18-18 17,35-18-32,0-17 15,35-18 16,-71 0-15,-17-18-16,-53 54 16,-17 17 15,52 17-31,-52 36 16,34 53-1,19-35 1,-1 17-1,36-53 1,52-17 0,1-18-1,-1-18 1</inkml:trace>
  <inkml:trace contextRef="#ctx0" brushRef="#br1" timeOffset="59840.13">5856 2540 0,'0'-18'15,"-18"18"-15,-17 0 16,-18 36-16,-35 52 31,53 18-15,17-1-1,18-34 1,53-53 0,53-18-1,-18 0 1,88-89 15,-105 19-31,0-54 16,-36 1 15,-35-36-31,0 36 31,0 105-31,0 0 16,-35 36 0,17 35-1,-17 88 1,35-17-1,0 17 1,0-35 0,35-36-1,18-52 1,35-18 0,36-53 15,-54 0-16,-35 35-15,18-70 16,-35 53 0,-18 17-16,-35 89 47,35-54-47,-18 19 15,18-19-15,0 54 16,0-36-1,71-35 1,-1 0 0,1 0-1,-1-70 1,-17 17 0</inkml:trace>
  <inkml:trace contextRef="#ctx0" brushRef="#br1" timeOffset="60024.02">6809 2346 0,'-18'-18'0,"36"36"0,-54-53 0,19 17 31</inkml:trace>
  <inkml:trace contextRef="#ctx0" brushRef="#br1" timeOffset="60220.13">6068 2469 0,'0'0'0,"0"18"15,35 0 1,-17-18 0,52 0-1,18 0 1,-17-36-16,-36 36 16</inkml:trace>
  <inkml:trace contextRef="#ctx0" brushRef="#br1" timeOffset="61050.2">7144 2575 0,'0'0'0,"-18"0"0,18-17 16,-18 17-16,1 0 0,-36-18 16,35 18-1,-35 18 1,-17 70 0,35 0-1,17 18 1,18-53-1,70-18 1,-34-17-16,87-18 16,-52 0-1,-18-53 1,-36 17 0,-17-34 15,-35-1-31,35-52 31,35 52-15,53 18-1,-17 53 1,17 36 0,-35 70-1,-35-89-15,-18 71 16,0 1-1,-18-37 1,-35-16 0,36-36-1,-1 0 1,18-36 15,53-52-15,17 0-1,54-35 1,17 17 0,-35 106-16,0 35 31,-89 71-15,-17 0-1,0-36 1,-17-17-1,-36-18 1,17-35 0,19 0-16,17-17 15</inkml:trace>
  <inkml:trace contextRef="#ctx0" brushRef="#br1" timeOffset="61720.31">9155 2452 0,'0'-18'16,"0"36"-16,0-53 0,0 17 0,17 18 0,36-53 16,0 18 15,-53 17-31,-35 53 31,17-17-15,-52 70-16,52-53 0,-17 36 31,17 70-15,18-70-1,53-54 1,35-17-1,0-17 1,18-72 0,-88 37-1,-18-37 1,-35 19 15,-71 17-15,35 53-1,53 0-15,-34 0 16,34 35 0,53 0-1,71-17 1,0-36 0,-71 1-16</inkml:trace>
  <inkml:trace contextRef="#ctx0" brushRef="#br1" timeOffset="62200.15">9984 2222 0,'17'-17'0,"-34"34"0,34-52 16,-17 18-1,-53 17 1,0 35 0,36-18-16,-19 89 31,1 53-31,18 0 31,-19 70-15,19-35-16,-72 194 31,37-70-31,16-107 31,1 36-15,17-106-1,-35-35 1,-17-70 0,35-36-16,-36-18 15,-88-70 1,-17-89 15,70 36-15,0-18-1,89 36 1,17 88-16,17-36 16,89-35-1,0 18 1,-71 53-16</inkml:trace>
  <inkml:trace contextRef="#ctx0" brushRef="#br1" timeOffset="64600.34">10866 2752 0,'0'17'0,"0"-34"16,17 17 15,1-18-31,35-35 16,-36 18-16,54-53 15,17-53 1,-53 52 0,-35 1 15,-35 53-31,-71 52 31,0 72-15,54 17-16,34 35 31,18-36-15,70-34-1,19-53 1,-54-18-16,124-18 15,17-53 1,-88-17 0,18-35-1,-71-1 1,-35-52 15,0 88-31,-17 17 16,-1 71 15,-35 53-15,36 88-16,17-35 31,0-71-31,0 124 0,0-53 31,52-18-15,19-70-1,52-18 1,19-53 0,-19-35-1,-35-18 1,-70 35 0,-18 18-1,-18 53 16,-52 0-15,-1 89 0,18 16-16,53 1 31,36-53-31,69-35 31,36-18-15,-17-53-1,-36-18 1,-53 1 0,-35-36-1,0 53 1,0 35 0,-17 54 15,-19 52-31,36 18 31,-17-36-31,-1 1 31,1-36-15,34-70 15,18-53-15,18-1-1,-17 1 1,17 18 0,-36 70-16,19 0 15,-19 53 1,1 17 0,-1 18-1,-17 0 1,18-52 15,0-36-15,-18-18-1,53-35 1,0-17 0,17-54-1,54 1 1,-72 87-1,1 36 1,-53 36 0,0 52-1,-17 0 1,-1 0 15,36-35-15,35-53-16,70 0 31,-35-17-31,18-36 31,-35-36-15,-54 1 0,-17 35-1,0 36 1,-53 17-1,1 53 1,16 35 0,36 0-1,0-35 1,71-18 0,-1-35-1,19 0 1,-1-53 15,-71 36-31,1-54 0,35-17 16,-53 17 15,18 54-31,-18 70 47,0-18-47,-36 35 15,36-52-15,-17 35 16,-1 18 0,18-54 15,0-34-15,0-19-1,18-52 16,35 18-15,35-36-16,-18 70 16,36 19 15,-88 17-31,35 35 16,-36 36-1,-17 52 1,0-52-1,-17-1 1,-19-35 0,19-35-16,-1 0 15,18-35 17,0 18-17</inkml:trace>
  <inkml:trace contextRef="#ctx0" brushRef="#br1" timeOffset="64849.91">14464 2046 0,'0'-18'0,"0"36"16,0-18 0,0 53-1,-18 53 1,1-71-16,-1 53 15,-17 36 1,-18-36 0,35-35-1,18-18 1,71-52 15,-54-1-31</inkml:trace>
  <inkml:trace contextRef="#ctx0" brushRef="#br1" timeOffset="65220.38">14834 2311 0,'0'-18'0,"0"36"0,0-54 16,-17 36-16,-72 0 31,19 53-15,70-17-1,0-1 1,18-17 0,-1-1-16,54 18 15,-18-17 1,-36 35 0,-17-18-1,-17 1 1,-54-19 15,1-17-31,17 0 16,53-53 15,-36 0-15,36 18-16</inkml:trace>
  <inkml:trace contextRef="#ctx0" brushRef="#br1" timeOffset="65442.41">14146 2046 0,'0'0'0,"-17"0"0,52 0 16,18 0-1,-18 0 1,89 0-16,34 0 31,-52 0-31,-70 0 16</inkml:trace>
  <inkml:trace contextRef="#ctx0" brushRef="#br1" timeOffset="66552.1">16439 2028 0,'0'-17'0,"0"34"15,18-69-15,-18-1 16,18 35-16,-18 0 16,0 54-1,0 52 1,-71 71 0,-35-1-1,71-105 1,-71 71-16,-35-1 31,88-70-15,18-53-16,17-35 31,18 17-31,0-70 16,0-35-1,71-19 1,-36 72-1,18 35 1,-35 35 0,70 88-1,-71 0 1,54 35 0,-18-52 15,70 0-16,-17-71 1,-70 0-16,122-36 16,-70 1-16,1-53 31,-72 0-31,-17 52 31,-17 54 0,17 0-31,-53 70 16,53-18 0,0 1-1,35-36 1,36-17 15,-36-18-31,71-18 16,-18-35-16,-18-35 31,-70 0-31,-17-18 31,-54 53-15,54 35-16,-89 18 16,18 36-1,35 17 1,35 35-1,18-35 1,35 0 0,1-36-16,17-17 15</inkml:trace>
  <inkml:trace contextRef="#ctx0" brushRef="#br1" timeOffset="66840.17">17815 2258 0,'0'-18'16,"0"36"-16,0-54 0,0 19 0,0-1 16,-53 18-1,-17 18 1,-36 52-16,53 1 31,-18 52-15,71-17-1,36-18 1,70-52 0,52-36-1,-17-18 1,-88 0 0</inkml:trace>
  <inkml:trace contextRef="#ctx0" brushRef="#br1" timeOffset="67569.98">18186 2452 0,'0'0'0,"17"-106"31,-17 88-31,0-17 0,-70 0 16,-1 35 15,36 17-31,-53 54 16,17 0-1,54 34 1,17-52-1,17 0 1,71-53 0,1 0-1,-54 0-15,53-70 16,-17-1 0,-54-35 15,1 71-16,-36 88 1,18-35 0,-35 87-1,17-34 1,36 17 0,53-70-1,87-18 1,-122 0-16,69-53 15,36-35 1,-35-53 0,-35 35-1,-18-53 1,-36 53 15,-17 88-31,0-70 0,-35 88 16,-53 71 15,35 17-15,0 35-16,35-17 31,1-53-31,17 88 0,0-70 31,53-18-15,0-53-1,35-18 1,-18-35 0,19-53-1,-54 71-15,0 0 0</inkml:trace>
  <inkml:trace contextRef="#ctx0" brushRef="#br1" timeOffset="67920">19173 2346 0,'0'-35'0,"0"70"31,0-53-16,-17 71 1,-18 18-16,17-36 16,18 53-1,0-35 1,70-35 0,19-1-1,34-34 1,-35-36-1,-52 35-15,17-88 16,-53 1 0,-36 16-1,-70 54 1,18 35 0,53 0-16,-53 35 31,70-17-31,-35 17 0,53 18 31,35-35-31,18-18 16</inkml:trace>
  <inkml:trace contextRef="#ctx0" brushRef="#br1" timeOffset="68358.03">19773 2346 0,'0'-18'0,"0"36"0,0-53 16,0-1-1,18 36-15,35-35 16,0 35 0,17 35-1,-70 36 16,0 35-15,0 0-16,0-18 16,0-71 31,0-52-32,0-18 1,0 36-16,18-36 15,-1 35-15,19-88 16,-19 53 0,36 18-1,18 17 1,-18 1 0,-36 17-16,1 0 0</inkml:trace>
  <inkml:trace contextRef="#ctx0" brushRef="#br1" timeOffset="68790.05">20761 2258 0,'-18'0'0,"1"0"16,-1 0-16,-17 0 15,-53 0 1,17 0-1,0 0 1,71 17 0,0 19-1,18-19-15,35 1 16,53 53 0,-53-36-1,-18 35 1,-35-34 15,0-19-31,-18 1 16,1 0-16,-54-18 0,-70 0 31,53 0-31,-18 0 31,36-36-15,34-17 15,19 18-31</inkml:trace>
  <inkml:trace contextRef="#ctx0" brushRef="#br1" timeOffset="69125.64">18962 2064 0,'0'17'31,"17"-17"-31,54 18 16,35-18-1,70 0 1,18 0 0,-88 0-1,-35 0 1,-54 0 0,-34 0 15,-36 0-16</inkml:trace>
  <inkml:trace contextRef="#ctx0" brushRef="#br1" timeOffset="71250.38">1252 4180 0,'0'-17'32,"0"-1"-32,0 0 0,0 1 15,0-54 1,-17-17 15,-71 35-15,-71 18-1,35 35 1,1 35-16,-1 124 31,107-36-15,17 1-1,70-18 1,1-89 0,52-17-1,-52-53 1,-36 36-16,36-54 16,17-52-1,-35 35 16,-36 17-15,-17 36-16,0 105 47,0 71-47,36-52 31,52-1-15,0-71-1,-53-17-15,71 0 16,18-70 0,-36-1-1,-35-17 1,-36 18 0,-17-1-1,-35 71 1,0 35 15,17 71-31,1 0 31,-19 0-15,19-53-16,-1-36 16,18-34 15,35-19-16,36-69 1,-1 34 0,1-17-1,-53 70-15,17 1 16,-17 17 0,17 70-1,0 1 16,0 17-15,36-18 0,-53-52-16,87 17 0,1-35 31,53-17-15,-53-36-1,0-18 1,-53 18-1,-36-70 1,-17 52 0,-88 18-1,0 53 1,-18 53 0,18 18-1,17 88 1,54-89 15,17-17-31,17-18 16,71-35 15,-17-35-31,17-35 31,0-36-15,-35 0-1,-17-53 1,-19 53 0,1 0-1,-18 89 1,0 70 15,0 53-31,0 52 16,0-34 15,35-1-31,-17-52 31,17-54-15,0-17-16,18-35 31,0-18-15,-18 36-16</inkml:trace>
  <inkml:trace contextRef="#ctx0" brushRef="#br1" timeOffset="74850.08">4410 4304 0,'-18'0'0,"36"0"0,-54 0 16,36-18-1,0 1-15,0-72 16,53 1-1,36-53 1,-19 0 0,-35 18-1,-35-54 1,0 124 0,-35 53-1,-18 71 1,-17 70 15,34 0-31,19 71 31,-1-159-31,18 70 16,53 1-16,35-107 31,-53-17-31,71 0 16,18-35-1,35-71 1,-107 18 0,-52-18-1,-17 35 1,-36 71 0,-18 18-1,36 17 16,17-17-31,18 53 16,36-54-16,34-17 31,36-35-15,-35-18-16,-36 35 16,35-52-1,-34 35 1,-36 17-1,0 36 17,0-1-32,0 36 15,0 35 1,0-70-16,0 88 16,0-53-1,17-18 16,36-35-15,53-18-16,0-70 31,-53 35-15,0-53-16,-36 36 31,-17 17-15,0 35-1,0 36 1,0 52 0,-35 1-1,0 35 1,35-36 0,0 1-1,106-53 1,-18-18 15,18-53-31,0-18 31,-1-35-15,-87 71-16,17-36 0,-17 19 31,-18 34-31,-53 18 31,35 18-31,1 34 16,17 19 0,0 0-1,0 17 1,0-71 0,17 1-1,-34-18 32,-19-35-31,19 35-16,-1-18 0,1 18 15,-19 0 1,19 0-16,17 53 31,0-18-15,70-17-1,18 0 1,-52-18-16,34-18 16,18-35-1,-17 0 1,35-53 0,-36 0-1,-34 36 1,-19 52 15,-34 36-15,-36 52-1,53 19 1,0-19-16,17 18 31,19-70-15,-36-36 15,0 1-15,-36-19-1,1 19 1,35-1-16,-18 18 16,1 0-1,17 53 1,17 0 15,54-35-31,52-18 31,-17 0-15,18-36 0,-36-34-1,-35-1 1,-35-17-1,-18 35 1,0 36-16,-36 17 31,1 52-15,0 54 0,35-53-1,35 0 16,-17-53-31,87 18 16,-16-18 0,16-53-1,-34-18 1,-18-17 0,-35 0-1,-18 70-15,0 1 16,0 52 15,0-17-31,0 52 16,-53 36-1,17-36 1,19-52 0,34-36 15,36-52 0,0-1-15,35-17-16,-70 71 0,35-1 31,0 0-31,-18 71 31,-35 0-15,0 35-1,35-17 1,18-54 0,53-17-1,0-17 1,18-54 0,-54 1 15,-52 52-31,35-52 15,-53 34 1,-53 54 15,0 35-15,35 17-16,1 1 31,17-36-15,0-17-1,17-1 1,18-17 0,-35-35-1,18 18 1,-18-1-16,35 0 16,1-17-1,-19 0 16,1 35-15,0 0-16,-18 53 31,-36 0-15,19-36 0,34-17 15,19-17-16,-1-19 1,0-17 0,-17 53-16,17-70 15,0 17 1,-17-18 0,-18 89 30,-18 17-30,1 18-16,-1 18 16,0-18 15,18-36-31,0 1 31,18-18 47,-18-18-78,18 18 0,-1-17 16,19-36 0,-19 53-16,54-71 15,-18 18 1,-18 18 15,-17 35-31,-18 53 16,-36 17 15,36-34-31,0-1 31,0 0-15,18-35-1,-18 18 1,-18-18-16,-17 0 16,-18 0-1,18-35 1,-18-18 0,18 17-16</inkml:trace>
  <inkml:trace contextRef="#ctx0" brushRef="#br1" timeOffset="75033.06">7779 3510 0,'-53'-35'16,"35"35"-1,18-18 1,18 18 31</inkml:trace>
  <inkml:trace contextRef="#ctx0" brushRef="#br1" timeOffset="75990.07">10724 3475 0,'18'-35'0,"-36"70"0,54-88 15,17-106 1,-53 142-1,0-19 1,0 54 0,0 105-1,-36 36 1,-34 35-16,-71 18 31,52-106-15,1-36-1,71-52 1,-19-36 0,1-70-1,0 0 1,17 70-16,1-123 16,17 53-1,0 0 1,0 70 15,70 53-31,18 106 31,-52-52-15,34-1 0,-17-35-1,35-53 1,0 0-1,18-53 1,-70 35-16,34-52 16,-35 17-1,-17 0 1,-36 70 31,1 19-32,17-19-15,-18 36 16,0 0-16,1-35 16,70-18 15,0-18 0,-36 1-31</inkml:trace>
  <inkml:trace contextRef="#ctx0" brushRef="#br1" timeOffset="76150.09">11148 3634 0,'17'0'0,"-34"0"0,34-36 15,-34 36 1,-1 0 0,0 0-1,36 0 16,35 0-15</inkml:trace>
  <inkml:trace contextRef="#ctx0" brushRef="#br1" timeOffset="76702.72">11553 3316 0,'0'-18'0,"0"36"0,0-53 16,-17 35-1,-1 17 1,18 107 0,0-18-1,0 35 1,-35-18 0,17-34-1,1-37 16,17-69 1,0-36-32,0-18 31,35-17-15,18 18-1,53-1 1,-89 71-16,89 0 15,35 71 1,-70 34 0,-106-34-1,-124 52 1,35-70 0,1-35 15,35-18-31,70 0 31,0-35-31,54-1 16,69 1 15,-87 18-31</inkml:trace>
  <inkml:trace contextRef="#ctx0" brushRef="#br1" timeOffset="77139.57">12083 3687 0,'0'0'0,"0"-18"15,0 0 1,0-17-16,17-18 16,36 18-1,0 35 1,-35 0-1,52 35 1,-17 36-16,-35 17 31,-18 0-15,-18-35-16,-35 0 31,36-53-15,17-35-1,0-36 1,17 18 0,19-53-1,16 36 1,-34 34 0,0 19 15,-1-1-31</inkml:trace>
  <inkml:trace contextRef="#ctx0" brushRef="#br1" timeOffset="78652.05">12841 3704 0,'0'-17'32,"0"-1"-32,0 0 0,0-35 15,0-17 1,-35-36 0,0 71-1,-36 35 1,0 35 15,54-17-31,-71 105 16,35 1-1,35-36 1,18-18 0,35-52-1,-17-18-15,53 18 16,-1-54-1,1 1 1,-1-53 0,-52 0-1,-1-18 1,-17 88-16,18-17 16,-18 105 15,0-52-16,0 35 1,-18 53-16,18-36 16,18 1 15,70-71-15,18 0-1,18-35 1,-36-18-1,0-35 1,-88 35 0,0 35-16,-18 18 31,1 0-31,-1 35 16,0 18-1,18 18 1,0-18 15,71-36-15,-36-17-1,53 0 1,1-35-16,-36 0 31,-36 35-31,36-53 16,-35-35-1,17 17 1,-35 53 0,0 71 15,0-35-31,-35 35 16,35 35 15,0-35-16,17 0 1,54-35 0,17-18-1,-53 0-15,89 0 16,-1-53 0,-70 0-1,0-18 1,-53 18-1,0 18 1,-53 35 15,36 18-31,-1-1 0,-17 19 16,17 34 0,18-17-1,18 0 16,35-53-15,88 0 0,-35 0-1,-1-53 1,-16 0-16,-54-17 31,-17-1-15,-18 106 15,0-17-31,-18 35 16,0 0-1,1 0 1,17-36-16,-18 1 16,-17-18 15,17 0-31,-17 0 31,0-35-31</inkml:trace>
  <inkml:trace contextRef="#ctx0" brushRef="#br1" timeOffset="78840.41">14058 3369 0,'-35'0'0,"70"0"0,-70-18 0,17 18 16,1 0-16,-19 0 16,19 0-1,17 18 1,17 0 0</inkml:trace>
  <inkml:trace contextRef="#ctx0" brushRef="#br1" timeOffset="79255.52">15716 3616 0,'-17'-18'0,"34"36"0,-52-36 16,-18 1-1,35 17 1,1 0-16,-1 17 0,0 36 31,-17 18-31,18-18 31,17-36-31,0 36 16,-18-35 0</inkml:trace>
  <inkml:trace contextRef="#ctx0" brushRef="#br1" timeOffset="79440.21">15452 3440 0,'0'-18'0,"0"36"0,0-54 0,0 19 15,-36 17 1,36 35 31,53 0-47,-17-17 15</inkml:trace>
  <inkml:trace contextRef="#ctx0" brushRef="#br1" timeOffset="79906.21">15804 3510 0,'0'18'16,"0"-1"-16,0 19 15,-17 34 1,-1-52-16,18 52 16,0-17-1,0 0 1,0-17 15,0-54-15,0-35 15,18-18-15,-1 54-16,54-107 15,35 36 1,35 0-1,-18 88 1,-105 0-16,88 88 16,-71 18-1,-35 0 1,-17-36 0,-36-17-1,0-35 1,17-18 15</inkml:trace>
  <inkml:trace contextRef="#ctx0" brushRef="#br1" timeOffset="81220.39">17798 3387 0,'-18'-18'16,"36"36"-16,-54-54 0,19 19 15,-1-1-15,-35-17 16,0 0-16,-53 35 31,18 70-15,0 71 0,17 0-1,54-35 1,-1 18-1,53-71 1,142-18 0,-36-35-1,35-35 1,-17-36 0,-71-17-1,-35-53 16,-53 105-31,0-52 16,0 35-16,-88-123 16,0 88-16,-71 70 31,36 53-15,-36 124-1,88 35 1,71-35-1,106-53 1,0-53 0,53-53-1,-36 0 1,18-36 0,-35-34-1,-35-1 1,-54 18 15,-17 71 0,-17-18-31,-1 35 16,0 71 0,-17-53-1,17-18 1,36-52 31,35-36-32,35-18 1,-17-17 0,-18 70-1,-18 1 1,-35 52 15,0-17-31,0 35 16,0-1-16,18-16 31,52-19-31,18-17 31,18 0-15,18-35-1,-36-35 1,-70-1 0,-1 0-1,-34 71 17,-19 53-17,1 36 1,35-37 15,0-16-31,18-19 31,35-17-15,105 0 0,-34-17-16</inkml:trace>
  <inkml:trace contextRef="#ctx0" brushRef="#br1" timeOffset="81572.57">19667 3528 0,'18'-36'16,"-36"72"-16,36-107 15,-18 54-15,0-1 16,0 88 15,-35 54-15,17-18-1,-70 141 17,53-124-32,17-52 0,-53 176 31,1-36-15,52-87-1,-17-18 1,35-71-1,18-106 17,34-17-17,1-18-15</inkml:trace>
  <inkml:trace contextRef="#ctx0" brushRef="#br1" timeOffset="81906.59">19562 3775 0,'0'-53'16,"0"106"-16,0-141 0,0 17 16,52-53-16,19 54 31,-53 52-31,123-17 16,-35 35-1,-18 71 1,-71 17-1,-52 18 1,-106-1 0,35-87-1,-17 17 1,52-35 0,71-35 15,18 35-16,35-53 1,-18 36-16</inkml:trace>
  <inkml:trace contextRef="#ctx0" brushRef="#br1" timeOffset="82150.28">20338 3175 0,'-18'53'31,"0"-35"-31,1 34 16,-36 72-1,18-1 1,17-52 0,18-36-16,0 18 15,0-18 1,53-35 15,17 0-31</inkml:trace>
  <inkml:trace contextRef="#ctx0" brushRef="#br1" timeOffset="83250.3">20779 3563 0,'17'-35'15,"-34"70"-15,34-141 16,-17 36-1,-53 70 1,-70 35 0,88-17-16,-36 34 15,53-34-15,-87 88 16,69-35 0,36-1-1,71-35 1,17-35 15,88-17-15,-87-36-1,-19-35 1,-35-1-16,-17 1 31,-36 123 0,18 1-31,-17 34 16,17 19 0,0-19-1,53-35 1,17-35 0,18 0-1,-17-35 1,-18-18 15,17-35-31,-34 17 16,-1 36 15,-35 53 0,0-1-15,0 1-1,0-36 32,0 1-47,0-1 16,0-17 0,-18 35 15,-17 35 0,0 18-31,17-18 0,1 54 16,17-37 15,17 19-15,36-53-1,53-1 1,35-17-1,0-35 1,-53-18 0,1-70-1,-72 17 1,-17 53 0,-88 88-1,35 18 16,35 35-15,18-35 0,53 0-16,18-53 31,-36 0-31,53 0 0,-70 0 0,53 0 31,-36-35-15,-35 0-16</inkml:trace>
  <inkml:trace contextRef="#ctx0" brushRef="#br1" timeOffset="85351.01">1305 5644 0,'-17'-52'31,"17"34"-31,0 0 15,-18-35 1,18 36-16,-35-54 16,-36 18-1,-17 36 1,0 17 0,-18 88-1,18 71 16,70-1-15,18 19-16,0-89 16,53-18 15,35-70-15,-53 0-16,71-70 15,18-36 1,17-35-1,-88 35 1,-53 0 0,0 71-1,0 53 1,0 105 0,0-17-1,0 0 1,70-18 15,-34-88-31,17 0 0,141-35 31,-89-18-15,1-71-16,-70 36 31,-19-18-15,-17 71-1,-17 123 17,-1 0-17,18-70-15,0 70 16,-18-35 0,18-35-1,0-54 16,53-69-15,0 34 0,18-35-1,-18 53 1,35 89 15,-71 34-15,54 36-1,-18-18 1,35-35-16,-53-53 16,54 0-1,105-18 1,-71-34 0,-17-37-1,-71 19 1,-35-18 15,-35-1-31,17 72 0,-70-36 16,0 53 15,-18 70-15,18 19-1,35 52 1,53-53-1,70-18 1,19-70 0,16-52-1,-34-1 1,17-53 0,-52 0-1,16-106 1,-16 71 15,-36 35-15,0 177-1,0 35 1,-36 52 15,36-105-31,0 71 16,0-1-1,0-52 1,71-53 0,-18-18-1,-35 0-15,70-36 16,-18 1 0,18-53-1</inkml:trace>
  <inkml:trace contextRef="#ctx0" brushRef="#br1" timeOffset="85680.18">4657 5327 0,'0'0'0,"-18"0"16,0 0-16,1 18 16,17-1-16,-36 54 15,36 17 1,0 0 0,0-53-1,0-17 1,0-36 15,0 1-31,0-54 16,0 54-16</inkml:trace>
  <inkml:trace contextRef="#ctx0" brushRef="#br1" timeOffset="85856.43">4568 5186 0,'0'-53'16,"0"106"-16,0-141 0,-17 52 15,-18-17 1,35 36-16,-18 17 31,18 17-15,35 36 0,71-53-1</inkml:trace>
  <inkml:trace contextRef="#ctx0" brushRef="#br1" timeOffset="86138.59">5168 4886 0,'0'-18'16,"0"36"-16,-17-36 15,-1 54-15,0-19 16,1 36-1,17-18-15,-36 124 16,19-53 0,-1 35-1,0-53 1,18-35 0,36-53-1,34-17 1,-17-19-1</inkml:trace>
  <inkml:trace contextRef="#ctx0" brushRef="#br1" timeOffset="86500.23">5574 5239 0,'0'0'16,"-35"0"15,-36 17-16,18 36 1,35-35 0,18 17-1,71-17 1,17-1 0,-35 19-1,-35-1 1,-53 0-1,-54 18 1,1-35 15,70-18-31,-70 18 16,35-18-16,36-36 31,-1-17-15,0 36-16</inkml:trace>
  <inkml:trace contextRef="#ctx0" brushRef="#br1" timeOffset="86721.82">5062 5062 0,'0'0'0,"106"-35"46,-88 17-46,52 1 0,54-1 16,-54 1 15,-34 17-31</inkml:trace>
  <inkml:trace contextRef="#ctx0" brushRef="#br1" timeOffset="88390.38">7391 5327 0,'0'-18'0,"0"36"0,0-53 15,0-1-15,0 19 16,53-54-1,17-35 1,-70 18 0,-17 35-1,-89 36 1,35 52 0,-35 35-1,71 36 1,53-18 15,70 1-15,-18-19-16,19-17 31,-54-18-31,-53 18 31,-70-17-15,-71-36-1,18-18 1,53-35 0,0-53-1,88 89-15,-18-54 16,18 53 0,18 18-1,35 89 1,0 16 15,0-16-31,-36-72 0,54 54 31,-1-36-15,36-35-16,53-70 31,-18-1-31,53-53 31,-71-17-15,-105-35 0,-18 70-1,-35 18 1,-18 88 0,18 71-1,17 123 16,18-71-15,-18 0-16,18-52 31,0-36-15,0-17-16,36-36 31,17-35-15,-1 0-1,19-35 1,-36 53 0,1 35-1,-19 35 1,-17 18 0,36 18-1,34-1 1,1-34-1,52-36 1,1 0 15,-1-53-15,-17-18-16,-71 1 31,-35-36-15,-35 0-1,-53 53 1,-1 71 0,1 52-1,18 36 1,34-18 0,36 0-1,53-35 1,0-53 15,53 0-31,-18-35 31,-52-18-15,-1-35 0,-35 35-1,0 88 16,0-17-31,0 17 16,0 36 0,0-18-1,35-18 1,36-17 0,-1-18-1,18-36 1,-17-17-1</inkml:trace>
  <inkml:trace contextRef="#ctx0" brushRef="#br1" timeOffset="88771">9137 5309 0,'0'0'16,"0"-17"-16,0-19 16,35 1-1,-17 0 1,52 35-1,1 17 1,0 54 0,-36 17-1,-35-35 1,-18 18 0,-17-71-1,17 0 1,18-18 15,0-53-31,36 19 16,16-54 15,-16 53-15,34 0-1,-17 53 1,-18 0-1,-17 18-15</inkml:trace>
  <inkml:trace contextRef="#ctx0" brushRef="#br1" timeOffset="89120.39">9719 5362 0,'18'0'0,"-36"0"0,89 18 15,-19-18 1,19-18-1,0-35 1,-18 0 15,-53 0-31,0 36 16,-36-1 0,-34 18-1,-19 53 1,1 35-1,53-17 1,35-1-16,88-34 31,0-19-15,36-17 0,17-35-1,-88 17 1</inkml:trace>
  <inkml:trace contextRef="#ctx0" brushRef="#br1" timeOffset="89630.39">10813 5080 0,'0'0'0,"0"-18"0,-18 18 31,0-17-31,-70 17 16,0 35-1,-36 36 1,36 17 0,53-18-1,35 18 1,18-70-16,70 17 16,-18-35-1,36 0 1,-35-53-1,-18-17 1,0-89 15,-53 36-31,17-54 16,-17 71 15,-17 142 0,17-1-31,-18 18 16,18-18-16,-18 106 0,1-17 31,17-36-15,0-17 0,0-36-1,17-18 16,1-17-31,17 0 0</inkml:trace>
  <inkml:trace contextRef="#ctx0" brushRef="#br1" timeOffset="90989.7">12118 5433 0,'-18'0'0,"36"0"0,-53 0 16,35-18 15,53-17-31,17-36 16,-35 54-1,71-89 1,-35-35-16,-71 17 31,0-17-15,-36 88-1,-52 88 1,35 89 0,0 88-1,18-18 1,35-89 0,35 1-1,36-53 1,-36-53-16,106 0 15,1-53 1,-54-17 15,-18-18-15,-52 17 0,-18-17-1,-71 88-15,18 53 31,18 17-15,35 1 0,35-54-1,-17-17-15,53 0 16,-36 0-16,71-17 16,35-18-1,-35-36 1,-53 18 15,-53 18-31,-36 52 31,36 1-15,-35 35-16,17 18 31,18-36-31,53-35 31,36 0-15,69-18 0,-87-17-1,-1-36 1,-52 18 0,-18 1-1,0 34 1,0 71 15,0 35 0,-18 71-31,1 52 32,-1-34-17,18-107-15,0 195 16,0 35-1,35-53 1,-17 17 0,-18-52-1,-35-124 1,-1-70-16,-87-18 16,-53-124-1,-18-87 1,123-19-1,53-87 1,71 70 0,35 88-1,-52 106 1,123-105-16,-36 52 31,18-18-31</inkml:trace>
  <inkml:trace contextRef="#ctx0" brushRef="#br1" timeOffset="92980.4">14587 4992 0,'0'0'0,"-70"-53"31,52 53-31,1-18 0,-1 18 0,0 18 31,18 70-15,0 18-1,0-36 1,0 1-16,-17-53 31,17-1-15,-18-34 0,0-36-1,18-35 1,36 17-1,34-52 1,36 34 0,0 89-1,-36 71 1,-17 17 15,-17 36-31,-19-36 31,-17-18-15,-35-52 0,0-18-1,35-35 1,0-36 0,35-52-1,18 17 1,-18 71-16,71-71 15,0 70 1,0 54 15,-53 88-31,-36 0 16,-17 17 15,0-88-31,0 18 16,71-17-1,17-36 1,-18-18 0,36-35-1,-53-17 1,18-72 0,-71 54-1,17 18 1,-17 105 15,-17-17-31,17 70 31,0-53-31,0 53 0,0 0 32,17-35-17,54-53 1,35 0-1,-36-17 1,-52-1-16,70-70 16,-53 17-1,18-52 1,-53 17 0,0 53-1,-17 124 16,-1-36-15,0 0-16,1 71 16,-1 0-16,18 0 31,53-71-31,35-17 31,-52-18-31,87-18 16,-17-35-1,0-53 1,-36-35-16,-17 0 31,0 0-15,-53 53 0,0 70-1,-18 71 1,-52 88-1,35 18 1,-1-53 15,36-71-31,0 71 0,18-71 32,53-17-17,-19-18-15,54-71 31,-17-35-15,-19-35 0,-35 0-1,1 53 1,-19 17 0,1 36-1,-18 53 1,0-1-16,-53 89 31,18 18-15,-1 34-1,36-52-15,0-18 32,36-52-17,52-36-15,-70 0 0,87-18 31,-52-35-15,18-35-16,-36 17 31,0 19-15,-35 122 15,-17 18-15,17-35-1,0-18 1,35-17 15,18-18-31,-35 0 16,-1-35-16,19 0 31,-19-18-31</inkml:trace>
  <inkml:trace contextRef="#ctx0" brushRef="#br1" timeOffset="93150.02">17709 4710 0,'0'0'0,"-17"0"0,-1-18 16,-35 18 0,18 0-1,17 0 1,1 0 15</inkml:trace>
  <inkml:trace contextRef="#ctx0" brushRef="#br1" timeOffset="93354.93">17039 4868 0,'0'0'0,"0"18"0,18-18 32,-1 0-17,54 0 1,-53 0-16,87 0 16,-69 0-16,-19 0 0</inkml:trace>
  <inkml:trace contextRef="#ctx0" brushRef="#br1" timeOffset="93722.38">17798 4868 0,'-18'0'15,"18"18"-15,-18 0 16,1 35-1,-19 52 1,36-69-16,0 87 0,-17-70 16,-18 88-1,-18 71 1,-18 17 0,0-53-1,1 36 1,35-18-1,35-123 1,17-142 15,19-17-15,52-71 15</inkml:trace>
  <inkml:trace contextRef="#ctx0" brushRef="#br1" timeOffset="94038.28">17798 5327 0,'0'0'0,"70"-159"31,-17 18-15,-35 106-16,17 0 16,-17-1-16,70 1 15,-18 35 1,-17 53-1,-53 35 1,-70 53 15,-18-88-31,-18-18 32,53-35-17,35 0-15,18-35 31,53-18-15,-35 36-16,35-19 0</inkml:trace>
  <inkml:trace contextRef="#ctx0" brushRef="#br1" timeOffset="94280.25">18609 4621 0,'0'0'0,"0"18"31,-53 35-15,18 35-1,0 18 1,17-35-16,0-1 31,18-52-15,0-1-16,53-17 15,18 0 1,-54-17-16</inkml:trace>
  <inkml:trace contextRef="#ctx0" brushRef="#br1" timeOffset="94633.9">18662 5027 0,'0'0'0,"35"0"16,0-18-1,18 1 1,0-18-1,18-1 1,-53-17 15,-18 36-31,0-1 16,-53 18-16,-36 18 31,-16 88-31,34-36 31,53 18-15,36-35 0,105-18-1,1-35 1,-36 0 0,-35-35-1,-53 0 1,0 17-16</inkml:trace>
  <inkml:trace contextRef="#ctx0" brushRef="#br1" timeOffset="95570.7">194 9631 0,'-18'0'16,"36"0"-16,-53 0 0,17 0 15,0 0-15,36 0 32,70 0-17,124-18-15,-36-17 31,-17 17-15,-88 18 0</inkml:trace>
  <inkml:trace contextRef="#ctx0" brushRef="#br1" timeOffset="95949.59">635 9560 0,'0'0'0,"-18"18"16,18 0-16,-17-1 15,17 36-15,0 18 32,35 52-17,0 1-15,-17-19 31,-18-16-15,-53-19-16,-18-52 31,-17-1-15,-53-17 0,106-17-16,-71-18 15,18-36 1,53 36-1,35-1 1,52 19 15,37-1-15,-54 18-16</inkml:trace>
  <inkml:trace contextRef="#ctx0" brushRef="#br1" timeOffset="96470.41">1164 9913 0,'0'0'16,"0"-18"-16,0 1 0,0-1 0,0 0 16,-70 1-1,17 17 1,-18 35-1,36 36 1,17-36-16,1 53 31,-1 18-31,18-53 16,35-35 15,-17-18-31,35 0 16,53-71-1,-53 18 1,-1-35 0,-52 17-1,0 36 1,0 53 15,0-1-31,0 1 16,18 35-16,17 0 15,-17 17 1,17-52 0,18 0-1,-18-36 17,1 0-32</inkml:trace>
  <inkml:trace contextRef="#ctx0" brushRef="#br1" timeOffset="96672">1587 9825 0,'18'-18'15,"-18"53"1,18 36 0,-18 0-1,0-1 1,0-17-1,17-35 1,1-18 15</inkml:trace>
  <inkml:trace contextRef="#ctx0" brushRef="#br1" timeOffset="96885.29">1976 9790 0,'0'-18'0,"-18"18"16,-70 35-1,17 18 1,-17 18 0,70-54-16,-17 36 15,35 0 1,0-35-1</inkml:trace>
  <inkml:trace contextRef="#ctx0" brushRef="#br1" timeOffset="97352.06">2205 9807 0,'0'-17'0,"0"34"0,-18-34 15,-35-19 1,-17 36-16,-1 36 31,54-1-31,-54 53 16,53-17 0,18-1-1,18-35 1,0-35-16,35 0 15,35-17 1,0-36 15,-53 0-31,-17-35 32,-18 35-17,0 0-15,0 71 31,0 70-15,0 18 0,17-53-1,19-18 1,17-35 0,0 0-1</inkml:trace>
  <inkml:trace contextRef="#ctx0" brushRef="#br1" timeOffset="98238.49">3563 9402 0,'0'0'0,"-18"0"16,1 0-16,-54 17 31,54 18-31,-1 18 0,-35 106 16,-18-53 15,-17 35-31,71-123 16,-36 35-1,17-53 1,19-18 0,-18-53-1,-1-52 1,36 17 0,0 0-1,0 89 1,18 52-1,17 53 1,36 36 0,-18-36-1,88 18 17,-53-89-17,53-17-15,18-53 31,-53-17-15,-18-36 0,-88 71-16,0-89 15,-53-17 1,-18 53 0,-52 53-1,35 52 1,52 54-1,19 105 17,17-88-32,35 1 15,36-72 17,52-17-17,-35-17-15</inkml:trace>
  <inkml:trace contextRef="#ctx0" brushRef="#br1" timeOffset="98604">4145 9684 0,'18'0'47,"-1"-18"-47,1-17 15,0 0 1,-1-18 0,-17 17-1,-17 36 1,-36 36 15,35 34-31,0 54 31,18-19-15,0-52 0,53-53-1,0 0 1,53-70 0,-53 35-16</inkml:trace>
  <inkml:trace contextRef="#ctx0" brushRef="#br1" timeOffset="99280.22">4745 9454 0,'0'-17'0,"-18"17"15,-35 35 1,-35 36 15,70-1-31,18-35 31,106 1-15,-35-19 0,17 19-1,-70-1 1,-18 0 0,-71-17-1,53-1-15,-70-17 16,-18 0-1,18-52 1,53 16 15,35 19-31,0 52 47,53 18-47,-18-18 31,53-35-15,1 0 0,-1-18-1,-71 1-15,89-54 16,-53 1 0,18-36-1,-18 35 1,-36 54-1,-17 34 1,0 72 0,-17-19-1,17 1 17,0-54-17,17 1-15,36-18 31,-35 0-31,-1-35 16,1-36-16</inkml:trace>
  <inkml:trace contextRef="#ctx0" brushRef="#br1" timeOffset="99480.2">5203 9260 0,'-17'0'0,"34"0"0,-52 0 0,18 0 16,17 18 15,17-18 0,18 0-31</inkml:trace>
  <inkml:trace contextRef="#ctx0" brushRef="#br1" timeOffset="100250.4">5715 9454 0,'18'0'15,"-1"0"-15,-17-35 16,0 0 0,0 17-1,-70 1 1,17 17 15,-18 53-31,36 35 31,35-53-15,0-17 0,53-18-1,35 0 1,-17-36 0,-36 1-1,-17 0 1,-1 35-16,-17 17 47,0 1-32,0 53-15,0 70 16,-17 0 15,-1-88-31,0 158 16,-17-34-1,0 87 1,-1-34 0,1-89-1,35-106-15,-88 71 16,-18-71 0,18-35-1,-53-70 1,17-89-1,36-53 17,71-35-32,34 53 15,36 88 17,53-17-17,53 17-15,-89 53 16</inkml:trace>
  <inkml:trace contextRef="#ctx0" brushRef="#br1" timeOffset="100720.56">5962 9419 0,'0'0'16,"0"-17"-16,0 34 46,0 1-46,18 35 16,-1 17 0,-17 1-1,0-18 1,0-36 15,0-34-15,0-1-1,0-52 1,18-19 0,52-16-1,19-1 1,16 53 0,19 53-1,-36 88 1,-53-17-1,-35 17 1,0-71-16,-35 54 31,-18-36-31,18-35 16,0 0 0</inkml:trace>
  <inkml:trace contextRef="#ctx0" brushRef="#br1" timeOffset="101187.13">7126 9490 0,'18'0'0,"-36"0"0,36-18 0,-1-17 16,-17 17-1,0 36 1,0-1-1,0 54 1,0 123 0,0-123-16,-35 123 15,17-124-15,-34 159 16,-19 89 0,18-71-1,18-106 1,17-106-1,18-70 17,0-106-32,0 88 15</inkml:trace>
  <inkml:trace contextRef="#ctx0" brushRef="#br1" timeOffset="101480.37">6932 9895 0,'0'-141'15,"0"282"-15,0-405 16,18 229-16,52-89 16,18 71-1,54 0 1,-19 53 0,-52 71-1,-71 17 1,0-53-16,-53 53 15,-71 1 1,36-54 0,53-17-1,70-54 32,36 1-47</inkml:trace>
  <inkml:trace contextRef="#ctx0" brushRef="#br1" timeOffset="102470.04">7973 9384 0,'0'0'0,"0"-18"0,-18 18 31,-35 0-31,-53 53 15,36 0 1,-18 53 0,70-71-16,0 36 15,18 17 1,36-70 15,34-18-15,71-71-1,-53-17 1,-35 0 0,-35-18-1,0 71 1,-18 17 0,0 53-1,-18 89 1,18-54-1,18 18 1,17-52 15,53-36-31,18-18 16,-18-35 15,18-53-31,-18-17 31,-35 17-15,-35-35 0,-18 70-1,-36 159 17,19 1-17,17 34 1,0 1-1,70-54 1,19-35 15,-1-35-31,-53 0 0,53-52 32,18-37-17,-53-16 1,-35-1-1,-1-35 1,-17 88 0,-17 141 15,-19 0-15,19 71-1,17-71 1,0-70-16,0 52 15,17-35 1,36-35 0,-17 0-1,-1-70 1,-35 35-16</inkml:trace>
  <inkml:trace contextRef="#ctx0" brushRef="#br1" timeOffset="102680.06">8678 9366 0,'-17'0'0,"34"0"0,-87 0 15,87 0 17,54 0-17,0 0 1,34 0-1,1 0 1,-53-17 0,-35 17-1,17-18-15</inkml:trace>
  <inkml:trace contextRef="#ctx0" brushRef="#br1" timeOffset="103070.04">9349 9454 0,'0'0'0,"17"0"16,1 0 0,0 0-1,34-17 1,1-18 0,0-18-1,-35 17 1,-36 36 15,-17 0-31,-36 53 16,36 0 15,18 35-31,17-70 16,0 70-1,17-53-15,54-35 31,17 0-15,0-35 0,-17-18-1,-54 53-15</inkml:trace>
  <inkml:trace contextRef="#ctx0" brushRef="#br1" timeOffset="103420">9772 9472 0,'18'-53'15,"-18"36"-15,-18 87 0,53-176 16,18 71-1,35 17 1,-35 18 0,-35 0-16,52 18 15,-17 53 1,-17-1 15,-36 1-15,0-1-1,-18-52 1,0-18 0,18-53-1,0 18 1,0-36 0,53 1-1,0 17 1,18 35-1,-1 0 1,-34 18 0</inkml:trace>
  <inkml:trace contextRef="#ctx0" brushRef="#br1" timeOffset="103880.39">10566 9278 0,'0'0'0,"0"18"31,0-1-15,0 36 0,0-35-16,0 17 15,0 36 1,-36-18 0,19-36-1,-1-17 1,0 0-1,1-17 1,17-72 15,35 1-15,53 18 0,53-19-1,18 72 1,-88 17-1,-36 106 1,-35-36 0,-18 1-1,-17-1 1,0-34 0,0-19-1,-1-34 1,36-1-16</inkml:trace>
  <inkml:trace contextRef="#ctx0" brushRef="#br1" timeOffset="104550.43">13035 9031 0,'0'-18'16,"0"36"-16,0-53 0,-18 17 15,1 18 1,17-17-16,-53 34 16,18 54-1,35 87 1,0-105-16,0 194 15,0-17 1,-36 52 0,-52-18 15,18-87-31,-19 17 31,89-159-31,0-52 31,0-89-15,0-71 0,36 36-16</inkml:trace>
  <inkml:trace contextRef="#ctx0" brushRef="#br1" timeOffset="104970.53">12806 9331 0,'0'-18'0,"0"36"0,0-53 0,0 17 15,35-35-15,53-17 16,53-19 15,-105 72-31,34-1 16,71 18-1,-70 35 1,-53-17-16,-18 88 16,-71-18-1,-17-17 1,-53-18 0,35-18-1,88-35 1,36 0 31,-1-18-47,36 1 15,18-1 17,-53 0-32</inkml:trace>
  <inkml:trace contextRef="#ctx0" brushRef="#br1" timeOffset="105470.74">13564 9260 0,'0'0'0,"18"-17"0,-18-1 15,18-17 1,-1 0-1,1 17 1,-1 0 0,1 18-16,35-17 15,0 34 1,35 54 15,-70-18-31,-1 35 31,-17-70-31,-17 17 16,-18 0 0,17-35-1,0 0 1,18-53 0,36-17-1,16-1 1,-52 53-16,71-52 15,-36 52 1,1 18 0,-1 0-1,-18 0 1,-17 18 0</inkml:trace>
  <inkml:trace contextRef="#ctx0" brushRef="#br1" timeOffset="105885.35">14217 9207 0,'0'0'0,"0"18"15,18 0 1,-1-18 0,18 0-1,36-36 1,0-16-1,-18-19 1,-53 36 0,0 17-16,-18 0 15,-35 18 17,-18 36-17,1 34-15,52 1 31,1 17-15,17-70-16,0 35 16,52-18-1,1-17 1,0-18 0,18-18-1,-1-35 1,-34 35-16</inkml:trace>
  <inkml:trace contextRef="#ctx0" brushRef="#br1" timeOffset="107520.22">15046 8784 0,'0'0'0,"0"-17"0,0-1 15,0 0-15,0 1 16,-18 17-1,-17 17 1,0 107-16,35 70 31,-18-36-15,-35 89 0,0-88-1,0 53 1,0-36-1,53-88 1,0-70 0,18-18-1,70-18-15,0-34 32,54-72-17,-54-35-15,-88 1 31,-35 34-15,-1 89-16,-87-71 0,35 71 31,52 17-15,89 0 15,-18 18-31,71-35 16,-53 17-16,88-34 15,36-37 1,-71 1 0,-54-18-1,-52 36 1,0 35 15,-17 35-31,-36 17 0,53 89 31,-18 70-15,-17 18 0,-18-35-1,-35 53 1,70-159-16,1 105 16,-1 1-1,18-71 1,35-70-1,89-36 1,-36-17 0,18-53-1,-53-53 17,-36-36-17,-17 54-15,-53-18 31,36 123-31,-19-17 16,19 35-16,-36-18 16,35 18-1,71 0 17,-35 0-32,52 0 15,19-17 1,-72-1-16,89-35 15,-35 18 1,-36 0 0,-35 17-1,18 18 1,-18 35 15,0-17-31,0 35 0,0 17 31,0-17-15,35-35 0,18-18-1,35 0 1,0-35 0,18-36-1,-35 36 1,-1-1-1,-70 54 17,0 17-17,0-17-15,0 0 16,18 17 15,-1-17-31,19-1 0,17-17 31,-36 0-31,54 0 16,17-17 0,-35-36-1,0 0 1,-53-18 0,-18 71 15,-17 35-16,17 36 1,1-18 0,17-35-1,0-1 1,52-17 0,1 0-1,-17 0 1,87-17-1,-52-1-15</inkml:trace>
  <inkml:trace contextRef="#ctx0" brushRef="#br1" timeOffset="108000.19">17462 9119 0,'0'0'0,"0"-35"16,-70 35-1,-1 0 1,-17 35-1,18 18 1,-1 18 15,53 17-31,18-53 16,71-35 15,35 0-15,-36-17-1,19-36 1,-37-88-16,-34 35 31,-18-71-15,0 72 0,-18 69-1,-34 54 1,34 105-1,0 18 1,18-35 15,0 0-31,-17-35 16,17-36 15,35-35 0</inkml:trace>
  <inkml:trace contextRef="#ctx0" brushRef="#br1" timeOffset="109230.42">18133 9190 0,'-18'0'0,"36"0"0,-36 17 15,-17-17-15,35 18 16,-18-18-16,53 0 31,36-53 0,17-17-31,-17-71 32,-54 105-32,1-87 15,-18 35 1,0 70 0,-18 36-1,-70 123 1,18 17-1,-1 1 1,53-35 0,36-71-1,88-36 17,-35-17-17,-36 0-15,106-35 0,-35-18 31,-71-18-15,-17 19-16,-18 34 31,-36 18-15,19 0-16,-19 53 16,36-36-1,0 19 1,36-36-1,34 0 1,36-36 15,-71 19-31,36-18 0,17-1 32,-53 1-17,-35 70 16,0-17-31,-17 35 16,-1 17 0,18-17-1,0-35 1,53-18 0,35 0-1,-17-35 1,-54 17-16,89-53 15,-53-17 1,-35 53 0,-18 53 15,0 17 0,-18-17-31,1 87 16,-1-16-1,-17 69 1,-1 36-16,36-35 31,0 35-15,0-141-16,0 123 16,-70-70-1,-54-35 1,-52-71-1,0-71 1,70 18 0,18-35-1,88 71-15,0-72 16,17 19 15,89-71-31</inkml:trace>
  <inkml:trace contextRef="#ctx0" brushRef="#br1" timeOffset="109986.22">20214 9155 0,'0'0'0,"18"-18"0,-18 0 0,17-35 16,1 18-1,-18 0 17,-35 17-17,-53 36-15,70-1 0,-88 72 31,53-19-15,36 1-16,17-54 31,52 1-15,-16-18-16,87-18 16,1-17-1,-1-35 1,-70-1-1,-35 36 1,-18 17 0,-53 142 31,35 34-32,-17-17-15,0 89 31,-1 34-15,19-193-16,-19 52 16,19-52-16,-54 123 15,1-71 1,-1-87 0,-35-36-1,0-71 1,36-17-1,35 53-15,-18-142 16,53 1 0,70 17-1,54-17 1,70-1 15,-18 72-31</inkml:trace>
  <inkml:trace contextRef="#ctx0" brushRef="#br1" timeOffset="110800.15">20726 9102 0,'0'0'15,"0"-18"-15,-36 18 16,-17 0 0,-17 53-1,35 35 1,35-17-1,0-36 1,0 0 0,88-35-1,-53 0 1,36 0-16,35-35 31,-89-36-31,-17 18 31,-17 1-15,-1 34-16,-17 0 0,17 18 0,-35-17 31,35 17-15,124 0 15,0-18-15,-71 18-16,89-35 15,-71 35-15,70 0 16,18-18 0,-88 18-1,-106 0 32,36 0-47,-54 0 0,-17 53 31,17 0-15,54-18 0,17 0-1,35-17 1,18-18 0,-35 0-16,70 0 15,-18-35 1,-52-18-1,-18 0 1,-18 0 0,-52 18-1,-1 17 1,54 18 15,-1 0-31,18 18 31,35 17-15,0-35-16,18 18 16,-35-1-16</inkml:trace>
  <inkml:trace contextRef="#ctx0" brushRef="#br1" timeOffset="111460.01">21943 9013 0,'0'0'0,"0"-17"15,-53-18 1,-35 35 0,-1 35-1,19 18 1,17 35 0,53-35 15,0-36-31,53 19 15,70-19 1,-34-17 0,16-17-1,-52-19 1,-53 19-16,18-18 16,-18 17-16,0-17 15,0 17 1,0 53 15,-18 53-15,18-70-16,-17 70 15,-1 36 1,18 70 15,0 17-15,35-69-1,-35 52 1,0-18-16,-88-53 31,-53-87-15,-18-36 0,53-53-1,-17-53 1,52-17-1,54 105-15,17-88 16,35-53 0,53 1-1,18 34 17,18 18-32</inkml:trace>
  <inkml:trace contextRef="#ctx0" brushRef="#br1" timeOffset="111730.3">22243 8855 0,'0'-36'0,"0"72"0,0-160 0,0 142 32,0 0-17,0 17-15,-18 88 16,-17 54-1,17-36 1,0-71 0,1 1-1,17-36 17,17-35-17,19 0-15</inkml:trace>
  <inkml:trace contextRef="#ctx0" brushRef="#br1" timeOffset="112100.14">22384 9349 0,'17'0'0,"1"0"16,0 0-16,35 0 15,-1-18 1,-16-35-1,-36 0 1,-18 18 0,-52 35-1,17 35 1,-18 36 15,53 17-31,18-35 31,71-18-15,52-35 0,-34 0-1,-1-35 1,-70 0 0,-18 17-16,-18-17 0</inkml:trace>
  <inkml:trace contextRef="#ctx0" brushRef="#br1" timeOffset="113179.99">1023 11236 0,'0'-18'15,"0"36"-15,0-53 0,18-54 31,-18 125 1,0-19-32,0 72 15,-18 52-15,0 35 32,1-123-32,17 35 15,0 18 1,0-71-1,35-35 1,0 0 0,-35-35-1</inkml:trace>
  <inkml:trace contextRef="#ctx0" brushRef="#br1" timeOffset="113700.05">882 11659 0,'-18'0'0,"36"0"0,-53 0 0,17 0 32,36 0-17,-1 0-15,1-17 16,88-36 0,70-35-1,-35 35 1,-53 17-1,-88 54 1,0 53 0,0 52-1,0-35 1,36-17 15,17-54-15,-36-17-16,89-17 15,-18-19 1,18-52-16,-71 18 31,-52-18-15,-36 17 0,-71 0-1,36 71 1,53 18-1,35 35 1,0 0 0,18-35-1,-1-18 1,1 0-16</inkml:trace>
  <inkml:trace contextRef="#ctx0" brushRef="#br1" timeOffset="114560.13">2346 11430 0,'0'0'16,"0"-18"-16,0 1 0,18-71 16,35 35-1,17 17 1,1 36 0,-1 53-1,-17 35 16,-35-52-31,-1 87 16,-17-35 0,-53 1-1,36-37-15,-1-52 32,1 0-32,17-17 15,0-71 1,70-18-1,18-53 1,36 36 0,-36 52-1,0 106 1,-53-17 0,1 70-1,-19 36-15,-17-19 31,-17-16-31,-1-72 32,18 1-32,-18-36 15,18-52 17,18-71-17,17 17 1,71-35-1,18 89 1,-89 52-16,124 18 16,-71 71-1,-35 35 17,-53-1-32,-53 19 15,0-18 16,53-89-31,18-17 47,-1-17-47</inkml:trace>
  <inkml:trace contextRef="#ctx0" brushRef="#br1" timeOffset="117110.12">4322 11254 0,'0'-18'16,"0"36"-16,0-54 0,0 1 0,-36-18 15,19 35 1,-54 1 0,53 17-16,-70 0 15,-35 17 1,52 54-1,-17 70 1,70 0 0,18-17-1,71-71-15,-1-53 32,36-18-17,-18-53 1,-17 1-1,-53 35-15,-1-54 16,-17 54-16,18-71 16,-18 18-1,0 70 1,0 36 15,-18 88-15,1-18-1,17-53-15,0 89 16,17-71 0,72-18-1,-19-35-15,36-35 32,17-36-17,-105 54-15,35-54 16,-35-35-1,-18 36 1,0 52 0,-18 53-1,-17 36 1,35-53 0,0 87-1,0-34-15,53-18 31,52-36-31,1-17 32,-88 0-32,105-52 15,-52-1-15,-36-36 32,-35 19-17,0 35 1,-35 105 15,0 18-15,-1-17-1,36-36 1,0-17 0,0-36 15,18-17-16,0 17-15,35-52 16,-18-1 0,35 1-1,-17 70-15,-53 17 32,0 54-17,0-36-15,18 18 16,0 0-1,34-53 1,1 0 0,53-35-1,0-36 17,-106 53-32,35-52 0,1-71 31,-36 35-16,0-18-15,0 72 16,-36 87 15,19-18-15,-1 72 0,-17 34-1,35-17 1,17-18-1,72-17 1,-72-71-16,71 17 16,54-17-1,-19-35 1,-70 0 0,0-53-1,-18-54 16,-35 72-31,0 35 16,-70 35 15,-1 35-31,0 71 32,54-71-32,-1 18 15,1-18-15,17 53 16,52-52-1,1-36 1,36-36 0,-1-16-1,-18-1 1,-70 17 0,18-52-1,-18 53 1,0 17-1,-53 36-15,35 35 32,18 35-17,0-70-15,0 52 0,18 1 32,35-54-17,0-17 1,53-17-1,35-54 1,-88 1 0,0-1-1,-53 0 17,0 54-32,0 34 15,-18 1 1,-17 35-1,17 35-15,18-17 32,35-54-17,36-17 1,52-17 0,-52-18-1,-36 17-15,36-53 16,-36-17-1,-35 18 1,0 34 0,-35 72 15,17-19-15,1 71-1,-19-17 1,19 0-1,-1-54-15,18-34 47,18-19-31,17-17 0,35-53-1,19 1 1,-36 69-1,17 36 1,-52 53 0,-18 0-1,0 35 1,0-35 0,0-35-1,35 0 16,36-54-15,-18-17-16,-18 0 31,-18 18-31,1 0 32,-18-18-17,-35 35 1</inkml:trace>
  <inkml:trace contextRef="#ctx0" brushRef="#br1" timeOffset="117320.03">7056 10813 0,'0'0'0,"-18"-18"0,-35 18 31,35 0-31,1 0 63,-1-18-63,-17 18 15,0 0-15,-1 0 16</inkml:trace>
  <inkml:trace contextRef="#ctx0" brushRef="#br1" timeOffset="117731.17">5062 10866 0,'-17'0'0,"34"0"0,-52 0 31,53 0-15,17 0 0,-17 0-1</inkml:trace>
  <inkml:trace contextRef="#ctx0" brushRef="#br1" timeOffset="120435.63">8396 10795 0,'0'0'0,"0"-18"47,0 1-47,0-1 0,53-70 31,0 0-16,-35 17-15,-18 1 16,-18 70 15,0 0-31,-35 52 0,18-34 16,-18 88 0,18 17-1,35-17 1,53-53-1,17-53 1,-34 0-16,17 0 16,-18-17-16,71-19 15,-89 1 17,-17 17-32,-88 18 31,0 36-16,53-19-15,-36 54 0,18 70 32,53-53-17,18 18 1,35-71 0,88-52-1,-106 17-15,106-71 16,36-35-1,-36-35 1,-88 35 0,-36-52-1,-17 16 1,0 89 0,-17 89 15,-1 52-16,0 53 1,1 0 0,17-17-1,53-54-15,17-52 32,36-18-17,18-35 1,-36-1-1,-18-34 1,-52 34-16,0-16 16,-18-19-1,0 53 1,-53 18 15,17 71-15,1 35-1,35-71-15,0-17 16,18 17-16,70-35 31,-18 0-31,36-35 32,18-36-17,-71 18 1,-36 36-16,36-72 15,-35 36 1,-18 36 0,0 70-1,-18 35 1,1-18 0,-1-52-1,0 53 1,1-36-1,17-53 17,17 1-17,1-19 1,-18 19-16,35-54 16,18-35-1,18 1 1,-18 69-1,17 54 1,-70 0-16,35 52 16,-35-52-16,36 52 15,-1 1 1,-17-18 0,-18-36 15,17-17-16,1 0-15,-18-17 16,35-19-16,36-52 31,-18 0-31,35-18 32,0 71-17,-70 35-15,17 0 16,-35 71-1,0 17 1,0 0 0,0 0-1,53-35 1,35-53 0,88 0-1,-70-18 16,0-35-31,-53-35 32,-35-18-17,-18 54-15,-53 52 32,18 17-17,-1 71 1,36 1-1,0-37 1,36-16 0,-19-36-16,71 0 15,-17 0 1,17-53 0,-35-18-1,-18-17 16,-35 35-31,18 36 16,-18-19-16,0 19 31,0 105-31,-18-18 32,-17 19-17,17-19 1,18-52-1,0-36 17,18-17-17,17-18 1,-17 35 0,17-35-16,-17 18 0,52-71 31,36 36-16,-18 70-15,1 70 32,-36 36-17,-53-35 1,0-54-16,0 54 16,-18-36-1,0-35 1,1 0-1,17-18 1,0-34 0,17 16-16</inkml:trace>
  <inkml:trace contextRef="#ctx0" brushRef="#br1" timeOffset="120711.34">12577 10231 0,'0'0'16,"0"-18"-16,0 36 16,0-1-1,-18 124-15,0 36 32,-17-54-17,17 1 1,1-89-16,17 18 15,0-36 1,17-34 31,1-1-47,0 1 16,17-19-16</inkml:trace>
  <inkml:trace contextRef="#ctx0" brushRef="#br1" timeOffset="121069.02">12806 10636 0,'35'-17'0,"-70"34"0,123-87 0,-88 52 16,-18 18 15,-52 35-31,52-35 16,-35 53 0,36 0-1,17-35 1,53-1-1,52-17 1,-52 18 0,-35-18-16,17 35 15,-17 1 17,-53 17-32,-36-36 15,-17 18 16,0-17-31,52-18 32,19-18-17,-19-34-15</inkml:trace>
  <inkml:trace contextRef="#ctx0" brushRef="#br1" timeOffset="121310.42">12277 10530 0,'0'-17'15,"17"-1"1,1 18-16,17-18 16,-17 18-1,88-35-15,-36 18 31,18-1-15,-35 0-16,-53 1 31</inkml:trace>
  <inkml:trace contextRef="#ctx0" brushRef="#br1" timeOffset="121668.39">13441 10672 0,'0'-18'0,"0"0"0,35-17 31,0 0-31,-17 35 16,-18 53 15,0 35-31,0-35 32,-18 0-17,1-36 1,17-34 15,0-1-31,17-35 16</inkml:trace>
  <inkml:trace contextRef="#ctx0" brushRef="#br1" timeOffset="121830.22">13547 10425 0,'0'0'0,"0"-36"0,0 19 16,0-1-1,-36 18-15,19 18 32,17 17-17,35 0-15,-17-35 16,35 18 0</inkml:trace>
  <inkml:trace contextRef="#ctx0" brushRef="#br1" timeOffset="122250.24">13988 10495 0,'0'0'0,"-18"71"31,18-54-31,-18 36 16,1 18-16,17-18 31,0-18-16,0-17-15,-36-36 47,19-53-47,17 1 32,35-54-17,53 19 1,-52 87-16,122-70 15,-17 123 1,-88 53 0,-53 36-1,-35-1 1,17-70 15,18-35-15,0-36-16</inkml:trace>
  <inkml:trace contextRef="#ctx0" brushRef="#br1" timeOffset="123931.69">15575 10266 0,'0'0'0,"18"-18"0,-18-52 32,0 87-1,0 1-31,0 88 15,0 17 1,0 1 0,-18-36-1,18-35 1,0-71 15,0 1-15,0-36-1,18 35-15,17-70 0,36-18 32,-18 71-17,-18 52-15,0 54 32,-35-36-32,0 53 15,18 18 1,35-35-1,0-54 1,52-17 0,36-70-1,-70-18 1,17-54 0,-70 19 15,0 0-16,-18 34 1,0 125 15,0-19-31,-36 71 16,1 54 0,17-1-1,18-53 1,18 0-1,70-88 1,18 0 0,17-35-1,-52-18 1,-18-35 0,-53-36-1,0 89 16,-18 35-15,-35 35-16,36 18 31,17 35-31,0 1 32,35-37-17,36-34 1,-1-18-1,54-35 1,17-53 0,-18-36-1,-35-17 17,-70 35-32,-18 0 15,0 71 16,-35 35-31,-18 88 32,18 0-17,35 54 1,0-19 0,0-52-1,88-18 1,18-53-1,17-36 1,1-52 0,-72 0-1,-16-53 17,-19 0-32,1 17 15,-18 107 16,0 52-31,-71 71 16,36 17 15,0-17-15,35 17 0,70-87-1,1-36 1,52-18-1,-52-35 1,-53 18 0,-18 0-1</inkml:trace>
  <inkml:trace contextRef="#ctx0" brushRef="#br1" timeOffset="124610.11">12823 11730 0,'0'0'15,"0"-18"-15,0-52 32,-17 70-32,-1 17 15,1 19 1,17-1-16,-36 88 16,19-34-1,17 34 1,17-70-1,89-35 1,18-54 0,17-52-1,-35-18 1,-89 18 15,-34 0-15,-72 35-1,1 53-15,-53 35 32,88 18-17,53 18 1,0-18 0,71-36-1,17-17 1</inkml:trace>
  <inkml:trace contextRef="#ctx0" brushRef="#br1" timeOffset="125001.39">13370 11871 0,'0'-18'0,"0"1"16,0-36 15,53 17-16,18 36 1,-18 0 0,35 36-1,-71 34-15,-17 36 32,-17-53-17,-1-35-15,-35-1 16,36-17-1,17-35 1,0-35 0,35-19-1,18 19 17,0 34-17,0 36 1,17-17-1</inkml:trace>
  <inkml:trace contextRef="#ctx0" brushRef="#br1" timeOffset="125649.99">14517 11836 0,'0'-18'0,"0"36"0,0-54 15,0 1 1,-18 17-16,-52-17 16,-36 18-1,-18 17 1,71 35 0,-17 53 15,52-17-16,18-36 1,106-17-16,-18-36 31,18-35-31,-53 0 32,-18 18-17,-35-1 1,-17 54 15,-19 70-15,19 1-1,17-54-15,0 124 16,0-36 0,0 36 15,-36-18-16,-17-71 1,-35 1 0,53-71-16,-106 18 15,35-36 1,-17-35 0,34-17-1,72 17 1,34-36-1,1 54-15,70-88 16</inkml:trace>
  <inkml:trace contextRef="#ctx0" brushRef="#br1" timeOffset="126768.3">14887 11659 0,'0'0'0,"18"0"0,-18-70 31,-18 52-31,-35 0 16,-17 18-1,-1 18 16,1 53-31,34 34 32,36-69-32,0 34 15,0 1 1,53-71 0,35 0-1,1-53 1,-19 0-1,36-35 1,-71 17 0,-35 1-1,0 123 17,0-36-17,0 54-15,0-54 16,0 36-1,18-17 1,53-19 0,17-17-1,-53-17-15,71-19 16,-71 19-16,53-36 16,-70 35-16,17-35 15,-35-17 1,0 52-1,-17 18 1,-1 53 0,0 35-1,1-35 1,-1-18 15,18-17-31,-18-18 31,18-35 1,0 17-32,18-35 15,17 0 1,53-17 0,36 34-1,-53 36 1,17 36-1,-88 17 1,0 17 0,0 1-1,0-54 1,0 1 0,35-18-1,-17 0-15,35-35 31,35-18-15</inkml:trace>
  <inkml:trace contextRef="#ctx0" brushRef="#br1" timeOffset="127000.1">16298 11536 0,'0'17'15,"0"19"1,-17-1-1,-19 36 1,1-36 0,17-18-1,1 1 1,-1-18 0,18-35 15,0 17-31</inkml:trace>
  <inkml:trace contextRef="#ctx0" brushRef="#br1" timeOffset="127152.25">16228 11359 0,'0'-17'0,"-18"17"31,18 17-15,0 1 15,18 0-31,-1-18 0</inkml:trace>
  <inkml:trace contextRef="#ctx0" brushRef="#br1" timeOffset="127715.42">16492 11536 0,'18'0'0,"0"0"16,-1 0 0,36-18-1,0 1-15,0 17 32,-35 17-32,-1 54 15,-34-1 1,-54 1-1,-35-18 1,0-18 0,89-35-1,34 0 17,54-18-17,17 18 16,-35 0-31,18 53 16,-1 18 15,-70-18-15,-53 35 0,-53-17-1,18-36 1,-35-35-1,105 0-15,-52 0 16,70-35 0,0-18-1,35 0 1,53-35 0</inkml:trace>
  <inkml:trace contextRef="#ctx0" brushRef="#br1" timeOffset="128083.16">17022 11642 0,'0'0'16,"17"-18"-16,-17 0 15,18 1-15,-1-1 16,19-35-1,-1 18 1,-35 17 0,-18 18-1,-17 36 1,17-19 0,-34 71-16,34-35 15,18 0 16,0-18-31,53-35 16,53 0 15,-1-35-15,-69 18-16</inkml:trace>
  <inkml:trace contextRef="#ctx0" brushRef="#br1" timeOffset="128579.99">17586 11518 0,'0'0'0,"0"-35"16,-35 17 0,-54 18-1,19 36 1,-1 34 0,36 54-1,17-72 16,18-16-15,71-19 0,0-17-1,17-35-15,0-35 32,-17-36-17,-36-35 1,-18 17-1,-17-35 1,0 106 0,0 71-1,-35 106 1,18 17 0,17-53-1,0 18 16,0-36-15,0-52 0,17-18-1,18 0 1,1-18-16</inkml:trace>
  <inkml:trace contextRef="#ctx0" brushRef="#br1" timeOffset="129310.37">18662 11201 0,'18'-18'0,"-36"36"16,36-54-16,-1 36 15,-17 18 1,0 17 0,-17 36-1,-1-36-15,0 89 16,-17-36-1,35-35 1,35-53 15,1-36-15,-19 19-16,71-54 16,-17 1-1,0 17 16,-54 35-31,1 89 32,-18 52-17,17-52 1,1-1 0,53-52-1,-18-18 1,52-35-1,-87 35-15,35-53 16,0-71 0,-36-34-1,-17 52 1,-17 0 0,-1 71-1,1 35 16,17 70-15,0-17 0,52 35-1,-16-52-15</inkml:trace>
  <inkml:trace contextRef="#ctx0" brushRef="#br1" timeOffset="130416.1">20038 11271 0,'0'-17'16,"0"34"-16,0-52 0,0 17 0,-36-17 15,-16 17 1,34 18 0,-70 18-16,17 53 15,-17 34 16,17 1-31,54-35 16,17-1 15,70-70-15,36 0 0,-18-35-1,-17-18 1,-36-35-1,-17-18 1,-18 89 0,0 69 15,0 19-15,0 0 15,35-36-16,-35-18-15,71 1 16,-1-18 0,18-18-1,18-52 1,-53 17 0,0-53-1,-53 53 1,-18 89 15,1 34-15,17 1-1,0-54-15,0 36 16,53-18 0,35-35-1,18 0 16,-36-52-15,-17-19 0,-17-17-1,-19 17 1,-17 54 0,0 87 15,0 36-16,0-35 1,-17-36-16,-1 88 16,0-35-1,-17 36 1,0 35 0,17-36 15,-70 18-16,53-88 1,17-53 0,0-17-1,1-72 1,17 1 0,105-106-1,-34 71 1,0-1-1,-36 18 1,-35 71-16</inkml:trace>
  <inkml:trace contextRef="#ctx0" brushRef="#br1" timeOffset="131630.35">847 14905 0,'0'0'0,"-18"0"0,0 0 16,18 17-16,0 1 15,0 0 1,53-18 0,35-18 15,-35-17-16,0-18-15,-53 35 0,18-17 16,-18 0 15,-18-1-31,1 36 32,-1 18-17,18 88 1,18-18-1,35 36 1,-18 70 0,-17-71-1,-18-52 1,-71-36 0,-17-35-1,-36 0 16,-34-53-15,52-18 0,18-17-1,70 18-15,36 70 32,70-18-17,53 0 1,-71-17-16</inkml:trace>
  <inkml:trace contextRef="#ctx0" brushRef="#br1" timeOffset="131932.25">1535 14711 0,'17'-18'15,"-34"36"-15,34-53 0,-17 52 32,-17 36-17,-1 18-15,0 52 32,18-35-17,0-52-15,0 34 16,0-17-1,36-35 1,-1-18 0,18-36-1</inkml:trace>
  <inkml:trace contextRef="#ctx0" brushRef="#br1" timeOffset="132330.16">2081 14834 0,'0'0'16,"0"-17"-16,-17 17 31,-36 17-31,35 1 0,-35 35 32,36 0-17,17-36 1,35-17-1,53 18 1,-35 0 0,-35 17-1,-18 0 1,-53 18 0,-35 0 15,35-35-16,35-18-15,-35 0 0,35 0 16,-17-53 15,18-18-31,17 54 0</inkml:trace>
  <inkml:trace contextRef="#ctx0" brushRef="#br1" timeOffset="132580.16">1658 14746 0,'0'-18'15,"18"18"-15,-1-17 16,19 17-16,69-53 16,1 18 15,0-1-16,0 19 1,-88 17 0,-18 17 15</inkml:trace>
  <inkml:trace contextRef="#ctx0" brushRef="#br1" timeOffset="133810.39">3986 15134 0,'-17'0'0,"34"0"0,-52 0 15,17-35 1,18 17-16,0 1 0,0-36 15,36 0 1,34-53 0,-52 35-1,-18 36 1,-35 35 0,-54 35 15,19 36-16,35 35-15,35-18 32,53 0-17,17-70-15,18-18 32,-35-35-17,18-36 1,-36 18-1,18-53 1,18-17 0,-1 52-1,18 54 1,-35 34 0,-35 71 15,-18 1-16,-18-1 1,-17-35 0,17-36-1,18-34 17,0-1-32,53-70 15,0 0 1,35-36-1,-52 71 1,-36 36 0,-18 34-1,-17 71 1,17 18 15,18-18-15,18-17-1,70-36-15,-18-35 32,-34 0-32,52-17 15,35-36 1,-34-53 0,-37 0-1,-34-35 1,-18 18-1,0 70 1,-35 53 0,0 105-1,35 19 1,0-18 0,0 0-1,0-54 16,17-34-31,18 0 16,1-18 0,17-18-1,-36-17-15</inkml:trace>
  <inkml:trace contextRef="#ctx0" brushRef="#br1" timeOffset="134010.32">5133 14746 0,'0'-18'0,"18"18"31,-1-17-31,36-1 16,-35 18-16,52-35 15,1 35 16,-54 0-31</inkml:trace>
  <inkml:trace contextRef="#ctx0" brushRef="#br1" timeOffset="135982.82">5556 14852 0,'0'0'0,"0"18"16,18-18-16,0 0 15,-1-18 1,54-35 0,-54 35-16,1-35 15,0-35 1,-18 35 0,-53 53 15,-18 18-16,18 70-15,53 18 32,18-35-17,70-19 1,0-34 0,36-18-1,-89 0-15,71-53 16,-36 0-1,-34-35 1,-36 18 0,0-1-1,0 53 1,-18 36 0,18 0-16,0 70 31,0-18-16,-18 1 1,18-53-16,0-1 31,18-17-31,35-70 32,0-1-17,0 18 1,0-17-1,-36 70 1,1 0-16,0 35 16,-18 18-1,70 35 1,1-35 0,17-35-1,35-18 16,-87 0-31,70 0 0,-1-53 32,-34 17-17,-53-52-15,-18-18 32,-53 36-17,35 52-15,-88-17 16,18 35-1,-18 88 1,88 0 0,1 18-1,34-18 1,54-52 0,17-19-1,-17-17 16,17-70-31,0-19 32,-70 1-17,17-106-15,-17 88 32,-18 18-17,-18 123 16,18-17-31,-18 88 16,1 0 0,17-71-16,0 106 15,0-53 1,70 1 0,36-72-1,0-17 16,-71 0-31,124-35 0,-71-18 32,-35-35-17,-35 0 1,-53 35 0,-36 53-1,36 0 1,17 106-1,18-54 1,35 19 0,36-18-1,-1-53 1,-34 18-16,105-18 16,-18 0-1,36-36 16,-88 1-31,-18-36 16,-53 1 15,0 35-31,0-1 0,-71-17 32,0 53-17,-17 71 1,35 0-1,36 17 1,17-18 0,17-70-1,54 0 1,-1-17 0,-17-54-1,0-35 16,-17 0-15,-19 54-16,-17-107 16,0 53-1,0 35-15,-17 124 47,17-17-47,0 52 16,0 53-1,0 0 1,0-70 0,0-19-1,0-34 1,17-18 0,36-35-1</inkml:trace>
  <inkml:trace contextRef="#ctx0" brushRef="#br1" timeOffset="136615.51">10001 14340 0,'0'0'16,"-17"-17"-16,17-71 31,0 70-31,0-35 16,17 18-1,71 35-15,-17 35 32,35 106-32,-89 0 31,-17 71-16,0-124 1,0-35 0,18-53 15,-18-18-31,18-70 16,-1-18-1,19-88 16,17 71-31,-18-18 32,18 88-17,-18 53-15,-17 0 0,35 35 32,-36 18-17,-17-35-15</inkml:trace>
  <inkml:trace contextRef="#ctx0" brushRef="#br1" timeOffset="136930.17">10636 14534 0,'0'18'0,"0"-36"0,0 54 15,18-36-15,35 0 16,0-36 0,-36 19-1,54-54-15,-1 18 31,-52 18-31,-18-18 16,-35 35 0,-53 36-1,-18 88 1,71-18 0,35 18-1,0-88-15,35 17 16,-18-17-16,107-1 15,-1-17 1,18 0 0,-105-17-16</inkml:trace>
  <inkml:trace contextRef="#ctx0" brushRef="#br1" timeOffset="137333.01">11271 14482 0,'0'0'16,"-17"-36"-1,17-17-15,0 18 32,53 0-17,-1 35-15,-34 0 16,53 35 0,-18 36-1,-36 34 1,-17-16-1,0-36 1,-35-36 0,17-17-16,1 0 15,17-17 1,0-54 0,0-17-1,70-18 16,-52 88-31,-1-35 0,54 18 32,-36 35-17,18 0-15,-35 0 0</inkml:trace>
  <inkml:trace contextRef="#ctx0" brushRef="#br1" timeOffset="137781.32">12241 14358 0,'0'0'0,"18"0"15,-18-18-15,0 1 16,-53 17 0,-123 0 15,88 35-31,17 18 15,71 0 17,35-18-17,89 0 1,-89-17-16,53 17 16,0 1-1,-70-1 1,-53 0-1,-89-17 1,1-18 0,-36 0-1,88-18 1,54 1 0,52-19 15,0 19-16,71-19 1,-70 36-16</inkml:trace>
  <inkml:trace contextRef="#ctx0" brushRef="#br1" timeOffset="138011.57">12400 14376 0,'0'-18'0,"0"36"31,0 52-15,0-17 0,0 18-1,0-18 1,0-36 0,0-34 30,0-19-46</inkml:trace>
  <inkml:trace contextRef="#ctx0" brushRef="#br1" timeOffset="138190.13">12453 14164 0,'0'-18'15,"0"36"-15,0-53 16,-18 35 15,18 17 0,0 1-31</inkml:trace>
  <inkml:trace contextRef="#ctx0" brushRef="#br1" timeOffset="139140.23">12929 14235 0,'-17'0'0,"34"0"0,-70 0 16,-17 17-16,52 1 15,-35 52 1,53-52-16,-17 53 15,17 17 1,17-35 0,19-36-1,-1-17 1,-18 0 0,-17-17-16,0-54 31,0 18-16,36-70-15,17 52 32,35-17-32,35 70 15,-34 36 17,-37 70-17,-34 0 1,-18 1-1,-35-19 1,0-35 0,17-35-16,0 0 15,1-17 1,17-36 0,0 0 15,88-53-31,18 18 31,-1 17-15,-16 71-1,-36 36 1,-36 17 0,-17 17-1,0 1 1,0-36-1,-17-35 1,-1 0 0,18-35-1,35-36 1,36 1 0,-54 52-16,72-35 15,-54 18-15,71 17 31,-18 18-15,-88 88 0,-18 0-16,-17 18 31,17-88-31,1 17 16,17-17-1,35-53 16,-17 17-31</inkml:trace>
  <inkml:trace contextRef="#ctx0" brushRef="#br1" timeOffset="139660.26">15699 13794 0,'0'70'15,"0"-52"-15,0 17 0,-18 71 16,0 53 15,-17-1-31,35-52 32,0-88-32,0 70 0,0-106 46,0-34-30,-18-37-16</inkml:trace>
  <inkml:trace contextRef="#ctx0" brushRef="#br1" timeOffset="139960.04">15434 14111 0,'0'0'16,"0"-70"-16,0 34 15,18-17-15,70-35 31,18 35-31,88 36 32,-71 52-32,-17 88 31,-106-17-15,-71-35-1,-87-1 1,-1-34-1,71-19 1,141-34 15,70-36-15,-88 53-16</inkml:trace>
  <inkml:trace contextRef="#ctx0" brushRef="#br1" timeOffset="140382.94">16457 13970 0,'-18'0'15,"-34"0"1,34 0-16,-53 53 16,-35 17-1,71 36 1,18-18-1,34 18 1,54-53 0,88-53-1,-54-35 1,1-36 0,-71-34-1,-35 34 1,-70-35 15,-36 36-15,-17 70-1,52 17-15,18 54 32,53-1-17,35 1 1,89-36-16</inkml:trace>
  <inkml:trace contextRef="#ctx0" brushRef="#br1" timeOffset="141070.32">17004 14111 0,'0'0'0,"-18"0"0,1 0 0,-36 0 16,0 53-1,17 18 17,19-1-17,17 18 1,0-52 0,17-19-16,1-17 15,17-17 1,-17-54-1,-18-35 1,18 18 0,17-35-1,-17 87 1,-1 36 0,19 36-1,-1 52 1,0-35 15,18 0-31,18-18 31,-1-35-15,18-18 0,-35-17-1,0-36 1,-18 1-1,-17 35-15,17-54 16,-17 72 0,0 17-1,-18 88 1,0 18 0,0 52-1,0-69 16,-36-19-15,19-17-16,17-70 47,0-1-47</inkml:trace>
  <inkml:trace contextRef="#ctx0" brushRef="#br1" timeOffset="142748.39">19226 13917 0,'0'0'16,"0"-18"-16,-17 1 16,-19 17-16,-34 70 15,52 36 17,-35 53-17,0-18 1,-17 0-1,52-123-15,-35 52 16,-17-52 0,17-53-1,35-36 1,18-70 0,0 0-1,35 17 16,-17 89-31,0 53 32,-1 70-32,19 18 31,17 35-15,-53-123-16,70 70 15,18-18 1,18-70-1,53-17 1,0-71 0,-53-18-1,-89 70-15,18-122 16,-35 34 0,-88-52 15,-18 88-31,-70 88 15,123 0 1,-53 70-16,18 89 31,88 0-15,0-36 0,71 18-16,17-70 31,71-36-16,-107-35-15,90 0 16,52-70 0,-53-36-1,-71 17 1,-52-16 0,-18 87-16,0-35 15,-35 53 16,-18 35-31,35 54 32,0 16-32,18-34 15,36 17 17,34-88-17,36 0 1,0-35-1,53-53 1,-18-1 0,-71 19-1,-70 52-15,0-17 16,-35 35 0,-35 53-1,34 35 1,36-17-1,18 17 17,-18-70-32,35 34 15,-35-34 1,-17-36 0,-1 18-1,-35-52 1,18-1-1,17 35 1,18 89 15,18-36-15,88 0 0,-89-17-16,54-18 15,-36 0 1,106 0-16,-17-36 15,-71-34 17,-1-36-32,-34 35 31,-18-17-15,-18 124 15,1 69-16,17-34 1,0-53-16,0 35 16,17-36-1,1 1-15,17-18 16,1-18 0,-19-17-1,1-53 1</inkml:trace>
  <inkml:trace contextRef="#ctx0" brushRef="#br1" timeOffset="142909.75">20990 14076 0,'0'-18'16,"0"36"-16,-53-53 16,18 35-16,17 0 31,18 17-16,53 36 1,-35-53-16</inkml:trace>
  <inkml:trace contextRef="#ctx0" brushRef="#br1" timeOffset="143580.17">21502 14235 0,'0'0'16,"0"-18"-16,-35 0 16,-18 1-1,-18 17-15,-52 35 32,34 18-17,36 53 1,36-36-1,34-34 1,54-19 0,52-34-1,-87-1-15,87-53 16,-70 1 0,-35-1-1,-18 36 16,0 53 1,0 17-32,-35 88 0,-18 54 31,35-19-15,18 107-16,0-53 31,0 88-16,0-248-15,-53 178 16,-53-89 0,-88-35-1,35-106 1,-52-53 0,52-88-1,141 88 1,-17-106-16,35-88 15,71 53 17,87 0-17,36 35-15,-88 89 16</inkml:trace>
  <inkml:trace contextRef="#ctx0" brushRef="#br1" timeOffset="144039.89">21837 14235 0,'0'0'0,"0"-18"31,0 0-31,0 36 31,0 35-31,-53 53 16,18-36 15,-1-17-15,19-35-16,17-36 31,0-35-15,17-35-16,36 0 31,88-18-16,-105 71-15,105-18 16,35 53 0,-35 53-1,-105 35 1,-36 53 0,-71-35-1,53-71-15,-105 53 16,52-35 15,-105-35-31,123 0 16</inkml:trace>
  <inkml:trace contextRef="#ctx0" brushRef="#br1" timeOffset="144890.17">1076 16157 0,'0'-17'0,"0"34"0,0-52 0,18 0 16,-18 17-16,0 36 31,0 17-31,0 71 31,0 35-31,0 18 16,0-36 15,0-52-15,0-18-1,53-53 1,-36-36-1,1 36-15</inkml:trace>
  <inkml:trace contextRef="#ctx0" brushRef="#br1" timeOffset="145210.47">1147 16369 0,'0'0'0,"-18"-35"0,0-1 16,18-105-1,0 53 1,71-18 15,35 89-15,52 17-1,-52 70-15,-71 54 32,-70-1-32,-53-52 31,-18-1-16,71-35 1,17-35 0,71 0-1,71-17 1</inkml:trace>
  <inkml:trace contextRef="#ctx0" brushRef="#br1" timeOffset="146232.04">2170 16369 0,'0'0'0,"0"-18"0,0 1 16,0-36 0,-53 17-16,-18-34 31,18 52-16,-17 1 1,17 87 0,35-52-16,-35 88 15,36 35 1,17-53 0,17-35-1,1-53 1,35 0-16,-18 0 15,36-35 1,17-36 0,-35 0-16,-18 1 31,-35-36-15,0 53-1,0 124 16,0 17-15,0 18 0,35-36-1,53-17 1,-70-53-16,70 0 16,18-17-1,18-54 1,-54 0 15,-17-52-31,-18-36 31,-35 18-15,0 88 0,-17 88-16,-19 54 31,1 34-16,17 36 1,18-124-16,0 53 16,36-17-1,17-71 1,52 0 0,-16-35-1,34-71 1,-52 0-1,-18-18 1,-53-17 0,0 88-1,-18 53 17,0 71-17,1-36-15,-1 106 16,18-17-1,0-18 1,0-53 0,0-18-1,0-53 17,18-52-17</inkml:trace>
  <inkml:trace contextRef="#ctx0" brushRef="#br1" timeOffset="146460.07">2910 16192 0,'-17'0'0,"34"0"16,-52 0-16,0 18 0,17-18 31,36 0-16,70 0 1,-70 0-16,105-35 16,-17 17-1,-18 1 1,-70-1-16</inkml:trace>
  <inkml:trace contextRef="#ctx0" brushRef="#br1" timeOffset="146880.4">3475 16369 0,'-18'18'0,"36"-36"0,-36 53 0,1-35 16,17 18-1,35-18 1,53-53-1,-17 0 1,-18-35 0,-36 35-1,-17 35-15,-17 1 16,-1 17-16,-35 0 16,-35 88-1,35-18 1,35 36 15,18-18-31,53-17 31,53-71-15,-18 0 0,36-18-1,-54-17 1,-17-18-1</inkml:trace>
  <inkml:trace contextRef="#ctx0" brushRef="#br1" timeOffset="147214.51">3969 16228 0,'0'-18'0,"0"36"0,0-71 16,35 18 0,18 35-1,0 0 1,-36 17-1,36 54-15,-35-1 16,0 19 15,-18-37-31,0-16 32,-18-36-17,0 0 1,18-53-1,0-18 1,0 1 0,53-19-1,0 37 1,-35 34-16,70-17 16</inkml:trace>
  <inkml:trace contextRef="#ctx0" brushRef="#br1" timeOffset="147664.35">4586 16069 0,'0'18'0,"0"-1"15,0 36 1,0 0 0,0 18-16,0-1 31,0-17-16,0 0 1,-18-35 0,-17-18-1,18 0 1,17-71 0,0-17-1,70-53 1,36 0-1,17 88 17,-52 53-32,17 70 31,-35 19-15,-53-54-16,18 53 15,-18-70-15,0 52 16,0 1-1,-18-54 1,-17-17 0</inkml:trace>
  <inkml:trace contextRef="#ctx0" brushRef="#br1" timeOffset="148430.44">6491 15910 0,'-18'-17'0,"36"34"0,-71-87 31,53 52-31,-17 18 16,17 18 0,0 70-1,-36 53 1,36-88-16,-35 35 15,0 18 1,35-88 0,0-36 31,70-88-32,-52 88-15,17-87 16,18-19-1,-18 89 1,1 53 0,-19 52-1,19 36 1,-36-71-16,35 36 16,53-1-1,0-70 1,36-17-1,-18-19 17,-18-69-17,-71 69-15,-17-52 0,-35-18 32,-18 53-32,-17 36 31,34 17-16,72 0 17,-19 0-32,1 0 15</inkml:trace>
  <inkml:trace contextRef="#ctx0" brushRef="#br1" timeOffset="149112.78">7391 15610 0,'-18'0'16,"0"18"-16,18 0 16,-17-1-1,17 54 1,0 70 0,0-35-1,-18-71-15,0 53 16,-17-17-1,35-54 1,-17-69 15,17-19-15,0 36-16,52-71 16,19 18-1,53 35 1,-36 53-1,0 35 1,-53 36 15,0 70-15,-17-88 0,35-36-16,0-17 31,35-17-16,0-72 1,-35 1 0,-35 18-1,-18 52 1,-18 18 0,1 35-1,-19 71 1,36-35-1,0-18 17,18-53-1,-18-18-15,18-35-1,-18 35-15,17 1 0</inkml:trace>
  <inkml:trace contextRef="#ctx0" brushRef="#br1" timeOffset="149259.85">8132 15699 0,'0'-18'0,"0"-17"31,0 211-31,0-299 16,-18 70 0,0 70-16,18 1 15,18 0 1,17-1-1</inkml:trace>
  <inkml:trace contextRef="#ctx0" brushRef="#br1" timeOffset="149560.31">8661 15699 0,'-18'0'0,"36"0"15,-54 0-15,19-18 0,-19 18 16,-34 0 0,52 0-16,-52 71 15,52-19 1,0 72 0,18-54-1,53 1 1,53-53 15,53-18-15,-53-53-16,0-18 15</inkml:trace>
  <inkml:trace contextRef="#ctx0" brushRef="#br1" timeOffset="150030.25">9102 15557 0,'0'0'15,"0"-17"-15,0-1 0,0 1 16,0 34 0,-18 71-1,0 18 1,1 18 0,-1-36-1,0-35 1,1-53 31,17-35-32,0-36 1,70-35 0,19 36-16,34-1 31,-17 71-16,-71 35 1,-17 54 0,-18-72-16,0 36 15,-53 18 1,18-36 0,35-17-1,0-54 32,0 19-47</inkml:trace>
  <inkml:trace contextRef="#ctx0" brushRef="#br1" timeOffset="150330.18">10619 15681 0,'0'0'16,"-18"0"-1,0 0 1,1 88 0,-1-35-1,0 18 1,1-36 15,17 0-31,17-35 31,1 0-31,17-17 0,36-36 32</inkml:trace>
  <inkml:trace contextRef="#ctx0" brushRef="#br1" timeOffset="150695.98">11165 15610 0,'0'0'0,"18"-17"16,-36 17-1,-87 0 1,16 35 0,54 0-1,35-17 1,106 0-1,-53-18-15,53 0 32,35 35-32,-71 18 31,-70-18-15,-70 36-1,-71-18 1,-18-36-1,88-17 1,36 0 0,0-70-1,17 34 1</inkml:trace>
  <inkml:trace contextRef="#ctx0" brushRef="#br1" timeOffset="150840.04">10548 15416 0,'-18'0'0,"36"0"0,-53 0 16,17-17-1,0 17 1,1 0 0,-1 0-16</inkml:trace>
  <inkml:trace contextRef="#ctx0" brushRef="#br1" timeOffset="152180.93">12947 15540 0,'18'-18'15,"-36"36"-15,53-53 0,-17-71 32,-18 88-32,-18 0 15,-35 36 1,36 0-16,-19 88 16,36 17-1,0 36 1,0-36-1,0 18 17,71-88-17,52-53-15,19-53 32,-1-70-32,-36-36 31,-52 53-16,-35-52 1,-18 87 0,0 53-16,-35 89 31,-18 52-15,18-17-1,35-70-15,-18 69 16,18 19-1,18-36 17,52-70-32,1-54 31,34-52-15,-16 0-1,-19-18 1,-70 89-16,0-19 15,-17 36 17,17 53-17,0 0 1,53 18 0,-36-54-16,18 36 15,-17-18 1,-53-35 15,-36-17 0,36-18-31,17 17 16,1 0 0,-1 18-16,18 53 46,71 0-30,-1-35 0,-35-18-16,107 0 15,-1-18 1,35-52 0,-70 17-1,-18-36 1,-88 54-1,18-18-15,-18 36 16,0-19 0,-36 36-16,-16 18 15,-1 53 17,35-19-17,18 54 1,35-53-1,53-18 1,36-35 0,-89 0-16</inkml:trace>
  <inkml:trace contextRef="#ctx0" brushRef="#br1" timeOffset="152697.35">15275 15752 0,'0'-18'0,"0"36"15,-35-89-15,-53 18 32,53 53-32,-18 0 15,-106 0-15,88 53 32,18 53-17,18 0 1,35-36-1,53-17 1,18-53 0,-36 0-16,106-35 15,-35-36 1,17-35 0,-70 1-1,-35-72 1,-18-17 15,0 88-15,0 106-16,0 89 31,-18 69-15,18-34-1,0 17 1,0-106-16,0 53 15,0-17 1,18-53 0,35-18-1,35-53 1</inkml:trace>
  <inkml:trace contextRef="#ctx0" brushRef="#br1" timeOffset="153012.25">17233 15346 0,'-17'17'16,"-36"54"-1,0 35 1,-18 35 0,54-106-16,-19 71 15,19 0 1,17-36 0,0-52-1,35-18 1,-35-35-1</inkml:trace>
  <inkml:trace contextRef="#ctx0" brushRef="#br1" timeOffset="153459.94">16845 15752 0,'0'0'16,"0"-18"-1,35 0 1,-17 18-16,70-17 15,124-19 1,-53 19 0,17 17-1,-141 35 1,-35 18 0,-106 35-1,71-17 1,35-1-1,53-35 17,71-35-17,-19-35 1,-69 18-16,70-54 16,-71-35-16,-35 18 31,-88 0-16,-18 70 1,-71 18 0,72 71-1,105-18 1,88 0-16</inkml:trace>
  <inkml:trace contextRef="#ctx0" brushRef="#br1" timeOffset="155863.31">20373 15769 0,'0'0'0,"18"0"0,52-53 15,-52 36-15,-1-19 32,-17-17-17,0-35 1,-105 0 0,-37 70-16,37 36 31,-19 88-16,54 17 1,34 36 0,36-53-1,18-88-15,70 52 16,0-70 0,53-53-1,-17-17 1,-1-36-1,-105 71 1,35-54 0,-35-34-16,-18 105 31,0 124 0,0-88-31,17 35 16,-17-18-16,53 71 15,18-36 1,17-52 0,0-18-1,-53-18-15,36-35 16,-1 0 0,-52 18-16,53-71 15,-18 18 1,17 0 15,-35 70-31,1 54 31,-36 34-31,0-17 32,17-53-1,-17-18-16,0 1 1,0-54 0,-17 18-1,-19 53 1,1 18 0,17 70-1,-17 36 1,35-54-1,0 36 1,71-35 15,52-71-31,-17-18 32,35-70-17,-35 17 1,-71 36-16,106-89 15,-52 54 1,-19 17 0,-35 53-1,-35 35 17,0-17-17,0-1-15,0-34 47,0-18-16,0-18-31,0 35 32,0 0-32,-35 18 0,-18 18 31,0 70-16,18-17 1,35 17 0,0-70-16,0 52 15,53-35 1,53-17 0,-18-18-1,71-18 1,-53-17-1,35-71 17,-106 36-32,-35-1 31,0 54-15,-71 34-1,36 54 1,0 17-1,35-17 1,17-36 0,72-18-1,-19-17 1,54-35 0,-1-35-1,-35-1 1,-52 18-1,-36 18 1,-36 52 15,36 1-15,0 35 0,0-35-16,0 35 15,0 0 1,0-36-1,-17-17 17,-1 0-32,18-17 15,-35-19 1,17 19 0,-17 34 15,35 19-16,0-19-15,0 18 16,70-17 15,36-18-15,-18 0 0,54-35-16,-1-18 31,-18-18-16,-70-17 1,-53 35 0,-53 36-1,0 17 1,36 70 0,17-52-16,0 52 15,0 1 1,17-18-1,-17-36 17,-35 1-32,-53 0 31,17-18-15,54-36-16,-1-16 31</inkml:trace>
  <inkml:trace contextRef="#ctx0" brushRef="#br1" timeOffset="156179.99">24553 15134 0,'0'0'15,"-53"18"1,36-1-16,17 1 16,-36 88-16,1 35 15,35-35 17,0 0-17,0-36 1,0-34-1,53-36 1,-18-18 0,-17 18-16</inkml:trace>
  <inkml:trace contextRef="#ctx0" brushRef="#br1" timeOffset="156880.15">24959 15169 0,'0'-17'0,"0"34"0,0-52 0,0 53 16,-35 88 0,17-53-1,0 17-15,1 106 32,17-87-32,0-19 31,0-52-16,53-36 17,-36 1-32,36-36 15,35-36 1,-35 37 0,0 16-1,-35 36 1,-18 71-1,0-1 1,0 1 0,18-18-1,35-35 17,35-18-32,18-36 31,-36 1-16,-52 17-15,35-52 16,-36-36 0,-17 35-1,-35 54 1,-36 70 0,36 52-1,35-16 1,53-36-1,35-18 17,-17-35-32,70-18 31,-88-17-15,-18-18-16,-35-53 31,0 71-16</inkml:trace>
  <inkml:trace contextRef="#ctx0" brushRef="#br1" timeOffset="157112.78">24024 15575 0,'0'0'0,"18"18"32,-1-18-32,54 0 0,88-36 15,52 19 17,-87-18-17,-89 35 1</inkml:trace>
  <inkml:trace contextRef="#ctx0" brushRef="#br1" timeOffset="159940.47">10283 17533 0,'-17'0'0,"34"0"0,-69-35 31,52 17-15,0 0 0,17-17-16,54 0 31,-54 17-31,36-52 15,-35 17 1,-53 18 0,-36 17-1,-35 36 1,-17 34 0,52 19-1,71-36-15,18 36 16,70-18-1,0-53 1,71 0 0,-53-36-1,-89 36 17,-69 36-1,-72 70-16,71-1 1,36-34 0,17 0-1,17-71-15,54 0 16,35-36 0,52-70-1,1 1 1,70-107-1,-176 141 1,-35 18-16,-18-70 16,-35 52-1,-18 71 17,-18 89-32,36 16 31,17 107-16,54-88 1,52-36 0,70-35-1,-34-53 1,70-71 0,-88 1-1,-36-36 1,-52 0-1,-18 53 17,-35 53-32,-36 18 15,18 123 17,53-53-32,0-17 31,71-19-16,17-52 1,53 0 0,0-52-1,-105 34-15,87-53 16,-17-35 0,-89 54-1,-17 34 1,-35 36-1,0 70 17,17 18-32,18-36 15,0-35 17,18-35-1,17-52-16,-17 34-15,17-70 16,-17-18 0,17 53-1,0 18 1,1 35 0,-1 53-1,-18-18-15,19 35 16,-1 19 15,0-1-15,1-53-16,17-35 31,-36 0-31,36-35 16,0-18-1,35-71 1,-17 19-1,17 16 1,-53 54 0,-35 53-1,0 35 1,0 52 0,0-34-1,18 17 1,35-52-1,53-36 1,70-36 15,-70-17-31,-18-35 32,-53 18-32,-35-1 31,-35 53-16,17 18-15,-52 18 16,17 35 0,35 17-1,36 19 1,35-19 0,70-34-1,-17-36 1,-18-18-1,1-53 17,-37 18-32,-16-35 15,-19 35 17,-17 89-1,0-19-31,-17 54 15,-19-1 1,36-17 0,0-17-1,0-54 17,18-35-17,53-35 1,-36 17-1,35 54 1,-34 17 0,-19 52 15,1 19-15,-18-18-16,71 0 31,-19-53-16,-34 0-15,88-18 16,-35-35 0,17-53-1,-35 18 1,-18-35 0,-35-71-1,0 141 1,-53 71-1,18 70 1,17 35 15,18-35-15,0 53 0,18-105-16,-1-19 0,19 19 31,-1-19-16,0-17 1,-17-35 0,-1-18-1,-17 18-15,0-18 16</inkml:trace>
  <inkml:trace contextRef="#ctx0" brushRef="#br1" timeOffset="160129.98">14570 17233 0,'-18'0'0,"36"0"47,70-17-47,35-19 32,18 1-32,-70-18 31,35 18-31</inkml:trace>
  <inkml:trace contextRef="#ctx0" brushRef="#br1" timeOffset="162090.24">16528 17410 0,'0'-18'15,"0"-88"17,0 88-32,-18-52 0,0 52 15,-35-70 1,-52 18 0,-19 70-1,18 35 1,-52 71 15,87-1-31,0 19 16,71-106-16,0 52 31,71-17-15,17-53-1,53-53 1,-17 0-1,-89 36-15,71-72 16,-53-16 0,-36 34-1,-17 36 1,-17 52 0,-18 72-1,17-54-15,18 35 16,0 54-1,35-54 1,36-34 0,17-36-1,18-36 17,17-34-17,-52-18 1,-18-36-1,-36 54 1,-17 17 0,-17 106 15,17-36-31,0 54 16,0 17-1,17-35 1,54 17-1,-1-52 17,36-18-32,-18-35 31,-52-18-15,-19-18-16,-52 18 31,-18-17-16,53 35 1,106-1 0,53 19-1,70-19 1,-70 36 0,0-17-1,-124 17 1,-70 0-1,-54 0 17,-34 70-17,35 1-15,-18 35 32,71-36-32,35-52 0,0 52 31,88-34-16,0-36 1,35-18 0,-52-35-1,17-17 1,-70 34-16,17-52 16,-17-18-1,-18 71 1,-36 88 15,19-35-15,-1 52-16,1 18 15,17-35 17,35-17-17,18-19 1,53-17-1,-1-35 1,1-53 0,-35-18-1,-18-53 1,-36 36 0,1-18-1,-18 123 1,-18 18-16,-52 88 15,17 36 1,18 34 0,35-69-1,35 16 17,18-52-17,-36-35-15,89-18 16,-35 0-1,35-35 1,-36-1 0,-17-52-1,-35 53 1,-18 70 15,-18 18-15,18 18-1,0-54 1,0 1-16,35-18 47,1-35-31,-19 35-16</inkml:trace>
  <inkml:trace contextRef="#ctx0" brushRef="#br1" timeOffset="162280.04">19032 17022 0,'0'0'15,"-17"0"-15,-1 0 32,0 0-17,18-18 16</inkml:trace>
  <inkml:trace contextRef="#ctx0" brushRef="#br1" timeOffset="162891.87">19456 17198 0,'35'0'15,"-17"0"1,-1 0-16,36-35 16,-35 35-16,-1-53 15,-17 0 1,-52-18-1,-37 36 17,54 17-32,-53 18 0,-36 71 31,54 52-31,52-52 16,18 17 15,35-35-16,71-35 1,-88-18-16,70 0 16,-17-18-1,-18-17 1,0-36 0,-36 1-1,-17 34 1,-17 89 15,-1 0-15,18 18 15,0-18-15,53-36-1,35 1 1,-17-18-16,-1-35 15</inkml:trace>
  <inkml:trace contextRef="#ctx0" brushRef="#br1" timeOffset="164013.1">20091 16810 0,'0'0'0,"-18"0"31,-17 35-31,17 53 16,0 53 0,18-52-1,0-72 1,0 54 0,-17-36-16,17-53 62,0 1-62,0-18 16,0 17-16,53-35 15,17 0 1,19 35 0,16 18-1,-52 53 1,-35-35-16,-18 53 15,0-19 1,-88 1 15,17-17-31,-35-36 32,89 0-32,-19 0 0,-17 0 31,53 17 31,18-17-62,0 18 16,-1-18-16,36 0 16,53 0-1,0 0 1,17-35-1,-34-18 1,-19-35 0,1-36 15,-36 1-15,0 52-16,-17 53 31,-71 89 0,35-53-31,-17 70 16,0 18-1,35-36 1,0 1 0,17-54-1,72 1 1,17-18-1,-18-35 17,-18-1-32,-34-34 31,-19 17-15,-34 35-1,-54 18 1,53 53-1,1 18 1,17-18 0,0 0-1,17-36 1,19-17 0,-19 0-1,36 0 1,-18-53-1</inkml:trace>
  <inkml:trace contextRef="#ctx0" brushRef="#br1" timeOffset="164380.21">21855 17110 0,'-18'-18'16,"18"36"15,0-1-16,-18 1-15,18 35 16,-17-35-16,17 17 16,-18 0 15,0-35-31,18 18 31,-17-54-15</inkml:trace>
  <inkml:trace contextRef="#ctx0" brushRef="#br1" timeOffset="164596.13">21696 16880 0,'0'0'16,"0"-17"-16,0-1 0,-18 18 31,36 0 16,-1 0-47,19 35 16</inkml:trace>
  <inkml:trace contextRef="#ctx0" brushRef="#br1" timeOffset="165110.17">22154 17004 0,'0'0'0,"0"18"16,0-1-1,0 36 1,0-35-16,0 35 15,18 17 17,-18-17-32,0-18 15,0-17 17,0-36-1,0-17-31,0-35 31,35-1-15,54-35-16,16 36 31,36 34-15,-105 36-16,34 36 15,-34 69 1,-36-16-1,0-19 1,-18-17 0,-35-35 15,35-18-15,18-18-1,0 0-15</inkml:trace>
  <inkml:trace contextRef="#ctx0" brushRef="#br1" timeOffset="165713.21">24007 16986 0,'0'0'16,"0"-17"-16,35-72 15,-35 72-15,17-19 16,-17 1-16,0-18 16,0 89 15,0 34-15,-17 89-1,-1-18 1,-17 18-1,17-36 1,1-17 0,17-53-1,17-53 1,1-35 0</inkml:trace>
  <inkml:trace contextRef="#ctx0" brushRef="#br1" timeOffset="166025.28">23936 17163 0,'-18'-71'16,"36"142"-16,-36-248 0,54 54 15,52 35 1,53 70 15,-35 36-15,-71-1-16,36 71 0,-54 54 31,-52-72-15,-89 18-16,19-70 31,-19 0-15,177-36 15,88-35-16,-88 35 1</inkml:trace>
  <inkml:trace contextRef="#ctx0" brushRef="#br1" timeOffset="166420.25">24871 16916 0,'17'0'16,"-34"0"-16,-36 35 31,35-17-31,-35 35 0,-70 52 31,70-16-15,53-1-1,53-18 1,35-70 0,71 0-1,-36-17 1,18-54-1,-123 53-15,0-70 16,-54-70 0,-52 52 15,-53 35-15,53 89-16,-18 70 31,106 18-16,35-36 1,106-34 0,-105-36-16</inkml:trace>
  <inkml:trace contextRef="#ctx0" brushRef="#br1" timeOffset="167079.09">25788 16986 0,'0'-17'0,"0"34"0,0-52 0,-18 35 16,-35 53 0,36-18-1,-18 18-15,17-18 16,-35 71 0,35-53-1,1 0 1,17-35-1,53-54 17,-36 36-32,19-70 15,34-36 1,-35 0 0,18-17-1,-35 123 1,-18 35-1,0 0-15,0 53 32,0 18-17,0-35 1,35-36 0,53-17-16,36-36 31,-1-35-16,-34-17 1,34-54 0,-52 36-16,-36 53 31,-35 70-15,-18-17-16,-35 87 15,-17 37 1,17-54-1,18 0 1,-18-35 0,-18 0 15,53-36-31</inkml:trace>
  <inkml:trace contextRef="#ctx0" brushRef="#br1" timeOffset="-49973.3">776 4339 0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32:12.0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1288 0,'0'0'0,"0"-18"0,0-53 31,0 54-15,0-1 0,0-17-1,0 53 1,0 34-1,0 90 1,0-1 0,-35 53-16,17-71 31,1-88-31,-19 71 16,19-53-1,17-88 16,0-71-15,0 18 0</inkml:trace>
  <inkml:trace contextRef="#ctx0" brushRef="#br0" timeOffset="268.49">2487 1305 0,'0'-17'16,"0"34"-16,18-52 0,17 0 0,36-18 31,-19 53-15,19 70-1,0 54 1,-36-1 0,-35 71-1,0-70 1,0-89-16,-35 71 15,17-71 1,0-35 0,-17-17-1</inkml:trace>
  <inkml:trace contextRef="#ctx0" brushRef="#br0" timeOffset="469.01">2293 1782 0,'18'0'15,"17"0"1,-17-18-16,87-17 16,54-1-1,-53 1 1,17 17-1</inkml:trace>
  <inkml:trace contextRef="#ctx0" brushRef="#br0" timeOffset="1082.81">3528 1640 0,'17'0'0,"-34"0"0,34-17 0,-17-19 16,0 1-16,-70-35 31,-1 34-15,-35 36-1,18 0 1,71 18-16,-72 88 15,54 17 1,0 18 0,35-70-1,18-18 17,34-35-32,-34-18 15,70-53 1,0-18-16,36-70 31,-71 35-15,0-35-16,-36 0 31,-17 35-15,-17 53-1,-19 88 1,36 89-1,-17-1 1,17 107 0,0-142 15,0 0-31,17-70 31,36-18-15,-35 0-16</inkml:trace>
  <inkml:trace contextRef="#ctx0" brushRef="#br0" timeOffset="1478.85">3739 1535 0,'0'0'0,"0"-18"0,0 0 15,0-35 1,0 18-1,18 35-15,35 0 16,18 0 0,17 88-1,-53-35 1,0 53 0,-35-71-1,0 18 1,0-35-1,0-36 17,0 1-32,18-19 0,-18-87 31,35 35-15,0 17-1,-35 53 1,53 1-1,-35 17-15</inkml:trace>
  <inkml:trace contextRef="#ctx0" brushRef="#br0" timeOffset="2119.07">4904 1587 0,'17'-17'0,"-34"34"16,34-52-16,-17 0 16,0-18-1,-35-18 1,17 54-16,-52-36 15,-54 35 1,36 36 0,-35 88 15,52 0-31,18 88 31,53-106-15,35 0-16,18-88 31,71-18-15,-36-35-16,53-52 31,-106 69-31,54-52 16,-36-35-1,-36 70 1,-17 35-1,-53 106 17,53-17-17,0 17 1,0 0 15,36-52-15,34-36-16,-17 0 31,35-71-31</inkml:trace>
  <inkml:trace contextRef="#ctx0" brushRef="#br0" timeOffset="2600.02">5256 1429 0,'0'0'0,"0"-18"16,0 89 15,0-18-15,0-1-1,0 19 1,0-18 0,0-35 15,-17-18-31,-1 0 31,18-53-15,0 0-16,71-88 31,-1 88-15,-35 35-16,107-35 15,-37 53 1,19 53-1,-89 18 1,-35 34 0,0-69-16,-35 17 31,0 17-31,-1-52 16,54-53 15,-18 17-16</inkml:trace>
  <inkml:trace contextRef="#ctx0" brushRef="#br0" timeOffset="2848.71">6138 1252 0,'0'0'16,"0"-17"-16,18-19 15,-18 54 16,0 17-31,-35 36 16,-18 52 0,17 1-1,36-36 1,0-17 0,18-71-1,35 0 1,18-18-1,-54-17 1</inkml:trace>
  <inkml:trace contextRef="#ctx0" brushRef="#br0" timeOffset="3048.57">5874 1464 0,'-18'0'15,"36"0"-15,-36 18 16,36-18 0,52 0-1,-34-18-15,34 0 16,-35 1 0</inkml:trace>
  <inkml:trace contextRef="#ctx0" brushRef="#br0" timeOffset="3698.52">6791 1570 0,'18'0'0,"-36"0"0,53-35 0,1-18 15,-36 17 1,0-17 0,0 36-16,-53-36 31,-36 35-31,19 18 31,-18 53-15,17 35-16,1 18 31,70-71-31,-18 54 16,18-19-1,53-52 1,53-18-1,52-53 1,-69-18 0,52-52 15,-124 52-31,1 1 31,-18 52-15,0 36-16,-35 35 31,35-36-31,0 72 16,0-19-1,0 1 1,35-36 0,36-17-1,-1-18-15</inkml:trace>
  <inkml:trace contextRef="#ctx0" brushRef="#br0" timeOffset="4385.06">7638 1358 0,'0'-17'0,"0"34"0,0-52 15,-18 35 1,0 0-16,-87 0 0,16 53 31,19 35-15,34-17-16,36 17 31,0-35-15,89-53-1,-19 0 1,36-53-1,-35 0 1,-18-35 0,-36 17-1,-17 53 1,0 54 31,-17 52-47,17 53 31,-18 18-15,18-106-16,0 194 0,0-71 31,0 89-15,0-89-1,-35 36 1,-54-54-1,72-122-15,-89 17 16,-35-36 0,-36-87-1,19-36 1,-54-88 0,194 70 15,18-52-31,89 53 31,52-54-15,-35 36-16</inkml:trace>
  <inkml:trace contextRef="#ctx0" brushRef="#br0" timeOffset="4769.22">7902 1464 0,'0'-18'16,"0"1"0,18-1-16,-1 18 15,19-35 1,17 17-16,-36-17 31,-17 0-15,-53 35-16,0 53 31,-17 35-15,35 18-1,35-54 1,0-34-16,53 35 15,35-53 1,35-35 0,-35-18-1</inkml:trace>
  <inkml:trace contextRef="#ctx0" brushRef="#br0" timeOffset="5078.43">8502 1358 0,'53'-35'16,"-106"70"-16,106-88 0,-88 53 31,-36 18-15,-17 35-16,53 0 31,35-18-15,70-17-1,1 17 1,-1 0-1,-52 0 1,-36 1 0,-52 17-1,-36-18 1,35-35 0,54 0 15,-1 0-31</inkml:trace>
  <inkml:trace contextRef="#ctx0" brushRef="#br0" timeOffset="5702.37">10213 1323 0,'0'-18'15,"0"36"-15,0-53 0,-35-36 16,35 53-16,-18 1 31,-17-1-15,17 18-16,-17 35 0,-36 54 31,36 34-15,17-105-16,18 70 15,18-18 1,70-70-1,53 0 1,0-52 0,-52-1-1,-72 35 1,36-70-16,-53 0 31,-70-18-15,-19 53-16,-52 53 31,18 35-15,105 0-16,36-17 31,158-18-15,-17 0-1,35-35-15</inkml:trace>
  <inkml:trace contextRef="#ctx0" brushRef="#br0" timeOffset="6103.3">11095 952 0,'0'-52'0,"0"104"0,-35-193 15,-71 141 1,35 53 0,-17 106 15,35 0-31,53-106 15,-53 194 1,53-36 0,0 72-16,-35 16 31,17-69-15,-17 122-1,-18-210 1,-18-1-1,-17-71 1,-18-70 0,-88-70-1,142 34-15,-195-87 16,88-1 0,53-34 15,88 34-16,54-34 1</inkml:trace>
  <inkml:trace contextRef="#ctx0" brushRef="#br0" timeOffset="6430.14">11765 1147 0,'-18'0'0,"36"0"0,-36 17 16,18 1-16,0 17 0,0-17 0,-17 123 31,-1 18-15,1-71-16,-1 0 31,18-53-15</inkml:trace>
  <inkml:trace contextRef="#ctx0" brushRef="#br0" timeOffset="6768.3">11571 1199 0,'0'0'0,"0"-35"0,0 18 0,0-19 16,0-34-1,71-1 1,34 36-16,1 35 31,35 53-15,-105-36-16,34 72 15,-70 16 1,-53-34 0,-70 0-1,17-36 1,35-18-1,107-34 17,-19-1-17</inkml:trace>
  <inkml:trace contextRef="#ctx0" brushRef="#br0" timeOffset="7168.78">12453 1076 0,'-18'0'16,"1"18"-16,-1-1 16,-88 71-16,18 36 31,35-18-15,53 17-1,18-52 1,70-36-1,18-35 1,35-35 0,-35-53-1,-71-18 1,-35-53 0,-53 53 15,-53 53-16,-17 53 1,52 53 0,36 53-1,35-35 1,106-36 0</inkml:trace>
  <inkml:trace contextRef="#ctx0" brushRef="#br0" timeOffset="7401.3">12982 1147 0,'0'0'0,"0"17"16,0 1-16,0 52 31,-53 19-15,18-1-16,17-71 0,1 36 31,17-35-15,35-36 15</inkml:trace>
  <inkml:trace contextRef="#ctx0" brushRef="#br0" timeOffset="7628.69">12894 1235 0,'0'-36'0,"0"72"0,18-107 0,-18 18 15,70 0 1,1 71 0,-18 70-1,-36-70-15,36 70 16,0 18 15,-53-53-15,18-36-16,-1-17 31,36 0-15</inkml:trace>
  <inkml:trace contextRef="#ctx0" brushRef="#br0" timeOffset="8028.74">13758 1076 0,'-35'18'15,"0"17"1,-1-17-16,-69 70 16,16-35-1,1-18 1,71-17 0,70-54 30,-18 19-46,53-36 16,35-53 0,-34 35-1,-36 71 1,-36 53 0,-17 35-1,0-52-15,-53 87 16,36-35-1,-19 18 1,36-35 0,-17-18-1,-36-18 1</inkml:trace>
  <inkml:trace contextRef="#ctx0" brushRef="#br0" timeOffset="9028.61">2134 2681 0,'0'-18'15,"0"36"-15,0-53 0,-17 0 16,34 35 0,19-18-16,-19 18 0,71-18 31,89 18-15,-1 0-1,124 0 1,0 0-1,229 0 1,-370 0-16,335 18 16,247 0-1,52-18 17,-140 0-32,299 0 31,-193-18-31,-495 0 15,795-35 1,-283 18 0,194-18-16,-123 36 31,-265-19-15,159 19-1,-406-1 1,-18 18-1,-193-18 1,-177 18 15,35 0-15,-52 0-16</inkml:trace>
  <inkml:trace contextRef="#ctx0" brushRef="#br0" timeOffset="9178.92">13917 2293 0,'0'0'0,"-18"0"16,18 18-1,-17-1 1,-36 1 0,35 0-16</inkml:trace>
  <inkml:trace contextRef="#ctx0" brushRef="#br0" timeOffset="10118.43">141 4551 0,'-18'0'16,"36"0"-16,-53 0 0,-18 0 0,0 0 31,106 0 16,0 0-32,70 0-15,89 0 16,88-18 0,-89 1-1,-34-1 1,17 0 0,-159 18-16,18 0 31,-71 0 0,-17-17-31</inkml:trace>
  <inkml:trace contextRef="#ctx0" brushRef="#br0" timeOffset="10558.84">1129 4180 0,'-18'-17'0,"36"34"0,-53-34 16,17 17-16,0 0 16,18 70-1,18-17 1,105 18 15,19-54-15,69-17-16,-52-17 31,-88-1-15,-54 1-16,-87 17 31,34 17-15,-52 54-1,-18 17 1,-35 71-1,53-54 1,35 1 0,53-53-1,0-35 1,18-53 15</inkml:trace>
  <inkml:trace contextRef="#ctx0" brushRef="#br0" timeOffset="11650.45">2152 4022 0,'0'0'0,"0"-18"0,18-17 31,-18 52 0,0 54-31,0 70 16,0-88-16,0 141 31,-18-71-15,0-17-1,1-53 1,34-70 15,36-36-15</inkml:trace>
  <inkml:trace contextRef="#ctx0" brushRef="#br0" timeOffset="11899.09">2628 3951 0,'0'-18'0,"0"36"0,18-53 0,-1 35 16,1 17-1,-18 54 1,0 105 0,0-34-1,0-90 1,-18 54-1,18-70-15,0 34 16,0-17 0</inkml:trace>
  <inkml:trace contextRef="#ctx0" brushRef="#br0" timeOffset="12108.62">2099 4516 0,'18'-36'15,"-1"36"1,36 0-16,-18-17 16,107-19-16,87 1 31,-70 0-31,35 0 31,-159 35-31</inkml:trace>
  <inkml:trace contextRef="#ctx0" brushRef="#br0" timeOffset="12666.7">3457 4357 0,'18'-18'31,"-1"1"-31,1-36 16,-18 35-16,0-53 16,-53 18-1,-70 18 1,17 35 15,-18 35-31,72 54 31,34-54-31,0 88 16,18-87-16,0 52 16,53 0-1,18-53 1,17-35 0,18-35-1,-18-53 1,-53-18-1,-35 36 1,0-19 0,0 72-1,-35 34 1,35 1 0,0 53-16,0 34 31,0-16-31,18-19 31,34-35-15,54-17-16,18-53 31,-89 17-31</inkml:trace>
  <inkml:trace contextRef="#ctx0" brushRef="#br0" timeOffset="13108.67">3969 4216 0,'0'0'16,"-18"0"0,0 70-1,18 36 1,-17 0 0,-1-53-1,18-18 1,0-17-1,-17-18 17,17-53-32,0-18 31,35-52-31,18 35 31,-36 52-31,89-17 16,0 71-1,18 70 1,-54 0 0,-70 36-1,0-71 1,-53 17 0,36-70 15,34-35 0,1 17-31</inkml:trace>
  <inkml:trace contextRef="#ctx0" brushRef="#br0" timeOffset="13698.58">5098 4233 0,'-18'-17'16,"36"34"-16,-54-52 0,36 17 0,-70-17 15,-18 35 1,-36 71 0,36 17-1,0 35 16,70-87-31,18 34 16,0 1 0,106-54-16,-18-17 31,53-35-31,-53-18 31,18-106-15,-53-17-1,-18 35 1,-35 0 0,0 70-1,-17 71 1,-1 18 0,-17 70-16,17 88 31,18 19-31,0-90 31,18 1-15,35-71-16,-36-35 15,19 0 1,-1 0-16,71-52 16,-36-19-1,-34 53-15</inkml:trace>
  <inkml:trace contextRef="#ctx0" brushRef="#br0" timeOffset="13948.61">5786 3828 0,'0'-53'15,"0"106"-15,-18-106 32,-17 106-32,-1 52 15,1 89 1,0-70 15,35-71-31,-18 70 16,18-34-1,0-72 1,53-17 0,0-17-1,-18-1-15</inkml:trace>
  <inkml:trace contextRef="#ctx0" brushRef="#br0" timeOffset="14298.76">5891 4322 0,'36'17'31,"-19"-17"-31,1 0 0,35 0 31,35-53-15,-17 0-16,-54 0 31,-17 36-31,0-19 16,0 19-16,-35-1 16,-53 36-1,0 70 1,35 0-1,35 36 1,18-107-16,0 36 16,71-17-1,52-36 1,-88 0 0</inkml:trace>
  <inkml:trace contextRef="#ctx0" brushRef="#br0" timeOffset="15008.57">8202 3916 0,'-35'17'15,"70"-34"-15,-105 34 0,17-17 16,35 0-1,36 0 1,17 0-16,88-17 31,-17-18-15,35-36 0,-123 36-1,-71 17 1,-106 18-1,18 18 1,0 35 0,106-36-16,17 19 15,71 52 1,53 0 0,17 35-1,-17-17 1,-71-88-16,-35 17 31,0-17-31,0 35 16,-70-18-16,-106-35 31,-36 0-31,71-53 31,-18-35-15,141 35-1,54 0 1,105 18 0,0-1-1</inkml:trace>
  <inkml:trace contextRef="#ctx0" brushRef="#br0" timeOffset="15283.16">8749 3722 0,'0'0'16,"0"17"-16,0 1 15,0 17 1,-18 1-16,1 52 16,-36 53-1,17-35 1,36 0-1,0-53 1,53-53 0,-35 0-16,35-18 15</inkml:trace>
  <inkml:trace contextRef="#ctx0" brushRef="#br0" timeOffset="15482.27">8537 4022 0,'35'0'31,"-17"-18"-31,53 0 0,35 18 31,52-35-15,-105 35-16,53 0 15,-71-18-15</inkml:trace>
  <inkml:trace contextRef="#ctx0" brushRef="#br0" timeOffset="16049.78">9384 3969 0,'18'0'0,"-1"0"15,1-18 1,-1-35-16,-17 36 31,-70-19-15,-54 19 0,54 52-1,17 71 1,53 0-1,0 35 1,70-18 0,-52-105-16,35-1 15,18-17 1,-18-17 0,17-71-1,-17-18 16,0 0-15,-53 53-16,35-53 16,-35 53-16,-35 141 47,17 18-32,18 18 1,0-89-16,0 71 15,53-71 1,53-35 0,0 0-1,17-70 1,-17-1 0</inkml:trace>
  <inkml:trace contextRef="#ctx0" brushRef="#br0" timeOffset="16278.51">10160 3739 0,'0'0'0,"0"-52"0,0 69 31,-35 18-15,35 1-16,-36 87 16,1 18-1,35-53 1,0 18-1,0-53 1,71-53 0,-54 0-16,72-35 15,-54 35-15</inkml:trace>
  <inkml:trace contextRef="#ctx0" brushRef="#br0" timeOffset="16664.86">10442 4057 0,'-17'0'0,"17"18"16,17-18 15,18 0-31,36-36 31,17 1-15,-70 17-16,17-35 15,-52 18 1,-54 35 0,-35 0-1,36 71 1,52 52 0,18-88-1,0 54 1,0-1-1,70-53 1,1-17 0,17-36-16,0-35 31,-70 36-31</inkml:trace>
  <inkml:trace contextRef="#ctx0" brushRef="#br0" timeOffset="17364.79">11024 3739 0,'0'0'0,"0"36"16,18-36-1,17 0 1,53-18-16,18-17 31,0-18-15,-88 35-16,-1-17 15,-17 0 1,-53 17 0,-52 18-1,16 71 1,54 17 15,17 0-15,71-17-1,18-54 1,52-17-16,1 0 31,-89 0-15,-35-35 0,-53 35-1,-53 0 1,-17 70-1,52 19 1,18 34 0,36-105-16,17 88 15,35-53 1,71-53 0,0 0-1,35-53 16,0-53-15,-123 70-16</inkml:trace>
  <inkml:trace contextRef="#ctx0" brushRef="#br0" timeOffset="17608.82">11924 3457 0,'0'-17'0,"0"34"0,0-52 0,0 70 31,0-17-31,0 17 0,-18 89 16,-17 17 0,0 53-1,17-36 1,18-69 0,0-1 15,18-88-31,52-18 31,-17-35-31</inkml:trace>
  <inkml:trace contextRef="#ctx0" brushRef="#br0" timeOffset="17978.62">12118 4022 0,'18'0'31,"-1"0"-15,1 0-16,52-36 16,36 1-1,-71 17-15,36 1 16,-53-18 0,-18 17 15,-53 18-16,-35 18 1,70-1-16,-53 54 16,36 17-16,17 0 31,36-53-31,70 1 31,18-36-15,0-18-1,-35-35 1</inkml:trace>
  <inkml:trace contextRef="#ctx0" brushRef="#br0" timeOffset="18648.71">12771 3810 0,'0'0'15,"0"18"1,-18 17-16,0 35 31,1 19-31,-1-19 31,18 18-15,0-52 0,0-54-1,0 0 1,0-35-1,53-70 1,17 17 0,-52 89-16,53-36 15,17 35 1,-53 36 15,0 35-31,-17 35 31,17 0-15,-35-18 0,0-34-1,-17-36 1,17-53 15,53-18-15,-36 54-16,107-89 15,-36 35 1,53 1 0,-53 70-1,-53 35 1,-35 53 0,0 36 15,-17-71-31,-1 17 31,1-52-15,17-36-1</inkml:trace>
  <inkml:trace contextRef="#ctx0" brushRef="#br0" timeOffset="19083.52">13794 3933 0,'0'0'16,"35"0"15,18-35-31,53-18 31,-89 53-31,54-53 16,-71 0-1,0 36 1,-71 17 0,-35 70-1,54 1 1,52-36-16,-18 53 15,53 1 1,53-54 0,53-18-1,18-17 1,-53-35 15,-71 18-31,54-72 16,-54 54-16</inkml:trace>
  <inkml:trace contextRef="#ctx0" brushRef="#br0" timeOffset="19499.64">14552 3845 0,'0'-17'16,"0"-19"0,-18 89 15,18-35-31,0 35 0,18-124 0,-71 142 16,53-54-16,-17 54 15,-19 0 1,19-19-1,-1-34 1,18-36 15,35-70-15,71-18 0,-18 18-1,-52 53 1,87-18-16,-35 35 31,-53 18-31,54 53 16,-72 36-16,-17-1 31,-17 0-31,-19-35 31,36-36-15,36-69 15,17-1-15</inkml:trace>
  <inkml:trace contextRef="#ctx0" brushRef="#br0" timeOffset="19749.78">15381 3492 0,'18'-35'16,"-36"70"-16,71-105 0,-53 105 31,-35 36-15,-53 88-1,-1-18 1,54-53 0,35-53-16,-18 53 15,36-52 1,35-19-1,18-34 1,-19-54-16</inkml:trace>
  <inkml:trace contextRef="#ctx0" brushRef="#br0" timeOffset="19932.89">15152 3739 0,'-18'0'15,"36"0"-15,-53 0 0,52 0 32,18 0-17,107 0 1,-37-17-16,54-1 31</inkml:trace>
  <inkml:trace contextRef="#ctx0" brushRef="#br0" timeOffset="20400.37">16351 3510 0,'0'0'16,"0"-35"-16,-17 17 0,-19-17 31,19 35-31,-1 53 16,-17 106 0,17 17-1,-35-70 1,0 35 15,36-88-15,17-36-16,0 1 15,0-36 1</inkml:trace>
  <inkml:trace contextRef="#ctx0" brushRef="#br0" timeOffset="21082.79">16051 3598 0,'0'-35'16,"0"70"-16,0-123 0,36-35 16,34 52-1,89 18 1,0 53 0,35 124-1,-159-19 1,-70 19 15,-124-18-31,18-53 16,-53-36 15,88-17-15,71 0-1,35-17 1,53 34 15,-36 1-31,19 35 16,-19-18-16,71 71 15,-35-18 1,53-35 0,18-53-1,-19-18 16,54-52-15,-35-18 0,-71-36-1,-53 18 1,-36 71 0,-52 35-1,18 53 1,17 53-1,35-71-15,18 71 16,35-35 0,53-36-1,18-35 1,71-18 0,-1-70 15,-123 53-31,18-18 0</inkml:trace>
  <inkml:trace contextRef="#ctx0" brushRef="#br0" timeOffset="21998.54">17621 3440 0,'0'-53'15,"0"106"-15,0-142 0,0 36 16,-88 212 15,17-18-15,19 36-1,-1-19 1,0 89 0,0 0-1,35-17 1,18-89 0,53-88-1,18-53 1,34-89 15,-52 1-31,-53 53 16,18-141-1,-89-36 1,-17 71-16,0 17 31,70 71-15,107 1-1,87-1 1,0 17 0,54-52-1,-89 0 1,-35-36 0,-89 1-1,-52 52 16,-53 54-15,17 87-16,-17 89 31,35 0-15,0 53-16,53-142 16,-35 106-1,0 71 1,-36 0-1,36-70 1,0 17 0,35-159-16,0 53 15,35-88 1,71-53 15,17-88-31,-52 18 31,17-89-15,-88 36 0,0 105-16,-71-123 0,-52 53 31,35 88-15,35 18-1,53 0 1,17 17-1,89-17 1,-70 35 0</inkml:trace>
  <inkml:trace contextRef="#ctx0" brushRef="#br0" timeOffset="22400.64">18133 3704 0,'0'-17'0,"0"-1"15,-18 0 1,18 1-16,0-1 16,53-17 15,18 35-31,34 70 31,-87 1-15,-18-1-1,-18-17 1,1-35 0,-18-18-1,35-18 1,0-17 0,52-36-1,1 1 1,18 17 15,17 53-31,-35 0 16,-18 0 15</inkml:trace>
  <inkml:trace contextRef="#ctx0" brushRef="#br0" timeOffset="23701.46">18644 3704 0,'0'0'16,"0"18"-16,53-18 31,18 0-15,17-35-1,-53-1 1,-17 1 0,-18 0-1,-71 35 1,1 17 15,17 54-31,35-1 31,18-17-15,53-17 0,-35-19-16,52-17 15,54 0 1,-1-35-1,-35-18 1,-35-35 0,-35 35-1,-36 35 1,-17 36 0,0 53-1,17-1 1,18-35 15,-17 1-31,17-54 47,0 0-31,0-17-1,70-35 1,-17 17-1,-18 35-15,53-17 16,-17 35 0,0 53-1,-54 0 1,-17-1 0,36-16-1,-19-36 16,36 0-15,0-36-16,0-16 16,-18-19 15,0 36-31,-17 17 31,-18 0 79,0 1-79,-18 17-16,1 0 1,17 17-16,-18-17 0,18 18 16,-53 70-1,36-35 1,17 18 0,35-18-1,35-36 1,-52-17-16,53 0 15,-36 0-15,53-35 16,18-36 0,-35-34-1,-54 52 1,-17 17 0,-35 36-1,-36 89 1,36-19 15,17 1-15,18-1-16,0-52 31,36-18-31,17-18 31,-18-35-15</inkml:trace>
  <inkml:trace contextRef="#ctx0" brushRef="#br0" timeOffset="24348.46">20602 3298 0,'18'0'0,"-1"0"0,1 0 15,35 0 1,53-17-16,0-36 31,-36 18-15,-34-18-1,-36 0 1,-71 53 0,0 0-1,-17 35 1,88 53 0,0-35 15,36 35-16,16-52 1,-16-19-16,-19-17 31,-17 18-15,-105-18-16,-37 53 31,54 0-15,71 0-1,34 17 1,71-34 0,36-19-1,17 1 1,-53-18 0,-17-35-1,-36-18 16,-17-18-15</inkml:trace>
  <inkml:trace contextRef="#ctx0" brushRef="#br0" timeOffset="24583.24">21237 3404 0,'53'18'47,"-53"0"-47,18 17 15,17 18 1,18 35-1,-35-35 1,-1-35 0,-17-1-1,18-17 1,17-35 0,-35-18-1,18 18 1</inkml:trace>
  <inkml:trace contextRef="#ctx0" brushRef="#br0" timeOffset="24749.08">21555 3475 0,'0'-18'0,"-18"18"31,-35 18-15,-35 35-16,0 17 31,52-17-15,19-35-1,17 17 1,53-35 0</inkml:trace>
  <inkml:trace contextRef="#ctx0" brushRef="#br0" timeOffset="25149.59">21872 3440 0,'0'-18'16,"0"36"-16,18-36 15,-18 36 1,-18 17-16,-17 71 31,17 0-15,-35 70-1,0-17 1,36-89-16,-89 177 16,18-18-1,35-70 1,0 35 0,18-53-1,17-70 16,0-71-15,1-18 0,17-17-16,53-88 31</inkml:trace>
  <inkml:trace contextRef="#ctx0" brushRef="#br0" timeOffset="25480.26">21678 3757 0,'0'-35'15,"0"70"-15,0-88 0,0 18 0,35-36 16,-17 54-16,70-72 16,-17 37-1,35 52 16,-36 35-15,-52 71-16,-18-18 31,-88-18-15,-1-34 0,19-36-1</inkml:trace>
  <inkml:trace contextRef="#ctx0" brushRef="#br0" timeOffset="25616.95">21890 3775 0,'-18'0'78,"-17"0"-62,17 0-16</inkml:trace>
  <inkml:trace contextRef="#ctx0" brushRef="#br0" timeOffset="26648.7">441 6368 0,'-18'0'0,"36"0"0,-71 0 0,-35 0 32,70 0-32,-17 0 0,0 0 15,17 0 1,36 0-1,70 0 1,-35 0-16,158 0 16,142-18-1,-35 0 1,70-17 0,-159 17-1,-35 1 16,-141 17-15,-53-18-16,0 1 16,-18-1-16</inkml:trace>
  <inkml:trace contextRef="#ctx0" brushRef="#br0" timeOffset="27018.61">1923 6032 0,'-18'0'0,"0"0"16,18 18 15,18 0-15,0-18-16,70 0 15,18 0 1,-1 0 15,-34 17-15,-71 19-1,0-19-15,-18 19 16,-70 52-16,0-18 31,-18 19-15,36-19-1,17-17 1,106-88 15</inkml:trace>
  <inkml:trace contextRef="#ctx0" brushRef="#br0" timeOffset="27978.47">4198 5750 0,'0'0'0,"0"-17"15,0-1-15,0 0 0,-18 1 16,-17 34 15,17 54-31,-17 88 31,18-124-31,-19 88 16,-52 1 0,18-18-1,-36-36 1,70-70-1,19-35 1,17 17-16,0-70 16,17 18-1,19-36 1,-19 35 0,1 54-1,-18 52 1,35 35 15,1 36-31,-1-35 16,35 17 15,1-35-31,88-53 31,35-53-15,-53 0-1,35-35 1,-105 0 0,-54-53-1,-52-18 1,-106 18 0,-53 53-1,53 88 1,0 105 15,88 1-15,53 71-1,17-89 1,72-35-16,34-36 31,-17-17-15,17 0-1,-70 0-15</inkml:trace>
  <inkml:trace contextRef="#ctx0" brushRef="#br0" timeOffset="28358.6">4762 6121 0,'18'17'15,"0"-17"1,-1 0-1,36-17 1,18-19-16,17-17 16,-35 1 15,-53-1-31,-35 17 31,17 36-31,-35 0 16,-35 71-1,17 35 1,54-18 0,17 0-1,70-53 1,36-17 0,18-18-1,-36-53 16,18 0-15,-89 36-16</inkml:trace>
  <inkml:trace contextRef="#ctx0" brushRef="#br0" timeOffset="29033.46">5486 5944 0,'0'0'0,"0"18"47,0 35-32,0 17 1,0-52-16,0 35 16,17 18-1,1-36 1,0-35 0,35 0-1,17-71 1,18 1 15,-17-36-31,-1 35 16,-52 36 15,-18 88 0,0-35-31,-18 34 16,18-34-16,0 53 15,0-1 1,53-34 0,18-36-1,52 0 1,36-53 0,-71 0-1,0-36 1,-70 1 15,-18 35-31,-53 53 31,36 18-31,-54 35 16,36 35-16,35 18 31,0-53-15,17 0-1,19-36 1,69-17 0,-69-17-16,87-36 15,-35-18 1</inkml:trace>
  <inkml:trace contextRef="#ctx0" brushRef="#br0" timeOffset="29298.77">6967 5592 0,'0'0'16,"0"-18"-16,0-53 0,-17 124 47,-1-17-47,0 34 0,1 89 31,-18 17-15,17-88-1,18-17 1,35-53 0,36-18-1,35-36 1,-71 1-16</inkml:trace>
  <inkml:trace contextRef="#ctx0" brushRef="#br0" timeOffset="29633.11">7302 5838 0,'-17'18'16,"-1"17"-16,1-17 0,-1 53 31,-17 17-31,17-18 31,18-17-15,71-53-1,34-17 1,-34-19 0,0-52-1,-71 0 1,0 17 0,-71 18-1,18 53 16,-88 18-15,53 0-16,52-1 31</inkml:trace>
  <inkml:trace contextRef="#ctx0" brushRef="#br0" timeOffset="30098.55">8114 5838 0,'0'0'0,"-18"0"0,18-17 15,0-18 1,0 17 0,0 36-1,0 34 1,0-34-16,0 88 16,0 70-1,-17 36 1,-36-36-1,-36 160 1,37-142 0,34-124-16,-35 89 15,0 17 1,18-123 0,35-70-1,0-107 1,0-105-1</inkml:trace>
  <inkml:trace contextRef="#ctx0" brushRef="#br0" timeOffset="30430.47">7779 6085 0,'0'-53'0,"0"106"0,0-158 16,-36-19-1,19-17 1,34 70-1,107 1 1,35 70 0,-53 35-1,35 71 1,-124 17 0,-87-17-1,-89-18 1,35-35 15,1-53-31,88 0 31,52-53-15,19 36-16,87-54 0,-52 36 16</inkml:trace>
  <inkml:trace contextRef="#ctx0" brushRef="#br0" timeOffset="31098.51">8678 5662 0,'0'0'0,"-17"18"15,-19 17 1,-34 71 0,35-36-1,17 1 16,18-53-31,-18 17 16,18-18-16,0-52 47,0-35-47,18-36 31,35 18-15,-36 70-16,89-53 15,-17 54 1,34 34 0,-35 72-1,-53 34 1,-35-52 0,0-36-16,-35 35 15,0-52 1,0-18 15,17-18-31,18-17 31,88-71-15,-70 71-16,88-88 16,35-1-1,-18 107 1,-35 52-1,-35 106 1,-53-35 0,0-89-16,-53 72 15,-17-19 1,35-52 0,35-1-1,0-34 1,53-54-1</inkml:trace>
  <inkml:trace contextRef="#ctx0" brushRef="#br0" timeOffset="31482.57">9648 5821 0,'0'17'0,"18"-17"0,0 0 16,-1 18-1,36-18 1,18-35 0,-1 0-1,-17-18 1,-53 0 0,-70 53-1,-54 0 1,36 88 15,53-18-31,35 36 31,35-70-15,71-19-16,-71-17 0,124 0 31,-36-35-15,36-36-1,-71-17 1</inkml:trace>
  <inkml:trace contextRef="#ctx0" brushRef="#br0" timeOffset="31898.16">10389 5627 0,'-17'17'16,"-1"19"0,-17 70-1,-1 17 1,19-88-1,17-17 1,0 17-16,0-52 47,0-36-31,53-36-1,17-16 1,36-1-1,-35 88 1,17 53 0,-53 71-1,-35 0 1,0-53 0,0-35-16,0 17 15,0-17 16,18-18-15,35-36 0,0-17-1,-36 36-15</inkml:trace>
  <inkml:trace contextRef="#ctx0" brushRef="#br0" timeOffset="32116.48">11112 5327 0,'0'-18'0,"0"36"0,0-18 31,-35 70-15,18-52-16,-19 106 15,-17 17 1,18-18 0,35-70-1,35-18 1,71-35 15,-18-70-15</inkml:trace>
  <inkml:trace contextRef="#ctx0" brushRef="#br0" timeOffset="32300.95">10848 5503 0,'0'0'0,"-18"0"0,36 0 47,0 0-47,52-35 16,-35 17-16,54 1 16</inkml:trace>
  <inkml:trace contextRef="#ctx0" brushRef="#br0" timeOffset="33298">12577 5486 0,'0'-18'0,"0"36"0,0-54 0,-71-52 32,53 88-17,18-17-15,-35 17 31,17 0-31,-35 52 16,-17 54-16,35 35 31,35-70-15,35 17 0,88-88-1,1-17 1,-1-36-1,-87-36 1,-36 19 0,-89-36-1,-34 18 1,-18 88 0,53 0-1,88 35 16,70 0-15,89-17 0,17-18-1,195-53 1,-160 0-16,-140 36 16,70-36-1,-70-36 1,-71 37-1,-71 16 1,-35 54 0,89 0-16,-54 70 15,-17 70 1,70 54 0,1-35-1,17 122 16,0-122-15,0 87 0,0-17-16,-53-35 31,-18-106-31,-52-18 31,-1-70-15,89-18-16,-53-53 15,-18-35 1,0-1 0,71-34-1,17-36 1,18 124 0</inkml:trace>
  <inkml:trace contextRef="#ctx0" brushRef="#br0" timeOffset="33688.74">14693 5221 0,'0'18'31,"18"-18"-16,17 0-15,0 0 16,89 0 0,-71 0-16,106-18 0,52 0 31,-140 18-31,-159 0 31</inkml:trace>
  <inkml:trace contextRef="#ctx0" brushRef="#br0" timeOffset="33913.32">14993 5221 0,'0'0'0,"0"18"0,0-1 16,0 54 0,0-53-16,0 70 15,0-53-15,0 106 31,-18-53-15,1 18-16,17-71 31,53-52-15</inkml:trace>
  <inkml:trace contextRef="#ctx0" brushRef="#br0" timeOffset="34298.01">15240 5662 0,'18'0'15,"-1"0"-15,1-18 32,17 1-32,71-36 15,-35 18 1,-54 17-1,18-35 1,-35 18 0,-17 35-1,-54 17 1,1 72 0,17-19-1,18 54 1,35-107-1,0 1-15,35 0 16,88-18 0,1-36-1,70-52 1,-141 70-16</inkml:trace>
  <inkml:trace contextRef="#ctx0" brushRef="#br0" timeOffset="34582.8">16051 5415 0,'-17'0'16,"-71"0"-16,-1 35 31,89 36-15,0 0-16,53-36 31,18 18-15,-18 0-1,-53-36 1,0 1-16,-18 0 16,-17-18-16,-36 0 15,-35 0 1,36-18 0,52-17-1,54-36 1</inkml:trace>
  <inkml:trace contextRef="#ctx0" brushRef="#br0" timeOffset="34848.94">16616 5186 0,'-18'35'31,"1"-17"-31,-1-1 0,-70 89 16,17 0 0,18 0-1,53 0 1,18-71 0,0-17-16,87-18 15,-52 0 1,0-36-1</inkml:trace>
  <inkml:trace contextRef="#ctx0" brushRef="#br0" timeOffset="35008.37">16351 5468 0,'-17'0'15,"34"0"-15,-17-18 31,53 18-15,35 0 0,-52-17-16,87-19 15</inkml:trace>
  <inkml:trace contextRef="#ctx0" brushRef="#br0" timeOffset="35628.67">17621 5503 0,'18'0'16,"0"-17"0,-1 17-16,36-36 15,0-34 1,-35 35 0,-18-36-1,-18 71-15,-35 0 16,-53 0 15,18 35-31,70 1 16,54 34 15,34-17-15,18 35-1,-17-17 1,-71-1-1,-18 1 1,-70-53 0,53-1-16,-159-17 15,17-35 1,89-18 0,35-18-1,53 19 1,53 16 15,-35 19-31,70-1 0,-53 18 0,1 0 16</inkml:trace>
  <inkml:trace contextRef="#ctx0" brushRef="#br0" timeOffset="35958.53">18115 5362 0,'0'0'0,"0"-17"16,-18 17-1,-17 0 1,0 35 0,17-18-16,-17 54 15,35-53-15,-35 88 31,17-18-15,18 0-16,71-53 31,17-35-15,71-35 0,-106-18-1,-1-35 1,-52 53-16</inkml:trace>
  <inkml:trace contextRef="#ctx0" brushRef="#br0" timeOffset="36298.75">18380 5450 0,'17'-17'0,"-34"34"0,87-52 15,-17 17 1,0 18 0,35 0-1,0 71 16,-70-53-31,35 17 16,-35 71 0,-18-18-16,-18-53 31,-17-17-31,17-18 31,18-53-15,18-18-1,-18 36-15,53-18 16,17-35 0,18 35-1,-17 53 1,0-18 0</inkml:trace>
  <inkml:trace contextRef="#ctx0" brushRef="#br0" timeOffset="36498.82">19209 5397 0,'0'18'47,"0"0"-47,0 17 0,-18 36 31,-17-1-31,35-52 16,-35 52-1,35-34 1,0-54 15,0 0-15</inkml:trace>
  <inkml:trace contextRef="#ctx0" brushRef="#br0" timeOffset="36648.92">19173 5345 0,'0'-18'0,"0"36"0,0-54 16,0 1-16,-35 35 47,35 35-47,0 1 15</inkml:trace>
  <inkml:trace contextRef="#ctx0" brushRef="#br0" timeOffset="37008.68">19579 5380 0,'-17'0'0,"17"17"16,-18 1 0,-35 70-1,53-52-15,-71 105 31,36 0-15,-35 70-16,52 1 16,0-53 15,1 53-15,17-160-16,-36 90 15,-17-72 1,18-52-1,18-53 1,-1-36 0,18 36-16,0-36 15</inkml:trace>
  <inkml:trace contextRef="#ctx0" brushRef="#br0" timeOffset="37282">19403 5803 0,'70'-176'0,"-140"352"0,176-405 15,-53 141-15,88-18 32,-71 88-17,1 18 1,-54 71-16,-17-1 31,-105 19-15,-72-1-1,89-71 1,53-17 0,35-17-1,88-36 1</inkml:trace>
  <inkml:trace contextRef="#ctx0" brushRef="#br0" timeOffset="37538.8">20338 5080 0,'-18'18'16,"0"-1"-16,-35 36 0,1 35 31,52-70-31,-36 88 16,19-53-1,17 17 1,0-52 0,35-18-1,35 0 1,-52 0-16</inkml:trace>
  <inkml:trace contextRef="#ctx0" brushRef="#br0" timeOffset="37763.6">19985 5345 0,'0'-18'16,"17"18"-16,36 0 31,36-18-31,16 1 31,-69 17-31,87 0 16,-52 0 0,-54 0-1</inkml:trace>
  <inkml:trace contextRef="#ctx0" brushRef="#br0" timeOffset="38016.5">21167 5292 0,'0'17'15,"0"1"1,0 0-16,0-1 0,0 18 31,0-17-31,-18 35 16,18-18-1,0-17 1,0-36 15</inkml:trace>
  <inkml:trace contextRef="#ctx0" brushRef="#br0" timeOffset="38198.68">21202 5115 0,'0'-17'16,"0"34"-16,0-52 0,0 17 0,-35-17 16,17 35-1,18 18 17,0-1-17,53 1-15</inkml:trace>
  <inkml:trace contextRef="#ctx0" brushRef="#br0" timeOffset="38563.79">21713 5203 0,'0'0'0,"-17"0"31,-18 0-15,-1 0-16,-52 0 15,53 53 1,35-17 15,35 17-15,0-53-16,54 35 0,34-18 31,-105 19-15,-36-1-1,-88 0 1,-53-17 0,54 0-1,69-18-15,-52 0 16,18 0 0,17 17-1</inkml:trace>
  <inkml:trace contextRef="#ctx0" brushRef="#br0" timeOffset="39529.28">9013 7179 0,'0'18'0,"0"-36"0,18 18 32,35-18-17,-35 1-15,123-89 16,-35 18 0,-18-18-1,-88 0 1,0 53-1,-53 35 1,-35 107 0,35 69 15,-18 107-15,18-36-1,-35 89 1,-18 52-1,71-282-15,-36 195 16,-17 87 0,71-52-1,17-177 1,53-71 0,88-158-1,-106 35-15,159-194 16,-71 18 15,-17-53-31,-141 35 31,-71 106-15,-106-1-16,1 37 31,158 87-15,106 0 15,53 1-31,-71-1 16,88-17-1,-87 17-15</inkml:trace>
  <inkml:trace contextRef="#ctx0" brushRef="#br0" timeOffset="39983.72">9754 7302 0,'18'-52'16,"-36"104"-16,36-157 0,-18 87 0,-53-17 31,0 35-15,0 0 0,-17 88-1,52 0 1,-17 36-1,17-36 1,18-53 0,35-35-1,36-53 1,35-17 0,-18-36-1,-35 18 1,-53 52 15,17 54-31,-17 35 16,0 53 15,0-18-15,0-35-1,0-36-15,18 1 16,53-18-1,17-35 1</inkml:trace>
  <inkml:trace contextRef="#ctx0" brushRef="#br0" timeOffset="40358.93">10442 7232 0,'-17'0'46,"-36"18"-46,35 17 16,18 0 0,35 0 15,1 18-31,-1-35 31,-18 35-31,-17 17 31,-70-34-15,52-19-16,-88 19 16,1-36-1,52 0 1,0-36 0,53-17-1,35 1 1,53-1 15,-70 35-31</inkml:trace>
  <inkml:trace contextRef="#ctx0" brushRef="#br0" timeOffset="40629.3">10830 7003 0,'0'0'16,"0"-18"-1,-17 18 1,-36 35 0,35 36-1,-17 35 1,17-71-16,-17 88 16,17-52-1,18-36 1,36-17-1,16-36 1,19-35 0</inkml:trace>
  <inkml:trace contextRef="#ctx0" brushRef="#br0" timeOffset="40830.33">10777 7232 0,'0'0'0,"-17"0"16,34 0 15,54 0-15,-1-18 0,19 1-1,-36 17 1</inkml:trace>
  <inkml:trace contextRef="#ctx0" brushRef="#br0" timeOffset="41162.81">11130 7232 0,'18'0'15,"-1"0"-15,1 0 0,17-35 31,18-1-15,0 19 0,-53-1-1,-17 36 17,-19-1-32,1 54 15,0-18 1,35 35-1,0-35 1,17-18 0,1-35-16,70 0 31,-35 0-31</inkml:trace>
  <inkml:trace contextRef="#ctx0" brushRef="#br0" timeOffset="41508.69">11571 7267 0,'0'-35'0,"0"70"0,0-105 16,0 52-16,0 0 0,0 1 15,53-19 1,0 36 0,-35 0-16,34 18 15,37 70 1,-72-70-1,-17 52 1,0 36-16,-35-35 31,0-71-15,35-35 15,0 17-31,17-35 16,54-53-1,-18 0 1,0 36 0,0 17-16</inkml:trace>
  <inkml:trace contextRef="#ctx0" brushRef="#br0" timeOffset="42428.71">564 9490 0,'-35'0'16,"70"0"-16,-105 0 0,-124 17 31,176-17-31,-17 0 0,17 18 15,-17-18 1,17 0 0,124 0 15,35 18-15,106-18-1,-35 0 1,-142 0-16,160 0 15,34-18 1,-123 0 15,-88 18-15,-53-17 0,0-1-16,-17 18 0</inkml:trace>
  <inkml:trace contextRef="#ctx0" brushRef="#br0" timeOffset="42780.49">1182 9313 0,'0'0'0,"-35"0"15,35-17 1,17 17 0,71 0-1,18 0 1,35 17-1,-35-17 1,-71 0-16,36 18 16,-71 0-16,0 17 15,-35 53 1,-36 0 15,-52 71-15,17-71-1,18 18 1,105-124 15,1 1-15</inkml:trace>
  <inkml:trace contextRef="#ctx0" brushRef="#br0" timeOffset="43529.04">2822 8943 0,'0'-18'0,"0"-35"31,0 36-31,0-1 15,0 0-15,0 71 47,-17 53-47,-1 106 32,0-71-17,1-106-15,-36 124 16,17-71-1,19-53 1,34-70 15,19-35-31</inkml:trace>
  <inkml:trace contextRef="#ctx0" brushRef="#br0" timeOffset="45078.25">2734 9137 0,'0'-35'16,"0"70"-16,0-106 0,0 1 16,0-18-1,53-71-15,0 106 16,70 35 15,-17 36-15,18 88-1,-89 0 1,-35-71-16,-71 106 16,-70-35-1,35-53 1,1-36 0,69-17-1,19-53 1,17 18 15,70 35-31,-17 53 31,18 35-15,-18 1-16,17-37 31,18-34-15,18-18-1,53-53 1,-53 0 0,17-35-1,-87 0 1,-54 17 0,-53 54-1,18 34 1,-17 71-1,17 18 17,53-35-32,35 17 15,36-70 1,52-18 15,-17-18-15,70-52-1,-17-19 1,-53 1-16,-88 70 16,17-52-1,-35 52 1,-71 18 0,-17 71-1,53-18 1,17 17 15,54 1-31,-1-53 31,18-1-15,-36 1-16,-70-18 31,36 0-15,-36 0-1,-18-18 1,54 18 0,17 35 15,0-17-31,53 17 16,0-17-1,17-18 1,18 0-1,36-35 1,-1-18 15,-52-18-15,-54-17-16,-17 17 31,0 36-15,-35 88 15,18 18-31,-1-54 16,18 72-1,0-37 1,0-16 0,88-36-1,0-18 1,89-70 15,-71 0-31,-71 17 16,-18-17 15,-17 70-15,-17 18-1,-1 18-15,1 35 0,-1-36 16,18 54-1,-18 35 1,18-36 0,71-34-1,-18-36 1,70 0 0,-35-36-1,-52 19 1</inkml:trace>
  <inkml:trace contextRef="#ctx0" brushRef="#br0" timeOffset="45538.83">5521 9260 0,'18'-17'16,"-36"34"-16,53-122 0,-35 87 15,-53-53 1,-17 71-16,-18 0 31,-1 71-15,36-1-1,18 36 1,35-88-16,0 53 16,0-54-1,71-17 1,-1-17 0,1-36-1,-1-18 1,-70 53-1,18-87 1,-18 34-16,0 18 31,0 71-15,0 52-16,-18 54 31,1-18-31,17-18 31,17-71-15,72-17 0,-1-17-1,35-71 1,-17-1 0</inkml:trace>
  <inkml:trace contextRef="#ctx0" brushRef="#br0" timeOffset="46339.93">5980 8714 0,'0'0'0,"-18"-18"16,0 18-16,1 71 15,-19 70 1,19 17 15,-1-17-15,18-52-1,0-19 1,0-87 15,0-1-15,35-70 0,1 17-1,34-17 1,18 35-1,-52 53 1,34 0 0,18 71-16,-70 17 31,-18-35-15,-35 17-1,-89-17-15,71-35 31,-35-18-15,-18-35 0,106 17 15,53 18-15,-35 18-16,70 17 15,-17-35 1,17 18-1,18-36 1,-18-17 15,0-54-31,-70 72 16,52-71 0,-52 17-1,0 36 1,-18 52-1,-36 36 1,19 35-16,17-70 16,0 53-1,0-36 1,17-35 15,1-18-31,0-17 16,-18 17-16</inkml:trace>
  <inkml:trace contextRef="#ctx0" brushRef="#br0" timeOffset="46496.7">6597 8925 0,'-18'-17'0,"36"34"0,-53-52 0,17 35 16,0-18-1,-17 18 1,53 0 15,35-17-31</inkml:trace>
  <inkml:trace contextRef="#ctx0" brushRef="#br0" timeOffset="47897.12">7073 8572 0,'0'0'0,"18"-17"47,-36 34-47,-17 54 15,0 53 1,-1 34 0,36-52-1,0 18 1,18-36-1,53-71 1,17-17 0,0-53 15,-35 1-31,17-72 31,-52 54-31,0 52 31,-18 36-15,-36 34 0,36 19-1,0 0 1,53-36 0,18-18-1,17-17 1,18-52-1,-36-1 1,19-88 15,-72 105-31,36-87 0,-35 70 16,-18-35 0,17-1-1,-34 142 16,-54 71-15,36 35 0,17-124-16,18 71 15,0 0 1,89-36 0,-19-52-1,36-18 1,-71 0-1,36-53-15,-36-35 16,0-1 0,-35 54 15,0 106 0,0-18-31,0 0 31,53-36-15,35-17 0,1 0-1,16-70 1,-87 52-16,35-35 16,-35 35-16,-1-52 15,-17 35 1,0 17-1,-17 18 17,-1 71-17,0-36-15,18 53 0,0 71 16,0 17 15,36 71-15,-19 18-1,1-89 1,-18-123-16,0 123 0,-18-123 16,-70 106-1,0-71 1,-36-52 0,-17-36-1,18-89 1,52 1-1,71-124 1,0-17 15,36 17-31</inkml:trace>
  <inkml:trace contextRef="#ctx0" brushRef="#br0" timeOffset="48108.36">7867 8802 0,'0'0'0,"-18"-18"0,18 1 16,18-1-1,70 0 1,53 1 0,0-19-1,-105 36-15,34-35 16,-52 17-1,-18 1 1</inkml:trace>
  <inkml:trace contextRef="#ctx0" brushRef="#br0" timeOffset="48288.54">7514 8555 0,'0'0'0,"-17"17"0,-1-17 0,-17 18 15,17-18 1,0 18 0,18-1-1,0 1 1,18-18-16</inkml:trace>
  <inkml:trace contextRef="#ctx0" brushRef="#br0" timeOffset="49338.68">10707 8678 0,'0'0'0,"-18"-17"0,-17-36 15,35 35-15,-18 18 16,1-18-16,-36 18 16,-18 36 15,53-19-31,1 72 0,17-54 16,0 71-1,0 0-15,53-36 31,35-52-15,35-36 0,54-70-1,-107 0 1,-70-18 0,-88 0-1,-18 53 1,-52 18-1,69 35 1,72 0 15,34 17-15,89 1-16,141-18 31,-176 0-31,140-35 0,1-18 31,-88 0-15,-107 0 0,-17 18-1,-70 35 1,-1 35 0,53-17-16,-17 52 15,0 89 1,17 53-1,18-36 1,0 89 15,0 35-31,0-212 16,0 141 0,0 53-1,-53-35 1,-35-70-1,18-124 1,-36-53-16,-35-106 31,70 17-15,1-34 0,70-18-1,52 17 1,37-17-1</inkml:trace>
  <inkml:trace contextRef="#ctx0" brushRef="#br0" timeOffset="50098.75">12629 8343 0,'0'18'0,"0"-36"0,0 53 16,18-35 15,53 0-31,-54 0 0,89-52 31,35-37-15,-88 1-1,-71 35 1,-87 18-16,-19 35 31,1 71-15,87 34 0,36-34-1,36-1 1,34-52-1,71 0 1,-88-18 15,-123 17 1,-54 36-17,54 18-15,-18 88 31,88-54-15,0-16 0,70-36-1,36-36 1,88-52 0,18-53-1,-159 52-15,88-52 16,0-53-1</inkml:trace>
  <inkml:trace contextRef="#ctx0" brushRef="#br0" timeOffset="50308.75">13582 8202 0,'0'-53'16,"0"106"-16,0-123 0,0 52 16,-35 36-1,17 105 1,-17 0-1,-18 36 1,35-35 0,1-54-1,52-34 1,53-54 0,-35-17-16</inkml:trace>
  <inkml:trace contextRef="#ctx0" brushRef="#br0" timeOffset="50707.98">13723 8608 0,'0'0'0,"0"17"0,0 1 16,18-18-1,35 0 1,17-35-1,-35 35-15,71-53 16,-53 18-16,-53-1 31,-53 1-15,-17 35 0,-71 53-1,88 35 1,35-17-1,18 17 1,71-35 0,-36-36-16,18-17 15,141-35 1,-35-18 15,-89-17-31,1-1 31</inkml:trace>
  <inkml:trace contextRef="#ctx0" brushRef="#br0" timeOffset="51338.82">14393 8484 0,'0'-17'0,"0"34"0,0-52 31,-35 70-15,17 36 0,18 17-1,-17-35 1,-1 18-1,0-54 1,18-34 15,0-1-31,36-53 32,-1 1-17,36-18-15,-18-1 31,-36 89-31,36-17 16,18 34 0,-36 72-1,-35-19 1,0 36 0,0-53-1,0-35 1,0-36-1,0-35 17,53-18-17,17-34-15,36-19 16,-18 89 15,1 52-15,-19 72-1,-52-1 1,-18 0 0,-35-35-1,35-35-15,-36-1 16,36-34 15,0-1-15,0 0-16</inkml:trace>
  <inkml:trace contextRef="#ctx0" brushRef="#br0" timeOffset="52160.87">15275 8590 0,'0'0'0,"36"0"31,-19 0-16,1 0-15,52-18 16,1-34-16,-36 16 31,-17-17-15,-18 18 0,-71 35-1,1 35 1,17 36-1,35-1 1,18-17 15,0-17-31,53-19 16,-35-17-16,70 0 31,0-35-31,-17-18 31,-1-17-15,1-1-16,-54 36 31,-17 52 1,-35 54-17,18-1 1,-1-17-1,0 18 1,1-53-16,17 17 31,-18-35-31,18-35 47,0-1-47,35-52 31,-17 70-31,88-87 16,-36 52 0,54 53-1,-71 35 1,-36 18 0,1 53-1,-36-53 1,-17 0-1,0-36 1,17-17 15,18-35-15</inkml:trace>
  <inkml:trace contextRef="#ctx0" brushRef="#br0" timeOffset="52408.54">16545 8132 0,'0'0'15,"0"35"1,-17-18-16,-19 72 16,-17 52-1,18-53 1,-18 18-1,36-53 1,17-36-16,0 1 16,53-18-1,52-35 1</inkml:trace>
  <inkml:trace contextRef="#ctx0" brushRef="#br0" timeOffset="52788.57">16933 8414 0,'0'0'0,"0"-18"16,-88 18-1,18 35 1,-19 18 0,72-17-1,17-19 1,88-17-1,18 18 1,-36-1 0,1 1-1,-53 17 1,-18-17 0,-36 0-1,-52-1-15,-18 1 31,36-18-15,17 18 0,35-36-1,18-17 1,0 17-16</inkml:trace>
  <inkml:trace contextRef="#ctx0" brushRef="#br0" timeOffset="53029.65">16228 8255 0,'-18'18'16,"36"-36"-16,-18 36 16,17-36-16,36 18 15,71-35-15,17 17 31,-106 18-31,53-18 16,-17 18 0,-89 0 15</inkml:trace>
  <inkml:trace contextRef="#ctx0" brushRef="#br0" timeOffset="54208.88">18415 8520 0,'0'0'0,"18"0"15,17-71 17,-35 53-32,0-17 15,-53-35 1,0 34 0,-35 36-1,17 71 1,1-1-1,17 36 1,35-35 0,18-54-1,0 1 1,88 0 0,18-36-1,0-17-15,53-89 31,-53 1-15,-1-71 0,-52 0-1,-53 106 1,0 52 0,-35 107-1,17-36-15,1 106 16,-1 36-1,1-54 1,-1 1 0,18-54-1,53-70 17,70 0-17,1-70 1,-54 34-16</inkml:trace>
  <inkml:trace contextRef="#ctx0" brushRef="#br0" timeOffset="54930.21">19315 8255 0,'-18'0'16,"0"18"-16,-70 52 16,18-17-1,17 35 1,53-17-1,0-36 1,105-17 0,-16-18-1,16-18 17,-16-52-17,-89 17-15,-18-36 31,-88 19-15,53 52-16,53 1 31,53-19-15,53 19 0,53 17-1,-36 17 1,-70 72-1,-53-1 1,0-35 0,-17 17 15,-1-35-31,18-52 47,0-1-32,0-52 1,35-19 0,71-52-1,-18 53 1,-53 71-16,107-19 16,-72 72-1,-35 69 1,-52 36-1,-36-70 1,35-53 0,-17 52-16,35-52 15,71-71 32</inkml:trace>
  <inkml:trace contextRef="#ctx0" brushRef="#br0" timeOffset="55209.98">20690 7832 0,'-17'0'32,"-19"53"-17,19-36-15,-36 89 16,-35 53-1,35-18 1,53-53 0,0-17-1,70-36 17,1-35-17,-18-35-15,-18-18 16</inkml:trace>
  <inkml:trace contextRef="#ctx0" brushRef="#br0" timeOffset="55429.28">20267 8096 0,'0'0'0,"0"-17"15,35 17-15,54 0 16,-54 0-16,124-18 16,-36 18-1,-35-18 1</inkml:trace>
  <inkml:trace contextRef="#ctx0" brushRef="#br0" timeOffset="56988.59">1217 11024 0,'0'-17'31,"-18"-1"-31,18 0 16,0 1-16,0-1 0,36-52 15,87-1 17,-70 71-17,-35 0-15,88 53 0,-71 17 31,-35 36-15,0-35 0,0 17-1,0-70 1,-18-18 0,18-53-1,18-35 1,35-1-1,17-34 1,-34 88 0,-1 17 15,0 53-31,-17 53 31,-1 1-31,-17 34 31,53-52-15,-35-54-16,70-17 0,0 0 31,36-88-15,17 0 0,-88 0-1,-35 70-15,-18-70 16,0 70-16,0-35 15,-18 18 1,-35 35 0,18 88-1,17 0 17,18 36-17,53-71-15,53-18 31,0-35-15,52-35 0,-17-36-1,-52 1 1,-54-18 0,-35 35-1,-18 35 1,-52 18-1,52 53 1,0 53 15,18-89-31,0 54 0,18-1 32,70-34-17,1-36-15,52 0 31,-88-18-31,35 0 16,-53 1-16</inkml:trace>
  <inkml:trace contextRef="#ctx0" brushRef="#br0" timeOffset="57510.93">3739 10777 0,'-35'-17'0,"-35"-1"16,34 18-16,-70 0 15,1 53 1,34 0 0,18 53-1,18 0 1,35-18 15,53-35-15,0-53-1,53-36 1,-1-34-16,1-36 31,-35-53-15,-54 18 0,1-53-1,-18 71 1,0 105-1,-35 89 1,-18 105 0,18 18-1,35-35 1,0-71 15,70-18-31,1-52 31,-1-18-15,54-70 0,-54 34-16</inkml:trace>
  <inkml:trace contextRef="#ctx0" brushRef="#br0" timeOffset="57795.41">4780 10407 0,'0'-18'0,"0"36"0,0-53 0,-70-1 16,34 36-1,19 89 1,-1 16 15,18 54-31,0-18 31,0-17-15,0-71-16,0-18 31,35-35-15,-17-18-16</inkml:trace>
  <inkml:trace contextRef="#ctx0" brushRef="#br0" timeOffset="58261.56">4410 10866 0,'0'0'0,"17"0"31,1 0-31,53-18 16,70-17-1,53-18 1,-18 0-1,-105 18 1,-54 35-16,-34 17 31,-19 54-15,1-1 0,17 1-1,18-54-15,0 36 16,0-35-16,36 0 15,17-18 1,17-18 0,18-35-1,-70-17 1,-18-19 15,-71 1-15,1 88-1,-18 0 1,0 0-16,52 18 16</inkml:trace>
  <inkml:trace contextRef="#ctx0" brushRef="#br0" timeOffset="60211.68">6738 10301 0,'0'0'0,"0"-18"0,-18 1 0,18-1 16,-17 18-1,17 18 17,0 17-32,0 53 15,0-52-15,0 69 16,-18 19-1,-17-18 1,17-89 0,18 1-1,35-71 1,18-17 0,0-54-1,0 71 1,18 35-1,-18 71 1,-36 0 0,1 106 15,0-71-31,35-52 31,-1-36-15,37-36-1,-19-34 1,-17-36 0,-35 88-16,-1-105 15,-17-18 1,0 35 0,0 88-1,0 106 16,0-70-31,0 88 16,0 35 0,18-53-1,17-35 1,36-35 15,-36-18-31,36-18 16,35-52-1,-1-19 1,-34 1 0,-53-35-1,-18 87 1,-18 54 0,-17 53-1,35-1 1,0-17-1,17 18 1,36-1 0,0-35-1,0-17 17,-18-18-17,54-18-15,-1-52 31,-71 52-31,36-52 16,-35-36 0,17 0-1,-17 71 1,-18 70 15,0-17-31,0 35 16,0-36-16,0 107 15,0-36 17,35-53-32,18-17 31,53-18-31,0-35 31,88-71-15,-71-35-1,-70 35 1,0-35 0,-53 35-1,0 53 1,-18 106 15,-35 88-15,1 18-1,52-106 1,0 17-16,0 54 16,70-54 15,-52-52-31,70-1 16,35-17-1,1-52 1,-36-19-1,0-35 1,-88-17-16,0 70 31,-17 35-15,-36 53 0,35 18-1,0 35 1,18 18-1,53-53 1,36-35 0,16-18 15,-16 0-31,16-53 31,-87 35-31,17-52 0,-35 52 0,0 0 16</inkml:trace>
  <inkml:trace contextRef="#ctx0" brushRef="#br0" timeOffset="60460.82">9172 10248 0,'-17'0'0,"34"0"0,-17 0 15,88 0 1,1-17 0,-54 17-1,88-36 1,-34 36 0,-89-17-1,-18-1-15,0 0 0</inkml:trace>
  <inkml:trace contextRef="#ctx0" brushRef="#br0" timeOffset="60643.17">8784 10054 0,'-35'0'0,"70"0"0,-88 18 16,36-18-16,-1 0 0,0 0 15,18 17 1,18-17 0,17 0-1</inkml:trace>
  <inkml:trace contextRef="#ctx0" brushRef="#br0" timeOffset="61068.56">12100 9948 0,'-17'-17'16,"17"-1"-16,-36 0 15,72 89 16,87 52-31,-17 19 16,-36-54 15,-52-53-31,0 53 16,17-70 0,-17-18-1,-1-53 1</inkml:trace>
  <inkml:trace contextRef="#ctx0" brushRef="#br0" timeOffset="61328.61">12594 9966 0,'0'0'0,"0"-35"0,0-54 32,0 72-32,-70 70 15,52-36 1,-88 125-1,0-19 1,-52 53 0,52-52-1,88-54 1,89-52 0,70-71-1,-53 18 1</inkml:trace>
  <inkml:trace contextRef="#ctx0" brushRef="#br0" timeOffset="61628.49">12947 10019 0,'0'0'0,"0"-18"16,-18 36 15,-17 52-16,0 72-15,-1 16 16,19-87 0,-36 176-1,18 35 1,-1-70 0,19 70-1,-19-70 1,19-89-1,17-105 1</inkml:trace>
  <inkml:trace contextRef="#ctx0" brushRef="#br0" timeOffset="61972.18">12735 10354 0,'0'-35'16,"0"70"-16,0-123 0,0 17 16,0 36-16,0-36 15,88 19 1,1 52 0,-36 0-16,105 0 15,-69 70 1,-89-17-1,-124 18 1,-52-19 0,52-16 15,107-36-31,-54 35 0,53-35 31,54 0-31,105-18 31,17-17-31</inkml:trace>
  <inkml:trace contextRef="#ctx0" brushRef="#br0" timeOffset="62458.59">13758 10072 0,'0'0'16,"18"-18"-16,-18 1 0,0-19 15,-88 1 1,-18 35-1,88 0-15,-105 35 16,52 53 0,71-35-1,0 36 17,71-54-17,-54-35-15,54 0 0,17 0 31,18-53-15,-71-18 0,-17 18-1,-18-35 1,0 53 0,-35 70-1,17 53 1,18 1-1,0-19 1,71-17 0,34-35-1,37-36 17,-19-35-17,-35-17-15,-53 17 16</inkml:trace>
  <inkml:trace contextRef="#ctx0" brushRef="#br0" timeOffset="62688.74">14340 9790 0,'0'0'0,"0"-36"0,0-34 31,-35 87-15,17 54 0,-34 70-1,52 0 1,0-53-1,35 1 1,53-54 0,0-35-1,18-35 1,-18-36 15,-70 36-31</inkml:trace>
  <inkml:trace contextRef="#ctx0" brushRef="#br0" timeOffset="63118.78">14781 9701 0,'0'-88'16,"0"176"-16,0-105 15,0 105 17,-35 88-17,17-105 1,-17 17-1,0-53 1,35-17 0,-18-18-1,18-35 17,0 17-32,53-88 15,18 18-15,87-18 31,-52 106-15,18 35 0,-107-17-16,19 70 15,-36-17 1,-18-1 0,-35-17-1,0-35 1,0-18-1,-35 0 1,35-35 0</inkml:trace>
  <inkml:trace contextRef="#ctx0" brushRef="#br0" timeOffset="63309.34">14111 9842 0,'0'0'0,"18"-35"32,-1 35-32,1-17 0,0-1 15,105 0 1,-88 1-16,36 17 16,-18-36-16</inkml:trace>
  <inkml:trace contextRef="#ctx0" brushRef="#br0" timeOffset="64075.51">16810 10054 0,'0'-17'0,"0"34"0,-71-158 15,71 106 1,-35-36 0,-53-88-16,-18 71 15,71 88 1,-53 0-1,-36 124 1,53-1-16,54 36 31,34-36-31,54-70 32,-36-35-32,89-18 15,35-35 1,-54-18-1,1-35 1,-71 17 0,-35-17-1,0 70-15,-17 71 47,17 35-47,17 18 31,1-53-31,53 0 16,-54-53-16,107 0 31,-18 0-15,70-35 0,-70-1-1,-53 1-15</inkml:trace>
  <inkml:trace contextRef="#ctx0" brushRef="#br0" timeOffset="64688.45">17657 9860 0,'0'-18'0,"0"36"0,-36-36 16,-34 18-1,-19 53 17,19 18-32,35 0 15,35-36 16,0-18-31,35 1 16,35-18 0,36-35-1,0-18-15,-71 0 32,-35 35-32,18-52 15,-18 52 1,0 53 15,0-17-31,0 70 16,0 18-1,-18 106 1,18 35 15,0-71-31,0 71 31,-17-18-31,-18-70 32,35-106-32,-53 88 15,-53-70 1,18-71 0,-36-53-1,-17-71 1,18-17-1,87 88-15,-52-141 16,88 18 0,35 52 15,124-17-15,53-18-16,-159 124 15</inkml:trace>
  <inkml:trace contextRef="#ctx0" brushRef="#br0" timeOffset="65811.83">18097 9966 0,'0'0'0,"0"-18"0,0 1 16,0-72 0,0 37-1,-35 34 1,-35 36-1,17 52 1,-18 18 0,18-17-1,53-36 1,0-17 15,53-18-31,53-35 31,0-36-15,-36 18 0,-17-35-1,-70 105 17,-36 54-17,35 0 1,18-1-1,0-52-15,35 17 16,-17-35-16,70 18 16,36-18 15,-1-53-31,-35 0 31,-17-35-15,-71 70-16,0-53 15,0 36-15,-18 70 47,1-17-47,-1 53 16,18-1 0,0-52-16,18 17 15,52-17 1,18-18-1,-17-18 1,17-35 0,-35-35-1,-53 0 17,0 35-17,0 71 16,0 70-31,0-71 16,0 19 0,0-19-16,-18 36 15,18-35-15,-17 0 16,-1-18 0,18-18 15,0-17-16,0 17-15,53-53 16,0-17 0,53 18-1,53 34 17,-36 72-17,-35 52 1,-88-53-16,0 71 15,-35-35-15,-53-19 32,52-34-17,1-18 1,0-18 0,-18-17-16</inkml:trace>
  <inkml:trace contextRef="#ctx0" brushRef="#br0" timeOffset="66008.62">18856 9507 0,'0'0'16,"-18"-17"-1,1 17 16,17 17-15,17 1 0</inkml:trace>
  <inkml:trace contextRef="#ctx0" brushRef="#br0" timeOffset="66620.64">20338 9419 0,'0'0'0,"0"-17"16,0-1 0,-18 0-1,-53 18-15,-52 53 31,52 18-31,54-18 16,17 0 15,35-36-31,71-17 32,-71 0-32,89 0 15,-54 0 1,-52 0-1,-89 35 1,-17 1 0,-18-1-1,36-17 17,52-1-32,71-17 15,18 0 16,17 0-15,-35 36 0,-53 52-1,0 18-15,-71-18 32,53-18-17,1-17 1,17-70 31</inkml:trace>
  <inkml:trace contextRef="#ctx0" brushRef="#br0" timeOffset="68144.53">7832 11800 0,'0'-17'16,"0"34"-16,17-52 0,1-18 16,-18 36-16,0-1 0,0 0 15,-35-17 1,-71 17 15,0 18-15,-17 71-1,105-53-15,-53 52 0,18 36 16,53-18 15,18-35-31,88-53 32,-88 0-32,52-18 15,89-70 1,-53 18-1,-53 17 1,-36 0 0,-17 70 15,0 54-15,0-53-16,18 70 15,17 0 16,18-35-31,53-18 32,17-35-17,-87 0-15,69-35 16,72-53 0,-18 17-1,-71 1 1,-71 17-1,-69 35 1,-54 18 0,-35 35-1,70 1 17,18 34-32,53-34 31,53-36-16,53 0 1,-18-36-16,18 1 31,-53 17-15,-36 1 0,-17 34 15,0 1-31,-17 53 15,17 87 1,0 36 0,35-53-1,18 89 17,-35-177-32,-1 141 15,-17 17-15,0-34 31,-70-71-15,-54-18-16,-105-53 31,105-70-15,-34-53 0,34-54-1,89 37 1,35-54-1,18 53 1,-1 71-16,71-89 16,18-17-1</inkml:trace>
  <inkml:trace contextRef="#ctx0" brushRef="#br0" timeOffset="68869.08">9560 11783 0,'0'-18'16,"0"36"-16,0-54 0,0 1 15,-17 18-15,-19-19 16,-17 36-1,-17 18 1,35 35 0,-1 35-1,36 36 1,0-107 0,0 36-1,53-35-15,53-18 31,-35-36-31,17-52 32,-18 18-17,-70-19 1,18 54 0,-18 88 15,0-35-31,0 52 15,18 1 1,17-36 0,35-35-1,-17-17 1,36-54 0,-36 18 15,-18-18-16,-35 54-15,0-18 16,0 123 15,-18 0-31,18-35 32,0 0-17,0-71 32,0 1-47,18-19 16</inkml:trace>
  <inkml:trace contextRef="#ctx0" brushRef="#br0" timeOffset="69041.1">10072 11589 0,'0'0'0,"-18"0"0,1-18 31,17 36 1,0-1-17,17 1 1,54-18 0</inkml:trace>
  <inkml:trace contextRef="#ctx0" brushRef="#br0" timeOffset="69488.73">10425 11606 0,'0'53'31,"0"-35"-31,0 0 0,-18 52 16,18-17-1,0 18 16,0-36-15,-18-35 0,1 0-1,-19-35-15,36-18 32,0-53-17,0 71-15,53-54 16,53-16-1,53 69 1,-18 72 0,18 69-1,-124 1 17,-35-71-32,0 1 15,-18-1-15,-70 36 0,0-36 31,35-35-31,0 0 16</inkml:trace>
  <inkml:trace contextRef="#ctx0" brushRef="#br0" timeOffset="70488.44">247 13564 0,'0'0'0,"-53"0"16,0 0-16,-88-17 31,141 34-15,0 71-1,212-35 1,-142-35-16,177 0 16,35-18-1,-123 0 17,-35 0-32,-54-36 31,-52 1-16,-18 17-15,-35-17 16,-54-18 0,36 18-1,36 17 1,52 18 15,-17 0-31,105 0 16,-35 36-1,1 17 1,-54 52 0,-53-16-1,-88 52 1,-35-35 0,71-54-1,52-52 16,53-17-15,18-18-16</inkml:trace>
  <inkml:trace contextRef="#ctx0" brushRef="#br0" timeOffset="70860.37">2205 13194 0,'0'0'15,"-18"-18"-15,-52 18 32,17 53-17,35 18-15,0 35 32,1-36-17,17 1 1,0-54-1</inkml:trace>
  <inkml:trace contextRef="#ctx0" brushRef="#br0" timeOffset="71426.94">1817 13476 0,'0'0'0,"-18"-18"0,-35-87 15,53 87 1,0-70-1,0 0-15,53-36 16,35 71 15,-52 36-31,69 17 16,89 88 0,-70 0-1,-1 53 1,-105-53-1,-18 18 1,-35-53 0,0-53-1,-1-18 1,36-52 0,0-18-1,88-71 16,-52 106-31,34-35 16,-17 35-16,124-53 16,-54 124-1,1 105-15,-89 1 32,-35 34-17,-88-17 1,17-35-1,36-53 1,17-35 0,53-36 15,-17 1-15,0-1-16</inkml:trace>
  <inkml:trace contextRef="#ctx0" brushRef="#br0" timeOffset="72468.73">3475 13229 0,'17'0'16,"-34"0"-16,52 0 0,-35-17 15,-18 34 1,-52 54 0,17-18-1,0 35 1,35-18-1,18-17 1,18-53-16,53 0 16,17-17-1,-18-36 1,-17-18 0,-53 1-1,-35 34 16,0 19-31,-53-1 16,52 18 0,19 0-1,70 0 1,88-35 0,-18 17-1,-88 1-15,142-19 16,-71 19-1,-71-1 1,-106 53 15,54-17-15,-54 35 0,36-36-16,-36 72 15,18 16 1,36-34-1,52 0-15,36-54 32,17-17-17,-53-17-15,53-54 16,-17 0 0,-1-70-1,-52 18 1,17-54-1,-35 72 1,0 69-16,0 19 16,-17 34-1,-1 107 1,0 17 15,18-35-31,0 17 31,36-70-15,-19-35-16,54-1 16,-1-17-1,36-52 1,0-19 0,-53 18-1,-18 0 1,-70 124 15,0-18-15,17 35-1,18-71-15,0 19 32,35-54-1,1-17-16,-36 17-15</inkml:trace>
  <inkml:trace contextRef="#ctx0" brushRef="#br0" timeOffset="72618.88">4674 13017 0,'0'0'16,"-35"0"-16,0-17 15,-1 17 1,19 0-1</inkml:trace>
  <inkml:trace contextRef="#ctx0" brushRef="#br0" timeOffset="73618.56">5133 13353 0,'-18'0'0,"36"0"0,-53 0 16,35 17-16,17-17 31,71-53-15,18-17-1,35-18 1,-52-1 15,-72 54-31,-17-88 0,-53 52 31,-35 53-31,-18 54 16,71 70 15,17-71-31,1 106 16,17-88-16,-18 123 16,18 124-1,-18-71 1,-17 89-1,18 17 1,-1-106 0,18-158-16,18 176 15,34-141 1,37-71 0,52-123-1,-18-53 16,-70 105-31,53-140 16,-88 123-16,-1-229 16,-70 88-1,-141-35-15,18 105 32,-18-17-17,70 70 1,124 36-1,89 0 1,16 0 0,107-36-1,-53 0 1,-106 36 0,88-18-16,-53-53 15,-88 71 16,0 18-31,-35 17 32,17 17-17,18 36 1,0 18 0,0-18-1,0-36 1,0-34 31,18-1-47</inkml:trace>
  <inkml:trace contextRef="#ctx0" brushRef="#br0" timeOffset="73788.53">5944 13088 0,'0'0'0,"0"-18"15,0 36 64</inkml:trace>
  <inkml:trace contextRef="#ctx0" brushRef="#br0" timeOffset="74060.22">6385 13053 0,'0'0'16,"-17"0"-16,-1 0 0,-17 0 31,17 17-31,-70 54 0,53 35 31,17-36-31,18 19 16,53-37 15,-35-34-31,52 0 16,-35-18-16,106 0 16,-70-18-16</inkml:trace>
  <inkml:trace contextRef="#ctx0" brushRef="#br0" timeOffset="74542.67">6985 13159 0,'0'0'15,"0"-18"-15,-18-17 0,-87 17 16,-1 18 0,35 71-1,1 17 16,52 35-31,18-52 32,53-18-17,0-53-15,53-36 32,-1-16-17,-52-19 1,-53 53-16,18-70 15,-18 35 1,0 36 0,-35 34-1,17 54 17,-17 17-17,35-53-15,0 36 0,0 17 31,70-70-31,1-18 32,35-36-17,0-69 1,-89 87-16</inkml:trace>
  <inkml:trace contextRef="#ctx0" brushRef="#br0" timeOffset="74809.08">7444 12859 0,'0'-18'0,"0"0"16,0 54-16,0-54 15,0 36-15,0 17 16,0 18-16,-18 106 16,18-18 15,0-53-16,-18-17 1,18-54-16,0 18 0,53-35 31,0-17 1,-35-1-32</inkml:trace>
  <inkml:trace contextRef="#ctx0" brushRef="#br0" timeOffset="75058.84">7885 13176 0,'0'-17'0,"0"34"0,-18-34 31,0 17-31,-35 53 16,36-36-1,-1 54 1,0-1-1,18 1-15,0-36 32,53-35-17,36 0 1,16-53 0,-52 18-16</inkml:trace>
  <inkml:trace contextRef="#ctx0" brushRef="#br0" timeOffset="75738.66">8184 13176 0,'0'0'16,"-35"36"-1,0 34 1,35 1 0,0-18-1,0-18 16,35-35-31,-17 0 16,17 0-16,-17-35 31,-18-1-31,0-17 32,17-17-17,19 17 1,-19 35-16,36-17 15,0 35 1,0 35 0,-53 36-1,0-18 1,0 35 0,0-35-1,0-36 16,-18-17-31,18-52 47,18-19-47,0 53 16,35-70 0,88 0-1,-18 35 1,-52 53-1,-18 71 1,-53-1 0,-36 36-1,-17-71 1,18-17 0,18-18 30,17-35-46,0 17 16,-18 0-16</inkml:trace>
  <inkml:trace contextRef="#ctx0" brushRef="#br0" timeOffset="75918.66">8590 12823 0,'0'0'0,"-18"0"0,-34 0 15,-1 0 1,35 0 0,0 0-1,18 18 1,-35 0 0</inkml:trace>
  <inkml:trace contextRef="#ctx0" brushRef="#br0" timeOffset="76118.49">7532 13106 0,'0'17'16,"0"-34"-16,-18 52 0,36-35 31,-1 0-31,36 0 15,18 0 1,17-35 0</inkml:trace>
  <inkml:trace contextRef="#ctx0" brushRef="#br0" timeOffset="76538.82">10336 13141 0,'-17'-18'16,"-1"18"15,0 18-31,18 17 15,-17 1-15,-1 16 32,1-34-17</inkml:trace>
  <inkml:trace contextRef="#ctx0" brushRef="#br0" timeOffset="76738.75">10231 12965 0,'0'0'0,"0"-18"15,0-17-15,0 17 0,0-35 16,0 71 31,0-1-32,35 19-15</inkml:trace>
  <inkml:trace contextRef="#ctx0" brushRef="#br0" timeOffset="77158.5">10654 12947 0,'0'18'0,"0"17"31,0-18-31,0 19 0,0 52 16,0-35-1,0 0 1,-35-18 0,-1-35-1,36-35 32,36-36-47,87-52 31,-17 35-31,88-1 32,-88 107-17,-36 88 1,-70 35-1,0-53 1,-17-17 0,-19-54-1,19-17 1</inkml:trace>
  <inkml:trace contextRef="#ctx0" brushRef="#br0" timeOffset="77668.89">12665 12524 0,'0'0'0,"0"-18"0,0 0 0,0-70 31,0 70-31,0 36 32,0 0-32,0 123 15,0 18 1,-53 52-1,18-87 1,-36 17 0,18-71-1,35-70 1</inkml:trace>
  <inkml:trace contextRef="#ctx0" brushRef="#br0" timeOffset="78138.48">12382 12718 0,'0'-36'0,"0"72"0,0-107 15,0 18-15,0-17 0,18-107 32,70 71-17,71 1 1,53 105-1,-36 88 1,-123-53-16,71 124 16,-142-36-1,-141 18 1,-70-17 0,35-71 15,70-53-16,89-18 1,35-17 0,53 35-1,18 35-15,70 71 32,-53-36-17,0 1 1,-53-36-1,-17-35 1,0 0 0,-1-17-16</inkml:trace>
  <inkml:trace contextRef="#ctx0" brushRef="#br0" timeOffset="78538.78">13106 12965 0,'17'0'16,"1"0"-16,17-18 31,18-17-31,18-1 32,-18-17-17,-53 18 1,0 18-1,-18 17-15,-35 0 16,-17 70 0,34 18-1,19 36 17,17-54-32,53-17 15,70-53 16,0-35-31,36-36 32,-35-34-17,-71 34-15,-36 36 16</inkml:trace>
  <inkml:trace contextRef="#ctx0" brushRef="#br0" timeOffset="78809.92">13829 12823 0,'0'-52'16,"0"34"-1,-18 18 1,-17 53-1,88-36-15,-106 89 16,53-53-16,-18 88 16,18 89-1,-17 34 1,-19-52 0,-34 88 15,-1-53-16,54-89-15,-36-52 16,53-88 0,0-36-1,0-52 1,35-89 0,-17 53-16</inkml:trace>
  <inkml:trace contextRef="#ctx0" brushRef="#br0" timeOffset="79119.92">13723 13159 0,'18'-124'16,"-36"248"-16,71-407 15,0 142 1,-35 124-16,17-19 16,71 19-1,-71 17 1,71 0-1,-36 70-15,-87 18 32,-72 1-17,-69-1-15,34-53 32,71-17-17,124-36 16,35-52-15,-71 52-16</inkml:trace>
  <inkml:trace contextRef="#ctx0" brushRef="#br0" timeOffset="79508.03">14411 12647 0,'18'-18'0,"-36"36"15,36-53-15,-36 35 31,-53 17-15,-17 72 0,35 16-1,53 1 1,18-53 0,88-35-1,0-18 1,-18-35-1,-71 17-15,54-53 16,-71 1 0,-35-36-1,-53 35 1,17 54 0,-17 17-1,52 17 16,36 19-31,36-19 32,17-17-32</inkml:trace>
  <inkml:trace contextRef="#ctx0" brushRef="#br0" timeOffset="79893.56">14799 12629 0,'0'0'0,"-35"0"31,-36 0-15,18 53-1,53-17 1,18-1 0,35-17-1,35 17 16,0 0-31,-70 0 32,-18-17-32,-18 35 15,-52-18-15,-19-17 32,1-18-17,35 0 1,36 0-1,34-18 17,72-35-17</inkml:trace>
  <inkml:trace contextRef="#ctx0" brushRef="#br0" timeOffset="80118.81">15134 12682 0,'0'0'0,"18"0"16,-36 18 0,1-18-1,-19 71-15,19-19 32,17-34-32,-18 53 15,0-36 1,18-53 15,0 1-15</inkml:trace>
  <inkml:trace contextRef="#ctx0" brushRef="#br0" timeOffset="80308.37">15028 12559 0,'0'0'16,"0"-18"-16,-17 1 15,-19 17 1,54 0 31,35 0-31</inkml:trace>
  <inkml:trace contextRef="#ctx0" brushRef="#br0" timeOffset="80558.5">15646 12277 0,'0'0'16,"-18"0"-16,-17 17 16,17 1-1,-35 52 1,36 54-1,-36 35-15,35-53 32,0 17-17,18-52-15,0-54 32,53-34-17</inkml:trace>
  <inkml:trace contextRef="#ctx0" brushRef="#br0" timeOffset="81039.57">15381 12682 0,'0'-17'16,"0"34"-16,0-52 16,18 35-16,52-18 15,54-17 16,-18 18-31,-18 17 32,-53 0-32,-35 52 15,0 19 1,-35 35 0,0-18-1,17-53 1,36 1-1,70-36 1,0-36 0,18-34-1,-71-1 1,-17-35 0,-36 36 15,0 70-31,-70-18 15,0 18 1,53 0-16,17 18 31</inkml:trace>
  <inkml:trace contextRef="#ctx0" brushRef="#br0" timeOffset="81468.49">16140 12594 0,'0'-17'16,"0"-1"-1,88-17 1,-71 35-16,36 0 16,-35 0-16,70 0 15,-17 35-15,-54 35 32,-17 19-17,-35-1 1,-53-18-1,35-70 1,53-53 15,53-17-15,35-1 0,18-17-1,-88 71 1,70-19-1,0 1-15</inkml:trace>
  <inkml:trace contextRef="#ctx0" brushRef="#br0" timeOffset="82020.39">16880 12559 0,'0'18'16,"0"-36"-16,0 53 0,-53 36 15,18-1 1,35-17-1,18-18 1,52-17 0,36-36-1,-18-34 1,-70 34-16,53-35 16,-1-18 15,-52 19-16,-18 34 1,-35 71 15,-1 35-15,-17 35 0,18 19-1,35 52 1,0 17-1,0-123 1,-18-35-16,-34 124 16,-1-36-1,-71-18 1,-17-70 0,35-53-1,71 0 1,-89-70-1,19-89-15,87 35 32,36-70-17,52 71-15</inkml:trace>
  <inkml:trace contextRef="#ctx0" brushRef="#br0" timeOffset="82408.75">18168 12506 0,'0'0'0,"-18"0"0,18 35 32,0-17-32,0 0 0,-17 34 15,-36 37 1,18-36-1,17-18 1,18-18-16,53-17 31,17-35-15</inkml:trace>
  <inkml:trace contextRef="#ctx0" brushRef="#br0" timeOffset="82768.52">18697 12488 0,'0'0'0,"-70"0"15,34 0-15,-52 18 32,71 17-17,17-17-15,0 17 16,52-17-1,19-1 1,35 19 0,-36-19-1,-52 19 1,-18-19-16,-18 36 16,-52-35-1,-54 17 16,36-35-31,35 0 32,18-53-17,17 18-15</inkml:trace>
  <inkml:trace contextRef="#ctx0" brushRef="#br0" timeOffset="82959.81">18045 12312 0,'-18'0'15,"0"0"-15,1 0 16,-1 0 0,36 0 15,-1 0-16</inkml:trace>
  <inkml:trace contextRef="#ctx0" brushRef="#br0" timeOffset="83668.46">20055 12241 0,'-17'0'16,"34"0"15,1 0-15,0-17-16,17 17 15,53-36 1,-53 36-16,89-35 16,-89 18-16,53-36 15,-70 35-15,-18-17 16,-35-1 0,-53 36-1,-71 53 1,53 53-1,53 35 1,53-53 0,18-35-1,70-17 1,18-19 0,17-17 15,-70-35-16,-53 17-15,-106 1 16,-35 17 15,35 35-15,0 36 0,54 17-1,52-71-15,0 36 16,35 18-1,35-71 1,54 0 0,52 0-1,-35-35 1,-52-1-16</inkml:trace>
  <inkml:trace contextRef="#ctx0" brushRef="#br0" timeOffset="84991.84">20955 12365 0,'0'-18'16,"0"36"-16,0-53 0,0 17 0,-71 18 31,-17 18-31,-18 52 32,36 18-17,70-35 1,0 18-1,0-54-15,53-17 16,35 0 0,0 0-1,-17-52 1,-18-1 0,-36-36 15,1 54-31,0 0 15,-18 17-15,0 53 16,0 36 15,-18 17-15,18-70-16,0 52 16,0-34-1,18-19 1,52-17-1,54 0 1,17-53 0,17 1-1,-69-19 1,-72 36-16,1-36 16,-36 36 15,-88 35-16,54 35-15,-1 36 32,53-1-17,0-52-15,0 35 0,53-18 32,-36-35-17,1 0 1,-71 0 15,18 0-15,17 0-16,0 0 15,18 18 1,36-18 0,52 0-1,18 0 16,-71 0-31,106-36 16,-18-16 0,-34-1-1,-54-18-15,-35 53 32,-53 71-1,35-35-31,1 17 15,-1 18 1,36-18 0,35-35-1,-36 0-15,54 0 16,-36 0-16,36-17 16,17-36-1,-35 0 16,-36 0-31,-17 0 32,0 88-17,0-17-15,-35 88 32,0 35-17,0 0 1,17 71-1,18-71 1,-71 53 0,-17-71-1,0-52 1,-88-53 0,-1-18 15,107-18-16,-89-35-15,18 18 16</inkml:trace>
  <inkml:trace contextRef="#ctx0" brushRef="#br0" timeOffset="87238.61">1693 14676 0,'18'-18'0,"-36"36"0,54-54 15,-1-52 1,-35 70-16,0 1 16,0 34 15,-18 1-31,18 0 0,-35 70 16,0 35-1,17-70 16,18 0-31,0-35 32,53-71-17,-35 35 1,35-35 0,-1 0-1,-16 18 1,-1 35-1,18 71 1,-18 17 0,-17-53-1,35-35 1,0 0 0,17-17-1,36-54 16,-18-35-15,-52-17-16,-36 52 31,0 36-31,-18 35 32,18 53-17,0-18-15,0 53 16,35 36-1,18-71 1,53-18 0,-18-35-1,18-35 1,0-36 0,-53-52-1,-36 34 16,-17-52-31,0 88 32,-17 106-17,17-35 1,-36 105 0,36-34-1,-17-1 1,17-53-1,0-17 1,0-54 15,0 19-31,35-36 16,18-18 0,-18 54-1,-17 17 16,0 53-31,17 35 16,-18-18 15,54 1-15,0-53 0,52-1-1,18-17 1,0-53-1,-53 0 1,-35-35 0,-53 0-1,0 17 1,-53 71 0,18 36 15,18 17-16,17 35 1,0-35 0,70 0-1,-35-53-15,71 17 0,-18-17 32,36-53-17,-54 0 1,-17-52-1,-53 69 1,0-17 0,0 89 15,-17 34-15,-1 18-1,0-35 16,1-17-31,17-54 47,0 0-47,0-52 32,53-36-32,17 35 31,-52 54-31,105-18 15,-52 35 1,17 70 0,-70 36-1,-18-36 1,-18 1 0,-17-36-1,17-35 16,18-35-15</inkml:trace>
  <inkml:trace contextRef="#ctx0" brushRef="#br0" timeOffset="87958.87">6315 14093 0,'-18'-35'16,"-35"0"-1,36 35-15,-1 0 16,-17 0 0,-54 18-1,19 70 1,35 35 0,17 54-1,18-36 1,88-35-1,18-89 1,0-17 0,17-35-1,-70 0 1,-35-36 0,-18 53-16,-53-52 31,-35 17-16,70 18 1,53 70 15,-17-17-31,35 70 0,0 35 32,-36 18-17,-17-35 1,0 71-1,-17-36 1,-1-106-16,-17 71 16,17-71-1,18-17 1,0-89 0,53-35-1,-18 18 1</inkml:trace>
  <inkml:trace contextRef="#ctx0" brushRef="#br0" timeOffset="88358.82">6950 14252 0,'0'-17'16,"0"34"-16,0-52 0,0 17 0,-53 18 31,35 0-31,-35 88 15,18 18 1,35 53 0,0-35-1,71-72 1,34-16 0,-69-36-16,52-18 15,35-52 16,-35-36-31,-70 18 16,-18-36 15,-18 53-15,-34 36 0,52 53 30,35-18-30</inkml:trace>
  <inkml:trace contextRef="#ctx0" brushRef="#br0" timeOffset="88618.6">7779 14164 0,'-18'0'31,"0"18"-31,18-1 0,-17 19 16,-1 16-16,1 37 15,-19 17 17,36-1-17,0-87-15,0 0 16,0-1-1,18-17 1,0-17 0</inkml:trace>
  <inkml:trace contextRef="#ctx0" brushRef="#br0" timeOffset="88868.53">7461 14711 0,'0'0'16,"-17"35"-1,-1 0-15,18 1 32,35-19-17,71 1-15,-88-18 16,70 0 0,0-35-1,-17-1 1,-54-17-1,1-35 1,-18 71-16</inkml:trace>
  <inkml:trace contextRef="#ctx0" brushRef="#br0" timeOffset="89128.8">7514 14164 0,'0'0'16,"18"0"15,-1 0-31,19 0 0,17-18 32,35 18-32,-35 0 31,-36 0-31,19 0 15</inkml:trace>
  <inkml:trace contextRef="#ctx0" brushRef="#br0" timeOffset="90048.69">9225 14358 0,'18'0'31,"-1"0"-31,-17-18 16,18 1 0,0 17-16,70-71 15,0-17 1,-17 17 0,-36-34-1,-35-1 1,0 88-16,-18-52 15,-17 70 1,0 70 0,17 107-1,0-1 1,-34 124 0,-19 17-1,0 54 16,1-19-31,52-122 16,1 34 0,17-105-1,52-124 17,-34-35-32,88-70 15,53-107 1,-36 1-1,1-71 1,-124 35 0,0 142-16,-89-124 15,37 141-15,-107-106 16,35 89 0,18 34-1,106 19 16,36-1-31,-19 0 16,89 1 0,0-18-1,18-1 1,-36 36 0,-71-17-16</inkml:trace>
  <inkml:trace contextRef="#ctx0" brushRef="#br0" timeOffset="90440.22">9825 14534 0,'0'-17'16,"0"34"-16,0-52 0,0 18 0,0-19 16,0-34-1,0 17 1,70 35 0,-52 18-1,106 0 1,-54 35-16,18 54 31,-70-1-15,-18 18-1,-71-36-15,54-70 16,-1 18 0,0-36-1,18-35 1,53-35-1,18-35 1,-18 34 0,-36 72-16,72-54 15,-36 54 1,-18 17 0,-35 17-1</inkml:trace>
  <inkml:trace contextRef="#ctx0" brushRef="#br0" timeOffset="90768.81">10477 14517 0,'18'0'31,"-36"0"-31,54 17 0,-1-17 0,53-17 32,-17-36-17,-36 35-15,36-35 16,-36 36-16,0-54 15,-35 1 1,-88 52 0,0 18-1,-18 53 1,53 17 0,53-34-1,-18 70-15,71-18 31,36-53-31,69-35 32,-34 0-17,34-18-15</inkml:trace>
  <inkml:trace contextRef="#ctx0" brushRef="#br0" timeOffset="92458.32">11606 14252 0,'0'0'15,"0"-17"-15,-17-19 16,-71 1 0,-36 35-1,89 0-15,-53 35 16,-1 53 0,54 1 15,35 34-31,18-35 15,-1-70-15,54 0 32,35-18-17,-18-53 1,0-18 0,-35-35-1,-35 36 1,-18 52-16,0-17 15,0 52 17,0 89-17,0-70-15,-36 34 16,1 124 0,18-141-16,-1 106 15,-17 123 16,17 0-15,18-123 0,-18-18-1,18-88 1,0-141 15,71-89-15,17-17-1,-70 124-15,70-159 16,0-18 0,36-141-1,-71 194 1,-36 123 0,-17 53-1,-35 71 16,17 53 1,18-71-32,0 36 15,36 17-15,16-70 32,54-18-32,35-18 31,-35-70-16,-18-18 1,-70 53 0,-18 36-1,-18 17 1,1 17 0,17 1-1,-36 52-15,36 19 31,18-36-31,35-18 32,18-18-17,70-17-15,35-88 32,-70 18-17,-53-36 1,-53 35-1,0 36 1,-53 35 0,35 18-16,1 35 15,-1 35 1,18 0 0,0-35-1,0-35 1,0-36 31,53-53-47,53-17 31,35 0-15,-53 35-16,-35 53 31,-18 35-16,-35-17-15,0 35 16,0 35 0,18-53-1,35 1 1,17-19 0,-52-17-16,53-17 31,-1-72-16,-35 19-15,18-71 16,0 0 0,-53 52-1,0 37 17,-53 69-17,18 89 1,0 35-1,35-53 1,0 36 0,0-107-16,0 36 15,35-17 1,0-36 0,1-53-1,-1-18 1</inkml:trace>
  <inkml:trace contextRef="#ctx0" brushRef="#br0" timeOffset="92649.85">13600 14164 0,'-18'0'16,"36"0"-16,-54 0 16,54 0 15,0 0-31,70 0 15,18-35 1,-18-1 0,-35 1-1,-36 18-15</inkml:trace>
  <inkml:trace contextRef="#ctx0" brushRef="#br0" timeOffset="93340.19">15240 14164 0,'0'0'0,"-18"0"0,1 0 16,-1 0-16,-35-18 16,53-35-1,35 18 17,71 18-32,35 17 31,-52 35-16,-37 71 1,-52-18 0,-88-18-1,35-34 1,36-36 0,17-36-1,0 19-15,35-54 31,53-35-31,-35 36 16,35-18 0,-17 52 15,-18 36-15,-18 53-1,-35 0 1,0 0-16</inkml:trace>
  <inkml:trace contextRef="#ctx0" brushRef="#br0" timeOffset="93638.62">15822 14146 0,'0'36'16,"0"-19"0,0 1-16,35-18 15,-70-71-15,88 142 0,35-89 16,36-35 0,-1-17-1,-70 17 1,-53 18-1,-71 35 17,-34 35-17,16 35-15,37 19 32,52-19-17,88-35 1,70-17-1,-105-18-15,106 0 16,53-53 0,-124 18-16</inkml:trace>
  <inkml:trace contextRef="#ctx0" brushRef="#br0" timeOffset="94818.81">17057 14005 0,'-18'-35'31,"-88"0"-31,36 35 32,-36 17-17,18 54 1,35-1 0,53-52-16,-18 88 15,18-36 1,35-17-1,36-53 1,52-17 0,1-54-1,-71 18 1,-35-17 0,-18 34-1,0 19 16,-36 52 1,36-17-32,-53 105 15,36 1 1,-19 105 0,-17 36-1,18-71 1,18 53-1,17-195-15,-18 125 16,18-124 0,0-36-1,18-52 1,52-88 0,1-71-1,-36 141-15,36-141 31,52-106-31,-52 0 32,-36 141-17,0 36-15,-35 87 32,0 89-1,0 0-16,0 35 1,18-17 0,52-36-1,-52-35-15,52 0 16,36-35 0,0-36-1,-53 19 1,-35-37-1,-18 36 17,-36 71-1,36 17-15,0 18-1,0-17 1,36-19-1,-19-17-15,54 0 16,-18-17 0,-18-19-1,-17-17 1,-18 18 0,0 17-1,-18 36 1,0 35 15,18 18-31,0-1 31,0-35-31,0-52 47,0-1-31</inkml:trace>
  <inkml:trace contextRef="#ctx0" brushRef="#br0" timeOffset="94989.68">17833 13917 0,'0'0'0,"-35"-18"31,17 18-31,0 0 16</inkml:trace>
  <inkml:trace contextRef="#ctx0" brushRef="#br0" timeOffset="95490.91">18239 14023 0,'0'0'0,"17"0"0,54 0 32,-54 0-32,54 0 15,-18 0-15,-18 70 32,-35 1-32,0-53 15,0 52 1,-17-35-1,-1-17 1,18-53 15,0 0-15,0 17-16,35-70 16,0 35-1,36 0 1,0 35 15,-54 18-31</inkml:trace>
  <inkml:trace contextRef="#ctx0" brushRef="#br0" timeOffset="97319.33">18785 14129 0,'0'0'15,"18"0"1,17 0-1,36-53 1,-53 18 0,17-1-1,-35 1 1,0 17 0,-71 18-1,1 71 16,17 17-31,53-35 32,17 18-17,72-36-15,-1-18 32,-35-17-32,105-17 0,-52-18 31,0-18-16,-71-18 1,-35 1 0,0 34-1,-35 89 17,35 35-17,0-35 1,-18 0-1,18-70 48,0-1-63,18 0 16,35-52-1,18-18 1,17 35-1,35 0 1,-70 70 0,-35 54-1,-18 17 1,0-35 0,0-18-1,0-17 1,0-36 15,0 1-15,17-19-1,36-34 1,-35 35-16,17-18 16,1 35-16,52-53 15,0 54 1,-70 52-1,-18 36 1,-18-1 0,0 1-1,18-54-15,0 19 16,18-36 0,88 0-1,-18 0 1,35-18 15,-87 0-31,34-17 16,-70-18-1,-17-17 1,-36 70 0,-18 0-1,18 53 1,53-1-1,0-34-15,0 35 16,36-35 0,34-18-1,1 0 1,-18 0 0,-18-53-1,0-18 1,18 36-1,-35 0 1,-18 52 31,-18 19-31,0-1-16,1-35 15,17 35 1,17-35 15,1-18-15,0 1-1,-1-1 1,1 18 0,-18 18-1,35 35 1,1-18-1,52-17 17,0-18-17,18-18-15,0-35 32,-71 0-17,18-88 1,-18 18-1,-17-36 1,-18 124-16,0-18 16,-71 158 15,18 1-15,18 53-1,17-124-15,18 71 31,0-53-31,36 0 32,16-53-17,37 0-15,-19-71 32,-52 54-32,0-36 15,-18 35-15</inkml:trace>
  <inkml:trace contextRef="#ctx0" brushRef="#br0" timeOffset="97498.8">21078 13847 0,'-17'0'15,"34"0"-15,-17 0 32,53 0-17,71 0 1,-1 0 15,-52 0-15,-53 0-16</inkml:trace>
  <inkml:trace contextRef="#ctx0" brushRef="#br0" timeOffset="99238.67">22542 13829 0,'-35'-18'16,"70"36"-16,-87-36 0,-107 1 16,141 17-1,-17 17-15,-18 36 16,35 35-1,1 36 1,17-18 0,35-53-1,159-1 1,-18-52 0,54-35-1,-54-35 1,-70-1-1,-36-123 17,-52 106-32,-18 53 15,0-107 1,0 107 0,-35 88-1,0 106 1,-1-18-1,36 0 1,-17-17 0,17-72-1,0-69 17,53-36-17,-36 35 1,36-52-16,0-18 15,-18 52 17,-17 36-17,17 53 1,-17 18 0,-18-54-16,35 36 15,-17-35-15,35 17 16,53-17-1,35-18 1,-36 0 0,37-71-1,-125 18 1,-17-70 0,-17 52-1,-36 54 1,-36 17 15,1 53-15,71-36-16,-54 54 0,53 17 15,18-35 17,53-35-17,18-18 1,17 0-1,-70 0-15,52-36 16,-70 19-16,36-36 16,-19 0-1,1 53 1,-36 35 15,18 0-15,-17-17-1,17 35-15,0-35 16,70-1 15,18-17-15,1-17 0,-72-1-16,36-17 0,0-36 31,-35 36-16,-18 17 1,-36 53 15,36-17-31,-35 17 16,35-17-16,-18 17 16,1-17-1,17 0 1,0-36 31,0 0-47,0 1 0,0-1 15,70-35-15,1 0 32,52 18-17,-17 35 1,-53 53-1,-53 17 1,0-52-16,-35 53 16,0-19-1,-1-34 1,36 0 0,-17-18-1,17-18 1,35-17 15,18 0-31</inkml:trace>
  <inkml:trace contextRef="#ctx0" brushRef="#br0" timeOffset="99973.9">25206 14111 0,'18'-18'16,"-18"1"-16,-18-1 15,-35 18 1,-53 0 0,0 35-1,1 18 1,105 18 0,0-53-1,52-1 1,19-17-1,17-17 1,-17-36 0,-18 0-1,-36 17 17,-17 54-1,-17 0-16,-19 35 1,19-36-16,-54 89 16,18 18-1,-17 34 1,-1 19 0,18-36-1,53-71 1,-35 107-16,0 176 15,-1-159 17,19 70-32,-36-87 31,0-142-15,-53-53-16,-17-105 31,-1-54-16,1-34 1,87 52 0,36-53-1,36 18 1,70 53 0,35 0-1,0 53 1,35-36-1</inkml:trace>
  <inkml:trace contextRef="#ctx0" brushRef="#br0" timeOffset="100620.94">25153 14376 0,'0'0'15,"18"0"1,17-36-1,0 19 1,18-36 0,-35 18-1,-1-36 1,-17 36 0,0 17-1,-35 18 1,18 0-1,-19 35 1,19 54 0,17-19-1,0 18-15,17-35 32,36-35-17,35-18 1,1-18-1,52-52 1,-36-1 0,-16-35-1,-54 36 1,-35 52-16,0-17 16,-53 35-1,18 53 1,-1 17-1,36 18 17,0-70-32,0 35 0,0 18 31,0-54-15,-17-17 46,-1 0-46</inkml:trace>
  <inkml:trace contextRef="#ctx0" brushRef="#br0" timeOffset="100773.42">25665 14464 0,'-18'35'15,"-17"-35"1,35 18-1,-18-18-15,0 0 32,-35 0-17,-35 0-15</inkml:trace>
  <inkml:trace contextRef="#ctx0" brushRef="#br0" timeOffset="102088.56">988 16281 0,'0'0'0,"-18"0"0,-17 0 16,35 17-1,-18 1-15,36-18 32,70 18-17,177-36 1,-18-17 0,-36-18-16,-140 35 0,105 0 31,-105 1-16,-71-1 1,-18 18 0,-52-17-1,17-1 1,35 0 0,0 1-1,36 17 1,35 17-1,-35 54 1,-18 52 15,-53-34-31,35-54 16,-35 35 0,18-17-1,52-53 1</inkml:trace>
  <inkml:trace contextRef="#ctx0" brushRef="#br0" timeOffset="102348.65">3122 15734 0,'0'0'0,"-18"0"15,1 0-15,-18 18 16,35-1-16,-18 71 31,0 36-31,18-18 32,0 17-17,-17-52 1,17-54-1</inkml:trace>
  <inkml:trace contextRef="#ctx0" brushRef="#br0" timeOffset="102888.94">2752 16104 0,'-18'-17'0,"36"34"15,-54-70-15,1-35 0,17 0 16,18-18-1,53 53 1,53 0 15,35 71-31,-35 53 32,18 87-32,-71-17 31,-53 18-16,0-71 1,0-52 0,-18-36-1,18-89 1,0-16 0,35-72-1,18 54 1,106-18-1,-53 141 17,35 53-32,-88 52 15,-53 72 17,0-36-32,-88 35 31,70-123-16,18-35 1,18-36 0,52-52-1</inkml:trace>
  <inkml:trace contextRef="#ctx0" brushRef="#br0" timeOffset="103269.03">4163 15981 0,'-18'0'16,"-35"88"0,36-70-16,-1 17 0,-17 35 31,-1 54-15,36-53-16,36-19 31,34-52-16,36-17 1,-18-71 0,-35-1-1,-53 1 1,-70 0 0,-19 35-1,36 53 1,1 35-1,52 1 17,35-19-17,35-17-15</inkml:trace>
  <inkml:trace contextRef="#ctx0" brushRef="#br0" timeOffset="103648.82">4445 16069 0,'0'-18'0,"0"1"16,18-1-16,-1-17 15,71 0 1,-70 35-16,35 0 16,-35 0-16,87 35 15,-52 35 1,-35 19-1,-18-19 17,-71 1-32,36-54 31,18-34-15,17-36-16,0-18 31,17-17-16,36 17 1,35 1 0,-35 52-1,-35 18-15</inkml:trace>
  <inkml:trace contextRef="#ctx0" brushRef="#br0" timeOffset="103998.75">5027 16122 0,'0'0'0,"0"18"0,0-1 16,35 18-16,18-35 16,0-35-1,-18-18 17,-17-17-32,-18-1 31,0 54-31,-35-1 15,0 18 1,-36 88 0,36 36-1,17-36 1,18 18 0,0-89-16,18 1 15,-1-18-15,54 18 16,-1-36-1,54-35 17</inkml:trace>
  <inkml:trace contextRef="#ctx0" brushRef="#br0" timeOffset="104748.41">6332 16334 0,'-17'0'0,"34"0"0,-52 0 0,17-18 16,18 0-1,0-52 1,53-36-16,36-35 31,-19 35-15,-52 18 0,-54 70-1,-69 18 1,-1 71-1,106-18 1,35 17 0,53-17-1,36 18 1,-54-1 0,-52-52-16,0 52 15,-18-34 1,35-36 15,35-18-15,1-35-1,52-53-15,1-17 32,-89 17-17,-35 71 1,-53 17-1,-17 36 1,17 52 0,53-52-16,-18 105 15,36-34 1,52-1 0,19-35-1,16-18 1,-52-35-1,18 0-15,123-53 32,-53-18-32</inkml:trace>
  <inkml:trace contextRef="#ctx0" brushRef="#br0" timeOffset="106148.64">7920 15981 0,'0'-35'15,"0"70"-15,0-123 16,-35 70-1,-71 18 1,0 53 0,-18 53-1,54-36 1,70 36 0,18-35-1,105-71 1,0-18-1,-17-35 1,-35-17 0,-36-36-1,-35 35 17,0 36-17,0 53 16,0 34-15,0 37 0,53-1-1,35-18 1,0-34 0,54-19-1,52-34 1,-53-19-1,-88 19 1,88-71 0,-106 17-16,-35-35 15,-71 53 17,-87 53-17,-1 18 1,53 70-1,71 18 1,35-36 0,53-17-1,17-35 1,54-18 0,-89 0-16,53-35 15,18-53 1,-18-54-1,-52 19 1,-1-18 15,-35 35-31,-18 88 32,-35 18-32,18 53 31,35 71-16,0-36 1,35 71 0,18-89-1,53-17 1,53-53 0,-36 0-1,36-70 1,-18-19-1,-106-16 1,-35 34 0,-70 36 15,-36 35-15,18 70-1,53 19 1,17 34-1,18-52 1,35-36 0,18-35-1,18 0 1,17-88 0,-35 17-1,0-52 1,-53 52 15,0 53-15,0 54-16,0 17 15,0 52 17,0-34-17,17-18 1,36-18-1,0-35 1,35-35 0,-17-36-1,-53 54-15</inkml:trace>
  <inkml:trace contextRef="#ctx0" brushRef="#br0" timeOffset="107238.64">10019 15628 0,'0'-18'0,"0"36"0,18-71 0,-18 0 32,0 71-32,0 52 15,0 36 17,0-70-32,0 87 0,0 36 31,0-53-16,0-54 1,-36-52 0,36-88 15,0 18-15,88-54-1,18 18 1,18 54 15,-54 52-31,-34 0 16,34 35-16,-52 71 31,-18-18-15,-53 18-16,-53-36 31,88-52-31,-52-18 15,17 0 1,53-18 0,0-17-1,18 35 17,34 35-17,-34-35-15,35 18 16,53-18-1,0 0 1,70-53 0,-70 18-1,0-89 17,-89 36-32,-17 17 31,0 54-16,0 87 17,0-34-32,0 34 15,0 36 1,53-53 0,-17-53-1,52 0 1,-53-35-1,0-18 1</inkml:trace>
  <inkml:trace contextRef="#ctx0" brushRef="#br0" timeOffset="107548.5">11112 15557 0,'-35'0'0,"70"0"0,-87 0 0,16 18 15,-17 53-15,53-36 32,18-17-17,70-18 1,-17 0 0,-18-18-1,-53-35 1,-36 35-1,-34 1 1,35 17 0,17 35 15,18 0-15,18-17-16</inkml:trace>
  <inkml:trace contextRef="#ctx0" brushRef="#br0" timeOffset="108948.76">11430 16069 0,'0'18'16,"0"-1"-16,0-52 0,18 70 15,-1-35 16,36-35-31,0-18 16,-35 35-16,70-87 16,-70-1-1,-1-18 17,-17 36-17,-35 53 1,17 35-16,-17 17 15,17 89 1,-17 0 0,35 0-1,0 0 1,18-53 0,-1-36-16,72 1 15,16-18 1,19-53-1,-18-35 17,-53 17-17,-18 1-15,-35 52 32,0 36-17,0 52 1,-18 1-1,18 17 1,18-35 0,0-53-16,87 18 15,19-18 1,-36-36 0,18-69-1,-53 16 1,-18-69-1,18-1 17,-35 71-32,-18 70 31,0 36-15,-18 87-16,-17 37 31,35-1-16,0-53 1,0-18 0,70-52-1,1-18 1,35-35 0,-1-53-1,-16 17 1,-72 36 15,1 35-31,-18 17 16,-18 36 15,18 53-15,0-35-16,53-36 31,53-35-16,-18 0 1,36-71 0,-54 1-1,1-18 1,-54 35 0,-17 70 30,0 19-46,-70 87 16,52-88 0,-17 142-16,35-36 15,0 53 17,0-35-32,0 123 31,-35-141-16,-53-17 1,-36-72 0,54-34-1,-36-53 1,70-18 0,19-106-1,17-35 1</inkml:trace>
  <inkml:trace contextRef="#ctx0" brushRef="#br0" timeOffset="109204.1">12418 15646 0,'0'0'0,"0"-36"31,17 36-31,72-35 16,16 17-1,-69 1-15,140-1 16,-52 1 0,-36 17-1</inkml:trace>
  <inkml:trace contextRef="#ctx0" brushRef="#br0" timeOffset="109398.75">12118 15469 0,'-18'18'0,"36"-36"0,-53 36 16,17-18-1,18 18-15,-35-1 16,17 1 0,-70 17-1,35-35-15</inkml:trace>
  <inkml:trace contextRef="#ctx0" brushRef="#br0" timeOffset="110669.57">3016 17551 0,'-17'0'0,"-36"0"32,35 0-32,-17 0 0,-106 0 31,35-18-15,53 18-16,-71 0 0,-34-18 31,52 18-16,35 0 1,36-17 0,17 17-1,71 0 1,124-18 0,17 18-1,17 0 1,89 0-1,-176 0 17,140-18-32,-176 1 31,-52 17-15,-107 0 15,36 0-31,-71-18 15,-17 1 1,34-1 0,72 18-1,17-18 1,17 18 0,19 0-1,-1 0-15,106 0 16,-17 0 15,-1 18-15,-123 35-16,-18 35 31,-123 18-15,106-71-16,-88 36 15,52-36 1,18 0-1,35-35 1,36-17 15,-18-1-15,18 18-16</inkml:trace>
  <inkml:trace contextRef="#ctx0" brushRef="#br0" timeOffset="110848.9">3369 17762 0,'0'0'0,"18"0"0</inkml:trace>
  <inkml:trace contextRef="#ctx0" brushRef="#br0" timeOffset="111298.84">4410 17180 0,'0'-17'0,"0"34"0,0-105 16,-18 88-1,0 0 1,1 53 0,-1 35-1,1 53 1,-19-35-1,36 35 1,0-88 15,0-35-31,0-1 16,0-34 0,0-1-16</inkml:trace>
  <inkml:trace contextRef="#ctx0" brushRef="#br0" timeOffset="111822.24">4163 17410 0,'-18'-18'0,"36"36"0,-54-107 16,36 19-1,18-36 1,70 18 0,71 53-1,17 52 1,1 89-1,-89 0 1,-35 17 0,-53-35-1,0-17 17,0-53-32,-18-89 31,18 1 0,71-54-15,-1 1-16,54-1 31,-89 107-31,71-1 16,17 124-1,-52 0 1,-71 52-1,-18-34 17,1-89-32,-19 53 0,19-17 31,-1-54-15,18-34-16,18-18 15</inkml:trace>
  <inkml:trace contextRef="#ctx0" brushRef="#br0" timeOffset="112668.74">6315 17586 0,'-18'0'0,"36"0"0,-36-18 16,18 1-1,0-36 1,0-18 0,0-35-1,-35-17 1,-18 70-1,-35 35 1,17 54 0,-17 69-1,0 54 1,52-18 0,36-52-1,53-37 1,36-52-1,-1-17 17,53-107-17,-71 36-15,-34-18 32,-19 18-32,-17 53 31,0 88 0,0-36-31,0 72 16,0-1-1,0 18 1,71-53 0,-53-36-16,70-17 15,70-35 1,1-53-1,-53-1 1,-18 1 0,-70 35-1,-36 71 17,1 0-17,17 35 1,-18-1-1,18-16 1,53-36 0,0 0-16,-18-18 31,-17 0-31,-1 1 0</inkml:trace>
  <inkml:trace contextRef="#ctx0" brushRef="#br0" timeOffset="112828.68">6985 17110 0,'0'0'0,"-18"0"0,-17 0 15,17 35 1,18-17 15,36-1-15,-1-17-16</inkml:trace>
  <inkml:trace contextRef="#ctx0" brushRef="#br0" timeOffset="113528.54">7391 17251 0,'0'17'15,"0"-34"-15,0 52 0,-18 18 16,18-35-16,-18 35 15,1 17 1,-1-35 0,18-17-1,0-36 17,0 1-32,0-19 31,0 19-31,53-71 15,0 35 1,0 17 0,-35 54-1,34 88 1,-34-36 0,35 19-1,0-36 1,35-53-1,0 0 1,53-53 0,-35-53-1,-18 0 17,-35-70-32,-35 35 31,-18 70-16,-18 53 1,-17 71 0,0 71-1,0-1 1,17 18 0,18-53-1,53 1 1,17-72-1,-17-17 17,-17-53-17,-19 0 1,-17 18-16</inkml:trace>
  <inkml:trace contextRef="#ctx0" brushRef="#br0" timeOffset="113720.88">8043 17251 0,'0'0'0,"18"0"31,35 0-15,53 0 0,-36 0-1,1-18 1,-36-17-1</inkml:trace>
  <inkml:trace contextRef="#ctx0" brushRef="#br0" timeOffset="115328.58">8855 17410 0,'0'0'0,"17"0"31,1-18-15,0 0-16,17-35 16,-35 18-1,-35-35 1,17 52-16,-70-17 15,-18 35 1,18 17 0,0 54-1,52 17 17,19 18-32,17-71 15,0 18 1,105-18-1,-16-35 1,52-35 0,-35-18-1,-18-35 1,-71 70-16,-17-52 16,0 17-1,0 35 1,0 36-1,0 35 17,0 17-17,53 18 1,36-35 0,-1-35-1,35-18 1,-52-53-1,17-17 1,-70-19 0,-18 19-1,0 52 1,-18 18 0,0 53-1,1 35 1,-19 0-1,19-52 1,17-19 0,17-70 15,1 36-15,0-18-16,-1 17 15,54-70 1,-18 52-1,0 36 1,-18 18 0,0 35-1,1 0 1,16-18 0,-16-17-1,34-18 1,-34-18-1,17-52 1,-36 52 0,18-17-1,-17 17-15,53-52 0,-54 52 32,1 18-32,-18 18 46,0-36 17,-18 18-47,1 0-1,-1 0 1,0 0-1,18 18-15,-17-1 0,-1 18 16,-17 54 0,35-19-1,0-17 17,70-18-32,19-17 31,-19-36-16,36-35 1,-36 1 0,1-19-16,-53-17 31,-18 70-15,-36 18-1,1 71 1,35-1-1,0 18 17,0-35-32,18-35 15,35-18 17,-18 0-32,36-71 31,-19 36-31</inkml:trace>
  <inkml:trace contextRef="#ctx0" brushRef="#br0" timeOffset="115635.58">11589 17198 0,'0'18'0,"-18"-1"0,0 18 0,1 18 31,-1 18-31,18-36 16,0-17-1,0 17 1,0-53 15,0 1-15</inkml:trace>
  <inkml:trace contextRef="#ctx0" brushRef="#br0" timeOffset="115788.55">11518 17057 0,'0'0'0,"0"-18"15,-17 18 1,17 18 0,52 17 15,1 0-31</inkml:trace>
  <inkml:trace contextRef="#ctx0" brushRef="#br0" timeOffset="116218.69">12136 17198 0,'0'18'0,"-18"-18"15,0 35 1,1-18-16,-1 19 16,0-19-16,18 19 15,0-1 1,0-17-1,0-36 32,0 0-47,53-70 32,53 0-32,106-36 31,-159 107-31,88-1 15,-35 71 1,-106 35 0,-53 53-16,-35-35 31,35-35-15,35-71-1,18-36 1,18 19-16</inkml:trace>
  <inkml:trace contextRef="#ctx0" brushRef="#br0" timeOffset="116721.18">13776 16316 0,'0'-18'0,"0"36"0,0-53 16,0 17 15,-18 18-31,-35 88 16,36 36-1,-19 70 1,1-36 0,35 19-1,0-89 1,0-35 0,0-71 30,0 1-46</inkml:trace>
  <inkml:trace contextRef="#ctx0" brushRef="#br0" timeOffset="117153.58">13617 16669 0,'0'-106'16,"0"212"-16,35-318 0,36 106 31,35 36-31,17 52 31,18 53-15,-123-17-16,35 88 15,-106 35 1,-53-53 0,-52 18-1,52-53 1,35-36-1,71-34 1,53 17 15,53 53 1,17 17-32,-52-34 31,-53-19-31,52 1 15,-35 0 1,18-18 0,-17-36-1</inkml:trace>
  <inkml:trace contextRef="#ctx0" brushRef="#br0" timeOffset="117802.75">14287 16880 0,'0'0'0,"71"-35"32,0 0-32,34-36 31,-52 18-31,-53 36 16,-88 52 30,53 0-30,-18 71 0,53-71-16,0 36 15,18 0 1,87-36 0,-16-35-1,69-35 1,36-54-1,-17 1 1,-71 0 0,-71 17 15,-35 54-15,-18-1-16,-52 53 31,-1 106-16,54 1 1,-36 105 0,0 17-1,0-17 1,-18 71 0,-17-19-1,53-122 1,-1-71-1,36-230 17,36-35-17,-19 107-15,72-231 32,-54 213-32</inkml:trace>
  <inkml:trace contextRef="#ctx0" brushRef="#br0" timeOffset="118099.03">15134 17233 0,'18'-194'16,"-36"388"-16,36-476 16,-18 247-16,70-89 0,1 54 31,70 34-15,18 54-1,-89 35 1,-52 35-1,-71 0 1,-88-35 0,35-17-1,-17-36 17,140 0-1,36 0-31,-35-18 15,70-17 1</inkml:trace>
  <inkml:trace contextRef="#ctx0" brushRef="#br0" timeOffset="118518.38">15928 16704 0,'0'0'15,"-35"0"1,-18 18-1,0 17 1,18 71 0,17-36 15,18-52-31,0 53 16,53-36-16,53-35 31,-1-35-16,-34-18 1,-53-53 0,-36 35-1,-70-35 1,35 89 0,-18-1-1,36 53 1,35 36-1,18-18 1,88-53 0,-54 0-1</inkml:trace>
  <inkml:trace contextRef="#ctx0" brushRef="#br0" timeOffset="119185.08">16510 16651 0,'18'-35'15,"-36"70"-15,36-88 16,-54 36 0,19 17-16,-71 0 15,35 52 1,35 1 0,36-17-1,70 17 1,-35-18-1,0 35 17,-53-34-17,-36-19-15,19-17 16,-54 18 0,-70-18-16,53-18 31,53-17-16,17 35 1,71 18 0,-53-1-1,17-17-15,19 36 16,52-19 0,-17 1-1,34-18 1,19-53-1,-36-18 17,-35-17-32,-35 35 15,-18 36 17,-18 52-1,18-17-31,0-1 0,0 18 0,0 18 31,0-17-15,18-36-16,17 0 31,-18-18-15,-17 0-16</inkml:trace>
  <inkml:trace contextRef="#ctx0" brushRef="#br0" timeOffset="119328.47">16863 16528 0,'0'0'0,"0"-18"16,-53 0 15,35 18-15,1 0-16,17 18 31,35-18-31</inkml:trace>
  <inkml:trace contextRef="#ctx0" brushRef="#br0" timeOffset="119648.7">17392 16334 0,'-18'0'15,"1"0"-15,-1 0 16,-35 88 0,0 18-1,18-1 1,17 19 15,18-54-15,0-52-16,18 17 15,17-35 1,0-17 0,-35-19-1,0 19-15</inkml:trace>
  <inkml:trace contextRef="#ctx0" brushRef="#br0" timeOffset="120072.29">17110 16669 0,'0'0'16,"0"-18"-16,123 0 31,-88 18-15,89-17-16,17-1 15,-88 18-15,70 0 32,-105 0-32,-18 18 31,-70 35-31,-19 35 31,54-18-15,53 1-16,70-71 31,-18 0-15,54-18-1,-54-35 1,-34-52-1,-36 16 1,-71 19 0,1 70 15,52 0-15,18 18-16,18 17 31</inkml:trace>
  <inkml:trace contextRef="#ctx0" brushRef="#br0" timeOffset="120502.05">18150 16669 0,'0'0'0,"0"-18"16,0 0-16,0-34 15,53 34 1,36 0 0,-37 18 15,-34 18-31,17 52 0,-35 1 31,0 0-15,-17-1-16,-19-70 31,19 18-15,17-36-1,35-52 1,18 17 0,18-18-1,17 18 1,18 18-1,-36 35 1,-52 0 0</inkml:trace>
  <inkml:trace contextRef="#ctx0" brushRef="#br0" timeOffset="121048.76">18803 16563 0,'-18'0'32,"36"0"-32,-36 18 0,-17 17 15,17 18 1,18 17-1,0-17 1,53-53 0,18 0-16,0-17 31,-1-54-15,-35 0-1,-17 1 1,-18 35-1,0 52 32,0 19-31,-18 52-16,18-71 16,-35 89-16,0 35 31,17 53-16,1-70 1,-1 70 0,18-141-16,-18 106 15,-17-1 1,-36-87 0,-34-36-1,-1-53 1,-18-34-1,107 34-15,-36-53 16,35-17 0,36 0-1,88-53 1,-36 88 0</inkml:trace>
  <inkml:trace contextRef="#ctx0" brushRef="#br0" timeOffset="122619.43">20338 16563 0,'0'0'0,"17"0"16,-17-18-1,18 18 1,-18 18 15,0 0-31,-35-1 16,-1 54-1,19-18 1,17-36 15,0 1-15,0-36 15,17 18-31</inkml:trace>
  <inkml:trace contextRef="#ctx0" brushRef="#br0" timeOffset="122848.54">20426 16422 0,'0'-18'0,"-35"1"32,35-1-17,-18 18-15,18-18 32,18 18-17,-1 0 1,18 18-16,1 0 15</inkml:trace>
  <inkml:trace contextRef="#ctx0" brushRef="#br0" timeOffset="123248.65">20955 16439 0,'18'0'0,"-36"0"0,36-17 0,-18-1 47,-18 18-47,-35 0 16,0 35-1,36 1 1,17-19 0,52 19 15,-34-19-31,53 1 15,17 35 1,-53-36 0,-35 19-16,-35-36 31,-71 0-15,-35 0-1,53-18 1,52-17-1,36 0 1</inkml:trace>
  <inkml:trace contextRef="#ctx0" brushRef="#br0" timeOffset="123998.7">22772 16281 0,'0'0'0,"-18"17"32,18-34-17,18-1 1,70-17-1,35-36 1,-52 1 0,-71 17-16,-18 17 31,-52 36-15,35 0-16,-54 36 15,54-19-15,-35 36 16,34 53-1,36-35 1,106 17 15,-18-53-31,-70-35 0,70 0 16,-88 18 0,-18-18 15,-105 0-31,17 35 31,-35 18-15,88-18-1,53 36 1,18-36 0,88 0-1,17-17 1,53-18-1,-34-18 1,-107 1 0,124-1-16</inkml:trace>
  <inkml:trace contextRef="#ctx0" brushRef="#br0" timeOffset="125518.52">23689 16475 0,'18'-36'0,"-36"72"0,36-124 31,-18 70-31,-53-17 15,17 35-15,-52 0 16,-53 17 0,71 36-16,17 35 31,53-52-15,0-19-16,17 1 15,-17 0-15,71-18 16,35 0-1,0-36 1,-54-17 0,1-35 15,-35 53-15,-18 17-16,-18 71 31,1 0 0,-1 18-15,18-54-16,18 19 15,70-1 1,53-35 0,-35 0-1,35-53 1,-35-18-1,-106 18 1,0 1 0,-53 34-1,0 18 1,35 70 15,18 1-15,53-18-1,-53-35-15,36 34 16,-19-34 0,-34-18 15,-36-35-15,35 17-1,-17 1 1,52 34 15,54 1-15,-1-18-1,36 0 1,-70 0 0,87 0-1,-17-35 1,-71-1-1,-35-17 1,0 36 0,-70 34 15,52 19-15,0 17-1,18-1 1,71-16-1,-1-36 1,-34 0-16,87 0 16,-35-36-1,-17-16 1,-36 16 0,-35 1 15,0 17-31,0 1 31,0 34-15,-17 1-16,-19 53 31,1-1-15,-18 54-1,35 52 1,1 18-1,-1-71 1,-35 71 0,18-52 15,35-89-31,-88 123 16,17-88-1,-17-17 1,17-54-16,19-17 31,34-35-15,18-53-1,0 70-15,0-70 16,70-53 0,-17 35-1,0 18 1,-17 70-1,-36 1-15,17-1 16,-17 0 0</inkml:trace>
  <inkml:trace contextRef="#ctx0" brushRef="#br0" timeOffset="135478.88">26035 16157 0,'0'0'0,"0"-17"0,0-1 0,-18-17 31,1 35-31,-1 0 16,0 35 0,18 71-1,0 70 1,-17-52 0,-18 52 15,17-123-31,-17 53 0,17-18 31,0-88-15,-17 0-16,17-35 31,18-71-15,0 71-16,71-54 15,52 1 1,-34 53-1,34 35 1,-52 18 0,-18 70-1,-53-18 1,-53 1 0,-53-36 15,-18-17-31,54-18 31,52 0-31,1-18 16,69 18 15,19 0-15,-36 0-16,53 18 15,1-1 1,87-17-1,-70-53 1,-36 1 15,-17-37-31,-35-16 16,-18 52 0,0 35-1,-71-17 1,19 35-1,16 70 1,19 18 0,17 18-1,0-18 1,70-17 0,1-53-1,17-18 1,53-18-1,-53-35 1</inkml:trace>
  <inkml:trace contextRef="#ctx0" brushRef="#br0" timeOffset="135748.95">27287 16563 0,'0'-18'16,"0"36"-16,0-71 0,0 18 31,0 17-31,-17 18 0,-36 0 31,-18 53-15,-17 53-16,70-18 31,18 18-15,36-53-1,87-18 1,-70-17-16,71-18 15,52-18 1,-123 0-16</inkml:trace>
  <inkml:trace contextRef="#ctx0" brushRef="#br0" timeOffset="137228.46">27993 16686 0,'35'-17'0,"18"-54"31,-176 195-31,158-160 0,53-105 16,-88 124-1,-18 17-15,-34-18 16,-72 36 0,36 35-16,-18 35 31,88-71-31,18 54 16,0-1-1,53-34 1,36-36-1,-1 0 1,18-53 0,-36-53 15,-52 0-31,-18 71 16,0 17 15,-18 18-16,-35 71 1,36-54-16,17 54 16,0 17-1,35-35 1,35-35 0,1-1-1,35-52 1,-36-35-1,1-36 1,-53 53 0,-18 0-1,-18 71 32,0-1-47,-17 54 16,0 35-1,35-36 1,17-17 0,36-35-1,35-18 1,-17-18 0,-18-70-1,-18 0 1,-17-1-1,-18 54 1,0 53 0,0 17-1,-35 89 1,35-54 15,0 1-15,35-54-1,35-17 1,1-17 0,17-72-16,-35 1 31,53 0-15,-36 53-1,-17 35 1,-53 17-1,0 1-15,0 70 16,-17-35 0,-19 18-1,19-36 1,-18-17 0,-1-18 15,19-18-31,17-35 31,-18-17-15,18 52-1,-18 18 1,18 53 0,0 0-1,36 0 1,52-36-1,71 1 1,-36-18 0,36-71 15,-89-17-31,-52-35 31,-18 52-15,-18 36-16,-17 53 31,-18 70-15,35-71-16,18 72 15,0-1 1,0-53 0,71-17-1,35-18 1,-18-18-1,-53 0-15,1 18 16</inkml:trace>
  <inkml:trace contextRef="#ctx0" brushRef="#br0" timeOffset="138278.69">31027 16916 0,'0'0'0,"17"17"16,1-17-16,17 0 31,1-35-15,-36 17-16,17-52 15,-17-18 1,-17 17-1,-72 53 1,1 54 0,-35 52-1,35 35 1,88-34 15,17-36-15,54-36-1,52-17 1,-17-17 0,-71-1-16,71-88 0,-53 0 31,-35 36-15,-18 34-1,-18 54 1,-17 70-1,17-70-15,18 70 16,18 18 0,70-53-1,18-18 1,53-35 0,-106-18 15,35-87-31,0-72 31,-35 36-15,0 18-1,-53 87 1,-36 89 0,-52 88-1,35-17 1,53-1-1,0-34 1,71-54 0,-1-35-1,72-18 1,16-105 0,-17-36 15,-17 18-31,-36 17 31,-88 89-15,-88 53-16,35 17 15,-123 106 1,105-17 0,71-19-1,88 37 1,89-72-1,-19-52 1,36-18 0,-105-53-1,-36-53 1</inkml:trace>
  <inkml:trace contextRef="#ctx0" brushRef="#br0" timeOffset="139080.42">11148 18221 0,'17'-18'16,"-34"36"-16,52-53 0,-35-1 31,0 19-31,0-1 16,0 36-1,0 35 1,0 70-1,0 54 1,0-54 0,-18-88-16,18 53 15,0-35 1,0-35 15,-17-18-15,-36-18-16</inkml:trace>
  <inkml:trace contextRef="#ctx0" brushRef="#br0" timeOffset="139878.92">10760 18627 0,'0'0'0,"-18"0"16,53 0 15,54 0-15,122-36-1,-34-34 1,-124 52-16,88-52 16,-36-54-1,-87 54 1,-18-1 0,-18 18 15,1 53-31,17 35 31,-18 71-15,1 0-16,-1 18 31,18-36-15,0-71-16,0 36 15,35-70 16,0-54-15,1 1 0,-1-1-1,-17 53-15,-1 1 16,19 17 0,-36 70 15,17 1-31,36 17 31,0-53-15,-35-35-16,88 0 0,70 0 31,-35-53-15,-18-17-1,-17-54 1,-88 54-1,-18 35-15,0 17 16,-18 18 0,-17 53-1,17 53 1,18-36 0,0 1 15,0-54-31,0 19 15,36-36 1,34 0 0,36-71-16</inkml:trace>
  <inkml:trace contextRef="#ctx0" brushRef="#br0" timeOffset="142498.7">13635 18415 0,'0'0'0,"-18"0"0,18-18 31,0 1-15,35-71-16,1 17 16,-19 36-16,1-36 31,0 36-15,-36 52 15,-35 54-16,35 17 1,18-52-16,-17 69 16,17-16-1,35-54 1,53-35 15,71-35-15,-106 17-16,88-53 0,-17-17 31,-54-53-15,-70 35-1,0 0 1,-53 53 0,-17 53-1,17 71 1,17 17-1,19 53 1,17-52 0,53 16-1,53-34 1,-1-71 15,37-18-15,-54-35-1,-18-17 1,-52 52-16,-18-52 16,0 17-1,-18 53 1,-17 0 0,17 53-1,1 52 1,17-52-1,70 18 1,18-71 0,1 0-1,34-53 1,-35-18 15,-35-34-15,-53 34-16,-17 89 47,17-1-47,-36 89 31,19-18-15,17-70-16,0 53 15,0-36 1,0-18-1,17-69 17,19-37-17,17-34 1,-36 105 0,36-52-16,0 52 31,-18 0-16,-17 36 1,0 53 0,-18-1-16,0-35 0,0 18 31,0 0-15,35-70 15,0-19-16,0-34 1,-17 35-16,53-54 16,-19 36-1,19 18 1,-53 35 0,-18 53 15,0 71-31,0-36 31,0-18-15,35-34-16,18-19 31,17-17-15,36-70-1,-88 52-15,70-53 16,0-34-1,-70 34 1,-18 18 0,-18 53-1,-35 35 1,36-17 0,-19 88-1,36-36 1,0 1-16,71 0 31,17-71-15,53 0-16,-17-53 31,-54 0-15,-17-71-1,-53 54 1,0 52-1,-17 18 1,-1 53 0,-35 35-1,35-35 1,1-18 0,17-17-1,0-36 16,70-52-15,-17 17 0,-17-18-16,34 18 31,-52 53-15,-1 18-1,-17 53 1,18-1-1,0 1 1,17-18 0,18-36-1,0-17 1,-36 0 0,36-53-16,18-52 31,-53 16-31,34-17 31,1-35-15,-35 71-16,0 70 31,-18 70-15,-36 36-1,19 18 1,17-36-1,0 18 1,35-106 0,-17 0-16,70-36 15,0-16 1,-17-19 15,34-17-15,-52 52-16,-53 54 31,0 35-15,-17 35-16,17-17 31,0-18-15,0-36-1,-18-17 1,0-53-1,-17-17 1,17 35-16</inkml:trace>
  <inkml:trace contextRef="#ctx0" brushRef="#br0" timeOffset="142680.78">16986 18009 0,'-17'36'31,"34"-36"-15,19 0-1,34 0 1,-52-18-16,70 0 16,18-35-1</inkml:trace>
  <inkml:trace contextRef="#ctx0" brushRef="#br0" timeOffset="143332.15">19332 17992 0,'0'17'0,"35"-17"31,-17 0-31,17 0 16,54-53-1,-54 0 1,-17 18-16,-18-35 15,-53 17 1,-36 53 0,-52 70-1,53 18 1,70-52 0,-34 87-16,52-52 31,35-18-16,106-53 1,0 0 0,18-53-16,-36-35 31,-70 17-15,-35 36-1,-18 88 16,0 0-15,0-1 0,53-34-1,0 0 1,35-18 0,-18 0-1,-52-18 1</inkml:trace>
  <inkml:trace contextRef="#ctx0" brushRef="#br0" timeOffset="143678.7">20073 18062 0,'0'-35'16,"-18"-18"-16,18 0 31,53 0-15,18 36-1,35 17 1,-71 0-16,71 52 15,-53 1 1,-53 36 0,-18-37-1,-17 1 1,17-53 15,18-70-15,18 17 15,52-53-15,-17 53-16,53-17 31,-71 52-31,54 18 16,-54 0-16</inkml:trace>
  <inkml:trace contextRef="#ctx0" brushRef="#br0" timeOffset="144048.54">20955 17956 0,'-18'36'16,"36"-72"-16,-36 89 15,36-53 1,53 0 0,-19-17-1,-34-36 1,0-18 15,-18 54-31,0-19 16,-71 36-16,1 36 31,17 34-15,35 36-1,18-18 1,106-35-1,-18-53 1,-17 0 0,17-35-1,-18-36 1,-52 54 0</inkml:trace>
  <inkml:trace contextRef="#ctx0" brushRef="#br0" timeOffset="145299.79">22225 17374 0,'0'0'0,"0"-17"16,-35 17-1,17 35 1,18-17-16,-18 158 16,18-35-1,-17-17 1,-1-1 0,18-70 15,0-35-31,0-36 31,0-35-15,0-70-16,71 17 31,-1 0-15,36 18-1,-71 70-15,54 18 16,-54 35-1,-35 1 1,-71 17 0,-17-36-1,0 1 1,35-18 15,53 17-31,-35 19 31,35 17-15,0 0 0,17 17-16,36-35 31,-17-35-31,122 18 16,-17-18-1,1 0 1,-1-53-1,-106 35-15,0-17 16,-35-71 0,0 71-1,-53 35 1,0 18 15,36 35-15,17 17-1,53-17 1,70-53 0,-35 0-16,18 0 31,-35-70-15,-36 17-1,-35-36 1,-18 89-1,1 0 1,-1 36 0,18-19-1,0 1 1,18-18 0,-1 18-16,36-18 15,-17 0 16,-36 35-15,0 53 0,0 18-16,-53 53 31,-36 88-15,19-53-1,-36 35 1,88-70-1,18-142 1,53-52 15,18-141-15,-36 52 0</inkml:trace>
  <inkml:trace contextRef="#ctx0" brushRef="#br0" timeOffset="145598.64">23372 18009 0,'0'-35'16,"0"70"-16,0-141 0,0 71 16,0-53-16,35 0 31,18 35-15,53 35-1,-54 36 1,-34 0-16,17 70 15,-35 0 1,-53-18 0,-35-17-1,18-35 1,-1-18 15,71-18-15,35-35-16,-17 36 15</inkml:trace>
  <inkml:trace contextRef="#ctx0" brushRef="#br0" timeOffset="145858.7">24059 17480 0,'0'-18'0,"-17"36"31,-1 0-31,-17 35 16,0-18-16,-18 71 16,0-18-1,53-70-15,-18 87 16,18-52 0,53-35 15,35-18-31,-52-35 31,-19-1-31</inkml:trace>
  <inkml:trace contextRef="#ctx0" brushRef="#br0" timeOffset="146034.39">23724 17692 0,'0'0'0,"18"-18"31,0 18-31,34 0 16,90-17 0,-54 17-1,18 0 1</inkml:trace>
  <inkml:trace contextRef="#ctx0" brushRef="#br0" timeOffset="146319.1">25453 17798 0,'0'17'31,"-18"1"-16,1 0-15,17-1 0,-36 36 16,1 0 0,17-18-1,18-17 1,0 0 0,0-36 15</inkml:trace>
  <inkml:trace contextRef="#ctx0" brushRef="#br0" timeOffset="146499.9">25382 17621 0,'0'0'0,"18"0"78,0 0-78,-1 0 16,1 0-16</inkml:trace>
  <inkml:trace contextRef="#ctx0" brushRef="#br0" timeOffset="146898.49">25823 17798 0,'0'17'0,"0"-34"0,-17 52 0,17-17 16,-36 52 0,36-52-16,-35 17 15,17 0 1,1-17 0,-1-18 15,1-35-16,34-18 1,54-35 0,-36 70-16,124-88 15,-36 88 1,-17 54 0,-88 52 15,-18-18-16,-71 19 1,54-72-16,-19 1 16,36 0-16,36-18 0</inkml:trace>
  <inkml:trace contextRef="#ctx0" brushRef="#br0" timeOffset="148218.81">28169 17445 0,'0'-18'0,"0"36"0,0-71 0,-53-18 16,-35 18-1,53 36-15,-71 17 16,-17 17 0,87 1-16,-87 88 15,17 70 1,53-35 0,35 36-1,18-89 1,36-17 15,-19-54-31,142-17 0,0 0 31,17-53-15,18-53 0,-106-17-1,-105-89 1,-124 54-1,-53 87 1,35 71 0,0 53-1,89 53 1,17 88 15,53-35-31,35-54 31,36-52-15,105 0 0,0-53-1,36-35 1,-71-36 0,-70 1-1,-54 17 1,-17 71 15,0-1-31,-17 36 16,-1-18-1,18-17-15,-18 17 16,18-17 0,53-18 30,-35 0-46,0-35 16,-1 17-16,19-35 0,16-17 16,-34 34 15,0 19-15,-18 52-1,0 18 1,0-36-16,17 54 15,36-18 1,0-18 0,53-35-1,0 0 1,-18-53 15,-35-17-31,-53-1 16,0 36 15,-35 35-15,-1 35-1,36-17-15,-17 52 16,17-52-16,0 17 16,0 1-1,88-36 1,35 0-1</inkml:trace>
  <inkml:trace contextRef="#ctx0" brushRef="#br0" timeOffset="148549.72">29774 17780 0,'0'0'15,"0"-18"-15,-17 36 31,-1 0-15,-35 87-16,-17 54 16,34 0 15,-34 88-15,-1-71-1,-17 1 1,70-89-1,1-53-15,17-17 16,35-71 15,0-35-15,1-1 0</inkml:trace>
  <inkml:trace contextRef="#ctx0" brushRef="#br0" timeOffset="148834.01">29598 18062 0,'0'-53'16,"0"106"-16,0-212 16,35 54-16,18 52 31,35 35-31,-52 18 16,87 53-1,-52 18 1,-71-1-1,-88 18 1,-1-35 0,54-53-16,-53 0 15,0 0 1,105-35 31,1 17-47</inkml:trace>
  <inkml:trace contextRef="#ctx0" brushRef="#br0" timeOffset="149099.23">30498 17498 0,'0'0'0,"0"-18"15,-36 36 1,-34 52-1,35-52-15,-36 105 16,18 1 0,53-18-1,0-36 1,18 1 0,-1-54-16,36 19 15,-35-36 1,70 0-16,0 0 15</inkml:trace>
  <inkml:trace contextRef="#ctx0" brushRef="#br0" timeOffset="149517.09">30762 17974 0,'18'-53'16,"-18"-17"0,0 52-16,-124 247 0,248-511 15,-142 476-15,-35-388 16,0 194-1,-35 71 1,18 34 0,70-87-16,-18 35 15,18-35-15,18 52 16,52-52 0,1-18-1,-1-18 1,1-52 15,-54-1-31,1-17 31,-36 123 1,1-17-32,17 17 15,0 36 1,0-36-1,0-18-15,53 1 16,0-18 0,17 0-1</inkml:trace>
  <inkml:trace contextRef="#ctx0" brushRef="#br0" timeOffset="149864.87">31274 17868 0,'0'-17'0,"0"-1"16,0 0-16,17 1 31,-17-1-31,36-17 0,-36-1 31,-18 36-15,-53 53-1,-34 36 1,16-19 0,54 18-1,35-35 1,35-18 0,54-17-1,34-18 16,18-35-15,-53 0-16</inkml:trace>
  <inkml:trace contextRef="#ctx0" brushRef="#br0" timeOffset="150199.1">31591 17956 0,'18'0'47,"0"0"-47,17 0 16,18-17-1,-18-36 1,-35 0 0,0 35-1,0-17-15,-106 35 16,18 53 15,35 17-15,53 36-1,18-53 1,-1-53-16,1 18 0,0-1 16,52-17-1,18 0 1</inkml:trace>
  <inkml:trace contextRef="#ctx0" brushRef="#br0" timeOffset="150328.38">32138 18186 0,'0'0'0,"18"0"16,-36 0 31,-35 0-47</inkml:trace>
  <inkml:trace contextRef="#ctx0" brushRef="#br0" timeOffset="128947.1">10037 7832 0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02:34:44.8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706 1058 0,'0'0'0,"0"-17"0,0-36 15,0 35-15,0 0 16,0-17-16,0 0 31,0 105 0,0 72-15,0-19-16,0 18 31,0-53-15,0-35-1,17-70 1,-17-1 0,71-88-1,-18 18 1,-18 17 0,-35 54-16,35-18 15,-17 52 1,-1 54 15,1-1-31,17 1 31,36-18-15,17-53-16,89-53 31,-89-18-15,-53 1-1,-35-71 1,-53 52 0,18 54-16,-18-35 15,18 34 1,-1 36 0,36 53-1,0-35 16,18-18-15</inkml:trace>
  <inkml:trace contextRef="#ctx0" brushRef="#br0" timeOffset="473.2">1676 706 0,'0'0'0,"-18"52"31,0 1-15,18-17-16,0 69 16,0 37-1,36-37 1,-36 19 0,0-71-1,0-36 1,0-69 31,17-37-32,36-16 1,35-19 0,-70 106-16,70-17 15,0 35 1,18 88-1,-53-17 1,-53 35 0,-17-53-1,-19 0 1,19-53 0,17-18-1</inkml:trace>
  <inkml:trace contextRef="#ctx0" brushRef="#br0" timeOffset="1274.05">2928 1058 0,'0'0'15,"0"-17"-15,-18-1 16,-17-17-1,-35-1 1,17 19 0,-53 34-1,18 54 1,-18 70 0,53-35-1,35 17 1,18-105-16,0 35 31,106-53-31,0-18 31,35-35-15,-53-35 0,0-35-1,-52-1 1,-36 71-1,0 36 1,0 87 0,-36 54-1,36-1 1,18-35 0,35-70-1,70-18 1,-17-35 15,18-36-31,-18-35 31,-36-52-15,-35 17 0,-17-18-1,0 106 1,-18 123 15,-18-34-31,-17 122 16,17-34-1,18 17 1,0-70 0,35-18-1,36-36 16,17-34-15,-35-19 0,-18-17-16</inkml:trace>
  <inkml:trace contextRef="#ctx0" brushRef="#br0" timeOffset="1470">3334 1129 0,'-18'0'0,"36"0"0,-36 18 16,36-18 0,17 0-1,36 0 1,-36 0-16,71-36 16,0-17-1,-89 36 1</inkml:trace>
  <inkml:trace contextRef="#ctx0" brushRef="#br0" timeOffset="1839.92">5309 864 0,'0'0'16,"0"-17"-16,-17-1 0,-1 0 16,0 18-1,18 53 16,0-35-31,0 105 16,0-34 0,-17 16-1,17-34 1,0-53-16,70-36 31,-34 0-31</inkml:trace>
  <inkml:trace contextRef="#ctx0" brushRef="#br0" timeOffset="2199.56">5891 847 0,'0'0'0,"36"-18"0,-19-53 16,-52 71 0,-88 18-1,-1 35 1,18 35 15,106 0-31,88-52 31,36-19-15,35 19-16,-54-1 31,-87-17-15,-36 34-1,-87-16 1,-1-1 0,53-35-1,-18 0 1,18-18 0,-17-17-1</inkml:trace>
  <inkml:trace contextRef="#ctx0" brushRef="#br0" timeOffset="2399.84">5292 635 0,'0'-18'16,"0"36"-16,-18-36 0,0 1 15,1 17 1,17-18-1,17 18 1,1 0 0,35 0-1</inkml:trace>
  <inkml:trace contextRef="#ctx0" brushRef="#br0" timeOffset="3019.86">7355 1005 0,'0'0'0,"0"-17"15,0-1 1,0 0-16,71-52 16,17-1-1,53-17 1,-105 35 0,-54 18-1,-123 53 16,0 52-15,52 18-16,54 18 31,35-35-15,88 17 0,-52-70-16,34 17 15,-34-17-15,122 52 16,-70-17-1,-123 35 1,-106-17 0,-18-36-1,-52-35 1,105 0 0,53-53-1,53 18 1,70-36 15,54 1-31,-1-1 16</inkml:trace>
  <inkml:trace contextRef="#ctx0" brushRef="#br0" timeOffset="3322.5">8132 706 0,'0'-18'0,"0"36"0,0-54 0,0 19 16,0-1-16,0 0 15,0 36 1,0 35 0,-18 106-1,-35-18 1,53-88-16,-35 105 31,35-69-15,35-36-1,36-53 1,-19 0-16,-16-36 16</inkml:trace>
  <inkml:trace contextRef="#ctx0" brushRef="#br0" timeOffset="3489.73">7849 1147 0,'-17'0'0,"34"0"0,-52-18 15,35 0 1,88 1 0,36-19-1,52-17 16,-52 36-31</inkml:trace>
  <inkml:trace contextRef="#ctx0" brushRef="#br0" timeOffset="4049.53">8696 1041 0,'18'0'15,"-1"0"1,19-36-1,-19-17 1,-17 36-16,-17-36 16,-72 18-1,19 35 1,-36 53 0,71 35-1,-18 88 16,53-88-15,0 1-16,35-72 16,18-17 15,53-53-31,-18-35 31,-17-18-15,-36 18-1,-35 0 1,0 158 15,0 36-15,0-18 0,0-52-16,53 34 15,0-34 1,35-36 15,-18-18-31,36-70 31,-53 17-15,-35 1-16</inkml:trace>
  <inkml:trace contextRef="#ctx0" brushRef="#br0" timeOffset="4289.7">9331 670 0,'0'-70'15,"0"140"-15,0-158 0,0 53 16,0 52 0,0 72-1,0 52 1,-18-18 0,1 36-1,17-53 16,17-71-15,54-35 0,-18-18-1,-18-17-15</inkml:trace>
  <inkml:trace contextRef="#ctx0" brushRef="#br0" timeOffset="4639.64">9525 1023 0,'18'0'16,"-1"0"0,54 0-1,35-35 1,-18-18 0,-53 53-16,18-53 15,-53 0 16,-18 53-15,-87 35-16,16 53 16,54-52-16,-53 123 31,70-71-15,18-18-1,71-70 1,70 0-1,53-88 1,-141 70-16</inkml:trace>
  <inkml:trace contextRef="#ctx0" brushRef="#br0" timeOffset="7189.79">10619 706 0,'0'0'0,"-18"0"0,0 0 0,18 17 15,-17-17 1,-1 0-16,0 0 15,36 0 17,88-17-17,17-19 1,18-34 0,-123 70-1,-18-53-15,-141 53 16,-18 17 15,-17 72-31,88 34 16,88-35 15,35-35-31,88-18 31,19-35-15,-54 0-1,-71 0 1,-105 18 0,-71 35-1,54 18 1,-1 34 0,70-16-1,72 16 1,34-87 15,71-18-31,71-53 16,-53-35 15,-89 53-31,71-71 16,-17-35-1,-36-106 1,-88 123-1,0 19 1,-53 105 0,18 70-1,0 124 1,17-35 0,18 17-1,0-52 1,35-36 15,71-53-31,0-35 16,88-88 15,-88 35-31,-18-53 31,-88 18-15,-18 17-1,-70 71 1,0 53 0,35 71-1,53-54 1,0 19 0,35-72-1,106 1 16,-17-36-15,17-52-16,-53-18 31,-70 17-15,-18-17-16,0 70 31,0 36-15,-18 52-1,18 36 1,0-35 0,0-36-1,0-17 1,18-18 0,17-71-1,0 18 16,18-53-15,0 18-16,-35 35 16,17 88 15,-35 36-15,0 35-1,35-36 1,1 1-1,34-71 1,-17-18 0,0-35-1,0-17 1,-18-18 0,1-1-1,-19 37 1,-17 122 15,0 36 0,-17-35-15,34-1-16,54-52 31,-54-18-31,107 0 16,35 0-1,-89-53 1,1-18 0,-54 1-1,-17-1 1,0 53 0,-70 71-1,52 36 1,1-19 15,17 1-31,35-54 31,0-17-31,89 0 16,-36 0-16,0-53 31,-35-17-15,-35 17-1,-1 18 1,-17 52 0,0 36-1,0-17 1,0-1 0,0-53 15,35-17 0,1-18-31,-19-35 31,1 52-15,17 19-16,-17 52 31,-18 53-15,0 1-1,0-54 1,53-18 0,17-17-1,19-35 1,-19-18 0,-52 36-16,35-54 15,-36-70 1,1 0 15,-18 70-31,0 54 16,-71 70 15,1 70-15,70-17-1,0 17 1,0-34-1,0-37 1,53-52 0,0 0-1,-53-35 1,0 18 0</inkml:trace>
  <inkml:trace contextRef="#ctx0" brushRef="#br0" timeOffset="7339.46">13988 935 0,'0'0'16,"-18"-18"0,36 1 15,52-1-31,1 0 31,-36-17-31</inkml:trace>
  <inkml:trace contextRef="#ctx0" brushRef="#br0" timeOffset="7773.02">14287 917 0,'0'0'16,"-17"-17"-16,-18-72 16,17 19-1,18-1 1,0 1-1,0 52 1,0 53 0,0-17-16,0 105 15,-35 71 1,17-17 0,18-89-1,0 18 16,18-106-15,-1-35 0</inkml:trace>
  <inkml:trace contextRef="#ctx0" brushRef="#br0" timeOffset="10589.86">14129 829 0,'0'0'0,"0"-35"0,0-71 15,53 18 1,52 0 0,19 70-1,17 18 1,-53 88 0,-88 18-1,-88-18 1,-18-35 15,-17 0-31,52-53 16,54 0 15,17 18-15,0 52-1,17 1 1,54 17-1,17-18 1,35-34 0,36-36-1,-53-18 1,35-35 0,-88 0-1,-35-70 16,-18 52-15,-53 18 0,0 89-1,0 34 1,0 54 0,53-36-1,53 0 1,35-70-1,89-18 1,-1-36 0,18-34-1,-88-89 1,-89 88 0,-17 19-16,18-107 15,-18 71 16,0 70-15,0 36-16,-35 70 31,-36 159-15,36-71 0,-36 71-1,18-53 1,1 53-1,52-18 1,52-140 0,37-54-1,-19-35 1,-35-53 0,-17-35-1,-71-53 1,-70-53 15,-18 17-15,105 89-1,36-18 1,106 0-16,106 1 31,17-19-15,-88 1-1,18-19 1,-124 54 0,-35 0-1,-17 53 1,-72 52 0,37 107-1,-19 105 1,18 1 15,18-72-15,35 107-16,0-124 31,17 0-31,36-70 31,-17-71-15,52-18-1,-35-35 1,35-106 0,-70 1-1,-18 34 1,-53-17 0,0 53-1,-18 35 1,71 35 15,71 18 0,17-17-15,35-1-16,-34 0 31,-19 1-15,-52-1-16,-1 18 15,1 0 1,-18 71 15,0-18-15,0-18 0,35-18-1,-17-17-15,35 0 31,35 0-15,-17-35-16,-1-18 16,-52-17 15,-18 52-31,0-53 0,-53 71 47,53 18-47,-18 35 15,18 53 1,0-53 0,71-18-1,-18-35 1,53-18 0,-1-34-1,-87-19 1,0 0 15,-18 36-31,-18 88 47,-17 18-47,35-18 31,0-18-15,17-35 15,19-35-15,34-36-1,-17 36 1,-18 17-16,-17 0 16,0 18-1,-1 0-15,-17 53 31,18-17-15,17-1 0,18-35-1,-18 0 1,36-53-16,-53 18 31,17-36-15,0 18-1,-17 18 1,-18 17 78,0 1-79,-18 17 1,1 0 0,-19 35-16,-17 53 31,36 0-15,17 1-1,35-37 1,36-34-1,-54-18-15,107 0 16,-18-35 0,-36-36-1,-70-35 1,0 36 0,0 52-16,0 1 15,-70 52 1,52 35-1,18 19 17,0-36-17,53-18 1,-36-35-16,36 0 0,18 0 31,-53 0-31</inkml:trace>
  <inkml:trace contextRef="#ctx0" brushRef="#br0" timeOffset="11389.55">18450 741 0,'0'0'0,"-17"0"0,34 0 31,1 0-31,70-35 16,18-1 15,-36 1-31,-70-18 31,-17 35-15,-1 1-16,-123 17 15,53 53 1,-18 17 0,88 18-1,18-35 1,18 0 0,0-53-16,17 18 15,18-18 1,-35 0 15,-71 18 0,35-18-31,-53 52 16,19 37-16,34-19 31,36-17-15,70-18-1,0-17 1,53-18 0,-35-35-1,-36-36 1,-34 1 0,-1-1-1,-17 36 1,-1 35 15,1 0-31,-18 53 0,35 17 31,18 1-15,-18-36-16,-17-17 31,-18-36 0,18-17-15,-1-18 0</inkml:trace>
  <inkml:trace contextRef="#ctx0" brushRef="#br0" timeOffset="11549.75">19085 1023 0,'18'-53'15,"0"-17"1,-54 211-16,36-159 0,-35-88 31,17 124-31,1-1 16,-36 19-16,-18 34 31,36 1-15,35-36-16,35-17 31,-17-18-31,17 0 0</inkml:trace>
  <inkml:trace contextRef="#ctx0" brushRef="#br0" timeOffset="11905.6">19544 900 0,'0'-36'0,"0"72"0,-18-72 15,-17 36 1,-18 106 0,0 0-1,0 88 1,18-53 15,35-88-31,-35 159 0,-1-18 16,-17-53 15,18 0-31,35-71 31,18-87 0,-1-1-31,19-35 16,52-70 0,-70 88-16</inkml:trace>
  <inkml:trace contextRef="#ctx0" brushRef="#br0" timeOffset="12189.86">19473 1270 0,'18'-53'0,"-36"106"0,54-247 16,-19 35 15,19 71-31,34 17 31,-52 54-31,17 17 16,-17 0-16,35 35 0,-53 53 31,0 18-15,-71-35-1,-35-1 1,18-70 0,53 0-1,158-53 17</inkml:trace>
  <inkml:trace contextRef="#ctx0" brushRef="#br0" timeOffset="12529.74">20690 882 0,'0'0'0,"0"-18"0,0-17 0,0-36 31,0-17-15,0 71-16,36-19 15,87 19 1,-52 34 0,-36 89-1,-35 18 1,-71 34 0,-52-34-1,35-36 1,35-53 15,35-17-31,18 0 16,0-1-1</inkml:trace>
  <inkml:trace contextRef="#ctx0" brushRef="#br0" timeOffset="12689.56">20549 1552 0,'0'0'0,"0"18"15,0-36 32,-17 18-47,-54-17 16,-35 17 0</inkml:trace>
  <inkml:trace contextRef="#ctx0" brushRef="#br0" timeOffset="13570.28">1782 2805 0,'17'0'0,"-34"0"0,-1 0 0,0 0 0,1 0 32,34 0-17,142 17 1,35 1 15,88-1-15,-123-17-1,-71 0 1,-88 18 0,-35-18-1</inkml:trace>
  <inkml:trace contextRef="#ctx0" brushRef="#br0" timeOffset="13829.67">2311 2857 0,'-18'0'0,"36"0"0,-54-17 15,19-1-15,-1 18 16,-17 0 0,17 71-1,18 70 1,-17 0 15,-1 53-15,18-53-1,-18-88 1,18-18-16,36-70 31</inkml:trace>
  <inkml:trace contextRef="#ctx0" brushRef="#br0" timeOffset="14537.2">2663 2893 0,'0'-18'16,"0"36"-16,-17-18 15,-1 17-15,-17 72 16,-18 87-1,35-35 1,18 0 15,0-53-31,0-52 16,0-54 15,36-35-15,17-17-1,17-72 1,1 54 0,-54 53-16,54 0 15,-36 35 1,0 88 0,-35 0-1,0 36 16,0-89-31,0 0 16,53 36-16,-35-71 16,35 0-16,53-36 31,0-17-15,17-35-1,-52 0 1,-71 0-1,0 53-15,-18-18 16,-35 53 0,18 35-1,17 88 1,18-17 0,0 35-1,35-88 1,18-53 15,18 0-31,35-53 31,-18-17-31</inkml:trace>
  <inkml:trace contextRef="#ctx0" brushRef="#br0" timeOffset="15354.61">4886 3475 0,'-18'17'0,"36"-34"0,-71 52 16,18-17-16,35-36 31,53-35-31,53-35 16,17-53 15,-35 35-15,-70 71-16,17-53 15,-35-1 1,-70 72 0,-36 70-1,70 17 1,19 18 0,70-17-1,-18-53-15,53 52 16,0-35 15,-35 18-31,0-35 16,0-18 15,35 0-31,18-53 31,0-35-15,-35-18-1,-54 36 1,-17 17 0,-70 53 15,52 17-31,-35 36 16,-17 53-1,70 17 1,17-52 15,89-53-31,88-18 31,0-89-15,-18-16 0,-87 16-1,-54-52-15,-35 71 16</inkml:trace>
  <inkml:trace contextRef="#ctx0" brushRef="#br0" timeOffset="17671">6403 2857 0,'-18'-17'0,"-17"-71"16,35 70-16,-35 18 16,-1 35-1,160 53-15,-283-70 16,159 106 0,-35 87-1,17-158-15,1 141 16,-19 88 15,19 36-31,-1-71 16,18 17 15,0-70-15,18-176-16,-1 17 15,54-70 1,17-88-1,-17-1 1,34-123 0,-87-35-1,-106 53 1,-71 35 0,18 70-1,88 71 1,53 18 15,53 17-31,-18 1 16,159-54-16,-17 1 31,105-54-31,-106 1 31,-105 52-15,-71-17-1,-53 70 1,-35 36 0,17 88-1,36 88 1,0 70 0,-1-52-1,19-141-15,-36 211 16,-35 18 15,35-106-31,0 17 16,53-52 15,0-141-31,0-1 0,70-52 31,71-88-15,1-18-1,16-106 1,-52-36 0,-106 107-1,-123-89 1,-1 160 0,-17 16-1,53 72 1,88-1 15,35-17-31,0 35 16,71-35-1,53-1 1,-53 19 0,0-19-1,-53 19 1,-18 17-1,-17 53 17,-1 0-17,18 17 1,1-35 0,-19-17-16,36-18 15,71 0 1,-36 0 15,35-71-31,-52 19 16,-36-37 15,-35 36-31,-70 18 31,-1 35-15,18 35-1,36 36 1,17 35 0,53-53-1,88-18 1,-36-35 0,54-53-1,-35-17 1,-71 17 15,-36-36-31,-17 54 16,-17 88 15,-1 18 0,0-1-31,18-52 16,0 17-1,18-53 17,35-34-17,0-19 1,0 0 0,-36 54-16,19-18 15,-1 17 1,-17 53 15,-1 18-31,18 18 16,-17-36-1,17-35 1,54 0 15,-36-35-15,17-18-1,-35-18 1,-17 18 0,-18 0-1,0 36 1,-18-1 93,18 0-109,-17 18 0,-1 0 16,0 0-16,1 53 31,-18 53-31,35-18 31,0-70-31,0 70 16,52-17 0,37-71-1,52 0 1,-18-53 0,18-53-1,-123 88-15,70-87 16,-70 52 15,-18 17-15,-53 54-16,18 35 15,17 17 1,18 19 15,0-36-15,18-18-1,-1-18 1,36-17-16,35-17 31,-52-1-31</inkml:trace>
  <inkml:trace contextRef="#ctx0" brushRef="#br0" timeOffset="18469.93">10989 2857 0,'0'0'0,"-18"0"0,1-17 16,-19-1-1,1 18 1,-53 0-1,17 35 1,36-17-16,-53 53 16,35-18-1,53 0 1,35-36 0,54-17-1,-54 0-15,141-35 16,-52-18 15,-107 18-15,-17-36-1,-53 18-15,18-17 16,53-1 15,35 53-15,35 18-1,-18 18 1,-17 88 0,-35 70-1,-18-87 1,0-37-16,0 178 16,0 17-1,0-71 1,-18 89-1,1 17 17,17-106-17,0-105-15,0 123 16,35-88-16,-35-89 31,0-34-15,-35-107-1,-1-105 1,36-89 0,0-17-1,53 106 1,18-18 0,-1 71-1,1 87 1</inkml:trace>
  <inkml:trace contextRef="#ctx0" brushRef="#br0" timeOffset="19553.18">12506 3122 0,'0'18'0,"0"-36"0,0 53 0,0-17 15,0 17 1,53-17 0,-18-36-1,36-52 1,-54 52-16,36-52 16,18-54-1,-54-35 1,-17 53-1,-35 54 17,-18 69-32,-35 124 31,53 18-31,35-53 31,0 0-15,53-36-1,88-52 1,0-36 0,-35-35-1,0-52 1,-53 16 0,-36-69-1,-17 52 1,0 88-16,-17 18 31,-36 88-31,35 18 16,0 0 15,18 0-31,0-36 31,0-52-15,36-36 15,17-52-31,-1 17 31,-16 0-15,-19 53-16,1-18 16,0 54-1,-18 52 1,35 0-1,18-35 1,70-18 15,-35-35-15,36-17 0,-1-54-1,-70 0-15,-35-17 31,-18 0-15,-18 70-16,-35 18 16,-35 36-1,53 17 1,17 52 0,36-16-1,88-54 1,17-17 15,1-36-31,-54-35 16,-17-18-1,-53 54 1</inkml:trace>
  <inkml:trace contextRef="#ctx0" brushRef="#br0" timeOffset="19788.41">12647 2822 0,'-53'18'0,"106"-36"0,-141 53 0,53-35 16,17 18-16,0 0 0,18-1 15,36-17 1,122 0 15,54 0-15,-18-35-1,-141 17-15</inkml:trace>
  <inkml:trace contextRef="#ctx0" brushRef="#br0" timeOffset="22387.97">15769 2999 0,'0'0'0,"18"-18"16,17-17 15,71-36-31,0-17 16,-106 17 15,0 54-31,-53-1 16,-53 18-1,-35 88 1,53 0 0,52 18-1,36-17 1,106-37 0,35-34-1,-17-18 1,17-18-1,-123 1 1,-54-1 15,1 18-31,-88 0 16,34 35 0,1 36-1,71 35-15,17-36 31,70-34-15,-35-36-16,71 0 16,106-36-1,17-69 1,-105 16 0,-19-52-1,-69-35 1,-36 35-1,-36 88 17,-16 53-17,-37 106-15,36 17 32,18 54-17,53-1 1,35-106-1,70-17 1,-17-53-16,35-17 31,-17-71-15,-89 70-16,0-53 16,-17-34-1,-18 52 1,-18 53 15,-52 35-31,52 35 31,18-34-31,0 52 16,0-35-16,71-18 31,34-35-31,-34-18 31,17-34-15,-70 34-16,17-53 16,-17-34-1,-18 16 1,0 72 0,0 34-1,0 72 1,-18 16 15,0-16-31,18-54 31,0-18-31,18-17 16,0 0 0,17-52-1,53-54 1,-53 35-1,71-35 1,-35 89 0,-36-1-1,0 89 1,-35-54-16,0 54 16,18 35-1,-18-53 1,35-18-1,36-35 1,-1-18 0,-52 18-1,70-70 1,-17-1-16,-1-35 31,-17 18-15,-53 35-1,0 88 17,0-17-32,-35 70 15,17-17 1,18 17 0,53-35-1,-35-53-15,35 18 16,-18-18-16,106 0 31,-35-53-15,17 0-16,-70-35 31,-53 17-31,0 18 31,-17 53-31,-36 0 16,-18 53-1,36 18 1,35 34 0,35-34-1,18-53 1,-18-1-16,89-17 16,-18-17-1,-36-54 1,-34 18-1,-19-35 1,-17 70 0,-35 18 15,0 71-31,-1-18 31,36 17-31,0-34 31,36-36 1,17-53-17,35-18 1,-18 1 0,-52 34-16,53 1 15,-19 17 1,-52 54-1,0 34 1,0-17 15,36 0-31,17-35 16,53-18 15,-1-36-15,-16-34-1,-19-54 1,-35 1 0,1-71-1,-36 88 1,0 71-16,0 17 16,-36 89-1,-34 87 1,17-17-1,35 1 17,18-37-17,0-87-15,36 35 16,52-35 0,-18-18-1,18-53-15,-70 0 31,-18-35-15,0 70-16</inkml:trace>
  <inkml:trace contextRef="#ctx0" brushRef="#br0" timeOffset="22549.59">19544 2875 0,'-53'0'16,"106"0"-16,-141 0 15,105 18 1,1-18-16,70 0 31,53 0-31,-17 0 16,-1-18-1,-17 0 1</inkml:trace>
  <inkml:trace contextRef="#ctx0" brushRef="#br0" timeOffset="22799.86">20637 2769 0,'0'0'0,"0"18"47,0 17-31,0 53-1,-52 1 1,16-36-1,19-18 1,34-35 15,1 0-15,88 0-16</inkml:trace>
  <inkml:trace contextRef="#ctx0" brushRef="#br0" timeOffset="23169.44">21078 2857 0,'18'-17'16,"-36"34"-16,36-52 0,-18 18 16,-18-1-1,-87 18 1,34 53 0,36-18-1,35 0 1,106 1-1,-18-19 1,-18 1 15,-52 17-31,-18-17 16,-35 17 15,-53-17-15,70-18-16,-53 17 15,-17-17 1,35-17-16,0-36 31,53 0-31</inkml:trace>
  <inkml:trace contextRef="#ctx0" brushRef="#br0" timeOffset="23349.82">20655 2487 0,'-18'-18'16,"36"36"-16,-53-53 0,17 17 0,1 1 15,-19 17 17,19 0-17,-72 17-15,54-17 16</inkml:trace>
  <inkml:trace contextRef="#ctx0" brushRef="#br0" timeOffset="24269.67">1147 5362 0,'0'0'0,"17"-53"31,1 36-31,-18-1 0,-18 0 31,-17 18-15,-18 36 0,18 87-1,35 1 1,0 17-1,0-106 1,70 18-16,18-35 31,89-71-31,-54-18 32,18-52-17,-105 34-15,-36 54 16,-36-106-1,-69 53 1,-72 0 0,89 88-1,17 35 1,36 141 0,35-52-1,35-36 1,107-35-1,-1-53 17,-88-18-32,52-17 0</inkml:trace>
  <inkml:trace contextRef="#ctx0" brushRef="#br0" timeOffset="24519.65">2134 5045 0,'0'-71'16,"0"142"-16,0-177 0,0 35 15,0 36 1,-35 88 0,17-35-16,-35 176 15,18-53 1,18 17 0,-1-69-1,18-36 1,70-53-1,89 0 1,-106-18 0</inkml:trace>
  <inkml:trace contextRef="#ctx0" brushRef="#br0" timeOffset="25019.66">2769 5362 0,'71'-53'15,"-142"106"-15,159-141 0,-70 70 16,-18-17-16,0-18 15,-70 0 1,-54 53 0,18 36-1,-35 69 1,71-16 0,17 52-1,53-71 1,88-52-1,35-18 1,36-53 15,-35-18-31,-1-105 32,-88 53-17,-35-71 1,0 35-1,-17 123 1,-19 89 0,36-17-16,-35 105 15,17 53 1,18-71 0,0 1-1,36-71 1,17-18-1,17-35 1,-17-35 0</inkml:trace>
  <inkml:trace contextRef="#ctx0" brushRef="#br0" timeOffset="25321.64">4022 4604 0,'0'-18'16,"0"36"-16,0-18 16,-18 35-1,-35 106 1,-35 124 0,70-195-16,-88 142 15,-52 88 1,-19-36-1,89-105 1,53 0 0,35-124-1,53-70 1,53-89 15</inkml:trace>
  <inkml:trace contextRef="#ctx0" brushRef="#br0" timeOffset="25929.74">4710 5045 0,'-18'0'0,"36"0"0,-54 0 0,19 0 31,17-18-31,53-35 32,70-35-17,-35 17-15,-52 54 16,-1-36-1,-176 88 17,-36 71-17,71 0 1,71 17 0,35-105-16,35 35 15,89-36 1,-18-17-1,0 0 1,-89-17 0,-52 17-1,17 0 1,-140 35 0,52 0-1,35 36 1,71-1-1,18-34 1,70-1-16,35-35 31,-17-35-15,-35 17-16</inkml:trace>
  <inkml:trace contextRef="#ctx0" brushRef="#br0" timeOffset="26129.93">5168 5115 0,'0'0'0,"35"36"47,1 52-47,34-18 31,-34-17-31,-19-35 16,18-1-1,-17-17 1</inkml:trace>
  <inkml:trace contextRef="#ctx0" brushRef="#br0" timeOffset="26351.76">5574 5045 0,'0'0'0,"-18"0"31,-35 53-31,-17 17 32,-36 54-32,35-1 15,54-52 17,17-54-32,35 1 15,53-18-15,-53-18 16</inkml:trace>
  <inkml:trace contextRef="#ctx0" brushRef="#br0" timeOffset="26704.66">5944 5098 0,'0'0'0,"0"17"31,0 1-31,0 88 15,0-71-15,-17 177 16,-1-1 0,-35 142-1,18 18 17,35-107-17,-18 18 1,18-211-16,0 105 15,0-123 1,-17-53-16,17-88 31,0-88-15,35-36 0,18-123-1</inkml:trace>
  <inkml:trace contextRef="#ctx0" brushRef="#br0" timeOffset="27029.78">5944 5450 0,'0'-70'0,"0"140"0,0-175 0,0 16 31,18-16-31,70-1 31,18 35-31,0 71 31,-18 88-15,-88 18-16,0-88 16,-53 105-1,-53-52 1,-17-36 0,17-17-1,106-54 16,70 1-15,36-35 0,-88 70-1</inkml:trace>
  <inkml:trace contextRef="#ctx0" brushRef="#br0" timeOffset="27220.18">6491 5133 0,'35'0'0,"-70"0"16,70 18-1,-35 52 1,0 1 0,-35-18-1,17-18 1,18-53 15,36-17-15</inkml:trace>
  <inkml:trace contextRef="#ctx0" brushRef="#br0" timeOffset="27371.23">6509 5027 0,'0'-18'0,"0"36"16,-18-36-16,0-17 16,1 35-1,-1 0-15,18 18 31,71-1-15</inkml:trace>
  <inkml:trace contextRef="#ctx0" brushRef="#br0" timeOffset="27785.87">6932 5133 0,'-18'0'16,"1"0"-16,-1 0 15,1-18 1,17-17-16,17-36 16,54 54-1,-1 17 17,1 35-17,-18 53-15,-53-70 16,17 35-1,-17-36-15,0 54 16,-53-18-16,18-35 31,-18-18-15,36-18 0,17-35-1,35-35 1,18 17-1,17-17 17,19 35-32,-37 53 15</inkml:trace>
  <inkml:trace contextRef="#ctx0" brushRef="#br0" timeOffset="28119.65">7461 5133 0,'0'18'0,"0"-36"0,0 53 16,0-17-16,18-18 31,17-18-15,36-35 0,17 0-1,-70 0 1,-18 1-1,-71 52 1,-17 35 15,17 71-31,54-18 32,17 0-17,53-35-15,35-53 31,-53 0-31,159 0 16</inkml:trace>
  <inkml:trace contextRef="#ctx0" brushRef="#br0" timeOffset="28669.81">8467 5009 0,'0'0'0,"0"-52"15,0 16-15,-71-52 16,-17 35-1,-36 53 17,1 88-17,35 1-15,35 34 32,53-88-32,0 53 15,53-17 1,70-71-1,-35 0 1,-52 0-16,52-35 16,18-89-1,-53 18 1,-36-88 0,-17 53-1,0 0 1,-35 106-1,-18 70 17,18 106-17,35 36-15,0-54 32,53 1-17,0-71-15,-36-36 16,36-17-1,-35 0-15,52 0 16,-17-35-16,-35-18 31,0 35-31</inkml:trace>
  <inkml:trace contextRef="#ctx0" brushRef="#br0" timeOffset="28854.23">8855 5151 0,'0'0'16,"17"17"-16,-34-17 78,-1 0-78,0 0 0,1 0 16,-18 0-1</inkml:trace>
  <inkml:trace contextRef="#ctx0" brushRef="#br0" timeOffset="30203.87">970 9296 0,'0'0'0,"0"-18"0,0 0 15,0-17 1,0 17-16,0 1 16,0 34 15,0 89-16,-18 0 1,1 35 15,-1-123-31,1 35 0,17-18 32,0-53-17,35-70-15,35 0 31,1-18-15,-53 53-16,17 53 31,0 53-15,0 35 0,36 54-1,-18-37 1,53-34-1,-71-71 1,18 0-16,-18 0 16,89-71-1,-54-17-15,-17-53 16,-53 35 15,-35-35-31,-36 53 31,1 88-15,17 53 0,18 17-1,35-17 1,70-53 0,-35 0-16</inkml:trace>
  <inkml:trace contextRef="#ctx0" brushRef="#br0" timeOffset="31254.29">2222 8925 0,'0'0'0,"-35"-17"0,-18-1 32,53 36-32,-17 52 15,-1 71 1,18-17-1,0 35 1,-18-54 0,1-16-1,17-125 17,53-34-17,0-36 1,-1 35-1,-16 36 1,17 35 0,-18 71-1,-17 17 1,35-18 15,17 1-31,54-36 31,-1-35-15,-17-17 0,0-72-1,-53-16 1,-36 16 0,-17 1-1,-53 70 1,-17 54-1,34 52 1,36 0 0,18 0-1,35-35 17,-35-53-32,105 0 15,1-35-15,-1-36 31,-35-17-15,-88 18 0,0 17-1,-17 53 1,-1 35 0,0 53-1,18-17 1,-17 17-1,17-53 1,0-52 31,0-1-47,17-35 16,36-53-1,18-17 1,-1 35-1,107 35 1,-89 88 0,18 53-1,-71 18 1,-35-18 0,-35 0-1,17-70 1,-17-18-1,17-35 1</inkml:trace>
  <inkml:trace contextRef="#ctx0" brushRef="#br0" timeOffset="32301.24">5133 9172 0,'0'0'0,"0"-17"31,0-1-31,0-17 15,18-36 1,17-17 0,-35 70-16,0-88 15,-71 54 1,-52 52 15,-36 105-31,53 54 31,106 0-15,0-53-16,53-53 31,35-53-15,18-18 0,-35-35-1,52-106 1,-70 18-1,-18-70 1,-35 34 15,0 89-31,-17 70 32,-19 124-17,19 35-15,-1 71 31,18-71-15,35 0-16,54-53 31,16-88-15,19-17 0,-1-54-1,-52-17 1,-18-18-1,-35 36 17,-18 158-17,-36 18 17,36-36-17,18 1 1,88-54-1,-71-17-15,71-35 16,35-36-16,18-34 31,-89 16-15,-52-69 0,-159 52-1,35 106 1,-18 53-1,36 70 1,71-35 0,17-17-1,35-71 1</inkml:trace>
  <inkml:trace contextRef="#ctx0" brushRef="#br0" timeOffset="33219.65">7073 8767 0,'0'0'0,"0"-18"16,18 0-16,-1 1 15,-17 34 1,0 54-1,0 17 1,0 35 0,0-87-16,0 52 31,0-70-15,0-1-1,18-52-15,17-53 31,18-18-15,0 0 0,-35 53-1,17 53 1,-17 71 0,-18-1-1,0 71 1,35-70-1,0-53 1,71-18 0,35-53-1,-35-18 1,35-88 15,-88 36-15,-53 70-1,-35 88 17,0 36-17,35 35 1,0-71-16,0 53 16,70-35-1,36-35 1,35-18-1,-53-53 1,-52 35 0,87-88-16,-70-17 15,-53 52 1,-18 18 15,-52 53-15,17 53-1,18 88 1,35-35-16,0-71 31,70 1-15,1-36 0,-1-18-1,71-52 1</inkml:trace>
  <inkml:trace contextRef="#ctx0" brushRef="#br0" timeOffset="34020.6">10301 8802 0,'0'-18'0,"0"1"0,0-19 31,0-34-15,0-1 0,0 53-16,-35-52 15,-53 52 1,-53 18-1,-1 88 1,19 18 15,70 0-31,53-53 32,71-35-17,70-36-15,-18-35 31,54-35-15,-107 17-16,-52 36 31,-18 17-15,-18 54 15,18-19-31,0 107 16,0 88-1,0 17 1,0-35 0,0 88 15,35 18-15,-17-18-1,0-17-15,-36-89 31,-53-123-15,1-71-16,-18-123 31,52 88-31,-16-194 16,52-35 0,0 53-1,88-71 1,35 53-1,-35 88 1,1 36 0</inkml:trace>
  <inkml:trace contextRef="#ctx0" brushRef="#br0" timeOffset="34569.76">10636 8802 0,'0'-18'0,"18"1"31,0-19-15,-1 19-16,36-36 16,-18 17-1,-17-17 1,-18 36 0,-71 17-1,-52 53 1,70 70-1,35-52 17,36 17-32,70-53 15,18-35 1,53-17 15,35-89-15,-71 0-1,-17-35 1,-53-36 0,-53 36-1,0 53 1,-35 141 0,-18 53-1,-18 70 1,36-17-1,35-71 1,106 18 0,17-106-1,-34-18 1,-19-17 0</inkml:trace>
  <inkml:trace contextRef="#ctx0" brushRef="#br0" timeOffset="34769.94">11430 8502 0,'0'0'16,"18"-18"15,-1 18-31,19-17 16,-19 17-16,54-18 15,-18-17 1,17 17 0</inkml:trace>
  <inkml:trace contextRef="#ctx0" brushRef="#br0" timeOffset="35429.71">13176 8537 0,'0'0'16,"18"0"-16,-18-17 0,53-36 16,-36 17-1,1 19-15,17-36 0,-17 18 0,0-1 31,-1-52-15,-87 70 0,-89 36-1,-35 53 1,106-18 0,88 35-1,141 18 1,0-71-1,35 35 1,-87 19 0,-89-36-1,-194 35 1,-124-53 15,53-35-15,107-35-1,69-36 1,89-17 0,53 0-1,89 17 1,69-17 0</inkml:trace>
  <inkml:trace contextRef="#ctx0" brushRef="#br0" timeOffset="35670.01">13617 8167 0,'0'17'31,"-35"36"-31,0 71 31,17-18-31,0-1 31,1-16-15,17-72-16,0 19 0,53-19 31,-18-52-31</inkml:trace>
  <inkml:trace contextRef="#ctx0" brushRef="#br0" timeOffset="35851.16">13300 8520 0,'17'-18'16,"1"18"-1,0 0 1,87 0-16,-16-18 31,-54 18-31,106-17 0,-106 17 16</inkml:trace>
  <inkml:trace contextRef="#ctx0" brushRef="#br0" timeOffset="36337.55">14217 8378 0,'0'-17'0,"0"34"0,-53-87 15,-18 52 1,-34 18-1,-1 71 1,18-1 0,70-34-1,-70 87-15,88-35 32,0-35-17,70-53-15,54 0 31,-18-53-15,35-53 0,-71 18-1,-52-35 1,-18 35 0,-35 158 15,35-35-31,-53 107 15,35-54 1,18 18 0,71-36-1,17-70 17,35-17-17,-87-1-15,87-70 16</inkml:trace>
  <inkml:trace contextRef="#ctx0" brushRef="#br0" timeOffset="36569.86">14746 8026 0,'0'-18'0,"0"36"0,0-54 16,-18 54 0,1 88-1,-18 88 1,17-71-1,18 18 1,0-35 0,0-70-1,35-36 1,36-36 0</inkml:trace>
  <inkml:trace contextRef="#ctx0" brushRef="#br0" timeOffset="36917.26">14834 8502 0,'18'0'47,"0"0"-47,17 0 15,71-35 1,-36-1-1,-52 19-15,-18-54 16,-35 54 0,-18 17-1,-36 52 17,37 37-17,34-19-15,18-52 0,0 70 31,18-53-15,52-17-16,54-18 31,34-53-31</inkml:trace>
  <inkml:trace contextRef="#ctx0" brushRef="#br0" timeOffset="39418.15">15681 8237 0,'-35'0'0,"70"0"0,-106 18 16,54-18-16,-1 18 15,0-18 1,54 0-16,52-36 31,35-34-15,-17-1 0,-106 18-1,-53-17 1,-70 52-1,-1 36 1,36 70 0,71-17-1,34 34 17,36-52-17,-18-53-15,71 36 16,0-19-1,-88-17 1,-124 0 15,0 35-31,-35 54 32,106-19-17,17 1 1,71-18-1,35-36 1,-70-17 0,88 0-16,70-35 15,-70 0 1,35-36 15,-71-35-15,-17 18-1,0-35 1,0 17-16,-17 71 31,-36 17-15,0 0 0,0 1-1,0-19 1,0 19-1,0-1 1,17 18 109,-17-18-109,0 1 31,0-1-32,-17 18 16,-1 18-31,-35 52 16,0 54 0,35-71-1,-17 123-15,17-70 32,36-18-17,88-35 1,53-53-1,-36 0 1,54-70 0,-125 17-1,-34-36 1,-18 19 0,-18 52-1,-34 36 1,-19 88-1,53-36 1,18 1 0,71-36-1,-1-17 17,36-18-17,35-36-15,-105 36 16,52-52-1,0-37 1,-70 1-16,-18 53 31,-36 70 1,36 0-32,-35 36 15,0 0 1,35-19-1,-18-52 1,36-17 15,0 17-15,34-71 0,19-35-1,0 36-15,-1 52 31,-35 36-15,-35 52-16,0 19 31,18-19-15,0-35 0,35-35-1,0 0 1,-1-35-1,-52 18-15,53-54 16,-17 18 0,17-17-1,-53 52 17,0 88-17,-18-52-15,18 70 31,0-52-15,35-1-16,36-35 31,-18 0-15,35-18 0,-71 1-16,1-54 15,0 18 1,-18 18-1,0 17 1,0 71 0,-18 35-1,0-17 1,18-54 15,36-17-31,34 0 31,-34-17-15,34-54-16,-70 54 0,53-89 31,-18 18-15,-35-36 0,36 18-1,-19 36 1,-17-1-1,0 89 1,-53 105 0,0 18-1,1-17 1,16-18 15,19 0-15,17-54-1,35-52 1,0 0 0,-17 0-1,-18-35-15</inkml:trace>
  <inkml:trace contextRef="#ctx0" brushRef="#br0" timeOffset="39579.93">18150 8255 0,'0'0'16,"0"-18"0,18 18-1,0-17-15,52 17 32,18-36-32,1 1 15</inkml:trace>
  <inkml:trace contextRef="#ctx0" brushRef="#br0" timeOffset="39873.55">18962 7920 0,'0'0'15,"0"-18"-15,-18 18 16,-17 0-1,17 18-15,-17 88 16,0 0 0,-1 52-1,36-17 17,0-52-17,0-37 1,0-69 15,0-1-31</inkml:trace>
  <inkml:trace contextRef="#ctx0" brushRef="#br0" timeOffset="41835.44">18785 8202 0,'0'-35'0,"0"-53"16,0 211-16,18-282 0,35 53 15,18 18 1,17 88-1,-18 18 1,1 88 0,-71-71-16,0 71 15,-53 0 17,-53-36-17,0-52-15,0-18 31,89 0-15,34 35 15,36 18-15,18 0 0,17-18-1,18-35 1,0 0-1,0-17 1,-89-1-16,36-17 16,-35-53-1,-18 17 1,0 53 15,-53 36-31,0 88 31,35-53-15,18 17 0,53-34-1,53-36 1,35 0 0,-106 0-16,107-53 15,-72-36 1,1-69-1,-36-36 1,-17 88 0,-18 71-1,0 17-15,-36 18 32,-34 123-17,-1 71 1,36-52-1,17 69 1,-17 36 0,17-194-16,-35 159 15,-17 35 1,-36-18 0,53-106-1,35-34 1,54-72-1,158-105 1,-71 0 15,1-53-31,-107-53 16,-34-36 15,-71 72-31,70 122 16,-70-52-1,88 53 1,35 17-16,106-17 31,0-18-15,53-35 0,-141 70-16,71-88 15,-36-70 1,-71 17-1,-17 71 1,-35 53 15,18 35-31,-36 88 0,35-53 0,-35 124 16,-35 70 15,17 36-31,18-71 31,-17 71-15,35-71 0,35-89-1,35-52 1,71-53 0,-18-53-1,35-35 1,-34-71-1,-72-52 1,-52 34 0,-53 72-1,17 87 1,-17 0 15,106 18 0,17 0-31,0-17 16,89-19 0,-36 1-1,18-18 1,-53 0 0,-36 36-1,1 17 1,-18 35-1,-18 0 1,18 18 0,0-18-1,53-35 1,35 0 15,1-17-31,-37-19 31,-16 1-15,-19 18-16,-17-1 31,0 53-15,-17-17 0,17-1-1,0 1 1,17-18-1,19-18 1,-1-17 0,-35 0-1,18 0 17,-1-36-17,-17 53-15</inkml:trace>
  <inkml:trace contextRef="#ctx0" brushRef="#br0" timeOffset="42352.97">21131 8061 0,'0'0'0,"-17"-18"32,17 1-17,70-1 1,18 0-1,36-35 1,-71 1 0,-53 34-1,-53 18 1,18 0-16,-54 35 31,19 36-31,52 35 31,18-36-15,0 1-16,71-36 31,-18-35-15,-18 0 0,-53 0 15,-52 35-16,17 53 1,53-35 0,0-35-1,0 53-15,70-54 16,36 1 15,-17-18-15,-72-18-16</inkml:trace>
  <inkml:trace contextRef="#ctx0" brushRef="#br0" timeOffset="42552.34">21555 8290 0,'17'-17'15,"-34"34"-15,34-52 0,1 53 32,0-1-32,17 36 15,35 35 1,-17-35-1,0-35 1,-35-18 0,0-18-1,-1 1 1</inkml:trace>
  <inkml:trace contextRef="#ctx0" brushRef="#br0" timeOffset="42701.86">21890 8361 0,'0'-18'31,"0"53"-31,0-52 0,-71-1 15,-52 53 1,35 1 0,-18 34-1,88-34 1,18-19 0,106-17-1</inkml:trace>
  <inkml:trace contextRef="#ctx0" brushRef="#br0" timeOffset="43018.07">22137 8237 0,'0'0'0,"0"18"31,-18 17-15,1 1-16,-19 105 15,-34 35 1,34-17 0,19 35-1,17-35 1,0-71 0,0-18-1,17-70 16,19-53-15,-19 36-16</inkml:trace>
  <inkml:trace contextRef="#ctx0" brushRef="#br0" timeOffset="43317.7">22119 8749 0,'0'-71'15,"0"142"-15,-53-248 0,36 72 31,17 69-31,0-34 16,53-18 0,-36 70-16,107-35 15,-54 53 1,1 71 0,-71 34-1,-71-34 1,-17-18-1,70-35-15,-35-1 16,36-17 0,34 0-1,36-17 17,18-1-32</inkml:trace>
  <inkml:trace contextRef="#ctx0" brushRef="#br0" timeOffset="43601.15">22754 8378 0,'-17'-17'15,"-1"-36"1,18 35 0,35 1-1,-17 17-15,52 0 16,-70 35-1,-17 53 1,-71-17 0,-18 17-1,17-18 1,72-70 15,17 18-31,0 0 16</inkml:trace>
  <inkml:trace contextRef="#ctx0" brushRef="#br0" timeOffset="43749.47">22384 8943 0,'0'0'0,"-18"0"0,18 18 15,-53-18 1,-17 0-1,17-18 1</inkml:trace>
  <inkml:trace contextRef="#ctx0" brushRef="#br0" timeOffset="44302.82">758 11289 0,'0'0'16,"-70"18"-16,-124-1 15,176-17 17</inkml:trace>
  <inkml:trace contextRef="#ctx0" brushRef="#br0" timeOffset="44979.6">723 11130 0,'0'-18'0,"18"1"0,-36 52 0,36-105 16,-1 17 0,-17 35-16,18-53 15,-18 36 1,0 70 15,-18 89-15,-17 88-1,18-36 1,17-141-16,-36 106 31,36-105-31,18-89 47,52-71-31,-17 1-1,-53 88-15,18-71 0,0 35 32,-1 71-17,-17 106 1,0 17-1,18 19 1,17-37 0,53-87-1,1-36 1,52-70 15,-35 0-31,-71-53 31,-53 17-15,-52 36 0,-36 35-1,53 53 1,35 0 0,18 18-1,0 0-15,53-18 16,-18 0-16</inkml:trace>
  <inkml:trace contextRef="#ctx0" brushRef="#br0" timeOffset="45999.62">1552 10901 0,'35'-53'31,"-70"106"-31,70-141 0,-35 70 16,0 71 15,0 35-16,18 71 1,-18-18 0,0 35-1,0-158-15,0 53 16,0-54 0,0-34-1,35-89 1,1 0-1,-19 71-15,19-54 16,-36 72-16,17-19 16,1 54-1,0 53 1,-18 70 15,17-53-31,36 0 31,-35-70-31,52-18 16,36-18 0,0-52-1,53-54 1,-53-17 0,-89 53-1,-34-18 1,-36 106-1,-18 35 1,53 53 0,18 54-1,0-37 17,18-87-32,70 53 15,18-71 1,53-36-1,0-52 1,-89 18-16,-52-36 31,-18 70-31,0-16 16,-18 69 15,18 1-31,0 70 16,0 18-1,-35-18 1,35-70-16,-18 35 16,1-53-1,17-18 1,0-53 15,35-52-31,35-18 31,-52 106-31,53-36 16,52 53-16,-35 54 31,-17 52-15,-54 35 0,-17-34-1,-17-72-15,-36 54 16,35-54-1</inkml:trace>
  <inkml:trace contextRef="#ctx0" brushRef="#br0" timeOffset="47518.31">4216 10989 0,'0'-18'0,"0"36"0,0-53 15,-18-1-15,18 19 16,0-54 0,-18 71-1,18 18 1,0 88-1,-17 52 1,-19-16 0,36-37-1,0-87 17,0-36-17,53-17-15,36-106 31,-1 18-31,-35 70 32,-18 53-17,-17 53 1,-1 17 0,-17 36-1,18-88-15,0 35 16,34-36-1,54-17 1,0-53 0,18-35-1,-36-18 1,-88 71 0,17-36-1,-17 1 1,0 52-1,0 89 17,0-54-32,-17 72 15,17-54-15,0 53 16,0 18 0,17-36-1,54-70 1,17 0-1,18-70 1,-18-18 0,-53-18-1,-35 35 1,0 36 15,-52 35-31,-1 71 31,53 17-15,0 18-16,17-36 31,71-35-15,1-35 0,-19-35-1,-52 18-15,88-54 16,-71-35-1,0 36 1,1 34 0,-19 36-1,18 36 17,-35 16-17,18-34-15,-18 35 0,18-35 31,17-1-15,18-34 0,0-36-1,-36 35-15,36-52 16,-17-19 0,-19 72-1,-17 70 16,0-36-31,0 54 16,0-1 0,0-52-16,53 17 15,18-17 1,70-36 15,0-35-15,-53-35-1,-53 0 1,-35 35-16,-70 53 31,35 35-15,-1 36 0,36 35-1,0-89 1,0 1-16,18-18 15,35 0 1,17-18 0</inkml:trace>
  <inkml:trace contextRef="#ctx0" brushRef="#br0" timeOffset="47899.56">7743 10566 0,'0'0'16,"0"-18"-16,0 0 0,18-52 15,-18-1 1,-88-17-1,17 70 1,36 71 0,17-17-16,1 175 15,-1-52 1,-17 35 15,0-70-31,35-72 31,35-52-31,-17-17 16,70-54 0,-71 18-16</inkml:trace>
  <inkml:trace contextRef="#ctx0" brushRef="#br0" timeOffset="48179.61">7461 10583 0,'-17'-35'0,"34"70"0,-105-193 16,70 105-16,18-71 15,18 1 1,53 70 0,87 53-1,-17 88 1,-70 35 0,-71-87-1,-35 140-15,-89-35 31,18-70-15,54-36 0,34-17-1,53-18-15,0 0 16,36 0-16</inkml:trace>
  <inkml:trace contextRef="#ctx0" brushRef="#br0" timeOffset="49209.75">8114 10777 0,'35'0'0,"-70"0"0,141-17 16,-89-1-16,1 0 16,-18-34-1,-35 16 1,-53 36 15,-36 36-31,1 105 31,87-71-15,36 18 0,88-52-1,1-36-15,34-18 32,1-53-17,-107 54-15,36-54 16,-53 54-16,18-72 15,-18 1 1,-35 71 0,-1 52-1,-17 71 17,53-89-32,-17 72 0,17-54 15,17 35-15,89-17 31,53-35-15,0-18 0,35-53-1,-141 35-15,52-52 0,-87 52 16,0-52 0,-36-19-1,-105 54 1,-1 70-1,18 36 1,89-18 0,17-35-16,17 17 15,72-18 17,34-17-32,0-35 15,-52 0 16,-53 0-31,-18 17 16,-36 18 15,1 71-15,35 87 0,0 36-1,0-105-15,18 140 16,-18-141-16,35 265 15,-17 0 1,-18-106 0,-18 17-1,-53-70 1,-34-123 0,-1-107 15,0-122-16,35-89-15,71 0 16,36-124 15,122 36-31,-105 265 16,106-160 0,17 19-1,-123 175-15</inkml:trace>
  <inkml:trace contextRef="#ctx0" brushRef="#br0" timeOffset="49729.63">9472 11007 0,'-18'0'15,"1"0"-15,-1 0 16,18-18 15,0-17-15,71-18-1,-54 35-15,-17 1 0,18-1 16,-18-17 0,-35 52-1,-36 54 17,36 17-17,35-35 1,0-18-1,106-35 1,17 0 0,-17-53-1,53-35 1,-124 70-16,53-70 16,-70 0 15,-36 70-16,-52 36-15,34 53 16,36 17 15,36-18-15,-19-52-16,19 0 16,-1-1-1</inkml:trace>
  <inkml:trace contextRef="#ctx0" brushRef="#br0" timeOffset="50885.45">11836 10566 0,'17'0'0,"36"-71"31,-53 53-15,0 1-1,-70-1-15,52 18 16,-88 35-16,0 54 31,36 17-15,52-54 0,71 1-1,-35-53-15,70 0 16,53-53-1,0-35 1,-70 35 0,-36-17-1,-35 34 1,0 54 0,18 88 15,35 106-16,-18-36-15,35 124 16,-34 53 15,-36-265-31,0 106 16,0-106-16,-71 247 16,-52-123-1,-36-142 1,35-87-1,-17-107 1,71-158 0,70-53-1,35-18 1,106 71 0,-17 123 15,34 53-16,-34 36-15,-89 70 16,36-35 0</inkml:trace>
  <inkml:trace contextRef="#ctx0" brushRef="#br0" timeOffset="51579.98">12506 10795 0,'18'0'0,"-36"0"0,71 0 15,-53-35 1,0 17-1,0 0-15,0-52 16,0-1 0,-18 54-1,-17 17 1,17 88 0,1 35-1,17-17 16,35-53-15,53-53 0,0-18-1,-52 1-15,105-54 16,-18-35 0,36-52-1,-36-36 1,-105 53-1,-18 88 1,-53 53 0,36 17-16,-36 54 15,0 88 1,35 17 0,18-70-1,53-18 16,-18-88-31,53 0 0,36 0 32,-18-71-17,0-17 1,-36 0 0,-70 70-1,0 54 1,0 87-1,0-52 1,0-1 0,0-52-1,0 0 1,0-36 0,-18-35-1</inkml:trace>
  <inkml:trace contextRef="#ctx0" brushRef="#br0" timeOffset="51765.43">13000 10389 0,'-18'0'0,"36"0"0,-53 0 0,17-17 16,36 17-1,52 0 1,54-18-1,52 0 1,-35-17 0</inkml:trace>
  <inkml:trace contextRef="#ctx0" brushRef="#br0" timeOffset="52260.02">14623 10548 0,'-36'0'15,"72"0"-15,-89 0 0,35 0 0,0-18 16,18 1-16,0-36 15,89-35 1,16 35 0,54 17-1,0 54 17,-124 17-32,36 18 15,-54 124-15,-69-36 31,-19-71-31,18-34 32,35-36-17,18-53-15,89-88 32,-36-18-17,17 53 1,1 18-1,17 53 1,-35 35 0</inkml:trace>
  <inkml:trace contextRef="#ctx0" brushRef="#br0" timeOffset="52609.73">15487 10548 0,'0'0'16,"35"18"-1,-17-18-15,105-53 32,-34-18-17,-37 1 1,-52 17 0,-35 35-1,-53 18 1,-36 106-1,72 35 1,34-53 0,36 0-1,87-52 1,1-36 0,-70 0-1,140-53-15,18-35 31,-53-18-31</inkml:trace>
  <inkml:trace contextRef="#ctx0" brushRef="#br0" timeOffset="53149.84">16492 10107 0,'0'-35'0,"0"70"0,0-88 16,18-53 0,0 71-1,-1 70 1,1 106-1,-18 1 1,-35 140 0,-71 88-1,18-123 1,-1 106 0,19-18-1,17-70 16,35-177-31,-35 123 0,18 36 32,17-194-17,36-53-15,106-105 32,70-72-17,-141 124-15,52-70 16,54-212-1,-194 35 1,-89 88 0,-123 0-1,71 89 17,123 88-32,71-1 15,105 1 16,-17 17-31,18-34 32,-36 16-32</inkml:trace>
  <inkml:trace contextRef="#ctx0" brushRef="#br0" timeOffset="53529.67">16651 10654 0,'0'0'16,"0"-18"-16,0 1 0,0-54 15,0-17 1,53 35 0,88-35-1,-17 88 1,-54 53 15,-17 88-31,-53-35 31,-35 17-31,-18-52 32,35-54-17,1-34-15,34-54 32,36 1-17,18-54 1,17 18-1,35 53 1,-17 53 0,-88 18-16</inkml:trace>
  <inkml:trace contextRef="#ctx0" brushRef="#br0" timeOffset="55329.62">17515 10672 0,'0'17'15,"18"-17"-15,35-35 32,18-36-17,-1-17-15,-52 35 32,-18 36-17,-53 17 1,0 52-1,-18 37 1,36 17 0,35-36-1,35-35 17,89-17-32,-18-18 31,70-53-16,-17-17-15,-71-19 32,-88 1-17,-35 70 1,-54 18 0,37 71-1,34-53-15,18 35 16,18 35-1,17-18 1,-18-52 0,-34-18 31,17-18-47,0 1 0,-35-19 31,-1 19-16,36 34 1,18 1 15,70 0-31,-70-18 16,105 0 0,1-18-1,17-35 1,-35-35-1,-89-36 1,19-34 0,-36 34-1,-36 124 1,-17 53 0,18 71 15,35-1-16,0-88-15,-18 54 16,18-1 0,0-35-1,0-71 17,53-35-17,18-35 1,-1 0-1,1 70 1,-53 18-16,35 35 16,-36 18-1,1 36 1,17-37 0,0-34-1,-17-18 1,53 0-1,34-35-15,-34 0 32,0-54-17,-54 1-15,-17 35 32,-70 36-17,17 52 1,17 53-1,36 0 1,0-35 0,159-18-1,35-17 1,0-18 0,53-18 15,-70-52-16,-89-1-15,-71-52 16,-69 70 15,-19 53-31,-53 35 32,19 53-17,69-17 1,19 35-1,70-89 1,35 1 0,18-36-1,-36-17 1,1-71 0,-1-88 15,-34 53-16,-19-53 1,-17 53 0,-53 141-1,-17 88-15,17 89 32,53-124-32,0 105 15,18-17 1,70-52-1,-18-54 1,36-35 0,18-53-1,-1 0 1,-70-35 15,-53 53-31</inkml:trace>
  <inkml:trace contextRef="#ctx0" brushRef="#br0" timeOffset="58199.74">1746 13264 0,'0'0'0,"18"0"0,0 0 15,-1-17 1,1 17-16,-18-18 16,0 1-1,0-1-15,17-17 0,-17-54 32,0 19-17,-52-36 1,-107 18-1,-18 70 1,-52 89 0,123 35-1,89 17 1,17 18 0,53-70-1,35-54 16,35-34-31,-35-36 32,53-71-17,-70 1 1,-36-1 0,-17 107-1,-18 70 1,18 105-1,17-34 1,53-18 0,0-71-1,142-35 17,-72-53-32,36-53 15,-88 36 16,-88-54-31,-106 1 32,-36 87-17,36 54 1,-18 106 0,88-19-1,18 19 1,18-54-1,0-70-15,52 0 16,71-17 0,-35-54-1,0-52 1,-71-1 0,-17-105 15,-18 123-16,-18 0-15,1 106 32,17 89-17,0 34 1,0-70-16,0 88 16,0-106-16,0 89 15,70-18 1,18-53-1,54-53 1,-1-18 0,123-53-1,-158 1 1,-35-18 15,-89-36-15,-53 54-1,-52 17 1,35 53 0,-18 105-1,71 19 1,-1 17 0,36-53-1,18-52 1,88-36-1,35-53 1,-53-18 0,0-70-1,-52 0 1,-36-18 0,0 53-1,-18 53 16,-17 53-31,-1 89 32,36 34-17,0 53 1,0-35 0,71-35-1,53-70 1,-36-36-1,70-71 1,-69 0 0,-19-34-1,-35 34 17,-35 53-32,0 36 15,0 70 16,0 18-31,18-35 32,0-18-17,17-53-15,53-18 32,0-17-17,18-54 1,-18-52-1,-70 18 1,-18 17 0,-35 88-1,-18 18 1,53 71 0,-18 105 15,18-70-16,18-53-15,52-35 32,1-18-17,17-53 1,-17 0 0,-18-53-1,-36 36 1,1 70-1,-18 52 1,0 1 0,0 36-1,-18-37 1,1-34 0,-36-18 15,17 0-16,-16-18 1,34 18 0,0 0-1,54 18 17,34-18-17,18 0 1,-52 0-16,105-70 15,-35 17 1,-1-53 0,-87 35-1,-18 1 1,0 52 0,0 36-1,-18 105 16,1-35-15,-1 1 0,18-37-1,0-34 1,0-36 0,53-17-1</inkml:trace>
  <inkml:trace contextRef="#ctx0" brushRef="#br0" timeOffset="59017.62">6756 12453 0,'-18'0'16,"36"0"-16,-54 0 0,1 0 15,17 18-15,-70 35 0,-53 35 32,35 35-17,89-35-15,17-70 32,53-18-17,35-18 1,35-52-1,-87 52-15,16-70 16,-52 35 0,-52 18-1,-37 17 1,72 18 0,-1-35-1,53 17 16,89-17-31,35 0 32,-54 35-17,1 17-15,-53 36 32,-53 18-17,18 105 1,-1 1-1,1 70 1,-18 52 0,0 54-1,0-18 1,53 18 0,0-141 15,-35-18-16,-18-141-15,-18-71 16,-53-105 15,-52-142-31,17 18 32,36-88-17,70 0 1,88 123-1,53 1 1,-88 158-16,123-106 16</inkml:trace>
  <inkml:trace contextRef="#ctx0" brushRef="#br0" timeOffset="60084.31">8308 13053 0,'0'0'0,"0"17"0,0 1 15,0-36 17,0-52-17,18 35-15,34-54 16,37-69-1,-19-1 1,-70 35 0,0 36-1,-53 88 1,18 124 0,17 52 15,18-17-16,0 0-15,71-71 16,35-88 15,53-18-15,-36-70 0,18-53-1,-35-36 1,-106 19-1,0 87 1,-18 71 0,-35 106-1,0 35 1,36-17 0,-18 17-1,17-71 16,18-52-31,0-36 16,53-52 15,35-54-31,18 18 32,-36 53-17,-52 36-15,17 17 16,-17 17-1,-18 89 1,0 18 0,35-54-1,-17-52-15,70 17 32,0-35-17,53-17-15,-17-72 31,-36 19-31,-70-71 16,-18 88 15,-18 35-31,-35 18 16,-53 35 0,71 54-1,17 34 1,71-17-1,18-71 1,105-35 0,-35-35-1,-70-18 1,-53-35 0,-36 17-1</inkml:trace>
  <inkml:trace contextRef="#ctx0" brushRef="#br0" timeOffset="60299.69">8202 12629 0,'-18'18'0,"36"-36"0,0 36 16,35-18-1,141 0 1,0-18 0,176-52-1,-246 52 1</inkml:trace>
  <inkml:trace contextRef="#ctx0" brushRef="#br0" timeOffset="62909.41">12118 12682 0,'0'0'0,"-18"0"0,1 0 16,34-17-1,71-19 1,89-34 0,-54-1 15,-70 54-31,35-72 15,-88 19 1,-70 52 0,-71 36-1,17 52-15,1 107 32,123-71-17,70-36 1,89-34-1,-53-36 1,17-18 0,-105-17-1,-71 17 1,-88 36 0,18 35-1,-19 52 16,90 19-31,69-18 16,124-71 15,0-35-31,71-71 32,17-17-17,-88-35 1,1-54-1,-54 1 1,-71 35 0,-34 88-1,-54 88 1,-17 89 15,0 123-31,88-142 31,0-69-31,53 122 0,17-87 32,54-53-17,17-36 1,-35-35 0,0-53-1,-89 71-15,18-71 16,-35 0-1,-52 71 1,-1 35 0,-36 124-1,72-19 1,17 1 0,70-18 15,19-70-16,52-18 1,0-53 0,-18-53-1,-70-17-15,-53 17 32,0 35-17,-17 71 1,-19 71-1,36 0 1,0-36-16,0 53 16,0 0-1,0-53 1,0-52 15,0-1-31,36-35 31,16-53-31,37-35 32,-19 71-17,36 52-15,-71 71 32,-17 35-17,17 18 1,-17-35-1,52-36 1,-17-35 0,0-18-1,0-35 1,-53 18-16,53-71 16,-18 18-1,-17 0 16,17 70-31,-35 36 32,0 70-17,0 0-15,0 0 32,53-17-17,0-53 1,53-18-1,35-36 1,-35-52 0,-53 0-1,-36 0 1,-17 53 0,-88 35-1,35 35 16,36-18-31,-36 107 0,53-36 32,0 18-17,70-36-15,1-70 32,52 0-17,-105 0-15,88-52 16,-53-1-1,-18-71 1,0 54 0,-35 17-1,0 88 1,0 36 0,0 17 15,0-18-16,0-17-15,71-53 16,-18 0 15,-36 0-31,36-53 16,18-35 0,-18 18-1,35-19 1,-35 72-1,-53 34 1,0 1-16,0 70 16,0-17-1,0-1 1,0-34 0,70-36 15,107-18-16,-71-35-15,0-53 16,-36-53 15,-35 36-31,1-36 32,-36 36-17,-89 229 16,19-1-15,-1 19 0,36-1-1,35-87-15,0 17 16,0-36 0,53 71-16,-18-70 15,36-18 16,17-18-31,-35-35 32,-53 1-17,0 16-15</inkml:trace>
  <inkml:trace contextRef="#ctx0" brushRef="#br0" timeOffset="63099.62">16175 12577 0,'-35'0'15,"70"0"-15,-35 0 32,17 0-32,142 0 15,-35-18 1,34-17 0,1-18-1,-35 17 1</inkml:trace>
  <inkml:trace contextRef="#ctx0" brushRef="#br0" timeOffset="65509.97">18115 12206 0,'0'-18'0,"0"36"0,-18-88 31,1 70-31,-18 35 16,-36 71-16,18-1 31,35-69-31,18 87 16,0-70-1,89 18 1,69-54-1,19-17 1,87-70 0,-140-1-1,-18-70 1,-71-53 0,-35 35-1,0 36 16,0 105-31,-53 54 0,0 140 32,0 36-17,36-89-15,17 18 32,0-88-17,17-53 16,36-35-15,18-36 0,-1-17-1,-17 35 1,-35 35 0,17 18-16,-17 18 15,-1 53 16,1 17-31,35-35 32,17-18-17,89-35-15,-35 0 32,52-35-17,-88-18 1,-70-35-1,-18-36 1,-35 18 0,-54 89-1,19 52 1,-54 88 0,1 36-1,123-106 16,18 18-15,87-71 0,-34 0-1,17-53 1,-35 0 0,-35-35-1,-1 70-15,1-70 16,-18 105 15,-18 19-15,-17 52-1,35-70-15,0 35 16,18-18 0,88-18 15,-1-17-16,-16-17 1,16-36 0,-34 0-1,-71 18-15,35-54 16,-17 19 0,-36 123 15,1-36-31,-19 54 15,1 0 1,17-1 0,1-35-1,17-52 32,0-1-47,53-35 16,17-35-1,1 17 17,-54 54-32,54-1 15,-36 18 1,-17 71 0,35-1-1,0 1 1,35-36-1,18-17 1,35-18 0,18 0-1,-71-53 1,-53 35-16,0-70 31,-17 17-31,-18-17 31,-53 71-31,-17 34 32,-54 54-17,18 17-15,89-17 32,34-18-17,36-53 1,35 0-1,1-18 1,-37-35 0,-16 0-1,-19 35 1,-17-17 0,0 88 15,0-35-16,-17 70-15,17 18 32,-36 52-17,-16 54-15,34-53 32,18 70-17,-18 18 1,-17 0-1,-36-18 1,36-70 0,-35 18-1,34-107 1,-34-88 0,-1-70 15,-17-88-16,17 17 1,36-105 0,88-36-1,88 17-15,53 54 32,-70 88-17,17 0 1,-53 70-1,0 18 1,-53 18 0</inkml:trace>
  <inkml:trace contextRef="#ctx0" brushRef="#br0" timeOffset="66159.85">21220 12594 0,'52'0'16,"37"0"-1,-54 0 1,36-35 0,34-18-1,-69 0-15,-36-18 32,0 54-17,-71 52 16,18 18-15,36 35 0,-1-17-1,18-36 1,70 0 0,-34-35-16,52 0 15,53-35 16,-18 0-31,1-53 32,-36-1-17,-53 36-15,-35 36 0,0-1 32,-52 36-17,-37 52 1,89-17-1,0 18 1,53-18 0,-17-36-1,-36 1 17,-53 17-1,-53 1-31,35-1 15,54-35-15,-36 18 32,17-1-17,-17-17-15</inkml:trace>
  <inkml:trace contextRef="#ctx0" brushRef="#br0" timeOffset="66909.63">2205 14764 0,'0'0'0,"0"-36"0,-18-193 31,18 194-31,0-36 16,0 89 15,-17 35-31,-1 88 16,18-88-16,-18 88 15,-17 0 16,35-70-15,0-18 0,-18-36-16,-17-34 15</inkml:trace>
  <inkml:trace contextRef="#ctx0" brushRef="#br0" timeOffset="68089.87">1676 14922 0,'0'0'15,"0"-17"1,106 17 0,-71 0-16,159 0 15,0-53 1,106-18 0,-106 1-1,-53-36 16,-124-17-31,-17 70 32,-70 35-17,35 89-15,-1 105 32,19-35-17,-19 18 1,36-124-16,0 36 15,0-54 1,53-17 0,71-88-1,-54 0 1,1-18 0,-53 71-16,-1-18 31,1 35-16,-18 71-15,0 53 32,0-36-17,35 19-15,18-19 32,53-70-17,17-17 1,54-54-1,-71 0 1,-18-34 0,-88 69-16,0-34 15,-53 17 1,0 53 0,-18 70 15,71 19-31,18 34 31,0-105-31,17 17 0,0-17 0,106-18 31,-35 0-31,35-71 32,-88 1-17,-53-1 1,-17-35-1,-19 89 1,1 52 0,35 18-1,0 53 1,-18-54 0,18-34-1,0 35-15,0-71 47,18 1-31,-18-36-16,71-71 15,-54 89-15,36-53 32,35 35-17,-35 71 1,0 70-1,-53 0 1,0 18 0,0-89-16,0 36 15,0-17 1,35-54 31</inkml:trace>
  <inkml:trace contextRef="#ctx0" brushRef="#br0" timeOffset="69045.64">5786 14411 0,'0'0'0,"-18"0"0,-17 0 15,17 0-15,-53 35 16,36 53 0,18-52-16,-36 122 15,35-34 16,18-54-15,0-52 0,53-18-1,35-35-15,53-71 32,-88 35-17,-18-17 1,-35 71-1,18 52 1,0 71 0,-1-18-1,19-18 1,-1-34 0,53-36-1,36-18 16,-54-17-31,54-89 16,-89 36 15,-35-35-31,0 52 32,-18 54-17,1 87 1,17-17-1,0-18-15,0 89 16,0-36 0,70-18-1,54-70 1,-1 0 0,71-70-1,-106-1 16,-35-34-15,-53-1 0,-35 88-1,-36 36 1,54-1-16,-36 72 16,53 16-1,17 1 1,36-71-1,71-17 1,-1-18 0,1 0-1,-89 0-15</inkml:trace>
  <inkml:trace contextRef="#ctx0" brushRef="#br0" timeOffset="69810.28">9190 14640 0,'0'-17'0,"0"34"0,0-52 0,-18 35 0,1-18 15,-36-17 1,-88 35-1,17 18 1,36 35 0,17 52-1,54-34 1,17 17 0,141-53-1,0-35 16,18-35-15,-54-18 0,-16-17-1,-72-1-15,-17 36 32,0 105-1,0 36-16,-35 71 1,35 17 0,-18-124-16,18 160 15,0-160-15,0 265 16,36-70 0,17 35-1,-53-53 1,0-124-1,-124-35 17,18-105-17,-88-142 1,0-106 0,106 18-16,70-123 31,142 35-16,105 35 1,-17 124 0,-89 105-1,1 0 1,-54 36-16</inkml:trace>
  <inkml:trace contextRef="#ctx0" brushRef="#br0" timeOffset="70346.88">9578 14870 0,'18'0'0,"-1"0"15,-52 0-15,70-18 16,-35 0-16,0-17 16,18-18 15,-18 18-15,0 17-16,-35 71 31,17 18-16,0 52 1,18-52 0,88-18-1,18-53 1,0-18 0,18-53-1,17-34 1,-88-19 15,-18-88-15,-35 160-16,0-72 15,0 36-15,-53 123 32,35 71-32,1 88 31,17-18-16,17-17 1,1-88 0,35-36-1,0-35 1,17-18 0,-17-70-1,-53 0 1</inkml:trace>
  <inkml:trace contextRef="#ctx0" brushRef="#br0" timeOffset="70529.57">10107 14693 0,'-18'0'32,"36"0"-17,53 0 1,17 0-1,53-35 1,-18-18 0,-34 35-1</inkml:trace>
  <inkml:trace contextRef="#ctx0" brushRef="#br0" timeOffset="71079.73">12153 14517 0,'0'0'0,"18"0"0,-1-18 16,36-35-16,0 0 31,0-17-16,-53 52-15,18-52 16,-36 34 0,-88 19-1,18 34 1,-35 54 0,87 17-1,54 18 16,88 0-15,0-36 0,35 18-1,-71 18-15,-70-35 32,-123-1-17,-53-52 1,-54-18-1,54-18 1,105-35 0,71-17-1,53-1 1,124-17 0,-19 18-1</inkml:trace>
  <inkml:trace contextRef="#ctx0" brushRef="#br0" timeOffset="71609.47">12982 14252 0,'18'-17'16,"-36"34"-16,53-52 0,-17 0 16,-36 35 15,-52 70-15,52-35-16,-35 89 15,-17 35 1,70-36-1,0-17 1,88-53 0,53-53-1,36-18 1,-72-17 0,19-36-1,-107 1 1,-17 35-1</inkml:trace>
  <inkml:trace contextRef="#ctx0" brushRef="#br0" timeOffset="71781.74">13017 14552 0,'0'0'0,"-17"0"0,-18 0 16,52 0 15,89 0-16,-88 0-15,70-35 16,35-18 0,-52 0-1</inkml:trace>
  <inkml:trace contextRef="#ctx0" brushRef="#br0" timeOffset="71959.63">13053 14235 0,'53'-18'31,"-36"18"-31,1 0 0,88-35 32,-71 35-32,89 0 15,-89-18 1</inkml:trace>
  <inkml:trace contextRef="#ctx0" brushRef="#br0" timeOffset="72399.07">13899 14093 0,'0'0'15,"18"0"1,-18 18 0,-18 35-16,-34 88 15,16 0 1,19 36 0,-19-72-1,1 1 1,35-88-16,-18 0 15,36-54 32</inkml:trace>
  <inkml:trace contextRef="#ctx0" brushRef="#br0" timeOffset="72829.71">13829 14358 0,'0'-35'0,"0"70"0,35-141 15,18 0 1,-35 71-16,35 0 16,105 0-1,-69 52 1,-72 1-16,18 52 16,-17 54-1,-88-18 1,-54-18 15,-17-53-15,106-17-16,-18-18 15,18-18-15,35-17 32,52 70-1,1 36-16,-35-36-15,70 53 16,-17-35 0,17-35-1,-18-18 1,-17-18 0,-53 0-1</inkml:trace>
  <inkml:trace contextRef="#ctx0" brushRef="#br0" timeOffset="74381.64">14764 14393 0,'0'-17'32,"0"-1"-32,17 0 15,36-17 1,35-35-1,-17 34 1,-18-34 0,-53 34-1,-35 36 1,17 0-16,-88 53 16,18 18-1,35 52 1,53-52-1,18-18 1,105-35 15,-35-18-31,1-18 32,-72 18-32,-70 0 31,-88 18-16,18 34 1,87-16-16,-34 52 16,70-35-1,35 0 1,106-36 0,18-17-1,-18 0 16,-88 0-31,0-35 16</inkml:trace>
  <inkml:trace contextRef="#ctx0" brushRef="#br0" timeOffset="74615.25">15469 14464 0,'18'0'0,"-36"0"0,54 0 16,-36 18-1,35 52 1,0 1 0,36-18-1,-54-36-15,36 1 16,-17-1 0,-1-17 15,-18-17-31,1-18 15</inkml:trace>
  <inkml:trace contextRef="#ctx0" brushRef="#br0" timeOffset="74809.62">15857 14482 0,'0'-36'0,"0"72"0,-17-72 32,-71 54-17,17 52 1,-53 19-1,54-19 1,52-52-16,1 35 16,70-53-1,17 0 1,1 0-16</inkml:trace>
  <inkml:trace contextRef="#ctx0" brushRef="#br0" timeOffset="75159.62">16316 14358 0,'-18'0'0,"1"18"16,-1-1-16,0 19 15,1-1-15,-19 88 16,1 71-1,18-35 1,-1 123 0,0-17-1,1-71 1,17-123-16,0 175 16,0-52-1,0-105 1,-36-54-1,36-70 17,0-36-17,36-52-15</inkml:trace>
  <inkml:trace contextRef="#ctx0" brushRef="#br0" timeOffset="75509.72">16316 14658 0,'-18'-53'0,"36"106"0,-53-159 16,35 53-16,-18-88 15,36 18 1,88 52 0,70 36-1,-123 35 1,53 35-16,-36 88 15,-70 36 17,-35-71-32,-53 1 15,0-54 17,70-35-32,-53 0 15,54 0 1,87-18 15,-52 1-31</inkml:trace>
  <inkml:trace contextRef="#ctx0" brushRef="#br0" timeOffset="75781.25">17657 14711 0,'-18'0'0,"0"0"16,-17 0 0,17 0-16,1 17 31,-19-17-16,19 18 1,-1-18 0,0 0-16</inkml:trace>
  <inkml:trace contextRef="#ctx0" brushRef="#br0" timeOffset="59637.49">0 5080 0</inkml:trace>
  <inkml:trace contextRef="#ctx0" brushRef="#br0" timeOffset="135818.44">12400 13123 0,'0'-17'0,"18"-1"0,35-35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EB9C-E2CE-8A74-08C4-E08461FE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B3C3-5A4F-D9AD-BA35-23CABE84D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E948-DE79-C5C4-A9F6-394DB13D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6CAA-27D3-B5BE-361F-868DCFCD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BEE8-2B13-FB65-3FAD-301FEC62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B1C-7978-633E-E02E-801A779A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215F-1C74-4076-676B-F42206515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01BA-8968-FA76-FCCF-C6580A73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BBA5-B496-021B-07C0-E43B61FF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A07D-6D7A-A282-4725-D12EFEBB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75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72520-C471-C219-9EA0-DF1EF717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7E691-3756-8003-BD16-E304BB57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A91F-8323-BED7-D9E4-B76AA2C8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907B-F9DD-9224-DDF7-C1C10800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77036-4F62-C61C-214D-6700B97F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6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1652-0DD8-F03B-BD86-7C8C3A54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910D-F214-54CC-359C-B5613FAB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BF60-60CA-1DFE-2F45-19D4DC76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177BB-6554-422F-BBBE-F9DB20D6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A9A41-2270-DD69-E773-9FDDA2D9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8F00-BA45-2751-74F7-8FF10DC7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D7BD1-1654-729E-C935-69B909216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D4CC-AC60-C9CF-43B2-5E27B806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5040-68D7-79BF-088B-946FA8E4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2B0C-0E45-C730-EFB8-A6EBBA0C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76C-A4E1-F212-2544-AF3D8645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4D66-96C5-03F5-ADAC-D62526085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6AF34-5770-DCBE-B2E9-788A3BBF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04C98-8E61-21A5-8264-F52B10A9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8A9B4-A0BA-3E80-C2DB-0306E9B7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86E01-4129-BA8D-692B-6D0325E4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3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4011-904F-273C-1C99-E0B6DE85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CBEE-4C6A-F15E-4CF3-1466E63F7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777A6-A235-2772-C1BF-A6C54E2F3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BC180-0802-68F1-F665-0AE01C289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531EE-59CB-DC83-B07E-22E0B2C1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454BE-F3E7-0210-F2E8-1BCC6999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A22A9-1478-1F35-622F-2CDEEB34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29F0B-A4E9-70F6-A932-8266F523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7B21-F9B3-9D5C-8A08-3FB90780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F6DD7-283F-DFA2-0196-F8AB1CD2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1A5A3-02CB-99A4-D732-3F20D3D6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9D8AD-8C24-F3E0-A7F3-D051D194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276EB-41D4-FB64-5517-9BC02972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2AB0A-95DA-ACEB-5CEB-959B3E97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4BB27-A30E-58BA-2275-117693BC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4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2CE-CAB7-2B90-16E8-433A48ED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0A7E-FBBE-FFA8-A8BA-9303B5C9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3820-53CA-239E-95DE-367D396D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DE9B-532C-CB05-A297-8AB6B06F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E5569-BB75-18DF-DC18-48AE2861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46217-6700-52A5-EB87-3EA806CD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5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4C0-542B-3C29-5459-BE54926C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982CB-4D5F-4CDF-B7C0-71CBC8412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F2A48-C1D9-FAD8-48B7-60A74325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A5252-2DD6-62A7-CCDB-6A41A2A1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A7FA5-492C-7EE5-8C38-C73A0D8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4B6B-E3D5-D3A7-B3D2-65DC6390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1E26F-8E44-D33D-33B2-05BDCA34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277B-209D-8537-8867-3E166686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4E6D-DCDD-8B70-FFA7-98DB0BE25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CDD2-3314-4C17-88E6-50561F17EE4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B8B62-989A-E140-F9E6-D538FFDF8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F165-0AB5-5D2E-F859-159E6FA68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25F2-48AE-4D6B-8CB9-AB664DF84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4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69C0E0-C6C9-E6E2-723C-CCB42C5D76E2}"/>
                  </a:ext>
                </a:extLst>
              </p14:cNvPr>
              <p14:cNvContentPartPr/>
              <p14:nvPr/>
            </p14:nvContentPartPr>
            <p14:xfrm>
              <a:off x="1251000" y="177840"/>
              <a:ext cx="2775240" cy="111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69C0E0-C6C9-E6E2-723C-CCB42C5D76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640" y="168480"/>
                <a:ext cx="27939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A9BCBD-9699-3345-23D9-553B500F7DA3}"/>
                  </a:ext>
                </a:extLst>
              </p14:cNvPr>
              <p14:cNvContentPartPr/>
              <p14:nvPr/>
            </p14:nvContentPartPr>
            <p14:xfrm>
              <a:off x="749160" y="1206360"/>
              <a:ext cx="7074360" cy="95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A9BCBD-9699-3345-23D9-553B500F7D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800" y="1197000"/>
                <a:ext cx="7093080" cy="9716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1CB6DA-5D12-23F0-E5D5-A74AC0D57A13}"/>
              </a:ext>
            </a:extLst>
          </p:cNvPr>
          <p:cNvSpPr txBox="1"/>
          <p:nvPr/>
        </p:nvSpPr>
        <p:spPr>
          <a:xfrm>
            <a:off x="3048778" y="1582341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ofSeconds</a:t>
            </a:r>
            <a:r>
              <a:rPr lang="en-IN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(10));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().refresh();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D9F80E-9492-4DE3-D852-73AE6296E7AA}"/>
                  </a:ext>
                </a:extLst>
              </p14:cNvPr>
              <p14:cNvContentPartPr/>
              <p14:nvPr/>
            </p14:nvContentPartPr>
            <p14:xfrm>
              <a:off x="412920" y="1625760"/>
              <a:ext cx="6407280" cy="4019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D9F80E-9492-4DE3-D852-73AE6296E7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560" y="1616400"/>
                <a:ext cx="6426000" cy="40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2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3B5D5E-2D4A-532A-EBED-3C29B9D7E58C}"/>
                  </a:ext>
                </a:extLst>
              </p14:cNvPr>
              <p14:cNvContentPartPr/>
              <p14:nvPr/>
            </p14:nvContentPartPr>
            <p14:xfrm>
              <a:off x="108000" y="127080"/>
              <a:ext cx="7886880" cy="440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3B5D5E-2D4A-532A-EBED-3C29B9D7E5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117720"/>
                <a:ext cx="7905600" cy="44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19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3981D-D645-22A4-AF29-307F1F4E3A23}"/>
                  </a:ext>
                </a:extLst>
              </p14:cNvPr>
              <p14:cNvContentPartPr/>
              <p14:nvPr/>
            </p14:nvContentPartPr>
            <p14:xfrm>
              <a:off x="69840" y="63360"/>
              <a:ext cx="8109360" cy="603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3981D-D645-22A4-AF29-307F1F4E3A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54000"/>
                <a:ext cx="8128080" cy="60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48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E81F76-AE64-B2FC-89F0-706B3A252C98}"/>
                  </a:ext>
                </a:extLst>
              </p14:cNvPr>
              <p14:cNvContentPartPr/>
              <p14:nvPr/>
            </p14:nvContentPartPr>
            <p14:xfrm>
              <a:off x="768240" y="235080"/>
              <a:ext cx="7366320" cy="549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E81F76-AE64-B2FC-89F0-706B3A252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225720"/>
                <a:ext cx="7385040" cy="55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8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FD128A-929A-7D29-404B-419BA0E4E424}"/>
                  </a:ext>
                </a:extLst>
              </p14:cNvPr>
              <p14:cNvContentPartPr/>
              <p14:nvPr/>
            </p14:nvContentPartPr>
            <p14:xfrm>
              <a:off x="342720" y="0"/>
              <a:ext cx="6534720" cy="499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FD128A-929A-7D29-404B-419BA0E4E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6553440" cy="50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4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25017B-4102-CCD9-FCCE-C09BAAF5BDFA}"/>
                  </a:ext>
                </a:extLst>
              </p14:cNvPr>
              <p14:cNvContentPartPr/>
              <p14:nvPr/>
            </p14:nvContentPartPr>
            <p14:xfrm>
              <a:off x="108000" y="209520"/>
              <a:ext cx="823608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25017B-4102-CCD9-FCCE-C09BAAF5B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200160"/>
                <a:ext cx="825480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6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2DA85-379C-8FC5-436F-9865CA2D78D4}"/>
                  </a:ext>
                </a:extLst>
              </p14:cNvPr>
              <p14:cNvContentPartPr/>
              <p14:nvPr/>
            </p14:nvContentPartPr>
            <p14:xfrm>
              <a:off x="184320" y="82440"/>
              <a:ext cx="921420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2DA85-379C-8FC5-436F-9865CA2D7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73080"/>
                <a:ext cx="923292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7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6C4981-8EB8-3A67-4A7E-8DBD4BD54621}"/>
                  </a:ext>
                </a:extLst>
              </p14:cNvPr>
              <p14:cNvContentPartPr/>
              <p14:nvPr/>
            </p14:nvContentPartPr>
            <p14:xfrm>
              <a:off x="25560" y="50760"/>
              <a:ext cx="9525240" cy="637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6C4981-8EB8-3A67-4A7E-8DBD4BD54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41400"/>
                <a:ext cx="9543960" cy="63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79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C89B6-2412-97D9-53BC-53F99D39A4E7}"/>
                  </a:ext>
                </a:extLst>
              </p14:cNvPr>
              <p14:cNvContentPartPr/>
              <p14:nvPr/>
            </p14:nvContentPartPr>
            <p14:xfrm>
              <a:off x="0" y="291960"/>
              <a:ext cx="11843280" cy="655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C89B6-2412-97D9-53BC-53F99D39A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2600"/>
                <a:ext cx="1186200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8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D8430C-39DA-16B8-B08A-61382B61087F}"/>
                  </a:ext>
                </a:extLst>
              </p14:cNvPr>
              <p14:cNvContentPartPr/>
              <p14:nvPr/>
            </p14:nvContentPartPr>
            <p14:xfrm>
              <a:off x="0" y="177840"/>
              <a:ext cx="8223480" cy="591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D8430C-39DA-16B8-B08A-61382B610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8480"/>
                <a:ext cx="8242200" cy="59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54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A63E88-D90B-809A-DFDE-1322D5891991}"/>
                  </a:ext>
                </a:extLst>
              </p14:cNvPr>
              <p14:cNvContentPartPr/>
              <p14:nvPr/>
            </p14:nvContentPartPr>
            <p14:xfrm>
              <a:off x="444600" y="88920"/>
              <a:ext cx="5639040" cy="530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A63E88-D90B-809A-DFDE-1322D5891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79560"/>
                <a:ext cx="5657760" cy="53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55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64D-C258-EAE3-5492-8D5283D6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FA2B-9D1A-7319-528E-146CC8E4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4FE16C-369A-FE63-9855-2FA75A9867B8}"/>
                  </a:ext>
                </a:extLst>
              </p14:cNvPr>
              <p14:cNvContentPartPr/>
              <p14:nvPr/>
            </p14:nvContentPartPr>
            <p14:xfrm>
              <a:off x="0" y="95400"/>
              <a:ext cx="8280720" cy="497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4FE16C-369A-FE63-9855-2FA75A986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6040"/>
                <a:ext cx="8299440" cy="49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846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2022-10-07T03:45:58Z</dcterms:created>
  <dcterms:modified xsi:type="dcterms:W3CDTF">2022-10-07T03:47:27Z</dcterms:modified>
</cp:coreProperties>
</file>