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4T02:30:25.2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3687 1199 0,'0'0'0,"17"-17"0,-17-1 0,0-17 15,0-36 16,0 54-31,-17 17 16,17 17 0,0 72-1,0 52 1,-36 123 0,-34-17-1,-54 18 1,36-107-1,53-122-15,-18 52 16,18-70 0,-1-54-1,19-70 1,-1-52 0,18-19 15,0-52-16,35 176 1,1 53 0,52 71-1,-35 35 1,35 17 0,-53-52-1,0-36 1,1-18-1,-36-34 32,0-1-15,17 18 218,1 0-235,-18 18 1,18-18-16,-18 17 0,17-17 15,1 18 1,17-18 0</inkml:trace>
  <inkml:trace contextRef="#ctx0" brushRef="#br0" timeOffset="1047.85">4163 1640 0,'0'-35'16,"-18"35"0,0 18-16,-34 70 15,34 53 1,0-106-16,18 54 16,0-1 15,53-71-16,35-17 1,18-35 0,0-53-1,-88 0 1,-71 35 0,-88 35-1,52 18 1,72-17-1,70-72 1,70 36 0,36 0-1,70 36 1,-105 17 0,-54 70 15,-70 36-16,0-70-15,-35 105 16,17-71 0,18 1-1,36-71 1,52 0 0,-18-53-1,-52 35-15,53-70 16,-71-35-1,-18 34 1,-105 72 0,17 17-1,0 70 1,106-52 15,88-18-15,53-18-1,-17-35 1,87-35 0,-34 18-1,-89 52 1,-70 18 0,-1 35-1,-17 53 1,35 124-1,-35 0 1,0-142-16,0 230 16,0 141-1,0 18 1,18-159 0,-18 35 15,0-124-16,0-140 1,0-89 0,0-158-1,0-159 1,0 211-16</inkml:trace>
  <inkml:trace contextRef="#ctx0" brushRef="#br0" timeOffset="1331.38">5627 2064 0,'0'0'0,"-18"-36"0,1-105 16,17 18-1,141-1 1,53 54 0,-71 52 15,-17 53-16,-106 36 1,-124 70 0,-17-35-1,88-71-15,-105 53 16,122-70 0,72-18-1,17-18-15</inkml:trace>
  <inkml:trace contextRef="#ctx0" brushRef="#br0" timeOffset="1799.63">6703 2117 0,'0'0'0,"-18"0"15,18-18 17,35 0-32,18-35 15,-17 18-15,122-124 16,-69 36-1,-54-18 1,-53 88 0,-88 53-1,-17 88 1,35 53 0,70-17 15,18-36-16,88 0 1,36-53 0,-1-35-1,54-35 1,34-53 0</inkml:trace>
  <inkml:trace contextRef="#ctx0" brushRef="#br0" timeOffset="2247.75">7867 1676 0,'0'0'0,"0"-89"16,-71 37 0,-52 52-1,35 52 1,0 72 0,52-18 15,19 0-16,17-71-15,17 53 16,36-70 0,35-18-1,-17-36 1,35-69 0,-36-19-1,-17-17 1,-35 106-1,-18 70 1,0 36 0,0 34-1,0 1 1,0-35 15,35-18-15,0-53-1,36 0 1,-18-36-16</inkml:trace>
  <inkml:trace contextRef="#ctx0" brushRef="#br0" timeOffset="2930.92">8467 1693 0,'0'0'0,"0"-106"15,0 54 1,-36 34-1,-17 18 1,1 106 0,34 0-1,18 52 1,0-52 0,53-18 15,17-70-16,71-36 1,-52-35 0,34-88-1,-52-17 1,-54-72 0,-17 124-1,0 18 1,0 159 15,0 52-15,0 18-1,0 18 1,0-53 0,0-88-16,-17 52 31,-1-35-16,0-35 1,18-52 0,18-72-1,17 71-15,71-70 16,53 17 0,-53 106-1,17 53 1,-105 35-1,0 18 1,-18-18 0,-18-35-1,0-35 1,1-18 0</inkml:trace>
  <inkml:trace contextRef="#ctx0" brushRef="#br0" timeOffset="4280.04">10283 2046 0,'0'0'15,"-17"18"-15,17-36 32,0 0-32,88-87 15,-35-19 1,-18 71-16,36-194 16,-71 71 15,17 52-16,-34 89 1,-36 106 0,0 35-1,35-54-15,1 195 16,17-70 0,0-18-1,70-89 1,18-35-1,1-35 1,-54-17-16,88-54 16,-52-35-1,17 1 1,-70 69 0,-18 54 15,-18 52-16,-35 36 1,53-53 0,0-18-1,35-35 1,54-17 0,-19-36-1,1-88 1,-71 53-1,-18 17 1,-35 36 0,88 35 15,36 0-15,70 0-1,-53 0 16,-35 70-15,-53 1 0,-17 52-1,-1-105-15,0 53 16,18-1 0,18-52-1,35-18 1,0-36-1,-18-69 1,-17-19 0,-71 18-1,0 71 1,0 35 0,35 0 15,54 0-16,-1 0-15,71-18 16,70-35 0,-17 18-1,-36 18 1,-87 17 0,-19 35-1,-17 106 1,0 71-1,0-18 1,-35 106 0,-18-71-1,-53 88 1,36-17 0,52-176 15,18-54-16,0-87 1,53-142 0,18-106-1,-19 124-15</inkml:trace>
  <inkml:trace contextRef="#ctx0" brushRef="#br0" timeOffset="4547.31">11906 1905 0,'-17'-53'0,"34"106"0,-34-159 0,17 18 16,88-53 0,35 106-1,71 17 1,-70 53 0,-54 53 15,-70-17-16,-106 35 1,1-53 0,-36-36-1,52-17 1,19 18-16</inkml:trace>
  <inkml:trace contextRef="#ctx0" brushRef="#br0" timeOffset="5180.83">3334 2716 0,'0'0'16,"0"-17"-16,-18-19 15,18 19-15,18-1 16,70 1 0,-53-1-16,195 0 15,-1-17 1,229 17 0,19 1 15,299 17-16,106-18 1,106 0 0,-177 1-1,300-36 1,-264 35 0,176 1-1,-176-1 1,-230-17-1,-300 35 1,-87-18 0,-160 18-1,-158-18 17</inkml:trace>
  <inkml:trace contextRef="#ctx0" brushRef="#br0" timeOffset="5298.32">13159 2275 0,'0'0'0,"-36"0"16,19 0 0,-36 18-1,35-18-15,-70 35 16,-71 18 0</inkml:trace>
  <inkml:trace contextRef="#ctx0" brushRef="#br0" timeOffset="6880.51">1782 4022 0,'0'0'0,"0"-18"0,0 0 16,17-17-1,36-35 1,0-19 0,0 1-1,-35 53-15,17-36 16,-35 54-16,17-89 16,-52 106-1,-71 35 1,-88 89-1,53-19 1,106 19 0,88-1-1,70-52 1,71 35 0,-88-36-1,-35 1 16,-89 17-15,-17-53-16,-71 18 16,-35-35-1,-71-18 1,71-71 0,35-34-1,89 69-15,-19-105 16,36 71-1,53 70 1,53 35 0,-35 35-1,17 19 1,35 34 0,-105-105-16,70 35 31,18-36-16,-35-17 1,17-53 0,18-52-1,-18 16 1,-71-17 0,-17 124 15,-53 70-16,53 18 1,0-88-16,0 52 16,89-17-1,17-53 1,52-53 0,-52-17 15,18-36-16,-36-18 1,-71 54 0,-17 52-1,-35 106 17,17 36-17,18 70 1,0 71-1,18-18 1,17 88 0,1-71-1,-19 71 1,-17-70 0,-88-71-1,-35-88 16,-124-53-15,53-71 0,-53-123-1,106-71 1,88 124-16,-18-282 16,71 105-1,53 36 1,88-53-1,53 123 1,71-18 0</inkml:trace>
  <inkml:trace contextRef="#ctx0" brushRef="#br0" timeOffset="7598.37">3281 4039 0,'0'0'0,"0"-17"0,0-19 15,0 1 1,-18 35 0,-35 35-1,36 54 1,17 34 0,0-52-1,-18 17 1,18-53-1,0-70 17,53-36-17,17-70 1,1 53 0,-36 70-16,18-35 31,18 53-16,-54 53 1,19 71 0,-1-36-1,18 0 1,-53-70-16,53 17 16,35-35-1,-17-53 1,17-70-1,-35-18 1,-18-53 0,-35 141-16,18-53 15,-18 18 1,0 70 0,0 71 15,-18 35-16,18 88 1,0-140-16,0 105 16,18 0-1,-1-53 1,36-53 0,-35-35-1,17-17 1,-35-71-1</inkml:trace>
  <inkml:trace contextRef="#ctx0" brushRef="#br0" timeOffset="7797.26">3881 4092 0,'0'0'0,"-36"18"0,1-18 15,17 0 1,36-18 15,88-17-15,0 0-1,-18 17 1,-53 18-16,53-35 16</inkml:trace>
  <inkml:trace contextRef="#ctx0" brushRef="#br0" timeOffset="8396.42">4833 4233 0,'71'0'16,"-54"0"0,19-35-16,-19-18 15,1-35 16,-18 17-15,-35-17 0,-54 88-1,-87 35 1,52 71 0,19 71-1,87-54 1,18-17-1,71-71 1,-1-35 0,54-35-1,-19-18 1,19-88 0,-106 106-16,52-89 15,-70 18 16,0 89-15,0 105 15,0 0-15,0-53-16,0 54 16,0-19-1,35-35 1,18-35-1,0 0 1,0-35 0,-35 18-16,-1-1 15</inkml:trace>
  <inkml:trace contextRef="#ctx0" brushRef="#br0" timeOffset="8896.53">5380 4022 0,'17'-18'16,"-34"36"-16,34-54 15,19 1 1,17 35 0,-36 0-16,72 0 15,-37 18 1,1 105 0,-53-17-1,-70 18 1,-18-19-1,70-69 1,36-72 15,70-52-15,53-71 0,-123 106-16,70-52 31,-35 16-16,-36 89 1,-17 53 0,-17 36-1,17 52 1,0-35 0,53-36-1,-1-52 1,37-1-1,-1-34 1,-53-19 0,-17 1-1</inkml:trace>
  <inkml:trace contextRef="#ctx0" brushRef="#br0" timeOffset="9446.79">2258 5168 0,'-71'0'0,"142"0"0,-424 0 32,300 0-32,0-17 0,-123-1 15,35 0 1,123 18 0,106-35 15,106 35-16,177 0 1,17 0 0,229 0-1,-88 0 1,424 0 0,-389 0-1,71-18 1,-247 1-1,-35-19 1,-194 36 0,-106-35-1,-53 0 1,-18 0 0,18-1-1</inkml:trace>
  <inkml:trace contextRef="#ctx0" brushRef="#br0" timeOffset="9863.35">7620 4022 0,'18'-18'0,"-18"0"0,17 1 16,-34 34 15,-19 1-31,1 53 16,17-19 0,36-52 30,17-35-30,-17-18 0,-18 18-1,-35 35 1,17 0 0,18 35-1,0 18 1,0 0-1,-18-18-15</inkml:trace>
  <inkml:trace contextRef="#ctx0" brushRef="#br0" timeOffset="10130.04">7567 4533 0,'0'0'0,"-18"53"16,18-35 15,18-18-15,35 0-1,-18-36 1,-35 19 0,-17 17-1,-1 0 1,-17 0-1</inkml:trace>
  <inkml:trace contextRef="#ctx0" brushRef="#br0" timeOffset="12995.6">9437 4392 0,'0'0'0,"-18"18"0,18-1 16,-53 19 0,53-19-16,0 19 15,0-19 1,0 1 15,71-18-15,-54 0-16,125-71 15,34-17 1,36-88 0,-107 35-1,-69-18 1,-36 71-1,-88 17 1,17 71 0,-53 106-1,54 70 1,-18 142 0,35 70-1,35 53 16,-17 53-15,35-142 0,0 125-1,0-107 1,18-193 0,-18-125-16,70 54 15,18-123 1,89-124-1,52-142 1,-53 1 0,-140 194-16,52-194 15,-88 176-15,-53-247 16,-88 159 0,-141 18-1,52 105 16,1 53-15,158 18 0,54 0-16,87-52 31,142-37-15,70-69-1,-70 34 1,-142 71-16,72-53 15,-19-35 1,-88 53 0,-35 70-1,-35 1 1,0 52 0,-1 71-1,36 17 16,0 18-15,71-35 0,35-88-1,35-36 1,-18-35 0,-87 18-16,52-71 15,-88 18 1,-35-35-1,-106-1 1,52 89 0,-16 35-1,52 53 1,35 17 0,18 1-1,18-18 16,52-53-15,-52 0-16</inkml:trace>
  <inkml:trace contextRef="#ctx0" brushRef="#br0" timeOffset="13429.35">11324 4533 0,'-35'-53'31,"17"36"-31,18-19 16,36-17-1,52 36 1,18-1 0,17 36 15,0 70-31,-52 18 31,-71-18-15,-35 18-1,-18-36 1,0-34 0,35-36-1,1-71 1,17-17-1,0 17 1,53-34 0,17 34-1,71-52 1,-17 17 0</inkml:trace>
  <inkml:trace contextRef="#ctx0" brushRef="#br0" timeOffset="13863.1">13688 3175 0,'0'0'0,"17"-18"0,-17 1 16,0-1-16,0-17 15,0 17 1,-70 18 0,-18 71-1,-1 52 1,-69 106 0,-1 1-1,-106 264 16,160-177-15,69 107 0,72-72-1,87-105 1,106 35 0,36-88-1,35-88 1,105-88-1,-281-36-15</inkml:trace>
  <inkml:trace contextRef="#ctx0" brushRef="#br0" timeOffset="15261.78">21784 2646 0,'-18'-18'0,"36"36"0,-53-53 16,-1-54-1,36 72 1,18 17-1,0 0 1,70 17 0,53 107-1,-106-71-15,89 105 16,70 125 0,-53-36-1,71 141 1,-54 17-1,-87 19 1,-159 17 0,-89-106-1,-140 88 1,52-141 0,89-158-1,-53-89 16,123-158-15,35-54 0,71 107-16</inkml:trace>
  <inkml:trace contextRef="#ctx0" brushRef="#br0" timeOffset="16062.22">19844 3528 0,'17'0'31,"-17"-18"-15,0 0-16,0 1 0,0-36 16,0 0-1,-70 0 1,52 35-16,-35 18 31,-35 36-15,18 52-1,-1 71 1,53-36 0,18-17-1,0-88-15,36 17 16,69-35-1,-16-35 1,34-36 0,-35-17-1,-17-36 1,-54 54 0,1 70-1,-18 35 1,0 36 15,35-1-15,1 1-1,17-36 1,-18-35 0,18 0-1</inkml:trace>
  <inkml:trace contextRef="#ctx0" brushRef="#br0" timeOffset="16463">20232 3563 0,'-18'-18'0,"36"36"0,-71-89 15,53 19 1,35 16 0,36 19-1,70 17 1,-124 17-1,89 36 1,-18 35 0,-88 1-1,0-1 1,0-53 0,-17-35-1,-18 0 1,17-53-1,0-35 1,18 17 0,36-17-1,-1 71 1,-18 17-16,54-18 16,-18 18-1,0-18 1</inkml:trace>
  <inkml:trace contextRef="#ctx0" brushRef="#br0" timeOffset="16863.09">20867 3404 0,'-18'0'16,"18"-17"-16,0-1 15,0 0 1,18 1-1,35 17 1,-36 0-16,36 17 16,18 54-1,-54 35 1,-17-36 0,-17 1-1,17-53 16,-18-1-15,18-34 0,0-54-1,0 0 1,18-34 0,17 52-1,18 35 1,0 18-1,17 0 1</inkml:trace>
  <inkml:trace contextRef="#ctx0" brushRef="#br0" timeOffset="17912.29">21608 3387 0,'17'0'0,"-34"0"0,52 0 15,-35-36 16,-35 36-15,-18 0 0,-53 18-1,18 53 1,17 34 0,71-52-1,0 0 1,18-53-1,52 0 1,19-53 0,-1-17-1,-53-36 1,0 53 0,-35 18-1,0 52 1,-17 54 15,-1 17-15,18-17-1,0-36 1,35 0 0,18-35-1,35 0 1,-35-35-1,0-53 1,-18 0 0,-17 52-1,-18 19 1,0 34 0,0 54-1,0-1 1,0 1 15,0-36-15,18-35-1,-1 0-15,19 0 16,34-35 0,-17-18-1,-18-53 1,-17 18-1,-18 53 1,0 52 15,0 54-15,0 17 0,0 36-1,0-19 1,0-69-16,-18 140 31,1-35-15,-54 36-1,-17-54 1,17-88 0,-70-35-1,18-35 1,35 0-1,70-18 1,36 18 0,88-71-1,-36 53 1</inkml:trace>
  <inkml:trace contextRef="#ctx0" brushRef="#br0" timeOffset="20778.59">22983 3122 0,'0'0'0,"18"-18"0,0-17 0,70-53 31,-70 70-31,-1 1 0,1-1 16,-1 0-1,-52 124 16,-53 71-15,35-107-16,-194 283 16,0-53-1,-53 88 1,89-106 0,87-123-1,89-124 1,-36 71-16,54-88 31,34-71 0,1 0-31</inkml:trace>
  <inkml:trace contextRef="#ctx0" brushRef="#br0" timeOffset="21328.84">19879 4886 0,'0'0'16,"0"-18"-16,0-52 16,0 52-16,-53 0 15,0 18 1,-53 89 0,36 52-1,17 70 1,18-34 15,35-54-15,70-34-1,18-89 1,36-18 0,-1-88-1,-52 18 1</inkml:trace>
  <inkml:trace contextRef="#ctx0" brushRef="#br0" timeOffset="21678.21">20055 5292 0,'0'-18'15,"18"-70"1,-18 105 15,-53 125-31,88-195 0,-52 53 16,-19 105 0,36 1-1,18-53 1,70-53 15,36-17-15,-1-36-1,-17-18 1,-106 36-16,0-36 16,-123-35-1,-1 106 1,-17 18-1,53 53 1,70-18 0,18-36-16,18 36 15,35-53 1,17 0 0</inkml:trace>
  <inkml:trace contextRef="#ctx0" brushRef="#br0" timeOffset="21927.99">20708 4992 0,'0'-35'16,"0"70"-16,0-141 15,0 88 1,-35 54 0,17 105-1,0 35 1,1-35-1,-1-35 1,18-53 0,0-35-1,18-36 1,-1 0-16</inkml:trace>
  <inkml:trace contextRef="#ctx0" brushRef="#br0" timeOffset="22161.45">20902 4921 0,'18'-106'16,"-36"212"-16,36-229 0,-18 105 15,0 53 1,0-17-16,-18 106 16,-17 70-1,0-18 1,35-88-1,0 0 1,0-70 0,35-18-1,-18-18 1</inkml:trace>
  <inkml:trace contextRef="#ctx0" brushRef="#br0" timeOffset="22511.8">21026 5309 0,'17'0'47,"1"0"-47,-1 0 16,36-35-1,0-18 1,-35 53-16,-18-18 15,-88 36 17,35 35-17,0 35 1,18-17 0,35-54-16,0 36 15,70-53 16,18-17 1,-17-19-32</inkml:trace>
  <inkml:trace contextRef="#ctx0" brushRef="#br0" timeOffset="22728.61">21502 5221 0,'0'0'0,"17"-18"0,-17 1 16,-17 17-1,-54 35 1,1 53 0,52 0-1,0-17 1,18-36 0,71-35-1,-18 0 1,70-53-1</inkml:trace>
  <inkml:trace contextRef="#ctx0" brushRef="#br0" timeOffset="22978.22">21872 4957 0,'0'-89'16,"0"178"-16,0-266 15,0 159-15,0 1 16,0 52-1,-17 89 1,-1-1 0,-17 36-1,17-53 1,18-53 0,0-36-16,18-17 31,35-17-16</inkml:trace>
  <inkml:trace contextRef="#ctx0" brushRef="#br0" timeOffset="23211.51">22119 5115 0,'0'-17'16,"0"34"15,-17 36-16,-19 35 1,36-70-16,0 17 16,-17 18-1,34-53 1,36 0 0,71-35-1,-71 0 1</inkml:trace>
  <inkml:trace contextRef="#ctx0" brushRef="#br0" timeOffset="23843.94">22490 5133 0,'0'0'16,"0"18"15,-36 34-15,1 1-1,35-17 1,18-36-1,17 0 1,-17 0 0,-18-18-1,-18-35 1,0 0 0,18 36-16,36-54 15,52 36 1,53 17 15,-53 18-15,0 53-1,-52 18 1,-36-1 0,-36 1-1,19-54 1,-36-17-1,35 0 1,18-35 0,0 17-16,53-87 15,35-1 1,36 0 0,17 71-1,-35 70 16,-89 35-15,-17 54 0,-53-36-1,36-35 1,-36-18 0,53-52 15,0-36-31</inkml:trace>
  <inkml:trace contextRef="#ctx0" brushRef="#br0" timeOffset="24014.16">23160 4780 0,'0'0'0,"-53"-18"0,35 1 0,-35 17 15,36-18 1,-1 18 15,0 0 0,1 0-31</inkml:trace>
  <inkml:trace contextRef="#ctx0" brushRef="#br0" timeOffset="24211.05">22172 5009 0,'0'0'16,"-35"18"-16,17-18 0,1 18 16,34-18-1,1 0-15,158-36 16,-17 1 0,35-18-1,-141-17 1</inkml:trace>
  <inkml:trace contextRef="#ctx0" brushRef="#br0" timeOffset="25127.24">18856 4092 0,'0'0'0,"-18"18"31,36-18 1,-18-18-32,53 1 15,-53-19 1,18 1-1,-36 35 17,0 0-17,-17 35 1,17 18 0,1-18-1,17-17 1,0 0-1,17 17 1,1-17 0</inkml:trace>
  <inkml:trace contextRef="#ctx0" brushRef="#br0" timeOffset="25493.97">18927 4586 0,'0'18'16,"0"-36"-16,0 53 0,0-17 15,17-18 17,-34 0 30,-1 0-62,0 0 16,18 18-16,-17-1 15,-1 19 1,36-36 31,-1 0-47,1-36 15,-18 1 1</inkml:trace>
  <inkml:trace contextRef="#ctx0" brushRef="#br0" timeOffset="26061.57">17004 3916 0,'0'0'16,"-18"-18"-16,18 1 16,-17 17-1,17 17 1,0 107 0,-18-1-1,0-88-15,1 124 16,17-53-1,-18-35 17,18-19-17,0-69 17,0-1-32</inkml:trace>
  <inkml:trace contextRef="#ctx0" brushRef="#br0" timeOffset="26561.56">16898 4233 0,'0'-35'0,"0"70"0,0-88 0,0-35 16,0 18-1,53-36 1,18 53 0,52 35-1,-35 18 1,-17 36-1,-71 34 17,0-35-32,-106 89 15,18-54 1,-53 19 0,70-72-1,0 1 1,36-18-1,53 0 17,17 18-17,36 52 1,-18-17 0,17 0-1,-52-35-15,-1 17 16,19 0-1,-19-17 17,1-18-1,-18-18-15,18 0-16,17-17 0</inkml:trace>
  <inkml:trace contextRef="#ctx0" brushRef="#br0" timeOffset="26861.37">17533 3986 0,'0'0'0,"0"-17"0,0-1 0,0 0 16,0 36 15,18 0-31,17 52 15,0 54 17,-35-89-32,0 53 15,0 0 1,0-17 0,0-36-1,0-17 1,36-89 15</inkml:trace>
  <inkml:trace contextRef="#ctx0" brushRef="#br0" timeOffset="27126.89">17921 3951 0,'0'0'0,"0"-18"0,18 1 0,-18-18 16,-53 87 31,18 37-32,-54 87 1,36-52 0,36-107-16,-54 107 15,54-89 1,-1 0-1</inkml:trace>
  <inkml:trace contextRef="#ctx0" brushRef="#br0" timeOffset="27927.27">13758 3863 0,'-17'-18'0,"17"-35"31,0 36-31,0-1 16,53 0 0,-18 18-1,35 36 1,-17 70-1,-53-1 1,0-69 0,-17 87-1,-19-52 1,19-36 0,-1-35-1,18-35 1,0-54-1,0 54-15,53-88 16,18 35 0,34 17-1,-16 53 1,-36 18 0</inkml:trace>
  <inkml:trace contextRef="#ctx0" brushRef="#br0" timeOffset="28260.58">14340 3986 0,'0'0'0,"0"18"15,18-18 1,35 0 0,-18-71-1,-17 19 1,-18-1-1,0 35 1,-35 18 0,-36 88-1,18 53 1,53-53 0,0 1-1,53-72 1,18-17-1,34-35 17,-16-71-17</inkml:trace>
  <inkml:trace contextRef="#ctx0" brushRef="#br0" timeOffset="28510.64">14870 3440 0,'0'0'0,"0"-18"15,0 0-15,0 1 16,-18 52 0,-35 71-1,35 17 1,1 36 0,-1 0-1,18-53 1,0-54-1,18-52 1,17-35 0</inkml:trace>
  <inkml:trace contextRef="#ctx0" brushRef="#br0" timeOffset="28710.92">14640 3863 0,'0'0'16,"-35"0"0,35-18-1,88 1 1,-17-1 0,35 0-1,-54 18 1</inkml:trace>
  <inkml:trace contextRef="#ctx0" brushRef="#br0" timeOffset="29093.46">15117 3775 0,'0'0'0,"0"17"32,-36 19-17,1 34 1,35-35-16,-18 1 15,18 70 1,0-71 0,53-35-1,35 0 1,-17-53 0,0-18-1,-36 1 1,-35-18-1,0 52 1,0 54 31,0 0-31,0-1-1,17-17 1,1 0-16</inkml:trace>
  <inkml:trace contextRef="#ctx0" brushRef="#br0" timeOffset="29477.76">15557 3881 0,'0'0'0,"-17"0"0,-1 0 15,1 0-15,-1-18 16,18-17-1,35 35 1,-17 0-16,52 0 31,-34 35-15,-36 35 0,0 36-1,0-53 1,-18-18-1,0-17 1,18-36 0,0-34-1,0-1 1,18-18 0,17 36-1,-17 35-15,17-35 16,18 17-1</inkml:trace>
  <inkml:trace contextRef="#ctx0" brushRef="#br0" timeOffset="29910.75">15946 3845 0,'-18'18'0,"-17"0"15,17-18-15,0 35 16,1 35-1,17 1 1,0-18 0,0 0-1,0-36 17,-18-34-1,0-19-31,18-16 15,-17-54 1,87 0 15,19 71-15,16 17 0,-52 71-1,-35 17 1,-18 1-1,0-36-15,-71 36 16,36-18 0,17-53-1</inkml:trace>
  <inkml:trace contextRef="#ctx0" brushRef="#br0" timeOffset="30342.98">13935 4604 0,'-18'0'16,"36"0"-16,-54 0 15,54 0 1,35 0-16,88-36 31,35 36-15,-17 0 0,-88 0-1,-54 0 1</inkml:trace>
  <inkml:trace contextRef="#ctx0" brushRef="#br0" timeOffset="30577.16">14164 4639 0,'0'0'0,"-18"0"0,-35 0 16,1 35-1,52 53 1,0 36-1,0-1 17,0-17-17,0-18 1,35-88 0,35 0-1,-34-35 1</inkml:trace>
  <inkml:trace contextRef="#ctx0" brushRef="#br0" timeOffset="31110.95">14393 4939 0,'0'0'0,"0"18"31,-17 52-15,-19-17-1,36 35 1,0-53-1,53-17 1,18-36 15,17-34-15,0-37 0,-52 19-1,-36 17 1,0 35-1,0 36 1,-18 88 0,0-18-1,-17 71 1,0 17 0,17-35-1,0-106-15,-34 124 16,16-88 15,-34-18-31,-19-53 31,1-18-15,0-70 0,53-18-1,52 18 1,72-18-1,-54 71-15</inkml:trace>
  <inkml:trace contextRef="#ctx0" brushRef="#br0" timeOffset="31411.12">15011 4957 0,'0'0'0,"0"17"31,0 1-31,-18 88 16,0-1 15,18-52-31,-35 124 16,-18-1 0,18-52-1,0-1 1,35-70-1,0-35 1,0-36 0,0-35-1,53-106 1</inkml:trace>
  <inkml:trace contextRef="#ctx0" brushRef="#br0" timeOffset="31660.31">15011 5203 0,'17'-70'0,"-34"140"0,52-211 15,18 53 1,17 53 15,54 0-15,-36 35 0,-53 17-16,-17 89 15,-71 0 1,-53-36-1,-17 1 1,88-53 0,17-18-1,106-36 1</inkml:trace>
  <inkml:trace contextRef="#ctx0" brushRef="#br0" timeOffset="32010.72">15628 5080 0,'0'0'0,"0"18"0,18-18 31,35-36-15,17-17-1,-17 1 1,-35-19-1,-18 36 1,-53 35 0,-18 88-1,-17 53 1,35 0 0,53-70-1,53-36 1,-35-35-16,88 0 15,52-35 1,-52-18 0</inkml:trace>
  <inkml:trace contextRef="#ctx0" brushRef="#br0" timeOffset="32693.78">12277 6121 0,'-18'-18'0,"36"36"0,-36-54 0,-35 1 31,35 35-31,1 0 15,-18 0 1,-1 35 0,36 18-1,18-17 1,52 17 0,36-1-1,-53-16 1,-53-19-16,18 36 15,-89-17 1,-70 16 15,35-34-15,89-18 0,52 0-1,0 0-15,71 0 16,18 71-1,-72 52 1,-52-17 0,-88 17-1,18-34 1,70-72-16,-18 36 16,18 0-1</inkml:trace>
  <inkml:trace contextRef="#ctx0" brushRef="#br0" timeOffset="33276.72">12347 8678 0,'0'0'0,"0"-35"31,0 53 0,18-1-15,17 54 0,-17 70-1,-18-106-15,-53 142 16,-18-72-1,54 1 1,17-70 0,70-1 15,-17 18-15,-53 17-1,-35 36 1,-71 0-1,-17-71 1,70-35 0,-124-17-1</inkml:trace>
  <inkml:trace contextRef="#ctx0" brushRef="#br0" timeOffset="33643.28">12400 7497 0,'0'0'0,"-18"0"15,-17-18-15,35-17 16,71 17 15,105 0-15,36 1 0,105-36-1,-52 53 1,-124-18-1,-159 36 1,-105 17 0,-177 36-1</inkml:trace>
  <inkml:trace contextRef="#ctx0" brushRef="#br0" timeOffset="33826.66">12594 7602 0,'0'0'0,"-53"18"15,71-18 16,52 0-31,195 0 16,-18-18 0,-159 1-1,159 17 1,-159 0 0,-70 0-1,-53 0-15</inkml:trace>
  <inkml:trace contextRef="#ctx0" brushRef="#br0" timeOffset="40393.05">8943 10866 0,'18'0'31,"-1"0"-31,1-18 16,-1 0-16,1-17 16,17-18 15,-35-17-15,-17-19-1,-36 19 1,18 52-16,-107 0 15,37 18 1,-54 106 0,71 18-1,52 17 1,19-18 0,17-87-16,0 34 15,88-35 1,0-35-1,53-70 1,18-36 0,-53-35 15,53-141-15,-124 105-1,-35 1 1,-35 88-1,-18 88 1,-18 53 0,53-36-16,-17 107 15,18 105 1,17-17 0,0-89-1,70-17 1,1-71-1,34-35 1,1-53 15,-53 1-15,0-19 0,-35 18-1,-18 35 1,0 71-1,-18 18 1,1 17 0,17-35-1,17-35 1,36-18 0,-35 0-16,70-53 15,-18 0 1,19-35-1,-36 17 1,-1 53 15,-16 36-15,-19 53 0,-17 17-1,0-35 1,0-36-1,0-34 32,0-1-47</inkml:trace>
  <inkml:trace contextRef="#ctx0" brushRef="#br0" timeOffset="40558.74">10037 10530 0,'0'0'15,"-18"-17"-15,-35-1 0,-18-17 16,54 35 0,87 35 31,-17 0-47</inkml:trace>
  <inkml:trace contextRef="#ctx0" brushRef="#br0" timeOffset="40893.87">10301 10583 0,'0'18'16,"0"0"-16,0-1 0,0 1 16,18 0-16,-1 52 15,19 18 1,-36-17-1,17-54 1,1 1 15,17-36-15,18-34 0,0-19-1,-35-17 1,-18 35-1,17 18 1,1 35 0,0 0-1</inkml:trace>
  <inkml:trace contextRef="#ctx0" brushRef="#br0" timeOffset="41242.26">10760 10777 0,'0'0'15,"17"0"-15,1 0 0,35 0 16,35-35 0,-17 0 15,-18-18-15,-36 35-1,-34 18 1,-89 53-1,53 18 1,0 17 0,35-18-1,18-34 1,53-19 0,53 1-1,-35-18 1,34-53-1,-16 18 1</inkml:trace>
  <inkml:trace contextRef="#ctx0" brushRef="#br0" timeOffset="41575.42">11377 10707 0,'0'-18'16,"0"36"-16,0-89 15,35 54 1,36 17-1,35 0 1,-36 35 0,-17 53-1,-53-70-15,0 35 16,-70 17 0,34-35-1,36-52 16,18-18-15,0 17-16,17-35 16,53-18 15,-35 19-15,35 16-1,-52 36-15</inkml:trace>
  <inkml:trace contextRef="#ctx0" brushRef="#br0" timeOffset="41745.16">12524 10672 0,'0'0'0,"0"17"16,17-17 31,1 0-16,0 0-31,-1 0 16</inkml:trace>
  <inkml:trace contextRef="#ctx0" brushRef="#br0" timeOffset="41958.19">13547 10724 0,'0'0'0,"17"0"32,1 0-32,0 0 15,-1 0-15,18 0 16,1 0 0,17-17-1,-18-1-15</inkml:trace>
  <inkml:trace contextRef="#ctx0" brushRef="#br0" timeOffset="42142.54">15540 10619 0,'0'0'0,"70"0"0,107 17 15,-124-17-15,17 18 16,89-18-1,-53 0 1,106 0 0,-160 0-16</inkml:trace>
  <inkml:trace contextRef="#ctx0" brushRef="#br0" timeOffset="42292.11">17551 10636 0,'0'0'0,"123"0"15,-105 0 1,-1 0 0,1-17 15,17 17-31</inkml:trace>
  <inkml:trace contextRef="#ctx0" brushRef="#br0" timeOffset="42475.36">18521 10583 0,'0'0'0,"88"0"0,53 36 16,106-19 0,-141 19-1,-88-19 1,17-17 15,71-35-15,-53 17-16</inkml:trace>
  <inkml:trace contextRef="#ctx0" brushRef="#br0" timeOffset="42626.56">20408 10513 0,'0'0'0,"35"0"0,-17 0 16,-18-18-1,-18 18 32,1 0-47</inkml:trace>
  <inkml:trace contextRef="#ctx0" brushRef="#br0" timeOffset="43409.92">7602 10742 0,'0'0'0,"-17"0"0,-19 18 15,54-18 17,0 0-17,105 0 1,-17-18-1,17 0 1,-52 18 0,-53 0-1</inkml:trace>
  <inkml:trace contextRef="#ctx0" brushRef="#br0" timeOffset="43625.33">7708 10918 0,'0'0'16,"-17"0"-16,-1 18 0,0-18 15,18 18 1,71-18 15,35 0-15,-18-18-1,-71 18-15,1 0 16</inkml:trace>
  <inkml:trace contextRef="#ctx0" brushRef="#br0" timeOffset="45142.35">5486 10989 0,'0'0'0,"-18"18"0,-17-1 31,52-17 0,1 0-31,35-35 16,35-36-1,-35 36 1,-53 18-16,0-36 16,-53 53-1,-70 0 1,17 35-1,0 71 1,88-89-16,-17 124 16,35-35 15,0 18-15,53-54-1,70-52 1,19-36-1,-1-35 1,0-52 0,-53-1-1</inkml:trace>
  <inkml:trace contextRef="#ctx0" brushRef="#br0" timeOffset="45425.75">6121 10372 0,'0'0'0,"0"-18"0,-18 18 0,0 0 16,18 71 15,0 87-15,0-105-16,0 88 15,0 18 1,0-18-1,0-70 1,0-1 0,0-87 15,18 17-31,17-36 16</inkml:trace>
  <inkml:trace contextRef="#ctx0" brushRef="#br0" timeOffset="45825.15">6368 10971 0,'-36'36'32,"54"-36"-1,0 0-31,17-36 15,-17 36-15,34-35 16,1-18 0,-53 18-1,-70 35 17,-18 70-17,35 1 1,53-53-16,-18 87 15,18-34 1,71-18 0,34-53 15,-16-18-15,87-52-1,-105 17-15</inkml:trace>
  <inkml:trace contextRef="#ctx0" brushRef="#br0" timeOffset="47209.26">1429 10442 0,'0'0'0,"0"-17"0,0-19 31,0 19-31,-18 17 16,0 0-1,1 53 1,-36 123 0,0-17-1,-18-1 1,1 36 0,-1-70-1,36-18 1,17-89-16,1-17 15,-19 0 1,36-52 0,-17-72 15,17 36-15,0-53-1,17 35 1,19 88-1,34 18 1,-17 71 0,0 35-1,18 17 1,-18-52 0,0-18-1,-1-53 1,19-18-1,-18-35 1,0-53 0,-18 53 15,-17 0-15,-18 71 15,0 0-16,0 35 1,0-36-16,0 54 16,0-18-1,0-36 1,0-34 15,0-36-15,0 35-16</inkml:trace>
  <inkml:trace contextRef="#ctx0" brushRef="#br0" timeOffset="47391.07">1711 10795 0,'0'0'16,"0"-18"-16,0 1 31,0 34 0,0 1-15,0 0 0,18-18-1</inkml:trace>
  <inkml:trace contextRef="#ctx0" brushRef="#br0" timeOffset="47824.43">2046 10883 0,'0'0'15,"18"0"-15,35-17 16,-36-1 0,-17 0-16,0 1 15,-17 17 17,-36 35-17,0 0 1,35 36-1,18-36 1,35 0 0,1-17-1,34 0 1,-34 17 0,-19 18-1,-52-18 1,-71 36-1,53-54 1,-35-17 0,70 0 15,18-70-15,0-1-1,36 36-15</inkml:trace>
  <inkml:trace contextRef="#ctx0" brushRef="#br0" timeOffset="48126.23">2628 10513 0,'0'0'0,"18"-18"0,-18 0 15,0 36 1,0 17-1,-18 71 1,1 0 0,17-71-16,-36 89 31,1-36-15,17 18-1,1-71 1,17-17-1,53-71 17</inkml:trace>
  <inkml:trace contextRef="#ctx0" brushRef="#br0" timeOffset="48324.55">2364 10936 0,'0'0'0,"-18"0"0,0 0 0,36 0 32,0 0-32,105 0 15,-35-35 17,71-18-17,-106 18-15</inkml:trace>
  <inkml:trace contextRef="#ctx0" brushRef="#br0" timeOffset="48824.68">3475 10477 0,'0'0'0,"-53"-17"31,35 17-31,-52 35 16,52 0-16,18 18 16,-35 0-16,-36 106 15,1-36 1,-36 36 15,35-71-15,1-35-1,52-53 1,18-53 0,0 0-1,18 18 1,35 18 0,-18 17-1,36 35 1,-1 18-1,-17-18 1,0-17 0,-35-1-1,-1-17 17,1 0-17</inkml:trace>
  <inkml:trace contextRef="#ctx0" brushRef="#br0" timeOffset="49690.29">3616 10689 0,'-18'-17'16,"1"17"0,17 17 30,0 1-46,-18 70 16,0 18 0,1-53-1,-1 17 1,18-87 46,18-1-62,-1 0 16,36-52 0,-35 35-1,0 35-15,17-18 16,-17 36 0,-18 34-1,0 19 1,0-36-1,17 18 1,36-53 0,-35 0-16,17 0 15,36-53 17,-54 0-17,1-35 1,-18-18-1,0 36 1,-18 35 0</inkml:trace>
  <inkml:trace contextRef="#ctx0" brushRef="#br0" timeOffset="50007.53">4180 10601 0,'0'-53'32,"-17"53"-1,17 18-31,-18 17 15,0 71 1,1-36 0,-1 36-1,18-35 1,0-54-16,0 19 16,35-36-1,18 0 1,0 0-1,18-36 1,-53 1 0</inkml:trace>
  <inkml:trace contextRef="#ctx0" brushRef="#br0" timeOffset="50207.92">4180 10848 0,'0'0'0,"-17"0"32,34 0-17,1 0-15,17 0 16,36-35 0,-18-1-1,-53 19-15</inkml:trace>
  <inkml:trace contextRef="#ctx0" brushRef="#br0" timeOffset="50393.1">4198 10583 0,'-18'0'0,"36"0"0,-36-17 16,1 17-1,34 0 16,36-18-15,36-17 0,-1-1-1</inkml:trace>
  <inkml:trace contextRef="#ctx0" brushRef="#br0" timeOffset="50873.57">4639 10319 0,'0'0'16,"-18"0"-16,36 0 47,17 35-32,1 36 1,-1 34-1,35 19 1,-34-71 0,17 0-1,-18-18 1,0-35 0,0 0-1,-17 0 1,-36 0 15,1 0-31,-18 35 16,-71 36-1,-35 17 1,17-17 15,89-36-31,-71 35 16,71-52-1</inkml:trace>
  <inkml:trace contextRef="#ctx0" brushRef="#br0" timeOffset="51724.53">706 11871 0,'0'0'0,"-53"0"31,35 0-16,36 0 17,17 0-32,0 0 0,89-18 15,140 1 17,1-1-17,123-17 1,-106 35-1,71-36 1,-71 1 0,-141 18-1,-106-1 1,-52 0 15,-18 18-15,-1 0-16</inkml:trace>
  <inkml:trace contextRef="#ctx0" brushRef="#br0" timeOffset="52357.88">882 12030 0,'0'0'15,"-18"0"-15,1 0 0,-54 0 16,18 0-1,36 0 1,-1 0 0,18-18 15,35 18-15,36 0-1,87 0 1,37-35-1,140 0 1,-247 17-16,159 0 16,88 1-1,-88-1 1,0 0 0,-141 18-1,-53 0 1,-36 0-1,-34 0 79,-1 0-94,0 0 0,-17 18 16,-18 0-1,35 17-15</inkml:trace>
  <inkml:trace contextRef="#ctx0" brushRef="#br1" timeOffset="63589.05">14270 9701 0,'0'0'0,"88"0"0,88 18 16</inkml:trace>
  <inkml:trace contextRef="#ctx0" brushRef="#br1" timeOffset="65423.63">9013 11465 0,'-17'0'16,"-1"0"-1,1 0-15,-19 0 16,19 0 0,34 0 31,1 0-32,35 0 1,0 0-1,53 0 1,-1 0 0,-16 0-1,52 0 1,53-35 0,35 35-1,18-18 1,-53 18-1,88-35 1,53 17 0,-17 18-1,-1 0 1,-70-17 0,106 17 15,-53 0-16,-53-18 1,-159 18-16,265-17 16,-106 17-1,53 0 1,35-18 0,-88 18-1,88-18 1,-247 18-16,194-17 15,124-1 1,-124 0 0,124 1-1,0-19 1,-107 1 0,266 0 15,-248 17-16,142 1 1,0-19 0,-124 19-1,176-1 1,-52 0 0,35 18-1,-18-17 1,-158-1-1,87 18 1,-52 0 0,-71 0-1,-70-18 1,-124 18 0,-35 0 15,-71 0 31,1 0-62,-36 0 16,35 0-16</inkml:trace>
  <inkml:trace contextRef="#ctx0" brushRef="#br1" timeOffset="66990.85">10195 10319 0,'0'0'0,"-17"0"31,17-36-31,-36 36 16,54-52 0,17 16-1,-35-52 1,0 0-1,0 17 1,0 36-16,-17-71 16,-36-88-1,0 88 1,-35-17 0,17 17 15,-35-17-16,0-19 1,18 19 0,18 0-1,17 34 1,-18 1 0,1 0-1,-19 35 1,-52-18-1,18 36 1,-54 0 0,36 35-1,-53 0 1,36 18 0,-19 17 15,-17 35-16,71-34 1,-36 34 0,53-17-1,-17 35 1,34 18 0,1 18-1,0-1 1,35-17-1,-17 17 1,17-34 0,0 69-1,53-34 1,0 35 0,0-18 15,0-53-16,0 18 1,0-18 0,0-35-1,0-36 1,0 1 15,0-36 16,-18-17-47</inkml:trace>
  <inkml:trace contextRef="#ctx0" brushRef="#br1" timeOffset="67455.75">6473 10037 0,'-17'0'0,"34"0"0,-17 0 47,18 0-47,35 17 16,-35 1-16,52 17 15,36 36 1,-35-18 0,-36-18 15,-17 18-16,-1-36 1,-17 1 0,18 0-1,-1-18 1,-17-36 15,18 1-31</inkml:trace>
  <inkml:trace contextRef="#ctx0" brushRef="#br1" timeOffset="67789.62">7302 9878 0,'0'0'16,"18"-18"-16,0 18 15,-36 18 17,-35 35-17,0 35 1,36-53-16,-36 36 16,-35 35-1,17-36 1,53-52-1,18-1 1,0 1 31,0 0-47</inkml:trace>
  <inkml:trace contextRef="#ctx0" brushRef="#br1" timeOffset="69971.91">8202 14217 0,'-18'0'16,"18"18"-1,0-1-15,0 1 16,0-1 0,36-17-1,17 0 1,0-17-1,35-54 1,-35 36 0,52-71-1,-69 53 1,-19-17 0,-17-1-1,-35-17 16,0 53-15,-18-1 0,18 36-1,-1 89 1,1-19 0,17 71-1,18-17 1,0 87-1,0-140-15,0 123 16,-17 71 0,17 17-1,-18-88 1,18 17 0,0-52 15,35-88-16,-17-36 1,53-53 0,-1-34-1,36-107 1,0-53 0,-88 142-16,-1-107 15,-34-17 1,-72 71-1,-87-1 1,52 71 0,-17 36-1,124 17-15,-19-18 16,19 18 0,34 0 15,54-35-16,35-53 1,17-1 0,-87 54-16,140-88 15,-70 52 1,0-35 0,-89 36-1,1 17 1</inkml:trace>
  <inkml:trace contextRef="#ctx0" brushRef="#br1" timeOffset="70355.39">8978 13935 0,'0'0'16,"0"70"0,-35 36-1,17-18 1,18 18 0,18 0-1,0-88 1,34 17-1,1-35 1,36-35 0,-37-36-1,19-35 1,-53 18 0,-18 53-16,-18-89 15,-53 54 1,-34 52-1,-19 36 1,71 35 0,36 17-1,17-17 1,17-18 0,36-35 15,18 0-16,-36 0-15</inkml:trace>
  <inkml:trace contextRef="#ctx0" brushRef="#br1" timeOffset="70889.22">9454 14023 0,'0'-18'31,"0"1"-15,0-1-1,18 0-15,0 1 16,17 17-16,18-18 16,53 18 15,-89 0-31,54 18 15,-1 52 1,-34 1 0,-36 17-1,-18-35 1,-35 17 0,53-52-16,-17 0 15,-19-18 1,36-53-1,0-18 1,53-52 0,0 17-1,71-35 1,-71 88 15,-36 53-31,-17 18 47,0 17-31,0-17-16</inkml:trace>
  <inkml:trace contextRef="#ctx0" brushRef="#br1" timeOffset="71754.55">11289 12559 0,'0'0'0,"35"-18"0,-17 1 0,52-19 32,-70 19-32,18 17 15,-36 0 17,-17 17-17,-53 36 1,0 53-1,52-71-15,-69 106 16,-19 71 0,54-53-1,-1 53 1,-17 17 15,70-35-31,1 35 31,17 18-15,0-70 0,52 52-1,19-53 1,17-70 0,-70-71-16,123 71 15,-53-53 1,53-35-1,-17-18 1,-89-18-16</inkml:trace>
  <inkml:trace contextRef="#ctx0" brushRef="#br1" timeOffset="72938.48">21784 11553 0,'0'0'0,"-18"0"15,36 0 48,-18 18-48,18 0-15,52 35 16,1 17 0,17 54-1,0 17 1,36 88 0,-1 0-1,-70-17 1,-35-36-1,-54 54 1,-69-1 0,16-53-1,-52 71 1,106-194-16,-71 106 16,-53 0 15,18-53-16,35-53 1,18-18 0,71-18-1,17-34 1,0-71 0,17 52-16</inkml:trace>
  <inkml:trace contextRef="#ctx0" brushRef="#br1" timeOffset="75820.52">19473 12771 0,'0'0'0,"0"17"47,0 1-47,0-1 16,0 1-1,0 0-15,18-18 16,17 0-1,36 0 1,-18-36 0,-53 19-16,35-36 15,-35 18 1,0-18 0,-53 53-1,-35 0 16,70 0-31,-123 53 16,35 17 0,18 54-1,70-19 1,18 37 0,36-37-1,70-34 1,17-36-1,1-35 1,17 0 0,-36-35-1,-34 0 1,0-71 0,-54 88-1</inkml:trace>
  <inkml:trace contextRef="#ctx0" brushRef="#br1" timeOffset="76171.5">20285 12259 0,'0'0'0,"-18"-18"0,-35-35 15,0 36 1,36-1-1,-1 71 1,18-18-16,0 124 16,0-35-1,0 70 1,18 0 0,-18-89-1,0 37 16,0-107-15,17 0 0,19-35 15,-1-53-31</inkml:trace>
  <inkml:trace contextRef="#ctx0" brushRef="#br1" timeOffset="76737.36">20620 12876 0,'17'0'46,"1"0"-46,0 0 16,-1 0-16,19-17 16,34-36-1,18-18 1,-70 1 0,0-1-1,-18 1 1,0 52-1,-36 0 1,-52 36 0,0 53-1,17-1 1,1 71 0,35 0-1,35-35 1,35-18 15,-17-70-31,105 0 16,1-18-1,17-18 1,-36-17 0,-69 17-1,-1-35 1,-35 35-1,0 1 1</inkml:trace>
  <inkml:trace contextRef="#ctx0" brushRef="#br1" timeOffset="77504.46">18256 12788 0,'0'0'0,"0"-17"31,-17 34-15,-1 18-1,0 1 1,18-19 0,18-17 15,0 0-16,-18-17 1,0-1 0,0-17-1,-18 35 1,0 0 0,1 0-1,-19 0 1,36 53-1,0-36 1,0 1-16,0 0 0</inkml:trace>
  <inkml:trace contextRef="#ctx0" brushRef="#br1" timeOffset="77971.12">18186 13353 0,'0'0'0,"0"17"0,-18 1 15,18 0 1,-18-18-16,18 35 15,0 0 1,18-35 15,0-35-15,-1 35-16,1-35 16,-18-1-1,-18 1 16,1 35-15,-54 18 0,36 17-1,35 0 1,17-35 15,19-35-15,-19 35-16</inkml:trace>
  <inkml:trace contextRef="#ctx0" brushRef="#br1" timeOffset="79887.25">16369 12382 0,'0'-17'15,"0"-1"-15,0 1 0,-18-36 16,1 17 0,-1 19-1,18 34 1,0 89 0,0-71-16,0 89 15,18 123 1,-1-53 15,19 35-15,-36-52-1,0-89 1,0-53-16,0 36 16,0-54-1,-36-34 16,1-54-15,17-35 0,18-17-1,71 17 1,-1 18 0,54 0-1,-18 35 1,70 35 15,-88 71-15,18 35-1,-71 36 1,-35-36 0,-105 35-1,69-105-15,-70 70 16,-52-17-1,17-1 1,52-70 0,19 0-1,35 0 1,17 0 0,18-17-1,0-19 1,0-17 15,35 18-15,1 17-16</inkml:trace>
  <inkml:trace contextRef="#ctx0" brushRef="#br1" timeOffset="91252.95">11307 12982 0,'0'0'0,"0"-17"0,0 34 31,17 36-31,36 71 32,-35 34-17,-1-105-15,-17 124 16,0-19 0,0-52-1,0-53 1,0-70 15,0-36-15</inkml:trace>
  <inkml:trace contextRef="#ctx0" brushRef="#br1" timeOffset="91502.63">11695 13264 0,'-18'36'31,"18"-19"-31,-35 36 16,-36 71-1,1 17 1,-1-18 0,36-52-1,35-53 1,0-36-1,0-35 1,0 18-16</inkml:trace>
  <inkml:trace contextRef="#ctx0" brushRef="#br1" timeOffset="91719.58">11606 13335 0,'0'0'0,"53"0"15,35 88 1,-17 36 15,17-1-15,-88-88-16,53 71 15,-18-53 1,-17-35 0,0-18-1,-18-88 1,17 52-16</inkml:trace>
  <inkml:trace contextRef="#ctx0" brushRef="#br1" timeOffset="91954.93">12171 12929 0,'-18'-35'16,"36"70"-16,-53-70 0,-1 35 15,19 159 1,-1 52-1,0-34 17,1-1-17,-1-70 1,18-53 0,35-71-1,-17-17 1</inkml:trace>
  <inkml:trace contextRef="#ctx0" brushRef="#br1" timeOffset="92335.61">12294 13529 0,'0'0'0,"0"18"0,0-1 15,0 1-15,18-18 31,17-18-31,71-52 32,-88 17-17,-18 35-15,0-35 16,0 18 0,-71 17-1,1 54 1,-1 52-1,53 18 1,18-71-16,18 88 16,35-52-1,0-36 1,17-35 0,-34-17-1,34-36 1</inkml:trace>
  <inkml:trace contextRef="#ctx0" brushRef="#br1" timeOffset="92836.29">12823 13035 0,'0'0'0,"0"-35"0,-35-18 16,18 53-1,-19 70 1,36 54-1,0 35 1,18-53 0,0 17-1,-1-17 1,-17-71 0,0-53 30,0-52-46,0-18 16,71-18 15,-36 71-31,53-18 16,36 35 0,-54 36-1,-34 70 1,-72 18-1,-70 0 1,-70 35 0,105-88-1,36-53 1,0 0 0,35-71-1,0 18 1</inkml:trace>
  <inkml:trace contextRef="#ctx0" brushRef="#br1" timeOffset="94785.83">13370 13247 0,'0'0'0,"0"17"0,71-17 31,-36-35-15,36-18 0,-36 0-1,-17 0 1,-18 36 0,-18 17-16,-35 17 15,-18 54 1,36 0-1,35-19 17,0-16-17,53-36 1,0 0 0,0-36-1,-35 36 1,-54 36 15,-17 34-15,36-34-16,-19 87 15,36-17 1,0 0 0,36-36-1,34-70 1,18 0-1,1-88 17,-36-18-17,17-70 1,-52-18 0,-18 35-1,0 53 1,35 106-1,-105 35 1,34 71 0,36 0-1,0 18 1,0 17 0,0-53-1,36-35 1,69-36-1,19-17 17,-18-35-17,-1-53 1,-87 17 0,-18 1-1,0 52 1,-53 18-1,0 36 1,18 34 0,35 18-1,0-35 1,35-18 0,18-35-1,18 0 1,-1-52 15,1-19-15,-36-17-1,-35 53 1,18 17 0,-18 71 15,0 35-16,0-35 1,-18-35 0,18-1-1,0-34 17,18-54-17,-1 0 1,19 19-1,-1 16 1,-35 54 15,18 17-15,-18 0 0,17 18-1,-17-35 1,18 0-1,17-18 1,0 0 0,-17-71-1,17 18 1,-17 18 0,-18 53 30,0-1-46,0 18 16,0 1 15,0-1-15,35-35 0,1 0-1,34 0 1,-52 0-16,17-18 15,18-35 1,-18-35 0,-17 0-1,-18-124 1,0 71 0,0 106-16,-18-71 15,-17 89 1,0 69-1,35 37 17,0 69-17,0-16 1,0-1 0,35-53-1,-17-53 1,-1 0-1,36-35 1,18-35 0,-54-18-1,1 0 1</inkml:trace>
  <inkml:trace contextRef="#ctx0" brushRef="#br1" timeOffset="95635.92">14975 13159 0,'0'0'0,"-17"17"0,-1-17 0,0 0 15,54 0 1,-1 0 0,71-17-1,70-36 1,-35 17-1,-88 19 1,-35 17 0,-36 0 93,18-18 375,-35 18-452,17 0-32</inkml:trace>
  <inkml:trace contextRef="#ctx0" brushRef="#br1" timeOffset="96885.07">19562 13829 0,'0'0'0,"-36"0"0,-52 0 32,70 0-32,1 0 15,17-35 16,17 35-15,72 0-16,52-36 31,-71 19-31,177-19 16,18 1 0,123 17-1,-124 1 1,89-36-1,-106 18 1,53-18 0,-247 53-16,88-18 15,-35-17 1,-71 17 0,-52 18 15,-19 0-16,1 0 17,17 0-32</inkml:trace>
  <inkml:trace contextRef="#ctx0" brushRef="#br1" timeOffset="97569.96">19720 14023 0,'-17'0'0,"-36"35"31,35-35-31,0 18 16,18-1 15,36-17-15,140 0-1,0 0 1,160 0 0,-37 0-1,72-35 1,17 0-1,-18 0 1,-123-1 15,-106 36-15,-35-17 0,-88-1-1,0 18-15,-1 0 16,-17-18 62,-17 1-62,-1 17-1,0 0-15,-17-35 0</inkml:trace>
  <inkml:trace contextRef="#ctx0" brushRef="#br1" timeOffset="98535.5">16545 14129 0,'-17'0'15,"-1"0"-15,-35 0 31,35 0-31,1 0 16,-1 0 0,53 0 31,18 17-47,124-17 15,-19 0 1,89-17-1,-17 17 1,-177 0-16,88-18 31,0 18-15,-88 0 0,-18 0-1,-17 0 16,-36 0 16,0 0-47,-34 0 16</inkml:trace>
  <inkml:trace contextRef="#ctx0" brushRef="#br1" timeOffset="99084.78">16598 14358 0,'0'0'16,"-53"18"0,36-18-16,17 17 15,0 1 1,53 0 0,35-18-1,70 0 1,72 0-1,34-53 17,-17 0-17,-123 17 1,17 19 0,-71 17-1,-52 0 1,-36 0 78,1 0-79,-1 0-15,1 0 16,-36 0-16</inkml:trace>
  <inkml:trace contextRef="#ctx0" brushRef="#br1" timeOffset="100135.84">11765 14552 0,'0'0'0,"-35"0"0,-89 0 31,89 0-31,-18 0 15,18 0 1,17 0 0,36 0 77,52 0-77,-52 0 0,123 0-1,36-35 1,158 0 0,-35-1-1,176-17 1,-70 18-1,-265 17-15,423-35 16,-176 18 0,18 0-1,-142 17 1,-140 1 0,-89-1-1,-141 0 16,-17 18-15,17 0 0</inkml:trace>
  <inkml:trace contextRef="#ctx0" brushRef="#br1" timeOffset="100719.53">11818 14799 0,'-35'0'15,"70"0"-15,-106 0 0,-34 35 16,87-35 0,-17 0-1,17 18 1,36-18 31,70 0-32,194-35 1,36-18 0,193 17-1,36-16 1,-159-1 0,35 0-1,-317 53-15,106-36 16,-18 19-1,-106-1 1,-70 1 15,-1 17-15,-34 0 31,-107 17-32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4T02:52:48.7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1552 2293 0</inkml:trace>
  <inkml:trace contextRef="#ctx0" brushRef="#br0" timeOffset="3381.56">1623 1076 0,'0'18'16,"0"-1"-1,35-17 1,-17 0 0,35 0-1,-36 0-15,54-35 16,17-36 0,-35 1-1,0-18 1,-18 17-1,-35 18 1,0 0 0,0 18 15,-18 35 0,-17 18-15,18 52-1,-1 71 1,18 0 0,-18 53-1,-17-52 1,0 69 0,35-17-1,-18 88 1,18-211-16,-18 176 15,36-141 1,-18 0 0,0-71-1,71-53 17,-36 1-17,-17-1-15,70-88 16,35-17-1,-35-36 1,-105-17 0,-36-36-1,35 159-15,-88-53 16,1 36 0,-54 34-1,71 19 1,17-1-1,124 18 17,88-35-1,-53-18-15,0-18-1,54 1 1,-54-1-1,-71 54-15,19-19 16,-36 19 0,0 52 15,0 35-15,-53 19-1,35-19 1,18 1-1,0-89 17,0-17-17,0 0 1,0-1 0</inkml:trace>
  <inkml:trace contextRef="#ctx0" brushRef="#br0" timeOffset="3582.29">2293 952 0,'0'-17'31,"0"34"16,18-17-47,-1 0 0,19 36 16</inkml:trace>
  <inkml:trace contextRef="#ctx0" brushRef="#br0" timeOffset="4080.81">2663 1111 0,'0'0'0,"-17"0"0,17 53 16,-18 35-1,18-70 1,0 35 0,0 0-1,0-18 1,-17-17-1,-1-18 1,18-18 15,-18 0-31,36-52 32,0 52-32,-1-35 15,36-35 1,35 35-1,0 36 1,18 52 0,-70 35-1,-36 36 1,0-53 0,0 0-1,-18-18 1,36-35-1,-54 18 1,72-53 0</inkml:trace>
  <inkml:trace contextRef="#ctx0" brushRef="#br0" timeOffset="4698.8">3440 1182 0,'0'-18'0,"0"36"0,-53-71 15,70 18 1,-52-1 0,-53 36-1,35 18 1,35 0-16,-52 52 15,34-17 1,1 53 0,35-53-1,35 0 17,1-36-17,70-17 1,-71-35-1,35-53 1,-17-36 0,-17-17-1,-19-53 1,-17 71 0,0 70-1,0 35 1,-35 36-1,17 88 1,18 35 0,0 71 15,0-89-15,0-52-1,53-1 1,18-70 15,-54-18-31</inkml:trace>
  <inkml:trace contextRef="#ctx0" brushRef="#br0" timeOffset="5614.9">4127 935 0,'0'0'16,"-17"0"-16,-1 0 15,1 0 1,34 0 31,18 0-31,36-35-1,35-36 1,-36 18-1,-70-17 1,-35 52 0,-88 36-1,17 17 1,-18 53 0,71 0-1,36 0 1,17-17-1,35-18 1,53-35 0,-17-18-1,-1 0 1,-52-36 15,-18 19-15,-71 17-1,-17 35 1,18 18 0,-1 35-1,54-17 1,17 17 0,52-53-1,37-35 1,-19 0-1,36 0 1,-18-35 0,-52 17-16,52-35 15,35-70 17</inkml:trace>
  <inkml:trace contextRef="#ctx0" brushRef="#br0" timeOffset="5913.92">4745 688 0,'0'0'0,"0"-35"16,0 17-1,-35 124 32,35-71-47,0 124 16,-18 17-1,0-35 1,18-88 0,0 0-1,0-70 32,18-1-31,0 0-16</inkml:trace>
  <inkml:trace contextRef="#ctx0" brushRef="#br0" timeOffset="6315.86">4886 1217 0,'0'18'0,"18"-18"0,-1 0 16,36 0-1,0-53 1,-18 0 0,-17 35-16,0-70 15,-18 35 17,-53 53-17,0 18 1,-35 52-1,70 1 1,18 52 0,0-70-1,35-17 1,18-19 0,18-17-1,-1-35 1,1-36-1,-36 36 1</inkml:trace>
  <inkml:trace contextRef="#ctx0" brushRef="#br0" timeOffset="7064.47">5292 988 0,'0'-18'15,"0"36"16,0 17-15,0 36 0,0-1-1,0 1 1,0-18 0,0-18-1,0-53 32,0-17-47,0-18 16,0 18-16,0-36 15,70-52 17,-35 52-17,36 54 1,0 17-1,-18 70 1,-1 36 0,-16 0-1,-36-53 1,0 17 0,0-52-1,0-36 32,0-17-47,0-18 16,53-35-1,17 17 1,36-17 0,-71 70-1,36 1 1,17 34-1,-70 36 1,-18 53 0,0-18-1,-36-17 1,19-36 0,17-52 30,0-1-46,0 0 0</inkml:trace>
  <inkml:trace contextRef="#ctx0" brushRef="#br0" timeOffset="7514.38">6138 1235 0,'-17'17'0,"34"-17"31,1-17-31,17-1 16,36-35-1,35-17 1,-71-19-1,-35 19 1,-18 52 0,-52 18-1,17 35 1,35 54 0,1-54-1,17 18 1,0-35-16,0 87 15,0-69 1,70-1 0,1-35-1,52-18 1,1-52 0,-54 34-1</inkml:trace>
  <inkml:trace contextRef="#ctx0" brushRef="#br0" timeOffset="8014.62">6879 882 0,'0'0'16,"0"18"15,-17-1-15,17 54-1,-18 52 1,0-52-1,18-1 1,-17-34 0,17-19-1,0-34 17,0-1-32,-18-35 15,18 35-15,35-123 16,1 71-1,-1 34-15,35-52 16,54 53 0,-54 35-1,1 53 17,-53 35-17,-18 53 1,0-53-1,0-17 1,0-53 0,0-1-1,17-52 1,36-53 0</inkml:trace>
  <inkml:trace contextRef="#ctx0" brushRef="#br0" timeOffset="8380.45">7708 512 0,'0'0'0,"0"-18"0,0-17 32,-17 35-17,-19 35 1,19 18-1,17 70 1,-18 18 0,0 0-1,18-52 1,-17 17 0,17-54-1,0-16 1,35-19-1,53-17 1,0-53 0,1 1-1,-37-1 1,-34 35 0</inkml:trace>
  <inkml:trace contextRef="#ctx0" brushRef="#br0" timeOffset="8663.34">7479 864 0,'0'0'0,"-18"0"16,1 0-16,34 0 31,89-53-16,35 36 1,18-19 0,-71 36-1,-35 0 1,-35 0 15,-1 0-15</inkml:trace>
  <inkml:trace contextRef="#ctx0" brushRef="#br0" timeOffset="11513.43">11853 229 0,'0'0'0,"0"-17"0,0-19 16,0 19 0,0-1-16,0 0 15,0 1 1,0 34 31,0 19-32,0 34 1,0 1 0,0 52-1,0-17 1,18 18 0,0-89-16,-1 88 15,1 36 1,-18-53-1,0 35 1,0-17 0,0-36-1,0 35 1,-18-35 15,1 18-15,-19-35-1,19 35 1,17-18 0,0-18-1,-18 1 1,0-1 0,1 1-1,17 17 1,-18 18-1,18-71-15,0 54 16,-35 34 0,17 0-1,18-34 1,-17 34 15,17 1-15,-18-1-1,18-17 1,-18 17 0,1-17-1,17-18 1,0 1 0,-18-54-16,18 35 15,0 54 1,0-18-1,0-18 1,0 18 0,0-36-1,0-52-15,0 88 32,0-18-17,0-17 1,0 34-1,0 1 1,0-18 0,0 54-1,0-54 1,0 18 0,0-1-1,0-16 1,0 16-1,0-69-15,0 34 16,0 54 0,-18-18-1,18-36 17,-17 18-17,17-52-15,0 17 16,0 52-1,-18 1 1,18 18 0,0-36-1,0 35 1,0-17 0,0-88-16,0 70 15,0 0 1,-18 18-1,18-18 1,-17 36 0,17 17-1,-18-71 17,18 36-17,0-18 1,-17 18-1,17-18 1,-18 54 0,18-37-1,0-34 1,0 35 0,-18 0-1,1-1 1,17-16-1,0-54-15,-18 88 16,18 18 0,0-35-1,0 35 17,0 1-17,-18-1 1,1 17-1,17 1 1,-18 0 0,18-53-1,-18 35 1,1 53 0,-1-88-1,1 52 1,-1 1-1,0-18 1,1-35 0,-19 106-1,36-53 17,-17-36-17,-1 36 1,0 35-1,18-124 1,-17 107 0,-1-142-16,18 124 15,-18-36 1,-17 18 0,18 36-1,17 17 1,-18-53-1,0 88 1,18-88 0,-17 71-1,17 0 1,-18-71 15,18 53-15,-18 35-1,1-88 1,-1 18 0,18-53-1,-18-36 1</inkml:trace>
  <inkml:trace contextRef="#ctx0" brushRef="#br0" timeOffset="13363.03">12841 723 0,'0'0'0,"-18"0"15,1 0-15,-36 35 16,53-17-1,0 17 1,18-35 0,70-17-1,70-36 1,1-35 0,-71 35 15,-52-35-16,-36-1 1,-18 72 0,0-1-16,1 18 15,-1 35 1,-17 54 0,0 16-1,-1 72 1,36-1-1,0-105-15,0 158 16,0-35 0,0-53-1</inkml:trace>
  <inkml:trace contextRef="#ctx0" brushRef="#br0" timeOffset="13881.44">13123 2311 0,'0'17'15,"0"72"1,71-89-1,-142-106-15,212 194 16,-17-176 0,-89 52-16,71-69 15,-18-37 1,-53-69 0,-52 52-1,-1 106-15,-158-106 16,-36 71-1,71 71 1,18 17 0,105 0-1,53 0 1,53-36 15,89-52-15,-36 18-1,0-36 1,-70 53 0,-36 0-1,-35 88 17,0 18-17,0-35-15,0 52 16,17 1-1,1-36 1,-18-17 15,0-36-15,0-17 0</inkml:trace>
  <inkml:trace contextRef="#ctx0" brushRef="#br0" timeOffset="13996.5">13723 758 0,'0'-35'0</inkml:trace>
  <inkml:trace contextRef="#ctx0" brushRef="#br0" timeOffset="14120.42">13847 935 0,'17'0'0,"1"0"16</inkml:trace>
  <inkml:trace contextRef="#ctx0" brushRef="#br0" timeOffset="14628.49">14041 952 0,'-18'0'0,"0"0"15,18 18 1,0 0-16,0 17 16,0 36-1,0-1 1,0-17-1,0-18 1,0 1 0,0-54 31,0 0-32,0 1-15,0-36 16,18-35-1,52-1 1,-17 36 0,53 36-1,-53 17 1,18 53 0,-54 35-1,-17 18 1,0-53-1,-35-18 1,35 0 0</inkml:trace>
  <inkml:trace contextRef="#ctx0" brushRef="#br0" timeOffset="15213.23">14993 952 0,'0'0'0,"-18"0"0,-35-17 16,-35-1-1,35 18 1,36 0-16,-54 53 16,18 18-1,18 17 1,17 18 0,18-53 15,53-18-16,0-35 1,18 0 0,-1-53-1,36-53 1,-35-53 0,-36 18-1,-35 88-15,18-105 16,-18 69-1,0 19 1,0 35 0,0 88 15,0 88 0,-36 0-15,19 35-1,17-52 1,0-19 0,0-87-16,17 0 15</inkml:trace>
  <inkml:trace contextRef="#ctx0" brushRef="#br0" timeOffset="15330.08">15187 1305 0,'35'0'16,"-70"0"-16,159-17 15,-89-1-15,35-17 16,-17-1-1,-17-16 1,-36 34-16,17 18 16</inkml:trace>
  <inkml:trace contextRef="#ctx0" brushRef="#br0" timeOffset="16112.92">13159 1411 0,'0'0'0,"-18"0"16,-35 35 15,53-17-31,-18 0 16,-35 87 0,18 54-1,18 18 1,17-36-1,17-18 1,36-17 0,-53-71-1</inkml:trace>
  <inkml:trace contextRef="#ctx0" brushRef="#br0" timeOffset="16212.69">14658 1517 0,'35'0'0,"124"-53"0</inkml:trace>
  <inkml:trace contextRef="#ctx0" brushRef="#br0" timeOffset="17112.38">15716 653 0,'0'0'0,"-35"0"31,53 0 1,17 0-17,35 0 1,36 0-1,-18-36 1,-35-17 0,-53 36-1,0-1-15,-88 1 16,0 17 0,-53 70-1,70-17 1,18 18-1,53 17 1,53-35 0,18-36-1,17-17 1,-17 0 15,-18-17-15,-53-1-1,-71 18 1,0 35 0,-34 71-1,52 18 1,35-36 0,18 0-1,71-53 1,34-35-1,-16-17 1,52-36 0,-53-18-1,18-17 1</inkml:trace>
  <inkml:trace contextRef="#ctx0" brushRef="#br0" timeOffset="17396.34">16492 476 0,'0'0'0,"0"-35"16,-17 35-1,-19 71 1,19 17 0,-1 88-1,1-35 1,-1 18-1,18-71 1,0-35 0,0-35-1,18-36 1,34-17 15,-34 17-31</inkml:trace>
  <inkml:trace contextRef="#ctx0" brushRef="#br0" timeOffset="17480.73">16581 1058 0,'0'18'15</inkml:trace>
  <inkml:trace contextRef="#ctx0" brushRef="#br0" timeOffset="18179.18">16633 1111 0,'18'-17'15,"53"-19"1,-18-17-1,-18-17 1,-35 35 0,0 17-1,-71 18 1,-17 53 15,35 35-15,36 0-1,17-35 1,35 0 0,18-18-1,-36-35-15,54 0 16,-1 0 0,19-53-1,-19-17 1,1-36-1,-71 18 1,17 35 0,-17 88 15,0 18-15,0 53 15,-17-35-16,-1-1 1,18-35 0,0-52 15,0-19-15,35-16-1,-35 16-15,53-70 16,0 53-1,18 18 1,-18 35 0,17 35-1,-34 54 17,-36-19-17,0 1 1,0-36-1,0-17-15</inkml:trace>
  <inkml:trace contextRef="#ctx0" brushRef="#br0" timeOffset="18503.63">17427 1270 0,'0'0'15,"0"-18"-15,35-52 16,18-1 0,36-52-1,-19 52 1,1 36-1,-36 35 1,-17 106 0,-18-36-1,0 19 1,0-19 0,0-52 15,247-177 63</inkml:trace>
  <inkml:trace contextRef="#ctx0" brushRef="#br0" timeOffset="18544.75">18045 1076 0</inkml:trace>
  <inkml:trace contextRef="#ctx0" brushRef="#br0" timeOffset="19312.59">18027 1076 0,'70'-18'16,"1"-17"-1,17-36 1,-88 19 0,0 34-1,0 0 1,-53 1-1,-35 52 1,35 35 0,36 36-1,17-17 1,0-54 0,70 0-1,18-35 1,1-18-1,16-34 1,-52-19 0,-53 53-16,18-105 15,-18 52 1,0 54 0,0 70 30,0-36-46,-18 71 16,-17 18 0,17-53-1,1 18 1,17-54 0,0 1-1,0-71 16,53-35-15,17-36 0,18 1-1,36 35 1,-18 70 0,-53 71 15,-18 53-16,-35-18 1,0 18 0,0-53-1,-18 0 1,18-36-16,-17-17 16,17-17 30,0-1-46,17 0 16</inkml:trace>
  <inkml:trace contextRef="#ctx0" brushRef="#br0" timeOffset="19596.8">19226 547 0,'0'0'15,"-35"-18"1,35 36 0,0 52-1,0 1 1,-18 70 0,-17-35-1,35-71-15,-17 36 16,-1-1-1,18-52 1,35-18 15</inkml:trace>
  <inkml:trace contextRef="#ctx0" brushRef="#br0" timeOffset="20096.22">19685 847 0,'0'0'0,"0"-36"31,-18 36-31,-17 0 16,-35 18-1,-1 35 1,36 0-1,35-18 1,0-17 0,88-1-1,0-17 1,0 0 0,-35 18-1,-35 17 16,-18 1-15,-35 17 0,-36-36-1,-35 18 1,36-17 0,-1-18-1,36 0 1,-1 0-1,36-35 1,0-18 0,0 35-1</inkml:trace>
  <inkml:trace contextRef="#ctx0" brushRef="#br0" timeOffset="20230.37">19103 600 0,'0'0'16,"-53"-18"-16</inkml:trace>
  <inkml:trace contextRef="#ctx0" brushRef="#br0" timeOffset="20395.83">19173 564 0,'36'0'15,"70"0"1,-1 0-1,1 0 1,-53 0 0,-70 0 31,-19 0-32</inkml:trace>
  <inkml:trace contextRef="#ctx0" brushRef="#br0" timeOffset="23846">8572 988 0,'0'0'0,"18"0"15,0-36 1,-18 19 31,0-1-47,0 1 31,0-1-31,0 0 16,0 1-1,0-1 1,-18 18 15,0 0-31,1 18 0,-18 17 31,-18 35-15,17-17 0,19 53-1,17-35 1,0-1 0,0 1-1,17-18 1,1-36-1,35-17 1,0-17 0,35-1-1</inkml:trace>
  <inkml:trace contextRef="#ctx0" brushRef="#br0" timeOffset="24246.03">9225 847 0,'0'0'0,"0"-18"31,18 18-15,35 18-1,0 35 1,0 35 0,-36-18-1,-17-34 1,0 52-1,-35-18 1,-18-17 0,18-17-1,17-36 1</inkml:trace>
  <inkml:trace contextRef="#ctx0" brushRef="#br0" timeOffset="25411.99">20567 670 0,'0'0'0,"0"-17"15,-35-1 17,-1 18-32,1 0 15,-18 71 1,0 87-1,18-17 1,35 18 0,0-71-1,0-52-15,53 17 16,17-36 0,19-17-1,-19 0 1</inkml:trace>
  <inkml:trace contextRef="#ctx0" brushRef="#br0" timeOffset="25763.2">21043 688 0,'0'0'0,"35"-18"16,1 1-1,17 17 1,0 53 0,-18-1-1,-35-16 1,17 122-1,-17-34 1,-35 17 0,0-53-1,0-17 1,17-54 0,0-17-1</inkml:trace>
  <inkml:trace contextRef="#ctx0" brushRef="#br1" timeOffset="33494.89">1252 2787 0,'-17'0'0,"17"-18"16,-18 18-16,18-35 31,18 35-15,17 0-1,88 35 1,-52 18 0,0 18-1,-54 17 1,-17-53-16,0 36 15,-53-1 1,18-70 0,17-35 15,18-53-15,18 17-1,88-17 1,-36 18 15,19 34-15,-54 36-1,-17 0 1,-1 0-16</inkml:trace>
  <inkml:trace contextRef="#ctx0" brushRef="#br1" timeOffset="34127.19">1923 2999 0,'0'0'0,"0"17"0,17-17 31,1 0-15,17-35 0,0 0-1,-17-36 1,-18 53-1,0-17 1,-18 35 0,-34 0-1,16 53 1,1 18 0,17-1-1,18 18 1,0-52-1,53-19 1,35-17 0,18-53-1,-18 1 1,1-37 0,-36 1-1,-36-35 1,-17 17 15,0 35-15,0 54-1,-35 52 1,17 71 0,1 0-1,-19 35 1,19-53-1,17-18 1,17-17 0,36-53-1,18-35 1,-36 0 0</inkml:trace>
  <inkml:trace contextRef="#ctx0" brushRef="#br1" timeOffset="34376.51">2187 2893 0,'0'0'16,"0"17"-16,0-17 31,18 0-31,88 0 15,-18-35 1,35 35 0,-70-18-1,-35 18 1</inkml:trace>
  <inkml:trace contextRef="#ctx0" brushRef="#br1" timeOffset="34877.62">2840 2822 0,'0'18'47,"-18"-18"-47,18 17 0,-17 19 16,17 17-1,0 35 1,0-70-16,0-1 16,0 1-16,35 17 15,0-35 1,18 0 0,0-35-1,0-18 16,-35-53-15,-1 35 0,-17 1-1,0 105 17,0 36-17,0-1 1,0-52-16,0 53 15,0-36 1,0 0 0,18-35 15,35 0-15</inkml:trace>
  <inkml:trace contextRef="#ctx0" brushRef="#br1" timeOffset="35293.99">3334 2946 0,'0'0'0,"-18"0"16,0-36 0,18 1-1,0 17 1,71 1-1,0 17 1,-54 0-16,89 35 16,-53 18-1,-35 0 1,-18 0 0,-36-18-1,19-17 1,-1-18 15,18-53-15,0 0-1,0 0 1,53 0 0,-18 35-1,36-17 1,-36 35-16</inkml:trace>
  <inkml:trace contextRef="#ctx0" brushRef="#br1" timeOffset="35610.85">4057 2769 0,'0'18'31,"0"0"-31,-18-18 16,18 52-16,0 1 31,0 0-15,0 18-1,-17-36 1,-1-17 0,0-18-1,1 0 1,17-35-1,-18-36 1,18 53-16,0-52 16,88-36-1,-70 71 1</inkml:trace>
  <inkml:trace contextRef="#ctx0" brushRef="#br1" timeOffset="35686.37">4427 2840 0,'0'88'31</inkml:trace>
  <inkml:trace contextRef="#ctx0" brushRef="#br1" timeOffset="35784.76">4374 2999 0,'124'-18'0</inkml:trace>
  <inkml:trace contextRef="#ctx0" brushRef="#br1" timeOffset="36877.33">4092 2663 0,'0'0'0,"0"18"47,-17 0-47,17 17 15,-18 18 1,18-35-16,-18 70 16,18-35-1,-17 17 1,17-52-1,0 0 1,0-36 15,0 0-31,0-35 16,0 0 0,35-35-1,18 35 1,35-35 15,18 53-15,0 35-1,-36 70 1,-34 19 0,-36 16-1,-18 19 1,0-71-1,-17-36 1,0-17 0,17 0-1,0 0 1,18-17 0</inkml:trace>
  <inkml:trace contextRef="#ctx0" brushRef="#br1" timeOffset="38110.31">5362 2981 0,'18'-18'47,"-1"18"-47,-17-17 16,36-19-16,17-52 16,-18 0-1,-17-53 1,-18 53-1,0 17 17,-18 71-17,-17 35 1,-18 71 0,53 0-1,0 35 1,0-106-16,0 54 15,0-19 1,17-34 0,54-36-1,17 0 1,0-53 0,18-71-1,-88 18 1,-1-52-1,-17 69 17,0 54-17,-17 88 17,17-18-32,0 53 15,-35 36 1,35-18-1,-18-18 1,18-53 0,0 1-1,0-72 17,0 1-17,53-53 1,17-18 15,1 53-15,-1 53-1,-34 0 1,-36 88 0,0-35-1,0 35 1,0-17-1,53-36 1,0-35 0,70 0-1,18-35 1,-53-18 0,1-88-1,-89 70 1,-36 36-1,-17 35 17,18 53-17,0 17 1,35 36 0,0-53-1,35-17 1,18-19-1,35-17 1,18-35 0,-18-18-1,-52 0 1</inkml:trace>
  <inkml:trace contextRef="#ctx0" brushRef="#br1" timeOffset="38425.79">5274 2681 0,'0'0'0,"-18"0"0,36 0 31,0 0-31,17 0 0,71 0 16,70-53 0,-52 53-1,-19-35 1,-52 35-1</inkml:trace>
  <inkml:trace contextRef="#ctx0" brushRef="#br1" timeOffset="40261.22">7655 2875 0,'0'0'0,"36"-53"32,-19 36-32,1-19 15,17-17 1,-17 0 0,-18-17-1,-106 70 1,18 0-1,-53 70 17,52 19-17,19 34 1,52-17 0,18-35-1,53-71 1,18 0-1,70-36 1,-35-34 0,-71 52-16,18-70 15,-36 17 1,-17 18 0,0 36-1,-17 52 1,17 36 15,0-54-31,35 71 16,36-17-1,34 0 1,1-54 0,53-17-1,0-17 1,-36-36-1,-52-36 1,-71 1 0,-18 0-1,-52 35 1,-19 53 0,-16 53-1,16 53 1,54-36 15,35 1-15,53-36-1,0-17 1,70-36 0,-52-17-1,17-53 1,-53-18-1,-35-70 1,0 52 0,0 1-1,0 105 1,0 71 0,0 53-1,0 52 1,0-34-1,53 35 17,0-106-17,71-18 1,17-35 0,-35 0-1,0-53 1,-36-35-1,-70-18 1,0 35 0,-53 36-1,-17 35 1,-54 35 0,36 89-1,88-36 1,0-17-1,53-36 17,35-17-17,-17-18 1,17-36 0,-71 19-16,36-54 15,18-70 1,-53-53-1,-18 70 1,0 19 0,-18 105-1,-17 70 1,17 54 0,18 70-1,0-89 1,0 1-1,0-35 17,35-53-17,18-18 1,-17 0 0,52-53-1</inkml:trace>
  <inkml:trace contextRef="#ctx0" brushRef="#br1" timeOffset="40710.69">9560 2857 0,'0'0'0,"-35"-35"31,35 18-31,0-1 16,0 0-16,71-17 15,-1 35 17,54 0-17,-54 35 1,-17 53 0,-53-70-16,0 53 15,-53-1 1,0-34-1,53-54 17,0-17-17,53-54 1,-18 19 0,36-18-1,-18 52 1,17 19-1,-17 17 17,-17 17-32</inkml:trace>
  <inkml:trace contextRef="#ctx0" brushRef="#br1" timeOffset="41642.78">10266 2875 0,'0'0'15,"17"18"-15,1-1 16,70-34-1,-52-19 1,16-34 0,-52-18-1,0 70 1,-52 0 0,-1 54-1,53-19-15,-53 54 16,17-1 15,36 19-15,0-36-1,53-53 1,36 0 0,-72 0-16,71-18 15,1-53 1,-19 1-1,-52-36 1,-18 35 0,-35 124 15,35 0-15,0 35-1,0-52 1,17 17-1,-17-18 17,0-17-17,-17-18 1,-1 0 0,-17-18-1,17 18 1,0 0-1,18 18 1,18-1 0,53-17-1,17 0 1,18-35 0,-18 0-1,-53 17-15,36-70 16,-36 17-1,-35-17 17,-53 70-17,0 54 1,0 70 0,53-36-1,18 1 1,-1-36-1,19 0 1,-36-17 0,-18 0-1,-17-18 1,-18 0 0,18-36-1</inkml:trace>
  <inkml:trace contextRef="#ctx0" brushRef="#br1" timeOffset="42910.2">1076 3739 0,'0'-52'32,"0"34"-32,-18 18 15,1 0-15,-36 18 16,35 52 0,0 18-1,18 53 1,0-52-1,36-19 17,52-70-17,0-35 1,18-71 0,-35 18-1,-54 0 1,-70-36-1,-105 89 1,16 35 0,19 70-1,105-17 1,54-17 0,52-19-1,-53-17-15,124-17 16,88-54-1,-71 1 17,-35-36-17,-141 53 1,0 17 0,-53 36-1,36 71 1,17 17-1,0 71 1,0-18 0,0 124-1,35 17 1,-17 53 0,-18-70-1,0-36 1,0 53-1,-18-123 17,-17-71-17,17-88-15,-35 0 16,-53-88 0,36-71-1,17-158 1,53 34-1,53-52 1,53 106 0,-18 106-1,35 17 1,-52 35 0,-1 18-1,-52 36 1</inkml:trace>
  <inkml:trace contextRef="#ctx0" brushRef="#br1" timeOffset="43392.85">3175 3863 0,'0'-35'0,"0"70"0,18-123 31,-18 70-31,0 36 31,0 35-15,0-36-16,0 107 15,-18 52 1,-17-52 0,35-71-1,0-36 1,0-34 0,35-36-1</inkml:trace>
  <inkml:trace contextRef="#ctx0" brushRef="#br1" timeOffset="43791.57">3687 3757 0,'35'-18'0,"-70"36"0,105-71 16,-70 18 0,-70 35 15,34 18-31,19-18 0,-36 35 15,0 18 1,35 0 0,18-18-1,106 0 1,-35-17 0,17 17-1,-71-17 1,-34 17-1,-54-17 17,54-18-32,-107 17 15,53-17 1,54-17 0,-1-1-1,53-35 1,1 53-16</inkml:trace>
  <inkml:trace contextRef="#ctx0" brushRef="#br1" timeOffset="44075.8">4092 3581 0,'0'0'16,"0"-18"-1,0 36-15,0 52 16,-35 36 15,0-18-15,35 0 0,0-70-16,0 35 15,17-35 1,19-18-1,34-53 1</inkml:trace>
  <inkml:trace contextRef="#ctx0" brushRef="#br1" timeOffset="44226.99">3969 3792 0,'0'0'15,"-18"0"-15,18 18 0,18-18 32,17 0-17,-17 0 1</inkml:trace>
  <inkml:trace contextRef="#ctx0" brushRef="#br1" timeOffset="44310.04">4269 3757 0,'17'0'0,"1"0"0</inkml:trace>
  <inkml:trace contextRef="#ctx0" brushRef="#br1" timeOffset="45259.95">4780 4163 0,'0'0'0,"-18"0"0,1-36 31,17 19-31,0-36 16,0 35-16,70-70 16,19 35-1,34 36 1,-35 34-1,-52 54 17,-19 70-17,-17-106-15,0 71 16,0 0 0,-17-71-1,-1-17 1,0-71 15,18 35-31,0-70 16,0-36-1,71 1 1,-1 70 0,19 35-1,16 54 1,-16 70-1,-72-1 17,-17 1-17,0-53 1,-17-18 0,-19-17-1,1-36 1,35-52-1,0-36 1,18 0 0,88-17-1,70 70 1,-17 35 0,-71 106-1,-53 1 1,-35 34-1,0-35 17,-35 0-17,17-70 1,-17-18 0,-36-35-1</inkml:trace>
  <inkml:trace contextRef="#ctx0" brushRef="#br1" timeOffset="45725.95">4322 3669 0,'0'0'0,"-18"0"32,18 18-1,18-18-31,52 0 15,54 0 1,-107 0 0,36 0-1,-35 0-15,17 0 16</inkml:trace>
  <inkml:trace contextRef="#ctx0" brushRef="#br1" timeOffset="46844.63">6667 4251 0,'0'0'16,"0"-18"-16,-17-88 15,-1 71 1,-52-35-16,-1 17 31,-70 53-15,70 53 0,-17 70-1,53 1 1,17-1-1,18-105-15,0 35 16,106-36 0,-35-17-1,52-70 1,1-18 0,-71-18-1,-53-35 1,0 105-16,0-34 15,-18 52 1,0 36 15,18 70-15,0 18 0,36 53-1,16-89 1,1-17-1,36-53 1,-19-18 0,36-52-1,-35-36 1,-54 71-16,18-124 16,-17 35-1,0 1 1,-18 88-1,0 105 32,-18-52-47,-17 105 16,17 36 0,18-53-1,0-18 1,0-53-1,71-17 1,-54-53 0,19 0-1</inkml:trace>
  <inkml:trace contextRef="#ctx0" brushRef="#br1" timeOffset="47043.03">6914 4039 0,'0'0'0,"-17"0"16,34 0-1,1 0 1,53 0 0,-18 0-1,-36 0-15,18 0 16,18 0-1</inkml:trace>
  <inkml:trace contextRef="#ctx0" brushRef="#br1" timeOffset="48042.98">7673 4057 0,'0'-35'31,"0"17"-31,0 0 0,-18-17 16,-17 0 15,17 35-15,1 0-16,-36 35 16,-18 53-1,36 0 1,17 36-1,18-53 1,89-19 0,-19-52-1,54-17 1,17-54 0,-71-17-1,-52-71 1,-18 18-1,-18 35 17,1 71-17,-1 17 1,18 71 0,0-17-16,0 52 15,0 53 1,0-18-1,0-17 1,0-53 0,-18-53-1,18-35 17,0 17-32,36-52 15,69-71 1,-16 52-1,16 36 1,-34 71 0,-36 70 15,-35 18-15,0-35-1,0-1 1,18-52-1,35-18 1,0-18 0,17-88-1,-34 18 1,-1 0 0,-35 70-1,0 36 1,0 70-1,-18-17 1,1-1 15,-1-34-15,18-54 15,0 0-15,0 1-16,0-1 0</inkml:trace>
  <inkml:trace contextRef="#ctx0" brushRef="#br1" timeOffset="48210.59">8590 3828 0,'0'0'0,"-18"0"0,-34 0 16,34 0-1,0 17 1,36-17 15,0 18-15</inkml:trace>
  <inkml:trace contextRef="#ctx0" brushRef="#br1" timeOffset="48694.65">8837 4180 0,'0'18'0,"0"0"15,0-1-15,0 19 16,-18-19-1,18 1 17,0-36-17,0 1 1,0-72 0,0 1-1,142-88 1,-19 123-1,18 35 1,-53 18 0,-70 53-1,-18 53 1,0 0 0,-53-18-1,35-53 1,1-17-1,17-36 17</inkml:trace>
  <inkml:trace contextRef="#ctx0" brushRef="#br1" timeOffset="49491.99">9931 3986 0,'0'0'0,"0"-17"0,0-36 16,-36 0-1,-34 53 1,-18 0 0,-1 53-1,-16 35 1,69-17-1,19-54 1,17 71-16,17-70 31,89 0-15,35-36 0,-35-35-1,0-70 1,-88 70-1,-1 0 1,-17 35 0,0 53 15,0 18-15,0-17-16,0 105 15,-35-18 1,17 54-1,-17-19 1,17-34 15,18-89-31,-35 89 16,0-36 0,17 0-1,18-53 1,-17-35 15,-1-17-15,18-1-16,-35-35 15,17-88 1,18-35 0,53 17-1,53-35 1,17 35-1,-17 53 17,-35 53-17,-1 18 1,-52 35-16</inkml:trace>
  <inkml:trace contextRef="#ctx0" brushRef="#br1" timeOffset="52358.14">3122 5115 0,'-18'18'31,"18"0"-31,18-18 47,35-36-31,0 1-1,-35 17-15,17-52 16,-35 35-1,-53 17 1,-18 53 0,-52 71-1,70 0 1,35 17 0,18-52-1,71-54 1,17-17-1,36-35 1,-54 35 15,-70-17-15,-70 34 0,-54 54-1,54-1 1,17 54-1,53-36 1,17 0 0,89-88-1,18 0 1,70-88 0,0-35-1,-89 17 1,-34-71-1,-71 1 17,0 70-17,0 71 1,-18 70 0,-17 36-1,0 123 1,35-71-1,17 18 1,36-35 0,18-18-1,-1-88 1,36 0 0,-70-17-16,52-54 15,35-52 1,-70 34-1,-53-16 17,-70 105-1,52 17-31,0 54 16,1 35-1,17-36 1,17 1-1,72-71 1,-1 0 0,-35 0-16,105-71 15,-52 1 1,-18-19 0,-70 19-1,0 17 1,-18 106 15,0 17-15,-36 36 15,19 0-15,17-53-1,0-35 1,0-36-1,0-35 1,35-17 0,18-36-1,0 35 1,0 36 0,-36 35-16,19 17 15,-1 36 1,-35 36-1,0-19 1,18-17 15,-18-35-31,17-18 32,-17-36-17,18-16 1,35-72-1,0 36 1,35 17 0,0 54-1,-53 52 1,-35 35 0,0 36-1,0 0 1,0-35-1,124-18 17,-18-53-32,52-18 31,-52-35-15,-70 18-16,34-36 15,-52-35 1,-18 36-1,-71 70 1,1 35 0,34 36-1,36-1 1,0-34-16,36 16 16,52-16-1,-18-36 1,54-36-1,-54-16 17,-17-37-32,-35 1 31,-18 35-15,0 88 15,-18 36-16,1-18 1,-19 35 0,36-70-16,0 35 15,0-36 1,0 1 0,0-36-1,36-70 1,34-35-1,18 17 17,-35 53-17,36 53 1,-37 35 0,-52 36-1,18-1 1,-18-52-16,35 53 15,18-19 1,-17-52 0,34 0-1,18-52 1,-52-19 0,-36 36-16,35-106 15,-17 35 1,-1-18-1,-17 107 1,0 34 15,-53 89-15,36-71-16,-1 71 16,0 35-1,18-52 1,53-19-1,35-70 1,-17 0 0,35-53-1,-106 18 1</inkml:trace>
  <inkml:trace contextRef="#ctx0" brushRef="#br1" timeOffset="52575.62">6809 5397 0,'0'0'0,"0"18"0,0 0 0,123-36 47,53-35-32,-52 18 1,-89 35-16,71-35 15,-88 17 1,-18-17 0</inkml:trace>
  <inkml:trace contextRef="#ctx0" brushRef="#br1" timeOffset="53558.72">12594 3016 0,'0'0'0,"-17"0"0,-54-35 32,71 17-32,-18-70 15,36 35 1,70-35-1,0 88 1,53 18 0,-123-1-16,35 54 15,-53 35 1,-53-36 0,-17 1-1,52-54 1,0-34-1,18-54 1,53-17 15,35-35-15,-17 52 0,-1 18-1,-17 53 1,-35 0-16,17 18 15</inkml:trace>
  <inkml:trace contextRef="#ctx0" brushRef="#br1" timeOffset="54142.61">13212 2910 0,'0'0'16,"0"18"-16,17 0 16,36-18-1,18-18 1,17-53-1,-53 19 1,-35-19 15,-18 18-15,-87 35 0,52 54-1,0 87 1,53 1-1,0-54 1,17-17 0,89-35-1,0-36 1,18-52 0,-54-1-1,18-70 1,-70-18-1,0-70 1,-18 141 15,0 70-15,0 36 0,0 105-1,-36 71 1,36-17-1,0-72 1,0-34 0,18-53-1,70-18 1,-35-36 0,18-17-1</inkml:trace>
  <inkml:trace contextRef="#ctx0" brushRef="#br1" timeOffset="54341.03">13776 2752 0,'0'0'0,"-18"17"16,36-17 15,70-17-16,18-1 1,0-17 0,-71 35-16,-17 0 0</inkml:trace>
  <inkml:trace contextRef="#ctx0" brushRef="#br1" timeOffset="54807.95">14393 2646 0,'-35'0'16,"17"0"-1,18 35 1,0 36 0,0 17-1,0-35 1,0 0-1,0-36 1,71-17 0,17-35-1,-35 0 1,0-71 0,-18 18-1,-35 52-15,18-34 16,-18 52-1,0 71 1,0 35 0,-18 1 15,1-1-15,17-53-1,0-17 1,70-18-1,-35 0 1</inkml:trace>
  <inkml:trace contextRef="#ctx0" brushRef="#br1" timeOffset="55174.57">14870 2769 0,'0'-17'0,"0"34"0,0-87 15,17-1 1,36 36-1,53 17 1,-35 36 0,-1 70 15,-52 18-15,-18-36-1,0 1 1,-53-53-1,18-18 1,17-18 0,18-35-1,0-35 1,35 17 0,36-17-1,-36 71-15,53-19 16,-70 19-1</inkml:trace>
  <inkml:trace contextRef="#ctx0" brushRef="#br1" timeOffset="55624.19">15628 2505 0,'0'17'32,"0"36"-17,-18 35 1,18-17-1,0 0 1,0-19 0,-17 1-1,-1-35 1,-17-18 0,35-18-1,0-35 1,35-35-1,36 0 1,-54 53-16,89-71 16,-18 71 15,1 35-15,-37 70-1,-34-34-15,0 34 16,-18 54-1,-18-54 1,-17-35 0,17-17-1,18-36 1</inkml:trace>
  <inkml:trace contextRef="#ctx0" brushRef="#br1" timeOffset="56808.33">16845 2893 0,'18'0'31,"-18"-18"-15,0 0-16,35-34 15,18-72 1,-18-17-1,-17-53 1,0 159-16,-18-71 31,0 53-15,-36 35 0,-17 106-1,36 18 1,17 124-1,35-107 1,53-17 0,36-71-1,-36-35 1,35-53 0,-35-35-1,-35-124 1,-53 71-1,0 18 17,0 88-32,-35 35 31,17 105-15,1 72-1,17-1 1,0-88-1,0 1 1,0-72 0,17-52 15,36-71-15,18 0-1,17-17 1,-35 88-1,-35 35 1,-18 35-16,0 71 31,0-18-15,0 18 0,35-36-1,36-35 1,-1-35-1,-35 0-15,89-35 16,-18-18 0,-18-53-1,-70 18 1,-18 0 0,-71 70-1,0 89 1,71 35-1,0-18 1,53-17 0,18-36 15,35-35-15,-18 0-1,0-53 1,-70 0-1,-1 0-15</inkml:trace>
  <inkml:trace contextRef="#ctx0" brushRef="#br1" timeOffset="56957.28">16492 2487 0,'0'0'0,"-88"-18"0</inkml:trace>
  <inkml:trace contextRef="#ctx0" brushRef="#br1" timeOffset="57099.99">18468 2381 0,'0'0'0,"53"0"0,17 0 0</inkml:trace>
  <inkml:trace contextRef="#ctx0" brushRef="#br1" timeOffset="59674.54">19738 2611 0,'18'0'0,"-36"0"0,36-18 0,-1-35 31,-17 35-31,0-52 16,-17-18 0,-19 35-1,-34 17 1,-1 36-1,1 0 1,-36 71 0,70-53-1,-52 70 1,35 71 0,53-71-1,53 18 1,53-89-1,71-34 1,-54-36 0,-17-53-1,-71 18 1,-17-53 0,-18 70-1,0 53 1,0 54-1,-18 69 1,0 1 15,18 18-15,71-54 0,35-34-1,17-36 1,-17-36-1,35-52 1,-88 0 0,-35-18-1,-36 36 1,1 70-16,-89 0 16,18 35-1,-1 53 1,36 0-1,36 18 1,17-88-16,0 17 31,88-17-15,0-18 0,18-53-1,-35-36 1,-1-69-1,-52 105-15,-1-53 16,1-18 0,-18 89-1,-53 123 17,35 36-17,18-89-15,0 124 16,18-71-1,53 0 1,70-70 15,18-18-15,17-18 0,-53-52-1,-105-18 1,-18-36-1,-71 54 1,-34 70 0,16 17-1,-16 142 1,105-71 0,0 18-1,35-53 1,35-36-1,54-17 1,-106-17-16,52-36 16,18-88 15,-70 0-15,17-36-1,-17 89 1,-18 18-1,0 140 17,-18 36-17,1 70 1,17-35 0,0-52-1,0-72-15,70 1 16,18-18-1,53-18 1,-52-35 15,-1-35-15,-35 18 0,-36 17-1,-17 123 16,-35-17-15,35 35 0,0-17-1,18-53-15,17-18 16,53 0 0,36-18-1,-36-35 1,0-88-1,-53 53 1,-17-18 0,-53 106 15,-1 70-15,1 36-1,35-35 1,0-54-16,0 36 15,18-35 1,52-18 0,1-35-1,-18-36 1,35-52 0,-70 35-1,-1 88 1,-17 17-1,0 71 1,0 1 0,0-37 15,0 1-15,0-35-1,-53-18 1,18 0-1,0 0 1,17 0 0,18 18-1,53-18 17,0 0-17,53-53 1,0 0-1,17-53 1,-52 0 0,-71 89-16,0-72 31,-71 54-15,1 35-1,17 88 1,53-17-1,0-36-15,17 71 16,-17-36 0,0 1-1,0-18 1,-17-35 0,-1-18-1,-17-18 1,-1 0-1</inkml:trace>
  <inkml:trace contextRef="#ctx0" brushRef="#br1" timeOffset="60277.11">17110 2275 0,'0'0'0,"-18"0"16,-17 0-1,17 18 16,18 0-31,18-18 32,-1 0-17,72 0 1,-1 0 0,-53 0-16,0 0 15,-35 17 1</inkml:trace>
  <inkml:trace contextRef="#ctx0" brushRef="#br1" timeOffset="61624.43">12629 4057 0,'0'-18'16,"0"1"-16,0-1 15,0 0-15,0 1 16,18-36-1,0 35 1,-1 1 0,-52 17-1,0 70 1,17-52-16,-35 140 16,18-34-1,17 17 1,18-53-1,71-88 1,52-17 0,-34-36 15,-19-53-15,-52-18-1,-89 19 1,-17 16-1,17 54 1,36 35-16,-53 35 16,53 36-1,35-36 1,88-17 0,0-18-1,159-106 1,-53 35-1,-106 19 1,-35 16 0,-53 19 15,0 52 0,0-17-31,0 70 16,-17 88-1,-1-17 1,-17 70 0,-1 53-1,19 36 1,-19-54 0,1-52-1,35-124 1,-18-35-1,-17-70 1,0-54 0,0 36-16,-36-124 31,53-88-15,18 35-1,36-35 1,70 36-1,70 52 1,-35 36 0,-53 52-1,36 0 1,-89 71-16</inkml:trace>
  <inkml:trace contextRef="#ctx0" brushRef="#br1" timeOffset="62740.46">15399 4339 0,'0'0'0,"0"18"0,0-1 16,0 1-1,17-18 1,1 0 0,17-70-1,18-54 1,-53 89-16,0-89 16,-35-17-1,-36 88 1,-52 36-1,-1 70 1,19 35 0,87-53-16,-70 141 31,88-70-15,17 0-1,36-71 1,71-35-1,-1-35 1,1-53 0,-36-53-1,-53 35 1,-35-18 0,0 89-1,0 53 1,-35 105-1,35-17 1,0 35 0,35-35-1,18-88 17,-35-1-32,70-17 15,-70 0-15,87-70 16,-34-18-1,-18-89 1,-18 36 0,-35 18-1,0 52 1,-17 71 0,-36 71-1,17 34 1,36 72-1,36-71 1,52 0 0,53-71 15,-53-53-15,36-52-1,-36-36 1,0-53-1,-70 0 1,-18 142-16,0-54 16,-18 71-1,-17 18 1,-18 88 0,35 52-1,18-52 1,0 35-1,53-105 1,18-19 0,-1-17 15,36-53-31</inkml:trace>
  <inkml:trace contextRef="#ctx0" brushRef="#br1" timeOffset="63807.49">17251 4216 0,'17'0'0,"-17"17"16,36-34 0,34-36-1,-17-35 1,0-36-1,-18-17 1,-35 70 0,0 36-1,0 18 1,-35 34 0,-18 89-1,18-18 1,17 71-1,54-36 1,52-34 0,35-72-1,-35-17 1,1-70 0,-54-19-1,0-69 1,0 17-1,-17 52 1,-18 72 0,0 52 15,-53 71-15,0 0-1,18 88 1,17-124-1,18 1 1,18-71 15,35-71-15,35-35 0,-17-17-1,-18 88 1,-36 35-1,-17 53 1,0 17 0,0-52-16,18 70 31,17-53-15,36 1-1,35-36 1,17 0-1,36-71 1,-36-52 0,-105-1-1,-18 71 1,-71 36 0,1 52-1,34 35 1,36 54-1,36-71 1,70-18 0,-1-35-1,1 0 17,0-53-17,-35-35 1,-71 17-1,0 18-15</inkml:trace>
  <inkml:trace contextRef="#ctx0" brushRef="#br1" timeOffset="64074.13">17145 3951 0,'0'0'16,"-18"0"-16,54 0 15,34 0 1,142 0 0,-53-18-1,35 18 1,-89-17-1,-87-1 1,-18 1 0</inkml:trace>
  <inkml:trace contextRef="#ctx0" brushRef="#br1" timeOffset="65023.18">13776 5256 0,'0'0'16,"0"-17"-16,-18 17 15,18 53 17,0 35-17,-17 35 1,17-34-1,0-72-15,0 36 16,-18-18 0,18-52-1,0-54 1,0 1 0,18-54-1,17 54 1,88-1-1,-52 71 1,17 71 0,-70 34-1,-18-16 17,0 16-17,0-52 1,0-70 15,0-54-15,35-52-1,53 34 1,89-16 0,-71 105-1,-18 70 1,-71 36-1,-17-18 1,-17 18 0,-1-53-1,18-35-15,0-1 32,53-17-17,0-35-15</inkml:trace>
  <inkml:trace contextRef="#ctx0" brushRef="#br1" timeOffset="65756.72">15311 5433 0,'0'-36'0,"17"1"16,-70-35 0,-35 70-1,-53 0 1,106 17-16,-71 54 15,18 35 1,35 0 0,53-1-1,0-34 17,70-71-17,107-35 1,-54-18-1,18-71 1,-70 18 0,-54 1-1,-17 52 1,-17 53 0,-1 17-16,-35 71 15,18-17 1,17 35-1,36-36 1,70-34 0,53-36 15,-53-36-15,18-52-1,-53-18 1,0-52-1,-53 34 1,0 18 0,-53 195 15,36 69-15,17-52-1,0 35 1,0-70-1,17-54-15,19 19 16,16-36 0,19-18 15,-18-35-15,-35 18-16</inkml:trace>
  <inkml:trace contextRef="#ctx0" brushRef="#br1" timeOffset="65923.69">15505 5433 0,'0'0'0,"0"0"32,17 0-32,89 0 15,18-18 1,-89 0-1</inkml:trace>
  <inkml:trace contextRef="#ctx0" brushRef="#br1" timeOffset="67240.5">16422 5345 0,'0'-18'0,"-35"18"15,-36-35 1,0 35-1,1 17 1,17 54 0,18 52-1,35-52 1,53 17 0,70-35-1,1-53 1,70-35-1,-89-36 1,1-52 0,-71 17-1,-17-53 17,-18 53-17,0 89 1,-35 105-1,17 18 1,1 35 0,17-53-1,-18 18 1,18-71 0,0-17-1,0-36 1,35-35-1,18-35 1,18 17 0,-18 36-1,-36 35 1,1 0 0,-18 53-1,0 18 1,0-18-1,35-18 1,53 0 0,36-35-1,-1-53 1,-70 0 0,-18-53-1,-17 36 1,-18 35-1,-18 52 1,-34 54 0,52 17-1,0-35 17,70-18-17,54-35 1,-19 0-1,-34-17 1,-18-54 0,-18-17-1,-35 35 1,0 35 0,0 36-1,-17 35 1,-36 17-1,35 1 1,0-36 0,18-17-1,-17-18 17,17-18-17,17-35 1,54-53-1,17 18 1,18 35 0,-18 53-1,-70 53 1,-18 18 0,0-1-1,-36 1 1,19-36-1,17-17 1,17-36 15,72-35 1</inkml:trace>
  <inkml:trace contextRef="#ctx0" brushRef="#br1" timeOffset="67856.39">18662 5362 0,'0'0'0,"0"-17"16,18-1-16,-18-35 15,-18 18 1,-53 35 0,1 53-1,-36 35 1,35 0-1,54-17 1,34-36 0,72-35-1,-1-18 17,-18-35-17,-34-17 1,-1-1-1,-17 36 1,-18 53 15,-71 52-15,0 18 0,1 53-1,52-35 1,-17 71-1,17-142-15,1 141 16,-1-17 0,-17 35 15,-36-18-15,18-105-1,-35 0 1,18-54-1,17-17 1,0-35 0,35-53-1,0-53 1</inkml:trace>
  <inkml:trace contextRef="#ctx0" brushRef="#br1" timeOffset="68073.59">17621 5186 0,'0'0'0,"-17"0"0,17-35 16,-18-36-1,18 18 1,18 53-1,-1 0 1,1 18-16</inkml:trace>
  <inkml:trace contextRef="#ctx0" brushRef="#br1" timeOffset="70873.63">19562 5151 0,'0'0'0,"-18"0"0,-53 0 31,89-71 1,35 18-32,88-35 15,-53 35 1,-70 35 0,-18-17-1,-53 35 1,-106 35-1,36 54 1,17 16 0,106 1-1,70-53 1,19-35 0,52-18-1,-88 0 1,-142 0 15,1 0-15,-35 70-1,35 1 17,52 35-17,36-36 1,88-34-1,71-54 1,0-35 0,35-35-1,-71 0 1,19-89 0,-54-17-1,-71 35 1,-17 106-1,-35 36 1,-53 123 0,17 17-1,36 106 17,35-105-17,35-18 1,36-53-1,52-36 1,36-17 0,-18-35-1,-105 17-15,87-70 16,-88 18 0,-35-1-1,-35 53 1,-71 36-1,36 53 1,34 34 0,36-34-1,36-36 17,69-17-17,1-18 1,53-53-1,-106 0 1,-18-53 0,-35 53-1,0 36 1,0 34 0,-17-17-16,-19 71 15,19-1 1,-1-17-1,-17-17 1,35-19 0,0-34 31,17-36-32,36-35 1,36-1-1,-37 54 1,19 17 0,-53 18-16,17 53 15,-35 36 1,0-37 0,0 19-1,0-36 1,0-17-1,0-53 17,53-36-17,0 1 1,17-19 15,19 36-15,-72 53-16,36 0 15,-35 36 1,-18 17 0,0 35-1,-18 0 1,18-53 0,53 1-1,35-19 1,18-17-1,0-35 1,0-36 0,-53-17-1,-36 0 17,-17 35-17,-70 53 1,-1 53-1,18 35 1,36-35 0,17 35-1,52-70 1,37 0 0,-19-18-1,36-36 1,-35-34-1,-36-1 1,-17 1 0,-18 87 15,0 54 0,-36-18-15,1 17-1,17-52 1,36-36 31,0 1-47,52-54 16,18 1-1,-52 34 1,-36 54 15,0 0-31,0 34 16,0 1-1,17-17 17,1-36-32,52 17 15,-17-17 1,36 0-1,-19-53 1,-17-52 0,35-107-1,-35 71 1,-18 0 0,-35 88-1,0 17 1,-52 72-1,-37 123 1,72-124-16,-19 124 16,36-1-1,0-52 1,53-71 15,18 1-15,-1-36-1,-34 0-15,52 0 16,-18-36 0,-52 1-1,-18-18 1,0 36-16</inkml:trace>
  <inkml:trace contextRef="#ctx0" brushRef="#br1" timeOffset="71106.17">22560 5133 0,'-18'0'0,"36"0"15,0 0 1,17 0 0,159-18-1,-35 18 1,17 0-1,-105 0 1,-89 0 15,-17 0-15</inkml:trace>
  <inkml:trace contextRef="#ctx0" brushRef="#br1" timeOffset="72088.81">794 7796 0,'0'0'0,"0"-17"16,-18-19-16,0-16 31,1 16-15,17-34-1,53-1 1,-18 36-16,36-18 16,17 71-1,-18 70 1,-52 53 0,-18 18-1,0-124-15,0 53 16,0-53-1,-18-35 1,18-53 0,0-52-1,0-36 17,18 35-17,35 18 1,0 70-1,53 18 1,-36 53 0,-17-36-16</inkml:trace>
  <inkml:trace contextRef="#ctx0" brushRef="#br1" timeOffset="72639.6">1587 7638 0,'0'0'0,"18"0"15,0 0 1,-1-18-1,1 0-15,-18-35 16,0-17 0,-18 52-1,-17 18 17,-35 53-17,34 53 1,36 17-1,0-52 1,36 17 0,34-88-1,54 0 1,-36-53 0,35-53-1,-70-35 1,-35-17-1,-18-36 1,0 105 0,0 36-1,0 89 17,0-19-32,-18 160 15,1-18 1,17 17-1,0-88 1,35 0 0,18-88-1,0 0 1,17-53 0,-52 18-16</inkml:trace>
  <inkml:trace contextRef="#ctx0" brushRef="#br1" timeOffset="72808.28">1923 7549 0,'0'0'0,"-18"18"0,36 0 47,35-18-31,70-36-1,0 1 1</inkml:trace>
  <inkml:trace contextRef="#ctx0" brushRef="#br1" timeOffset="73288.64">2558 7514 0,'0'-17'31,"-18"17"-16,-17 17 1,17 54 0,18 35-1,18-18 17,35-35-17,-18-53 1,53 0-1,0-18 1,0-70 0,-17-18-1,-53-17 1,-18 87 0,0 54 15,-18 35-31,18 35 15,-18 35 1,18-87-16,0 34 16,0-17-1,36-35 17,34-18-17,-34 0 1,16-35-16</inkml:trace>
  <inkml:trace contextRef="#ctx0" brushRef="#br1" timeOffset="73672.13">3210 7708 0,'0'-17'16,"0"34"-16,0-70 16,0 36-1,0-1-15,53-17 16,0 17-1,35 18 1,-17 53 0,-18 0-1,-36 35 17,-17-70-32,-35 35 15,0-18 1,0-17-1,35-36 1,0-35 0,0 0-1,52-35 1,-16 53 0,52-18-1,-17 35 1,-19 0-1</inkml:trace>
  <inkml:trace contextRef="#ctx0" brushRef="#br1" timeOffset="74106.33">3986 7549 0,'0'18'47,"0"17"-31,0-17-16,0 17 15,-17 53 1,17-17 0,0-18-1,0-35 1,-18-1 0,0-17-1,18-35 1,0-53-1,36-36 1,17 36 0,70 0-1,18 70 17,-35 71-17,-71 53 1,-35-35-1,-35 17 1,0-35 0,0-36-1</inkml:trace>
  <inkml:trace contextRef="#ctx0" brushRef="#br1" timeOffset="74638.21">5592 7214 0,'0'-35'0,"0"70"0,0-88 0,17-17 16,-17-1 0,-17 71 15,-1 0-31,18 18 16,-88 123-1,35 0 1,0 71-1,53-71 1,35-88 0,53-18-1,18-35 1,-18-35 0,-70 0-16</inkml:trace>
  <inkml:trace contextRef="#ctx0" brushRef="#br1" timeOffset="75373.89">5327 7497 0,'-35'0'0,"70"0"0,-106 17 15,71 1 1,71-18 15,35 0-15,70-53-1,18-18 1,-106 54 0,-70 17-1,0 17 1,-18 72 0,0-1-1,0 18 1,35-54-1,0-52 1,36 0 0,35-70-1,-36-1 1,1-52 15,-71 70-15,0 18-1,0 52 17,0 19-32,0 34 15,-18 54 1,0 17 0,1 35-1,17-35 1,0 36-1,-18-19 1,-17-52 0,-36-35-1,1-54 1,-89-17 15,-17-17-15,52-36-1,-17-71 1,106 36 0,35 35-1,88-17 1,53-18 0</inkml:trace>
  <inkml:trace contextRef="#ctx0" brushRef="#br1" timeOffset="75738.42">6632 7444 0,'-53'-18'31,"36"18"-31,-1 53 16,0 35 0,1 141-1,17-52 1,0 52 0,-18-35-1,0-88 1,1-18-1,17-70 1,0-36 0,0 0-16,0-87 15,17 16 1</inkml:trace>
  <inkml:trace contextRef="#ctx0" brushRef="#br1" timeOffset="76022.87">6509 7708 0,'0'0'16,"-36"-141"-16,36 71 16,89-19-1,16 36 1,54 36 0,0 70-1,-106 53 1,-88-1-1,-71-34 1,-35-1 0,35-34-1,106-72 17,0 19-17,70-36-15</inkml:trace>
  <inkml:trace contextRef="#ctx0" brushRef="#br1" timeOffset="76388.91">7161 7567 0,'0'0'0,"18"0"15,0 0-15,52-35 16,-17 0-1,0-36 1,-35-17 0,-18 52-1,-71 36 17,1 36-32,-1 70 31,71 17-16,0-52 1,0-54-16,53 19 16,0-19-1,17-17 1,19-35 0,-36 0-16</inkml:trace>
  <inkml:trace contextRef="#ctx0" brushRef="#br1" timeOffset="76688.97">8502 7250 0,'0'17'31,"0"1"-15,-18 52 0,18 19-1,0-72-15,-17 89 16,-1-53 0,18-18-1,35-52 16,1-1-31</inkml:trace>
  <inkml:trace contextRef="#ctx0" brushRef="#br1" timeOffset="77071.62">8978 7285 0,'18'-35'15,"-36"70"-15,18-88 16,-70 35-1,34 18-15,-52 36 16,71-19-16,-54 36 16,53 18-1,18-18 1,53-18 0,53 0-1,0-17 1,-18 17-1,-88-17 1,-35 17 0,-71-17-1,18-18 17,17 0-17,36 0 1,17-36-1,1-17 1,17 18-16</inkml:trace>
  <inkml:trace contextRef="#ctx0" brushRef="#br1" timeOffset="77272.3">8449 6879 0,'0'0'16,"-35"-17"-16,17 17 0,0-18 0,1 18 31,17 18 1,0-1-17</inkml:trace>
  <inkml:trace contextRef="#ctx0" brushRef="#br1" timeOffset="77822.09">3069 8714 0,'0'0'15,"-17"-18"-15,-54-53 16,53 71-16,-17 0 15,0 0 1,35 212 0,0-36-1,0 18 17,-18-88-17,18 0 1,53-159 15,0 18-31</inkml:trace>
  <inkml:trace contextRef="#ctx0" brushRef="#br1" timeOffset="78222.23">3316 8978 0,'0'0'0,"-35"53"31,0-35-31,-54 105 15,1-35 1,0 1 0,70-54-1,18-53 17,71-52-1,35-54-16,-36 36 1,-34 53 0,-19 35-1,18 88 1,-17-70-16,17 70 16,1 0-1,-1-35 1,0-18-1,0-35 1,36-53 0</inkml:trace>
  <inkml:trace contextRef="#ctx0" brushRef="#br1" timeOffset="78439.34">3704 8802 0,'0'0'0,"0"-88"15,0 70 1,0 53 0,-17 106-1,-1 0 1,0 18 0,1-71-1,17-17 1,0-53-16,17-18 31</inkml:trace>
  <inkml:trace contextRef="#ctx0" brushRef="#br1" timeOffset="78805.06">3881 9225 0,'0'0'0,"17"0"31,18 0-15,1 0 0,34-35-1,-17 0 1,-35 17-16,-18-53 16,0 18-1,-35 53 1,-36 18-1,18 53 1,35 52 0,18-70-1,0 18 1,53-71 0,0 0 15,35-36-16,-17-17 1</inkml:trace>
  <inkml:trace contextRef="#ctx0" brushRef="#br1" timeOffset="79272.25">4480 8767 0,'0'0'16,"0"-18"-16,0 0 0,0-17 15,0 53 1,0-1-16,-17 107 15,17-1 1,-18 18 0,0-35-1,-17-35 1,17-36 15,18-70 0,36-36-15,34-35 0,18 36-1,36 17 1,-89 53-16,89 17 16,-54 19-1,-34 52 1,-54-18-1,-123 19 1,-18-19 0,18-52-1,88-18 1,35-35 15,18-1-31</inkml:trace>
  <inkml:trace contextRef="#ctx0" brushRef="#br1" timeOffset="82038.17">5203 9013 0,'-35'-17'32,"18"17"-32,-1 0 31,18-18-31,0 1 16,53-19-1,17-34 1,-17 17-1,-35-18 1,-53 54 0,17 17-16,-35 17 15,0 54 1,36-18 0,17 35 15,35-53-16,35-17 1,54-18 0,-89 0-1,-70 17 17,-71 19-17,53 34 1,35-52-16,1 70 15,17 0 1,35-52 0,53-19-1,0-17 1,71-53 0,71-88 15,-107 35-16,-35-88 1,-53 71 0,-35 35-1,0 70 1,-52 71 0,-37 106-1,36-1 1,1 19-1,69-54 1,54-70 0,123-35-1,-88-36 1,52-52 0,1-19 15,-106 1-16,-53 0 1,-88 70 0,0 54-1,-1 70 1,72-36 0,17 18-1,53-52 1,53-19-1,52-34 1,19-36 0,-89-18-1,0-35 1,-70 18 15,-18 70-31,17-17 16,-17 53-1,0 35 1,0 53 0,-17-36-1,-19 1 1,36-54-16,0 19 16,18-54 30,-18 0-46,18 1 0,17-19 16,53-105 0,-17 53-1,-1 18 17,1 70-17,-36 52 1,0 54-1,-17-18 1,-18-70-16,0 53 16,18-36-1,-1-35 17,1 0-32,0-18 15,17-52 1,71-71-1,0 35 1,-18 71 0,-35 35-1,-36 35 1,-17 35 15,0 36-15,18-53-1,0 0 1,52-35 0,18-18-1,36-18 1,-1-35 0,-52-35-1,-71-18 1,0 36-1,-71 52 1,1 71 0,52-18-16,-17 18 15,35-35-15,-18 87 16,36-52 15,52-17-15,36-19-1,-18-17 1,18-35 0,-71 17-16,54-87 15,-36 16 1,-36-16 0,1 69-1,-18 54 1,0 105-1,-35-52 1,-1 17 0,19-17-1,17-54 17,0-34-1,0-1-31,53-35 15,17-53 1,36-35 0,-35 53-1,-1 70 1,-35 54 0,-17 69-1,-18-16 1,18-19-1,35-17 1,17-18 0,18-35-1,-17-35 1,-1-53 15,-52 0-15,35-106-1,-18 70 1,1-17 0,-36 123-1,-18 89 1,-35 88 0,35-36-1,18 36 1,0-36-1,0-87 1,53-36 0,35 0-1,-17-36 1,35-52 0,-53 0 15,-53 0-31</inkml:trace>
  <inkml:trace contextRef="#ctx0" brushRef="#br1" timeOffset="82237.72">9296 8819 0,'-36'18'16,"72"-36"-16,-107 36 0,36 0 16,88-18-1,53 0 1,52-18-1,-34-17 1,-1 0 0,-105-1-1,0 1 1</inkml:trace>
  <inkml:trace contextRef="#ctx0" brushRef="#br1" timeOffset="82970.84">12418 7655 0,'0'0'0,"-18"-106"31,18 89-31,18-18 16,70-1 0,35 36-1,-34 36 1,-54-1-16,18 88 31,-53-17-15,-18 0-1,-35-36 1,36-70 0,-1 0-16,0-17 15,18-36 1,0-35 0,36-18-1,17 53 1,52 0-1,-16 35 1,16 18 0,-34 0-1</inkml:trace>
  <inkml:trace contextRef="#ctx0" brushRef="#br1" timeOffset="83570.69">13282 7638 0,'18'53'15,"-36"-106"-15,36 123 16,-18-52-16,0-1 0,0 1 15,35 0 1,18-18 0,35-53-1,-17 18 1,-54-54 0,-17 72-16,0-89 15,-35 71 1,-36 35-1,1 70 1,-18 36 0,70 17-1,18-87-15,0 17 16,71 0 15,52-53-15,-17 0-1,17-53 1,19-36 0,-54-52-1,-35-35 1,-53 52 0,0 36-1,0 71 1,-36 87-1,1 107 1,0-1 0,17-53-1,18-52 1,18-18 0,52-53 15,-52 0-31,35 0 15,17-53 1,-52 0-16</inkml:trace>
  <inkml:trace contextRef="#ctx0" brushRef="#br1" timeOffset="83772.06">13882 7585 0,'0'0'0,"-35"0"0,-36-18 16,53 0-1,107 18 17,-54 0-32,88-17 15,36-1 1,-53 1 0,-89 17-1</inkml:trace>
  <inkml:trace contextRef="#ctx0" brushRef="#br1" timeOffset="84853.83">14393 7497 0,'0'17'47,"0"1"-47,-17 35 16,-19 35-1,36-18 1,0 1-1,0-53-15,0-1 16,71-17 0,17 0-1,-17-35 1,-1-36 0,1-34 15,-71 87-31,17-53 15,1 19 1,-18 69 15,0 54-15,-35-1 0,35-34-16,-18 34 15,18 1 1,18-71-1,70 17 1,18-34 0,-18-19-1,18-87 1,-71 35 0,-35 17 15,-35 71-16,-18 35 1,0 54 0,53-19-1,53 1 1,35-36 0,-17-17-1,17-18 1,53-36-1,-88 1 1,0-53 0,-36 0-1,1 17 1,-18 54 0,0 52 15,-18 71-16,-17-36 1,-18 1 0,18-36-1,35-17 1,-18-36 15,18-35-15,53-53-1,35 18 1,36 0 0,17 70-1,-106 18-15,36 71 16,-36 17 15,-35-17-15,-17 17-1,-36-35 1,35-36 0,0-17-1,71-17 1</inkml:trace>
  <inkml:trace contextRef="#ctx0" brushRef="#br1" timeOffset="85187.46">17022 7267 0,'0'0'0,"0"-17"0,0-19 0,0-17 16,0 36 0,-18 52-1,0 0 1,-35 89-1,-35 52 1,18-70 0,70 17-1,0-52 1,52-53 0,72-18-1,-36-18 1,-35-35-1,-53 18 1</inkml:trace>
  <inkml:trace contextRef="#ctx0" brushRef="#br1" timeOffset="85888.09">16827 7602 0,'-52'-17'16,"104"34"-16,-157-34 0,87 17 31,36 0-16,70 0 1,53-18 0,-88 18-16,70-18 15,-17 1 1,-71-1 0,-87 71 15,16 18-16,19-54-15,17 36 16,0-18 0,35-35-1,53 0 1,18-17 0,-18-18 15,-17-54-16,-54 19 1,1 35 0,0 17-1,-18 36 1,0 52 0,-18-52-16,-35 70 15,-18 18 1,-17 52-1,35-16 1,0 34 0,18-35-1,-18-53 1,0-70 15,-17-18-15,-1-35-1,-17-18 1,35 0 0,35 0-1,18 0 1,53-18 0,36 1-1</inkml:trace>
  <inkml:trace contextRef="#ctx0" brushRef="#br1" timeOffset="86220.33">17780 7497 0,'0'0'0,"-18"-18"0,1 0 0,-1-17 16,18 141 30,0-36-30,0 107 0,-70 17-1,17-53 1,-36 18 0,54-71-1,0-53 1,35-53-1,35-17 1,18-88 0,-18 35-1</inkml:trace>
  <inkml:trace contextRef="#ctx0" brushRef="#br1" timeOffset="86487.13">17674 7726 0,'0'-35'15,"0"70"-15,0-106 0,0-17 16,35 18-1,36-1 1,35 53 0,0 36-1,-71 70 1,-53-17 0,-88 17-1,-17-35 1,35-18-1,35-35 1,123-53 15,-34 18-15</inkml:trace>
  <inkml:trace contextRef="#ctx0" brushRef="#br1" timeOffset="86854.38">18186 7567 0,'17'0'31,"19"0"-31,-1 0 16,53-35 0,-70 17-16,105-35 15,-105 0 1,-18 18-1,-35 17 1,-36 18 0,-17 71-1,35 17 1,53 0 0,35-35-1,18-17 16,53-36-15,-36 0 0,-34-18-1,-19-17 1</inkml:trace>
  <inkml:trace contextRef="#ctx0" brushRef="#br1" timeOffset="87304.11">19985 7302 0,'0'0'0,"35"-35"31,-35 53 0,0-1-31,0 54 16,-18 0-1,1-1 1,17-52-16,-18-1 31,18 1-15,18-18-1,52-18-15</inkml:trace>
  <inkml:trace contextRef="#ctx0" brushRef="#br1" timeOffset="87654.77">20549 7285 0,'0'0'16,"53"-53"-16,-53 18 15,0-1 1,-53 36-1,-53 18 1,106 35 0,18 0-1,70 0 1,18 0 0,0 17 15,-71 1-16,-88-18 1,-88-53 0,35 17-1,18-17 1,53-17 0,35-19-1,0-52 1</inkml:trace>
  <inkml:trace contextRef="#ctx0" brushRef="#br1" timeOffset="87854.01">20161 6879 0,'0'0'0,"-17"0"16,-1-17-1,-17-1 1,35 36 15,0-1-31</inkml:trace>
  <inkml:trace contextRef="#ctx0" brushRef="#br1" timeOffset="88754.23">12100 8767 0,'0'0'0,"36"-18"0,-1 18 0,141-53 31,-158 53-31,17-18 16,-17 18 0,-36 18 15,0 0-31,-52 52 15,-54 107 1,-87-1 0,17-35-1,88-70 1,35-18 0,54-53-1,17-36 16,53-52-15,0 17 0,-1 54-1,19 34 1,-18 36 0,18 36-1,17-1 1,-35-71-1,-18 1 1,0-18 0,-17 0-1,17-18 1,-35 1-16,35-18 16</inkml:trace>
  <inkml:trace contextRef="#ctx0" brushRef="#br1" timeOffset="90020.02">12912 8784 0,'0'0'0,"17"-17"0,71-36 32,-70 53-32,-18-18 15,0 89 1,-53 52 0,-88 89-1,35-89 16,71-88-31,-88 71 16,34-53 0,72-53-1,17-17 1,0-72 0,0 1-1,70-35 1,-34 87-1,16 36 1,1 71 0,0-1-1,18 19 1,-1-36 0,-17-53 15,35 0-16,1-36 1,-19-17 0,-34-52-1,-19 34 1,-17 53-16,0 54 31,0 17-15,0 35-1,0-71-15,-17 19 16,-1-1 15,18-53 1,0-17-32,0 0 15</inkml:trace>
  <inkml:trace contextRef="#ctx0" brushRef="#br1" timeOffset="90186.69">13423 8872 0,'-17'-17'16,"-19"17"0,1-18-1,35 53 1,0-17-1,35 0 1</inkml:trace>
  <inkml:trace contextRef="#ctx0" brushRef="#br1" timeOffset="90604">13705 8996 0,'53'0'0,"-106"0"0,124 0 46,-89 0-30,1 0 0,-72 0-1,54 17-15,-35 19 16,52 17 0,18 0-1,53-36 1,53 18-1,-18 18 1,-70-17 0,-18 17-1,-89-18 1,-16-35 0,-19 0 15,54 0-16,34-35 1,36-1 0,71-34-1,35 17 1</inkml:trace>
  <inkml:trace contextRef="#ctx0" brushRef="#br1" timeOffset="90871.51">14358 8749 0,'0'0'16,"0"-18"-16,0 1 0,0-1 15,0 36 1,-18 52 0,1-35-16,-36 71 31,0 18-16,18-1 1,35-35 0,0-35-1,35-35 1,18-18 0</inkml:trace>
  <inkml:trace contextRef="#ctx0" brushRef="#br1" timeOffset="91086.74">14129 9084 0,'0'0'0,"0"-18"32,-53 18-32,70 0 31,54 0-16,35 0 1,-71 0-16,89-17 16,-89-1-16</inkml:trace>
  <inkml:trace contextRef="#ctx0" brushRef="#br1" timeOffset="91470.32">14852 8714 0,'-18'-18'0,"36"36"0,-36-54 16,36 36-16,-36 0 16,18 71-1,53 17 1,53 0 0,-88-88-16,88 18 15,35-18 16,-88 0-15,-36 0 0,-34 0-1,-125 53 1,37 0 0,-37 70-1,1-17 1,53-35-1,53-36 1,70-35 15</inkml:trace>
  <inkml:trace contextRef="#ctx0" brushRef="#br1" timeOffset="92453.63">16298 8802 0,'0'0'0,"0"-18"0,0-52 31,0 52-31,-35 18 15,0 71 1,-1 105 0,19 0-1,-1-70 1,1 0 0,-1-53 15,0-35-16,71-89 17,0 0-17,53-70 1,-18 71 0,18 17-1,-88 53-15,70 35 16,-35 36-1,0 34 1,-18 1 0,-35-53-1,70-35 1,1-18 0,35-53-1,17-53 16,-70-17-15,-35-54 0,-36 19-1,-17 105 1,17 53-16,1 0 16,-1 35-1,18 71 1,0-36-1,35 1 1,-17-71-16</inkml:trace>
  <inkml:trace contextRef="#ctx0" brushRef="#br1" timeOffset="92786.27">17357 9155 0,'0'0'0,"17"52"16,-17-34-1,88-18 32,-52 0-47,70-53 16,17-17-1,-88-19 1,-35 19 0,-70 52-1,-36 18 1,71 18-16,-106 88 15,52 0 1,89-18 0,18-18-1,88-34 1,0-19 0,35-34-1,-106-1 1</inkml:trace>
  <inkml:trace contextRef="#ctx0" brushRef="#br1" timeOffset="93288.26">18045 8855 0,'0'0'16,"0"-71"-16,0 18 16,0 36-1,-36 52 1,19 53-1,-1 53 1,0 0 0,1-17-1,-19-54 1,36-34 0,0-72 30,0-17-30,0 36-16,36-71 16,52-1-1,-18 36 1,54 53 0,-1 36-1,-52 34 1,-71 1-1,-88 17 1,-36-35 0,-34-18-1,52-35 1,70 0 0,72-53 30</inkml:trace>
  <inkml:trace contextRef="#ctx0" brushRef="#br1" timeOffset="95835.22">18732 9031 0,'0'0'0,"-17"-18"16,17 1-16,-18-18 16,89-18-1,-36 35-15,53-35 16,-35 18 0,18-18-1,-142 53 16,36 0-31,-106 53 16,35 0 0,71 0-1,17 17 1,53-17 0,106-35-1,-70-1 1,-18 1-1,-124 17 17,36-35-32,-71 53 15,0 18 1,71-54-16,35 36 16,0 0 15,106-35-16,53-18 1,17-18 0,-35-17-1,18-71 1,-106-35 0,-36-18-1,-17 71 1,0 18-1,-35 70 1,-35 70 0,-19 54-1,54 17 1,35-53 0,0 0-1,53-53 16,71-17-15,-1-18 0,71-18-1,-70-35 1,-89 0 0,-35 1-1,-53 34 1,-35 18-1,52 35 1,19 18 0,17 18-1,35-18 1,53-36 0,0-17-1,1-17 16,-19-36-15,-35-18 0,1-17-1,-36 17 1,0 107 15,0-19-31,0 54 16,0-1-1,0-52-15,0 17 16,0 1 0,0-19-1,0-34 17,0-36-17,53-36 1,0 37 15,-36 34-31,54-35 16,17 35-1,-70 54 1,17 52 0,-35-18-1,0 1 1,0-53-1,18-18 17,52-53-17,1-18 1,17-35 0,-71 89-16,36-54 31,-17 53-16,-36 89 17,0 0-17,0-54-15,0 54 16,17-54-16,19 36 16,34-17-1,18-36 1,1 0-1,-1-18 1,-18-53 0,-52 54-16,0-54 15,-18 1 1,-36 52 0,-17 18-1,36 88 16,17-35-15,0 18 0,53-36-1,0-17 1,35-18 0,18-36-1,-53 1 1,-36 0-16,18-71 15,-17 35 1,0 54 0,-18 70-1,-36 0 1,1 52 0,-18-52 15,36-35-16,17-36 32,0 1-47,88-72 16,-18 1 0,36 0-1,-35 88 1,-54 18-1,1 70 1,0 0 0,-1-53-1,1-17-15,35 0 16,0-18 0,0 0-1,0-71 1,-18-17 15,-17 35-31,70-159 16,-35 71-1,-18 18 1,-35 87 0,-53 36-1,-35 159 1,53-35-1,17 52 1,18-52 0,0-54-1,18-52-15,34 17 16,19-17 0,-53-18-16,35 0 31,35-53-16,-71-18 1,-17 1 0,0 52-16</inkml:trace>
  <inkml:trace contextRef="#ctx0" brushRef="#br1" timeOffset="96018.49">21837 8925 0,'0'0'16,"-35"0"-16,35-17 15,70-1 1,71 18 0,0 0-1,-17 0 1,-54 0 0,-70-18-1</inkml:trace>
  <inkml:trace contextRef="#ctx0" brushRef="#br1" timeOffset="97720.4">582 10954 0,'0'0'0,"-18"-18"0,-123 0 31,124 18-15,17 18-16,0 17 16,0-17-1,17 0-15,72-18 31,16-18-15,36-53 0,-35-17-1,-18-35 1,-88 35 0,0 52-16,0 1 15,-52 35 1,16 88-1,19 71 1,17-18 0,0-88-16,0 159 15,0-89 1,0-17 0,0-71-1,0-52 1,-18-54 15,-88-52-15,-17-1-1,52 71 1,54 88 0,17 54-1,88 69 1,-18-69-1,-34-54-15,52 18 16,35-53 0,-17-35-1,53-89 1,-53-17 0,17-106-1,-105 124 16,-18 34-15,0 72 0,-71 52-1,54 53 1,-36 106 0,17 88-1,19-70 1,-19 70-1,36-52 1,0 17 0,36-124-1,-19-88-15,36 54 16,35-89 0,54-71-1,-37-35 16,-52-88-15,-53 35 0,-17 106-16,-72-105 15,-122-1 1,52 106 0,36 35-1,87 18 1,54-35-1,70 0 1,71-36 0,-18-17-1</inkml:trace>
  <inkml:trace contextRef="#ctx0" brushRef="#br1" timeOffset="100486">2311 11007 0,'-18'0'16,"36"0"-1,17 0 1,88-36 0,54-34-1,-36-18 1,-106 17-1,-52 18 1,-89 53 0,0 35-1,-35 54 1,88 16 0,71 1-1,-1-88-15,71 17 31,89-35-15,-54-17 0,1-19-1,-89 1 1,-106 35 0,-70 0-1,-53 88 1,106-17-1,18 123 1,70-53 0,52-53-1,-34-70-15,106-1 16,17-34 0,17-71 15,-16-36-16,-19-17 1,-52-53 0,-71 70-1,0 36 1,-53 53 0,17 53-1,19 123 1,-19 106-1,1-36 1,35-105 0,71-35-1,-18-71 1,70-18 0,71-70-1,-176 70-15,105-70 31,-70-18-15,-53 53 0,-35 36-1,-18 52 1,-18 71 0,54 35-1,17-53 1,53-53-1,35-17 1,53-53 0,18-53-1,-89-1 1,-70 1 0,0 0-1,0 123 16,0-17-15,0 88 0,-17-18-1,-36 18 1,53-71 0,-18-35-1,36-35 16,-18-1-31,53-69 16,0-19 0,-1 54-1,1 70 1,18 35 0,0 71-1,-36-18 1,-35-35 15,17 17-15,1-52-1,35-18 1,0-35 0,0-53-1,17-54 1,-34 19-1,34 52 1,-52 71 0,-18 89-1,0-72-15,0 107 16,-18-36 0,1 18-1,52-71 1,71-17 15,0-18-15,-71 0-16,106-53 15,0-35 1,-70-18 0,-54 0-1,-70 71 1,-17 35-1,-71 105 1,123-16 0,0-1-1,36-35 1,35-18 0,70-35-1,54-71 1,-71 1 15,-36-18-15,-35-18-1,18 71 1,-70 52 15,-1 1-31,-17 70 16,35-17-1,0-1 1,0-52 0,0-53 15,17-18-15,36-71-1,36 1 1,-19 52 15,-17 53-15,-35 89-1,-18 35 1,0 17 0,17-52-1,36-1 1,35-70-1,-17 0 1,-36-17-16,53-54 16,-17-35-1,0-70 1,-54 35 0,-17 53-1,0 70-15,0-17 16,-35 52 15,-18 54-15,18 88-1,17-36 1,0 18 0,18-105-16,36 17 15,34-53 1,54 0-1,-1-53 1,-52 17 0,-54-52-1,-17 71-15</inkml:trace>
  <inkml:trace contextRef="#ctx0" brushRef="#br1" timeOffset="100552.48">6279 11130 0</inkml:trace>
  <inkml:trace contextRef="#ctx0" brushRef="#br1" timeOffset="100668.31">6967 10971 0,'18'0'15</inkml:trace>
  <inkml:trace contextRef="#ctx0" brushRef="#br1" timeOffset="101702.75">7320 11254 0,'0'0'0,"18"-18"0,-18 0 16,0-17-16,17-18 15,-17-35 1,18 35-1,53 53 1,-1 0 0,1 18-1,-1 105 1,-52 18 0,-18-35-1,0-18 16,-35-52-15,17-36 0,18-71-1,0-17 1,35-71 0,71 18-1,0 88 1,17 35-1,-87 18-15,52 53 16,-70 53 0,-18 35-1,0-53 1,0-17 0,17-53-1,54-18 16,35-36-15,17-52 0,-52 0-1,17-36 1,-88 36 0,-18 106 15,0 52-16,-34 54 1,16-1 0,36-52-1,0-53-15,18 17 16,35-35 0,70-18-1,18-35 1,-52-35 15,-54-35-15,-88-1-1,-53 71 1,-35 53 0,35 0-1,36 71 1,52-18-1,18-36-15,18 19 16,52-36 0</inkml:trace>
  <inkml:trace contextRef="#ctx0" brushRef="#br1" timeOffset="102052.06">9313 10830 0,'0'0'0,"0"-35"0,18 0 16,-18-1 0,0 19-1,0 70 1,-18 70 0,-52 18-1,34 18 1,36-53-1,0 0 1,53-36 0,0-52-1,53-18 1,0-53 0,-35 0-1,-19-88 1,-52 106-1</inkml:trace>
  <inkml:trace contextRef="#ctx0" brushRef="#br1" timeOffset="102135.12">9066 10989 0,'0'0'16,"-17"0"-16</inkml:trace>
  <inkml:trace contextRef="#ctx0" brushRef="#br1" timeOffset="102268.81">9666 10936 0,'53'0'15,"-35"0"1,-18-35 0,-53 35-1</inkml:trace>
  <inkml:trace contextRef="#ctx0" brushRef="#br1" timeOffset="103035.07">6174 10989 0,'-18'0'0,"36"0"0,-107 35 32,107-35-17,70 0 1,53 0-1,36 0 1,-54 0 0,-17 0-1,-88 0 1,-18 18 0,70-18-1,-34 0 1</inkml:trace>
  <inkml:trace contextRef="#ctx0" brushRef="#br1" timeOffset="103775.09">8908 11007 0,'0'0'0,"-18"0"0,53 0 47,-17 0-31,17 0-16,89 0 15,52 0 1,-70 0-1,17 0 1,-105 0-16,35 0 16,-71 0 62</inkml:trace>
  <inkml:trace contextRef="#ctx0" brushRef="#br1" timeOffset="106084.66">1041 12718 0,'0'0'0,"0"17"16,-18 19 0,18-19-1,-18 1-15,36-18 31,0 0-31,105-88 32,1 17-17,52-52 1,-105 34 0,-54-16-1,-52 87 1,17 18-16,-70 18 15,-18 140 1,36 36 0,-1 53-1,-17 88 1,53 18 0,17-159-1,18-17 1,53-107 15,35-52-15,18-89-1,-71 54-15,71-89 16,-35-88 0,-71 17-1,-89-17 1,-34 53-1,17 71 1,0 34 0,142 19 15,69-1-15,72-52-1,52-36 1,-176 88-1,53-52 1,-18-19 0,-70 72-1,-18 34 17,-18 1-17,-17 88 1,17-18-1,18 18 1,53-53 0,35-36-1,0-34 1,71-89 0,-71 18-1,-70-36 1,-53 36-1,-71 35 17,18 53-17,-36 35 1,36 71 0,88-18-1,18 18 1,35-53-1,70-53 1,-88 0-16,89-17 16,35-54-1,-71 0 1,-35-34 0,-36 69-1,-17 19 1,-35 105 31,17 0-32,18 18 1,0-36 0,0-52-16,53 0 15,53-18 1,-18-18-1,36-52 1,-54-1 0,-34-52-1,-36 52 1,0 53 0,-18 36-1,-17 53 1,17 52 15,18-35-15,18 18-1,35-106 1,35 0 0,0-35-1,36-53 1,-54-1-1,-35 1 1,-17 35 0,-36 71-1,1 35 1,-19 53 0,19-36-1,-18 1 1,17-36 15,53-70 0,36-53-15,-18 17 0,35-17-1,-53 88-15,18 0 16,18 53-1,-18 35 1,-1-18 0,19 1-1,-36-53 1,36-18 0,-36-36-1,36-52 1,-1 0-1,36-53 17,-88 88-32</inkml:trace>
  <inkml:trace contextRef="#ctx0" brushRef="#br1" timeOffset="106803.1">4445 12859 0,'0'35'16,"0"0"-1,0-17 1,18-18 0,-1 0-16,1-18 15,-18-35 1,0-35 0,-53 0-1,0 35 1,-53 35 15,53 54-15,-17 87-1,34-35 1,19 18 0,17-35-1,35-18 1,18-53-1,35-18 1,18-53 0,-18-34-1,0-54 1,-70 124-16,0-106 16,-1-1-1,-17 72 1,0-1 15,-35 89 0,17 17-31,-17 106 16,18-17 0,17 35-1,0-54 1,70 1-1,36-71 1,17-35 0,1 0-1,-71-35 1,0 0 0,-53 17-1,0-17 1,0 17-1</inkml:trace>
  <inkml:trace contextRef="#ctx0" brushRef="#br1" timeOffset="106944.06">5062 12929 0,'0'0'0,"0"-17"62,0-1-46</inkml:trace>
  <inkml:trace contextRef="#ctx0" brushRef="#br1" timeOffset="108135.2">6368 12559 0,'0'0'0,"0"-18"16,17 1-1,-17 34 32,0 1-47,0 0 0,0 123 16,0-18-1,0-35 17,0-35-17,18-53 1,17 0 0,0-53-1</inkml:trace>
  <inkml:trace contextRef="#ctx0" brushRef="#br1" timeOffset="108250.65">6544 12224 0,'-18'0'0,"36"0"0</inkml:trace>
  <inkml:trace contextRef="#ctx0" brushRef="#br1" timeOffset="108467.53">6368 12259 0,'0'18'16,"0"-1"-1,35-17 17,0 0-17,-17-17 1,-18-19 0,0 1-1,-35 35 1,17 0-16,18 53 31,35-35-15,0-1-16</inkml:trace>
  <inkml:trace contextRef="#ctx0" brushRef="#br1" timeOffset="108750.86">7091 12259 0,'0'0'15,"-18"18"17,1-1-17,17 1-15,-36 52 16,-34 72 0,17 34-1,35-70 1,1 17-1,17-52 1,35-54 0,-18-17-16,36-17 15,36-54 1,-89 1 0</inkml:trace>
  <inkml:trace contextRef="#ctx0" brushRef="#br1" timeOffset="108918.47">6826 12682 0,'-53'0'16,"106"0"-16,-141 53 15,88-53 1,88-17 0,71-1-1,-18-17 1,-106 35-16,71-18 0</inkml:trace>
  <inkml:trace contextRef="#ctx0" brushRef="#br1" timeOffset="109184.43">8114 12418 0,'0'0'15,"0"-18"-15,0 0 0,0 1 16,0 34-1,-18 72 1,18-19 15,-17 71-15,17-123-16,0 70 16,-18 0-1,0-70 1,-17-18-1,0-18-15</inkml:trace>
  <inkml:trace contextRef="#ctx0" brushRef="#br1" timeOffset="109784.68">7673 12718 0,'-35'0'0,"70"0"0,-88 0 0,53-18 16,71 18-1,105 0 1,18-35-1,-141 35-15,159-53 32,-107 18-17,-52-54 1,-35 1 0,-18 53-1,-18 35 1,1 53-1,-19 53 1,19-18 0,-1 71-1,-17-36 1,17-52 0,18-36-1,0-88 16,18-35 1,35-18-17,-36 88-15,54-52 16,52 17 0,1 70-1,-71 54 1,-53 17-1,-18 18 1,-35-53 0,18-18-1,35-17 1,35-89 15,-17 54-31</inkml:trace>
  <inkml:trace contextRef="#ctx0" brushRef="#br1" timeOffset="110168.19">8961 12700 0,'0'-35'32,"0"17"-17,35 0 1,-18 18-16,54 0 15,52 0 1,-34 36 0,-54 17-1,-35 52 1,-18 1 0,1-70-1,-1-19 1,18-34-1,0-36 17,0-18-17,53-52 1,0 52 0,-18 36-1,18 35 1,-18 0-16</inkml:trace>
  <inkml:trace contextRef="#ctx0" brushRef="#br1" timeOffset="111367.39">9701 12612 0,'0'0'0,"0"-18"32,-35 1-17,-18 17 1,-17 105 15,52-52-31,18-35 16,0 105-1,0-70 1,53-17 0,53-36-1,-36 0 1,54-106-1,-89 18 1,-35-36 0,-71 36-1,-17 88 1,-18 0 0,89 18-16,-54 52 15,54 36 1,17-18-1,70-35 17,36-35-17,-35-18 1,34-36 0,-16-52-1,-36 0 1,-18 17-1,-35 107 17,0-19-32,0 54 15,0 35 1,0-53 0,17-18-1,72-35 1,-19-18-1,18-52 1,-70-1 15,-18 1-15,0 52 0,-35 71 15,35 17-16,0-17 1,0-17 0,53-19-1,0-17 1,-18-17 0,-35-1-16,53-53 15,-36-17 1,-17 53-1,0 88 32,0 35-31,0-70-16,0 35 16,18-36 15,17-17-16,18-53 1,18-35 0,-1 0-1,1 53 1,-53 35 0,-18 70-1,-18 18 1,-35-35-1,35-35 1,-17 17-16,0-35 31,0 0-15,17 0-16</inkml:trace>
  <inkml:trace contextRef="#ctx0" brushRef="#br1" timeOffset="111967.17">1623 14146 0,'0'0'0,"0"-17"15,0-71 1,17 70-1,19-35-15,-19 53 32,-17 35-17,-17 124 1,-19-18 0,-17 53-1,36-141-15,-18 18 16,-1-1-1,19-87 1,52-54 0,-17 53-16</inkml:trace>
  <inkml:trace contextRef="#ctx0" brushRef="#br1" timeOffset="112167.44">1640 14217 0,'0'-71'0,"0"142"0,18-177 0,0 36 15,52 87 1,1 54-1,17 17 17,18 35-17,-71-34 1,-17 16 0,-1-87-1,1-36 1,0-34-16</inkml:trace>
  <inkml:trace contextRef="#ctx0" brushRef="#br1" timeOffset="112367.49">2258 13988 0,'0'-36'0,"0"72"0,0-89 0,-18 17 16,-17 54 0,17 88-1,1 35 1,-19 0-1,19 18 1,17-71 15,0-70-15,88-36-16</inkml:trace>
  <inkml:trace contextRef="#ctx0" brushRef="#br1" timeOffset="112717.27">2522 14252 0,'0'-17'0,"0"34"0,-53-17 32,-17 88-17,17 36 1,53-54 0,0-52-16,35 35 15,89-53 1,34-71-1,-52 1 17,-35-36-17,-71 0 1,-71 36 0,-35 70-1,18 17 1,0 36-1,70 18 1,71-54 0,36-17-1</inkml:trace>
  <inkml:trace contextRef="#ctx0" brushRef="#br1" timeOffset="113100.48">3281 14129 0,'0'0'16,"35"-18"-16,18-17 0,-18-18 15,-35 35-15,0-17 16,-106 0 15,18 70-15,0 36 0,70-1-1,18-17 1,53-18-1,-35-35-15,53 36 16,34 16 0,-87 37-1,-36-36 1,-70 0 0,-35-53-1,17-18 1,53-35-1,35 0 1,18 18 15,0 17-31</inkml:trace>
  <inkml:trace contextRef="#ctx0" brushRef="#br1" timeOffset="113233.96">3034 14464 0,'18'18'15,"-36"-36"-15,106 106 16,-70-88-16,35 18 15,52-18 1,19-36 0,-36-16-1,-35-1 1</inkml:trace>
  <inkml:trace contextRef="#ctx0" brushRef="#br1" timeOffset="113350.43">3651 14217 0,'88'18'0,"-176"-36"16,176 53-16,-229 36 16,141 35-1,0-89-15</inkml:trace>
  <inkml:trace contextRef="#ctx0" brushRef="#br1" timeOffset="113450.49">3634 14587 0,'53'-17'15,"35"-19"1,18-16-1,-36-72 1</inkml:trace>
  <inkml:trace contextRef="#ctx0" brushRef="#br1" timeOffset="113585.64">3898 14446 0,'0'71'15,"0"-54"1,18-17-16,-1 0 31</inkml:trace>
  <inkml:trace contextRef="#ctx0" brushRef="#br1" timeOffset="113618.8">4180 14446 0</inkml:trace>
  <inkml:trace contextRef="#ctx0" brushRef="#br1" timeOffset="113800.09">4092 14429 0,'0'17'16,"0"1"-16,53 52 15,0-34 1,0-36-1</inkml:trace>
  <inkml:trace contextRef="#ctx0" brushRef="#br1" timeOffset="114150.14">4533 14482 0,'53'-71'15,"0"-17"1,-35-71 0,-18 36-1,0 70 1,-18 17-1,-17 36 1,-1 71 0,36 35-1,0-18 1,-35 71 0,18-53-1,17-54 1,0-34-1,0-36 17,0 1-17,0-18 1,0-18 0,0 17-1,0 19-15</inkml:trace>
  <inkml:trace contextRef="#ctx0" brushRef="#br1" timeOffset="114950.55">3828 14164 0,'0'0'0,"-18"0"32,0 0-17,-17 0 1,35 18-16,-35 17 16,17 35-1,-17 36 1,17-17-1,18-19 1,18-35 0,70-35-1,-70 0-15,88-53 16,-36 1 0,1-54-1,-36 35 1,-17 1-1,-1 52 17,-17 36-1,-17 52-15,-1 36-1,18-35 1,0-19-1,0-34-15,53-18 16,-36 0-16</inkml:trace>
  <inkml:trace contextRef="#ctx0" brushRef="#br1" timeOffset="115367.18">4251 14287 0,'0'-17'32,"18"17"-32,-54 0 15,1 0 1,-18 53 0,18 17-1,0 19 1,35-19-1,17-35 1,1-17-16,52-18 31,19-18-15,-72 1-16</inkml:trace>
  <inkml:trace contextRef="#ctx0" brushRef="#br1" timeOffset="115866.59">4586 13952 0,'0'0'0,"0"-17"0,0 34 32,0 1-32,0 0 15,0 17-15,0-17 0,-35 87 16,35-16-1,-35 34 17,17-35-17,18-35 1,-18-35 0,18-53 15,53-36-16,18-35 1,-1 36 0,36 34-1,0 36 1,-88 36 0,-1 52-1,-17 18 1,0-53-1,-35 17 1,35-52 15,-18-18-31,1 0 16,17-36-16</inkml:trace>
  <inkml:trace contextRef="#ctx0" brushRef="#br1" timeOffset="116867.43">5556 13988 0,'-17'0'0,"34"0"0,-87 0 31,105 0 16,-17 0-47,17 0 16,71-18-1,70-35 1,-70 0 0,-106 18-1,-35 17 1,-71 18-1,-106 71 1,106 17 0,89-35-1,34 0 1,54-36 0,88-17-1,-18 0 1,-124-17-1,-70 17 1,-88 17 0,36 36 15,-37 36-15,125-54-16,-19 53 15,36 36 1,124-72-1,-1-52 1,89-17 0,-36-54-1,54-88 1,-124 1 0,-89 34-1,-17 1 1,0 70-1,0 71 1,-70 123 15,34-36-15,19-87-16</inkml:trace>
  <inkml:trace contextRef="#ctx0" brushRef="#br1" timeOffset="117333.11">6385 14482 0,'36'0'15,"87"-36"1,53-34 0,-52-1-1,-71-17 1,-53 17 0,-35 54-1,-71 34 1,17 72-1,89-37 1,18 37 15,88-54-15,0-35 0,88-18-1,-124-35 1,19-52-1,-89 34 1,0 36 0,17 70-1,-34-35-15,17 53 16,0 17 0,0-17-1,0 18 1,-18-53-1,-17-36 17</inkml:trace>
  <inkml:trace contextRef="#ctx0" brushRef="#br1" timeOffset="117499.56">7461 14093 0,'18'0'16,"0"18"-1,-1 0-15,1 52 16,-18-17 0,0 53-1,0-53 1</inkml:trace>
  <inkml:trace contextRef="#ctx0" brushRef="#br1" timeOffset="118684.28">7585 14482 0,'0'0'16,"35"-53"-16,36-36 15,-1 19 1,18-36 15,-35 53-15,-18 53 0,-35 18-1,0-1 1,0 1-16,0 70 15,0-35 1,0 35 0,36-35-1,70-53 1,-1 0 0,-16-35-1,-1-36 1,-53 1-1,-35-18 1,-18 52 15,-52 36-15,35 36 0,35 17-1,0 35 1,0-35-1,88 0 1,-18-53 0,1 0-1,17-53 1,-53-18 0,-17 1-1,-18 34 1,-18 89 15,-17-18-15,0 36 15,35-36-15,-18-35-16,18-17 31,35-1-16,36-53 1,-18 1 0,-35 70-16,17-53 15,0 53 1,-17 18 0,-18 35-1,17-1 1,1 19-1,17-36 1,36-35 15,-36 0-15,18-35 0,-18-53-1,-35 17 1,53-87-1,0-19 1,-35 36 0,-18 88-1,-18 53 1,-52 88 0,34 18-1,19 35 1,17-105-16,-18 69 15,18 19 1,18-54 0,52-34 15,18-19-15,1-17-1,-72-17-15,72-36 16,-54 0-1,-18-35 1</inkml:trace>
  <inkml:trace contextRef="#ctx0" brushRef="#br1" timeOffset="118899.49">9031 13988 0,'35'0'31,"1"0"-31,-19 0 16,89-18-16,-71 0 15,71 1 1,0-1 0,-88-17-1,-36 35 1</inkml:trace>
  <inkml:trace contextRef="#ctx0" brushRef="#br1" timeOffset="119650.03">6332 14058 0,'0'-17'32,"0"34"-1,0 1-16,0-1-15,0 19 0,0 70 16,0-18 0,0 18 15,36-53-15,-19-36-16,71 1 15,-52-18-15</inkml:trace>
  <inkml:trace contextRef="#ctx0" brushRef="#br1" timeOffset="120150.48">7285 14235 0,'53'-36'31,"-36"36"-31,1 0 16,17-17-1,-17 17-15,-18-18 16</inkml:trace>
  <inkml:trace contextRef="#ctx0" brushRef="#br1" timeOffset="121049.51">10089 14023 0,'-70'0'32,"70"-18"-17,0 1 1,53 17-1,35-36 1,-53 36 0,-17-17-1,-18-1 1,-18 18-16,-88 0 16,1 71-1,69-36 1,19 18-1,17-36 1,70 1 15,1-18-15,-54 0 0,-34 18-1,-71-1 1,-54 36-1,37 35 1,87 1 0,53-36-1,53-36 1,36-17 0,-36 0-1,0-17 1,-70-54-1</inkml:trace>
  <inkml:trace contextRef="#ctx0" brushRef="#br1" timeOffset="121249.5">10178 14199 0,'0'-17'16,"0"34"-16,-18-52 16,0 35-16,1 18 31,17-1-31,35 19 15,36 34 1,-36-17 0,-35-35-1,17-18 1,1 0 0</inkml:trace>
  <inkml:trace contextRef="#ctx0" brushRef="#br1" timeOffset="121466.1">10354 14270 0,'0'0'0,"0"-35"15,0 17 1,-18 18 0,-35 35 15,1 18-15,-1 0-1,0 0 1,35-35-1,18 17 1,53-35 0,-35 0-16</inkml:trace>
  <inkml:trace contextRef="#ctx0" brushRef="#br1" timeOffset="121832.46">10601 14252 0,'0'0'0,"0"-17"16,0 34 15,0 1-15,-18 88 0,1 35-1,-19 18 1,1 17-1,0-35 1,-36 71 0,-17 17-1,53-176-15,-18 35 16,-88 71 0,123-106-1,36-124 16,35-17-15,0 0 0</inkml:trace>
  <inkml:trace contextRef="#ctx0" brushRef="#br1" timeOffset="122150.04">10495 14464 0,'0'0'0,"0"-53"15,0-53 1,0 71 0,18-18-1,35 35 1,35 18 0,0 18-1,-53 35 1,-35 88-1,-35-70 1,-53-1 15,35-52-15,18-18 0,-1 0-1,19-36-15</inkml:trace>
  <inkml:trace contextRef="#ctx0" brushRef="#br1" timeOffset="123733.25">12047 10918 0,'-17'0'0,"34"0"0,-70 0 31,53 18-31,0 0 15,0-1-15,0 1 16,53 0 0,-17-18-1,105-18 1,-35-35 0,-1 0-1,-87-17 1,-18 34-1,-35 19 1,-18 17 0,53 70-1,-35 54 1,17-18 0,0 52-1,18-34 1,0-71-1,0-36 1,-17-17 15,-54-53-15,-52-17 0,87 35-1,1 35 1,35 53 15,71-18-15,17-18-1,88-17 1,18-17 0,0-54-1,-53-35 1,-70 36-1,-36-36 1,-35 18 0,0 70-1,0-17 1,0 17 0,0 89-1,-88 105 1,0 18-1,17 106 1,18 123 0,36-176-1,17 18 1,0-142 0,70-52-1,54-89 1,-1-52-1,107-142 1,-178-35 15,-52 71-15,-123-36 0,-53 53-1,70 89 1,106 52-1,17 1 1,89 17 0,18-36-1,-36 19-15</inkml:trace>
  <inkml:trace contextRef="#ctx0" brushRef="#br1" timeOffset="126282.91">14146 11148 0,'-17'0'0,"34"0"0,-52-18 16,35 0-16,0-17 16,53 0-1,88-36 1,-17 1-1,-107 17 1,-52 18 0,-89 17-1,-52 71 1,53 35 0,105-17-1,18-1 1,71-17-1,34-53 1,-16 0 15,-54-18-15,-106 18 15,1 18-15,34 0-16,-34 88 15,52-1 1,1-16 0,87-36-1,18-53 1,124-18 0,-88-17-1,17-89 1,-53-35-1,-53 18 1,-17-17 0,-18 69 15,-36 89-15,-34 106-1,17 18 1,53 34-1,0-34 1,106 17 0,0-88-1,-1-53 1,37-35 0,-37-54-1,-69 1 1,-36-35-1,-71 87 1,-35 72 0,53 34 15,53 54-15,53-18-1,18-53 1,52-36-1,-17-17 1,0-53 0,-35-53-1,-36 1 1,-35-19 0,0 106-16,0 1 15,0 34 1,-18 107-1,1-36 1,17 18 0,0-53 15,0-35-15,0-36 15,17-53-16,18-70 1,-17 106-16,35-53 16,-18 17-1,36 71 1,-18 18 0,0 70-1,-18 18 1,-35-36-1,0-34-15,0 17 16,0-36 0,18-52 31,35-36-32,-18-34 1,-18 69-16,36-70 15,0 36 1,-17 52 0,-19 18-1,-17 71 1,-35 35 0,35-71-16,-35 71 15,35-36 1,35 1-1,71-53 1,0-18 0,52-36 15,-122 19-31,87-72 16,-52 1-1,-54-18 1,-34 53-1,-54 36 1,-17 52 0,88 0-16,-18 18 15,18 53 1,18-35 0,35-18-1,17-36 1,19-17-1,-72 0-15,36-17 16,18-54 0,-36-35 15,-35 18-15,0 35-1,0 106 16,-35 35-15,-1 0 0,36-70-16,-35 35 15,17 0 1,18-71 31,36-17-47,17-18 15,17-88 1,1 35 0,-18 53 15,-36 53-31,19-17 16,-36 69-1,0 19 1,0 35-1,0-18 1,0-53 0,0-17-16,17-18 15,54 0 1,-18-35 0,35-53-1,0-71 1,0-18-1,-52 54 1,-36 70 15,-18 53-15,-70 88 0,17 0-1,54-35-15,-36 106 16,53-18-1,0-53 1,70-17 0,36-36-1,-35-35 1,17-35 0,-35-89-1,-53 72 1</inkml:trace>
  <inkml:trace contextRef="#ctx0" brushRef="#br1" timeOffset="126482.91">17286 11077 0,'0'0'0,"-70"0"16,87 0-1,54 0 1,52 0-1,18 0 1,-70-17 0,-18-1-1</inkml:trace>
  <inkml:trace contextRef="#ctx0" brushRef="#br1" timeOffset="127583">18433 11095 0,'17'0'16,"1"0"-16,35-35 15,17-18 1,-17 35 0,35 0 15,-52 18-15,-1 53-1,-35 53 1,-53-18-1,-17 18 1,34-35 0,36-89 15,36-17-15,34-89-1,36 1 1,0 35-1,17 52 1,-105 36-16,17 0 31,-35 71-15,-53 35 0,36-18-1,17 0 1,0-70-16,35 17 15,35-35 1,36 0 0,35-70-1,-52-19 1,52-52 0,-106 88-1,-35 36 1,-71 17-1,19 70 1,16 36 0,19-18-1,70-17 17,35-71-17,0 0 1,35-18-1,-17-70 1,-71-18 0,-35-53-1,-70 106 1,-18 53 0,-18 18-1,35 17 1,71 1-1,89-19 1,-72-17 0</inkml:trace>
  <inkml:trace contextRef="#ctx0" brushRef="#br1" timeOffset="127881.99">20408 10689 0,'0'0'0,"0"-17"15,0-36 1,0 70 0,-88 89-1,53 18 1,-1 17 0,1 17-1,35-87 1,0 17-1,53-70 1,0-18 0,18-18 15,-1-52-15,-52 17-16</inkml:trace>
  <inkml:trace contextRef="#ctx0" brushRef="#br1" timeOffset="128099.18">20197 10901 0,'0'0'16,"-71"0"-16,53 0 0,89-18 31,35 18-15,52 18-1,19-18 1,-142 0-16,71 0 15,-53 0 1,-71 17 0,-35-17-1</inkml:trace>
  <inkml:trace contextRef="#ctx0" brushRef="#br1" timeOffset="129964.82">13811 12347 0,'0'0'16,"-35"18"0,53-18 15,17 0-15,35-35-16,54-1 15,-1-17 1,-105-17-1,-18 35 1,0 17-16,-71 18 16,19 18-1,-19 105 17,18 89-17,18-36 1,-53 194-1,35-158 1,17 35 0,19-35-1,17-124 1,17-17 0,89-89-1,-70-17-15,87-54 16,18-87-1,-70-53 1,-71 52 0,-89-52 15,1 106-15,-35 52-1,105 53 1,36 18-1,88-35 1,105-18 0,19-17-1,-54 17 1,-88 0 0,-70 53-1,-53 17 16,17 1-31,-35 53 16,35 17 0,18-18 15,89-52-15,16-18-1,-16-18 1,52-52-1,-106-18 1,-35-1 0,-88-16-1,-18 69 1,18 36 0,0 88-1,70-70-15,-17 70 16,17 18-1,36-18 1,52-70 0,54 0-1,70-71 17,-88 0-17,17-18 1,-35-17-1,-88 53 1,-17 70 15,-19 71-15,19 0 0,17-53-1,70 0 1,18-53-1,-17-18 1,-36 0-16,53-52 16,-35-1 15,-17 18-15,-36 0-1,0 71 16,-18 0-31,-17 70 16,17-18 0,18-17-1,18-17 1,70-36 0,18-18-1,0-53 1,-18 1-1,-53-1 1,-35 36 0,0 53 31,-18-1-47,-17 36 15,-18 35 1,36-52-1,-1-1 1,18-17 0,-35-18-16</inkml:trace>
  <inkml:trace contextRef="#ctx0" brushRef="#br1" timeOffset="130683.46">15963 900 0,'0'-441'16,"35"-18"-16,18 459 16,36 0-1,-266 900-15,371-1800 0,-159 900 16,1 0-1,-1 0 1,0 0 0,18 265 15,53 405-15,-18-476-1,71-106 1,-53-70-1,35-353 1,-70-565 0,-89 900 15,-53 0-15,36 0-16,-36 0 15,-52 0 1,0 0-1,87 512 1,36-1 0,18-370 15,70-70-15,36-54-1,-19-810 1,1 334-1,-35 459 1,-36 0 0,-17 0-1,-71 0 17,18 0-17,-1 0 1,19 0-1,17 265 17,35 158-32,-17-282 0,52 106 31,54-124-15,-54-87-1,18-36 1,-35 0-1,0-1235 1</inkml:trace>
  <inkml:trace contextRef="#ctx0" brushRef="#br1" timeOffset="134230.85">16051 12594 0,'0'-17'16,"-35"-19"15,17 36-31,1 0 15,-36 0 1,18 36 0,-1 34-1,19-17 1,-19 0 0,36-35-1,36-18 32,-19 0-47,72-53 16,-19 17-1,18 19 1,-35 17 15,0 17-15,18 54-1,-36-18 1,36 0 0,-19-18-1,-34-35-15,53 0 16,-36 0 0,-17-53-1,52-17 1,1-1-1,52 0 1,-17 36 0,-71 35-16,89 0 31,-54 18-31,-70 35 31,0 17-15,-17-34-1,17-19-15,-18 1 16,18-36 15,0-35-15,0-17 0,-53-18-1,0 52 1,-35 19-1,35 34 1,-18 71 0,1 18-1,70-35 1,0-54 0,0 54-1,0-53 1,70-18-1,-34 0 1,87-89 0,1-34-1,-18 17 1,17-106 0,-105 89-1,-18 70 1,-36 53-1,-52 88 1,53 53 0,0 1-1,35-1 17,35-71-17,35-17 1,1-35-1,17-18 1,-70 0-16,35-36 16,17-16-1,-52 52-15</inkml:trace>
  <inkml:trace contextRef="#ctx0" brushRef="#br1" timeOffset="134497.95">18433 12559 0,'-18'18'31,"0"-18"-31,-17 35 16,-18 53-1,18-35 1,0 17 0,35-52-1,0-36 1,0 1 0</inkml:trace>
  <inkml:trace contextRef="#ctx0" brushRef="#br1" timeOffset="134664.04">18433 12330 0,'0'0'16,"0"-18"-16,-53 0 0,-18-17 15,18 35 17,71 35-1,35-17-31</inkml:trace>
  <inkml:trace contextRef="#ctx0" brushRef="#br1" timeOffset="134930.87">18785 12241 0,'0'-17'16,"-17"34"-1,-1 36-15,-35 18 16,-17 70 0,17-53-1,35 36 1,18-36 15,53-71-15,0-17-1,-18-35 1</inkml:trace>
  <inkml:trace contextRef="#ctx0" brushRef="#br1" timeOffset="135098.26">18556 12541 0,'0'0'0,"0"-17"15,0-1-15,0 0 16,53 1-1,53-1 1,-71 0-16,36-17 16,-18 17-1</inkml:trace>
  <inkml:trace contextRef="#ctx0" brushRef="#br1" timeOffset="135497.79">19950 12030 0,'0'0'0,"0"-36"16,35-52-1,-35 106 1,-18 0 0,-17 105-1,-18 71 1,18-53-1,-1 18 1,36-71 0,0-35-1,18-53 1,-18-18 0</inkml:trace>
  <inkml:trace contextRef="#ctx0" brushRef="#br1" timeOffset="136098.82">19544 12471 0,'0'0'0,"-18"0"16,71 0-1,71-18 1,87 0 15,-17-17-15,18-18-1,-106-53 1,-106 71-16,0-53 16,-35 17-1,-36 54 1,0 70 0,54 35-1,-1 88 1,1-52-1,-1-36 1,-17-18 0,35-52-1,0-36 32,17-34-31,89-37-1,35 19 1,-35 34 0,17 36-1,-70 71 1,-53-18 0,0-35-16,-53 70 15,1-35 1,34-18-1,0-17 1,36-36 15,0 0-15</inkml:trace>
  <inkml:trace contextRef="#ctx0" brushRef="#br1" timeOffset="136497.35">20796 12506 0,'0'0'0,"0"-18"0,0-17 16,0 0-1,71-1 1,17 19 0,-35 17-1,0 53 1,-53-36-16,0 54 15,0 17 1,-35-17 0,17-54-1,18-34 32,0-1-47,18-35 16,34-17-1,-16 17 1,17 0 0,-18 35-1,53 18 1</inkml:trace>
  <inkml:trace contextRef="#ctx0" brushRef="#br1" timeOffset="137730.62">21608 12382 0,'0'0'0,"-53"0"16,-53 0-1,53 18 17,-18 53-17,36 17 1,17-35-1,18 17 1,71-52 0,17-18-1,18-35 1,-35-18 0,-18-35-1,-36-1 1,-52-34-1,-53 105 1,-53 36 0,17 70-1,89 0 17,35 18-17,0-71-15,70 18 16,36-17-1,35-36 1,-35-18 0,18-53-1,-36-17 1,-35 18 0,-36 52-1,-17 53 16,-17-17-31,-1 35 16,0 0 0,18 17-1,0-52 17,36-18-17,17 0 1,0-35-1,0-71 1,-18 53 0,-35 35-16,35-17 15,-35 70 17,-53 54-17,36-37 1,17-34-16,0 53 15,0-36 1,52 0 0,19-35-1,-18 0 17,17-70-17,1-19 1,-18 19-1,-18 52 1,-35 71 15,-17 0-15,17 0 0,17-35-1,18-18 1,36-18-1,0-53 1,-1 19 0,71-54-1,-88 106 1,-35 17 15,-18 72-15,-53-19-1,-35 1 1,70-54-16,-35 1 16,36 0-1,-36-18 1</inkml:trace>
  <inkml:trace contextRef="#ctx0" brushRef="#br1" timeOffset="137765.89">22542 12753 0,'0'0'0,"-35"0"15</inkml:trace>
  <inkml:trace contextRef="#ctx0" brushRef="#br1" timeOffset="139414.32">14199 14023 0,'0'0'0,"-17"18"15,34-18 1,19 0 0,-1 0-16,124-36 15,-54 19 1,-69-1 0,-54-17-1,-70 35 1,-106 17-1,106 19 1,52 17 0,54-1-1,53-34 17,70-18-17,-53 0 1,-35 0-1,-124 0 17,-52 53-17,105-35-15,-35 35 16,18-18-16,17 53 16,18-70-16,0 52 15,88-52 1,54-18-1,-37-35 1,19-54 0,-106 72-16,17-36 15,-35 35 1,35-52 0,-17 52-1,-18 36 16,0-1-31,0 19 16,0-19-16,0 71 16,0-52-1,17-54 32,1 0-47,17-35 16,-17 36-16,17-36 15,36 18 1,17 17 0,-35 36-1,-18 35 17,-17-1-17,-18 19 1,0-53-1,35-18 17,0-36-17,36-34 1,17-1 0,-17 36-1,-36 35 1,-35 53-1,18 17 1,-1-17 0,1-35-16,35 17 15,35-35 17,0-17-17,0-36 1,-35 0-1,-17-35 1,-36 35 0,0 70 15,-36 72-15,1 52-1,35 53 1,-35 0-1,17-18 1,18-88 0,0-17-1,18-53 1,17-36 15,-17-53-15,-18 36-16,70-88 15</inkml:trace>
  <inkml:trace contextRef="#ctx0" brushRef="#br1" timeOffset="139683.12">16034 14482 0,'0'0'15,"0"-142"-15,0 72 16,0-54 0,53 19-1,70 34 1,1 71-1,-19 35 1,-69 71 0,-54-35-1,-17-54-15,-124 54 32,0-1-17,89-70 1,105-17 15,0-1-31</inkml:trace>
  <inkml:trace contextRef="#ctx0" brushRef="#br1" timeOffset="140414.04">16792 13829 0,'0'0'0,"53"-106"16,-71 106 15,-17 53-31,-35 88 16,17-35-1,53 35 1,0-53 15,35-53-15,-17-35-16,70 18 15,0-18 1,0-35 0,-52 0-1,-36 52 32,0 1-47,0-1 16,0 1-1,52-18 1,19 0 0,0-18-1,-54 1-15,36-36 32,-18 0-17,-35 18 1,0 52 15,0 54-15,0-53-16,-17 123 15,-1-18 1,-17 71 0,-18 0-1,0-53 1,-35 36-1,70-142-15,-17 71 16,35-89 0,0 1-1,53-71 1,17-35 15,19-53-15,-72 106-16,18-71 0</inkml:trace>
  <inkml:trace contextRef="#ctx0" brushRef="#br1" timeOffset="140519.53">16757 13935 0</inkml:trace>
  <inkml:trace contextRef="#ctx0" brushRef="#br1" timeOffset="140630.49">16686 13864 0,'18'0'15,"0"0"-15,123 0 16,-318 0-16,407 0 0,-54 0 16,36 0-1,-89 0 1,-88 0 0</inkml:trace>
  <inkml:trace contextRef="#ctx0" brushRef="#br1" timeOffset="141464.1">19050 13899 0,'0'0'0,"71"-70"16,-36 35-1,-18 17-15,1-17 16,0 17-1,-54 71 1,-34 35 0,-36 71-1,18-53 1,-53 0 0,105-89-16,-52 36 15,0-53 1,53-35-1,35-18 1,17-71 0,19 19-1,17-54 1,0 124 15,-18 70-15,18 88-1,-18-17 1,53 0 0,-70-71-16,70 53 15,-17-70 1,34-18 0,-34-53-1,17-35 1,-53 0-1,-17 53-15,0-1 16,-18 54 15,-18 70-15,0-70 0,1 35-1,17 0 1,0-36-1,0 1 1,0-53 15</inkml:trace>
  <inkml:trace contextRef="#ctx0" brushRef="#br1" timeOffset="141615.17">19491 14058 0,'35'-53'15,"-70"106"-15,70-159 16,-52 89-1,70-1 1,-36 18 15,-17 18-15,0-1-16,35-17 16</inkml:trace>
  <inkml:trace contextRef="#ctx0" brushRef="#br1" timeOffset="142013.88">19879 14005 0,'18'0'0,"-36"0"0,71-17 31,-53-1-31,0 0 16,-18 18 0,-52 0-1,34 36 1,19 17-1,17-36-15,0 18 16,53 1 0,35 17-1,-35-36 1,-18 19 15,-35-1-15,-106 0-1,-17-35 1,70 0 0,-35-18-1,70 1 1,18-18 0,106-36-1</inkml:trace>
  <inkml:trace contextRef="#ctx0" brushRef="#br1" timeOffset="142330.67">20338 13776 0,'17'-35'15,"-34"70"-15,34-141 0,19 36 16,-36 52 15,0 53-15,-53 89-1,17-18 1,19 52 0,-19 1-1,19-88 1,17-1 0,0-35-1,53-35 1,35-53-1,-70 18 1,-1 18-16,18-54 16</inkml:trace>
  <inkml:trace contextRef="#ctx0" brushRef="#br1" timeOffset="142413.09">20214 13970 0,'-35'-18'0,"70"36"0</inkml:trace>
  <inkml:trace contextRef="#ctx0" brushRef="#br1" timeOffset="142447.48">20144 13917 0,'53'0'16</inkml:trace>
  <inkml:trace contextRef="#ctx0" brushRef="#br1" timeOffset="142546.45">20479 13917 0,'53'0'0,"0"0"16,-18 0 0,-18 0-1,-175 0-15,299 0 16,-159 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4T03:03:16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7003 653 0,'17'0'203</inkml:trace>
  <inkml:trace contextRef="#ctx0" brushRef="#br0" timeOffset="1673.36">7038 688 0,'0'-18'47,"0"1"-16,0-1-31,0 0 15,0 1 1,0-1 31,0 36-16,0-1-15,0 1-16,0 0 15,0 17-15,-18 35 16,18 72 0,-17-19-1,-1 18 1,18-17 0,-18-89-16,18 88 15,-17-34 1,17-19-1,0-35 17,0-52 15,0-1-32,0-52 1,0 17-1,17 17-15</inkml:trace>
  <inkml:trace contextRef="#ctx0" brushRef="#br0" timeOffset="2173.66">7056 776 0,'-18'-18'0,"18"1"0,-18 17 16,18-35 0,0-1-1,18-17 1,35 18 0,35 0-1,-53 35-15,18 0 16,18 17-1,-18 36 1,0 71 0,-36-1-1,-17 71 1,0-70 0,0-89-16,0 53 15,0 18 1,0-53-1,-17 18 17,17-54-17,0 1 1,0-1 0,0-34 15,-18-18-16,0-1 1</inkml:trace>
  <inkml:trace contextRef="#ctx0" brushRef="#br0" timeOffset="2506.98">7003 1288 0,'0'0'0,"-18"0"16,53 0 31,-17 0-47,17-18 16,89 0-1,-36 1 1,-53 17-16,53 0 15,-35 0 1,-35 0 0,0 0 31,-1 0-32</inkml:trace>
  <inkml:trace contextRef="#ctx0" brushRef="#br0" timeOffset="3523.14">8114 1111 0,'0'0'16,"18"-53"-1,-18 36 1,0-1 0,-18 18-16,-35 0 15,-18 18 1,1 35 0,-18 35-1,70 18 1,0-1-1,18-69 1,0 17 0,53 17-1,18-52 1,52-1 0,-17-17-1,53-70 1,-71-1-1,0-52 1,-52 17 0,-1-53-1,-35 53 1,0-17 0,0 70-1,-18 71 32,1 35-47,-1 52 31,0 37-15,18-107-16,0 53 16,-17 18-1,17-36 1,17-17-1,1-17 1,52-19 0,-52-17-16,35 0 15,35-17 1,-35-19 0,35-34-1,-17-1 1,-53 36-1,-1 17 1,-17 1 0,0 34 15,-17 19-15,-1 34-1,18-17 1,0-35-16,0 52 15,18-52 1,34-18 0,-16 0-1,17 0 1,0-18 0,-18-35-1,-18 0 1</inkml:trace>
  <inkml:trace contextRef="#ctx0" brushRef="#br0" timeOffset="3752.3">9190 882 0,'-18'0'0,"36"0"0,-71-18 16,35 1-1,1 17 1,17 17 47</inkml:trace>
  <inkml:trace contextRef="#ctx0" brushRef="#br0" timeOffset="3991.12">8431 1164 0,'0'0'0,"0"18"0,-17-18 16,34 0 15,1 0-31,70 0 16,18 0-1,-18-18 1,0-17 0,-70 17-16</inkml:trace>
  <inkml:trace contextRef="#ctx0" brushRef="#br0" timeOffset="5189.81">9454 1217 0,'0'0'15,"0"-18"-15,0 1 16,-17 17 0,-1 0-1,-17 17 1,-18 54 0,18 0-1,17 17 1,18-18-1,35-17 1,36-53 0,-18 0-1,35 0 1,-35-35 0,-18-53-1,-35 17 1,-70 1-1,-1 52 1,36 0 15,17 18-15,1 0 0,34-17-1,71-19 1,18 1-1,18 18 1,-36-1 0,-53 18-16,53 0 15,-70 35 1,17 36 0,-17-1-1,0 1 1,-18-1-1,0-17 17,0-17-17,-18-36 32,18-53-31,0 0-1,0 35-15,0-52 16,70-36 0,1 18-1,52 17 1,-52 53 0,52 54-1,-70 34 1,-53 36-1,0-18 17,0 0-17,-17-52 1,-1-19 0,18 1-1,-18-18 1,18-35-1,0-1 1,18 19-16</inkml:trace>
  <inkml:trace contextRef="#ctx0" brushRef="#br0" timeOffset="5774.34">11148 1182 0,'17'-18'16,"-34"36"-16,34-53 0,1-1 15,-18 1 1,-18 0 0,-35 35-1,-70 35 1,52 18-1,1 35 1,52-53 0,18 1-1,18-19 1,70-17 0,-70 0-16,88 18 15,-36-18 1,18 18-1,-52-18 17,-1 35-17,-35 18 1,-35-36 0,-36 19-1,-17-19 1,-18 1-1,0-18 1,36 0 0,-1 0-1,36 0 1,35-18 15,70-52-15</inkml:trace>
  <inkml:trace contextRef="#ctx0" brushRef="#br0" timeOffset="6322.42">12330 494 0,'0'0'0,"-18"0"16,-17-18-1,-36 18 1,18 0-1,-35 36 1,17 52 0,19-18-1,52-17 1,0 0 0,35-18-1,35-35 1,36 0-1,-18-17 17,-17-1-32</inkml:trace>
  <inkml:trace contextRef="#ctx0" brushRef="#br0" timeOffset="7173.01">12365 194 0,'0'0'0,"0"-18"0,-18 18 0,-35-35 16,-35 17-1,18 18 1,-36 36 15,18-1-15,-54 71 0,89-18-1,-17 18 1,35-36-1,17 19 1,18-36 0,0-36-16,0 71 15,53-35 1,0 0 0,0-18-1,35 1 1,0-19-1,36-17 1,-89 0 0,53 0-1,0 0 1,-17-35 0,17-18-1,-35 0 1,0 0-1,-53 36-15,35-36 16,0-18 0,-35-17-1,0 35 1,0-53 0,0 36-1,0 52-15,-35-70 16,-18 17-1,-17 18 17,-1 36-17,-17 17 1,17 0 0,18 0-1,36 35 1,17 18-1,0-35-15</inkml:trace>
  <inkml:trace contextRef="#ctx0" brushRef="#br0" timeOffset="8288.79">6579 2099 0,'0'0'0,"-17"0"0,-1 18 16,0-18-1,18 17 1,18-17 15,17 18-31,-17-18 16,70 0-1,71 0 1,0 0 0,52 0-1,36 0 1,-53 0-1,-123 0-15,246 0 16,-105 0 0,70-18-1,-35 18 1,71 0 0,-36 0-1,-18 0 1,19 0-1,-89 0 1,35 0 15,0-17-15,-17 17 0,0 0-1,-89 0 1,36 0-1,-71 0 1,0 0 0,-52 0-1,-36-18 48</inkml:trace>
  <inkml:trace contextRef="#ctx0" brushRef="#br0" timeOffset="8419.9">11501 2099 0,'17'0'78</inkml:trace>
  <inkml:trace contextRef="#ctx0" brushRef="#br0" timeOffset="17789.41">2099 3475 0,'18'0'31,"-1"0"-31,1 0 47,0 0-31,-1 0 0,-17-35-1,18-18 1,-1-18-1,1 1 1,-18-1 0,0 53-1,0-17 1,0 53 0,0 17-1,18 106 1,-18-35-1,0 53 1,0-71 0,0 18 15,0-18-15,0-35-1,0 0 1,0-18-1,-36 0 1,1-17 0,18-18-16,-54 18 15,18-1 1,-35-17 0,35 0-1,-18 18 1,36-18-1,53 0 17,52-35-17,71 17 17,-17 0-17,52 1 1,-52 17-1,-54 0 1,-52 0 0,-18-18 77,18 0-93</inkml:trace>
  <inkml:trace contextRef="#ctx0" brushRef="#br0" timeOffset="18320.75">2857 3687 0,'0'17'46,"-17"-17"-30,17 18-16,0-1 16,0 1-16,17-18 47,1 0-32,17 0 1,-35-18-1,0 1 1,-35 17 0,17 0-1,1 0 1,-1 35 0,18-17-1,18-18 32</inkml:trace>
  <inkml:trace contextRef="#ctx0" brushRef="#br0" timeOffset="23072.23">3863 3316 0,'-18'-18'0,"1"1"32,17-1-32,-18 18 31,18 18-31,-18 17 15,1 36 1,17 70 0,0-53-1,0-53-15,0 71 16,0-35 0,-18-18-1,0-53 16,18-18-15,0-70 0,0 0-1,36-54 17,17 54-17,52-18 1,-87 89-16,35 17 15,35 35 1,-35 36 0,-18 34-1,-35 19 1,0-54 0,0 1-1,0-53-15,0-1 16,-17-17 31,17-35-47,0-36 15,0-17 17,0 53-32,53-71 15,0 18 1,70 35-1,-35 53 1,18 53 0,-53 70-1,-53 1 1,-35-36 0,-1-17-1,1-54 1,18 1-1,17-36 1,0-35 0</inkml:trace>
  <inkml:trace contextRef="#ctx0" brushRef="#br0" timeOffset="23621.24">5045 3387 0,'0'0'0,"0"-18"15,-18 18 1,-17 0 0,-18 53-1,35-18-15,-52 71 16,52 18-1,18-54 1,18 1 0,35-36-1,35-35 17,-53 0-32,36 0 15,17-35 1,-18-54-1,-52 19 1,-18-71 0,-53 17-1,-35 54 1,17 70 0,1 35-1,-1 18 1,18 53-1,53 0 1,0-18 0,53-18 15,0-70-15,18 0-1</inkml:trace>
  <inkml:trace contextRef="#ctx0" brushRef="#br0" timeOffset="24122.25">5486 3510 0,'17'-18'0,"-34"36"0,34-53 0,-17 17 16,18-35 0,-18 18-1,0 53 16,0-1-31,0 71 16,0 36 0,0-53-1,0 17 17,0-71-32,18 36 15,17-17 1,35-19-1,-17-17 1,36-35 0,-19-18-1,-52 35-15,52-87 16,-52-1 0,0 0-1,-18 53 1,0 71 31,0-1-47,0 18 31,0-17-15,0 17-1</inkml:trace>
  <inkml:trace contextRef="#ctx0" brushRef="#br0" timeOffset="24637.78">6262 3581 0,'35'0'15,"-17"0"-15,17 0 16,18-53 0,0 17-1,-36 1 1,-17 18-1,-52 17 1,-37 35 0,36 18 15,18 17-15,35-34-1,18-1 1,35-35-1,35 18 1,0 17 0,-70-18-1,-18 36 1,-36-17 0,-52-1-1,18-35 1,-18 0-1,-1 0 1,36 0 0,53-35 31,71 17-32,88-53 1</inkml:trace>
  <inkml:trace contextRef="#ctx0" brushRef="#br0" timeOffset="25070.73">6879 3687 0,'-35'17'15,"17"-17"-15,36 0 31,0-17-31,52-19 16,18-17 0,-35 0-1,-35 0 17,-36 36-17,1 17-15,-54 0 16,-70 53-1,53 17 1,-1 19 0,89-1-1,36-35 1,52-36 0,0 1-1,18-18 1,0-18-1,-53-17 1,-53 17-16,17 1 16</inkml:trace>
  <inkml:trace contextRef="#ctx0" brushRef="#br0" timeOffset="25636.94">7461 3263 0,'0'0'15,"0"-106"17,0 89-17,-17 34-15,17 1 16,0 0-16,0 87 16,0 72-1,0-36 1,0 0-1,0-35 1,0-53 0,0-36 15,35-87 0,-17 17-31</inkml:trace>
  <inkml:trace contextRef="#ctx0" brushRef="#br0" timeOffset="25920.45">7902 3140 0,'0'0'0,"35"-18"0,-17-17 16,0 35 0,-18 35-1,0 89 1,0 52-1,0-35 1,-36 0 0,36-35-1,-17-71 17,17-17-17,-18-18 1,1-18-1,-1 1-15</inkml:trace>
  <inkml:trace contextRef="#ctx0" brushRef="#br0" timeOffset="26503.18">7514 3757 0,'0'0'0,"-53"0"16,71 0 30,17 0-46,106-18 16,-105 1-16,105-1 16,35-35-1,-35 18 17,-88 17-17,-35 18 1,-18 18-1,-18 35 1,-17 35 0,35-35-1,0 18 1,35-36 0,18-18-1,-18-17-15,71 0 16,-18-52-1,18-19 1,-71 0 0,-35-17-1,-70-18 17,35 89-32,-36-19 15,-35 19 1,53 34-1,-17 36 1,34 0 0,36 0-1,0-35 1,53-18 0,0 0-1</inkml:trace>
  <inkml:trace contextRef="#ctx0" brushRef="#br0" timeOffset="26788.71">8731 3475 0,'0'0'15,"18"-35"-15,0 17 32,-1 18-17,1 18 1,35 70-1,0 18 1,-18-18 0,-17-18-1,-1-17 1,1-35 15,-18-36-15,0-52-1</inkml:trace>
  <inkml:trace contextRef="#ctx0" brushRef="#br0" timeOffset="27071.18">9260 3440 0,'0'0'0,"0"-18"15,18 18 1,-18 18-1,-35 17 1,-18 35 0,35-52-16,-52 70 15,-19 18 1,54-35 0,35-54-1,35-17 16,36-35-15,-53 17 0</inkml:trace>
  <inkml:trace contextRef="#ctx0" brushRef="#br0" timeOffset="27470.62">9366 3687 0,'0'0'0,"36"0"15,-19 0 1,36-18 0,-18 0-1,18-35 1,-17 0 0,-36 0-1,-18 18 1,-17 35-1,-18 53 1,17 0 0,1 35-1,35 0 17,0-35-17,35-17 1,1-19-1,17 1 1,35-18 0,0-53-1,-35 35-15</inkml:trace>
  <inkml:trace contextRef="#ctx0" brushRef="#br0" timeOffset="27919.94">9913 3581 0,'0'-18'0,"0"36"0,0-89 15,0 36 1,18-18 0,35 35-1,35 18 17,18 18-17,-1 35 1,-16 53-1,-72-18 1,-17-70-16,0 70 16,-35-18-1,17-52 1,-17-18 0,17 0-1,18-18 1,0 1-16,18-72 15,35-16 1,0 34 0,17 0-1,-17 54 17,-17 17-17,-19 0 1</inkml:trace>
  <inkml:trace contextRef="#ctx0" brushRef="#br0" timeOffset="28953.04">1976 5468 0,'0'-18'47,"0"1"-31,0-1-16,0 0 15,0 1-15,0-18 16,17 35-16,1-18 16,-1 18-16,89 0 15,-18 53 17,-35 70-17,-53 1 1,-105 52-1,-19-35 1,36-88 0,-18-18-1,18-35 1,17-52 0,36-37-1,53-69 1,35 105-1,70 35 1,-35 53 0,18 71-1,-71-18 17,1 1-17,-1-37 1,-17-34-1,-18 0 1,17-18 0,1 0-16</inkml:trace>
  <inkml:trace contextRef="#ctx0" brushRef="#br0" timeOffset="29135.73">2540 5891 0,'18'0'0,"-18"-17"0,17-1 16,1 18 15,0 0 1</inkml:trace>
  <inkml:trace contextRef="#ctx0" brushRef="#br0" timeOffset="29669.65">3634 5027 0,'0'0'0,"17"0"0,-17 35 16,18 54-1,0 16 1,-1 72 0,-17-142-16,0 106 15,0 0 17,0-70-17,-17-36 1,17-123 15</inkml:trace>
  <inkml:trace contextRef="#ctx0" brushRef="#br0" timeOffset="30419.02">3598 5362 0,'-35'-70'16,"17"52"-16,18-17 15,0-53 1,71 17 0,52-17-1,19 88 1,-37 17 15,-69 19-31,52 105 16,-88-35-1,-35 35 1,-36-53 0,-35-17-1,36-54 1,52-17-16,-70 0 16,35-17-1,53-19 1,53 36 15,35 36-15,-35 16-1,-18-34-15,36 53 32,-18-18-17,0-36 1,-1-17-1,37-17 1,-19-54 0,18-52-1,-35 52 1,-35 0 0,-18 89 15,0 70-16,-18-17 1,1-1 0,-1-17-1,18-35 17,0-36-17,0 1 1,0-89-1,18 88-15</inkml:trace>
  <inkml:trace contextRef="#ctx0" brushRef="#br0" timeOffset="30586.61">4604 5309 0,'0'-35'16,"0"53"46,0-1-62,70 19 16,-34-19-1</inkml:trace>
  <inkml:trace contextRef="#ctx0" brushRef="#br0" timeOffset="31420.44">5203 5592 0,'0'0'0,"18"0"16,35-18 0,35-35-1,-35-18 1,-35 1 0,-18-1-1,-53 54 1,18 17-16,-54 0 15,1 53 1,0 35 0,35-18-1,0 36 1,53-35 15,35-54-15,54-34-1,-1-36 1,18-18 0,-53 36-1,-1 17 1,-34 1 0,0 17-1,-18 17 1,0 72-1,0 52 1,0 0 0,-18-88-16,18 158 31,0 1-31,0-36 31,0 36-15,0-36-1,0-34 1,-35-19 0,-36-88-1,1-17 1,-71-71 0,-53-53-1,17 0 1,124 53-16,-123-141 15,70-17 1,88 70 0,54 0-1,52 70 17,71 0-17,-124 71-15,141-70 16,-52 17-1,-1-18 1</inkml:trace>
  <inkml:trace contextRef="#ctx0" brushRef="#br0" timeOffset="32237.42">5997 5221 0,'0'-18'0,"0"36"0,0-88 15,0-1 1,0 89 15,0-1-31,-35 107 32,17-18-17,-35 35 1,18-18-1,0-35 1,17-70-16,18-36 31,0-17-15,53-53 0,0 0-1,18-1 1,-19 72-1,1 17 1,-35 35 0,17 36-1,-17 17 1,-18-18 15,18-34-31,35 17 16,-1-53-1,37 0 1,16-89 0,-34 19-1,17-36 1,-70-35 0,-1 17-1,-17 36 1,0 71-1,0 34 1,0 36 0,-35 106-1,18-53 17,-1 17-17,18-35 1,35-70-1,18 0 1,35-36 0,-17-35-1,-18-17 1,-53 17 0</inkml:trace>
  <inkml:trace contextRef="#ctx0" brushRef="#br0" timeOffset="32452.72">6456 5397 0,'0'0'0,"-35"0"31,52 0-15,18 0-1,1 0-15,87-17 16,-17-1-1,0 18 1,-88-17 0,-1 17-16</inkml:trace>
  <inkml:trace contextRef="#ctx0" brushRef="#br0" timeOffset="33552.81">7461 5151 0,'0'0'0,"0"-18"0,0-35 16,-17 35-1,-19 18 1,1 0-1,-36 71 1,54-1 0,-18 72-1,35-1 1,17-35 0,54-36-1,-1-52 1,71-18-1,1-71 1,-1 1 0,17-72-1,-140 107-15,70-88 32,-52-54-17,-36 72 1,0 69-1,-18 36 1,-35 106 0,-18 35-1,36-17 1,35 17 0,0-35-1,35-71 1,-17-17-16,53-18 15,-36 0-15,35 0 16,36-71 0,-35-17-1,-36 17 1,-35 1 15,0 52-15,0 89 15,0-19-15,0 19-1,18-18 1,-1-35 0,1-18-16,0 0 15,-1 0 1,1-53-1,-18 0 1</inkml:trace>
  <inkml:trace contextRef="#ctx0" brushRef="#br0" timeOffset="33735.49">8537 5115 0,'0'0'0,"-35"-17"31,35 34 0,18-17-15,-1 18-16</inkml:trace>
  <inkml:trace contextRef="#ctx0" brushRef="#br0" timeOffset="34777.03">9066 5239 0,'0'0'0,"18"-18"0,-18 0 16,18-17-1,-18 0 1,-36 35-1,-52 35 1,18 36 0,17 70-1,53-53 1,53 0 0,88-52-1,-53-36 1,53-36-1,-35-52 1,-53 17 0,0-105-1,-36-36 1,-17 36 0,0 105 15,-17 54-16,-1 87 1,18 54 0,0-89-16,0 142 15,0-54 1,0-17 0,0-36-1,0-52 1,0-53 15,0-36-15,18-35-1,52 1 1,1 52 0,35 53 15,-89 0-31,36 0 15,-35 53 1,-53-1 0,-54-34-1,1 0 1,35-1 0,36-17-16,-19 0 15,19 0 1,34 53 15,54 35-15,-18-35-1,53 53 1,-36-70 0,54-36 15,17 0-16,-53-36 1,0-17 0,-70 0-1,-18 18 1,0 17 0,-18 18 30</inkml:trace>
  <inkml:trace contextRef="#ctx0" brushRef="#br0" timeOffset="35952.69">2099 7232 0,'0'-18'15,"0"1"1,0-1-16,0 0 16,18-17-1,35 17 1,52 18-1,-16 18 1,-19 123 0,-105 0-1,17-105-15,-123 105 16,53-71 15,17-34-15,54-36-1,-1-18 1,18-17 0,53 17-1,18 18 1,87 18 0,-52 35-1,-35 17 1,-107 36-1,-105 0 1,18-89 0,-18-17-1,70-35 1,-17-18 15,53 18-15,17 35-16,18-18 15,71 1 17,-18 17-32</inkml:trace>
  <inkml:trace contextRef="#ctx0" brushRef="#br0" timeOffset="36117.69">2946 7726 0,'0'0'0,"17"0"63</inkml:trace>
  <inkml:trace contextRef="#ctx0" brushRef="#br0" timeOffset="37769.19">4392 7796 0,'0'-17'31,"0"-1"-31,0 0 16,18 18-16,-1-52 15,-17-19 1,-17 0 0,-89 1-1,71 70-15,-71 0 16,-18 70-1,54 19 1,17 69 0,53-17-1,35-35 1,36-88 15,-1-18-15,54-71-1,-1-17 1,36-71 0,-124 124-16,36-159 15,-71 53 1,-18 35 0,0 89-1,-17 52 1,0 71-1,35-71-15,-18 141 16,1 1 0,17-89-1,70 18 1,18-89 15,36-17-15,17-70-1,-53-1 1,-35-17 0,-53 18-1,0 52 1,0 106 15,0 0-15,18 0-1,35-35 1,17 0 0,18-53-1,-17-53 1,-36 36-16,36-71 31,-71-36-15,-18 18-1,-70 0 1,0 89 0,52 17-16,-34 17 15,52 1-15,-52 70 16,52 0 0,18 36-1,35-36 1,36-53-1,105-35 1,-52-53 0,70-35-1,-71-18 1,-87 36 15,-19 35-15,-17 105 15,-17 18-15,17 1-1,0-37 1,52 1 0,-34-53-16,35 0 15,35-17 1,0-71-1,-35 17 1,-17-35 0,-19 36-1,-17 140 17,0 18-1,0-17-16,0-1 1,18-52-16,17 17 16,36-35-1,35-53 1,-36-17 0,18-71-1,-70 35-15</inkml:trace>
  <inkml:trace contextRef="#ctx0" brushRef="#br0" timeOffset="38236">6632 7250 0,'0'-89'16,"0"178"-16,-70-178 16,34 125-1,1 105 1,17-18 15,18 36-15,0-36-1,0-87-15,0 34 16,0-34 0,0-54 15,0-35-15,71-53-1,-53 89-15,70-54 16,35 18-1,1 35 1,-54 71 0,-17 36-1,-53 16 1,-70-52 15,-71-17-15,-1-36-1,72 0 1,17-18 0,35 0-16,18-17 15,36-18 1,69-35 0</inkml:trace>
  <inkml:trace contextRef="#ctx0" brushRef="#br0" timeOffset="38501.87">7320 7214 0,'0'0'0,"53"-35"16,-53 17-1,0 71 1,0 106 15,-35 17-15,17-52-1,18-89-15,-18 106 16,18-88 0,0-18-1,36-35 1,34-52 0,-17-1-1</inkml:trace>
  <inkml:trace contextRef="#ctx0" brushRef="#br0" timeOffset="38817.97">7514 7726 0,'18'-18'16,"-1"18"0,89-35 31,-70 17-47,16-17 15,37-18 1,-89 18-1,-36 17 1,-87 18 0,-1 88-1,36 1 1,88-1 0,18-18-1,70-52 1,53-18-1,71-18 1,-159-17 0</inkml:trace>
  <inkml:trace contextRef="#ctx0" brushRef="#br0" timeOffset="39752.29">8678 7479 0,'0'-18'0,"0"36"0,18-106 16,-18 70-16,0-88 31,-35 53-15,-36 53-1,-17 53 1,17 35 0,18 106-1,53-70 1,18-36 0,70-17-1,71-54 1,-18-17-1,36-35 1,-125 0-16,107-106 16,-71-36-1,1-70 1,-89 71 15,17 105-15,-17 71-1,0 106 1,-17 53 0,-19 53-1,19-36 1,17-88 0,0 0-1,17-70-15,54-18 16,-18 0-1,35-71 1,-17-17 0,-36 18-1,0 34 1,-35 54 15,0 35-15,0 18-1,0-19 1,0-34 0,0 0-1,-18-89 17,18 18-32</inkml:trace>
  <inkml:trace contextRef="#ctx0" brushRef="#br0" timeOffset="39901.82">9772 7373 0,'0'-18'16,"-35"1"-1,17-1 1,0 18 0,36 0 15</inkml:trace>
  <inkml:trace contextRef="#ctx0" brushRef="#br0" timeOffset="40718.35">10089 7320 0,'-35'35'31,"18"-17"-31,-72 106 16,54-36-1,17 18 1,36-36 0,53-35-1,-36-35-15,88 0 16,71-53 15,-88-17-15,0-106-1,-71-54 1,-35 71 0,0 36-1,0 105-15,0 1 16,0 52 0,-17 124-1,-36 35 1,17-53-1,1 0 1,35-53 0,18-88 31,35-53-47,17-35 31,-52 53-31,70-36 15,36 1 1,-89 70 0,-35 17-1,-35 54 1,-54-36 0,-34 0-1,105-17-15,-35-18 16,36 0-1,-1 0 1,18 71 0,53-18-1,53 17 1,-88-52-16,87 17 16,-16-35 15,16 0-16,1-18 1,-18-35 0,-70 1-1,-36-1 1</inkml:trace>
  <inkml:trace contextRef="#ctx0" brushRef="#br0" timeOffset="41684.44">2187 9172 0,'0'0'0,"0"-17"0,0-1 0,-17-106 32,-1 107-32,18-1 15,-18 36 1,-17 88 0,-53 88-1,0-53 1,-36 35-1,54-105 1,52-54-16,-17-17 16,35-35-1,53-35 1,52 34 15,72 19-15,-18 17-1,-107 0-15,143-18 16,-90-17 0,-16-18-1,-72-35 1,-34 35 0,-72-18-1,-16 53 1,52 71-1,53 18 1,0 70 0,17-35-1,1 35 1,17-53 0,-35-17 15,35-71 0,1-36-31</inkml:trace>
  <inkml:trace contextRef="#ctx0" brushRef="#br0" timeOffset="41851.44">3104 9490 0,'0'0'16,"18"-18"-16,0 18 0,-18-18 15,0 36 17,17-18-17,1 0 1</inkml:trace>
  <inkml:trace contextRef="#ctx0" brushRef="#br0" timeOffset="42718.77">4886 9243 0,'0'0'0,"-53"-106"31,35 88-31,-35 1 0,18 17 31,-53 105-15,35 19 0,-35 52-1,0 18 1,52-158-16,-16 34 16,-1-35-1,17-52 1,-17-107-1,18-34 1,17 17 0,18 70-1,36 71 1,34 53 0,36 70 15,-18-17-16,71 53 1,-35-89 0,-19-70-1,19-35 1,-18-106 0,-71 18-1,-35-124 1,-71 106-1,-87-1 1,-36 125 0,88 70-1,53 88 1,53-18 0,88-34 15,53-37-16,-35-34 1,53-18 0,-71 0-1,18-18 1</inkml:trace>
  <inkml:trace contextRef="#ctx0" brushRef="#br0" timeOffset="43134.67">5362 9490 0,'0'0'0,"-17"0"32,-19-18-17,36-35 1,36 18 0,16 17 15,-16 18-31,34 18 15,36 70 1,-35 36 0,-71-19-1,0 1 1,0-71 0,-18-35-1,18-70 1,0-54-1,0 36 1,53 0 0,0 35-1,17 36 1,36 17 0,-70 17-1</inkml:trace>
  <inkml:trace contextRef="#ctx0" brushRef="#br0" timeOffset="44286.09">6350 9560 0,'0'0'0,"18"0"0,-1 0 15,1 0-15,52 0 16,-34-53 0,-36 0-1,-36-35 1,-69 18-1,16 70 1,-52 35 0,71 71-1,34 0 1,36 52 0,36-69 15,34-72-16,54-17 1,-54-35 0,54-89-1,-54 1 1,-70 52 0,0 19-1,-17 104 16,17 54-15,0 18 0,17-54-1,107-17 1,35-53 0,-124 0-1,124-17 1,17-72-1,-53-52 1,-105 53 0,-18 18-1,-123 52 1,34 53 0,-52 36-1,88 35 1,53-54-1,36 1 1,105-53 0,-35 0-1,-1-70 1,-52-1 0,-53 18 15,0 106 16,-17 88-32,-19 36 1,1 52 0,18 0-1,17 107 1,0-266-16,0 212 15,35-35 1,-18-88 0,-17-36-1,-17-70 1,-107-88 15,36-53-31,-35-124 31,35-70-15,70-71 0,36 106-1,105-53 1,0 142 0,-34 69-1,16-16 1,-34 16-1</inkml:trace>
  <inkml:trace contextRef="#ctx0" brushRef="#br0" timeOffset="45985.48">8255 9490 0,'0'0'16,"18"0"-16,-18-18 0,70-52 16,-52 70-16,-18-36 15,0-34 1,0 52-16,-53-35 16,18 35-1,-36 18 1,-35 36-1,0 52 1,53 35 0,53-34-1,36 16 1,70-105 0,-18 0-1,18-88 1,-18 0-1,-88 18 1,0 17 0,0 123 15,-18 1-15,18 35 15,35-54-16,1-52 1,-1 0-16,53-17 16,18-71-1,-53-1 1,-53 1 0,0 35-1,0 124 16,-18 35-15,1-36 0,17 18-1,0-105 32,17-36-47,19-53 31,-1 36-15,18 17 0,0 53-1,-18 17 1,-17 1-16,52 70 16,1 0-1,-18-17 1,0-36-1,-1-35 1,19-70 0,0-19-1,17-34 1,0 35 0,0 52-1,18 36 16,-18 71-15,-35 0 0,-35-1-1,-1-52 1,-17-1 0,0-70 15,0 36-31,-17-36 15,-54-18 1,-17 54 0,-18 17-1,36 35 1,-1 53 0,18 71 15,36-71-16,52 0 1,53-70 0,0-18-1,36-35 1,-89-1-16,88-87 16,-52-18-1,17-71 1,-53 36-1,-17 88 1,-18 52 0,-18 124-1,-17 54 1,18 34 0,17 0 15,17-70-16,36-18 1,-35-70-16,52 17 16,-17-35-1,35-53 1,1-35 0</inkml:trace>
  <inkml:trace contextRef="#ctx0" brushRef="#br0" timeOffset="46701.05">11077 9190 0,'0'0'15,"18"-35"-15,-1-1 0,-17 1 0,0-18 16,-35 141 31,-35 36-32,34-1 1,-52 36 0,0-18-1,53-70 1,35-54-16,-36-17 16,36-35-1,0-36 1,36-52-1,-19 35 1,-17 70 0,53 36-1,18 70 1,-1 0 0,-17-17-1,35-1 16,1-52-15,34-18 0,-17-88-1,-18-71 1,-53-53 0,-35 54-1,-88-19 1,-141 124-1,53 71 1,-1 105 0,89 18-1,88-52 1,88-1 0,89-18 15,-36-52-16,35-18 1,-52-53 0,-107 53-16</inkml:trace>
  <inkml:trace contextRef="#ctx0" brushRef="#br0" timeOffset="47167.27">11747 9402 0,'0'0'0,"0"17"15,0-34 17,0-19-32,0 1 15,36 0 1,34-1 0,1 19-1,17 17 1,-35 35 15,-35 89-15,-18-1-1,0-52 1,-53-1 0,17-52-1,19-18 1,-1-18-16,18-35 15,0-35 1,71-18 0,-18 18-1,17 0 1,1 52 0,-1 36 15,18 0-16,-52 0-15</inkml:trace>
  <inkml:trace contextRef="#ctx0" brushRef="#br0" timeOffset="47850.95">12471 9243 0,'17'17'15,"-17"19"1,0-1 0,-17 36-1,-1-1 1,18 18-1,0-35 1,53-18 0,53-17-1,-53-36 1,17-34 0,-52-54 15,-71 0-16,-35 53 1,-106 35 0,106 1-1,158 17 17,107 0-17,-19-18 1,19 18-1,-142 0-15,71 0 16,-36 0 0,-52 53-1,17 18 1,-17 52 0,-18 53 15,0 18-16,-53 53 1,-18 0 0,18-17-1,1-72 1,34 36 0,0-105-1,18-72 1,0-34-1,18-36 1,52-71 0,19-158-1</inkml:trace>
  <inkml:trace contextRef="#ctx0" brushRef="#br0" timeOffset="48135.39">13053 9578 0,'-18'-71'16,"36"142"-16,-36-177 0,18-17 16,88 34-1,36 36 1,70 36 0,-71 34-1,-35 89 1,-88 0-1,-35 0 1,-88-18 0,-1-53-1,54-17 1,-18-18 0,52-53-1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4T03:04:33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1587 0,'0'0'0,"0"-17"15,-18-1 1</inkml:trace>
  <inkml:trace contextRef="#ctx0" brushRef="#br0" timeOffset="267">1729 4339 0,'0'0'16,"0"-935"0,-36-158-1,19 810 1,-1 283-1,0 106 1,18-18 15,-17 18-15,17-35 0,0-36-1,0-17 1,-18-18-1,18-35 1,0-18 0,0-18-1</inkml:trace>
  <inkml:trace contextRef="#ctx0" brushRef="#br0" timeOffset="967.53">1799 1711 0,'0'0'0,"0"-18"0,0 1 15,0-1 1,0 36 46,-17-1-62,17 19 16,-18 52 0,18-53-16,0 71 15,-35 53 1,-1-54 0,1 19-1,0-53 1,35 17-1,0-53 1,0-17 0,0-36 31,0-53-32,0 19 1,0 16-16,17-34 15</inkml:trace>
  <inkml:trace contextRef="#ctx0" brushRef="#br0" timeOffset="1450.56">1834 1729 0,'0'0'0,"18"-18"0,-18 0 16,18 1-16,17-54 16,18 36 15,-35 35-31,52 0 16,-17 0-1,53 70 1,-53 19-1,-18 34 1,-17 36 0,-18-18-1,0-18 1,-18-34 0,-17-1-1,-1-35 1,19-18-1,-1 0 1,18-52 31,0-36-31,0-18-1,0 54-15</inkml:trace>
  <inkml:trace contextRef="#ctx0" brushRef="#br0" timeOffset="1784.5">1693 2258 0,'0'0'16,"-17"0"-1,34 0 1,19 0-16,34 0 16,54-36 15,-19 36-15,-69 0-16,52-17 15,-18-1 1,-52 18-1,0 0 17,-1 0-1</inkml:trace>
  <inkml:trace contextRef="#ctx0" brushRef="#br0" timeOffset="2816.76">2857 2099 0,'0'0'0,"18"-18"0,-18 1 16,0-1-1,0 0 1,-18 1-1,-17 17 1,-35 0 0,17 53-1,-18 35 1,54-18 0,17-52-16,-18 53 15,18-54-15,0 54 16,53-1-1,0-17 1,35-35 0,-18-18 15,19-18-15,-72 1-16,54-54 15,-1-52 1,-52 34-1,35-69 1,-35 52 0,-1-35-1,-17 88 1,0 35 0,0 71 15,-17 35-16,-1-52-15,0 69 16,18-69-16,-17 52 31,17 35-15,0-34 0,0-1-1,0-35 1,53-18-1,0-35 1,35-35 0,-18-18-1,18-53 1,1 35 0,-36 1-1,-18 35 1,-17 17-1,-18 36 17,0 34-1,0 37-15,0-19-1,0-17 1,52-18-1,37-35 1,-19 0 0,1-17-1,-36-1-15,0-17 16,1-53 0,-19 70-16</inkml:trace>
  <inkml:trace contextRef="#ctx0" brushRef="#br0" timeOffset="3041.51">3863 1746 0</inkml:trace>
  <inkml:trace contextRef="#ctx0" brushRef="#br0" timeOffset="3367.35">2928 2046 0,'18'0'16,"17"0"-16,-17 0 0,-1 0 16,54 0-1,-54 0-15,72 0 16,-19-18 0,-17 18-1,-18 0 1,-35-17-1,18 17 1</inkml:trace>
  <inkml:trace contextRef="#ctx0" brushRef="#br0" timeOffset="4599.34">4233 2134 0,'0'-17'0,"0"34"0,0-52 16,0 17-1,0 1-15,0-1 16,-17 18 0,-1 0-1,0 18 1,-35 52 0,18 18-1,18 1 1,17-1-1,0-53 1,17-17-16,54-1 16,-36-17 15,36-17-15,-36-36-1,-35-18 1,0-17-1,-53 35 1,35 36 0,1-19-1,17 1 1,70 0 0,107-1-1,-54 19 1,1 17-1,-54 53 1,-35 17 15,-35-52-31,0 17 16,0 53 0,0-70-16,-17 53 15,-1-1 1,0-35-1,18 1 1,-17-36 0,-18-36-1,35-34 1,0 17 0,70-53-1,54 18 1,-19 17-1,72 18 1,-89 36 15,18 52-15,-71 0 0,-17 54-1,-18-1 1,-53 18-1,18-18 1,35-53 0,-18-17-1,0-18 1,18-18 15,0 0-31,18-34 16,0 34-1</inkml:trace>
  <inkml:trace contextRef="#ctx0" brushRef="#br0" timeOffset="5232.64">6085 2081 0,'0'0'0,"36"-53"31,-36 36-31,0-18 16,-18 35 0,-53-18-1,19 53 1,-72 36-1,71-18 1,53 0 15,0-18-15,0-18 0,88 1-1,1-18 1,-19 0-1,1 18 1,-54-1 0,1 19-1,-18-1 1,0 0 0,-88 18-1,70-35-15,-70-1 16,-18 1-1,0-18 1,53 0 0,0 0 15,36 0-15,17-18-1,0 1 1,0-18-1</inkml:trace>
  <inkml:trace contextRef="#ctx0" brushRef="#br0" timeOffset="6216.98">8343 2258 0,'0'0'0,"18"0"16,-18-18-1,17 18-15,1-53 32,-18 36-32,0-72 15,0 1 1,-70-18-1,-1 36 1,-70 70 0,-18 17-1,53 72 1,53 16 0,36-16-1,17 16 1,35-34-1,18 17 1,35-17 0,-35-71 15,35 0-15,-17-71-1,17-17 1,-35-35-1,-35 17 1,-18 18 0,0 70-1,0 53 17,-18 36-17,0 52 1,1-88-16,17 89 15,0-53 1,70-19 0,-17-52 15,35 0-15,36-52-1,-54 16 1,1-17-1</inkml:trace>
  <inkml:trace contextRef="#ctx0" brushRef="#br0" timeOffset="6549.99">9296 2081 0,'0'18'15,"0"0"-15,17-18 32,54 0-17,17 0 1,-17 0-1,-36 0-15,18 0 16,-36 0 0,-34 0 15,-1 0-15</inkml:trace>
  <inkml:trace contextRef="#ctx0" brushRef="#br0" timeOffset="6783.01">9296 2258 0,'0'0'16,"0"17"-16,0 1 31,17-18-15,54 0-1,-18 0 1,35 0 0,-17-18-1,-19-17 1</inkml:trace>
  <inkml:trace contextRef="#ctx0" brushRef="#br0" timeOffset="7566.39">10460 2117 0,'0'0'0,"0"-106"31,0 88-31,0-17 16,17-36-1,36 36 1,0 17-1,-17 18 1,34 36 0,-17 70-1,-18-18 17,-35-53-32,18 71 15,0-18 1,-18 0-1,0-35 1,-18-35 0,0-18-1,-17-71 1,35 1 0,0-36-1,71 0 1,17 18-1,71 0 1,-1 70 15,-52 18-15,-53 88 0,-35-17-1,-18 35 1,-18-1-1,-17-52 1,35-35-16,-35 17 16,35-17-1,0-53 17,0 17-32,35-53 15</inkml:trace>
  <inkml:trace contextRef="#ctx0" brushRef="#br0" timeOffset="8633.37">11553 2117 0,'0'0'0,"-17"0"16,34 0 15,19 0-16,70-36 1,-36-17 0,18-17-1,-88 52-15,0-52 16,0-1 0,-70 54-1,-1 17 1,1 70-1,52-52-15,-17 88 16,-1-1 15,36 1-15,0-35 0,0-1-1,53-17 1,-17-35-1,52-18 1,-71 0-16,107-53 16,-36 0-1,18-53 1,-35 18 0,-36 35-1,-18 18 1,-17 17-1,0 89 17,0-54-17,-17 19 1,-36 69 0,18-34-1,35-53-15,0 17 16,0-17-1,35-18 1,18-18 0,35-53-1,-70 54-15,52-54 16,-17 1 0,-18 17-1,1 53 1,-36 53-1,0 17 1,0 1 0,0 35 15,35-53-15,18-36-1,53-17 1,-18-70-1,-18 17 1,-52 17-16,17-105 16,-35 0-1,-35 53 1,-18 53 0,-17 35-1,17 0 1,53 17-16,-18 1 15,53-18 17</inkml:trace>
  <inkml:trace contextRef="#ctx0" brushRef="#br0" timeOffset="9532.37">13952 1640 0,'18'-17'0,"-36"34"0,71-122 31,-53 87-31,0 0 0,0 1 16,0 34 15,-17 1-31,-1 88 15,-35 88 1,-17 0 0,17-53 15,35-18-15,0-52-1,18-53 1,0-54-1,0-17 1,0-70 0,53-71-1,18-35 1,35 70 0,-18 88-1,18 54 1,-53 17-1,-1 88 1,-34 159 0,-18-88-1,-53 17 17,36-70-17,17-36 1,0-34-1,0-72 17,0 19-32,-53-54 15,17 18-15</inkml:trace>
  <inkml:trace contextRef="#ctx0" brushRef="#br0" timeOffset="9715.53">13776 2099 0,'0'0'0,"-18"0"16,124 0 15,18 0 1,52 0-17,-123 0-15,53-35 16,17-1-16</inkml:trace>
  <inkml:trace contextRef="#ctx0" brushRef="#br0" timeOffset="11332.2">14852 1940 0,'0'-70'16,"-18"34"-1,-17 1 1,0 35-1,-18 35 1,0 54 0,53-72-16,-35 71 31,17 36-15,18-18-1,18-53 1,52 17-1,36-70 1,-71 0-16,53-35 16,36-53-1,-18-18 1,-18-106 0,-17-17-1,-54 105 1,1 19-1,-18 87 1,-18 36 0,-35 140 15,0 1-15,-17 35-1,35-17 1,35-72-1,52-34 1,1-53 0,53-18-1,0-53 1,17-36 0,-17-34-1,-53 35 1,-17 0-1,-36 52 1,-18 125 15,0-72-31,1 71 32,17 36-17,0-36 1,17-70-16,1-1 15,52 1 1,19-36 0,-1-52-1,0-54 1,-17 18 0,-36 36-1,-35 52 1,-18 89-1,-17 35 1,17-36 0,18 18-1,0-52 17,53-19-17,71-17 1,-54-35-1,1-53 1,-71 0 0,-18 17-1,-70 36 1,70 35-16,-70 0 16,53 0-1,123-18 16,53-17-15,-17 17 0,-89 18-1,106 0-15,-70 0 32,-36 71-17,-35 17 1,0-35-1,0 17 1,0-52-16,-35 35 16,17-18-1,0-35 1,18-17 15,18-54-15,17 18-1,-17 36-15,70-107 16,-17 36 0,52 35 15,1 71-15,-54 52-1,-52-52-15,-1 88 16,-17-36-1,-35 1 1,-18-18 0,36-36-1,-1 1 1,36-71 15,34 18-15</inkml:trace>
  <inkml:trace contextRef="#ctx0" brushRef="#br0" timeOffset="11766">17851 1958 0,'0'0'0,"17"-18"0,-17 1 16,35-19-1,-35 1 1,0 17-1,-52 36 1,-54 88 0,70-53-1,19-18 1,34-17 0,54-1-1,35 19 1,-18-1-1,-70 0 1,-18 0 0,-36-17 15,-69 17-15,34-35-1,-35 18 1,71-18-1,17 0 1,-35-53 0,36 35-16</inkml:trace>
  <inkml:trace contextRef="#ctx0" brushRef="#br0" timeOffset="12065.61">16916 1429 0,'-18'0'0,"36"0"0,-54 0 0,19 0 31,-1 0 1,18 17-17,-53-17 1,0 18 0,18-18-16</inkml:trace>
  <inkml:trace contextRef="#ctx0" brushRef="#br0" timeOffset="12397.83">15399 1658 0,'0'0'0,"-18"0"16,36 0 15,-1 0-31,54 0 16,52 0 0,-34 0-1,-19 0 1,-17 0-1,-18 0 1</inkml:trace>
  <inkml:trace contextRef="#ctx0" brushRef="#br0" timeOffset="13133.54">18909 1270 0,'0'0'0,"18"-18"0,-1-17 16,-17 0 15,-17 35-15,-89 53-1,0 17 1,-88 124-1,53 0 1,88-123-16,-35 141 16,52 34-1,72-51 1,69-37 0,-16-70-1,52-35 1,-18-53-1,-17-70 1,-18-71 0</inkml:trace>
  <inkml:trace contextRef="#ctx0" brushRef="#br0" timeOffset="13716.28">19385 1940 0,'0'-17'16,"0"34"-16,0-52 0,0-18 16,-53 18-1,-88 0 1,18 35 0,17 88-1,0 18 1,53-1-1,35 1 1,18-53 0,89-18-1,-72-35-15,89 0 32,0-53-17,35-52 1,-53-36-1,-17-89 1,-54 36 0,-17 88-1,0 89 1,-35 34 0,0 107-1,0 17 1,17 106-1,0-124 1,18-52 0,0-36-1,36-17 17,-1-18-17,35-53 1,-17 0-1</inkml:trace>
  <inkml:trace contextRef="#ctx0" brushRef="#br0" timeOffset="14399.91">19667 1958 0,'-17'0'0,"-1"0"16,18-18-1,0-17 1,18 0 0,52-1-1,-52 36 1,35 0 0,35 0-1,-35 53 1,17 36-1,-52-1 1,-18-18 0,-70-17-1,17-35 1,17-18 0,36-18 15,0-52-16,18 34-15,35-34 16,35-18 0,-17 52-1,-18 19 17,0 17-17,-18 0 1,0 17-1,-35 36 1,-18 0 0,1 0-1,-18 18 1,17-18 0,18-36-1,-18-17 32,18-17-31,0-1-16,0-35 15,0 35-15</inkml:trace>
  <inkml:trace contextRef="#ctx0" brushRef="#br0" timeOffset="14599.93">20232 1658 0,'-35'-35'31,"35"17"-31,0 36 47,0-1-32,0 1-15</inkml:trace>
  <inkml:trace contextRef="#ctx0" brushRef="#br0" timeOffset="14915.51">20514 1764 0,'0'0'15,"0"18"17,0 17-17,35 35 1,-17-34-16,0 17 16,-18 52-1,0-52 1,0-17-1,0-54 32,0 0-47,17 1 0,1-1 16</inkml:trace>
  <inkml:trace contextRef="#ctx0" brushRef="#br0" timeOffset="15183.45">20902 1799 0,'0'0'0,"0"-17"0,18-1 16,-18 36 15,-36 52-15,-34 18-1,-1 0 1,54-70-16,-36 35 15,35-35-15,0-1 16,36-17 15,35-17-15,-35-1 0</inkml:trace>
  <inkml:trace contextRef="#ctx0" brushRef="#br0" timeOffset="15564.94">20973 1976 0,'17'0'31,"1"0"-31,17-18 16,-17 18-16,35-18 15,0-35 1,-36 18-1,1 17 1,-36 18 0,-35 0-1,-52 106 17,69-35-17,36-1 1,0-17-1,53-17 1,0-36 0,-35 0-16,70 0 15,-35-18 1,0-17 0,-36 17-16</inkml:trace>
  <inkml:trace contextRef="#ctx0" brushRef="#br0" timeOffset="15997.61">21537 1905 0,'0'0'0,"0"-18"16,18-17 0,35 17-1,35-17 1,-71 35-16,36 0 15,0 18 1,-17 70 0,-19-17-1,-17 17 1,-53-18 0,-53-17-1,54-53 1,34 0-1,18-17 1,35-36 0,36-36-1,17 19 17,-18-1-17,-52 36 1,0 17-1,-1-34 1,-17 34-16</inkml:trace>
  <inkml:trace contextRef="#ctx0" brushRef="#br0" timeOffset="16482.08">22102 1270 0,'0'-35'31,"17"17"-15,1 18-1,35 0 1,-36 0-16,54 18 15,-1 70 1,-34 18 0,-1 0-1,-35 70 1,0 0 0,-88 18-1,-18-88 1,18-18-1,17 1 1,36-36 0,35-36-1,-18-17 17,1-17-1,17-19-16,35 19-15</inkml:trace>
  <inkml:trace contextRef="#ctx0" brushRef="#br0" timeOffset="16881.79">22860 1976 0,'0'-18'16,"0"0"31,0 36-16,-18-18-31,1 0 16,-1 35-16</inkml:trace>
  <inkml:trace contextRef="#ctx0" brushRef="#br0" timeOffset="17166.98">22789 2240 0,'0'18'0,"0"-1"31,0 1-31,36 35 16,-19 0-1,-17 17 1,-88 19-1,71-72-15,-89 36 16,0 0 0,-35-35-1,88-18 1</inkml:trace>
  <inkml:trace contextRef="#ctx0" brushRef="#br0" timeOffset="25065.29">1870 5327 0,'0'0'0,"-18"0"16,0 0-16,-70-18 15,71 18 1,-1 0-1,36 0 1,105 0 0,36 0-1,141 0 1,-36 0 0,-176 0-1,230 0 1,-106 0-1,-1 0 1,-123 0 0,-70 0-1,-71-17 17,36 17-32,-19-36 15</inkml:trace>
  <inkml:trace contextRef="#ctx0" brushRef="#br0" timeOffset="25530.63">3210 4957 0,'0'0'0,"-17"-18"0,-36-17 16,35 35 15,18 17-16,0 19 1,18-19-16,70 54 16,0-18-1,53 0 1,-17-18 0,-36-18-1,-18-17 1,-87 18 31,-36 17-32,-35 36 1,-53 35 0,105-71-1,-70 71 1,1 0-1,69-71 1,36-17 0,0-71-1</inkml:trace>
  <inkml:trace contextRef="#ctx0" brushRef="#br0" timeOffset="26479.63">4657 4657 0,'0'0'0,"-18"-18"0,0 18 16,1 0-16,17 18 15,0-1-15,0 36 16,0 18 0,35-36-1,53-35 1,-17-18 0,70-70 15,-35 0-16,-53-18 1,-53 36 0,0 17-1,-53 53 1,0 53 0,35 52-1,18 37 1,-17 34-1,17 0 1,0-35 0,0-52-1,0-72 1,-71-34 31,-17-36-32,35 35 1,0-17 0,18 35-1,35 17 1,35 36 0,35-17-1,-52-36-15,88 0 16,17 0-1,19 0 1,-19-71 0,-35-17-1,-17-36 1,-54 1 0,1 52 15</inkml:trace>
  <inkml:trace contextRef="#ctx0" brushRef="#br0" timeOffset="27080.19">5415 4921 0,'106'-70'32,"-71"70"-32,36 0 0,-1 17 31,1 72-16,-36-19 1,0 54 0,-35-54-1,0-88 32,0 1-47,36-54 16,-19 54-16,54-124 15,-1 52 1,36 1 0,-35 88-1,-18 35 1,-36 124 15,-17-71-15,0 18-1,0-53 1,18-35 0,53-18-1,-18-18 1,52-88 0,-52 36-1,-17-1 1</inkml:trace>
  <inkml:trace contextRef="#ctx0" brushRef="#br0" timeOffset="27397.32">6632 4939 0,'0'-18'0,"0"-35"15,0 0 1,0 36 0,0 158-16,-17-282 31,-1 194-31,0 70 16,18 1-1,0 87 16,0-52-15,0-88-16,-35 158 16,0 0-1,17-105 1,18 17 0,-35-53-1,35-70 1,0-54-1,0-69 1,17-19 0,1-35-1</inkml:trace>
  <inkml:trace contextRef="#ctx0" brushRef="#br0" timeOffset="27747.28">6526 5062 0,'0'-35'0,"0"70"0,0-105 0,0 17 16,0-35-1,89-18 1,16 53 0,19 35-1,-1 36 1,-70 35-1,-53 53 1,-70-18 0,-54 0-1,1-17 1,70-54 15,35 1-15,36-36 15,52-35-15</inkml:trace>
  <inkml:trace contextRef="#ctx0" brushRef="#br0" timeOffset="28214.82">7267 4674 0,'0'-17'32,"-17"17"-17,-1 0-15,-35 88 16,35-18 0,18 54 15,0-89-31,18 53 15,17-52 1,36-19 0,17-34-1,-17-36 1,-1-71 0,-70 36-1,-53-18 1,-35 18-1,35 88 1,0 0 0,0 35-1,53 18 1,0 18 0,53-54 15,18 1-16</inkml:trace>
  <inkml:trace contextRef="#ctx0" brushRef="#br0" timeOffset="28647.47">7638 4745 0,'0'0'0,"17"-18"0,-17 1 15,0-36 1,36 17-1,16 19 1,19 17 0,17 0-1,-35 17 1,0 72 0,-53 16 15,0 1-16,-53-18 1,53-70 0,-18 0-1,18-54 1,0-52 0,18-18-1,17 36 1,18-1-1,18 36 1,-53 17 0,17 1-1</inkml:trace>
  <inkml:trace contextRef="#ctx0" brushRef="#br0" timeOffset="28813.66">8572 4357 0,'0'0'0,"0"-35"31,0 52 1,-17-17-32,17 18 15</inkml:trace>
  <inkml:trace contextRef="#ctx0" brushRef="#br0" timeOffset="28980.33">8467 4586 0,'0'71'15,"0"-142"-15,-18 159 0,18 18 16,0-53 0,0 0-1,0-35 1,35-18 0,53-36 15,-70-17-16,35-17 1</inkml:trace>
  <inkml:trace contextRef="#ctx0" brushRef="#br0" timeOffset="29180.29">8449 4639 0,'-35'18'31,"52"-18"-15,1 0-16,53 0 16,-19 0-1,-34 0-15,35-18 16,-35 0 0</inkml:trace>
  <inkml:trace contextRef="#ctx0" brushRef="#br0" timeOffset="29564.58">8767 4657 0,'35'17'32,"-18"-17"-32,36 0 15,-35 0-15,17 0 16,36-17-1,-18-19 1,-36-17 0,-17 36-1,-17 17 1,-54 0 0,1 53 15,52 17-16,0-17 1,18 35 0,36-35-1,34-17 1,54-19 0,-36-17-1</inkml:trace>
  <inkml:trace contextRef="#ctx0" brushRef="#br0" timeOffset="30296.79">9807 4568 0,'0'0'16,"0"-17"-16,0-1 0,0-17 31,-53 17-16,0 18 1,-52 53 0,87-53-16,-70 71 15,52-1 1,1 1 0,35-1-1,18-34 1,35-1-1,-18-35-15,36 0 16,-1-53 0,1-35-1,-36 0 1,-35-53 0,35-18-1,-17 106 1,-1-53-1,1-17 1,-18 70 0,0 17-1,-18 89 17,1-17-32,-54 122 15,36-34 1,35 17-1,0-35 1,0-36 0,53 1-1,17-18 1,-17-36 0,53-17 15,18-17-16,-54-36 1,36 0 0,-88 35-16,52-52 15,-52-1 1,-18 18 0</inkml:trace>
  <inkml:trace contextRef="#ctx0" brushRef="#br0" timeOffset="30913.22">8555 4286 0,'0'0'0,"0"-17"31,-18 17-31,1 0 16,17 17-1,-18 54 1,-17 70-1,35-53 1,0 18 0,0-36-1,0-34 1</inkml:trace>
  <inkml:trace contextRef="#ctx0" brushRef="#br0" timeOffset="32429.39">9560 5697 0,'0'0'0,"71"-17"0,-1 17 0,-34-18 0,-19 0 16</inkml:trace>
  <inkml:trace contextRef="#ctx0" brushRef="#br0" timeOffset="33246.03">11853 4480 0,'0'18'0,"-17"-18"15,-1 18 1,0-18 0,36 0 15,0-18-31,70-35 15,35-35 1,-34-18 0,-72 71-16,36-89 15,-53-52 1,0 105 0,-18 71-1,-34 0 16,16 106-15,-17-18-16</inkml:trace>
  <inkml:trace contextRef="#ctx0" brushRef="#br0" timeOffset="33413.05">11942 4533 0,'0'35'0,"-18"124"16,0 53 0,54-618-16,-125 1112 15,54-424 1,35-17-1,0-195-15,0 89 16,71-71 0,34-88-1</inkml:trace>
  <inkml:trace contextRef="#ctx0" brushRef="#br0" timeOffset="33679.64">12382 5927 0,'36'-53'0,"70"-88"15,-248 335 16,319-618-31,-212 301 16,-724-530 93,777 653-109,-1 0 16,1-17-16,0 17 0,105-18 16,-35 0-1,1 1 1,-72-1-16,36 0 16</inkml:trace>
  <inkml:trace contextRef="#ctx0" brushRef="#br0" timeOffset="33918.12">12400 4480 0,'-18'0'31,"1"0"-31,-1 0 15,1 0 1</inkml:trace>
  <inkml:trace contextRef="#ctx0" brushRef="#br0" timeOffset="34445.56">12418 4498 0,'-18'0'31,"0"0"-31,1 0 16,17-18-1,0 1 1,0-1-16,35-17 15,18 17 1,0 0 0,18 18-1,-1 36 1,-35-19-16,18 89 16,-53-35-1,0 35 16,-53-36-15,18-70 0,0 0-1,17-88 1,18 35 0,0-53-1,71 36 1,-18 17-1,70 17 1,-70 36 0,-35 0-1,17 0 1</inkml:trace>
  <inkml:trace contextRef="#ctx0" brushRef="#br0" timeOffset="35262.39">13388 4357 0,'0'0'16,"0"-35"-1,-18 35-15,-17 0 16,-36 17-1,1 36 1,-1 53 0,36-36-1,35 1 1,53-36 0,35-17-1,-17-18 1,17-18 15,-53-52-15,-35 17-1,0 18-15,-17-36 16,-19 18 0,36 35-1,0 1 1,18-1-1,88 1 1,-18 17 0,-18 17-1,-17 54 1,-35-1 0,-18 1-1,0 17 16,0-35-15,-18-18 0,1 0-1,17-52 17,0-18-17,0-18 1,53-36-1,0 1 1,0 35 0,17 18-1,1 35 1,-54 0-16,54 35 16,-36 54-1,-35-19 16,0-17-15,-35 0 0</inkml:trace>
  <inkml:trace contextRef="#ctx0" brushRef="#br0" timeOffset="35579.69">14111 4533 0,'0'-17'15,"18"-1"-15,-1 0 0,36-35 16,-35 36-16,52-19 16,19 36-1,-36 0 1,-18 71 0,-35 35-1,-18-18 16,-17 0-15,35-17 0,53-71 15,-35 0-31,-1-36 16,1-52-1,-1 35 1</inkml:trace>
  <inkml:trace contextRef="#ctx0" brushRef="#br0" timeOffset="36245.74">12294 3986 0,'0'0'0,"0"-35"31,0 17-31,-35 1 15,-36 17 1,19 17 0,-19 72-1,18 87 1,18 0 0,17-34-1,-17-37 16,0-69-15,17-1-16</inkml:trace>
  <inkml:trace contextRef="#ctx0" brushRef="#br0" timeOffset="36928.86">11889 6174 0,'0'17'0,"0"1"0,-18-18 31,18 18-31,18-18 32,-1 0-32,71 0 15,18 0 1,18 0-1,-36-36 1,-70 36-16,52-53 16,-17 18-1,-53 17 1,0 1 0</inkml:trace>
  <inkml:trace contextRef="#ctx0" brushRef="#br0" timeOffset="38329.18">3316 7126 0,'-18'0'16,"36"0"46,0 0-46,-1 18-16,1-18 0,35 17 16,88 1-1,18 0 1,35-1-1,-53 1 1,88 0 0,89-18-1,-71 0 1,105 17 0,-263-17-16,316 0 15,-70 18 16,124-18-15,35 35 0,-124-35-1,177 18 1,123 17 0,-246 0-1,140-17 1,36 17-1,-159 1 1,317 16 0,-175-16-1,-160-1 1,159-17 0,18 17-1,-159-17 16,282 17-15,-159-35 0,-158 17-1,158-17 1,-34 0 0,-142 0-1,264 0 1,-264 0-1,106 0 1,-35 0 0,-1 0-1,-193 0 1,53 0 0,-213 0-1,-34 0 16,-36 0-15,-17 0 0,-18-17 31,-18-1-32</inkml:trace>
  <inkml:trace contextRef="#ctx0" brushRef="#br0" timeOffset="38429.29">20391 7726 0,'0'0'0,"-18"0"31,-35-53-15,18 35 0</inkml:trace>
  <inkml:trace contextRef="#ctx0" brushRef="#br0" timeOffset="48135.55">3440 6262 0</inkml:trace>
  <inkml:trace contextRef="#ctx0" brushRef="#br0" timeOffset="48177.81">3440 6385 0</inkml:trace>
  <inkml:trace contextRef="#ctx0" brushRef="#br0" timeOffset="48248.16">3440 6491 0,'0'0'0</inkml:trace>
  <inkml:trace contextRef="#ctx0" brushRef="#br0" timeOffset="48376.92">3598 6279 0,'18'0'31</inkml:trace>
  <inkml:trace contextRef="#ctx0" brushRef="#br0" timeOffset="48444.26">3598 6491 0,'18'0'15</inkml:trace>
  <inkml:trace contextRef="#ctx0" brushRef="#br0" timeOffset="49461.06">19738 6191 0,'0'0'0,"-18"0"0,1 0 0,-72 36 31,72-36 0,17-18-31,0 0 16,0 1-1,0-1 1,17 0 0,1 18-1,0 0 1,-18 18-16,0 17 16,-18 1-1,18-19 1</inkml:trace>
  <inkml:trace contextRef="#ctx0" brushRef="#br0" timeOffset="49553.06">19791 6209 0,'17'0'0</inkml:trace>
  <inkml:trace contextRef="#ctx0" brushRef="#br0" timeOffset="49812.06">19897 6191 0,'0'0'16,"17"0"31,1 18-32,-18 0-15,0-1 16,0 18 0,0 18-1,-71-17 1,-34 17 0,69-53-16</inkml:trace>
  <inkml:trace contextRef="#ctx0" brushRef="#br0" timeOffset="50793.98">3422 6315 0,'0'-18'0,"0"0"16,18 18-1,-1 0 16,-17 18-31,0 35 32,0-18-17,0 36 1,18-54 0</inkml:trace>
  <inkml:trace contextRef="#ctx0" brushRef="#br0" timeOffset="51120.2">3792 6297 0,'-17'0'0,"-1"0"15,18 18 17,0-1-17,18-17 17,-1 0-17,1 0 1</inkml:trace>
  <inkml:trace contextRef="#ctx0" brushRef="#br0" timeOffset="59059.29">3563 8572 0,'18'0'47,"-1"0"-47,1 0 16,0 0-16</inkml:trace>
  <inkml:trace contextRef="#ctx0" brushRef="#br0" timeOffset="59725.87">3704 8484 0,'0'0'0,"0"-17"0,0-36 31</inkml:trace>
  <inkml:trace contextRef="#ctx0" brushRef="#br0" timeOffset="60010.27">3634 8396 0,'0'18'47,"0"-1"-31,0 54-1,0-1 1,-18 89-1,0-71 1,1 36 0,-1-54-1,18-34 1,0-19 0,-18-17-1,18-17 16,0-1-31,0-35 16,0 36 0</inkml:trace>
  <inkml:trace contextRef="#ctx0" brushRef="#br0" timeOffset="60258.5">3281 10742 0,'0'0'0,"0"-388"0,0 0 15,35-229-15,18-54 16,18 442-1,140 35 1</inkml:trace>
  <inkml:trace contextRef="#ctx0" brushRef="#br0" timeOffset="60276.75">3898 8237 0</inkml:trace>
  <inkml:trace contextRef="#ctx0" brushRef="#br0" timeOffset="60808.41">4022 8537 0,'0'35'15,"0"36"1,0-53-16,0 17 15,0 18 1,0-18 0,-18-35-1,0-17 17,18-1-32,-17-17 15,17 17-15,0-70 16,0 35-1,35-35 1,18 35 15,17-18-15,19 18 0,-72 53-16,54 0 15,-1 53 1,-17 53-1,-53-35 1,0 70 0,-17-71-1,-19 1 1,19-36 0,-1-35-1,18 18 16,-17-18 16,17-18-15</inkml:trace>
  <inkml:trace contextRef="#ctx0" brushRef="#br0" timeOffset="61059.94">4868 8555 0,'0'0'0,"-17"-18"15,-1 1 1,-35 69-16,35-104 31,-34 52-15,16 35 0,19-18-16,-54-17 0</inkml:trace>
  <inkml:trace contextRef="#ctx0" brushRef="#br0" timeOffset="61261.01">4480 8872 0,'0'36'15,"0"-1"1,36 0 0,52-17-1,35-18 1,-17-53 0,0 18-1,-71-54 1,-17 1-1,-18 0 1,-35 17 0</inkml:trace>
  <inkml:trace contextRef="#ctx0" brushRef="#br0" timeOffset="61425.71">4780 8484 0,'-35'18'16,"70"-36"-16,-88 54 0,0-19 15,0 36 1,18 18-1,17-18 1,18-18 0,53-17-1,0-18 1,-35 0-16</inkml:trace>
  <inkml:trace contextRef="#ctx0" brushRef="#br0" timeOffset="61977.84">5168 8555 0,'0'0'0,"0"-18"16,-17 36 62,17-1-78,0 1 0,0 0 16,0 35-1,-18 17 1,18 71 0,0-123-1,18 17 1,-1-35-1,1 0-15,70-53 16,-70-17 0,17-1-1,-35-17 1,0 35 0,0 35-1,18 1 1,-36-1-1</inkml:trace>
  <inkml:trace contextRef="#ctx0" brushRef="#br0" timeOffset="62042.88">5327 8555 0,'0'0'31,"18"17"-15,-1-17-16</inkml:trace>
  <inkml:trace contextRef="#ctx0" brushRef="#br0" timeOffset="62225.99">5856 8572 0,'0'-17'32,"-18"17"-1,-17 0-31,18 0 0</inkml:trace>
  <inkml:trace contextRef="#ctx0" brushRef="#br0" timeOffset="62525.52">5609 8590 0,'0'0'0,"-35"35"31,17 1-15,18-19 0,18-17-1,70 18 1,-17-18-1,34 35 1,-69-17 0,-36 0-1,-18 34 1,-70-16 0,17-19-1,-34-17 1,34 0-1,53-17 1,-35-1 15</inkml:trace>
  <inkml:trace contextRef="#ctx0" brushRef="#br0" timeOffset="63009.43">6262 8555 0,'0'-18'32,"-18"18"-32,1 0 15,-54 0 1,53 0-16,-35 35 15,-52 36 1,87 17 0,18-35-1,0 0 1,53-18 0,0-17-1,-18-18 1,-17 0-16,17 0 15,0-53 1,-17 18 0</inkml:trace>
  <inkml:trace contextRef="#ctx0" brushRef="#br0" timeOffset="63708.61">5927 8714 0,'0'0'0,"17"0"63,1 0-63,0 0 16,-1 0-16,1 0 15,-1 0-15,54 0 16,0-36-1,-18 1 1,-53 17 0,17 1-1,-17-1 1,-17 18 0</inkml:trace>
  <inkml:trace contextRef="#ctx0" brushRef="#br0" timeOffset="63897.96">7003 8273 0,'0'0'15</inkml:trace>
  <inkml:trace contextRef="#ctx0" brushRef="#br0" timeOffset="64009.52">6985 8220 0,'0'17'31,"0"1"-31,-35 88 16,35-89-16,0 72 15,-18 34 1,18-88 0</inkml:trace>
  <inkml:trace contextRef="#ctx0" brushRef="#br0" timeOffset="64109.73">6879 8872 0,'0'18'16,"18"-18"-1,17 0 1,-17-53-1,-1 0 1</inkml:trace>
  <inkml:trace contextRef="#ctx0" brushRef="#br0" timeOffset="64293.66">7338 8308 0,'0'0'15,"0"-18"-15,0 1 16,0 34 15,0 19-15,0 52 0</inkml:trace>
  <inkml:trace contextRef="#ctx0" brushRef="#br0" timeOffset="64426.95">7232 8855 0,'18'-18'31,"-18"0"-15,0 1-16,0-18 16</inkml:trace>
  <inkml:trace contextRef="#ctx0" brushRef="#br0" timeOffset="64724.56">6862 8643 0,'-18'0'31,"36"0"-31,52 0 15,36 0 1,-36-18 0,19 1-1,-72 17-15,36-18 16,-35 18 15</inkml:trace>
  <inkml:trace contextRef="#ctx0" brushRef="#br0" timeOffset="65109.64">7038 8273 0,'0'0'0,"0"-18"0,-18 0 15,1 18 1,-19 0 0,36 71-1,-17 17 1,17-53-16,0 89 15,-18-1 1,18 1 15,-18-36-15,1-35 0,17-71 15,17-17-16,1-18-15</inkml:trace>
  <inkml:trace contextRef="#ctx0" brushRef="#br0" timeOffset="65459.26">7285 8343 0,'0'0'16,"0"-17"-16,0-1 0,0 0 31,0 54-15,0 16 0,0 19-1,0 35 1,0-18-1,-18 0 1,18-70-16,-17 52 16,17-17-1,0-35 1,0-36 15,0 1-15</inkml:trace>
  <inkml:trace contextRef="#ctx0" brushRef="#br0" timeOffset="65724.63">6897 8643 0,'0'0'0,"53"0"0,-36 0 16,107 0 15,-54-18-15,19 1-1,-19 17 1,-70-18-16,18 18 16,-1 0-1</inkml:trace>
  <inkml:trace contextRef="#ctx0" brushRef="#br0" timeOffset="66257.78">7832 8537 0,'0'0'0,"0"-17"0,-89-1 32,72 18-32,-54 0 15,1 18 1,-36 87 0,106-52-1,-35 53 1,17-18-1,18-52 1</inkml:trace>
  <inkml:trace contextRef="#ctx0" brushRef="#br0" timeOffset="66375.62">7532 8996 0,'53'0'31,"-106"0"-31,194-35 16,-35-18-1,17-18 1,-35-35-1,-88 18 1,0 70-16,-88-35 16</inkml:trace>
  <inkml:trace contextRef="#ctx0" brushRef="#br0" timeOffset="66458.33">7638 8467 0,'-36'0'16,"72"0"-16,-125 53 16,72-53-16,-36 35 15,-18-18 1</inkml:trace>
  <inkml:trace contextRef="#ctx0" brushRef="#br0" timeOffset="66544.45">7408 8890 0,'18'0'0,"123"-18"32</inkml:trace>
  <inkml:trace contextRef="#ctx0" brushRef="#br0" timeOffset="66792.37">8132 8537 0,'0'0'0,"17"-17"15,-17-1-15,18 18 16,35 35 0,-36-17-1</inkml:trace>
  <inkml:trace contextRef="#ctx0" brushRef="#br0" timeOffset="66924.57">8343 8890 0,'0'-18'62,"0"1"-62,0-19 16,18 1 0</inkml:trace>
  <inkml:trace contextRef="#ctx0" brushRef="#br0" timeOffset="67192.91">8572 8520 0,'0'0'16,"0"-18"-16,-17 36 31,17-1-15,-71 71-1,36-35 1,0 36-1,-1-54 1,36-18 0,-17 1-1,-1-18 32</inkml:trace>
  <inkml:trace contextRef="#ctx0" brushRef="#br0" timeOffset="67558.17">8114 8520 0,'-18'0'0,"36"0"0,-36 17 47,36 1-47,35 17 16,0 53-1,-36-35 1,-17-17-16,36 34 15,-36-35 1,0-17 0,17-18 15,1-18-15,-18 1-16</inkml:trace>
  <inkml:trace contextRef="#ctx0" brushRef="#br0" timeOffset="67845.74">9084 8537 0,'-18'0'15</inkml:trace>
  <inkml:trace contextRef="#ctx0" brushRef="#br0" timeOffset="68075.81">9066 8502 0,'0'0'0,"-53"0"16,-17 18-1,-18 17 1,-18 18 0,71 35-1,35-35 1,0-35-16,-18 52 15,71-35 1,17-35 15,-17 0-15,0 0 0,18-35-1,-18 0-15</inkml:trace>
  <inkml:trace contextRef="#ctx0" brushRef="#br0" timeOffset="68491.57">8819 8643 0,'0'0'0,"18"35"31,-18-17-31,18-18 32,70 0-17,-35 0 1,17 0 0,1-35-1,-36-1 1,-17 1-1</inkml:trace>
  <inkml:trace contextRef="#ctx0" brushRef="#br0" timeOffset="68631.46">9102 8572 0,'35'0'16</inkml:trace>
  <inkml:trace contextRef="#ctx0" brushRef="#br0" timeOffset="68827.27">9349 8555 0,'0'-18'15,"0"1"17,17 17-17,-17-18 1</inkml:trace>
  <inkml:trace contextRef="#ctx0" brushRef="#br0" timeOffset="69124.97">9578 8890 0,'-18'0'16,"18"18"-16,-17-1 0,-1-17 15,18 18-15,-18-18 16,18-18 31,0-35-31,0-17-1,18-1 1,0 54-16,35-72 15,17 36 1,-35 18 0</inkml:trace>
  <inkml:trace contextRef="#ctx0" brushRef="#br0" timeOffset="69220.14">9807 8484 0,'18'0'32</inkml:trace>
  <inkml:trace contextRef="#ctx0" brushRef="#br0" timeOffset="69690.38">9472 8537 0,'18'0'47,"-1"18"-47,-17-1 15,53 36 1,-17 0-1,-1 18 1,-18-18 0,-17 0-1,0-36 1,-17-17 0</inkml:trace>
  <inkml:trace contextRef="#ctx0" brushRef="#br0" timeOffset="70557.82">3581 9296 0,'0'0'0,"-18"0"0,0 0 0,-123 17 32,124 1-32,-54-18 15,53 0 1,36 0 15,17 0-31,124 0 16,-18 0-1,106 0 1,53 0 0,106 0-1,88 18 17,70-1-17,-17 1 1,-18 17-1,124-17 1,-107-1 0,-422-17-16,370-35 15,88 35 1,-35 0 0,-36 0-1,-105 0 1,-18-17-1,-229 17 1,-53-18 15,-36 0-15,-87 36 0,-1-18-16</inkml:trace>
  <inkml:trace contextRef="#ctx0" brushRef="#br0" timeOffset="72091.37">5309 10848 0,'0'0'0,"-17"0"0,-19-53 31,36 35-31,0-35 16,0 18 0,36 18-1,34-1 1,-17 18-1,35 70 1,-52 36 0,-19 18-1,-17-54 17,18 18-17,-18-35 1,0-35-1,-18-18 1,1-53 0,17-35-1,0-18 1,35 18 0,-17 53-16,87-71 15,1 53 1,-18 53-1,18 18 1,-53 70 0,-35 35 15,-18-105-31,0 70 16,0-17-1,-36-36 1,1-35-1,18 0 1,-1-53 0,18-53-1,35 0 1,53 18 0,1 53-1,16 35 1,1 70-1,-70 19 1,-36-19 0,-36 18 15,1-35-15,0-35-1,17-18 1</inkml:trace>
  <inkml:trace contextRef="#ctx0" brushRef="#br0" timeOffset="72342.25">6809 10724 0,'0'0'0,"0"-17"0,0-1 16,-36 18-1,-34 18 1,17 52 0,0 36-1,35-71 1,-17 71 0,35-35-1,18-18 1,-1-53-16</inkml:trace>
  <inkml:trace contextRef="#ctx0" brushRef="#br0" timeOffset="72559.25">6738 11165 0,'0'0'16,"88"-53"0,-70 36-16,52-54 15,-52-17 1,-18-18 0,-70 36-1,-1 70 1,-17 17-1,70-17-15,-35 71 16,36-1 0,17-34 15,52-19-15,19-17-1</inkml:trace>
  <inkml:trace contextRef="#ctx0" brushRef="#br0" timeOffset="72992.31">7126 10724 0,'0'-17'16,"18"17"15,-1 0-31,1 0 0,35 70 15,-35 19 1,-1-19 0,-17 1-1,0-54 1,0 19 0,-17-36-1,17-53 16,17 0-15,1-53 0,35 18-1,-18 52 1,-17 19 0,-1 17 30,1 0-46,0 0 0</inkml:trace>
  <inkml:trace contextRef="#ctx0" brushRef="#br0" timeOffset="73408.97">7585 10848 0,'-18'18'31,"36"-18"-31,17 0 16,36-18-1,-19-17 1,-34 17-16,17-17 16,-35-36-1,0 36 1,-70 35-1,-18 18 1,35 52 0,17-17-1,19 53 17,17-36-17,35-34 1,36-19-1,-18-17 1,35 0 0,0-53-1,-18 18 1</inkml:trace>
  <inkml:trace contextRef="#ctx0" brushRef="#br0" timeOffset="73991.39">8467 10389 0,'-18'0'0,"-17"0"31,17 0-31,0 0 16,18 53 0,0-18-1,0-17-15,0 53 16,0-18 0,0-36-1,0-34 16,0-1-31</inkml:trace>
  <inkml:trace contextRef="#ctx0" brushRef="#br0" timeOffset="74358.91">8167 10266 0,'-18'0'0,"1"0"31,-1 0-31,18-18 16,35 18-1,89 0 1,-1-17 0,18 17-1,-17 0 17,-107 0-32,19 0 15,-107 0 16,0 17-15</inkml:trace>
  <inkml:trace contextRef="#ctx0" brushRef="#br0" timeOffset="74657.73">8396 10319 0,'0'0'0,"0"17"47,0 1-47,0 0 0,0 70 15,0 0 17,-35 36-17,0-1 1,-1-35-1,36-70-15,-17 17 16,-1-17 0,36-18 15</inkml:trace>
  <inkml:trace contextRef="#ctx0" brushRef="#br0" timeOffset="75073.84">8555 10672 0,'0'0'0,"-18"0"32,1 35-17,-1 35 1,18 1-1,0-36 1,0 0 0,35-35-1,-17 0-15,52 0 16,-17-35 0,0-18-1,-35-35 1,-18 0-1,-71 53 1,1 35 0,-1 17 15,54-17-15,17 18-1,17-18-15</inkml:trace>
  <inkml:trace contextRef="#ctx0" brushRef="#br0" timeOffset="75940.6">9296 10407 0,'0'0'15,"-18"0"-15,0 0 16,1 0-16,34 0 62,19 0-62,52-18 16,0-35 0,-35 36-1,-53-19 17,-18 19-17,-70 17 1,18 17-1,34 1-15,-34 53 16,34-1 0,36-17-1,18-18 1,53-17 0,17-18-1,-35 0 1,-71 0 31,-35 0-47,-17 18 15,-36 52 17,88-52-32,-88 88 15,89-36 1,17 1-1,53-36 1,35-35 0,18 0-1,35-53 1,-18 0 0,-87 36-16</inkml:trace>
  <inkml:trace contextRef="#ctx0" brushRef="#br0" timeOffset="76257.89">9878 10195 0,'0'0'0,"0"-17"0,0-1 16,-18 18-1,0 0 1,-17 71-1,35-54-15,-17 89 16,17 53 0,-18 0-1,0-54 1,-17-52 0,17-17-1,36-54 32,17-17-31</inkml:trace>
  <inkml:trace contextRef="#ctx0" brushRef="#br0" timeOffset="76657.64">10001 10689 0,'18'0'47,"0"0"-47,-1-17 0,18-1 16,18-17 0,-17-1-1,-36 1 1,-18 17-1,-53 18 1,54 0-16,-54 36 16,54 34-1,17 1 17,0-1-17,35-17 1,18-35-1,0-18 1,17 0 0,1-53-1,-54 35-15</inkml:trace>
  <inkml:trace contextRef="#ctx0" brushRef="#br0" timeOffset="77390.63">10442 10495 0,'0'0'0,"0"-18"0,0 54 47,0-1-47,0 18 16,0-18 0,0 36-1,0-1 1,0-34-1,0-1 1,0-53 15,-17-35-15,17-17 0,0-36-1,35 0 1,18 53-1,-18 53 1,-17 0-16,52 18 16,-34 52 15,-1 1-15,-18 0-1,-17-1 1,0-35-1,0-17 1,0-36 15,0-35-15,18 1 0,53-54-1,-54 88-15,71-88 16,1 89-1,-36 34 1,-18 54 0,-35 35-1,0-89 1,0 54 0,-18-54-16,1 36 15,17 0 1,0-35-1,35-18 17,-18-18-32,1 1 0</inkml:trace>
  <inkml:trace contextRef="#ctx0" brushRef="#br0" timeOffset="78224.13">11271 10724 0,'18'0'63,"35"-17"-63,17-18 15,1-18 1,-53-18 15,-18 18-15,0 18-1,-53 35 1,35 0-16,-35 70 16,18 19-1,17-36 1,18 35 0,18-35-1,88-53 1,-1 0-1,-34-18 1,0-35 0,-36-35-1,0 0 17,-35 70-32,0-70 15,0 105 16,0 19-15,-18 52 0,-34 18-1,34-36 1,18 1 0,-18-53-1,18-36 16,0-17-15,53-89 0,18 1-1,17 52 17,18 18-17,0 53 1,-71 53-1,-35 0 1,0-18-16,0 71 16,-18-18-1,1-35 1,17-35 0,17-18-1,36-35 1,-53 17-16</inkml:trace>
  <inkml:trace contextRef="#ctx0" brushRef="#br0" timeOffset="78541.35">12524 10089 0,'0'0'0,"0"-17"0,0-1 16,0 1-1,0 52 1,-18 71 0,-17 17-1,17-88-15,0 124 16,1-35 0,17-54-1,0 18 1,0-52-1,53-19 1,35-17 15,-35-53-31,-18 18 16</inkml:trace>
  <inkml:trace contextRef="#ctx0" brushRef="#br0" timeOffset="78790.44">12400 10389 0,'35'18'32,"-17"-18"-32,17 0 15,54 0 1,-72 0-16,54 0 15,-18 0 1,-36-18 0,1 1-1,0 17 1</inkml:trace>
  <inkml:trace contextRef="#ctx0" brushRef="#br0" timeOffset="79173.64">13370 10160 0,'0'0'0,"0"-18"16,-17 18-1,-1 0-15,-17 36 16,-18 52 0,35-71-16,-52 125 31,34-19-15,19-35-1,17 0 1,0-17-1,70-36 1,-17-35 0,0 0-1,18-17 1,-36-1-16</inkml:trace>
  <inkml:trace contextRef="#ctx0" brushRef="#br0" timeOffset="79523.98">13935 10125 0,'17'0'0,"1"0"16,-18 17-16,18 19 15,-1 69 1,1-16 0,0 34-1,-18-17 1,0-71-16,-18 53 16,-35-17-1,0-18 1,0-18-1,53-17 1,0-36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4T03:36:18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1958 0,'17'0'15,"1"0"1,-36 0 31</inkml:trace>
  <inkml:trace contextRef="#ctx0" brushRef="#br0" timeOffset="12608.08">2558 970 0,'-18'0'47,"0"0"-31,1 0-1</inkml:trace>
  <inkml:trace contextRef="#ctx0" brushRef="#br0" timeOffset="19157.02">2857 1429 0,'18'0'15,"0"0"32,-18-18-47,0 0 0,0 1 16,0-36-1,0 18 1,-18-36 0,-17 36-1,-71 17 1,-17 36 0,34 35-1,-16 17 1,69 18-1,19 36 1,17-1 0,35-34-1,-17-72-15,52 36 16,36-53 0,-18-35 15,53-71-16,-53 0 1,-70 71-16,35-141 16,-35 34-1,-18-52 1,0 71 0,-18 17-1,18 88 1,-18 18-16,18 124 31,0-71-31,0 53 16,-17 123-1,17-88 1,0 35 0,0-52-1,53-36 16,0-88-15,17-17 0,18-72-1,0-17 1,18-52 0,-70 105-1,-36 35 1,0 53 15,-18-17-31,0 35 16,18 88-1,0-53 1,18-17 0,52-53-1,19-18 16,34-89-15,-35-34 0,-52-1-1,-36 19 1,-71-1 0,1 88-1,-36 18 1,17 71-1,1 34 1,88 19 0,0-18-1,71 0 1,-1-53 0,89-53-1,-53-36 16,35-70-15,-35-17 0,-71 35-1,-17 0 1,-18 70 0,-18 71 15,18-18-31,-17 18 15,17 18 1,0 34 0,35-52-1,35-53 1,36-53 0,0-17 15,-18-54-16,-52 36 1,-19 53-16,-17-18 16,0 71 15,0 87-15,0-16-1,0-72-15,0 36 16</inkml:trace>
  <inkml:trace contextRef="#ctx0" brushRef="#br0" timeOffset="19290.08">4639 1729 0,'53'0'16,"-106"0"-16,194-36 16,-106 19-16,18-19 15,36-69 1,-37-54 0,-16 35-1,-36 71-15,17 1 16</inkml:trace>
  <inkml:trace contextRef="#ctx0" brushRef="#br0" timeOffset="19807.74">5062 1076 0,'0'-53'15,"0"-35"1,0 17 0,0 54-1,-17 52 1,17 53 0,17 18-16,-34-177 0,17 230 15,0-18 1,0 0-1,-18-35 1,18-18 0,0-52-1,-18-72 17,18-52-17,0 0 1,36 17 15,-19 54-31,72-54 16,-19 36-1,54 35 1,-36 35 0,0 36-1,-88-18 1,-88 70-1,-18-52 1,-18-1 0,36-34-1,71-19 1,-19-17 0,54-70 30,17 17-46</inkml:trace>
  <inkml:trace contextRef="#ctx0" brushRef="#br0" timeOffset="20139.64">5856 847 0,'0'-36'0,"0"72"0,0-89 15,0 35-15,0 36 32,0 17-32,0 36 15,0-36-15,0 159 16,-18-53 0,-34 0-1,16-53 16,36 0-15,0-52 0,0-54 15,0 0-31,36-17 16,-19 18-16</inkml:trace>
  <inkml:trace contextRef="#ctx0" brushRef="#br0" timeOffset="20539.97">6050 1376 0,'-18'17'15,"18"1"-15,0 0 47,18-18-47,0 0 16,35-18-1,17-17 1,-34-18 0,-36 18-1,-18-1 1,-53 36 0,-17 53-1,35 0 1,18 53-1,35-18 1,0-17 0,70-18-1,-17-53 1,0 0 0,36-71 15,-37 1-31</inkml:trace>
  <inkml:trace contextRef="#ctx0" brushRef="#br0" timeOffset="21190.49">7355 1411 0,'0'-70'0,"0"140"0,0-193 0,18-1 31,-18 89-31,0 17 0,0-35 16,0 0-1,-18 0 1,-17 36-1,0 17 1,-18 0 0,0 70-1,53-34-15,-35 52 16,17 18 0,0-18-1,18-18 16,0-34-15,36-19 0,-19-17-1,1 0 17,-18-17-17,0-1 1,0 0-1</inkml:trace>
  <inkml:trace contextRef="#ctx0" brushRef="#br0" timeOffset="21623.23">7338 1058 0,'0'0'16,"17"-35"-1,-34 35 17,-1 0-32,-35 0 15,36 18-15,-36 52 16,17 36 0,36 18-1,0-19 16,36 1-15,17-53 0,35-35-1,18-18 1</inkml:trace>
  <inkml:trace contextRef="#ctx0" brushRef="#br0" timeOffset="22173.81">7973 1217 0,'35'-106'15,"-35"53"-15,35-70 16,-35-18 0,0 70-1,0 36 1,-35 35 0,0 88-1,-1 36 16,36 52-15,-17 18 0,17-88-1,17 0 1,36-53 0,-35-53-16,35 17 15,35-34 1,0-36-1,-17-18 1,-36-17 0,0 17-1,-35 1 1,0 105 15,0 0-15,0-17-1,0 70 1,0-17 0,0-54-16,0 1 15,36 0 1,-19-18 0,36-18-1,0-53 1,-35 1-1</inkml:trace>
  <inkml:trace contextRef="#ctx0" brushRef="#br0" timeOffset="22510.29">8520 776 0,'0'0'0,"-18"18"0,-17 17 16,17 36 0,18-19-1,35-52 1,-17 0-16,35-17 16,0-54-1,-53 1 1,-36 52-1,-16 18 1,16 18 0,19 35-1,17-36-15,0 36 16,0-18 0</inkml:trace>
  <inkml:trace contextRef="#ctx0" brushRef="#br0" timeOffset="22940.29">7408 1517 0,'0'0'15,"-17"0"-15,17 35 16,0-17-1,0-1 1,70-17 0,36 0-1,18-35 1,-89 18-16,53-19 16,-53 36-16,36-35 15,-18 17 1,17 1-1,-52-1-15</inkml:trace>
  <inkml:trace contextRef="#ctx0" brushRef="#br0" timeOffset="24056.2">9225 1164 0,'0'0'0,"0"-17"15,0-1 1,-18 18-16,1 0 15,-71 18 1,-1 52 0,19 1-1,35 17 1,35 0 0,0-17-1,70-54 1,18-17 15,18 0-15,-18-53-1,18-35 1,-18-106 0,-35 53-1,-35-35 1,-18 70-1,0 70 1,-18 107 15,1 35-15,17-53-16,-36 123 16,19-70-1,17 17 16,0-87-31,0 17 16,-18-36 0,18 1-1,0-71 17,0 35-32,0-52 15,53-1 1,35-17-1,-52 53-15,87-18 16,-35 35 0,-17 18-1,-71 18 1,-36 35 0,-87-18-1,0 0 16,34-35-15,54 18 0,17-18-1,18 35 1,18 1 0,53 34-1,-1 1 1,-17-18-1,18 17 1,-18-35 0,17 1-1,71-36 1,-70-36 0,35-34-1,-71 17 1,-35 35-1</inkml:trace>
  <inkml:trace contextRef="#ctx0" brushRef="#br0" timeOffset="24938.92">2611 2152 0,'-36'0'0,"1"0"0,106 0 0,-195 0 16,71 0 0,36 0-16,-1 0 0,124 18 31,-53-18-16,88 0 1,106 0 0,35 0-1,194 17 1,-17 1 0,105-1-1,-123 1 1,159-18-1,-441 18-15,476-18 16,17 0 0,19 0-1,-1 0 1,-18 0 0,-17 0-1,-493 0-15,281 0 16,-300 0-1,371 0 1,-88 0 0,-89 0-1,-87 0 1,-89 0 0,-123 0-16,-1-18 46</inkml:trace>
  <inkml:trace contextRef="#ctx0" brushRef="#br0" timeOffset="24991.65">12188 2205 0,'-35'0'0</inkml:trace>
  <inkml:trace contextRef="#ctx0" brushRef="#br0" timeOffset="25126.29">11165 2575 0,'-35'18'0,"70"-36"0,-123 54 0,-71 16 16</inkml:trace>
  <inkml:trace contextRef="#ctx0" brushRef="#br0" timeOffset="25706.49">3563 5503 0,'0'0'16,"0"18"-16,0-36 31,0 1-16,18-19 1,-18 19-16,0-36 16,-53-18-1,35 54-15,-123-19 16,0 36 0,17 36-1,1 69 1,105 37-1,18-19 1,0-88-16,0-17 16</inkml:trace>
  <inkml:trace contextRef="#ctx0" brushRef="#br0" timeOffset="26673.18">3316 5786 0,'18'0'0,"88"-106"15,17-53 1,1-88-1,-89 53 17,-35-35-17,0 105 1,0 71 0,-71 36-1,36 122 1,0 72-1,35 35 1,17-18 0,36-36-1,-35-122-15,70 69 16,-17-87 0,34-18-1,-16-70 1,16-36 15,-69 17-15,-1 1-1,-35 18 1,-18 123 15,1 35-15,17 0-1,0-53-15,17 18 16,1-35-16,70 35 16,0-53-1,36-35 1,-1-36 0,-34-53-1,-107-34 16,-88 17-15,-35 52 0,18 89-1,17 53 1,53 71 0,35-1-1,18-105-15,0 88 16,0-89-16,141 72 15,-88-72 1,53-17 0,35-17-1,-53-19 1,-52 19-16,52-72 16,-53 1-1,0-18 1,-35 54 15,0 34-15,0 53-1,0 71 1,0-35 0,18 17-1,17-53 1</inkml:trace>
  <inkml:trace contextRef="#ctx0" brushRef="#br0" timeOffset="27142.96">5592 5380 0,'0'-18'0,"88"-88"31,-71 53-31,1-35 0,-18 0 16,0-71-1,0 53 1,0 89-16,0-1 16,0 36-1,0 35 1,0 0 15,0-18-15,-18-35-1</inkml:trace>
  <inkml:trace contextRef="#ctx0" brushRef="#br0" timeOffset="28006.17">4957 5256 0,'0'0'0,"17"-17"16,-17-1-1,0 0-15,-17 18 47,-1 18-31,18 0-1,-18 35 1,18-36-16,0 71 16,0-17-1,0 0 1,18-36-1,52-17 1,1-54 0,-18 1-1,17-53 1,-34 17 0,-19-35-1,1 18 16,-18 53-15,-18 53 15,1-1-31,17 54 16,0-18 0,0-36-16,0 54 15,0-1 1,0-34-1,35-19 1,36-17 0,-19-35-1,37-36 1,-72 36-16</inkml:trace>
  <inkml:trace contextRef="#ctx0" brushRef="#br0" timeOffset="28771.8">5786 4727 0,'0'0'0,"0"-17"0,0-1 16,0 0-16,0 54 47,0-19-47,0 36 15,-18-18 1,0 89-16,18-71 15,0 70 1,-17 18 0,-19-17-1,36-54 1,-17-17 0,-1-17-1,18-54 16,0-17-15,0-36 0,18 1-1,35 17 1,-36 35-16,71-70 16,-17 35-1,35 18 1,0 35 15,-36 0-15,-52 17-16,0 54 15,-1-1 1,-17 19 0,-35-1-1,-36-35 1,-17 17-1,70-70-15,-52 18 16,52-18-16,-35 0 16,-35 0-1,0-35 1,17-1 0,36 36-1</inkml:trace>
  <inkml:trace contextRef="#ctx0" brushRef="#br0" timeOffset="29422.54">3510 5345 0,'-18'0'0,"1"0"32,-1 0-32,-17 0 15,-18 0 1,-18 0 0,1 35-1,52-35-15,-35 53 16,36 35-1,-1 35 17,18-52-17,53 17 1,18-70 0,70-18-1,-18-18 1,18-35-1</inkml:trace>
  <inkml:trace contextRef="#ctx0" brushRef="#br0" timeOffset="30405.93">6544 4904 0,'0'0'0,"0"-36"31,0 19-15,0-1 15,0 0-15,0 1-1,0-1 1,0 0 0,0-17-1,0 18-15,0-1 16,0-17-1,0 17 1,-18 36 15,-17 70-15,0 141 0,35-176-16,-18 141 15,18-18 1,0-17-1,0-123 1,0 16 0,0-16-1,18-36 1,35-71 0,-36 18-1,36 0-15</inkml:trace>
  <inkml:trace contextRef="#ctx0" brushRef="#br0" timeOffset="30805.94">6809 5415 0,'0'0'0,"0"18"15,17-18 1,1 0 0,17 0-1,-17 0-15,70-36 16,-35-16 0,-35-19-1,-1 0 1,-52 36-1,-18 35 1,-88 71 0,53 17-1,52 18 1,36-18 0,36-53-1,34 1 1,-34-36-1</inkml:trace>
  <inkml:trace contextRef="#ctx0" brushRef="#br0" timeOffset="31068.94">7232 5415 0,'35'0'16</inkml:trace>
  <inkml:trace contextRef="#ctx0" brushRef="#br0" timeOffset="31843.79">6897 5556 0,'0'18'16,"0"17"-1,0-17-15,17-18 16,19 0 0,34 0-1,36-53 1,-35 18 0,-18 17-1,-53 0 1,0 1 31</inkml:trace>
  <inkml:trace contextRef="#ctx0" brushRef="#br0" timeOffset="32804.61">7532 5027 0,'17'0'0,"-34"0"0,52-18 16,-17 1 0,-18-36-1,-18 53 1,-17 0 0,-36 35-1,1 71 1,-1 35-1,36-35 1,35 35 0,17-53-1,36-70 1,71-18 0,-89 0-1,53-53-15,18 0 16,35-35-1,-123 53 1,88-107 0,-36 1-1,-34-17 1,-36 52 0,0 70-1,0 19 1,-18 17-1,-17 88 1,-1 88 0,19-52-1,17 35 1,17-36 0,54-35-1,-18-70 1,17-18 15,19-35-15,-1-18-1,-71 17-15,19-16 16,-19-37 0,-17 54-1,0 53 16,0-1-31,0 36 16,0 0 0,0-35-16,0 52 15,0-34 1,0-19 0,18-17-1,35-53 16,-18 0-31</inkml:trace>
  <inkml:trace contextRef="#ctx0" brushRef="#br0" timeOffset="33172.44">8555 4921 0,'0'-17'0,"0"34"16,-18-34-16,18-1 0,-35 18 15,17-18 1,18 36 0,0 0 15,18-18-15,0 0-1,17-18-15,-35-17 16,0 17-1,-18 18 17,18 18-17,-35 35 1,35 0 0,0-36-1,0 1 1,18-18-16</inkml:trace>
  <inkml:trace contextRef="#ctx0" brushRef="#br0" timeOffset="34142.8">9137 5045 0,'0'0'15,"18"0"-15,-18-18 31,0 0-31,-18 18 0,0 0 16,-52 18 0,-18 35-1,17 53 1,36 17 0,35-105-16,0 35 15,17 35 1,72-70-1,16-18 1,36-53 0,18-71-1,-88 18 1,-36-17 0,-35 70-16,0-141 15,0 53 1,0 88-1,0 71 32,0 17-47,0-17 0,0 52 16,-18 177 0,1-123-1,17-1 1,0-52-1,0-36 1,0-53 15,0-52-15,0 52 0,0-53-16,70-34 15,1 52 1,35 17-1,-71 19 1,71 17 0,-71 0-1,-35 17 1,-106 36 0,-52 18-1,122-53-15,-52 17 16,18-18-1,52 1 1,18 0 0,35 17-1,18 0 1,-35-17-16,35 17 16,-36-17-16,71 35 15,1-18 1,-1-35 15,-18 18-15,1-18-1,-36 0 1,-35-18-16,36-35 16,52-35-1</inkml:trace>
  <inkml:trace contextRef="#ctx0" brushRef="#br0" timeOffset="34488.75">10760 4745 0,'0'-18'0,"0"36"0,0-53 0,-18 17 15,-52 18 1,52 0-1,-35 53-15,-18 88 32,54 0-17,17-17 1,0-19 0,0-34-1,0-1 1,70-52-1,-17-18 1,0-18 0,18-34-1,-1-19 1</inkml:trace>
  <inkml:trace contextRef="#ctx0" brushRef="#br0" timeOffset="34821.82">11130 4674 0,'0'0'0,"0"-17"0,18 17 16,-1 0 0,19 0-1,34 35 1,36 53-1,-35 18 1,-54-71-16,-17 124 16,-17-18-1,-54-53 1,-35 0 0,36-52-1,70-19 1,-36 1 15,19-18-31</inkml:trace>
  <inkml:trace contextRef="#ctx0" brushRef="#br0" timeOffset="38404.51">917 5733 0,'-17'0'16,"-72"0"15,72 0-31,-19 0 16,1 0-1,53 0 16,52 0-15,54 0 0,-89 0-16,142 0 15,-107 0-15,142-18 16,70 0 0,-70 1-1,-54 17 1,-69-18-1,-37 18 17,-52-18-1,0 1-15,-17-1-1</inkml:trace>
  <inkml:trace contextRef="#ctx0" brushRef="#br0" timeOffset="38971.55">1887 5274 0,'0'0'16,"-17"0"-16,-1 0 15,18 18 17,18 35-17,-1-36-15,36 36 16,18 18-1,17-36 1,53-17 0,-53-18-1,18 0 1,-88 0 0,-53 35 15,-54 18-16,72-36 1,-19 1-16,-87 88 31,35 0-15,-18-18 0,35-53-1,18 0 1,53-17 15</inkml:trace>
  <inkml:trace contextRef="#ctx0" brushRef="#br0" timeOffset="41891.57">2487 7673 0,'0'0'0,"0"-18"0,0 1 16,0-19-1,0 19-15,0-19 0,0 19 16,0-18 0,-18 17-1,-34 53 1,-1 53 0,-18 89-1,18-19 1,-17 54-1,34-106 1,19-18 15,17-88 1,0-88-17</inkml:trace>
  <inkml:trace contextRef="#ctx0" brushRef="#br0" timeOffset="42271.05">2134 7779 0,'0'0'16,"-35"-53"-16,35 35 0,0 1 0,0-1 15,0-35-15,53-18 16,53 1-1,53 35 1,-18 35 15,17 105-15,-87 1 0,-53 88-1,-18-141-15,-36 141 16,19-70-1,-19-18 1,36-71 0,-17-18-1,-1-17 1,0-17-16,-17-36 16,0 0-1</inkml:trace>
  <inkml:trace contextRef="#ctx0" brushRef="#br0" timeOffset="42531.3">2099 8061 0,'18'0'31,"-1"0"-31,36 0 16,88-53-1,71 0 1,-177 35-16,106 1 16,-88-1-1,-35 18 1</inkml:trace>
  <inkml:trace contextRef="#ctx0" brushRef="#br0" timeOffset="42887.24">3210 7779 0,'0'0'0,"-17"0"0,-1 0 0,0 0 15,-35 0 1,-17 17 0,17 54-1,35 70 1,18-106-16,0 106 16,0-35-1,71-35 1,-18-54-1,53-17 1,70-105 15,-53-1-15,-34-18 0,-54 1-16</inkml:trace>
  <inkml:trace contextRef="#ctx0" brushRef="#br0" timeOffset="44572.62">3669 7602 0,'0'-70'15,"0"140"-15,0-158 0,0 71 0,0-19 32,-18 54-17,18 0-15,-17 52 16,-1 71 0,0-35-1,18 70 1,0-140-16,0 87 15,36-52 1,17-54 15,17-17-15,-17-53 0,0-35-1,0-53 1,-36 35-1,1 71 1,-18 88 15,0-35-31,0 52 16,0-35-16,0 71 16,0-18-1,0-17 1,35-53-1,18-18 17,-35 0-32,52-36 15,-52 19-15,53-89 16,-18-35 0,-36 17-1,1 71 1,-18 36-1,18 34 1,-18 72 0,-36 16-1,19-34 1,17 17 0,17-17-1,1-71-15,52 0 16,-17 0-1,36-71 17,-54-17-17,-35-18 1,-53 53 0,-53 0-1,18 53 1,70 0-1,71 0 17,-18-17-32,54-1 15,69-17 1,-52 17 0,18 18-1,-36 35 1,-53 18-1,-35-35 1,0 35-16,0 70 31,-17-34-15,-19-19 0,36-52-1,-17-1 1,17-52 15,0 0-31,0 0 16,53-107-1,17 19 1,36 35 0,35 35-1,-106 53-15,53 17 16,-35 54-1,-53 52 1,-35 1 15,17-1-15,18-52 0,36-53-1,34-18 1,19-53-1,16-35 1,1-1 0,35-17-1,-105 71-15,52-18 16,-71 36-16,1-36 16,-18 17-1,-35 19 1,-36 52-1,18 0 17,36-17-32,-36 35 15,53-18-15,-18 18 16,36 0 0,70-35-1,-35-1 1,35 1-1,-88 0-15,18-1 16,-18 1-16,0 17 16,-71 0-1,18-17 1,0 0 0,18-18-1,17 0-15,-35-18 16,18-17-1,-53-53 1</inkml:trace>
  <inkml:trace contextRef="#ctx0" brushRef="#br0" timeOffset="44786.47">5239 7214 0,'-36'-17'0,"72"34"0,-89-34 16,35 17-16,-17 0 15,-18-36 1,53 72 0,-18-19-1,1 1 1</inkml:trace>
  <inkml:trace contextRef="#ctx0" brushRef="#br0" timeOffset="45038.25">4022 7655 0,'35'0'16,"-17"36"-16,105-72 15,1-17 1,34 18 0,-105 35-1</inkml:trace>
  <inkml:trace contextRef="#ctx0" brushRef="#br0" timeOffset="45837.39">7567 8061 0,'0'0'15,"35"0"-15,-17 0 0,35-53 32,-53 35-32,18-52 15,-18 52-15,0-35 16,-53-35-1,-18 18 1,-52 52 0,34 53-1,-16 71 1,52 35 0,35 18-1,18-36 1,71-70-1,-1-53 1,36-53 15,17-52-15,-34-54 0,-36 18-1,-53 123-15,0-53 16,0 54-1,0 70 1,0 53 0,0-1-1,0 19 1,0-18 0,17-89-16,54 19 15,17-36 1,53-53-1,0-35 1,-123 70 0</inkml:trace>
  <inkml:trace contextRef="#ctx0" brushRef="#br0" timeOffset="46070.12">8872 7796 0,'18'0'47,"0"0"-47,-1 0 16,1 0-16,0 0 0,70 0 15,-35 18 1,-53 0-1</inkml:trace>
  <inkml:trace contextRef="#ctx0" brushRef="#br0" timeOffset="46220.23">8925 7973 0,'-17'17'16,"34"-34"-16,-52 34 0,0-17 15,35 18-15,17-18 31,19 0-31,-1 0 16,71-18 0,-18 1-1</inkml:trace>
  <inkml:trace contextRef="#ctx0" brushRef="#br0" timeOffset="46936.03">10054 7867 0,'-17'-18'0,"34"36"0,-34-53 0,-36-36 31,53 53-31,0-34 16,88-37-1,-71 72-15,54-19 16,35 1-1,-36 70 1,-34 71 15,-19 35-15,-17 0 0,0-70-1,-35-18 1,0-53-1,35-53 1,17-53 0,19 18-1,34-18 1,18 0 0,54 36-1,-54 87 1,-35 72-1,-53 34 1,-18 1 15,0-107-31,1 54 16,-1-18 0,18-36-1,-18-52 1,89-36-1,-36 54-15</inkml:trace>
  <inkml:trace contextRef="#ctx0" brushRef="#br0" timeOffset="47070.67">11042 7814 0,'0'0'0,"18"0"16,17 0-1,71-18 1,-71 1-16,36-19 15</inkml:trace>
  <inkml:trace contextRef="#ctx0" brushRef="#br0" timeOffset="47770.25">11465 7549 0,'-35'-35'31,"70"70"-31,-158-70 16,105 35-16,-70 35 15,-53 71 1,123-70-16,-70 87 15,88 0 1,35-52 0,53-36-1,54-35 1,-1-35 0,-106 17-16,106-70 15,-35-71 1,-18 71-1,-53 18 1,-35 52 15,0 53-15,0 71 0,0 0-1,0-18 1,0-35-1,18-35 1,70-18 0,0-53-1,1-18 1,-36-17 0,-36 53-1,-17 52 16,0 19-15,0 34-16,0 18 31,0-17-15,53-36 0,71-52-1,17-36 1,-53-35-1,-18-36 1,-52-17 0,-18 53-1,-70 70 1,17 1 0</inkml:trace>
  <inkml:trace contextRef="#ctx0" brushRef="#br0" timeOffset="47804.57">12647 7479 0</inkml:trace>
  <inkml:trace contextRef="#ctx0" brushRef="#br0" timeOffset="48186.16">13899 7144 0,'0'0'16,"0"-18"-16,18-17 15,-36 35 1,1 17-16,-1 1 0,-35 106 31,0 70-15,-17 0 0,-18-53-1,70-106-15,-17 18 16,17-35-16,0-1 15</inkml:trace>
  <inkml:trace contextRef="#ctx0" brushRef="#br0" timeOffset="48236.15">13635 7691 0,'0'-89'15</inkml:trace>
  <inkml:trace contextRef="#ctx0" brushRef="#br0" timeOffset="48419.25">13847 7250 0,'0'-18'16,"35"-35"-16,-70 124 0,105-177 0,36 18 15,-18 88 1,-17 105-1,-54 72 1,-17 17 0,0-18 15,-17-141-31,-1 89 16,0-106 15</inkml:trace>
  <inkml:trace contextRef="#ctx0" brushRef="#br0" timeOffset="48469.57">13899 7743 0,'-35'0'15</inkml:trace>
  <inkml:trace contextRef="#ctx0" brushRef="#br0" timeOffset="48536.81">13705 7743 0,'-17'0'0,"52"0"0,-88 0 16,88 0-16,-88 0 0,18 0 15,0 0 1</inkml:trace>
  <inkml:trace contextRef="#ctx0" brushRef="#br0" timeOffset="49302.27">13970 7673 0,'71'0'0,"70"-18"16,53-35 15,-36 0-15,-52 1-1,-70 16 1,-72 36 15,-17 53-15,0 35-1,18 1 1,35-72-16,0 36 16,0-18-1,71-17 1,-1-18-1,18-53 1,1-53 0,-36-17 15,-36 70-31,54-176 16,-54 35-1,-17 123 1,0 53-1,0 54 1,-35 87 0,17-70-16,-34 159 15,34-71 1,0 18 0,18-71-1,53-71 1,53-17-1,18-53 1,-19-35 15,-16-18-31,-72 36 32,1 52-17,-36 36 1,1 0-16,-19 52 15,-17 18 1,36-17 0,17-36-1,17-17 1,89-18 0,18-53-1,-19-18 1,-87 18-1</inkml:trace>
  <inkml:trace contextRef="#ctx0" brushRef="#br0" timeOffset="50003.45">15699 7426 0,'0'0'16,"0"18"-1,0-1 1,-36 36 0,19-35-16,-19 88 15,1-36 1,35-17-1,18-35 1,17-18 0,-17 0-16,17-36 15,-17-16 1,-18-19 0,-18-17-1,18 17 1,0 18-1,18 18 1,52 35 0,1 18 15,-1 52-15,-17 1-1,-53 17 1,0-70-16,0 35 15,0-18 1,0-18 0,-17-17 15,-1-35-15,18 18-16,0-54 15,35-52 1,36 70-1,70-18 1,0 71 0,-53 0 15,-70 18-31,-1 70 16,-17 18-1,-35-18 1,0-53-1,17 0 1,18-17 0,53-71 15,71-17-15</inkml:trace>
  <inkml:trace contextRef="#ctx0" brushRef="#br0" timeOffset="50371.16">16827 7408 0,'0'0'16,"0"-17"-16,18-19 0,-18 19 31,-53 17-15,0 0 0,-53 70-1,71-17 1,35-35-16,0 52 15,35-52 1,36 17 0,17-17-1,-53 17 1,-17 1 0,-36-19-1,-70 18 1,18 1-1,-1-36 1,36 0 0,70-18 15,-88-70-15</inkml:trace>
  <inkml:trace contextRef="#ctx0" brushRef="#br0" timeOffset="50552.32">16069 6914 0,'0'0'16,"-35"-35"-1,17 35-15,0 0 16</inkml:trace>
  <inkml:trace contextRef="#ctx0" brushRef="#br0" timeOffset="50587.89">15981 6932 0,'-53'0'16</inkml:trace>
  <inkml:trace contextRef="#ctx0" brushRef="#br0" timeOffset="50703.72">14817 7214 0,'0'0'0,"-53"0"0,35 0 0,-17 0 16</inkml:trace>
  <inkml:trace contextRef="#ctx0" brushRef="#br0" timeOffset="50859.76">16228 6985 0,'88'0'16</inkml:trace>
  <inkml:trace contextRef="#ctx0" brushRef="#br0" timeOffset="51486.87">17692 7091 0,'0'-18'0,"0"36"0,17-36 16,36-70 0,-53 70-16,0 1 15,-53 17 1,-70 35-1,17 53 1,-35 106 0,18 36 15,105-160-31,-53 124 16,54-35-1,70-53 1,35-36-1,35-52 1,18-36 0,18-88-1</inkml:trace>
  <inkml:trace contextRef="#ctx0" brushRef="#br0" timeOffset="52003.48">18168 7620 0,'0'0'0,"0"-35"0,0-36 16,-18 36 0,-52-36-16,-18 54 31,-36 34-15,18 54-1,1 35 1,69-71-16,-17 88 15,53-70 1,71-17 0,35-36-1,17-36 1,-17-34 0,-71 35-16,71-107 15,-35-52 1,-36 0-1,-35 124 1,0 35 0,-18 52 15,-35 124-15,18 53-1,17-17 1,18-54-1,0-88 1,0-17-16,36 0 16,52-18-1,-17-36 1,-19 1 0</inkml:trace>
  <inkml:trace contextRef="#ctx0" brushRef="#br0" timeOffset="52568.39">18433 7602 0,'-18'0'16,"0"0"-16,54 0 0,-107 0 0,36-35 0,0 17 31,35 1-15,35-1-1,35 18 1,36-17-1,0 52 1,-53 18 0,-35 0-1,-36 17 1,-53-17 0,54-53-16,-19 0 15,1 18 1,35-36-1,35-35 1,36-17 15,35-1-15,0-17 0,-89 70-16,54-17 15,-36 35 1,-17 53-1,-18 17 1,-18 1 0,1 0-1,-1-36 1,0 0 0,1-17-1,-19-18 1,36-53 15</inkml:trace>
  <inkml:trace contextRef="#ctx0" brushRef="#br0" timeOffset="52720.77">18944 7232 0,'0'0'0,"0"-18"0,-17 18 0,-1-17 15,0-1-15,-17 18 16,17 0 0,18 18-1</inkml:trace>
  <inkml:trace contextRef="#ctx0" brushRef="#br0" timeOffset="52771.7">18838 7338 0,'0'17'15</inkml:trace>
  <inkml:trace contextRef="#ctx0" brushRef="#br0" timeOffset="53139.28">18979 7461 0,'0'18'47,"0"0"-47,0 17 16,18 35-1,-18-17 1,0 0 0,0-35-16,0-1 15,0 1 1,35-18 0,18-35-1,-17-36 1,16-17-1,1 18 1,-53 52 31,18 36-31</inkml:trace>
  <inkml:trace contextRef="#ctx0" brushRef="#br0" timeOffset="53302.36">19244 7567 0,'18'0'15,"17"0"1,-17 0-16,-1 0 16,54-35-1,-54 0 1,-17-1-1</inkml:trace>
  <inkml:trace contextRef="#ctx0" brushRef="#br0" timeOffset="53485.66">19350 7461 0,'-35'36'16,"70"-72"-16,-141 124 31,106-70-31,-18 0 0,1 17 16,17 18-1,0-35-15,0 17 16,35-35-1,36 17 1,17-17 0,0-17-1,-53-1-15</inkml:trace>
  <inkml:trace contextRef="#ctx0" brushRef="#br0" timeOffset="53685.54">19544 7567 0,'-18'0'0,"36"0"0,-53 0 15,17-18-15,0-17 16,18 18 0,0-19 15,89 36-15,-37 0-1,19 53 1,-71 18-1,0-36 1</inkml:trace>
  <inkml:trace contextRef="#ctx0" brushRef="#br0" timeOffset="53770.43">19632 7761 0,'-18'0'15,"36"0"1,-71-18 15</inkml:trace>
  <inkml:trace contextRef="#ctx0" brushRef="#br0" timeOffset="53868.7">19667 7638 0,'0'0'0,"18"-18"15,17 0 1,-17-35 15,0 18-31,-1 35 16</inkml:trace>
  <inkml:trace contextRef="#ctx0" brushRef="#br0" timeOffset="54254.11">19879 7073 0,'0'0'0,"-18"-17"0,1 17 15,52-36-15,-53 36 16,1-17 0,52 17-1,18 35 1,35 71-1,-53 35 1,-35-18 0,0-70-16,0 88 15,-88-35 17,18-18-17,-1-17 1,18-36-1,18-35 1,17 0 0,36-35 15,0 17-31,34 36 16</inkml:trace>
  <inkml:trace contextRef="#ctx0" brushRef="#br0" timeOffset="54499.86">20338 7549 0,'-18'0'31,"0"0"32,18 18-63</inkml:trace>
  <inkml:trace contextRef="#ctx0" brushRef="#br0" timeOffset="54836">20108 7902 0,'0'18'0,"0"-1"16,0 1 0,0 0-1,0 17 1,0 0 0,0-17-16,0 0 15,-70 17 1,-1-17-1,-35-1 1,18 1 0</inkml:trace>
  <inkml:trace contextRef="#ctx0" brushRef="#br0" timeOffset="55818.68">3722 9525 0,'17'0'31,"1"0"-31,-18-18 16,0 1-16,0-19 15,0 1 1,-18-35 15,-52-1-15,52 53-16,-70-35 15,-53 36 1,35 34 0,-17 72-1,52 52 1,53-18 0,1 36-1,17-124-15,17 36 16,72-36-1</inkml:trace>
  <inkml:trace contextRef="#ctx0" brushRef="#br0" timeOffset="56086.41">3510 9790 0,'35'-18'0,"54"-70"15,-19-36 17,-264 354-32,406-477 0,-177 123 15,-17 18 1,-18 89-1,0 34 1,0 54 0,0-36-16,0 53 15,17 18 1,36-18 0,-35-35-1,17-35 1,18-18-1,-18-18 1,-17 1 0,35-36-16</inkml:trace>
  <inkml:trace contextRef="#ctx0" brushRef="#br0" timeOffset="56518.26">4798 9525 0,'-18'0'0,"36"0"0,-36 18 0,0-18 0,1 17 31,17 1-15,0-36 15,17 1-15,1-19-1,-18 1 1,-35 35-1,0 0 1,17 35 0,18 1-1,18-36 1,52 0 0,-52 0-16</inkml:trace>
  <inkml:trace contextRef="#ctx0" brushRef="#br0" timeOffset="57102.42">6121 9313 0,'-18'0'0,"-141"89"32,124-54-32,-53 106 15,53-18 1,35-87-16,0 87 16,52-70-1,54-53 1,35-53-1,-35-35 1,0-36 0,-35 1-1</inkml:trace>
  <inkml:trace contextRef="#ctx0" brushRef="#br0" timeOffset="58035.55">6491 9190 0,'0'-18'16,"0"-88"-1,0 18 1,0 300-16,0-441 0,-35 211 15,0 53 1,-1 159 0,19-17-1,-1-19 1,18 1 0,0-53-1,71-36 1,-54-52-16,107-18 15,-1-53 1,18-53 0,-35 1-1,-71-19 17,-35 71-17,-17 71 16,-1 52-15,18-52-16,-18 17 0,18 18 16,0 71-1,36-36 1,34-53 0,-17-35-1,35-35 1,-17-53-1,-36-18 1,-35-53 0,-53 53-1,-53 53 17,-17 53-17,35 36 1,53-19-16,17 54 15,0 52 1,18-87-16,18 69 16,52-16-1,36-54 1,0-18 0,18-52-1,-1-35 1,-105 52-16,88-88 15,-71 18 1,0 0 0,-17 70-1,-18 53 32,0-17-47,0 0 0,-18 88 16,18-18-1,0-18 1,53-17 0,18-53-1,17 0 1,-53-17-16,53-54 16,18-35-1,-106 18 1</inkml:trace>
  <inkml:trace contextRef="#ctx0" brushRef="#br0" timeOffset="58235.41">8061 9349 0,'0'0'0,"-18"0"16,1 70-1,-1 54 1,18-36 15,0-35-15,0-18-16,35-35 15,-17 35 1,0-35-16,52-35 16,-52 0-1</inkml:trace>
  <inkml:trace contextRef="#ctx0" brushRef="#br0" timeOffset="58452.34">9190 9031 0,'0'0'0,"-177"-18"0,-52 1 0,-35 17 16,175 35 0,36 53-1,53 89 17,0-89-17,0-53-15,0 71 16,0 0-1,0-71 1</inkml:trace>
  <inkml:trace contextRef="#ctx0" brushRef="#br0" timeOffset="58668.51">8572 9331 0,'18'0'0,"70"0"15,-70 0-15,88 0 16,0 53 0,-106-35-1,0 52-15,-124 36 32,-70-18-17,53-17 1,88-36-16</inkml:trace>
  <inkml:trace contextRef="#ctx0" brushRef="#br0" timeOffset="58741">8273 9772 0,'0'0'32,"0"-18"-32,17 18 0,36-88 31,-53 70-31</inkml:trace>
  <inkml:trace contextRef="#ctx0" brushRef="#br0" timeOffset="59085.34">9207 9084 0,'0'0'0,"0"-18"0,0-17 16,0 17-16,0 1 15,0-1-15,-70 89 31,52-36-31,18 53 16,-35 36 0,-18-1-1,35 18 1,18-53 0,0-17-1,0-36 1,18-52 15,17-54-15</inkml:trace>
  <inkml:trace contextRef="#ctx0" brushRef="#br0" timeOffset="59485.12">9260 9507 0,'18'0'15,"0"0"1,-1 0-16,54-35 16,-1-18-1,-70 0 1,0 36-16,0-54 15,-17 71 1,-54 0 0,18 53-1,18 18 17,35-1-17,0-52-15,0 52 16,0-17-1,18-35 1,52-18 0,-17 0-1,-18 0-15,-17-18 0</inkml:trace>
  <inkml:trace contextRef="#ctx0" brushRef="#br0" timeOffset="59734.72">10037 9296 0,'0'-18'0,"0"-53"31,-18 71-31,-17-17 31,-1 34-15,-17 19-1,36-1-15,-1 36 16,-52 17 0,87 0-1,-17-53-15</inkml:trace>
  <inkml:trace contextRef="#ctx0" brushRef="#br0" timeOffset="59835.49">9895 9701 0,'89'0'15,"-54"-17"-15,-159 34 0,266-52 16,-107 35-16,106-106 15,-53 0 1,-88 71 0</inkml:trace>
  <inkml:trace contextRef="#ctx0" brushRef="#br0" timeOffset="60251.64">10407 9102 0,'0'-18'16,"0"-70"0,0 70-1,-35 89 16,70-18-31,-123 17 16,88-35-16,-36 71 16,1 0-1,18 0 1,52-88-16,-35 70 16,17-53-1,36-35 1,36-53-1,-19-35 1,-17 0 0,-53 70-1,35-17-15,-35 88 47,-17-53-47,17 35 16,0 36-1,0-36 1,0-17 0,17-36 15,1 0-15</inkml:trace>
  <inkml:trace contextRef="#ctx0" brushRef="#br0" timeOffset="60434.61">10636 9225 0,'18'0'31,"0"0"-31,-1 0 0,1 0 0</inkml:trace>
  <inkml:trace contextRef="#ctx0" brushRef="#br0" timeOffset="61301.27">11324 9331 0,'0'0'0,"0"-18"0,0 1 16,0-36-1,-35 53 17,-18 0-32,-53 53 15,36 35 17,52-70-32,-17 87 15,17 1 1,36-18-1,52-52 1,54-36 0,-18-36-1,52-69 1,-140 69-16,105-87 16,-52-36-1,-18-17 1,-53 70-1,-53 159 17,53-18-32,-53 88 15,18 19 17,17-37-17,18 1 1,0-53-1,0-35 1,0-89 15,18 1-15,52-1 0,-52 54-16,52-36 15,19 0 1,-1 17-1</inkml:trace>
  <inkml:trace contextRef="#ctx0" brushRef="#br0" timeOffset="61601.62">12030 9296 0,'-53'53'16,"18"-53"-1,123-53-15,-265 159 0,36-54 16,71-34 15,52-18-31,-17 0 16,17 0-1,0 0 1,107 35 0,-36 18-1,-1 0 1,54 0 0,-53-35-1,0-1 1,-18-17-1,1-17 17,-19-1-32,19-17 15</inkml:trace>
  <inkml:trace contextRef="#ctx0" brushRef="#br0" timeOffset="61917.86">12612 9084 0,'0'-35'0,"0"70"0,0-88 16,0 18-1,-35 35 1,-18 70 0,17 54-1,36-89-15,-17 53 16,17-70-16,-18 88 15,18-36 1,0 1 0,18-36-1,52-35 17,-17-17-17,35-54 1,-70 53-16</inkml:trace>
  <inkml:trace contextRef="#ctx0" brushRef="#br0" timeOffset="62251.26">13000 8943 0,'0'-18'0,"0"36"0,0-53 0,35 35 16,18 0-1,35 70 1,-17 18 0,-18 18-1,-36-71-15,-17 71 16,-35-17 15,-53-1-15,0-35-1,35-36 1,35 1-16,0-18 16,89-53 15,-53 35-31,-1 18 0</inkml:trace>
  <inkml:trace contextRef="#ctx0" brushRef="#br0" timeOffset="63986.97">13282 9172 0,'18'0'0,"-1"0"32,1 0-32,0 0 15,-1 0 32,1 0 0,17 0-31,-17 0-1,-18-17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4T03:56:55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988 0,'0'-18'16,"0"0"0,-17 18 15,17-17 0,-18 17 32,0 0-63,1 0 0,-1 0 0</inkml:trace>
  <inkml:trace contextRef="#ctx0" brushRef="#br0" timeOffset="367.69">4727 811 0,'0'-17'0,"0"34"0,0-52 16,0 17-16,18-17 15,-18 18 1,0 34 31,0 1-47,0 17 0,0 71 15,0 88 17,0 35-17,0-88 1,-18 0-1,18-70 1,0-53 0,-17-18-1,-1-53 1,-17-35 0,17 35-16</inkml:trace>
  <inkml:trace contextRef="#ctx0" brushRef="#br0" timeOffset="938.21">4463 1111 0,'-18'-17'0,"36"34"0,-89-87 15,71 17 1,0 0-16,35-35 16,106-18 15,36 18-16,-18 88 1,-36 35 0,-17 106-1,-53 0 1,-36 71 0,-17-159-16,0 17 15,-35 54 1,35-142 31,0-35-47,0 36 0,0-72 15,88-158 1,18 106 15,53 18-15,-18 70-1,35 71 1,-52 52 0,-106-35-16,17 177 15,-35-36 1,-35 1 0,17-107-1,0-17 1,1-35-1,-1-18 1,18-53 0</inkml:trace>
  <inkml:trace contextRef="#ctx0" brushRef="#br0" timeOffset="3053.85">6403 1358 0,'35'-17'31,"-17"-1"-31,-18 0 16,17 1-16,-17-72 16,-35 19-1,-35 52 1,-36 36-1,35 52 1,-52 72 0,87-54-1,19-53-15,17 36 16,35-1 15,36-52-15,17-36-1,-35-17 1,-18 17-16,18-52 16,-35-54-1,17 18 1,-35 89 0,0-1-1,0 71 1,0 53-1,0-18 1,18 0 0,34-53-1,19-35 1,35-17 15,-36-54-15,-52 54-16,17-54 15,-35 36-15,0-36 16,0 36 0,0 17-1,0 54 1,0-19-16,0 19 16,0-1-16,0 53 15,0-17 1,-17-19-1,17-34 1,0-88 15,0 52-15,0-17-16,0 17 0,53-105 31,0 87-15,-1 36-1,1 18 1,0 52 0,-35 1-1,35 0 1,0-1 0,0-52-1,17-18 1,-35-18-16,1-17 15,-19 17-15,19-88 16,-19 18 0,19 0-1,-36 70 1,0 54 31,0-1-47,0 35 15,0 1 1,0 17 0,17-35-1,36-53 1,53 0 0,35-70-1,-17-36 1,-54 35-1,-17 1 1,-35 34 0,-18 89 15,0-35-15,0 0-16,-36 70 0,36 0 31,18-35-16,88 17 1,-88-52-16,70-18 16,106 0-1,-88-18 1,-18-52 0,-88-54-1,-36 36 1,-34 0-1,52 88 1,-17 0-16,17 0 0,-70 53 16,35 17-1,36 36 1,17-18 15,0-17-15,0-53-16,17-1 15,1-17-15,17 0 16,36-70 0,-18-18-1,-18-36 1,-35 89-16,18-18 16,-18 35-16,17 1 15,-17 70 16,0-1-15,0 1-16,0 18 16,18 35-1,-18-89 1,53 19-16,35-19 31,-17-34-15,52-72-1,-17-52 1,-53 18 0,-36 70-16,19-123 15,-36 123-15,17-71 16,-17 18 0,0 71-1,-17 70 1,-36 71-1,-18 124 1,54-54 0,17-70-1,52-18 1,1-53 15,36-35-15,-54-17-1,-18-19 1,-17-34 0</inkml:trace>
  <inkml:trace contextRef="#ctx0" brushRef="#br0" timeOffset="3949.38">10654 600 0,'0'0'16,"18"-18"-16,-18-35 16,0 36-16,0-1 0,-36 18 15,-17 0 1,36 0-16,-36 53 15,-18 70 1,36 107 0,0-54-1,35 0 1,35-35 15,53-88-15,106-35-1,-53-36 1,53-70 0,-53-18-1,-35-123 1,-88 158-16,-18-123 16,-35 18-1,-1 123-15,-158-53 16,0 106-1,0 53 1,106 35 0,53 36-1,35-18 1,106 88 15,17-71-15,106 18-1,-52 0 1,-89-35 0,-106 71-1,-17-142-15,-71 71 16,-88-36 0,35-52-1,71-36 1,0-52-1,88 52-15,-18-35 16,18 36-16,0-54 16,71 0-1</inkml:trace>
  <inkml:trace contextRef="#ctx0" brushRef="#br0" timeOffset="4349.47">11448 1023 0,'0'0'0,"0"18"32,0-1-32,0 54 15,0-53-15,-18 70 16,18 18-1,18-54 1,17-34 0,35-18-1,-52 0 1,53-53-16,-54 36 16,19-54-1,-19-52 1,-17 52-1,0 36 1,0 17 0,-17 36 15,17-1-15</inkml:trace>
  <inkml:trace contextRef="#ctx0" brushRef="#br0" timeOffset="6299.42">11942 1164 0,'0'18'0,"0"-36"0,0 53 0,35-35 15,35 0 1,1-35 0,-18 0 15,0-18-16,-53 35-15,0-17 16,-36 17 0,-16 18-1,-19 71 1,0 17 0,36 0-1,18 1 1,17-72-16,17 18 15,54-17 1,52-18 0,-17-18-1,17-52 1,1-36 0,-71 18 15,-53 35-16,-18 53 1,-35 71 0,53-54-16,-17 54 15,17-1 1,35-17 0,0-18-1,-35-17 1,-17-18 31,-19-18-47,-34 1 15,17 17 1,35 0 0,18 17 15,35 19-16,1-36-15,17 17 16,17 19 0,18-36-1,1 0 1,52-36 0,-35-34-1,17-142 1,-88-35-1,-17 88 1,-18 54 0,0 69-1,-35 19 1,17 123 15,0 35-15,1 53-1,17-18 1,0-52 0,0-89-16,35 35 15,18-52 1,18-18 0,17-18-1,18-35 1,-54-52-1,-34 69-15,0-34 16,-18 52-16,17-17 16,-17 17-1,0 54 1,0 52 15,-17-35-15,17-36-16,0 54 15,0-18 1,35-36 0,18-17-1,17-17 1,1-36 0,35-71-1,-71 36 1,-17 71-1,-1 17 1,19 35 0,-36 0-1,0 18-15,0-35 16,0 35-16,0-36 16,0 18-1,0-17 1,53-18-1,17-18 1,-35-34 0,-35-54-1,-17 53 1,-89 35 0,0 18-1,71 0 1,88-17 15,17-1-15,19 0-16,52 18 15,-18-17 1,-35 34 0,-52 54 15,-19-1-16,-17-52-15,0 53 16,0 17 0,-17-35-1,-19 0 1,19-36 0,17-34 15,0-19-16,0 1-15,53-53 16,35-53 0,0 17-1,-17 107 1,-1-19-16,-35 36 16,36 18-1,-18 88 1,-53 17-1,-35-17 1,-1-106-16</inkml:trace>
  <inkml:trace contextRef="#ctx0" brushRef="#br0" timeOffset="6401.57">15081 1358 0,'36'0'15,"34"0"-15</inkml:trace>
  <inkml:trace contextRef="#ctx0" brushRef="#br0" timeOffset="6460.56">15734 1252 0,'0'-17'16,"0"34"-16</inkml:trace>
  <inkml:trace contextRef="#ctx0" brushRef="#br0" timeOffset="6533.53">15752 1111 0,'0'-17'15,"-18"17"16,-17 0-31</inkml:trace>
  <inkml:trace contextRef="#ctx0" brushRef="#br0" timeOffset="6850.24">15487 1147 0,'-35'17'16,"-54"36"-1,213-123-15,-265 140 0,88-17 16,53-35 0,53-1-1,-36 1-15,107 0 16,-71-18-16,53 17 15,0 18 1,-71-17 0,-35 0-1,-71 35 1,-52-36 15,-1 1-15,36-18-1,70 0 1,-17 0 0,18-35-1,-1 35-15,-35-53 16,35 35-16</inkml:trace>
  <inkml:trace contextRef="#ctx0" brushRef="#br0" timeOffset="7137.39">13899 476 0,'0'0'0,"-17"0"16,-1 0 78,1 0-94,-1 0 0</inkml:trace>
  <inkml:trace contextRef="#ctx0" brushRef="#br0" timeOffset="7449.46">12841 864 0,'35'18'16,"1"-18"-16,-1 0 0,18 0 15,194 0 1,-36 0 0,-69 0-1,-90-18 1,-34 18-1,-36 18 32,-17 0-47</inkml:trace>
  <inkml:trace contextRef="#ctx0" brushRef="#br0" timeOffset="8016.18">5256 1993 0,'0'0'0,"-35"0"15,-141 18 1,158-1 0,-35-17-16,36 0 31</inkml:trace>
  <inkml:trace contextRef="#ctx0" brushRef="#br0" timeOffset="9032.45">5098 2064 0,'35'0'16,"71"0"0,123 17-1,-599-34-15,969 34 16,-440 1-16,17-18 16,160 18-1,-195-18-15,388 0 16,-88 17-1,176-17 1,71 0 0,18 18-1,-142 0 1,-370-18 0,388 17-16,177 1 31,-1-1-16,-176 1 1,89-18 0,-142 0-1,-229 18 1,-230-18-16,142 0 16,-142 0-1,1 0 1,-53 0-1,-1 0 173,-17-18-110,18 0 110,70 1-157,-70 17-31,17-18 15,36 1-15,52 17 16,53-18 0,-158 18-16,17-18 15,-35 1 1,-17 17 0,-36 0 15,0 0-16,-18 0-15</inkml:trace>
  <inkml:trace contextRef="#ctx0" brushRef="#br0" timeOffset="11182.76">1323 3598 0,'0'0'0,"-18"0"16,-70 0-1,70 0-15,-52-17 16,52 17-16,-70 0 15,70 0 1,-17-18 0</inkml:trace>
  <inkml:trace contextRef="#ctx0" brushRef="#br0" timeOffset="11399.25">1393 3545 0,'36'0'0,"-72"0"0,107 0 15,88 0-15,88 0 31,-89-17-15,19 17 0,-107 0-1,-34 0 1,-36-18 0,-18 0-1,-35-17 1,18 18-16</inkml:trace>
  <inkml:trace contextRef="#ctx0" brushRef="#br0" timeOffset="11800.03">2011 3175 0,'0'-18'16,"0"36"-16,-18-36 0,1 18 31,-1 0-31,36 53 31,-1-35-31,36 35 16,106 35-1,-36-70 1,36-18 0,-88 0-1,-36 0 1,-53 17-1,-70 71 1,-18 1 0,-35 52-1,71-53 1,17-17 0,35-54-1,0-17 1,18-17 15,0-1-31</inkml:trace>
  <inkml:trace contextRef="#ctx0" brushRef="#br0" timeOffset="12698.58">3669 2840 0,'0'17'31,"0"19"-15,35-19 0,71 1-1,-18-18 1,-70 0-16,88-35 16,-36-18-1,-35 35 1,1-52-1,-36 34 1,-106 19 0,18 34-1,-53 72 1,52 34 0,72-17-1,34-36 1,54-52-1,17 0 1,-17-18 0,-1-18-1,-52 0 1,-18-17 0,-71 35-1,-17 35 16,0 54-15,53 34 0,35-17-1,35-36 1,88-34 0,19-19-1,-54-17 1,0-35-1,-53-18 1,1-35 0,-19 70-16</inkml:trace>
  <inkml:trace contextRef="#ctx0" brushRef="#br0" timeOffset="12949.5">4551 3104 0,'0'0'16,"0"-35"-1,17 35 17,1 0-17,0 18-15,17 17 16,36 36 0,-19-1-1,-16-35 1,-19-17-1,-17-36 32,0 1-47</inkml:trace>
  <inkml:trace contextRef="#ctx0" brushRef="#br0" timeOffset="13188.5">4851 3087 0,'0'-18'15,"0"1"1,-71 52 15,-35 53-15,18 0 0,-18 36-1,89-107-15,-19 36 16,19-18-1,52-52 1,53-36 0</inkml:trace>
  <inkml:trace contextRef="#ctx0" brushRef="#br0" timeOffset="13501.46">5062 3122 0,'0'0'0,"18"-18"0,-18 1 15,35-18 1,-17 35 15,-18 17-15,0 36 0,0-35-16,0 123 15,0 18 1,0 70-1,0 71 1,0-53 0,0-159-16,0 141 15,0-158 1,-35 140-16,17-17 16,0-123-1</inkml:trace>
  <inkml:trace contextRef="#ctx0" brushRef="#br0" timeOffset="13568.29">5045 5062 0,'0'-17'0,"0"-36"16,35-159 0,0-17-1</inkml:trace>
  <inkml:trace contextRef="#ctx0" brushRef="#br0" timeOffset="13933.69">5045 3298 0,'0'0'16,"0"-35"-16,-18 18 0,18-72 15,0 72-15,35-36 16,36 18 0,88-1 15,-36 36-16,18 53 1,-123 35 0,-71 36-1,18-89-15,-71 36 16,0-1 0,71-52-16,-53 17 15,70-35 1,18-18 15,18-17-15,17-18-16</inkml:trace>
  <inkml:trace contextRef="#ctx0" brushRef="#br0" timeOffset="14248.73">5838 2893 0,'0'0'0,"0"-18"0,18 0 0,-18 1 16,0-1-16,0 1 15,0 69 17,0-34-32,0 88 15,-18 0 1,-17 88-1,18-106 1,17-17 0,17-71 15,1-18-15,-1-17-16,19-18 15</inkml:trace>
  <inkml:trace contextRef="#ctx0" brushRef="#br0" timeOffset="15048.21">6279 3175 0,'0'-18'16,"0"1"-1,0-1 1,0 0-16,0-17 15,0 0 1,-52 17 0,-1 18-1,-36 36 1,36 69 0,18-16-1,35-54 1,0 53-1,0-17 1,0-54-16,35 18 16,36-35-1,-18-52 1,35-54 0,-35 0-1,-18 18 1,-17 35-1,-18 70 32,0 1-47,0 0 16,-18-1-16,18 36 0,0 35 16,0 1-1,18-72 1,35 19-1,35-36 1,0-18 0,18-70-1,0-18 1,-88 18 0,-18 35-1,0 35 1,0 71 15,0-35-31,17 17 16,-17-17-16,36 87 15,-36-52 1,17-35 0,18-18-1,-17-35 32,-18-1-47,0 19 0</inkml:trace>
  <inkml:trace contextRef="#ctx0" brushRef="#br0" timeOffset="15420.06">6756 2840 0,'0'0'0,"0"17"16,-18 1-16,18 0 16,18-18-1,-1 0 1,19 0-1,-19 0 1,-17-36 0,-53 36 15,36 0-15,-1 18-1,18 0 1,0-1-1,53 1 1</inkml:trace>
  <inkml:trace contextRef="#ctx0" brushRef="#br0" timeOffset="16646.74">7426 3016 0,'-18'0'0,"1"0"0,-1 0 16,0 18 0,18 0-1,0-1-15,0 36 16,0 35-1,0-17 1,0-54-16,0 72 16,0-54-1,0-17 1,0-1 0,0-52 15,0-71-16,0 18 1,106-53 0,0 70-1,-35 54 1,-1 34 0,-35 71-1,-35-52-15,0 52 16,0 18-1,0-18 1,0-70 0,0-1-1,-17-17 1,-1 0 640,1 0-656,-1-17 16,0 17-16,1 0 0</inkml:trace>
  <inkml:trace contextRef="#ctx0" brushRef="#br0" timeOffset="32683.44">9296 2928 0</inkml:trace>
  <inkml:trace contextRef="#ctx0" brushRef="#br0" timeOffset="32752.42">9331 2946 0,'0'-18'31</inkml:trace>
  <inkml:trace contextRef="#ctx0" brushRef="#br0" timeOffset="32797.12">9278 2946 0,'18'-18'0</inkml:trace>
  <inkml:trace contextRef="#ctx0" brushRef="#br0" timeOffset="38211.87">9402 2893 0,'0'17'31,"17"-17"63,18-17-63,-35-1-31,0 0 16,0 1-1,-17 17 1,-1 0-16,-52 0 16,-36 53-1,70-36-15,-105 54 16,71 0-1,52-36 1,18-18 0,53 1-1,-18-18 1</inkml:trace>
  <inkml:trace contextRef="#ctx0" brushRef="#br0" timeOffset="38289.06">9613 3387 0,'0'0'0</inkml:trace>
  <inkml:trace contextRef="#ctx0" brushRef="#br0" timeOffset="38397.69">9384 3510 0,'-35'18'16,"-71"17"0,-18-35-1,18 0 1,18-35-1</inkml:trace>
  <inkml:trace contextRef="#ctx0" brushRef="#br0" timeOffset="38432.3">8837 3422 0,'0'0'16</inkml:trace>
  <inkml:trace contextRef="#ctx0" brushRef="#br0" timeOffset="38496.37">8908 3369 0,'70'0'32,"-52"0"-32</inkml:trace>
  <inkml:trace contextRef="#ctx0" brushRef="#br0" timeOffset="38872.37">9137 3069 0</inkml:trace>
  <inkml:trace contextRef="#ctx0" brushRef="#br0" timeOffset="39181.83">9666 3316 0,'0'18'0,"0"-36"0,0 53 16,-18-17-16,-52 35 15,52-35 1,-70 34-16,-18 1 31,0-35-15,1-18 0,52 0-1,17 18 1,19-36-1,17-17 1,0-18 0</inkml:trace>
  <inkml:trace contextRef="#ctx0" brushRef="#br0" timeOffset="40779.99">9931 3016 0,'17'0'62,"1"0"-62,17 0 16,1-17-16,34-19 0,18 1 15</inkml:trace>
  <inkml:trace contextRef="#ctx0" brushRef="#br0" timeOffset="42780.69">9225 2999 0,'0'0'0,"18"0"0,17-36 15,-17 36 1,17-17 0,-35-1-1,18 0 1,-18 1-1,-53 17 1,17 0-16,-34 53 16,-71 0-1,17 35 1,36-18 0,70-52-1,18 0 1,53-1-1,53-17 1,-71 0 0,89 0-1,-36 0 1,18 0 0,-35 0-1,-36 18 1,0 35-1,-35-36-15,0 36 16,-53 18 0,-17-1-1,-1-34 1,-35-1 0,-35 0-1,35-35 1,89 0-1</inkml:trace>
  <inkml:trace contextRef="#ctx0" brushRef="#br0" timeOffset="43255.33">14146 2893 0</inkml:trace>
  <inkml:trace contextRef="#ctx0" brushRef="#br0" timeOffset="43294.19">10477 2928 0,'-35'0'16</inkml:trace>
  <inkml:trace contextRef="#ctx0" brushRef="#br0" timeOffset="43839">9878 3034 0,'0'0'16,"-18"0"-16,-17 0 31,35-18-15,17 18-16,1 0 15,106-17 1,34-1 0,-105 18-16,35-18 15,54-17 1,-37 17 0,-87 18-16,0 0 15,-36 0 63,-17 0-62</inkml:trace>
  <inkml:trace contextRef="#ctx0" brushRef="#br0" timeOffset="44078.46">10195 2999 0,'-17'0'0,"34"0"0,-52 0 15,35 17 17,0 1-17,0 17 1,0 18-1,0-18 1,0 54 0,0-19-16,-18-35 15</inkml:trace>
  <inkml:trace contextRef="#ctx0" brushRef="#br0" timeOffset="44161.31">10107 3616 0</inkml:trace>
  <inkml:trace contextRef="#ctx0" brushRef="#br0" timeOffset="44194.88">10195 5962 0,'0'-388'0,"0"776"0,18-1199 0,-18 422 15</inkml:trace>
  <inkml:trace contextRef="#ctx0" brushRef="#br0" timeOffset="44528.12">10795 2946 0,'-18'-18'31,"18"36"16,0-1-47,0 19 15,-17-19-15,-1 36 16,-17 53 0,35 0-1,0-89-15,-18 19 16,-17-19-1</inkml:trace>
  <inkml:trace contextRef="#ctx0" brushRef="#br0" timeOffset="44678.25">10601 3510 0,'0'0'31,"0"-18"-15,-18 18 0,18-17-16,0-1 15,0-17 1,18-18-1,35 0 1,-18 35 0</inkml:trace>
  <inkml:trace contextRef="#ctx0" brushRef="#br0" timeOffset="44848.54">11024 3492 0,'18'0'16,"0"0"0,-1 0-1,18 0 1,-17-17 0</inkml:trace>
  <inkml:trace contextRef="#ctx0" brushRef="#br0" timeOffset="44879.97">11218 3387 0,'0'0'0,"0"-18"16</inkml:trace>
  <inkml:trace contextRef="#ctx0" brushRef="#br0" timeOffset="50377.83">10795 2946 0,'0'-18'0,"53"-17"32,-35 17-32,-1 18 15,-17-18-15,18 1 16,-18 34 31,0 1-47,-18 35 15,1-35-15,-19 52 16,-17 54 0,36-107-16,-54 107 15,-17-18 17,70-71-17,-17-35 1,35-71 15,0 54-31,35-54 16,18 18-1,18 53 1,-36 0 0,36 71-1,-18-18 1,35 17-1,-18-34 1,18-19 0,-17-17 15,-18-35-15,-35 0-1,-18 17-15</inkml:trace>
  <inkml:trace contextRef="#ctx0" brushRef="#br0" timeOffset="50760.32">11783 2893 0,'0'0'15,"17"-18"-15,-17 0 0,0-17 16,-53 35-1,-17 0 1,52 0-16,-52 53 16,-18 53-1,-1 35 17,36 18-17,53-53 1,53-36-1,-35-70-15,70 0 16,36 0 0,17-53-1,-18 18 1,-70-18 0,-18 18-1,-35 17 1</inkml:trace>
  <inkml:trace contextRef="#ctx0" brushRef="#br0" timeOffset="52977.5">8237 4815 0,'-35'18'16,"17"-18"-16,-17 18 15,53-18 1,17 0 0,53 0-1,-52 0-15,158 0 16,-18 0-1,36-18 1,-107 18 0,-69 0-1,-89 35 1,0-17-16</inkml:trace>
  <inkml:trace contextRef="#ctx0" brushRef="#br0" timeOffset="53376.52">8731 4939 0,'-17'0'0,"34"0"0,-52 0 16,17 0 0,18 35-1,0-17 1,0 17-16,0 18 16,0 53-1,18-36 1,0 1-1,-18-36 1,0 0 0,-36 1-1,1-19 1,-53 19 0,0-19-1,17-17 1,-70-17-1,53-19 1,53 19 0,17-19 15,71 19-15,0-1-1,53 1-15</inkml:trace>
  <inkml:trace contextRef="#ctx0" brushRef="#br0" timeOffset="53909.87">9278 5292 0,'18'0'0,"-36"0"0,53-18 0,-17 0 15,0-17 1,-18 0-1,-53 35 1,35 0 0,-17 0-16,-89 70 15,36 19 17,53-1-17,35 18 1,0-53-1,70-36 1,54-52 0,-54-36-1,1-35 1,-36-17 0,-35 70-1,0 35 1,0 54-1,0 17 1,18 52 0,17-34-1,18-18 17,18-35-17,-54-18-15,54 0 16,17-36-1,-70 19-15</inkml:trace>
  <inkml:trace contextRef="#ctx0" brushRef="#br0" timeOffset="54177.49">9984 5027 0,'0'-18'0,"0"1"15,0 52-15,0-53 31,70 124-15,-52-70-16,17 16 16,-17-16-1,52 87 1,-34-35 0,-36-35-1,0-35 1,17-18-1,-17-53 1,18 18-16</inkml:trace>
  <inkml:trace contextRef="#ctx0" brushRef="#br0" timeOffset="54393.95">10530 4974 0,'0'0'0,"0"-17"0,0 34 16,-17 18-1,-1 1-15,-88 105 16,0 18 0,18-54 15,35 1-15,36-70-1,52-36 1,36-53-16</inkml:trace>
  <inkml:trace contextRef="#ctx0" brushRef="#br0" timeOffset="54844.08">11042 5168 0,'18'-35'0,"-1"17"15,-17-17-15,-17 0 16,-72 35-1,-34 88 1,17 35 0,18 1-1,70-36 17,18-17-17,71-71 1,-1-18-1,36-53 1,18-87 0,-89 69-1,-17 37 1,-18 69 0,0 54-1,0 35 1,0-18-1,0-71-15,35 36 16,35-35 0,19-18 15,-36-35-31</inkml:trace>
  <inkml:trace contextRef="#ctx0" brushRef="#br0" timeOffset="55259.53">12771 4727 0,'0'-17'16,"0"34"-16,-18-52 0,0 17 0,1 1 0,-36-19 16,35 36-1,-52 0 1,-36 71 0,17 70-1,19 88 1,70 18-1,88-70 1,71-54 0,17-105-1,36-71 1,-36-53 0,-35-70-1</inkml:trace>
  <inkml:trace contextRef="#ctx0" brushRef="#br0" timeOffset="55493.81">13406 4815 0,'0'-17'15,"-18"-36"-15,0 18 0,-123-54 16,-159 72 0,36 70-1,123 105 17,1023-158-32,-1764 142 15,935-37-15,17 1 16,177 88-1,0 0 1,-106 18 0,-176-71-1,0-88-15,-107 70 16,89-87-16,-141 34 16,106-70-1</inkml:trace>
  <inkml:trace contextRef="#ctx0" brushRef="#br0" timeOffset="55560.23">12753 5838 0,'35'-52'0,"-17"34"16,52-53-16</inkml:trace>
  <inkml:trace contextRef="#ctx0" brushRef="#br0" timeOffset="55897.67">13617 5151 0,'0'17'0,"0"89"16,0-53-1,0 53 1,18-53 0,35-18-1,-36-35-15,36-18 16,36-52-1,-19-36 1,-70 0 0,0 53-1,0 36 17,18 17-1,35 17-16</inkml:trace>
  <inkml:trace contextRef="#ctx0" brushRef="#br0" timeOffset="56493.57">14182 5239 0,'0'0'0,"17"0"16,19-36-1,16 1 1,-34-35-1,-18 52-15,18 0 16,-36 1 0,-88 52 15,18 71-15,35-36-1,36 36 1,17-35-1,35-36 1,-18-35-16,89 0 16,35-18-1,-35-52 1,35-36 0,-35-17-1,-106 70 1,0 35-16,-17 18 15,-36 35 1,53 18 0,0 35-1,35-17 17,0-36-17,-17-17-15,-18 35 16,0-36-1,-71 1 1,1-18 0,34 0-1,36-53 17,0 35-32,18 1 0</inkml:trace>
  <inkml:trace contextRef="#ctx0" brushRef="#br0" timeOffset="57693.43">15152 4692 0,'0'0'0,"0"-18"0,-35-52 16,17 52 0,0 0-1,1 18 1,-19 89-1,19 52 1,-36 70 0,0-69-1,35-90-15,-35 90 16,53-54 0,18-53-1,88-35 1,17-71-1,-17 1 1,-71 35-16,89-89 16,-71 36-1,-89 123 32,19-17-47,-36 52 16,18 36-1,-1-18 1,36-35 0,36-35-1,87-18 1,36-35 0,-36-36-1,-70-17 1,-35 35-1,-36 88 17,1 1-17,-1-1-15,18 18 32,0-18-17,0-17 1,18-18-1,52-36 1,-70 19-16,18-36 16,-18-35-1,-53 35 1,-18 35 0,71 1-1,0-1 1,0 0-16,36 1 15,-19 17 1,89-18-16,-18 18 16,-17 35 15,-36 53-15,-35-17-1,0-53-15,0 17 16,0-17-16,0 34 15,-18-34 1,1-18 0,17-53 15,0 36-31,35-54 16,36-70-1,70 17 1,-35 89-1,-1 53 1,-52 70 0,-53 0-1,0-53 1,-53 71 0,-17-18-1,70-52 1,-18-19-1,36-34 1,52-36 0,-34 35-16,-1-17 0</inkml:trace>
  <inkml:trace contextRef="#ctx0" brushRef="#br0" timeOffset="58060.41">16951 4992 0,'0'-18'16,"0"36"-16,0-53 0,0 17 15,-18 18 1,1 0-16,-36 35 16,17 36-1,1-1 17,35-17-17,0-35-15,35-18 16,71 35-1,-70 0 1,-19 1 0,-34-1-1,-72 0 1,72-35-16,-1 18 16,0-1-16,-17-17 15,18 0 1,17-70-1,-18 17 1,18 35 0</inkml:trace>
  <inkml:trace contextRef="#ctx0" brushRef="#br0" timeOffset="58260.28">16122 4639 0,'-18'0'0,"36"0"0,-53 0 0,17 0 15,0 0 1,1 0 15,-19 0-15</inkml:trace>
  <inkml:trace contextRef="#ctx0" brushRef="#br0" timeOffset="58476.29">14799 4851 0,'-18'17'15,"36"-34"-15,-71 34 0,35 1 0,89-18 31,-36 0-31,124 0 16,53-35 0,-89 35-1,-88 0 1,-52 0-16</inkml:trace>
  <inkml:trace contextRef="#ctx0" brushRef="#br0" timeOffset="61541.94">8114 9031 0,'18'0'31,"-1"0"-31,1 0 16</inkml:trace>
  <inkml:trace contextRef="#ctx0" brushRef="#br0" timeOffset="61908.3">15293 6244 0,'0'0'0,"-35"0"15,-1 0-15,-34 0 0</inkml:trace>
  <inkml:trace contextRef="#ctx0" brushRef="#br0" timeOffset="65375.51">8184 6315 0,'0'0'0,"-17"0"0,-36 0 31,53-18-16,18 18 1,-1 0-16,124 0 16,-88 0-1,141 0-15,71 0 16,140 0 15,283 53-15,-211-18-1,299 18 1,70 0 0,-175 0-1,246 35 1,229 0 0,-475-35-1,158 0 1,-124-35-1,-281 0 1,-107-1 0,-282-17-16,18 0 15,-211-35 32,87 17-47,0 18 0</inkml:trace>
  <inkml:trace contextRef="#ctx0" brushRef="#br0" timeOffset="65928.17">3704 7832 0,'0'0'0,"-17"-18"0,17 0 16,-18 1-1,18 34 1,0 1-16,18 70 16,-18-35-16,17 159 15,-17 17 1,0-70 15,0-71-15,0-70-1,0-54 17,0 19-32</inkml:trace>
  <inkml:trace contextRef="#ctx0" brushRef="#br0" timeOffset="66095.46">4163 8184 0,'17'0'0,"-34"0"0,34-17 15</inkml:trace>
  <inkml:trace contextRef="#ctx0" brushRef="#br0" timeOffset="66775.31">5151 7779 0,'-18'0'16,"36"0"-16,-54 0 0,19 0 0,-19 0 15,1 17 1,35 19 0,53-36-1,-35 0 1,70 0-16,71-36 31,-1-17-15,19-52-1,-124 52 1,-53 35-16,-106 0 16,-124 71-1,72 36 1,-1 52 0,141-36-1,36 19 1,88-89-1,0-35 1,88-53 0,-88 0-1,-89 53 1,-158 18 0,88 0-1,-106 88 1,18 35-1,106-53 1,35 18 0,88-71-1,18-35 1,123-18 0,-52-52-1,-71-1 1,-71 36-16</inkml:trace>
  <inkml:trace contextRef="#ctx0" brushRef="#br0" timeOffset="66959.36">5927 8061 0,'0'-18'0,"0"36"0,0-53 15,0 17 1,17 71 15,1-35-31,35 35 16,-18-1-1,0 19 1,-35-53-16,0-1 16,18-34 15</inkml:trace>
  <inkml:trace contextRef="#ctx0" brushRef="#br0" timeOffset="67158.58">6191 8008 0,'0'-18'0,"0"36"0,0-53 15,0 17-15,-35 18 16,-36 71 0,-17 35-1,-18 35 1,18-18 0,88-70 15,53-53-16,-18-18-15</inkml:trace>
  <inkml:trace contextRef="#ctx0" brushRef="#br0" timeOffset="67358.56">6385 8026 0,'18'-18'0,"-36"36"0,54-54 16,-36 19-1,0 34 1,0 1-16,-36 53 15,19 87 1,-1-17 0,18-88-16,0 194 15,-35 88 1,17-211 0</inkml:trace>
  <inkml:trace contextRef="#ctx0" brushRef="#br0" timeOffset="67425.05">6526 9613 0,'-17'0'0,"34"0"0,-158-17 16</inkml:trace>
  <inkml:trace contextRef="#ctx0" brushRef="#br0" timeOffset="67537.63">6438 8149 0</inkml:trace>
  <inkml:trace contextRef="#ctx0" brushRef="#br0" timeOffset="67758.82">6809 8096 0,'0'18'15,"-106"88"1,0-36-16,53-34 16,-123 69-1,123-52 1,35-53-16,53-70 31,54-1-15</inkml:trace>
  <inkml:trace contextRef="#ctx0" brushRef="#br0" timeOffset="67911.66">7179 7708 0,'0'-17'0,"0"34"0,0-52 15,0 17 1,-18 18-1,-17 18 1,35 0-16</inkml:trace>
  <inkml:trace contextRef="#ctx0" brushRef="#br0" timeOffset="68492.3">6438 8026 0,'-17'17'0,"34"-34"0,-52 34 0,0 1 0,17 0 32,0-18-32,54-18 31,-1 18-31,53-53 16,-17 35-1</inkml:trace>
  <inkml:trace contextRef="#ctx0" brushRef="#br0" timeOffset="68641.67">6826 8061 0,'0'35'0,"0"-70"0,0 88 0,-35 53 16,-53-18 0,-18 18-1,18-36 1,52-70 15,36-53-15,53-17-16</inkml:trace>
  <inkml:trace contextRef="#ctx0" brushRef="#br0" timeOffset="68876.19">7161 8114 0</inkml:trace>
  <inkml:trace contextRef="#ctx0" brushRef="#br0" timeOffset="68962.25">7126 8273 0,'0'35'16,"18"-35"0,-1 0-1,36-35 1</inkml:trace>
  <inkml:trace contextRef="#ctx0" brushRef="#br0" timeOffset="69491.16">7620 8079 0,'0'0'0,"18"17"0,-1-123 16,19 36-1,-36 52 1,-18-17-16,-17 0 31,-18-1-15,0 36-1,-35 53 1,17 53 0,18 35-1,53-35 1,0-18 0,71-70-1,-18-36 1,52-70-1,-34-35 1,-53 34 0,-18-16-1,0 87 1,-36 18 0,54 70 15,53 19-16,-89-1 1,88 35 0,-70-52-1,124-53 1,17-54 0,-123 19-16</inkml:trace>
  <inkml:trace contextRef="#ctx0" brushRef="#br0" timeOffset="69524.67">8220 8132 0,'0'-36'16,"0"19"-16,0-36 15</inkml:trace>
  <inkml:trace contextRef="#ctx0" brushRef="#br0" timeOffset="69851.53">7214 7567 0,'0'0'0,"0"18"15,71 35 1,-106-36-16</inkml:trace>
  <inkml:trace contextRef="#ctx0" brushRef="#br0" timeOffset="69975.5">7108 8114 0,'0'53'15,"0"17"1,0-52-16,36 53 16,34-71-1,18-53 1,-52 35-16</inkml:trace>
  <inkml:trace contextRef="#ctx0" brushRef="#br0" timeOffset="70377.89">8149 7849 0,'0'-17'0,"0"34"15,18-34-15</inkml:trace>
  <inkml:trace contextRef="#ctx0" brushRef="#br0" timeOffset="70528.75">8149 8167 0,'18'0'0,"-36"0"0,36 53 31,-18-36-31,0 19 16,-18-19-1,36-70 16,-1 18-31</inkml:trace>
  <inkml:trace contextRef="#ctx0" brushRef="#br0" timeOffset="70707.78">8114 7549 0,'0'0'0,"0"18"0,-18 17 16,18 18-1</inkml:trace>
  <inkml:trace contextRef="#ctx0" brushRef="#br0" timeOffset="70841.16">8149 7779 0,'18'0'15,"35"-53"1,-36-18-1,1 1 1,-36 17 0,1 35-16,-19 18 15,1 0-15</inkml:trace>
  <inkml:trace contextRef="#ctx0" brushRef="#br0" timeOffset="70907.91">8096 7673 0,'0'18'0,"0"17"31,0 0-16,0-123-15,18 194 0</inkml:trace>
  <inkml:trace contextRef="#ctx0" brushRef="#br0" timeOffset="71475.28">8731 7761 0,'88'18'31,"-70"-18"-31,0 17 0,-1 1 16,-17 88-1,0-18 1,-53 36 0,18-107-16,-18 54 15,53-54 1</inkml:trace>
  <inkml:trace contextRef="#ctx0" brushRef="#br0" timeOffset="71907.32">8273 8167 0,'0'0'0,"-36"0"0,1 0 0,17-18 0</inkml:trace>
  <inkml:trace contextRef="#ctx0" brushRef="#br0" timeOffset="73207.82">8590 7796 0,'0'-17'16,"18"-1"15,-1 18-31,1 0 16,-18-18-1,0 36 48,-18 35-48,18-35-15,0 87 16,0 19 0,0-106-1,-17 35 1,17 17-1,0-52 1,-18-89 15,18 18-31</inkml:trace>
  <inkml:trace contextRef="#ctx0" brushRef="#br0" timeOffset="73832.52">7108 7708 0,'0'18'16,"0"17"-16,-35 194 31,35-176-31,0 36 16,53-19-1,-53-52 1,18-36 0,35 0-1,-53 1 1</inkml:trace>
  <inkml:trace contextRef="#ctx0" brushRef="#br0" timeOffset="75090.77">10231 7461 0,'-18'0'0,"36"0"0,-71 18 32,35 0-32,18 34 15,0 1 1,71-35-1,-19-18 1,37-18 0,-19-52-1,-52-1 1,-18 54-16,-18-72 16,-88 72-1,-17 52 16,-53 71-15,87 17 0,89-34-1,71-19 1,52-35 0,18-35-1,-52 0 1,-89-17-1,-53-1 1,0 18-16,-35 53 16,-53 35-1,52 36 1,89-1 0,36-52-1,69-36 16,-52-35-31,106-35 16,-18-18 0,36-71-1,-72 1 1,-105 52 0,-17 36-1,-18 35 1,17 71-1,0 17 1,18-18 0,-17 1-1,-1-18 1,0-36 0,18-34-1,0-71 16,71-36-15,-1 36 0,54-18-1,52 88 1,-88 54 0,-88 17-1,0 52 1,-70-16-1,35-19 1,35-52 0,0-36-1,53-35 1</inkml:trace>
  <inkml:trace contextRef="#ctx0" brushRef="#br0" timeOffset="75273.89">11589 7761 0,'0'0'0,"0"-35"16,0-36-1,-71 54 1,1 34 0,-1 89-1,36 18 1,35-54-1</inkml:trace>
  <inkml:trace contextRef="#ctx0" brushRef="#br0" timeOffset="75607.07">11571 8184 0,'18'0'0,"52"-17"15,107-36 1,-142 18-16,124-71 16,-71-18 15,-88 54-16,-18 52 1,-70 18 0,-18 88-1,18 0 1,53 1 0,35-36-1,35-36 1,53-17-1,-17-53 1,-54 36-16,72-72 16,-54 19-1,-35 52 1,-18 1 0</inkml:trace>
  <inkml:trace contextRef="#ctx0" brushRef="#br0" timeOffset="76027.2">12118 8008 0,'53'0'31,"17"0"-15,-52-18-16,17 1 16,53-71-1,-52-1 1,-1 19-1,0 52 1,18 18 0,-53 88-1,0-70 1,0 141-16,-17 0 16,-19 87-1,19 19 16,17 0-15,-18-71 0,-17-106-1,35-71-15,-18-17 16,0-35 0,36-88-1,53-36 1,-54-70-1</inkml:trace>
  <inkml:trace contextRef="#ctx0" brushRef="#br0" timeOffset="76274.62">12506 7796 0,'88'-35'16,"-70"35"-16,17-18 15,53 1 1,-52 17-16,69 17 16,-69 54-1,-89 17 1,-88 0 0,17-17-1,36-36 1,35-35-1</inkml:trace>
  <inkml:trace contextRef="#ctx0" brushRef="#br0" timeOffset="76556.92">11571 7885 0,'-70'0'31,"52"17"-31,0 18 16,18 71-1,18 0 1,0-88-16,34 17 15,90 0 1</inkml:trace>
  <inkml:trace contextRef="#ctx0" brushRef="#br0" timeOffset="76960.07">13758 7902 0,'0'0'0,"0"-17"16,0-19-1,0 19 1,-17-19-1,17 1 1,-18 17 0,0 1-16,-52 17 15,-71 0 1</inkml:trace>
  <inkml:trace contextRef="#ctx0" brushRef="#br0" timeOffset="77140.87">13794 8096 0,'0'36'31,"-36"-19"-31,-17-17 0,18 0 0,-106 0 16,35 0-1,-53-53 1</inkml:trace>
  <inkml:trace contextRef="#ctx0" brushRef="#br0" timeOffset="77220.03">13458 8132 0,'18'0'16</inkml:trace>
  <inkml:trace contextRef="#ctx0" brushRef="#br0" timeOffset="77290.47">13670 8202 0,'0'0'15,"18"0"-15,-1 0 0,89-35 16,71-36-1</inkml:trace>
  <inkml:trace contextRef="#ctx0" brushRef="#br0" timeOffset="77740.95">14058 7761 0,'0'-18'16,"-17"18"0,17 18 30,0 0 64,-18 35-95,18-36 1,0 1-16,0 0 0,0 70 16,0 0-1,0-35 1,53-35 0,35-18-1,-70 0 1,70-53-1,-71 35-15,72-35 16,-36-35 0,-36 17-1,-17 18 1,-17 36 0,-19-1-16</inkml:trace>
  <inkml:trace contextRef="#ctx0" brushRef="#br0" timeOffset="77790.41">14429 7779 0,'0'17'16,"0"-34"-1,0 52-15</inkml:trace>
  <inkml:trace contextRef="#ctx0" brushRef="#br0" timeOffset="79791.71">13423 7849 0,'0'0'0,"-17"0"15</inkml:trace>
  <inkml:trace contextRef="#ctx0" brushRef="#br0" timeOffset="80373.81">13688 7743 0,'0'-17'62,"-18"17"-31,0 0-31,1 17 16,-1-17-16,-17 36 16,0-1-1,35 0 1,53-17-1,17 17 1,18 18 0,-17 0-1,-71-18 1,-35 18 0,-71-17-1</inkml:trace>
  <inkml:trace contextRef="#ctx0" brushRef="#br0" timeOffset="80405.86">13476 8184 0</inkml:trace>
  <inkml:trace contextRef="#ctx0" brushRef="#br0" timeOffset="80437.14">13458 8149 0,'18'35'0,"-18"-105"16</inkml:trace>
  <inkml:trace contextRef="#ctx0" brushRef="#br0" timeOffset="82008.34">14482 7796 0,'0'-17'0,"88"-19"32,-88 19-17,35 17-15,-35 35 31,-35 53-15,17 18 0,36 0-1,-18-71-15,0 18 16,17-35 0,36-18-1,18-71 1,-1-35-1,-34 1 1,-19-54 0,-17-53-1,0 142 1,0 52 0,-17 71-1,17 53 1,0 52 15,0-122-31,-18 105 16,71-35-1,17-18 1,36-88 0,0 0-1,71-71 1,-89-17-1,-71-18 1,-34 36 0,-36 70-1,-35 17 1,-18 72 0,71-19-1,-1 18 16,36-35-15,71-35 0,-1-18-1,19-35 1,-54 17-16,18-70 16,-36 17-1,1-17 1,-18 70-1,0 107 17,0-37-32,0-16 15,18 34 1,35-17 0,35-53-1,-18 0 1,19-70 15,-19-107-15,-52 19-1,35-36 1,-53 70 0,17 71-1,-17 88 1,-17 142-1,-19-18 1,1-36 0,35 18-1,0-35 1,53-71 0,35-35-1,18-70 1,0-36 15,0 0-15,-89 71-1,-52 70 17,-18 53-17,18-17 1</inkml:trace>
  <inkml:trace contextRef="#ctx0" brushRef="#br0" timeOffset="82773.59">16175 8096 0,'35'0'16,"-70"0"-16,88 0 0,17 0 16,19-17-1,34-54 1,-52-17 0,-19 0-1,-52 70 16,-35 106 1,18-70-32,-1 52 15,18-17 1,0-17 0,53-36-1,17-18 1,-52-53-1,-18 1 1,-18 17 0,-52 0-1,52 35 1,18 1 0,0-1-16,53-17 15,18 17 16,17 18-15,0 53 0,-70 35-1,-1 0 1,-17-70-16,0 88 16,0-35-1,-17-71 16,-1 0-31,0-36 16,1-70 0,34 18-1,89-35 1,35 17 0,18 71-1,-53 52 16,-18 89-15,-70-71-16,-18 71 16,-53 18-1,0-18 1,18-89 0,17 1-16,0-18 15,-17-53 1,17 35-16,1-52 15</inkml:trace>
  <inkml:trace contextRef="#ctx0" brushRef="#br0" timeOffset="82956.27">17057 7408 0,'-35'-17'15,"70"34"-15,-88-52 0,18 35 0,17 0 0,-17 0 31,17-18-15,18 36 15,0 0-31</inkml:trace>
  <inkml:trace contextRef="#ctx0" brushRef="#br0" timeOffset="83176.02">15804 7638 0,'0'0'0,"0"17"15,18-17 1,70 0-16,36 0 16,52 0-1,-123-17 1,53 17-16,-71 0 31,-88 0-15</inkml:trace>
  <inkml:trace contextRef="#ctx0" brushRef="#br0" timeOffset="83956.52">9013 11024 0,'18'-17'31,"88"-72"-15,-71 72-16,53-71 15,-70 35 1,-18 35-1,-35 18 1,17 0-16,-123 35 16,18 36-1,-1 17 1,106-17 0,18-54-16,53 19 15,88 52 1,-105-71-16,52 19 15,-53-19-15,53 72 16,-123-1 0,-71 0-1,-70-53 1,-53-35 0,140-53-1,54-35 16,35 0-15,106 0 0,0 52-1,-53 19-15</inkml:trace>
  <inkml:trace contextRef="#ctx0" brushRef="#br0" timeOffset="85272.77">9472 11236 0,'0'0'0,"18"0"0,35 0 16,-36 0-16,19-18 16,69-52-1,-69 34-15,17-34 16,-36 17 0,-52 18-1,-89 17 1,1 71 15,35 53-15,53 35-1,35 0 1,88-70 0,0-71-1,88-18 1,-123-17-16,141-71 15,-88 0 1,0-70 0,-71 17-1,-35 18 1,0 70 0,0 54-1,-17 17-15,-36 105 31,0 19-15,0 35 0,70 17-1,72-52 1,34-72 0,-17-87-1,17-18 1,-34-35-1,-72 17 1,-52 19 0,17 34-16,-52 18 15,34 35 1,36 53 0,-35 36-1,88-71 16,18-53-15,70-18 0,35-52-1,-52-19 1,-89-16 0,-35 34-1,0 53 1,-35 54-1,17 52 1,18 0 0,-35-17-1,35-54 1,-18-17 0,36-53-1,35-17 16,35-36-15,18 18 0,0 52-1,-71 54 1,-18-18-16,-17 88 16,18-17-1,-18 17 1,35-35-1,36-53 1,-1-35 0,-52 17-16,53-53 15,-1-34 1,-52 16 0,-36 54-1,18 53 1,35 35 15,-17-18-31,-18 36 16,-18-1-1,18-35 1,0-52 15,0-19-31,-17 1 16,17-35-16</inkml:trace>
  <inkml:trace contextRef="#ctx0" brushRef="#br0" timeOffset="85405.8">11747 10760 0,'0'0'0,"-17"-18"0,-1-17 15,1 0 1,-1 35 0,18 35-1,35 0 16,-17-17-31</inkml:trace>
  <inkml:trace contextRef="#ctx0" brushRef="#br0" timeOffset="86406.34">12118 10813 0,'0'0'16,"-18"17"-1,-17 19 1,0 34-1,35-52-15,0 52 16,0 18 0,0-17-1,53-53 1,35-18 0,18-71-1,-36 1 16,18-19-15,-52 19 0,-54 123 15,0-36-31,18 19 16,-17 69-1,17-87 1,70 0-1,19-18 1,16-53 0,-69 0-1,-19-35 1,-34 70 0,17 0-16,0 1 15,0 52 1,-18 36 15,-17-18-15,-18-18-1,53-18 1,0 1 0,0-36-1,0-34 1,0-19-1,53-35 1,53 18 0,-1 70-1,19 36 1,-54 53 0,-52-1-1,-18 1 1,-35-36 15,-18-17-15,0-18-1,53-36 1,18-17 0,105-52-1,71-1 1,-141 88-16,141 18 15,-88 18 1,-53 70 0,-53 18-1,-18-89 1,-35 54-16,-17-18 16,52-36-1,-17-17-15,-71 0 31,18 0-31</inkml:trace>
  <inkml:trace contextRef="#ctx0" brushRef="#br0" timeOffset="86889.77">7461 11712 0,'-17'0'0,"34"0"15,-87 0-15,70 18 16,53-1 15,-18 1-31,194 0 16,142-18-1,17 0 1,282 0 0,106 0-1,53 0 1,-35 0-1,-36 0 1,-123 0 0,-229 0-1,-247 0 1,-124 0 0,-53-18-1,-176 18 1</inkml:trace>
  <inkml:trace contextRef="#ctx0" brushRef="#br0" timeOffset="87305.19">5309 12541 0,'0'0'0,"-17"-35"0,-19 0 32,19 35-32,-1 17 15,0 89 1,1 88 0,-18-53-1,-1 18 1,36-53-1,0-88 1,36-36 0</inkml:trace>
  <inkml:trace contextRef="#ctx0" brushRef="#br0" timeOffset="87441.42">5486 12965 0,'17'-18'0,"-34"36"0,52-54 15,-35 19-15,0-1 47,18 18-16</inkml:trace>
  <inkml:trace contextRef="#ctx0" brushRef="#br0" timeOffset="88022.03">6844 12665 0,'0'-18'16,"0"36"-16,0-54 0,-18 36 0,1 0 16,-1 18-1,0 0 1,18 70-16,-17 18 31,-1-89-31,-17 89 16,17-88-16,-17 52 15,35-52 1,17-36 0,72-70-1,-19 0 1,-52 70-16,70-52 15,0 87 1,-52 36 0,16 71-1,1-18 1,18-71 0,-1-35-1,-52 0 1,70-71-1,-17-34 1,-71-1 0,-35-35-1,-71 52 1,88 89-16,-52 0 16,70 36-1,17 17 1,54-53-1</inkml:trace>
  <inkml:trace contextRef="#ctx0" brushRef="#br0" timeOffset="89038.68">7973 12418 0,'-18'0'0,"36"0"0,-54 0 16,1 0-16,18 17 0,-19 1 0,19 53 15,17-36 1,0 71 0,0-71-16,17 106 15,1-53 1,-18-17 0,18-106 15,-18 17-31,17-17 15,1-1-15,35-34 16,17 35 0,-52 35-1,17 70 1,18 18 0,-53-70-1,53 17-15,53-17 31,17-36-15,18-35 0,-35-53-1,-53 18 1,-53 71-16,0-72 16,-17 72-16,-125-18 15,1 52 1,53 54-1,71 52 1,17-17 0,0-71-16,17-17 15,1 0-15,70-18 16,0-53 0,-35-18-1,0-35 1,-53 36 15,0 52-15,0 53-1,0 71 1,35 0 0,-17-35-1,53-36 1,-54-35-16,89-18 15,-18-35 1,18-53 0,-18-35-1,-88 0 1,18 53 0,-36 53-1,-17 52 1,17 1-16,1 70 31,17 36-15,0-1-1,35-35 1,-35-70-16,35 17 16,-17-35-16,35 0 15,17-17 1,-34-54-1,-36 1 1</inkml:trace>
  <inkml:trace contextRef="#ctx0" brushRef="#br0" timeOffset="89205.86">9084 12665 0,'-18'0'16,"36"0"-16,-71 0 0,18 0 0,17 0 15,36 0 1,88 0 15,70-36-15,-123 19-16,88-1 15,-17 1-15</inkml:trace>
  <inkml:trace contextRef="#ctx0" brushRef="#br0" timeOffset="89405.85">10213 12612 0,'0'0'0,"0"17"47,0 1-47,0 0 0,0 52 16,0 1 0,0-18-1,0-36 1,-35 19-1</inkml:trace>
  <inkml:trace contextRef="#ctx0" brushRef="#br0" timeOffset="89756.08">10601 12647 0,'18'-35'0,"-36"70"0,53-70 0,-35-18 15,-17 53 1,-36 0-1,-36 53 1,54 0 0,35-18-1,35-17 1,-17-1-16,70 1 16,-17 17-1,-36 0 1,-52 18-1,-72-17 17,-52-19-17,0 1 1,53-18 0,53-53-1,35 35-15</inkml:trace>
  <inkml:trace contextRef="#ctx0" brushRef="#br0" timeOffset="89910.78">10266 12435 0,'-18'0'0,"-17"0"15,35-17 1,0-1-1,0 0-15</inkml:trace>
  <inkml:trace contextRef="#ctx0" brushRef="#br0" timeOffset="90489.29">11747 12418 0,'0'-18'0,"0"36"0,0-71 0,-17 35 32,-1 36-32,-17 52 15,17-34-15,-35 140 16,18-17 0,-18 0-1,18-71 1,35-141 15,18 0-31,34-71 16,-16 1-1,34-53 1,-17 70 0,0 88-1,35 106 1,-70-52-1,35 105 1,-35-18 0,-18 1-1,0-36 1,-106-53 0,35-35-16</inkml:trace>
  <inkml:trace contextRef="#ctx0" brushRef="#br0" timeOffset="91555.32">11377 12947 0,'0'0'0,"18"0"16,35 0-1,176-18 1,-88-17 0,-70 17-16,211-70 15,-123 18 1,-107 17-1,-52 35 17,-52 36-17,-1 88 1,35-18 0,18 35-1,0-52 1,53-54-1,-35-17-15,70-17 16,0-71 0,-17-1-1,-19-34 1,-34 52 0,0 71-1,-18 36 1,0-19-1,0 89 1,0-18 0,35 0-1,36-70 1,34-36 0,19-70-1,-1-53 1,-70 18-1,-35-54 1,-18 54 0,0 88-1,0 123 1,-53 53 0,18-35-1,-1 52 1,36-52 15,18-53-15,0-53-16,52 0 15,36-70 1,-18-1 0,0-35-1,-52 18 1,-36 106 15,0-1-31,-18 1 16,-17 70-16,17 18 15,18-35 1,18-36 0,52-35-1,-34 0 1,52-35-16,18-71 31,-106-18-15,0 54-1,-106 17 1,0 53 0,88 0-16,-17 17 15,17 1-15,1 17 16,17-17-1</inkml:trace>
  <inkml:trace contextRef="#ctx0" brushRef="#br0" timeOffset="91754.96">12823 12577 0,'-17'0'0,"34"0"0,1 0 15,0 0 1,123-18 0,-88 18-16,194-18 15,-53 1 1,-124 17 0,-52-18-1,-18 0-15</inkml:trace>
  <inkml:trace contextRef="#ctx0" brushRef="#br0" timeOffset="93304.75">14076 12665 0,'35'0'0,"-70"0"0,88 0 15,53-53 1,-89 35-16,1 1 16,35-1-16,-18-53 15,-35 18 1,-141-17 0,-35 70-1,70 53 1,53 17-1,141 54 17,18-89-17,141 71 1,-106-36 0,-106-17-1,-105-17 1,-124-19-1,123-17-15,-35 0 16,71 0-16,-106-17 16,123 17-1,53 17 1,89 36 0,-18-35-1,52-1 1,-122-17-1,105-35 1,-18-35 0,-70-1-1,-53-35 1,0 18 0,0 35-1,0 141 16,0-70-31,0 35 16,0 53 0,0-36-1,36-52 1,-19-18-16,36-35 16,35-36-1,-17-35 1,-54 18 15,36 18-15,-53 52-1,0 53 1,0 53 0,0 1-1,18-19 1,-18-52-16,53 17 15,53-35 1,-71 0-16,89-18 16,-1-52-1,-52-36 1,-71 18 0,-36 17-1,19 71 1,-54 0-16,36 0 15,-53 53 1,35 0 0,35 35-1,18-52 1,71-36 0,-18-18-1,-36 18-15,71-53 16,-70 18-1,0 35 17,-18 17-17,0 36-15,0 35 16,17 106 0,-17-35-1,0-18 16,-17 18-31,-72 0 32,54-124-32,-71 36 15,-70-54 1,17-70 0,53-52-1,106-1 1,53-35-1,0 105-15,88-87 16,-88 88-16</inkml:trace>
  <inkml:trace contextRef="#ctx0" brushRef="#br0" timeOffset="93905.02">16192 12665 0,'0'-18'16,"0"36"-16,-17-71 0,-71 0 31,17 18-15,-17 35-1,17 35 1,36 18 0,35-36-16,-18 54 15,36-18 1,35-53-1,35-18 1,18-35 0,-53 18-1,-35 35 1,-1 0 0,-17 53-1,0 53 1,0 53 15,0-1-15,0-34-1,0-89-15,0 124 16,-70 17 0,-36-17-1,35-88 1,-17-54-1,35-52 1,18-106 0,35-53-1,70-18 1,1 71 0,17 17-1,36 1 1,-89 105-1</inkml:trace>
  <inkml:trace contextRef="#ctx0" brushRef="#br0" timeOffset="94476.05">16616 12700 0,'0'0'0,"-18"0"0,1 0 15,-1-18 1,18-35-1,70-17 1,1-18 0,-71 35-1,-71 123 17,54-34-17,-18 17-15,-1 88 16,54-53-1,52-53 17,1-35-17,70-70 1,-35-36 0,-53 35-1,-53-17 1,-18 70-1,1 18-15,-1 0 16,18 18-16,-18 53 16,18-1-1,36 1 1,17-1 0,-53-52-1,-36-18 16,19 0-15,-1 0-16,-17-18 16,17-17-1,18-36 1,53 1 0</inkml:trace>
  <inkml:trace contextRef="#ctx0" brushRef="#br0" timeOffset="95603.9">17533 12065 0,'0'-35'0,"0"70"0,0-106 0,0 54 0,0-18 16,0 35-1,-35 70 1,17-35-16,-35 159 16,36 18-1,-1-88 1,18-1 15,0-52-15,35-71-1,-17 0 1,17-18-16,18-35 16,35-53-1,-52 53 1,-19 36-1,-17 70 17,-17-18-17,17-18-15,-18 36 0,18 18 16,0-53 0,35-18-1,53 0 1,1-71-1,-72 53 1,18-52 0,-17 17-1,0 35 1,-18 89 15,0-54-31,0 19 0,-18-1 16,18 36-1,0-19 1,35-16 0,18-36-1,-35-36 1,-18 19-16,0-71 16,-18-18-1,-17 35 16,35 54-31,0-1 16,0-17 0,35-1-1,18 19 1,-18 17-16,71-18 16,-17 36-1,-72 35 1,-17 53-1,-17-18 1,17-53-16,-36 18 16,36 0-1,-17-53 1,-19 0 0,19-18-1,17-17-15,0-53 16,0 52-1,88-87 1,18 52 0,52 18-1,-52 71 1,-53 53 0,-53-1-1,0-52-15,-17 70 16,-36 0-1,17-52 1,19-19 0,52-70 15,-17 36-15,-1-1-16</inkml:trace>
  <inkml:trace contextRef="#ctx0" brushRef="#br0" timeOffset="95991.03">19085 12453 0,'18'-18'0,"-36"36"0,36-53 0,-18-18 31,0 18-31,0 17 16,-35 18 0,-18 53-1,17 0 1,19 0-1,17-36-15,53 19 32,-18-36-32,18 17 15,0 19 1,-36-19 0,-17 18-1,-52-17 1,34 0-1,-70 17 1,17-17 0,1-18-1,52 0 1,0-53 0,-17 0-1</inkml:trace>
  <inkml:trace contextRef="#ctx0" brushRef="#br0" timeOffset="96205.08">18503 11853 0,'0'-17'16,"0"34"-16,0-52 0,-17 17 0,17 1 31,-18 17 16,-35 35-32,35-35-15,-17 18 0</inkml:trace>
  <inkml:trace contextRef="#ctx0" brushRef="#br0" timeOffset="96454.93">17074 12206 0,'-35'18'0,"70"-36"0,-87 36 15,34-18-15,53 0 16,0 0 0,54 0-16,122-18 15,-17 18 1,-123 0-1,-195 18 32,54-1-47</inkml:trace>
  <inkml:trace contextRef="#ctx0" brushRef="#br0" timeOffset="97523.46">5133 14041 0,'-18'0'0,"-17"-18"31,17 0-31,1 18 16,17-17-16,-18-19 15,18-17 1,0 18-1,53 18 17,0 52-17,0 35 1,-53-34-16,17 105 16,-17-18-1,-105 18 1,-19-35-1,18-71 1,0-52 0,71-1-16,-18-35 15,18-70 1,53-1 0,52 71-1,18 53 1,-17 36-1,-53-19 1,35 107 0,-1-1-1,-34-35 1,17-17 0,1-53-1</inkml:trace>
  <inkml:trace contextRef="#ctx0" brushRef="#br0" timeOffset="97688.77">5415 14340 0,'0'0'31,"0"-17"-31,18 17 15,-1 0 1,1-18 0,17 0-16</inkml:trace>
  <inkml:trace contextRef="#ctx0" brushRef="#br0" timeOffset="98438.86">7144 13899 0,'0'0'0,"-36"0"31,36 18-15,0 0-16,0-1 15,18-17-15,53 18 16,52 0 0,36-71-1,-71 0 1,-35-18 0,-88 1-1,-89 52 1,1 36-1,35 52 1,35 54 15,53-36-15,53-53 0,-18-35-16,88 0 15,1-17 1,-36-19-1,-123 36 1,-89 0 0,-52 88-1,123-70-15,-53 123 16,106-35 0,53 18-1,35-72 1,53-52-1,36-35 1,-142 18 0,71-54-1</inkml:trace>
  <inkml:trace contextRef="#ctx0" brushRef="#br0" timeOffset="98620.39">7902 14199 0,'0'-17'16,"0"34"-16,18-70 0,-18 18 15,35 0 1,36 52-1,-1 36 1,-34 18 0,-19-1-1,-17-17 1</inkml:trace>
  <inkml:trace contextRef="#ctx0" brushRef="#br0" timeOffset="98820.62">8237 14129 0,'0'0'16,"0"-18"-16,0-17 15,-35 35 1,-71 53 0,-35 35-1,35 18 1,71-36-1,35-17 1,88-88 0,-53 17-16</inkml:trace>
  <inkml:trace contextRef="#ctx0" brushRef="#br0" timeOffset="99071.72">8467 14129 0,'0'0'0,"-18"0"16,-53 53-1,54-36 1,-54 107 0,1 87-1,-1 36 1,36-53 0,0 36-1,17-72 1,18-87-1,18-106 1,52-106 0,-52 88-16</inkml:trace>
  <inkml:trace contextRef="#ctx0" brushRef="#br0" timeOffset="99338.9">8308 14393 0,'0'-53'0,"0"159"0,0-159 0,0-158 16,0 193-1,18-35-15,34 35 32,107 18-17,-71 53 1,-70-35-16,-18 35 16,-141 53-1,17-18 1,-17-17-1,88-36 1,106-88 15,-17 18-31,34-18 16,-35 17-16</inkml:trace>
  <inkml:trace contextRef="#ctx0" brushRef="#br0" timeOffset="99571.73">9013 13758 0,'0'-17'16,"0"34"-16,0-70 0,0 36 31,0 34-31,0 89 16,0 0 0,0 70-1,-17-52 1,-18-18-1,35-53 1,17-53 0,36-18-1</inkml:trace>
  <inkml:trace contextRef="#ctx0" brushRef="#br0" timeOffset="100620.64">9490 14093 0,'35'-17'0,"-70"34"0,70-87 15,-35 35 1,0 17 0,-53 0-1,-35 36 1,-18 70 0,35 36-1,71-36 1,0-18-1,53-52 1,-17-18-16,-1-18 16,0 1-16,53-54 15,1-17 1,-72 35 0,-17 35-1,0 71 16,0-17-15,0 17 0,0 17-1,36-35 1,52-17 0,18-36-1,52-52 1,-34-36-1,-107 88-15,19-70 16,-36 35 0,0 106 15,0-18-31,0 36 16,-18-53-16,18 52 15,0-17 1,88-53-1,36 0 17,-36-53-17,0-17 1,-53-36 0,-35 71-1,0 105 16,-17-35-31,-1-17 16,-17 53 0,35-54-16,-35 18 15,35-52 32,0-1-47,0 1 0,52-54 16,19-17-1,35 17 17,-53 71-17,17 71 1,-34 17 0,-1-17-1,0-19 1,-17-52-16,70 0 15,-17-17 1,17-36 0,-53-35-1,-35-18 1,0 18 0,-35 35-1</inkml:trace>
  <inkml:trace contextRef="#ctx0" brushRef="#br0" timeOffset="100791.44">10319 13688 0,'-18'0'16,"36"0"-16,-54 0 0,19 0 0,-1 0 16,-17 0-1,53 0 16,17 0-15</inkml:trace>
  <inkml:trace contextRef="#ctx0" brushRef="#br0" timeOffset="102320.29">12506 14164 0,'18'0'16,"17"-35"0,-17 17-16,-1 0 15,18-17-15,-17 18 0,0-89 16,-54 18-1,-69 70 1,-1 18 15,-35 123-15,0 107 0,123-107-1,53-17 1,89-88-1,-19-71 1,54-88 0,-35-53-1,-71-53 1,-36 35 0,-52 141-1,-36 71 1,36 159-1,18 70 17,17-35-17,35-35 1,18-71 0,35-35-1,53-88 1,-35-18-1,-71 18-15,71-71 16,-71 35 0,-17 54-1,0 52 1,-18 18 0,35 0-1,0-53 1,18 0-1,0-18 1,0-17 15,-18 35-15,-17 18 0,-1-1-16,1 54 15,-18-36 1,0-17-1,-18-89 17,18 54-32,0-1 15</inkml:trace>
  <inkml:trace contextRef="#ctx0" brushRef="#br0" timeOffset="102453.41">13529 13935 0,'0'-18'0,"0"36"16,-18-54-16,1 19 15,-1 17 1,53 0 15</inkml:trace>
  <inkml:trace contextRef="#ctx0" brushRef="#br0" timeOffset="104320.32">14023 13705 0,'0'0'0,"0"-17"0,0-1 16,-18 71 0,1 53-1,-19 88 1,-17-18 0,-70 177-1,35-88 1,35-107-1,53-16 17,0-125-17,106-105 1,17-71 0,-70-70-1,-53 35 1,-106 17-1,0 125 1,71 52 0,53-18-1,-1 18-15,142-35 16,18-1 0,69-52-1,-87-53 16,-159 88-31,-35-35 16,0 88 0,-54 53-1,19 53 1,35 88 0,-1 53-1,1-53 1,-35 106-1,34-106 1,36-106 0,36-53-1,105-88 1,-36-53 0,-87 71-16,53-106 15,-54 106-15,-17-195 16,-53 107-1,-52 17 17,-1 106-17,123-18 17,36 1-32,53-19 15,0 1 1,35 0-1,-53 35 1,-52 0 0,-19 0-16,1 0 15,-18 18 32,0 17-47,0-18 0,53 36 16,0-35-1,-36-18 1,54 0-16,-54-18 16,125-70-1,-54 0 1,35 0 0,-35 53-1,-52 35 1,-19 17-16,1 36 15,35 18 1,17-1 0,-17-70-1,18 18 1,17-18 0,-53-35-1,18-1 1,0 36-1,0 0 1,18 36 15,-1-1-15,1-18 0,-36-17-16,89 0 15,-1-52 1,-35 16-1,0-52 1,-70 70-16,53-34 16,34 16-1,1 1 1,-53 35 0,-106 18 15,36-1-16,-54-17-15,18 0 32,18 0-17,35-17 17,0 34-17,-18-17-15,18 18 0,-17 17 16,-1 71-1,18-88-15,0 35 16,53 17 0,70-70-1,-17 0 1,35-70 0,-17-36-1,-107 88-15,19-70 16,-36 35-1,-88 88 17,17 53-17,36 36 1,35-106-16,17 52 16,19-52-16,52 17 15,123-35 1,1 0-1,-71-35 1,-70-36 0,-71 54-16,0-1 15</inkml:trace>
  <inkml:trace contextRef="#ctx0" brushRef="#br0" timeOffset="105269.77">9719 16175 0,'0'-35'31,"0"17"-31,0 0 0,0 1 0,53-54 16,35-35-1,18-52 1,-35-1 15,-71 53-15,0 53 0,-89 176-1,36 54 1,-17 140-1,52-70 1,-35 53 0,36-35-1,17-124 1,0-106-16,35 53 16,18-88-1,53-88 1,-53-88-1,-53 17 1,0 106 0,-142-123-1,-52 70 1,106 88 0,53 18-1,53 0 1,123-70-1,141-36 1,-106 35 0,-52-17-1,-89 18 1,-35-1 0,0 18-1,0 71 32,0-1-47,0 19 31,0-19-31,0 19 16,-18 34 0,18-35-16,0 18 15,18-70 16</inkml:trace>
  <inkml:trace contextRef="#ctx0" brushRef="#br0" timeOffset="105436.67">10425 15610 0,'0'0'0,"0"-35"0,-36-53 16,19 53-1,-1 35 1,18 35-1,0 0 1,18-17-16,17 35 0,35 35 16</inkml:trace>
  <inkml:trace contextRef="#ctx0" brushRef="#br0" timeOffset="106169.77">10724 15716 0,'0'0'0,"18"0"0,0 0 15,-1 0 1,-17 71-1,0-1 1,-35 36 0,17-53-1,18-35 1,-17-18 0,70-71 15,-18 36-16,0 0-15,71-1 16,-18 54 15,-17 53-15,17 17 0,53-35-1,-53-53 1,53-18-1,1-53 1,-72 1 0,-70 52-16,0-70 15,-35 70-15,-53-34 16,-36 34 0,-17 53-1,88 53 1,36 36 15,52-1-31,-18-105 16,36-18-1,71-18 1,-1-88 0,-70 1-1,-53-72 1,0 1-1,0 123-15,0-141 16,-17 141 0,17 124-1,0 123 1,0-53 0,35 35-1,-35-141-15,17 36 16,54-53-1,-18-36 1</inkml:trace>
  <inkml:trace contextRef="#ctx0" brushRef="#br0" timeOffset="107435.89">12400 15593 0,'18'-18'0,"-36"36"0,36-54 15,17-16 1,-17 34-16,-18 0 15,0-35 1,-18 36 0,-35 17-1,35 0-15,-70 35 16,53-17-16,-18 70 16,53-53-1,53 0 1,-35-17-1,52-18-15,1 0 16,-54 0 0,-17 18-1,-17-1 1,-54 54 0,-17 17-1,53-17 1,35-18-1,88-53 1,-18-18 0,89-70-1,-18-36 1,-70-17 0,-53-35-1,-18 140 1,0-16-16,-36 104 15,-17 107 1,18-18 15,35 36-15,0-142-16,18 53 16,-1-53-16,72-17 15,122-18 1,19-70-1,-89-1 1,-36-17 0,-105 35-1,-35 53 1,-35 70 0,52 19-1,18-54 1,18 0-1,-1-35 1,54 0-16,35-35 31,-36-53-15,-17 0 0,-18 70-1,-35 71 16,0-18-31,0 0 32,18-35-32,17 0 15,18 0 1,53-17 0,-71 17-16,36 0 15,-1 0 1,-52 0-16,17 0 15,1 0 1,-1 0 15,18-53-15,17-35 0,-52-1-1,0 54-15,52-159 16,-34 18-1,-36 140 1,-18 107 0,-53 123-1,54-159-15,-1 106 16,18 1 0,0-54-1,35-35 1,18-53-1,-35-36 1,0 19 0,-18-19-16</inkml:trace>
  <inkml:trace contextRef="#ctx0" brushRef="#br0" timeOffset="107586.59">14164 15540 0,'0'0'0,"-35"0"16,158 0 15,54 0-15,-54-35-1,18-18 1</inkml:trace>
  <inkml:trace contextRef="#ctx0" brushRef="#br0" timeOffset="108153.41">15946 15469 0,'0'-17'0,"0"-89"31,0 88-31,0-17 0,0-18 15,0 35-15,-18-35 16,-53 53 0,-34 71-1,-19 52 1,53-34 0,71-36-1,89-36 1,34-17-1,1 0 1,-89 0 0,-88 18 15,-53-18-15,36 0-1,52 0 1,71-18-1,17 36 1,-34-1-16,87 89 16,-105 53-1,-71-35 1,-71 34 0,19-34-1,69-107 1,54-34-1</inkml:trace>
  <inkml:trace contextRef="#ctx0" brushRef="#br0" timeOffset="108986.17">16827 15593 0,'-35'0'0,"70"0"0,-87 17 16,34-17-16,0 0 0,89-70 31,123-36-15,-18-35-1,-17-18 1,-124 18 0,-35 123-1,-106 1 1,-52 52 0,-1 177-1,71 17 1,-18 141-1,53 18 1,18-35 0,-1-18-1,19-70 1,17-142 0,17-52-1,1-71-15,70-53 16,-52 35-1,105-140-15,70-142 16,-140 0 15,-106 71-15,-124-36 0,124 230-16,-107-71 15,107 88-15,-71 1 16,71-1-1,53 0 1,105-34 0,107-37-1,-72 36 1,-122 36-16,69-19 16,-87 36-1,-18 36 1,0 52-1,-18-35 1,1-35 0,17-1-16,0-34 47,0-1-47,17-17 0</inkml:trace>
  <inkml:trace contextRef="#ctx0" brushRef="#br0" timeOffset="109119.03">17427 15363 0,'0'-17'16,"0"34"-16,0-69 16,-17 52-16,-1 0 0,0-18 15,36 36 17,0-18-32,17 17 15</inkml:trace>
  <inkml:trace contextRef="#ctx0" brushRef="#br0" timeOffset="109837.99">17833 15416 0,'0'18'0,"0"-36"0,0 54 0,0-19 0,18 89 31,-54-18-15,-34 18-1,70-71 1,17-35-1,-17-35 1,53-35 0,-17-36-1,-19 35 1,-17 54-16,71 17 16,-18 35-1,17 35 1,18 1-1,36-36 1,17-35 0,-106 0-1,124-35 1,-88-18 0,-71-18-1,-106-17 1,-18 35-1,36 53 1,70 0-16,-34 106 16,52 0-1,35-18 1,71-52 0,17-36-1,-35-36 1,-70 1-1,35-89-15,-18-70 16,0 0 15,-17-17-15,-18 105 0,-71 194 15,36 18-31,0 0 15,0 123 1,35-53 0,17-87-1,54-89 1</inkml:trace>
  <inkml:trace contextRef="#ctx0" brushRef="#br0" timeOffset="111852.96">19367 15117 0,'0'0'32,"18"-18"-32,17 18 0,-17-18 15,0 1-15,70-19 16,-70 19-1,-18-1-15,-53 18 16,-89 0 0,-34 53-1,70 35 1,106-35 0,71 18-1,35-54 1,-18 1-1,-71-18-15,19 0 16,-54 0 0,-52 18 15,-54 87-15,54 36-1,70-35 1,0-88-16,35 35 15,71-53 1,17 0 0,54-88-1,-19-36 1,-52-87 0,-53-36-1,-18 123 1,-35 54-1,-17 105 1,-36 71 15,17-71-31,-34 159 16,35 0 0,35-106-1,88 18 1,35-88-1,1-18 1,52-53 0,-105-18-1,-54 1 1,-52 70 0,-35 17-1,52 36 1,0 53-1,18-71 1,36 1 15,52-36-15,18 0 0,52-53-1,-122 35-15,87-88 16,-52 36-1,-54 34 1,-17 89 0,0-35-16,0 17 15,-35 36 1,17-54-16,1 19 16,34-36 15,1 0-16,17-36-15,18-17 16,18 1 15,-71 34-31,35 0 16,-35 89 15,0-54-31,0 1 0,0 0 16,0 17-1,18-17 1,-1-18-16,71 0 16,1-36-1,-36-17 1,-36-35 0,18 53-1,-35 88 16,0-35-31,0 17 16,0-18-16,0 19 31,36-19-15,34 1 0,19-18-1,-54 0-15,53-35 16,-53-18-1,-35 35 17,18 18-1,0 0 16,-1 0-32,1 0-15,-18-17 0,17-36 16,54-53 0,17-35 15,-53 88-31,89-159 16,-89 106-1,-35 53 1,-106 89-1,18 52 1,53-53-16,-71 159 16,71 0-1,35-53 1,35-17 0,53-89-1,36-35 1,17-53-1,-18-53 1,-34 18 15,-54 53-15,-35 52 0,-35 54-1,-18 17 1,17-17-1,36-54 1,-17 1 0,-19-18-1,1-35 1,35 17-16</inkml:trace>
  <inkml:trace contextRef="#ctx0" brushRef="#br0" timeOffset="112035.85">21643 15240 0,'-35'-18'16,"70"36"-16,-106-36 0,36 18 0,17 0 0,-17 0 31,106 0-15,140 0-1,19 0 1,-107 0-1,-70 0-15</inkml:trace>
  <inkml:trace contextRef="#ctx0" brushRef="#br0" timeOffset="112286.44">22807 15117 0,'-18'0'0,"-140"52"31,122-34-31,19 17 0,-36 71 16,35-71-1,18 36 1,-17 17 0,17-17-1,0-18 1,17-53-16,54 0 15,-54 0-15</inkml:trace>
  <inkml:trace contextRef="#ctx0" brushRef="#br0" timeOffset="112552.81">22983 15134 0,'0'-17'16,"0"34"-16,36-52 0,17 17 15,-36 18 1,19 53-16,-19 35 16,1 53 15,-36 1-15,-35-72-1,-35 1 1,0-18-1,35-36 1</inkml:trace>
  <inkml:trace contextRef="#ctx0" brushRef="#br0" timeOffset="112718.99">22842 15752 0,'0'0'0,"-17"0"0,-19 0 15,19 0 1,-1 0-16,18-36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23EA-BE0A-70A3-43E5-C5238B0E4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BBAD7-F382-40FE-3707-58B716B46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536B3-C903-EE24-A12F-6738BA86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C6-6B64-428B-85BC-B5047ECB75C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8B79-3C32-6817-1317-13CCB609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43E0-CBEE-B3BF-5E1F-2AFF9D6C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F3-8132-4955-9F4C-F6F187E4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6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5D31-B169-004D-FF9A-0D458D51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CA2F8-73DB-5130-AF16-F06CAB1C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1FAF-55F6-5F95-09D5-4E18EF22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C6-6B64-428B-85BC-B5047ECB75C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EC17-A2E2-51F6-931D-E32D88C0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5467-BC1F-DAC0-7D5B-5667477E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F3-8132-4955-9F4C-F6F187E4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31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E5BFB-2C1F-B32C-8359-BEB0FA68A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06593-06FA-926B-E301-3886B4E8E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4166C-40BE-4BE5-213E-2EE6E7A8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C6-6B64-428B-85BC-B5047ECB75C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6E31-D40B-96A9-9488-29D25BC9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E008B-229C-F4E9-55D0-0630DC30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F3-8132-4955-9F4C-F6F187E4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E435-84E5-9EB0-93F6-E7A32FCB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A9F1-A023-17C8-43B4-11C85853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A9B3-24E8-DBD2-EF8F-4829A4DC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C6-6B64-428B-85BC-B5047ECB75C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F8F3C-B8BC-A683-F469-6423E84B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C0FA-41EA-3E57-F0A8-6F157964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F3-8132-4955-9F4C-F6F187E4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9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5FB8-C6C7-9784-F939-53EBEACB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BD0D-015A-E238-009E-07FE77024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08F2-E822-CE6D-7E49-1A0BBAB1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C6-6B64-428B-85BC-B5047ECB75C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5592-71AC-FBD3-0ED4-5099954D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521D-C80E-36AF-8C34-0E2DB420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F3-8132-4955-9F4C-F6F187E4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16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6750-FC29-8FC5-8C04-05642C18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5A25-3A97-BE15-75F5-A370F041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97974-9D56-FAFA-DEAA-ECABD9940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77164-5D33-6E9D-1D9C-1AE429B9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C6-6B64-428B-85BC-B5047ECB75C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D4381-9D13-E469-B527-5C446A7A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93958-A1E6-7AE3-E2DD-501ECFCC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F3-8132-4955-9F4C-F6F187E4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4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973F-5163-F7EE-178B-571D442E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31DE-2E1F-1264-AE28-01D39DFA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7AD57-0148-04B7-E6F4-52F7AD0E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F3EE1-E378-8B01-AD80-041840636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53085-0C5D-C342-C363-C1F148D48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458B2-1D9E-4A61-7FED-5E9722D1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C6-6B64-428B-85BC-B5047ECB75C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8742D-7337-5EB3-1832-328DBFF0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98B2D-2D86-691F-3A64-A898E697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F3-8132-4955-9F4C-F6F187E4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1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7FA7-7FC7-ED76-A8DA-510F7F5A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C80A3-53C3-0868-D74C-FA66A83F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C6-6B64-428B-85BC-B5047ECB75C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BD45C-036C-6C35-F749-2C335271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E8DAD-F109-7BBB-B079-E7413DD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F3-8132-4955-9F4C-F6F187E4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39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0E3A7-8351-1B52-575D-3A6F46D1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C6-6B64-428B-85BC-B5047ECB75C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F99F2-3129-59C3-A553-3B6A7205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7242F-F201-D430-BC40-06BE2FE5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F3-8132-4955-9F4C-F6F187E4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3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B5C0-07C7-20F7-92F0-BC8E6ACA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0A87-C3D0-C9E9-AC5A-56CD693EF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AD889-4140-8CC2-E68E-35DCC515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EB1ED-D533-2E40-F7BA-6464E30B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C6-6B64-428B-85BC-B5047ECB75C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444A3-5D71-6A84-89DF-AC183B0F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3DE4E-3E7F-84DF-93A5-4F05C9F3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F3-8132-4955-9F4C-F6F187E4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1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C48D-345C-02CF-EC0C-9CEF9943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81B63-14CF-CF23-D31B-AFE2F0E49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86E41-A83D-89C0-409D-9D7923782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5630-2B96-12B4-5FE6-63FEFB42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C6-6B64-428B-85BC-B5047ECB75C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39897-912B-0DE9-C392-8AD0F952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FDBB-9A0E-3DE6-CAE9-30FFC775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F3-8132-4955-9F4C-F6F187E4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91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8B422-2585-611E-3BB4-30DBB524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AE0FB-7057-A175-839C-7CEC1931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849A-B6A0-CE35-B3AD-8F7EC8A3B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4FC6-6B64-428B-85BC-B5047ECB75CF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57C9-3A53-7754-5F69-AFEC6BA38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9F95-5C97-55FF-A415-3B729C659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0AF3-8132-4955-9F4C-F6F187E4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1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1B5-567F-1209-74A9-D254D21B0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2C0E0-69B6-0A09-B306-1EF53F30F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A15470-2F3D-6C6D-F83D-165006CB42B2}"/>
                  </a:ext>
                </a:extLst>
              </p14:cNvPr>
              <p14:cNvContentPartPr/>
              <p14:nvPr/>
            </p14:nvContentPartPr>
            <p14:xfrm>
              <a:off x="228600" y="374760"/>
              <a:ext cx="8172720" cy="532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A15470-2F3D-6C6D-F83D-165006CB4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65400"/>
                <a:ext cx="8191440" cy="53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70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1B5-567F-1209-74A9-D254D21B0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2C0E0-69B6-0A09-B306-1EF53F30F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56BFE6-33CA-F144-5B44-C15816585FF3}"/>
                  </a:ext>
                </a:extLst>
              </p14:cNvPr>
              <p14:cNvContentPartPr/>
              <p14:nvPr/>
            </p14:nvContentPartPr>
            <p14:xfrm>
              <a:off x="146160" y="0"/>
              <a:ext cx="8210880" cy="568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56BFE6-33CA-F144-5B44-C15816585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0" y="-9360"/>
                <a:ext cx="8229600" cy="570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7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1B5-567F-1209-74A9-D254D21B0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2C0E0-69B6-0A09-B306-1EF53F30F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99314B-4EE4-40F1-EC52-83A280C8ADDC}"/>
                  </a:ext>
                </a:extLst>
              </p14:cNvPr>
              <p14:cNvContentPartPr/>
              <p14:nvPr/>
            </p14:nvContentPartPr>
            <p14:xfrm>
              <a:off x="596880" y="38160"/>
              <a:ext cx="4318200" cy="414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99314B-4EE4-40F1-EC52-83A280C8A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20" y="28800"/>
                <a:ext cx="4336920" cy="41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88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1B5-567F-1209-74A9-D254D21B0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2C0E0-69B6-0A09-B306-1EF53F30F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131C2C-E2DE-23F6-6431-6D72D27DAA13}"/>
                  </a:ext>
                </a:extLst>
              </p14:cNvPr>
              <p14:cNvContentPartPr/>
              <p14:nvPr/>
            </p14:nvContentPartPr>
            <p14:xfrm>
              <a:off x="577800" y="425520"/>
              <a:ext cx="7652160" cy="360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131C2C-E2DE-23F6-6431-6D72D27DAA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440" y="416160"/>
                <a:ext cx="7670880" cy="36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25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1B5-567F-1209-74A9-D254D21B0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2C0E0-69B6-0A09-B306-1EF53F30F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72DF54-7DE0-9A96-EC9F-638192EC6B7B}"/>
                  </a:ext>
                </a:extLst>
              </p14:cNvPr>
              <p14:cNvContentPartPr/>
              <p14:nvPr/>
            </p14:nvContentPartPr>
            <p14:xfrm>
              <a:off x="260280" y="247680"/>
              <a:ext cx="7061760" cy="332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72DF54-7DE0-9A96-EC9F-638192EC6B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238320"/>
                <a:ext cx="7080480" cy="33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11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7814B5-6FD0-EF86-F5E7-C586645EC955}"/>
                  </a:ext>
                </a:extLst>
              </p14:cNvPr>
              <p14:cNvContentPartPr/>
              <p14:nvPr/>
            </p14:nvContentPartPr>
            <p14:xfrm>
              <a:off x="349200" y="152280"/>
              <a:ext cx="7988760" cy="609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7814B5-6FD0-EF86-F5E7-C586645EC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40" y="142920"/>
                <a:ext cx="8007480" cy="61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70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2022-09-24T04:00:38Z</dcterms:created>
  <dcterms:modified xsi:type="dcterms:W3CDTF">2022-09-24T04:01:11Z</dcterms:modified>
</cp:coreProperties>
</file>