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2T02:12:17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5309 1711 0,'0'-18'15,"0"1"-15,18 17 0</inkml:trace>
  <inkml:trace contextRef="#ctx0" brushRef="#br0" timeOffset="9437.68">8908 564 0,'0'-17'31,"0"-1"-31,0 1 16,0-1-1,0-17 1,0-1 0,0 54 46,17 0-46,-17-1-16</inkml:trace>
  <inkml:trace contextRef="#ctx0" brushRef="#br0" timeOffset="9688.64">8925 1147 0,'0'52'31,"0"-34"-31,0 35 16,0-35-16,0 17 16,0 0-1,0-17 1,18-18 46,-18-18-46,18-17-16,-18 17 16</inkml:trace>
  <inkml:trace contextRef="#ctx0" brushRef="#br0" timeOffset="10955.1">8943 529 0,'0'0'0,"0"18"79,0-1-79,0 19 15,0-19-15,18 36 16,-18 106-1,0 0 1,0-36 0,0 18-1,0-52 1,0-54 0,0-53 46,17 1-46,-17-1-16,18 0 15,-1 18-15</inkml:trace>
  <inkml:trace contextRef="#ctx0" brushRef="#br0" timeOffset="11338.25">9525 847 0,'0'-18'0,"0"36"62,-18-1-62,1 1 0,-1 17 16,-35 53-16,0 18 31,-35 18-15,17-54 0,36-17-1,0-35 1,35-36 31,18 1-32,-18-1-15,35 0 16</inkml:trace>
  <inkml:trace contextRef="#ctx0" brushRef="#br0" timeOffset="11704.18">9472 864 0,'0'0'0,"18"0"16,-1 0-16,1 18 31,17 52-16,-35-52-15,18 53 16,0-36-16,-1 36 16,18 17-1,1-35 1,-1-18 0,0-17-1,-35-1 1,18-17-1,0-17 17,-1-19-32</inkml:trace>
  <inkml:trace contextRef="#ctx0" brushRef="#br0" timeOffset="12070.95">9895 617 0,'0'0'16,"0"18"15,0 0-31,0-1 0,-17 54 15,-1 70 1,-17 35 0,35-70 15,-18-71-31,1 71 16,17-70-1,0-19 1,17-34 31,1-1-47</inkml:trace>
  <inkml:trace contextRef="#ctx0" brushRef="#br0" timeOffset="12572">10125 1164 0,'0'18'15,"17"-18"1,36 0-1,-17-35 1,34-18 0,-35 0-1,-17 17 1,0 19-16,-18-19 16,-18 19-1,-35 17 1,0 17-1,18 54 1,-18 17 0,35 0 15,18-17-15,0 0-1,53-36 1,18-18-1,-18-17 1,-36 0-16,72 0 16,-1-70-1</inkml:trace>
  <inkml:trace contextRef="#ctx0" brushRef="#br0" timeOffset="13257.32">10707 635 0,'0'0'0,"0"-18"15,0 1 1,0 34 15,-18 19-15,18-1-16,0 53 15,0 53 1,-17 0 0,17-52-1,-18-1 1,18-71-16,0 36 16,0-35-1,-18-18 48,18-35-48,0-18 1,0 35-16,18-52 16,35-1-1,35 0 1,0 18-1,-17 53 1,52 18 0,-70 17-1,0 54 1,-53-19 0,-18-17-1,-70 18 1,-35-18-1,-1-18 1,36 0 15,35-35-15,18 0 0,35-18 15,0 1-31</inkml:trace>
  <inkml:trace contextRef="#ctx0" brushRef="#br0" timeOffset="14603.26">11730 758 0,'0'18'0,"0"0"31,17-18 0,1 0-31,0 0 16,52 0-1,1-36 1,-1 19 0,-34-1-1,-36-17 1,0 17-1,-18 18-15,-52 0 16,-19 0 15,1 53-15,35-18 0,18 36-1,35-53-15,0 35 16,0-1-1,35-34 1,53 0 0,1-18-1,-36 0 1,-18-18 0,-106 18 15,36 0-16,-18 35-15,-53 36 16,18 17 0,53 18 15,35-18-15,0-35-1,70-35 1,36-18-1,-18 0 1,53-36 0,-17-16-1,-54-19 1,-17-17 0</inkml:trace>
  <inkml:trace contextRef="#ctx0" brushRef="#br0" timeOffset="14960.92">12453 600 0,'0'0'0,"0"-18"0,0 0 16,0 36 31,0 17-32,0 89 1,0-1 0,0-87-16,0 87 15,-18-88-15,18 71 16,-17-71-16,17 36 16,0-53-16,0 52 15,0-35 1,0-17-1,0-36 17,17-17-1</inkml:trace>
  <inkml:trace contextRef="#ctx0" brushRef="#br0" timeOffset="16272.09">12718 1164 0,'-18'0'0,"36"0"0,-36 18 15,36-18 48,-1-18-63,1 1 15,0-19-15,-1-17 32,-17 18-17,0 17-15,-35 18 31,-36 71-15,36-18 0,17 35-1,18-35 1,0-35-16,0 35 16,36-1-1,17-52 1,52 0-1,54-35 1,-53 0 15,-71 17-31,36-52 16,-36 52-16,0-52 16,-17-19-1,-18 19 1,0 87 31,-18 36-32,18-35-15,-35 53 16,35-1 0,0 1-1,0-18 1,0-36-1,0 1 1,0-36 31,0-35-31,18 0-1,17-35 1,-17 53-16,17-18 15,18 0 1,0 35 0,-18 18-1,0 18 1,1 53 0,-1-1-1,-35 18 1,0-35-1,0 0 1,0-18 0,18-52 46,-1-18-46,18-54-1,18-34 1,18 52 0,-53 54-16,70-54 15,-18 53 1,1 36 0,-36 53-1,-35 17 1,0 18-1,0-89-15,-17 54 16,17-36 0,0-17 15,-18-18 16,18-53-32</inkml:trace>
  <inkml:trace contextRef="#ctx0" brushRef="#br0" timeOffset="17805">14270 1270 0,'17'0'63,"1"0"-63,0 0 15,-1 0-15,54-53 16,-53 53-16,17-53 16,0 18-1,0-53 1,-35 17-1,-35 36 1,-35 35 15,17 17-15,0 54 0,35 0-1,0 17 1,18-53-16,0 36 15,53-18 1,18-36 0,17 1-1,-17-18 1,35-35 0,-89 17-16,36-35 15,0-35 1,-18-18-1,-35 35 1,0 36 0,0 53 31,0-1-47,0 1 0,0 17 15,-17 54 1,17-1-1,0-35 1,0-18 0,0-17-16,0-36 62,0 0-62,17-35 16,54-52-1,-54 69-15,72-52 16,52 0 0,-53 70 15,18 1-15,-71 52-1,-17 18 1,-18 53-1,0-89-15,0 36 16,35 18 0,0-54-1,1 1 1,52-18 0,-53-35-1,18-36 1,18-70-1,-19-35 1,-16 52 0,-19 1 15,-17 87-31,0-34 16,0 35-1,0 17 1,-17 18-1,-19 88 1,19 0 0,17-52-16,0 69 15,0-69-15,-18 122 16,18-52 0,0 0-1,0-35 1,35-18-1,-35-36-15,36-17 16,17 0 0,17 0 15,1-35-15,-36 17-1,-17 1-15,17-19 16,-35-16-1,0-19 1,0 53-16</inkml:trace>
  <inkml:trace contextRef="#ctx0" brushRef="#br0" timeOffset="18218.21">15628 706 0,'-18'0'0,"36"0"0,-18 0 47,18 0-32,-1 0-15,19 0 0,-19 0 16,124-18 0,-105 18-1,-1 0-15,35-35 16,-34 35 0,-19 0-1,-34 0 63,-1 0-62,0 0-16</inkml:trace>
  <inkml:trace contextRef="#ctx0" brushRef="#br0" timeOffset="59113.57">8678 1993 0,'0'0'0,"-17"0"0,-19 0 16,19 0 0,-1 0-1,0 0 17,18 18-1,18-18-16,0 0-15,-1 0 16,54 0 0,17 17-1,-70-17-15,52 0 16,54 0 0,-18 0-1,-71 0-15,88 0 16,1 0 15,-36 0-15,36-17-1,-19 17 1,54 0 0,53-35-1,-89 35 1,36-18-1,-71 0 1,71 1 0,-71-1-1,71-17 1,0 17 0,-1 0 15,-52 18-31,35 0 31,-17-17-15,-1 17-1,1 0 1,17 0 0,18-18-1,-54 18 1,72 0-1,-89 0 1,18 0 0,-18 0-1,36 0 1,-1 0 0,-17 0-1,0 0 1,-18 0 15,53 0-15,0 0-1,-17 0 1,-89 0-16,124 0 16,17 0-1,-35 0 1,53-17-1,-70-1 1,-1 18 0,36-35-1,-53 35 1,35-18 0,-18 18-1,71 0 1,0 0 15,-35 0-15,-35-18-1,-36 1 1,35 17 0,-52-18-1,35 18 1,-1 0-1,-52-18 1,18 18 0,-36 0-1,18 0 1,0 0 0,0 0-1,0 0 1,-36 0-1,1 0 17</inkml:trace>
  <inkml:trace contextRef="#ctx0" brushRef="#br0" timeOffset="152896.89">1446 3016 0,'0'0'0,"-35"-17"31,17 17-31,1 0 62,17-18-30,0 0-1,17 18-16</inkml:trace>
  <inkml:trace contextRef="#ctx0" brushRef="#br0" timeOffset="155586.49">1482 2946 0,'-18'0'0,"-17"0"31,17 0-31,18 17 16,-18 1 0,18 0-1,0-1 1,18-17-16,53 0 16,-18 0-1,52 0 1,1-53-1,-35 18 1,-36-36 0,-35 54-1,0-1 17,-88 18-17,-36 53 1,19 0-1,-19 71 1,106-54 0,18 18-1,0-70-15,53 35 16,36-36 0,-1-17-1,0 0 1,-35-35-1,-35 18 1,-18-1 0,-71 18-1,-17 35 17,0 36-17,17 35 1,36-36-1,35 36 1,0-35 0,53-36-1,-36-35-15,71 17 16,36-34 0,-36-36-1,36-53 1,-19-35-1,-52 0 1,-35 88-16,0-123 16,-18 70-1,0 17 17,0 72-17,0 70 16,-18 0-31,0 17 16,18-34-16,-17 87 16,-1 71-1,18-35 1,35-36 0,36-87-1,-36-36-15,53 17 16,-52-17-16,122-53 15,-52 0 1,0-53 0,-88 71-1,17-71-15,-35 1 16,0 69 15,-35 36-15,-36 36-1,36 34 1,17 36 0,18-18-1,36-17 1,34-36 0,36-35-1,17-18 1,-52-35-1,17-52 1,-53-1 0,-35 70-16,0-52 15,0 71 1,0 52 31,0-17-47,0 52 15,0 18 1,0 18 0,0-35-1,0-36 1,0-17 0,18-36 15,-18 0-31,18-35 15,-1 36-15,1-71 16,-18 52 0,53-70-16,17 18 15,-17 53 1,0 35 15,0 88-15,-18 36-1,1-19 1,-1-34 0,0-18-1,-17-53 1,17-18 0,1-17-1,16-71 1,1-35-1,18 18 1,-53 105-16,34-35 16,-34 35-1,0 36 1,-1 70 15,-17 18-15,0 18-1,18-54 1,35 36 0,17-71-1,36-35 1,18-17 0,-36-19-1,18-52 1,-71 53-16,18-89 15,-53 1 1,-18 52 0,-35 71-1,-17 36 17,70-19-32,-18 54 15,18-54-15,0 107 16,18-36-1,52-35 1,54-35 0,17-18-1,-106 0-15,89-53 16,-36-35 0,-53-1-1,-17-34 1,-18 35-1,0 70 1,0 106 15,0-17-15,0 35 0,0-71-1,-18 18 1,18 0-1,-17-18 1,17-53 15,0 1-15,0-1-16,0-88 16,35 0-1,35-17 1,-34 105-16,70-35 15,-1 53 1,-16 71 0,-54 35-1,-17 17 1,-18-52 15,0-54-31,-18 19 16,18-1-1,-18-35 1,1 0 0,17-53-1,0 18-15</inkml:trace>
  <inkml:trace contextRef="#ctx0" brushRef="#br0" timeOffset="155853.35">5997 2875 0,'0'-18'0,"0"36"0,0-53 0,0 17 16,0 36-1,0 70 1,-17 36 15,17 34-15,-18-52-1,0-71-15,18 54 16,-35-1 0,35-71-1,35-17 1,36 0 0</inkml:trace>
  <inkml:trace contextRef="#ctx0" brushRef="#br0" timeOffset="156269.64">6667 3175 0,'0'0'0,"0"-18"0,0 1 0,0-1 16,-35 0 0,-53 18-1,0 53 1,53 0-1,17 0 1,18-18 0,88 1-1,0-1 1,36-17 0,-89 35-1,-17-18 1,-54 0-1,-52 0 1,-35 1 0,52-36-1,36 17-15,-36-17 32,54 0-17,17-53 1,0 0-16</inkml:trace>
  <inkml:trace contextRef="#ctx0" brushRef="#br0" timeOffset="156539.48">5874 2946 0,'-18'-18'16,"0"18"-16,54 18 0,-89-36 0,70 18 15,72 0 1,87 0 0,0-18-1,-52 18 1,-54 0 0,-52 0-1,0 0 1</inkml:trace>
  <inkml:trace contextRef="#ctx0" brushRef="#br0" timeOffset="158268.78">8925 3246 0,'0'0'0,"0"-18"0,0 0 0,-17-52 15,-1 52 1,-17-17-16,17 17 16,18 1-1,-18 17 1,1 17-1,17 71 1,-18 18 0,1 53-1,-1-53 1,18-89-16,0 19 16,0-19-1,53-34 1,0-36-1,35-53 1,-18-18 0,-52 107-16,0-36 15,-1 35 17,1 89-17,-18 17 1,0 18-1,35-18 1,-35-70-16,36 17 16,34-35-1,18-18 1,1-52 0,-19-36-1,-17-35 1,-53 106-16,0-36 15,0 0 1,0 89 31,0 53-31,0-36-16,0 53 15,0-70-15,0 70 16,18 0-1,35-35 1,17-53 0,18-18-1,53-70 1,-105 71-16,70-142 16,-71 35-1,-18-34 1,-17 52-1,0 88 1,-17 106 15,17-70-15,-18 17-16,18 36 16,0 88-1,-17-18 1,17-36-1,0-87 1,0 0-16,35-54 31,18-52-15,-36 71-16,19-72 16,-1 1-1,-17 35 1,-1 53-16,1 0 15,-18 71 1,0 35 0,17-18-1,19-18 1,17-34 15,35-36-15,-18-36-1,-34-16 1,17-54 0,-18 0-1,-17 71 1,-18 88 15,0-36-31,0 71 16,17 1-1,-17-72-15,18 18 16,17-17 0,-17-18-16,52 0 15,-34-18 17,-1-52-17,-18-18 1,1 52-16</inkml:trace>
  <inkml:trace contextRef="#ctx0" brushRef="#br0" timeOffset="158434.99">10795 2946 0,'0'0'0,"-18"-18"0,1 18 16,-36-18-1,18 18 1,70 18 15,18 0-15</inkml:trace>
  <inkml:trace contextRef="#ctx0" brushRef="#br0" timeOffset="159185.87">11395 2963 0,'0'0'16,"-18"0"-16,-17 0 16,-18 0-1,0 53 1,0 35 0,35-70-16,18 123 15,0-53 1,18 1-1,70-54 1,18-18 0,18-52-1,-1-53 1,-52-53 15,-19 0-15,-52-18-1,0 36 1,0 87 0,-35 72-1,18 69 1,-1 37 0,18 16-1,-18-70 1,18 18-1,0-53 1,0-70 15,18-54-15,52-52 0,19 17 15,-54 88-31,141-88 15,1 89 1,-71 34 0,-54 71-1,-52 36 1,0-89-16,-52 71 16,-1-53-1,17-18 1,19-52 15,17-36-15</inkml:trace>
  <inkml:trace contextRef="#ctx0" brushRef="#br0" timeOffset="159936.01">13635 3087 0,'17'0'0,"107"-53"31,-106 35-15,17-17-16,-17-18 16,-18 35-1,-36-52 1,-52 35-1,-18 35 1,18 52 0,-18 54-1,71 18 1,35-1 0,0-105-16,70 52 15,-17-52 1,53-36-1,-18-52 1,18-18 0,-35-36-1,-36 36 1,-35 53 15,-18 35-15,-34 17-1,34 72 1,-17-1 0,35 18-1,70-18 1,36-53 0,0-35-1,35-18 1,-35-34-1,-71 34-15,-17-35 16,-1 18 0</inkml:trace>
  <inkml:trace contextRef="#ctx0" brushRef="#br0" timeOffset="160319.35">14393 3016 0,'0'0'16,"0"-17"-16,0-19 15,53-34 1,0 52-1,18 0 1,-1 18 0,1 53-1,-1 36 1,-52-1 0,-18-71-16,0 36 15,-35 18 1,-1-53-1,19-18 1,17-36 0,0-34-1,0 52-15,0-70 16,53 17 15,17 1-15,54 34-1,-54 36 1,19 0 0,-72 0-16</inkml:trace>
  <inkml:trace contextRef="#ctx0" brushRef="#br0" timeOffset="160685.88">15222 3052 0,'0'17'0,"0"-34"0,0 87 16,18-70-1,0 0-15,70-35 16,0-18 0,-70 0-1,-1-18 1,-17 36 15,-53 17-15,-88 71-1,71 0 1,-1 53 0,54-53-1,17 35 1,70-35 0,-35-53-16,36 0 15,35 0 1,0-35-1,17-36 1,-105 71-16</inkml:trace>
  <inkml:trace contextRef="#ctx0" brushRef="#br0" timeOffset="161235.67">16898 2999 0,'0'0'0,"0"-18"0,-18 0 0,18-70 16,0 70-1,0-34-15,0 16 16,0 19 15,0 34-15,0 1-16,0 123 15,0 106 1,-17 18 0,-36 105-1,-18 71 1,36-353-16,-18 194 16,35-17-1,1-106 1,17-124-1,0-53 1,17-87 0,1-90-1,17-51 1,1-1 0</inkml:trace>
  <inkml:trace contextRef="#ctx0" brushRef="#br0" timeOffset="161585.62">16775 3281 0,'-53'-106'16,"106"212"-16,-159-300 15,88 106 1,53-18 0,36 18-1,88-1 1,-124 89-16,71 0 15,-71 0-15,106 71 16,-123 17 0,-89 53-1,-70-35 1,35-35 15,18-18-15,70-53-16,1 17 15,34-52 17,1 35-32,35-35 15,53-18 1</inkml:trace>
  <inkml:trace contextRef="#ctx0" brushRef="#br0" timeOffset="162018.59">17427 2981 0,'0'-18'16,"0"1"-16,-17-1 0,-19-17 15,54-1 1,52-34 15,19 35-15,-1 35-1,-18 0 1,-52 17-16,17 54 16,-35-36-16,18 89 15,-18-54 1,-35 1 0,17-36-1,18-70 16,0 17-31,0-35 16,0-53 0,18 18-1,-18 35 17,53 53-17,0 0 1,-18 18-16</inkml:trace>
  <inkml:trace contextRef="#ctx0" brushRef="#br0" timeOffset="163685.82">18168 3034 0,'35'0'15,"-35"-18"1,18 1-16,17-36 15,18-18 1,-18 1 0,-35 52-1,-35 18 1,18 0 0,-36 53-1,-36 35 1,72 0-1,17-35 1,0 0 0,70-35-1,1-18 1,70-36 0,18-16-1,-36-19 1,-17-35-1,-88 88-15,-18-34 16,-18 34 0,-53 36-1,71 17 1,0 35 15,0 1-15,71-18-1,-53-35 1,-1-1 0,-34-17 15,-1 0-31,-17-17 16,-1 17-1,19-18 1,-1 18-1,18 35 1,0 0 0,53-17-1,88-18 1,-53 0 15,71-35-15,-53-36-1,-53 1 1,-35-36 0,-18 88-16,0-52 15,-18 70 1,0 17 0,-35 54-1,36-1 1,17 1-1,0-18 1,70-53 0,36 0-1,-18 0 1,18-53 15,-18-18-15,-70 54-16,-18-54 15,0 36 1,0 17 0,-18 71-1,-17 18 1,17-54-16,-17 72 16,-18-36-1,53-18 1,18-53 31,0 1-47,-1-1 0,36-35 15,-35 18-15,52-36 16,18-17 15,-35 70-15,-17 18-1,-19 71 1,-17 17 0,0-53-16,18 54 15,52-37 1,-34-52 0,52 0-1,0 0 1,-17-52-1,17-90 1,0-52 0,-53 18-1,1 17 1,-19 106 15,-17 71-15,-70 105-1,17 71 1,18-52 0,17-1-1,18-35 1,18-71 0,-1-35-16,54 17 15,-1-17 1,1-35-1,17-18 1,-17-17 0</inkml:trace>
  <inkml:trace contextRef="#ctx0" brushRef="#br0" timeOffset="163985">20214 2734 0,'-35'-18'0,"70"36"0,-88-36 0,89 18 15,34 0 1,18-17 0,36 17-1,-54-18 1,-52 18-16,0 0 15,-18 18 48,-18-1-63,0-17 16</inkml:trace>
  <inkml:trace contextRef="#ctx0" brushRef="#br0" timeOffset="165420.45">2311 4851 0,'17'-18'0,"-34"36"0,34-71 0,1-18 31,-18 36-31,-35-36 16,-36 18-1,-17 53 1,17 18 0,54 17-16,-36 89 15,35-54-15,-17 142 16,17 53-1,18-107 1,88-16 0,18-90-1,-53-52-15,88 0 16,-88 0 0,106-52-1,17-54 1,-70 0-1,-35-53 1,-71 0 0,-106-17-1,53 123-15,-106-35 16,-70 53 0,70 70-1,18 106 1,88 106-1,71-53 1,52-71 0,124-52-1,-35-71 1,53-35 0,-53-54 15,-124 72-31,53-54 15,-35-17 1,-53 53 0,0 52 15,0 1-31,18 53 16,-18 17-1,0-71-15,0 36 16,0-17-1,0-19 1,0-52 15,0 17-15,0-35-16,35-52 31,18-1-15,35 0-1,0 106 1,0 35 0,-35 53-1,-17 1 1,-36-19 0,0-52-1,0 17 1,-18-35-1,36 0 1</inkml:trace>
  <inkml:trace contextRef="#ctx0" brushRef="#br0" timeOffset="166534.53">3951 5397 0,'18'0'0,"-36"0"0,36 18 15,-1-18 1,1 0 0,17-35-1,1-18 1,-36 18-16,35-36 16,0-88-1,-17-35 1,-1 18-1,-17 123 1,0 35 0,-17 71-1,-19 106 1,36-124 0,-17 177-1,17-89 1,35-17-1,36-53 1,35-35 0,17-53-1,-88 17-15,71-35 16,-18-70 0,-35-71-1,-53 70 1,0 1-1,0 105-15,0 0 16,-17 36 0,-19 105-1,19 1 1,-1 52 15,18-52-15,0-54-1,0-34 1,71-89 15,-54 35-31,36-35 16,0-35 0,-35 70-16,17-52 15,-17 52-15,-1 0 16,-17 36-1,18 70 1,0 0 0,-1-35-1,1-35-15,17 17 16,-17-35-16,35 18 31,52-18-15,-16-53-1,-19 0 1,-17-53 0,-35 0-1,-18 89-15,0-36 16,-36 53 0,19 53-1,-18 35 1,35 18-1,0-53 1,70 0 0,1-53-1,17 0 1,0-53 15,0 0-15,-70 0-1,-18 18-15,0-1 0</inkml:trace>
  <inkml:trace contextRef="#ctx0" brushRef="#br0" timeOffset="166767.72">3969 4992 0,'-18'0'0,"36"0"0,-54 0 0,36 17 16,18-17 0,0 0-16,88-35 15,17 0 1,-70 17 0,141-35-1,-88 53 1,-36-17-16</inkml:trace>
  <inkml:trace contextRef="#ctx0" brushRef="#br0" timeOffset="167233.85">6809 4815 0,'17'-35'0,"-34"70"16,34-88-16,19-35 15,-36 35 1,0 36-16,17 17 16,-17 17-1,0 107 1,0 52-1,0-52 1,0-1 0,0-52-1,35-71 1,36-53 0</inkml:trace>
  <inkml:trace contextRef="#ctx0" brushRef="#br0" timeOffset="167817.75">7355 4886 0,'0'0'0,"-88"53"31,71-35-31,-89 70 16,35-35-1,1 17 1,34-52-1,72-71 17,17 0-17,-1-18 1,19 1 0,-53 52 15,-1 18-31,1 18 15,17 52 1,0 19 0,1-19-1,17-52 1,17-18 0,36-35-1,0-71 1,-106 18-1,18-54 1,-36 1 0,18 53-1,-18 70 1,1 36 15,17 70-15,0-17-1,0 52 1,35-70 0,0-53-16</inkml:trace>
  <inkml:trace contextRef="#ctx0" brushRef="#br0" timeOffset="168235.01">7955 4992 0,'0'0'0,"-53"35"15,53 0 1,18-35 15,17 0-31,36-35 16,-1-35 0,-52-19-1,-18 19 16,0 52-31,-53-35 16,0 53 0,-18 53-1,19 71 1,34-19 0,18 19-1,70-1 1,19-87-1,34-36 1,36-36 0,0-52-1,-54-18 1,-69 71 0</inkml:trace>
  <inkml:trace contextRef="#ctx0" brushRef="#br0" timeOffset="168702.12">8749 4586 0,'0'-18'15,"0"36"-15,0-124 16,-18 106-16,1 0 16,-36 53-1,35 88 1,0-17 0,1 35-1,17-36 1,0-52-1,0-36 1,-18-35 0,18-18-1,0-35 1,0-53 0,35 18 15,71 0-16,124 35 1,-107 53 0,-17 53-1,-89 53 1,-34-36 0,-124 36-1,-53 0 1,88-71-1,0-17 1,53-18 0,106-71-1</inkml:trace>
  <inkml:trace contextRef="#ctx0" brushRef="#br0" timeOffset="168967.72">9666 4904 0,'-35'-18'16,"70"36"-16,-70-54 0,35-34 15,17 34-15,19 1 16</inkml:trace>
  <inkml:trace contextRef="#ctx0" brushRef="#br0" timeOffset="169217.63">9895 4604 0,'53'-36'16,"-106"72"-16,142-107 0,-72 71 15,1-17 1,-18 34 0,0 36-1,0 71 1,0 34 0,0-34-1,0-89-15,0 89 16,0-54-1,0-52 17,18-54-17,-18 19 1,17-54-16</inkml:trace>
  <inkml:trace contextRef="#ctx0" brushRef="#br0" timeOffset="169568.15">10001 4586 0,'0'0'16,"-17"-35"-16,-36-53 16,35-18-1,18 88-15,18-35 16,88 0 0,70 53-1,-35 71 1,-18 52-1,-105 1 1,-159 17 0,0-53-1,-18-17 1,36-36 0,87-35 15,72 0 0,-1-18-31,88 1 16,-87 17-16</inkml:trace>
  <inkml:trace contextRef="#ctx0" brushRef="#br0" timeOffset="171235.8">10989 4851 0,'18'0'0,"-36"0"0,36-18 16,-1 18-16,-17-18 0,0-17 16,0-18-1,-35 0 1,0 18 15,-36 17-15,18 36-1,-17 70 1,34 36 0,1-1-1,35-35 1,0-52 0,53-36-1,0-36 1,18-34-1,-1-36 1,-17-35 0,-35 88-1,-18 35 1,0 71 31,0-18-47,-18 36 15,18 53 1,18-54 0,105-17-1,36-35 1,0-18 0,-54-53-1,1-18 1,-88 36-16,17-89 15,-35 19 1,-17 52 0,-54 53-1,-17 0 1,0 70 0,70-52-1,-70 88 1,70 0-1,18-54 1,0-34 0,88-18-1,-17-18 1,-53 1-16,70-54 16,-53 1-1,-17 17 1,-18 17-1,0 54 17,0 17-17,0 18-15,0 71 16,0 52 15,0 18-15,0 0-1,35 177 1,-17-107 0,-1 1-1,-17-124 1,-17-18 0,-54-52-1,0-53 1,1-71-1,52-36 1,1-140 0,17-71-1,35-88 1,35 53 0,1 106 15,0 105-16,-19 54 1,1 17 0,-35 35-1,0 1 1,-1 17 0,1 0-1,0-18 1,17 0-1,-17-17 17,-1 0-17,1 17-15,35-17 16,17-18 0,-17 0-1,-35 18 16,-18-1-15,-71 36 0,54 0-16,-36 53 15,0 36 1,53 16 0,0-34-1,35-18 1,-17-53-16,52 0 15,1 0 1,17 0 0,-17-35-1,-19 17 1,-34 18 0</inkml:trace>
  <inkml:trace contextRef="#ctx0" brushRef="#br0" timeOffset="171403.02">12629 4868 0,'0'0'16,"0"-17"-1,18 17 1,-18-18 31,-18 18-32</inkml:trace>
  <inkml:trace contextRef="#ctx0" brushRef="#br0" timeOffset="176166.1">2946 6985 0,'-18'0'0,"0"-18"31,1 18-31,-1 0 16,0 36-1,18-19 1,0 19-1,18-36-15,35 17 16,0-17 0,35-35-1,-17 17 1,-36-35 0,-17 36-1,-54-19 16,-34 36-15,-36 18 0,35 35-1,36 18 1,17-36-16,18 53 16,0 18-1,89-53 1,-19-53-1,36 0 1,-35-18 0,-71 0-16,17 1 15,-70 17 17,18 17-17,-35 36 1,-36 53-1,53 0 1,35-18 0,18-70-16,35 35 15,36-36 1,52-17 0,1-52-1,-1 16 1,36-34-1,-124 52-15,1 0 0</inkml:trace>
  <inkml:trace contextRef="#ctx0" brushRef="#br0" timeOffset="176956.92">3845 7373 0,'36'-53'0,"-72"106"0,89-141 0,-35 17 16,-18 54 0,0-1-1,-53 18 1,-35 53-1,-36 70 1,1 1 0,105-18-1,18-71 1,53-35 0,-18 0-16,71-35 15,-18-18 1,1-35-1,-54 17 1,-35 36 0,0 17-1,0 36 1,0 17 0,0 71-1,0 35 16,-18 18-15,18 70 0,0 36-1,0-1 1,18 1 0,17-54-1,0 19 1,-35-1-1,-35-105 1,-35-72 0,-36-52-1,-53-52 1,0-90 0,53-34-1,89 105 1,-19-264-1,36 18 1,53 105 0,53-35-1,18 71 1,-1 35 0,-70 88-1,-35 35 1,-1 18-1,1 0 17,17 0-17,-17 0-15</inkml:trace>
  <inkml:trace contextRef="#ctx0" brushRef="#br0" timeOffset="177315.76">4639 7461 0,'-18'0'16,"1"0"-16,-1 0 15,0 0-15,-17 0 16,18 0-1,17-17 17,17-1-17,-17 0 1,0 36 46,0 0-46,0-1-16,0 1 16</inkml:trace>
  <inkml:trace contextRef="#ctx0" brushRef="#br0" timeOffset="177615.48">4498 7796 0,'0'0'0,"-18"0"125,1 0-110,34 0 32</inkml:trace>
  <inkml:trace contextRef="#ctx0" brushRef="#br0" timeOffset="178999.78">6368 6738 0,'-18'0'16,"36"0"-16,-54 0 0,19 0 0,-19 0 31,72 0 0,52 0-15,88-18-1,18 1 1,-158 17-16,52 0 16,-71 0-16,1 0 15,-53 0 1,-36 0 0,36 0-1</inkml:trace>
  <inkml:trace contextRef="#ctx0" brushRef="#br0" timeOffset="179265.84">6703 6720 0,'0'0'0,"-36"0"16,1 0 0,-18 71-1,53 35 1,0-71-16,0 71 15,0 17 1,0-87-16,0 87 16,0-52-1,0-18 1,18-71 31,0 18-47</inkml:trace>
  <inkml:trace contextRef="#ctx0" brushRef="#br0" timeOffset="179683.22">6932 7179 0,'18'0'46,"-1"0"-46,1 0 0,35-18 16,35-35 0,-17 1-1,-54 16 1,-17 1 0,-53 17-1,-17 18 1,52 18-1,-52 35 1,-1 35 0,71-53-16,-18 106 15,18-35 1,36-53 0,52-17-1,18-36 1,-36-36-1,36-34 1</inkml:trace>
  <inkml:trace contextRef="#ctx0" brushRef="#br0" timeOffset="179917.58">7532 7038 0,'0'-18'0,"0"36"0,0-53 16,0 52 15,17 19-15,36 16-1,0 54 1,-35-88-16,35 35 16,-36-18-16,1 0 15,0-17 1,-1-18-1,19-35 1</inkml:trace>
  <inkml:trace contextRef="#ctx0" brushRef="#br0" timeOffset="180149.5">7920 6985 0,'0'-18'0,"0"36"0,-35-36 16,17 18-1,-53 36 1,-34 34 0,87-35-16,-35 18 15,35-17-15,-70 69 16,53-16 0,35-54-1,70-35 1,-17-35-16</inkml:trace>
  <inkml:trace contextRef="#ctx0" brushRef="#br0" timeOffset="180448.8">8308 6756 0,'0'-18'16,"0"36"-16,0-18 31,0 53-15,0 52-1,-35 37 1,35-107-16,-18 71 16,18 17-1,0-70 1,53-35-1,0-18 1,0-53 0,-18 0-1</inkml:trace>
  <inkml:trace contextRef="#ctx0" brushRef="#br0" timeOffset="180649.66">8255 7091 0,'0'0'16,"-18"0"-16,36 0 31,17 0-15,-17 0-16,52-18 16,72-17-1,52-18 1,-159 35-16</inkml:trace>
  <inkml:trace contextRef="#ctx0" brushRef="#br0" timeOffset="181432.73">9384 6632 0,'-35'0'0,"17"0"15,-17 18-15,-36 52 31,53 36-15,-17 18 0,35-36-1,-17 18 1,17-89-16,0 36 16,0-35-16,-18-36 46,18-35-30,0 0 0,0-52-1,18-36 1,-1 123-16,71-88 16,18 35-1,-35 54 1,-18 70 15,-36 0-15,-52 53-1,-53-18 1,17-53 0,54-35-1,34 0 16,36-18-15,-35 18-16,70 0 16,0 0-1,0 53 1,-35-17 0,-35 52-1,-18-71 1,-35 89-1,-53-35 1,-1-36 0,-16-17-1,-1-18 1,17 0 0,37-18-1,34 0 1,18-17-1,35 0 1,71-18 0</inkml:trace>
  <inkml:trace contextRef="#ctx0" brushRef="#br0" timeOffset="182199.57">10160 6914 0,'0'0'0,"-18"0"32,1 0-32,-1 0 15,0 0-15,-52 71 16,17-18 0,18 35-1,35-17 1,17-18-1,1-36 1,17-17 0,-17-35-1,0 0 1,-1-54 0,54-16-1,70-1 16,-53 71-15,35 35 0,-34 52-1,-54 1 1,-35 36 0,-18 16-1,-35-52 1,36-53-1,34-35 17,1 17-32,35-52 15,35-36 1,18-17 0,-53 34-1,-35 89 16,-18 36-15,-71 69 0,0 54-1,71-71 1,18-17 0,88-53-1,35-18 1,-106-18-16,36 0 15,17-35 1,-70 53-16,-18-35 16</inkml:trace>
  <inkml:trace contextRef="#ctx0" brushRef="#br0" timeOffset="182866.27">6262 8572 0,'-18'0'0,"36"0"0,-71 0 0,0-17 15,18-1 1,17 1-16,18-1 16,-18-53-1,54 36 1,87 35 0,18 71-1,-53-1 1,-35 71-1,-53-123-15,0 88 16,0-89-16,-53 54 16,18-53-1,18-18 1,17-36 0,0-52-1,0 53 1,70-89-1,-17 19 1,35-1 0,-35 70-1,0 36 1,0 18 0,-35 0-16,17-1 0</inkml:trace>
  <inkml:trace contextRef="#ctx0" brushRef="#br0" timeOffset="184468.93">7126 8696 0,'18'0'0,"-36"0"0,53 0 16,-17 0-1,17-35 1,-17-18 0,0-18-1,-18 1 16,-53 34-15,-18 36 0,18 53-1,18-35-15,-53 123 16,35 0 0,53-53-1,0-17 1,88-71-1,-17-18 1,-54 1-16,71-72 16,-35-16-1,-35 52 1,17-18 0,-35 53-1,0 54 1,0-19-1,0 36 1,0 36 0,71-1-1,-1-35 1,71-18 0,18-35-1,-106 0-15,71-53 16,17-35-1,-71-18 1,-70 0 0,-53 36-1,-53 52 1,89 18-16,-89 35 16,35 18-1,19 71 16,16-1-15,36-70 0,0-35-16,36 17 15,-19-35-15,71 0 16,-17-53 0,52-35-1,-34-36 1,-19-17-1,-52 35 1,-18-17 0,0 105-1,-18 54 1,-35 69 0,36 19-1,-1-36 16,18 53-15,71-88 0,-36-53-1,53 0 1,-17-53 0,-19 0-1,-34 36-15,35-72 16,-35 19-1,-1 52 1,-17 89 15,0-54-31,-17 36 16,17-35-16,0 35 16,0 0-1,70-18 1,-17-35 15,53-18-15,-88 1-16,70-36 15,-71 35-15,54-35 16,17-35 0,-70 53-1,-1 17 1,-17 36-1,-17 35 1,17-36-16,-18 72 16,18-36-1,18-1 1,52-16 0,1-36-1,35-53 16,-71 35-31,53-52 16,-70-19 0,-18 1-1,-18 0 1,-70 70 0,17 18-1,36 18-15,-53 53 16,0 17-1,88-35 1,0-36 0,35-52 15,-35 17-31</inkml:trace>
  <inkml:trace contextRef="#ctx0" brushRef="#br0" timeOffset="184664.74">8661 8326 0,'-36'0'0,"72"0"0,-89 0 16,35 0-16,-17 0 16,17 0-1,1 0 1,34 17-1,18-17-15</inkml:trace>
  <inkml:trace contextRef="#ctx0" brushRef="#br0" timeOffset="185416.02">9737 8396 0,'0'0'0,"0"-18"0,0 1 15,17-107 1,-17 107-16,0-19 16,0 19-1,0 34 1,0 89 0,0 35-1,0 18 1,0-53-1,-17-18 17,-1-53-17,0-35 1,1-17 0,17-71-1,0 35 1,53-53-1,35 18 1,53 52 0,18 54-1,-36 53 1,-105 17 0,-18 0-1,-124 0 1,-17-17 15,106-54-31,-71-17 16,18 0-1,53 0 1,35-17 15,53-1-15,-18 0-16,106-52 15,-70 35 1</inkml:trace>
  <inkml:trace contextRef="#ctx0" brushRef="#br0" timeOffset="187299.3">10336 8520 0,'53'-71'16,"-106"142"-16,106-160 16,-53 72-1,0 70 1,0 35-1,0-18 17,0-34-32,0 52 15,0-35 1,53-36 0,0-17-1,35-52 1,18-19-1,-53-17 1,-35 70-16,17-105 16,-17 52-1,-18 53 1,0 36 0,-36 70-1,1 18 1,35 18 15,35-54-15,36-35-1,35-35 1,-36-52 0,36-19-1,0-70 1,-71 17-1,-35-52 1,18 53 0,-18 87-1,0 54 1,0 0-16,-18 105 16,-17 53-1,35-70 1,0 18 15,53-54-15,17-52-1,36-36 1,0-52 0,-35-36-1,-18 0 1,-1-70-1,-16 17 1,-19 88 0,-52 160 15,17-54-31,-17 88 16,18-17-1,17 18 1,0-19 15,52-69-15,1-36-1,36 0 1,-1-36 0,-18-52-1,19 0 1,-37 53-1,-52 52 17,0 1-32,-35 53 15,0 17 1,17 18 0,18-71-1,71-35 1,17 0 15,0-35-15,-17-18-1,-54 35-15,19-70 16,-36-36 0,-18 36-1,-53 18 1,-34 70-1,16 53 1,1 52 0,88-87-16,-17 105 15,52-34 1,35-36 0,54-36-1,-1-17 1,-17-35 15,-88 17-31,88-35 16,-18-35-1,-70-18 1,-1 71 0,-17 53 15,0 17-31,-17 0 15,-19 36 1,1-18 0,17 0-1,18-71 32,36-17-31,34-53 15,-52 52-31,70-52 16,18 0-1,0 70 1,-53 89 0,-36 17-1,-17 0 1,18-17-1,52-1 1,36-70 0,-88 0-16,70 0 15,18 0 1,-36-70 0,1-1-1,-53-17 1,-18-18 15,-36 36-31</inkml:trace>
  <inkml:trace contextRef="#ctx0" brushRef="#br0" timeOffset="187616.64">11342 8255 0,'0'0'0,"-35"0"0,-1 18 0,19-18 16,34 0 0,54 0-16,-36 0 0,194-36 15,-35 1 1,124 17-1,-89-17 17,-88 18-17,-105-1 1,-125 18 15</inkml:trace>
  <inkml:trace contextRef="#ctx0" brushRef="#br0" timeOffset="188531.53">7056 9913 0,'0'-18'0,"0"36"0,0-71 0,0 35 16,-18-87 0,18 87-16,0-35 15,0 35 1,0 89 0,0 52-1,-18 72 1,18-19-1,-17-70 1,-1-71-16,0 36 16,18-54-16,0 1 15,-17-18 1,17-53 0,0-35-1,35-36 16,-17 89-31,17-18 0,0 18 16,89-53 0,17 88-1,-53 35 1,18 71 0,-89 17-1,-17-105-15,-52 52 16,16-52-16,-87 70 15,-1-35 1,18-53 0,36 0-1,17 0 1,53-35 0,53 0-1,53-1 1,-36 1-1</inkml:trace>
  <inkml:trace contextRef="#ctx0" brushRef="#br0" timeOffset="190614.78">7743 10107 0,'18'-18'0,"-36"36"0,54-36 16,-19 18-16,-17-17 15,0 52 16,0-17-31,0 35 16,0 35 0,0 35-1,0-70 1,53-35 0,18-18-1,35-71 1,-36 1 15,-52 52-31,70-88 16,-70 0-1,-18 54 1,0 34 0,0 36-1,0 70 1,0-71-16,0 54 15,0 35 1,35-36 0,36-34-1,-1-36 1,36-53 0,17-53-1,-70 35 1,-17-87-1,-36-1 17,0 53-17,0 88 1,-18 54 0,0 87-1,1-17 1,17 35-1,35-18 1,-17-105-16,-1 35 16,1-35-16,52-1 15,36-17 1,0-53 0,-35-17-1,-1-54 1,-17-34-1,-35-19 17,-18 36-17,0 123 1,0 36 0,-36 88-1,36-71-15,-35 89 16,35-89-16,0 106 15,0-53 1,35 0 0,36-52-1,17-36 1,-17-36 0,35-34-1,-36-18 1,-17 17 15,-35 1-15,-18 105 15,0-17-31,-18 52 16,18 18-1,0-35 1,53-18-1,0-35 1,35 0 0,-70-17-16,52-18 15,-52 17-15,53-53 16,-54-17 0,-17-18-1,-70 18 1,-36 88 15,18 35-15,52-17-16,-52 53 15,70-18 1,18 17 0,53-35-1,71-17 1,-18-18-1,-71 0-15,88-35 16,1-36 0,-36 1-1,-70 17 1,-1 53 0,-17 53-1,0 0 1,0 35 15,-35-18-15,35-34-1,-18-19 1,18-34 15,36-36-15,-1-18-1,36-35 1,-54 89-16,54-54 16,-36 53-16,36 1 15,-36 70 1,-17 35 0,-18 18-1,0-53 1,0 17 15,105-17-15,1-53-1,0-18 1,35-52 0,0-18-1,-53-18 1,-52 18-1,-36 52 1,-71 54 0,18 35-1,36 35 1,17 0 0,53 1-1,-36-72 1,-17 1-1,-17-18 17,-54 0-17,36 0 1,-18-35 0,0-1-1</inkml:trace>
  <inkml:trace contextRef="#ctx0" brushRef="#br0" timeOffset="190902.63">8731 9948 0,'-35'0'0,"70"0"0,-88 0 0,71 0 16,105 0-1,-70-17 1,159-19 0,-141 36-16,211-53 15,-88 36 1,0-18 0,-124 35-1,-140 52 16,35-16-31</inkml:trace>
  <inkml:trace contextRef="#ctx0" brushRef="#br0" timeOffset="192883.88">7091 12188 0,'0'0'0,"0"-17"0,53-107 31,-53 107-31,0-1 0,17-17 16,-17-53-1,0 35 1,-70-18 0,-18 1-1,-36 70 1,-17 35 15,35 35-15,89-34-16,-54 105 15,71 18 1,35-89 0,106-17-1,18-53 1,-18-71-1,-35-34 1,-53-54 0,-53 0-1,0 36 1,0-18 0,0 70-1,0 106 1,-18 53-1,1 54 17,17 16-17,0-34 1,70-1 0,-52-105-16,88 17 15,35-35 1,-18-53-1,18-53 1,-17-17 0,-89-1-1,-70 36 1,-53 88 0,0 18-1,-1 52 1,89 36-1,0 18 17,36-18-17,34-36 1,36-35 0,-18-35-1,-53 0-15,71-35 16,53-71-1,-88 36 1,-1-36 0,-35 0-1,-35 71 1,0 70 15,-17-17-15,17-1-16,-53 54 0,18 17 15,17 18 17,18-18-17,18-70 1,35-18 0,-36 0-16,71-53 15,-35-35 1,-35 17-1,-18-35 1,-35 36 0,-36 70-1,53 0-15,-17 0 16,35 35 15,53-35-15,-35 0-1,35 18 1,52-18 0,-87 0-16,70-36 15,-35 19 1,0-1 0,-53 53 15,0 36-16,0-36-15,-17 142 16,17 34 0,0-52-1,-18 53 1,-17 17 0,17-17-1,0-159-15,-17 70 16,0-35-1,17-70 17,18-36-17,0-52 1,0-71 0,0 105-16,0-211 15,18 36 1,-1-89-1,54 53 1,35 53 0,35 88-1,0 71 1,18 52 0,-89 19-1,-52 70 1,-53-1 15,-89-34-15,107-53-16,-125 17 15,107-35 1,18 17 0,17-34-1,70-36 1</inkml:trace>
  <inkml:trace contextRef="#ctx0" brushRef="#br0" timeOffset="195264.95">9648 11994 0,'18'0'0,"-36"0"0,54-17 0,-19-18 15,-17 17-15,36-35 16,-19-18 0,-17-17-1,-17 71-15,-72-54 16,-16 0 0,16 71-1,19 36 1,-18 70-1,35 17 17,53-88-32,0 71 15,17 0 1,72-88 0,-19-18-1,36-53 1,-71 17-16,71-34 15,-88 35-15,88-124 16,-36 35 0,-17-87-1,-35 34 1,-18 124 0,0 53-1,-53 142 1,35 52-1,18-18 17,35-35-17,18-70 1,18-36 0,35-53-1,-53-17 1,17-18-1,-35-18 1,-35 19 0,0 87 15,0-18-31,0 72 16,0-54-1,0 0-15,36 36 16,34-54 15,-52-17-31,52 0 16,-34-17-16,34-36 15,36-18 1,-88-35 0,-18 18-1,-53-18 1,-71 36-1,1 88 1,52 34 0,36 72-1,35-18 1,35-18 0,18-53-1,-17-35-15,52 18 16,35-53-1,-35-1 17,18-34-17,-18-18 1,-70 35 0,-18 35-1,0 53 1,-35 36-1,35-1 1,0-17 0,17-17-1,1-36-15,53 0 16,-1 0 0,36-53-1,-18-18 1,-17-17-1,-54 17 17,-17 54-17,0 34 1,-17 72 0,-1-1-1,1-35 1,17 17-1,52-70 1,-34 0-16,88-17 16,-36-19-1,19-17 1,-72-17 0,-17-18-1,0 52-15,-53-17 16,36 18 15,17 18-31,17 17 31,36 0-15,53 52 0,-88-34-16,70 35 15,-35 18 1,-53-19-1,0 1 1,0 0 0,-18-17-1,1-36-15,17 17 16,0-34 0,53-54-1,-1 18 1,37-53-1,34 0 17,-88 89-32,71-18 15,-53 52 1,-53 36 0,0 35-1,-35 0 1,35 1-1,53-19 1,35-52 0,0-18-1,0-53 1,-17 0 0,-36 18-16,36-36 15,52-88 1,-88 54-1,-35 87 17,-88 18-17,18 71 1,52-1 0,36 1-1,-1-54-15,36 36 16,0-18-1,-35 1 1,-18-19 0,-18 19-1,1-36 1,-1 0-16,-35 0 16,-35 0-1,53 17-15</inkml:trace>
  <inkml:trace contextRef="#ctx0" brushRef="#br0" timeOffset="195813.98">7514 13282 0,'0'0'0,"-17"-18"16,-1 1 0,0 34-16,18 1 15,0 70 1,0-35-16,0 194 15,0-35 1,0 52 0,0 36-1,-17-106 1,17-123-16,-36 105 16,19-88-1,17-70 1,0-53-1,17-71 1,-17 71 0</inkml:trace>
  <inkml:trace contextRef="#ctx0" brushRef="#br0" timeOffset="196131.04">7444 13741 0,'-18'-36'0,"36"72"0,-71-213 15,53 142-15,0-53 16,53 0 0,105 52-1,1 54 1,-18 70 0,-106 36-1,-70 17 1,-106-35-1,-18-36 17,54-17-17,105-35 1,105-36 15,19-52-15</inkml:trace>
  <inkml:trace contextRef="#ctx0" brushRef="#br0" timeOffset="196780.37">8449 13423 0,'0'0'0,"-35"0"32,-36 53-17,18 53 1,36-36-1,-1-34 1,18 17 0,18-18-1,-1-35-15,19 0 16,52-18 0,18-52-1,-54-1 1,-34 1-1,-53-1 1,17 53-16,-52 18 16,17 0-1,53-17 1,17-1 0,89-17-1,71 0 1,-142 35-16,88 0 15,1 17 17,-89 54-17,-35 35 1,0 70 0,0 36-1,-35 17 1,-18 36-1,18-36 1,35-106 0,-18-17-1,18-88 1,18-71 15,-18 35-15,17-88-16,36-17 15</inkml:trace>
  <inkml:trace contextRef="#ctx0" brushRef="#br0" timeOffset="197114.8">9031 13758 0,'0'0'16,"0"-53"-16,0 36 0,0-19 0,0 1 15,35-53 1,54 0-1,-54 70-15,71-17 16,0 35 0,-71 53-1,-35 35 1,-71 35 0,-52 1-1,35-71 1,52-35-16,-17 17 15,36-18 17,87-17-1,-52-17-31,52-36 16,1 35-16</inkml:trace>
  <inkml:trace contextRef="#ctx0" brushRef="#br0" timeOffset="197497.77">9772 13458 0,'18'-17'16,"-36"34"-16,53-34 0,-35-1 0,0 1 15,0 34 1,-53 54 0,18 35-1,35-18 1,0 0-1,71-53 1,17-35 15,53-35-15,-18-53 0,-52 17-1,-53-52 1,-18 35-1,0 52 1,-18 36 0,0 0-1,18 18 1,0 0 0,18-18-1</inkml:trace>
  <inkml:trace contextRef="#ctx0" brushRef="#br0" timeOffset="197864.82">10619 13335 0,'0'0'0,"-18"-18"32,0 54-17,18 34 1,0 18-1,0 53 1,0 36 0,0-142-16,0 106 15,0 18 1,-17 17 0,-36-17-1,35-53 1,0-18-1,18-70 17,0-71-1,36-35-15,17-18-16</inkml:trace>
  <inkml:trace contextRef="#ctx0" brushRef="#br0" timeOffset="198187.72">10724 13635 0,'-17'-35'15,"34"70"-15,-52-88 0,18 18 0,-1-18 16,18-18 0,53 36-1,0 17 1,-18 1-16,53 17 15,-53 70 17,-35 1-17,-35 35 1,-53-18 0,17-35-1,54-53-15,-36 17 16,18-17-1,70-17 17,-17-1-32</inkml:trace>
  <inkml:trace contextRef="#ctx0" brushRef="#br0" timeOffset="198614.29">11606 13388 0,'0'-18'0,"0"36"0,0-53 0,0 17 16,-17 0-1,-36 18 1,-53 0 0,18 53-1,53-17 1,35-19-16,0 18 15,35 1 1,-18-36-16,54 17 16,17 19-1,-17 17 1,-54-1 0,-17 1-1,-123 18 1,35-36-1,0-17 17,17 0-17,53-18 17</inkml:trace>
  <inkml:trace contextRef="#ctx0" brushRef="#br0" timeOffset="199080.18">9737 14676 0,'0'-18'16,"0"36"30,17-1-30,1-17-16,-18 18 16,18-1-1</inkml:trace>
  <inkml:trace contextRef="#ctx0" brushRef="#br0" timeOffset="199313.55">9825 15187 0,'0'18'0,"0"17"32,0-17-32,0-1 15,0 1 16,17 0-15,-17-1-16</inkml:trace>
  <inkml:trace contextRef="#ctx0" brushRef="#br0" timeOffset="199504.44">9984 15699 0,'0'17'16,"0"-34"-16,0 52 0,0-17 16,0-1-1,0 1 1</inkml:trace>
  <inkml:trace contextRef="#ctx0" brushRef="#br0" timeOffset="199697.4">9948 15981 0,'0'17'0,"0"-34"0,-17 34 0,17 1 0,-18 17 31,0-35-16,1 0 1,17-17 0,-18-1-16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2T03:56:46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3087 1552 0,'0'0'15,"-18"0"-15,18-17 16,0-1-1,-17 18-15,-1 0 16,0 35 0,18 0-16,-17 89 15,-1 88 1,0-1 15,-17-87-15,17 17-1,1-88 1,17-36 0,0-34-1,0-54 1,0 36-16</inkml:trace>
  <inkml:trace contextRef="#ctx0" brushRef="#br0" timeOffset="284.14">2981 1834 0,'0'-52'0,"0"104"0,0-175 16,0 105-16,0 1 15,0-1-15,18 18 0,35 0 16,-1 71 15,72 70-15,-1 0-1,-34-18 1,-37-52 0,-34-18-1,0-36 1,-18-34 15,0-19-31,0 19 16</inkml:trace>
  <inkml:trace contextRef="#ctx0" brushRef="#br0" timeOffset="566.24">3687 1605 0,'0'-35'16,"0"70"-16,0-88 0,0 18 0,-18 0 31,-17 35-15,-1 35-1,36 71 1,-35 105 0,0-34-1,17-36 1,18-88 0,0-18-1,0-53 16,18 1-31,35-18 16</inkml:trace>
  <inkml:trace contextRef="#ctx0" brushRef="#br0" timeOffset="1032.9">4057 1782 0,'0'-18'0,"0"36"0,0-54 16,0 19-1,-18 17 1,-52 53 0,17 17-1,0 71 1,53-106-16,-35 54 16,17 34-1,18-52 1,53-54-1,17-17 1,1-17 0,35-54-1,-53 1 1,-36 34 0,1-122-16,-18 34 31,-71 36-16,19 88 1,-37 18 0,19 52-1,52 1 1,18-36 0,35-17-1,1-18-15</inkml:trace>
  <inkml:trace contextRef="#ctx0" brushRef="#br0" timeOffset="1316.34">4727 1552 0,'0'0'16,"0"-17"-16,-17-1 15,-1 18 1,-35 53-1,18 17 1,-36 89 0,18 18-1,18-89 1,35-53-16,-35 36 16,35-36-1,53-53 16,-18 1-15</inkml:trace>
  <inkml:trace contextRef="#ctx0" brushRef="#br0" timeOffset="1516.8">4392 1976 0,'-53'0'0,"106"0"0,-141 0 0,70 0 0,-17 0 15,0 17 1,88-17 15,0-17-31,52-1 16,19 0 0,-1-17-1</inkml:trace>
  <inkml:trace contextRef="#ctx0" brushRef="#br0" timeOffset="1934.01">4992 1958 0,'0'0'0,"-18"18"0,1-1 16,-1 1 0,53-18 15,18 0-16,-35 0-15,70-71 16,-35 36 0,-36-36-1,-17 19 1,-52 16 0,-19 36-1,53 0-15,-105 88 16,52 1-1,18 34 1,53-52 0,36-18-1,70-36 1,-1-17 0,-16-17 15,-19-19-16,18-34 1</inkml:trace>
  <inkml:trace contextRef="#ctx0" brushRef="#br0" timeOffset="2157.44">5944 1693 0,'0'0'0,"0"-17"15,-17 17 1,34 0 62</inkml:trace>
  <inkml:trace contextRef="#ctx0" brushRef="#br0" timeOffset="2353.23">5874 2011 0,'0'0'0,"-18"0"0,0 17 15</inkml:trace>
  <inkml:trace contextRef="#ctx0" brushRef="#br0" timeOffset="3584.65">6985 1393 0,'18'0'15,"-36"0"-15,53 0 0,-35-17 16,18 17-16,17-18 16,0 1-1,1-19 1,-19 1-1,-34 35 1,-71 0 0,-89 88-1,18 18 1,-52 106 0,70 17-1,123-88 16,18-123-31,53 88 16,70-89 0,107-34-1,-54-19 1,0-70 0,-105 36-1,-71 35-15,-18-54 16,-35 72-1,-52 17 1,52 0 0,35 0-1,36 0 1,52 0 0,1 17 15,-1 72-16,-52 34 1,-18 1 0,0 87-1,-18-140-15,-35 105 16,1 18 0,16-88-1,36-88 1,0-1-1,0-70 1,0 36-16,36-124 16</inkml:trace>
  <inkml:trace contextRef="#ctx0" brushRef="#br0" timeOffset="7149.08">7726 1711 0,'17'-18'0,"-34"36"0,34-89 16,-17 54-16,-17-1 16,-107 18-1,19 71 1,-1 35 0,70 35-1,36-36 1,18-16-1,35-72 1,70 1 0,-34-36-1,52-52 1,-18-36 15,-88-53-15,-35 36-1,-88 34 1,-18 72 0,-35 34-1,36 72 1,52 34 0,53-17-1,17 0 1,36-71-1,88-17 1,-88-18-16,124-36 16,-54-34-1,1-36 1,-54 18 0,-52 0 15,-1 70-16,-17 71 17,0-18-32,0 36 15,0-1 1,-17 1 0,17-18-1,35-53 1,18 0-1,0-35 1,17-54 0,-52 19-1,17-36 1,-35 88 0,18 1-16,-18-1 15,0 0 1,0 71 15,-18-35-31,18 17 16,-17 71-1,-1 0 1,18-36 0,35-52-1,36 0 1,35-18-1,0-36 1,-89 19-16,71-36 16,-52 35-16,17-70 15,-36-18 1,-17 36 0,-35 34 15,0 36-16,17 0-15,-35 53 16,35 18 0,1 35-1,17-18 1,0-35 0,35-18-1,36-35 1,17 0-1,-18-18 1,19-52 0,-1-36-1,-18 18 1,-52 17 0,-18 54 15,-53 17-16,35 53 1,-17 0 0,35-1-1,18 19 1,-1-36 0,1 1-1,0-19 1,17 1-1,-17-18 1,-1 0-16,36 0 16,0-35-1,35-18 1,18-36 0,0-16 15,-53 52-16,-53 35-15,17 0 16,-69 71 15,34-17-31,-17 34 16,17 1 0,0-54-16,1 54 15,-1-36 1,0-35-16,18 18 15,0-36 17,18-52-17,0 52 1,17-35-16,-17 18 16,87-71-1,-34 35 1,0 71-1,-36 0 1,-35 89 0,0-19-1,0 18 1,0-70-16,18 35 16,34-35-1,72-18 1,-18 0-1,-18-36 1,-70 19-16,17-89 16,-35 35-1,0 1 1,0 52 0,-18 36-1,-17 35 16,17-36-31,18 54 16,-17-36-16,-1 36 16,18-18-1,-18-18 1,18-53 15,18-17-15,35-71-1,0 18 1,-36 70-16,1-17 16,17 35-1,1 35 1,-19 18 0,1 35 15,-18-35-16,0-35 1,0 0 0,53-18-1,17-18 1,-34 0-16,122-52 16,1-18-1,-53 17 1,-53 53-1,-35 18 1,-18 36 0,-18-19-16,-17 54 15,-1 17 1,36 0 0,0-53 15,53-17-16,88 0 1,18-18 0,18-53-1,-89 0 1,-53-53 0,-35 36-1,-35 34 1,17 36-16,-52 0 15,17 53 1,0 53 0,53-53-1,0 17 1,0-52 0,88-18-16,18 0 31,53 0-16,-36-18 1,0-70 0,-87 0-1,-36 53 1,0 17-16,-18 36 31,0-1-31,-17 19 16,-35 52-1,52-35 1,-17-18 0,52-35 31,1-18-47,17-17 0,36-18 31,17-53-16,-53 54 1,-17 34-16,0-17 16,-18 52-1,0 36 1,0 35 0,-18-35-1,18 0 1,88-35-1,-17-18 1,52-53 0,-35-18-1,1-52 1,-72-36 0,-17 124-1,0-71 1,0 35-1,-17 89 17,17 0-32,-36 52 15,19 36 1,-1-71-16,0 124 16,1-71-1,17 18 1,0-71-1,53-17 1,-36-18-16,36 0 16,-35 0-16,35 0 15,0-35 1,-36-18 0,-17 18-1</inkml:trace>
  <inkml:trace contextRef="#ctx0" brushRef="#br0" timeOffset="7398.61">12506 1693 0,'0'0'0,"-18"0"16,18-17-16,-17 17 0,17-18 16,0 0-1,70-17 1,-34 35-16,34-18 15,36 18 1,-36 0 0,-70-17-1,36 17 1,-36-18 0</inkml:trace>
  <inkml:trace contextRef="#ctx0" brushRef="#br0" timeOffset="8499.12">14023 1870 0,'0'0'0,"18"0"0,70-71 31,-71 71-31,54-70 15,-36 17 1,-35-53 0,-123 35-1,-18 54 1,88 17 0,-88 0-16,-71 211 31,177-122-16,17 52 1,36-36 0,70-69-1,18-36 1,-71 0-16,141-71 16,-52-17-1,-1-35 1,-105 17-1,0 17 1,-18 72 0,-36 52-1,1 142 1,35-72 0,0-16-1,71-54 16,34-35-15,1-35 0,-70 17-16,52-35 15,18-70 1,-71 34 0,-18 1-1,-17 53 1,0 88-1,-35 88 1,0 0 0,-18 71-1,35 17 1,1-35 0,-36 71 15,35-142-16,18-88 1,0-105 15,0-18-15,0-1-16,0 36 0</inkml:trace>
  <inkml:trace contextRef="#ctx0" brushRef="#br0" timeOffset="8799.54">14693 1870 0,'0'-18'0,"0"-17"16,0 17-16,0 1 0,0-36 15,0 0 1,53 0 0,53 53 15,-18 35-16,-53 71 1,-35-71-16,0 18 16,-17-18-16,-71 54 15,17-37 1,0-34 0,36-18-1,35-53 16</inkml:trace>
  <inkml:trace contextRef="#ctx0" brushRef="#br0" timeOffset="9132.29">15487 1570 0,'0'0'0,"-18"-18"31,1 18-31,-1 0 0,-17 18 16,-36 88 0,18 35-1,0 53 1,-17 70 0,35-105-1,-36 35 1,36-88-1,17-35 1,18-54 0,0-34-1,0-1-15,35-106 16,18-17 0</inkml:trace>
  <inkml:trace contextRef="#ctx0" brushRef="#br0" timeOffset="9449.95">15328 1746 0,'0'0'16,"0"-70"-1,0 17 1,18 35 0,88-17-1,-18 35 1,18 17-1,-71 72 1,-35 34 0,-106-35-1,18-17 1,-18-36 0,53-35-1,36 0 16,17-53-15,88 0 0</inkml:trace>
  <inkml:trace contextRef="#ctx0" brushRef="#br0" timeOffset="9916.68">16157 1305 0,'0'-17'0,"0"34"0,0-52 15,-53 35 1,0 18 0,-17 70-1,52-53-15,-17 106 16,17 53 0,18-88-1,36 0 16,-1-88-15,71-18 0,-18-36-1,0-34 1,-35-18 0,-35 35-1,-18 88 16,0 0-31,-36 53 16,36-35 0,0-17-1,0-19 1,18-17 0,53-70 15,-19-1-16</inkml:trace>
  <inkml:trace contextRef="#ctx0" brushRef="#br0" timeOffset="10089.62">16475 1482 0,'0'0'16,"-18"-18"-16,0 18 16,1 0-16,-1 0 15,1 0 1,17 35 15,0-17-15,17 0-16</inkml:trace>
  <inkml:trace contextRef="#ctx0" brushRef="#br0" timeOffset="12214.01">16775 1552 0,'0'-17'16,"-18"17"15,-17 0-15,-1 70 0,1 54-1,0-19 1,35-69-16,0 52 15,0-70-15,35 34 16,71-34 0,17-18-1,-17 0 1,71-70 15,-107 17-31,-52 35 16,35-88-1,-53 18 1,-36 17 0,-16 71-1,-37 18 1,-16 53 0,52 34-1,53 1 1,0-53-1,35-18 1,18-35 0,-18 0-16,36-17 15,-54-1-15,71-17 16,1-71 0,-36 18 15,-53 53-16,-18 70 17,18-17-32,-35 52 15,35 1 1,0-1 0,17-35-1,54-17 1,17-18-1,-70 0-15,52-53 16,1-17 0,-54-19-1,1-87 1,17 17 0,-17 36 15,-18 70-16,0 35 1,-35 89 0,17 35-1,0 70 1,18-17 0,0-106-16,18 35 15,35-18 1,0-52-1,35-18 1,0-18 0,-17-34-1,-54 34-15,72-106 16,-54 54 0,-17 17-1,-18 88 32,-18 1-47,0 16 16,1 37-1,17-19 1,0-35 0,53-17-1,0-18 1,52-35-1,-69 35-15,52-53 16,18-35 0,-53 17-1,-18 54 1,-53 69 15,-17-16-15,17 17-1,18-18 1,0 0 0,53-17-1,0-18 1,18 0 0,-54 0-16,36-18 15,-35-52 1,-18 17-1,0-18 1,-35 54 0,-18-1-1,35 18 1,53-35 15,-17 17-15,35 0-1,70-17 1,-34 17 0,-1 18-1,-53 53 1,-35 36 0,0 16-1,-18-34 1,1-1-1,17-52-15,-18 0 16,18-36 47,0 0-63,0 1 15,18-71 1,52 17-1,36-52 1,0 70 0,-18 35-1,-53 36 1,-35 70 0,0-53-16,-17 89 15,-18-54 1,35 1-1,0-54 1,35-17 0,35-17-1,-17-19 1,0-34 0,-18-1-1,1 1 16,-36 17-15,0 0 0,-18 35-16</inkml:trace>
  <inkml:trace contextRef="#ctx0" brushRef="#br0" timeOffset="12448">19138 1288 0,'0'0'16,"-17"0"-16,-1-18 0,-17 18 15,17 0 1,0 0 46,1 0-62,-19 0 16,1 0-16</inkml:trace>
  <inkml:trace contextRef="#ctx0" brushRef="#br0" timeOffset="12698.75">17903 1499 0,'-17'0'16,"-1"18"-16,53-36 0,-87 36 0,34 0 16,53-18-1,-17 0-15,88 0 16,105-18 0,-34 0-1,-124 18 1,-36-17 15,1 17-31</inkml:trace>
  <inkml:trace contextRef="#ctx0" brushRef="#br0" timeOffset="15365.65">2469 3563 0,'18'-35'0,"-36"70"0,54-106 0,17-17 32,-53 53-32,0 17 15,-18 1 1,0 17-16,-35 35 15,36-17-15,-107 123 16,54-18 0,34 18-1,36-123-15,0 35 16,18-35-16,88-1 16,0-17-1,35-35 16,-35-18-15,-18-53 0,-88 0-1,-35-17 1,-54 70 0,-16 35-1,34 36 1,36 35-1,17 0 1,18-36-16,0 19 16,35-36-1,71 0 1</inkml:trace>
  <inkml:trace contextRef="#ctx0" brushRef="#br0" timeOffset="15764.95">2999 3510 0,'0'0'0,"0"-18"15,-18 1 1,18-1-16,0-17 16,0-18-1,18 18 1,52 35-1,-17 17 1,0 89 0,-53-18-1,-18 36 1,1-89-16,17 0 16,-18-17-1,0-18 1,18-35 15,0-18-15,0 35-16,0-52 15,18-19 1,0 19 0,-18 52-16</inkml:trace>
  <inkml:trace contextRef="#ctx0" brushRef="#br0" timeOffset="16314.22">3281 2963 0,'-35'-35'16,"70"70"-16,-88-88 0,18 36 0,-1-1 0,-69-35 16,-54 53-1,-53 53 16,-17 106-15,70 17 0,36 106-1,87-87 1,36 69 0,53-52-1,53-89 1,70-17-1,-17-71 1,70-52 0,-17-71-1,-53-18 1,-106 53-16,158-141 16,-69 17-1,-89-70 1,-71 71 15,-141-36-15,-17 107-1,123 87-15,-124-17 16,54 52 0,17 54-1,71-1 1,17 36-1,18-88-15</inkml:trace>
  <inkml:trace contextRef="#ctx0" brushRef="#br0" timeOffset="16798.75">5080 3457 0,'0'-17'0,"0"34"0,0-70 0,0 36 0,0-36 16,0 17 0,0 19-16,0 34 15,-18 89 1,-35 71 15,18-36-15,0 0-1,35-123-15,0 52 16,18-88 15,-18 1-15,0-1-16</inkml:trace>
  <inkml:trace contextRef="#ctx0" brushRef="#br0" timeOffset="17348.25">4921 3475 0,'0'-35'0,"0"70"0,-17-106 0,-19 1 16,19-18 0,17 35-1,123 0 1,-88 35-1,89 0 1,52 18 0,-70 71-1,-106 52 1,-70 36 0,-36-53-1,70-71-15,-69 36 16,69-53-1,19-18 1,34-36 0,36 1-1,71-18 1,-89 35-16,88 18 16,54 18-1,-107 53 1,-70 34 15,-123 19-15,88-89-16,-106 36 15,-36-1 1,54-70 0,17-17-1,71-36 1,35 0-1,17 0 1,19 53-16,34-53 16,36 18-1</inkml:trace>
  <inkml:trace contextRef="#ctx0" brushRef="#br0" timeOffset="19847.5">6103 3687 0,'35'0'0,"-70"0"0,88 0 15,-35-18-15,-1 0 0,1 18 16,0-17-16,-18-19 16,0-34-1,0 52-15,-36-17 16,-70 35-1,-17 35 1,17 18 0,-17 71-1,70-36 1,53 18 0,17-89-1,54-17 1,35-17 15,-18-36-15,-70 53-16,52-71 15,1-17 1,-54 17 0,-17 54-1,0 34 1,0 54-1,0-1 1,0-52-16,0 53 16,53-36-1,0-35 1,71-35 0,-1-18-1,36-35 1,-124 52-1,36-52 1,-71-18 0,0 71-1,-18 70 1,-35 71 0,18-18-1,17-52-15,-17 69 16,17-52-1,18-35 1,18-53 15,0 17-31,34-35 16,-34 35-16,88-87 16,-53 16-1,0 36 16,-36 53-15,-17 89 0,0 17-1,0-18 1,53-18 0,0-52-1,53-18 1,-18-53-1,-17 0 1,-54 35-16,72-123 16,-54 0-1,-17-35 1,-18 88 0,0 176 15,-18-53-16,-17 89 1,-1 34 0,19-52-1,-1-35 1,36-71 15,-1-18-31,1-17 16,70-71-1,-17 35 1,35-17 0,-71 71-1,-53 34 1,-52 18 0,-36 1-1,35-19 1,54 36 15,-1 18-15,18-1-1,18-17 1,52-35 0,18-18-1,54 0 1,-1-53-1,-53 0 1,-18-70 0,-70 52-1,0 36 1,-17 52 0,-19 54-1,1 35 1,18-36 15,34-17-15,89-53-1,-18 0 1,53-35 0,-52-35-1,-72 52-15,18-53 16,-17-17-1,-18 70 1,0 54 0,-35 70-1,0-53 1,17 35 0,18-71-1,35-34 16,-17-1-15,17-17 0,36-36-1,34 1 1,-69 52 0,-36 71-1,17 18 1,-17-36-1,71 18 1,-53-53-16,35 17 16,-18-17-16,124 0 15,17-17 1,-53-19 0,1-34-1,-89-36 16,-35 71-31,0-53 16,-17 17 0,-54 71-1,-35 88 1,-17 18 0,52-53-1,53 0 1,54-53-1,34 0 1,36-35 0,-53 35-1,-35 0 1,-1 53 0,-17-18-16,0 53 15,0 124 1,-53 52 15,18-70-15,-35 53-1,34-176-15,-70 105 16,-17-52 0,17-89-1,-17-35 1,105 0-16,-35-18 15,35-52 1,1-107 0,-18 54-1</inkml:trace>
  <inkml:trace contextRef="#ctx0" brushRef="#br0" timeOffset="20064.37">7955 3298 0,'0'-17'0,"0"34"0,-18-34 0,1-1 16,34 18 31,1 0-47,0 18 15,-1-1-15,1 1 16</inkml:trace>
  <inkml:trace contextRef="#ctx0" brushRef="#br0" timeOffset="20230.4">10442 3722 0,'88'17'0,"-176"-34"0,247 52 0,-88-17 16,-1-1-16,18 1 15,18 0-15</inkml:trace>
  <inkml:trace contextRef="#ctx0" brushRef="#br0" timeOffset="21013.95">11024 3863 0,'0'-18'32,"0"1"-17,0-1-15,18-35 16,-18-53 0,-53 0-1,-35 53 1,70 36-1,-88 34 1,36 54 0,-18 70-1,70-17 1,18-71 0,71-36-1,34-17 1,36-53-1,-35-17 1,-53-1 0,-53-17-1,0 53 1,-17 52 0,17 54-1,0 35 1,0-36 15,70 1-15,54-54-1,-36-34 1,-53-1-16,89-35 16,-54-17-1,-35-36 1,-35 0-1,-35 141 17,35 1-32,-18 122 15,1 1 1,-1 106 0,18-1-1,0-87 1,0 34 15,0-175-31,0 69 16,35-140 15,-17 0-31,-18-71 16,0 35-16</inkml:trace>
  <inkml:trace contextRef="#ctx0" brushRef="#br0" timeOffset="21301.69">11659 3792 0,'0'0'0,"0"-53"0,-17 18 0,-1-71 15,18 89-15,0-36 16,0 0 0,18 53-16,52-18 15,71 18 1,-70 53 15,-53 71-15,-107-1-1,-69-35 1,34-35 0,89-35-1,70-71 16,-17 35-31</inkml:trace>
  <inkml:trace contextRef="#ctx0" brushRef="#br0" timeOffset="21580.3">12418 3492 0,'17'-17'0,"-34"34"15,34 1 1,-34 0-16,17 17 15,-36 71 1,19-53-16,-1 106 16,-35 123-1,0 0 1,0-106 0,-17 36-1,52-71 1,18-123-1,36-71 1,16-53 0</inkml:trace>
  <inkml:trace contextRef="#ctx0" brushRef="#br0" timeOffset="22296.71">12365 3898 0,'0'0'16,"0"-53"-16,0 0 0,0-17 0,17-18 31,36 17-15,18 53-1,17 18 1,-70 0-16,52 53 16,-70 0-1,-35 18 1,-88-1-1,17-17 1,-18 18 0,107-54-16,-1 19 15,53-19 1,71-17 0,0-53-1,70-17 1,71-89 15,-123 36-15,-54-18-1,-70 17 1,0 89 0,-53 52-1,18 142 1,0 18-1,35-1 1,0-105 0,53-19-1,53-34 1,-36-36 0,-52 1-16,88-54 15,-18-17 1,-53 35 15,-17 53-15,-18 71-1,-18-18 1,0-18 0,1-17-1,-1-18 1,18-18-1</inkml:trace>
  <inkml:trace contextRef="#ctx0" brushRef="#br0" timeOffset="22446.31">13441 3563 0,'0'-18'0,"0"36"0,0-71 16,-18 53-1,18 18 16,0-1-31</inkml:trace>
  <inkml:trace contextRef="#ctx0" brushRef="#br0" timeOffset="24380.4">14111 3545 0,'0'0'0,"-18"-17"0,-70-54 31,71 54-31,-1 17 0,-17 0 16,-53 70-1,-1 54 1,89-1-1,0 18 1,53-35 0,88-71-1,53-35 1,-17-53 0,34-35-1,-52 0 1,-106 0 15,-35 53-31,-18-71 16,-88 88-1,17 36 1,-35 88 0,18 17-1,53-52 1,35-54-16,0 18 15,53-35 1,52-17 0,1-54-1,-53 1 1,-35-18 0,-18 70-16,0-17 15,0 123 16,0-71-15,0 54 0,0 0-1,53-1 1,-18-70-16,71 0 16,0-18-1,35-52 1,-35-54-1,-71 1 1,0-89 0,-17 159-16,-18-52 15,0 52 1,0 106 0,-35 70-1,-18 71 1,17-18 15,36-70-15,89-53-1,16-53 1,1-17 0,0-54-1,-18-17 1,-52 0-1,-19 88 1,-17 88 15,-17-71-31,-19 36 16,19 0 0,17-17-1,70-36 1,1 0 15,52-71-15,1 0-1,-71 19 1,-36 34-16,1-17 16,-18 52-1,-35 36 1,-18 18-1,53-18 1,0-36 0,105-17-1,-34 0 1,-53-17 0,-18-54-1,-18 18 1,-70 0 15,53 18-15,35 17-1,35 1 1,88-19 0,-34 19-1,34 17 1,-35 70-1,-88 19 1,0-1 0,0-35-1,0-18 1,-17-35 0,-1 0-1,0-18 1,18-52 15,36-18-15,52-36-1,-71 89-15,72-36 16,16 36 0,-34 105-1,-71 19 1,0-1-1,0-18 1,-18-52 0,18 0-16,-35-18 15,17 0 1,1-18-16</inkml:trace>
  <inkml:trace contextRef="#ctx0" brushRef="#br0" timeOffset="24563.3">16563 3246 0,'-18'-18'15,"36"36"-15,-53-54 0,17 36 0,-17-17 16,-18 17 0,18 0-1,-18 0 1,17 17-1,36 1-15</inkml:trace>
  <inkml:trace contextRef="#ctx0" brushRef="#br0" timeOffset="24746.62">15628 3422 0,'0'0'0,"-71"35"15,36-17-15,0-18 16,-36 17-16,54 1 15,70 0 17,141-18-17,-18-36 1,18 1-16</inkml:trace>
  <inkml:trace contextRef="#ctx0" brushRef="#br0" timeOffset="25296.31">18821 3369 0,'0'0'0,"-18"-18"16,0 18-1,1 0 1,-1 18-16,-35 88 15,36-36 1,17 36 0,52-53-1,1-53 1,53 0 0,-88 0-16,17-35 15,-17 17-15,-1-52 16,-17-36-1,0 35 17,-52 36-17,16 53 1,1 52 0,17-70-16,18 71 15,36-54 1,-19-17-16</inkml:trace>
  <inkml:trace contextRef="#ctx0" brushRef="#br0" timeOffset="25664.45">19156 3510 0,'0'0'0,"0"-18"0,0-17 16,17-18 0,36 0-1,53 0 1,-18 53-1,-70 0 1,88 36 0,-36 34-1,-34 36 1,-36-18 0,-18-52-1,-35-19 1,36-17-1,-1-17 1,18-54 0,35 0-1,36-34 1,-18 16 0,-36 72-16,54-54 15,-36 54 1</inkml:trace>
  <inkml:trace contextRef="#ctx0" brushRef="#br0" timeOffset="26129.16">19756 2999 0,'-36'-18'16,"-17"0"-16,142 54 0,-231-89 0,37 17 16,52 19-16,-124 17 15,-17 17 1,53 89-1,-53 88 1,18 53 0,70-53-1,141-17 1,53-72 0,106-16-1,71-54 1,-36-35 15,-141-18-31,159-35 16,-176 36-16,176-107 15,-141 18 1,-18-70 0,-88 17-1,-35-35 1,-71 53-1,-35 71 1,-18 34 0,18 36-1,-71 36 1,1-1 0</inkml:trace>
  <inkml:trace contextRef="#ctx0" brushRef="#br0" timeOffset="27196.25">2875 5503 0,'0'-17'0,"0"34"16,-53-70-1,36 53-15,-1 0 0,0 18 16,1 0-16,-19 123 16,1 0-1,-18 88 1,36-70-1,17 17 17,17-140-32,54 34 15,52-70 1,-35-35 0,36-53-1,-18-71 1,-36 0-1,-70 106-15,0-123 16,-106 0 0,-52 105-1,52 71 1,-35 88 0,105 18-1,19-53-15,34 106 16,54-54 15,-18-52-31</inkml:trace>
  <inkml:trace contextRef="#ctx0" brushRef="#br0" timeOffset="28595.92">3369 6279 0,'0'0'0,"18"0"0,-1 0 0,1 0 15,35-35 1,17-35 0,-52 52-16,35-70 15,-53 52-15,0-69 16,-35 69 0,-36 36-1,18 71 1,36-53-1,-1 70-15,18-18 32,0-34-32,18 34 15,52-35 1,18-17 0,18-18-1,-18 0 1,36-70-1,-107 52-15,72-53 16,-19-52 0,-52-54-1,-18 72 1,-18 34 0,1 71-16,-19 88 31,19-17-16,-1 17-15,0 88 32,18-34-17,18-90 1,53-34 0,-36-18-16,0 0 15,0-18-15,107-70 16,-1-35-1,-71-18 1,-17-36 0,-53 142-16,0-18 15,0 35-15,0 36 16,-53 70 0,0 53-1,18 18 1,0-71 15,35-17-31,0-53 31,35-18-15,36-53 0,-19-18-1,19 18 1,-53 35-1,-1 54 1,-17 34 0,0-17-1,36 0 1,34-35 0,18-18-1,71-53 1,-53 0-1,-36-53 17,-70 18-17,0 53 1,-35 35 0,-18 70-1,18 18 1,17 1-1,18-54 1,18-17 0,0-18-16,52 0 15,18-53 1,18-18 0,-18-17-1,-52 17 1,-1 18 15,-35 71-15,0 88-1,0-18 1,0-35 0,18-35-1,52-18 1,1 0-1,17-71 1,-88 18 0,0 35-16</inkml:trace>
  <inkml:trace contextRef="#ctx0" brushRef="#br0" timeOffset="28813.19">4022 5856 0,'0'0'0,"-36"18"0,-17-18 16,89 0 0,-19 0-1,19-18-15,105-17 16,-18 0-1,1 35 1</inkml:trace>
  <inkml:trace contextRef="#ctx0" brushRef="#br0" timeOffset="29782">7267 6121 0,'18'0'31,"-1"0"-31,-17-18 0,18-17 16,-18-1 0,0-52-1,0 71-15,-53-36 16,-53-18-1,-35 71 1,18 53 15,-1 88-15,89 0 0,53-70-1,-1-36-15,107 0 16,-18-35-1,52-52 1,-34-19 0,-71 0-1,-36-52 1,-17 52 0,-17 71-1,-1 53 1,18 35-1,35 1 1,54-19 15,16-70-15,54-17 0,-35-36-1,34-36 1,-52-34-1,-106 35 1,0 70-16,0-35 16,0 89-1,-17 69 1,-19 89 0,1 36-1,-18 52 1,0-35-1,36-88 17,-1-36-17,18-70 1,18-71 0,34-70-1,-16-71 1</inkml:trace>
  <inkml:trace contextRef="#ctx0" brushRef="#br0" timeOffset="30079.8">8043 6227 0,'0'-71'0,"0"142"15,0-195-15,0 71 0,18-123 16,53 52 0,-19 71-1,54 53 1,-18 53-1,-52 18 17,-36-36-32,-36 71 15,-87 0 1,35-53 0,-18-18-1,88 0 1,89-52 15,-36-1-31,0 0 0</inkml:trace>
  <inkml:trace contextRef="#ctx0" brushRef="#br0" timeOffset="30363.28">8696 5803 0,'18'-17'0,"-36"34"0,53-52 15,-35 17-15,0 1 16,0 52-1,-35 106 17,17 53-17,18-18 1,-35 89 0,-36-18-1,71-194-15,-52 88 16,16 0-1,19-88 1,34-124 15,1 36-31,0 0 16,17-53-16</inkml:trace>
  <inkml:trace contextRef="#ctx0" brushRef="#br0" timeOffset="31012.81">8714 6085 0,'0'-53'0,"0"106"16,0-141-16,0 53 0,0 0 0,0-89 31,70 71-15,18 53 0,53 18-1,-52 70 1,-72-17-1,-34 17 1,-19-53-16,-87 36 16,-1-36-1,-17-35 1,53 0 0,70 0-1,71 35 16,-35-17-15,53 0 0,70-1-1,0-17 1,-18-35 0,54-36-1,-71-17 1,-18-53-1,-18-53 1,-52 71 0,-18 34-1,0 107 1,-18 88 0,1 53-1,-1-18 1,18-53-1,18-53 17,87-17-17,1-54 1,35-34 0,-123 52-16</inkml:trace>
  <inkml:trace contextRef="#ctx0" brushRef="#br0" timeOffset="31412.62">10248 5433 0,'-17'0'31,"-1"35"-31,-17 36 16,17-36-16,18 0 15,0 53 1,0-70-1,0 0-15,-18-18 16,1 0 15,-1-36-15,18-34 0,35-18-1,-17 52-15,70-34 16,36 17-1,-1 70 1,-88 36 0,-35 53-1,-17 0 1,-1-88-16,-35 35 16,0-36-1</inkml:trace>
  <inkml:trace contextRef="#ctx0" brushRef="#br0" timeOffset="31979.37">12982 5627 0,'0'-53'0,"0"106"0,0-124 0,18 36 0,-18-18 16,0 18 0,0 70-1,-18 89 1,1-54-16,-54 177 16,0-53-1,36-88 1,35-53-1,0-36 1,18-17 15,-18-17-31,17-18 0</inkml:trace>
  <inkml:trace contextRef="#ctx0" brushRef="#br0" timeOffset="32646.03">12771 5733 0,'-36'-71'0,"72"142"0,-107-195 16,71 107-16,0-72 16,35 19-1,89-1 1,87 36 0,-34 53-1,-18 87 1,-124-69-1,-35 122-15,-106-16 32,-70-19-17,34-52 1,19-71 0,52 0-1,71-18-15,0-35 16,0-18-1,53 71 1,36 53 0,-19 53-1,-17-18 1,-53-70-16,53 53 16,0-54-1,17-17 1,36-17-1,-18-19 17,-52 19-32,34-36 15,-52 17-15,17-52 16,-17 71 0,-18 34-1,-18 71 1,1-35-1,-1 18 1,18-53-16,0-36 47,0-17-31,35-1-1</inkml:trace>
  <inkml:trace contextRef="#ctx0" brushRef="#br0" timeOffset="32796.6">13723 5786 0,'0'0'0,"35"-71"16,-35 53-16,0 1 16,0 34 31,0 1-32,0 0 1,18-1-16,0 1 0</inkml:trace>
  <inkml:trace contextRef="#ctx0" brushRef="#br0" timeOffset="33529.32">14464 5962 0,'18'0'0,"-36"0"0,36-18 0,-1 1 16,-17-1-16,0-35 15,-70 18 1,-1 35 0,53 0-1,-105 70 1,35 1 0,0 17-1,70-53 1,18-17-1,141-18 1,0-53 0,-53 0-1,1 0 1,-54 36 0,-35 34 15,0 1-16,0 52-15,-18 54 32,1 70-17,17 0 1,0 88 0,0-17-1,0 35 1,-18-71-1,-106-53 1,-52-52 0,17-89-1,-70-53 1,176 1-16,-123-160 16,105-34-1,53-124 1,71 35-1,36 106 17,105-18-17,88 36 1,0 35 0,-53-1-1,-193 107-15</inkml:trace>
  <inkml:trace contextRef="#ctx0" brushRef="#br0" timeOffset="34247.64">15240 5450 0,'0'-17'0,"0"34"0,-53-70 16,35 53-16,-17 0 16,-71 53-1,18 89 1,70-107-1,-17 106-15,0 0 16,35-53 15,0-35-15,18-53 15,-18-18-31,17 1 16,71-71-1,-17-1 1,-18 54 0,-18 35-1,-17 71 1,-1-36-16,1 36 16,35-1-1,0-35 1,17-17-1,36-18 1,0-71 15,-35-34-15,-1-54 0,-52 18-1,17 0 1,-17 105-1,-89 125 17,54-54-32,-1 0 0,0 53 15,-17 71 1,17-18 0,18-88-1,36 0 1,17-53-1,35-18 17,-18-35-17,-17-35 1,-53 18 0</inkml:trace>
  <inkml:trace contextRef="#ctx0" brushRef="#br0" timeOffset="34462.6">15399 5750 0,'0'0'0,"17"0"31,1 0-31,53 0 16,-36 0-16,71 0 15,-18-35 1,-18 35-1,-52-18 1</inkml:trace>
  <inkml:trace contextRef="#ctx0" brushRef="#br0" timeOffset="35461.94">17498 5680 0,'0'0'0,"0"-18"0,0 0 16,0-34 0,0 34-16,0 0 15,-36-17 1,19 35-16,-54 18 16,-52 70-1,35 0 1,-1 71-1,72-1 17,17-87-17,141 0 1,-18-54 0,54-34-1,-1-54 1,-70 18-1,17-88 1,-87 106-16,17-89 16,-18-52-1,-35 70 1,0 88 0,-35 18-1,-1 53 1,1 88-1,35-88 1,-18 106-16,18-53 31,0-36-15,71-52 0,0-18-1,-54 0-15,89-35 16,-35-18-1,-18-18 1,-36 36 0,-17 88 15,0-35-31,0-1 16,0 1-16,-17 17 15,17-52 32,0-1-31</inkml:trace>
  <inkml:trace contextRef="#ctx0" brushRef="#br0" timeOffset="35628.96">18486 5556 0,'0'0'0,"0"-17"15,-18 17 1,-35 0 0,35 17-1,36-17 17</inkml:trace>
  <inkml:trace contextRef="#ctx0" brushRef="#br0" timeOffset="36545.29">18856 5539 0,'-18'0'15,"1"0"1,-54 70 0,18 18-1,36-52-15,-19 87 16,36-52-1,36-1 1,69-52 0,-34-18-1,52-35 1,1-36 0,-36-52-1,-35-54 1,-35 54-1,35-36 17,-53 141-32,17-17 15,-17 17-15,0 89 32,0-18-32,-35 35 15,-36 88 1,36-70-1,0 0 1,17-53 0,18-88 15,0 17-31,18-17 16,52-89-1,19 19 1,-1 87-1,-71 0-15,72 18 16,-89 36 0,-53 34 15,-53-35-15,35-35-1,-17 0 1,35 0-1,36-35 1,52 88 15,-18 0-15,1 17-16,35 36 16,35-35-1,18-36 1,18-35-1,-1-35 1,-17-18 15,-71 35-31,0-35 16,-17 36-16,17-71 16,-17 52-1,-18 19 1,-18 17-16</inkml:trace>
  <inkml:trace contextRef="#ctx0" brushRef="#br0" timeOffset="37911.83">4145 7338 0,'0'-18'0,"0"36"0,-18-71 31,18 70-15,-17 1-16,17 0 0,0 17 0,-18-17 0,18 140 31,-17-52-15,17 18 0,-18-71-1,18-18 1,0-53-1,18-35 1,17-17 0,0-1-1,0 36 1,1 35 0,-19 0-16,36 53 15,0 35 1,-18-35-1,36 0 1,0-53 0,17 0 15,-71-18-31,89-52 16,-35-1-1,-18-35 1,-53-17-1,0 52 1,-18 54 0,0 70-1,18 70 1,0 1 0,0-36-1,53-35 1,36-53-1,-72 0-15,54 0 16,35-53 0,-18-35 15,-53 17-15,-17-17-1,-18 35 1,0 71-1,0 70 1,0 18 0,0-36-1,17-35 1,1-35 0,0 0-16,34-53 15,-34 36-15</inkml:trace>
  <inkml:trace contextRef="#ctx0" brushRef="#br0" timeOffset="38077.79">5503 7197 0,'-17'0'0,"34"0"0,-52 0 0,17 0 15,1 0-15,-1 0 0,0 0 16,1 17-1,17 1 1,35-18-16</inkml:trace>
  <inkml:trace contextRef="#ctx0" brushRef="#br0" timeOffset="38561.76">6032 7108 0,'-17'18'16,"17"0"-16,-35 70 16,-18 71 15,53-18-15,0-106-16,-18 71 15,18-18 1,0-70-16,18-18 15,-1 0-15,71 0 16,1-53 0,-19-18-1,36-52 1,-88 88-16,-1-142 16,-17 54-1,0 70 1,-17 53-1,-19 141 1,36 35 15,0-52-15,0-107-16,0 72 16,36-54-1,17-35 1,35-18-1,-71 1-15</inkml:trace>
  <inkml:trace contextRef="#ctx0" brushRef="#br0" timeOffset="39594.46">8167 7232 0,'0'-18'0,"0"36"0,0-71 31,0 71-15,0 140-1,0-16 1,0 34-1,-18-53 1,18-87 0,-17-1-1,17-17 1,0-36 0,0-17-1,17-54 1,54-34-1,-18 52 1,35 36 0,18 53-1,-36 52 1,-52 19 0,-36-19-1,-70 1 1,17-36-1,54-35-15,-36 0 16,18 0 15,-1 0-15,19 0 0,17 53 15,0-36-31,17 1 15,54-18 1,35-18 0,17-17-1,71-35 1,-17-19 0,-160 72-16,54-54 15,-54-35 1,-17 71-1,-52 35 17,34 18-32,-17 52 15,-1 54 1,19-89-16,17 36 16,0 17-1,70-71 1,1-17-1,17-17 1,0-36 0,-70 53-16,-1-18 0</inkml:trace>
  <inkml:trace contextRef="#ctx0" brushRef="#br0" timeOffset="41195.66">11024 7849 0,'0'0'0,"18"0"16,-18-17 15,0-1 0,0 0-15,0 1 93,0-1-62,0 0-16,0 1-15,0-1-1,-18 18-15,1-17 16,-19-19 0,-34 1-1,52 35-15,-70 0 16,17 0 0,-34 88-1,52 18 1,35-18-1,18 18 1,0-88-16,35 17 16,18-35 15,88-18-15,36-70-1,-19-18 1,-69 18-1,-54 53-15,53-142 16,-70 36 0,-1-17-1,-17 105 1,0 70 0,0 1-16,-52 123 15,-1 53 1,35-53-1,18 0 1,0-53 0,53-52 15,53-36-15,-89 0-16,107-71 15,-36 18 1,-17-35-1,-54 53 1,-17 17 0,0 71-1,-53 35 1,53-17 0,0-89 30,36-35-30</inkml:trace>
  <inkml:trace contextRef="#ctx0" brushRef="#br0" timeOffset="41360.89">11889 7514 0,'-18'0'16,"0"0"-16,1 0 15,-1 0 1,18 18 0,18-18-1,-18 17-15</inkml:trace>
  <inkml:trace contextRef="#ctx0" brushRef="#br0" timeOffset="41744.83">12418 7514 0,'0'0'16,"-36"0"-1,19 0 1,-71 18 0,52-1-16,-34 19 15,-1 34 1,71-52-1,71 17 1,35-17 0,17 17-1,-105-35-15,17 35 16,-17 1 0,-71-1-1,-71 0 1,18-17-1,-17-18 1,88 0-16,-18-18 16,53-17 15,0 17-31</inkml:trace>
  <inkml:trace contextRef="#ctx0" brushRef="#br0" timeOffset="43979.11">13282 7761 0,'18'0'0,"-18"-18"16,0-17-1,0 18-15,0-19 16,-71-34-1,1-1 1,52 54-16,-70-1 16,-18 36-1,71-1-15,-36 54 16,-17 52 0,53-17-1,35-53 1,53-35-1,105-36 1,-34-35 15,17-18-15,-88-17 0,-36 18-1,-17 52 1,-17 36-1,17-1-15,-35 54 16,35 35 0,35-18-1,18-70 1,88-18 0,18-71-1,-124 53-15,88-52 16,18-89-1,-88-17 1,-53 70 0,0 35 15,-35 107-15,-18 105-1,18 17 1,0-52-1,35 0 1,-18-71 0,36-35 15,-1-17-31,1-1 0,17-35 16,36 0-1,17-53 1,-18 54-1,54 34 1,-106 18 0,87 53-16,-52 17 31,-53 19-15,-70-19-1,-54-35 1,54-35-1,34 0-15,-34 0 16,17-53 0,35 36-1,1 17 1,17 17 0,35 36-1,53 0 1,36-53-1,-1 0 1,36-70 0,-36-1 15,-52-17-15,-1-106-1,-34 0 1,-36 106-1,0 52 1,0 54 0,-36 70-1,-34 142 1,52-54 0,18-88-1,36 0 1,52-70-1,18-18 1,-71 0-16,106-18 16,0-52 15,-88 17-15,-35-53-1,-18 36 1,-36 52-1,-69 71 1,52 17 0,35 1-1,18-1 1,18-17 0,70-17-1,123-36 1,-17 0-1,-70-18 1,35-53 0,-53 1 15,-54-54-15,-52 1-1,-35 105 1,-18 18-1,-53 89 1,1 16 0,52 1-1,53-35 1,0-36 0,70-35-1,1 0 1,17-53-1,0-53 1,0-35 0,-17-71 15,-1 1-15,-34 87-1,-19 1 1,-17 70-1,-17 88 1,-71 124 0,-1 53-1,36 52 1,53-105 0,124-71-1,17-70 1,0-18-1,-35-18 1,-106-17 0,0-18-1</inkml:trace>
  <inkml:trace contextRef="#ctx0" brushRef="#br0" timeOffset="57009.91">1905 10707 0,'0'0'0,"-18"0"15,-52 0 1,52 0 0,1 0-16,-36-18 15,35 18 1,53 0 31,18 0-32,88 0 1,18 0 0,-88 0-16,228 0 15,-69 0 1,34-35 0,-17-18-1,-106 35 1,-17 1-1,-89-1 1,-53 18 31,1 0-47,-1 0 16</inkml:trace>
  <inkml:trace contextRef="#ctx0" brushRef="#br0" timeOffset="57576.51">3087 10213 0,'0'0'0,"0"-18"0,-18 18 16,18 18 15,0 0-31,18-1 16,-18 1 0,70 70-1,19-35 1,52 17-1,0-34 1,-35-36 0,35 0-1,-124 0 1,1 0 0,-36 0-1,-52 53 1,-54 35-1,107-53-15,-89 53 16,71-52-16,-71 69 16,-18 1-1,71-35 1,53-54 15,-17-17-15,17-17 15,17-18-31</inkml:trace>
  <inkml:trace contextRef="#ctx0" brushRef="#br0" timeOffset="58343.13">5627 10107 0,'0'0'0,"0"-18"0,0 1 16,17-1 15,19 1-31,34-19 16,-34 19-16,87-72 15,-35 19 1,-17-36 15,-89 71-15,-70 35-1,35 17-15,-106 36 16,106-17-16,-141 69 16,124-34-1,105-18 1,71 0 0,106 0-1,-160-36-15,142 36 16,-88 35-1,-106 1 1,-106 34 0,-70-17-1,17-88 1,-52-36 15,122-35-15,1-53-1,88 0 1,53 53 0,71 1-1</inkml:trace>
  <inkml:trace contextRef="#ctx0" brushRef="#br0" timeOffset="58614.88">6615 9719 0,'-71'71'31,"71"-36"-31,-18-18 16,1 107-16,-36 35 31,35-106-31,1 17 15,17 71 1,0-123-16,0 52 16,17-105 15,1 18-31</inkml:trace>
  <inkml:trace contextRef="#ctx0" brushRef="#br0" timeOffset="58825.82">6315 10160 0,'0'0'15,"-18"0"-15,53 0 47,-17-18-47,35 1 16,70-36-1,-34 35 1,-54 18-16</inkml:trace>
  <inkml:trace contextRef="#ctx0" brushRef="#br0" timeOffset="59492.07">6950 10178 0,'0'17'0,"0"-34"0,-18 52 15,18-17-15,0-1 16,18-17 15,35 0-31,35-53 16,-71 18 15,1-18-15,-18 35-16,-18 18 15,-34 0 1,-54 53 0,35 53-1,36 0 1,35-35 0,0-54-16,70 1 15,54-36 1,-18-52-1,35-1 1,-35-17 0,-53 17-1,-53 54 1,17-36-16,-17 70 47,-17 36-32,-19 71 1,36-1 0,0 89-1,0-141-15,0 123 16,0-106-16,-17 159 16,17 53-1,-36-89 1,36-87-1,-17-89 1,17-141 15,0 71-15,0-71-16</inkml:trace>
  <inkml:trace contextRef="#ctx0" brushRef="#br0" timeOffset="59825.31">7497 10248 0,'0'0'0,"0"-35"15,-18 0-15,0-54 16,18 1 0,53 35-1,-35 36-15,105 17 16,-17 35-1,-71 36 1,-17 34 0,-106-16-1,0-37 1,52-34 0,-69 17-1,52-35 1,70-35 15,1 35-31,0-18 0</inkml:trace>
  <inkml:trace contextRef="#ctx0" brushRef="#br0" timeOffset="60242.13">8273 10001 0,'0'-17'0,"0"34"0,0-52 0,0 17 16,0 1 0,-53 17-1,-35 53 1,35-18 15,35 18-15,18-36-1,88 1 1,-17 0 0,-1 17-1,-52 0 1,-18 18 0,-71-18-1,54-35-15,-107 36 16,36-36-1,53 0 1,17 0 0,18-36-1,0 19 1</inkml:trace>
  <inkml:trace contextRef="#ctx0" brushRef="#br0" timeOffset="60711.14">9842 9490 0,'0'-18'0,"0"36"0,0-54 15,-52 36 1,52 36 0,0-19-16,0 72 15,0 122 1,-18-70 0,-17 18-1,17-35 1,36-124 15,52-36-15</inkml:trace>
  <inkml:trace contextRef="#ctx0" brushRef="#br0" timeOffset="61075.1">10231 9790 0,'0'0'15,"0"17"-15,0 18 16,-18 1-16,-17 52 16,-18 0-1,53-53-15,-18 36 16,18-36-16,0 1 16,71-19-1,17-17 1,0-70-1,-17-19 1,-71 72-16,17-54 16,-34 1-1,-72 70 1,1 0 15,0 17-15,70 1-1,1-18 1,-1-18-16</inkml:trace>
  <inkml:trace contextRef="#ctx0" brushRef="#br0" timeOffset="61274.71">9578 9737 0,'0'0'15,"-18"0"-15,1 0 0,34-18 16,19 0-16,87-35 16,89 18-1,-54 18 1,-122 17 0,17 0-1,-36 0-15,1 0 0</inkml:trace>
  <inkml:trace contextRef="#ctx0" brushRef="#br0" timeOffset="61693.21">12153 9596 0,'18'17'0,"-36"-34"0,36 52 16,-18-18-16,0 19 16,-53 34-1,35-17 1,18-18 0,88-35-1,-70 0-15,88-52 16,-71 34-16,71-70 15,-18-18 1</inkml:trace>
  <inkml:trace contextRef="#ctx0" brushRef="#br0" timeOffset="62791.57">12559 9278 0,'-88'35'31,"70"18"-15,18-35-16,0 158 15,0 36 1,18-36 0,-1-52-1,1-107-15,-18 19 16,18-1 0,-36-35-1,-70-18 1,0-17-1,-36-35 1,18 34 0,124 124 15,0-52-15,52 34-1,18-17 1,36 0-1,-89-53-15,89 0 16,34-70 0,-52-1-1,-18-52 1,-70-19 0,-18 54-1,-18 0 1,18 141-1,0 88 1,0-53 0,-35 36-1,35-54 1,-18-52 15,18-53 0,18 17-31,17-53 16,1-34 0,34-1-1,18 35 1,-70 54-16,53 34 16,-19 71-1,-34-17 1,-18 17-1,18-17 1,35-54 0,35-17-1,0-53 1,18-17 15,-36-18-15,1-18-1,-71 35 1,-35 71 0,-36 71-1,36 17 1,35-17 0,35-18-1,-17-36-15,35 1 16,-18-18-1,-53 0 17,1 0-17,-72 0-15,72 0 16,-18-18 15,17 71-15</inkml:trace>
  <inkml:trace contextRef="#ctx0" brushRef="#br0" timeOffset="64457.87">13652 10178 0,'18'0'16,"53"-18"0,52-17-1,-335 88-15,459-124 0,-141 18 16,-70 53-16,52-53 16,18-35-1,-106 0 1,-18 35-1,18 35 1,-18 36 0,18 17-16,-17 36 15,-19 70 1,36 18 15,0 88-15,0 52-1,-35-87 1,-18 159 0,0-142-1,18-53 1,0-105 0,17-89-1,18-52 1,0 17-16,53-177 15,-18-122 1,53-36 0,-70 35-1,-36 71 1,18 229 0,0-71-1,0 89-15,36-124 16,52 106-1,35 88 1,-52 18 0,35 36-1,-89-1 1,-17-53-16,0 18 16,-105-18-1,-1-17 1,35-18-1,36 0 1,17 0 0,18 35-1,53-17 1,0-1 15,53-17-15,17-35-1,-34 0 1,-54 17-16,71-70 16,-53-18-1,-36 18 1,-17 0 0,-35 88-1,0 53 1,-1 35-1,36 35 1,0-34 0,0-54-1,71-17 1,17-36 15,0-35-15,-52 35-16,52-52 15,88-54 1,-88 1 0,-35 70-1,-17 35 1,-36 36 0,0 35-1,0-36 1,0 1-1,0-53 17,0 17-17,0 1-15,-36-36 16,1 53 15,-18 17-15,0 54-1,0 52 1,53 18 0,0-70-1,71-18 1,-1-53 0,54 0-1,-89 0-15,53-35 16,-70 17-16,70-88 15,-70-53 1,17 36 0,-35-53-1,18 70 1,-18 70 0,0 72 15,-18 52-16,-35 71 1,36-36 0,-1 18-1,18-106-15,0 18 16,18-35-16,35 35 16,-1-53-1,19 0 1,0-71-1,-19-34 1,-52 87-16</inkml:trace>
  <inkml:trace contextRef="#ctx0" brushRef="#br0" timeOffset="64658.67">15752 9578 0,'0'0'0,"-18"0"16,36 0-16,-1 0 16,1 0-1,52-18 1,19-17 0,-19 17-1,-52 1-15,-1 17 0</inkml:trace>
  <inkml:trace contextRef="#ctx0" brushRef="#br0" timeOffset="65711.45">17480 9807 0,'53'-17'16,"-35"17"0,-1-18-16,1 0 0,35-52 31,-35-36-16,-18 18 1,0 70-16,-53-88 16,-53 71-1,18 35 1,-36 88 0,36 89-1,70-125-15,1 37 16,-1 69-1,53-87 1,36-71 0,52-18-1,18-52 1,-35-36 15,-88 71-31,70-124 16,-88-35-1,0 70 1,0-34 0,-18 69-1,18 72 1,-52 123 0,16 70-1,36-35 1,0 53-1,36-70 1,16-54 0,-34-70-16,70 0 15,18-17 1,-35-36 15,-1-53-15,-52 0-1,-18 71 1,0 17-16,0 36 16,0 88-1,0-36 1,0 18 0,0-52-1,0-19 1,0-87 15,0-1-15</inkml:trace>
  <inkml:trace contextRef="#ctx0" brushRef="#br0" timeOffset="65891.62">18221 9278 0,'0'0'0,"0"-18"31,-18 18-15,18 18-1,0 0 1,18-1 0,0-17-16,-1 0 0</inkml:trace>
  <inkml:trace contextRef="#ctx0" brushRef="#br0" timeOffset="68641.66">18768 9419 0,'0'0'0,"35"-17"16,-17-19 0,-36 36 15,-53 0-16,1 36 1,35-36-16,-54 35 16,54-18-16,-18 19 15,53-1 1,53-17 0,71-1-1,-1 36 1,-35 0-1,-88 0 1,0 0 0,-53-18-1,0-17 1,-35-18 15,71 0-31,-36-35 16,17-1-1,19 1 1,-1 35 0,53 35 15,-17-17-31,0 0 0,35 17 16,0-35-1,52 0 1,19 0-1,17-18 1,-35-17 0,0-71-1,-89 0 1,-17 36 15,-53-1-15,-17 54-1,-18 34 1,-1 71 0,37 18-1,34 0 1,18-53 0,18-18-1,52-35 1,36-35-1,-36-36 1,-17-17 0,-53 18-1,0 17 1,0 70 31,-17 1-47,17 0 0,-18 17 15,18 53 1,0-17 0,35-36-1,18-17 1,88-18 0,-17-53-1,-36-18 1,-17-35-1,-36-17 1,-17 17 0,-18 88-16,17-52 15,-17 70 32,-17 53-31,17-36-16,-18 54 15,-17 52 1,17-34 0,18-72-16,-18 71 15,18-70 1,0-36 15,18-17-15,35-35-1,-53 52-15,70-70 16,19 17 0,-19 54-1,1 17 1,-1 70 0,-70-17 15,0-35-31,0 52 15,-35 1 1,0-54 0,-18 1-1,18-18 1,-1-53 0,1 18-1,35 17 1,-18 36-1,1 17 1,17 18 0,17 0-1,1-53-15,53 18 16,-1-18 15,89-36-15,-36-17-1,-34-35 1,-72 71-16,18-72 16,-35 54-16,36-124 15,-36 53 1,0 1 0,0 52-1,-36 70 1,1 54-1,0 35 1,35 17 0,0 1-1,35-36 1,18-35 0,53-18 15,0-35-16,-18-18 1,35-34 0,-52-54-1,-53 35 1,35 1 0,-106 70-1,-53 0 16,71 35-31,17 35 16,18-17 0,18 18-1,-1-53-15,89 17 16,0-18 0,53-17 15,70-17-16,-106-36 1,36-18 0,-53-34-1,-36 34 1,-52 18 0,-106 53-1,-71 18 1,0 52-1,36 18 1,88-35 0,35 0-1,35 0 1,53-53 0,-70 0-1,70 0 1,-53 0-16,71-35 15,-35-18 1,-18-35 0,-18-53-1,-18 17 1,1-35 0,-18 107-16,18-54 15,-1 70 1,-17 36-1,0 177 1,-53 17 0,1-35-1,52-124-15,0 71 16,17-18 15,71-35-31,1-53 31,34 0-15,1-53 0,17-35-1,-36 0 1,-87 52 0,-36 19-16</inkml:trace>
  <inkml:trace contextRef="#ctx0" brushRef="#br0" timeOffset="70507.67">9543 11359 0,'-18'0'0,"36"0"0,-54 18 0,36 0 31,0-1-31,36 1 16,34 0-1,-52-18-15,70 0 16,71-71 0,-36-17-1,-70 35 1,-53 0 0,-123 35 15,-54 54-16,19 52 1,105 35 0,53-34-1,35-1 1,71-35 0,35-53-1,-18 0 1,-52-18-1,-71 0 1,-53 18 0,-106 18-1,53 35 1,71-35-16,-71 87 31,89 1-31,17-18 31,88-17-15,35-71 0,-87 0-16,105-35 15,53-71 1,0-18 0,-88 19-1,-18-37 1,-88 1-1,0 106-15,0-53 16,-18 70 0,-17 89-1,0 35 1,-1 52 0,36 1 15,0-141-31,0 105 15,53-70 1,71-35 0,34-36-1,-16-17 1,16-36 0,-122 54-16,69-72 15,-87 19 1,-18-18-1,-35 70 1,-36 36 0,18 52-1,36 1 1,17-36-16,0 36 16,35-36 15,71-17-16,17-18 1,36-53 0,-88 0-1,-1-35 1,-52-18 0,-18 53-1,0 88 16,0 18-31,0 0 16,0 17 0,-18-17-1,18-17 1,0-54 31,0 0-32,0 1-15,18-54 16,-1 54-16,-17-54 16,53 0-1,-17 36 1,34 35 0,-52 0-16,52 71 15,-34-1 1,-1 1-1,-17-36 1,-1-17 0,1-1-1,17-52 1</inkml:trace>
  <inkml:trace contextRef="#ctx0" brushRef="#br0" timeOffset="71740.32">12136 11642 0,'17'-36'16,"1"19"-16,17-71 15,36 17 1,-212 283-16,423-459 16,-265 247-16,-17 70 31,0-52-31,0 52 16,0 19-1,0-36 1,0 17-1,18-52-15,53 17 16,17-35 0,35-18-1,1-35 1,-54 1 0,-17-37-1,-53 54 1,-35-35-1,0-1 1,-18 71 0,17 35-1,1 53 1,35 1 0,0-54-16,18 18 15,70-18 1,18-17-1,35-18 1,35-36 0,-87-16-1,-37-19 1,-34 0 0,0 36 15,-36 18-16,-35 52 1,36 18 0,17-36-16,-36 36 15,36 0 1,0-35 0,18-18 15,0-18-16,17-35 1,0 18 0,18-36-16,-18-17 15,-17 53 1,105 300 78,-105-265-63,0 0-31,-1 0 16,1 0-16,17 0 15,-17-18-15,35-17 16,35-36-1,-17-52 1,-1 17 0,1-53-1,-54 36 1,-17 87-16,0-17 31,0 36-15,0 34-1,-35 72 1,0 16 0,35-69-16,-18 87 15,18-35 1,0 18 0,0-53-1,53-18 1,18-35-1,-19 0 1,-34 0-16,53-35 16,-18-18-1</inkml:trace>
  <inkml:trace contextRef="#ctx0" brushRef="#br0" timeOffset="71756.5">14587 11448 0</inkml:trace>
  <inkml:trace contextRef="#ctx0" brushRef="#br0" timeOffset="71791.23">14499 11359 0,'-17'0'0,"17"-17"0</inkml:trace>
  <inkml:trace contextRef="#ctx0" brushRef="#br0" timeOffset="72073.81">14076 11095 0,'0'0'0,"-35"0"15,105 0 16,18 0-15,18-18 0,18 1-1,-54-1 1,-52 18-16,17 0 16,-35-18-1,-18-17 32,-34 35-47</inkml:trace>
  <inkml:trace contextRef="#ctx0" brushRef="#br0" timeOffset="72270.53">10760 10954 0,'-159'0'15,"318"0"-15,-477 0 0</inkml:trace>
  <inkml:trace contextRef="#ctx0" brushRef="#br0" timeOffset="73140.08">7655 10936 0,'0'0'0,"-17"0"0,-124 0 31,123 0-31,0 0 0,36 0 47,0 0-47,17 0 0,71 0 16,105 0-1,1 0 1,105 0-1,142 0 1,-141 0 0,123 0-1,88 0 1,35 0 0,-123 0-1,194 0 16,-476 0-31,476 0 16,-106 0 0,159 0-1,18 0 1,17 0 0,-194 0-1,-335 0-15,511 0 16,1 0-1,-212 0 1,159 18 0,-36-18-1,-476 0 1,159 0-16,-159 0 0,406 0 31,-53 0-15,-212 0-1,0-18 1,-141 18 0,-105 0-1,-178 0 17,72 0-32,17 18 0</inkml:trace>
  <inkml:trace contextRef="#ctx0" brushRef="#br0" timeOffset="73875.25">10089 12471 0,'0'0'0,"-52"0"0,-1 0 0,-124 17 31,142 1-31,-53-18 0,52 0 16,-34 0-1,88 0 1,176 0 0,70-18-1,89 1 1,-36 17-1,336 0 1,-36-18 0,1 18-1,17-35 1,-194 35 0,176-36 15,-299 1-16,-177 0 1,-106 17 0,-53 1-1,-35-19 1,-52 19 0</inkml:trace>
  <inkml:trace contextRef="#ctx0" brushRef="#br0" timeOffset="75173.08">12012 11783 0,'0'-18'62,"18"18"-46,88-70 15,-89 70-31,1-36 16,17 19-1,0-19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2T02:15:53.9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9366 741 0,'0'0'15,"18"-18"-15,-18-17 16,0 17 0,0 1-16,0-1 15,0 0 1,0 36 15,0 35-15,0 53-1,0 88 1,0 0 0,-18-71-1,18-87-15,-17 52 16,17-71-16,-18 36 16,18-35-1,0-36 16,0-17-15,35 0 0</inkml:trace>
  <inkml:trace contextRef="#ctx0" brushRef="#br0" timeOffset="283.25">9842 1023 0,'0'0'0,"-88"88"31,71-70-31,-72 70 16,-16 36 0,52-72-1,0 19 1,35-53-1,18-36 17,0 0-17,0-17-15,53-35 16</inkml:trace>
  <inkml:trace contextRef="#ctx0" brushRef="#br0" timeOffset="503.16">9719 1076 0,'0'0'16,"35"0"0,1 71-1,-1-1 1,35 54 0,-70-72-1,36 1 1,-19-35-1,1-36 17</inkml:trace>
  <inkml:trace contextRef="#ctx0" brushRef="#br0" timeOffset="783.82">10213 706 0,'0'0'0,"0"-18"0,0 36 15,0-1 1,-35 124 0,17 36-1,0-54 1,1-88-16,-19 71 15,36-70-15,-35 16 16,18 19 0,17-53 15</inkml:trace>
  <inkml:trace contextRef="#ctx0" brushRef="#br0" timeOffset="1233.18">10336 1252 0,'0'18'0,"0"0"0,0-1 31,18-17 0,17-17-31,-17-1 16,52-17-16,-34-1 16,-19 19-1,1-54 1,-18 54 0,0-1-1,-71 36 1,19 52-1,-1 18 1,35-17 0,18-53-16,0 70 15,18-35 1,35-53 0,52 0-1,-34 0 1,88-71-1,-142 53 1</inkml:trace>
  <inkml:trace contextRef="#ctx0" brushRef="#br0" timeOffset="1800.49">11042 829 0,'0'-35'0,"0"70"0,0-88 0,0 35 16,-35 54 15,17-19-31,0 89 16,18 0-1,-17 35 1,-1-53 0,18-52-16,-18 34 15,1-17 1,17-35-1,0-36 17,0-17-17,0 0 1,0-18 0,35 0-1,71-35 1,17 35-1,1 35 1,17 36 0,-123-18-16,35 53 15,-53 35 1,-53 0 0,-36-35-1,-52 17 1,35-34-1,1-36 1,16 0 0,72-18 15,17 0-15,0-17-16</inkml:trace>
  <inkml:trace contextRef="#ctx0" brushRef="#br0" timeOffset="4899.64">11800 1005 0,'18'0'0,"17"0"31,-17 0-31,17 0 16,36-35 0,-36 17-16,36-17 15,-1-35 1,-35-1-1,-35 53-15,-17-17 16,-71 35 0,-18 0 15,18 88-15,35 18-1,53-18 1,17-35-1,72-53 1,16 0 0,-16-17-1,-37-1 1,-69 18 15,-1 18-31,-88 52 16,-17 1-1,52 35 1,54-18 0,17-18-1,53-52 17,52-18-17,19 0 1,35-53-1,-36-35 1,-52-36 0,-54 89-16,19-124 15,-19 1 1,1 34 0,0 107-1,-36 87 16,0 1-15,1 17-16,-19 88 16,19-35-1,17-52 17,0-1-17,53-71 1,-36-17-16,89 0 15,0 0 1,17-53 0,1-17-1,-107-18 1,-17 17 0,-35 36-1,-18 35 1,0 53-1,0 17 1,53 1 0,0-53-16,0 17 15,0-18 1,36 1 0,34 0-1,36-18 1,0-18-1,0-35 1,-36-17 0,-52 52-16,17-88 15,-17 36 1,-18 52 0,0 89 15,0-54-31,0 54 15,-18-54-15,18 54 16,-17-18 0,17-18-1,-18-17 17,18-36-1,0 0-31,35-17 15,-17-18 1,52-53 0,-17 1-1,0 52 1,0 53 0,-35 0-16,17 53 15,-17 0 1,-1 35-1,1-18 1,0-17 0,-18-35-1,17-18 17,19 0-17,-19-35 1,54-18-1,-18-36 1,53-69 0,-1 52-1,-52 88 1,-53 53 15,0-17-31,0 35 16,0 71-1,0-107-15,0 89 16,0-53 0,71-18-1,17-17 17,-17-18-17,-36 0-15,53-35 16,-53 35-16,71-71 15,-53-17 1,0-18 0,-53 35-1,0 54 1,-53 34 0,35-17-16,-34 53 15,16 53 1,36-35-1,0-1 1,53-52 0,18-18-1,70 0 17,-53 0-17,18-71 1,-36-17-1,-17 0 1,-35-18 0,-18 53-1,0 71 1,-53 70 0,35-17-1,-17 34 1,35-87-16,0 35 15,-17-35-15,17 35 16,0-36 0,17-17 31,1-17-47,35-54 31,-36 53-31,19-35 15,-19 36-15,89-107 16,0 36 0,-36 88-1,1 0 1,-53 71 0,-18 17-1,0 0 1,17-17-1,1-36 1,53 0 0,-1-35-1,-52 0 1,52-53-16,-34 0 31,34-70-15,-17-18-1,-18-36 1,-35 36 0,0 106-16,0 0 15,-17 52 17,17 1-17,-18 0-15,0 87 16,1 54-1,-1-18 1,18-17 0,0-54-1,0-17 1,53-35 15,18-18-15,17 0-1,0 0 1,-17-35 0,-1-18-1,-70 0 1</inkml:trace>
  <inkml:trace contextRef="#ctx0" brushRef="#br0" timeOffset="5133.27">15963 864 0,'-17'0'0,"34"0"0,-17 0 32,18 0-32,-1 0 15,89 0 1,18 0-1,-18 0 1,-71 0 0,0-17-1</inkml:trace>
  <inkml:trace contextRef="#ctx0" brushRef="#br0" timeOffset="5783.22">17762 1076 0,'0'-159'0,"0"318"0,0-441 16,18-18 0,-18 265-1,0 52 48,0 1-63,0 0 15,0-1-15,0 18 16,0-17-16,-18 35 16,1-35-16,17 17 15,-18 0 1,18-17 0,0-1-1</inkml:trace>
  <inkml:trace contextRef="#ctx0" brushRef="#br0" timeOffset="6366.17">17533 882 0,'0'18'0,"0"-36"0,-18 53 31,36-35-16,0 0-15,-1 0 0,89 0 16,-18 18 0,18-18-1,-53 0 1,-35 0 15,-18-18 0,0-17-15,0 17-16</inkml:trace>
  <inkml:trace contextRef="#ctx0" brushRef="#br0" timeOffset="6701.46">17604 547 0,'0'0'0,"17"0"47,1 0-47,17 0 16,-17 0-16,52 0 15,-17 0 1,18 0 0,-54 0-16,19-18 15,-1 18 1,-35-17 15</inkml:trace>
  <inkml:trace contextRef="#ctx0" brushRef="#br0" timeOffset="7466.12">18027 265 0,'0'-18'0,"-18"0"0,-17 1 16,-36-1 0,-34 18-1,16 0 1,-16 18 0,69-1-16,-17 19 15,36-1-15,-89 53 16,35-17-1,18 34 1,36 1 0,17 0-1,17 35 17,19-53-17,52 1 1,0-36-1,71-18 1,-36-18 0,54-17-1,-142 0-15,106-35 16,18-18 0,-18-53-1,-70 1 1,17-37-1,-71 19 1,-17 0 0,-70 34-1,-36-34 1,0 35 15,-17 17-15,-1 36-1,1 17 1,17 18 0,-18 35-1,19 18 1,52-17 0,-18 34-1,18-17 1,36-35-16</inkml:trace>
  <inkml:trace contextRef="#ctx0" brushRef="#br0" timeOffset="8816.7">8961 1940 0,'-18'0'0,"36"0"0,-54 0 0,19 0 31,-1 0-31,0 0 15,36 0 17,0 0-17,-1 0-15,71 0 16,36 0 0,-36 0-1,53 0 1,0 0-1,106 0 1,-176 18-16,141-18 16,87 35-1,-16-35 17,-54 18-17,71-18 1,-18 0-1,-17 17 1,17-17 0,-71 0-1,54 0 1,-18 0 0,-53 0-1,-123 0-15,140 0 16,-140 0-16,140 0 15,36 0 1,36 0 0,-72 0-1,160 0 17,-195 0-17,36 0 1,17 0-1,-35-17 1,35 17 0,-70 0-1,-124 0-15,124-18 16,-35 18 0,-19 0-1,-34 0 1,-36 0-1,18-17 1,-17 17 0,-1 0-1,-18-18 1,-87-17 31</inkml:trace>
  <inkml:trace contextRef="#ctx0" brushRef="#br0" timeOffset="9732.95">9102 2275 0,'17'0'0,"-34"0"0,87 0 0,-52 0 15,17-17 1,-17 17 0,-36 0-1,-35 17 1,-106 54-1,-87 52 1,34-17 0,-141 71-1,247-124 1,-88 35-16,88-53 16,-246 159-1,-1-18 1,124-52-1,-54-1 1,107-34 0,-18-19-1,141-52-15,-53-1 16,71-17 0,35-35 15,35 0-16,-17 0 1</inkml:trace>
  <inkml:trace contextRef="#ctx0" brushRef="#br0" timeOffset="10218.31">6456 3193 0,'0'0'0,"17"0"15,1 0 1,-18 17 0,0 19-1,-70 52 1,-19 18 0,19-36-1,-18 1 1,70-54-16,-35 19 15,-18-19 1,54 1 0,34-18 31,1 0-32,70 0 1,36 18-1,-1-1 1,18 18 0,-17 1-1,-89-36-15,18 17 16,-35 1 0,17-18-1,0 0 1,53-35-1</inkml:trace>
  <inkml:trace contextRef="#ctx0" brushRef="#br0" timeOffset="11064.64">13229 2364 0,'0'-18'0,"0"36"0,0-71 16,0 70 31,-17 1-47,17 17 15,-36 71 1,36 106-1,-17-36 1,17-123-16,0 176 16,0-35-1,0 36 1,17-36 0,-17-71-1,36 54 1,-19-72-1,-17-52 1,0-17 0,-17-72 15,-1 19-15,0-36-16,1 35 15</inkml:trace>
  <inkml:trace contextRef="#ctx0" brushRef="#br0" timeOffset="11416.23">12771 3863 0,'0'0'16,"-18"0"-16,0 0 0,36 0 46,70 18-30,-70-1-16,52 54 16,36 35-1,-18-18 1,-35-18 15,-17-17-15,-19-17-1,1-54 17,-1-35-17,19 0 1,-19 18-16</inkml:trace>
  <inkml:trace contextRef="#ctx0" brushRef="#br0" timeOffset="11648.37">13652 3792 0,'0'18'31,"0"0"-31,-17-1 0,-1 1 0,-52 70 31,52-53-31,-53 71 16,1 0-1,17-18 1,53-70 0,18-53 15</inkml:trace>
  <inkml:trace contextRef="#ctx0" brushRef="#br0" timeOffset="12531.78">16686 2328 0,'0'-17'0,"0"34"0,-17-34 15,-1-19 1,0 36-16,18-17 16,0-1-1,0 36 16,53 52-15,-17-52-16,34 88 16,-35-71-16,54 89 15,52 52 1,0-53 15,106 36-15,35 18-1,-17-19 1,17-34 0,-70-36-1,-1 0 1,-105-35 0,-53-53-1,-35 18 1,-18-36 31,0 0-32,0-17 1</inkml:trace>
  <inkml:trace contextRef="#ctx0" brushRef="#br0" timeOffset="13035.68">18856 3334 0,'-18'0'0,"36"0"16,-36-18-16,1 18 0,-1 0 31,18 18-31,0-1 16,0 54-1,35 17 1,1-35 0,52 18-1,-18-36 1,1-35 0,-36 0 15,-17 0 0,-36 0-15,-52 18-1,-19 34 1,19-16 0,-18 17-1,52-36-15,-17 1 16,36 0-16,-18-1 15,17-17 1,0 0 15,-17-17-15,17 17 0</inkml:trace>
  <inkml:trace contextRef="#ctx0" brushRef="#br0" timeOffset="13898.73">1887 3775 0,'0'-18'16,"-35"18"-1,17 0 1,1 18-16,-1 52 16,1-34-16,-1 140 15,0 18 1,-17-71 0,17 1 15,18-54-16,0-52 1,0-71 15,0 36-31</inkml:trace>
  <inkml:trace contextRef="#ctx0" brushRef="#br0" timeOffset="14231.19">1640 4004 0,'0'-35'0,"0"70"0,0-123 16,0 17 0,18 54-1,35-36-15,35 35 16,18 18 15,-71 0-31,53 53 16,18 70-1,0 36 1,-106 18 0,0-54-1,-35-17 1,35-88-16,-35 17 16,17 0-1,-17-35 1,17-35-1,0-18 1</inkml:trace>
  <inkml:trace contextRef="#ctx0" brushRef="#br0" timeOffset="14342.82">1711 4322 0</inkml:trace>
  <inkml:trace contextRef="#ctx0" brushRef="#br0" timeOffset="14483.97">1887 4322 0,'18'0'0,"17"0"16,71-36 0,-18 36-1,-52 0 1,-19 0-16,1 0 15,-1-17 1</inkml:trace>
  <inkml:trace contextRef="#ctx0" brushRef="#br0" timeOffset="16164.95">2840 4092 0,'0'0'0,"0"-17"0,-53-1 31,0 18-15,35 18-16,-35 34 16,-35 72-1,88 17 1,0-35-1,18-36 1,52-17 0,54-53-1,-36 0 1,18-70 15,0-18-15,-18-36-1,-53 18 1,1-70 0,-36 141-16,0-71 15,0 88 1,-36 53 15,19-17-31,-1 53 16,-35 105-1,53-17 1,0-71 0,0 0-1,71-35 1,17-35 15,-71-18-31,54 0 16,52-36-1,-17-34 1,-35-36 0,-53 53-1,-1-17 1,-17 52-16,-17 18 31,-19 35-15,1 53-1,35 1 1,0-36 0,0-36-16,0 54 15,71-54 1,-36-17 0,53 0 15,0-35-16,-17-18 1,-18-17 0,-36 52-16,36-70 15,-35 17 1,-18 54 0,0 87 15,0-52-31,-18 52 15,1-52-15,-1 70 16,18-35 0,0-18-1,18-35 1,52 0 15,1-53-15,-54 36-16,1-36 15,-18-18 1,-18 1 0,1 35-1,-1 35 1,0 0-16,18-36 31,36 1-15,52 0-1,-70 17-15,52 0 16,18 18 0,0 36-1,-70 34 17,17 18-17,-35-17 1,0 0-1,0-36 1,0-18 0,0 1-1,0-53 17,0-36-17,36-17 1,-19 53-16,71-71 15,1 35 1,17 36 0,-18 35-1,-35 71 1,-53 17 15,0-53-31,0 18 16,-36 18-1,1-36 1,35-17 0,35-36 15,-17 0-31,53-17 16</inkml:trace>
  <inkml:trace contextRef="#ctx0" brushRef="#br0" timeOffset="16567.41">5503 4216 0,'0'-18'16,"0"-17"-16,0 17 15,-70 18 1,-1 35 15,18 36-15,53-18-1,0-18 1,36 0 0,52-17-1,0 0 1,0 17 0,-70-17-1,-18 17 1,-35 0-1,17-35-15,-70 35 16,-1-35 0,37 18-1,-1-18 1,17-18 0,1-70 15</inkml:trace>
  <inkml:trace contextRef="#ctx0" brushRef="#br0" timeOffset="16830.93">4780 3757 0,'-18'0'0,"36"0"0,-71-18 15,18 36-15,17-18 16,18-18 47,-17 1-48,-1 17-15,0 0 16</inkml:trace>
  <inkml:trace contextRef="#ctx0" brushRef="#br0" timeOffset="17080.73">3316 4110 0,'0'0'31,"18"0"-15,70 17-16,18-34 15,17-18 1,-35 17 0,-70 18-1,0 18 1</inkml:trace>
  <inkml:trace contextRef="#ctx0" brushRef="#br0" timeOffset="17747.72">1411 5362 0,'0'0'0,"-18"0"0,1 0 31,34 0 16,1 0-47,17 0 0,106 0 15,-88 0-15,177 0 16,158-35 0,123 17-1,-123 1 1,177-1 0,-18-17 15,-406 35-31,247-18 15,53-17 1,-88 17 0,-107 18-1,-157 0 1,-54 0 0,-53 0 15,18-17 0,18-1-31</inkml:trace>
  <inkml:trace contextRef="#ctx0" brushRef="#br0" timeOffset="19198.83">11289 4621 0,'35'-53'16,"-35"36"-1,35-18-15,-35 17 16,0-35-1,-35 18 1,-71 17 0,-52 18-1,16 18 1,-52 70 0,159-70-16,-71 87 15,89-34 1,17-53-1,70-1 1,89-34 0,88-54-1,-106 0 1,-17 19 15,-89 34-15,-35 0-1,0 71 17,0-35-32,0 105 15,0 54 1,0-19 0,0 72-1,0 17 1,35 17-1,-35 1 1,-18-159 0,36 0-1,-177-36 1,1-70 15,34-53-15,-52-106-1,70-17 1,106-18 0,35 18-1,71 70 1,53-35 0,70-36-1,-70 54 1</inkml:trace>
  <inkml:trace contextRef="#ctx0" brushRef="#br0" timeOffset="20065.07">11765 4851 0,'18'-18'15,"-1"18"-15,1-18 16,0-17-1,17 0 1,-35 0 0,0-1-1,-71 36 1,1 18 0,52-18-16,-17 53 15,-18 88 1,53-35-1,0-89-15,18 72 16,35-54 0,52-17-1,19-54 1,52-52 0,-70 0 15,-71 53-31,54-107 15,-54 19 1,-35 52 0,0 19-1,-18 52 1,-17 35 0,17-18-16,1 89 15,-1-18 1,0 36-1,18-36 1,53-53 0,0-17-1,18-36 1,-1-52 15,-17-1-31,-35-52 31,17-1-15,-17 54 0,-18 52-16,0-17 15,0 88 17,-18 53-17,-17 35 1,17-53-1,18-53-15,0 36 16,0 17 0,0-106 31,18-17-47,-18 17 15,0-17-15</inkml:trace>
  <inkml:trace contextRef="#ctx0" brushRef="#br0" timeOffset="20297.82">12188 4762 0,'36'0'31,"-19"0"-31,72 0 15,-19 0 1,36-35 0,-18 18-1,-70 17-15,70-18 16,-70 18 0</inkml:trace>
  <inkml:trace contextRef="#ctx0" brushRef="#br0" timeOffset="20680.74">12859 4798 0,'0'0'0,"17"0"16,19 0 0,34-36-1,1-16 1,-18 16-1,-53 19-15,0-1 16,-18 0 0,-70 36-1,0 35 1,35 35 0,35 18 15,18 17-16,53-52 1,0-71 0,70 0-1,1-18 1,-106 1-16,52-36 16,-35 35-16</inkml:trace>
  <inkml:trace contextRef="#ctx0" brushRef="#br0" timeOffset="21064">13335 4762 0,'0'-17'0,"0"34"0,18-52 16,17 0-1,-17 35 1,52-18-16,36 1 16,-18 17 15,-35 17-16,-35 36 1,-18 35 0,0-70-16,-36 53 15,1-18 1,17-36 0,18-34 15,0-36-16,18 17 1,-18 1-16,53-36 16,0 1-1,35 17 1,18 35 0,-71 1-1</inkml:trace>
  <inkml:trace contextRef="#ctx0" brushRef="#br0" timeOffset="21480.76">14411 4586 0,'53'0'16,"-106"0"-16,124-18 0,-36 18 15,0-17 1,-35-1 0,-70 18-1,52 0-15,-53 18 16,1 17-1,34 18 1,19 0 0,17-35-1,53 17 1,-36-18-16,72 19 31,-1-1-15,-18 0-1,-52 18 1,-18-17 0,-53 34-1,-35-35 1,17-35 0,1 18-1,-18-18 1,-18-18-1,70 18-15</inkml:trace>
  <inkml:trace contextRef="#ctx0" brushRef="#br0" timeOffset="21964.7">11501 5380 0,'-53'17'0,"106"-34"0,-159 34 0,53 1 16,0-18-16,-71 18 16,19-1-1,87-17 1,124 0-1,35 0 1,106-35 0,141 0-1,-282 35-15,264-18 16,195-17 0,-54 17 15,-193 18-16,17-17 1,-141 17 0,-106 0-1,-70 0 1,-18-18 0,17 18 15,36-35-16</inkml:trace>
  <inkml:trace contextRef="#ctx0" brushRef="#br0" timeOffset="22713.8">16492 4339 0,'0'0'0,"0"-17"0,0-36 31,0 35-31,36 18 16,52 35 0,35 106-1,-35-35 1,-35 71-1,-53-72 1,0-87-16,0 70 16,0-52-1,0-54 17,0-17-17,18-36-15,35-70 31,18-35-15,-19 17 0,-34 71-1,0 52 1,-1 36 0,-17 36-1,0 34 1,0 1-1</inkml:trace>
  <inkml:trace contextRef="#ctx0" brushRef="#br0" timeOffset="23564.31">17268 4727 0,'18'0'0,"-36"0"0,54 0 0,34 0 31,1-35-15,-36-18 0,-17 53-16,-18-53 15,0 35 1,-53 18 0,-35 18-1,35 35 1,17 18-1,36-1 1,0-35 0,71-35-1,35 0 1,35-17 0,-53-19-1,0-16 16,-70 34-31,0-53 16,-1 18 0,1 18-1,35 18 1,0 17 0,17 35-1,-52-18-15,52 19 16,-17 52-1,-53-18 1,0-17 0,-53-35-1,36 0 1,17-71 15,0 35-15,0-17-1,70-71 1,1 18 0,-36 70-16,1 1 15,-1 17-15,53 0 16,-35 35 0,0 18-1,-53 17 1,0-34-1,-18-1 1,1-18-16,-1-17 16,0 0 15,1-35-15,17 18-1,0-19-15</inkml:trace>
  <inkml:trace contextRef="#ctx0" brushRef="#br0" timeOffset="23747.15">18433 4410 0,'0'0'15,"0"-18"-15,0 0 16,-18 18 15,36 0 16,-18 18-47</inkml:trace>
  <inkml:trace contextRef="#ctx0" brushRef="#br0" timeOffset="24297.23">18785 4516 0,'18'0'0,"17"0"32,-17 0-32,0 0 0,-1-18 15,1 18-15,17-53 16,-17 0 0,-18 0-1,0 36 1,-18 34 15,1 36-15,17-35-16,-53 123 15,0 18 1,0 17 0,-18 89 15,18 34-16,36-210-15,-36 158 16,17 52 0,36-52-1,0-123 1,36-36 0,70-106-1,-71 1-15,106-89 16,-35 0-1,17-70 1,-87-54 0,-36 160-16,-18-54 15,-141-158 1</inkml:trace>
  <inkml:trace contextRef="#ctx0" brushRef="#br0" timeOffset="24363.6">18697 5221 0,'-17'0'0,"-72"-35"31,-16 35-16,87-18 1</inkml:trace>
  <inkml:trace contextRef="#ctx0" brushRef="#br0" timeOffset="24664.96">18609 5080 0,'35'0'15,"18"141"-15,-88-300 0,176 106 16,-35-17 0,17-36-1,-34 0 1,-54 36-1,-18 34 1,-581 495 0,1128-882-1,-564 476 1,0-36 0,0 18-16,0 18 31,0-17-16,0-19 1,0-34 15,0-1-31,0-35 16,0-35 0</inkml:trace>
  <inkml:trace contextRef="#ctx0" brushRef="#br0" timeOffset="24863.76">19191 4445 0,'0'-18'31,"-18"18"-15,18 18 15,18-18 0,17 0-15,1 0-16</inkml:trace>
  <inkml:trace contextRef="#ctx0" brushRef="#br0" timeOffset="26979.42">19597 4445 0,'-18'-18'31,"1"18"-15,-19 0 0,19 18-16,-54 35 15,18 35 1,35-17 0,18 17-1,18-35 16,0-36-31,70 19 16,53-36 0,0 0-1,18-53 1,-36 0 0,-70-18-1,-53 54-15,18-54 16,-36 18-1,-17 36 1,-36 17 0,19 17-1,-37 54 1,89-54-16,-17 36 16,17 0-1,0-35 16,70-1-15,-17-17 0,35-17-1,-70 17-15,35-53 16,-18 0 0,-17-18-1,-18 36 1,-35 53 15,35-1-31,-18 36 16,0 18-1,18-1 1,53-34 0,18-19 15,-1-17-16,-34-35 1,17-35 0,-1-19-1,-34 1 1,35-71 0,-18-17-1,-35 141-15,71-1 16,-71 1-1,-18 106 1,-35 52 0,18 36-1,0 0 1,17-53 0,18-18-1,53-53 16,0-35-15,53 0 0,-18-53-1,18-35 1,-53 0 0,-18 52-1,-35 19 1,-18 34 15,18 1-31,-35 35 16,17 0-1,18-18 1,0 0 0,18-35-1,53 0 16,17-17-15,-35-18 0,0-36-1,-18 18 1,-17 35 0,-18 54 15,-18-19-31,0 19 15,1 17 1,17 17 0,0-52-1,35-18 17,0 0-17,-35-36 16,0-16-15,0-1 0,0 35-16,0 0 15,-17 1 1,17-1 0,17 0-1,18-17 1,54 0-1,-1 17 1,-18 18 0,-34 18-1,-36 35 1,0 0 0,0 17-1,-18-17 16,0-18-15,18-17 0,0 0-1,0-71 17,0 0-17,18 35-15,35-35 16,53-35-1,17 18 1,-17 52 0,-106 53-1,0 53 1,0-70-16,-18 53 16,18-54-16,0 36 15,0 0 1,0-35 15,71-18 0,-53-18-31,17-17 16,18-36 0,-35 18-1,-1-17 1,-17-1-1,0 18-15</inkml:trace>
  <inkml:trace contextRef="#ctx0" brushRef="#br0" timeOffset="27234.64">21555 3986 0,'0'0'0,"-18"0"15,0 0 1</inkml:trace>
  <inkml:trace contextRef="#ctx0" brushRef="#br0" timeOffset="27513.66">20426 4357 0,'70'35'31,"-52"-35"-31,0 0 0,35 0 16,-18 0-16,71 0 15,-18-35 1,-35 35-1,-18 0 1,-35-18 0</inkml:trace>
  <inkml:trace contextRef="#ctx0" brushRef="#br0" timeOffset="28316.17">18785 5309 0,'0'-17'31,"0"-1"-31,18 18 47,0 0-47,17 0 15,18 0 1,-53 18 0,0 17-1</inkml:trace>
  <inkml:trace contextRef="#ctx0" brushRef="#br0" timeOffset="29363.93">16933 5203 0,'-17'0'0,"-1"0"0,-17 0 32,17 0-17,36 0 48,-1 0-63,1 0 0,0 0 15,70 0 1,-70 0-16,87 0 16,72 0-1,52 0 1,-53 0-1,71 0 1,-53 0 0,194 0-1,-88 0 1,-70 0 0,105 0-1,-88 0 16,-159 0-31,124 0 16,-142 0-16,124 0 16,88 0-1,-17 0 1,-89-17 0,18 17-1,-53 0 1,18 0-1,-18-18 1,-35 1 0,-18 17-1,-70 0 1,-36 0 46,-52 0-46,-71 0 0</inkml:trace>
  <inkml:trace contextRef="#ctx0" brushRef="#br1" timeOffset="37666.44">1058 6403 0,'-17'35'15,"17"-52"32,17-1-47,1 0 16,0-35 0,17 18-1,-17-18 1,-18 36-1,0 34 32,0 1-47,-18 88 16,18-89-16,0 54 16,35 35-1,-52-71-15,17 141 16,0-158-1,0 17 1,35-17 0,-35 0-1,-18-18 1,-70 17 0,17-17-1,-52 18 1,70-18-1,0 17 1,71-17 15,-1 0-31,36 0 16,-35 0-16,88 0 16,-18-17-1,35-1 1,-52 18 15,-36 0-15,-17 0-1,-18-17 17,0-1-32</inkml:trace>
  <inkml:trace contextRef="#ctx0" brushRef="#br1" timeOffset="37978.71">1570 6703 0,'17'0'31,"1"-18"-16,0 18-15,-18-18 16,0 1 0,-18 17-1,-35 0 1,18 0 0,35 17-1,0 1 1,35-18-1,0 0-15</inkml:trace>
  <inkml:trace contextRef="#ctx0" brushRef="#br1" timeOffset="38578.32">2222 6773 0,'0'18'0,"0"-36"0,-17 54 0,-1-36 31,18-18 0,0 0-31,71-52 16,-54 52-16,72-70 16,34-71-1,-123 124 1</inkml:trace>
  <inkml:trace contextRef="#ctx0" brushRef="#br1" timeOffset="40244.87">2593 6209 0,'0'0'16,"-18"18"-16,-52 17 15,-18 53 1,70 18 0,53-18-1,53 0 1,-17-35-1,-1 18 1,-70-54 0,-52 19-1,-19-36 1,-17 0 0,35 0-1,0-36 1,53 54 31,0 0-32,18 17 1,70-17 0,-18-18-1,-34 0-15,87-36 16,36-17-1,-71 0 1,18-52 0,-71 34-1,-35-52 1,-17 70 0,-36 53-1,-18 35 1,53 53 15,1 36-15,17-19-1,17-52 1,1-35-16,53 17 16,-1-35-1,36-17 1,-35-19-1,34-52 1,-87 70-16,35-52 16,-35-36-1,-18 36 1,-18 70 15,0 35-15,1-18-16,-1 72 31,0 16-15,18-52-1,0 0 1,0-35 0,0-36 15,18-35-16,17-17 1,18-18 0,0 35-1,0 35 1,-18 18 0,-17 18-16,0 52 15,-1 18 1,19-35 15,16 0-15,37-35-1,16-18 1,-16 0 0,-1-35-1,-18-36 1,-34-17-1,-19 17 1,-17 36-16,0-35 16,-53 52-1,18 18 1,-53 18 0,35 52-1,35 1 1,1 34 15,17-34-15,0-53-1,35-1 1,36-17 0,-36-35-1,-18 17-15,36-52 16,-17-36-1,-1 0 1,0-35 0,-17 35-1,0 53 1,-18 36 0,0-1-1,0 106 1,0 36 15,0-36-15,17 88-1,1-88 1,52-35 0,1-35-1,-18-18 1,0-53-1,-18 18 1,18-18 0</inkml:trace>
  <inkml:trace contextRef="#ctx0" brushRef="#br1" timeOffset="40514.28">4992 6121 0,'0'0'0,"0"-18"31,-35 18-15,17 53-1,0-18-15,18 18 16,-17 71 0,17-54-1,0-52-15,0 70 16,0-53-1,0-17 1,0-36 0,70-35-1</inkml:trace>
  <inkml:trace contextRef="#ctx0" brushRef="#br1" timeOffset="42117.6">5256 6121 0,'0'0'0,"0"-18"32,-17 36-17,-36 17 1,35-17-16,-70 52 16,17-17-1,1-35 1,35-1-1,17-17 1,0 18 0,36 35 15,0 0-15,17 17-1,0-17 1,-17-35-16,35 17 31,35-35-15,0 0-1,18 0 1,0-53 0,-71-35-1,-35 70-15,0-70 16,0 18-1,0 34 1,-18 36 0,1 0-1,-19 53 1,36-35-16,-17 53 16,17 17-1,0-18 1,17-17-1,36-53 17,18 0-17,52-53 1,-70 0 0,18-35-1,-36 0 1,-35 35-1,35 35 1,-35 1 0,18 34-1,-18 54 1,0 17 0,0-35-1,0-35 1,0 17-16,88-17 31,-17-18-15,-1-18-1,-17-35 1,-17-35 0,-19 35-1,-17 35-15,18-17 16,-18 0-1,0 52 32,0 1-47,0 0 0,0 52 16,0-34-16,0 87 16,18 18-1,-18-17 1,0 34 15,0 36-15,-53 0-1,35-141-15,-35 71 16,-53-18 0,18-71-1,35-35 1,35-18-1,18-88 1,71-141 0,17 89-1,53-89 1,0 0 0,-35 70-1,0 1 1,-88 158-1,-18-52 1,-53 70 15,35 0-31,1 35 16,17 0 0,0 1-1,35-1 1,35 18-1,-34 0 1,-36-18 0,0 0-1,-36-17 1,-17 17 0,36-35-16,-18 0 15,35 18 1,17-89 15,1 71-15</inkml:trace>
  <inkml:trace contextRef="#ctx0" brushRef="#br1" timeOffset="42444.32">7073 6068 0,'-35'-18'15,"17"18"-15,1 18 16,-1-1-16,-17 54 16,-18 17-1,53 0 1,0 1-1,0-72 1,53 36 0,-18-35-1,36-18 1,-1-18 0,-17-17-1,-35 17-15</inkml:trace>
  <inkml:trace contextRef="#ctx0" brushRef="#br1" timeOffset="42744.15">7461 5980 0,'36'-36'15,"-19"19"-15,18 17 16,54 35-1,-54 18 17,-35-18-32,18 53 15,-18 18 1,0-71-16,0 36 16,-36 17-1,1-35 1,35-35-1,-35-18 1,17 0-16</inkml:trace>
  <inkml:trace contextRef="#ctx0" brushRef="#br1" timeOffset="43812.02">1005 8326 0,'0'-18'16,"0"36"-16,-17-36 0,-1-35 31,18 0-15,0 35-16,35-52 16,18 17-1,71 35 1,-36 54-1,-17 105 1,-71 0 0,-89 35-1,1-70 1,-53 35 0,88-123-1,0-18 1,36-35-1,17-54 17,0 54-32,0-18 15,35-35 1,18 70 0,17 18-1,-17 53 1,0 35-1,-35-17 1,17 17 0,0-53-1,1-35 1,-19 0 0,1-52-1</inkml:trace>
  <inkml:trace contextRef="#ctx0" brushRef="#br1" timeOffset="44010.16">1711 8502 0,'-18'-18'31,"36"18"-15,0 0-16,-18-17 31,17-1-15</inkml:trace>
  <inkml:trace contextRef="#ctx0" brushRef="#br1" timeOffset="44978.56">2311 8132 0,'0'-18'0,"0"36"0,0-54 0,0 1 15,-18-18 1,0 53-1,-17 0-15,-71 53 32,53 53-17,18 53 1,35-1 0,0-52-1,71 0 1,-1-88-1,54-18 1,-1-53 0,-35-18-1,18-35 1,-53 0 0,-53 71-16,35-141 15,-35 35 1,0 52-1,0 89 17,-35 18-17,0 106 1,17 70 0,18-53-1,0-53 1,35-18-1,18-34 1,36-36 0,-19-36-1,-17 1 1,-18-53 0,-17 35-1,-18 0 1,-18 53 15,18 18-15,0 52-1,-17 1 1,17-36 0,17-35-1,-17 18 1,18-36-1,-18 1-15,35-36 16</inkml:trace>
  <inkml:trace contextRef="#ctx0" brushRef="#br1" timeOffset="45161.21">3104 8114 0,'-105'-18'31,"105"36"-15,0 0-16,70-18 31,-52 35-31,17-35 16,-17 0-16,35 17 0</inkml:trace>
  <inkml:trace contextRef="#ctx0" brushRef="#br1" timeOffset="46061.03">3616 8079 0,'0'0'16,"-53"-18"15,35 18-31,-52 35 16,17 53-1,35 1 1,1-54-1,17 53-15,17 18 32,54-71-17,17-17 1,0-36 0,18-17-1,-18-18 1,-17-88-1,-18 0 1,-53-18 0,0 71-1,0 17 1,0 195 15,0-1-15,-36-17-1,-16 70 1,52-140 15,0-54 1,0-17-17,17-18 1,36-53-1,18 36 1,-54 52-16,36-35 16,18 35-1,-54 36 1,-17 17 0,-53 18-1,-17-18 1,-1 1-1,36-36 1,17 17 0,-17 1-1,35 0 1,18 52 0,17-17-1,0-18 1,1 1-1,-19-36-15,19 17 16,-19-17 0,18 0-1,-17-17 1,53-36 0,-54 35-16</inkml:trace>
  <inkml:trace contextRef="#ctx0" brushRef="#br1" timeOffset="46344.06">4798 7814 0,'0'0'0,"0"-18"0,0 1 16,-18 17 0,0 0-16,-17 0 15,0 106 1,0 17-1,17 18 1,18-35 0,18-35-1,-1-54-15,36 18 16,35-17 0,1-18-1,-19-53 1</inkml:trace>
  <inkml:trace contextRef="#ctx0" brushRef="#br1" timeOffset="46544.08">5309 7691 0,'0'0'16,"18"0"-16,0 0 0,-1 0 15,36 17 1,0 71 0,0 1-1,-35 34 1,-18-88 0</inkml:trace>
  <inkml:trace contextRef="#ctx0" brushRef="#br1" timeOffset="46627.78">5503 8255 0,'0'35'0,"-17"-17"16,34-71-16,-70 124 15,18-71 1,17 0 0,-17 0-16</inkml:trace>
  <inkml:trace contextRef="#ctx0" brushRef="#br1" timeOffset="47664.67">741 9931 0,'0'0'0,"-18"0"0,1 0 16,-1 0-1,18-18 1,0-17-1,53-1 1,17 36 0,1 18-1,-36 53 1,-35-1 0,-53-17-1,-53 18 1,54-54-1,34-17 1,-17 18-16,52-36 47,36 1-31,-35 17-16,52-18 15,-17 18 1,-17 0-16,34 35 15,-17 1 1,-53 34 0,-18 1-1,-87 17 1,-54-35 0,18-53-1,53 0 1,17-35-1,71-1 1,0-17 15,71 18-15,52-18 0</inkml:trace>
  <inkml:trace contextRef="#ctx0" brushRef="#br1" timeOffset="47863.49">1393 10107 0,'0'0'16,"-17"0"31,34 0 0</inkml:trace>
  <inkml:trace contextRef="#ctx0" brushRef="#br1" timeOffset="49676.78">2240 9948 0,'0'-35'0,"0"70"0,-18-105 31,18 52-31,-35 18 0,0 0 16,-18 35-1,-35 71 1,70 35 0,18-35-1,18 35 1,35-105 0,70-36-1,36-36 1,-53-17-1,-53 18 1,70-71 0,-70-17-1,-35 35 1,-18-54 0,0 72-1,0 35 1,-53 52-1,0 107 1,35 35 0,18-71-1,0 18 1,71-36 0,-54-70-16,36 18 15,-35-18-15,88 0 16,0-53-1,-18 0 1,-18-35 15,-52 0-15,-18 35 0,0 35-16,0 0 15,-18 18 1,-17 36-1,18 34 1,17 1 0,0-1-1,0-52-15,17 35 16,36-53 0,53 0-1,53-18 1,17-52-1,-70 34 17,-71 1-32,18-35 15,-35-19 1,-36 54 0,-52 17-1,-1 18 1,18 36-1,35-19-15,-35 72 16,36-19 0,17 1-1,0-36 1,35-35 0,36 0-1,17-35 1,-18-18-1,-52 0 1,0-18 15,-18 18-15,0 71 15,0 0-31,0 35 16,0-1-1,0 19 1,17-18 0,19-53-1,-19 0-15,1 0 16,17 0 0,0-35-1,1-18 1,34-18-1,18-17 17,-35 35-17,53 35 1,-35 36 0,-36 35-1,-17 18 1,-18 17-1,0-71-15,-18 19 16,0-19 0,18-34 15,0-1-15,0 0-16,0-35 15,0 36-15,0-54 16,71-17-1,-36 53 17,36-18-17,-18 35 1,0 18 0,-18 0-16</inkml:trace>
  <inkml:trace contextRef="#ctx0" brushRef="#br1" timeOffset="50013.16">5098 9631 0,'0'-35'31,"-18"35"-31,0 0 15,1 17 1,-1 1-16,0 17 16,1 71-1,-18 17 1,17-34 0,18-36-1,18 17 1,52-52-1,18-18 1,-17 0 0,-1-53-1</inkml:trace>
  <inkml:trace contextRef="#ctx0" brushRef="#br1" timeOffset="50277.27">5609 9507 0,'0'0'16,"0"-17"-1,35 34 1,-17 1-16,17 0 16,-17-1-16,53 54 15,-19 35 1,-52-36-1,-17 36 1,-54-35 0,1-18-1,52-53-15,0 17 16</inkml:trace>
  <inkml:trace contextRef="#ctx0" brushRef="#br1" timeOffset="51194.18">1058 11465 0,'-17'0'16,"34"0"-16,-34-17 16,-1 34-1,18 1-15,-18 0 0,-35 87 16,18 1-1,18 0 1,-1-35 15,0-36-15,36-35 15,52 0-15,-52 0-16,53-35 15,52-18 1,-17 0 0,-71 0-1,-35 35 1,0 53 15,-35 18-15,35-17-16,-53 52 15,18-18 17,0 19-32,17-54 31,18-17-15,18-36-1,34-35 1</inkml:trace>
  <inkml:trace contextRef="#ctx0" brushRef="#br1" timeOffset="51362.53">1729 11800 0,'0'0'0,"17"18"15,-17 0 16,18-18-31,0 0 16</inkml:trace>
  <inkml:trace contextRef="#ctx0" brushRef="#br1" timeOffset="54460.03">2787 11518 0,'18'0'0,"-18"-17"16,52-19-16,-34 19 15,0-1 1,-1 0-16,19-52 16,-19 52-1,-17 1-15,-17-19 16,-89 19-1,18 17 1,-36 53 0,54 17-1,34 18 1,36-70-16,0 35 16,106 35-1,35-17 1,-53-19-1,-35 19 1,-53-53 0,0 52-1,-123 1 1,-18-36 0,17-35-1,1-18 1,70-34-1,35 34-15,-17-53 16,17 54-16,18-54 16,0 1-1,18 70 17,0 17-32,35 54 15,17-18 1,-52-36-16,88 72 15,-18-54 1,18-35 15,17-18-15,-35-35 0,18-35-1,-53 0 1,-53 17-1,0 1 1,0 52 0,0 36-1,-18 70 1,18-70-16,0 52 16,0 18-1,0-52 1,18-19-1,35-17 1,35-35 15,-17-36-15,-18-17 0,-36 18-1,-17-1 1,0 53-1,-17 54 1,-1 52 0,18-18-1,0 19 1,18-36 0,35-36-1,35-17 1,-53 0-16,36-35 15,34-36 17,-52-34-32,-53-1 31,18-53-15,-18 36-1,0 105-15,0 88 31,0-34-31,-18 87 16,18-35 0,-17 1-1,17-19 1,-18-52 0,18-1-1,0-34 1,18-19-1,17-16 1,36-19 15,34 36-15,-52 35 0,18 35-1,-36 36 1,-35-19-1,0-34-15,-18 35 16,1-35-16,-54 35 16,18-36-1,-17 1 1,-18-18 0,35-53-1,35 35 1,0 1-1,36 52 32,-18-17-47,53 17 16,0-35 0,35 0-1,-53 0-15,54 0 16,34-71-1,-17 18 1,-18-35 0,-70 18-1,-18-36 1,-18 88 0,-17 36-1,0 52 1,17 19-1,18-19 1,0 1 15,0-54-31,0 1 16,0-36 31,0 1-47,18-36 15,-1 0 1,1 18-16,35-36 16,0-17-1,-18 88 1,35 0 0,-70 17-16,18 19 15,-18 52 1,0-18-1,0-34 1,18-36 15,-1 0-15,19 0 0,17-53-1,-36 35-15,36-52 16,18-36-1,-18 35 1,17 36 0,-52 35-1,-18 53 1,0-35-16,0 52 16,0 18-1,0-52 1,35-1-1,18-35 1,0 0 0,-35 0-1,34-35 1,-16-18 0,-1-18-1,0 1 1,1-19-1,-19 72 1,-17 34 0,0 36-1,0 35 1,0 1 0,0-36-1,18-18 1,52-35-1,1 0 1,-18-35 15,35-36-15,-35-17 0,0-36-1,-35 71-15,-1-105 16,-17 69-1,0 19 1,0 140 15,-17 36-15,-1-70-16,-17 140 16,-1-53-1,36-52 1,36-36-1,34-35 1,1 0 0,35 0 15,-18-53-15,-53 18-1,-17-35 1,-1 52-16</inkml:trace>
  <inkml:trace contextRef="#ctx0" brushRef="#br1" timeOffset="54676.09">5786 11342 0,'0'0'0,"-18"0"0,71-35 46,-36 35-46,19-18 0,52-17 16,0-18 15,-53 53-15,-17-18 0,-36 0-16</inkml:trace>
  <inkml:trace contextRef="#ctx0" brushRef="#br1" timeOffset="54888.52">5362 11236 0,'0'0'0,"-17"0"0,-1 0 0,-17 0 15,17 0 48,53 0-48</inkml:trace>
  <inkml:trace contextRef="#ctx0" brushRef="#br1" timeOffset="55260.3">6315 11165 0,'0'0'0,"0"-17"15,-18 17 16,0 0-31,-17 53 16,35 70 0,0 1 15,0-36-15,0-71-16,0 54 15,0 0 1,35-54-1,18-17 1,18-35 0,-53 17-16</inkml:trace>
  <inkml:trace contextRef="#ctx0" brushRef="#br1" timeOffset="55559.57">6667 11095 0,'0'0'0,"18"-18"0,0 1 0,-1 17 15,36-18 1,36 18 0,-19 53-1,1 70 1,-54 1-1,-17-18 1,0-18 0,-70-35-1,17-36 1,53-34 15</inkml:trace>
  <inkml:trace contextRef="#ctx0" brushRef="#br1" timeOffset="56626.16">9984 6756 0,'0'0'0,"0"-18"15,70-88 16,-70 71-31,18 17 0,-18-17 16,0-36 0,0 36-1,0 53 17,0-1-32,0 72 15,0 69 1,0-16-1,0-72 1,0 1 0,0-54-1,0 1 1,0 0 0,-71-18-1,-17 17 1,17-17-1,36 0 1,18 0 0,52 0-1,35 0 1,54 0 0,-36-17-1,-17 17 1,-36 0-1,-17-36 1</inkml:trace>
  <inkml:trace contextRef="#ctx0" brushRef="#br1" timeOffset="56795.18">10336 6932 0,'0'-18'79</inkml:trace>
  <inkml:trace contextRef="#ctx0" brushRef="#br1" timeOffset="58193.16">11571 6791 0,'18'0'0,"-36"0"0,124-53 15,-71 35-15,-17-35 16,-18 18 0,-53-18-1,-35 53 17,0 18-17,52 0-15,-70 52 16,18 18-1,71-35 1,17-17 0,53-36-1,17 0 1,71-71 0,-53 18-1,-35 18 1,-17-1-1,-36 19 1,0 34 0,0 89 15,0 0-15,0 88-1,35 18 1,0 0-1,-17-71 1,-18 35 0,-36-88-1,-52-17 1,0-71 0,-53 0-1,0-88 1,17-18-1,124 18 1,71-54 15,88 1-15,-1 0 0,72-35-1,-1-36 1,-176 106-1,-53 18 1,-53 53 0,0 35-1,0 17 1,36 1-16,-1 70 16,18-35-1,18 0 1,52-18-1,36-35 1,-35 0 15,-36-17-31,53-18 16,-70 17-16,87-70 16,-52-1-1,-35-52 1,17 0-1,-35 53 1,0 35 0,-17 106 15,-19 71-15,36-72-16,0 54 15,0 0 1,0 18-1,0-54 1,36-70 0,17 0 15,0-17-15,-18-72-1,-35 72-15</inkml:trace>
  <inkml:trace contextRef="#ctx0" brushRef="#br1" timeOffset="58392.94">12330 6421 0,'-18'0'0,"36"0"0,-18 0 31,17 0-31,71 0 15,18-18 1,-18 0 0,-17-35-1</inkml:trace>
  <inkml:trace contextRef="#ctx0" brushRef="#br1" timeOffset="58643.87">12876 6297 0,'0'0'0,"18"0"16,17 0 0,53-18-1,-52 18-15,34 0 16,36-17-1,-53 17 1,-35 0 0,-36 0-1</inkml:trace>
  <inkml:trace contextRef="#ctx0" brushRef="#br1" timeOffset="58893.36">13123 6262 0,'0'0'0,"-35"35"16,35-17-16,-35 17 16,-18 71-1,18 35 1,-1-53 0,36-53-16,-17 71 15,17-53 1,0-18-1,17-35 1,36-17 0,-35-1-1</inkml:trace>
  <inkml:trace contextRef="#ctx0" brushRef="#br1" timeOffset="59295.05">13229 6720 0,'18'0'15,"-1"0"-15,1 0 0,17-17 16,54-36 0,16 0-1,-87 18 1,0-18-1,-36 35 1,-53 18 0,-17 35-1,53 54 17,0 16-17,35-34 1,0-53-16,35 35 15,36-53 1,-19 0 0,37 0-1,-19-36 1,-17-17 0</inkml:trace>
  <inkml:trace contextRef="#ctx0" brushRef="#br1" timeOffset="59510.87">13794 6509 0,'0'0'16,"0"-18"-16,0 0 16,17 36 15,-17 35-15,18-35-16,0 70 15,17-18 1,0-17-1,-17-17 1,17-19 0,0-17-1</inkml:trace>
  <inkml:trace contextRef="#ctx0" brushRef="#br1" timeOffset="59776.04">14164 6491 0,'0'0'16,"0"-18"-16,0 1 0,-18 17 0,-17 0 16,-35 17 15,-19 72-15,19-1-1,17 18 1,18 0-1,35-71 1,35-35 15,0 0-31</inkml:trace>
  <inkml:trace contextRef="#ctx0" brushRef="#br1" timeOffset="60092.37">14499 6279 0,'0'-52'15,"0"104"-15,0-122 0,0 52 0,0 36 47,-53 70-31,18 18-1,17 53 1,-35-1 0,53-105-1,0-35-15,0 53 16,36-54 0,34-17-1,-17-17 1,-35 17-16,-1-36 15</inkml:trace>
  <inkml:trace contextRef="#ctx0" brushRef="#br1" timeOffset="60292.78">14358 6579 0,'-18'0'0,"1"0"15,52 0-15,-106 0 16,71-17-1,53 17 1,-35-18-16,70 18 16,18-35-1,-35-1 1,-18 19 0</inkml:trace>
  <inkml:trace contextRef="#ctx0" brushRef="#br1" timeOffset="60559.77">15011 6315 0,'0'-18'0,"-36"18"31,36 18-15,-17-18-16,-36 88 15,18 35 1,-1-17-1,36 0 1,0-18 0,53-70-1,18 0 1,-1-18 0,19-36-1</inkml:trace>
  <inkml:trace contextRef="#ctx0" brushRef="#br1" timeOffset="60842.53">15381 6297 0,'18'0'0,"-36"0"0,36-18 0,-1 18 15,19-17 1,-19 17-16,36 0 15,0 70 1,-35 54 0,-1 17-1,-17-35 1,-53-18 0,-17 0-1,17-88 1,0 0-1</inkml:trace>
  <inkml:trace contextRef="#ctx0" brushRef="#br1" timeOffset="61776.3">9984 8220 0,'0'0'0,"-18"0"0,-53 0 16,71-18-1,-17 18-15,-1-70 16,53 17 0,36 0-1,35 35 17,-89 18-32,72 35 15,-54 54 1,-35 52-1,-71 0 1,-34-53 0,-107 18-1,88-71 1,36-35 0,35-18-1,53-52 1,53-1-1,35-17 1,18 53 0,-53 35 15,18 53-15,-18 35-1,-18-35 1,-17 35-1,-1-53 1,18-35 0,-17 0-1</inkml:trace>
  <inkml:trace contextRef="#ctx0" brushRef="#br1" timeOffset="61930.23">10583 8484 0,'0'0'0,"18"0"63,0 0-48</inkml:trace>
  <inkml:trace contextRef="#ctx0" brushRef="#br1" timeOffset="62859.11">11501 8555 0,'17'0'0,"-34"0"0,52-18 16,0-17 0,-17 35-16,-18-18 0,0-17 15,0-18 1,-18 35-16,-35 1 16,-53-1-1,71 18-15,-106 18 16,70 17-1,36 36 1,35-18 15,35-53-15,36 0 0,-53 0-16,105-36 15,-17-17 1,-36 18-1,-52 35 1,-18-18 0,0 36-1,0 70 1,0 53 0,0 53-1,0-35 1,0 70-1,0 36 1,0-71 0,-35-35 15,-36-89-15,-52 1-1,-18-71 1,-53-71-1,35-52 1,124-53 0,35-18-1,70 35 1,107-35 0,-125 158-16,160-140 15,-71 70 1,0 0-1,-105 89 1</inkml:trace>
  <inkml:trace contextRef="#ctx0" brushRef="#br1" timeOffset="63458.77">11783 8537 0,'17'-17'31,"19"17"-16,-19-18-15,19 0 16,34-52 0,-70 52-16,18-35 15,-18 36-15,0-1 16,-53 0 0,-53 71-1,53 18 1,0 35-1,53-1 1,53-52 0,18-53 15,35 0-15,35-35-1,-36-18 1,37-88-1,-72 0 1,-35 17 0,-17-17-1,-18 53 1,-18 141 15,1-18-31,17 1 16,-36 69-16,1 19 15,35 17 1,0-35 15,0-89-15,18 1 0,-1-18-16,54 0 15,-36-35 1,-17 0-16</inkml:trace>
  <inkml:trace contextRef="#ctx0" brushRef="#br1" timeOffset="63643.72">12294 8308 0,'0'0'15,"-17"0"-15,17 18 0,17-18 31,1 0-31,52-18 16,-34 0 0,34 1-16,36-36 15</inkml:trace>
  <inkml:trace contextRef="#ctx0" brushRef="#br1" timeOffset="64126.84">13123 8184 0,'0'0'16,"18"0"-16,0-17 0,-1 17 0,1-18 15,-18-35 1,0 36 0,0-1-16,-53 18 15,35 0-15,-88 0 16,18 35-1,18 18 1,52 0 0,36-18 15,88 18-15,-71-53-16,106 53 15,-35-18 1,-18 36-1,-88-18 1,-88-18 0,-53 0-1,-18-17 1,53-18 0,53 0-1,0-18 1,53-34-1,0 16 1,124-34 0</inkml:trace>
  <inkml:trace contextRef="#ctx0" brushRef="#br1" timeOffset="64362.65">13511 8202 0,'0'0'16,"0"18"0,0-1-16,0 19 15,0 34 1,0 1 0,-17-18-1,-1-36 1,18-34 15</inkml:trace>
  <inkml:trace contextRef="#ctx0" brushRef="#br1" timeOffset="64551.99">13635 8008 0,'0'0'0,"-35"-18"32,17 18-32,18 18 47</inkml:trace>
  <inkml:trace contextRef="#ctx0" brushRef="#br1" timeOffset="65409.43">13829 8167 0,'18'0'0,"-36"0"0,53 17 15,-17-17-15,35 0 16,-36 0-16,36-17 15,-35-1-15,35 1 16,-36-19 0,-34 36 15,17 18-31,-53 35 16,18 35-1,17-70-15,-70 87 16,17-16-1,18-36 1,18-18 0,35-53 46,18-35-46,17 18-1,0 0 1,18 17 0,-35 18-1,-1 35 1,1 18 0,35-17-1,-18-36 1,36 17-1,17-17 1,-53 0-16,53 0 16,18-53 15,0-17-15,-53-1-1,-35-70 1,-18 71-1,-18 52 1,-52 36 0,-1 70-1,53-18 1,1 18 0,17-70-16,0 17 15,0-17-15,0 0 16,70 17-1,-17-35 1,18 0 0,-1-35-1,-52 35 1</inkml:trace>
  <inkml:trace contextRef="#ctx0" brushRef="#br1" timeOffset="65675.27">15064 7990 0,'0'0'0,"-18"0"0,0 0 0,1 0 16,-36 53 0,17 36-1,36 16 1,0-34-1,0-1 1,0-52-16,0 17 16,53-17 15,18-18-15,0 0-16</inkml:trace>
  <inkml:trace contextRef="#ctx0" brushRef="#br1" timeOffset="65974.94">15522 7902 0,'35'18'16,"-35"17"-16,53 18 15,-35 18 1,17 34 0,-35-16-1,0-1 1,-70-35 15,52-36-31,-70 1 16,70 17-1,-105-35-15</inkml:trace>
  <inkml:trace contextRef="#ctx0" brushRef="#br1" timeOffset="66891.42">9419 10019 0,'-17'0'16,"-1"0"0,18-18-1,0 1 1,0-1-1,70 18 1,1 0 0,-53 0-16,35 53 15,-53 17 1,-53-34 0,-18-19-1,-17 19 1,53-36-1,17 0 1,18-36 0,35 36-1,36-17 17,-1 17-17,19 70 1,-72-52-16,18 17 15,-35-17-15,18 70 16,-88 0 0,-54 0-1,18-70 1,-17 0 0,35-18-1,70-18-15,0-17 16,18 17-1,18 0 1,70-17 0,-17 0-1</inkml:trace>
  <inkml:trace contextRef="#ctx0" brushRef="#br1" timeOffset="67020.39">10107 10301 0,'0'-18'31</inkml:trace>
  <inkml:trace contextRef="#ctx0" brushRef="#br1" timeOffset="67124.6">10407 10231 0,'18'0'0,"-36"0"0,53 0 0</inkml:trace>
  <inkml:trace contextRef="#ctx0" brushRef="#br1" timeOffset="68424.11">10813 10460 0,'17'0'0,"1"0"16,0-18-16,193-105 16,-176 105-1,18-35 1,-17-17 0,-125 34-1,-52 36 1,-53 0-1,53 53 1,88 0 0,53 18-1,71-54 1,17-17 0,71-35-1,0-18 1,-71 36-1,-53-19 1,-35 19 0,0 87 31,0 71-32,35 53 1,-17-35-1,-18-106-15,0 123 16,0 18 0,-53-52-1,-35-1 1,-18-88 0,88-53-16,-70 0 15,-53-71 1,18-35-1,70-53 1,53 54 0,88-37-1,88 1 17,71-53-17,0 0 1,-106 53-1,-105 71 1,-36 17 0,-36 53-1,-52 17 1,70 1-16,1 53 16,17 17-1,0 0 1,53-35-1,35-53 1,53-35 0,-70-18 15,34-36-15,-34-16-1,-53-1 1,-1-35-1,1 105-15,-18-69 16,0 87 0,0 36-1,0 87 1,-18 37 0,-17-37-1,17-87-15,18 88 16,0-36-1,36-52 1,34-18 0,1-18-1,-18-35 1,-36 18 0</inkml:trace>
  <inkml:trace contextRef="#ctx0" brushRef="#br1" timeOffset="68608.39">11800 10107 0,'-17'0'0,"34"0"0,-52 0 16,17 0-16,36 0 31,0 0-31,88 0 16,-71-18-16,53 1 15,-17-1 1</inkml:trace>
  <inkml:trace contextRef="#ctx0" brushRef="#br1" timeOffset="69526.58">12753 9772 0,'0'-18'0,"0"36"0,0-53 15,0 17 1,-35 36 0,35 17-16,-36 88 15,19-17 1,-36 0 0,-18 0-1,-17-18 1,70-70-16,-17 35 15,17-53 1,1 0 0,17-18-1,0-53 17,17-52-17,1 35 1,53 35-1,-54 53 1,36 18 0,-53 52-1,71 1 1,-54-1 0,89-52-1,-88-1 1,35-17-1,35-17 1,35-54 0,-87 1-1,-36 17 1,0 35 15,-18 36 0,0-1-31,-17 54 16,35-36 0,0 18-1,35-18 1,18 1 0,53-36-1,18-36 1,-54-16-1,-70-19 1,-17-35 0,-19 18-1,-69 53 1,87 35 0,-35 0-1,35 0-15,-17 70 16,0 1-1,35-1 1,53-34 0,17-1-1,18-35 1</inkml:trace>
  <inkml:trace contextRef="#ctx0" brushRef="#br1" timeOffset="71580.53">13794 9948 0,'0'0'0,"0"-17"0,0-1 15,-36 18-15,-17 0 16,-17 0 15,17 71-15,0 17-1,53-35 1,0-18-16,18 36 16,52-19-1,-17-52 1,53 0 0,35-17-1,-70-1 1,-36 1-16,71-36 15,-71-18 1,-35 1 0,0-1-1,-35 53 17,17 18-32,-17 0 15,17 0-15,-52 53 16,34 18-1,19-1 1,17-17 0,0-35-1,35-18 1,-17 0-16,17 0 16,35-18-1,-34-35 1,-36-17-1,17-1 1,-17 18 0,0 89 15,-17-19-15,17 36-1,0 18 1,0-1-1,17-52 1,1 0-16,53-18 16,17 0-1,-18-18 1,1-35 0,-36-35-1,0-36 1,-17 89-16,-18-124 15,0 53 1,0 36 0,0 52-1,0 54 1,-18 105 15,18-36-15,0-69-16,-17 52 15,17 18 1,0-53 0,53-36-1,-18-17 1,53-17 0,-53-19-1,1-34 1,-1-1-1,-17 18 1,-18 71 15,0 0-31,0-1 16,0 19 0,-18 34-1,18 1 1,0-54-1,35 1 1,36-18 0,-18 0-1,17-35 1,-17-36 0,-35 1-1,17-19 1,-35 72-16,18-19 15,-1 36 1,-34 89 0,-18-19 15,17-17-15,18-35-16,0 35 15,0-36 1,18-17-1,34 0 1,-34-17 0,-18-19-1,0 19-15,0-18 16,0 17-16,0-53 16,0 36-1,0 0 1,18-1-1,35 1 1,35 35 0,-35 0-1,0 53 1,-36 35 15,-17-35-15,0 18-1,0-36 1,0 0 0,0-17-1,0-36 32,0 1-47,0-1 0,0-17 16,18-53-1,70-18 1,0 18 0,53 35-1,-52 53 17,-72 17-32,1 36 15,0-35-15,-18 88 16,-36 0-1,1-54 1,0 1 0,17-35-1,18 0 1,0-54 15,0-17-15,0 36-16</inkml:trace>
  <inkml:trace contextRef="#ctx0" brushRef="#br1" timeOffset="71776.13">15522 9454 0,'-35'0'0,"70"0"0,-88 0 16,53-17-1,-17 17 1,-1 0 15,-17 0-15</inkml:trace>
  <inkml:trace contextRef="#ctx0" brushRef="#br1" timeOffset="71960.57">14640 9613 0,'0'18'16,"0"-36"-16,-17 36 0,17-1 15,17-17 1,19 0-16,-19 0 16,71 0-1,106-35 1,-52 0-1</inkml:trace>
  <inkml:trace contextRef="#ctx0" brushRef="#br1" timeOffset="72824.13">16545 9666 0,'0'0'0,"0"-18"15,-17 1 1,-1 17 0,0 0-16,-52 35 0,-54 89 31,54-36-16,-1 35 1,54-17 0,17-35-1,88-18 1,0-36 0,53-17-1,-35 0 1</inkml:trace>
  <inkml:trace contextRef="#ctx0" brushRef="#br1" timeOffset="73124.59">16986 9648 0,'18'0'0,"-36"0"15,54 0-15,16 0 16,1 36 0,-53-19-16,36 72 15,-36 16 1,0 54 0,-18-141-16,-70 105 15,17-70 1,-35 0-1,36-35 1,35-18 0</inkml:trace>
  <inkml:trace contextRef="#ctx0" brushRef="#br1" timeOffset="73960.5">16810 6209 0,'0'-18'0,"0"-17"32,0 53-1,0 17-31,0 0 15,0 0-15,0 107 16,0-54 0,0 18-1,0-54 1,0-34 15,0-53 0,0 17-31</inkml:trace>
  <inkml:trace contextRef="#ctx0" brushRef="#br1" timeOffset="74175.12">17004 6438 0,'0'0'0,"0"-17"0,0-1 15,0 0 1,0 1-16,0-1 15,0 0 1,18 18 15,-1 0-15,1 0-16,52 0 16</inkml:trace>
  <inkml:trace contextRef="#ctx0" brushRef="#br1" timeOffset="74456.84">17657 6262 0,'0'0'0,"0"-18"31,0 36 0,0-1-15,0 1-16,0 0 0,-18 70 16,0-18-1,-17 1 1,0-18 15,52-53-15</inkml:trace>
  <inkml:trace contextRef="#ctx0" brushRef="#br1" timeOffset="74873.25">17992 6279 0,'17'-17'0,"-34"34"0,52-34 0,-17-18 15,-54 35 1,1 0-1,-18 17 1,-35 18 0,88 1-1,0-19 1,18-17-16,34 18 31,54 17-15,-18 1-1,-70-36-15,0 35 16,-1 18 0,-70-18-1,-35 0 1,18-17 0,17-18-1,18 0 1,17-53-1,0 0 1,18 18-16</inkml:trace>
  <inkml:trace contextRef="#ctx0" brushRef="#br1" timeOffset="75040.19">17745 6050 0,'0'0'0,"-71"0"32,71-18-32,18 18 47,-1 0-47</inkml:trace>
  <inkml:trace contextRef="#ctx0" brushRef="#br1" timeOffset="75543.35">18732 6191 0,'0'0'0,"18"0"16,-18-35 0,0 53-1,0 70 1,-18 18 0,1 52 15,-1-122-31,1 69 15,17 1 1,0-70 0,0-19-1,0-70 17,0 36-32</inkml:trace>
  <inkml:trace contextRef="#ctx0" brushRef="#br1" timeOffset="75939.75">18644 6279 0,'0'-17'15,"0"34"-15,0-69 0,0 16 16,88 19 15,54-1-15,-19 18-1,106 35 1,-176-17-16,106 70 16,-141 0-1,-89 53 1,-52-52 0,-89 16-1,36-16 1,52-36-1,1-18 1,105-35 0,36 0-1,52-53 1,18 0 15,-70 35-31</inkml:trace>
  <inkml:trace contextRef="#ctx0" brushRef="#br1" timeOffset="76207">19456 6421 0,'0'0'0,"0"17"16,0 18-1,-18 54 1,-17-1-1,-1-35 1,1 0 0,35-36-1,0-34 17,0-1-32,0-35 31,0 35-31</inkml:trace>
  <inkml:trace contextRef="#ctx0" brushRef="#br1" timeOffset="76373.78">19438 6279 0,'0'-17'16,"0"-1"0,-35 18-1,17 0 1,18 18-1,71-1 1,-36-17 0</inkml:trace>
  <inkml:trace contextRef="#ctx0" brushRef="#br1" timeOffset="76806.55">19879 6297 0,'18'0'16,"-36"0"-16,53 0 15,-17 0 1,-36 0 0,-52 0-1,-36 35 1,53-17 0,35 0-16,1 17 15,17-17 1,70 17-1,18 0 1,-17 0 0,-18 18-1,-53-35-15,18 0 16,-71 34 15,-53-16-15,0-36-1,0 0 1,36 0 0,52 0-1,18-36 1,35 19 0,18-18-1</inkml:trace>
  <inkml:trace contextRef="#ctx0" brushRef="#br1" timeOffset="77190.86">20144 6368 0,'0'0'0,"0"-18"16,-18 18 15,0 0-16,-35 88 1,36 36 0,17-1-1,0-88-15,0 107 16,0 34 0,-18-17-1,0-106-15,1 123 16,17-70-1,0-36 1,-18-52 0,18-53 15,0 17-15,0-88-1,0 36-15</inkml:trace>
  <inkml:trace contextRef="#ctx0" brushRef="#br1" timeOffset="77523.37">20020 6650 0,'0'-35'15,"0"70"-15,0-194 16,0 53 0,35 53-1,71 18 1,-70 35-16,52 0 15,106 0 1,-159 88 0,-53 0-1,-123 1 1,18-19 15,52-35-15,18-17-1,53-36 17,36 1-17,34-18-15</inkml:trace>
  <inkml:trace contextRef="#ctx0" brushRef="#br1" timeOffset="77824.13">20690 6085 0,'0'0'16,"0"-17"0,0 34-1,0 1-15,-17 106 31,-19 17-15,36-18 0,0-105-16,-17 70 15,17-70-15,-18 52 16,18-52 0,18-36 15</inkml:trace>
  <inkml:trace contextRef="#ctx0" brushRef="#br1" timeOffset="80772.97">21255 6562 0,'17'0'0,"-34"0"15,52-18-15,-17 18 16,17-35-1,-35-1 1,0 19-16,0-18 16,-18-54-1,-52 54 1,-18 17 0,35 18-1,-18 71 1,18 17-1,36-17 1,17-54-16,17 19 16,54-19-1,17-17 1,0-53 15,-17 0-15,17 18-1,-70 0-15,17-36 16,-17 18 0,-18 18-1,-36 18 1,1 52 0,-18 53-1,53-70-15,0 87 16,0-52-1,0-17 1,71-19 0,-1-17-1,54-53 1,-36-17 15,-53 17-15,0-18-1,-35 36 1,0 53 15,-17-1-31,17 1 0,-36 35 16,1 0 0,18 17-1,17-17 1,52-53-1,37 0 1,-72-17-16,89-36 16,-53 17-1,-18-34 1,-35 17 0,18 35 15,-36 18 0,18 18-31,-17 17 16,-1 53-1,0 36 1,18-18 0,0-71-16,0 89 15,0-89-15,0 141 16,0-17-1,0 17 1,-17-35 0,-54-70-1,54-53-15,-54-1 16,36 1 0,-71-18-1,35-18 1,-17-52-1,71-18 1,17-1 0,70-34-1,-35 70-15,18-18 0</inkml:trace>
  <inkml:trace contextRef="#ctx0" brushRef="#br1" timeOffset="81141.92">22102 6562 0,'0'0'0,"0"-18"15,17 18-15,1-35 16,52-18 0,1 0-1,-71 35 1,18-35-1,-1 18 1,-70 17 0,-17 36-1,34 35 1,19 35 0,17-70-16,0 52 15,35-34 1,36-19-1,-1-17 1,18 0 0,36-53-1</inkml:trace>
  <inkml:trace contextRef="#ctx0" brushRef="#br1" timeOffset="81690.33">22931 6209 0,'0'0'0,"0"-18"16,-18 18 0,-35 0-1,35 0-15,-70 71 16,18-18 0,34 53-1,19-36 1,34-35-1,36-35 1,-35 0-16,52 0 16,1-35-1,-36-53 1,1 17 0,-1-70 15,-18 106-31,1-53 15,0-18 1,-18 53 0,-36 106 15,19-35-31,-18 70 16,-1 0-1,36-53-15,-17 89 16,17-36-1,17 0 1,36-35 0,-18-53-1,36 0 1,-53-18 0,17-17-1,-17 17-15</inkml:trace>
  <inkml:trace contextRef="#ctx0" brushRef="#br1" timeOffset="81922.64">23407 6032 0,'-71'36'31,"71"-19"-31,-53 54 16,53 0-1,0-19 1,0-34-16,0 53 16,0-36-1,71-35 1,-18 0 0</inkml:trace>
  <inkml:trace contextRef="#ctx0" brushRef="#br1" timeOffset="82206.42">23724 5927 0,'18'0'15,"-36"0"-15,36-18 0,0 18 16,-18 18-1,17-1-15,1 71 16,-18 18 0,0-17-1,-71-1 1,1 0 15,-18-35-15,70-53-16</inkml:trace>
  <inkml:trace contextRef="#ctx0" brushRef="#br1" timeOffset="83190.25">17198 7761 0,'0'0'0,"0"18"0,-18-18 0,-105 0 32,70 0-17,18 0 1,35-36 0,17-16-1,36 16 1,-35 36-16,35 0 15,-18 18 1,0 88 0,-35 35-1,0-18 1,-88 18 0,0-35 15,35-70-16,-18-36 1,71-36 0,-17-34-1,17-18 1,0 17 0,53 0-1,-18 89 1,18 88-1,-35 0 1,17-53 0,0 17-1,0-52 1,1-18 0,-1-18-1</inkml:trace>
  <inkml:trace contextRef="#ctx0" brushRef="#br1" timeOffset="83366.08">17445 8114 0,'0'-18'16,"-18"18"-16,36 0 62,52-17-46</inkml:trace>
  <inkml:trace contextRef="#ctx0" brushRef="#br1" timeOffset="83608.03">18080 7849 0,'0'0'0,"0"36"32,35-19-32,-35 1 15,-70 52 1,70 19 0,0-54-1,0-17-15,0 52 16,35-70 15</inkml:trace>
  <inkml:trace contextRef="#ctx0" brushRef="#br1" timeOffset="84039.37">18697 7885 0,'18'-18'0,"-36"36"0,36-54 0,-18 19 15,-18 17 1,-52 0 0,-36 0-1,71 0-15,-36 17 16,-17 19 0,70 16-1,53-52 1,54 36-1,34-36 1,1 17 0,-72 36-1,-52 0 1,-35 18 0,-35-36 15,-54 0-16,18-17 1,18-18 0,35-35-1,18-36 1,17 1 0</inkml:trace>
  <inkml:trace contextRef="#ctx0" brushRef="#br1" timeOffset="84223.33">18186 7673 0,'-18'0'0,"36"0"0,-107 0 16,89-18 15,18 18 0,17 0-31</inkml:trace>
  <inkml:trace contextRef="#ctx0" brushRef="#br1" timeOffset="84923.89">19597 7937 0,'17'-17'0,"-34"34"0,52-52 0,89-18 32,-107 36-32,18-19 15,-17 1 1,-88 17-1,-19 18 1,-69 0 0,34 36-1,71-1 1,53 0 0,35 1-1,89 34 16,-1 18-15,-87-17 0,-36 35-1,0-89-15,-106 54 16,0-36 0,-35-17-1,53-18 1,0-18-1,70-52 1,18 34 0,0 19-16,18-36 15,70 0 1,0 18 0</inkml:trace>
  <inkml:trace contextRef="#ctx0" brushRef="#br1" timeOffset="85523.68">19826 8114 0,'18'18'15,"-36"-36"-15,71 36 16,0-18 0,0-18-1,-36 0-15,1-17 16,0-18-1,-18 18 1,-36-1 0,-34 36-1,17 18 1,-53 106 0,89-1 15,17-35-16,35-17 1,53-71 0,0 0-1,53-35 1,-105-1-16,87-34 16,18-54-1,-17-35 1,-89 54-1,-17 16 1,-89 89 0,-35 18-1,18 88 1,53 0 0,17 70 15,18-105-16,35-18 1,-17-53-16,35 17 16,17-17-1,-17-35 1</inkml:trace>
  <inkml:trace contextRef="#ctx0" brushRef="#br1" timeOffset="85938.87">20708 8079 0,'-18'0'0,"18"17"0,-17-17 0,-1 0 15,18 18 1,18-18 15,17-18-31,0 18 16,54-53-1,-37 0 1,-16 0 0,-36 18-1,-18 35-15,-17 0 16,17 0-16,-70 35 16,0 54-1,70-1 1,0 0-1,18-53 1,36 1 0,-1-36-16,53 0 15,0 0 1,36-53 0,-71 35-1</inkml:trace>
  <inkml:trace contextRef="#ctx0" brushRef="#br1" timeOffset="86689.3">21308 7990 0,'0'-35'16,"0"70"-16,0-88 15,0 36-15,-36 17 16,-16 35 0,16 18-1,1 53 1,35-18-1,0-17 1,53-54 0,0 1-1,53-18 1,17-53 0,-52 0 15,-1-70-16,-34-1 1,-36 36 0,17 17-1,-17 54 1,0 34 0,-35 72-1,17 16 1,1 19-1,-1-36 1,18-35 0,0-35-16,71-1 15,-1-17 1,36 0 0,0-53-1,-53 0 16,-36-70-15,-17 52 0,0 54-1,-17 17 1,-54 70 0,71-17-1,-18 53 1,18-53-1,18-18 1,17 18 0,54-53-1,-19-17 1,54-19 0,-107 36-1,89-53-15</inkml:trace>
  <inkml:trace contextRef="#ctx0" brushRef="#br1" timeOffset="87072.32">22613 8043 0,'0'-53'16,"0"106"-16,0-159 15,-18 89-15,-17 17 16,17 0-16,-34 0 16,-1 53-1,-18-18 1,36 53-1,52-17 1,-17-1 0,18-52-1,17-18 1,18 0 0,0-35-1,18-71 16,-54 35-15,107-123 0,-54 53-1,72 53 1,-195 88 0,-36 35-1,54-35-15</inkml:trace>
  <inkml:trace contextRef="#ctx0" brushRef="#br1" timeOffset="87238.59">22666 8149 0,'0'18'0,"0"35"15,18-18 1,140-35 0,-140 0 15,35-35-31,-35-18 31,-18 18-31</inkml:trace>
  <inkml:trace contextRef="#ctx0" brushRef="#br1" timeOffset="87455.55">21907 7885 0,'-17'0'16,"34"0"-16,-69 0 0,34 0 0,18 17 31,106-17-15,0 0 0,70-17-1,-141 17 1,18 0-16</inkml:trace>
  <inkml:trace contextRef="#ctx0" brushRef="#br1" timeOffset="87755.91">23354 7761 0,'-18'0'15,"1"18"1,-1-18-16,-17 70 16,17-17-1,18 53 1,0-35 0,0-54-1,18 19-15,52-1 31,1-35-15,-18 0 0,0-53-16</inkml:trace>
  <inkml:trace contextRef="#ctx0" brushRef="#br1" timeOffset="88038.76">23742 7726 0,'0'0'0,"18"-18"0,-1 18 16,18 0 0,1 0-1,-19 0-15,36 35 16,-17 36 0,-36 35 15,-18-18-16,-70 0 1,52-70-16,-34 35 16,52-36-16,-52 19 15,17-1 1,35-35-16</inkml:trace>
  <inkml:trace contextRef="#ctx0" brushRef="#br1" timeOffset="89022.42">17692 9137 0,'0'18'16,"0"-36"-16,-18 36 15,36-36 32,-1 18-47,1 0 16,17 0-16,18 18 15,-53 17 1,-17 18 0,-1-36-16,-53 19 31,36-19-31,-35 19 15,-1 17 1,71-53 0,71-36-1,-1 36 1,36 0 0,-18 18-1,-53 17 1,-35 18-1,-35 18 1,-35-18 0,-1-18-1,53-18-15,-52-17 16,17 0 0,18 0-1,-1-17 16,19-1-15,17 1 0,88-1-1,-70 18-15</inkml:trace>
  <inkml:trace contextRef="#ctx0" brushRef="#br1" timeOffset="89203.52">18133 9507 0,'0'-17'0,"0"34"0,17-34 0,-34 17 63,34 0-32</inkml:trace>
  <inkml:trace contextRef="#ctx0" brushRef="#br1" timeOffset="89455.88">18680 9349 0,'0'17'15,"-18"1"-15,18 0 16,-18 17-16,-35 53 16,53-70-16,-35 52 15,35 1 1,0-54 0,35-17 15</inkml:trace>
  <inkml:trace contextRef="#ctx0" brushRef="#br1" timeOffset="89838.78">19103 9437 0,'18'-18'0,"-36"36"0,36-53 16,-1 35-16,-17-18 15,-35 18 1,-71 18-1,36-1 1,34 18 0,36 1-1,36-19 1,69 1 0,-16 35-1,-54-53 1,18 35-1,-36 18 1,-52 0 0,-35-35-1,-19-1 1,1-17 0,71 0-16,-19 0 15,1-70 1,35 52-16</inkml:trace>
  <inkml:trace contextRef="#ctx0" brushRef="#br1" timeOffset="90011.7">18732 9190 0,'0'0'0,"-52"-18"16,69 18 31,1 0-32,-1 0-15</inkml:trace>
  <inkml:trace contextRef="#ctx0" brushRef="#br1" timeOffset="92223.48">19738 9384 0,'18'0'78,"-1"0"-78,18-18 0,-17 18 0,35-35 15,-18 35-15,18-18 16,-35 1-16,35-19 16,-36 1-1,-34 17 16,-71 18-15,-18 36 0,18 52-1,88-17 1,17-1 0,54-52-1,17-18 1,18 0-1,-36 17 1,-105-34 15,-53 34-15,-18 36 0,35 35-1,54-70 1,17 53-1,0-18 1,106-36 0,-18-17-1,53-35 1,-18-36 0,-87 54-16,70-54 15,-89 1 1,-17-1-1,0 89 1,-53-18 0,18 70-1,17 54 1,1-107-16,-19 54 16,19-53-1,17-1 16,-18-17-15,53-17 0,-17-1-16,35-35 15,35-35 1,0 0 0,-35 52-1,-17 36 1,-19 18-1,-17 53 1,71-1 0,-18-17-1,0-18 1,52-35 0,1 0-1,18-17 16,-89-1-31,88-35 16,-123-35 0,-35 17-1,18 1 1,-54 52 0,-35 18-1,18 71 1,0 52-1,88-70 1,0 18 0,35-36-1,53-17 1,-17-18 0,-18-36-1,-18-34 16,0-1-15,1-17 0,-19 35-1,-34 88 17,-1 54-17,18-72-15,-35 54 16,35-18-1,17 17 1,54-70 0,-1 18-1,19-18 1,16-53 0,-34-18-1,-36 1 16,-17-54-15,0 36 0,-18 18-1,0 34 1,-36 36 0,1 71-1,17 35 1,18-18-1,0-18 1,0 1 0,0-36-1,0-52 32,0-19-31,53-34 15,35-1-15,-70 54-16,70-36 15,18 53 1,-18 0 0,-52 70-1,-19 1 1,-70-1-1,18-52-15,-71 53 16,-17-36 0,52-18-1,18-17 1,18 0 0,35-17 15,35-36-16,53-18 1</inkml:trace>
  <inkml:trace contextRef="#ctx0" brushRef="#br1" timeOffset="92511.6">22190 9278 0,'0'-18'0,"0"36"0,17-36 31,-17 36-15,0 0-16,0-1 0,0 36 16,0 35-1,0-70-15,0 70 16,-17-52-16,-1 52 16,18-53-1,0 0 16,35-35 1,1-35-17,-19 35-15</inkml:trace>
  <inkml:trace contextRef="#ctx0" brushRef="#br1" timeOffset="93439">22401 9596 0,'18'0'0,"0"-18"16,-1 18-16,19-18 15,16-17 1,-16-18 0,-36 35-1,0-17 16,-18 35-15,-52 35 0,34 18-1,1 0 1,35 35 0,0-17-1,35-71 1,71 18-1,35-18 1,-53-18 0,36-35-1,-36-17 1,-70 52-16,-1-53 16,-17 18-1,-35 36 1,0 17 15,-36 17-15,1 36-1,34 18 1,36-1 0,0-34-1,53-1 1,0-35-1,18 0 1,-36-53 0,0 0-1,1-53 1,17-35 0,-18 35-1,-18 71 1,1-71-1,-18 53 1,0 124 15,0-53-31,0 52 16,-35 54 0,0 34-1,35-87 1,0 17-1,0-35 1,0-35 0,35-18-1,18 0 1,-36 0-16,19-53 16,17 35-1</inkml:trace>
  <inkml:trace contextRef="#ctx0" brushRef="#br1" timeOffset="93539.85">23724 9207 0,'0'0'0,"-53"-35"32</inkml:trace>
  <inkml:trace contextRef="#ctx0" brushRef="#br1" timeOffset="93588.69">23583 9225 0,'-35'53'16,"70"-106"-16,-70 124 0</inkml:trace>
  <inkml:trace contextRef="#ctx0" brushRef="#br1" timeOffset="93705.06">23583 9684 0,'18'0'16,"-1"0"-1,1 0-15,0 0 16</inkml:trace>
  <inkml:trace contextRef="#ctx0" brushRef="#br1" timeOffset="94021.49">24130 9172 0,'0'0'0,"35"0"15,-17 18-15,0 17 16,-1-17-16,-17 88 16,0-18-1,-53-18 1,-35 19 15,18-54-15,17-18-1</inkml:trace>
  <inkml:trace contextRef="#ctx0" brushRef="#br1" timeOffset="94538">23654 9313 0,'0'0'0,"0"-17"15,-18 17 1,0 0 0,1 17-1,-36 19-15,-18 52 16,54-35 15,17 17-15,0-52-16,0 17 15,17-17 1,19-1-16</inkml:trace>
  <inkml:trace contextRef="#ctx0" brushRef="#br2" timeOffset="42698.28">0 8132 0,'0'0'0,"0"-18"62,0 0-62,0 1 16</inkml:trace>
  <inkml:trace contextRef="#ctx0" brushRef="#br2" timeOffset="48675.2">441 6650 0,'0'0'0,"-18"0"0,18-18 16,0 36 46,0-1-46,0 36 0,18-35-16,17 35 31,1 18-16,-36-54-15,35 18 16,-18 18 0,19 0-1,-19 0 1,1-35 0,17-1-1,-17-17 1,17 0-1,18-17 1,18-18 0,-36 17-16,124-88 15,-1 0 1,36-17 0,53-54 15,-70 72-16,17-1 1,-88 53 0,-18 35-1,-18-17 1,-34 17 0,-19 18-1,-34 0 704,-1 0-688,0 0 969,1 0 828,-1 0-1828,0 0 0,1 0 16</inkml:trace>
  <inkml:trace contextRef="#ctx0" brushRef="#br2" timeOffset="49960.11">617 8026 0,'-17'0'0,"17"-18"0,-18 0 31,18 1-15,0-1-1,0 36 32,0-1-47,18 1 16,17 53-1,-17-1 1,17 18 0,-17-17-1,-1-53-15,1 34 31,17 19-15,0-53 0,1-1-1,-19-17 1,54-17 0,-54-1-16,107-70 15,52-36 1,142-105-1,-89 70 1,18-35 0,-53 88-1,-70 36 1,-89 52 15,-17 18-31,-18-35 16</inkml:trace>
  <inkml:trace contextRef="#ctx0" brushRef="#br2" timeOffset="50076.19">2364 7461 0,'0'0'31,"0"18"-15,-18 0 0,-17-1-1,-36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2T02:24:23.63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1341 917 0,'-36'35'32,"19"-35"-32,17 18 0,-18-18 0,18 18 31,0-1-15,71-17-1,17-35 1,0-18-1,18-17 1,-89 17 0,-34 35-1,-107 18 1,1 53 0,-1 18-1,19-1 1,69 1-1,36-54-15,0 36 16,36-17 15,87-1-15,0 0 0,1 18-1,17 18 1,-123-36-16,17 18 15,-35 17 1,-124 36 0,-17-53-1,-35 0 1,17-53 0,89-71-1,-1 18 1,18-35-1,53 18 17,0 52-32,0 0 15,0 1 1,35 17 0,18 53-1,-17 0 1,17 0-1,52 17 1,-16-17 0,-54-53-16,71 0 15,70-18 1,-35-35 0,-35-17-1,18-1 1,-107 36-16,-17 0 15,0 0-15,0-36 16,0 53 15,-35 18-15,-36 36 0,18 34-1,53-52-15,-17 52 16,17 36-1,17-35 1,54-18 0,0-53-1,52-36 1,-35-17 0,53-35-1,-70-18 1,-71 36-1,0 17 1,0 71 31,-18-18-47,18 70 16,-17 1-1,-1 17 1,0-35-1,18-36 1,0 1 0,53-71 15,-53 36-31,36-19 16,34-52-1,-17 35 1,18 36-1,-36 17 1,-35 35 15,17 53-15,1-35 0,35 17-1,18-34 1,-54-36-16,89 17 15,53-34 1,-53-36 0,17 0-1,-52-18 1,-71-17 0,0 71-16,0-36 15,-71 35 1,1 18-1,-19 53 1,36 0 0,18 17 15,18-52-31,17 35 16,0-35-16,0 34 15,17-16 1,36-36-1,53-36 1,-36-16 0,-34 34-16,34-53 15,18-70 1,-52 53 0,-19-18-1,-17 53 1,0 71 15,-17 17-15,-36 71-1,35 0 1,1 0 0,17 17-1,0-52 1,0-54-16,70 19 15,1-19 1,-1-17 0,-17-35-1,35-53 1,-17 17 0</inkml:trace>
  <inkml:trace contextRef="#ctx0" brushRef="#br0" timeOffset="284.66">4022 1182 0,'0'0'0,"0"-35"0,0-1 31,0 19-15,0 34-1,0 71 1,-18 1-1,0 34 1,18-35 0,-35 18-1,35-88 1,0-1 0,53-87 15</inkml:trace>
  <inkml:trace contextRef="#ctx0" brushRef="#br0" timeOffset="399.47">4304 1147 0,'0'-18'0,"0"36"0,18-71 16,-18 35-1</inkml:trace>
  <inkml:trace contextRef="#ctx0" brushRef="#br0" timeOffset="1125.3">4498 1023 0,'0'18'16,"0"-1"-16</inkml:trace>
  <inkml:trace contextRef="#ctx0" brushRef="#br0" timeOffset="3632.84">4410 1147 0,'0'0'0,"17"-18"0,-17-17 31,18 17-15,-18 0 0,-18 18 31,1 18-47,-36 35 15,35-35-15,-88 70 16,36-18-1,-18 1 1,35-36 0,35-35-1,0 18 17,36-36-1,0 0-16,17 18 1,-35-17 0,18 17-16,17 0 15,-18 35 1,36 18 0,-35-18-1,53 1 1,-18-36-1,52 0 1,-69 0 0,87-18-1,18-17 1,-35-18 0,-18-18-1,-70 18 1,-18-17-1,0 52 1,-18 18 0,-35 18-1,0 17 1,18 53 0,35-17-1,0-54-15,0 36 16,35-35-1,36-18 1,0 0 0,52-18 15,-52-35-15,-36 36-16,35-54 15,-34 18 1,-19 0-1,-17 71 32,0 0-47,0 35 16,0 17 0,-17-35-1,17 18 1,17-53-1,1 0-15,70 0 16,0-17 0,1-36-1,-37 17 17,1-16-17,-35 16 1,-18 19-1,0 34 17,0 19-17,0 34 1,0 18 0,0-70-16,0 105 15,0 71 1,0 0-1,0-35 1,0 35 0,-35 0 15,-18-88-15,53-88-16,-88 52 15,17-70 1,-17-17-1,53-54 1,35-70 0,0 106-16,17-53 15,1 35-15,88-159 16,17 18 0,54-88-1,-54 105 1,0 19-1,-105 122-15,0-17 16,-1 36 0,-17-1-16,-35 18 31,-18 18-15,36 17-1,17 0 1,0-17-16,0 0 15,17-1-15,36 18 16,-35-17 0,17 17-1,-17-17 1,-1 17 0,-17-17-1,-70 0 1,-1-1-1,36 1 1,17-18 0,1 0 15,17-35-15,35-1-16</inkml:trace>
  <inkml:trace contextRef="#ctx0" brushRef="#br0" timeOffset="3966.19">6738 1111 0,'0'0'0,"0"-17"31,-18 17-31,-35 0 15,1 70 1,34-52-16,0 70 16,-17 18 15,35-18-15,0-17-1,0-19 1,53-16-1,17-36 1,19-18 0,-1-35-1</inkml:trace>
  <inkml:trace contextRef="#ctx0" brushRef="#br0" timeOffset="4298.89">7197 1041 0,'0'0'0,"0"-18"16,17 18-16,1 0 15,17 35 17,-17-17-32,17 53 15,18 34 1,-53-16-1,0 16 1,-18-34 0,-35 17-1,36-53 1,-18-17 0,17-18-1,-17-35 1,35-1-1</inkml:trace>
  <inkml:trace contextRef="#ctx0" brushRef="#br0" timeOffset="5153.59">8061 1482 0,'18'0'62,"17"0"-62,-17 0 0,17 0 16,124 0 0,70-18-1,-17 0 1,-160 18-16,160-17 16,-124 17-1,-52-36 1,-36 19-1,-36-18 1,19 17 0,-19 0-16,-34-17 31,35 0-15,-1 35-1,19 0 1,70 0 15,-36 0-31,18 0 16,54 0-1,-19 35 1,-70-17 0,18-18-16,-18 35 15,0 35 1,-71 1-1,36 0 1,-36-1 0,36-17 15,0-35-15,17-18-16,18-36 31</inkml:trace>
  <inkml:trace contextRef="#ctx0" brushRef="#br0" timeOffset="6248.92">10019 1094 0,'-35'0'0,"70"0"0,-88 0 15,0 0 1,53 17-16,0 1 15,0 0 1,0 17 0,53-18-1,18 1 1,52-18 0,-88 0-16,18-35 15,-18 17-15,36-17 16,-53 17-16,-1-35 15,-17-53 1,0 36 15,0 52-31,0 1 16,-17 52 0,-36 88-1,35 1 1,-17 35-1,17-54 1,18 1 0,0-53-1,0-35 1,-17-71 15,-19 18-15,19 17-16,-19-35 15,1 18 1,0 35 0,35 17-1,0 36 17,0 0-17,70-17 1,36-36-1,18 0 1,-36-53 0,35-18-1,-17-17 1,-88-18 0,17-17-1,-35 52 1,0 53-16,0 36 31,-35 53-15,35-54-1,-18 89-15,1 0 32,17 35-17,0-88 1,70-18-1,-35-35 1,36 0 0,-36-35-1,0-36 1</inkml:trace>
  <inkml:trace contextRef="#ctx0" brushRef="#br0" timeOffset="6449.43">10672 1288 0,'-18'0'0,"36"0"0,-18 0 31,17 0-15,71 0-1,36 0 1,-89-18-16,18 0 15,-18 18-15,36-17 16,-54 17-16,19-18 0</inkml:trace>
  <inkml:trace contextRef="#ctx0" brushRef="#br0" timeOffset="6767.84">11818 1147 0,'0'0'0,"0"-18"15,0 36 17,0-1-17,0 36 1,0 18-1,-35-18 1,35-1 0,0-34-1,0 0 1,17-18 15,1-18-31</inkml:trace>
  <inkml:trace contextRef="#ctx0" brushRef="#br0" timeOffset="7231.41">12347 1058 0,'35'-17'0,"-70"34"0,88-34 16,-35-1-16,-1 0 16,1 18-1,-36 0 1,-52 18-1,35 35 1,-1-18 0,36 1-1,0-19 1,53 1 0,35-1-1,1 19 1,-19 17-1,-52-18 1,-18-17 0,-53 17 15,-35-18-15,-1 1-1,54-18 1,0 0-1,17 0 1,1-35 0,-1 0-1,18 17-15,0 0 0</inkml:trace>
  <inkml:trace contextRef="#ctx0" brushRef="#br0" timeOffset="7360.9">11924 758 0,'-88'-35'16</inkml:trace>
  <inkml:trace contextRef="#ctx0" brushRef="#br0" timeOffset="7474.62">12277 706 0,'53'0'0</inkml:trace>
  <inkml:trace contextRef="#ctx0" brushRef="#br0" timeOffset="9381.33">13758 1058 0,'0'0'0,"0"-17"0,36-89 16,-36 71-16,0-18 15,0 17 1,0 19-1,0 52 1,-18 106 0,0-106-16,1 89 15,17 17 17,0-35-17,17-53 1,54-36-1,17-17 1,-53 0-16,89-53 16,-36 1-1,18-72 1,-89 1 0,19-54-1,-36 124 1,0 36-16,0-1 15,0 36 1,-36 87 0,36 1-1,-17 35 1,17-35 15,0-18-15,35-52-1,18-36 1,53 0 0,-36-18-1,-34 0-15,52-52 16,-70 52-16,70-52 16,-53-36-1,-35 88 1,-18 18-1,1 36 1,-1 34 0,18-52-1,0 52-15,0 1 32,35-18-17,-35-18 1,-17-35 31,-1 0-47,-17 0 15,0-35 1,17 35 0,0 0-1,18 35 1,0-17-1,18-18-15,35 0 16,17 0 0,89 0-1,18-53 17,-72 0-17,19-53 1,-124 35-1,0 1 1,-18 70 0,-52 18-1,17 34 1,17 54 0,36-53-1,18 0 1,70-18-1,18-35 1,53 0 0,17-17 15,-35-36-15,-70 0-1,-36-18 1,-35 1-1,0 35 1,-17 35-16,-54 0 16,18 35-1,-17 35 1,34-17 0,19 18-1,17-36 1,35-17-1,35-18 1,-17 0 0,18-71-1,-18 1 17,0-71-17,0-36 1,-53 54-1,0 70 1,-36 123 15,36-34-31,-35 87 16,17 1 0,18-72-16,0 72 15,36-54 1,-1-34-1,53-19 1,-17-17 0,-1-17-1,-52-1 1,17-35 0,18-17-16</inkml:trace>
  <inkml:trace contextRef="#ctx0" brushRef="#br0" timeOffset="13216.45">17216 1393 0,'0'0'0,"17"0"15,71-17 16,-52-1-31,-1-17 16,53-71 0,-53 18-1,-17-71 1,0 124-16,-1-36 16,-17 36-1,0 53 1,-17 87-1,-1 1 1,0 71 0,1-54-1,17-70-15,0 159 32,0-36-17,-18 53 1,18-52-1,0-54 1,-18-34 0,18-72-16,0-34 31,-17-89-15,17-35-1,0 88-15,0-159 16,53-88-1,17 36 1,-17 105 0,18 0-1,-1 88 17,19 54-17,-37 70 1,-34 35-1,-18 18 1,-18-36 0,-52-17-1,17-53 1,-18 0 0,54-35-1,-1 0 1,18 17-1,0 53 17,18 18-17,17 0 1,0-18 15,36-35-15,-1 0-1,54-17 1,-89-1-16,89-35 16,-1-53-1,-105 36 1,-18-36 0,-35 53-1,-36 53 1,18 35-1,35-17-15,1 70 16,17 18 0,17-18-1,36-35 17,53-35-17,-18-18 1,-52 0-16,122-53 15,-52 0 1,0-35 0,-71 0-1,-35 17 1,0 53 0,-35 18-1,17 53 1,18 36-1,0-37 1,36 19 0,-1-36-1,36-17 17,-19-18-17,19 0 1,0-35-1,17-54 1,-35-34 0,-36-18-1,-17 53 1,0 52 0,-35 89 15,17-17-31,1 69 15,-19 72 1,19 17 0,-1-53-1,-35 88 17,0 1-17,-35 16 1,18-16-1,34-71 1,19-1 0,17-70-1,35-88 1,-17 0-16,87-52 16,1-54-1,35-88 1,-35-18-1,-71 18 1,-52-88 0,-89 70 15,-17 89-15,52 70-1,18 35 1,53-17-1,0 0 1,141-18 0,-35 0-1,35 0 1,-70 0 0,-18 0-1,-53 18 1,17 35-1,-34 88 17,-1-70-17,0 34 1,18 54 0,0-70-1,53-1 1,-35-18-16,52-17 15,54-17 1,-1-36 0,-52 0-1,-36-88 1,-35 53 0,0 70-16,-35-53 15,-36 71 1,1 18-1,-18 53 1,35 35 0,35-54-1,18-16 1,0 17 0,18-36-1,52 19 1,-17-36-1,18 0 1,-18 0 0,-36-18-16,19-35 15,-1 0 1,18-35 0,0 17-1,17 36 1,1 17-1,-54 18-15,72 18 16,-36 35 0,-18 35-1,-35-35 17,-35 18-17,17-54-15,0 1 16,1 0-1,-1-18 1,18-71 15,0 53-31,18-17 16,-1 0-16,19-18 16,-19 35-16,36-17 15,18-18 1,-18 35-1,17 18 1,-35 0 0,1 0-1,34 0 17,-34 0-17,34 0 1,-35 0-1,-35 53 17,-17-17-17,17-19-15,-18 1 0,-17 52 16,17-17 0,18 18-1,-17-53 1,17-1-1,-18-17 1,18-35 15,0-18-15,0 35 0,35-35-1,36-88 1,-1 88-1,18 36 1,-35 17 0,0 35-1,-53 36 1,18 17 0,-18-71-16,0 19 15,0-1 1,-18-17-1,18-1 1,-17-17 0,17-17-1,0-1 1,0-17 0,17-53-1,36 17 1,35-35-1,18 53 1,-35 36 0,-18 34-1,-36 71 1,-17 36 0,0-54-1,0 1 1,18-36-1,53-35 1,34 0 0,-52 0-1,0-17 17,0-19-17,-53 19 1,0-1-1,0 0 1,-88 1 15</inkml:trace>
  <inkml:trace contextRef="#ctx0" brushRef="#br0" timeOffset="13410.91">21802 1288 0,'-18'0'0,"18"17"0,-18-17 16,-17 18 0,17-18 62,1 0-78,-18 0 0</inkml:trace>
  <inkml:trace contextRef="#ctx0" brushRef="#br0" timeOffset="14965.23">7814 2452 0,'-18'-18'0,"36"36"0,-53-36 0,-53-17 31,52 35-31,1 0 16,17 0-16,-35 0 16,18 0-1,88 0 16,106-18-15,-106 1 0,53 17-16,-54 0 15,107-36-15,0 36 16,-106 0 15,-71 0 0,1 0-31,-19 0 16,-52 18 0,71-18-16</inkml:trace>
  <inkml:trace contextRef="#ctx0" brushRef="#br0" timeOffset="15214.93">7955 2381 0,'-18'18'31,"1"0"-31,17-1 16,-18 107-16,1-36 15,-19 53 17,1-53-17,17 0 1,18-70-16,0 35 15,0-35 1,18-36 15</inkml:trace>
  <inkml:trace contextRef="#ctx0" brushRef="#br0" timeOffset="15864.02">8132 2699 0,'-18'17'0,"36"-34"0,-1 17 0,-17-18 16,18 18-16,-18 18 16,0-1-1,0 1-15,0 17 16,-18 53 0,1-35-1,17 18 1,0-53-1,52-18 1,37 0 0,-54-18-16,18-35 15,17 0 1,-34-17 0,-36-1-1,0 36 1,0 17-1,0 36 1,-18 70 0,0-18-1,18 54 1,0-18 15,0 53-15,18-1-1,17-34 1,-35-18 0,-35-53-1,-53 17 1,-18-52 0,-88-18-1,70-36 1,19-16-1,87-19 1,18 0 0,106-34-1,-18 16 1</inkml:trace>
  <inkml:trace contextRef="#ctx0" brushRef="#br0" timeOffset="16216.62">8749 2752 0,'0'-18'32,"0"36"-32,0-1 15,-18 89 1,18-71-16,0 36 15,0 88 1,0-124-16,0 124 16,0 35-1,-17-53 1,17-88 15,0-18-15,0-123 15,0-36-15,0-17-1</inkml:trace>
  <inkml:trace contextRef="#ctx0" brushRef="#br0" timeOffset="16551.5">8714 2946 0,'0'-36'0,"0"72"0,-18-107 0,18 1 16,0-1-1,0 36 1,35-18 0,36 35-1,105 18 17,-105 18-17,-36 70 1,-35-35-1,-106 35 1,0-35 0,1-18-1,52-17 1,70-18 31,19 0-47,52-53 15,-53 35-15</inkml:trace>
  <inkml:trace contextRef="#ctx0" brushRef="#br0" timeOffset="16798.08">9331 2646 0,'0'0'0,"18"-18"0,-18 36 31,0-1-16,0 1-15,0 35 16,-18 18 0,18-19-1,0-34 1,0-36 15,0-17-15,0-35-1</inkml:trace>
  <inkml:trace contextRef="#ctx0" brushRef="#br0" timeOffset="16964.33">9331 2487 0,'0'0'0,"0"-18"16,0 1-16,18 17 78,-1 0-78,-17 17 16,18-17-16</inkml:trace>
  <inkml:trace contextRef="#ctx0" brushRef="#br0" timeOffset="17447.38">9701 2628 0,'0'88'31,"0"-70"-31,0 0 0,-17 35 16,-1-18 15,18 0-15,-18-35-1,1 0 1,17-35 0,0-36-1,17-17 1,36 0 0,-35 53-16,70-36 15,36 36 1,-54 35-1,18 70 1,-70 36 0,-18-18-1,-35 1 1,17-72 0,1 18-1,-1-17 1,53-18 15,-17-18-31,-1 18 0</inkml:trace>
  <inkml:trace contextRef="#ctx0" brushRef="#br0" timeOffset="18217.09">10654 2611 0,'0'0'0,"0"-18"0,0 0 0,0-35 15,0 36 1,0-1-16,-71 18 16,18 18-1,-35 52 17,35 1-32,18 17 31,35-17-16,0-54 1,71-17 0,-1-17-1,1-36 1,-54 17 0,19-17-1,-36 36-15,17-1 16,-17 36 31,0-1-47,0 54 15,0 52 1,0-87 0,0 140-1,0-17 1,0 88-1,0-71 1,53 54 0,-53-160-16,35 89 15,-35 0 1,-70-54 0,-1-52-1,-17-35 1,0-53-1,70-53 1,1 35-16,17-194 16,0 35-1,70-123 1,1 70 15,-18 142-15,17-1-1,-70 107-15,18-19 16,0 1 0,17 0-1</inkml:trace>
  <inkml:trace contextRef="#ctx0" brushRef="#br0" timeOffset="19013.82">11906 2840 0,'18'0'0,"-18"-18"0,53-70 31,-53 35-15,0-17-16,-35 17 15,-54 0 1,19 53 15,-36 53-15,35 35-1,54-53-15,-36 124 16,35-53 0,18 0-1,53-71 1,0-35 0,53-35-1,35-36 1,-35-35-1,-71 18 1,-17-18 0,-18 71-1,0 105 32,0-34-47,0 34 16,0 18-1,0-17 1,70-36 0,-17-35-1,53 0 1,-88-17-16,70-36 16,-53 35-16</inkml:trace>
  <inkml:trace contextRef="#ctx0" brushRef="#br0" timeOffset="20647.24">12735 2522 0,'0'0'16,"0"-17"-16,-35 17 15,-18 17 1,-17 72 15,52 16-15,0-69-16,1 69 15,17-87-15,0 53 16,35-18 0,35-53-1,1 0 1,88-89 0,-89 54-1,-52 0-15,70-106 16,-35 17-1,-35-34 1,-18 87 0,0 53-1,-18 18 1,18 18 0,-53 105-1,35 1 1,1 35-1,17-54 1,0-52 0,53-53-1,-36 0-15,54 0 16,35-35 0,-18-18-1,0-53 1,-53 36-1,-17 35 1,0 35-16,-18 35 31,0-18-15,0 1-16,-18 17 0,0 36 31,18-1-15,0-17-1,71-35 1,-18-18 0,17-18-1,19-17 1,-54-18 0,18-35-1,-53 70-15,0-35 16,18 18-1,-18 70 17,0-17-17,0 17-15,-18 71 32,0-53-17,18-18 1,36-17-1,34-18 1,1-18 0,-36-17-1,-17 17-15,-18-52 16,-36-1 0,-34 18-1,34 18 1,36 18-1,18-1 1,70-17 0,53 17-1,-52 18 1,34 0 15,-70 53-15,0 17-1,-35 1 1,-18 0 0,0-19-1,0 1 1,-18-35 0,0-18-1,18-35 16,0 17-15,53-52-16,0-19 16,35-34-1,-17 52 1,17 36 15,-70 53-15,-1 88-1,-17 17 1,0-35 0,18 0-1,52-52 1,1-19 0,17-17-1,-35-35 1,18-36-1,-18 1 1,-18-36 0,-35 88-16,0-34 15,0 16 1,-35 1 0,-18 0-1</inkml:trace>
  <inkml:trace contextRef="#ctx0" brushRef="#br0" timeOffset="20881.84">13970 2187 0,'-18'0'0,"36"0"0,-53 0 0,17 0 0,-17 0 15,17 0 1</inkml:trace>
  <inkml:trace contextRef="#ctx0" brushRef="#br0" timeOffset="21063.93">13141 2505 0,'0'0'0,"-18"17"0,18 1 16,89-18 30,-54 0-46,0 0 0,89-53 16</inkml:trace>
  <inkml:trace contextRef="#ctx0" brushRef="#br0" timeOffset="22196.98">15946 2893 0,'0'0'0,"17"0"16,-17-36-1,0 19-15,18-18 16,17-54 0,18-52-1,-35 53 1,-18 70-16,17-34 16,-17 69-1,0 54 1,-17 52-1,-19-17 1,36 0 0,36-53-1,69-53 1,-16 0 0,34-53 15,-52-18-16,-71-17 1,-36 0 0,-52 35-1,35 35 1,36 18 0,34-53-1,54 36 1,-36-1-16,53 18 15,36-17 1,-54 52 0,19 53-1,-54 35 1,-35-34 15,0-19-15,0-35-1,-18-35 1,1 0 0,-1 0-1,18-17-15,0-18 16,0 17-16,18-106 16,52 19-1,54-19 1,34 89-1,-52 53 1,-18 105 0,-88 0-1,-35-34 1,17-36 0,1-36 15,17 1-16,35-18 1,0-18-16,-17 18 0</inkml:trace>
  <inkml:trace contextRef="#ctx0" brushRef="#br0" timeOffset="23313.6">18045 2787 0,'0'0'16,"17"0"0,-17-18-16,35-35 15,-17 36 1,-18-71 0,53-36-1,-18 18 1,1 0-1,-36 89 1,-18 17 0,-53 88-1,1 35 1,52-17 0,36 18-1,35-54 1,88-34-1,-35-36 1,-71 0-16,71 0 16,-71-18-16,53-53 15,0-87 1,-35 34 0,-35-17 15,-18 88-16,0 35 1,-18 71 0,-35 53-1,1 35 1,34-35 0,18 0-1,0-71 1,0-17-1,53-53 17,0-36-17,-36 53-15,54-70 16,-18 18 0,-35 52-1,17 0 1,-35 54-1,0 52 1,0-18 0,53 19-1,0-54 1,52-35 0,-16 0-1,34-53 1,-35-18-1,1-52 1,-37 17 0,-52 89-16,18-36 15,-88 106 17,17 52-17,53-69 1,-18 52-1,18-18 1,18-52-16,52 17 16,18-17-1,18-18 1,-18-35 0,1-54-1,-72 72-15,18-36 16,-35 18-16,18-71 15,-18 71 1</inkml:trace>
  <inkml:trace contextRef="#ctx0" brushRef="#br0" timeOffset="23456.28">18186 2558 0,'-53'0'0,"106"0"0,-159 0 16</inkml:trace>
  <inkml:trace contextRef="#ctx0" brushRef="#br0" timeOffset="23564.7">18133 2558 0,'53'0'16,"123"-36"0,-17 1-1,0 17 1,-124 1-1</inkml:trace>
  <inkml:trace contextRef="#ctx0" brushRef="#br0" timeOffset="24148.11">13458 3757 0,'0'-18'0,"0"36"0,0-53 16,0 17-1,-17 18-15,17 35 16,-18-17 0,18 0-16,0 88 15,0 52 1,0-52-1,0-71-15,0 36 16,0-18 0,0-71 31,0 1-47,18-89 15</inkml:trace>
  <inkml:trace contextRef="#ctx0" brushRef="#br0" timeOffset="24396.93">13652 3863 0,'0'0'0,"18"0"16,-18 35 0,-18 36-1,-34 17 1,-1 35-1,17-70 1,1-17 0,35-54 31,0-17-47,35-36 15</inkml:trace>
  <inkml:trace contextRef="#ctx0" brushRef="#br0" timeOffset="24830.02">13670 3969 0,'0'0'0,"18"0"15,-1 0-15,1 53 16,0 52 0,17-16-1,0-36 1,-17-18-1,35-35 1,-18-35 0,36-71-1,-36 0 1,-17-35 15,-1 35-15,-17 0-1,0 89 1,0 69 0,-35 19-1,17 88 1,1-71 0,17 53-1,0-106 1,35-35-1,35-35 1,-52 17 0</inkml:trace>
  <inkml:trace contextRef="#ctx0" brushRef="#br0" timeOffset="25246.6">14429 4075 0,'0'17'0,"0"-34"0,-18 34 0,18 1 16,-18-18 0,36 0-1,0 0 1,17 0-16,53-53 16,-35 0-1,-35-18 1,-18 1-1,-36 52 1,-52 36 0,35 35-1,0 53 1,36-18 0,34 18 15,54-71-16,-1-35 1,-34 0-16,70-18 16,-18-35-1,18-52 1,-89 69-16</inkml:trace>
  <inkml:trace contextRef="#ctx0" brushRef="#br0" timeOffset="25730.05">14975 3810 0,'0'-53'16,"0"141"-16,0-194 0,0 177 0,0-194 15,0 105 1,0 71 0,-17-18-1,-1 53-15,18 0 16,0 54 15,-18-72-15,18-35-1,-17-35 17,17-17-17,0-1-15,0-17 16,0 17-16,53-52 16,35 17-1,53 17 1,0 36-1,-17 53 1,-107 18 0,-17-53-16,-53 70 15,-35-18 1,-35-34 15,35-19-15,52 1-1,36-53 17,0 17-32,18 0 0,70-52 15,-70 34-15</inkml:trace>
  <inkml:trace contextRef="#ctx0" brushRef="#br0" timeOffset="28130.95">15769 3898 0,'0'-17'31,"18"17"-15,-18-18-16,17 18 0,1 0 16,0-18-16,88-52 31,-89 34-16,1 19 1,-106 17 15,70 17-31,-53 36 16,36 18 0,35-18-1,0-36 1,88-17-1,-17 0 1,35 0 0,-36 0-1,-105 0 17,-36 18-17,-17 70 16,71-17-15,-1-54-16,18 72 16,0-54-1,88-17 1,18-18 0,53-36-1,-18-34 1,-35-54-1,-18-17 1,-70 53 0,-1-18-1,1 89 1,-53 52 31,17-18-47,-35 72 15,35-1 1,18 18 0,0-18-1,36-53 1,-19-35-16,71 18 16,-17-18-1,52-36 1,-34-52-1,-72 18 1,1 17 0,-18 35-16,0 1 15,-35 17 1,-1 35 0,36 18 15,0 17-16,0 18 1,0-52 0,18-36-16,70 0 15,-17 0 1,35-36 0,-36-16-1,1-37 1,-36 1-1,-17 71 1,-36 34 15,18 1-15,-18 52-16,1 1 16,17-53-1,-18 34 1,18-34-16,0 0 15,0-1 1,0-34 15,0-36-15,0-18 0,0 36-16,18 17 0,35-52 15,0-1 1,17 36-1,-17 35 1,18 35 0,-36 36-1,0 17 1,-35-35 15,0 0-15,0-36-1,0-34 17,0-36-17,18 35-15,17-52 16,18-1 0,35-17-1,-35 70 1,-18 1-1,-17 52 1,-18 53 0,0 0-1,18-17 1,35-18 0,17-36 15,-35-17-31,89 0 15,-54-17 1,19-54 0,-36 1-1,-18-18 1,-35 52 0,-71 36-1,18 18 1,18 35-1,35 35 1,0-35 0,71-18-1,-36-35-15,35 0 16,72 0 0,-37-17 15,1-54-16,-53 0 1,-35 1 0,-18 52-16,-35 36 31,35 0-31,-36 34 16,1 1-1,17 0 1,18-35-16,0 0 15,0-36 32,0-35-31,71-18 0,-53 36-1,17 0 1,0 17-16,36-17 15,-36 35 1,-17 18 0,-1 35-1,1 35 1,-1-18 0,36-52-1,18-18 1,-1-18-1,19-35 1,-19-17 0,36-36-1,-18-35 1,-70 53 0</inkml:trace>
  <inkml:trace contextRef="#ctx0" brushRef="#br0" timeOffset="28379.35">19614 3581 0,'0'17'0,"-17"19"16,-18 52 0,17-53-16,18 53 15,0 18 1,0-35 0,70-18-1,19-36 1,16-17-1,19-35 1,-54-36 0,-17-17-1,-35 35 1,-18 36 0</inkml:trace>
  <inkml:trace contextRef="#ctx0" brushRef="#br0" timeOffset="28616.72">19526 3704 0,'-17'0'16,"34"0"-16,-52 0 0,17 0 15,54 0 1,69 0 0,-69 0-16,158-17 15,-53 17 1,-18 0-1,-52-18 1,-89 18 31,1 0-47,-54 18 0</inkml:trace>
  <inkml:trace contextRef="#ctx0" brushRef="#br0" timeOffset="30429.32">2152 5944 0,'18'0'15,"-1"0"1,-17-17 0,18-1-16,-18-17 31,-35 17-15,-18 18-1,-18 18 1,1 35-1,34-18-15,-34 53 16,17 53 0,35-35-1,18 35 1,35-70 0,54-36 15,-1-35-16,-53 0-15,89-35 16,70-71 0,-53 35-1,-18-52 1,-88 17 0,-17-35-1,-18 106-15,0-54 16,0 37-1,-18 52 1,1 35 0,-18 88-1,17-87-15,0 69 16,18 37 0,0-54 15,71-18-16,-1-52 1,19-18 0,-1-53-1,-35 18 1,-18-36 0,-35 18-1,0 18 1,0 53 15,0-1-31,0 36 16,-18 0-1,18-18 1,0-17 0,18-53 30,-18 17-46,0 0 0,0 1 0</inkml:trace>
  <inkml:trace contextRef="#ctx0" brushRef="#br0" timeOffset="30605.73">3104 5980 0,'0'0'0,"0"-18"31,0 36 31</inkml:trace>
  <inkml:trace contextRef="#ctx0" brushRef="#br0" timeOffset="31495.35">3351 5962 0,'0'0'0,"18"0"0,-36 0 31,1 0-31,-19 18 16,-16 52-1,34 1 1,18 35-1,0-71-15,18 35 16,52-17 0,1-53-1,52-17 1,-35-36 0,36-35-1,-36-36 16,-35-35-15,-35 36 0,-18 17-1,0 88 1,-36 71 0,1 71-1,0-18 1,17 17-1,18-52 1,-18-18 0,18-71 31,18 0-47,17-35 31,36-17-16,-1-1 1,-52 71-16,35-35 16,-35 35-16,17 0 15,-35 35 17,-71-17-17,18-1 1,36 1-16,-36-18 15,35 0-15,1 0 16,-1 0-16,18 35 16,0 1-1,0 34 1,18-17 0,52 0-1,-70-35 1,53-1-1,18-17 1,-18 0 0,-1-17-1,19-54 1,-36 36-16</inkml:trace>
  <inkml:trace contextRef="#ctx0" brushRef="#br0" timeOffset="31778.3">4551 5838 0,'0'-17'0,"0"34"0,0-52 0,-18 35 31,1 0-31,-19 35 16,19 54-1,17 16 1,0-34 15,17 0-15,-17-54-16,36 1 15,16 0 1,1-18 0,36-18-1,-37-35 1</inkml:trace>
  <inkml:trace contextRef="#ctx0" brushRef="#br0" timeOffset="32079.46">5168 5644 0,'0'0'0,"53"0"31,-35 0-31,-18 18 0,17 0 15,54 88 1,-36-18 0,0 35-1,-17-17 1,-18-35 0,-18-54-16,-52 36 15,35-35 1,17-18-1,18-35 17</inkml:trace>
  <inkml:trace contextRef="#ctx0" brushRef="#br0" timeOffset="32261.6">6227 5909 0,'-18'0'0,"36"0"0,-54 18 16,1-18-16</inkml:trace>
  <inkml:trace contextRef="#ctx0" brushRef="#br0" timeOffset="32729.98">6509 5909 0,'70'0'0,"107"-35"16,-19-1-1,19-16 1,-107 34 0,-34-17-1,-72 17 16,-69 0-15,-19 18 0,1 0-1,70 0 1,35 0 0,18-17-16,53 17 15,35-36 1,53 1-1,-70 35 1,-1 18 0,-52 52-1,-18 36 1,0-71-16,-35 71 16,-36 0-1,18-18 16,36-70-15,34-36 15,1 1-31</inkml:trace>
  <inkml:trace contextRef="#ctx0" brushRef="#br0" timeOffset="33862.26">8502 5609 0,'0'0'0,"0"18"0,0-1 16,0 1-1,18-18-15,-1 0 16,54 0 0,-1-18-1,-52 1-15,53-36 16,-36 35-16,35-35 16,-17-35 15,-53 35-16,0 18 1,-17 35 0,-19 35-1,36 0-15,0 89 16,0 17 0,18 18-1,17-53 1,-17-1-1,-18-69 1,0-19 0,-35-17-1,-18-35 1,-35-35 0,35 17-1,-18-36 16,71 107 1,0 70-17,18-70-15,17 17 16,-17 0-16,52 18 16,36-17-1,35-36 1,0-36-1,-35-17 1,0-35 0,-53-18-1,-53-52 1,0 105-16,0-53 16,0 18-1,0 123 32,0-17-47,0 17 0,0 36 16,0-36-16,0 53 15,-18-53-15,1 106 16,17-35 0,0-71-1,35 1 1,0-36-1,18 0 1,-35 0-16,35-71 16,-18 18-1,-35 36-15</inkml:trace>
  <inkml:trace contextRef="#ctx0" brushRef="#br0" timeOffset="34045.61">9384 5768 0,'0'0'0,"18"0"47,52-18-31,18 1-1,-52-1-15,87-17 16,-70 17-16</inkml:trace>
  <inkml:trace contextRef="#ctx0" brushRef="#br0" timeOffset="34362.36">10866 5644 0,'0'-17'15,"0"-1"1,0 1-16,0 34 31,-18 18-15,0 54 0,1 16-1,-19-16 1,1-36-1,35-36 1,35-17 15,1-17-31,34-19 16</inkml:trace>
  <inkml:trace contextRef="#ctx0" brushRef="#br0" timeOffset="34761.24">11359 5680 0,'18'-36'15,"-36"72"-15,71-124 16,-35 70 0,-53 18-1,-53 18 1,17 34 0,18 1-1,53-35-15,0 17 16,35-17-1,71 0 1,-35 17 0,17 0-1,-70 0 1,-18 18 0,-71-35-1,-17 17 1,0-35 15,17 0-15,53 0-1,-17-17 1,35-1-16,-35-17 16,35 17-16</inkml:trace>
  <inkml:trace contextRef="#ctx0" brushRef="#br0" timeOffset="34961.14">11042 5345 0,'0'0'0,"0"-18"16,-18 18-16,1 0 15,-1 0 1,18 18 15,0-1-15</inkml:trace>
  <inkml:trace contextRef="#ctx0" brushRef="#br0" timeOffset="36827.72">12541 5680 0,'18'-18'0,"-36"36"0,71-177 32,-53 141-32,0 1 0,0-19 15,0 19 1,-17 70 15,17-36-31,-18 160 16,18-36-1,-18 35 1,18-88 0,0-17-1,71-71 16,35-18-15,35-70 0,-35 0-1,-1-71 1,-52 18 0,-17-18-1,-36 106 1,-89 159 15,36 0-15,18 53-1,35-53 1,0-89-16,53 54 16,53-36-1,-18-35 16,53-18-15,-35-34 0,70-54-1,-140 53 1,-36 0 0,0 35-1,-53 54 1,35 52-1,18-35 1,0-18-16,0 18 16,0-18-1,0-17 1,0-36 31,0 0-32,0 1 1,-17 17-16,-1-35 16,0 52 15,18 36-15,0-18-1,18-35-15,52 18 16,1-18-1,70-18 1,18-35 0,-53 1-1,0-37 1,-71-34 0,-35 35-1,-18 70 16,-52 18-15,17 71 0,35-1-1,18 36 1,0-88-16,35 35 16,71-18-1,71-18 1,-36-17-1,35 0 1,-123-17-16,35-18 16,-17-36-1,-54-17 1,-17-18 0,-53 88-1,1 18 1,-54 89 15,53-19-15,18 18-1,35-52 1,17-19 0,1-17-16,35 0 15,35 0 1,18-70-1,-53-1 1,-36-88 0,19-17-1,-19 70 1,-17 36 0,-35 122 30,35-16-46,-18 34 16,-17 107 0,35-36-1,18-35 1,52-71 0,18-17-1,1-18 1,-1-53-1,-35 0 1,-53 35-16,17 0 0</inkml:trace>
  <inkml:trace contextRef="#ctx0" brushRef="#br0" timeOffset="37214.05">16581 5609 0,'0'0'16,"-18"0"-16,18-17 0,0-1 16,0 0-16,0-17 15,35 70 17,0 89-17,18 52 1,-35 0 15,-18-123-31,0 177 16,-71 105-1</inkml:trace>
  <inkml:trace contextRef="#ctx0" brushRef="#br0" timeOffset="37345">16457 7267 0,'0'35'16,"0"1"-1,18-107 16,-1 54-31,36-107 16,-35 89-16,17-142 16,-17 107-16,-1-1 15</inkml:trace>
  <inkml:trace contextRef="#ctx0" brushRef="#br0" timeOffset="37678.36">16686 5962 0,'0'-53'0,"0"106"16,0-159-16,-53 0 15,36 18 1,17 53-16,0-53 16,70 35-1,71 17 1,18 36 0,-53 53-1,-53 71 1,-53-71-16,-71 35 15,-70 35 1,35-52 0,18-36-1,53-17 1,53-18 15,35-35 0,-18 17-31,-18 18 0</inkml:trace>
  <inkml:trace contextRef="#ctx0" brushRef="#br0" timeOffset="39660.67">17304 5856 0,'17'0'15,"1"0"-15,-18-18 16,35 1-1,-17-1-15,70-35 16,-35 0 0,0-35-1,-35 35 1,-18 36 0,-71 17 15,53 0-31,-52 53 15,-54 70 1,89-52 0,35-1-1,35-52 1,71-18 0,0 0-1,53-53 1,0-35-1,-54-18 1,-87 0 0,-18 88-1,-18 1 1,-17 52 0,35-17-16,-18 52 15,18 18 16,18 1-15,0-37 0,52-16-1,18-19 1,54-17 0,16-70-1,-34-1 1,-18-52-1,-53 17 1,-36-18 0,-17 107-16,0-36 15,-17 123 17,-1-52-17,0 53-15,-35 105 16,0-17 15,-17 105-15,17-52-1,0-18 1,18 35 0,52-35-1,54-17 1,0-54-1,-19-70 1,1-53 0,36-53-1,-19-70 1,-52 88-16,17-54 16,36-211-1,-71 89 16,-18-1-15,-106 89 0,36 52-1,53 71-15,-36-53 16,54 53-16,-18-35 16,17-18-1,36 18 1,87-18-1,36 0 1,-35 0 0,-88 35-16,70-52 15,-35-1 1,-35 36 0,-18 17-1,-18 18 1,-17 71 15,0 35-15,35-36-1,0 1 1,35-54 0,53-17-1,18-17 1,-71 17-16,53-53 15,-35-53 1,-53 18 0,-17-36-1,-36 71 1,17 53-16,-34 0 16,-1 36-1,36 34 16,0 1-15,35-1 0,35-17-1,18-35 1,-35-18-16,70 18 16,-35-18-1,0 0 1,-18 0-1,18-36 1,17-17 0,1-17-1,35 17 1,-18 35 0,18-17-1,-36 35 16,-17 53-15,-53-35-16,0 52 16,-35 18-1,17-35 1,1-35 0,-1-18-1,18-53 16,0 0-15,0 18-16,18-36 16,52 1-1,54-1 1,34 36 0,1 17-1,-88 18 1</inkml:trace>
  <inkml:trace contextRef="#ctx0" brushRef="#br0" timeOffset="40278.58">20514 5362 0,'18'0'15,"17"0"-15,-35 35 32,-35 1-17,-36 34 1,53-52-16,-17 53 16,18-1-1,-1-35 1,159-370 15,-282 653 0,141-354-31,0-34 16,18 52 0,34-52-16,37-1 15,52 1 16,-124 70-31,36 0 16,-35 0-16,53 52 16,-54 19-1,-17 35 1,0-36 0,0 1-1,-17-53 1,17-36 15,0-35-15,0 18-16,35-36 15,35-17 1,71-35 0,-105 87-16,70-17 15,17 53 16,-70 89-15,-53-19 0,0 54-1,-35-36 1,-1-35 0,1-36-1,-88 19 1</inkml:trace>
  <inkml:trace contextRef="#ctx0" brushRef="#br0" timeOffset="41378.12">7585 8008 0,'17'-18'15,"-34"36"-15,52-36 0,-17-17 16,-18 17-16,17 1 0,-17-18 16,0-1-1,-53 19 1,-17 17-1,-18 17 1,-1 89 0,54 88-1,35-17 1,0-72 0,71-16-1,35-89 1,88-18 15,88-123-15,-159 17-1,1-52 1,-89 35 0,-17-18-1,-18 53 1,0 89-1,0 122 1,-36 19 0,1 52-1,35-52 1,0-18 0,53-89-1,0-17 1,35-70 15,-35 17-15,-18-35-1,-17 70-15,-18 0 16,18 36 0,-18 35-1,0 53 1,0-36-1,0-52 1,0 0-16,0-36 47,-18-17-47,18-18 16</inkml:trace>
  <inkml:trace contextRef="#ctx0" brushRef="#br0" timeOffset="41578.03">8678 7867 0,'0'-18'0,"0"36"0,-17-36 31,-1 18-15,18 18-1,0 0 1,18-18-1,-1 0-15,19 0 16,-19 0-16</inkml:trace>
  <inkml:trace contextRef="#ctx0" brushRef="#br0" timeOffset="42377.98">8943 7814 0,'0'0'0,"-35"35"31,17-17-16,-35 70 1,53 0 0,-18 53-1,18-70 1,0-53-16,71 35 16,52-53-1,-34-36 1,52-52-1,-53 0 1,0-71 0,-88 124-16,18-106 15,-18 105-15,0-52 16,0 71 0,-18 52-1,-35 88 1,18 36 15,17-124-31,1 71 16,-1 0-1,18-88 1,0-1 0,0-52-1,53-35 1,-53 52-16,71-88 15,-1 35 1,1 36 0,-18 35-1,-71 35 17,-17-17-17,-1 0-15,-52-1 16,35-17 15,36 0-15,-1 0-1,18 36 1,53 52 0,-18-18-1,18 1 1,0-18-1,0-53 1,-35 0 0,34-18-1,1-70 1,-35 70-16</inkml:trace>
  <inkml:trace contextRef="#ctx0" brushRef="#br0" timeOffset="43095.62">11060 7849 0,'0'0'0,"-18"18"0,18 0 31,18-18-31,-1 0 16,1 0-16,52-18 15,-52 0 1,17-35-1,-35 18 1,-35-53 0,-36 35-1,-70 35 1,106 18-16,-106 36 16,70 52-1,19 53 1,52-35-1,35 0 1,53-71 0,35-35-1,1-53 1,-36 0 0,0-53-1,-70 0 1,-18 18 15,0 53-15,0 53-1,0 52 1,0 54 0,0-36-1,53 0 1,-35-70-16,52-1 15,1-17 1,52-53 0,-17-35-1</inkml:trace>
  <inkml:trace contextRef="#ctx0" brushRef="#br0" timeOffset="44663.96">11994 7691 0,'0'0'16,"18"-18"-16,-18-35 15,-18 35 1,-34 18 0,-19 53-1,18 0 1,18 53 0,35-71-16,-18 71 15,18-35 1,71-36-1,35-17 1,-18-36 0,18-35-1,-71 35-15,35-70 16,19-53 0,-54-35-1,-35 52 1,0 1 15,-35 193 0,35-34-31,-18 34 16,0 71 0,18 0-1,0-52 1,18-1-1,17-88 1,53 0 0,1-71-1,-19 18 1,1-35 0,-54 18-1,1 52 16,-18 36-15,-18 34 0,-17 19-1,35 0 1,0-19 0,0-34-1,53-18 1,35-35-1,18-36 1,-53 18 0,-35 36-16,-1-36 15,1 35-15,-18 1 16,0 69 15,-35 1-15,35-35-1,-18 35 1,0-35-16,18 17 16,0-18-16,0 19 15,53-36 1,18-18 0,-1-35-1,-52 18 1,-18-36-1,-88-34 1,52 69 0,36 19-1,0-1 1,89 0 0,-54 1-16,53 17 15,36 0 16,-36 17-31,-35 36 32,-18 18-17,-35-1 1,0 1 0,0-53-16,-35 52 15,17-35 1,18-52 31,0-1-47,0-35 15,0 18-15,53-36 16,35-52 0,-35 52-1,35 18 1,-17 71 15,-71 53-15,0-36-16,0 71 15,0-18 1,0 0 0,0-53-1,35-35 1,36-17-1,-54 17-15,54-53 16,-1-18 0,-34 18-1,-36 0 1,0 18 0,0 18-1,-36-1 1</inkml:trace>
  <inkml:trace contextRef="#ctx0" brushRef="#br0" timeOffset="44977.16">13247 7391 0,'0'0'15,"-18"0"-15,1 0 16,-1 0-1,0 0 17,1 0-17,-19 0-15</inkml:trace>
  <inkml:trace contextRef="#ctx0" brushRef="#br0" timeOffset="45162.19">12382 7673 0,'0'0'0,"18"0"32,17 0-32,-17 0 0,17-18 15,1 18 1,69-35-16</inkml:trace>
  <inkml:trace contextRef="#ctx0" brushRef="#br0" timeOffset="46192.99">15099 7620 0,'18'-18'0,"-36"36"0,53-53 0,-17 17 15,-1-17 1,1 17-16,-18 1 0,0-19 16,-35 36 15,17 18-31,-35 70 15,0 18 1,53-71-16,-35 106 16,17-35-1,18-18 1,53-70 0,18-18-1,-53 0 1,34-71-16,-34 18 31,-18-52-15,0-1-1,-18 18 1,18-1 0,0 72-16,0-36 15,36 35 1,34 18-1,36 18 1,0 70 0,-53-17-1,-36-54-15,1 71 16,-18-17 0,0-18-1,0-18 1,0-52 31,0-1-32,18-53 1,-1 36-16,36-53 16,0-18-1,71 0 1,-107 89-16,36-1 15,-17 18-15,52 71 16,-53 17 0,-35 18-1,0-18 1,-35-35 0,17-18-1,18-17 1,71-54 15</inkml:trace>
  <inkml:trace contextRef="#ctx0" brushRef="#br0" timeOffset="47259.75">16757 7832 0,'18'0'15,"17"-18"1,-35 0-16,17 1 16,-17-1-16,36-52 15,-19-72 1,-17 19 0,0-18-1,0 106 1,0 52-1,-53 124 17,18 18-17,35-18 1,0-70 0,71-1-1,35-70 1,-71 0-16,35 0 15,89-70 1,-88-1 0,-1-88-1,-34-17 1,-36 105 0,0 54-1,-36 87 1,-34 54-1,34-18 17,19 0-17,-1-18 1,18-71 0,0 1-16,18-18 31,35-35-16,-18 17-15,18-35 16,17-17 0,1 17-1,-53 88 17,-18 36-17,0-19 1,35 1-1,-17-35 1,17-18 0,18 0-1,-36 0-15,89 0 16,-18-18 0,1-52-1,-1-18 1,-53-1-1,-35-16 1,0 87-16,-18 18 16,-34 53-1,16 0 1,19 53 0,17-36-1,0-52-15,17-1 16,71 1 15,-17-18-15,0-18-1,-36-52 1,-35 17 0,0 0-16</inkml:trace>
  <inkml:trace contextRef="#ctx0" brushRef="#br0" timeOffset="47394.35">16898 7620 0,'-35'18'16,"70"-36"-16,-106 36 0,54-18 0,-18 0 0,17 0 15</inkml:trace>
  <inkml:trace contextRef="#ctx0" brushRef="#br0" timeOffset="47462.36">16827 7655 0,'53'0'15,"-106"0"-15,248-53 32,-160 53-32,124-70 15</inkml:trace>
  <inkml:trace contextRef="#ctx0" brushRef="#br0" timeOffset="47945.55">19015 7391 0,'0'0'0,"0"-18"0,0-35 31,0 35-31,0-52 16,0 52-16,17-35 16,1 36-1,-18 34 1,-18 54-1,-17 88 1,17-36 0,-17 36-1,35-53 1,-17-36 0,17-34-1,17-72 16,36-52-15</inkml:trace>
  <inkml:trace contextRef="#ctx0" brushRef="#br0" timeOffset="48179.48">19244 7479 0,'35'-35'15,"-70"70"-15,53-53 16,-36 36-1,-53 70 1,36-53-16,-18 36 16,-35 17-1,53-53 1,0-17 0,35-36 15,17 1-31,54-71 15</inkml:trace>
  <inkml:trace contextRef="#ctx0" brushRef="#br0" timeOffset="48377.08">19279 7532 0,'36'0'16,"-72"0"-16,107 53 15,-71-36-15,35 1 0,0 17 16,18 36-1,0-18 1,-17-36 0,16-17-1,1-35 1,-35 17 0</inkml:trace>
  <inkml:trace contextRef="#ctx0" brushRef="#br0" timeOffset="48610.54">19738 7267 0,'0'-35'16,"0"70"-16,0-105 0,0 17 15,-53 53 1,0 106 0,18 52-1,17-52 1,18 0-1,0-71-15,0 18 16,0-18 0,35-35-1,1-17 1</inkml:trace>
  <inkml:trace contextRef="#ctx0" brushRef="#br0" timeOffset="48978.68">19826 7602 0,'0'-17'16,"18"17"15,-18-18-31,35-17 16,-17 35-16,35-35 15,-18-36 1,-35 18-1,0-18 1,-71 71 0,1 36-1,70-1-15,-36 89 16,19-54 0,17 18-1,53-35 1,17-35-1,18-18 17,1-18-17,-1-35 1</inkml:trace>
  <inkml:trace contextRef="#ctx0" brushRef="#br0" timeOffset="49493.18">20320 7091 0,'0'-18'16,"0"36"-16,0-53 0,0 17 16,-53 53-1,35 106 1,18-17 0,0 17-1,0-35 1,0-36-1,0-52 17,-17-18-17,17-71 17,17 18-17,1 18-15,70-35 16,0 17-1,36 53 1,-36 17 0,-35 54-1,-35 35 1,-89-36 0,-52 1-1,-1-54 1,54-17-1,-36 0 17,88 0-17,36-52 1,17 16-16</inkml:trace>
  <inkml:trace contextRef="#ctx0" brushRef="#br0" timeOffset="51942.91">20849 7338 0,'18'0'47,"-18"-18"-47,35 18 0,-17 0 15,17 0-15,36-70 16,-19 34-1,-34 19-15,0-54 32,-18 36-17,-53 35 1,-18 17 0,18 54-1,0 70 1,53-70-1,53-18 1,0-36 0,71-17-1,-71 0 1,-36-17 0,-52 17 15,-53 53-16,17 35 17,36-35-17,35-36-15,0 36 16,88-53 15,0 0-15,-17-35-1,-53 17-15,52-35 16,-70 18-16,53-71 16,0-70-1,-18 17 1,-17 71 0,-18 17-1,0 89 1,-53 53-1,18 52 17,-1 0-17,36 19 1,0-37 0,18-34-1,35-36 1,0-35-1,53 0 1,-18-35 0,-35 0-1,-36-71 1,-17 53 0,-70 35-1,-1 18 1,54 36 15,17-19-31,-18 36 16,18 0-1,35-18 1,18-35 0,0 0-1,18 0 1,-18-17-1,0-71 1,-36 52 0,-17 1-1,0 70 17,0-17-32,-17 35 15,-1 0 1,18-36-1,-35 1-15,35 17 32,0-52-1,0-1-15,17-17-1,-17 17-15,18-52 16,17-1-1,0 36 1,-17 17 0,-18 36-1,18 70 1,-18-70-16,0 34 16,17 19-1,-17-53 1,18-18-1,0 0 32,-18-18-47,0 0 0,35-35 16,0 1 0,1-19-1,-19 36 1,1 35-1,-18 17 1,0 1-16,0 35 16,0 17-1,17-34 1,1-19 0,17-17-1,-17 0-15,0 0 16,35-35 15,-36-18-15,1-17-1,17 17 1,-35 35 0,0 71 15,0-35-31,-18-1 0,1 36 15,-1-18 1,18-17 15,18-18-31,-1 0 16,1 0-16,35 0 16,-35 0-1,-1 0 16,1 0-15,0 0 15,17-35-15,-18-18 0,1-35-1,17-36 1,18-35-1,-53 124-15,18-35 16,-18 52-16,0 0 16,-35 18-1,-18 36 1,17 34 0,19 18-1,17 1 1,0-19-1,0-35 17,0 1-17,0-19 17,0 1-17,0 17 1,0 36-1,0-36 1,17 0 0,19-17-1,-1-18 1,-17 0-16,70 0 16,-35-35-1,0-18 1,-18-18-1,-17 36 1</inkml:trace>
  <inkml:trace contextRef="#ctx0" brushRef="#br0" timeOffset="52259.6">22384 7285 0,'-18'0'0,"36"0"0,-54-18 0,72 18 16,-1 18-1,36-36 1,34 1 0,-16-19-1,-72 36-15,19 0 16,-19-17-1,-34 17 48,-1 0-47,-35 0-16</inkml:trace>
  <inkml:trace contextRef="#ctx0" brushRef="#br0" timeOffset="58526.35">1411 10460 0,'0'-18'16,"0"1"-1,0-1 1,0 0-16,-18 1 15,-34 17 1,34 0-16,-35 0 16,-35 53-1,-18 88 1,53-18 0,53-88-16,0 89 15,35-1 1,36-52-1,52-36 17,-34-17-17,34-36 1,0-35 0,1-53-1,-53 1 1,-1-19-1,-52-70 1,-1 88 0,-17 18-1,-35 176 17,35-35-17,-18 35-15,1 89 16,-1-71-1,18-71 1,0 53-16,0-70 16,53 35-1,18-53 1,-1 0 0,54-36-1,-36-17 1,-18-35-1,-52-18 1,-18 36 0,-53 52-1,18 18 1,-18 71 0,18 17-1,35-70-15,0 87 16,0-52-1,53 0 1,-1-17 15,54-36-15,-17 0 0,-54 0-16,124-36 15,-89 1 1</inkml:trace>
  <inkml:trace contextRef="#ctx0" brushRef="#br0" timeOffset="59375.85">2981 10707 0,'0'-18'0,"0"36"0,18-71 0,-18 18 15,0-36 1,-36 53 0,-52 18-1,0 89 1,17-1-1,18 35 1,36-17 15,17-35-15,53-71 0,35 0-1,0-18 1,0-35-1,-70 35-15,35-52 16,-18-54 0,-35 54-1,0 52 1,0 89 15,0-36-31,0-17 16,0 35-16,0 35 15,0-35 1,0-18 15,35-35-15,18 0 0,-17-35-1,-1-1 1,-17-52-1,17 18 1,35-18 0,-52 70-16,17-17 15,1 35-15,69 0 16,-16 35 0,16 53-1,-69-17 1,-36 17-1,-18-35 1,0-53 0,1 17-1,-1-17 1,18-53 15,0 36-31,0-36 16,35-53-1,-17 88-15,17-70 16,18 71 0,18-1-1,-18 0 1,-36 18-16</inkml:trace>
  <inkml:trace contextRef="#ctx0" brushRef="#br0" timeOffset="59692.59">4568 10407 0,'0'0'0,"18"0"0,-18-18 0,-18 18 31,-34 36-15,16 34-1,-17 54 1,36-36 0,-1-53-16,18 36 15,0-54-15,0 54 16,35-54 0,54 1-1,-1-18 1,35-35-1,-105 17 1</inkml:trace>
  <inkml:trace contextRef="#ctx0" brushRef="#br0" timeOffset="59974.84">5062 10319 0,'0'0'0,"0"-18"16,36 0-1,52 18 1,-35 53 0,17 71-1,-17 17 1,-35-53 0,-18 36-1,-53-71 1,0-1-1,-18-52 1,36 0 15,18 0-31</inkml:trace>
  <inkml:trace contextRef="#ctx0" brushRef="#br0" timeOffset="60741.23">6332 10619 0,'-17'0'0,"34"0"0,-52 0 16,53 0 15,17 0-15,71 0-1,17 0 1,71 0 0,-141 0-16,88-18 15,18 0 1,-88-17-1,-54 17 1,-70 1 0,-17 17 15,-18-18-15,52 18-1,72-18 16,52 1-15,18-1 0,-71 18-16,35 0 15,-52 18 1,-18 88 0,-35-18-1,-53 18 1,-1-18-1,37-53 17,34-35-17</inkml:trace>
  <inkml:trace contextRef="#ctx0" brushRef="#br0" timeOffset="61742.1">8343 10495 0,'-17'0'31,"17"18"-15,0-1-16,17-17 47,36-17-32,-35-1-15,52-35 16,-17-35-1,-35 17 1,-18 1 0,0 52-1,-18 1 1,-17 105 0,17 35-1,18 54 1,0-36-1,-17-18 1,-1-52 15,18-54-15,-53-17 0,-17-35-1,17 0 1,0-36-1,35 36 1,0 35 0,18 53-1,36 0 1,-1 35 0,18-53-1,-35-17-15,70-18 16,18 0-1,-1-35 1,54-53 15,-71-1-15,-17-69 0,-71-36-1,0 158-15,18-70 16,-18 54-1,0 122 17,0-35-32,-36 89 15,1 52 1,17-17 0,18-88-1,53-19 1,71-52-1,-71 0 1,52-52 15,-69-1-15,-19 0-16</inkml:trace>
  <inkml:trace contextRef="#ctx0" brushRef="#br0" timeOffset="61924.95">8961 10566 0,'0'17'0,"-18"-17"0,0 0 15,124 0 32,-88-17-47,17 17 0,71-18 16,-18 0-1</inkml:trace>
  <inkml:trace contextRef="#ctx0" brushRef="#br0" timeOffset="62224.49">10460 10460 0,'17'-18'0,"-34"36"0,34-18 47,-17 17-47,-35 54 16,18 17 0,17-17-1,-18-18 1,18-18-1,18-35 17,-1 0-17,54-53-15</inkml:trace>
  <inkml:trace contextRef="#ctx0" brushRef="#br0" timeOffset="62592.18">10901 10460 0,'0'0'0,"17"-18"0,1-17 15,-18 0 1,-88 35 0,17 17-1,1 36 1,52-18 0,18-17-1,18 0-15,70 17 16,0 0-1,0 18 1,-52-17 0,-36 34 15,-71-35-15,1 1-1,34-36-15,-52 0 16,18 0-1,34 0 1,-17-53 0,18 0-1</inkml:trace>
  <inkml:trace contextRef="#ctx0" brushRef="#br0" timeOffset="62785.88">10425 10231 0,'0'-18'16,"-18"18"-16,18-18 0,35 1 15,-70 17 17,17 0-17</inkml:trace>
  <inkml:trace contextRef="#ctx0" brushRef="#br0" timeOffset="64574.42">11924 10336 0,'0'-35'0,"0"17"16,0 71-16,0-176 15,0 105-15,0 1 0,0-36 16,0 35 0,0 124 15,0-71-31,18 89 16,-1 52-1,1-52 1,17-19-1,-17-69 1,35-36 15,35-18-15,0-53 0,18-70-1,-36-53 1,-52 88-1,-18 1 1,0 87 0,-35 36-1,-1 70 1,1 18 0,35-53-16,0 52 15,0 19 1,53-54-1,35-70 1,-17 0 0,52-35 15,-17-53-15,-35 35-1,-54-53 1,-87 124 15,52-1-31,-17 54 16,17 0-1,18-1 1,0-52-16,0 17 16,0-17-1,0-36 32,-17 0-47,-19 1 16,19 17 15,17 17-15,0 1-1,0 17 1,17-35-16,19 0 15,-1 18-15,35-18 16,-34 0-16,140-18 16,-35-17-1,0-35 1,-52-19 0,-72 1-1,-17-18 1,-35 71-1,-18 53 1,18 70 15,35 0-15,0 18 0,53-53-1,-36-36-15,124 19 16,18-36-1,0 0 1,53-53 0,-54-18-1,-105 1 1,-53 34-16,0-87 16,-35 52-1,-53 71 1,-36 18-1,36 70 1,70-70 0,-34 105-1,52-52 1,17-18 0,54-36-1,-1-17 1,36-35-1,0-53 1,0-88 0,-36-18-1,-34 70 1,-19 1 0,-52 158 15,35-17-31,-35 140 15,17-34 1,18 52 15,0-35-15,35-70 0,54-36-1,-37-35 1,37-35-1,-1-53 1,-53 52-16</inkml:trace>
  <inkml:trace contextRef="#ctx0" brushRef="#br0" timeOffset="66590.67">15699 10601 0,'0'18'16,"0"-36"-16,0 53 0,17-17 16,1 0-16,0-18 15,-1-36 1,36-34 0,0-54-1,18 18 1,-54 71-16,124-88 15,-53 52 1,18 71 0,-70 18 15,-19 35-15,1-36-1,-18 19 1,0-54 15,0 0-15,-53-17-1,35 35-15,-17-18 16,-71 18 0,53 18-1,-17 70 1,17 53-1,53-35 1,53 18 0,70-54 15,36-70-15,0-35-1,-36-18 1,-17-71-1,-88 89-15,35-53 16,-53 53-16,52-124 16,-34 71-1,-18 0 1,-18 88 15,1 17-31,-36 54 16,35-54-16,-17 89 15,35 35 1,0 0 15,18-52-15,35-36 0,35-53-1,35-18 1,18-35-1,-52 0 1,-1-53 0,-71 36-1,-17-1 1,0 54-16,-35 17 16,-18 17-1,-35 71 1,35 1-1,53 34 1,0-35 0,71-52 15,70-36-15,17 0-1,37-18 1,-37-35-1,-52-53 1,-88-17 0,-18 34-1,-53 19 1,-35 70 0,17 18-1,-17 70 1,70-71-16,-35 72 15,36 16 1,17-34 0,53-53 15,35-18-15,-18-18-1,1-53 1,-36-34-1,0 16 1,-35 19 0,0 52-1,0 36 1,0 70 0,0 0-1,0 0 1,18-17-1,17-53 1,1-1 0,17-17 15,-18-70-15,18-19-1,0 1 1,53-18-1,-18 71 1,53 35 0,-35 71-1,-53 17 1,-53 35 0,-18-34-1,-17-72 1,-1 1-1,1-18 1,35-71 0,0-17 15,18-18-15,52 0-1,1 36 1,-1 52-1,-17 18 1,0 0 0,18 53-1</inkml:trace>
  <inkml:trace contextRef="#ctx0" brushRef="#br0" timeOffset="67707.61">19526 10477 0,'18'0'0,"-36"0"0,54 0 16,-19 0 0,1 0-16,35 0 31,-36-52-15,36-37-1,-17-16 1,-19-1-1,1 70-15,-18-69 16,0 69-16,17-34 16,-17 52-1,-17 53 1,-54 89 0,36-1-1,17-17 1,36 53-1,35-106 1,35-36 0,18-17 15,-18-35-15,18-88-1,-53 17 1,17-70-1,-52 52 1,-18 89 0,-18 52-1,-34 72 1,-19 69 0,36-34-1,35-18 1,0-18-1,0-71 1,35-34 31,-17-1-47,35-35 16,17-53-1,1 54 1,17-1-1,-53 53 1,-35 53 0,0 35-1,35-18 1,36 1 0,52-54-1,-17-17 1,35-17-1,-70-54 1,-1-52 0,-34 17 15,-36 35-15,-18 71-1,-52 36 1,17 52-1,53 18 1,0-53 0,70 17-1,1-52 1,52-18 0,-52-35-1,-18-1 1,17-34-1,-52 17 1,-18 0 0</inkml:trace>
  <inkml:trace contextRef="#ctx0" brushRef="#br0" timeOffset="67990.83">19685 10125 0,'0'0'0,"-35"17"0,52-17 32,36 0-32,106 0 15,-36-17 1,-70 17-16,89-18 15,-72 0 1,-52 18 0,-71 0 15,-35 0-31</inkml:trace>
  <inkml:trace contextRef="#ctx0" brushRef="#br0" timeOffset="70107.36">9137 12224 0,'18'0'31,"-1"0"-15,-17-18-16,18 0 16,17-34-16,-17-1 15,-18-36 17,0 72-32,-36-18 15,19 17-15,-107-17 16,-34 52-1,34 54 1,18 70 0,71-35-1,17 35 1,54-88 0,87-53-1,-17-18 1,53-70-1,-71-18 1,0-53 0,-35-17 15,-35 35-15,-18 70-1,0 54 1,0 70-1,0 35 1,0 123 0,0-69-1,35-1 1,71-71 0,0-70-1,88 0 1,17-88-1,-34-18 1,-107 18 0,-70-35 15,-53 52-15,-52 71-1,-72 53 1,71 35-1,36 53 1,70-53 0,0-17-1,53-71 1,105-18 0,-34-70-1,-36 18 1,-35-36-1,-53 18 1,0 17 0,0 89 31,0 17-47,-18-17 0,18 70 15,-17 0 1,17 18-1,35-53 1,36-53 0,-54 0-16,71-18 15,36-53 1,-36-34 0,-35-1-1,-18-53 1,-35 53-1,0 71-15,0-36 16,-17 71 0,-19 36 15,19 69-15,17 19-1,0 35 1,0-106-16,0 52 15,70-16 1,1-54 0,70-35-1,35-18 1,-52-52 0,35-54-1,-124 36 1,-35-18-1,-18 71 1,-52 35 0,-36 71 15,70-54-31,-34 71 16,17 36-1,35-54 1,36 1-1,53-53 1,-19-18 0,72-71-1,-89 18 1,1-53 0,-1 0-1,-35 36 1,0 52-1,0 106 17,-18 36-17,18-54 17,0-52-32,0 53 15,35-54 1,-35 1-16,53-18 15,18 0 1,-36-53 0,0-35-1,-17 35-15</inkml:trace>
  <inkml:trace contextRef="#ctx0" brushRef="#br0" timeOffset="70424.25">10513 11800 0,'17'0'16,"1"0"-1,0 0-15,52 0 16,107-35 0,-124 35-16,88-18 15,0 1 1,-124 17 0,1 0-1,-18-18 1,18 18-16</inkml:trace>
  <inkml:trace contextRef="#ctx0" brushRef="#br0" timeOffset="71390.3">12823 12171 0,'18'-18'32,"0"1"-17,-18-1-15,35-35 16,-35 35-16,35-35 16,-17 36-16,0-107 15,17 54 1,-35 17-1,0 88 17,0-17-32,-35 105 15,17-17 1,18 0 0,53-36-1,17-70 1,72-17-1,-1-54 1,-18-17 0,-88 0 15,-35 35-15,0 35-1,-17 71 16,-1-17-31,-17 69 16,0-34 0,-1-18-1,36-36 1,-17-17 0,17-17-1,0-54 1,35-35-1,18 36 1,35-36 0,35 53-1,1 35 17,-36 107-17,-70-1 1,-18 35-1,-18-52 1,-17-18 0,17-36-1,1-17 1,-19-70 0,19 52-16,-19-17 15</inkml:trace>
  <inkml:trace contextRef="#ctx0" brushRef="#br0" timeOffset="71591">13194 11589 0,'0'0'0,"-18"17"16,-17-17-1,17 0-15,1 0 16,17 18-1,53 0 17,35-1-17</inkml:trace>
  <inkml:trace contextRef="#ctx0" brushRef="#br0" timeOffset="72690.46">14834 12171 0,'53'-71'16,"-35"36"-1,-1 17-15,1-70 16,17-18-1,-17 71-15,0-88 16,-1-36 0,-17 88-1,0 89 1,-70 52 0,34 72-1,19-37 1,17 37-1,0-107-15,53 35 16,53-34 0,35-36 15,-35-36-15,17-52-1,-52-35 1,-19-36-1,-34 0 1,-18 89 0,-35 123 15,35-18-31,-18 0 0,1 18 16,-36 70-1,53-87-15,-18 34 16,18 19-1,0-54 1,0-53 31,18-17-31,-1 17-16,54-52 15,-18-19 1,17 19-1,-17 35 1,-17 52 0,-36 54-1,0-54-15,0 36 16,0 36 0,52-36-1,19-36 1,17-17-1,-53 0-15,36-35 16,17-18 0,-35-35 15,-53 35-15,0-18-1,-35 89 16,17 0-31,1-1 0,-19 54 16,36-18 0,36 17-1,34-52 1,18-18 0,36 0-1,-89 0-15,36-35 16,-18-18-1,-36 35-15</inkml:trace>
  <inkml:trace contextRef="#ctx0" brushRef="#br0" timeOffset="72906.52">14799 11730 0,'0'0'16,"-53"0"-16,35 17 0,-34-17 16,34 0-16,124 0 31,52-17-15,1-18-1,-106 17-15,35 0 16</inkml:trace>
  <inkml:trace contextRef="#ctx0" brushRef="#br0" timeOffset="74506.23">17480 11747 0,'0'0'16,"0"-17"-16,0-1 0,35-35 15,-35 36-15,0-1 16,0 0-16,0-17 0,0 53 31,-17-1-15,-1 36 0,0-17-16,-52 122 15,-1 1 1,36-71-1,17-35 1,71-70 15,-35-19-31,35-34 16,35-36 0,0-35-1,-35 70 1,-35 54-1,-18 140 17,0-88-17,18 71 1,17-18 0,35-17-1,1-53 1,52-36-1,-34-53 1,-1-34 0,-35-54-1,-36 35 1,-17-17 0,0 88-1,-17 106 1,-54 53-1,53 0 1,1 17 0,17-34 15,70-1-15,-52-71-16,88-17 15,53 0 1,17-70-1,-88-1 1,-35-35 0,-35 36-1,-18 17 1,-88 53 0,35 53-1,0 35 1,53 0-1,0-52-15,0 34 16,0-52-16,53 17 16,52-35-1,1-18 17,-35-52-17,-1-36 1,-34-53-1,-1 0 1,-35 54 0,0 87-1,0 71 1,-35 35 0,17 36-1,18-89-15,0 53 16,-18-17-1,18-36 1,0-53 31,0 1-47,0-54 31,36 36-15,52-18-1,-70 35-15,87 1 16,36 17 0,-70 35-1,-53-18-15,-18 54 16,-53 0 0,-88-1-1,35-17 1,-35-35-1,123-1-15,-35-17 16,36 0 0,34-35-1,36-18 17,18 18-32</inkml:trace>
  <inkml:trace contextRef="#ctx0" brushRef="#br0" timeOffset="77139.57">19844 11642 0,'-18'0'16,"36"0"-16,-54 0 0,19 0 0,17-18 31,35 0-16,36-17 1,-18-18 0,-36 36-1,-17-1 1,-35 18 15,17 18-31,-17-18 0,-36 70 16,19 1-1,34-18 1,18-1 0,35-52-16,18 18 15,35-18 1,-35 0 0,-35 0-1,-53 0 16,17 0-15,0 0-16,-35 53 0,-35 18 16,71-18 15,17 17-15,0-52-1,88-1 1,18-17-1,-1-53 1,-34-52 0,0 16-1,-1-69 1,-35 34 0,-17 54-1,-53 105 16,17-17-15,-17 52-16,17 18 16,18 36-1,0-36 17,0-53-32,53 1 15,18-1 1,-1-35-1,36-18 1,0-35 0,-89 36-16,-17-36 15,18 35-15,-18-70 16,0 53 0,-18 35-1,-52 17 1,17 36-1,35 35 1,18-70-16,0 53 16,53-19-1,53-34 17,-18-18-17,36-18 1,-107 1-16,36-36 15,-35 35-15,53-88 16,-54 53 0,-17 1-1,0 87 17,-17-18-32,17 72 15,-36-19 1,19 18-1,-1-52 1,18-54 31,0 0-47,0-52 31,18 52-31,35-70 16,-18 17-1,35 1 1,-34 70 0,-19 18-1,1-18-15,0 88 16,-18-35 0,0 35-1,0-35 1,0-71 31,0 1-47,35-54 15,0 18 1,53-35 15,36 17-15,-54 54-1,-52 17-15,17 17 16,-35 36 0,-17 35-1,-19-17 1,36 0 0,0-19-1,71-52 1,17 0-1,0-17 1,18-54 0,-18-35-1,-52 18 17,-36 53-17,-53 17 1,-18 36-1,1 70 1,52-17 0,18-1-1,53-17 1,17-35 0,-17-18-1,36-18 1,-19-52-1,1-1 1,-54 36-16,19-36 16,-19 54 15,-17 34-15,-17 54-1,-19-18 1,19 0-1,17-36-15,0 1 32,0-36-17,17 1 1,54-36 0,-18 0-1,-36 35-15,36 0 16,-53 36-1,0 17 1,0 36 0,0-18 15,53-35-15,53-1-1,-35-17 1,-1-35-1,-17-36 1,35-52 0,-52-1-1,16-52 1,-34 88 0,-18 70-1,-18 53 1,-34 36-1,-54 88 1,88-71 0,18 35-1,35-34 1,18-54 15,18-17-15,-18-18-1,-18 0-15,36-36 16,-19 1 0,-16-18-1,-19 35 1,-17-35 0,-17 18-1</inkml:trace>
  <inkml:trace contextRef="#ctx0" brushRef="#br0" timeOffset="77406.62">22807 11624 0,'0'0'0,"-18"0"0,1 0 0,17-18 32,0 1-17,106 17 1,35-18-1,-71 18 1,1-18 0,-54 18-1,-34 0 32,-36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2T02:30:46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1288 917 0,'0'18'0,"17"-18"79,1 0-79,0 0 0,-1-18 15,54-35 1,-18 0-1,-36 36-15,19-36 16,-19 0 0,-87 53 15,-36 0-15,71 0-16,-1 35 15,-70 36 1,36-1-1,70 1 1,0-36 15,18 36-15,34-36 0,19-17-1,-36-1-15,89 36 16,-36-18-1,-18 18 1,-70 18 0,-35-18-1,-88 17 1,-18-34 0,35-36-1,18 0 1,-1-36-1,54 19 17,35-1-32,0-17 31,0 17-15,71-17-1,-1 17 1</inkml:trace>
  <inkml:trace contextRef="#ctx0" brushRef="#br0" timeOffset="549.03">1676 1129 0,'17'0'0,"-34"0"0,52 0 16,-35-18-16,0 36 47,0 17-32,0 18 1,-18 18 0,1-1-1,17-52-15,0 17 16,17 0-1,19-35 1,34 0 0,-17-53-1,18-17 1,-18-36 0,-18 18-1,-35 53 1,0 17-1,0 36 1,0 35 15,-18 35-15,18 0 0,0-35-1,0-18 1,18-17-1,35-18 1,0-18-16</inkml:trace>
  <inkml:trace contextRef="#ctx0" brushRef="#br0" timeOffset="1174.23">2522 776 0,'0'0'0,"-17"0"0,-1 0 15,-17 0 1,17 53 0,1 53-1,17-71-15,-18 53 16,0 36-1,1-71 1,-1 17 0,-17-52-1,17-18 1,0 0 0,18-53 15,0 18-16,18-1 1,70-34 0,-70 70-1,70-18 1,18 18 0,-36 0-1,1 53 1,-53 0-1,-18 0 1,0-35-16,-89 52 16,19-35-1,-18-17 1,17 0 0,1-18-1,34 0 1,54-36 15,0 36-15</inkml:trace>
  <inkml:trace contextRef="#ctx0" brushRef="#br0" timeOffset="2015.97">2910 1147 0,'0'17'47,"0"1"-47,0-1 16,0 1-16,0 53 15,0-36 1,0 18-1,-17-18 1,17-17 15,0-36 1,0 0-17,0-17 1,0-35-1,0 52-15,0-17 16,0 17-16,53-52 16,0 52-1,0 0 1,-1 36 0,-16 17-1,-1 18 1,-35-35-16,0 17 15,0 0 1,0-17 15,0 0-15,-18-1 0,1-17-1,17-17 1,0-19-1,0-34 1,53-1 0,88-17-1,-35 70 1,-54 18-16,54 0 16,-35 53-1,-71 18 1,0 17-1,-18-35 1,-17 0 15,17-36-15,36-34 31,0-1-32</inkml:trace>
  <inkml:trace contextRef="#ctx0" brushRef="#br0" timeOffset="2315.78">3969 1094 0,'17'0'0,"1"-18"16,-18 36 15,0 17 0,0 35-15,-18-17 0,1-35-16,-1 35 15,0-18 1,18-17-1,0-36 17,0 1-32</inkml:trace>
  <inkml:trace contextRef="#ctx0" brushRef="#br0" timeOffset="2767.17">4004 758 0,'0'0'0,"-35"0"16,17 0-16,18 18 16,-18 17-1,1 36 1,17 17-1,0-53 1,35-35 0,-17 0-16,35 0 15,0-35 1,-18 0 0,-35-53-1,0 70-15,0-35 16,0 35-16,-71-17 15,18 18 1,0 34 15,18 18-15,18 18 0,17 18-1,0-36 1,70-17-1</inkml:trace>
  <inkml:trace contextRef="#ctx0" brushRef="#br0" timeOffset="3168.44">4639 688 0,'0'-18'16,"-18"18"15,1 0-15,-19 53 0,1 18-1,0 52 1,-18-17-1,0 35 1,53-53 0,0-70-16,0 53 15,0-36 1,18-18 0,17-17-1,36 0 1,-54-17-16,18-1 15,-17 1-15,53-54 16</inkml:trace>
  <inkml:trace contextRef="#ctx0" brushRef="#br0" timeOffset="3448.6">4410 1076 0,'0'0'0,"17"0"31,1 0-31,17 0 16,36 0 0,-54 0-16,36-18 15,-17 1 1,-1 17-1,0-18 1,0 18 15</inkml:trace>
  <inkml:trace contextRef="#ctx0" brushRef="#br0" timeOffset="3847.92">5539 847 0,'-18'0'15,"36"0"-15,-36-18 16,0 18-16,1 0 15,-19 35 1,-17 36 15,18 17-15,18-70-16,-1 70 16,-17 0-1,35 18 1,0-71-1,35 0 1,0-17 0,36-18-1,17-18 1,-17-17 0</inkml:trace>
  <inkml:trace contextRef="#ctx0" brushRef="#br0" timeOffset="4248.68">5980 829 0,'0'0'0,"0"-18"0,17 18 15,1 0-15,-1 0 0,1 0 16,35 0-1,-35 0-15,52 36 16,1 34 0,-18 18-1,-36 18 1,-17 0 0,-53-35-1,1 17 1,-1-53-1,35-17 1,-35 17 0,35-17-1,1-18 1,17-18 15,0 0-31</inkml:trace>
  <inkml:trace contextRef="#ctx0" brushRef="#br0" timeOffset="5914.79">7391 1164 0,'-18'0'0,"0"0"15,-17 0 1,0 0 0,17 0-1,1 0-15,-1 0 16,0 0 0,18 18-1,18-18 16,0 0-15,105 0-16,1 0 31,87 0-15,-17 0 0,36-18-1,-178 18-15,37 0 16,-36 0-16,105 0 15,-70 0 1,-17 0 0,-53 0-1,-18-17 1,0-1 15,0 0 0,-18 18-31,-17 0 16</inkml:trace>
  <inkml:trace contextRef="#ctx0" brushRef="#br0" timeOffset="6098.38">8414 794 0,'0'0'15,"0"-18"-15,-18 18 16,-17-18 0</inkml:trace>
  <inkml:trace contextRef="#ctx0" brushRef="#br0" timeOffset="6517.43">8572 1005 0,'18'0'15,"17"0"-15,18 0 16,36 18 0,69 0-1,-122-18-15,16 0 16,-34 0-16,35 0 15,-53 17 17,-18 1-17,-35 35 1,36-35-16,-36 17 16,-88 71-1,35-36 1,-18 1-1,72-18 1,-1-36 0,35 1 15,0-18 16</inkml:trace>
  <inkml:trace contextRef="#ctx0" brushRef="#br0" timeOffset="56051.46">2064 6491 0,'17'0'16</inkml:trace>
  <inkml:trace contextRef="#ctx0" brushRef="#br0" timeOffset="57160.07">2240 6473 0,'0'0'0,"18"0"0,-18-17 16,0-1 0,0-17 15,0 0-15,-36 35-1,-16 0 1,-1 0-1,35 17-15,-35 54 16,0 17 0,36 35-1,-1-17 1,18 18 0,0-54-1,35 1 1,18-36 15,18-35-15,34-17-1,1-36 1,18-36 0,-54 1-1,-34 53-15,34-141 16,-52 52-1,-1-35 1,-17 89 0,0 17-1,0 35 1,-17 89 15,17 17-15,-18 71-1,18-106 1,0 17 0,0-35-16,0 89 15,18-53 1,17-19 0,0-34-1,18-18 1,0 0-1,0-53 1,-35 36-16,17-54 16,0-35-1,-35 36 1,0-1 0,0 53-1,0 54 32,0-19-47,0 36 16,18 18-1,0 17 1,-1-35 0,1-35-1,0-18 1,-1 0-1,-17-18 1</inkml:trace>
  <inkml:trace contextRef="#ctx0" brushRef="#br0" timeOffset="57558.69">3104 6332 0,'0'18'16,"0"-36"46,18 18-46,-18-17-16,0-1 16,-18 18-1,1 0 1,-1 0 0,1 0-1,17 18-15,0 17 16,0 0-1,0 1 17</inkml:trace>
  <inkml:trace contextRef="#ctx0" brushRef="#br0" timeOffset="58658.09">3545 6509 0,'0'-18'0,"0"0"16,0 1-16,0-1 16,-35 1-1,-18-1 1,36 36-1,-1-1 1,0 18 0,1 36-1,17-36-15,0 71 16,0-35 0,0 17-1,17-53 1,54-35-1,-18 0 1,-18 0-16,71-35 16,-18-36-1,0-52 1,-35-1 0,-35-52-1,-1 53 1,-17 105-1,0-35 1,0 35 0,0 89 15,0-53-31,0 34 16,0 90-1,0-107-15,0 71 16,0-18-1,0-35 1,0-18 0,0-53 31,0-35-32,0-17 1,36-18-1,17 0 1,-36 70 0,19 0-1,-1 18 1,-35 36 15,0-19-31,0 18 16,-53 1-1,0-19 1,35 1-16,-17 0 16,0-1-1,17 19 1,18-1 0,0 18-1,18 0 1,-18-36-1,35 19-15,18 17 32,0-36-17,0 1 1,0-18 0,0 0-1,17-18 1,-34-35-1,34 0 1</inkml:trace>
  <inkml:trace contextRef="#ctx0" brushRef="#br0" timeOffset="58959.51">4551 6315 0,'0'0'0,"-18"-18"15,1 18 1,-1 0 0,18 53-1,0-35-15,0 70 16,0 35 0,18-17-1,-1-53 1,36 18-1,0-36 1,18-35 0,-19 0-1,1-35 1</inkml:trace>
  <inkml:trace contextRef="#ctx0" brushRef="#br0" timeOffset="59273.82">4939 6297 0,'0'-18'15,"0"36"-15,0-53 16,0 17 0,35 18-16,0-17 15,71 17 1,-18 70-1,-17 1 1,-53 52 0,-18-35-1,-53 36 1,35-107-16,-35 54 16,18-18-1,0-53 1</inkml:trace>
  <inkml:trace contextRef="#ctx0" brushRef="#br0" timeOffset="59741.27">5927 6597 0,'17'0'16,"71"0"15,-70 0-31,35 0 16,106 0 0,-89 0-1,-34 0-15,122 0 16,-17-18-1,-52 18 1,-1 0 0,-53-17-1,-35-1 17,-17 18-17</inkml:trace>
  <inkml:trace contextRef="#ctx0" brushRef="#br0" timeOffset="60199">6667 6279 0,'-17'0'16,"34"0"-16,-52 0 0,18 0 15,17 18 1,0 17-1,52 1 1,37 17 0,-72-36-16,54 1 15,35-1 1,-36 1 0,-17-18-1,-35 0 1,-1 0-1,-17 18 17,-17 17-17,-54 18 1,-35 35 0,-17 18-1,35-35 1,52-54-16,-52 54 15,53-54 1,35-34 15,0-1-31</inkml:trace>
  <inkml:trace contextRef="#ctx0" brushRef="#br0" timeOffset="63240.97">8326 6720 0,'0'0'0,"17"0"0,36-35 31,-35 35-31,17-35 16,-35 17-16,35-17 15,-35-36 1,0 18 0,-53 18-1,-35 18 1,-18 52 0,36 53-1,35-17 1,17 17-1,18-53 17,35 0-17,-17-35-15,52 0 16,-17-53 0,35 0-1,-35 1 1,-35-19-1,0 53 1,-18 36 31,0 35-47,35 70 16,-17-17-1,17 88 1,-35-141-1,35 141 1,-17 71 0,-1-1-1,-17-105 1,0 53 0,-88-36-1,71-141-15,-72 71 16,-69-35-1,-19-71 1,54-35 0,-1-107-1,71-52 1,53 36 0,0 105-16,53-194 15,106-35 1,-18 35-1,106-18 17,-53 89-17,0-36 1,-159 177-16,18-89 16,-53 71-1,-35 53 1,-18 0-1,-17 71 1,52-36-16,-17 71 16,35 17-1,35-52 1,36-53 0,52-18-1,0-53 1,-34 0-1,-72 18 1,54-54 0,-54 1-1,-17 18 1,0 52 0,0 106 15,0-53-31,0-17 0,0 17 0,0 1 15,0 69 1,-17-16 0,17-54-1,0-53 17,0-35-17,0 36 1,35-54-16,0-17 15,36 0 17,-18 35-17,-18 53 1,-17 35 0,-1 18-1,1 35 1,0 0-1,-1-35 1,54-17 0,-1-36-1,19-18 1,52-53 0,-35 1-1,-1-54 1,-87 19-1,-18 87 1,0-35-16,0 18 31,-53 35-15,18 35 0,-18 53-1,53-17 1,0-36-16,0 71 15,0-36 1,18-34 0,52-36-1,18 0 1,-17-36 0,-53 19-16,87-89 15,-34 18 1,-18-36-1,-53 89 1,-35 35 31,-1 53-31,36 0-1,36 0 1,16-18-1,-34-17-15,0 35 16,17 0 0,0-18-1,-17-18 1,17-17 0,18 0-1,18-35 1,-36 18-16,18-36 31,17-53-15,-34 18-1,-19 70 1,-17 0 0,0 36-1,0 35 1,0-35-16,0 70 15,0-18 1,18 1 0,35-18-1,17-53 1,19 0 0,-72-18-16,89-35 15,-35-17 1,17-54-1,-18 18 17,-52 53-17,0 36 1,-18 70 15,17-53-31,-17 17 16,18-17-1,0 0 1,-18-17 15,0-1-31,0 0 16,0 1-16,0-1 16,-18 18-1,-17 0 1,-1 53-1,-34 71 17,35-19-17,-1 1 1,36-35 0,18-54-1,88 1 1,0-36-1,-36-17 1,36-35 0,-35-1-1,-54 0 1,-17-34 0,0 87-16</inkml:trace>
  <inkml:trace contextRef="#ctx0" brushRef="#br0" timeOffset="63457.86">11095 6174 0,'-18'0'0,"36"0"0,-53 0 0,17 0 15,36 0 17,-1 0-17,1 0-15</inkml:trace>
  <inkml:trace contextRef="#ctx0" brushRef="#br0" timeOffset="64507.66">13106 6456 0,'0'0'16,"0"-18"-16,0 1 0,17-36 16,1 35-1,-18 0-15,18 1 16,-1-1-16,19 0 16,-1 1-1,-18 17 1,1 35-1,-18 89 1,0-36 0,0-53-16,0 71 15,-18-36 1,1-34 0,17-54 30,0 0-46,0-17 16,17-35-16,54-72 31,0 19-15,-19 70 0,19 35-1,-18 54 1,-53-19-16,18 89 15,-18 35 1,0-53 0,0 1-1,0-54 1,0-53 15,17-17-15,18-71-1,18 0 1,18-35 0,-36 106-1,36-36 1,35 36 0,-53 70-1,-36 36 1,-17 35-1,0 17 1,0-52 0,0-54-16,0 19 15,0-19 1,18-34 0,52-54-1,-34 18 1</inkml:trace>
  <inkml:trace contextRef="#ctx0" brushRef="#br0" timeOffset="64924.08">14358 6421 0,'0'17'16,"18"-17"31,17 0-47,-17 0 15,-1-17-15,107-54 16,-54 36 0,-17-18-1,-35 18 1,-53 35 0,-1 0-16,-70 35 15,18 35 1,18 71-1,70-17 1,0-54 15,70 1-15,54-71 0,-18 0-1,17-53 1,-35-17-1,36-54 1,-107 89-16</inkml:trace>
  <inkml:trace contextRef="#ctx0" brushRef="#br0" timeOffset="65173.62">15187 6068 0,'0'-18'0,"0"36"0,0-54 0,-18 36 15,-17 0 1,-18 71-1,36-53-15,-19 88 32,36-18-17,0 53 1,0-53 0,0-17-1,53-36 1,53-35-1,0-71 1,-53 18-16</inkml:trace>
  <inkml:trace contextRef="#ctx0" brushRef="#br0" timeOffset="65674.12">15557 6050 0,'18'-18'0,"-36"36"0,36-53 16,-18 52 15,0 1-31,-18 17 0,-17 36 31,18 35-15,17-71-16,-18 71 16,18-71-16,-18 36 15,1 17 1,-1-70-1,18-36 17,0 0-32,0-35 15,53-35 1,17 0 0,19-18-1,17 71 1,-36 35-1,1 88 1,-71 0 15,0 18-15,-18-35 0,0-36-1,-17-35 1,17 0-1,1-35 1,-18-18 0</inkml:trace>
  <inkml:trace contextRef="#ctx0" brushRef="#br0" timeOffset="65907.62">14940 6279 0,'-18'0'0,"36"0"0,-53 0 0,52 0 31,19-17-15,-19 17-16,89 0 16,0-35-1,35 17 1,-35 0-1,-88 18-15</inkml:trace>
  <inkml:trace contextRef="#ctx0" brushRef="#br0" timeOffset="66423.63">16387 6315 0,'0'-18'0,"0"36"0,0-54 15,0 19 1,0-1 0,-18 18-1,0 0-15,-17 0 16,17 18-16,-52 70 15,17 35 1,35-34 0,18-1-1,71-53 1,-1-35 0,-34 0-16,34 0 15,-35 0-15,36-53 16,0-17-1,-54-36 1,-17 18 15,-35-1-15,17 72-16,-52 17 16,-1 0-1,1 17 1,17 36-1,35 0 1,0-35 0</inkml:trace>
  <inkml:trace contextRef="#ctx0" brushRef="#br0" timeOffset="67140.46">17127 6350 0,'0'-18'0,"0"36"0,0-53 0,0 17 15,0 0-15,-17 1 16,-36-1 0,0 18-1,18 0 1,17 18-16,-17 35 15,17-18-15,-35 53 16,0 18 0,36-18-1,17-35 1,0-18 0,52-35-1,19 0 1,0-70-1,17-18 1,53-106 15,-71 70-15,1 1 0,-53 87-16,-1-69 15,1 69 1,-18 54 15,-35 70-15,17-70-16,-17 88 15,-1 52 1,1 1 0,35-53-1,35-18 1,36-53-1,0-17 17,-1-18-17,-17 0 1,0-35 0,-35-1-1,-18 1 1</inkml:trace>
  <inkml:trace contextRef="#ctx0" brushRef="#br0" timeOffset="67337.98">17621 6720 0,'18'0'31,"-18"-17"16</inkml:trace>
  <inkml:trace contextRef="#ctx0" brushRef="#br0" timeOffset="71257.03">9842 7691 0,'0'0'0,"18"0"0,-18-18 0,18-35 32,-36 71 15,0-1-47,1 1 0,-18 70 15,-36 53 1,0 0-1,54-52 1,-1-72 0,18 18-1,35-87 17,36-37-17,17-17 1,-53 89-16,18-18 15,18 17 1,-53 18-16,17 0 16,-17 70-1,-1 19 1,18-36 0,-17 17-1,53-52 1,-36-18-1,53-53 1,-35-18 0,-18-35 15,-35 71-31,18-35 16,0-1-1,-18 53-15,0 1 16,0-1-1,0 53 1,0 54 0,0-1-1,17-18 1,1-52-16,17 35 16,36-53-1,35 0 1,52-71-1,-34 1 1,-107 52 0,54-70-1,-71 0 1,-35 35 0,-36 53-1,53 35 1,1 53-1,17 1 1,0-72-16,17 54 16,36-36-1,36-35 1,-19 0 0,18-35-1,-35 17 1</inkml:trace>
  <inkml:trace contextRef="#ctx0" brushRef="#br0" timeOffset="71590.22">12100 7549 0,'0'-17'16,"-17"17"-1,-1 0 1,-17 0-16,-53 35 16,35 18-1,35-35-15,-17 70 16,35-53-16,0 53 16,0 18-1,70-18 1,1-52-1,70-36 1,18-18 0,17-53 15,-141 54-31</inkml:trace>
  <inkml:trace contextRef="#ctx0" brushRef="#br0" timeOffset="72456.87">12665 7849 0,'35'-17'15,"18"-89"1,-53-18-1,-53 124 1,-35 300-16,141-353 0,-71-194 16,0 247-16,-52 53 15,-1 53 1,18 18 0,53-107-16,0 54 15,0 17 1,53-70-1,0-18 1,53-53 0,-53 0 15,0-35-15,-53-1-1,0 72-15,0-19 16,0 19-1,0 70 1,-18 0 0,18 17-1,18 1 1,35-54 0,35-17-1,-17-17 1,17-36-1,-71 35 1,1-17-16,0-89 31,-18 72-15,0 69 15,0 36-15,0 18-1,0-54-15,0 36 16,0-35-16,0 35 16,-18-18-1,18-53 17,0 1-17,0-1-15,0 0 0,0-17 16,53-88-1,53 17 1,0 53 0,52 53 15,-34 53-15,-71 35-1,-36 0 1,-17-17-1,0-18 1,-17-36 0,17-34-1</inkml:trace>
  <inkml:trace contextRef="#ctx0" brushRef="#br0" timeOffset="73390.97">14623 7497 0,'17'0'0,"-34"0"0,34-18 16,-17-17-1,0 17-15,0 36 32,0 105-17,0 53 1,0 107 0,-17 52-1,-19-106 1,19-158-16,-36 229 15,0-142 1,35-34 0,1-107 15,17-34-15,0-160-1,17-52 1,-17 176-16</inkml:trace>
  <inkml:trace contextRef="#ctx0" brushRef="#br0" timeOffset="73724.28">14446 7796 0,'0'-17'0,"0"34"0,0-105 16,0 71-16,18-1 0,17-53 15,36 1 1,70-1-1,18 71 1,-54 36 0,-69 105 15,-72-36-15,-87 1-1,35-53 1,17-18-1,54-35 1,17-17 15,17 17-31,36-18 16,35-17 0</inkml:trace>
  <inkml:trace contextRef="#ctx0" brushRef="#br0" timeOffset="74389.41">15099 7814 0,'35'0'0,"-70"0"0,105-18 16,1-35 15,-18 18-15,-18-18-1,-35 18 1,-35 35-1,-36 35 1,18 18 0,36 18-1,-1-36-15,18 0 16,0 18 0,71-35-1,-1-18 1,54 0-1,-36-53 1,-53 53 0,18-53-16,-35 35 15,-18-52 1,0 17 0,0 0-1,0 0 1,35 35-1,-17 18-15,35 0 16,35 36 0,-18 34-1,-52 1 1,-36-1 0,-35-34-1,18-1 1,18-35-1,17-35 1,0-18 0,17 0 15,54-18-15,17 36-1,-70 17-15,52 18 16,-52 0-16</inkml:trace>
  <inkml:trace contextRef="#ctx0" brushRef="#br0" timeOffset="75408.64">16157 7832 0,'0'0'16,"18"0"-16,52 0 16,36-18-1,-18-35 1,1-17-1,-54-1 1,-35-35 0,-35 36 15,-1 52-15,1 71-1,17 35 1,1 71-1,-1 17 1,1 71 0,-19 18-1,1-54 1,0 72 0,17-54-1,18-123 1,0-71-16,53 36 15,35-71 1,0-53 0,53-53 15,1-88-15,-90 17-1,-52 125-15,0-125 16,0 107-16,-105-177 15,-19 106 1,-35 35 0,107 88-1,34-17 1,18-1 0,88-34-1,36-1 1,-36 1-1,35-36 1,-52 53 0,-54 18 15,-17 70 0,-17 0-31,-19 36 16,19 17-1,-1 0 1,36-17 0,52-71-1,19-18 1,-1-35 0,18-35-1,-89 18 1,-52-54-1,-71 71 1,18 53 0,0 18 15,52 35-15,19 17-1,34-17 1,54-35-1,35-18 1</inkml:trace>
  <inkml:trace contextRef="#ctx0" brushRef="#br0" timeOffset="75975.09">17198 7691 0,'0'-18'0,"0"-17"15,18-18 1,34 17-1,19 1 1,0 35 0,70 35 15,-88 18-15,-36 36-1,-17-37 1,-17-16-1,-19-19 1,19-17 0,-1 0-16,18-17 15,0-54 1,53 1 15,-35 34-31,17-17 0,53-35 16,18 35-1,-36 71 1,-34 35 0,-36 53 15,0-18-15,0-35-1,0-36-15,0 19 16,-18-19-16,0 1 15,1 0 1,-1-18 0,18-18-1,0-17 1,-17 17 0</inkml:trace>
  <inkml:trace contextRef="#ctx0" brushRef="#br0" timeOffset="76239.03">18115 7691 0,'71'-106'15,"-36"70"1,-17 19-16,123-89 16,-88 53-1</inkml:trace>
  <inkml:trace contextRef="#ctx0" brushRef="#br0" timeOffset="76388.36">18732 9966 0,'0'0'0,"0"-1076"16,0 794-16,-35-300 16,-18 441-1,0 105 17,36 19-17,-1 17-15,0-18 16</inkml:trace>
  <inkml:trace contextRef="#ctx0" brushRef="#br0" timeOffset="77156">17921 7638 0,'0'-18'63,"18"0"-48,-1 18 1,1-17-16,0 17 16,-1 0-1,19 53 1,-36-36-16,17 36 16,1 18-1,-18-36 1,0-17-1</inkml:trace>
  <inkml:trace contextRef="#ctx0" brushRef="#br0" timeOffset="77505.48">18115 7673 0,'0'0'16,"-18"0"-16,18-18 0,0-17 16,0 0 15,89-1-15,-1 19-1,-70-1-15,87 18 16,-69 0-16,52 0 15,0 53 1,-70 18 0,-18-18-1,-53 35 1,17-53 0,19-35-1</inkml:trace>
  <inkml:trace contextRef="#ctx0" brushRef="#br0" timeOffset="78388.91">19756 7408 0,'17'-17'0,"-34"34"0,34-52 0,1 0 16,-18-1 0,0 1-1,0 18-15,-35 17 16,-71 17-1,35 54 1,-35 70 0,36-18-1,70-34 17,0-1-17,70-71 1,-34 1-16,87-18 15,1-35 1,-19-1 0,1-69-1,-35 16 1,-1-122 0,-52 87-1,0 18 1,-18 54-1,-53 122 17,35 1-17,0 17 1,-17 71 0,35-54-1,0 1 1,53-35-1,0-71 1,35 0 0,-70 0-16,52-35 15,36-18 1,-35-36 0,-54 37-1,1 52 1,-18 17-1,0 1-15,-35 70 16,17-17 0,18-36-1,35-35 32,1-18-31,-19 1-16,-17-1 0</inkml:trace>
  <inkml:trace contextRef="#ctx0" brushRef="#br0" timeOffset="78572.25">20637 7355 0,'0'0'16,"-17"0"-16,-36 0 15,35 0 1,54 18 31,-1-18-47,-18 0 15,1 0-15</inkml:trace>
  <inkml:trace contextRef="#ctx0" brushRef="#br0" timeOffset="79488.34">21043 7302 0,'0'0'0,"0"-17"16,-17-1 0,-36 18-1,0 71 1,0 52 0,18-35-1,35 18 1,0-70-16,17-1 15,71 0 1,1-35 15,-19-18-15,36-34 0,-53-37-1,17-69 1,1-72-1,-36 124 1,-17 36 0,-36 158 15,1-53-31,-1 1 0,-17 52 16,-1 71-1,1-36 1,35-70-1,-18 0 1,1-53 0,52-53 31,-17 35-47,35-35 15,53-17 1,-36 17-1,1 18 1,-54 17 0,-17 0-1,-53 18 1,0 0 0,-35 0-1,53 53 1,-18 18-1,53-36-15,-35 53 16,35-17 0,17 17 15,54-35-15,17-53-1,71 0 1,-53-18-1,0-35 1,-18 1 0,-71-19-1,1 18 1,-36 35 0,1 18-16</inkml:trace>
  <inkml:trace contextRef="#ctx0" brushRef="#br0" timeOffset="80388.64">10372 9984 0,'0'0'0,"0"-18"47,17 0-47,19-52 16,-19 52-16,-17-35 16,0 36-16,0-89 15,0 35 1,-70 1-1,-36 52 1,35 36 0,-35 87-1,54 1 17,52-70-32,0 122 15,17-69 1,36-37-1,53-52 1,-18-35 0,18-35-1,-71 34-15,53-87 16,-17 35 0,-71-36-1,0 54 1,-18 70-1,1 70 1,17 54 0,0-19-1,53 1 17,52-70-17,1-36 1,-70-18-16,105-17 0</inkml:trace>
  <inkml:trace contextRef="#ctx0" brushRef="#br0" timeOffset="81905.64">11483 9490 0,'0'0'0,"0"-36"16,0 19-16,0-18 15,-35 35-15,-36 0 16,-17 70-1,0 54 1,70-1 0,36 18-1,-1-123 1,72 70 0,-19-88-1,36 0 1,0-53-1,-18-18 1,18-70 0,-71 106-16,0-88 15,-17-18 1,0 35 0,-18 70-1,-18 107 16,18-53-31,-35 123 16,35 17 0,0-52-1,0-18 17,53-70-17,17-18 1,-52 0-16,70-53 15,-17 0 1,17-53 0,-53 36-1,-35 17 1,18 35 0,-18 54-1,0 52 1,0 18-1,17-53 1,19-1 0,-1-52 15,-18 0-31,54-17 16,17-54-1,-35 1 1,-18-36-1,-35 35 1,0 89 15,0 17-31,0 1 16,0 69 0,0-34-1,18-18 1,35-53-1,0 0 1,-18 0 0,-17-71-1,-18 36 17,-71-53-17,1 17 1,52 1-1,18 34 1,0 19 0,106-1-1,17 18 1,1 0 0,-1 53-1,-105-35-15,35 70 16,-35-18-1,-18 36 1,-36-35 0,19-54-1,17-34 32,0-1-47,0-17 16,35-89-1,18 19 1,53-1 0,-36 53-1,-52 53-15,17 0 16,-17 70 0,-18 36-1,0-35 1,35 17-1,18-53 1,17-35 0,19-17-1,-36-36 17,0-18-17,-36-52 1,-17 87-1,0 1-15,-35-35 16</inkml:trace>
  <inkml:trace contextRef="#ctx0" brushRef="#br0" timeOffset="82092.25">13088 9049 0,'-18'0'0,"36"0"0,-53 0 15,17 0-15,0 0 47,1 0-47,-18 0 32,17 0-32</inkml:trace>
  <inkml:trace contextRef="#ctx0" brushRef="#br0" timeOffset="82304.73">11871 9454 0,'0'0'0,"-35"18"16,70-18 15,-17 0-31,123-18 15,-106 18-15,124-35 16,-142 35 0</inkml:trace>
  <inkml:trace contextRef="#ctx0" brushRef="#br0" timeOffset="83522.92">14852 9419 0,'18'-35'0,"-36"70"0,36-88 16,-18 18-16,0-89 31,0 107-31,0-1 0,-18-17 16,-53 35-1,1 53 1,-1 35 0,54-35-16,-19 141 15,1 0 1,35-71 0,53-17-1,0-70 1,70-36-1,36-53 1,18-71 0,-19-35-1,-105-17 17,-53 53-17,-53-19 1,-17 90-1,34 52-15,-122 35 16,17 71 0,52-18-1,36 71 1,53-54 0,18 1-1,141-18 1,-53-88-1,52 0 1,-34-52 0,-18-19-1,-89 53 1,54-70-16,17-18 31,-53 36-15,-35 52-1,0 53 1,0 54 0,0-72-16,0 71 15,-17 1 1,-19-36 0,19-53-1,-1-18 16,18 0-31,0-17 16,0 0-16,53-53 16,0 17-1,35 36 1,-17 52 15,-54 36-15,19 88-1,-19-88 1,36 18 0,18-71-1,-18 0 1,17-35 0,-52-18-1,-18 0 1,0 0-1</inkml:trace>
  <inkml:trace contextRef="#ctx0" brushRef="#br0" timeOffset="83804.44">17339 9807 0,'0'0'16,"0"-17"-16,18-72 15,-1 72 1,36-54-16,-18 18 16</inkml:trace>
  <inkml:trace contextRef="#ctx0" brushRef="#br0" timeOffset="85387.87">17445 9296 0,'-18'-18'16,"-52"-17"-1,-89 35 1,124 0-16,-89 53 15,18 70 1,53 54 0,53-36-1,36-36 1,34-69 0,-34-36-16,87-18 15,-88 18-15,89-70 16,17-36-1,-88-18 1,-36 36 0,-17 18 15,0 140 0,0-52-31,0 17 0,0 53 16,0 0-1,36 1 1,52-72 0,-18-17-1,-34 0-15,70-70 16,-54 17 0,1-53-1,-53 18 1,0 17-1,-35 124 17,35-35-17,0 17-15,-18 53 0,1-17 32,-1-1-17,18-52 1,0-36 15,18 1-31,-18-1 0,17 0 16,19-87-1,-1-1 1,-17 53 0,-1 70 15,-17 1-16,0 53-15,0 34 16,18-52 0,35 18-1,17-53 17,19-18-17,16-36 1,-34-17-1,-36-35 1,-17 18 0,-18-1-1,0 53 1,-35 107 15,35-72-31,-18 36 16,0 35-1,18-35 1,18-35 0,70-18-1,-17-18 1,17-52 15,-35-1-15,-18 1-1,-35 17 1,0 35 0,0 36 15,0-1-31,0 19 16,0 52-1,0-53-15,0 89 16,0-1-1,0 36 1,0-18 0,0 53-1,0 18 17,0-159-32,0 88 15,0 35 1,-35-17-1,-18-71 1,-18-35 0,18-53-1,1-53 1,16-88 0,36-71-1,0 1 1,106-107-1,0 71 1,17 71 0,-34 70-1,-54 53 17,-17 35-17,-1-35 1,1 18-16</inkml:trace>
  <inkml:trace contextRef="#ctx0" brushRef="#br0" timeOffset="88122.5">19456 9419 0,'0'-17'15,"17"-19"1,1 19-16,53-36 16,34-36-1,-34 37 1,-53 16-16,-1-34 16,-123 87 15,18 36-16,53-35-15,-36 52 16,36 36 0,53-70-1,70-19 1,-18-17 15,54 0-15,-54-17-1,-70-1 1,-35 18 0,-88 35-1,35 18 1,-1 71 0,89-36-1,0 18 1,0-89-16,89 36 15,-1-53 1,53-35 0,-18-36-1,18-52 17,-123 88-32,53-71 15,-36-53 1,-35-17-1,0 87 1,0 54-16,0 0 16,-53 53-1,18 140 1,35 1 0,0-53-1,0 35 1,35-70-1,53-36 1,18-35 0,35-35-1,0-54 17,-88 36-17,-35-35 1,-18 71-1,-36 17 1,-34 53 0,35 17-1,17 18 1,18-17 0,53-36-1,-35-35-15,70 0 16,-18-18-1,36-52 1,-18-18 0,-52 17-1,-36 1 17,-18 87-1,18 19-31,-18 34 15,-17 1 1,17 34 0,18-52-1,0-35 1,0-53 15,18 17-31,17-35 16,1-35-1,17 17 1,-18 1 0,-18 70-16,1 0 15,17 35 17,-17 18-17,17 0 1,-35 0-1,0-35-15,18-1 16,0-17 15,-1 0-15,-17-17-16,35-36 16,36-18-1,-53 36-15,35-36 16,0 18-1,-36 36 1,-17 34 0,0 54-1,0-18 17,0 35-17,35-17 1,18-36-1,36-35 1,-19 0 0,36-35-1,-88 17-15,34-35 16,-34-18 0,-18-17-1,0 71 1,-18-1-1,-52 71 1,35 0 0,17 53-1,18-53 1,71-18 15,17-35-15,-18 0-1,19-35 1,-72 17-16,36-17 16,-18-36-1,-17 1 1,0 52 0,-18 88 15,-18-52-31,0 35 15,-17 0 1,35-35 0,0-36 31,0 0-32,53-52 1,18-1-1,17-17 1,0 70 0,-70 18-1,-18 53 1,0-35-16,0 52 16,0 19-1,0-19 1,52-52-1,1-1 1,-35-17-16,35-17 16,18-36-1,-19-35 17,-16 0-17,34-54 1,-34-16-1,-1 52 1,-35 88 0,-18 53-1,-35 89 1,18-1 0,17-34-1,18 34 1,0-70-1,36-18 1,-1-17 0,18-18 15,-36-18-31,36-17 16,18-18-1,-53-17 1</inkml:trace>
  <inkml:trace contextRef="#ctx0" brushRef="#br0" timeOffset="88321.01">22648 9278 0,'0'0'0,"36"0"31,17 0-31,88-35 15,-53 35 1,-53 0-16,18-36 16</inkml:trace>
  <inkml:trace contextRef="#ctx0" brushRef="#br0" timeOffset="88371.65">23054 9225 0,'-71'0'31,"142"0"-31,-159 0 0</inkml:trace>
  <inkml:trace contextRef="#ctx0" brushRef="#br0" timeOffset="110134.47">2663 7479 0,'-17'0'0,"-18"0"16,-54 0-1,72 0-15,-19 0 16,19 0-16,-36 0 16,18 0 15,17 0-31,36 35 47,70-17-32,-35-18-15,123 0 16,18 0 0,-123 0-16,246-35 15,54 17 1,-72 0-1,107 18 1,-124 0 0,-211 0-16,141 0 15,-159 0-15,105 0 16,-105 0 0</inkml:trace>
  <inkml:trace contextRef="#ctx0" brushRef="#br0" timeOffset="110718.63">2646 7638 0,'-18'0'0,"36"0"0,-71 17 16,35-17-16,-35 18 15,36-18-15,-36 0 16,35 0 0,1 18-1,69-18 1,160 0-1,17 0 1,142 0 0,70-18-1,-318 0-15,212-17 16,89 0 0,-71 17-1,-195 0 1,-17 18 15,-105 0-15,-36-17-1,-71-18 1,18 17-16</inkml:trace>
  <inkml:trace contextRef="#ctx0" brushRef="#br0" timeOffset="131965.39">10495 653 0,'0'0'0,"-18"0"0,1-36 31,-1 36-31,18-17 16,0 34-1,0 1 1,0 70 0,0 89-1,0-36 1,0-88-16,0 88 16,0-53-1,0-18 1,-17-70-1,17-17 32,-18-36-31,18 35-16</inkml:trace>
  <inkml:trace contextRef="#ctx0" brushRef="#br0" timeOffset="132715.82">10231 829 0,'0'0'0,"-18"-18"0,0 1 16,1-1-16,17-17 16,0-18-1,70 0 1,-52 35-16,70-35 15,53 36 1,-17 34 15,-54 54-15,-35 70 0,-70 0-1,-88 53 1,70-123-1,0-54 1,35 1 0,-17-18-1,17-53 1,18 36 0,0-1-1,36 88 16,-1-17-15,18 0 0,-36-35-1,36 0 1,-35-18-16,53 0 16,34 0-1,-34-53 1,-1 0-1,-52-35 1,0 70-16,-18-35 16,0 71 31,0 17-47,0 35 15,-18 1 1,18-53-16,0 17 15,0-17-15,0-36 47,0 0-31,35-17 0</inkml:trace>
  <inkml:trace contextRef="#ctx0" brushRef="#br0" timeOffset="132899.89">11042 847 0,'0'0'16,"-18"-36"-1,1 36 1,17 18 46,0 0-62,17-1 0</inkml:trace>
  <inkml:trace contextRef="#ctx0" brushRef="#br0" timeOffset="133781.67">11483 1199 0,'18'0'16,"-36"0"-16,53 0 0,-17 0 16,-1-17-16,36-36 15,-53-18 1,0 1 0,-17 34-1,-36 36 1,35 0-16,-35 36 15,-35 34 1,53 19 15,17-37-15,18-16 0,0-19-1,71-17 1,-54 0-16,54-35 15,-18 0 1,0-18 0,-18 18-1,-35 17 1,0 36 15,0-1-15,0 36-16,-35 53 15,35 17 1,0-87 0,0 34-1,0-34-15,0 122 16,35 19 0,-17-36-1,-1 18 1,-17-1-1,-35-34 1,-71 35 0,-35-89-1,0-52 1,-88-36 0,-18-158-1,176 88 1,1-159-1,70 53 1,70 52 15,54-16-15,-19 52 0,37 18-1,-107 52-15,53-34 16,-17 17-1,-54 35-15</inkml:trace>
  <inkml:trace contextRef="#ctx0" brushRef="#br0" timeOffset="134614.78">11942 670 0,'0'0'0,"-18"18"32,0 17-17,1-17-15,17 17 16,0 0-16,-18 106 16,0-17-1,18-18 1,-17-36-1,17-34 1,0-54 15,17-53-15,19-34 0,17 16-1,-1-16 1,1 87-1,-35 18-15,17 35 16,1 18 0,-36 71 15,52-19-15,1-52-1,-35-35-15,35 0 16,-35-1-16,52-17 15,1-17 1,-1-54 0,-17-17-1,-35-71 1,17 18 0,-17-18-1,-18 106 1,0 36-1,0 70 17,0-18-17,-18 71 1,18-71-16,-18 88 16,18 19-1,0-37 1,18-52-1,17-35 1,1-18 0,17-35-1,-36-18 1,1-18 0,-18 18-1</inkml:trace>
  <inkml:trace contextRef="#ctx0" brushRef="#br0" timeOffset="134883.82">12524 900 0,'0'0'0,"-18"0"0,36 0 47,-1 0-32,1 0-15,0 0 0,34 0 16,-16 0 0,17-18-1,-36 18-15,1 0 32</inkml:trace>
  <inkml:trace contextRef="#ctx0" brushRef="#br0" timeOffset="135881.98">13670 847 0,'0'-18'16,"0"36"-16,0-54 0,18 19 0,-18-71 31,0 70-31,0-17 16,-18 35-1,-17 35 1,0 88 0,-1 1-1,36 35 1,0-36 0,0-88-16,36 18 15,34-53 1,18 0-1,36-70 1,-1-54 0,-35 18 15,-70 71-31,17-124 16,-35 36-1,0 88 1,0 17-1,-17 36 1,-1 87 0,18-69-16,-35 87 15,17 36 1,18-53 0,35-36-1,36-52 1,17-18-1,-70 0-15,35-18 16,0-52 0,-36-1 15,19-17-15,-19 35-1,-17 106 16,0 0-31,0-18 16,0 53 0,0-35-1,0-35 1,0-36 15,0-17-15</inkml:trace>
  <inkml:trace contextRef="#ctx0" brushRef="#br0" timeOffset="136082.06">14605 811 0,'-35'0'31,"17"0"-16,18 18 17,0 0-32,35-18 15,-17 17-15</inkml:trace>
  <inkml:trace contextRef="#ctx0" brushRef="#br0" timeOffset="136932.73">15011 829 0,'-106'18'15,"88"-1"1,-17 19 0,-18 69-1,35-69-15,-17 52 16,35 18-1,0-18 1,88-53 0,0-35-1,71-35 1,-18-53 0,-105 70-16,34-88 15,-17-53 1,-53 18-1,0 88 1,0 36 15,0 70-15,-35 70 0,0 18-1,-1 0 1,19-70-1,-1-18 1,0-35 0,18-54 15,36-52-15,34 0-1,-17 17 1,35 18-1,-70 53-15,0-17 16,-1 17 15,-17 17-15,-35 1 0,0 17-1,-1-17 1,1 35-1,35-35 1,18 34 0,35 1-1,0-17 1,-18-19 0,18 1-1,-36-18 1,1 0-1,35-18 1,18-35 0</inkml:trace>
  <inkml:trace contextRef="#ctx0" brushRef="#br0" timeOffset="137297.87">16245 1129 0,'0'0'0,"-35"0"15,17 0 1,1 0 0,34 0-1,36 0 1,-17 0-16,87 18 15,-88-18-15,159 0 16,-88 0 15,35 0-15,-52 0 0,-54 0-1,-17 0 1,-18-18-1,0-35 1,0 35-16</inkml:trace>
  <inkml:trace contextRef="#ctx0" brushRef="#br0" timeOffset="137747.87">16933 776 0,'0'0'0,"-17"0"0,-1 35 31,18-17-15,0 17-1,18 36 1,-1-54-16,72 54 16,-19-36-1,1 1 1,17-19-1,-53-17 1,-17 0 0,-36 0 15,-70 36-15,17 34-1,54-52-15,-36 17 16,-18 53-1,54-70 1,-36 52-16,35-52 31,18 0-15,0-36 15,0 0-31</inkml:trace>
  <inkml:trace contextRef="#ctx0" brushRef="#br0" timeOffset="141080.31">18097 864 0,'0'-17'0,"0"-1"0,-17 36 47,17-1-47,0 1 15,0 0 1,17-18-16,54 0 15,35-36 1,35-34 15,-53-1-15,-17 1 0,-71-19-1,-71 54 1,1 18-1,34 17-15,-17 52 16,36 72 0,-1 88-1,18-71 1,0 17 0,0-122-16,0 52 15,0-70 1,-17-1-1,-54-17 1,18-53 0,-35-17 15,53-1-15,17 71-16,0-17 15,1 52 1,17 35-1,35 1 1,35-1 0,19-70-1,-72 0-15,107 0 16,-18-17 0,17-54-1,-35-35 1,-52 18-1,-19 18 1,-17 105 31,-35 53-31,35-53-16,-35 18 15,35-35-15,-18 17 16,-17 1-1,35-54 17,35-17-17,18-36 1,0-17 0,-36 70-16,19-52 15,-19 52-15,36 0 16,0 36-1,-35 53 1,-18-1 0,0 18 15,0-17-15,35-36-1,18-35 1,18-17-1,-1-36 1,54-36 0,-36-69-1,-88 69 1,0 54 0,-35 35-1,-1 53 1,36 35-1,0 1 1,18-37 0,0-16 15,-18-19-15,-18-17 15,0 0-31,1 0 15,-19 0 1,1 0 0,35 18-1,0 0 1,71 17 0,105-35-1,-52 0 1,34-53-1,-52 0 1,-53 0 0,-53-35 15,0 35-15,0 35-1,0 36 1,-18 53-1,1 34 1,-19 54 0,1 35-1,35 36 1,0 34 0,0-35-1,0 1 1,0-107-1,0-35 1,-17-70 0,17-71-1,0 35 1,0-87 0,0-89-1,0-53 1,0-88-1,17 35 1,1 53 0,17 88-1,36 18 1,-1 70 0,-52 71-16,52 0 15,-34 0-15,52 53 16,-70 18-1,-18 17 1,-18-35 0,-70 0 15,70-53-31,-35 17 16,35-17-16,-34 0 15,34 0 1,18 36-1,0-19 1,0 1 0,0 0-16,18-18 15,-1 0-15,54 0 16,35 0 0,17-36-1,-17-17 1,0-35-1,-89 53-15,19-36 16,-36 1 15,-18 70-15,-35 17 0,-35 72-1,70 34 1,18-52-1,0-54-15,88 36 16,18-53 0,-18 0-1,36-35 1,-1-53 0,-52 17-1,-53 36-15,35-53 16,-36 35-1,-17 70 32,0 1-31,0 17 0,0-17-16,0 0 15,18-18 1,-18-18 15,0-17-15,0 17-16,0 0 15,0 1-15,-35 17 16,17 0 0,-17 53-1,-1 0 1,36 53-1,0-18 1,18-18 15,35-34-15,35-19 0,-35-17-1,70-53 1,36-123-1,-71 35 1,1-53 0,-72 70-1,-17 71 1,-35 89 15,0 17-15,17-18-16,0 88 15,1-17 1,17 35 0,0-53 15,53-17-15,17-53-1,18-18 1,-17 0-1,0-53 1,-36 0 0,-18-18-1,1 1 1</inkml:trace>
  <inkml:trace contextRef="#ctx0" brushRef="#br0" timeOffset="141350.96">21519 864 0,'-17'0'0,"34"0"0,-52 0 16,70 0 15,-17 0-31,70 0 16,18 0-1,0-17 1,-18 17-1,-53 0 1,-52 0 15,-19 0-15,-105 35 0</inkml:trace>
  <inkml:trace contextRef="#ctx0" brushRef="#br0" timeOffset="142567.85">4639 2910 0,'-18'0'16,"36"0"-16,-53 18 0,17-18 15,0 0-15,-17 0 16,35 18-16,-17-18 15,34 17 17,71-17-17,71 0 1,-106 0-16,71 0 16,-72 0-16,142 0 15,-141 0-15,265 0 16,-71-17-1,35-1 1,-53 0 0,-70 18 15,0 0-15,-124 0-16,18 0 15,-35 0 1,-1-17-1,-17-1 1,-35-17 15</inkml:trace>
  <inkml:trace contextRef="#ctx0" brushRef="#br0" timeOffset="143130.94">6456 2522 0,'0'0'15,"-18"0"-15,1 0 0,-1 0 32,18 36-17,0 34 1,18-52-16,17 17 15,0-17-15,71 35 16,17-18 0,-17-17-1,35-18 1,-35 0 0,-53 0-1,-71 0 16,-52 17-15,17 18 0,-18 18-1,54-35 1,-54 70 0,1-17-1,-19 35 1,19-36-1,17 1 1,35-71 0,18 17-1,0-34 32,0-19-47,36 19 16</inkml:trace>
  <inkml:trace contextRef="#ctx0" brushRef="#br0" timeOffset="144496.94">8326 4516 0,'0'-353'0,"0"706"0,17-1006 0,54-17 16,-71 564 0,17 35-16,19-35 15,-19 53-15,1-52 16,-18-19-1,-71 54 1,-34 52 0,16 36-1,-87 105 1,88 1 0,52 17-1,36-35 1,36-54-1,52-34 1,0-18 15,0-70-15,18-19 0,-53 1-1,-18-53 1,-35 53-1,0 35 1,0 88 15,-17 0-31,17 36 16,0 17 0,0 18-1,53-35 1,-18-18-1,35-53 1,-17 0 0,36-71-1,-36 0 17,-36 54-32,1-107 15,-18 18 1,0-17-1,0 88 1,0 105 15,0-52-31,0 52 16,0-34-16,0 87 16,0-35-1,35 1 1,36-54-1,-18-17 1,52-18 0,-16-71 15,-37 0-15,19-87-1,-71 17 1,18-53-1,-18 141 1,0 123 15,-18 36-15,-17 70 0,35-140-16,0 52 15,0-71-15,0 72 16,0-72-16,53 19 15,0-19 1,0-17 0,-1-35-1,-34-18 17,-18-53-17,0 89-15</inkml:trace>
  <inkml:trace contextRef="#ctx0" brushRef="#br0" timeOffset="144729.94">8890 2716 0,'-18'18'0,"36"-36"0,-53 36 16,35 0-16,-18-18 15,36 0 1,70 0-1,35-36 1,-105 19-16,70-1 16,-17 0-1,-36 1 17,-17 17-32</inkml:trace>
  <inkml:trace contextRef="#ctx0" brushRef="#br0" timeOffset="145330.85">9543 2787 0,'0'0'0,"-36"0"16,19 0-1,17-18 16,0-17-15,53 17 0,35-35-1,-18 53 17,-52 0-32,53 36 15,-54 34 1,-17 18-1,0 1 1,-17-54 0,-1-17-1,53-36 17,36-53-17,-18 18 1,17-35-1,1 53 1,-54 35 15,1 53-31,-18 0 32,0 17-17,0 1 1,0-53-1,0-1 1,0-34 15,0-1-31,0-35 16</inkml:trace>
  <inkml:trace contextRef="#ctx0" brushRef="#br0" timeOffset="145482.73">10125 2575 0,'0'0'0,"0"-17"0,-36 17 16,1-18 0,18 18-1,34 0 17,1 0-17,-1 0-15</inkml:trace>
  <inkml:trace contextRef="#ctx0" brushRef="#br0" timeOffset="147130.7">10477 2399 0,'0'-18'16,"-35"18"0,18 0-16,-1 36 15,18 52 1,0-53-16,0 36 15,0 123 1,0-106 0,0-71-16,0 54 31,0-36-15,0-17-1,0-53 16,0 17-31,0-53 16,0 1 0,35-18-1,18 52 1,18 36 0,-1 36-1,-17 34 1,-35 1-1,-18-18 1,-53 0 0,0-18 15,0-17-15,0-18-1,35 0 1,1 0-1,34 0 32,36 0-31,-35 0-16,70 0 16,0-36-1,36-17 1,-36-17-1,-70 17 1,-1-35 0,-17 70 15,0 89 0,-17-1-15,17 1-1,0-54-15,17 36 16,36-35 0,18-18-1,17-18 1,-35-35 0,0-17-1,-35-18 1,-1-1-1,-17 36 1,0 89 15,0 70-15,-17-89 0,17 36-1,0-35-15,0 52 16,52-34-1,-16-36 1,52 0 0,-18-53-1,1 0 1,-53 35-16,70-88 16,-35-52-1,-53 52 1,0-18-1,0 89 1,0 17 0,-18 71 15,0 18-15,18 35-1,0-18 1,0 18-1,0-71-15,18 18 16,35 0 0,18-36-1,34-17 1,-16 0 0,16-70-1,-69-18 1,-19 70-16,-17-53 15,0 36 1,-35 35 0,17 35 15,-17 36-15,35-53-16,0 35 15,0-36-15,0 18 16,53-17-1,18-18 1,-18 0 0,-1 0-1,1-53 1,-53 18 0,0-36-1,0 54-15</inkml:trace>
  <inkml:trace contextRef="#ctx0" brushRef="#br0" timeOffset="147429.92">11483 2611 0,'0'0'16,"-35"35"-16,17-35 0,53-18 15,18 18 1,71-53 0,-71 53-16,88-17 15,-53-1 1,-18 18 0,-52-18-1,0 18 1,-1 0 15,19-17-15</inkml:trace>
  <inkml:trace contextRef="#ctx0" brushRef="#br0" timeOffset="148032.51">13335 2699 0,'-18'0'0,"36"0"15,-71 0-15,-53 0 16,89 0-16,-19 0 16,19 0-1,34 0 1,19 0-16,69 0 15,107 0 1,-53 0 0,35 0-1,-18 0 17,-105 0-17,-54 0-15,1 0 16,-18-18-1,0 0 1</inkml:trace>
  <inkml:trace contextRef="#ctx0" brushRef="#br0" timeOffset="148450.85">13882 2505 0,'0'0'15,"-18"0"-15,-17 0 0,0 0 16,17 0-16,18 17 16,0 19-1,106-19 17,17 1-17,18-18 1,-52 18-1,-54 17 1,-35 0 0,-35 18-1,-89 35 1,18 0 0,-17-17-1,35 0 1,70-71-16,0 0 15,1 17 1,87-70 15,-52 36-15</inkml:trace>
  <inkml:trace contextRef="#ctx0" brushRef="#br0" timeOffset="149279.21">15399 2346 0,'0'0'0,"-18"-18"0,18 1 0,-18-19 31,18 19-31,0-19 16,0 19-1,0-1 1,0 36 0,-35 52-1,0 54 1,0 17-1,-1 18 1,19-71 0,17-53-16,0 18 15,53-35 17,17-18-17,1-53 1,-18-18-1,-36 36-15</inkml:trace>
  <inkml:trace contextRef="#ctx0" brushRef="#br0" timeOffset="150063.72">15099 2540 0,'0'0'0,"-18"0"0,1 0 0,-1 18 16,18-1-16,-18 1 15,54-18 1,34 0 0,71-35-1,-35-1 17,18 1-17,-54 35 1,-70 53 15,-18 53-15,18 0-1,0-36 1,0-52-16,0-1 16,0 1-16,53-18 15,36-18 1,-19-34-1,36-19 1,-53 0 0,-35-17-1,-18 18 17,-18 70-1,0 0-31,18 35 15,-17 18 1,17 70 0,0-87-16,0 52 15,0 71 1,17-1 0,1-17-1,0 36 1,-18-71-1,-71 0 1,-52-71 0,17-35 15,-35-18-31,35-35 31,35-53-15,71 18-1,53 18 1,53-36 0,17 18-1</inkml:trace>
  <inkml:trace contextRef="#ctx0" brushRef="#br0" timeOffset="150414.87">16263 2575 0,'0'0'0,"-18"0"31,1 0-31,17 18 16,-18 35-16,18 88 31,0-35-15,0 53-1,0-124-15,0 71 16,0-1 0,0-69-16,0 52 15,0-35 1,0-71 31,0-70-32,0 53-15,0-71 16</inkml:trace>
  <inkml:trace contextRef="#ctx0" brushRef="#br0" timeOffset="150730.57">16157 2822 0,'-17'-53'15,"34"106"-15,-34-123 0,17 34 16,0 19-16,0-71 15,70 35 1,71-18 0,-35 53-1,18 36 1,-54 70 0,-52 18-1,-124 0 1,35-53-1,-34-18 1,52-35 0,53-35 15,0 17-15</inkml:trace>
  <inkml:trace contextRef="#ctx0" brushRef="#br0" timeOffset="151149.04">16722 2663 0,'17'0'31,"1"0"-15,0 0-16,-1 0 0,18-17 15,-17-1-15,53-35 16,-1-17 0,-52 34-1,-18 1 17,-53 35-17,35 0-15,-70 53 16,53 18-1,17 34 1,18 1 0,0-53-1,53-18 1,0-35 0,-35 0-16,52 0 15,-17-35 1,53-35-1</inkml:trace>
  <inkml:trace contextRef="#ctx0" brushRef="#br0" timeOffset="151446.47">17727 2452 0,'-18'17'15,"36"-17"17,0 0-32,-1 0 15,36 0 1,-17 0-1,-1 0 1</inkml:trace>
  <inkml:trace contextRef="#ctx0" brushRef="#br0" timeOffset="151663.17">17745 2593 0,'-18'18'0,"-17"17"16,17-35-16,18 17 15,0 1 1,18-18 0,52 0-1,-34 0 1,17-18-1,-36 1 1</inkml:trace>
  <inkml:trace contextRef="#ctx0" brushRef="#br0" timeOffset="152262.21">18627 2311 0,'0'-18'16,"0"0"-16,-18 18 31,0 0-16,1 0-15,17 18 16,-18 0 0,18-1-1,18-17 1,-1 0 0,19-17-1,-1-19 1,-53 36 15,-17 0-15,17 18-16,1 53 15,17-36 1,0 35 0,0 36-1,53-53 1,-36-53-16</inkml:trace>
  <inkml:trace contextRef="#ctx0" brushRef="#br0" timeOffset="153212.62">18927 2593 0,'0'0'0,"-18"-18"0,18-17 31,0 17-31,0 1 16,0-1 62,0 36 110,0-1-188,18 1 15,-1 17-15,-17-17 16,35 52-1,-17 19 1,-18-54-16,35 35 16,-35-34-16,18 17 15,0 17 1,-18-52 0,0 0-1,0-1 63,0-34-15,0-1-48,0 0-15,17 1 16,-17-54 0,71-70-1,-18-35 1,0 70 0,-36 88-16,19-35 15,-36 36 1,0 52 15,0 18-15,0 0-1</inkml:trace>
  <inkml:trace contextRef="#ctx0" brushRef="#br0" timeOffset="154830.68">19791 2805 0,'17'0'15,"-34"0"-15,34 17 0,19-17 16,-19 0 0,36-53-1,-35 18 1,-18 17-16,0-35 15,0 36-15,0-54 16,-35 18 0,-18 53-1,-18 18 17,1 35-17,-1 35 1,53-53-16,1 36 15,17 35 1,17-53 0,36-36-1,18-17 1,-18-35 0,17-53-1,-34 17 1,-19-52-1,-17 52 1,0 18 0,0 71-1,0 70 1,0 18 15,0-35-15,0 17-1,53-35 1,0-36 0,35-17-1,-17-17 1,17-72 0,-53 1-1,1-70 1,-36 34-1,0-17 1,0 106 0,-18 35-1,0 70 1,1 54 15,-1 34-15,18-34-1,35-36 1,1-35 0,52-35-1,-35-18 1,53-36 0,-89 36-16,36-53 15,0-52 1,-18-1-1,-35 71 1,0 52 15,0 1-15,-17 70 0,-1-17-1,18-1 1,0-52-1,18-1 1,52-17 0,-17 0-1,-53-17-15,53-36 16,-18-18 0,1-35-1,-19 54 1,1 52-1,-18 17 1,0 54 0,0 17-1,0-35 17,0 17-17,53-52 1,-36-18-16,54 18 15,17-18 1,18-36 0,0-17-1,-53-17 1,-18-18 0,-35 0-1,0 70-15,-18-35 16,-34 53-1,16 71 1,1 17 0,35-18-1,0-52 1,18 35 0,17-18-1,53-17 1,-17-18-1,-18 0 1,35-36 0,-53-16-1,-17 16-15,35-70 16</inkml:trace>
  <inkml:trace contextRef="#ctx0" brushRef="#br0" timeOffset="155812.29">21960 2134 0,'-17'0'0,"-1"18"62,18 0-46,0-1-1,0 1 17,0-1-1,-18-17 31,1-17-46,-1 17 0,18-18-1,0 1 32,0 34-16,0 1-15,0-1-16,0 19 16,0-19 15,0-34 0,0-1-15,0-17-1,18-18 1,17 35 0,-17 18 15,-1 0-31,-17 18 15,0 17 1,0 18 0,0-35-1,0-1 1,-17-17 15,-1 0-31,18-17 16,0-19-1,0 1 1,18 18 15,-1 34-15,-17 1 0,0 35-1,0-18 1,-35 53-1,-35-17 1,-36 17 0,70-70-16</inkml:trace>
  <inkml:trace contextRef="#ctx0" brushRef="#br0" timeOffset="162894.07">14482 3616 0,'0'0'0,"0"-18"0,0 1 16,0-19-1,0 54 48,0 0-63,0-1 15,0 1-15,17 53 16,18-1 0,-17-17-1,-18-35-15,53 52 16,-35-52-16,17 52 15,53 19 1,0-19 0,71 1-1,-35-36 1,52-17 0,-141-18-1,89 0 1,52-18-1,0-53 1,-34 18 0,69-35-1,-34 35 1,-124 18-16,158-35 16,-70 17-1,53 0 1,-17 17-1,87-16 1,-105 52 0,35-36-1,-35 19 1,-53 17 0,17 0 15,-35 0-16,1 0 1,-1 53 0,-18-18-1,-17 0 1,-18 0 0,1 18-1,-1-17 1,-35-19-16,0 18 15,18-17 1,-18 0 0,0-36 62,0 0-78,0 1 15,0-1 1,0-35 0,17 36-1,1-1-15,17-17 16,-35 17-16,53-35 16,35 0-1,18 0 1,-18 18-1,36 17 1,-1 18 0,54 0-1,-142 18-15,88 17 16,54 18 0,-71-17 15,52 16-16,-16-16 1,34-19 0,18 19-1,-53-36 1,35 35 0,-52-35-1,-89 0-15,71 0 16,35 0-1,-53 0 1,-17-35 0,-18-1-1,0-34 1,0-1 0,0 1 15,-1-19-16,-34 72 1,0-1 0,-36 18 46,0 0-62,1 0 16,-1 0-1</inkml:trace>
  <inkml:trace contextRef="#ctx0" brushRef="#br0" timeOffset="166027.19">159 4427 0,'0'0'0,"17"-17"16,-17-1 0,0 0-16,0 1 15,0 34 16,0 36-15,18 18 0,-18-36-16,0 53 15,0-70-15,0 53 16,0-36 15,0-53 0,0 1-31,18-36 0</inkml:trace>
  <inkml:trace contextRef="#ctx0" brushRef="#br0" timeOffset="166229.97">335 4075 0,'-18'0'0,"36"0"0,-53 0 15,17 0-15,-17 0 16,35 17 15,0 1-31,35 17 16,18 0 0</inkml:trace>
  <inkml:trace contextRef="#ctx0" brushRef="#br0" timeOffset="166680.5">635 4427 0,'0'0'0,"0"18"0,0 0 16,0-1-16,0 19 15,18 52 1,-18-35-1,0 0 1,0-36 0,0 1-16,-18-18 47,18-18-47,-18-35 15,18-70 16,36 17-15,-19 71-16,89-36 16,-18 71-1,0 53 1,-52 18 0,-19 17-1,-17 0 1,0-35-1,0-35-15,0 34 16</inkml:trace>
  <inkml:trace contextRef="#ctx0" brushRef="#br0" timeOffset="167793.91">2381 4657 0,'-17'0'15,"34"0"-15,-34-18 32,17-17-32,53-18 15,-36 18-15,18-71 16,18-71 0,-53 54 15,0 17-16,-70 106 1,-18 53 0,52-35-16,36 70 15,18 71 1,70-71 0,53 35-1,-53-70 1,-35-18-1,-53 1 1,-70-36 0,-36 0-1,18-36 1,0 1 0,52 17 15,36 36-16,53 17 1,35 18 0,-17-35-1,52-18 1,-52-18 0,70-70-1,-88 18 1,0-54-1,-35 36 1,-1 17 0,-17 54-1,0 87 1,0 18 0,0 36 15,0-54-16,0-17 1,36-53 0,34 0-1,1-53 1,17-35 0,-71 0-1,1 0 1,-18 70-1,0 1-15,0 70 32,0-36-17,0 36-15,0 35 16,18-17 0,17-54 15,-17-17-31,17 0 15,71-17 1,-18-36-16</inkml:trace>
  <inkml:trace contextRef="#ctx0" brushRef="#br0" timeOffset="168480.23">3916 4145 0,'0'-18'0,"0"36"0,-35-71 16,-18 53-1,35 0-15,-35 35 16,18 36 0,17 88-1,18-71 1,35 0 15,36-70-15,17-18-1,-17-18 1,17-52 0,-70 52-16,34-88 15,-16-35 1,-36-18 0,0 71-1,0 70 1,0 36-1,-18 123 1,18-35 0,0 18-1,0-54 1,0-17 0,0-35-1,0-54 32,0-34-31,35-36-1,18 18 1,-17 70-16,52-17 16,18 52-1,-53 72 1,-53-19-1,-18 18 1,0-17 0,1-36-1,17-70 17</inkml:trace>
  <inkml:trace contextRef="#ctx0" brushRef="#br0" timeOffset="170160.77">5733 4075 0,'0'0'0,"17"-18"15,-17-35 1,0 35-16,0-17 15,-53 17 1,-17 18 0,-36 106-1,53 35 1,35-88-16,-17 124 16,35-71 15,18-18-16,70-35 1,53-53 0,-17 0-1,-72 0-15,142-71 16,-35-35 0,-88 36-1,-36-54 1,-35 36-1,0 70-15,-70-35 16,34 53 0,-17 53-1,18 71 1,0-18 0,35 17 15,0-70-16,17-53 1,54 0 0,-36-53-1,18-17 1,-35-19 0,-1-52-1,-17 106 1,0 88 15,0 18-15,0-54-16,0 54 15,0-54-15,0 19 16,0-19-16,53 1 16,18-18 15,35-35-16,0-36 1,-36 18 0,-35-17-1,-35 52 1,0 36 0,0 52-1,-17-17 1,17 18-1,0-18 1,0-18 0,0-53 31,-18 18-47,-17-17 15,17-1 1,-17 18-1,17 0-15,-17 0 16,35 18 0,0 17-1,0 0 1,71-35 0,87 0-1,-52 0 1,53-53-1,-71-17 1,0-36 0,-70 0-1,-18 88-15,0-35 16,-53 53 0,0 71 15,0 35-16,53 17 1,0-52 0,35-1-1,18-52 1,18-18 0,-1-35-1,-17-1 1,36-34-1,-72 52-15</inkml:trace>
  <inkml:trace contextRef="#ctx0" brushRef="#br0" timeOffset="171427.27">8537 4110 0,'-35'0'0,"70"0"0,-70-18 16,0 18 0,-1 18-1,19-1-15,17 72 16,0 34-1,0-17 1,0-88-16,0 52 16,0-35-1,0-17 1,53-18 0,17-53 15,-35-17-16,54-54 1,-54 54 0,18 52-1,-18 18 1,-35 88 0,18 0-1,-1-17 1,19-36-1,-1-35 1,53 0 0,-35-35-1,18-53 1,-54 70-16,36-70 16,-35 17 15,-1 18-16,-17 36 1,0 52 0,0 53-1,0 0 1,18 1 0,35-36-1,0-1 1,0-52-1,0 0 1,53-88 0,-36 18-1,-35-54 1,-35 36 0,-35-35-1,-18 87 16,0 72-15,18 69 0,35 1-1,0 18 1,53-71 0,35-18-1,-17-17 1,-1-18-1,18-36 1,-35 1 0</inkml:trace>
  <inkml:trace contextRef="#ctx0" brushRef="#br0" timeOffset="172394.31">10513 4216 0,'0'17'15,"0"1"-15,0 17 0,0 18 16,0-35-16,0 52 15,0-52-15,17 17 16,54-17 0,17-18-1,-17-53 1,17-18 0,0-52-1,-53 17 16,-35 88-31,0-70 16,0 71 0,0 34-1,0 54 1,0 35 0,0 17-1,18-70 1,35-18-1,35-35 1,-17-17 0,52-54-1,-52 1 1,17-72 0,-70 72-1,-18 52 16,-53 54-15,0 34 0,53-35-16,-18 36 15,18-53-15,0 52 16,35-35 0,1-17-1,-1-18 1,-17 0-1,-36-18 17,0 18-17,-17 0-15,0 18 16,17 17 0,18-17-1,0 0 1,18-1-1,70-17 1,35 0 0,-17-53-1,35 0 1,-17-17 0,-54-36-1,-70 18 1,-17 88-1</inkml:trace>
  <inkml:trace contextRef="#ctx0" brushRef="#br0" timeOffset="172542.89">11906 4180 0,'0'18'0,"-17"17"16,-1 71-1,0-88-15,18 52 16,0-52-16,0 17 16,53-335-16,-53 600 15,18-300 1,70 0-1,36-53 1,-89 36-16</inkml:trace>
  <inkml:trace contextRef="#ctx0" brushRef="#br0" timeOffset="175559.26">13582 4198 0,'70'-88'31,"-52"70"-31,0 1 0,-1-36 16,-17 17-16,18 1 15,-18 17-15,-18-52 16,-70 70-1,-18 18 1,-17 52 0,105 18-1,18-52-15,0 52 16,18-53-16,35 36 16,35 34-1,-17-16 16,-71-36-15,-18-1 0,-88-16-1,-35-36 1,0 0 0,70-36-1,-17-34 1,70-1-1,18 36 1,0 17-16,18 18 16,53 36-1,17 52 1,-35-35 0,53 17-1,-18-34 16,-53-36-31,36 0 16,34-18 0,1-53-1,-35 19 1,-36-54 0,-35 35-1,0 54-15,0-1 16,-17 18-1,-1 88 1,-17 0 0,35-17-1,0-54-15,35 36 16,0-53 0,-17 0-1,88 0 1,-1-53-1,-34 1 1,-18-19 0,-35 0-1,-18 54-15,0-36 16,0 88 15,0-17-31,-18 52 16,18 1-1,0-1 1,0-52-16,35 17 16,36-17-1,35-18 1,-36-35 0,36-36-1,-35-35 16,-71 71-31,17-88 16,-17-19 0,0 72-1,0 70 1,-17 106 0,-1 0-1,18-71-15,-35 106 16,35-70-1,0-1 1,0-35 0,0-52 31,0-1-47,0 0 0,0-52 15,53-36 16,-18 53-15,35 36 0,-17 17-1,-17 0-15,34 70 16,-52 1 0,-18-36-1,-88 35 1,35-52-1,-36 17 1,-16-35 0,69 0-1,19-17 1,17 34 31,17 1-47,1 0 15,17-1 1,53-17 0,18 0-1,0 0 1,35-53 0,-17 18-1,-36-35 1,-88-19-1,0 72 1,0 70 15,-18-36-31,1 19 16,-19 52 0,1-35-1,17-18 16,18-53 16,0 1-47,53-19 16,-35 19-16,35-54 16,35-17-1,-35 53 1,18 35-1,-36 35 1,-18-17-16,-17 17 16,0-17-16,0 52 15,0-17 1,0-35 0,18-18 30,0-36-30,-18 19-16,70-36 16,-17-18-1,0 1 1,0 52 0,-18 18-1,-35 18-15,0 35 16,0 0-1,0 17 1,0-17 0,53-35-1,18-18 1,-18 0 0,35-18-1,-18-53 16,-34 19-15,-1-19 0,-35 53-1,0 1-15,0 70 32,-18-18-17,1 35 1,17-17-1,17-35 1,36-18 0,-17 0-16,34 0 15,54 0 1,-1-53 0,-70-17-1,-18-54 1,-17-52 15,-18-1-15,0 107-1,0 123 17,0 35-17,-18 71 1,18-124-16,-35 124 15,35-89 1,0 18 0,0-52-1,53-36 1,17 0 0,-34-18-16,34-17 15,19-18 16,-19-18-15,-52 1 0,-18 17-16</inkml:trace>
  <inkml:trace contextRef="#ctx0" brushRef="#br0" timeOffset="175674.9">16739 4286 0,'-17'0'16</inkml:trace>
  <inkml:trace contextRef="#ctx0" brushRef="#br0" timeOffset="175854.54">16439 4127 0</inkml:trace>
  <inkml:trace contextRef="#ctx0" brushRef="#br0" timeOffset="175976.69">16387 4127 0,'-18'0'15,"36"0"-15,-54 0 0,36-17 16,36 17 31,-19 0-47,1-18 16</inkml:trace>
  <inkml:trace contextRef="#ctx0" brushRef="#br0" timeOffset="176477.16">17480 4145 0,'0'-18'0,"0"36"0,0-53 16,0 17-1,0 1 1,0 34 15,0 1-15,0-1-16,-18 54 16,-17 70-1,18-17 1,17-19-1,0-52 1,35-17 0,18-19-1,35-17 1,-70 0-16,35-35 16</inkml:trace>
  <inkml:trace contextRef="#ctx0" brushRef="#br0" timeOffset="176778.66">17992 4022 0,'0'0'0,"35"-18"31,-17 36-31,-1-1 15,-17 1-15,35 52 16,-17-34-16,0 34 16,-18-52-16,0 105 15,0-17 1,-36-53 0,-16 0-1,34-53 1,0 0 15</inkml:trace>
  <inkml:trace contextRef="#ctx0" brushRef="#br0" timeOffset="177175.74">16810 4322 0,'0'0'0,"17"0"32,1 0-17,0 0-15,52-36 16,36 36 0,-18-17-1,-35-1 1,0 18-1,0 0 1,-18-18-16</inkml:trace>
  <inkml:trace contextRef="#ctx0" brushRef="#br0" timeOffset="177474.4">18697 4568 0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2T02:41:20.67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19050 2946 0,'53'-18'219,"70"0"-204,-17-17-15,194-18 16,-124 36-1,71-1 1,-123 0 0,-1 18-1,-70 0 1,0 0 0,-18 0-16,36 0 15,0 0 1,34 0-1,72 0 1,-71 0 0,123 0-1,-141 0 1,-17 0 0,-18 0-1,0 0 1,-18 0 15,0 0-15,-17 0-1,17 0 1,-17 0 0,-1 0-1,1 0 1,0 0 15,-1 0 0,1 0-15,-18 18 0,0 0 30,-18-18-14,-123 35-17,-353-18 1,-70 19 0,246-36-16,-87 0 15,140 0 1,18 0-1,53-53 1,141 53 0,-17 0-1,34 0 1,19 0 0,-1 0-1,0 0 32,1 0-31,-1 0-1</inkml:trace>
  <inkml:trace contextRef="#ctx0" brushRef="#br0" timeOffset="7878.08">19173 2046 0,'0'-18'0,"18"1"0,0 17 16,-18-18-16,35 1 16,18-19-1,-18-17 1,-17 53-1,-18-35 1,-71 35 15,-17 0-15,35 35 0,36-17-16,-1 17 15,18 1 1,18 16-1,52-16 1,1-1 0,-1 18-1,-52-35 1,-53 17 0,-36-18-1,-17-17 1,53 0 15,-18 0-15,17-17-1,19-1 1,17 1 0,70-1-1,18-17 1,-52 35-16</inkml:trace>
  <inkml:trace contextRef="#ctx0" brushRef="#br0" timeOffset="8777.95">19509 2046 0,'0'0'0,"0"18"32,0 17-17,-36 18 1,19-35-1,17 17-15,0 0 32,35-17-17,36-18 1,-19 0 0,37-53-1,-54 18 1,-17-18-1,-18 35 1,0 53 15,-18 1-15,18-19-16,0 18 16,0 1-1,35-36 1,18 0 15,0 0-15,18-36-1,-54-16 1,18-54 0,-35 18-1,0 35 1,0 106 15,0-1-15,0-34-16,-35 70 15,18-35 1,17-18 0,0-17-1,-18-18 1,18-18 15,0-17 0,53 0-15,0 17 0,-18 18-1,-17 0-15,17 0 16,-35 18-1,0 35 1,-18-18 0,-35 0-1,18-17 1,0 0 0,17-18-16,1 0 15,17-36 16</inkml:trace>
  <inkml:trace contextRef="#ctx0" brushRef="#br0" timeOffset="9634.42">20267 2081 0,'0'18'15,"0"0"-15,0-1 16,0 19 0,0-19-16,-18 18 15,1-17 1,17 0 0,0-1-1,0-34 32,0-19-47,0 19 16,0-18-1,70-36 1,-34 53 0,-1 18-1,-17 18 1,-18 0-16,0 35 15,0-18 1,0 0 0,17-17-1,1-18 1,17-18 15,-17 0-31,17-17 16,0 18-16,18-36 31,18 0-15,-18 53-1,-18 0 1,-35 53 0,0 0-1,0-1 1,0-34-1,0 0 1,71-18 15,-54-18-31,1 0 16,35-52 0,0 17-1,-53 18 1,0 70 15,0 36 0,0-36-15,-18 0 0,18-17-1,0-1 1</inkml:trace>
  <inkml:trace contextRef="#ctx0" brushRef="#br0" timeOffset="9978.04">21043 1905 0,'-17'53'16,"17"-35"-16,-18-18 31,18 17-15,18-17 0,-1-17-1,1-19 1,-18-17-1,0 36-15,0-1 32,-18 18-32,18 18 15,-17 17 1,17-17 0,0-1-1</inkml:trace>
  <inkml:trace contextRef="#ctx0" brushRef="#br0" timeOffset="10314.87">21325 1817 0,'0'-18'0,"0"36"31,0-1-15,-17 1-16,17 0 0,-36 35 16,19 52-1,-1-52 1,1 18 0,17-18-1,0-18 1,17-35 15,1 0-15,-1-18-1,19 1 1</inkml:trace>
  <inkml:trace contextRef="#ctx0" brushRef="#br0" timeOffset="10577.06">21220 2046 0,'-18'0'0,"36"0"0,-18 0 32,17 0-17,18 0-15,-17 0 16,17 0-16,18-35 15,-35 35 17,0 0-17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2T04:01:16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2558 2328 0,'0'0'0,"0"-17"0,0-19 32,0 19 61,35 17-77,-17 0-16,-1 0 16,1 0-16,-1 0 15</inkml:trace>
  <inkml:trace contextRef="#ctx0" brushRef="#br0" timeOffset="2472.53">5327 635 0,'0'-18'141,"0"1"-125,0-1 15</inkml:trace>
  <inkml:trace contextRef="#ctx0" brushRef="#br0" timeOffset="3045.02">5309 582 0,'0'18'31</inkml:trace>
  <inkml:trace contextRef="#ctx0" brushRef="#br0" timeOffset="4134.21">5221 600 0,'-18'0'0,"1"0"16,-1 0 0,1 0 30,17 17 1,0 19-47,0-19 0,0 19 16,0 140 0,0 0-1,0 36 1,-36-53-1,36-71 1,0-70-16,-17 17 16,-1-35 15,18-18-15,-18-17-16,18-36 15</inkml:trace>
  <inkml:trace contextRef="#ctx0" brushRef="#br0" timeOffset="4732.72">4957 847 0,'0'0'0,"0"-36"16,-18-34 0,18 17-1,18 35-15,52-35 16,36 18-1,53 35 1,-36 35 0,54 124-1,-107 0 1,-70 70 0,-35-70-1,0-71 1,35-53 15,-18-17-15,-17-36-1,35 1-15,0-71 16,0-71 0,35-18-1,88-17 1,36 71-1,-53 88 1,35 70 0,-106 71-1,-17 105 1,-18-52 0,-35 0-1,-18-36 1,53-52 15,35-124 16,-17 18-47</inkml:trace>
  <inkml:trace contextRef="#ctx0" brushRef="#br0" timeOffset="6949.29">6809 1376 0,'0'17'0,"0"-34"31,17 17-16,19-53-15,-19 35 16,-17-52 0,0-18-1,0 52-15,-88-70 16,0 71 0,-71 35-1,36 71 1,17 70-1,53-35 1,53-71-16,0 88 16,0-70-1,70-17 1,54-36 0,-18-18-1,70-88 1,-88 18 15,-52-71-15,-36 53-1,0 53 1,0 71 0,-18 53-1,18-36-15,-18 106 16,18-35-1,18-18 1,35-35 0,35-35-1,-53-18-15,89-36 16,-36-17 0,0-70-1,-88-1 1,0 36 15,0 71-15,0 70-1,-18 35 1,-17 35 0,18-35-1,17-35 1,0-35-1,35-53 17,18-54-17,-18 1 1,-17 71 0,35-72-16,-18 54 15,0 35 1,0 71 15,-35 17-15,18 0-1,17-35 1,18 0 0,0-35-1,-35-18-15,88-18 16,-1-35-1,-34-35 1,0-36 0,-54 19-1,1 34 1,-18 142 15,-18-19-15,18 19-1,-17 0 1,17 17 0,53-53-1,17-35 1,36 0 0,-36-53-1,19-35 1,-36-18-1,-36 0 1,1 89-16,-18-1 16,-18 106 15,18-70-15,-17 35-16,17 53 15,0-18 1,70-53 15,54-17-15,-1-18-1,36-36 1,0-52 0,-89-18-1,-52 71-15,-1-106 16,-34 70-1,-71 36 1,-1 53 0,-52 88-1,0 52 1,124-87 0,17-1-1,88-34 1,-18-36 15,36 0-15,-18-36-1,-70 19-15,70-89 16,-53-53 0,-17 89-1,0 34 1,-18 54-1,-18 70 1,0-70-16,1 70 16,-1 36-1,18-54 1,53-35 0,18-17-1,52-18 16,-35-53-15,36-53 0,-18-17-1,-18-107 1,-53 36 0,-35 177-16,0-54 15,-18 71 1,-52 71-1,-18 123 1,17 0 0,53-88-1,18 0 1,0-89-16,71 18 16,35-35 15,35 0-16,-53-17 1,18-54 0,-88 18-16</inkml:trace>
  <inkml:trace contextRef="#ctx0" brushRef="#br0" timeOffset="7882.76">12365 547 0,'0'0'0,"0"-35"0,-177-107 32,142 142-32,0-17 15,-18 17-15,-106 35 16,36 53 0,87-52-16,-87 175 15,70 71 1,53-88 15,71 0-15,34-123-1,-52-36-15,159-17 16,17-36 0,-70-52-1,-18-107 1,-70-17-1,-54-106 1,-122 18 0,-142 123-1,-36 142 1,107 87 0,53 72-1,123-1 1,0-88-1,141 158 1,17-34 0,54 34-1,-71-17 1,-70-53 0,-71 53-1,-36-141-15,-87 106 16,17-106-1,0-18 1,36-70 0,35-36-1,35-70 1,0 106-16,70-88 16,-35 87-1</inkml:trace>
  <inkml:trace contextRef="#ctx0" brushRef="#br0" timeOffset="10131.94">12806 917 0,'0'-17'0,"0"34"0,0-52 0,0 17 16,0 89 15,-35 35-15,17-71-16,18 71 15,0-18 1,18-35 0,52-35-1,18-36 1,36-53 0,-36-17-1,0-53 1,-70 18 15,-18 87-15,0 89-1,-35 53 1,17 53 0,18-71-1,0-17 1,18-54-16,70-17 15,18 0 1,17-70 0,-17-19-1,0-52 1,-71 0 0,-35 88-1,-35 71 1,-36 70 15,1 53-15,52-53-1,18 1 1,53-54 0,17-35-1,72-53 1,-19-18-1,53-70 1,-140 106-16,34-53 16,-52 53-1,-53 70 1,-36 53 0,53 18-1,18-18 1,53-17 15,-35-71-15,0 0-1,-36-53 17,0 35-32,1 0 15,-19 36 1,36 17-1,0 36 1,53-53 0,35-18-1,54-18 1,52-70 0,-106-36-1,18-105 1,-71 70 15,-17 36-15,-18 105-1,-36 71 1,19-18-16,-54 159 16,53-53-1,1 36 1,17-89-1,53-35 1,35-53 0,-53 0-16,71-18 15,18-70 1,-54 0 0,-17 0-1,-71 141 16,1-18-15,-36 71 0,35-36-1,18 1 1,53-71 0,35 0-1,-52 0-15,105-71 16,0-35-1,-71 1 1,-34 34 0,-72 159 15,19-70-31,-36 70 16,35-70-16,0 52 15,18 1 1,18-36 15,70-35-15,18 0-1,0-70 1,-35-72 0,-54-16-1,-17 87 1,-106 71-1,-17 53 1,-18 71 0,105-107-16,1 71 15,70-35 1,107-17 0,34-36-1,-35 0 1,88-53 15,-140-36-15,-54-16-1,-35 87 1,-35 36 0,-36 70-1,53-53-15,-17 36 16,0-1-1,17-35 1,36-35 15,-1 0-31,54-52 16,35-54 0,35-53-1,-53 71 1,-35 52 15,-35 89-15,-18 89-1,0-19 1,53-35 0,35-53-1,0-35 1,18-17-1,-18-54 1,-53-35 0,-17 1-1,-18 52 1,-71-36 0,36 72-16</inkml:trace>
  <inkml:trace contextRef="#ctx0" brushRef="#br0" timeOffset="10315.62">16104 600 0,'-35'-18'0,"70"36"0,-105-36 16,34 18-16,-16 0 15,16-18 1,19 18-16,-1 0 15,-35 0 1,35 0-16</inkml:trace>
  <inkml:trace contextRef="#ctx0" brushRef="#br0" timeOffset="10498.25">14587 758 0,'0'0'0,"-35"18"0,53-18 15,-1 0 1,54 0 0,123 0-1,71-18 1,-195 18-16,71 0 16,-106 18-16</inkml:trace>
  <inkml:trace contextRef="#ctx0" brushRef="#br0" timeOffset="14525.06">5362 2081 0,'0'0'0,"-35"18"0,-53 0 47,70-18-47,36 0 47,-1 0-47,19 0 15,17 0 1,105-18 0,-105 18-16,124-18 15,105 1 1,-53-1 0,212 0-1,35 18 1,-70 0-1,-247 0 1,441 0 0,-107 0-1,178 0 1,-1 0 0,-158 0-1,158 0 1,53 0-1,18-35 1,-36 18 0,-193 17-1,88 0 1,-159 0 0,-300 0-16,211-18 15,72 0 1,-71 18-1,-124 0 17,-141 0-17,-53 0 1,-17 0 0</inkml:trace>
  <inkml:trace contextRef="#ctx0" brushRef="#br0" timeOffset="14665.1">16704 1976 0,'-18'0'16,"1"0"-16,-54 0 16,18 17-1,-70-17 1,35 18-1</inkml:trace>
  <inkml:trace contextRef="#ctx0" brushRef="#br0" timeOffset="16314.81">2152 2981 0,'-18'0'0,"36"0"0,-36 18 15,1-18 1,34 0 15,1-18-31,0 0 16,-1 1-16,107-54 15,-54 18 1,18-35 0,-88 70-16,0-35 15,0 18 1,-35 70 31,35-17-47,-17 35 15,-1 70 1,0 19 0,1-37-1,-1 54 1,0-71-1,1-17 1,-19-53 0,-52-1-1,71 1-15,-72-18 16,-34 0 0,52 0-1,36 0 1,106 0 31,-54 0-47,19 0 0,34 0 15,124-53 1,-53 35 0,18 1-1,-106-1 1,-35 18-1,-18-18 1,0 1 0</inkml:trace>
  <inkml:trace contextRef="#ctx0" brushRef="#br0" timeOffset="16509.37">2928 3157 0,'0'0'16,"0"-17"47,0-1-48</inkml:trace>
  <inkml:trace contextRef="#ctx0" brushRef="#br0" timeOffset="17314.49">4198 2946 0,'-18'0'0,"-17"35"31,53-53 1,17 1-32,89-54 15,-19 1 1,-69 52-16,17-53 15,-53 18 1,-124 36 15,1 17-15,-36 70 0,35 36-1,89-18 1,35-35-1,53-35 1,53-18 0,-71 0-16,53-35 15,-17 35 1,-71-18 0,-35 18-1,-89 71 1,54-1 15,34-52-31,1 88 16,35-89-16,0 71 15,0-17 1,71-71 0,17 0-1,71-53 1,-36 18-1,0-53 1,-105 70-16</inkml:trace>
  <inkml:trace contextRef="#ctx0" brushRef="#br0" timeOffset="17515.98">4745 2981 0,'0'18'31,"0"-1"-31,53 36 16,0 0 15,0 0-15,-18-18 0,-17-35-1,-1 0 1</inkml:trace>
  <inkml:trace contextRef="#ctx0" brushRef="#br0" timeOffset="17747.12">5186 2963 0,'0'-17'0,"0"34"0,-18-34 31,-17 17-31,-53 53 16,-36 17-1,36 18 1,70-70 0,-17 35-1,35-35 1,18-18 0,-1 0-16</inkml:trace>
  <inkml:trace contextRef="#ctx0" brushRef="#br0" timeOffset="18098.34">5397 2999 0,'0'-18'0,"0"36"0,18-54 15,-18 54 32,0 17-47,0 1 0,-18 105 16,1 17-1,-36 125 17,0-19-17,18 124 1,-1-88 0,1-53-1,18-123 1,17-72-1,0-69 1,0-54 0,35-88-1,-18 107-15</inkml:trace>
  <inkml:trace contextRef="#ctx0" brushRef="#br0" timeOffset="18431.15">5292 3351 0,'0'-35'0,"0"70"0,-18-105 0,18 35 16,0-54-1,35 19 1,89-1 0,52 1-1,-52 70 1,-1 17-1,-123 72 1,0-54-16,-141 124 16,-35-18-1,87-88 1,36-18 0,36-35-1,17-35 1,35 17-16,53-70 15,-70 70 1</inkml:trace>
  <inkml:trace contextRef="#ctx0" brushRef="#br0" timeOffset="18714.56">6191 2787 0,'0'0'15,"0"-18"-15,0 1 0,0 34 47,0 1-47,0 35 16,0-18-16,-17 89 16,-1-1-1,0-35 1,18-35-1,0-35 1,36-36 15,-19 1-31</inkml:trace>
  <inkml:trace contextRef="#ctx0" brushRef="#br0" timeOffset="19465.12">6826 2928 0,'0'-18'0,"0"36"0,-53-53 16,-17 35 0,34 0-16,-34 35 15,35-17-15,-89 52 16,71 18 15,36 18-15,17-35-1,35-36 1,53-35 0,18-53-1,17-35 1,-70 35-1,0-53 1,-35 53 0,-18 36-1,0 34 1,0 19 0,0 34-1,0 18 1,18-35-1,17 0 1,-18-53 0,72 0-1,-19-17 1,36-54 0,-53 18-1,-18-35 1,-35 17-1,0 89 17,0 53-17,0-19 1,0 37 0,0-19-1,0-52-15,18-18 16,35 0-1,-18 0 1,36-71 15,-54 36-31</inkml:trace>
  <inkml:trace contextRef="#ctx0" brushRef="#br0" timeOffset="19880.89">7391 2646 0,'0'0'31,"-89"0"-31,72 17 0,-1 1 16,18 0-16,-17-1 0,17 19 15,0-19 1,52-17-1,-16 0 1,52-53 15,-70 0-15,-18-17 0,0 35-1,-18 17 1,-35 53-1,18 1 1,17-1-16,0 35 16,1-17-1,17-35 1,17 0 0,19-18-1</inkml:trace>
  <inkml:trace contextRef="#ctx0" brushRef="#br0" timeOffset="20383.43">7902 2822 0,'0'0'0,"-35"18"31,35-1-31,-18-17 0,1 53 15,17 0 1,0 18 0,0-18-1,-18-18 1,18 0 0,-18-35 15,1-17-16,17-36 1,0 35 0,17-52-16,1 52 15,53-70 1,70 0 0,0 70-1,-53 18 1,-35 88-1,-53 18 1,-35-18 0,-18-17-1,17-54 1,36-34 15</inkml:trace>
  <inkml:trace contextRef="#ctx0" brushRef="#br0" timeOffset="23513.57">10231 2805 0,'0'-18'16,"0"36"-16,0-54 0,0-122 31,-18 122-31,0 19 0,1-19 15,-107-34 1,-17 105 0,18 53-1,-19 89 1,54-19 0,71 36-1,52-17 1,88-107-1,142-70 17,-89-35-17,36-53 1,-89-18 0,-105 71-16,0-36 15,-18 1 1,-18 70-1,-17 35 1,0 71 0,17 17-1,18-52 1,0-54-16,53 36 16,0-53-1,53-53 1,35-35-1,-53 18 17,-70 34-32,-1-52 15,-17 53-15,-106-53 16,1 88 0,-37 35-1,72 18 1,52 35-1,36-35 1,-1-53-16,54 18 16,88-36-1,0-35 1,-54 0 0,19-17-1,-54 34 1,-52 36-1,-18 71 17,0 0-17,0-1 1,0 1 0,0-89 30,0 0-46,0-17 16,18-53 0,35 0-1,0 52 1,-36 19-16,54 17 16,-36 53-1,-17 0 1,-1 35-1,-17-35 1,18-53 15,0 0-15,52-36 0,-17-16-1,35-37 1,-17 19-1,-1 34 1,-52 72 0,-18 17-1,-18 35 1,18 0 0,18-53-1,88-35 1,-71 0-16,141-17 15,-52-36 1,-18-18 15,-53-35-15,-53 36 0,0 35-1,-18 70 16,0 0-31,1 36 16,17 35 0,0 88-1,0 141 1,17-106 0,1 106-1,-18-35 1,0-88-1,-18-124 1,-17-35 15,35-89-15,0-34 0,53-142-1,18-123 1,-36-71-1,18 89 1,-36 211-16,19-211 16,-1 158-1,-17 71 1,-1 88 0,36 35-1,18 53 1,-18-17-1,-53-18 17,-36 17-17,-52-35 1,35-35 0,18 0-1,17 0 1,-17 0-1,-18 0 1,0 0 0,18 0-1,-36 0 1,36-17 0,35-1-1,18 18 1,-1-17-1,1 17 32,-18 17 0,0 1-47,18-1 16,17 19-1,36-36 1,-54 0-16,107 0 16,-1-36-1,89-34 1,-36-18 0,-123-1-1,-53 1 1,-88 18-1,-36 70 1,1 70 15,52 18-15,18 1 0,53-19-1,0-34 1,18-36-16,35 0 15,35 0 1,-17-36 0,-18-34-1,-36-19 1,-17 72-16,0-18 16,0 105 15,0-52-16,0 35-15,0 53 32,53-54-32,0-34 31,71-18-15,-1-70-1,-35-1 1,-17-53-1,-54-70 1,1 36 0,-18 52-1,0 124 1,-35 70 0,0 88-1,17 0 1,18-70-1,0-88-15,18 53 16,17-54 15,35-17-15,19-35 0,-72 17-16,19-35 15,-19-17 1</inkml:trace>
  <inkml:trace contextRef="#ctx0" brushRef="#br0" timeOffset="23696.27">13458 2787 0,'0'0'0,"-17"0"0,17 18 16,17-18-16,1 0 31,0 0-31,88-18 15,-1-17 1,19 17 0</inkml:trace>
  <inkml:trace contextRef="#ctx0" brushRef="#br0" timeOffset="26213.78">14252 2822 0,'18'18'0,"-36"-36"16,36 53-16,-1-35 15,1 0 1,0 0-16,35-17 16,-36-36-1,1-18 1,-18-17 0,-53 35-1,-70 53 1,-89 141-1,124-35 1,0 35 15,88-52-15,35-37 0,88-52-1,18-17 1,-105-1-16,52-17 15,0-53 1,-70-1 0,-18-16-1,0 122 17,-18 1-32,0 52 15,18-52-15,-17 88 16,17-53-1,70-18 1,54-35 0,-36-17 15,-53-1-31,71-70 16,-18-71-1,-52 18 1,-19-18-1,-17 106 1,-17 106 0,-1-35-16,-35 140 15,35-34 1,1 17 0,17-70-1,0-36 1,0-70 15,35-1 0,18-70-15,35 1 0,0 52-1,-70 35-15,88 18 16,-18 53-1,-70 18 1,-18 17 0,-53-18-1,-18-52 1,-52-18 0,52-18-1,36 1 1,0-19-1,35 54 17,0 35-1,0-35-31,70 17 16,1-17-1,70-18 1,0 0-1,-18-36 1,1-34 0,-107 34-16,72-52 15,-89 35 1,17 53 0,-17 36-1,0 34 1,0 18-1,0-35 1,36-35 15,34-18-15,18 0 0,-17-35-1,17-89 1,-35 1-1,18-89 1,-54 53 0,-17 106-1,-17 53 1,-36 71 0,35-36-16,-53 124 15,54 17 1,17-70-1,0-35 1,70-18 15,19-53-15,52-18 0,-71-35-1,-17-35 1,-18 17-1,-35 54 1,-35 70 0,0 35-1,17-18 1,18-17 0,53-17-1,35-36 1,18 0-1,-71-18 1,71-53-16,-35-17 31,-18-106-15,-18-18 0,-17 107-1,-18 52 1,-71 159 15,53-54-31,1 90 16,-1-19-1,18 0 1,18-17 0,35-88-1,17-18 1,19-18-1,-19-35 1,-17-35 15,-35 35-15,-89 124 15,53-54-31,-17 54 16,35-36-1,0 1 1,18-19-16,52 1 16,-34-18-16,69 0 15,37-35 1,-37-54 0,-52 1-1,-35-18 1,-18 71-1,-18 35 1,-35 88 15,0 0-15,1 54 0,34 34-1,18-17 1,0 123-1,-35-53 1,17-70 0,-53 53-1,19-89 1,-19-70 0,-17-53-1,0-18 1,17-52-1,53-1 1,1-123 0,17 141-1</inkml:trace>
  <inkml:trace contextRef="#ctx0" brushRef="#br0" timeOffset="26430.5">16669 2699 0,'-18'0'0,"36"0"0,-36-18 15,18 0-15,0-34 16,106 34 0,0 0-1,-53-35 1,17 53-1</inkml:trace>
  <inkml:trace contextRef="#ctx0" brushRef="#br0" timeOffset="26630.94">16245 2558 0,'-17'0'0,"34"0"0,-52 0 16,17 0 31,1 0-32</inkml:trace>
  <inkml:trace contextRef="#ctx0" brushRef="#br0" timeOffset="26780.06">15593 2505 0,'0'0'31,"-36"0"-31,19 0 0</inkml:trace>
  <inkml:trace contextRef="#ctx0" brushRef="#br0" timeOffset="29696.22">18680 2611 0,'-18'0'0,"0"0"0,54 0 0,-107 0 16,53 0-16,1 0 16,34-18 30,1 0-46,53-35 16,17-52 0,-71 87-1,19-35 1,-36-71 0,0 89-1,-18 35 1,-53 88-1,36 71 1,18 88 0,-1-35-1,0-53 1,18-71 0,-17-71-1,-36-17 1,0-35-1,-53-35 1,88 52-16,-70-70 31,71 70-15,17 89 15,0-18-15,17-36-16,36 36 15,-35-35-15,70-1 16,53-17 0,-35-17-1,17-36 1,-17-35 0,-35-54-1,-71 37 1,0 69-1,0 72 1,0 34 0,-36 71 15,36 0-15,18-88-1,70-53 1,0 0-1,71-70 1,0-1 0,-53-35-1,-89 36 1,-17 52 0,-88 36-1,18 70 1,52-35-1,36 35 1,35-53 0,-36-17 15,1-18-15,-18-35-1,-18 0 1,-52-1-1,52 19 1,0 34 0,18 36-1,0 0 1,71-18 0,35-35-1,35 0 1,0-53-1,-88-17 1,0-71 15,-18-18-31,0-123 32,-35 158-17,0 89 1,-17 106-1,-36 52 1,0 71 0,35-18-1,18-140-15,0 70 16,36-18 0,34-53-1,-17-35 1,35 0-1,0-70 1,-17-1 15,-36-17-15,-35 70 0,0 0-1,-35 71 1,0 18-1,17-53-15,18 52 16,18-17 0,35-35-1,52-18 1,19-18 0,-1-52-1,-17-19 1,-53 1-1,-18 53 1,-70 70 31,18-17-47,-54 52 16,-17 19-1,52-19 1,19-52-1,34-18 17,1-18-32,0 0 15,-1 1-15,54-54 16,17-17 0,-17 53-1,-36 17 1,-35 53-1,18 36 1,-18-53-16,0 52 16,35-35 15,35 1-15,19-19-1,16-17 1,72-17-1,-18-36 1,-89-53 0,1 35-1,-71 1 1,-88 17 0,-1 53-1,54 0-15,-106 88 16,53 0-1,88-35 1,0 0 0,88-53 15,18 0-15,-71 0-16,36 0 15,34-53 1,-52-17-1,-35 17 1,0 35 0,-18 36 15,-53 70-15,-18 0-1,18 36 1,18-89-16,0 53 15,-1 106 1,36-159 0,0 177-1,-35 35 1,35-18 0,0-70-1,-17 17 1,-72-34-1,72-107-15,-107 53 16,36-70 0,-35-1-1,34-52 1,19-18 0,52-17-1,18 52-15,-17-70 16,17-89-1,17-70 1,1 106 0</inkml:trace>
  <inkml:trace contextRef="#ctx0" brushRef="#br0" timeOffset="29945.98">20884 2222 0,'-17'0'0,"34"0"0,-52-17 16,35-1-16,-17 18 16,34 0 15,1 0-16,-1 0-15,-17 18 0,18-1 16,-36-17 0</inkml:trace>
  <inkml:trace contextRef="#ctx0" brushRef="#br0" timeOffset="30179.5">19861 2611 0,'18'0'0,"-36"0"0,54 0 0,-1 0 15,88 0 1,1-18 0,-1 18-1,-52 0 1,-124 0 15</inkml:trace>
  <inkml:trace contextRef="#ctx0" brushRef="#br0" timeOffset="31279.75">2134 4886 0,'-17'0'0,"34"0"0,-52-18 0,53-52 31,-18 52-31,-36 18 0,36-35 16,0-53-1,0 52 1,36 19-1,34 17 1,71 141 0,-52 0 15,-72 71-15,-52-89-1,-89 18 1,19-70-1,-37-36 1,72-35 0,17-71-1,35-17 1,18-53 0,0 88-1,106 36 1,-18 70-1,18 52 1,-35-16 0,-36-37 15,-17 1-15,-1-53-1,1 0 1,0-17-16</inkml:trace>
  <inkml:trace contextRef="#ctx0" brushRef="#br0" timeOffset="31440.42">2646 5186 0,'0'-35'16,"17"35"30,1 0-14</inkml:trace>
  <inkml:trace contextRef="#ctx0" brushRef="#br0" timeOffset="32278.95">4145 4851 0,'-18'-18'0,"36"36"0,-53-54 31,17 36-31,36 0 31,35-17-15,-36-1-16,54-17 15,35-36 1,-71 36 0,-35 17-1,-88 18 1,0 0-1,-36 71 1,107-53 0,-54 87-16,53-16 31,54-19-15,17-17-1,52-35 1,1-18-1,-53-36 1,-70 1 0,-54 35-1,-35 35 1,36 18 0,-1 71-1,71-1 1,18-52-1,52-18 1,1-53 15,52 0-15,-87 0-16,105-36 16,-106 19-16,106-54 15,0-17 1,-123 70-16</inkml:trace>
  <inkml:trace contextRef="#ctx0" brushRef="#br0" timeOffset="32445.07">4851 5045 0,'17'0'16,"1"17"-1,0 19 1,-1-19-16,19 36 16,-1 18-1,-18-36 1,1-35-1,0 0 1,-1-35 0</inkml:trace>
  <inkml:trace contextRef="#ctx0" brushRef="#br0" timeOffset="32645.9">5098 4974 0,'0'-17'16,"0"34"-16,0-17 15,-53 71 1,0-1-16,-35 18 16,-1 1-1,36 16 1,53-69 0,53-36-1,-35 0-15</inkml:trace>
  <inkml:trace contextRef="#ctx0" brushRef="#br0" timeOffset="32961.99">5556 4992 0,'-53'35'31,"36"0"-31,-1 1 0,-17-1 16,-36 141-1,54-17 1,-1 123 0,0 18-1,1-212-15,-19 159 16,1 35 0,-18-123-1,53-123 1,35-142 15,-17 70-31,17-193 16,-17 159-1</inkml:trace>
  <inkml:trace contextRef="#ctx0" brushRef="#br0" timeOffset="33262.57">5415 5327 0,'18'-71'15,"-36"142"-15,53-247 16,-17 158-16,0 0 0,35-52 16,17 17-1,71 18 1,-35 52 0,-35 71-1,-71-52-15,-53 69 16,-18-16-1,-35-19 1,18-35 0,53-35 15,17 0-15,18-52-1,18 52-15</inkml:trace>
  <inkml:trace contextRef="#ctx0" brushRef="#br0" timeOffset="33512.18">6368 4674 0,'0'0'0,"0"-17"16,0-1-1,-18 36 1,0-1-16,1 54 15,-1-36-15,-17 142 16,17-19 0,1-52 15,17-35-15,52-54-1,-16-17-15</inkml:trace>
  <inkml:trace contextRef="#ctx0" brushRef="#br0" timeOffset="34645.51">6950 4957 0,'0'0'0,"0"-18"16,0 0-16,-53-52 16,-53 52-1,88 18-15,-70 0 16,0 71-1,35 34 1,18 1 15,35 0-15,17-53 0,72-35-1,16-36 1,-16-35-1,-1-35 1,-35-36 0,-36 54-1,-17 52-15,0 1 16,0 34 0,-17 54-1,-1 52 1,18-17-1,18-35 1,70-54 0,18-17 15,0-35-15,-36-36-1,18-34 1,-52-19-1,-36 36 1,-36 159 15,19 34-15,-1-52 0,18-17-16,0-1 0,0 53 15,18-88-15,52 18 16,36-18-1,35-71 1,-35 18 0,-18-70 15,-53-18-15,-17 123-16,-18-35 15,0 124 16,0-54-31,-35 71 16,0 18 0,35-88-16,-18 17 15,18-17 1,0-53 15,53-36-15,-36 36-16,54-71 15,-18 18 1,18 17 0,-36 89 15,-18 123-15,-17 0-1,36-70 1,17-36-1,17-35 1,1-35 0,17-36-1,-53-17 1,-35 17 0,-35-35-1,-36 53 1</inkml:trace>
  <inkml:trace contextRef="#ctx0" brushRef="#br0" timeOffset="34761.68">7514 4604 0,'-35'0'0,"17"0"15,18 0-15</inkml:trace>
  <inkml:trace contextRef="#ctx0" brushRef="#br0" timeOffset="34845.86">7391 4568 0,'0'0'0,"17"0"32,19 0-17,-19 0 1</inkml:trace>
  <inkml:trace contextRef="#ctx0" brushRef="#br0" timeOffset="37828.44">9737 4692 0,'0'0'0,"0"-18"0,17 1 16,1-54-1,0 71-15,-18-53 16,0 18 0,0 17-1,-18 18 1,18 18-16,-71 70 15,36 18 1,35 106 0,-35-36-1,0-35 17,35-70-17,0-54-15,0 1 16,0-36 15,17-70-15,-17 0-1</inkml:trace>
  <inkml:trace contextRef="#ctx0" brushRef="#br0" timeOffset="39364.91">9613 4762 0,'-17'-35'0,"34"70"0,-34-123 16,17 18-1,0 52 1,17-35-16,54 18 16,-36 17-1,124 1 1,0 17 0,-1 70-1,-87 54 1,-124 17-1,-53-53 1,-88 0 0,106-70-1,0-18 1,35-18 0,53 1-1,0-1 1,35 124-1,18-18 1,0 18 0,35-36-1,-17-52 17,52-18-17,53-35 1,-52-18-1,-1-53 1,-34-18 0,-89 54-1,0-18 1,-53 70 0,-18 53-1,18 89 1,53-36-1,0 18 1,35-18 0,54-53-1,52-35 17,35 0-17,-35-53 1,71-35-1,-141 18 1,-36-54 0,-53 1-1,-52 70 1,-1 53 0,-35 53-1,36 70 1,34-35-1,19-52-15,17 52 16,17-35 0,36-53-1,53-18 17,0-35-17,-35-17 1,-19-54-1,-52 18 1,0 89 0,-17 123 15,-18-18-15,35-71-16,0 89 15,0-71 1,35-17-1,53-18 1,0-70 0,-17-1-1,-54 36 1,54-124 0,-18 18-1,-18 0 1,-35 70-1,-35 124 17,0 18-32,-18 52 15,35 18 1,0 18 0,54-71-1,34-70 1,54-18-1,-36-35 1,35-54 0,-34 1-1,-72 53 17,-17 88-1,0-36-31,-35 36 15,17 18 1,18-53 0,0-1-1,18-87 17,-18 52-32</inkml:trace>
  <inkml:trace contextRef="#ctx0" brushRef="#br0" timeOffset="39544.68">12171 4745 0,'-18'-18'0,"-17"18"31,0 0-31,17 0 31,18 35-15,71-35-1,-19 18-15</inkml:trace>
  <inkml:trace contextRef="#ctx0" brushRef="#br0" timeOffset="40061.46">12753 4939 0,'0'0'0,"18"0"0,-1 0 0,18-35 16,-35-1-1,0 19-15,0-36 16,-17 0 0,-54 35-1,18 36 17,0 70-17,-35 88 1,71-70-1,17-35 1,17-71 0,71-18-1,1-52 1,-1-19 0,-35-52-1,-53 71 1,0 34-1,-36 54 1,19 106 0,17-36-1,0-53 1,0 71 0,70-36-1,1-70 1,52 0-1,1-52 1,-54 16-16</inkml:trace>
  <inkml:trace contextRef="#ctx0" brushRef="#br0" timeOffset="42378.39">13335 4674 0,'18'-17'0,"-36"34"0,36-52 15,-1-53 1,-17 70-16,0 1 16,0 34 15,0 36-31,-17 35 15,17-52-15,-18 105 16,-17 35 0,17-35-1,18-88 17,0-35-17,0-89 16,0 1-15,0 34-16,71-87 16,-1 17-1,-17 53 1,35 71 0,-17 70-1,-54 0 1,-17 53-1,-52-88 1,-19-18 0,0-35-1,19-35 17,16 0-17,36 0 1,0 70 15,0 35-15,36-34-1,-19-36-15,36 0 16,35 0 0,-52 0-16,52-53 15,35-18 1,1-52-1,-54 35 1,-34-18 0,-36 70 15,-71 107 0,53-36-31,18 1 0,-17 34 16,-1 18-1,18 18 1,0-88-16,71-1 16,17-17-1,71-17 1,-1-54 0,-69-35-1,-1-70 1,-35-18-1,-53 53 1,0 70 0,-36 71-1,-17 71 17,18 52-17,0 1 1,35-71-16,0 88 15,18-35 1,17-53 0,53-36-1,0-34 1,-17-36 0,17-71-1,-70 18 1,-18 89-1,0 105 17,-36-17-17,36-36 1,0-18-16,0 19 0,0-1 16,0 18-1,53-35 1,35-18-1,1-18 1,-54 0-16,71-35 16,-71 18-16,88-124 15,-52 1 1,0-19 0,-54 71-1,-17 89 1,-17 34-1,-1 1-15,-70 105 16,35 19 0,0 16-1,53-17 17,35-70-17,89-53 1,-19-18-1,19-53 1,-36-35 0,-53-1-1,-17 19 1,-18 123 15,-18-36-31,18 1 16,-17 70-16,17 0 15,0-35 1,17-17 0,54-36-1,52-18 17,1-53-17,-71 1 1,0-54-1,-36 36 1,1 53 0,-18 52-1,-53 89 1,0 0 0,-17 53-1,52 17 1,0-17-1,18-88-15,-17 176 16,-1 17 0,-17-17-1,-18-53 17,-35-18-17,52-140-15,-69 52 16,34-70-1,0-18 1,54-53 0,17-53-1,0-18 1,0-87 0,0 140-16,0 18 0</inkml:trace>
  <inkml:trace contextRef="#ctx0" brushRef="#br0" timeOffset="42492.78">15452 4745 0,'-36'0'0,"72"0"0,-89-18 0</inkml:trace>
  <inkml:trace contextRef="#ctx0" brushRef="#br0" timeOffset="42619.9">15787 4551 0,'-35'0'0</inkml:trace>
  <inkml:trace contextRef="#ctx0" brushRef="#br0" timeOffset="42799.07">15046 4533 0,'-53'0'0,"106"0"0,-124 0 16,54 0-16,-1 0 16,0 0-1,1 0 1</inkml:trace>
  <inkml:trace contextRef="#ctx0" brushRef="#br0" timeOffset="43028.62">14076 4533 0,'0'0'0,"-35"0"0,-1 0 0,-17 0 0,0 0 15,18 0 1,53 0 15,17 0-15,-17 0-16</inkml:trace>
  <inkml:trace contextRef="#ctx0" brushRef="#br0" timeOffset="45912.98">17233 4533 0,'0'-17'0,"-35"17"16,17 0 0,18 17-16,-17-17 0,-1 35 15,18-17 1,0 17 0,18-35-1,35 0 1,70-17-1,-35-19 1,18-34 0,-106-1-1,0 54 1,-53 17 0,18 70-1,0 89 1,17 53-1,0-159-15,1 88 16,17-18 0,-18-88-1,0-17 1,-52-18 15,-1-70-15,-17-36-1,0 0 1,35 88 0,35 106 15,18-35-31,0-17 16,36-1-16,34 71 15,54-71 1,-19-35-1,89-18 1,-17-70 0,-71 18-1,-89 52 1,36-88-16,-53 71 16,18-71-1,-18 53 1,-35 71-1,-1 52 1,19-52-16,-19 105 16,19 1-1,17-54 1,35-52 0,71-18-1,-18-35 1,18-36-1,-71 36-15,71-88 16,-71 34 0,-17 1-1,-71 123 32,35 1-47,1 34 16,17-34-16,0 34 15,0 1 1,35-36 0,-17-17-1,-18-36 17,-18 18-17,-17-35-15,17 35 0,0-18 0,-17 0 16,18 18-1,17 36 17,0-19-17,0 19-15,17-19 16,71 1 0,-17-18-1,88 0 1,17-53-1,-70-18 1,0-70 0,-89 106-16,36-89 15,-17-34 1,-19 70 0,-17 70-1,-17 53 1,-54 71-1,53-71-15,-35 71 16,36 53 0,17-71-1,17 0 17,54-70-17,0-18 1,52-53-1,-17-35 1,-71 17 0,-17-17-1,-18 70 1,-18 36 0,18 0-16,-35 70 15,17-18 1,18 19-1,0-72 1,53 1 0,35-18-1,-52 0 1,52-35-16,-18-36 31,-34-17-15,-19 35-1,-17 35 1,-17 36 0,-36 53-1,35-54-15,-35 54 16,36-36 0,17-17-1,0-36 16,17 0-31,1 1 16,35-36-16,53-53 16,-36 35-1,18 18 17,-70 53-17,-18 36 1,0-19-16,-35 72 15,17-1 1,18-18 0,35-34-1,54-19 1,-72-17-16,71 0 16,71-35-1,-71-18 1,18-141 15,-106 176-31,0-52 16,-35 70-1,0 0 1,-36 53 0,0 17-1,36 1 1,35-36-1,53-35 17,-18 0-32,1-17 15,17-1 1,-18 0 0,-17 54 15,-18-1-16,0 18-15,-18-18 0,-17 53 16,-1 53 0,19 36-1,-1-19 17,-17 72-17,-18-19 1,35-158-16,-52 88 15,-36-35 1,-18-70 0,71-36-1,-17-36 1,52-52 0,18 70-16,0-70 15,0-53 1,0-53-1</inkml:trace>
  <inkml:trace contextRef="#ctx0" brushRef="#br0" timeOffset="46120.57">19826 4463 0,'-35'0'0,"0"-18"16,17 0 0,0 18-1,18 18 17</inkml:trace>
  <inkml:trace contextRef="#ctx0" brushRef="#br0" timeOffset="46344.21">18627 4621 0,'-18'0'0,"36"0"0,-18 0 31,17 0-16,19 0-15,87 0 16,-17 0 0,0 0-1,-89 0 1</inkml:trace>
  <inkml:trace contextRef="#ctx0" brushRef="#br0" timeOffset="46994.11">7867 6632 0,'-18'-17'0,"36"34"0,-53-52 16,-1 17-16,-69-35 15,87 36-15,-35 17 16,53-18 0,18 0-1,123 18 1,88 0-1,-53 0 1,36 0 0,-71 0-1,-106 0 1</inkml:trace>
  <inkml:trace contextRef="#ctx0" brushRef="#br0" timeOffset="47362.53">8361 6509 0,'0'17'0,"0"-34"0,-18 34 16,1 1-1,-1 0-15,18 35 16,-18 70 0,18-35-1,0 71 1,18-18-1,0-106-15,-18 36 16,0-36-16,0 71 16,-106-18-1,18-70 1,-54-18 15,19-35-15,-1-54-1,72-16 1,52 34 0,52 18-1,54 35 1,18 1 0</inkml:trace>
  <inkml:trace contextRef="#ctx0" brushRef="#br0" timeOffset="47813">8767 6985 0,'35'0'0,"-70"0"0,87-18 0,1 1 16,-17-19-1,-54 1 1,-17 35 0,-36 0-1,-35 71 1,0 17-1,54 18 1,16 17 0,36-35-1,18-88 1,70-35 0,0-18-1,1-53 1,-54 1-1,-35 34 1,0 53 0,0 54-1,0 34 17,0 1-17,35-1 1,53-34-1,-35-36 1,0-53 0</inkml:trace>
  <inkml:trace contextRef="#ctx0" brushRef="#br0" timeOffset="48027.6">9119 6897 0,'0'-18'0,"0"36"0,18-53 16,-18 87 15,0-34-31,0 35 16,18 18-1,-18-36 1,0 18-16,17-36 16,-17 19-1,18-36 1,-1 0-16</inkml:trace>
  <inkml:trace contextRef="#ctx0" brushRef="#br0" timeOffset="48227.15">9472 6914 0,'-18'0'15,"1"0"-15,-71 36 16,52-19-16,1 36 15,0-35-15,-18 35 16,18 35 0,87-88 15</inkml:trace>
  <inkml:trace contextRef="#ctx0" brushRef="#br0" timeOffset="48677.91">9790 7038 0,'35'-18'0,"-70"36"0,123-89 16,-88 54-16,0-19 15,-18 19 1,-70-1 0,-36 53-1,107-17-15,-71 70 16,52-17-1,19 35 1,34-53 0,54-53-1,-53 0 1,70-18-16,-71 0 16,107-70-1,-54 18 1,-52-19-1,-18 54 1,-35 70 15,17 18-31,18 0 16,0 35 0,35-52-1,54-1 1,16-35-1,19-53 1</inkml:trace>
  <inkml:trace contextRef="#ctx0" brushRef="#br0" timeOffset="49293.99">11747 6421 0,'0'-18'0,"0"36"0,-17-71 0,17 17 16,-35 19-16,17-1 16,-35 36-16,18-18 15,-18 88 1,53-53 0,-53 177-1,18 35 1,35-53-1,53-71 1,52-17 0,72-88-1,-107-18-15,71-71 16,1-17 0,69-71-1,-105-70 1,-106-18-1,-35 194-15,-18-35 16,0 53-16,-212-36 16,-17 89-1,123 123 1,106 70 15,71-69-15,88 16-1,-88-140-15,17 17 0</inkml:trace>
  <inkml:trace contextRef="#ctx0" brushRef="#br0" timeOffset="49459.74">12100 7355 0,'0'18'16,"18"0"-16,17 105 15,-52-17 1,-89 17 0,-71-70-1,142-53-15,-124 36 16,106-54-1,547-441-15,-1023 883 16,529-442-16,0-35 16,0 36-1</inkml:trace>
  <inkml:trace contextRef="#ctx0" brushRef="#br0" timeOffset="49494.7">11783 7461 0,'35'-35'0,"0"17"16</inkml:trace>
  <inkml:trace contextRef="#ctx0" brushRef="#br0" timeOffset="51760.08">12435 6914 0,'18'-17'0,"-36"34"0,36-52 16,-18 88 15,0-18-31,-18-17 0,18 35 16,-17 70-1,17-34 1,35-54-1,0-35 1,-17 0-16,70-53 16,18-53-1,-53 36 1,0-36 15,-36 35-15,-17 54-1,0 34 1,-17 36 0,-18 18-1,35 34 1,0-16 0,0-54-1,17-35-15,89 18 16,17-36-1,-17-35 1,35-18 0,-52-17-1,-89 18 1,0 17 0,-36 53 15,-34 35-16,-1 53 1,54 0 0,17-35-1,0-35-15,17 17 16,54-35 0,17 0-1,53-53 1,-17-17-1,-19-36 1,-87 35 0,-18 54-1,-53 52 1,35 18 15,18 18-15,0-19-1,18-16 1,17-19 0,-17-17-1,-18-17 17,0-1-32,-35 0 15,-1 18 1,1 0-1,18 53 1,17 0 0,35-53-1,35 0 1,54-17 15,-18-19-15,0-52-1,-36-18 1,-17 1 0,-18-54-1,-35 35 1,-35 177 15,17-18-31,-35 71 16,18 35-1,18-35 1,17-88-16,0 70 16,70-35-1,1-53 17,34 0-17,1-53 1,-35 0-1,-1-35 1,-52 35 0,-18 88 15,-18-17-31,1 35 16,17-35-16,-18 34 15,18 1 1,35-35-1,18-18 1,18-18 0,17-35-1,0-17 1,-70 52 0,17-17-1,-17 0 1,-53 70 15,17-35-31,-17 71 16,35-1-1,0-17 1,0-35-16,0-1 16,70-17-1,18 0 1,-35-35-1,-53-18 1,0 35-16,-35-52 16,-18 17-1,18 35 1,17 1 15,1 17-15,17-18-1,35 0-15,53 18 16,-53 0-16,71-35 16,35 35-1,-88 88 1,-18-52 0,-35 17-1,0 35 1,0-53-1,-17 0 1,17-52 31,0-1-47,0-35 16,0 35-1,53-70 1,35-18-1,-18 36 1,-17 70 0,0 35-1,-53 53 1,0-52-16,0 52 16,0-35-1,18-18 1,35-35-1,0 0 1,17-53 0,1 0-1,-53-35 17,-1 17-17,-34 19-15</inkml:trace>
  <inkml:trace contextRef="#ctx0" brushRef="#br0" timeOffset="51944.21">15205 6526 0,'0'0'0,"-18"-17"0,0-1 0,1 0 15,-1 18 32,18-17-47,-70 17 16</inkml:trace>
  <inkml:trace contextRef="#ctx0" brushRef="#br0" timeOffset="52176.64">14182 6667 0,'-36'0'0,"72"0"0,-72 18 0,19-18 0,17 18 31,17-18-31,19 0 16,140-18 0,-52 0-1,-1 1 1,-105 17-1</inkml:trace>
  <inkml:trace contextRef="#ctx0" brushRef="#br0" timeOffset="53029.25">7849 7708 0,'0'0'0,"-17"0"16,-89 0-1,88 0-15,-17 0 0,17 0 16,36 35 15,0-35-31,87 0 16,-69 0-16,140 0 15,89 0 1,123 0 0,106 0 15,141 0-16,-89-17 1,495-1 0,-230 18-1,-211 0 1,159-35 0,-71 17-1,-124 18 1,-105-17-1,-177 17 1,-159-18 0,-105 18-1,-142 0 17,89 0-17,-159 0 1,-176 0-1</inkml:trace>
  <inkml:trace contextRef="#ctx0" brushRef="#br0" timeOffset="54027.08">2064 8484 0,'-18'0'31,"18"-17"-15,0-1-16,18-35 16,17-35-1,18 0 1,-35 35-1,-18 35 1,0 36 15,0 35-31,0-36 0,0 124 16,0 1 0,-18-54 15,-17 18-16,17-36 1,0-70 15,-17 0-15,-71 18 0,0 17-1,54-17 1,34-1-1,36-17 1,70 0 0,18 0-1,-36-35 1,-52 35 0,35-18-16,-36 1 31</inkml:trace>
  <inkml:trace contextRef="#ctx0" brushRef="#br0" timeOffset="54120.99">2434 8661 0</inkml:trace>
  <inkml:trace contextRef="#ctx0" brushRef="#br0" timeOffset="54220.55">2469 8608 0,'0'0'47,"18"0"-16</inkml:trace>
  <inkml:trace contextRef="#ctx0" brushRef="#br0" timeOffset="54993.1">4004 8449 0,'18'-18'47,"-1"18"-32,1-17-15,35-19 16,53-52 0,-36 35-1,-17-17 1,-53 52-16,0-17 16,-70 35-1,-19 35 1,19 36-1,17 70 1,35-18 0,18-52-1,0-54-15,71 19 16,35-36 0,-18-36 15,-18 1-16,-105 35 17,18 0-32,-107 18 15,1 52 1,70 19 0,17 34-1,36-35 1,71-52-1,35-36 1,53-36 0,-36-17-1,18-35 1,-70 35 0</inkml:trace>
  <inkml:trace contextRef="#ctx0" brushRef="#br0" timeOffset="55159.89">4815 8520 0,'0'0'15,"0"-18"1,0 36 15,0 52-15,0-52-16,0 35 16,0 17-1,36-34 1</inkml:trace>
  <inkml:trace contextRef="#ctx0" brushRef="#br0" timeOffset="55227.39">5080 8590 0,'0'-18'16,"0"1"-16</inkml:trace>
  <inkml:trace contextRef="#ctx0" brushRef="#br0" timeOffset="55409.2">5080 8520 0,'-18'0'15,"36"0"1,-106 0-1,17 35 1,54-18-16,-72 36 16,54-17-16,-71 52 15,53-18 1,53-17 0,53-53-1,53-17 1,-71-1-16</inkml:trace>
  <inkml:trace contextRef="#ctx0" brushRef="#br0" timeOffset="55742.6">5274 8572 0,'0'0'16,"0"-17"-16,0-1 0,-18 36 47,54 35-32,-107 53 1,53 52 0,1 36-1,-18 36 1,35-177-16,-36 123 16,19 53-1,-1-70 1,18-53-1,0-124 17,0-70-17,0 53-15,53-177 16,-53 106 0</inkml:trace>
  <inkml:trace contextRef="#ctx0" brushRef="#br0" timeOffset="56043.12">5186 8925 0,'0'-176'16,"0"352"0,0-440-16,0 228 0,35-34 15,53-18 1,36 35 0,52 53-1,-123 53 1,-71 52-1,-52-16 1,-54-1 0,19-53-1,52 0 1,35-35 0,18-17 30,0-1-46,18 18 0,35-35 16</inkml:trace>
  <inkml:trace contextRef="#ctx0" brushRef="#br0" timeOffset="56323.31">6032 8255 0,'18'0'0,"-36"0"0,36-18 0,-18 1 15,0 34 17,0 1-32,-18 70 15,-17 36 1,35-1 15,0-17-15,0-53-1,18-53 17,-1 0-32,19-18 0</inkml:trace>
  <inkml:trace contextRef="#ctx0" brushRef="#br0" timeOffset="57010.17">6438 8572 0,'35'-17'0,"-17"-1"0,-71 53 0,124-105 15,-71 52-15,0-52 16,-36 52 0,-34 18-1,-36 35 1,36 36 0,17 35 15,35-89-31,18 54 15,-18 0 1,54-54 0,52-17-1,-18-53 1,19 0 0,-37-35-1,19 0 1,-71 70-1,0 71 17,-18-35-32,18 35 15,0-36-15,0 54 16,18 0 0,35-71 15,0 0-16,53-18 1,0-35 0,-89 35-16,36-70 15,-18 35 1,-35 18 0,18 53-1,-18 34 1,-18 37-1,18-19 1,0-34 0,36-36-1,-1-18 1,18-17 0,-53 17-1</inkml:trace>
  <inkml:trace contextRef="#ctx0" brushRef="#br0" timeOffset="57176.01">7003 8326 0,'-18'0'0,"-17"0"16,-1 0 0,19 0-1,34 0 16,1 0-15,0 0-16</inkml:trace>
  <inkml:trace contextRef="#ctx0" brushRef="#br0" timeOffset="57644.38">7391 8378 0,'0'0'0,"17"18"15,-34 0 1,-54 17 0,53-17-16,18 70 15,0 0 1,36-35 0,-72 0-1,19-35 1,17-54 15,0 19-31,17-72 16,1 1-1,106 0 1,-19 17 0,37 36 15,-37 106-16,-69 17 1,-36 18 0,-36-36-1,19-34 1,-19-1 0,19-35-1,-1-18 1</inkml:trace>
  <inkml:trace contextRef="#ctx0" brushRef="#br0" timeOffset="60325.69">9472 8608 0,'0'-18'16,"18"18"-1,-18-18 63,0 1-62,0-1-16,0 1 16,0-36-1,0 0 1,-36 17-1,-16 19 1,-1 17 0,-36 35-1,54 18-15,0 35 16,17 18 0,18 0-1,0-71 16,53-17-15,18-36 0,-1-35-1,18-17 1,-52-19 0,-36 1-1,0 35 1,0 71 15,-18 88-15,18-18-1,0 0 1,35-17 0,-17-71-1,35 0 1,-18 0-16,36 0 15,70-71 1,0 1 0,-70-36-1,-54 35 1,-17 1 0,-88 70-1,35 17 1,35 36-1,18 0 1,53 0 0,0-18-1,35 36 1,-35-53 0,-17-1-1,17-17 16,-18 0-15,35-17 0,36-54-1,-53-17 1,-35-36 0,-1 71-1,-17 18 1,-70 35-1,35 88 1,35-35 0,35 0-1,18 0 1,0 0 0,-18 0 15,36-18-16,-1 1 1,18-36 0,53 0-1,18-36 1,-71 1 0,-52 17-16,52-52 15,-71-36 1,-17 0-1,-17 53 1,-89 53 0,-35 88-1,0 18 1,35 0 0,106-18 15,53-52-16,53-36 1,-18-18 0,53-53-1,-88 18 1,0-17 0,-53 17-1,-18 88 16,-17 0-15,17 1-16,18-19 0,-17 72 16,17-54-1,70-17 1,18-18 0,36-18 15,-107 0-31,72-35 15,-1-17 1,-18-18 0,-52 17-1,0 71 1,-18 18 0,0-1-16,-36 71 15,19-35 1,17 18-1,0-53 1,70-18 0,19 0-1,-54-18-15,71-35 16,-18-35 15,-53 17-15,-17 36-1,-1 35 1,-34 18 0,-1-1-16,-35 54 15,36 17 1,17 71 0,0 52-1,0 1 1,-18 0-1,0-159-15,-17 88 16,-53 0 0,0-88-1,-18-36 1,35-69 0,71-37 15,0 72-31,53-142 15,71-53 1,52-52 0,-35 52-1,35-17 1,-140 176-16,-1-35 16,-35 70-16,18-35 15,-54 53 1,-34 35-1,52 36 1,18-18 0,71 17-1,-18-17 1,-53-35-16,17 0 16,-17-1 15,-70 1-16,-18-36 1,70-17 0,18 17-16</inkml:trace>
  <inkml:trace contextRef="#ctx0" brushRef="#br0" timeOffset="60925.1">13882 8484 0,'-35'-53'31,"17"18"-31,-53-35 16,-52 70-1,-1 35 1,36 35 0,0 71-1,88-105-15,-18 87 16,54-52 0,52-54 15,18-17-16,35-70 1,-53-1 0,-17-35-1,-54 89-15,1-107 16,-1 71 0,-17 36-1,-17 70 1,-1 17-1,1-52-15,17 0 16</inkml:trace>
  <inkml:trace contextRef="#ctx0" brushRef="#br0" timeOffset="61478.75">14305 8537 0,'0'-17'15,"0"-1"-15,18-35 16,-18 18 0,-18 52 15,18 19-31,-53 17 16,-17 70-1,34-70 1,19-18-1,17-52 17,17-1-32,19-17 15,69-54 1,-34-16 0,-18 69 15,0 36-16,-18 36 1,0 34 0,-17-17-1,53 0 1,-1-35 0,54-18-1,-19 0 1,19-36-1,-1-34 1,-105-1 0,-18-17-1,-35 35 1</inkml:trace>
  <inkml:trace contextRef="#ctx0" brushRef="#br0" timeOffset="61941.86">14887 8396 0,'-35'35'16,"0"36"-1,-1-18 1,36 17 0,0-17-1,89-35 1,-37-18 0,72-35-1,-36-36 1,-35-35-1,-18-17 1,1-1 0,-1-34-1,-17 87 1,-18 53-16,0 36 16,-53 106 15,-18 17-16,53 17 1,18-52 0,0-88-16,0 52 15,106 1 1,-18-71 0,36 0-1,-18-18 1,-36-35-1,-34 0 1,-36 18 0</inkml:trace>
  <inkml:trace contextRef="#ctx0" brushRef="#br0" timeOffset="62551.86">14958 8378 0,'70'-17'16,"-52"17"-1,0 0-15,17 0 31,-17 0-15</inkml:trace>
  <inkml:trace contextRef="#ctx0" brushRef="#br0" timeOffset="64641.34">16581 8625 0,'70'-17'31,"-52"-1"-15,-1 0-16,1 1 0,0-18 15,-1-36 1,-34-17 0,-54 35-1,-17 35 1,-18 36 0,18 35-1,0 70 16,70 18-15,18-70 0,71-18-1,17-53 1,-18 0 0,19-53-1,-1-53 1,-35 0-1,17-70 1,-17-36 0,-53 106-1,18 18 1,-36 141 0,-17 53-1,0 88 16,-1-18-15,19-70 0,17-18-1,0-70-15,53 0 16,-1-18 0,54-36-1,18-17 1,-18-17-1,-53-54 1,-53 89 0,-71 35-1,-17 18 1,53 52 0,35-17 15,35 18-16,0-1 1,18-34 0,18-1-1,52-35 1,18 0 0,-17-35-1,-89 17-15,88-35 16,-17-17-1,-71-1 1,-35-35 0,-17 36-1,-1 52-15,-35 18 16,-35 35 0,0 53 15,0 1-16,52 16 1,36-34 0,53-53-1,-35-18-15,53 0 16,34-36 0,-16-34-1,-37-1 1,-16-52-1,-36 52 1,0 54 0,-18 34-1,-35 71 1,18-17 0,35 35 15,0-89-31,0 36 15,53-35 1,17-18 0,36-18-1,-18-35 1,-35 1 0,-17-37-1,-19 19 1,-52 123 15,17-36-31,-35 54 16,18-18-1,35-36-15,0 1 16,0 0 0,53-18-1,18 0 16,17-36-15,-18-16 0,-52 52-16,17-36 15,-17 19-15,17-19 16,-35 19 0,0 34-1,0 54 1,-17-1-1,17-34 1,70-19 0,1-17-1,34-17 1,-52-36 0,18-35 15,-71 52-31,0-69 15,0 52 1,-35 35 0,-36 18-1,36 0 1,35 18 0,35-18-1</inkml:trace>
  <inkml:trace contextRef="#ctx0" brushRef="#br0" timeOffset="65191.47">19315 7849 0,'0'0'16,"0"-35"-16,0 0 0,-18-1 16,-53 54 15,-17 70-16,35 36 1,18 87 0,0-34-1,17-142-15,18 36 16,0-1 0,0-87 30,0-1-46,18-53 16,-1 54-16,54-71 16,-18 35-1,35 0 1,-17 53 0,-19 0-1,1 70 16,-53-52-31,0 70 16,-53-35 0,-52 0-1,-19-35 1,54-18 0,52 0-1,36 0 32,17 0-47,-17 0 0</inkml:trace>
  <inkml:trace contextRef="#ctx0" brushRef="#br0" timeOffset="65674.61">19808 8273 0,'0'0'16,"18"-18"-16,35-35 15,-53 18 1,-18 17 0,-87 18-1,-37 53 1,37 53 0,52 0-1,53-53 1,35 17-1,53-70 1,18 0 0,-35-35-1,-1-36 1,-35-17 0,-17 18-1,-18 17 16,0 106 1,-18-36-32,18 19 0,-17 16 15,17 19 1,0-36 0,0-17-1,17-18-15,54 0 16,-1-35-1,-52 35-15</inkml:trace>
  <inkml:trace contextRef="#ctx0" brushRef="#br0" timeOffset="66744.5">20302 8132 0,'0'-18'0,"0"36"0,0-107 16,0 72-1,-35 34 16,-53 72-15,35 34 0,53-52-1,0 34 1,53-69 0,17-19-1,54-17 1,-36-53-1,-17-17 1,-18-89 0,-36 106-16,18-141 15,-35 88 1,0 71 0,-17 123 30,-1-53-46,1 1 0,-19 34 16,19-34-16,-36 122 16,35-87-1,18-18 1,-18-36 0,36-69 15,17 16-31,18-17 15,35-17 1,1 35 0,-19 35-1,-52 0 1,-36 0 15,1 17-15,-1-17-16,-53 0 15,36 0 1,0 0 0,17 18-1,18 17 1,-17 71 0,17-36-1,17-34 1,36-19-1,71-17 1,-1 0 0,18-35-1,-17-53 1,-54 0 0,-35-53-1,1 52 16,-107 72-15,18 70 0,0 53-1,53-18 1,0-18 0,18 1-1,17-1 1,-35-52 15,-17-18-15,-1 0-1,-17 0 1,-53-18 0,52 18-16</inkml:trace>
  <inkml:trace contextRef="#ctx0" brushRef="#br0" timeOffset="67826.5">1976 10001 0,'0'0'0,"-18"0"0,0 0 16,1 0-16,-1 0 0,-53-17 31,71-1-31,-17 18 0,-1-35 16,18-18-1,18-18 1,52 36 0,1 17-1,-18 71 1,0 71 0,-53 34-1,-36-52 16,-87 35-15,88-105-16,-89 34 16,18-35-1,36-35 1,52-52 0,18-19-1,0-35 1,35 53-1,18 53 1,36 18 0,-36 52-1,17 19 1,-52-19 0,17 1-1,-17-54 16,-18 1-15,17-18 0,1-53-1</inkml:trace>
  <inkml:trace contextRef="#ctx0" brushRef="#br0" timeOffset="68030.89">2505 10231 0,'0'-18'0,"0"36"0,0-18 94</inkml:trace>
  <inkml:trace contextRef="#ctx0" brushRef="#br0" timeOffset="69178.82">4216 10195 0,'-18'0'0,"36"0"0,-54 36 0,36-54 16,0 0-1,0 1-15,0-1 16,0-17 0,0-18-1,-53-35 1,-17 35 0,-1 53-1,-17 53 1,18 70-1,70-17 1,0 35 0,0-106-16,53 36 15,17-71 1,18-35 0,0-54-1,1 19 16,-1-71-15,-35-36 0,-53 1-1,0 70 1,-18 71 0,-17 70-1,17-17-15,18 88 16,-17 52-1,17 1 1,0-53 0,70-18-1,18-53 1,18-35 0,35-53-1,-105 36 1,69-36-1,-52 0 1,-53-18 0,-53 54-1,-17 17 1,52 35 0,18 18-1,35-18 1,18 18-1,18-35 1,-36-1 0,18-17-1,0 0 1,0-52 0,-35 16-1,35-34 16,-53 17-15,0 106 15,0-36-31,0 36 16,0 18 0,0-18-1,0-71 16,0 0-15</inkml:trace>
  <inkml:trace contextRef="#ctx0" brushRef="#br0" timeOffset="69357.61">5203 9913 0,'-35'-18'16,"18"18"-16,17-17 0,-18 17 15,0 0 17,18 17-17,36-17 1,-19 0-16</inkml:trace>
  <inkml:trace contextRef="#ctx0" brushRef="#br0" timeOffset="71991.99">5345 10231 0,'-36'0'0,"72"0"0,-107 17 16,89-34 15,-1-1-15,107-35-1,-89 18-15,89-36 16,-19-17-1,-87 70-15,17-88 16,-35-17 0,-88 88-1,53 70 1,-18 53 0,53-53-1,-53 160-15,-18 34 16,36-35 15,0 88-15,35-53-1,0-17 1,17-88 0,72-89-1,17-70 1,-1-89-1,-69 36 1,-36-71 0,-18 106-16,-88-123 15,0 35 1,-35 70 0,124 18-1,17 36 16,0-1-31,70 0 16,124-70 0,71-18-1,-89 18 1,-17-35 0,-106-19-1,-53 37 1,-53 52-1,-18 53 1,18 123 0,18 1-1,-18 87 1,53-140 0,-17 105-16,-1-105 0,0 123 15,1 35 16,17-35-15,53-53 0,-18-123-1,53-18 1,-70-18-16,70-70 16,-18-35-1,-52-18 1,-36-71-1,-70 0 1,-18 71 0,18 106-1,71 17 1,52 18 15,-18-17-15,54-19-1,53-17 1,-89 36-16,71-19 16,-71 19-16,53-36 15,0 35 1,-70 1 0,0 17-1,-1 53 1,-17-36-16,0 54 15,35-18 1,1 17 0,34-70-1,19 0 1,-19-17 0,-35-1-16,54-17 15,-72 17-15,36-53 16,-35-17 15,-18 35-15,0 18-1,0 17 1,0 89 15,0-53-31,0 52 16,17 1-1,1-36 1,0-35-16,35 0 16,35 18-1,18-18 1,-1-53 0,-16 0-1,-89-35 1,0 35 15,0 35-31,-18 18 16,-35 0-1,35 18 1,1 70 0,17 0-1,0-35 1,70-18-1,-52-35-15,88 0 16,0-35 0,17-18-1,-52 18 1,-36-71 0,-35 88-16,0-35 15,0 89 32,0-1-47,-18 0 16,-17 36-1,17-36 1,18-17 0,18-36 15,53-35-16,-71 36-15,17 17 16,19-36-16,16-34 16,-16 70-1,-19 35 1,1 18 0,17 0-1,-17-36 16,35-17 1,-36-17-32,1-1 0,17 1 15,18-54 1,0 0 0,0-17-1,-18 88 1,-52 0 124,-1 18-124,0-1-16,1 1 16,17 0-16,-35 52 15,-1 19 1,36-1 0,18-71-1,88-17 1,35 0-1,18-35 1,-54-18 0,-69 36-16,17-54 15,-53-35 1,-53 53 0</inkml:trace>
  <inkml:trace contextRef="#ctx0" brushRef="#br0" timeOffset="72156.98">8925 9842 0,'-17'53'31,"-1"-35"-31,53-89 0,-70 177 0,17-88 16,18 70 0,53-53-1,35-35 1,-17 0 0,0 0-1,-19-35 1</inkml:trace>
  <inkml:trace contextRef="#ctx0" brushRef="#br0" timeOffset="72941.17">10248 9666 0,'0'-18'0,"0"36"0,0-71 16,0 36-16,0-89 15,0 88 1,0 0 15,0 89-15,-17 0-16,17 17 15,-36 106 1,1-35 0,35-71-1,-35-35 1,88-53-1,-53-18 1,0-35 0,17-35-1,36 17 1,35-35 0,-70 89-16,53-1 15,-36 18-15,18 0 31,17 106-15,-70 0 0,-35-18-1,-88-17 1,87-54-16,-52 19 16,53-19-1,0-17 1,35-17-1,17-19 1,36 1 0</inkml:trace>
  <inkml:trace contextRef="#ctx0" brushRef="#br0" timeOffset="73556.75">10901 10089 0,'0'18'0,"17"-18"32,1-18-17,0 1-15,-1 17 16,19-18-16,34-35 16,-17 0-1,-53-17 1,-35 52-1,-36 36 1,-17 52 0,18 36-1,70-18 1,0 1 0,105-72-1,19-17 16,-18-17-15,52-54 0,-34-52-1,-54-19 1,-52 19 0,-18 88-16,0-71 15,0 88 1,-35 53-1,17 89 1,-35-1 0,36-87-16,-1 34 15,0 36 1,54-71 0,34-17-1,18-36 1,-35-17 15,-53 17-31</inkml:trace>
  <inkml:trace contextRef="#ctx0" brushRef="#br0" timeOffset="73645.48">11395 9948 0,'-36'0'0,"72"0"0</inkml:trace>
  <inkml:trace contextRef="#ctx0" brushRef="#br0" timeOffset="73725.19">11359 9931 0,'0'0'0,"36"-18"16,52 18 0,18-35-1,35-1 1</inkml:trace>
  <inkml:trace contextRef="#ctx0" brushRef="#br0" timeOffset="75190.02">12030 9807 0,'0'0'31,"0"35"-31,0-17 0,-36-18 0,36 18 0,0-1 16,-35 54-1,18 35 1,17-36 0,0-52-16,0 0 15,35-18 16,-18 0-31,19-36 16,52-34 0,0-36-1,-70 71 1,-1 35 0,-17 35-1,0 18 1,0 0 15,0 0-15,0-36-16,36 1 15,34-18 1,1 0 0,17-35-1,-17-36 1,-36-35-1,-35 36 1,0 34 0,-35 89 15,17-35-15,18 35-16,-18 18 15,18-36-15,0 18 16,53-18 15,18-17-15,35-18-1,17-18 1,0-35 0,-105 53-16,35-70 15,-53-19 1,0 1-1,-71 53 1,19 35 0,-19 70-1,18 36 1,53-35 0,18-36-1,70-17 1,53-18 15,35 0-15,-17-71-1,-124 18 1,1-35 0,-36 17-1,-36 71 1,-34 71-1,35-18 1,35 18 0,0-1-1,70-70 1,71 0 0,-105 0-16,52-18 15,0 1 1,-53-1-1,18-52-15,-35-36 32,-18 35-17,-18 106 17,18-17-32,-53 88 15,18-35 1,17-19-1,1-34 1,17 0 0,0-54 15,35-16-15,53-54-1,-70 88 1,70-70-16,18 35 31,-36 53-15,-52 18-16,-18 34 15,0 54 1,-53 18 0,35-89-1,1-17 1,-1-18-1</inkml:trace>
  <inkml:trace contextRef="#ctx0" brushRef="#br0" timeOffset="76239.98">16016 9913 0,'0'-35'16,"18"-18"-1,-18 35 1,0-17-16,123-106 15,-35 17 17,-70 89-32,-71 0 15,-159 35 1,107 17 0,16 89-1,54 53 1,35-124-16,18 36 15,70-1 1,18 1 0,-53 0-1,-36-36 1,-70-35 0,-70 17-1,88-17 1,-89 0-16,1-35 31,70-35-15,0-19-1,53 54 1,0 88 15,18-35-31,-1-1 0,36 54 16,18-1-1,17-17 1,71-35 0,-71-18-1,-53-18-15,177-35 16,-53-52 0,-54-1-1,-16-88 1,-37 53 15,-52 105-15,-35 54-1,-35 53 1,17 70 0,17 0-1,36-53 1,18 0-1,0-70-15,35-1 16,-36-17-16,36 0 16,18-17-1,-71-36 1,0 35-16</inkml:trace>
  <inkml:trace contextRef="#ctx0" brushRef="#br0" timeOffset="76406.78">16387 9860 0,'-36'18'16,"72"-36"-1,-36 18 1,35 0-16,0 0 16,0-18-16,106-17 15,1 18 1,-54-1-1</inkml:trace>
  <inkml:trace contextRef="#ctx0" brushRef="#br0" timeOffset="77806.44">17304 9931 0,'0'0'0,"17"0"16,1 0-1,0-18-15,-18 0 0,35-52 32,-35 17-17,0 35-15,-18-70 16,-35 35 0,-52 53-1,-19 53 1,36 71-1,35-19 1,53-87-16,-18 88 16,36-53-1,35-53 1,53 0 0,17-53-1,1-35 1,-36-1 15,-71 1-15,-17 71-1,-17 34 1,-54 89 0,54 35-1,17-88 1,17-18-1,71-35 1,36-17 0,-1-36-1,-34-53 1,-72 71-16,19-89 16,-19-52-1,-17 70 1,0 53-1,0 71 17,-17-1-32,-19 72 15,1 52 1,0 0 0,35-35-1,17-53 1,1-53-16,35 17 15,17-17 1,-52 0-16,35-53 16,18-17-1,-71-18 1,17 17 0,-17 53-1,0 71 1,0-35-1,-17 70 1,17 0 0,0-17-1,35-71 1,18 0 0,35-35-1,-70 35-15,87-89 16,-16 19-1,16-54 1,-16 36 0,-89 106 31,0-1-47,0-34 62,0-1-62,0 1 16,0-19-1,0 19 1,-36 17 0,-34 70-1,17 54 1,0-19-1,53-87-15,0 88 16,71-71 0,17-17-1,35-18 1,1-53 0,-1-18-1,-88 1 1,-35-54 15,-35 71-31</inkml:trace>
  <inkml:trace contextRef="#ctx0" brushRef="#br0" timeOffset="78018.64">18591 9331 0,'0'0'0,"0"-18"0,-17-17 16,17 0 0,-18 52 46,-17-17-46,17 18-16</inkml:trace>
  <inkml:trace contextRef="#ctx0" brushRef="#br0" timeOffset="78223.06">17604 9578 0,'0'0'0,"-18"18"0,0-18 15,1 0 1,70 0-1,70-36 1,-88 19-16,54-1 16,-1-17-1,-35 35 1</inkml:trace>
  <inkml:trace contextRef="#ctx0" brushRef="#br0" timeOffset="80023.75">19879 9878 0,'0'17'0,"0"-34"0,0 52 16,18-53 15,-18 1-31,35-1 0,0-52 15,-35-1 17,0 53-32,0-70 15,-70-35 1,-1 123 0,-70 35-1,0 88 1,70-17-1,54 18 1,17-89-16,0 18 16,17-35-16,36-1 15,71-17 1,-18-35 0,-18-18-1,0-53 1,-53 0-1,-35 89-15,0-36 32,0 35-17,-17 89 1,-1 70 0,18-35-1,35-53 1,53-53-1,18-18 1,0-17 0,18-54-1,-107 54-15,18-53 16,-35-18 0,-52 177 15,34-36-16,-17 18-15,-18 53 32,17-36-17,36-52-15,-17 0 16,52-36 15,0-35-15,-17 35-16,35-35 15,0-52 1,-36 87-16,36-35 16,36 35-1,-37 71 1,1 18 0,-35-1-1,17-34 1,-17-36-16,35 17 31,-18-17-15,36-70-1,17-1 1,-35-17 0,70-35-1,-52 123 1,-36 0-1,-17 70 1,-18-17 0,0 0-1,0-35 1,0-36 15,0-35-15,0-17-1,-18-1 1,-17 53 0,17 18-16,-17-17 15,-36 17 1,1 53 0,-54 52-1,36 19 1,88-36-1,0-17 1,88-36 0,-17-35-1,35 0 1,-18-71 0,-35-17-1,0-53 1,-36 88-1,19-106 1,-1 36 0,-17 35-1,-18 52 1,-71 125 15,53-54-31,1 0 0,-19 89 16,1-1-1,35 18 1,18-35 0,52-53-1,1-35 1,-36-18-16,53 0 16,-17-53-1,-36 35 1</inkml:trace>
  <inkml:trace contextRef="#ctx0" brushRef="#br0" timeOffset="80156.23">21590 9842 0,'-18'0'0,"1"0"16,-1 0 0,0 0 15,-17 0-31</inkml:trace>
  <inkml:trace contextRef="#ctx0" brushRef="#br0" timeOffset="81841.53">7832 10866 0,'-18'-18'0,"36"36"0,-36-54 16,18 19-16,-18-36 15,18 35-15,0-35 16,0 71 15,-17 70-15,17-53-16,-18 53 15,-17 54 1,-18-37 0,35-52-1,1-53 1,34-35 15,36-18-15,0-53-1,35 18 1,-52 18 0,-1 52-1,-18 18-15,1 18 16,0 52-1,17 18 1,0 0 0,36 1-1,-18-72 1,-36-17-16,72 0 16,16-53-1,-16-17 1,16-1 15,-16-17-15,-72 35-1,-17 36 1,-35 34 0,17 36-1,1 35 1,17 0-1,0-35 1,0-17 0,17-36-16,36-18 15,0-17 1,-17-18 0,-36-18-1,-36 1 1,-34 52-1,17 0 17,35 18-17,18-17 1,71-1 0,52-35-1,-70 53-15,71-35 16,17 35-1,-53 18 1,-71 17 0,-17 53-1,0 18 1,-17-18 0,-18-35-1,17-35 1,0-18-1,18-36 17,0-34-17,18 35-15,52-71 16,-17 35 0,36 1-1,-36 87 1,-36 36-1,-17 53 1,0-88-16,18 87 16,17-69-1,36-19 1,17-17 0,18-53-1,-53 18 1,-36 18-16,-17-36 31,0 17-15,0 19-1,0-1 1</inkml:trace>
  <inkml:trace contextRef="#ctx0" brushRef="#br0" timeOffset="83023.48">11042 11042 0,'35'0'31,"-17"0"-16,-18-18-15,53 1 32,0-36-17,-18 0 1,-35 18 0,-35 17-1,17 18-15,-35 0 16,35 0-16,-52 53 15,52 17 1,18 54 0,0-54-1,53 19 1,-18-19 0,-17-70-16,-18 53 15,-18-18 1,-105 1-1,-18-36 1,17 0 15,1-106-15,105 18 0,1-18-1,17 70 1,0 54-1,53 53 1,-36-54-16,36 72 16,-35-54-16,88 53 15,-18-35 1,35-35 0,36-54-1,-35-34 1,34-54-1,-122 89 1,69-106 0,-87 35-1,-18 0 1,0 71 0,-35 123 15,35-53-31,0 1 0,-36 69 15,19 19 1,-1-18 0,18-53-1,71-89 17,-54 19-32,1-1 0,0-52 15,-18 34 1</inkml:trace>
  <inkml:trace contextRef="#ctx0" brushRef="#br0" timeOffset="83189.64">11483 11060 0,'0'0'16,"-18"0"-16,71 0 31,-35 0-15,105 0-1,18 0 1,-105 0-16,-1 0 0</inkml:trace>
  <inkml:trace contextRef="#ctx0" brushRef="#br0" timeOffset="84556.23">12365 11060 0,'0'0'0,"53"0"15,-36 0 1,1 0-16,-18-18 15,0-17 17,-18-18-17,-35 17 1,-35 36 0,0 18-1,-18 70 1,71 71-1,0-18 1,35-70 0,35-54-1,53-17 1,53-88 0,-70 35-1,-18-70 1,-18 35-1,-35 35 17,0 106-1,-18-36-31,18 71 16,0-17-1,0-36 1,71-35-1,35-17 1,0-54 0,17-17-1,-52-36 1,-36-17 0,-17 53-1,-1 18 1,-52 105 15,17 0-15,-17 89-1,-18 17 1,35-36 0,18 1-1,89-88 1,-36-18-1,-18 0-15,88-35 16,1-54 0,-36 1-1,-53 35 1,-35 18 0,0 70-1,-35 71 1,0-35-1,35-1 17,17-34-17,54-36 1,70-53 0,-35-18-1,0-17 1,-53 0-1,17 0 1,-35 70 0,-17 18-1,-18 18 1,0-1 0,18-17 30,-18-17-30,0-1 0,0 0-1,-36 18 1,-34 0 0,17 71-1,35-54-15,-17 72 16,17 34-1,18-17 1,71-71 0,0-17-1,34-36 1,19-35 0,-89 36-16,53-72 15,-88 37 1,0-37-1,0 72 1</inkml:trace>
  <inkml:trace contextRef="#ctx0" brushRef="#br0" timeOffset="84740.37">13847 10636 0,'-18'-17'0,"36"34"0,-54-34 16,19 17-16,-1 0 31,0 0-15,-17 17 0</inkml:trace>
  <inkml:trace contextRef="#ctx0" brushRef="#br0" timeOffset="84955.65">13000 10866 0,'-18'17'0,"36"-34"0,-53 34 16,17-17-16,18 18 15,18-18 16,34 0-15,1-18 0,-35 1-1</inkml:trace>
  <inkml:trace contextRef="#ctx0" brushRef="#br0" timeOffset="87089.8">4498 8555 0,'0'0'16,"-106"35"-1,88-35 1,1 18-16,-18-1 15,35 1-15,-18-18 16,18 18 15,53-1-15,70-17 0,36 0-1,-18 0 1,53 0-1,-159 0-15,159 0 16,-17 0 0,105 0-1,0 0 1,-70-17 0,194 17-1,-54-18 1,-87 18-1,88-18 17,17 1-17,-35 17 1,-88-18 0,-159 18-16,265 0 15,-53-18 1,-71 18-1,107-17 1,-19 17 0,-35 0-1,18 0 1,53 0 0,-106 0-1,35 0 1,0 0-1,71 0 17,-159 0-17,71 0 1,35 0 0,-71 0-1,71 0 1,-36 0-1,-193 0-15,141 0 16,87 0 0,-16 0-1,-72 0 1,72 0 0,87 0-1,-176 0 1,71 0-1,34 0 1,-69 0 15,52-18-15,-212 1-16,195-1 16,-89 0-1,54-17 1,-36 0-1,-53 35 1,35-36 0,71 36-1,-106 0 1,53 0 0,0 0-1,-70 0 1,52 0-1,-123 0 1,141 0 0,-35 0-1,35-17 1,-71 17 0,-87 0-1,-19 0 1,1 0-1,-71 0 17,35 0-32,1 0 15,-1 0 17,1 17-17,-1-17-15,-17 0 16,35 18-1,-18-18 17,0 0-17,-35 0-15</inkml:trace>
  <inkml:trace contextRef="#ctx0" brushRef="#br0" timeOffset="88522.63">1852 11889 0,'0'-18'0,"18"18"0,-18-18 31,0 1 204,17-1-235,1 0 15,0 18 1,-1 0-16,19-17 15,-19 34 1,-17 36 0,-17 71-1,-1-89-15,-70 71 16,-18-18 0,71-53-1,52-52 16,19-1-15,-19 0 0,36 18-1,53 0 1,-53 53 0,-18 18-1,-70 17 1,-36-17-1,36-54-15,-106 19 16,53-19 0,-1-17-1,72 0 1,-1-17 0,36-19-1,52 1 1</inkml:trace>
  <inkml:trace contextRef="#ctx0" brushRef="#br0" timeOffset="88672.76">2311 12294 0,'0'0'0,"0"-17"31</inkml:trace>
  <inkml:trace contextRef="#ctx0" brushRef="#br0" timeOffset="89354.96">3563 12153 0,'-18'0'0,"36"0"0,-53 0 0,17 0 31,36 0-31,-1 0 16,89-53 0,18-53-1,-36 36 1,-18-36 0,-70 88-16,0-35 15,-35 53-15,-53 0 16,-88 36-1,52 52 1,1 53 15,105-35-15,53-53 0,-17-53-16,105 0 15,-17-18 1,35-35-1,-105 53 1,-195 88 15,106-35-15,18-17-16,-54 87 16,72-35-1,17-35 1,17-53-16,54 0 15,35 0 1,-71-17 0,106-36-1,-53 0 1,-52 35-16</inkml:trace>
  <inkml:trace contextRef="#ctx0" brushRef="#br0" timeOffset="89555.39">4092 12224 0,'0'-36'0,"18"19"15,-36 70-15,36-141 16,-18 105 15,0 1-31,35 52 16,-17-17 0,-18-35-16,17 35 15,-17-36 1,36-17-1,-19-17 1</inkml:trace>
  <inkml:trace contextRef="#ctx0" brushRef="#br0" timeOffset="89771.72">4445 12136 0,'0'0'16,"0"-18"-16,-18 0 15,-35 36 1,-70 52-1,35 19 1,-36 16 0,36-16-1,70-54 1,54-35 0,70-71-1,-71 54-15</inkml:trace>
  <inkml:trace contextRef="#ctx0" brushRef="#br0" timeOffset="90105.32">4798 12100 0,'-18'0'16,"-52"18"-1,52 0-15,-35 34 16,-18 72-1,71-89-15,-17 124 16,17 17 0,0 124-1,-35-18 1,35-105 0,-18-1-1,0-158-15,18 35 16,0-106 15,0-53 0,0 53-31,18-106 16,17 18-16</inkml:trace>
  <inkml:trace contextRef="#ctx0" brushRef="#br0" timeOffset="90388.57">4586 12524 0,'0'0'0,"0"-36"0,0-70 15,0 18 1,71 0 0,34 35-1,1 53 1,-17 35 0,-72 54-1,-34-19 1,-107 18-1,1-17 1,34-53 15,72-18-15,52-18 15,-17 18-31,35-35 0</inkml:trace>
  <inkml:trace contextRef="#ctx0" brushRef="#br0" timeOffset="90638.39">5292 11871 0,'0'0'0,"0"18"31,0-1-31,0 1 0,-18 123 16,0 0-1,-17 18 1,17-36 0,18-70 15,71-70 0,-53-1-31,17 0 0</inkml:trace>
  <inkml:trace contextRef="#ctx0" brushRef="#br0" timeOffset="91321.8">5856 12241 0,'0'0'15,"18"-17"-15,-18-36 16,0 18-16,-53-1 16,-18 19-1,-52 17 1,17 70-1,35 1 1,54-36 0,-36 88-1,53-34 1,17-72 0,72 1-1,17-36 1,-36-35-1,54-52 1,-107 16 0,-17 36-1,0 36 1,0 52 0,0 0-1,0-17-15,0 88 16,0-36-1,35-34 17,36-36-17,35 0 1,0-53 0,-18-18-1,-53-35 1,-35 18-1,0 71 1,0 69 0,0 54-1,-17-88-15,17 35 16,0-36-16,0 19 16,0-19-1,17-17 1,18-53-1,-17 1 1,0 34 0</inkml:trace>
  <inkml:trace contextRef="#ctx0" brushRef="#br0" timeOffset="91456.41">6262 11994 0,'-35'-17'16,"17"17"-1,18 35 17,53-17-17</inkml:trace>
  <inkml:trace contextRef="#ctx0" brushRef="#br0" timeOffset="91904.06">6809 12065 0,'0'0'16,"0"18"-16,0 17 0,-36 35 15,19 1 17,-19 0-17,36-54-15,-35 36 16,17-53-1,18-18 17,0-17-17,18 18-15,17-54 16,71-70 0,18 53-1,-18 70 1,-54 71-1,-34 35 1,-18 0 15,0-17-15,-18-36 0,1-17-1,-1-18 1</inkml:trace>
  <inkml:trace contextRef="#ctx0" brushRef="#br0" timeOffset="94340.96">8096 12118 0,'0'0'0,"0"35"31,0-17-31,18-18 32,52-18-17,-17-35 1,53-53-1,-88 89-15,52-54 16,-70 36 0,0-18-1,0-18 1,-17 71 0,-19 53-1,19 71 1,17 70-1,0-18 1,0-52 0,-35-71-1,35-36 1,-36-17 0,-17-35-1,36 17-15,-36-52 16,35 52-16,-35-52 15,0 34 1,36 72 15,-1 34-15,36 36 0,52-18-1,1-70 1,52-18-1,18-53 1,-17-18 0,17-34-1,-70-19 1,-54 89-16,-17-18 16,-35 106 15,17-18-16,1 18-15,-36 53 32,53-71-32,-36 36 15,36-54 1,18-52 15,35-18-15,-35 18-16,35-36 15,-1-35 1,-34 89 0,0 52-1,-1 53 1,1-17 0,17 17-1,36-70 1,35-18-1,-18-18 1,18-70 0,-18-36 15,-53 19-15,-35-107-1,0 106 1,-35 124 15,0 105-15,35-88-16,-18 54 15,-17 69 1,35-140-16,0 70 16,0-70-1,17-53 16,1 17-31,17-35 16,-17 35 0,0-35-16,-1 36 15,36-54 1,-18 71 0,-17 36-1,-18 52 1,18 0-1,-18-70-15,35 17 16,53 0 0,18-17-1,-18-18 1,36-53 0,-71-18-1,-36 54-15,-17-54 16,0 1-1,-35 34 1,-18 72 15,0 34-15,18 18 0,35-52-16,-18 16 15,18-34-15,0 0 16,71-1-1,35-34 1,-36-19 0,36-34-1,-71 52-15,18-52 16,-35 52-16,17-52 16,-17 34-1,-18 54 1,0 52-1,0-17 1,0 18 0,0-53-1,53-1 1,-1-17 0,1 0-1,18-35 1,-18-36-1,-18 18 1,-35 36-16,18-1 16,-18 36-1,-18 35 1,-17 35 0,17-35-1,36-18 1,0-35-16,52 0 15,36-18 1,17-34 15,-34-19-15,-19-70 0,-17 0-1,-53 88-15,18-53 16,-18 88-1,-53 36 1,-35 88 0,52 0-1,36 52 1,18-69 0,35-54-1,53-35 1,0 0-1,-1-18 1,-52-17 0,-35 17-1,0-52 1</inkml:trace>
  <inkml:trace contextRef="#ctx0" brushRef="#br0" timeOffset="94540.67">11095 12065 0,'0'0'16,"17"0"-1,1 0-15,70-35 16,-17 17 0,35-17-1,-53-18 1,-53 35-1</inkml:trace>
  <inkml:trace contextRef="#ctx0" brushRef="#br0" timeOffset="94723.51">10795 11924 0,'-18'0'0,"36"0"0,-71 0 15,35 0-15,1 0 0,-1 18 16,36-18 31,-1 0-47</inkml:trace>
  <inkml:trace contextRef="#ctx0" brushRef="#br0" timeOffset="96704.4">11730 12330 0,'0'0'0,"-18"0"0,18 17 15,0-34 1,53-1 0,18-53-1,-36 18 1,-17 36-16,-18-107 15,-53 36 1,-36 53 0,-16 53-1,-1 70 17,71-53-32,-1 36 15,19 105 1,17-88-1,53-70 1,35-18 0,35-36-1,1-34 1,-71-1 0,-36 36-16,1-53 15,-18 35 1,-35 124 15,35-54-31,-18 71 16,0-17 15,18-36-31,18 18 16,70-53-1,0 0 1,36-53-1,17-70 1,-88-1 0,-53 36-1,0 35 1,0 71 0,-18 35-1,-17 53 1,35-71-16,-53 53 15,53-35 1,-18-53 15,18-53 1,36-18-17,-19 54-15,1-18 0,17-36 16,36 18-1,-54 53 1,19 35 0,-1 71-1,-17-35 1,52 17 0,-17-88-1,-18 0 1,18-18-1,-35-52 1,52-18 15,-17-1-15,-35 54-16,53-53 16,-36 70-1,0 18 1,-35 18-1,0 35 1,0-36-16,0 1 16,18-18 31,-18-18-47,0 1 0,0-18 15,0-1 1,-18 19-16,-17-1 15,-36 18 1,1 35 15,17 53-15,18 36 0,35-89-16,0 36 15,17 17 1,89-53-1,35-35 1,0-17 0,-17-19-1,-18-34 1,-71-71 0,-35 70-1,0 53 1,-35 18-1,-1 36 1,-17 52 0,36 35 15,17-52-15,35-36-1,53-35 1,18 0-1,-18-17 1,-53-1-16,71-53 16,0-17-1,-71 0 1,-35 0 0,0 70-1,-35 36 1,35-1-16,-17 89 15,17-35 1,0-18 0,17 0 15,-17-18-15,0-17-1,-53-18 1,0 0-1,18 0 1,35-36 0,0 19-16</inkml:trace>
  <inkml:trace contextRef="#ctx0" brushRef="#br0" timeOffset="98488.12">15187 12224 0,'-18'0'0,"36"0"31,0-18-15,-1 0-16,19-52 16,-36-36-1,-18 18 1,0 70-16,-70-70 15,-18 70 1,18 54 0,-18 87 15,71 54-15,35-72-1,0 19 1,88-89-1,0-35 1,54-53 0,-1-17-1,-71-19 1,-52 72-16,17-124 16,-35 53-1,-18 176 16,1 18-15,-1-36 0,18-35-1,0 36 1,88-53 0,18-36-1,-18-35 1,18-18-1,-70-52 1,-36 35 0,0 17-1,0 89 1,-18 105 0,0-17-1,-17 0 1,0-35-1,52-89 32,19-17-47,-1-36 16,35-35 15,-52 89-31,35-54 16,-35 53-16,35 18 15,-1 53 1,-16 36 0,-1-37-1,18 1 1,-35-53-16,-1 18 16,54-18-1,-18-53 1,17-17-1,36-36 1,-18 18 0,-70 52-1,70-17 1,-53 36-16,54 17 16,-54 35-1,-35 53 1,0 0-1,0-52 1,0-19 0,0-34 15,0-36-15,0 35-16,0-35 15,-53-17 1,-35 52-1,-18 36 1,-18 70 15,36 18-31,35 17 32,53-52-17,0-54-15,71-17 16,35 0-1,35-17 1,-71-36 0,19-53-1,-37-53 1,1 0 0,-35 18-1,-18 71 1,-18 70-1,-52 53 17,35 52-32,-1 54 15,36-123 1,0 87 0,0 18-1,71-53 1,-18-52-1,17-36 1,36-18 0,-88 0-16,52-17 15,-17-71 1,-35 89-16</inkml:trace>
  <inkml:trace contextRef="#ctx0" brushRef="#br0" timeOffset="98936.54">17956 11606 0,'0'0'0,"-70"-35"31,52 35-31,18-18 15,18 18 1,123-17 0,-88 17-1,106-18 1,52 18 0,-70 0-1,-123 0 1,-36 0-1,-70 18 1,71-18-16</inkml:trace>
  <inkml:trace contextRef="#ctx0" brushRef="#br0" timeOffset="99188.32">18362 11553 0,'-18'0'0,"1"0"16,-18 0-1,-1 0 1,36 18-16,-35 35 15,35 70 1,-18 36 0,18-35 15,-17 17-15,17-53-1,0-53 1,53-52 15,17-54-15</inkml:trace>
  <inkml:trace contextRef="#ctx0" brushRef="#br0" timeOffset="99836.47">18627 11889 0,'17'-18'0,"-34"36"0,52-54 15,-53 54 16,-35 35-15,0 53 0,36-89-1,-1 54 1,18-36 0,53-35-1,53 0 1,-36-53-1,19 0 1,-54-35 0,-17 71-1,-1-1 1,-17 0 0,0 54-1,0 34 1,-17-52-16,-1 123 15,0-18 1,-17 71 15,0 18-15,-1 17 0,1-52-1,0 17 1,17-159-16,-52 88 15,-18-70 1,-36-53 0,-17-17-1,17-71 1,54-18 0,52-124-1,36 72 1,35 52-1,35-18 1,36 1 0,-54 52-1</inkml:trace>
  <inkml:trace contextRef="#ctx0" brushRef="#br0" timeOffset="100187.58">19191 11871 0,'0'-18'0,"0"36"0,0-53 0,0 17 16,0-17-1,-18 35-15,1 0 16,-1 70 0,-17 107-1,17 34 1,1-52-1,17-106-15,-18 159 16,0-18 0,1-71 15,-19-17-15,19-71-1,17-70 16,0 0-31,17-53 16,1 17-16</inkml:trace>
  <inkml:trace contextRef="#ctx0" brushRef="#br0" timeOffset="100503.62">19138 12100 0,'0'-70'0,"0"140"0,0-176 16,0 36-16,0 17 15,88 18 1,18-1 0,18 36 15,-18 53-15,-89 71-1,-52-54 1,-89 19-1,1-19 1,105-70-16,-17 18 16,17-18-1,18-18 1,36-17 0,17 0-1</inkml:trace>
  <inkml:trace contextRef="#ctx0" brushRef="#br0" timeOffset="101254.45">19791 12012 0,'0'0'0,"17"0"0,1-18 32,17-17-17,-17 35-15,35-35 16,0-18-1,-36 18 1,-17-1 0,-35 36-1,-35 36 1,17 17 0,53-36-16,-36 71 15,19 1 1,17-19-1,0-17 1,53-35 0,0-18-1,52-18 17,19-52-17,-1-19 1,19-52-1,-37 35 1,-87 89-16,-18-19 16,-35 36-1,-36 0 1,36 53 0,17 18-1,18 0 1,18 17-1,0-35 1,-18-36-16,35 19 16,-35-19 15,0 1-15,-53-18-1,18 0 1,17-18-1,0 18 17,18-17-1,36 17-15,-1 0-16</inkml:trace>
  <inkml:trace contextRef="#ctx0" brushRef="#br0" timeOffset="101438.77">20902 12136 0,'0'0'0,"-18"0"63,1 0-32,-1 0-31,1 0 16</inkml:trace>
  <inkml:trace contextRef="#ctx0" brushRef="#br0" timeOffset="105869.42">10195 13176 0,'0'0'0,"-17"0"0,-1 18 0,0 0 16,1-18-16,17 17 16,0 1-16,0-1 15,35-17 17,53-17-17,18-36 1,-35 18-1,-19-36 1,-69 53 0,-36 18-1,-71 0 1,1 71 0,52-18-1,71-35-15,0 34 16,53 1-1,53 18 1,-18 17 0,1 0-1,-89-35 17,-53 18-17,-18-54 1,-88-17-1,18-17 1,53-54 0,0-35-1,88 89-15,-18-36 16,1 53-16,17-18 16,0 36-1,17 52 1,54 1-1,17 17 1,-70-53-16,105 36 16,-35-53 15,71-18-15,-18-53-1,-35-18 1,-18-17-1,-70 53-15,-1-54 16,-17 37 0,-35 34-1,-53 18 1,53 53 0,-18 88-1,53-35 1,0-36-1,88-52 1,35-36 0,1-35-1,17-35 17,-106 53-32,71-53 15,-35-71 1,-54 18-1,-17 53 1,-17 70 0,-54 53-1,18 54 1,36 52 0,17-18-1,0-17 1,52-18-1,37-70 1,-54-18-16,36-18 16,34-35-1,1-17 17,-88-1-17,-18 1 1,-18 52-1,-52 36 1,52 34 0,-17 54-1,35-18 1,17-70 0,54 0-1,35-71 1,0 0-1,17-35 1,-52 17 0,-54 36 15,-52 105 0,17-52-31,1 17 0,-19 1 16,1 52-1,0-71 1,35-34 15,17-1-15,1 1-16,35-54 16,-35 53-16,52-52 15,36-1 1,-35 71-1,-18 36 1,-53-19-16,0 71 16,0-17-1,0-1 17,17-52-17,71-18 1,1-35-1,-54 17-15,71-52 16,-36-1 0,-52 18-1,0 36 1,-18 34 0,0 36-1,-18-35-15,18 52 16,0-34-1,35-19 1,18-17 0,18-35-1,-54-18 17,1 35-32</inkml:trace>
  <inkml:trace contextRef="#ctx0" brushRef="#br0" timeOffset="106041.59">12665 13176 0,'-18'0'0,"36"0"0,-54-17 0,19 17 15,-18 0 1,17 0 0,18 17 15,0 1-16</inkml:trace>
  <inkml:trace contextRef="#ctx0" brushRef="#br0" timeOffset="107203.25">12929 13388 0,'-17'0'0,"17"-18"0,-18 18 16,-17 0 0,17 0-1,18 36 1,-18-19-16,18 36 16,-17 18-1,17-54-15,0 54 16,17-36-1,36-35 1,53-18 0,0-34-1,0-19 17,-53-17-17,-36 17 1,-17 54-1,-17 34 1,-18 36 0,-1 35-1,36 1 1,18-54 0,70-35-1,-17-18 1,17-35-1,-71 36-15,36-36 16,-53 35-16,36-52 16,-19-1-1,-17 53 17,0 36-17,-35 35 1,0 35-1,17-70-15,0 35 16,18 0 0,-17-36-1,17-34 17,0-1-17,17 0-15,19-35 16,-19 36-16,1-36 15,17 18-15,36-36 16,-36 53 0,0 18-1,-35 71 17,0-53-32,0 34 15,0 19 1,0-36-1,0-17 1,0-36 15,18 18-31,-18-17 16,71-72 0,-54 72-16,54-54 15,35 1 1,17 17-1,-35 53 1,-70 70 0,-18 19 15,-18-37-15,18-16-1,0-19 1,53 1-1,-35-18 1,-18-35 0,17 17-16</inkml:trace>
  <inkml:trace contextRef="#ctx0" brushRef="#br0" timeOffset="108152.88">15117 13123 0,'0'-35'0,"0"70"0,0-88 0,0 0 16,0 1 0,0 34-16,-18 0 15,-35 18 1,-18 53-1,-17 71 1,71-89-16,-19 88 16,19 36-1,17-35 1,53-54 0,105-52-1,72-36 1,-19-52-1,-52-36 1,-88 18 0,-71-53-1,-53-18 17,17 123-32,-69-52 15,-72 71 1,1 87-1,105 36 1,71 35 0,18-106-16,52 71 15,-34-70-15,70 69 16,35 36 0,-71-35-1,-70-35 1,-88-1-1,35-70 1,-53 18-16,-52-18 16,105 0 15,35-35-15,36 0-1,52-36 1,1 18-16</inkml:trace>
  <inkml:trace contextRef="#ctx0" brushRef="#br0" timeOffset="110485.77">15822 13317 0,'0'-17'0,"0"34"0,18-34 0,-18-1 16,0 36 15,0-1-31,-36 54 15,36-1 1,0 1 0,0-36-1,89-70 32,-72 17-47,107-52 16,-54-1-1,18-17 1,-70 18 0,-36 105 15,1-18-31,-36 36 16,0 53-1,53-35 1,0-18-1,88-36 1,71-17 0,-36-53-1,1 0 17,-54-17-17,-70-1 1,0 36-1,-88 53 1,35 35 0,0 35-1,36 0 1,17-53 0,53-17-1,-36-18-15,89-18 16,-18-17-1,36-36 1,-1-17 0,-105 35-1,-18 36 1,0 34 15,-35 19-15,35 52-1,0-35 1,0-18 0,17-17-1,-17-36 17,-17-17-17,-19 35 1,19 0-1,-1 0-15,18 53 16,-18 0 0,18-36-1,71-17 17,17 0-17,18-70 1,0-1-1,-18-52 1,-35-18 0,-35-18-1,-18 71 1,0 70 0,0 53-1,-18 0-15,-17 54 16,-18 52-1,18-18 1,17-35 0,18-17-1,35-53 17,-17-18-32,52 0 15,36-18 1,0-53-1,-53 19 1,0-19 0,-53 53-1,-35 54 17,17-19-32,18 1 0,-35 35 15,35 0 1,0-18-1,17-17 1,54-18 0,-53 0-16,87-36 15,-34 1 17,-1-35-17,-52-1 1,-18 53-1,-18 54 17,18-19-32,-17 71 15,-1-35 1,18 0 0,18-17-1,17-36 1,89-36-1,-54 1 1,-17-36 0,-53-34 15,0 87-31,-35-53 0,-53 36 31,-18 70-15,18 54-1,70-19 1,18 18 0,35-35-1,18-35 1,71-18 0,-36-35-1,35-36 1,1 1-1,-54-1 1,-52 53 0,-71 71 15,35-35-15,1 35-1,-19 0 1,19-36-1,17 1 1,53-53 15,0-18-15,52-18 0,-34 1-1,17 52 1,-70 36-1,-18 52 1,-18 18 0,18-17-1,53-36 17,35-35-32,-70 0 15,105-17 1,-52-19-1,17-17 1,-88-17 0,0 17-1,-17 35-15,-36-17 16,35 17-16,0 1 0</inkml:trace>
  <inkml:trace contextRef="#ctx0" brushRef="#br0" timeOffset="110702.59">18027 12876 0,'-18'0'0,"36"0"0,-53 0 16,17-17-16,0-1 15,1 18 1,17 18 15,0-1-31,-18 19 16,0-19-16</inkml:trace>
  <inkml:trace contextRef="#ctx0" brushRef="#br0" timeOffset="110919.18">17216 13229 0,'-36'0'0,"72"0"0,-89 0 16,70 0-1,19 0-15,122 0 16,-122 0 0,105 0-1,-106 0-15,18-17 16,-53-1-1</inkml:trace>
  <inkml:trace contextRef="#ctx0" brushRef="#br0" timeOffset="112002.32">10178 14076 0,'-18'0'0,"36"0"0,-71 0 32,35 0-32,36 0 47,-1 0-47,1 17 15,17-17-15,89 0 16,-1 0-1,71 0 1,106-17 0,-229 17-16,176 0 15,123 0 1,89 0 15,-89-18-15,142 18-1,17 0 1,0 0 0,0-17-1,18-1 1,-141 0 0,140 1-1,-34-1 1,-389 18-16,230 0 15,123-18 1,-35 18 0,-123 0-1,70 0 1,-159 0 15,-52 0-15,-142 0-16,53 0 15,-70 0 1,-36 0 31,0 0-31,1 0-16,-18 0 15</inkml:trace>
  <inkml:trace contextRef="#ctx0" brushRef="#br0" timeOffset="112135.89">19121 13970 0,'-18'0'31,"0"0"-31,-35 0 31,-70 0-15</inkml:trace>
  <inkml:trace contextRef="#ctx0" brushRef="#br0" timeOffset="113403.75">3069 15011 0,'0'-18'62,"0"0"-62,0 1 16,0-1-16,0 0 15,53-52 1,-35 17 0,-18-35-1,0 53 1,0 52 15,0 36-15,0 53-1,0-18 1,0 36 0,0-107-16,0 36 15,0 0 1,0-18 15,-53-17-15,-35 17-1,17 1 1,-17-19 0,70-17-16,36 0 47,-1 0-47,54 0 15,70-35 1,-35 0-1,-53 35-15,88-18 16,-88 18 0,-18 0-1,-35-18 63</inkml:trace>
  <inkml:trace contextRef="#ctx0" brushRef="#br0" timeOffset="113751.2">3775 15046 0,'0'0'0,"17"0"0,1 0 15,-18-18 17,18 18-32,-18-17 15,0-1 1,-18 0 15,0 18-15,1 0 15,17 18-15,-18-18-1,0 0 1,1 0 0</inkml:trace>
  <inkml:trace contextRef="#ctx0" brushRef="#br0" timeOffset="118055.27">5891 14623 0,'-17'0'0,"-36"0"32,35 0-17,18 17 48,0 1-32</inkml:trace>
  <inkml:trace contextRef="#ctx0" brushRef="#br0" timeOffset="118702.08">5768 14728 0,'-18'18'0,"36"-36"0,-53 36 15,17-18 1,0 0 0,36 0 31,0 0-47,35 0 15,35-53 1,35-17-1,-52-1 1,-71 53-16,17-70 16,-34 71-1,-71 17 1,-36 70 15,36 18-15,0 53-1,70-105-15,18 34 16,18 1 0,70-54-1,-18-17 1,54-17 0,-89-1-1,-35 1 1,-70 17-1,-19 35 1,-34 53 0,35 36-1,88-19 1,0-87-16,17 70 31,54-70-15,88-18-1,-1-53 1,-52 0 0,18-35-1</inkml:trace>
  <inkml:trace contextRef="#ctx0" brushRef="#br0" timeOffset="118935.01">6456 14922 0,'0'-35'0,"-18"18"16,36 69-16,-53-122 15,35 88 1,0 17 0,70 35-1,-17-17 1,-18 0 0,1-17 15,-19-36-16,1-18 1,-1-17-16</inkml:trace>
  <inkml:trace contextRef="#ctx0" brushRef="#br0" timeOffset="119152.11">6720 14870 0,'0'-18'0,"0"36"0,-70-18 31,52 17-31,-52 36 15,-19 18 1,-16 52 0,34-35-1,36-35 1,35-35 15,35-36-15,89-35-1</inkml:trace>
  <inkml:trace contextRef="#ctx0" brushRef="#br0" timeOffset="119501">7091 14852 0,'-18'0'31,"1"0"-31,-1 0 0,18 53 15,-18-36-15,1 72 16,-1-54-16,-17 177 16,-18-18-1,0 70 1,18 18 15,-1-70-15,19-159-16,-1 88 15,18-88-15,0 35 16,-18-70 0,18-36-1,53-88 1,-17-35 0,-1 35-16</inkml:trace>
  <inkml:trace contextRef="#ctx0" brushRef="#br0" timeOffset="119820.62">6879 15240 0,'-17'-88'0,"34"176"0,-34-211 15,-1 70-15,18-71 16,106 54 0,-18 17 15,35 35-16,-34 36 1,-72 52 0,-34 18-1,-19-70-15,-87 88 16,17-36 0,18-17-1,70-35 1,36-18 15,-1-18-15,54-35-16</inkml:trace>
  <inkml:trace contextRef="#ctx0" brushRef="#br0" timeOffset="120083.9">7638 14534 0,'0'-35'0,"0"53"31,0-1-31,-18 36 16,0 106 0,1-124-16,-19 54 15,-16 34 1,34-52-1,18-36 1,18-35 0,-1 0-16</inkml:trace>
  <inkml:trace contextRef="#ctx0" brushRef="#br0" timeOffset="120817.7">8079 14887 0,'17'0'0,"-34"0"16,52-17-16,-35-19 16,0 19-16,-18-36 15,-35 35 1,-17 18 0,-18 53-1,17 18 1,-17 34-1,70-87-15,1 53 16,17-1 0,35-70-1,35 0 1,36-70 0,-18-1 15,-35 0-16,-35-17 1,-18 71 0,0 34 15,-18 19-31,18-1 16,0 35-1,0-52-15,0 53 16,0-36-1,53-17 1,18-36 0,-1-17-1,19-36 1,-37-17 0,-34 35 15,-18 35-16,0 36 1,-18 35 0,18 17-1,0-34-15,0 17 16,0 0 0,18-53-1,17 0 1,18-36-1,18-17 1,-71 36-16,17-1 16</inkml:trace>
  <inkml:trace contextRef="#ctx0" brushRef="#br0" timeOffset="121167.85">8502 14570 0,'-18'0'0,"1"0"0,52 0 16,-88 17-16,18 1 0,-18 35 16,35-18-1,1 0 1,52-35 0,0 0-1,-17 0-15,52-52 16,-52-1-1,-18 0 1,-53 17 0,0 36-1,-17 89 1,52-19 0,18 36 15,35-53-16,0-35-15</inkml:trace>
  <inkml:trace contextRef="#ctx0" brushRef="#br0" timeOffset="121667.92">8855 14817 0,'-18'0'15,"0"17"-15,18 1 16,-17 0-16,-1 17 16,18-18-16,0 54 15,0-36 1,0 1 15,0-19-15,-17-17-1,17-17 1,-36-19 0,36-17-1,0-17 1,71-18 0,35 35-1,-71 35-15,88 0 16,-17 18-1,0 71 1,-53 17 0,-53-17-1,-35-1 1,-18 1 0,17-53 15,36-36-16</inkml:trace>
  <inkml:trace contextRef="#ctx0" brushRef="#br0" timeOffset="122284.72">10777 14658 0,'0'-18'0,"0"36"0,0-53 16,-35-1 0,17 36-1,1 0-15,17 71 31,0 52-15,0-17 0,0 35-1,0-105-15,0 69 16,0-52 0,70-53 15,-34-35-16</inkml:trace>
  <inkml:trace contextRef="#ctx0" brushRef="#br0" timeOffset="122535.46">11236 14817 0,'-18'0'15,"1"17"-15,-72 36 31,54-18-31,-71 36 16,53-53-16,-52 70 16,-1 0-1,71-35 1,70-53 15,-18-18-31,54-52 16,-53 52-1</inkml:trace>
  <inkml:trace contextRef="#ctx0" brushRef="#br0" timeOffset="122767.07">11183 14834 0,'35'0'0,"-70"0"0,88 18 31,-35-18-31,-1 53 16,36 35-1,-18 0 1,1-17 0,-36-54-16,17 19 15,1-36 1,0 0 0,17-53-1,-17 35-15</inkml:trace>
  <inkml:trace contextRef="#ctx0" brushRef="#br0" timeOffset="123033.79">11730 14587 0,'0'-17'0,"0"34"0,-18-34 16,-17-1-16,0 53 15,17 36 1,18-36-1,-35 53 1,35-52-16,-36 87 16,1-52-1,35-1 1,0-34 0,0-54 15</inkml:trace>
  <inkml:trace contextRef="#ctx0" brushRef="#br0" timeOffset="126883.36">11871 14975 0,'0'0'0,"-18"0"0,-35 53 16,53-35-1,0 0 1,18-18-16,17 0 16,-17 0-1,105-36 1,1-17-1,-54 18 1,-34-18 0,-54 36-1,-52 17 1,-72 35 0,54 35-1,53 19 1,17 34-1,18-52 1,89-18 0,87-53-1,-70-53 1,52-36 0,-34-34-1,-53 52 16,-36-52-15,-35-1 0,0 36-1,-18 88 1,1 18 0,-19 88-1,36 0 1,-17-18-1,-1-53-15,0 71 16,1-36 0,-1-70-1,18-17 17,0-36-17,0 35 1,71-70-1,-36 35 1,53 18 0,0 35-1,-35 17 1,-35 1-16,17 35 16,-53 35-1,-34-35 1,-72 18-1,18-36 1,53-17 0,0-18-1,53-36 17,36 19-17,-19-1-15</inkml:trace>
  <inkml:trace contextRef="#ctx0" brushRef="#br0" timeOffset="129782.98">13317 14746 0,'0'0'16,"-17"18"-16,-1-18 0,0 0 16,36 0 15,0-18-31,17 18 0,36-53 16,-1-17-1,-70 17 16,-35 53-15,-36 0 0,-35 35-1,18 53 1,88-17 0,36-18-1,69-53 1,-16 0-1,-1 0 1,-71-18 0,-87 36 15,-18 35-15,-18 35-1,88-53 1,-17 36-1,35-1 1,0-52-16,53-1 16,70-17-1,-35-35 1,54-53 0,-19-18-1,-70 0 1,-35 71-16,17-106 15,-35 53 1,0 35 0,-35 70-1,-36 89 1,36 18 0,35-89-1,-36 106 1,36-53-1,18-17 1,53-36 0,17-35-1,35-53 1,-17 0 0,-71 36-16,89-72 15,-106 1 1,-18 71-1,-71 17 1,-35 70 0,53 18-1,36-17 1,70-18 0,17-53 15,54 0-16,17-35 1,-35-18 0,-89 35-16,89-70 15,-88 17 1,-1 54 0,-52 87 15,17-35-31,18 1 15,0-19-15,-35 54 16,17-36 0,18-17-1,0-53 17,18-1-17,-18 19 1,53-72-1,0 19 1,-35 35 0,17 35-1,-18 35 1,1 35 0,-18 1-1,0-18 1,0-35-1,35-18 17,-35-18-32,53-17 15,18-36 1,-18 18 0,-18 18-1,-17 17 16,-18 36-15,0 70 0,0-17-1,0-18 1,53-18 0,35-35-1,18 0 1,70-53-1,-70-18 1,-71 18 0,-17-17-1,-18 52 1,-18 36 0,-52 70 15,17 18-16,53-35 1,0-19 0,70-52-1,18 0 1,71-88 0,-35 0-1,-54 17 1,-35-17-1,-35 35 1,-52 89 15,34-1-31,-17 53 16,17-17 0,18-1-1,0-34 16,-18-19-15,36-52 15,0 35-31,-1-53 16,54-18 0,17-34-1,-17 34 1,-54 53-16,36 1 15,-35 17-15,-1 17 16,-17 54 0,18 17-1,0-17 1,17-18 0,36-36-1,-54-17 1,36 0-1,35 0 1,-17-53 0,-18-35-1,0-18 1,-18-52 0,-17 122-16,-1-87 15,-17 52 1,0 54-1,-17 34 1,-19 89 0,36-71-16,-17 71 15,17-88-15,-18 88 16,18-1 0,0-16 15,53-54-16,17-17 1,19-18 0,-19-36-1,-17-17 1,18-35 0,-36 35-1,-35 0 1,-18 53-1,-35 18 1,18 53 0,35-19-1,0-16 1,35-1 0,18-17-1,-53-1 16,0 1 1,-17-18-17,-1 0-15,-17 0 32,17 0-32,1 0 15,-19-53 1,36 18-1</inkml:trace>
  <inkml:trace contextRef="#ctx0" brushRef="#br0" timeOffset="130069.48">16633 14693 0,'0'0'0,"18"0"31,17 0-15,-17 0-16,123-17 16,-53 17-1,36-18 1,-71 18 0,-36 0 15,-34 0 0,-19 0-15</inkml:trace>
  <inkml:trace contextRef="#ctx0" brushRef="#br0" timeOffset="135416.25">9066 16016 0,'18'0'93,"-18"-18"-77,0 1-16,18 17 0,-1-53 16,1 18-1,-18-36 1,-18 1 15,-52 17-15,34 35-16,-87 18 15,70 0-15,-88 18 16,0 52 0,35 89-1,106-18 1,0 35-1,35-87 1,1-72-16,87 19 16,36-54-1,-36-35 1,36-53 0,-124 88-1,18-52-15,0-54 31,-53 89-31,0-53 16,0 70 0,-35 36-1,0 88 1,35-18 0,0 18-1,52-36 1,19-52-1,35-53 1,-18-18 0,18-35-1,-36-36 1,-52 36 0,-36 70-1,-17 18 1,0 89 15,17 69-15,-17-52-1,35-88-15,-18 52 16,18-52 0,0-36-1,53-52 1,0-1-1,-35 36-15,35-53 16,-36 52-16,36-69 16,0 105-1,0 35 1,-18 53 0,1 53 15,17-70-31,17-36 31,18-35-15,18-35-1,-53-18 1,0-35 0,0-1-1,-35 54-15,52-53 16,36 53-1,0 35 1,-18 53 0,-53 35-1,-35-18 1,0-52 0,0-36 30,0-17-46,0 17 16,0-17 0,-35-35-1,-71-19 1,36 89 0,-19 18-1,1 88 1,18 0-1,17 70 1,53-105 0,17-18-1,54-53 1,-1 0 0,19-53-1,-19-36 1,36-105 15,-53 36-15,-53 52-1,0 18 1,-18 70 0,-35 53-1,18 71 1,35 0-1,0 53 1,0-36 0,35-70-1,71-18 1,-53-35 0,18-35-1,-36-18 1,-17 36-1</inkml:trace>
  <inkml:trace contextRef="#ctx0" brushRef="#br0" timeOffset="135583.07">11042 16175 0,'0'17'0,"-18"1"31,18-36 0,18 1-15,0-1-16,-1 1 0</inkml:trace>
  <inkml:trace contextRef="#ctx0" brushRef="#br0" timeOffset="136099.42">13159 15610 0,'0'0'0,"-53"-17"0,-53-1 15,88 18 1,1-18-16,34 18 31,1 0-31,88 0 16,88 0 0,-36 0-1,19-17 1,-71 17-1,-124 0 17,-53 0-17,36 0 1</inkml:trace>
  <inkml:trace contextRef="#ctx0" brushRef="#br0" timeOffset="136348.9">13511 15557 0,'0'0'15,"-35"0"1,17 36 0,-17 34-1,18 36 1,17-18 0,-18 71-1,18-106 1,0 0-1,18-53 32,-1-18-47,1 1 0,17-19 16</inkml:trace>
  <inkml:trace contextRef="#ctx0" brushRef="#br0" timeOffset="136949.26">13758 15769 0,'18'0'0,"-36"18"31,1-1-31,-1 1 16,0 53 0,18-1-1,0-17 1,0-35-16,36-18 15,-19 0-15,54 0 16,35-71 0,0 1-1,-54 17 1,-34-18 0,-18 54-1,-18 52 32,1-18-47,-18 36 16,-1 71-1,1 17 1,17-35 0,1 35-1,17 0 1,0-106-1,-36-17 1,-52 0 0,-18-18-1,-35 0 1,-35-36 0,141 19-1,17-19 1,89-17 15,34-17-15,-69 52-16</inkml:trace>
  <inkml:trace contextRef="#ctx0" brushRef="#br0" timeOffset="137250.21">14323 15699 0,'0'0'16,"-18"0"0,18 17-16,0 54 15,-35 105 1,17-35 0,-17 53-1,0-53 1,17-52 15,18-54-15,0-53 15,18-35-15,-18 36-16,0-19 0</inkml:trace>
  <inkml:trace contextRef="#ctx0" brushRef="#br0" timeOffset="137565.68">14340 15875 0,'0'-18'0,"0"36"0,18-71 15,35 0 1,53 18 0,-89 17-16,89 18 15,18 0 1,-107 71 15,-70-18-15,-70 53-1,70-89-15,-53 36 16,-17-18 0,87-17-1,107-18 16,-53 0-31,70-53 16,-70 53-16</inkml:trace>
  <inkml:trace contextRef="#ctx0" brushRef="#br0" timeOffset="138215.32">14817 15910 0,'17'0'15,"1"0"1,17-17-16,-17 17 16,70-53-1,0 17 1,-52 1 0,-36 0-1,-36 35 1,19 0-16,-72 0 15,1 70 1,35 1 0,36 17-1,17 0 1,70-70 0,54-18-1,-18-18 1,88-52 15,-36-18-15,-70 17-1,-35-35 1,-70 106 15,-36 53-15,53 18-1,0-54-15,0 19 16,0-19-16,35 54 16,-17-36-1,-1-17 1,-52-18 15,17 0-15,1 17-16,-18-17 31,-1 18-15,19-18-1</inkml:trace>
  <inkml:trace contextRef="#ctx0" brushRef="#br0" timeOffset="138376.57">15610 16069 0,'0'0'16,"0"-18"0</inkml:trace>
  <inkml:trace contextRef="#ctx0" brushRef="#br0" timeOffset="140622.48">12912 15804 0,'0'0'0,"0"-17"0,0-1 15,0 1 1,0 34 15,0 1-15,0 17-16,0 0 0,0 71 15,35 18 1,18-54 0,17-52-1,54-36 1,-1-35-1,54-88 17,-54 35-17,-70 36 1,-18 35 0,-17 35-1,-18 70 1,35 89-1,-17-53 1,17-36 0,18-52-1,0-18 1,71-88 0,-107 70-16,89-88 15,17-17 1,-52 17 15,-36 71-15,-35 123 15,0-53-31,0 53 16,36 18-1,-1-35 1,0-71-1,36-18 1,-1-35 0,-52 18-16,70-53 15,-53-1 1,-17 37 0,0 52-1,-18 17 1,0 54-1,0 87 17,0-105-17,0-35 1,70-18 0,1-35-1,52-53 1,-105 70-16,70-88 15,-53 53 1,-35 18 0,0 88 15,0-36-15,-17 19-16,17 34 0,0-17 15,0-18 1,53-35-1,0-17 17,17-54-17,1-35 1,-71 71 0,0 0-1,-36 88 16,36-36-31,0 36 16,0 36 0,0-72-1,53-34 17,-35-1-17</inkml:trace>
  <inkml:trace contextRef="#ctx0" brushRef="#br0" timeOffset="141648.96">16475 15699 0,'0'0'0,"-18"0"32,0 0-17,18 17 1,0 1 0,0 35-1,0 17 1,0 19-1,0-72 1,0 1 0,0-1-1,0-69 17,0 34-32,36-35 15,-1-18 1,36-52-1,-19 70 1,-16 53 0,17 18-1,-36 70 1,1-18 0,-18-34-16,18 34 15,-18-34 1,17-36 31,1-53-32,35-36 1,-36 72-16,36-71 16,53-1-1,-18 72 1,-35 34-1,-17 72 1,-36-1 0,0 0-1,0-17 1,35-71 15,18-36-15</inkml:trace>
  <inkml:trace contextRef="#ctx0" brushRef="#br0" timeOffset="142015.28">17657 15769 0,'0'-17'31,"17"-1"-31,-17 0 15,18 18-15,35-53 16,-36-17 0,1-1-1,-53 71 17,17 18-32,-52 70 15,34 0 1,36 18 15,0-18-15,53-70-1,53-18 1,-88 0-16,87-35 16,19-54-1,-71 54-15</inkml:trace>
  <inkml:trace contextRef="#ctx0" brushRef="#br0" timeOffset="142234.68">18292 15363 0,'0'-35'0,"0"-18"0,0 141 0,0-211 15,-36 158 1,-17 89 0,36-1-1,-19 18 1,36-105-1,-17 34-15,17-52 16,0 17 0,88-35 15,-70-18-31,35-17 16</inkml:trace>
  <inkml:trace contextRef="#ctx0" brushRef="#br0" timeOffset="142648.88">18574 15293 0,'-18'0'0,"0"0"15,1 18-15,-36 70 16,35-53-16,1 71 16,17-89-16,0 72 15,0-19 1,0-34 15,17-54 0,1-17-15,-18 17-16,53-35 16,0-18-1,17 71 1,-34 0-1,-19 71 1,-17 0 0,0-18-1,0-36 1,-17-17 0,-36 0-1,35-17-15</inkml:trace>
  <inkml:trace contextRef="#ctx0" brushRef="#br0" timeOffset="142814.41">18045 15575 0,'0'0'0,"-18"0"16,36 0-1,17 0 1,-18 0-16,160-18 15,35-17 1,-160 18-16</inkml:trace>
  <inkml:trace contextRef="#ctx0" brushRef="#br0" timeOffset="143181.68">18962 15452 0,'0'17'0,"-35"36"16,-18 18-1,17 17 17,36 0-17,0-53 1,36-17 0,-19-18-16,71-18 15,-17-17 1,17-35-1,-70-1 1,-18 18 0,-18 35-16,-52-17 15,-19 35 1,37 35 0,34 18-1,18-17 1,70-19-1,-52-17 1</inkml:trace>
  <inkml:trace contextRef="#ctx0" brushRef="#br0" timeOffset="143900.2">19526 15610 0,'106'-53'16,"-212"106"-16,230-106 0,-107 18 15,-17-35 1,-53 70-1,-17 17 1,-18 71 0,17 18-1,53-53 1,18 0 0,71-53-1,-18 0 1,53-53 15,-36-35-15,-52 0-1,35-89 1,-18 1 0,-17 70-1,-18 89 1,0 52-1,-71 124 1,18-1 0,53-17-1,0-52 1,53-54 0,35-35-1,71-18 16,-106 1-15,-18-1-16,71-35 16,-53 0-1,-53 0 1,-53 53 15,36 36-31,17-19 16,0 71-1,35-35 1,-17-17 0,-18-19-1,-71-17 17,53 0-17,1 0-15,-1-35 16</inkml:trace>
  <inkml:trace contextRef="#ctx0" brushRef="#br0" timeOffset="144732.79">21167 15399 0,'0'-18'16,"0"36"-16,0-54 0,0-16 15,-36 16 1,19 36-16,-19 0 16,-52 71-1,53-36-15,-36 71 16,36-36 0,35-17-1,53-35 1,18-18-1,52-18 17,-105 18-32,52-53 15,-52-35 1,-18-18 0,-35 36-1,-1 35 1,36 17-16,0 0 15,53-17 1,71-35 0,-18 17-1,-1-18 1,-52 53 0,-53 71 15,0-17-16,-35 52 1,0 35 0,17 36-1,-17 17 1,35 1 0,-18-1-1,1 1 1,17-89-1,-18 0 1,0-70-16,-17-18 16,0 0-1,17 0-15,-17-53 16,17-18 0,18-105-1,53-18 1,18 53-1,70-36 17,-35 89-17,-36 35 1,-35 53 0</inkml:trace>
  <inkml:trace contextRef="#ctx0" brushRef="#br0" timeOffset="157696.43">12118 16916 0,'-18'-18'0,"36"36"0,-36-71 0,18 17 0,-17-34 16,-1 35 0,0 70 15,18-17-31,-17 158 16,17-17-1,-36 17 1,19-141-16,-1 159 15,18-105 1,0-72 0,53-52-1,71-71 1,-54 0 0,-35 71-16,36-88 15,-18 70 1,-18 70-1,-17 54 1,-18-1 0,0 36 15,17-18-15,36-70-1,0-18 1,18-53-1,17-35 1,-35-18 0,-18-106-1,-17 89 1,-18 35 0,-18 158 15,1-34-31,-1 34 15,18-17-15,0 106 16,0-36 15,18-17-15,70-71 0,35-35-1,36-70 1,-106 52-16,53-52 15,0-36 1,-89 35 0,-17 18-1,-70 71 1,-19 35 0,54-35-16,-53 105 15,70-35 1,18 0-1,71-70 1,35-18 15,52-71-15,-16-34 0,-37-36-1,-52 17 1,-53-88-1,0 159 1,0 36 0,0 70-1,-17 88 1,-19 0 0,19-53-1,-1 0 1,18-35-1,0-106 48,18 0-47,35 18-1,70 0 1,-88 35-16,36 0 15,-36 0-15,89 53 16,-89 0 0,-53 17-1,-105 1 1,-1-18 0,-17-18-1,124-35-15,-54 0 16,53-35-1,18-18 1,89 0 0</inkml:trace>
  <inkml:trace contextRef="#ctx0" brushRef="#br0" timeOffset="160487.04">14570 17110 0,'-18'17'15,"36"-34"-15,-54 52 0,19-35 0,-1 0 16,18-18 15,35-17-15,36-35 0,17-19-1,-70 72-15,-18-36 16,0 35-16,0-35 15,-35 53 1,-71 53 0,18 71-1,70-54 1,18-17 0,70-35-1,19-18 1,-54 0-1,-17 0 1,-18 17 15,-53 36-15,17-17-16,-34 69 16,35-16-1,17 16 1,36-87-1,70 0 1,18-71 0,-71 35-16,124-88 15,-36-35 1,-52 18 0,-36-71-1,-35 70 1,0 89-1,-18 0-15,1 35 0,-19 17 16,-52 124 15,53 36-15,17-36 0,18 18-1,35-89 1,1-52-16,52-1 15,106-17 1,18-70 0,-71-1-1,-71 1 1,-70-1 0,0 54-16,-35 17 15,-53 35 1,0 53-1,70-17 1,18 17 15,53-71-15,-35-17-16,70 0 16,-71 0-16,89-17 15,0-54 1,0-17-1,-88 18 1,-1-19 0,-17 107 15,0 0-31,0 70 16,0-35-1,-17 35 1,17-70-1,0-1-15,0-34 47,17-19-31,36-34 0,-35 52-16,17-35 15,53-35 1,-17 70-1,-54 36 1,-17 53 0,0-1-1,0-17 1,0-35 0,18-18-1,35-18 1,0-17-1,17-36 1,19-17 15,-36 35-15,-18 53 0,-35 18-1,0 70 1,-18 0-1,18-35 1,18 0 0,-1-53-16,54 18 15,52-18 1,19-53 0,-54 0-1,0-35 1,-88 70-1,0-35-15,-53 0 16,-17 71 0,-19 52 15,72 18-15,17-35-1,0-35-15,17 0 16,1-1-16,70-17 15,53 0 1,0-53 0,-52 18-1,-37-53 1,-34 0 0,-18 70-1,0 53 1,-35 18-1,-18 18 1,18-18 15,17-36-15,18 1-16,18-18 31,35-35-15,-53 17-16,35-35 15,18 0 1,35-53 0,-70 89-16,52-18 15,-17 17 1,-35 88 0,-18-17-1,0 36 1,0-37-1,0-34-15,53 0 16,-36-18 0,54 17-1,-18-17 1,17-70 0,18-36-1,-52-53 1,17-35-1,-36 71 1,-17 52 0,-53 124 15,36-18-31,-19 71 16,36 53-1,0-18 1,0-35-1,36-71 1,52-17 15,35-18-15,19-18 0,-37-52-1,-69 17 1,-19-18-1,-34 71 1,-19 0 0,1 88-1,35-52 1,0 17 0,0-18-1,0-18 1,-18-17 31,1-17-16,-18-18-15,17 17-16</inkml:trace>
  <inkml:trace contextRef="#ctx0" brushRef="#br0" timeOffset="160711.6">17921 16933 0,'0'0'16,"0"-17"-16,18-1 0,35 18 16,-18 0-16,141-35 15,1 17 1,-71 18-1,-54-18 1</inkml:trace>
  <inkml:trace contextRef="#ctx0" brushRef="#br0" timeOffset="160904.35">19015 17057 0,'0'0'0,"0"-18"63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2T02:54:28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5856 882 0,'18'0'15,"17"0"1,-17 0-16,-1 0 15,1 0 17,0 0-17,17-35 1,-35-1 0,0 19-16,0-36 15,-18 18 1,-52 35-1,-19 0 1,-34 52 15,52 19-15,19 35 0,52-71-16,0 18 15,0 18 1,52-71-1,37 0 1,16-36 0,1-34-1,-35-1 1,-54 36 0,19 0-1,-36 17 1,0 36 31,0 52-47,0 18 31,0 71-15,-18-18-1,0 53 1,18-141-16,0 124 15,0-124-15,-17 123 16,17 36 0,-18-71-1,1 70 1,-19-34 0,1-89-1,35-70-15,-53 34 16,0-34-1,-53-53 1,-35-71 15,53-17-15,-18-89 0,106 141-16,-17-123 15,17-88 1,52 88-1,90 18 1,-1 70 0,0 0-1,-106 88-15,53-35 16,-35-17 0,-35 70-1,17-18 1,-17 1-1</inkml:trace>
  <inkml:trace contextRef="#ctx0" brushRef="#br0" timeOffset="899.49">6332 1164 0,'0'0'0,"18"0"0,0-17 16,17-1-16,18-17 16,0-36-1,-53 18 1,-36 0 0,-16 53-1,34 0-15,-35 0 16,0 71-1,18-1 1,35 36 15,0 0-15,17-71 0,1-17-16,35 0 15,70-18 1,1-36-1,-18-34 1,17-54 0,-52-52-1,-71 17 1,0 53 0,0 53-1,-35 71 16,17 70-15,18-53 0,-35 142-1,35-36 1,0-18 0,53-70-1,35-35 1,-35-18-1,-18-18-15,35-52 16,-52-18 0,35-89-1,-35 54 1,-18-18 0,0 88-1,0 35 1,0 71-1,0 70 17,0 1-17,-18 35 1,18-124-16,0 36 16,0-36-16,0 35 15,0-34 1,35-36-1,-35-18 1,0-17-16</inkml:trace>
  <inkml:trace contextRef="#ctx0" brushRef="#br0" timeOffset="1167.71">6932 917 0,'0'0'0,"-18"0"16,-34 18-16,104-18 47,19-35-31,35 17-1,-18 0 1,-53 18-16,1-17 15,-19 17-15,1 0 16,-18 17 0,0 19-1</inkml:trace>
  <inkml:trace contextRef="#ctx0" brushRef="#br0" timeOffset="1949.83">7479 1111 0,'53'0'16,"-36"0"-16,1 0 15,35-17 1,18-54 0,-54 53-16,1-17 15,-18-18 1,0 36-1,-53 17 1,0 17 0,-18 71-1,36 18 1,35 0 0,0-71-1,71 1 1,-18-36-1,35 0 1,0-36 15,0-17-15,-35-17 0,18-36-1,-36 35 1,18 36-1,-18 18 1,18 52 0,-18 18-1,1 35 1,-36 18 0,0-36-1,-36 19 1,19-72-1,-19-17 1,36-53 31,0-53-31,53 1-1,-35 69-15,0-70 16,17 71-1,18 0 1,-18 35 0,-17 0-1,35 18 1,-53-1-16,17-17 0</inkml:trace>
  <inkml:trace contextRef="#ctx0" brushRef="#br0" timeOffset="2416.09">8819 1023 0,'0'0'0,"18"0"0,70-53 31,-35 18-15,-53-18-1,0 35 1,-53 18-1,-35 0 1,-18 71 0,36-18-1,70 0 1,106-36 15,-71 1-15,35 0-16,1 35 15,-18-1 17,-53-16-17,-18 17 1,-35-18 0,-53 0-1,54-35 1,16 0-1,-17 0 1,36 0 0,-36 0-16</inkml:trace>
  <inkml:trace contextRef="#ctx0" brushRef="#br0" timeOffset="3018.63">6068 1746 0,'0'0'0,"-18"18"0,-176 0 31,159-18-15,35 17-16,-18-17 16,89 0 15,-36 0-31,159 0 15,0 0 1,124 0 15,-36 0-15,123 0 0,-299 0-16,229 0 15,54-53 1,-90 36-1,-122-1 1,-1 18 0,-105 0-1,-71-18 1,17 18 62</inkml:trace>
  <inkml:trace contextRef="#ctx0" brushRef="#br0" timeOffset="3158.12">8908 1693 0,'-53'18'31,"35"-18"-31,0 0 15</inkml:trace>
  <inkml:trace contextRef="#ctx0" brushRef="#br0" timeOffset="16882.3">2540 3757 0,'18'0'32,"-18"-18"-32,35 1 15,0-36 1,-35 0-1,0 0 1,-88 0 0,17 53-1,-70 0 17,-17 71-17,69-18 1,-16 52-1,69-16 1,36-1 0,0-35-1,0-36-15,53 19 16,18-36 0,52-53-1,1 0 1,52-35-1,-88 35 1,18-35 0,-106 70-1,18 0 17,-18 54-1,0-19-31,0 18 15,0 89 1,0-1 0,0 89-1,0 35 1,-36-35 0,19 105-1,-18-17 1,-1-35-1,1-71 1,0 0 0,17-71-1,0-70 17,-70-35-17,18-36 1,-54-88-1,36-35 1,0-106 0,53 18-1,35-18 1,35 0 0,35 53-1,54-35 1,-18 70-1,35-18 1,0 72 0,-71 34 15,-34 36-15,-36 17-1,17 1 1,1-1-1,35 18 1</inkml:trace>
  <inkml:trace contextRef="#ctx0" brushRef="#br0" timeOffset="17647.08">3052 3739 0,'0'0'0,"0"18"16,17-18 15,1 0-31,17-53 32,-17 53-32,-1-53 15,1 36-15,0-36 16,-18-18-1,-18 36 1,-53 35 0,36 0-1,-35 88 1,52 0 0,18 36-1,0-54 1,53 1-1,0-36 1,35-35 0,0-18-1,18-34 17,-35-1-17,-19-71 1,-34-17-1,-18 18 1,0-19 0,0 54-1,-18 71 1,18 122 15,0 1-15,0-53-16,0 106 15,0-53 1,0 0 0,18-36 15,35-17-31,-18-35 31,18-18-15,18-71-1,-54 36 1,1 0-16</inkml:trace>
  <inkml:trace contextRef="#ctx0" brushRef="#br0" timeOffset="17963.75">3510 3581 0,'0'0'0,"-53"0"31,71 0-15,-1 0 0,19 0-1,70-36 1,-89 36-16,54 0 15,-18-17 1,-36-1 0,1 18-1,17 0 1,1 0 0,-19-18-16</inkml:trace>
  <inkml:trace contextRef="#ctx0" brushRef="#br0" timeOffset="18280.78">4198 3334 0,'0'0'0,"-35"0"31,17 0-16,36 0 1,35 0 0,53-36-1,35 19 1,-18 17 0,-52 0-1,-36 0 1,-53 0 15,-17 0-31,17 17 0,1-17 16</inkml:trace>
  <inkml:trace contextRef="#ctx0" brushRef="#br0" timeOffset="18563.96">4427 3334 0,'-17'0'16,"-1"0"-1,0 0 1,1 53 0,17 52-1,-35 37 1,-1-54 0,-17 35-1,53-105-15,-17 35 16,-1 0-1,36-53 17,35-36-17,-36 36 1</inkml:trace>
  <inkml:trace contextRef="#ctx0" brushRef="#br0" timeOffset="18981.33">4480 3828 0,'18'0'15,"0"0"1,-1 0-16,36 0 16,0-18-1,35-35 1,-70 18-1,-1-18 1,-17 35 0,-17 18-16,-36 0 15,-35 0 17,35 53-17,0 18 1,35 17-1,18-35 1,0-36-16,36 19 16,16-19-1,37-17 1,-1-17 0,0-19-1,-53 1-15</inkml:trace>
  <inkml:trace contextRef="#ctx0" brushRef="#br0" timeOffset="19915.16">4992 3687 0,'0'0'16,"0"-18"-16,17 0 15,-17 1-15,36-1 16,17 0-1,0 18 1,-18 0 0,0 71-1,-35-53-15,0 52 16,0 1 0,-53 34-1,0-52 1,0 18-1,53-89 32,36-35-47,17-17 32,35-36-17,-18 0 1,-52 89-16,0-19 15,17 1 1,-35 53 15,-18 17-15,1 35 0,-19 19-1,36-72-15,0 36 16,0 18-1,18-54 1,35-17 0,35-17-1,18-36 17,-18-35-17,-17-18 1,-36-35-1,-17 17 1,-18 1 0,0 70-1,0 0 1,0 71 15,0 70-15,-18 18-1,-17 35 1,35-106-16,0 71 16,-18 17-1,18-35 17,0-35-17,18-17 1,17-36-1,-17 0-15,17 0 16,35-53 0,1-35-1</inkml:trace>
  <inkml:trace contextRef="#ctx0" brushRef="#br0" timeOffset="20215.83">5539 3669 0,'-18'0'16,"36"0"0,17-18-1,0 18-15,71 0 16,-18 0-1,0-17 1,-52 17 0,-19 0-1,1 0 1,-18-18 0,0 0-1</inkml:trace>
  <inkml:trace contextRef="#ctx0" brushRef="#br0" timeOffset="21130.87">6914 3369 0,'0'0'0,"18"-18"16,-18-17-1,0 17-15,0 1 32,-18 34-17,1 1-15,-36 53 16,35-54-16,-70 142 15,35-53 1,18 53 0,35-36-1,0-52 17,88-36-17,36-17 1,-1-36-1,-17-53 1</inkml:trace>
  <inkml:trace contextRef="#ctx0" brushRef="#br0" timeOffset="21512.78">7408 3334 0,'0'0'16,"18"-18"-16,0 0 0,17-17 16,-17 35-16,52 0 15,54 53 17,-36 35-17,35 36 1,-70-36-1,-35 35 1,-71 19 0,-18-54-1,-35 0 1,54-35 0,34-53-1,0 0 1,18-35-1,0 17 1</inkml:trace>
  <inkml:trace contextRef="#ctx0" brushRef="#br0" timeOffset="22248.28">8961 3739 0,'0'0'0,"-159"0"32,141 0-32,-17 0 15,0 0 1,17 0-1,36 0 17,35 0-32,52 0 15,107 0 1,35-17 15,-194 17-31,141 0 16,35 0-1,-35 0 1,-88 0 0,-18 0-1,-70 0 1,-18-18 0,0 1-1,0-19 1,-18 1-1</inkml:trace>
  <inkml:trace contextRef="#ctx0" brushRef="#br0" timeOffset="22830.1">9984 3281 0,'0'0'0,"-53"-35"31,35 35-31,18 17 31,0 36-15,0 0 0,71 18-1,17-19 1,-53-34-16,106 35 15,0-35 1,-35-1 0,18-17-1,-36 0 17,-53 0-17,-88 18 16,-35 17-15,0 18 0,0 0-1,52-35-15,-70 52 16,71-52-16,-88 70 16,35-17-1,-1-1 1,54-52-1,35-36 32,18 1-47,-1 17 0,19-53 32,-1 17-32</inkml:trace>
  <inkml:trace contextRef="#ctx0" brushRef="#br0" timeOffset="24748.86">12065 3034 0,'-18'0'16,"18"18"-1,0-1-15,0 1 16,0 17 0,0-17-16,36 17 15,-1-17 1,35-18 0,-17 0-1,53-36 1,-18-34-1,-52 35 1,-36-18 0,0 35-1,-18 18 17,-17 18-17,17 35 1,18-18-16,0 124 15,0 17 1,0-53 0,0 1-1,0-54 1,0-34 0,-53-36-1,0-36 1,-53-34-1,18-18 1,18 17 0,52 36-1,36 88 32,52 35-31,1-35-1,35 17 1,-89-70-16,89 0 16,-35 0-1,35-52 1,-18-54 0,-53-18-1,0-70 1,1 18-1,-1 70 1,-35 88 0,0 107 15,0 16 0,0-52-31,0 124 16,-18-19-1,18-69 1,0-19 0,53-35-1,0-35 1,53-35 0,-53 0-1,-36-18 1,-17-35-1</inkml:trace>
  <inkml:trace contextRef="#ctx0" brushRef="#br0" timeOffset="24962.63">12682 3369 0,'0'0'31,"-35"0"-31,70 0 15,18 0 1,53-18 0,-71 1-16,124-19 15,-71 36 1,36-35 0,-107 35-16</inkml:trace>
  <inkml:trace contextRef="#ctx0" brushRef="#br0" timeOffset="25281.16">14217 3263 0,'0'0'0,"0"-17"16,0-1-16,18 18 15,-18 18 1,0 52 0,-36 1-1,19 52 1,-1-35 0,0-70-16,1 35 15,-1-35 1,71-18 15,18-53-15</inkml:trace>
  <inkml:trace contextRef="#ctx0" brushRef="#br0" timeOffset="25695.88">14623 3263 0,'0'0'0,"17"-35"15,-70 53 17,0 17-17,1 35 1,34-34 0,18-1-1,53-17 1,-36-1-16,36-17 15,36 35 1,-37 1 0,-16-1-1,-36 18 17,-36-18-17,-69 1 1,16-36-1,19 0 1,17 0 0,18-53-1,17 17 1,0-52 0</inkml:trace>
  <inkml:trace contextRef="#ctx0" brushRef="#br0" timeOffset="25896.98">14287 3016 0,'0'0'0,"-52"-17"32,34-1-32,18 0 15,18 18 16,70 0-15,-71-17-16</inkml:trace>
  <inkml:trace contextRef="#ctx0" brushRef="#br0" timeOffset="27862.55">16334 3263 0,'0'-35'0,"0"70"0,0-88 16,-18-35-1,18 70-15,-18-34 16,-17 34 0,17 18-1,1 0-15,-36 53 16,35 53 15,18 70-15,0-17-1,0-53 1,35-18 0,-17-71-16,53-17 15,-1 0 1,54-52 0,-36-19-1,18-88 1,-36-35-1,-52 159-15,0-71 16,-18 18 0,0 70-1,-36 106 32,19-52-47,-1 34 16,0-17-16,1 71 15,-1-71-15,18 52 16,0 1 0,53-70-1,0-19 1,88-34 0,-17-54-1,-19-17 1,-16-36-1,-72 36 1,-17 70 0,-70 36-1,17 88 1,53 0 15,0-36-15,70 19-1,-34-37 1,-36-16 0,-36-72 15,1 1-15,-36-35-1,54 52-15,17 0 16,-53 18-1,35 18 1,18 35 0,71 0-1,17-36 1,53-17 15,18 0-15,-18-52-1,-18-37 1,-70 19 0,0-54-1,-53 54 1,-35 70 15,17 0-31,-17 53 16,0 52-1,17 1 1,18-53 0,53 18-1,88-71 1,-35 0 15,88 0-15,-70-53-1,17-18 1,-71-35 0,-52 1-1,-71 69 1,-18 36 0,-52 18-1,35 70 1,35-17-1,35 35 1,18-71 0,18-17-1,52-18 1,1 0 15,35-71-15,0-35-1,-18-53 1,-53-17 0,-17 88-1,-1 17 1,-34 89 15,-1 0-31,-17 123 16,17 0-1,18 17 1,0-69 0,35-1-1,36-70 1,-18-18 15,35-36-15,-17 1-16</inkml:trace>
  <inkml:trace contextRef="#ctx0" brushRef="#br0" timeOffset="28679.73">19350 3651 0,'0'0'0,"0"18"0,17-18 0,1 0 16,35 0-1,-35 0-15,35-35 16,17-36 0,18-88-1,-17 18 1,-36-35 15,-17 70-15,-1 18-1,-34 105 1,-36 54 0,0 52-1,18 1 1,-1 35 0,36-36-1,18-35 1,88-52-1,-18-36 1,18-18 0,0-53-1,-36-34 1,-34 16 15,-19 36-15,-17 124 15,-17 0-15,-1-54-16,18 71 15,0-35 1,71-35 0,34 0-1,-34-36 1,35-35-1,-89 18-15,19-71 16,-36 18 0,-36 0-1,-34 70 1,-54 36 15,19 34-15,52 1-1,17-53 1,36-17 15,0-1-31</inkml:trace>
  <inkml:trace contextRef="#ctx0" brushRef="#br0" timeOffset="28945.99">19597 3157 0,'0'0'0,"-35"0"0,-36 0 16,177 0 15,-53-17-15,53 17-16,-36 0 0,159-36 31,-17 36-15,-106-17-1,0 17 1,-89 0 0,-87 0 15,35 0-31</inkml:trace>
  <inkml:trace contextRef="#ctx0" brushRef="#br0" timeOffset="30645.76">6138 5433 0,'18'-18'47,"0"18"-47,-1-18 0,1 1 15,0-36 1,-36 0 0,-53 35-1,-35 18 1,-17 36 0,52 17 15,-17 52-16,71-34 1,17 17 0,88-53-1,-18-35 1,54-52 0,-89 34-16,36-35 15,-1-18 1,-52 18-1,0 36 1,-18 70 15,0-18-31,0 71 16,0 70 0,17 54 15,1-54-16,-1 89 1,19 70 0,-36-106-1,0-88 1,-53 35 0,-18-52-1,-52-71 1,-18-53-1,88 0-15,-124-106 16,19-70 0,87 35-1,71-71 1,71 0 15,52 18-15,-70 124-16,194-195 15,-18-17 1,-88 123 0,-35 18-1,-106 53 1,-35 70 0,-53 18-1,70 0-15,-35 35 16,18 54-1,35 34 1,18-35 0,52-17-1,-52-54-15,105-17 16,1-17 15,52-89-15,18-35-1,-106 17 1,-17-34 0,-54-19-1,-17 54 1,0 105 0,0 36-1,-35 105 1,-18 54-1,36-1 1,17-35 0,53-53-1,-18-52 1,53-36 15,0-53-15,-35 0-1,-53 18-15,18-54 16,-18 54-16</inkml:trace>
  <inkml:trace contextRef="#ctx0" brushRef="#br0" timeOffset="30813.46">7003 5362 0,'0'0'0,"-18"0"16,18 18-16,18-18 15,35 0 1,52-18 0,19-35-1,-36 18 1,-53 17-16</inkml:trace>
  <inkml:trace contextRef="#ctx0" brushRef="#br0" timeOffset="31980.46">8396 5680 0,'0'0'0,"0"17"0,0 1 16,53-18-1,18-53 1,-1 0-1,-52 18-15,88-89 16,-1-70 0,-52 53-1,-53-35 1,0 123 15,-70 53-15,-1 71-1,71-36-15,-17 88 16,-19 36 0,36-36-1,18-52 1,70 0 0,71-71-1,-71 0 1,18-71-1,-36-17 1,-52-18 0,0-53-1,-18 18 1,0 106 15,-36 123 0,36 18-15,-35 35 0,35-106-16,-17 71 15,-1-71-15,18 54 16,0-19 0,-18-70-1,18-35 16,18 17-31,52-70 16,-17 0 0,18-18-1,-36 88 1,1 18 15,-36 53-15,17 53-1,1-35 1,-1-18 0,54-18-1,17-17 1,0-36 0,71-53-1,-53-17 1,-35 0-1,-54-36 1,-17 54 0,-17 70-1,-54 53 1,-17 70 15,70 1-15,18-71-1,35 17 1,71-70 0,0 0-1,-18-53 1,-35-17 0,-53-1-1,-53 1 1</inkml:trace>
  <inkml:trace contextRef="#ctx0" brushRef="#br0" timeOffset="32248.69">8467 5256 0,'0'0'0,"-36"18"0,-17-18 15,36 0 1,52 0 0,53 0-1,89-18 1,17-17 0,-18 0-1,-105 35 1,-54 0-16,19-18 15</inkml:trace>
  <inkml:trace contextRef="#ctx0" brushRef="#br0" timeOffset="32813.08">11412 4974 0,'0'0'15,"-105"-17"17,122 17-17,71-36 1,36 19 0,-71 17-16,141-18 15,35 18 1,-105 0-1,-89 0 1,-35 35 0,-53 1-1,0-19 1</inkml:trace>
  <inkml:trace contextRef="#ctx0" brushRef="#br0" timeOffset="33095.68">11942 5009 0,'0'-17'16,"-18"17"15,18 17-31,-35 54 16,17 35-1,0 35 1,-17 0-1,17-53 1,18-52-16,-17 16 16,17-34-1,53-71 17,-36 18-17</inkml:trace>
  <inkml:trace contextRef="#ctx0" brushRef="#br0" timeOffset="33478.42">12153 5415 0,'0'0'0,"18"0"16,-1 0-1,54 0 1,-53 0-16,70-53 15,-35 18 1,-53-18 0,0 18-1,-71 17 1,54 18-16,-72 18 31,19 70-15,52 0-1,1 18 1,17-53 0,35 0-1,71-36 1,-18-17 0,0-52-1,-17-1 1</inkml:trace>
  <inkml:trace contextRef="#ctx0" brushRef="#br0" timeOffset="34329.37">12735 5309 0,'0'-17'0,"0"34"0,0-52 32,0 17-17,0 1 1,71 17-1,-54 0-15,125 0 16,-37 35 0,-69 18-1,-54 35 1,-88 0 0,18 1-1,35-54 1,35-35-1,18-18 1,71-52 0,0-1-1,52-35 1,1 18 0,-107 53 15,-34 35 0,-1 17-31,0 19 16,-35 69-1,53 1 1,0-35 0,18-18-1,53-53 1,-1 0-1,54-35 1,34-71 0,-87 35-1,-1-88 1,-17-17 0,-35 53 15,0 17-16,-18 88 1,-18 18 0,-17 88-1,17 71 1,-17 0 0,17-36-1,18 1 1,0-36-1,53-70 1,35-18 0,18-36-1,-35 1 1,-54-53 0</inkml:trace>
  <inkml:trace contextRef="#ctx0" brushRef="#br0" timeOffset="34578.81">13635 5221 0,'0'0'0,"17"0"32,54 0-17,35-18 1,-18 1-1,0-1 1,-70 18-16,0 0 16,-18-17 15</inkml:trace>
  <inkml:trace contextRef="#ctx0" brushRef="#br0" timeOffset="35561.44">15416 5609 0,'0'0'0,"-17"0"16,-1 0-1,53 0 17,-17 0-32,35-35 15,70-36 1,-17-17-1,35-35 1,-123 87-16,35-105 16,-53 18-1,-18-1 1,-17 54 15,-18 52-15,0 89-1,-35 123 1,35 70 0,18-17-1,17 71 1,0-1 0,1 18-1,17-35 1,-18-88-1,18-71 1,35-70 0,36-71-1,53-71 1,-89 36-16,124-142 31,-54 19-15,-69-125-1,-125 19 1,-34 70 0,-89-36-1,54 107 1,140 105-16,-35-35 16,35 36-1,54-36 1,34 0-1,71-18 1,-52 36 0,-54 17-16,71-34 15,-53 34 1</inkml:trace>
  <inkml:trace contextRef="#ctx0" brushRef="#br0" timeOffset="35946.87">16192 5203 0,'-52'0'16,"34"0"-1,18-35 1,53 18 0,53-19-1,0 36 1,70 36-1,-106 52 1,-70 0 0,-35 0-1,-35-35 1,52-53-16,0 0 16,1 0 15,17-71-16,0 19 1,35-37 0,18 19-1,53-18 1,70 17 0</inkml:trace>
  <inkml:trace contextRef="#ctx0" brushRef="#br0" timeOffset="36847.14">17233 5027 0,'18'0'0,"-36"0"0,53 0 16,-52 35 0,-1-17-16,-35 35 15,0 53 1,18-18 0,35-53 15,0 0-16,35-35 1,18 0 0,-35-35-1,0 0 1,-18-53 0,0-18-1,52 53 1,72 0-1,-36 53 1,18 71 0,-35 17-1,-71-18 1,0 19 0,-53-37 15,35-34-16,0-18 1,18-53 0,0 0-1,36-35 1,34-18 0,18 18-1,18 70 1,-53 54-1,0 34 1,-35 1 0,-18-54-16,0 54 15,0-18 1,0-35 0,-18-36 30,18 0-46,0-17 16,0 17-16,18-87 16,35 16-1,52 36 1,19 36 0,-36 70-1,-53 35 1,-35 53-1,0-88 1,-35 0 0,17-18-1,36-53 32,17 1-47,1-1 16</inkml:trace>
  <inkml:trace contextRef="#ctx0" brushRef="#br0" timeOffset="37961.24">19156 5380 0,'0'0'0,"17"0"15,1 0 1,35-35-1,-18-18 1,53-53 0,-70 71-16,70-142 15,-35 36 1,-53 18 0,-17 123 15,-36 17-16,-53 107 1,88-89-16,-35 88 16,36 36-1,34-53 1,36-35 0,71-54-1,17-17 1,-88 0-16,53-35 15,35-71 1,-53-35 0,-53 0-1,-17 0 1,-18 70 15,-36 71-15,1 106-1,0 0 1,0 53 0,17-36-1,18-52 1,0-54-16,0 19 16,18-54 15,17-35-16,-17 35-15,17-17 16,18-88 0,-18 70-1,-17 53 1,-18 53 0,17 17 15,19 1-16,-1-18 1,35-18 0,36-35-1,18 0 1,-18-35 0,-18-36-1,-35-35 1,-36 71-16,-17-53 15,0 35 1,-35 53 0,-36 70-1,36 36 1,18-35 0,17-36-1,0 36 1,52-36-1,19-17 1,17-18 0,0-36-1,-35 1 1,-35-71 0,-18 71-16</inkml:trace>
  <inkml:trace contextRef="#ctx0" brushRef="#br0" timeOffset="38227.65">19121 5115 0,'0'0'16,"-18"0"-16,0 18 15,54-18 1,-19 0-16,177 0 16,-17 0-1,34-18 1,-70 1 0,-105-1-1,-72 18 1</inkml:trace>
  <inkml:trace contextRef="#ctx0" brushRef="#br0" timeOffset="39411.58">8855 7408 0,'0'-17'31,"0"-1"-31,0 0 16,0-17 0,35-18-1,-35-17 1,0 52-16,-71-35 15,-17 53 1,-71 18 0,1 105-1,70 1 1,52 52 0,36-35 15,53-70-16,18-71 1,52-18 0,18-52-1,-52-19 1,16-52 0,-105 18-1,0 70 1,0 35-1,0 53 1,0 54 0,53 87-1,18-88 1,17-52 0,0-36-1,36-36 16,-1-52-15,-35-18 0,-88 0-1,0 1 1,0 52 0,-35 53-1,0 88 1,0 88-1,35-140-15,0 105 16,-18 53 0,-17-18-1,17 0 1,18-70 0,0-18 15,0-70-16,0-36 1,0-52 0,0-54-16</inkml:trace>
  <inkml:trace contextRef="#ctx0" brushRef="#br0" timeOffset="39746.58">9419 7426 0,'0'0'0,"0"-35"15,0-18 1,35 17 0,71-16-1,0 52 1,35 17 0,-70 71-1,-71 1 16,-88 16-15,-71 1 0,53-53-1,53-53 1,35 0 0,71-53 15,18-17-16,-36 52-15</inkml:trace>
  <inkml:trace contextRef="#ctx0" brushRef="#br0" timeOffset="40061.79">10142 7197 0,'0'0'0,"0"17"16,0 19-1,0 52 1,0 35 0,0 54-1,0-1 1,-35-17 0,-35 88-1,34-106 1,19-53-1,17-106 17,0 1-32,35-107 15,-35 89-15,35-124 16</inkml:trace>
  <inkml:trace contextRef="#ctx0" brushRef="#br0" timeOffset="40378.06">10107 7461 0,'0'-17'16,"0"34"-16,0-105 16,0 70-16,35-52 15,18 17 1,53 35 0,18 36-1,-54 52 1,-35 54-1,-70 17 1,-71-53 0,18-52-1,-18-1 1,71-35 0,17-35 15,71-71-16,-17 35-15</inkml:trace>
  <inkml:trace contextRef="#ctx0" brushRef="#br0" timeOffset="40861.26">10918 6985 0,'0'0'0,"0"-35"31,0 52-31,-17 1 16,-1 70 0,-17 53-1,35-105-15,0 122 16,-18-52 0,18-18-1,53-35 16,35-53-15,1-17 0,-54-1-16,71-70 15,-36-18 1,-52 18 0,0 35-1,-54 123 16,36-52-31,-17 53 16,-1 17 0,0-35-1,18-18 1,18-35 15,0-18-15</inkml:trace>
  <inkml:trace contextRef="#ctx0" brushRef="#br0" timeOffset="41078.8">11342 7144 0,'-35'-18'0,"70"36"0,-88-54 15,18 36 1,17 0-1,36 0 32,-1 0-47,1 0 0,35 0 16,-36 0 0</inkml:trace>
  <inkml:trace contextRef="#ctx0" brushRef="#br0" timeOffset="41394.23">11659 7144 0,'36'0'16,"-19"0"-1,-17-36 1,18 1 0,-36 35 15,-35 53-16,53-35-15,-35 88 16,0 17 0,35 1-1,35-54 1,18-17 0,70-53-1,-87 0 1,122 0-1,-34-35 1,-54 17-16</inkml:trace>
  <inkml:trace contextRef="#ctx0" brushRef="#br0" timeOffset="43227.85">12435 7250 0,'0'-18'0,"0"36"0,-17-107 15,-54 72 1,1 17-1,-19 70 1,1 36 0,53 0-1,35 0 1,0-36 0,53-52-1,35-18 16,-17-18-15,34-35 0,-52-70-1,-53 52 1,0 1 0,0 52-1,0 53 1,0 36-1,0-53-15,0 88 16,0-18 0,71-35-1,-18-36 1,17-17 0,-52 0-16,53-53 15,-1-88 16,-17 0-15,0-53 0,-35 35-1,-1 71 1,-17 71-16,-35 52 31,0 35-15,35 71-1,-18-88-15,18 53 16,0 35 0,0-52-1,0-72-15,35 54 16,54-54 0,16-17-1,-16-53 16,16-17-15,-34-36 0,-36 0-1,-17 71 1,-18 88 15,0-36-31,0 19 16,0 52-1,18-17 1,-1-36 0,1-18-1,35-17 1,17-17 0,1-54 15,-1-17-16,-17-35 1,-17 52 0,-19 36-1,-17 105 17,0-52-32,-17 52 15,-1 36 1,18-35-1,0-36 1,35-17 0,36-18-1,-1-35 1,-52-1 0,-18-34-1,-35-19 16,-36 19-15,18 52 0,0 18-1,53-35 1,18 17 0,53 1-1,34-19 1,1 36-1,-18 0 1,-35 53 0,-35 18-1,-18-18 1,0 17 0,0 1 15,-35-36-16,17 1 1,-17-19 0,35-34 15,0-1-31,0-17 16,88-89-1,18 1 1,-18 52-1,0 18 1,0 53 0,-52 71-1,-36 35 1,0-1 0,0-34-1,0-18 16,35-35-15,18-18 0,0 0-1,0-71 1,-18 18 0,0-35-1,-17-18 1</inkml:trace>
  <inkml:trace contextRef="#ctx0" brushRef="#br0" timeOffset="43527.77">14041 6720 0,'0'0'0,"-18"0"0,0 0 16,-17 0-1,17 0 1,1 18 0,17 0 30,-18-18-30,0 0-16,1 0 0</inkml:trace>
  <inkml:trace contextRef="#ctx0" brushRef="#br0" timeOffset="43812.12">12806 7179 0,'0'0'0,"-18"0"0,1 0 15,-1 0 1,88 0 0,19-35-1,-1 35 1,18-18-1,-89 18-15,19 0 16,-36-18 0,-18 18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2T03:35:15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3739 1323 0,'18'0'0,"0"0"62,-1 0-15,1-18-31,-18 1-16,0-1 15,0-17 1,0-18 0,-18 18-1,18 17-15,-35 18 16,0-18-1,17 1-15,-70 17 16,0 17 0,-18 36-1,35 0 1,-17 0 0,71 0 15,17-35-31,0 34 15,17-16 1,36-19 0,18-17-1,34 0 1,1-35 0,-70 35-16,87-70 15,-52 17 1,-54 17-1,1 19 1,-18 34 62,0 1-78,0 53 16,-18 17 15,1 35-15,17-88-16,0 142 15,0-36 1,0 53 0,0-53-1,0 53 1,0-17-1,0-142-15,0 53 16,-18 0 0,-35-35-1,0-35 1,-35-18 0,-18-18-1,-70-70 16,88 17-15,35-34 0,53-19-1,35 36 1,71-36 0,70-34-1,36-1 1,-18 53-1,17-53 1,-52 36 0,-71 52-1,-52-17 1,-36 53 0,-36 17-1,-16 18 16,-19 18-15,36 17 0,-18 53-1,35-17 1,18 35 0,0-18-1,53-35 1,35-53-1,0 0 1,-52 0-16,122-53 16,-34-18-1,-1-35 1,1-35 0,-71 53-1,0-35 16,-53 52-15,0 18 0,0 36-1,-18 34 17,0 36-17,1-18-15,-18 71 16,17-18-1,-17 36 1,35-36 0,0-17-1,0-54-15,53 19 16,-18-19 0,35-17-1,-34-17 16,-1-36-15,0 0 0,-17 0-1,-18 35-15,0-17 16</inkml:trace>
  <inkml:trace contextRef="#ctx0" brushRef="#br0" timeOffset="309.48">4815 1376 0,'0'0'0,"-35"0"15,0 0-15,35 17 16,35-17 0,89 0-1,-89-17 1,71-1-1,0 1 1,-71 17 0,-18 0-1,-17 17 32,-17-17-31,-1 0-16</inkml:trace>
  <inkml:trace contextRef="#ctx0" brushRef="#br0" timeOffset="3232.08">5997 1199 0,'0'-17'47,"18"-1"-47,-1 1 15,1-1-15,0-17 16,17-36 0,-35 53-16,0-52 15,0-1 1,0 54-1,0 52 17,-18 106-17,-35 0 1,36-88-16,-54 176 16,1-70-1,-18 35 16,-1-88-15,36-53 0,1-53-1,34 0-15,-35-71 16,18-52 0,17 17-1,18-17 1,18 52-1,-1 18 1,54 35 0,-18 18-1,0 71 1,0 0 0,0 52-1,-1-17 16,19-36-15,0-52 0,17-18-1,0-53 1,18-53 0,-36 36-1,1-54 1,-53 71-1,-1 36 1,-34 34 31,-1 19-47,18-19 0,-35 54 16,35 52-1,0-52 16,35-1-15,18-34 0,17-36-1,54-18 1,-36-35 0,0-70-1,-52 17 1,-36-18-1,-53 19 1,-36 69 0,-16 36-1,34 36 1,-17 34 0,53-35-1,17 36 16,18-53-31,0 34 16,35-34 0,53 17-16</inkml:trace>
  <inkml:trace contextRef="#ctx0" brushRef="#br0" timeOffset="5766.19">7391 1411 0,'17'-53'31,"-34"53"0,-1 0-31,0 0 16,-17 0 0,-35 35-1,-1 36 1,18 17 0,35 0-1,1 18 1,17-70-16,0 16 15,35 1 1,71-17 0,0-36-1,70-18 1,1-53 0,-72 19-1,36-54 16,-105 35-15,-19-17 0,-70 35-1,1 53 1,-37 0 0,-16 18-1,-1 35 1,53 35-1,35 0 1,18 0 0,0-35-1,71-35 1,70-36 0,-71-17-1,36-53 16,-53-36-15,-18 54 0,-35 34-1,0 19 1,-53 70 15,18 17-15,18 36-1,17-35 1,0-54-16,17 36 16,36-35-1,18-18 1,52-18 0,-52-17-1,35-89 1,-18-70 15,-53 88-15,0-17-1,-35 52 1,0 19 0,0 34-1,-17 18 1,-1 53-1,0 70 1,1 1 0,17-1-1,-18 36 1,18-53 0,0-18-1,71-70 16,-18-18-15,35-36 0,-71 19-16,54-54 15,35-52 1,-18-1 0,-70 71-1,-18 36 1,-18 34 15,0 36-15,1-35-16,-1 70 15,18-17 1,0-1 0,35-52-1,54-18 16,-72 0-31,89 0 16,-18-53 0,-17-71-1,-18 19 1,-36 34 0,1 18-1,-18 88 16,-18 54-15,1-19 0,-1 36-1,18-35 1,0-36 0,88-18-1,-35-17 1,53-35 15,0-71-15,-71 18-1,-17 70-15,-18-105 16,-36 70 0,-52 18-1,-18 35 1,36 17-1,-18 54 1,70 52 0,18-34-1,35-1 1,36-53 0,35-35-1,105-17 16,-70-36-15,1-53 0,-37 0-1,-87 53 1,-36 53 15,1 18-15,-18 70-1,17-18 1,0 19 0,1-19-1,17-52-15,-18-1 16,18 1 0,-18-18-1,18-18 1,0-52 15,0-1-15,36-35-1,87-17 1,-17 70 0,17 18-1,-70 52 1,-17 54-1,-54 52 1,-17 1 0,17-18-1,18-53 1,35-53 0,36 0-1,-1 0 1,19-71 15,-19-17-15,-17 17-1,-35 1 1,-18 35-16</inkml:trace>
  <inkml:trace contextRef="#ctx0" brushRef="#br0" timeOffset="6068.87">9507 917 0,'-35'0'31,"17"0"-31,18 18 63</inkml:trace>
  <inkml:trace contextRef="#ctx0" brushRef="#br0" timeOffset="6382.02">8361 1305 0,'0'0'0,"-18"0"0,1 0 16,-1 18-1,71-18 17,17-18-17,-34 18-15,69-17 16,-16-1-1,-54 18 1,-17 0 0,-1 0-1,1 0-15</inkml:trace>
  <inkml:trace contextRef="#ctx0" brushRef="#br0" timeOffset="7133.9">11642 1499 0,'0'0'0,"-106"-17"31,88 17-31,-35 0 16,36 0-1,-1 0 1,53 17 15,124-17-15,88 0-1,-176 0-15,158-17 16,18 17 0,-106 0-1,-35 0 1,-53 0-1,-36 0 17,-17-18-17,-17-17 1</inkml:trace>
  <inkml:trace contextRef="#ctx0" brushRef="#br0" timeOffset="7600.81">12471 1182 0,'0'0'15,"-18"0"1,0 0 0,18 17-1,0 1 1,0 0-16,36 35 15,52 17 1,18-35 0,-18-17-1,53-18 1,-70 0 0,-107 18 15,-70 17 0,18 18-15,53-35-16,-53 52 15,0 36 1,70-71-16,-70 71 16,70-71-1,18-17 1</inkml:trace>
  <inkml:trace contextRef="#ctx0" brushRef="#br0" timeOffset="9399.03">14058 1164 0,'0'-17'0,"0"-54"31,0 53-31,-17 1 16,-1-1-16,-17 0 15,17 36 1,0 70-1,18 18 1,36-35 0,-19-71-16,54 35 15,17-35 1,18-53 0,17-18-1,-70 19 1,-17-37 15,-36 19-15,0 105 15,0-17-31,-36 88 16,1 35-1,17-36 1,1 72-1,-1-71 1,-17-36 0,35-34-1,-18-36 1,-35-36 0,0-70-1,0 1 1,36 52 15,-1 53-15,0 35-1,18 53 1,18 0 0,53 1-1,-1-54 1,36-18-1,18-34 1,-36-36 0,70-88-1,-105 35 1,-17-53 0,-36 18-1,17 53 1,-17 53 15,0 52-15,-53 89-1,36 0 1,-1 35 0,0-18-1,18-34 1,36-36-1,17-53 1,35 0 0,0-53-1,-35 0 1,-53 17 0</inkml:trace>
  <inkml:trace contextRef="#ctx0" brushRef="#br0" timeOffset="9614.71">14711 1446 0,'-18'18'31,"36"-18"-31,17 0 16,106-18-1,-17 1 1,-18-1 0,-89 18-16,54 0 15</inkml:trace>
  <inkml:trace contextRef="#ctx0" brushRef="#br0" timeOffset="9982.03">16475 1393 0,'0'0'0,"0"-17"16,-18 17-16,0-18 15,-17 18 1,18 35 0,-19 54-1,1 16 1,0-34 0,35-53-16,-36 52 15,36-52 1,0 0 15,53-54-15,-35 36-16</inkml:trace>
  <inkml:trace contextRef="#ctx0" brushRef="#br0" timeOffset="10398.87">16969 1393 0,'0'0'15,"17"-17"-15,1 17 0,-18-18 16,-53 1 0,18 17-16,-36 0 15,-17 35 1,53-18 0,35 1-1,0 0 1,70 17 15,36 18-15,-35 0-1,-36 0 1,-17 0 0,-54-18-1,-34-17 1,-54-18-1,54-18 1,17-17 0,17-1-1,36-17 1,-35 1 0</inkml:trace>
  <inkml:trace contextRef="#ctx0" brushRef="#br0" timeOffset="10598.67">16528 1076 0,'0'0'0,"0"-18"0,0 1 16,-18 17-1,0 0 1,18 17 15,0 1-31,18-18 0</inkml:trace>
  <inkml:trace contextRef="#ctx0" brushRef="#br0" timeOffset="12415.23">18203 1270 0,'0'0'15,"18"-18"-15,0 1 0,-18-54 16,0 18-1,0 36-15,0-19 16,-18 72 15,-17 52-15,-18 71 0,53-107-16,0 72 15,0 35 1,35-53 15,36-71-15,70-35-1,-18-53 1,36-71 0,0-70-1,-106 53 1,-36 18-1,-17 88 1,-35 87 15,17-16-31,-52 87 16,34 18 0,19-53-1,17 18 1,0-53-1,88-35 17,36-18-17,-36-53 1,70-71 0,-52 36-1,-18-18 1,-105 89-1,-54 52 1,-17 36 0,70-1-1,18 36 1,0-18 0,18-70-16,17 17 15,-17-35 1,-18-17 31,-18-1-47,-17-35 15,0 18 1,17 35 0,-17 0-1,35 53 1,0-18-1,18-17 1,70-1 0,70-17-1,19-35 1,-18-36 0,-71 18-1,-53-52 1,-35 52 15,0 35-15,-53 18-1,0 18 1,0 70 0,36-18-1,17 19 1,35-19-1,0-52-15,71 17 16,70-35 0,-34 0-1,69-53 1,1-53 0,-106 0-1,-89 71-15,1-71 16,-36 53 15,-105 36-15,-18 17-1,17 53 1,-17 88 0,124-53-1,17 18 1,53-53-1,70-36 1,0-17 0,36-52-1,-35-90 1,-54 19 0,-17-71-1,-18 35 1,-35 89 15,-17 34-15,-54 72-1,-35 105 1,36 0 0,17 35-1,53-52 1,35-1-1,71-52 1,18-71 0,34-18-1,-70-35 1,36-53 0,-71 53-1</inkml:trace>
  <inkml:trace contextRef="#ctx0" brushRef="#br0" timeOffset="13048.47">6879 2999 0,'0'0'0,"18"-36"0,17-87 15,-35 88-15,0-1 16,0 1 0,-53 53-1,53-1-15,-35 107 16,17 52-1,-17-17 17,17 17-17,1-105 1,17-36 0,0-53-1,0 1-15</inkml:trace>
  <inkml:trace contextRef="#ctx0" brushRef="#br0" timeOffset="13514.84">6544 3210 0,'0'0'0,"-18"-17"16,18-1 0,71-17-1,88-36 1,-18 36-1,-18 35 17,-105 0-32,35 35 15,-53 36 1,0 52 0,0-35-1,35 18 1,-17-71-1,52-17 1,1-71 0,-1-53-1,-17 1 1,-53-37 0,-17 72-1,-1 70-15,-88 0 16,0 35-1,36 18 17,70 18-17,0-1 1,88-52 0</inkml:trace>
  <inkml:trace contextRef="#ctx0" brushRef="#br0" timeOffset="14698.3">9207 3246 0,'18'0'16,"-36"0"-16,54-18 0,-36 0 16,17 1-16,-17-36 15,-17 0 1,-54 18-1,36 35 1,-53 0 0,-53 52-1,0 72 1,35-1 0,106-52-1,53-36 1,70-35-1,106-88 1,-70 0 0,-106 35-1,-35-18 1,-1 71 0,-17 89 15,0 87-16,0-35 17,18 88-17,0 71 1,-1-53 0,-17-176-16,0 211 15,-17-70 1,-107-54-1,1-105 1,-89-53 0,0-70-1,177 34-15,-53-87 16,88-71 0,141-18-1,35 18 1,107-106 15,34 1-15,-70 34-1,-141 71 1,-141 88 0,-54 88-1,-16 18 1,34 71-1,53 35 1,18 0 0,53-36-1,53-52 1,53-18 0,35-71-1,-35-52 1,-54-36-1,-52 18 17,-17-35-17,-19 70 1,-17 88 0,0 53-1,-53 89 1,18-18-1,17 52 1,18-16 0,0-72-1,71-35 1,0-35 0,17-53-1,-18-17 1,-52 17-1</inkml:trace>
  <inkml:trace contextRef="#ctx0" brushRef="#br0" timeOffset="14897.73">10213 3069 0,'0'0'16,"-35"0"-16,-1 0 15,54 0 1,70 0-1,-53 0-15,71-17 16,35-1 0,-52 0-1</inkml:trace>
  <inkml:trace contextRef="#ctx0" brushRef="#br0" timeOffset="15398.29">12206 2875 0,'0'0'0,"18"-88"16,-18 70-1,-53-35-15,-18 36 32,36 17-32,-71 0 15,18 70 1,0 54 0,17-1-1,54-17 1,17 0-1,70-36 1,54-70 0,17 0-1,-18-52 1,-17-19 0</inkml:trace>
  <inkml:trace contextRef="#ctx0" brushRef="#br0" timeOffset="15831.04">12488 3016 0,'0'0'0,"18"-35"15,-18 0 17,0 17-17,0-17 1,0 17 0,-18 18-1,-35 53 1,0 18-1,1-1 1,16 36 0,1-18-1,35-35 1,88-53 0,36-35-1,-54-36 1,18-35 15,-88 1-15,-35 34-1,-35 71 1,17 0 0,17 18-1,36-1 1,53 1-1,-35-18-15</inkml:trace>
  <inkml:trace contextRef="#ctx0" brushRef="#br0" timeOffset="16016.91">12912 3016 0,'0'0'0,"0"18"0,17-18 47,1 0-47,0 0 15,52 0 1,-17-18 0</inkml:trace>
  <inkml:trace contextRef="#ctx0" brushRef="#br0" timeOffset="16464.28">13758 2875 0,'0'0'0,"0"-53"32,-17 53-32,-54 0 15,1 0 1,-1 71-1,-17 17 1,70-53 0,-17 53-1,35 18 1,18-35 0,52-54-1,36-17 1,0-88-1,17-35 1,-70-18 0,-53 52-1,-70 54 1,-36 35 0,0 35-1,88-17-15,1 17 16,34-17-1</inkml:trace>
  <inkml:trace contextRef="#ctx0" brushRef="#br0" timeOffset="17631.05">14146 3228 0,'0'0'0,"-17"-18"15,17 1-15,0-19 16,88-34-1,35-36 17,-87 88-32,34-70 15,-52 18 1,-36 70 0,-70 0-1,17 52 1,71 1-1,53 18 1,36 17 0,-72-53-1,-17 36 1,36-36 0,-1-35-1,88 0 1,18-17-1,-17-19 17,52-34-17,-35-1 1,-123 18 0,-106-35-1,-18 70 1,-53 18-1,53 71 1,18-18 0,35 53-1,53 0 1,0-71 0,88-35-1,18-18 1,18-35-1,17-52 1,0-90 15,-106 54-15,-17 0 0,-18 88-1,-35 142 16,17-54-31,-17 71 16,-18 52 0,18-16-1,35-54 1,88 0 0,0-88-1,0 0 1,-53 0-16,89-71 15,-18-34 17,-53 34-17,-53 36 1,0 88 15,0-36-31,-36 36 16,19 0-1,17-35 1,53-36 15,-36-17-15</inkml:trace>
  <inkml:trace contextRef="#ctx0" brushRef="#br0" timeOffset="17798.46">15769 2805 0,'0'0'16,"-17"0"-16,-19 0 0,36-18 16,-35 18-1,17 0 1,36 18 15,35 17-31</inkml:trace>
  <inkml:trace contextRef="#ctx0" brushRef="#br0" timeOffset="19364.89">16192 2893 0,'0'0'0,"-17"17"32,-18 1-17,17 0-15,-17 52 16,35 1 15,-36 17-15,19-53-1,17 1 1,0-72 15,0 19-31,35-72 16,36 1-1,-1 18 1,1 34 0,-36 36-1,-17 36 1,-18 70 0,53-54-1,35 19 1,35-53-1,-17-18 1,35-36 15,0-87-15,-88 17 0,-53 0-1,-35 53 1,-36 53-1,-87 88 1,69 1 0,36 17-1,53-54 1,36-16 0,52-36-1,0-18 1,0-52-1,-17-19 17,-36-34-17,-17 70 1,-18 35 0,-35 54-1,-1 69 1,19 1-1,17-18 1,17-35 0,71-35-1,1-18 1,52-71 0,-53-34-1,-53-19 1,0-35-1,-17 36 17,-18 88-17,0 17 1,0 53 0,-35 106-1,0 18 1,17-53-1,0 53 1,18-106 0,53 0-1,71-36 1,-18-34 0,35-54-1,-71-35 1,-70 36-1,0 34 17,-17 36-17,-19 0 1,-34 71 0,34 17-1,36-17 1,0-1-1,53-70 1,71 0 0,17-17-1,-106-1-15,53-35 16,-52 35-16,87-87 16,-105 16-1,-36 36 1,-52 36-1,34 70 17,19 17-17,17 18 1,0-35 0,0 0-1,-36 0 1,1-53-1,17 0 1,1-53 0,17 0-1</inkml:trace>
  <inkml:trace contextRef="#ctx0" brushRef="#br0" timeOffset="19564.34">17268 2822 0,'-35'0'16,"70"0"-16,-105 0 0,52 0 0,36 0 31,123 0-15,71-35 0,-159 35-16,35 0 15,18-18 1</inkml:trace>
  <inkml:trace contextRef="#ctx0" brushRef="#br0" timeOffset="20596.91">19562 2857 0,'17'-17'0,"-17"-1"16,0-17-1,0 17-15,0-17 16,0 17 0,-88 54-1,0 52 1,-18 53 0,18-18-1,88-52 1,0-53-16,35-18 15,0 0 1,53 0 0,71-71-1,-53-35 1,-88 18 0,-54-35-1,-52 52 1,35 71-1,89 0 17,105-18-17,0-17 1,-106 35-16,124-53 16,-89 36-1,-52 17 1,-18 17-1,0 54 1,0 52 15,0 36-15,0 70 0,0 36-1,0-53 1,18 123-1,-18 0 1,0-53 0,-71-17-1,-35-107 1,0-105 0,36-88-1,17-124 1,35 89-16,1-283 15,17 18 17,53-89-17,35 160 1,35 52 0,1 89-1,-1 70 1,1 53-1,-107 0 1,-52 0-16</inkml:trace>
  <inkml:trace contextRef="#ctx0" brushRef="#br0" timeOffset="21946.71">11307 5292 0,'0'0'0,"-18"17"0,0 19 16,18-19 0,0-34-1,0-1 1,36-70 0,52-89-1,-53 124-15,18-105 16,-18-54-1,0 71 1,-35 106 0,-35 88 15,18-18-31,17 18 16,0-18-16,-36 141 15,36 18 1,0-70-1,71-18 1,17-89 15,0-34-15,-53-1-16,107-88 16,-72-52-1,-52 16 1,-18-16-1,0 69 1,0 125 15,-18 52-15,-17 88 0,0 1-1,17-71 1,18-89-16,0 54 15,18-89 32,17-70-31,35-36 0,-17 36-1,-17 71-15,34-36 16,-17 53-1,-35 53 1,-1 35 0,-17 18-1,18-36 1,17-17 0,53-35-1,1-36 1,34-35-1,-17-35 17,-35 0-17,-71-53 1,0 123-16,-36-70 16,1 88-1,-36 53 1,19 70-1,34-17 1,18 0 0,0-88-16,70 34 15,-17-52 1,53 0 0,0-52-1,-71-1 1,-35-36-1</inkml:trace>
  <inkml:trace contextRef="#ctx0" brushRef="#br0" timeOffset="22213.79">11271 4868 0,'0'0'0,"-35"0"16,17 0-16,71 0 31,-17-17-31,87-19 16,36 1-1,-53 17 1,-1 18-1,-87 0 1</inkml:trace>
  <inkml:trace contextRef="#ctx0" brushRef="#br0" timeOffset="25713.48">14429 5062 0,'-18'18'16,"18"0"0,-18-18-16,1 35 15,34-35 32,1-18-47,0 1 16,52-36-1,54-35 1,-36-36 0,-53 53-1,-35 1 1,-53 52-1,0 18 1,-17 71 0,17 35-1,0 17 1,71-35 0,34-17-1,37-71 1,16 0-1,19-71 1,17-17 15,-53 18-15,0-107 0,-35 36-1,-35 0 1,-18 53-1,0 35 1,-53 71 0,18 52-1,17 54 1,18 17 0,0 17-1,0-16 1,35-72-1,1-52-15,52-18 32,35 0-17,1-71 1,-18 1 0,-53-36-1,-36 53 1,-17 0-1,-35 35 1,-36 36 0,36 70-1,0-17 1,17 70 0,18-71-1,71-34 1,35-36-1,-1-53 1,37-18 15,-37-17-15,-34-36 0,-71 54-1,0 35 1,0 105 15,0-35-31,-35 18 16,17 71-1,18-36 1,0-35 0,18-53 15,-1-35-16,-17 17-15,18-88 16,35 0 15,0 1-15,17 69 0,-17 36-1,18 36 1,-36 34-1,0 36 1,-17-18 0,0-17-1,-1-71 1,1 0 0,-18-18-1,0 0-15,35-52 16,18-36-1,0 0 1,18 18 15,-19 70-15,-34 36 0,-18 35-1,0 70 1,0-17-1,0-18 1,53-35 0,35-53-1,36 0 1,-18-53 0,-36-17-1,-17-36 1,-53 0-1,0 36 1,-71 52 15,19 53-15,16 53 0,19 18-1,17-17 1,35-37-1,-17-34-15,70 0 16,53-18 0,0-36-1,-35-34 1,-36-18 0,-34-36-1,-36 107 1,-18 17-1</inkml:trace>
  <inkml:trace contextRef="#ctx0" brushRef="#br0" timeOffset="26380.32">17727 4939 0,'0'53'16,"0"-106"-16,0 123 0,-18-34 16,18-19-1,0-34 16,18-1-15,17-70 0,-17 53-16,17-54 15,-17 72-15,52-54 16,-34 54 0,-19 87 15,-17-52-31,0 52 15,18 36 17,17-53-17,1-35 1,34-18 0,1-18-1,-1-52 1,18-107-1,-52 54 1,17-36 0,-18 18-1,-17 70 1,-18 107 15,-18-19-31,-17 107 16,-1 17-1,19 0 1,17-35 15,0-18-15,53-53 0,0-35-1,-1 0 1,1 0-1,-17 0 1,-19-35 0,1 17-16,-18-17 15</inkml:trace>
  <inkml:trace contextRef="#ctx0" brushRef="#br0" timeOffset="26497.01">18115 4604 0,'0'35'15,"0"-70"-15,-18 70 0,1-35 16</inkml:trace>
  <inkml:trace contextRef="#ctx0" brushRef="#br0" timeOffset="26646.51">18168 4604 0,'53'0'15,"-35"0"-15,87-36 16,19 36-1,-89-17-15,53 17 16,-70 0 0,-36 0-1,-52 0 1,35 17 0</inkml:trace>
  <inkml:trace contextRef="#ctx0" brushRef="#br0" timeOffset="27530.03">8026 7532 0,'0'0'0,"17"-35"0,19-89 16,-36 89-1,17-36 1,-17 18 0,-17 53-1,-1 36 1,18 69-1,-18 72 1,18-124-16,0 105 16,0 19-1,0-124-15,0 176 16,0-35 0,0-88-1,0 17 1,0-70-1,0-35 1,0-71 31,-17 0-31,-1 0-16</inkml:trace>
  <inkml:trace contextRef="#ctx0" brushRef="#br0" timeOffset="29596.25">8132 7197 0,'-18'0'15,"0"17"-15,36-17 47,35 0-31,17 0 0,1 0-1,35-17 1,70 17-1,-123 0-15,123 0 16,71 0 0,18 0-1,52 0 1,54 0 0,-107 0-1,-175 0-15,263 0 16,36 0-1,-105 0 1,69-18 0,19 18-1,-124 0 17,106 0-17,-71-18 1,-70 1-1,17 17 1,-70 0 0,-36 0-1,-88 0-15,18 0 16,-17-18 0,-19 18-1,-17 18 32,0 17-16,0 18-15,0 35 0,0 36-1,-70 17 1,70-106-16,-18 53 15,0 36 1</inkml:trace>
  <inkml:trace contextRef="#ctx0" brushRef="#br0" timeOffset="30245.75">13723 8114 0,'0'53'15,"-18"35"1,36-229-16,-71 370 16,53-211-16,18 35 15,-36 17 1,18-34-1,-35-19 17,-18-17-1,35 0-31,-35 0 16,-105 0-1,-54 0 1,36 0-1,-107 0 1,1 0 0,-53 0-1,-106 0 1,212 0 0,-54 0-1,-16 0 1,16 0-1,1 0 1,18 0 15,87-35-15,-52 17 0,70 18-1,-17 0 1,35 0-1,0 0 1,17 18 0,18-18-1,-17 0 1,-1 18 0,18-18-1,71 0-15,-18 0 16,0 0-1,-17 17 1,-1-17 15,36 0-31</inkml:trace>
  <inkml:trace contextRef="#ctx0" brushRef="#br0" timeOffset="30339.33">8043 8537 0,'0'0'31</inkml:trace>
  <inkml:trace contextRef="#ctx0" brushRef="#br0" timeOffset="30378.73">7973 8484 0</inkml:trace>
  <inkml:trace contextRef="#ctx0" brushRef="#br0" timeOffset="31014.21">6738 7408 0,'0'0'15,"71"-88"1,-71 70 0,17-17-1,1-18 1,-18 106-1,0 35 1,0 89 0,0-124-16,0 88 15,0 106 1,-18-36 0,18-69-1,0-72 1,0-35-1,0-52 17,-17-1-17,17-35 1,-18-88 0</inkml:trace>
  <inkml:trace contextRef="#ctx0" brushRef="#br0" timeOffset="31548.98">6932 7461 0,'0'0'0,"0"-35"0,0-36 15,0-17 1,-18 71 0,-17 34-1,-71 107 1,18 34-1,18-52 1,-19 0 0,54-53 15,35-35-15,0-54 15,71-34-16,17-18 1,-35-1 0,17-52-1,-52 106-15,35-53 16,-35 70 0,17 18-1,35 88 1,-34 18-1,17 71 1,-18-107 0,-35-52-1,17 17 1,-17-17 0</inkml:trace>
  <inkml:trace contextRef="#ctx0" brushRef="#br0" timeOffset="32395.98">8467 9437 0,'0'0'0,"-18"0"0,-35 0 31,35 0-31,1 0 16,34 0 15,72 0-15,69 0 0,89 0-1,-176 0-15,211 0 16,71-18-1,35 18 1,0 0 0,35 0 15,159 0-15,-35 0-1,-35 0 1,-107 18-1,54-18 1,-159 0 0,-18 0-1,-123 0 1</inkml:trace>
  <inkml:trace contextRef="#ctx0" brushRef="#br0" timeOffset="32485.37">13882 9331 0</inkml:trace>
  <inkml:trace contextRef="#ctx0" brushRef="#br0" timeOffset="32912.87">13688 9172 0,'0'0'15,"-18"0"-15,18-17 0,-18 17 16,1 0-16,17 17 31,35 18-15,53 36 0,36-18-1,-71-53-15,17 18 16,-17-18-16,106 17 15,-36-17 1,-70 0 15,-70 0 1,-1 0-32,-35 36 15,35-19-15,-70 36 16,-53 71-1,-18-1 1,36-52 0,17-19-1,71-52 1,35-70 0,0 17-1</inkml:trace>
  <inkml:trace contextRef="#ctx0" brushRef="#br0" timeOffset="33594.74">13847 7673 0,'0'-18'0,"0"1"15,-18 17 17,0 17-32,-17 54 15,17 52 17,-17 36-17,35-35 1,0-54-1,0-35 1</inkml:trace>
  <inkml:trace contextRef="#ctx0" brushRef="#br0" timeOffset="34812.97">14922 9013 0,'-17'0'32,"17"-17"14,0-1-30,17 1-16,19-1 0,34-35 16,-17 35 15,35 1-15,-52 17-16,17 0 15,-36 0-15,19 35 16,-19 53-1,-52 36 1,-18-54 0,-18 18-1,36-35 1,0-17 0,17-36-1,36-18 16,35-17-15,-36 17-16,54-35 16,35-70 15,17-1-15,-35 18-1,-52 71 1,-36 17-1,-36 54 17,1 52-17,-35 18 1,52-18 0,0 0-1,18-53-15,36 18 16,69-17-1,37-36 1,-19 0 0,1-36 15,-54 1-15,-52 0-1,-18 17 1,-36 0-1</inkml:trace>
  <inkml:trace contextRef="#ctx0" brushRef="#br0" timeOffset="34895.36">15946 9225 0,'-53'0'0</inkml:trace>
  <inkml:trace contextRef="#ctx0" brushRef="#br0" timeOffset="34965.26">15840 9260 0,'-18'0'31</inkml:trace>
  <inkml:trace contextRef="#ctx0" brushRef="#br0" timeOffset="39528.51">4621 7285 0,'0'0'0,"-17"0"0,-19-35 31,19 17-31,17-17 15,0-18 1,17 0 0,1 53-16,53-35 15,-1 35 1,-17 0 0,-18 52-1,-35 54 1,0 53-1,0-35 1,0-89 0,36-35 15,34-18-15,1-35-1,35-70 1,-53 35-1,-18-1 1,-35 36 0,0 36-1,0 34 17,0 1-32,0 70 15,0 89 1,0-36-1,0 18 1,0 35 0,17 17 15,-17-158-31,53 194 16,-35-53-1,-18-17 1,0 34-1,-18-70 1,-35-53 0,1-70-1,-1-18 1,-36-106 0,37-52-1,-19-54 1,36-141-1,35 124 1,88 35 0,35 17-1,-34 54 17,-19 52-17,-52 54 1,-18-1-16,17 18 937,1 0-921,0 0 15,-1 0 0,-17-18-31,18 18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2T03:47:43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6438 1005 0,'0'0'0,"-17"0"0,17-17 0,-18-1 31,18 53 16,0-17-47,35 35 16,18 106 0,18 17-1,-54-123-15,1 35 16,70 124-1,-53-106 1,-17-53 15,0-53-15,-18-36 15,0 1-31,0-53 16</inkml:trace>
  <inkml:trace contextRef="#ctx0" brushRef="#br0" timeOffset="329.9">7179 1005 0,'0'0'15,"0"-17"-15,0 34 47,-18 1-47,18 0 0,0 17 16,-17 0-16,-19 71 0,19-53 15,-54 88 1,-17 53 0,-18-17-1,71-107 1,0-17-1,35-71 17,17 1-32,1-1 0,17-35 15,-17 36-15</inkml:trace>
  <inkml:trace contextRef="#ctx0" brushRef="#br0" timeOffset="730.15">7091 1658 0,'0'0'16,"0"18"-16,0-1 0,17-17 31,36 0-15,-17-35-1,-19 17-15,36-35 16,-35 36-16,-1-36 15,-17-18 1,-52 71 15,16 18-31,-17 35 16,0 88 0,36-35-1,17-18 1,0-35-1,35-53 1,53 0 15,0-53-15,-35 0 0,0 18-16</inkml:trace>
  <inkml:trace contextRef="#ctx0" brushRef="#br0" timeOffset="1279.01">7444 1623 0,'0'-18'0,"0"36"0,0-54 16,0 19-16,0-1 15,17-35 1,71 18 0,18 17-1,18 1 1,-89 17-16,88 70 15,-87 1 17,-36 52-17,-88 1 1,35-54 0,0-17-1,35-53 1,18-53-1,18-52 1,70-19 0,0 36-1,36 17 1,-107 54-16,71 17 16,-52 0-1,-36 53 1,0 35-1,0 0 1,0-17 15,0-1-15,0-52 0,0-1-1,0-52 16,0 17-31,0-17 0</inkml:trace>
  <inkml:trace contextRef="#ctx0" brushRef="#br0" timeOffset="1491.4">8273 1235 0,'-18'0'0,"-17"0"15</inkml:trace>
  <inkml:trace contextRef="#ctx0" brushRef="#br0" timeOffset="2563.17">8449 1711 0,'0'0'16,"0"18"-16,0-1 31,18-34 0,-1-1-31,54-17 16,-54-1-16,89-17 15,18-70 1,-54 0 0,-70 52-1,0 36 1,0 17-16,-70 18 15,17 18 1,18 70 15,-1 53-15,19 18 0,-19 88-1,36-177-15,-35 124 16,35-123-16,-53 229 15,18-71 1,0 18 0,35-35-1,0-71 1,70-106 0,54-106-1,70-70 1,17-70-1,-105 17 1,-71-53 0,-35 176-1,-123-123 1,-71 53 0,18 70-1,17 54 1,88-1-1,71 1 1,0-1-16,88-17 16,-35 17-16,124-70 15,-18 0 1,-1-18 0,-87 18-1,-71 52 1,0 19-1,-35 87 17,35-35-17,0-17 1,0 35 0,0 0-1,0-35 1,0-1-1,0-34 1,0-36 0,0 35-16</inkml:trace>
  <inkml:trace contextRef="#ctx0" brushRef="#br0" timeOffset="2729.53">9207 1341 0,'-17'-18'31,"-1"18"-31,18 18 47,18-18-31,17 35-16</inkml:trace>
  <inkml:trace contextRef="#ctx0" brushRef="#br0" timeOffset="5213.01">9543 1411 0,'0'-35'31,"0"17"-31,-18 18 16,-35 0-1,18 18 1,17-1-16,1 36 15,17-35 1,-36 88 0,36-36-1,0 19 1,71-19 0,-1-52-1,-52-18-15,105 0 16,107-18-1,-107-35 1,1-17 0,-89-36-1,-35 0 1,-71 71 0,54 17-16,-54 18 15,-17 18 1,35 17-1,35 0 1,1 36-16,-1 35 16,18-89-1,0 19 1,0-19-16,0 19 16,53-36-1,0-18 1,35-70-1,-17-18 1,-54 18 0,-17 52-1,0 54 17,-17 53-17,-1-54-15,18 54 16,0 17-1,35-35 1,54-53 15,16-18-15,-34-52 0,17-36-1,-35-71 1,-53 72-1,0-19 1,0 89 0,0 17-1,-35 54 1,17 69 0,18-69-16,0 69 15,0 19 1,0-1-1,0-34 17,0-72-32,18 19 0,-1-36 15,54 17 1,17-52 0,-35-18-1,35-53 1,-52 18-1,-19 70 1,-17 36 15,0 0-15,0-1-16,-35 71 16,35-52-16,0 17 15,0 17 1,18-70-1,-1 0-15,71 0 16,36-53 0,-36-17 15,-17-36-15,-54 35-1,1 54 1,-18 34 15,0 1-31,-18 35 16,1 17-1,-1 1 1,18-53-16,0 52 16,18-52-1,52-18 1,18 0-1,1-53 1,-19-18 0,-52-35 15,-18 71-31,0-71 16,-35 53-1,-54 53 1,-16 0-1,-1 89 1,88-19 0,18 18-1,71-17 1,-1-36 0,54-35-1,17 0 1,0-70-1,-53-19 1,-53 1 15,-35 53-15,0 53 15,0-1-31,0 36 16,-35 35-1,17-35 1,1 36 0,-1-54-1,18-18 17,0-52-17,0-53 1,18 70-1,17-35-15,36-52 16,34 34 0,-34 53 15,-53 1-31,52 17 16,-52 35-1,-18 36 1,0-1-1,0 18 1,0 1 0,17-72-16,19 18 15,17-17 1,35-18 0,0-53-1,0-17 1,0-72-1,-70 107-15,53-71 16,-54 53 15,-17 36-31,-53 17 32,36 0-32,-19 35 15,1 36 1,35-18-1,18 17 1,35 1 0,-36-18-1,19 17 1,-36-35 0,-18-35-1,0 18-15,-35-18 16,1 0-1,34 0 1,18-35 0,-18-18 15,18 18-31,-17-1 0</inkml:trace>
  <inkml:trace contextRef="#ctx0" brushRef="#br0" timeOffset="5450.1">11800 1111 0,'0'0'0,"-35"0"16,35-17-1,-18 17 32,1 0-31</inkml:trace>
  <inkml:trace contextRef="#ctx0" brushRef="#br0" timeOffset="5748.57">10301 1341 0,'0'0'16,"0"17"-16,88-17 15,-70 0 1,70 0-16,18-17 16,17 17 15,-87 0-31,-1 0 16,-123 0 15</inkml:trace>
  <inkml:trace contextRef="#ctx0" brushRef="#br0" timeOffset="6569.73">6227 2293 0,'-18'0'15,"36"0"-15,-54 0 0,19 0 0,-19 18 16,54-18 31,17 0-47,71 0 15,-53 0 1,106 0 0,194-18-1,-1 18 1,54 0-1,-53 0 1,141 0 0,88 0-1,-441 0-15,476 0 16,-176 18 0,159-18-1,-71 0 1,-141 0-1,-282 0-15,229 0 16,-247 0 0,212-18-16,-123 18 31,-125 0-15,-34 0-1,0 0 1,-18-18 31,-18 18-32</inkml:trace>
  <inkml:trace contextRef="#ctx0" brushRef="#br0" timeOffset="7628.39">1658 3881 0,'0'-18'0,"0"36"78,0-1-78,0 1 0,0 17 15,0 0-15,0 124 16,0-53 0,0 0-1,-18-36 1,18-52 0</inkml:trace>
  <inkml:trace contextRef="#ctx0" brushRef="#br0" timeOffset="7664.33">1711 4322 0,'35'-36'16</inkml:trace>
  <inkml:trace contextRef="#ctx0" brushRef="#br0" timeOffset="8178.84">2187 3881 0,'0'0'16,"18"0"-16,-1-18 16,-52 18-1,18 0 1,-1 0-16,-53 35 16,18 36-1,18-1 1,35-34-1,0-19 1,18 1 15,52-18-15,19-18 0,-1 18-1,-35 0 1,0 53-1,-53-35-15,17 52 16,-70 1 0,-35-36-1,-18 0 1,36-35 0,52 0-16,-35 0 15,0-17 1,53-18-1,-17-1 1,-1-17 0</inkml:trace>
  <inkml:trace contextRef="#ctx0" brushRef="#br0" timeOffset="8629.32">1799 3545 0,'-17'0'15,"-1"0"-15,0 0 16,18 18-16,-17 0 0,17 17 15,0-17-15,0 52 16,53-35 0,-18-35 15,18-17-15,-36-36-1,-17 0 1,-17 0-1,-1 35-15,-52 18 16,-1 36 0,36-1-1,17 36 1,36-54 0,52-17-1,-52 0-15</inkml:trace>
  <inkml:trace contextRef="#ctx0" brushRef="#br0" timeOffset="9662.44">2822 3757 0,'0'18'16,"0"-1"-1,0 1-15,0 17 16,0-17-16,53 17 16,-35 0-1,17-35 1,-35 18 0,18-36-1,35-17 1,-53 0-1</inkml:trace>
  <inkml:trace contextRef="#ctx0" brushRef="#br0" timeOffset="12631.64">2857 3845 0,'0'18'31,"0"0"-31,0-1 16,18-17 15,0 0-15,-1 0-16,19 0 15,34-17 1,-52-1-16,70-17 15,-17-18 1,-36 17 0,-35-34-1,-18 35 17,-52 17-17,34 18 1,-52 18-1,0 35 1,53 17 0,17-17-1,18 18 1,18-19 0,17 1-1,18-35 1,18-18-1,-1 0 1,-52 0-16,17-18 16,36 1-1,-71-1 17,0 0-17,-71 18 1,18 53-1,-53 36 1,36-1 0,34 35-1,19-35 1,17-17 0,53-71-1,53 0 1,-1-18-1,19-52 1,-1-1 0,-35-35-1,-70 53 1,0 1 15,-18 34-15,0 36 15,0-1-31,0 18 16,-18 36-1,0 17 1,1-70-16,-1 70 16,1-53-1,17-52 79,0-1 47,17 0-126,1 18 16,-18-17-31,0-1 32,17 1-17,-17-1 1,36-35-16,-19 35 16,36-35-1,-35 36-15,53-71 16,-1 17-1,-35 53 1,-17 18 0,0 0-1,-1 0 1,-17 18-16,0 17 16,0-17-1,0 0 1,-17-18 218,-1 0-218</inkml:trace>
  <inkml:trace contextRef="#ctx0" brushRef="#br0" timeOffset="14364.04">3792 4092 0,'0'0'0,"18"0"0,0-35 31,-1 35 48,-17 18-79,0-1 15,0 1-15,18 52 16,0 1-1,-1 17 1,1-35 0,-1-53-16,1 18 15,0-1 1,17-17 0,0-17-1</inkml:trace>
  <inkml:trace contextRef="#ctx0" brushRef="#br0" timeOffset="16595.04">4498 4110 0,'0'-18'0,"0"36"0,0-53 15,18-1-15,-18 19 16,-36-54-1,19 53-15,-36 1 16,-53 17 0,0 88-1,53-17 1,0 70 0,36-35-1,17-18 1,52-71-1,19-17 1,35-35 0,-36-35-1,-17-19 17,-17-34-17,-36 105-15,0-70 16,0 35-1,-18 53 17,18 35-32,0 36 15,0 35 1,0 17 0,35-52-1,53-36 1,-17-35-1,52 0 1,-87-18-16,52-34 16,53-107-1,-106 0 1,-17 53 15,-18 18-15,0 53-1,-18 35 1,-17 53 0,17 52-1,1 37 1,17-19 0,0-52-1,0-54 1,17-34 31,1-36-47,35-18 15,0 1 1,-53 52 0,53-17-1,-36 35-15,36 0 16,0 0-1,0 70 1,-35 18 0,-18 1-1,-53-19 1,-18-17 0,18-53-1,-17 0 1,35-18-1,35 1-15,-18-1 16,0 18 15,18 35-15,36 1 0,34-19 15,-52-17-31,17 0 15,71 0 1,70-53 0,-17-52-1,-35-37 1,-54-16 0,-52 34-1,-1 18 1,-17 89-16,0-18 15,-35 35 1,-18 52 0,18 37-1,17 52 1,18 0 15,0-106-31,0 89 16,71-54-1,-18-17 1,70-53 0,18 0-1,0-53 1,18-53 0,-106-17-1,-53 52 1,0 18-1,-88 53 1,35 18 0,35 0-1,1 35-15,-1 35 32,18 0-17,0-17 1,71-19-1,70-16 1,-88-36-16,158 0 16,1 0-1,-89-53 1,-17-35 0,-70-36-1,-36 36 1,0 70-16,-53-70 15,0 70 1,-18 18 0,18 36-1,-17 52 17,34 0-17,36-70-15,0 52 16,0-17-1,36-17 1,34-36 0,-52 0-16,35-18 15,-18 0-15,0-35 16,-17 18-16,17-71 16,18-53-1,-53 1 1,18 70-1,-18 17 1,0 89 15,17 17-15,-17-17-16,0 87 16,0 54-1,0-35 1,0-1-1,18-35 1,17-35 0,1-53-1,17-35 1,-36 17-16</inkml:trace>
  <inkml:trace contextRef="#ctx0" brushRef="#br0" timeOffset="17144.13">8237 3951 0,'-17'0'0,"34"0"0,-70 0 15,36 0 1,34 0 0,1 0-1,88 18 1,123-18-1,-158 0-15,140 0 16,72-18 0,-89 18-1,-106 0 1,-88-18 0,0 1-1,-35-1 1,17 1-1</inkml:trace>
  <inkml:trace contextRef="#ctx0" brushRef="#br0" timeOffset="17510.37">9119 3722 0,'-17'0'0,"17"17"15,0 1 1,35 17-1,35 1 1,-34-36-16,34 17 16,19 1-1,16-18 1,-69 0-16,17 0 16,-36 0-1,-52 0 1,-53 53-1,17 17 1,-17 36 0,0 18-1,70-89 17,-17-17-17,17-18 1</inkml:trace>
  <inkml:trace contextRef="#ctx0" brushRef="#br0" timeOffset="17944.73">10407 3475 0,'0'0'16,"-18"0"-16,1 0 16,17-18-16,17 18 15,1 0-15,0-17 0,52 17 16,-17 0-16,106-18 16,-106 18-16,194-18 15,-106 18 1,-35 0-1,-124 18 1,-70-18 0,-18 18-1</inkml:trace>
  <inkml:trace contextRef="#ctx0" brushRef="#br0" timeOffset="18202.09">10742 3457 0,'-18'0'0,"36"0"0,-36 18 31,18-1-15,0 1-16,-17 70 15,-1 36 1,18-36 0,-17 35-1,-1-52 1,18-36-1,0-17 1,0-36 31</inkml:trace>
  <inkml:trace contextRef="#ctx0" brushRef="#br0" timeOffset="18610.23">10971 3775 0,'18'0'0,"-36"0"0,36 17 47,-18 1-47,-35 35 16,35-18-16,-36 71 15,19 17 1,34-70-1,72-17 1,16-36 0,-69-18-16,17 0 15,-18-17-15,88-53 32,-70-36-17,-35 19 1,-53 34-1,-71 71 1,71 0-16,-54 0 16,54 18-16,-18 17 15,36 36 1,17-36 0,35-35-16</inkml:trace>
  <inkml:trace contextRef="#ctx0" brushRef="#br0" timeOffset="19244.59">12153 3634 0,'0'-18'0,"0"0"16,35-52-1,54 34 17,-72 36-32,54 36 15,-18 34 1,-36-34 0,19 105-1,-36 0 1,0-53-1,0-17 1,0-54 0,0-34-1,35-72 1,0-34 0,18-18-1,0 17 1,18 1-1,-71 105-15,35-17 16,-17 70 15,-1 36-15,1-18 0,-18-36-1,0 19-15</inkml:trace>
  <inkml:trace contextRef="#ctx0" brushRef="#br0" timeOffset="19911.3">12841 3863 0,'0'18'16,"0"-36"-16,0 71 15,-18-53-15,18 17 16,18-17 0,17 0-16,71-35 15,0-18 1,-35 0-1,-71 0 1,-36 36 0,-87 17-1,35 53 1,17 17 15,53 36-15,18-35-1,71-18 1,17-36 0,53-17-1,-70 0 1,17-53 0,-53-17-1,-35-1 1,18 18-1,-18 36-15,35-19 16,36 1 0,-1 0-1,19 35 1,16 53 15,-87-36-31,17 36 16,-17 35-1,-71-17 1,18-18 0,-1-53-1,36-53 17,0 35-32,53-70 15,18 0 1,35 0-1,-89 70 1</inkml:trace>
  <inkml:trace contextRef="#ctx0" brushRef="#br0" timeOffset="20060.84">14076 3739 0,'0'53'15,"0"-35"1,-18 53-16,-35-1 31,36-52-15,105-248-16,-176 477 15,88-264 1,0-1 0,0 0-16,0 1 0,0-18 15</inkml:trace>
  <inkml:trace contextRef="#ctx0" brushRef="#br0" timeOffset="20159.98">14058 3545 0,'0'0'0</inkml:trace>
  <inkml:trace contextRef="#ctx0" brushRef="#br0" timeOffset="20244.11">14005 3510 0,'0'18'31,"0"-1"-15,18-17-16,0 18 15,-1 0-15</inkml:trace>
  <inkml:trace contextRef="#ctx0" brushRef="#br0" timeOffset="21444.41">14305 3916 0,'0'17'0,"35"-17"15,-17 0-15,35-17 16,0-18-1,35-36 1,-17-17 0,-1-53-1,-70 105 1,18-52 0,-18 35-1,-18 71 1,-35 35-1,0 88 1,0 0 0,53-106-16,-35 106 15,0 71 1,-36 53 0,36-18-1,0-71 1,17 71-1,18-141 1,53-89 0,35-87-1,53-71 17,-17-71-17,-89-35 1,-70 88-1,-106 1 1,-18 52 0,71 71-1,52-1 1,54 19 0,0-1-16,70-17 15,71-18 1,-1 0-1,-16 0 1,-90 35 0,-34 18-1,-18 18 32,0 0-31,0 17-1,0 18 1,0-36-16,18-17 16,-1 0-16,72 0 15,34 0 1,1-70 0,-54 35-1,-17-36 1,-53 53-1,0 1-15,0-1 32,0 53-17,0 1 1,0 52 15,-18-53-31,1 71 16,-54 141-1,71-88 1,-17 70 0,17 18-1,-18 0 1,-17-124 0,17-87-16,-70 69 15,0-69 1,-1-36-1,19-71 1,52-17 0,18 35-1</inkml:trace>
  <inkml:trace contextRef="#ctx0" brushRef="#br0" timeOffset="21559.85">14870 5080 0,'0'-18'16,"0"1"15,0 52-31,17-70 0,-17-1 15,18 1 1,17-18 0,-17 53-16,-1-17 0</inkml:trace>
  <inkml:trace contextRef="#ctx0" brushRef="#br0" timeOffset="37590.51">16439 3792 0</inkml:trace>
  <inkml:trace contextRef="#ctx0" brushRef="#br0" timeOffset="38019.33">16422 3616 0</inkml:trace>
  <inkml:trace contextRef="#ctx0" brushRef="#br0" timeOffset="39133">16439 3334 0,'0'-18'16,"0"0"-1,0 36 79,0 0-94,0 52 31,0 36-31,0-71 0,-17 18 31,17-17-31,-18 87 16,-17-35 0,17-35-1,18-35 17,0-36-17,0 1 1</inkml:trace>
  <inkml:trace contextRef="#ctx0" brushRef="#br0" timeOffset="40141.5">16122 3651 0,'-18'0'0,"18"18"16,18-18-1,52 0 1,89 0 0,0-35-1,53-18 1,-177 35-16,35-17 15,36-36 1,-106 1 0,0 17-1,-35 35 1,0 18 0,17 35-1,0 1 1,18 17-1,0-36-15,-17 107 16,-1-54 0,1 36-1,-1-35 1,18-54 0,0 1-16,0-36 46,0-17-30,53-18 0,0-17-1,-36 52-15,36 0 16,-35 18 0,17 18 15,-35 17-31,0 36 31,18-1-15,17-52-1,36-18 1,-1 0 0,54 0-1,-1-53 1,-35 18-1,-70 17-15,0-52 16,-18 17 0,-18 0-1,-35 53 1,-35 53 0,35 35-1,53-18 16,18-17-15,52-53 0,1 0-1,35 0 1,-89-17-16,19 17 16,-1-18-1,-18 0-15</inkml:trace>
  <inkml:trace contextRef="#ctx0" brushRef="#br0" timeOffset="43440.79">4604 5574 0,'0'0'0,"-36"0"16,36 18 0,0 17-1,0-18-15,36 36 16,-1-35 0,53-18-1,0-35 1,1-18-1,-72 35-15,54-52 16,-71 17 0,-35 35-1,-71 18 1,-18 53 0,54 35-1,52-53 1,18 71-1,0-35 1,0-36-16,53 0 16,53-17-1,0-18 1,-53-18 0,-36-17-1,-17 17 1,-88 18-1,0 71 1,17 0 0,18 34-1,36-34 1,17-53-16,35 52 16,35-35-1,19-35 1,52-35 15,-18-53-15,-17 0-1,-71 52-15,71-140 16,-53 35 0,-53 0-1,0 88 1,-18 88 15,1 1-15,-1-1-16,1 35 0,-19 89 15,19-53 1,17 35 0,35-53-1,-17-88 1,34 36-16,90-36 31,16 0-15,1-71-1,-71 18 1,-35-53 0,-53 18-1,0 70-15,-35-17 16,-18 35-1,0 53 1,18 35 0,17 0-1,18-35 1,53-17 0,-35-36-16,70 0 15,0 0 1,18-36 15,-18-34-15,-70-18-1,-18-1 1,0 36 0,0 106 15,17-35-31,-17 17 15,0 53 1,-17 18 0,17-70-1,0-19 1,-18-34 31,18-1-47,0-53 31,0 54-31,0-36 0,18 18 16,17-36-1,36 18 1,-1 53 0,-52 18-1,-1-1-15,1 54 16,0 17-1,-1-35 1,-17 0 0,0-35-1,0-36 32,0 0-47,18 1 0,17-36 31,36-53-15,-1 0 0,1 53-1,-36 53 1,-35 18 0,0 52-1,-17 36 1,-1-35-1,18 17 1,71-53 0,-1-17-1,54-18 1,-1-35 0,-52-18-1,-19-36 1,-34 72-1,-18-107 1,0 71 0,-53 18-1,0 35 1,0 88 0,36 1-1,17-1 1,35-18-1,36-52 1,17-18 0,-18 0-1,1-71 1,-18-17 0,-53 0-1,0 17 16,0 89 1,0 0-32,-18 17 15,1 88 1,-19-52 0,19-18-1,17-35 1,0-36 15,35-17-15,-17-1-16,17-34 15,35-54 1,1 54 0,17 17-1,-35 71 16,-35-1-31,-18 18 16,0-17-16,0 106 16,-18-36-1,18-18 1,35-34 0,36-36-1,52-36 1,-17-34-1,-35-71 1,-36 17 0,0-52-1,-17 52 1,-18 107-16,0-19 16,0 107 15,-35 88 0,17-124-31,0 53 16,18 71-1,0-36 1,0-87 0,71-19-1,-18-17 1,35-35-1,-53 0 1,-17 17-16,0-52 16,-18 17-1</inkml:trace>
  <inkml:trace contextRef="#ctx0" brushRef="#br0" timeOffset="43685.98">8061 5856 0,'0'0'0,"-18"0"31,36 0-31,17 0 16,71-18 0,-88 18-16,70-17 15,18-18 1,-89 17-1</inkml:trace>
  <inkml:trace contextRef="#ctx0" brushRef="#br0" timeOffset="44143.08">9507 5909 0,'0'-18'0,"0"1"0,0-36 32,0 35-1,0 36-31,0 35 15,0-18 1,0 71 0,0-36-1,0 1 1,0-36 0,0-17-1,71-71 16,-53 35-31</inkml:trace>
  <inkml:trace contextRef="#ctx0" brushRef="#br0" timeOffset="44608.42">10213 5821 0,'18'-18'15,"-36"36"-15,36-53 0,-1 35 0,-17-18 16,-70 18 15,52 0-31,-35 18 16,-53 52-1,71-17 1,17 0 0,36-35-1,35-18 1,53 0-1,0 0 1,-71 0-16,0 17 16,-17-17-16,35 18 15,-53 35 1,-36-18 0,-69-17-1,-19 17 1,54-35 15,17 0-15,35-18-1,0-17 1,18-18 0,0 35-16</inkml:trace>
  <inkml:trace contextRef="#ctx0" brushRef="#br0" timeOffset="44782.4">9472 5433 0,'0'0'0,"-35"-18"15,17 0-15,53 18 47</inkml:trace>
  <inkml:trace contextRef="#ctx0" brushRef="#br0" timeOffset="44873.45">9807 5574 0,'35'0'15,"1"0"-15,-1 0 0</inkml:trace>
  <inkml:trace contextRef="#ctx0" brushRef="#br0" timeOffset="46473.4">12330 5362 0,'0'-17'16,"-18"-1"-16,-35 0 16,18 18-16,-1 0 15,-87 0-15,-71 71 31,88-1-15,53 36 0,53-35-1,0-36-15,53 0 16,-35-17-16,88 53 16,-18-71-1,18 0 1,-18 0-1,-53-18 1,-17 18-16,-18-35 16,-18 35-1,-70 0 1,-36 35 0,36 0-1,-18 36 1,36-1-1,52-34 1,18 34 0,0-17-1,35-18 1,71-35 0,-17 0-1,-54 0-15,176-35 31,-175 17-31,-1 1 0,53-19 16,-35-16 0,-35-1-1,-18 17 1,0 54 46,0 0-46,-36 35 0,19-1-1,17-34-15,-18 35 16,18-35-16,0 17 16,0-17-1,0-36 16,18-17-15,-18 17-16,70-70 16,-17-18-1,0 35 1,-17 54 0,-1 17-1,0 53 1,-35-36-1,18 72 1,17-37 0,18 19-1,35-53 1,0-1 0,71-34-1,0-36 1,-142 35-16,72-35 15,-36-70 1,-53 17 0,-18 53-1,-70 35 1,-18 54 0,-18 87-1,19 1 1,87-54 15,18 1-15,88-71-1,0 0 1,-52 0-16,69-53 16,-16-18-1,-72-17 1,-17 0-1,0 35 1,-17 123 15,-1-52-31,18 35 16,0 0-16,18-35 16</inkml:trace>
  <inkml:trace contextRef="#ctx0" brushRef="#br0" timeOffset="48210.56">13353 6103 0,'35'0'16,"0"0"-1,18 0 1,-35 0-16,70-53 16,0-17-1,-405 193-15,669-335 16,-334 177-16,0-71 16,-1-17-1,-17 88 1,0 35-1,-17 88 1,17 18 0,-18-18-1,18 0 1,-18-35 0,18-36-1,0-52 16,0 18-15,18-19 0,35-34-1,35-18 1,-70 88-16,52-36 16,36 36-1,-18 53 1,-52 0-1,-36 18 1,-36-1 0,-34-35-1,-18-17 1,17-18 0,36 0-1,0-35 1,17 17 15,18 36 0,0-1-31,53 1 32,-36 0-32,54-18 15,52 0 1,-17-18-1,-70 0-15,69-34 16,-34-37 0,-18-16-1,-18-54 1,0 53 0,-17 88-1,-18 1-15,0 87 31,0-52-15,-18 52 0,-17 54-1,18-1 1,17-105-16,0 53 16,0-19-1,52-16 1,1-36-1,36 0 1,69-36 0,-70-16-1,1-37 1,-89 19 0,0 17 15,-53 53-31,-18 0 31,54 35-15,-1-17-16,0 70 15,18-35 1,18 17 0,70-34-1,53-36 1,53 0-1,-35-18 1,-71-35 0,0-35-1,-52-18 1,-36 53 0,0 36-16,-18-19 15,-70 36 1,0 53 15,-36 18-15,71-1-1,18 19 1,35-37 0,35-34-1,53-18 1,18-35-1,-35-36 1,17-52 0,-70 88-16,35-142 15,-36 54 1,19 17 0,-36 71-1,-18 105 16,0-35-15,1 1-16,-1 34 16,-17 107-1,17-36 1,18-53 0,53-35-1,18-18 1,17-35-1,18-35 1,-54-36 0,-34 18-1,-18 0 1</inkml:trace>
  <inkml:trace contextRef="#ctx0" brushRef="#br0" timeOffset="48957.43">16916 5486 0,'0'-18'0,"0"36"0,0-54 0,0 1 16,0 17-1,0 1 1,-36 17 0,-17 35-1,1 71 1,16-18 0,19 53-1,17-35 1,17-71-1,1-17-15,52-18 16,1 0 0,35-53-1,-18-53 1,-53 0 0,-35 71-16,0-88 15,-53 70 1,-35 35-1,0 53 17,17 36-17,54 17 1,17 36 0,0-36-1,35-53 1,36-35-1,-36 0 1,36 0 0,-54-18-16,54-34 15,-36 16 1</inkml:trace>
  <inkml:trace contextRef="#ctx0" brushRef="#br0" timeOffset="49357.45">17216 5644 0,'0'0'0,"0"-35"16,0 18-1,0-1-15,17-17 32,54-1-17,35 19 1,-18 17 0,0 53-1,-17 17 1,-71 71-1,-18-53 1,-35-52 0,18-19-1,35-52 17,0-53-17,53 17 1,0 1-1,-53 52 1,35-17 0,-18 35-1,1-35 1,-18-1 0</inkml:trace>
  <inkml:trace contextRef="#ctx0" brushRef="#br0" timeOffset="49724.26">17498 5186 0,'0'0'0,"-36"-18"0,1 1 16,-71-19-16,53 19 0,-158-19 15,52 36 17,124 0-32,-124 53 15,36 18 1,-1 70 0,18 18-1,89-18 1,-1-88-16,18 141 15,53-88 1,70 17 0,36-52-1,-35-54 1</inkml:trace>
  <inkml:trace contextRef="#ctx0" brushRef="#br0" timeOffset="49891.81">17339 6156 0,'18'0'0,"140"-88"31,36-36-15,-88-34-16,-582 528 16,988-793-16,-442 246 15,-70-34 1,-70 69 0,34 90-16,-158-72 15,-17 106 1,-1 1-1</inkml:trace>
  <inkml:trace contextRef="#ctx0" brushRef="#br0" timeOffset="49982.16">16810 5133 0,'-18'18'16,"1"-1"-16,-1 18 15,18 1 1,53-142-16,-124 247 16,54-141-1</inkml:trace>
  <inkml:trace contextRef="#ctx0" brushRef="#br0" timeOffset="51340.11">8184 7708 0,'-17'0'0,"-1"0"15,18-17 1,0-1 0,0 0-16,18-35 15,52-17 1,-17 17-1,0 53 1,18 0 0,-54 18-16,1 34 15,0-16-15,17 87 16,-35 18 0,0-53-1,0 18 1,0-88-1,-18-53 32,18 17-47,0-88 16,0 18 0,36-53-1,69 17 1,37 19-1,16 69 1,-34 107 0,-89 17-1,-35 53 1,0-17 0,-18-54-1,1-52-15,-19 35 16,36-36-1,-17-17 17,17-53-1,0 18-31</inkml:trace>
  <inkml:trace contextRef="#ctx0" brushRef="#br0" timeOffset="51842.76">9419 7567 0,'0'0'0,"0"-18"15,0 36 17,-17 0-32,-1 52 15,-17 18 1,17-52-1,0 52 1,1 18 0,17-89-16,0 54 15,53-53 1,17-18 0,-17-36-1,35-34 1,0-36-1,-88 71-15,0-54 16,-17-52 0,-54 36-1,18 69 1,-17 54 0,35 35-1,17-18-15,0 36 16,18-18 15,0-1-15,36-34-1,34-18 1,1-35 0</inkml:trace>
  <inkml:trace contextRef="#ctx0" brushRef="#br0" timeOffset="52206.9">10089 7355 0,'0'0'0,"36"-35"0,-36 17 15,17 18-15,-17-35 16,0 53 15,0-1-15,-17 54-16,-1 17 15,-35 18 17,53-71-32,-35 89 15,35 17 1,0-88 0,0-18-1,53 0 1,0-35-1,88-35 1,-106-18 0,-17 0-1,-18 18 1</inkml:trace>
  <inkml:trace contextRef="#ctx0" brushRef="#br0" timeOffset="52510.67">9948 7408 0,'-17'0'16,"34"0"-16,-52 0 0,17 0 0,36 18 31,17-18-31,18 0 16,53 0-1,18-18 1,-54 18 0,-52 0-1,-36 0 48,0 0-48</inkml:trace>
  <inkml:trace contextRef="#ctx0" brushRef="#br0" timeOffset="70605.17">16686 6138 0,'0'18'0,"18"-18"16,0 18 0,-1-18-1,1 0 1,17 0 0,18 17-1,0-17 1,0 0-1,-18 0-15,71 0 16,-18 0 0,36 0-1,-18 0 1,-54 0 0,-34 0-1,0 0 1,-1-17-1,1-1 1,-36 18 47,-17 0-63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13B0-1513-1828-45B0-1A66CE5FC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A7AD6-E8AD-A955-6908-88B9079E7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8572-0C1B-F793-AAD0-E74AA898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85EC-5804-4EDB-BBFA-5A2D1A676E2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36CD-F2B5-6624-960F-19BD1C93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8E57-F643-D0F7-9E85-AC7BE5B7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223F-8116-44C2-84EA-3C8A1C0A4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89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F8CE-44AD-0345-33A2-45FBCD4A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5548A-D8C5-0661-2893-00DF69AA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BE7E-6000-C819-2454-F32CACBD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85EC-5804-4EDB-BBFA-5A2D1A676E2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94458-AB29-E21B-F07C-9A562035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F3CA6-EBB2-B2A5-F498-5A1F1B8A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223F-8116-44C2-84EA-3C8A1C0A4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7F701-C538-F19A-6DDA-DF76F3530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CAB6B-1F8F-1D0D-3C95-6D00F3B81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82F-3C6F-CD74-5D61-EF078300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85EC-5804-4EDB-BBFA-5A2D1A676E2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5EEFF-31D5-8D37-D65F-F8649CC0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3FED-C9B6-86E2-397B-9212DA10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223F-8116-44C2-84EA-3C8A1C0A4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25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C423-5FC0-A1B8-31F8-170CC541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BBE9-48C2-B3A6-1449-529965C1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1F0E0-9170-A40F-1D2D-AB7C58D5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85EC-5804-4EDB-BBFA-5A2D1A676E2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50FE-9DC7-CB5A-7A60-A02D6796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16022-ABE9-AB9F-8969-847442EA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223F-8116-44C2-84EA-3C8A1C0A4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34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669A-E80D-9D42-D2CC-3E716137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6C772-2834-C78F-9A27-604E64AF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F6BC-02F5-8CF2-9B96-B522DA49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85EC-5804-4EDB-BBFA-5A2D1A676E2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9159-94C1-C227-790D-186F311B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E3EC3-D413-C183-6B9A-294F3A7A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223F-8116-44C2-84EA-3C8A1C0A4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E81C-7494-E1E0-654B-A6D882FE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323D-9D65-F0F9-A614-BA36EC40D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A6D9C-C34A-612B-EC7A-0DE4A31D9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68CEF-973C-6B17-31E7-6DFF6E89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85EC-5804-4EDB-BBFA-5A2D1A676E2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9D481-9972-1E8F-4C06-5C05B6EC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C0AB9-DA90-445D-3B79-B456EA06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223F-8116-44C2-84EA-3C8A1C0A4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6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92C1-9E27-82EC-5AD8-87ADD24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3705B-D879-AD3C-DEA5-B222A0B6E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DEAB2-CD91-8900-9656-EDDF1EDEF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F9ED6-C896-AA9A-0A20-8E987AD59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9DF88-8F9E-6755-ADB1-D6BA1D233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3177E-D003-D038-F7E9-5FA76995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85EC-5804-4EDB-BBFA-5A2D1A676E2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D5EB6-53C7-5A3F-366F-B6B346CC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8EC91-7AE7-7B71-4FA2-5B822FE3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223F-8116-44C2-84EA-3C8A1C0A4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0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EE54-BA49-817E-44C6-32418154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28D3E-3AB1-CE5A-2C2B-8F5B3A7E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85EC-5804-4EDB-BBFA-5A2D1A676E2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2C6CE-F5DE-0A5A-90FB-0AE15531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E1985-BE11-63BA-E1E0-8BA31224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223F-8116-44C2-84EA-3C8A1C0A4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55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5277D-5CB6-EC0B-7BFD-EF1C17B8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85EC-5804-4EDB-BBFA-5A2D1A676E2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342AB-2439-3B32-ACE4-6BBF8D18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1CBC9-C492-8C2A-8A6D-C95BAFF6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223F-8116-44C2-84EA-3C8A1C0A4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5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459D-F1EB-F457-D4AB-77D80E88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7CB2-7C6D-707B-34B1-3B1E4562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BFAF5-E40B-0825-2171-9C060A476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90534-3608-8D1B-2472-35891EB0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85EC-5804-4EDB-BBFA-5A2D1A676E2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285EC-2DF7-832D-F01B-6106B14B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766C0-14EB-7B67-32DD-E2181385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223F-8116-44C2-84EA-3C8A1C0A4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60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17BC-0213-3EBB-7CBD-EDA3B33C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C22D9-B2A2-3E8E-DF96-6714E1481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CA63A-6310-23C8-53FD-B78D301F2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FD14D-936C-A222-D0B8-ECB4337D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85EC-5804-4EDB-BBFA-5A2D1A676E2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A91C8-C764-E626-B1F9-BC829F10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9DFF-B5EC-9B72-3082-BF929E8A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223F-8116-44C2-84EA-3C8A1C0A4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2B3FC-D738-23F3-025A-1A270C15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11EC-7DE0-027E-3D41-2A132087F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DE83-ED68-F34A-7BE3-38686EBFE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385EC-5804-4EDB-BBFA-5A2D1A676E29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35F9-C7C5-0D2B-52FD-4074F6A08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1D42-85BF-FD52-A303-52C4F2862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223F-8116-44C2-84EA-3C8A1C0A4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48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C8AB-3BB4-BA62-7AB0-51DC7689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0FF85-2AC9-75AA-B601-FC119BDFF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E15CB2-D16B-1474-3FEE-8AE3E5E99262}"/>
                  </a:ext>
                </a:extLst>
              </p14:cNvPr>
              <p14:cNvContentPartPr/>
              <p14:nvPr/>
            </p14:nvContentPartPr>
            <p14:xfrm>
              <a:off x="495360" y="152280"/>
              <a:ext cx="6985440" cy="562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E15CB2-D16B-1474-3FEE-8AE3E5E992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142920"/>
                <a:ext cx="700416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0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37F9-59E4-4EE9-1A12-0FC7EE1F2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9F9B-A086-EC74-6E0A-A54884694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4B0ABD-AC2C-C539-205F-CBC4FCB2221C}"/>
                  </a:ext>
                </a:extLst>
              </p14:cNvPr>
              <p14:cNvContentPartPr/>
              <p14:nvPr/>
            </p14:nvContentPartPr>
            <p14:xfrm>
              <a:off x="0" y="31680"/>
              <a:ext cx="8718840" cy="433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4B0ABD-AC2C-C539-205F-CBC4FCB222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320"/>
                <a:ext cx="8737560" cy="435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4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37F9-59E4-4EE9-1A12-0FC7EE1F2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9F9B-A086-EC74-6E0A-A54884694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6653E6-290B-6FED-0912-B93CC0474808}"/>
                  </a:ext>
                </a:extLst>
              </p14:cNvPr>
              <p14:cNvContentPartPr/>
              <p14:nvPr/>
            </p14:nvContentPartPr>
            <p14:xfrm>
              <a:off x="330120" y="254160"/>
              <a:ext cx="8033040" cy="421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6653E6-290B-6FED-0912-B93CC04748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244800"/>
                <a:ext cx="8051760" cy="42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15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37F9-59E4-4EE9-1A12-0FC7EE1F2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9F9B-A086-EC74-6E0A-A54884694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82A695-5370-A4C8-983C-55140DDF7F16}"/>
                  </a:ext>
                </a:extLst>
              </p14:cNvPr>
              <p14:cNvContentPartPr/>
              <p14:nvPr/>
            </p14:nvContentPartPr>
            <p14:xfrm>
              <a:off x="57240" y="184320"/>
              <a:ext cx="8268120" cy="388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82A695-5370-A4C8-983C-55140DDF7F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174960"/>
                <a:ext cx="8286840" cy="38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5DF643-3931-D663-DA6E-2B581278C006}"/>
                  </a:ext>
                </a:extLst>
              </p14:cNvPr>
              <p14:cNvContentPartPr/>
              <p14:nvPr/>
            </p14:nvContentPartPr>
            <p14:xfrm>
              <a:off x="6769080" y="647640"/>
              <a:ext cx="1041840" cy="41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5DF643-3931-D663-DA6E-2B581278C0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9720" y="638280"/>
                <a:ext cx="106056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42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37F9-59E4-4EE9-1A12-0FC7EE1F2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9F9B-A086-EC74-6E0A-A54884694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52CDDE-8D62-5DA3-6AE8-B22E290C7B5C}"/>
                  </a:ext>
                </a:extLst>
              </p14:cNvPr>
              <p14:cNvContentPartPr/>
              <p14:nvPr/>
            </p14:nvContentPartPr>
            <p14:xfrm>
              <a:off x="558720" y="108000"/>
              <a:ext cx="7290360" cy="62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52CDDE-8D62-5DA3-6AE8-B22E290C7B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98640"/>
                <a:ext cx="7309080" cy="62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06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37F9-59E4-4EE9-1A12-0FC7EE1F2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9F9B-A086-EC74-6E0A-A54884694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4EA11A-2BA9-F3E0-959F-A974D2470E16}"/>
                  </a:ext>
                </a:extLst>
              </p14:cNvPr>
              <p14:cNvContentPartPr/>
              <p14:nvPr/>
            </p14:nvContentPartPr>
            <p14:xfrm>
              <a:off x="698400" y="209520"/>
              <a:ext cx="6845760" cy="28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4EA11A-2BA9-F3E0-959F-A974D2470E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040" y="200160"/>
                <a:ext cx="6864480" cy="28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10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37F9-59E4-4EE9-1A12-0FC7EE1F2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9F9B-A086-EC74-6E0A-A54884694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CE20CF-9100-005F-C407-33A871F0EAFB}"/>
                  </a:ext>
                </a:extLst>
              </p14:cNvPr>
              <p14:cNvContentPartPr/>
              <p14:nvPr/>
            </p14:nvContentPartPr>
            <p14:xfrm>
              <a:off x="1149480" y="304920"/>
              <a:ext cx="6502680" cy="323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CE20CF-9100-005F-C407-33A871F0EA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120" y="295560"/>
                <a:ext cx="6521400" cy="32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5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37F9-59E4-4EE9-1A12-0FC7EE1F2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9F9B-A086-EC74-6E0A-A54884694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ECBA22-28C4-7FD6-24FE-B17296770241}"/>
                  </a:ext>
                </a:extLst>
              </p14:cNvPr>
              <p14:cNvContentPartPr/>
              <p14:nvPr/>
            </p14:nvContentPartPr>
            <p14:xfrm>
              <a:off x="590400" y="349200"/>
              <a:ext cx="5861520" cy="255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ECBA22-28C4-7FD6-24FE-B172967702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40" y="339840"/>
                <a:ext cx="5880240" cy="25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79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37F9-59E4-4EE9-1A12-0FC7EE1F2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9F9B-A086-EC74-6E0A-A54884694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EF577B-6F27-71C3-09DB-304EB9687C3F}"/>
                  </a:ext>
                </a:extLst>
              </p14:cNvPr>
              <p14:cNvContentPartPr/>
              <p14:nvPr/>
            </p14:nvContentPartPr>
            <p14:xfrm>
              <a:off x="615960" y="457200"/>
              <a:ext cx="7506000" cy="404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EF577B-6F27-71C3-09DB-304EB9687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600" y="447840"/>
                <a:ext cx="7524720" cy="40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229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2022-09-22T04:05:50Z</dcterms:created>
  <dcterms:modified xsi:type="dcterms:W3CDTF">2022-09-22T04:06:27Z</dcterms:modified>
</cp:coreProperties>
</file>