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3:50:35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4741 0,'-21'0'46</inkml:trace>
  <inkml:trace contextRef="#ctx0" brushRef="#br0" timeOffset="189.89">3916 4741 0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3:53:1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2286 0,'0'-21'47,"0"0"-31,0 0-1,0-1-15,0 1 16,0 0-16,0 0 16,21 0-16,-21 0 0,0-1 15,0 1-15,0 0 16,0 0-16,0 0 15,0 42 17,0 0-17,0 0-15,0 0 0,0 22 16,0-22-16,0 21 0,0 1 16,0-1-16,0 21 0,0 1 15,0 63-15,0-85 0,-21 85 16,0-63-16,21-22 15,-22 0-15,22 1 0,-21 105 16,0-85 0,21-41-16,0-1 15,0 0 1,0 0-16,-21-21 16,0-21-1,21 0 1,0 0-16,0-1 15,0 1-15,0 0 16</inkml:trace>
  <inkml:trace contextRef="#ctx0" brushRef="#br0" timeOffset="663.2">952 2773 0,'0'42'32,"0"-21"-32,22-21 31,-1 0-31,0 0 16,0 0-16,0-42 15,-21 21 1,0 0-16,0 0 15,0-1 1,-21 22 0,0 0-1,0 22-15,21-1 16,0 0-16,-21-21 0,21 21 16,-22 21-1,22-20-15,22-22 31,-1 0-31,0 0 16,0-22 0,-21 1-1,0 0-15,0 0 16,0 0-16,-21 21 47,0 0-16,0 21-15,-1 0-16</inkml:trace>
  <inkml:trace contextRef="#ctx0" brushRef="#br0" timeOffset="24186.12">1947 2201 0,'0'0'0,"0"-21"0,-21 0 16,21 0-16,0 0 15,0 0 32,21 21-15</inkml:trace>
  <inkml:trace contextRef="#ctx0" brushRef="#br0" timeOffset="24458.55">2053 2032 0,'0'21'47,"0"0"-47,0 1 0,0 20 15,-21-21-15,21 21 0,-21 64 16,0-42-16,21-22 0,-22 85 15,1-85-15,0 107 16,21-128-16,-21 21 16,21-21-16,0 0 0,-21 22 15,21-64 17,0-1-17,0-20-15,0 21 0</inkml:trace>
  <inkml:trace contextRef="#ctx0" brushRef="#br0" timeOffset="25047.95">1947 2053 0,'0'0'0,"-21"0"0,21-21 16,0 0-16,0 0 0,0 0 15,21-1-15,0 1 16,1 21-16,-1-21 0,0 0 15,21 21-15,-21-21 0,22 21 0,-1 0 16,0 0-16,85 0 16,-84 21-16,-1 0 15,-21 21-15,0-20 0,-21 20 16,0 43-16,-21-64 16,-106 106-16,64-85 15,-22 22-15,43-43 16,-1 0-16,1 0 15,21 0-15,-43 0 16,107-84 15,-22 42-31,85-22 16,-64 22-16,43 21 16,-22-21-16,-20 21 0,84 0 15,-85 0-15,21 21 16,-20 0-16,-1 1 0,0-1 0,22 63 15,-64-41-15,0-22 16,0 21-16,0 1 0,-42 41 16,-22-41-16,22-1 0,-149 43 15,149-64-15,-22 0 16,1-21-16,21 21 16,-22-21-16,1 0 0,20 0 15,-20 0-15,42 0 16,-1 0-16,-20-42 15,21 42-15,0-21 0,0-1 16,21 1-16,0-21 16,0 21-16,21 0 15,0 21-15,0-22 0,21 22 16,-20 0-16</inkml:trace>
  <inkml:trace contextRef="#ctx0" brushRef="#br0" timeOffset="26910.58">3111 2582 0,'0'0'0,"22"0"0,-22-21 0,0 0 0,21 0 16,-21 0-16,0-22 16,0 22-16,0 0 0,0 0 15,0 0-15,0-43 0,0 43 16,0 0-16,-21 0 0,-1 0 15,1 21-15,21-22 16,-21 22-16,0 0 0,0 0 16,21 22-16,-21-22 0,-43 42 15,22 43-15,21-43 16,-1 0-16,22 22 0,-21 42 16,21-64-16,0 43 15,0-43-15,0-21 0,0 21 0,0-20 16,0-1-16,21 0 0,1 0 15,-1-21-15,0 0 0,0 0 16,0 0-16,0 0 16,22-21-16,-22 0 0,0 0 15,0-1-15,0 1 0,-21-21 16,22-43-16,-22 43 16,21-43-16,-21 43 15,0-43-15,21 43 16,-21 21-16,0-22 0,0 22 15,0 42 17,0 1-32,0-1 0,0 0 15,0 21-15,0 1 0,0-1 0,0 0 16,0 1-16,0 20 16,0-21-16,0-20 0,0 41 15,0-42-15,42 22 16,-42-22-16,21-21 0,1 21 15,-1-21-15,63 0 16,-62 0-16,-1-21 16,0 21-16,21-21 0,-21-1 15,43-41-15,-22 42 0,-21-22 16,1 1-16,-1 0 0,0-1 16,0-41-16,0 41 15,-21-20-15,0 42 0,-21 0 16,0 21-1,0 0-15,0 21 0,-1 0 16,1-21-16,21 21 0,0 0 16,0 0-16,0 1 0,0-1 15,0 0-15,21-21 0,1 21 16,-1-21-16,0 21 0,0-21 16,-21 21-16,21 1 0,22-1 15,-22-21-15,-21 21 0,21 21 16,0-21-1,-21 1-15,0-1 0,0 0 0,0 0 16,0 0-16,0 0 16,0 1-1,21-1-15,0-21 16,1 0-16,-1 0 16,0 0-16,21 0 15,-21-21-15,1-1 0,-1 1 0,21 0 16,-21 0-16,22-21 15,-22 20-15,0-20 0,21 0 0,-21-1 16,1 1-16,-1-43 16,-21 64-16,0-42 15,0 42-15,-21 21 16,-1 0-16,1 0 16,0 21-16,21 0 0,0 0 15,0 0-15,0 0 0,0 22 16,0-22-16,0 0 0,21 21 15,-21-20-15,21-1 0,1 0 16,-22 0-16,42 43 16,-42-43-16,21-21 15,-21 42-15,0-21 16,21-21-16,-21 21 0,21-21 16,-21 22-16,22-22 15,-22 21-15,21-21 16,0 0-16,0 0 0,0 0 15,43 0 1,-22 0-16,22-21 16,-22-1-16,21-20 15,-20 21-15,-1 0 0,22-43 16,-43 22-16,21 21 0,0-64 16,-42 43-16,0-1 15,0 22-15,0-21 16,-21 42-16,0 0 15,0 0-15,0 21 0,-22 43 16,22-43-16,0 21 16,0 22-16,0-22 0,21 0 15,0-21-15,0 22 0,0-22 0,0 21 16,0-21-16,21 43 16,0-64-1,0 0-15,0 21 0,1-21 0,-1 0 16,63 0-16,-41 0 15,-1 0-15,22-42 16,-22 21-16,0-1 0,1 1 16,-22 0-16,63-85 15,-41 64-15,-22 0 0,0-43 16,-21 43-16,0-1 16,0 22-16,-21 21 15,0 0 1,0 21-16,-1 0 0,1 1 15,0-22-15,21 21 0,-21 21 16,21-21-16,0 0 0,0 1 16,21-22-1,0 0-15,0 0 0,1 0 16,-1 0-16,0 0 0,0 0 16,21-43-16,-20 22 0,-1 21 15,0-42-15,0 21 16,-42 42 15,0 0-31,0 0 16,-1 0-16,1 22 0,0-22 15,0 21-15,0 0 0,0 1 16,-1-22-16,22 21 0,-21 22 16,21-43-16,0 0 0,0 0 0,21 22 15,43-22 1,-22-21-16,-21 0 0,43 0 15,-43 0-15,43-21 16,-22 21-16,-21-22 0,21-41 16,1-1-1</inkml:trace>
  <inkml:trace contextRef="#ctx0" brushRef="#br0" timeOffset="27518.71">6773 2159 0,'-21'0'0,"42"0"0,-21 0 31,21 0-15,22 0-16,-1 0 0,22 0 0,-1 0 16,22 0-16,-22 0 0,22 0 15,-22 0-15,22 0 0,0 0 0,126 0 16,-147 0 0,42 0-16,-64 0 15,0 0-15,22 0 0,-43 0 16,-42 0-1,-21 0 1,20 0-16,-20 0 0,0 0 16,-1 0-16,1 0 0</inkml:trace>
  <inkml:trace contextRef="#ctx0" brushRef="#br0" timeOffset="27814.06">7451 2138 0,'0'0'15,"-22"0"-15,1 21 32,21 0-32,-21 0 0,21 1 0,-21-1 15,0 42-15,21-20 16,-21 62-16,-1-41 0,1-22 16,21 22-16,-21-22 0,21 22 15,-42 20-15,42-63 0,0 22 16,0-22-16,-21 42 15,21-41-15,-22-1 0,22 0 16,0 0 0,0-42 31</inkml:trace>
  <inkml:trace contextRef="#ctx0" brushRef="#br0" timeOffset="181396.44">7789 2519 0,'0'-21'32,"0"0"-17,0-1 1,0 1-1,0 0-15,0 0 0,0 0 32,-21 21-32,0 0 15,0 0-15,0 0 0,-1 21 16,-62 42 0,63-20-16,-1-1 0,-20 43 15,-43 63 1,85-106-16,0 1 0,0-22 15,0 21-15,0-21 0,22 22 16,20-22-16,-21 0 0,21-21 16,1 0-16,-1 0 0,127 0 15,-126 0-15,20 0 16,-20-21-16,-1 0 0,0 21 16,22-64-16,-43 43 0,0 0 15,0-22-15,-21 1 0,0-148 16,-42 84-1,21 63 1,-85-62 0,0 62-16,64 43 15,-64 21 1,64 1-16,-1-1 0,1 21 16,21 0-16,-64 64 15,85-63-15,0-1 0,-21 21 16,21-41-16,0 62 15,21-63-15,0-21 0,0 22 16,22-22-16,84 0 16,-85-22-16</inkml:trace>
  <inkml:trace contextRef="#ctx0" brushRef="#br0" timeOffset="182009.09">8424 2201 0,'0'0'0,"0"-21"0,21-21 15,-21-43 1,0 64-16,0 42 31,0 0-31,0 1 16,0-1-16,0 21 0,-21 22 16,21-1-16,-21 85 15,21-84-15,0-1 0,-21-20 16,21 20-16,-21 106 15,0-105 1,21-43-16,0 0 0,0 0 16,0-42 15,0 0-31,0 0 0,0 0 16,0-22-16,21 22 0,0-21 15,0-64-15,0 64 0,0-1 16,1 1-16,20 0 0,-21 21 15,0-1-15,0 1 0,1 0 0,-1 0 16,21 21-16,-42 21 16,0 0-16,0 0 15,-21 1 1,0-1-16,0 0 0,-1 0 0,-20-21 16,21 21-16,-21 0 0,20-21 15,-20 0-15,21 22 0,-21-22 16,20 0-16,22 21 0,-21-21 15,21 21-15,-21-21 0,21 63 16,0-41-16,0-1 0,0 0 16,21 0-16,0 0 0,1 0 15,-1 1-15,42 20 16,-42-21-16,43-21 16,-43 21-16,21-21 15,-20 0 1,20 0-16,-21 0 15,43-42 1,-43 21-16,0 0 0</inkml:trace>
  <inkml:trace contextRef="#ctx0" brushRef="#br0" timeOffset="182814.28">8975 2646 0,'21'-21'31,"0"21"-31,0-21 16,0 21-16,0-22 0,1 1 16,20-21-16,-21 21 0,0 0 15,0-1-15,-21 1 0,22-42 16,-22 42-16,0-1 16,-22 22-16,1 0 15,-21 0-15,0 0 0,20 0 16,-20 22-16,-21 20 15,-22 64-15,64-64 16,0 0-16,21 1 0,0-1 16,0 64-1,0-85-15,21 43 16,0-43-16,42 21 16,-20-42-16,-22 0 0,64 0 15,-43 0-15,106-21 16,-106 0-16,64-22 15,-63 1-15,-1 21 0,21-64 16,-41 43-16,-1 0 0,0-22 16,-21 22-16,0-1 15,0 22-15,0 0 0,0 0 16,0 42 15,-42 64-31,42-64 0,-22 21 16,22 1-16,0-1 15,0 0-15,-21 22 0,21-43 16,0 21-16,-21 1 16,0 20-1,21-42-15,0-42 32,0 0-17,0 0-15,0 0 0,0-22 16,0 22-16,0-21 0,42-64 15,-21 64-15,43-64 16,-22 63-16,-21 1 0,106-43 16,-63 64-1,21 21-15,84 21 16,-148 1-16,43 105 16,-43 0-1,-21-85-15,0 43 16,0-43-16,-21-21 15,-1 43-15,1-43 16,21 0-16,-42 0 16,42 0-16,-21 0 0,0-21 31,21-21-15</inkml:trace>
  <inkml:trace contextRef="#ctx0" brushRef="#br0" timeOffset="182960.2">10245 2921 0,'0'21'32,"0"0"-17,-22-21-15,1 22 16,0-22-16,0 0 0,21 21 16,-21-21-16,0 0 0,-43 0 15</inkml:trace>
  <inkml:trace contextRef="#ctx0" brushRef="#br0" timeOffset="184126">466 4424 0,'-22'0'15,"1"0"-15,0-21 0,21 0 16,-21 21-16,0-22 0,0-20 16,21 21-16,-22 0 0,22-43 15,0 43-15,0 0 16,22 0-16,-1 0 0,0-1 16,42-20-16,22 42 15,-43 0-15,-20 0 16,20 0-16,-21 21 15,0 22-15,43 84 0,-64-85 16,0 21-16,0 1 0,0-22 16,0 85-1,-21-63-15,-64 105 16,64-105-16,-64 63 16,43-85-16,-1 0 0,-62 43 15,62-64-15,-63 21 16,64-42-16,0 0 0,21 0 15,-22 0-15,1-63 16,42 42-16,0-64 16,0 22-16,0-86 15,0 22 1,0 85-16,0 21 0,0-43 16,42 43-1,1 21-15,-22 0 16,42 21-16,-20 1 15,20 41-15,-42-21 16,64 128 0,-43-64-16,-21-64 15,1-21-15,20 43 16,-21-22-16,0-21 0,22 0 16,-22 0-16,0-21 15,0 0-15,0 0 0,0 0 16,-21-21-16,22-21 15,-1 21-15,0 0 0,-21-22 0</inkml:trace>
  <inkml:trace contextRef="#ctx0" brushRef="#br0" timeOffset="184544.57">1143 4699 0,'0'21'15,"0"0"1,0 1-16,0-1 0,0 0 16,0 0-16,0 0 15,21-21 17,0 0-32,-21-21 15,0 0-15,21 21 0,1-21 16,-22 0-16,0-1 0,0-20 15,0 21-15,0 0 16,0 0 0,-22 21-16,-20 0 15,42 21-15,-21 0 0,0 42 16,0-20 0,21-22-16,0 0 15,0 0-15,0 0 0,0 1 16,21-22-1,0 0 1,0 0 0,-21-22-16,0 1 0,21 21 15,-21-21-15,21 21 0</inkml:trace>
  <inkml:trace contextRef="#ctx0" brushRef="#br0" timeOffset="185467.04">2646 4106 0,'0'0'0,"0"-21"16,-21 0-16,-1 0 15,22 0-15,-21 21 16,0 0 0,0 0-16,21 21 0,-21 0 15,21 21-15,-21-20 16,21 20-16,-22 170 16,1-64-1,21-85-15,-21 85 16,0-42-1,21-63-15,0 20 16,0-42-16,0 0 16,0-42 15,0 0-31,0 0 16,0 0-16,0-64 15,0 43-15,0 21 0,0-1 16</inkml:trace>
  <inkml:trace contextRef="#ctx0" brushRef="#br0" timeOffset="186060.72">2498 4191 0,'0'0'0,"0"-21"0,0 0 16,-22 0-16,1 21 0,21-22 15,0 1-15,0-21 0,0 21 16,0 0-16,0-1 0,0-20 16,21 21-1,1 21-15,-1 0 0,21 0 0,64 0 16,-64 0 0,43 42-16,-64 1 0,0-22 15,0 63-15,-42 43 16,0-84-16,0-1 15,-21 0-15,-1-20 16,22-1-16,-85 42 0,85-42 16,0-21-16,42 0 31,0 0-15,0 0-16,22 0 0,63 0 15,-43 0-15,-21 0 16,1 0-16,126 85 15,-84-21 1,-85-22-16,0-21 0,-21 64 16,-1-64-16,-62 64 15,41-64-15,-105 63 16,106-84-16,-64 22 16,43-22-16,20 0 15,-41 0-15,41-22 0,22 1 16,-42 0-16,20 0 15,43 0-15,-21 0 0,21-22 16,0 22-16,0 0 16,0 0-16,21 0 0,22-1 15,-1 1-15,43 0 16,-43 21-16,21-21 0,43 21 16</inkml:trace>
  <inkml:trace contextRef="#ctx0" brushRef="#br0" timeOffset="187659.27">3704 4636 0,'0'0'16,"42"0"-16,-20-22 0,-1 22 0,21-21 15,0 0-15,-42 0 0,22 0 16,-22 0-16,0-1 16,0-41-16,0 42 0,-22 0 15,22-22-15,-21 22 0,-21 0 16,0-21-16,-1 42 0,22 0 15,0 0-15,-21 0 0,-1 0 16,22 21-16,-21 0 0,-1 21 0,22-21 16,-42 64-16,42-43 15,-1 1-15,-20 41 16,42-41-16,0-1 0,0 0 16,0 1-16,0-22 0,42 42 15,-20-41-15,-1-1 0,42-21 16,22 0-1,-43-21-15,1 21 0,41-64 16,-41 43-16,62-85 16,-83 85-16,20-21 0,-21-1 15,0 1-15,22-85 16,-22 106-16,-21-22 16,0 1-16,0 21 0,0 42 31,-21 0-16,-1 0-15,1 43 0,21-43 16,-21 64-16,21-64 16,-21 21-16,21 43 15,0-64-15,0 21 0,0 22 16,0-43-16,21 21 16,0-42-16,0 0 0,43 0 15,-43 0-15,64-42 16,-43 21-16,0 0 0,43-43 15,-64 22-15,64-22 16,-64 22-16,21 0 0,-20-64 16,-22 85-1,0 0-15,0-1 0,-22 1 16,1 21-16,0 0 16,0 21-16,0 1 0,0 83 15,21-41 1,0-43-1,42 85-15,-42-85 16,21 0-16,0 0 0,-21 1 16,43 41-1,-43-42-15,-22-42 32,1 0-17,0 21-15,-42-85 16,20 43-1,43 21-15,-21 0 0,0 21 16,21 21 15,0 0-31,0 0 0,0 0 16,21 0-16,0 1 0,22 41 16,-1-63-1,21 21-15,-41-21 16,83 0-16,-62 0 0,-1-21 15,43-21-15,-43 21 16,43-22-16,-43 1 16,-21 21-16,43-43 15,-43 22-15,0 0 0,0 20 16,-21-20-16,0 21 0,21-21 16,-21 20-16,0 44 15,-21-1 1,0 0-16,21 0 0,0 43 15,0 41 1,-21-83-16,21 105 16,0-106-1,21 0-15,-21 0 0,85 0 16,-22-21 0,-42 0-16,1-21 0,105-64 15,-64 43 1,-42 0-16,106-106 15,-106 105 1,22 1-16,-22 0 16,0-1-16,0-20 15,0 63-15,1 0 16,-22 21 0,0 0-16,0 0 15,0 0-15,0 1 0,0-1 16,0 0-16,0 0 15,21-21 1,0 0 0,-21-21-16,0 0 15,0 0-15,0-1 16,0 1-16,-21 0 31,0 21-31,-1 0 0,1 0 16,0 21-16,0-21 0,0 21 15,0 1-15,-1-1 0,1 21 16,0-21-16,0 43 0,21-22 16,0-21-16,0 22 0,0-22 15,0 21-15,0 22 16,0-43-16,21 0 0,21 0 16,-20 0-16,62 0 15,-63-21-15,64-21 16,-43 0-16,22 0 15,-43 0-15,0 0 0,43-64 16,-64 21 0,21 22-16,-21 0 0,0 21 15</inkml:trace>
  <inkml:trace contextRef="#ctx0" brushRef="#br0" timeOffset="187995.02">5313 3810 0,'0'0'0,"-21"21"0,-1 0 0,1 1 16,0-1-16,21 0 0,-21 21 16,21-21-16,0 1 0,0 20 15,0-21-15,21-21 16,43 0-1,-43 0-15,42-63 16,-20 20 0,-22 22-16,-21 0 0,-21-43 15,-43 43 1,43 0-16,-43 21 16,22 0-16,0 42 15,21-42-15,-22 85 16,43 0-1</inkml:trace>
  <inkml:trace contextRef="#ctx0" brushRef="#br0" timeOffset="188659.47">6921 4001 0,'0'0'0,"0"-22"0,-21 22 32,0 22-32,0 20 15,-21 21 1,20-20-16,1-1 0,-42 64 16,42-43-16,-22 43 15,1-63-15,21-1 0,-22 43 16,22-43-16,0-21 0,21 43 15,-21-43-15,21 0 16,21-21 0,0-21-1,0 0-15,1-1 0,62-83 16,-41 62-16,-22 1 16,0 0-16,21-1 0,-21-20 15,43-107-15,-1 22 16,-63 106-16,0 21 15,0-22-15,0 65 16,0-1 0,0 0-16,0 106 15,0 42-15,0-105 16,0-22-16,-21 64 16,21-64-16,0 1 0,0 41 15,0-41-15,0-22 0,0 21 16,0-21-16,21 22 15,-21-22-15,43-21 16,-43-21 0,0-1-16,0 1 0,0 0 0,0 0 15</inkml:trace>
  <inkml:trace contextRef="#ctx0" brushRef="#br0" timeOffset="189989.35">6646 4572 0,'0'0'0,"-21"0"16,0 0-16,-21 0 0,20 0 15,44 21 1,-1-21 0,63 0-1,86 0 1,-107-21-16,170-42 16,-85-1-1,-105 43-15,20-43 16,-21 43-1,-63 42 17,21 1-32,-21-1 0,0 21 0,0-21 15,21 22-15,-21 41 16,-1-41-16,22-22 0,0 42 16,0-42-16,43 22 15,-43-22 1,21-21-16,0 0 0,0 0 0,22 0 15,-1-21-15,0 21 16,-21-21-16,43-22 0,-22 22 16,-21 0-16,1-21 15,20 20-15,-21-20 0,21-43 0,-42 43 16,22 0-16,-1-22 16,-21 22-16,0 21 0,0-22 15,-21 65 1,-1-1-1,1 21-15,21 85 16,-21-42 0,21-64-16,0 85 15,21-64-15,0-21 16,1 0-16,-22 1 0,105-1 16,-83-21-16,20 0 15,43 0-15,-64-21 16,63-22-16,-41 22 15,-22 0-15,85-64 0,-85 43 16,21-64-16,-21 64 16,43-149-16,-64 149 15,0-64 1,0 64-16,0-43 16,0 64-16,-42 84 31,42-20-31,-22-1 0,1 106 15,0-21 1,21-84-16,0-1 0,0 85 16,0-85-16,0 22 15,0-43-15,42 42 16,-20-63-16,-1 0 0,0 0 16,21 0-16,-21 0 15,106-21-15,-84 0 0,-22 0 16,64-43-16,-43 22 15,0 0-15,-21-1 0,22-20 16,41-128 0,-84 128-16,22-43 0,-1 64 15,-21-85 1,-21 127 0,-1 0-1,1 42-15,0-21 0,0 127 16,0-105-16,0 63 15,21-64-15,0 21 0,0 22 16,0-43-16,-22 22 16,22-22-16,0-21 0,0 22 15,0-22-15,0 0 16,22-21 0,-1-21-1,-21 0-15,21 0 0,0-1 0,0 1 16,22 0-16,-22-21 0,0 21 15,21-43-15,1 43 0,-22 0 16,0 0-16,0-1 16,-21 44-1,0-1-15,0 0 16,0 0-16,0 0 0,0 22 16,0-22-16,21 63 15,22-41 1,-43-22-16,21 0 0,21 0 15,0-21-15,-20 0 0,20 0 16,0 0-16,-21 0 0,43 0 16,-22-21-16,43-42 15,-43 41-15,1-41 16,-1 42-16,43-149 16,-85 65-1,0 83 1,-43-83-16,1 83 15</inkml:trace>
  <inkml:trace contextRef="#ctx0" brushRef="#br0" timeOffset="190225.22">8276 4128 0,'0'0'16,"-21"21"-16,0-21 0,21 21 15,42-21 1,0 0-16,1 0 0,84 0 16,-21-21-1,-43 0-15,-21 21 0,107-22 16,-128 22-16,21 0 16,-21 0-16,-21 22 15,-21-22 1,0 21-16,-21 0 0</inkml:trace>
  <inkml:trace contextRef="#ctx0" brushRef="#br0" timeOffset="191427.11">444 6265 0,'0'0'0,"-21"22"0,0-22 15,0 0 1,21-22 15,21 1-15,0 21-16,0 0 0,1-21 0,-1 21 16,0 0-16,21 0 0,1-21 15,-22 21-15,21 0 0,43 0 16,-22 21-1,-63 0 1,0 64-16,-63 0 16,20-43-1,-84 64 1,64-64-16,42-21 16,0 0-16,-1-21 15,1 0 1,21-21-1,0 0-15,0 0 0,21 21 16,1-21-16,20-22 16,-21 43-16,21-21 0,-20 0 15,-1 21-15,21 0 0,22 0 16,-22 0-16,-21 0 16,43 0-16,-43 21 0,0 0 15,-21 1-15,21-1 0,-21 0 16,0 42-16,0-41 0,0 20 15,0-21-15,-21 21 0,0-20 16,-43 20-16,22-21 16,0 0-16,-1 0 0,1 1 0,0-22 15,-43 21 1,21-21-16,22 0 0,-43 0 16,43 0-16,0-21 0,21 21 15,-22-22-15,22 1 0,-42-42 16,20 20-1,43 22-15,0 0 0,0 0 16,0 0-16,21 0 16,22 21-1,-22-22-15,106 1 16</inkml:trace>
  <inkml:trace contextRef="#ctx0" brushRef="#br0" timeOffset="192082.57">1545 6477 0,'0'21'15,"21"-21"17,0 0-32,1 0 15,-22-21 1,21 21-16,-21-21 0,0 0 15,0 0-15,0-1 16,0 1-16,-21 0 0,-1 21 16,1 0-16,0 0 15,0 0 1,0 0-16,21 21 16,-21 0-16,21 1 0,0-1 15,0 0-15,0 0 0,0 0 16,21 0-1,0-21-15,21 0 16,-21 0-16,1 0 0,-1-21 16,0 0-1,-21 0-15,0 0 0,0 0 16,0-1-16,0-20 16,-21 21-1,0 21 1,-1 0-16,-20 0 15,21 0 1,21 63 0,-21-63-16,21 22 15,0-1 1,0 0 0,21-21-16</inkml:trace>
  <inkml:trace contextRef="#ctx0" brushRef="#br0" timeOffset="192231.49">1587 6498 0,'0'0'0,"0"21"31,22-21 16,-1 0-32</inkml:trace>
  <inkml:trace contextRef="#ctx0" brushRef="#br0" timeOffset="192930.09">3006 6265 0,'0'0'0,"0"-21"0,0 0 0,0 0 16,0 0-16,0 0 0,0-1 16,-22 22-1,-20 22-15,21-1 16,-21 85 0,-43 42-1,64-85-15,0-20 0,-43 84 16,43-85-16,-64 85 15,64-85-15,-21 1 16,21-22-16,21 0 16,21-21-1,42-85 1,-42 64 0,22-64-16,-22 43 0,42-148 15,-41 126 1,41-63-16,-42 64 15,0-1-15,22-42 0,-22 64 0,0 21 16,0-43-16,0 64 16,1 43-1,-22-22-15,21 21 0,-21-21 16,0 43-16,0 42 16,0-64-16,0 21 0,0 1 15,0-1-15,0 107 16,0-107-16,21-20 0,-21-1 15,0-21-15,0 21 0,21 22 16,-21-43-16,0 0 0,0-42 31,-21 0-15,-21 21-16,20-21 0</inkml:trace>
  <inkml:trace contextRef="#ctx0" brushRef="#br0" timeOffset="194243.09">2582 6731 0,'-42'0'15,"84"0"-15,-105 0 0,20 0 16,22 0 0,42 0-1,22 0-15,-22 0 16,21-21-16,85 0 16,-42-22-1,-22 22-15,-20 0 0,105-42 16,-21 20-1,-106 43-15,85 0 16,-106 21 0,0 1-16,0 41 15,0-21 1,0 22-16,-21-43 0,21 21 16,0 1-16,0-22 0,0 0 15,0 0-15,0 0 0,0 1 16,21-1-16,0-21 15,0 0-15,64-21 16,-64-1 0,0 22-16,64-63 15,0-22-15,-43 43 16,-21 0-16,21-43 16,1-42-1,-43 85-15,21-22 16,-21 85 15,-21 0-31,0 22 0,21 63 16,0 21-1,0 0 1,21-22 0,0-105-16,21 22 15,-21-22-15,1 0 16,41 0-16,-21 0 15,43-43-15,-64 22 16,43-42-16,-22 41 16,-21-20-16,22-43 0,-22 43 15,42-170 1,-63 107 0,0 62-16,0 1 0,0-22 15,0 22 1,0 63-1,-21 0-15,21 1 0,-21 20 16,21 0-16,-21 1 0,21 41 16,0-20-16,0-22 0,0 64 15,0-43-15,0-20 16,0 20-16,0-20 0,21 41 16,64-41-1,-64-43-15,106 0 16,-85 0-1,0-22-15,85-41 16,0-43 0,-84 64-16,41-128 0,-62 107 15,-1-64 1,-21 63-16,21 22 0,-21-64 16,0 64-16,0-22 15,-21 86 1,21-1-16,-21 0 0,-1 42 15,22-20-15,-42 41 16,42-20-16,-21 84 16,21-84-16,-21-22 0,21 0 15,-21 1-15,21-1 16,-22 21-16,22-41 0,0-1 0,0 21 16,0-21-16,0-42 31,22 0-16,-1 21-15,0-21 0,-21-22 16,21 22-16,0-21 0,0 0 0,1-1 16,-1 1-16,21-43 0,-21 43 15,0 0-15,22-22 16,-22 64-16,21-21 16,-21 42-16,-21 0 15,22 0-15,-22 85 16,0-63-16,0-1 0,0 43 15,21-1 1,0-41-16,64 20 16,-1-42-1,-41-21-15,62 0 16,44-63 0,-128 42-16,42-43 15,-42 43-15,22-106 16,-43 85-1,0-1-15</inkml:trace>
  <inkml:trace contextRef="#ctx0" brushRef="#br0" timeOffset="194474.7">4276 6223 0,'-43'21'0,"86"-42"0,-107 63 16,43-42-16,21 22 16,21-22-1,0 0-15,22 0 0,-22 0 16,21 0-16,0 0 0,1 0 0,63-22 16,-64 1-16,21 21 15,22-21-15,21 0 16</inkml:trace>
  <inkml:trace contextRef="#ctx0" brushRef="#br0" timeOffset="195260.25">6604 6414 0,'0'0'15,"0"-22"-15,21 22 16,-21-21-16,21 21 0,0-21 16,1 0-16,-1 21 0,0-21 15,0 0-15,0-1 16,0 22-16,1-42 16,-1 21-16,0 0 0,0 0 15,-21-43 1,21 22-1,-21 63 1,0 0 0,0 0-16,0 22 0,-42 41 15,21 43 1,0-84-16,-1 84 16,1 0-1,21-106-15,0 85 16,-21-64-1,21-21 1,-21 0-16,0-21 16,-43 0-16,43 0 15,-21 0 1,-1 0-16,22 0 0,-42 0 16,20-21-16,22 21 0,0 0 15,42 0 16,0 0-15,1-21-16,-1 21 0,21 0 0,43 0 16,-22 0-16,-20 0 0,62-21 15,-62 21-15,20 0 16,22 0-16,-43 0 0,43 0 16,-64 0-1,-21-21 16,21 21-15,-21-22-16,21 1 0</inkml:trace>
  <inkml:trace contextRef="#ctx0" brushRef="#br0" timeOffset="195792.82">7662 6414 0,'0'21'32,"0"0"-32,-21-21 0,21 21 0,-21-21 15,21 21 1,21-21 15,0-21-15,0 0-16,1 21 0,-22-21 0,21 0 15,0-1-15,0-20 16,-42 42 15,0 0-31,0 21 16,-43 0 0,43 22-1,0-22-15,0-21 0,21 21 16,21-21-1,0 0-15,0 0 16,0 0 0,22-21-16,-43 0 15,21 0-15,-21-1 16,0 1-16,-21 0 16,-1 21-16,22-21 15,-21 21-15,0 0 16,0 0-1,21 21 1,21-21 0,21 0-16,-20 0 15,41 0-15</inkml:trace>
  <inkml:trace contextRef="#ctx0" brushRef="#br0" timeOffset="196295.74">8615 6075 0,'-21'-21'32,"-1"21"-32,1 0 15,0 0-15,0 21 16,0 0-16,0 0 15,21 0-15,-43 43 0,22-43 16,21 21-16,-42 43 0,21 63 16,21-105-1,0-1-15,0 21 16,0-20-16,0-22 0,42 42 16,-21-41-16,21-1 15,-20 0-15,20-21 0,64 0 16,-64 0-16,0 0 0,-20 0 15,20-21-15,0 0 0,22-22 16,-22 22-16,-21-21 0,22-22 16,-22 1-16,0 20 15,-21-20-15,21 21 0,-21-22 0,0-63 16,0 85-16,-21-22 0,-21-20 16,20 41-16,-62-41 15,63 84 1,-1 0-16,-41 0 15,-22 0-15,43 21 16,21 0-16,-43 42 0,43-41 16,-85 83-1,-42 44 1,127-128-16</inkml:trace>
  <inkml:trace contextRef="#ctx0" brushRef="#br0" timeOffset="197461.06">508 8065 0,'0'0'0,"0"-22"0,0 1 0,21 0 0,-21-21 15,0-1 1,21 43-1,-21 22 1,0 62-16,0-41 16,0-1-16,-21 85 0,0-64 15,0 1-15,-22-1 16,1-20-16,0 20 0,-22 43 0,22-64 16,-64 43-1,64-64-15,21 0 0,-1-21 16,1 0-16,21-21 15,0 0-15,0 0 16,0 0-16,43-22 16,-1 22-16,85-21 15,-64 21-15,107 0 16,-1 21 0,-105-22-16,63 22 15,-85-21-15,21 0 16,-41 21-16,20-21 15,-21 0-15,-21 0 16,0-1-16,0 1 16,-21-42-16,21 42 15,-42-22 1,20 43-16,1 0 16,0 0-16,21 43 15,-21-22-15,0 21 0,0 0 16,-1 1-16,22-1 0,-63 106 15,42-105-15,21-1 16,-21 0-16,-1 1 0,1 84 16,21-43-1,0-63-15,0 1 16,21-22 0,1 0-16,-22-22 0,21 1 15,0 0-15</inkml:trace>
  <inkml:trace contextRef="#ctx0" brushRef="#br0" timeOffset="197751.9">1503 8636 0,'0'21'15,"0"0"1,21-21-1,0 0-15,0 0 16,0 0 0,1-21-16,-22 0 15,0 0-15,0 0 16,0 0-16,-22 21 16,1 0-16,0 0 15,0 0-15,0 0 16,21 21-1</inkml:trace>
  <inkml:trace contextRef="#ctx0" brushRef="#br0" timeOffset="198373.07">2773 8192 0,'-21'0'0,"-1"0"0,1 0 16,-21 21-16,0 42 15,-1-20-15,22-1 16,-64 85-16,22-21 15,21-43-15,20-20 16,-62 126-16,41-42 16,22-106-1,21 0-15,0 22 0,0-22 16,21-42 0,1 21-1,-1-22-15,0-20 0,21-21 16,64-107-1,-85 128-15,0-22 0,22 1 16,-22 21-16,64-149 16,-64 128-16,0-86 15,0 65 1,-21 105 0,0 127-1,0-106-15,0 128 16,0-1-1,0-127 1,0 107 0,0-44-16,0-83 15,0-1-15,21 21 16,0-42 0,-21-21-1,0 0 1,0 0-16,0-1 0,-42-20 15,-21 0-15</inkml:trace>
  <inkml:trace contextRef="#ctx0" brushRef="#br0" timeOffset="199674.97">2265 8742 0,'0'0'16,"-21"0"-16,-1 0 0,22 21 16,22-21-1,-1 0-15,21 0 16,0 0-16,1 0 15,63 0-15,-64 0 16,127-63-16,-105 63 16,63-64-16,-85 43 15,22 0 1,-43 0-16,0-1 0,21 1 16,-21 21-16,-21 21 46,0 1-46,0 20 0,0-21 0,-21 43 16,0-22-16,21 21 16,0-20-16,0-22 0,0 42 15,0-41-15,21-1 16,0 0-16,1-21 16,-1 0-16,0 0 0,21 0 0,43-64 15,0 1 1,-43 42-16,-21 0 15,43-85-15,-22 42 16,-21 22 0,0 21-16,-21-85 15,21 42-15,-21 86 32,0-1-17,0 0-15,0 0 0,0 21 16,-21-20-16,21 20 0,0 85 15,0-21 1,0-85-16,0 64 16,85-43-1,-64-42-15,21 0 0,22 0 16,-22 0-16,1-21 0,62-43 16,-20 1-1,-64 42-15,22-22 16,41-63-16,-41-21 15,-22 85 1,0 0-16,-21-64 0,21 0 16,-21 64-16,0 21 15,0-1 1,0 44 0,-42 62-1,42-41-15,-21 20 0,-1 22 16,22-43-16,-42 106 15,42-84-15,-21 20 16,21-62-16,0 83 16,0-83-16,42-1 15,-21-21-15,64 21 16,-43-21-16,1-21 0,84-43 16,0-20-1,21-86 1,-106 128-16,-21-22 15,43-41-15,-43 41 16,0-21-16,-21 43 16,0-64-16,-21 106 31,21 21-31,-21 1 0,0 20 16,0 0-16,21 1 0,-22 41 15,1-41-15,0 41 16,0-41-16,-21 84 15,20-85-15,22 0 0,-21 22 16,0-1 0,21-84 15,21 0-31,0 0 0,1 0 0,41-43 16,-42 43-16,64-85 15,-43 85 1,1-43-16,-22 22 0,0 42 15,42-42-15,-63 63 16,0 0 0,0 0-16,0 22 0,0-22 15,0 21-15,0 22 0,0-43 16,0 21-16,0 0 16,22 43-1,-1-64-15,0-21 0,64 21 16,42-21-1,-106 0-15,21-21 0,43-21 16,-43 21-16,22-22 16,-22 22-16,-21-21 0,21-22 15,-20 43-15,-22-42 16</inkml:trace>
  <inkml:trace contextRef="#ctx0" brushRef="#br0" timeOffset="199898.42">4191 8488 0,'63'0'31,"-41"0"-31,20 0 0,-21 0 15,21-21-15,1 21 0,84-43 16,-21 1 0,-64 42-16,-21 0 0</inkml:trace>
  <inkml:trace contextRef="#ctx0" brushRef="#br0" timeOffset="200659.81">7048 8255 0,'64'-106'31,"-128"212"-31,149-233 0,-85 106 0,21 0 0,-21 0 0,21-1 15,22-20-15,-22 21 16,0 0-16,0 21 0,0-21 16,22 21-16,-43 21 0,21 0 15,0 21 1,0 1-16,-21 41 0,0-20 16,0-22-16,0 127 15,-42-42 1,0-63-16,-107 105 15,65-105 1,41-22-16,1-21 0,-21 0 16,-22 1-16,64-22 0,-22 0 15,22-22-15,0 22 0,0-21 16,0 0-16,21-21 0,-21-22 16,21 43-16,0-21 0,0-22 15,0 43-15,42-42 16,-21 20-16,0 22 15,64-21-15,-64 21 16,21 21 0,-20 0-16,62 21 0,-63 0 15,43 64 1,-22-22 0,-21-42-16,1 0 0,20 64 15,-21-43-15,0-20 0,0-1 16,1 0-16,-1-21 0,0 21 15,64-21 1,-43 0-16,-21 0 0,21-21 16,64-43-1,-85 43-15</inkml:trace>
  <inkml:trace contextRef="#ctx0" brushRef="#br0" timeOffset="201042.59">8170 8361 0,'-21'21'16,"0"-21"-16,0 21 15,21 0-15,-21 1 0,21-1 16,-22-21-16,22 21 16,0 0-16,22-21 15,-1 0 1,0 0-16,0 0 15,0-21-15,0 0 16,-21 0-16,0-1 0,0 1 16,0 0-16,0 0 15,-21 21 1,0 0-16,21 21 16,-21 0-16,0-21 0,0 21 15,-22 1-15,22 20 16,21-21-16,0 0 15,0 0 1,21-21 0,0 0-16,22 0 0,-22 0 15,42 0-15</inkml:trace>
  <inkml:trace contextRef="#ctx0" brushRef="#br0" timeOffset="201825.14">8784 8213 0,'0'-21'0,"0"42"0,0-64 16,0 22-16,0 0 0,0-21 15,0 21 1,-21 21 0,0 21-16,0 0 0,-22 21 15,22 1-15,0-22 0,-21 63 16,20-41-16,1 63 15,0-64 1,21 85 0,0-64-16,0-41 15,85 41 1,-43-42-16,43-21 16,-43 0-16,106 0 15,-105 0-15,-1-21 0,64-42 16,-43 20-1,-42 22-15,1 0 0,20-64 16,-21 64-16,-21-21 0,0-106 16,0 105-16,0-41 15,-21 41-15,0 1 0,-22-22 16,1 43-16,0 0 0,-1 0 16,1 21-16,-106 0 15,106 0-15,-1 0 16,-63 63-16,22 43 15,63-63-15,-1-1 16,-20 106-16,42-106 16,0 1-16,0-1 0,0 0 15,21 64-15,0-85 16,43 64 0,-43-85-16,21 21 0,22 0 15,-22-21-15,85 0 16,43-84-1,-43-1 1,-43-63 0,-63 0-1,-21-43 1,-63 107 0,42 62-16,0 1 15,-22 21-15,-105 0 16,106 0-16,21 21 15,-22 1-15,1-1 0,0 0 16,-22 0-16,43 0 16,0 0-16,-43 64 15,43-21-15,21-43 16,0 0-16,0 21 16,0-21-16,21 22 15</inkml:trace>
  <inkml:trace contextRef="#ctx0" brushRef="#br0" timeOffset="204240.04">11261 2180 0,'0'0'0,"0"-21"16,-22 21 31,22 21-32,0 0-15,0 1 16,-21-1-16,21 0 0,-21 0 0,21 0 16,0 22-16,0-22 0,-42 63 15,42-41-15,-21-1 0,21 0 16,0 22-16,-22-22 15,1 43-15,21-43 0,0-21 16,0 64-16,0-64 16,0 0-16,0 1 0,21-22 15,1 0-15,83 0 16,-62 0 0,-1-22-16,85-20 15,-42 21-15,21-21 0,126-22 16,-105 22-16,22-1 0,147-62 15,-127 62-15,-21-20 0,1 20 16,-1-20-16,-21 21 0,84-64 16,-126 63-16,84-62 15,-126 83-15,20-41 16,-63 42 0,-21 42 15,-21 0-31,21-21 0,-1 21 0,-20 0 15,0-21-15</inkml:trace>
  <inkml:trace contextRef="#ctx0" brushRef="#br0" timeOffset="209172.82">10583 6075 0,'21'0'15,"-42"0"-15,42-21 94,-42 0-78,0-1-16,21 1 15,0 0 1,0 0-16,0 0 15,0 0 1,21 21-16,0 0 0,1-22 16,-1 22-16,0-21 0,21 21 15,1 0-15,20 0 16,-21 0-16,85 0 0,-105 0 16,41 0-1,-21 21-15,22 43 16,-43-43-16,-21 64 15,-63 42 1,-22-64 0,43-20-16,-1-22 0,-147 169 15,126-84 1,22-64-16,-22 128 16,64-64-1,0-85-15,22 63 16,20-62-16,64 41 15,-64-63-15,43 21 16,-22-21 0,64 0-16,-84 0 15,105-21-15,-106 21 16,-21-21 0,-21 0-16,0 0 15,-21 21-15,0 0 16,0 0-16,-22 0 15,1 0-15,21 0 0,-64 42 16,43-21-16,21 21 16,0-20-16,-1 20 0,-41 85 15,-1 0 1,64-64-16,-21-20 0,21 63 16,0-64-16,0 148 15,0-126-15,43 148 16,-43-149-16,42 85 15,-21-84-15,0 20 16,43 107-16,-43-128 16,0 1-16,21 42 0,-20-64 15,-22 64 1,-22-21 0,1-64-16,0 0 0,-42-21 15,20 21-15,1-21 0,-85 0 16,106 0-16,-64 0 15,43 0-15,21 0 0,-43 0 16,-63-21 0,85 0-16,-1 0 0,-20-43 15,-43-21 1</inkml:trace>
  <inkml:trace contextRef="#ctx0" brushRef="#br0" timeOffset="-208205.39">8848 8107 0,'-22'0'47,"22"-21"-47,-21 21 16,0 0-1,0 0 1,0 0-16,0 0 31,21-21 0,-22 21-31,44 0 125,-1 0-109,0 0-16,0 0 31,0 0-15,-42 0 187</inkml:trace>
  <inkml:trace contextRef="#ctx0" brushRef="#br0" timeOffset="-202726.85">2815 11472 0,'0'0'0,"0"-21"0,0 0 16,0 0-16,0 0 0,0 0 16,0-1-16,0 1 0,0-21 15,0 21-15,0 0 16,-21 42 15,21 0-31,-21 0 16,21 21-16,0 1 0,0-22 0,-21 21 15,-1 1-15,22-1 16,-42 85-16,21-85 16,21 43-16,-21-64 15,0 85 1,21-85-16,0 0 0,0 0 15,21-42 1,0 0 0,-21 0-16,21 0 0,0-64 15,22 22 1,-43 41-16,21-20 0,42-43 16,-20 22-1,-22 42-15,0 0 0,0 21 16,0 0-16,0 0 0,1 0 15,-1 21-15,0 42 16,-21-42-16,0 22 16,0-1-16,0 0 15,0 1-15,21-1 0,-21 43 16,21-64 0,0 0-16,1-21 15,20 0 1,-21 0-16,0 0 0,0-21 15,1 0-15,83-64 16,-62 0 0,-22 64-16,21-169 15,-21 126 1,-21 22-16,0-43 16,0 64-16,0 42 15,-21 0 1,21 1-16,-21-1 0,21 21 0,-21 22 15,21-22-15,0 43 16,0-64-16,0 21 0,0 43 16,0-64-16,0 21 15,0-21-15,0 22 0,0-22 16,63 21-16,-41-21 16,41-21-16,-42 0 15,22 0-15,41-42 0,-41 21 16,-1 0-16,-21 0 0,21-1 15,1-20-15,20-21 16,-42 20-16,1 1 0,20-64 16,-42 43-16,0 20 0,21-84 15,-21 85-15,0 0 0,0-22 16,0 22-16,0 21 16,0 42-1,-21 0-15,-21 106 16,20-85-16,1 22 0,-21 42 15,21 21 1,0-85-16,21 0 16,-22 43-16,22-64 0,0 21 15,0-20-15,0-1 16,0 0-16,22-21 16,-1 0-1,0-21-15,0 21 0,0-43 16,22-20-1,-22 42-15,0-22 16,0 43-16,0-21 0,0 21 31,1 0-31,-22 21 16,0 1-16,0-1 0,0 0 16,0 0-16,0 0 0,21 0 15,0 1-15,-21-1 0,42 0 16,-21 0-16,22-21 15,-1 0-15,-21 21 0,22-21 16,41 0-16,-41 0 0,20 0 0,-21-21 16,1 0-16,126-64 15,-84 1 1,-64 62-16,21-105 16,-42 85-1,21-43-15,-21 43 16,0 21-1,-21 21-15,-21 0 16,0 21-16,-1 21 16,1 1-16,21-22 0,-22 42 15,1-20-15,-21 41 16,63-41-16,0-22 0,0 42 16,0-41-16,0-1 15,0 0-15,21-21 16,0 0-16,0 0 15,21 0-15,-20 0 0,-1-21 16,0 0-16,0-1 0,43-41 16,-43 21-16,-21-1 15,21-20-15,0 42 16,-21-22-16,0 1 0,0 21 16,0 0-16,0 42 31,0 0-31,0 0 15,-21 0-15,0 43 16,21-43-16,0 42 16,0-41-16,0-1 0,0 42 15,0-20 1,21-43-16,0 21 0,0-21 0,22 0 16,-22 0-16,0 0 0,0 0 15,21-21-15,-20 21 0,20-43 16,-21 22-16,21 0 0,1-43 15,-22 22-15,0 0 16,21-64-16,-42 42 0,22 1 16,20-43-16,-42 43 0,0-1 15,21 22-15,-21-1 0,21-41 16,-21 63 0,-21 21 15,0 21-31,21 21 0,0-21 0,0 22 15,-42 126 1,20-21 0,22-106-16,0 1 0,-21 84 15,21-85-15,-21 22 16,21-43-16,0 0 0,0 21 16,0-21-16,64 1 15,-43-22-15,0 0 16,0 0-16,21 0 0,-20 0 0,105-64 15,-85 43-15,0 21 16,-21-42-16,22 20 0,-1 1 16,22-42-16,-22 20 0,-21 1 15,21-21-15,-20 41 16,-1-20-16,-42 42 16,-1 0-16,1 21 15,-21 0-15,21 1 16,0-1-16,21 21 15,0 43 1,21-64-16,-21 0 16,0 0-16,42 22 15,-42-22-15,0 0 0,0 0 16,0 0 0,-21-21-16,0 0 0,0 0 15,-1 0-15,1 0 16,0 0-16,-21 0 15,21-21-15,-22 0 16,22 0-16,0 0 16,-21 21-16</inkml:trace>
  <inkml:trace contextRef="#ctx0" brushRef="#br0" timeOffset="-202508.98">5292 11451 0,'0'-42'32,"21"42"-32,0-21 0,42 21 15,-41-21-15,20 21 0,-21 0 16,21-22-16,-20 22 0,41-21 16,-21 21-16,-20 0 0,-1 0 15,0 0-15,0 0 0,21 0 16,-20 0-16,-1 0 15,0 0-15</inkml:trace>
  <inkml:trace contextRef="#ctx0" brushRef="#br0" timeOffset="-202058.78">6477 11409 0,'0'0'0,"0"-21"31,-21 21-31,0 21 16,-1-21-16,22 21 16,-21 21-16,21-20 0,0-1 0,-21 42 15,0-42-15,21 43 16,0-43-16,0 64 15,21-64-15,0-21 0,0 42 16,1-42-16,41 0 16,43-21-1,-85 21-15,0-21 16,0 0-16,22 0 16,20-43-16,-42 43 15,1-21-15,-1-64 16,-21 21-1,0 43 1,-21 42 0,-1 42-1,22-21-15,-21 0 16</inkml:trace>
  <inkml:trace contextRef="#ctx0" brushRef="#br0" timeOffset="-201672">7324 11430 0,'0'0'0,"0"21"15,0 0 1,0 1-16,-22 20 15,1 0-15,21-21 0,-42 43 16,42 42 0,-21-64-16,21 0 0,-43 85 15,43-63-15,0-22 16,0 1-16,0 20 0,-21 85 16,21-105-16,-21 20 0,21 22 15,-21-43-15,0 43 16,21-43-16,-21 64 15,21-85-15,0 0 0,0 22 16,21-43 0,0-22-1,0 1-15,0 0 0,0 0 0,22-106 16,20-21 0,-42 105-1</inkml:trace>
  <inkml:trace contextRef="#ctx0" brushRef="#br0" timeOffset="-201390.35">7472 11663 0,'0'-42'16,"0"84"-16,0-127 0,0 22 15,0 20-15,0-41 16,0 63-16,0-43 16,42 64-1,-21-21-15,0 21 0,22 0 16,-1 0-16,-21 21 0,0-21 15,64 106 1,-85-85-16,0 0 16,0 43-16,0-43 0,0 42 15,0-41-15,0-1 16,-63 21-16,-1 0 16,22-42-1,-22 22 1,-42-1-16,64 0 15</inkml:trace>
  <inkml:trace contextRef="#ctx0" brushRef="#br0" timeOffset="-200305.58">5122 12573 0,'0'0'0,"0"-21"0,0 0 0,0 0 16,0-1-16,-21 1 15,0 0-15,0 0 16,0 21-16,-85-42 15,63 42 1,1-22-16,0 22 0,-1 0 0,-84-42 16,85 42-16,0 0 15,-1 0-15,1 0 0,0 0 16,-106 21-16,-22 22 16,107-22-1,20 0-15,-84 21 0,64 1 16,21-22-16,-64 42 15,63-20-15,1-1 0,0 0 16,-1 1-16,1 20 0,-64 85 16,22-42-1,41-64-15,22 1 0,-106 105 16,42 85 0,64-85-1,21-85-15,0 86 16,21-107-16,1 0 15,-1 1-15,21-1 0,85 127 16,-85-148-16,1 22 16,-1-1-16,22-21 0,84 85 15,-85-85 1,1 0-16,63 1 0,42-1 16,-105-21-1,126-21-15,-126 21 16,20-22-16,43-20 15,85-43-15,-149 43 16,1 21-16,126-85 16,-147 64-16,63-43 15,-43 64-15,64-127 16,42-64 0,-147 170-16,-1-22 0,21-42 15,-21 43-15,-21 21 16,0-22-16,0 22 0,0-22 0,0-84 15,-63-21 1,42 105-16,-1 22 16,-20-43-16,0 43 0,-43-64 15,43 64 1,-22-1-16,22 22 0,0 0 16,-107-21-1,44 21-15,62 21 0,-20 0 16,-107 0-1,86 0 1,63 0-16,-64 21 16,85 21-1,0 0 1,0-20-16,21-1 0,64 0 16,-43 0-16</inkml:trace>
  <inkml:trace contextRef="#ctx0" brushRef="#br0" timeOffset="-199602.36">6604 13293 0,'0'0'0,"-42"0"0,20-21 0,-20 21 16,0-22-16,-1 22 0,22 0 15,-63-42-15,62 42 0,-105-21 16,85 21 0,-21-21-16,41 21 15,-62 0 1,105 0 15,0 0-31,0 0 0,22 0 16,-1 0-16,127 0 15,43 0 1,-127 0-16,-1 0 0,128 0 16,127 21-1,-212-21-15,0 0 0,0 0 0,148 21 16,127 0-1,-254-21-15,-21 0 0,275 21 16,-169-21 0,-127 0-16,-21 0 0,190 0 15,-21 0 1,-212 0 0,43 0-16,-43-21 15,22 21-15,-64-21 16,21 21-1,-21-21-15,0 0 16,0 0-16,-21-1 0,-1 22 16,1-21-16</inkml:trace>
  <inkml:trace contextRef="#ctx0" brushRef="#br0" timeOffset="-199126.02">9800 12742 0,'0'0'0,"-42"-63"16,21 63-1,-1 0 1,22 21-16,-21 0 16,21 0-16,0 22 0,0 20 15,21-42 1,1 1-16,41 20 15,128 21 1,-149-63-16,0 22 0,64-22 16,42 0-1,-127 0-15,22 0 0,20-22 16,-42 1-16,-21 0 0,22 0 16,-22 0-16,-22 21 31,1 0-31,0 0 0,-21 0 0,-22 21 15,22 0-15,-43 43 16,43-22-16,0-21 0,-22 21 16,22 1-16,-1-22 0,1 21 0,-106 64 15,63-21 1,64-64 0,-42 64-1,63-43-15,21-42 31,0 0-31,21-21 0</inkml:trace>
  <inkml:trace contextRef="#ctx0" brushRef="#br0" timeOffset="-198408.43">10943 12658 0,'0'0'0,"-21"0"0,21-21 15,0-1-15,-21 22 0,21-21 0,-21 0 16,21 0-16,0 0 15,0 42 32,0 0-31,0 0-16,0 22 0,0-22 0,0 21 0,0 0 16,0 1-16,0-1 15,0-21-15,0 64 16,0-43-16,42 64 0,-42-85 15,63 43 1,-41-64-16,-1 0 0,42 0 16,-42 0-16,22 0 0,-1 0 15,0-21-15,85-64 16,-84 64-16,41-85 16,-41-63-1,-22 42 1,-21 105-16,0 1 15,0 0 1,-21 21-16,21 21 31,21 0-15,0-21 0,21 22-16,1-22 15</inkml:trace>
  <inkml:trace contextRef="#ctx0" brushRef="#br0" timeOffset="-198069.63">11874 12552 0,'0'0'0,"0"-21"47,-21 42-32,21 0-15,0 21 16,0-20-16,0-1 0,0 106 15,0-64-15,-21-20 0,21 62 16,-21 65 0,0-107-16,21 1 15,-43 169-15,1-1 16,21-147 0,-43 84-16,64-105 15,-21 63 1,0-106-16,21 21 0,0-20 15,0-44 1,0 1 0,21 0-16,0-21 0,1-22 15,-1 22-15,0 0 0,21-85 16,-21 63-16,1-21 0</inkml:trace>
  <inkml:trace contextRef="#ctx0" brushRef="#br0" timeOffset="-197709.17">11917 12721 0,'-21'-21'16,"42"42"-16,-42-63 0,21 0 0,0 20 0,0 1 15,0-21-15,42-22 16,-21 64 0,127-42-16,-84 42 15,-22 0-15,0 0 16,43 0-1,-43 21-15,-20 0 0,-1 1 16,0-1-16,0 0 0,-21 21 16,0-21-16,0 85 15,0-63-15,-42-1 16,-106 0 0,63-21-1,43-21-15,20 0 0,-41 0 16,42 0-1,42 0 1,0 0 0,21-21-16,-20 0 0,20 21 15,0 0-15</inkml:trace>
  <inkml:trace contextRef="#ctx0" brushRef="#br0" timeOffset="-197141.5">13144 12573 0,'22'-21'16,"-65"-43"-1,22 64-15,0-21 16,-43 21 0,22 0-16,21 0 0,-43 21 15,22 1-15,-43 20 16,43 0-16,21-21 0,-21 43 15,-22 42 1,64-85-16,0 21 16,0 1-16,0-22 0,42 42 15,1-63-15,-22 0 16,42 0-16,-20 0 16,41-42-16,-41 21 0,-1 0 15,43-43-15,-43 22 16,85-85-1,-106 84-15,64-105 16,-64 106-16,-21-64 16,21 64-16,-21-1 0,0-20 15,0 21-15,0 20 0,0 1 16,-21 42 0,0 1-16,0-1 15,21 21-15,-21-21 0,-22 85 16,43-64-16,-42 85 15,42-84-15,-21 84 16,21-106-16,0 64 16,0-64-16,0 21 15,42 0-15,-21-20 16,43-1-16,-43-21 0,21 21 16,64-21-16,21-21 15,-85 0 1,128-43-1</inkml:trace>
  <inkml:trace contextRef="#ctx0" brushRef="#br0" timeOffset="-195607.75">14055 12573 0,'0'0'15,"0"-21"-15,0-64 16,0 43 0,-22 42-16,-20-21 15,-43 42 1,64 0-16,-21 0 15,21 0-15,-106 128 32,106-128-32,-1 21 0,22-21 15,-21 43-15,21-43 0,0 0 16,0 21-16,21-20 16,1-22-16,-1 0 0,21 0 15,-21 0-15,0 0 16,1-22-16,41-41 15,1-22 1,-64 43-16,63-64 16,-21 21-1,-42 64-15,0 0 0,0 0 16,0 42 0,-42 21-1,42-20-15,-21-1 0,0 42 16,0-42-16,21 85 15,0 0 1,0-64 0,21-20-16,0-1 15,42 0-15,43-21 16,-63 0 0,105-85-1,-42-21-15,-64 64 16,43-106-1,20-43 1,-83 64 0,-22 85-16,0 0 15,0 21-15,-22 21 16,1 21-16,0 0 16,0 21-16,-43 43 15,22 42 1,21-85-16,0-21 0,21 106 15,0-63 1,0-22-16,0-21 0,0 64 16,0-64-16,63 22 15,-42-22-15,128-21 16,-44 0 0,-62-21-1,20-22-15,-20 22 0,-22 0 16,63-85-1,-62 85-15,-1 0 0,0-22 16,0 22-16,0-63 16,-42 84-1,-42 0 1,41 0-16,1 21 0,0 21 16,-21 22-1,42-22-15,-21-21 0,21 43 16,0-43-16,0 63 15,21-62-15,21 20 16,-21-21-16,127 21 16,-105-42-16,20 0 15,-20 0-15,20 0 16,1 0-16,63-21 0,42-42 16,-106 20-1,-20 22-15,63-85 16,-43 22-16,-63 63 15,0-1-15,0 1 16,0 0-16,0 0 0,-21-21 16,0 42-16,0-22 0,-64 22 15,64 0-15,-22 0 0,-20 0 16,21 22-16,20-1 0,-41 21 16,-1 22-1,64-22-15,0-21 0,0 64 16,22-1-1,20-41 1,0-22-16,43-21 16,0-21-1,-43 0-15,43-64 16,-64 43 0,63-107-1,22-62 1,-42 41-1,-64 107-15,42-85 16,-42 84 0,0 43-16,0 0 15,0 42 1,-21 21-16,0 85 16,0-84-16,-1 105 15,-20 0 1,42-106-16,0 22 0,-21 42 15,21-22 1,0-62-16,0-1 16,0 42-16,21-20 15,0-43-15,0 21 16,1-21-16,-1 0 16,0 0-16,0 0 0,0 0 15,22-21-15,-22-1 16,42-41-1,-42-22 1,-21 64-16</inkml:trace>
  <inkml:trace contextRef="#ctx0" brushRef="#br0" timeOffset="-195295.93">14668 12213 0,'0'0'16,"-21"0"-16,-21 21 0,21-21 0,21 22 0,21-22 31,21 0-31,-21 0 0,22 0 16,63 0-1,-1 0 1,-83 0-16,20 0 0,0 0 16,1 0-16,-22 0 0,0 0 15,0 0-15,-21-22 16,-42 22 0,21 0-16</inkml:trace>
  <inkml:trace contextRef="#ctx0" brushRef="#br0" timeOffset="-194481.12">4085 13335 0,'0'0'0,"0"-21"0,0 42 47,0 0-47,0 0 15,0 1-15,0-1 0,0 0 16,0 0-16,0 0 0,0 22 16,0-22-16,0 21 0,-21-21 15,21 0-15,0 1 0,-21-22 16,21 21-16,0-42 31,0-1-31,0 1 0,21-21 16</inkml:trace>
  <inkml:trace contextRef="#ctx0" brushRef="#br0" timeOffset="-194021.38">4233 12954 0,'0'0'0,"-21"-21"0,0-21 0,0 20 0,-22 22 15,22 0-15,0 0 16,-127 22 0,106 20-16,-107 106 15,86-63 1,42-22-16,-22 128 16,43-85-1,0-64-15,0 0 0,43 106 16,-22-126-16,42 83 15,-20-83-15,20 20 16,-42-42-16,22 0 0,84 0 16,0 0-1,-85-21 1,22 0-16,20-43 0,-41 22 16,20-43-16,-21 43 0,-20-1 15,41-62-15,-63 41 16,0-148-1,-42 64 1,21 106-16,-22 21 0,-20-43 16,-128 43-1,149 21-15,0 0 0,-1 21 16,1 0-16,-43 64 16,64-64-16,0 22 0,0-22 15,21 21-15,21 64 16,0-85-16</inkml:trace>
  <inkml:trace contextRef="#ctx0" brushRef="#br0" timeOffset="-193222.84">12785 13864 0,'21'-21'16,"-21"0"-1,21 0-15,0 0 16,-21-1-16,21 1 16,0 0-16,22 0 15,-22 21-15,85-21 16,-64 21 0,-21 21-16,-21 0 15,0 0-15,0 43 16,-21-22-1,0-21-15,-43 22 16,-41 20 0,83-42-16,1-21 0,0 21 15,42-21 17,0 0-17,1-21-15,-1 21 0,0 0 16,21-21-16,85-21 15,-84 42-15,-1-21 0,0 21 16,-21-22-16,22 22 0,20-42 16,-42 21-16</inkml:trace>
  <inkml:trace contextRef="#ctx0" brushRef="#br0" timeOffset="-192724.08">13441 13399 0,'-21'0'0,"42"0"0,-85-22 0,43 1 16,-21 21-16,-43 0 16,43-21-16,-1 21 0,-41 0 15,41 0-15,-105 42 16,106-20-16,-43 20 16,43 0-16,0-21 0,-22 64 15,22-21-15,-43 126 16,85-105-1,0-43-15,42 106 16,-20-105-16,41 20 16,-42-42-1,106 43-15,-84-43 0,84 0 16,-85-21-16,127 0 16,1-42-1,-107 21 1,-21-1-16,64-41 15,-42 21-15,-22 20 0,22-62 16,-43 20-16,-21-105 16,0 127-16,-106-149 15,64 149-15,-64-22 16,42 43-16,22 0 0,-85 0 16,-64 42-1,149-21-15,-21 63 16,-22 107-1,85-128-15,0 106 16,0-105-16,0 20 16,21-21-16</inkml:trace>
  <inkml:trace contextRef="#ctx0" brushRef="#br0" timeOffset="-192506.37">13949 14372 0,'42'0'32,"-42"21"-17,0 1 1,-21-22-1</inkml:trace>
  <inkml:trace contextRef="#ctx0" brushRef="#br0" timeOffset="-176494.49">11684 6181 0,'-21'0'31,"0"0"-15,-1 0 0,1 0-1,0 0-15,0 0 32,0 0-32,0 0 15,-1 0 1,1 0-1,0 0 1,0 0 172,0 0-157,0 0-16,-1 0 1,1 0 0,42 0 343,1 0-359,-1 0 16,0 0-16,0 0 15,0 0-15,0 0 16,1 0-16,-1 0 0,0 0 16,0 0-1,0 0-15,0 0 0,1 0 16,-1 0-16,0 0 0,0 0 0,0 0 15,0 21-15,22-21 0,20 0 16,-20 0-16,84 0 16,-85 21-16,21-21 15,-20 0-15,-1 0 0,127 0 16,-84 21 0,-43-21-16,128 0 15,-86 0 1,-62 0-1,41 0-15,-42 0 16,0 0-16,1 0 0,-1 0 16,0 0-1,0 0 1,0 0 0,-42 0 30,0 0-30,0 0-16,-22 0 0</inkml:trace>
  <inkml:trace contextRef="#ctx0" brushRef="#br0" timeOffset="-175109.28">1037 5694 0,'0'0'0,"85"-42"32,-64 20-32,0 22 0,0 0 15,-21-21-15,0 0 16,-21 21 31,0 0-47,0 0 0,0 0 15,-1 0-15,1 0 0,0 0 16,0 0-16,-21 0 0,20 21 16,1-21-16,-21 0 0,-22 21 15,22-21-15,0 0 0,-1 0 16,1 22-16,21-22 0,-21 0 15,-1 0-15,-41 0 16,62 0-16,-41 21 16,-1-21-1,22 42 1,21-42-16,-43 42 16,43-20-16,0-1 15,0 0-15,0 0 0,0 21 16,-22 43-1,43-64 1,-21 22-16,0 20 0,21-42 16,0 64-1,0-43-15,0 106 16,0-105-16,0 20 0,0 43 16,0-64-16,0 43 15,0-43-15,0 1 0,0-1 16,0-21-16,0 22 0,0 41 15,0-41-15,0-22 16,0 21-16,0-21 0,0 64 16,0-64-16,0 0 15,0 0-15,0 1 0,0-1 0,0 21 16,0-21 0,0-42 15,0 0-31,0-21 15,21 20-15,0-20 16,-21 21-16,43-64 0,-1 43 16</inkml:trace>
  <inkml:trace contextRef="#ctx0" brushRef="#br0" timeOffset="-172982.5">656 5800 0,'0'0'0,"-21"-21"31,21-1-16,21 22 1,0 0 0,0 0-16,1 0 0,-1 0 0,0 0 15,64 0 1,-43 0-16,-21 0 0,21 0 16,1 0-16,84 0 15,-85 0-15,22 0 0,-22 22 16,0-22-16,128 0 15,-107 0-15,128 21 16,-128-21-16,1 0 16,-1 0-16,1 0 0,147 0 15,-126 0-15,0 0 16,-1 0-16,1 0 0,0 0 16,169-43-16,-170 43 15,1 0-15,21 0 0,0 0 16,105-21-16,-84 21 15,0 0-15,106 0 0,-127 0 16,0 0-16,21 0 16,-21 0-16,21 0 0,105 0 0,-105 0 15,170 0 1,-213 0-16,213 0 16,20 21-1,-211-21-15,-21 0 0,105 0 16,-84 0-16,85 0 15,-86 0-15,-20 0 0,127 0 16,-128 0-16,170 0 16,-169 0-16,106 0 15,-107 0-15,213 0 16,-192-21-16,-20 21 16,84-21-16,-84 21 0,84-21 15,-84 21-15,0-21 16,84 0-16,-84 21 0,-22 0 15,85-22 1,64-20-16,-148 42 16,-1 0-16,22 0 0,-22 0 15,191-21-15,-169 21 16,0 0-16,-1-21 0,1 21 16,-22 0-16,128 0 15,-128 0-15,1-21 0,-1 21 16,-20 0-16,20 0 0,64 0 15,-42 0-15,-22 0 0,86 0 16,-86 0-16,22 0 0,-22 0 16,-20 0-16,20 0 0,43 0 15,63 0 1,-126 0-16,-1 0 16,0 0-16,1 21 0,126 0 15,-84-21 1,-64 0-16,63 42 15,-62-21 1,-1-21 0,-21 22-16,0 20 15,0 0-15,0-21 16,0 64 0,0-43-1,0-20-15,0 20 0,0 21 16,0-20-16,0-22 0,0 0 15,0 0-15,0 64 16,0-64-16,0 21 0,21 1 16,-21-1-16,21 22 15,-21-22-15,0-21 0,21 43 16,-21-43-16,0 0 16,0 0-16,0 0 0,0 0 0,0 1 15,0-1-15,0 0 16,-21 0-16,0 0 15,0-21-15,0 0 0,-1 21 16,1-21 0,0 0-16,0 0 0,-43 22 15,22-1-15,21-21 0,-21 0 16,-1 0-16,-147 0 16,84 0-1,64 21-15,-170-21 16,148 0-16,-20 0 0,-107 21 15,107-21-15,-107 0 16,106 21-16,-20-21 0,-192 0 16,170 0-16,-84 0 15,105 21-15,0-21 0,-106 0 16,106 0-16,-232 22 16,232-22-16,0 0 15,-127 0-15,-84 21 16,211-21-16,-21 0 15,-106 21-15,127-21 0,-232 0 32,232 21-32,-233-21 0,212 0 15,-106 21 1,127-21-16,-211 0 16,211 21-16,-21-21 0,-212 22 15,234-22-15,-1 0 16,0 0-16,0 21 0,-233-21 15,-105 21 1,338-21-16,-84 0 16,84 21-16,0-21 0,-106 0 15,106 0-15,22 0 0,-22 0 16,21 0-16,1 0 0,-1 0 16,-106 0-16,107 0 0,-1 0 15,0 0-15,1 0 0,-149 0 16,148-21-16,22 21 15,-22 0-15,22 0 16,-1 0-16,-63 0 0,64 0 16,-1 0-16,1 0 0,-1 0 15,1 0-15,-107 0 16,107 0-16,-1 0 0,22 0 16,-170 0-1,43-21 1,127 21-16,-128 0 15,22 0 1,106 0-16,-64 0 16,64 0-16,20 0 0,1 0 15,0-21-15,-42 21 16,41 0-16,1 0 16,0 0-16,0 0 0,-43 0 15,43 0 1,21-22-16,-21 22 0,0 0 62,0 0-46,0 0 0,-1 0-16,1 0 15,0 0-15,0 0 16,21 22-16</inkml:trace>
  <inkml:trace contextRef="#ctx0" brushRef="#br0" timeOffset="-171994.13">6096 7133 0,'0'0'0,"0"-21"15,0 0 1,-21 21 15,0 21-15,21 0-16,0 22 0,-22-22 15,1 63-15,0-41 16,0 105-16,0-106 16,0 1-16,-1-22 15,22 21-15,-21-21 0,-21 43 16,42-43-16,-21 0 0,21 0 16,0 0-16,0 1 15,0-44 16,21 22-31,-21-21 16,0 0-16,21 0 0</inkml:trace>
  <inkml:trace contextRef="#ctx0" brushRef="#br0" timeOffset="-171606.17">6308 7027 0,'0'-21'31,"-22"42"-15,22 1-1,-21-22-15,21 21 0,-21 21 16,0 106-1,21-42 1,-42 63 0,20-147-16,22 20 0,-21-21 15,0 21-15,0 22 16,0-43-16,21 0 16,-21 22-16,21-22 15,-22-21 1,1 0 15,0 0-31,21-21 16</inkml:trace>
  <inkml:trace contextRef="#ctx0" brushRef="#br0" timeOffset="-171238.38">5482 7514 0,'0'0'0,"0"-21"16,21 42 31,0-21-47,1 21 0,-1 1 0,0-1 15,21 21-15,64 43 32,-42-22-17,-43-42-15,0 22 16,-21-22-16,21-21 16,0 0-16,-21 21 15,0-42 16,0 0-15</inkml:trace>
  <inkml:trace contextRef="#ctx0" brushRef="#br0" timeOffset="-170866.59">6498 7514 0,'0'0'0,"-21"21"32,0 1-17,0-22-15,-22 21 0,1 0 16,21 0-16,-22-21 0,-62 42 15,62-20-15,1-1 0,-43 21 16,43-21-16,0 0 0,-22 22 16,22-22-16,21 0 15,-22 0-15,22 22 16,0-43 0,21 21-1,-21-21 16,0 0-15</inkml:trace>
  <inkml:trace contextRef="#ctx0" brushRef="#br0" timeOffset="-170029.57">741 7789 0,'-21'0'0,"42"0"0,-42-21 0,21 0 16,0 0-16,-22-21 16,1 42-16,0 0 15,0 0-15,0-22 0,0 22 16,-43 0-1,43 22-15,0-1 0,-22 21 16,22 0-16,0-20 0,21 20 16,-21 21-16,0-20 0,-22 84 15,22-64-15,0 1 16,0-1-16,0 1 0,-64 147 16,64-147-1,0 84-15,0-84 0,-22 105 16,22-106-1,0-20-15,21 41 0,0-41 16,0 41-16,0-62 16,0-1-16,0-42 31,0-1-15,0 1-16,0 0 0,0-21 0,0 21 15,0-22-15,0 1 0,0-22 16</inkml:trace>
  <inkml:trace contextRef="#ctx0" brushRef="#br0" timeOffset="-168678.35">106 7938 0,'0'-22'0,"-21"-62"31,21 63-31,21 21 15,0 0 1,21 0-16,-21 0 16,106 0-16,-63 0 15,84 0 1,-84 0-16,41 21 16,-62-21-16,126 0 15,43 0 1,-128 0-16,234 0 15,-191 0-15,-21 0 0,148 0 16,190 0 0,-317 0-16,21 0 0,128 21 15,-149-21-15,296 0 16,-296 21-16,0-21 16,0 0-16,0 0 0,275 0 15,-254 0-15,-21 0 16,148 21-16,-126-21 0,274 0 15,-275 0 1,297 0-16,-318 0 16,21 21-16,0-21 15,0 0-15,0 0 0,127 0 0,-126 0 16,-22 0-16,296 0 16,-148 0-1,-148 0-15,0 0 0,212 0 16,-212 0-16,84 0 15,-105 0-15,169 0 16,-190 0-16,0 0 0,84 0 16,-84 0-16,63 0 15,-85 0-15,128 0 16,-128 0 0,-41 22-16,41-22 15,-42 0 1,-21 21-16,21-21 0,-21 21 31,0 0-15,0 21-1,0-20-15,0-1 0,0 0 16,0 0-16,0 85 16,0-85-16,0 21 0,0 1 15,0-22-15,0 21 0,0 22 16,22-22-16,-22 0 0,21 64 15,-21-63-15,21 41 16,-21-41-16,0-1 0,21 43 16,-21 20-1,0-62-15,0-22 0,0 42 16,0-41-16,-42 20 16,42-21-16,-21 0 15,-1 0-15,1-21 0,0 22 16,-64-1-16,-63-21 15,106 21 1,-22-21-16,-126 0 16,-22 0-1,128 0-15,-170 0 16,-170 0 0,64 0-1,233-21-15,-21 21 0,-254 0 16,254 0-16,-148 0 15,147 0-15,-337 0 16,337 0-16,-20 0 0,-191 0 16,191 0-16,-170 0 15,170 0-15,-22 0 0,-168 0 16,189 0-16,-528 0 16,338 0-1,191-21-15,-1 21 16,-359-22-16,381 22 0,-170-21 15,170 21 1,-444-21 0,295 0-16,170 0 15,-21 21-15,-254-21 16,275 21-16,-127-22 16,148 22-16,0-21 0,64 0 15,42 0-15,0 0 31</inkml:trace>
  <inkml:trace contextRef="#ctx0" brushRef="#br0" timeOffset="-163158.23">11261 8721 0,'-43'0'16,"86"0"-16,-128 0 0,43-21 0,-1 21 0,1 0 0,0 0 16,20 0-16,-20 0 0,21 0 15,42 0 1,0-22-16,22 22 16,-1 0-16,0 0 0,43 0 15,-22 0-15,170-21 16,-169 21-16,20 0 0,65 0 15,-86 0-15,85-21 16,-84 21-16,-1 0 0,22 0 16,-43 0-16,-21 0 0,22 0 15,-64 0 1,-1 21 0,-20-21-16,0 0 15,21 0-15,-43 0 0,22 0 0,-1 0 16</inkml:trace>
  <inkml:trace contextRef="#ctx0" brushRef="#br0" timeOffset="-162914.1">11218 8742 0,'0'0'0,"-42"21"0,21-21 16,0 0-16,-1 0 0,22 21 16,0 0-1,22-21-15,126 0 16,21 0-1,-127 0-15,22 0 0,42 0 16,-64 0-16,43 0 16,-43 0-16,0-21 0,1 21 15,-22 0-15,21 0 0,-21-21 0,22 0 16,-22 21-16,-21-21 0,0 0 16,0-1-16,0 1 15,0 0-15</inkml:trace>
  <inkml:trace contextRef="#ctx0" brushRef="#br0" timeOffset="-162530.09">12023 8488 0,'0'0'0,"0"-21"0,-22 21 16,1 0-1,21 21 1,0 0-16,0 0 0,0 0 16,0 1-16,0-1 15,0 0-15,21-21 16,1 0-16,-1 21 0,0-21 15,21 0-15,-21 0 0,64 0 16,-43 0-16,1 0 0,-22 0 16,0 0-16,21-21 15,-20 21-15,-1 0 0,0-21 16,-42 42 15,-22 0-31,22 0 16,0 0-16,0 1 0,-21-1 15,-1 42-15,22-42 16,0 22-16,-43 20 0,43-20 16,0-1-16,21-21 0,-21 0 15,21 22-15,0-22 16,21-21 0,0 0-16,0 0 15,22 0-15,-22-21 0,21 21 0</inkml:trace>
  <inkml:trace contextRef="#ctx0" brushRef="#br0" timeOffset="-162122.22">13060 8509 0,'0'-21'0,"-21"21"31,-1 0-31,1 21 0,0 0 15,-21 22-15,21-22 16,21 21-16,-22-21 0,1 22 16,21-1-16,-21 43 0,21-64 15,0 63 1,0-62-16,0 20 0,0-21 0,0 0 16,42 0-16,-20 1 0,41-22 15,-21 0-15,43 0 16,-43 0-16,64-64 15,-63 43-15,-1 0 0,0 0 16,-21-22-16,1 1 0,41-64 16,-42 85-16,-21-21 15,0 20-15,0 1 0,0-21 16,0 21-16,-21 21 31,0 0-31,0 0 16,21 21-1,0 0-15,21-21 16,0 0-16</inkml:trace>
  <inkml:trace contextRef="#ctx0" brushRef="#br0" timeOffset="-161793.36">13801 8615 0,'21'-21'0,"-42"42"0,63-42 16,-42 42 15,0 0-31,0 21 16,0-20-16,0 20 0,-21 0 0,0 64 15,21-64-15,-22 85 16,22-63-16,-21-1 0,-21 86 16,42-65-16,-21 1 0,-43 63 15,1 21-15,-1-20 16,22-86-16,21 1 15,-43 20-15,43-41 16,0-1-16,21 43 16,0-107 15,21 1-31,-21-21 0,42 21 0,-20-22 16,-1-20-16,42-43 15,-20 21-15</inkml:trace>
  <inkml:trace contextRef="#ctx0" brushRef="#br0" timeOffset="-161482.39">13779 8742 0,'-21'-42'0,"42"84"0,-42-106 16,0 43-16,21 0 0,0 0 0,0 0 16,0 0-16,64-1 15,-43 1-15,21 21 16,22 0-16,-43 0 0,0 0 15,21 0-15,-21 0 0,1 0 16,41 64 0,-42-43-16,-21 64 0,0-64 15,-21 21 1,-21-21-16,-43 43 16,64-64-16,-85 21 15,64 0 1,42-42 15,21 21-31,0-21 0,0 0 16,22 21-16</inkml:trace>
  <inkml:trace contextRef="#ctx0" brushRef="#br0" timeOffset="-159566.2">14753 8530 0,'0'-21'16,"0"42"-16,0-63 0,-21 21 0,0 21 0,-22-21 16,22 21-1,0 0-15,0 0 0,-21 0 16,20 21-16,-20 0 0,-64 21 16,64 1-16,0-1 15,-1-21-15,22 21 0,0 22 16,21-43-16,0 21 0,0 1 15,63 20 1,22-42 0,-64-21-16,85-21 15,-64 0-15,64-42 16,-85 20 0,43-20-16,42-107 15,-85 128 1,-21 0-16,21-1 0,-21 1 0,21 0 15,0-43-15,-21 22 16,-21 84 15,0 0-31,0 0 0,0 0 0,21 22 16,-43 41 0,43-63-16,-21 106 15,21-84-15,0-22 0,0 64 16,21 42-1,-21-106-15,22 0 0,-1-21 16,0 21-16,64 0 16,-43-21-16,0 0 0,64-21 15,-64 0-15,85-21 16,-84 20-16,-1 1 0,85-63 16,-85 41-1,-20-20-15,-22-1 16,0 43-16,-22 0 15,1 21-15,-21 0 16,-22 0-16,43 0 16,-21 0-16,0 21 15,20 0-15,-83 43 0,83-43 16,1 0-16,21 85 16,0-43-1,0-41-15,0-1 0,21 21 16,1-42-16,41 0 15,43-21 1,-64-21 0,-21-1-16,43-63 15,-64 64-15,42-21 16,-42-1 0,0 43-16,-21 42 31,-42 43-16,63-43-15,-22 63 16,22 1 0,0-64-1,0 0-15,22 43 16,41-43 0,1-21-1,-43 0-15,21-42 16,0 21-16,64-106 15,-42 0 1,-22 84-16,22-105 16,-64 106-16,21-22 15,-21 22-15,0 21 0,0 0 16,-21 21 0,-1 21-1,1 42-15,0-42 0,-21 106 16,42-84-16,-21 41 15,-1-62 1,22 20-16,0 43 0,0-43 16,0 21-16,0-41 15,22-1-15,41 42 16,1-42 0,63-21-1,-85-21-15,0 0 0,43-42 16,42-22-1,-85 64-15,-21-22 0,22 1 16,-22 0-16,-21-1 16,0 22-16,-21 21 15,0 0-15,-22 0 16,22 21-16,-64 22 16,43 63-1,42-64 1,0 0-16,0-21 0,0 22 15,42 20-15,1-42 16,-1 1-16,0-22 16,128 0-1,-128 0-15,85 0 16,-63-22-16,-22 22 0,43-42 16,-43 21-16,64-85 15,-64 85-15,-21-21 0,0-1 16,-21-63-1,0 64 1,-21 21-16,-85 21 16,1 21-1,83 0-15,-41 43 16,42 20 0,0-62-16,21 41 15,0-42-15,0 0 16,21 22-16,42-43 15,-42 0 1,22 0-16,-22-21 0,21-22 16,-21 22-1,1-21-15,41-64 16,1-21 0,-43 63-16,0 22 0,0-64 15,0 43-15,0 20 0,-21-41 16,22 41-16,-1 1 15,-21 21-15,0 42 16,0 0-16,-21 0 16,-1 22-16,-41 168 15,21-105 1,42-42-16,-22-22 0,22 127 16,0 1-1,43-64 1,-22-85-16,42 42 15,-20-63 1,63 0-16,-1-21 16,-62 0-1,-1 0-15,43-43 16,-43 22-16,-21 21 0</inkml:trace>
  <inkml:trace contextRef="#ctx0" brushRef="#br0" timeOffset="-159341.33">15833 8319 0,'0'0'0,"-106"0"31,148 0-15,-21 0-16,0 0 0,22 0 15,20 0-15,-20 0 16,-1 0-16,0 0 0,1 0 16,-1 0-16,43 0 0,-43 0 15,-21 0-15</inkml:trace>
  <inkml:trace contextRef="#ctx0" brushRef="#br0" timeOffset="-158730.16">14584 9546 0,'0'0'0,"0"-21"0,0 0 16,21 0-16,0 21 0,-21-21 15,21 21-15,0 0 0,22 0 16,-22 0-16,0 0 0,0 0 15,0 0-15,1 21 0,-1 0 16,-21 0-16,21 21 0,0 43 16,-21-43-16,0 1 0,21 41 15,-21-41-15,0-22 0,0 64 16,0-64-16,0 42 16,0-42-16,0 1 15,21-22 1,-21-22-1,22 1-15,-22 0 0,84-127 16,-63 106 0,1-1-16,-1 1 0,0-22 15,21 22-15,43-106 16,-22 42 0,-41 85-16,-1 0 0,21 0 15,-21 21 1,-21 21-1,0 0-15,0 0 16,0 21-16,0-20 0,0 20 0</inkml:trace>
  <inkml:trace contextRef="#ctx0" brushRef="#br0" timeOffset="-158074.02">15388 9970 0,'0'0'15,"42"21"-15,43 0 16,0-63-1,-64 42-15,0-22 16,43-20-16,-22-43 16,-42 64-16,0-21 15,0-22-15,0 43 16,-21 0-16,0 21 16,-1 0-16,-20 0 15,0 21-15,21 0 0,-1 1 16,1-1-16,-21 21 0,0 43 15,42-22 1,0-42-16,0 22 0,0-1 16,21-42-16,0 21 0,64 22 15,-43-43 1,-21 0-16,85 0 16,-64-43-1,-21 43-15,22-106 16,-1 22-1,-21 41 1,43-62 0,-1 62-16,-42 43 15,43 21 1,-1 43-16,-63-43 16,22 21-16,-1 22 15,-21 21 1,0-64-16,0 21 0,0 22 15,-21-43 1,-1 0-16,22-42 31,0 0-15,0-1-16,0 1 0,0 0 0,22-21 16,-22 21-16,21-1 15,0-20-15,0 21 0,-21-21 16,42-1-16,-20 22 0,-1 0 15,21 0-15,85-22 16,-42 43 15,-43 0-31,-21 0 16,0 0-16</inkml:trace>
  <inkml:trace contextRef="#ctx0" brushRef="#br0" timeOffset="-157696.24">17018 9737 0,'21'0'15,"-42"0"-15,63 0 0,-42-43 16,-21 43 0,0 0-16,0 0 15,0 0-15,-64 22 16,64-1-16,0 0 0,21 0 16,-22-21-16,22 64 15,0-43 1,22 21-16,-1-21 15,21 0-15,-21-21 16,43 43-16,-43-43 16,-21 21-16,21 0 0,0-21 15,0 21-15,-21 0 16,0 1-16,-21-22 16,-21 0-1,21 0-15,-64 0 16,43 0-16,-1 0 0,1 0 15,0 0-15,-1 0 16,43-22 0,22 22-1,-1 0-15,21-21 16,-21 0-16</inkml:trace>
  <inkml:trace contextRef="#ctx0" brushRef="#br0" timeOffset="-157446.39">17399 9927 0,'0'-21'16,"0"42"-16,21-42 0,-21 42 31,-21 0-31,0 1 16,0 20 0,-22 0-1,43-21-15,-42 22 16,21-43-1,21 21-15,0-42 32,0 0-32,0-1 15,21 1-15,0 0 0,0-21 16,0-1-16</inkml:trace>
  <inkml:trace contextRef="#ctx0" brushRef="#br0" timeOffset="-157281.47">17378 9737 0,'0'-43'0,"0"1"0,-21 211 0,42-359 0,-21 296 16,0-276-16,0 149 15,-21 42 17,-1 1-32,22-1 15,0 0-15,0 0 16,0 0-16,0 0 16,22 1-16,-1-22 0,21 42 15,-21-42-15</inkml:trace>
  <inkml:trace contextRef="#ctx0" brushRef="#br0" timeOffset="-156642.33">17801 9843 0,'-21'21'31,"0"-21"-15,0 21-16,-1-21 0,1 21 0,0-21 15,0 21-15,0 0 0,0 1 16,-1 20-16,22-21 15,0 0-15,0 0 0,0 1 16,22-22 0,-1 0-16,0 0 15,-21-22 1,21 1-16,0 0 0,-21 0 16,21-43-1,22-20 1,-22 63-16,0-1 0,43-41 15,-1 63 1,-42 0-16,0 0 0,22 21 16,-22 0-16,-21 0 0,0 22 15,0-22-15,0 0 0,0 43 16,0-43-16,0 63 16,0-41-1,0-22-15,0 0 16,-21-21-1,0 0 1,21-21 0,0 0-16,0 0 15,21-64 1,42-21-16,-20 64 16,105-128-1,-106 149-15,64-42 16,-43 42-16,-20 21 0,41 21 15,-41 0-15,-22 21 0,0 1 16,-21-1-16,0 21 0,-21 43 16,0-63-16,-22-1 0,-20 43 15,-43 20 1,85-83-16,0-1 0,-22 21 16,43-21-16,-21-21 15,0 0-15</inkml:trace>
  <inkml:trace contextRef="#ctx0" brushRef="#br0" timeOffset="-155032.22">13758 5419 0,'0'-21'0,"0"-1"0,0 1 15,0 0-15,0 0 0,0 0 16,-21 0-16,21-1 15,-21 1-15,21 0 16,0 0 0,0 42 15,0 0-15,21 0-16,0 1 15,0 20-15,1-21 0,-1 0 16,0 0-16,85 85 15,42 21 1,-85-84-16,-20-1 0,84 64 16,-64-64-16,-20 0 0,84 43 15,-85-43-15,170 128 16,-170-128 0,21 0-16,-20 1 0,-1-1 0,106 64 15,-105-64-15,-1-21 16,-21 22-16,0-22 0,43 21 15,-64-21 1,0 1-16,21-22 16,-21-22 15,-21 22-31,0-21 0,21 0 16,-22 0-16,-20-43 15,21 43-15,0-21 0,-22-43 16</inkml:trace>
  <inkml:trace contextRef="#ctx0" brushRef="#br0" timeOffset="-154546.97">15155 5419 0,'0'-21'16,"0"42"-16,0-64 0,0 22 0,0 0 15,21 21 1,1 0-16,-22-21 16,0 42-1,0 0 1,-22 0-16,1 1 15,0-1-15,-21 21 0,-22 43 16,-84 63 0,106-85-16,-128 86 15,86-86-15,-64 43 16,84-64-16,-21 1 0,-126 84 16,84-22-1,84-83-15,22-1 16,-42 42-16,63-42 15,0 1 1,-21-22 47,21-22-63,0 1 0,-22 21 0</inkml:trace>
  <inkml:trace contextRef="#ctx0" brushRef="#br0" timeOffset="-142715.08">12340 6202 0,'0'0'0,"-21"0"15,0 0-15,0 0 16,-1 0-16,1 0 0,0 0 31,42 0-15,0 0 0,22 0-16,-1 0 0,0 0 0,43 0 15,-21 0-15,41 0 16,-62 0-16,168 0 15,-105 0 1,-63-21-16,41 21 16,-63 0-1,-21-21 17,-21 21 14,21-22-30,-21 22 0,0 0-16,0 0 15</inkml:trace>
  <inkml:trace contextRef="#ctx0" brushRef="#br0" timeOffset="-137982.58">6583 6435 0,'0'0'0,"0"21"0,0-42 63,21 0-63,0-1 15,0 22-15,0-21 0,1 0 16,-1 0-16,21 0 15,-21 0-15,0-1 0,1-20 16,-22 21-16,21-43 16,-21 43-16,21 0 0,-21 0 15,0 0-15,0 42 47,0 0-47,0 0 0,0 0 0,0 1 16,0-1-16,0 21 0,-21 22 15,21-43-15,-21 21 0,-1 43 16,22-43-16,0 0 16,-21 1-16,21-1 0,-21 0 15,21 22-15,0-22 0,0-21 16,-21 43-16,0-1 16,21-41-1,0-1-15,-21-21 16,-1 0-1,1 0 1,0 0-16,-21-21 16,21-1-16,-43 1 15,43 21-15,-43-21 16,43 21-16,0 0 0,0 0 16,42 0 30,21 0-46,-20 0 0,20 0 0,0 0 16,64 0-16,-64 0 0,22 0 16,-22-21-16,1 21 0,-1 0 15,43 0-15,-43 0 0,0 0 16,1 0-16,-22 0 16,0 0-16,-21-21 46,0 0-30,0-1 0</inkml:trace>
  <inkml:trace contextRef="#ctx0" brushRef="#br0" timeOffset="-136114.33">7556 6350 0,'0'21'94,"-21"-21"-94,21 21 0,-21 1 16,21-1-1,21-21 32,0 0-31,1 0-16,-1-21 15,0 21-15,-21-22 0,0 1 16,21 0-16,-21 0 16,-21 21 15,0 0-31,0 21 16,-1 0-1,22 0-15,0 1 16,0-1-16,0 0 15,22-21 1,-1 21-16,0-21 16,0 0-16,0 0 15,0 0 1,1 0-16,-1 0 0,0-42 31,0-1-31,-21 22 16,0 0-1,-21 21 1,0 0 0,0 0-16,-1 21 15,22 0-15,0 1 16,0-1 31,0 0-32,0 0 1,0 0-16,0 0 0</inkml:trace>
  <inkml:trace contextRef="#ctx0" brushRef="#br0" timeOffset="-131616.8">11430 8700 0,'-21'0'63,"0"0"-48,-1 0-15,1 0 0,-21 0 16,21 0-16,-22 0 0,22 0 0,-21 0 16,-43 0-16,64 0 15,-21 0-15,-1 0 0,22 0 16,-85 0-1,128 0 17,20 0-17,0 0-15,1 0 0,-1 21 0,64-21 16,0 0 0,-43 0-16,1 0 0,105 0 15,-127 0-15,1 0 0,20 0 16,-21 0-16,-20 0 0,83 0 15,-20-21 1,-64 21-16,0 0 16,-42 0 46,0 0-62,0 0 0,0 0 16,0 0-16,-43 0 15,43 0-15,-43 21 0,22-21 16,0 0-16,-85 0 16,42 0-1,43 0-15,-1 0 0,1 0 0,-21 0 16,-22 21 0,64-21-16,0 0 0,-1 0 15,44 0 1,-1 21-16,21-21 15,-21 0-15,43 0 0,-22 0 16,64 0-16,-43 0 0,-20 0 16,20 0-16,1 0 0,-22 0 15,64 0-15,-64 0 16,-21 0-16,64-21 0,-64 21 0,0 0 16,1 0-16,-1 0 15,0 0-15,-63 0 47,20 0-47,1 0 0,-21 0 0,21 21 16,-22-21-16,1 0 0,21 0 15,-21 21-15,-1-21 0,-84 0 16,85 21 0,21-21-16,0 0 15,21 22-15,42-22 16,0 0-16,22 0 15,-43 0-15,21 0 0,22 0 16,-22 0-16,43 0 16,-64 0-1,42 0-15,-41-22 0,20 22 16,-42-21 0,21 21-16,-21-21 15,-21 21 1,0 0-16,-22 0 0,22 0 15,-63 0 1,41 0-16,22 0 0,-21 0 16,21 0-16,-1 0 0,1 0 15,21 21 1,0 0 0,21-21-16,22 0 15,-22 0-15,0 0 16,0 0-16,0 0 15,-21-21 1,43 21-16</inkml:trace>
  <inkml:trace contextRef="#ctx0" brushRef="#br0" timeOffset="-126949.53">11980 8424 0,'-21'-21'15,"0"21"-15,21 21 63,0 1-47,21-1-16,0-21 15,-21 21-15,43 0 0,-22 0 16,0-21-16,0 21 0,0-21 15,64 22 1,-64-1-16,21-21 0,1 0 16,-22 21-16,42-21 15,-41 0-15,-1 0 16,-42 21 46,-1-21-62,1 21 0,0-21 0,0 21 16,-21-21-16,20 22 0,-20-1 0,-21 21 16,20-21-16,1 22 15,-22 20-15,22-42 0,21 0 16,-43 43-16,43-43 16,0 0-16,-21 22 0,42-22 15,-21 21-15,-1-42 0,1 21 16,21 0-1,0-42 17,21 0-17,1 0-15,-1 0 0,0 0 16,21-1-16,-21-20 0,22 21 16,-22-21-16,21-1 0,85-84 15,0 43 1,-106 62-16,1 1 0,20 0 15,-21 21-15,0-21 16,-21 42 31,-21-21-47,0 21 0,0 0 0,-22 1 16,-20 20-16,42-21 15,-64 21-15,64-20 0,-21-1 16,-43 63-1,21-41-15,43-22 16,-21 0 0,42 0-1,0-42 17,0 0-17,21 21-15,-21-21 0,21 0 16,0 21-16,1-22 0,-1 1 0,21 0 15,-21 0-15,22 0 0,-1-22 16,-21 43-16,0-21 16,0 0-16,1 0 0,-1 21 15,0-42-15,0 42 16,-21-22-16,21 22 0,-21-21 31,-21 21 0,0 0-31,0 21 16,-22 1-16,22-1 0,-21 0 16,21 0-16,-43 43 15,43-43-15,-106 106 16,85-64 0,-1-20-16,22-1 15,0-21-15,0 0 16,21 0-1,0-42 32,21 21-47,0-21 0,0 21 16,-21-21-16,43 0 0,-22 0 16,21-1-16,1-41 0,-1 42 15,-21 0-15,21-22 16,-20 22-16,62-64 15,-63 43-15,1 21 0,20 0 16,-21 0-16,-21-1 16,0 44 15,-21-1-31,0 0 16,0 0-16,-1 0 0,1 0 0,-21 43 15,21-43-15,-22 0 0,22 22 16,0-22-16,-85 85 15,64-64 1,21-21-16,21 0 0,-21 0 16,-1 1-1,1-22 1,42-22 46,1 22-46,-22-21-16,21 0 0,0 0 16,0 0-16,0 0 0,22-43 15,-1 43-15,-21-21 0,43-22 16,-43 43-16,21 0 0,-21 0 16,0-1-16,1 1 0,-1 21 0,21-21 15,-21 21 1,-42 0 31,21 21-47,-21-21 0,0 21 0,-43 1 15,43-1 1,21 0 0,21-21 15,-21-21-16,0 0-15,21 21 0,1-22 16,-22-20 0,0 21-16,0-21 15,0 20-15,-22 1 16,1 0-16,21 0 0,-42 0 16,21 0-16,0-1 0,-22-20 15,22 21-15,0 21 0,-21-42 16,20 20-1,-20 22-15,42-21 16,-21 21 0,42 0 31,-21 21-47,21 1 15,0-22-15,-21 21 0,22 0 16,-1 0-16,0-21 0,-21 21 15,21-21-15,0 21 0,0 1 16,1-1-16,20 0 16,-21 0-16,0-21 0,22 21 15,-22 0-15,0-21 16,0 22-16,0-22 16,-42-22 30,0 22-46,21-21 0,-21 21 16,0-21-16,-1 0 0,-20-21 16,42 20-16,-21 1 15,-21-21-15,42 0 16,0 20 0,-22 1-1,1 21 1,21 21 15,0 1-31,0-1 16,0 0-16,21 0 0,1 0 15,-1 0-15,0 1 16,0-1-16,0 0 0,0 21 16,64 22-1,-64-64-15,0 21 0,-21 0 16,22-21-16,-1 42 15,0-42-15,-21 22 0,21-22 16,-21-22 47,-21 22-17,0 0-46,0 0 0,-22 22 16,22-1-16,-42 21 16,41-21-16,-62 43 15,41-43-15,-84 85 16,64-64 0,21 22-16,20-64 0,-20 42 15,21 0 1,0-42-16,42 0 47,0-21-32,0 0-15,0 21 0,1-21 0,-1 0 16,42-22-16,-42 22 16,1 0-16,41-21 0,-42-1 15,22 22-15,-22 0 0,0 0 16,0-22-16,0 22 0,22-21 15,-43 21 1,0 0-16,0 42 16,0 0-1,0 0-15,-22 0 0,-20 43 16,0-22 0,21 0-16,-1-20 0,-62 83 15,41-62 1,43-22-16,-42 0 15,42 0 1,0-42 15,21 0-15,0 21-16,1-21 0,-1 0 16,0-1-16,21-41 0,-21 42 15,64-85 1,-64 64-16,64-43 15,-64 64-15,21-43 16,-42 43-16,22 21 16,-22-21-16,21 21 0,-21 21 15,0 0 1,-21 0-16,-1 1 0,-20 20 16,-21 43-1,41-43-15,1-21 0,-21 43 16,-43 20-1,64-63-15,0 1 16,21-1-16,-21 0 16,42-42 15,0 0-15,0-1-16,0 1 0,1 0 15,20-42-15,-21 20 16,21 22-16,43-106 15,-64 85-15,64-64 16,-22 42 0,-41 43-16,-44 42 31,1 1-15,0-1-16,0 0 0,0 21 0,-22-21 15,22 22-15,-85 41 16,22-20-16,41-43 15,-41 43-15,63-43 0,-22 0 16,1 21-16,21-21 0,-22 1 16,1 20-16,21-42 15,-43 63-15,43-63 16,21 22-16,-21-22 0,-21 21 16,63-21 46,0 0-62,0 0 16,-21-21-16,21 21 31,1 0-15,-22-22-16,21 22 31,-21-21-31,21 21 0,0 0 0,0-21 15,0 0-15,22 0 16,20-22 0,-42 22-16,1 0 0,20 0 15,64-64-15,42-21 16,-63 43 0,-64 42-1,0 21-15,-21-21 16,21 21-16,-21-22 0,-21 22 47,0 0-32,0 0 1,-1-21 0,1 21-16,0 0 15,0-21-15,-21-21 16,20 21-16,1-1 15,0 1-15,21 0 0,0 0 16,-21-21-16,-21-43 16,20 64-16,1 0 15,0-43-15,0 43 16,-21-21-16,20 20 0,22 1 16,-21 21-16,0-21 15,0 21 1,21 21 15,0 0-31,63 22 16,-41-1-16,-1 0 15,0-20-15,42 62 16,-20-41-16,-22-1 16,21 21-16,-21-41 0,22 41 15,-22-42-15,0 0 16,21 22-16,1-1 15,-64-42 32,21-21-31,-22 0-16,1 0 0,0-1 0,0 1 16,-21 0-16,-1-21 0,22 21 15,-21-22-15,21 22 16,-1-21-16,1-1 15,0 22-15,0-21 16,0 21-16,0 21 16,21 21-1,0 0 1,0 0-16,0 0 16,0 1-16,21-1 0,0-21 0,21 42 15,-21-21-15,1 0 16,20 1-16,-21-22 15,-21 21 1,21-21-16,-42-21 47,0 21-47,21-22 0,-21 22 16,0-42-1,-22 0-15,22 42 16,21-21-1,-21 21-15,21-22 16,-21 22 0,0 0-16,-1 0 15,1 0 1</inkml:trace>
  <inkml:trace contextRef="#ctx0" brushRef="#br0" timeOffset="-124213.42">7937 9906 0,'0'0'0,"-21"21"0,0 0 0,0 1 0,21-1 16,-21 21-16,0-42 0,21 21 0,-22 0 16,44-21 15,20-21-31,0 0 0,1-21 0,20 21 16,1-22-16,20-20 0,1 20 15,-22-20-15,128-64 0,-106 63 16,20 1-16,65-43 0,-107 43 15,22 20-15,21-41 16,0 20 0,-85 64-16,0 0 0</inkml:trace>
  <inkml:trace contextRef="#ctx0" brushRef="#br0" timeOffset="-123885.61">7937 10181 0,'64'0'31,"-128"0"-31,149-21 0,-43 0 0,1 0 0,20 0 16,149-106-1,-106 84-15,-22-20 0,149-64 16,-127 63-16,106-42 16,-128 43-16,1-1 0,84-41 15,-63 62-15,127-63 16,-169 85-16,-1-21 0,43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3:58:35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2053 0,'0'-21'0,"21"0"0,0 0 15,-21 0 1,0 42 15,0 0-15,0 0-16,0 0 15,0 0-15,0 1 0,0 20 16,0-21-16,0 64 16,0-64-16,0 42 0,-21 43 15,0-42-15,0 126 16,0-105-16,21-22 0,-21 107 15,-1-86-15,1 107 16,21-106-16,0 20 0,-21 86 16,0-85-16,21 211 15,0-211-15,0 106 16,0-85-16,0 233 16,-21-255-16,21 22 0,0 0 15,0 0-15,0-21 16,0 254-16,0-254 15,0 0-15,0 21 0,0-21 16,0-1-16,0 107 0,0-106 16,0 0-16,0 84 0,0-105 15,0 21-15,-21 63 16,-22 43 0,22-170-16,0 22 0,0-22 0,0 21 15,-1-41-15,1-1 16,0-42-16,21-1 0,-21-20 15,21 0-15,0-1 0,0-105 16,0 42-16,0 22 16,0-22-16</inkml:trace>
  <inkml:trace contextRef="#ctx0" brushRef="#br0" timeOffset="2482.06">3217 1651 0,'21'0'0,"1"0"15,-22 21-15,0 0 16,0 1-16,0-1 15,0 0 1,21 0-16,-21 0 16,0 0-1,21 1-15,-21-1 16,21-21-16,-21 21 16,21-21-16,0 21 0,1 0 15,-1-21-15,0 21 0,0-21 16,21 22-16,1-1 0,-1 0 15,64 0 1,127 21-16,-149-42 16,-20 22-16,105-22 15,128 21 1,-170 0-16,-22-21 0,128 21 16,-127-21-16,127 21 15,-106-21-15,0 0 0,106 21 16,-106-21-16,127 22 15,0-22-15,-106 0 0,127 0 16,-148 0-16,148 21 16,-127-21-16,1 0 0,147 0 15,-148 0-15,275 0 16,-274 0-16,147 0 16,-169 0-16,444 0 15,-422 0 1,-1 0-16,0 0 0,-21 0 15,254 0 1,-275 0-16,127 0 0,-106 0 16,-22 0-16,192 0 15,-191 0-15,-22 0 0,1 21 16,0-21-16,190 0 16,-169 0-16,126 0 15,-147 0-15,-21 0 0,-1 0 16,-21 0-16,22 0 0,21 0 15,-43 0-15,0 0 0,1 0 16,-1 0-16,85 0 16,-85 0-16,22 0 0,-1 0 15,-20 0-15,62 0 16,-83 0-16,-1 0 16,0 0-16,0 0 15,-21 21 16,0 0-31,0 0 16,0 22-16,0-22 16,0 0-16,0 21 15,-42 85-15,21-84 16,-1-1-16,1 43 16,0-43-16,0 64 15,0-64-15,0 1 0,-22 147 16,22-126-16,21 20 15,-21-20-15,21 20 0,-42 128 16,42-127-16,-22-22 0,22 22 16,-21 0-16,0-1 0,21 86 15,-21-86-15,-21 255 16,42-170 0,0-84-16,-22 0 0,22 169 15,-21-170 1,21 1-16,0 0 0,-21-1 0,21 1 15,-21 169 1,-21 0-16,42-169 16,-22-1-16,1 1 0,21 0 15,-21-1-15,21 1 0,-21 0 0,0-1 16,21-20-16,-21 20 0,-1 65 16,1-65-16,21-20 0,0 20 15,-21-20-15,0-1 0,0 43 16,21-42-16,0-1 0,-43 43 15,22-42-15,21-1 0,-21-21 16,21 22-16,-21-1 0,0 86 16,0-107-16,21 0 15,-22 1-15,22-1 0,-21-21 0,21 85 16,0 0 0,-21-85-16,0 64 15,21-43 1,0-21-16,-21 0 31,-22-21-31,-41 0 31,63 0-31,-22 0 16,1-21-16,-43 0 16,43 21-16,0 0 0,-43-21 15,43 21-15,-1 0 0,-41-21 16,20-1-16,-148 22 15,107-21-15,20 21 0,-127-21 16,106 21-16,1-21 0,-107 0 16,106 21-16,-21-21 15,21 21-15,0-22 0,-21 22 0,-105-21 16,126 21-16,-21-21 0,-106 21 16,106-21-16,0 21 15,-254-21-15,275 21 16,-21 0-16,-21 0 0,21 0 15,0 0-15,-127-21 0,127 21 16,0 0-16,-127-22 0,106 22 16,21-21-16,-127 21 0,148-21 15,-21 21-15,-106 0 16,106-21-16,21 21 0,-21 0 16,21 0-16,1 0 0,-213 0 15,233 0-15,-20 0 0,-86 0 16,106 0-16,-190 0 15,191 0-15,-1-21 0,0 21 16,22 0-16,-1 0 0,-126-21 16,20-1-1,107 22-15,21 0 16,-64-21-16,63 21 0,1 0 16,-43 0-16,43-21 0,0 21 15,-22 0-15,43 0 16,-64-21-16,1 21 15,63 0 1,-43 0-16,43 0 31,0 0-15,0 0 15,-1 0-31,1 0 16,0 0-1,0 0 1,21 21-16,-21-21 0,0 0 16,-1 0-16,1 0 0,0 0 15,0 0-15,0 0 16,0 0 0,-1 0-16,1 0 31,21-21-31,-21 21 15,21-21-15,0 0 0,0-1 16,0 1-16,0 0 0,0 0 16,0 0-16,0-64 15,21 43-15,0 21 0,1-22 0,-22 1 16,21 21-16,0-43 16,-21-20-1,0 62-15,0 1 0,0 0 16,0 0-16,-42 21 15,20-21-15,1 0 0,21-1 16</inkml:trace>
  <inkml:trace contextRef="#ctx0" brushRef="#br0" timeOffset="3732.69">4339 1207 0,'0'0'0,"21"0"32,0 0-32,1 0 15,20-22-15,-21 1 0,21 21 0,22-42 16,-43 21-1,43-43-15,-43 43 16,-21-21 0,-21 21-16,-22 21 15,-41 0 1,-43 21 0,84 0-16,22 0 0,-42 21 15,41-20-15,-20 20 16,21-21-16,21 0 0,0 43 15,0-1 1,21-42-16,43 43 16,-1-22-1,-42-21-15,0 1 0,43 41 16,-64-21-16,0-20 16,0-1-16,0 0 0,0 0 15,-42 21-15,20-20 16,-105 20-16,-21-21 15,106-21 1,-106 0 0,42-42-16,85 21 15,-64-64 1,64 43 0,21-1-16,0 22 0,0-42 15,63-1 1,-20 43-16,-1 0 0,43-22 15,84-41 1</inkml:trace>
  <inkml:trace contextRef="#ctx0" brushRef="#br0" timeOffset="4449.57">4911 804 0,'0'0'0,"21"0"16,0 22-1,-21-1-15,0 0 0,0 0 16,0 21-16,0 43 16,0 63-16,0-105 15,-21-1-15,-22 43 16,-20 42 0,42-85-16,21-21 0,-21 21 0,-1 1 15,1-1 1,21-21-16,0-42 31,21 0-31,1 0 0,-1 0 16,0-1-16,0 1 0,43-63 15,20 20 1,-63 43-16,64-43 16,-85 43-1,-21 21 16,0 0-31,-22 21 0,22-21 16,-85 43 0,22-1-16,63-21 15,-1 43 1,22-22 0,0-21-16,43 22 15,41-43 1,-62 0-16,20 0 0,21 0 15,-20 0-15,84-43 16,-106 22-16,106-21 16,-42-22-1,-85 43-15,21 0 0,-21 0 16,21 0-16,-21-1 0,-21 22 31,21 22-15,0-1-16,-21 0 0,-1 0 0,22 0 15,-21 0 1,0 1-16,21 41 0,0-42 16,-21 22-1,21-1 1,0-63 15,0 0-31,0-1 16,21 1-16</inkml:trace>
  <inkml:trace contextRef="#ctx0" brushRef="#br0" timeOffset="4625.5">5440 1143 0,'0'-21'16,"0"42"-16,0-63 16,0 63 30,21-21-14,0 0-32</inkml:trace>
  <inkml:trace contextRef="#ctx0" brushRef="#br0" timeOffset="4914.47">5884 910 0,'0'-21'16,"0"42"0,0 0-16,-21 1 15,0-1-15,0 21 0,-22 85 16,22-106-16,0 22 16,21-1-16,-21 0 0,-21 64 15,20-64-15,1-20 16,21 41-16,-21 22 31,21-64-31,0 0 16,21-21-1,0-21-15,1 0 16,41-22-16,-42 22 0</inkml:trace>
  <inkml:trace contextRef="#ctx0" brushRef="#br0" timeOffset="5213.34">6181 974 0,'0'0'0,"21"-21"0,-21-1 0,0 1 0,0-21 16,-21 42 15,-1 0-31,1 21 0,21 21 16,-42 22-16,21 84 15,0-106-15,-1 1 16,22 41-16,-63 43 15,63-84 1,0-22-16,0 0 0,0 0 16,0 43-1,0-43 1,21-21-16,21 0 16,-20 0-1,-22-21-15,42-22 16,-21 22-16</inkml:trace>
  <inkml:trace contextRef="#ctx0" brushRef="#br0" timeOffset="7095.4">6117 1545 0,'21'0'62,"0"0"-62,1 0 0,-22-21 16,42 0-16,21-21 15,-41 20 1,-1 1-16,63-63 16,-62 41-16,-1 22 15,0 0-15,-21 0 16,0 0-16,-21 21 16,0 0-1,-1 21-15,1 0 16,21 0-16,-21 0 15,21 0-15,0 1 0,0-1 16,0 0-16,0 0 16,21 0-16,-21 0 15,0 1-15,21-22 0,1 42 16,-1 0 0,0-21-1,0 1-15,-21-1 16,21 0-16,0-21 0,1 0 15,20 21-15,-21-21 16,0 0-16,22 0 0,-22 0 0,21 0 16,-21 0-16,64-21 0,-43 21 15,22-42 1,-22 20-16,0 1 0,22-21 16,-43 21-16,0 0 0,0-22 15,1 22-15,-1-21 0,-21-1 16,0 22-16,0 0 0,0-21 15,-21 42-15,-1-21 16,1 21-16,0 0 0,0 0 16,-21 0-16,20 21 0,-41 21 15,42-21-15,-22 0 0,1 43 16,0-43-16,21 0 16,-1 22-16,22-22 0,0 0 0,0 64 15,0-64 1,0 0-16,0 0 15,43-21-15,-22 0 16,0 0-16,0 0 0,0 0 16,22-21-16,-22 0 15,0 0-15,0-1 16,0 1-16,1 0 0,20-21 16,-42-1-16,21 22 0,0-21 15,-21 21-15,0 0 16,21 21-16,-21-22 15,0 44 32,0-1-31,0 0-16,0 0 0,0 0 16,0 0-16,0 1 0,0-1 0,0 0 15,0 0-15,0 0 0,0 0 16,0 22-16,0-22 15,22 0-15,-1 0 16,42-21-16,-42 0 16,22 0-16,-22 0 0,0 0 0,21-21 15,22 0 1,-43 0-16,21 0 0,22-22 16,-22 22-16,-21-21 0,22-1 15,-22 1-15,0 21 0,0 0 16,-21-22-16,21 22 0,-21-21 15,0 21-15,0 0 16,-21 21-16,0 0 0,0 0 16,0 0-16,0 21 15,21 0-15,-22 0 16,22 0-16,0 22 16,0-22-16,22 0 15,-1 0 1,0 0-16,21 0 15,-21 1 1,1-1-16,-22 0 16,0 0-16,0 0 15,0 0 1,0 1 0,21-22-1,0 0-15,0 0 16,0 0-16,0 0 0,1 0 15,-1-22-15,0 1 0,42 0 16,-41 0-16,-1 0 0,21 0 16,-21-22-16,0 22 0,22-21 15,-22 21-15,-21-1 16,21-20-16,-21 21 0,0 42 47,-21 0-47,0 0 15,21 1-15,0-1 0,-21 0 0,21 0 16,-22 21-16,22-20 16,0 20-1,0 0-15,0-21 16,22-21-16,20 0 16,0 0-16,-21 0 0,1 0 15,-1 0-15,21 0 0,0-21 16,-20 0-16,-1 0 0,21-21 15,22-43 1,-64 64-16,0 0 0,42-64 16,-42 64-16,0-22 15,0 22-15,0 0 16,0 42 15,0 0-31,0 1 0,0-1 16,-21 0-16,0 0 0,21 0 15,-22 64-15,1-43 16,-21 22-16,42-22 16,-21 0-16,0 64 15,-1-42-15,22-22 0,-21 85 16,21-85-16,-21 22 0,21 42 16,-21-43-16,21 1 0,0-1 15,0 1-15,0-22 0,-21 85 16,21-85-16,0 22 0,0 21 15,0-43-15,0-21 0,0 0 16,0 0-16,-21 1 0,-22-1 16,22-21-16,-106-21 15,64 21-15,20-22 16,-20 1-16,20 0 0,1-21 0,21 21 16,-43-43-16,22 43 15,0-43-15,21 22 0,-1 21 16,1-43-16,21 22 0,0 0 15,0-22-15</inkml:trace>
  <inkml:trace contextRef="#ctx0" brushRef="#br0" timeOffset="7589.51">8890 1461 0,'0'0'0,"21"0"0,0 0 0,0 0 16,1 0-16,-1 0 16,0 0-16,0 0 0,-21-22 15,21 22 1,-21-21-16,-21 21 31,0 0-31,0 0 16,0 0-16,-1 21 15,1-21-15,0 22 0,0-1 16,0-21 0,21 21-16,21-21 31,0 0-31,0 0 0,22 0 15,-22 0-15</inkml:trace>
  <inkml:trace contextRef="#ctx0" brushRef="#br0" timeOffset="7912.51">9694 1228 0,'0'0'0,"0"-21"16,0-1-16,0 1 0,-21 0 15,0 0-15,0 21 16,21-21-16,-21 21 0,-1 0 16,1 0-16,-21 21 15,21 0-15,-22 0 0,-20 64 16,21-22 0,20-20-16,1-22 15,-21 85-15,42-22 16,0-41-1,42 20-15,22-20 16,-43-43 0,0 0-16,43 0 0,-22 0 15,0 0-15,43-22 16,21-20-16</inkml:trace>
  <inkml:trace contextRef="#ctx0" brushRef="#br0" timeOffset="8881.09">10223 1355 0,'0'0'0,"0"-21"0,0-1 16,0 1-16,-21 21 31,0 0-31,0 21 16,0 1-16,-22-1 0,22 0 16,0 0-16,0 0 0,0 0 0,0 64 15,21-64 1,0 22-16,0-22 15,0 0-15,21 0 16,0-21-16,0 0 0,0 0 16,0 0-16,1 0 15,20-21 1,-21 0-16,0 0 0,0-22 16,-21 1-16,43 0 15,-43-1-15,21 22 0,21-42 16,-42 20-16,64-20 15,-64 42-15,21 21 16,0 0-16,21 0 16,-20 0-16,-1 21 15,-21 21-15,21-21 0,-21 22 16,0-22-16,0 21 0,0 0 16,0-20-16,0 41 15,0-42-15,0 0 16,0 22-16,0-22 15,0 0-15,0 0 0,0 0 16,-21-21-16,21-21 31,0 0-15,0 0-16,0 0 0,0 0 16,0-22-16,0 22 0,21-21 15,0 21-15,-21-22 0,42-20 16,22-22-1,-43 64-15,21 0 0,1-22 16,-22 43-16,64 0 16,-64 22-1,0-1-15,0 0 0,-21 0 0,21 21 16,-21 1-16,0-1 16,0 0-16,0 1 0,0-22 15,0 42-15,0-41 16,0 20-16,-21-21 15,21 0-15,-21-21 16,0 0 0,21-21-1,0 0 1,0 0-16,0 0 0,0-22 16,0 1-16,21 0 15,0-1-15,0 22 0,22-42 16,-1 20-16,0 1 0,1 21 15,-22-22-15,21 22 0,85-42 16,-106 63-16,43 0 16,-43 21-16,0 0 0,0 43 15,-21-43-15,0 21 16,0 0-16,0-20 0,0 20 0,-21 21 16,0-41-16,0 20 0,21-21 15,-21 0-15,-1 0 16,22 22-16,-21-22 0,21 0 15,-21 0-15,0-21 16,21 21-16</inkml:trace>
  <inkml:trace contextRef="#ctx0" brushRef="#br0" timeOffset="9061.14">11451 1736 0,'0'0'0,"0"21"0,0 0 94,-21-21-94,0 0 15,0 0-15</inkml:trace>
  <inkml:trace contextRef="#ctx0" brushRef="#br0" timeOffset="9886.65">7429 3154 0,'0'0'0,"0"-64"15,-21 43 1,0 21-16,21-21 16,-21 21 15,0 21-31,21 0 15,0 22-15,0-1 0,0 0 0,-21 1 16,21 20-16,-22-20 0,22 20 16,-21 1-16,21-1 0,0 64 15,-21-63-15,0-1 0,0 43 16,21-43-16,-21-20 0,-1 63 16,22-85-16,-21 21 15,21-21-15,-21 22 0,21-22 0,0 0 16,-21 0-16,21-42 31,0 0-31,0-22 16,0 22-16,21-21 15,0 0-15,-21-1 0</inkml:trace>
  <inkml:trace contextRef="#ctx0" brushRef="#br0" timeOffset="11245.88">7387 3133 0,'0'-21'16,"21"21"15,0 0-31,1 0 16,20 0-1,64-22-15,-64 22 0,0 0 16,64 0 0,-63 0-16,20 0 0,85 0 15,-84 0-15,20 0 0,-20 0 16,21 0-16,190 0 15,-169 0-15,21 0 0,84 22 16,-126-22-16,21 0 0,127 21 16,-128-21-16,22 0 0,22 0 15,-22 21-15,0-21 0,127 21 16,-127 0-16,0-21 16,0 0-16,0 21 0,0-21 0,190 43 15,-232-43-15,-1 0 16,1 0-16,-21 21 15,147-21-15,-147 0 16,-1 0-16,1 0 0,-1 0 16,1 0-16,42 0 0,-64 0 15,0 0-15,-21 0 16,22 0-16,-22 0 0,42 0 0,-41 0 16,-1 0-16,21 0 15,-21 0-15,0 0 16,1 0-16,41 0 15,-42 0-15,0 0 0,22 0 16,-22 0-16,0 0 16,0 0-1,0 0 1,1 0-16,-22 21 62,0 0-30,0 0-32,0 1 15,0-1-15,0 0 16,0 0-16,0 0 0,0 0 16,0 1-16,-22 62 15,1-41-15,21-1 0,-21 21 16,21-20-16,-21 41 15,0-41-15,21-1 0,-21 43 16,21-22-16,0-20 0,0-1 16,-22 0-16,22 1 0,0-22 0,-21 21 15,21 0-15,0-20 0,0 20 16,-21-21-16,21 0 0,-21 22 16,21-22-1,0 0 1,-21-21-1,0 0 1,-1 0-16,1 0 0,0 0 0,0 0 16,0 0-16,0-21 0,-22 21 15,1 0-15,-43-21 16,22 21-16,-107-22 16,107 22-16,-1 0 0,-20 0 15,20 0-15,-20 0 0,-170 0 16,148 0-16,21 0 0,-42-21 15,21 21-15,0 0 0,-275-21 16,127 21 0,127-21-16,0 21 0,-84 0 15,126 0-15,-21 0 0,22 0 16,-86-21-16,64 21 16,-84-21-16,84 21 0,-190-22 15,211 1-15,-63 21 16,84-21-16,22 21 15,-43-21-15,43 21 0,0-21 16,-1 21-16,1-21 16,21 21-16,-43-22 0,22 22 0,-43-21 31,64 21-31,-21 0 0,21 0 16,0 0-16,-1 0 0,44-21 46,-1 21-46,0 0 0,21-21 16,1 0-16,-1 0 0,21 21 0,-20-22 16,-1 1-16</inkml:trace>
  <inkml:trace contextRef="#ctx0" brushRef="#br0" timeOffset="11647.17">8509 3387 0,'0'-21'0,"0"42"0,0-64 15,0 22-15,0 0 0,0 0 0,-21-21 16,0 42 0,21 21-1,0 0-15,-22 0 0,22 21 16,-21 1-16,21-1 0,0 0 0,-21 1 16,21 63-16,-21 21 15,0-85-15,21 43 16,0-64-1,-21 42 1,21-42 0,21-21-1,21-63 1</inkml:trace>
  <inkml:trace contextRef="#ctx0" brushRef="#br0" timeOffset="11847.06">8467 3366 0,'0'0'0,"0"-22"16,21 22-1,0 0 1,0 0-16,0 0 0,0 0 0,1 0 16,-1 0-16,106 22 15,-106-1 1,0-21-16,0 21 15,-21 21-15</inkml:trace>
  <inkml:trace contextRef="#ctx0" brushRef="#br0" timeOffset="12017.47">8445 3704 0,'0'0'0,"-21"0"0,21 21 16,0 1-1,0-1 1,21-21-1,1 0-15,-1 0 0,0 0 16,21 0-16,43 0 16,42-21-1,-106 21-15</inkml:trace>
  <inkml:trace contextRef="#ctx0" brushRef="#br0" timeOffset="12512.19">9165 3747 0,'21'-22'15,"-42"44"-15,63-44 0,-42 1 0,0 0 16,0 0 0,0 0-16,-21 0 15,0 21-15,-21 0 16,-64 0 0,64 0-16,20 21 0,-41 21 15,-22 43 1,64-43-16,-42 43 15,41 21 1,44-43 0,-1-63-16,21 0 15,-21 0-15,22 0 0,20-21 16,-21 0-16,64-22 16,-85 1-1,43 0-15,-43 21 0,0-1 16,22-41-16,-43 42 15,0-43 1,0 43 0,-43 63-16,22-42 15,-21 85 1,-1 21 0,43-85-16,0 43 15,0-1 1,0-42-16,22-21 0,41 21 15,-21-21 1,-20 0-16,62-63 16,-41-1-1</inkml:trace>
  <inkml:trace contextRef="#ctx0" brushRef="#br0" timeOffset="12850.99">9673 3683 0,'0'0'0,"-21"0"47,0 0-47,0 0 15,-1 0-15,1 0 0,-42 42 16,42-20-16,-1-1 0,-20 21 16,21 0-16,-21 43 15,42-64-15,0 22 0,0-22 16,0 0-16,0 0 0,21 21 16,42-20-1,-42-22 1,85 0-16,42-64 15,-105 43 1</inkml:trace>
  <inkml:trace contextRef="#ctx0" brushRef="#br0" timeOffset="13230.77">9864 3831 0,'-22'0'0,"-20"0"15,106 0-15,-149 0 16,85 21-1,21-21-15,0 0 16,0 0-16,43 0 16,-43 0-16,0 0 0,64 0 15,-64-21-15,0 21 16,43-21-16,-22 0 16,-42 0-16,0 0 15,-21 21-15,-64 0 16,43 0-1,0 21-15,-43 0 0,43 0 16,-43 64-16,64-64 16,0 0-16,21 43 15,0-1 1,0-42-16,21 0 0,42 1 16,-42-22-16,106 0 15,-63 0-15,21-22 16,-43 22-16,106-63 15,21-64 1</inkml:trace>
  <inkml:trace contextRef="#ctx0" brushRef="#br0" timeOffset="13682.51">10604 3450 0,'0'0'16,"-42"21"-1,21 1 1,0-1-16,21 0 0,-21 21 0,21 1 15,0-22-15,-22 63 0,1-41 16,21 20-16,0-42 16,0 22-16,0 20 0,-21-42 15,21 1-15,0-1 16,0 0-16,0 0 0,0 0 16,0-42-1,0 0 1,0 0-16,0 0 0,0-1 15,0 1-15,42-42 16,-20 42-16,-1-1 0,42-20 16,1 21-1,-43 21-15,0 0 0,43 0 16,-22 42 0,-42-21-16,0 1 15,0 20-15,0-21 0,-42 21 16,20-20-16,-20-1 15,-21 0-15,20 0 16,1 0-16,-22 0 16,1-21-16,42 22 15,42-44 17,21 22-32,106-84 15</inkml:trace>
  <inkml:trace contextRef="#ctx0" brushRef="#br0" timeOffset="14279.17">11155 3810 0,'0'0'0,"-43"0"31,22 0-31,-42 21 16,42 0-16,-22 1 15,-41 41-15,41-21 16,22-20-16,0-1 15,21 21-15,0-21 16,21 0 0,0-21-16,43 0 15,-43 0-15,21 0 0,1 0 16,41-63 0,-84-1-1,0 22 1,0 21-16,0 0 0,0-43 15,0 43 1,64 21 0,-43 0-16,0 0 0,0 21 15,22 43 1,-43-43-16,0 42 16,0-41-1,-22-1-15,1 0 0,21 42 16,0-41-1,21-22 1,1 0-16,-1 0 16,0 0-16,-21-22 0,21 22 15,21-21-15,-20 0 16,-22 0-16,0-21 16,0-1-16,0-20 15,0 42-15,-64-43 16,22 43-1,21 21-15,-1 0 0,44 0 47,20 0-47,-21 0 0,0 0 0,22 0 16</inkml:trace>
  <inkml:trace contextRef="#ctx0" brushRef="#br0" timeOffset="14778.89">11747 3535 0,'0'0'0,"0"21"16,-21 0-1,0 0-15,0 1 0,21-1 0,0 0 16,-21 21-16,0-21 0,21 1 16,-22 20-16,22 0 15,-21 1-15,0-22 0,0 21 16,0 43-1,21-64-15,0-42 47,21 0-31,0-1-16,0 1 0,43-42 16,-43 42-16,0-1 15,-21 1-15,21 21 0,0-21 16,22 21-16,-64 0 47,-1 21-47,1-21 0,0 21 0,0 1 15,0-22-15,0 21 16,-1-21-16,-20 63 16,42-42-16,0 1 0,0-1 15,0 0-15,0 21 16,0-21-16,21-21 0,0 43 15,1-43-15,-1 21 16,0-21-16,0 0 0,0 0 16,0 0-16,1-21 15,-1 0-15,0 21 0</inkml:trace>
  <inkml:trace contextRef="#ctx0" brushRef="#br0" timeOffset="14944.79">12044 3937 0,'-43'-21'32,"22"21"-32,0 0 15,42 0 17,0 0-32,1 0 15,-1 0-15</inkml:trace>
  <inkml:trace contextRef="#ctx0" brushRef="#br0" timeOffset="15928.23">12425 3810 0,'0'0'15,"0"-21"-15,-21 21 16,-1 0 0,1 0-16,0 0 0,0 0 15,-21 42-15,20-21 0,-20 1 16,0 20-16,21 0 15,-22 1-15,22-1 0,0-21 16,21 43-16,0-43 16,0 0-16,0 0 0,21 0 15,0-21-15,22 0 0,-22 0 0,21 0 16,22 0 0,-22 0-16,0 0 0,22 0 15,-22-21-15,-21 0 0,0 0 16,22 21-16,-22-21 0,0-43 15,0 64 1,-21-21-16,-21 42 31,0 0-31,0-21 0,21 21 0,-43 22 16,43-22-16,-21 0 16,21 0-1,0 0-15,21-21 0,1 22 16,-1-22-1,21 0-15,-21 0 0,0 0 0,1 0 16,-1 0-16,-21-43 16,0 22-1,0 0-15,-21-21 16,-22-43-16,43 64 16,-21 21-16,21-21 15,0-1 1,21 44-16,0-22 15,1 21-15,-1 0 0,-21 0 16,21 0-16,0 43 16,-21-43-16,0 0 0,21 0 15,-21 0-15,0 1 0,0-1 16,0 0 0,0-42 15,0 0-16,0-1-15,0 1 0,21 0 16,1-21-16,-1 21 16,0-1-16,-21-20 0,21 21 0,0 0 15,64-22 1,-22 43 0,-41 0-16,-1 43 15,-21 20 1,0-42-16,0 1 0,0 41 15,-21-42-15,-1 0 16,1-21 0,0 0-1,21-21 1,0 0-16,0 0 0,42-21 16,22-22-1,-43 43-15,127-85 16,-84 106-1,-43 0-15,0 0 16,0 42 0,-42 85-16,0-84 15,-85 84 1,64-85-16,-1-21 0,-41 43 16,41-22-16,-41 0 0</inkml:trace>
  <inkml:trace contextRef="#ctx0" brushRef="#br0" timeOffset="16463.91">8022 5059 0,'0'0'0,"0"-21"0,0 0 15,-21 21 1,0 21 0,21 0-16,-21 21 0,-1-21 0,1 22 15,-21 20-15,21-20 16,-22 62-16,22-41 0,0-1 15,-42 107-15,41-107 16,-20 43-16,42-64 16,-21 1-16,0 20 0,21-42 15,-21 22-15,21-22 16,21-21 0,0 0-16,0-42 15,21-1 1,-20 1-16,-22 21 0</inkml:trace>
  <inkml:trace contextRef="#ctx0" brushRef="#br0" timeOffset="17197.5">7641 5186 0,'-21'-21'16,"42"42"-16,-63-63 0,21 42 0,-1-22 16,44 22-1,20 0-15,0 0 16,106 0-16,-63 0 0,21 0 15,127 0-15,-106 0 16,190 0-16,-147-21 0,20 21 16,233 0-16,-211 0 15,21 0-15,211 0 16,-211 0-16,360 0 16,-403 0-16,297 21 15,-85-21 1,-296 0-16,85 0 15,-107 0-15,-20 0 0,105 22 16,-126-22-16,41 0 16,-63 0-16,22 0 0,-22 21 15,-21 21 1,0-21-16,-64 43 16,43-22-16,-21 22 15,21-22-15,0 0 16,21 43-16,-22-43 0,22 1 15,0 20-15,0-21 0,0 149 16,0-149 0,-21 85-1,21-106-15,-21 43 0,0-22 16,21-21-16,-42 64 16,-22-21-1,43-64-15,-43 42 16,-105-21-1,106-21-15,-86 0 16,65 0-16,-234-21 16,191 0-16,-42 0 0,-170-22 15,-296-20 1,402 42-16,-21-1 0,-296-20 16,275 42-16,0-21 15,-297 0-15,318 21 0,0 0 16,-211 0-16,274 0 0,22 0 15,21 0-15,-1 0 0,44-21 16,-65 21-16,107 0 0,-1 0 16,-20-22-1,41 1 1,64 0-16,22 0 16,-22 21-16,64-21 15,-43 0-15,106-22 16</inkml:trace>
  <inkml:trace contextRef="#ctx0" brushRef="#br0" timeOffset="17881.11">8170 5842 0,'21'0'0,"-42"0"0,64-21 0,-22 21 15,21-42-15,-21 42 16,0-43-16,-21 22 16,22 0-16,-22-43 15,0 43-15,0-63 16,-64 41 0,22 43-16,21 0 0,-128 0 15,65 43 1,20-22-16,22 0 0,-64 64 15,64-1 1,42-63-16,0 1 0,0 20 16,21-42-16,21 0 15,1 0-15,-1 0 0,64 0 16,-64 0-16,0-21 0,64 0 16,-63-1-16,-22 1 15,42-21-15,-20 0 16,-65 42 15,1 21-31,0 0 16,21 21-16,0-21 0,-21 22 15,0 41-15,21-41 16,0 20-16,-21 22 16,-22 148-1,43-170-15,0 1 0,-21 126 16,0-84-1,0-64-15,21 1 0,-64 20 16,43-20-16,0-22 0,-106 42 16,85-42-16,-1-21 0,1 0 15,0 0-15,-107-42 16,107 21-16,-127-127 16,126 42-1,22 42-15,21 22 16,-21-127-16,21 105 15,64-20-15,-43 41 16,21 1-16,43-22 0,-22 22 16,1 21-16,84-64 15,-63 64-15</inkml:trace>
  <inkml:trace contextRef="#ctx0" brushRef="#br0" timeOffset="19145.9">8572 5673 0,'-21'21'16,"0"0"-16,0 21 16,21-20-16,-21-1 0,21 21 15,-21-21-15,-1 43 16,22-22 0,0-21-16,0-42 46,0 0-46,0 0 16,0 0-16,0-22 0,0 22 16,0-42-16,0 41 15,22 1-15,-1-21 0,0 21 16,21 0 0,-21 21-16,1 0 15,-22 21-15,42 42 16,-42-20-16,21-22 0,-21 0 15,21 0-15,-21 85 16,0-64 0,21-42-16,1 0 31,-22-21-15,21 0-16,0 0 15,0 0-15,-21-1 0,21-20 0,22 0 16,-22-1-1,42-20-15,-42 42 16,1 0-16,20 21 0,-21 0 16,0 21-16,-21 0 15,21 0-15,-21 21 0,0 1 16,0-22-16,0 21 16,0-21-16,0 22 15,0-22-15,0 0 0,0 0 16,22-21-16,-1 21 15,42-21 1,-42 0-16,22 0 16,-22 0-16,85 0 15,-64-21-15,0 0 0,-20 21 16,20-21-16,0 0 0,43-43 16,-64 43-16,0-64 15,-21 64 1,0-42-16,0 42 0,0-1 15,-21 1-15,0 21 16,-21 0-16,20 0 0,1 0 16,-42 43-16,42-22 15,-22 42 1,22-42-16,21 22 0,-21-1 16,21 0-16,0-20 0,0-1 15,0 21-15,0 0 16,0-20-16,0-1 0,21-21 15,0 0-15,0 0 16,1 0-16,-1 0 0,42-21 16,-42-1-16,22-20 15,-22 21-15,0 0 0,21-22 16,-20 22-16,-22-21 0,42 0 16,-42 20-16,0-20 15,21 21-15,-21 42 31,0 0-15,-21 0-16,21 22 0,-42 20 16,42-42-1,0 1-15,0 20 0,0-21 16,0 0-16,42-21 16,21 0-1,-41 0-15,83 0 16,-62-21-16,-1 0 15,-21 21-15,22-21 0,41-43 16,-63 43-16,1-42 16,-1 41-16,-42 44 31,-1-1-31,22 0 16,-21 0-16,21 0 15,-21 22-15,21-22 0,0 0 16,0 0-1,21-21 1,0 0-16,1 0 16,-22-21-16,21 0 15,0 0-15</inkml:trace>
  <inkml:trace contextRef="#ctx0" brushRef="#br0" timeOffset="19315.33">10350 5567 0,'0'-21'0,"0"42"0,0-63 0,-21 20 15,0 22-15,0-21 0,0 21 16,0 0 0,-1 0-16,44 0 31,-1 0-31,0 0 16,0 0-16,21 0 0,-20 0 15,-1 0-15,21 0 0</inkml:trace>
  <inkml:trace contextRef="#ctx0" brushRef="#br0" timeOffset="19563.18">10774 5334 0,'0'0'16,"-21"0"15,-1 21-15,-41 64-1,42-64-15,-22 85 16,22-64-16,0 1 0,-21 41 15,21-63-15,-43 85 16,64-63-16,0-22 16,0 0-16,0 0 0,0 21 15,0-20-15,21-22 16,0 0-16,1 0 0,62-22 16,-63 1-16,22 21 15,-22-21-15</inkml:trace>
  <inkml:trace contextRef="#ctx0" brushRef="#br0" timeOffset="19728.09">10880 5800 0,'0'-21'0,"0"42"0,0-64 0,0 22 16,0 0-16,0 0 31,21 21 0,-21 21-15,21-21-16,-21 21 0,21-21 0,0 0 15,0 0-15,1 0 0,20 0 16</inkml:trace>
  <inkml:trace contextRef="#ctx0" brushRef="#br0" timeOffset="20795.99">11493 5652 0,'0'0'16,"0"-22"-16,0 1 0,0 0 0,22 0 0,-22 0 15,0-22 1,-22 43-1,1 0-15,0 0 16,-21 22-16,21-1 16,-1 21-16,-20 22 0,21-43 15,-21 63 1,20-62-16,1 20 0,21 0 16,0 1-16,0-1 15,0-21-15,43 0 16,-1-21-16,-21 0 0,64 0 15,84 0 1,-127-21-16,-20 0 0,41-21 16,-42 20-16,22-20 15,-22 21-15,-21 0 0,21-43 16,-21 22 0,-21 42-1,0 42 1,-1-42-16,1 43 15,21-1-15,-21-21 0,0 43 16,0-1 0,21-42-16,21 0 31,42-21-31,-41 0 16,41 0-1,-21-21 1,-20 21-16,-22-63 15,0 42-15,0-1 0,0-62 16,0 41-16,0 22 16,0 0-16,-22-21 0,22-1 15,22 43 1,-1 0-16,21 0 16,-21 0-16,-21 22 0,21-1 15,1-21-15,-1 21 16,0 21-16,-21-21 0,21 22 15,0-1-15,-21 43 16,0-64 0,0 0-16,0 21 15,-21-20 1,0-22 0,21-22-1,0 1-15,0 0 16,0 0-16,21 0 0,0 0 15,0-1-15,64-62 16,-64 63-16,22-1 0,20-20 16,-42 21-16,43 0 15,-43 21-15,0 0 0,0 63 16,-21-20 0,0-22-16,0 0 0,-21 64 15,-21-43 1,21-21-16,-1-21 15,22 21-15,-21-21 16,21-21 0,21 0-1,-21 0-15,43 0 0,-22 21 16,0-22-16,21 1 16,1 0-16,84-42 15,-64 41-15,-20 1 0,-1 21 16,-21 0-16,21 0 0,1 43 15,-43-22-15,0 21 16,-21-21-16,-64 64 16,64-64-16,-106 64 15,84-64-15,-62 0 16,-86 43 0</inkml:trace>
  <inkml:trace contextRef="#ctx0" brushRef="#br0" timeOffset="21350.68">6392 7049 0,'0'21'0,"0"0"15,0 0-15,0 0 0,0 64 16,0-43-16,0 1 0,0 20 15,0-21-15,-21 191 16,0-169-16,0 42 16,21-43-16,-43 85 15,1 22 1,42-149-16,-21 42 16,21-84-1,0 0-15,0 0 0,21-43 16,43-84-1,-64 85-15,21 20 16</inkml:trace>
  <inkml:trace contextRef="#ctx0" brushRef="#br0" timeOffset="22118.39">6540 7027 0,'22'-42'16,"-44"84"-16,44-105 0,-1 63 0,0-21 15,0 21-15,21 0 16,-20 0-16,-1 0 0,63 21 15,-20-21-15,105 21 16,85-21 0,-169 0-16,317 21 15,-254-21-15,318 21 16,42 1 0,-339-1-16,22-21 0,338 21 15,-360-21-15,22 21 16,-22-21-16,487 21 15,-508 0-15,1-21 16,189 22-16,-147-1 16,-128-21-16,1 0 15,42 21-15,-85-21 16,42 0 0,-42 21-1,-21 0-15,0 0 16,0 22-1,-21-22-15,21 64 16,-42 20 0,21-83-16,0 20 0,-1 21 15,1-20-15,21-1 0,0 22 16,-21-22-16,0 64 16,21-64-16,0-21 0,0 43 15,0-43-15,0 64 16,0-64-16,-21 21 15,0-21 1,-22 0-16,22-21 16,0 0-16,-21 22 0,20-22 15,-20 0-15,-64 0 0,43 0 16,-22 0-16,-84 0 16,63 0-16,0 0 0,-148 0 15,127 0-15,-360-43 16,318 22-16,-212-21 15,169 21-15,-21-22 0,-656-41 16,466 62 0,233 22-16,-318-21 15,359 21-15,1-21 0,-127 0 16,148 21-16,21-21 0,-63 21 16,105-21-16,-41-1 15,105 1 1,0 0-16,21 0 0,0 0 15,0 21-15,21-21 16,-20 21-16,41-43 0,-21 22 16,1 21-16</inkml:trace>
  <inkml:trace contextRef="#ctx0" brushRef="#br0" timeOffset="22433.21">7027 7006 0,'-42'-21'31,"21"42"-31,0 0 0,-64 43 16,64-22-16,0 1 0,-1-1 15,1 0-15,0 22 0,21 63 16,0-85-1,0 64-15,0-64 16,0 1-16,0-22 16,0 0-16,21 0 0,0-21 15,22 0 1,-22 0-16,0 0 16,0-21-16,-21-64 15,0 64-15</inkml:trace>
  <inkml:trace contextRef="#ctx0" brushRef="#br0" timeOffset="23272.87">6604 7387 0,'-21'0'0,"42"0"31,0 0-31,0 0 16,22 0-16,-1 0 0,0-21 0,106-21 15,22 21 1,-128 21-16,22 0 15,-1 0-15,-21 0 16,1 42-16,-22-21 0,-21 64 16,0-64-16,0 0 15,-64 85 1,1-43 0,42-41-16,0 20 15,-1-42-15,22 21 0,22-21 31,-1-21-31,21-21 16,-21 20-16,0 1 0,85-42 16,-42-1-1,-43 43-15,0-21 0,0 21 0,0-1 16,-21 44 0,0-1-16,0 0 15,0 0-15,0 0 16,-42 64-16,21 21 15,21-85 1,0 0-16,0 0 0,21-21 16,0 0-16,0 0 15,64 0 1,-64 0-16,43-21 16,-43 0-16,127-64 15,-127 43-15,22-22 16,-22 43-16,0-21 0,-21 0 15,0 20-15,0-20 16,0 63 0,0 0-16,0 1 15,0 20-15,-21-21 0,21 85 16,0-64-16,0-21 16,0 1-16,0-1 0,21 0 15,42-21 1,-41 0-16,-1 0 0,42-42 15,-20 20-15,-1 1 16,-21 0 0,-21 0-16,21-43 15,0 22-15,-21 63 32,0 0-32,0 1 15,-21-1-15,21 0 0,-21 21 16,0-21-16,21 22 15,0-22-15,-21 21 16,21-63 15,0 0-31,21 0 0,0 0 16</inkml:trace>
  <inkml:trace contextRef="#ctx0" brushRef="#br0" timeOffset="23425.79">8318 7430 0,'0'-43'0,"0"86"0,0-107 16,0 1-16,-21-1 15,21 85 17,0 0-17,0 1-15,0-1 16,21-21-16,1 0 16,-1 0-16,0 0 0</inkml:trace>
  <inkml:trace contextRef="#ctx0" brushRef="#br0" timeOffset="23662.65">8763 7176 0,'0'21'47,"-21"0"-47,0 21 0,21-21 0,-22 22 16,1-1-16,-21 64 15,21-64-15,-43 106 16,64-126-16,-21 41 15,21-42 1,-21 0-16,21 1 16,42-44-1,43-20-15,-64 21 16,0 0-16,43-43 0</inkml:trace>
  <inkml:trace contextRef="#ctx0" brushRef="#br0" timeOffset="23869.53">8953 7218 0,'0'0'0,"0"-42"0,0-22 15,0 85 17,0 22-32,-21-22 0,-21 127 15,-22 42 1,64-147-16,-42 20 16,42-20-16,0 20 15,0-42-15,21-21 31,0-21-15,1 0-16,-22 0 0,0 0 16,0-1-16</inkml:trace>
  <inkml:trace contextRef="#ctx0" brushRef="#br0" timeOffset="24054.43">8509 7493 0,'0'0'0,"-21"21"0,42-21 31,0 0-31,0 0 16,0 0-16,22 0 0,-22 0 16,0 0-16,21 0 15,1 0-15,-22 0 0,21 0 16,1 0-16,-22 0 0,21-21 16,-21 21-1</inkml:trace>
  <inkml:trace contextRef="#ctx0" brushRef="#br0" timeOffset="24362.26">8953 7578 0,'0'21'0,"0"-42"0,0 63 16,22-42 15,-1 0-31,0-21 16,0 0-16,43 0 15,-43-1-15,0 1 0,21 0 16,1-21-1,-65 42 1,-20 42 0,0-42-16,21 21 0,-22 22 15,22-1-15,-42 21 16,41-41-16,22-1 0,0 21 16,0-21-16,0 22 15,22-43 1,-1 0-1,0 0-15,0 0 0,21 0 0,-20-22 16,-1 22-16</inkml:trace>
  <inkml:trace contextRef="#ctx0" brushRef="#br0" timeOffset="24696.06">9313 7620 0,'0'0'0,"0"-21"16,0 0-16,0-43 15,0 43-15,43 0 16,-43 0-16,21 21 0,21-21 15,-21 21-15,0 0 16,-21 21-16,22-21 0,-1 42 16,-21-21-16,21 0 0,21 22 15,-42-1-15,0-21 0,0 0 16,0 1-16,0-1 0,0 42 16,0-42-1,-21-21-15,21-21 47,0 0-47,0 0 0,21 0 16,0 0-16,22-22 15,-22 22 1,42-21 0,-20 21-16,-22 21 15,0 0 1</inkml:trace>
  <inkml:trace contextRef="#ctx0" brushRef="#br0" timeOffset="24879.95">9885 7578 0,'0'0'0,"0"21"0,21-21 62,21 0-31,-21 0-31,1 0 16,-1 0-16,0 0 0,0 0 0,0 0 16,22 0-16</inkml:trace>
  <inkml:trace contextRef="#ctx0" brushRef="#br0" timeOffset="25928.35">10753 7451 0,'0'-21'0,"-43"-1"31,22 22-31,0 0 0,0 0 16,-22 22-16,-20 41 15,42-42-15,-43 64 16,43-43-16,0 43 16,0-22-1,21-41-15,42 20 16,22-21-1,-22-21-15,0 0 0,64 0 16,-42-21-16,63-21 16,-85 20-16,85-20 15,-85 21 1,-21 0-16,1 21 16,-1-21-16,0-1 0,0 22 15,-42 0 1,0 0-16,0 22 15,-1-22-15,1 21 0,0 0 16,21 0-16,-21 0 0,21 0 16,0 1-16,0-1 15,21-21-15,0 0 16,0 0-16,1 0 0,-1 0 0,21 0 16,-21 0-16,0 0 15,1 0-15,-22-21 0,21-22 16,-21 22-1,0-21-15,0 21 0,0-1 16,0 1-16,0 0 0,0 0 16,42 0-16,-21 21 15,0 0-15,22 0 0,-22 0 16,0 0-16,0 21 16,-21 0-16,21 0 15,1 0-15,-22 1 0,0 41 16,0-21-1,0-20-15,-22-1 0,1-21 16,0 21 0,0-21-1,21-21 1,0 0-16,0-1 16,0 1-16,21 0 0,21-21 15,43-22 1,-21 22-16,20-22 15,-41 64-15,-1 0 16,-21 0-16,0 85 16,-21-21-1,0-43 1,0 21-16,0 22 16,0-43-16,0 0 15,0 0 1,0-42-1,0 0 1,0 0-16,0-1 0,0 1 16,21 0-16,1 0 0,20 0 15,0 0-15,1-1 0,41-20 16,-41 21-16,20 21 0,22 0 16,-43 0-16,-21 0 15,43 21-15,-43 0 0,-21 22 16,0-22-16,-85 85 15,1-43 1,41-42 0,-84 22-16,85-22 15,0-21-15,-43 0 16,-21-43 0,85 22-16,0 0 0</inkml:trace>
  <inkml:trace contextRef="#ctx0" brushRef="#br0" timeOffset="27063.7">1736 3239 0,'0'0'0,"0"-22"0,0 1 15,21 21-15,-21-21 0,21 0 16,0 0-16,21-43 15,-42 43-15,22 0 0,-1 0 16,0 21-16,-21-21 16,0 42-1,0 0-15,0 0 16,-21 0-16,0 22 0,-22 41 16,22-41-16,-21 62 15,21-41-15,-1-22 0,-20 64 16,42-64-1,0 22-15,0-43 0,0 0 16,0 0-16,0 1 0,21-22 16,64 0-1,-64 0-15,21-22 0,-20 22 0,20-21 16,64-63 0,-64 41-16,22-41 0,-43 41 15,0 1-15,0 0 16,0-22-16,-21 22 0,21-43 15,-21 43-15,0 21 0,0-22 16,0 22-16,0 0 16,-21 21-1,0 21 1,21 0-16,0 0 16,0 1-16,42 20 15</inkml:trace>
  <inkml:trace contextRef="#ctx0" brushRef="#br0" timeOffset="27477.47">2879 3133 0,'0'0'0,"42"-21"32,-63 21-17,0 0-15,-22 0 0,22 0 16,-21 21-16,-1 0 0,-20 0 15,-1 21 1,43-20-16,0 20 16,21-21-16,0 0 0,0 0 15,21 1-15,0-1 0,43 21 16,-22-21-16,22 0 16,-43 1-16,21-1 0,-21 21 15,-21-21-15,0 22 16,0-22-16,0 0 15,-42 0-15,21 0 16,-85 0-16,-21-21 16,85 0-1,-64 0 1,64 0-16,-1 0 0,22 0 16,0-21-1,21-21 1,0 21-16,85-22 15,20 1-15</inkml:trace>
  <inkml:trace contextRef="#ctx0" brushRef="#br0" timeOffset="27785.29">3662 3387 0,'0'0'16,"0"21"-16,-21-21 16,42 0 15,-21-21-31,21 21 16,-21-21-16,-21 21 31,0 0-31,-1 0 15,1 0-15,0 0 0,0 0 16,21 21-16,-21-21 16,21 21-16,0 0 0,0 0 15,0 0 1,0 1-16</inkml:trace>
  <inkml:trace contextRef="#ctx0" brushRef="#br0" timeOffset="28010.16">3598 3789 0,'0'0'0,"0"21"31,0-42-15,0 0-1,0 0 1,21-1-1,1 22 1,-1 0 0,0-21-16,21 0 15</inkml:trace>
  <inkml:trace contextRef="#ctx0" brushRef="#br0" timeOffset="28281.01">4445 3154 0,'0'21'15,"-21"0"-15,0 0 16,21 22-16,-22-1 16,1 0-16,0 1 0,0-1 0,0 0 15,21 1-15,-43 20 16,1 64-1,42-106-15,-21 1 0,21-1 16,0 0 0,21-21-1,0-21-15,0 21 16,1-21-16,-1-1 0</inkml:trace>
  <inkml:trace contextRef="#ctx0" brushRef="#br0" timeOffset="28843.68">4466 3133 0,'0'0'0,"0"-21"0,0-1 31,21 22-15,22 0-16,-1 0 0,0 0 16,22 0-16,84 0 15,-63 0-15,-1 0 0,1 0 0,21 0 16,-22 0-16,192 0 15,-107 0 1,-84 0-16,-22 0 0,85 22 16,-42-22-1,-85 0-15,0 0 0,-21 21 16,0 0 0,0 0-16,0 0 15,0 22-15,0-22 16,-21 0-16,21 0 0,0 21 0,-42 43 15,42-43 1,-21 22-16,0-22 0,21-21 16,-22 43-16,1-43 15,21 21-15,0-20 0,-21-1 16,0 21-16,21-21 16,-21-21-1,-22 21-15,22-21 16,-85 0-1,43 0-15,-128 0 16,107 0-16,-213 0 16,1 0-1,211 0-15,-147 0 16,41 0 0,149 0-16,-43 0 15,64 0-15,0 0 16,-22 0-1</inkml:trace>
  <inkml:trace contextRef="#ctx0" brushRef="#br0" timeOffset="29317.41">593 4339 0,'0'0'0,"0"-21"0,-22 21 16,1 0-16,0 21 15,21 22-15,0-22 0,-21 21 16,0 0-16,21 1 0,-21 20 15,21 1-15,0 105 16,-22-105-16,1 41 16,21-62-16,-21 63 15,21-85-15,0 21 16,21-42 0,-21-21-16,21 0 15,-21 0-15,22-1 16</inkml:trace>
  <inkml:trace contextRef="#ctx0" brushRef="#br0" timeOffset="29643.23">402 4551 0,'-21'-42'0,"42"84"0,-42-106 0,21 43 16,0-21 0,0 0-16,0-1 0,21 22 15,21 0-15,43 0 16,-43 0-16,22 21 0,-22 0 15,22 0-15,126 63 16,-147 1 0,-22-43-16,-21 21 0,0 22 15,-43-43-15,-62 85 16,-44-43 0,86-42-16,-43 0 15,64 1-15,-1-22 0,1 21 16,0-21-16,-1 0 0,22 0 15,-21 0-15,84-21 16,-21 21 0,22-22-16,-1 1 0,0 21 15,22-21-15,-1 0 0</inkml:trace>
  <inkml:trace contextRef="#ctx0" brushRef="#br0" timeOffset="29883.09">1270 4445 0,'0'64'32,"0"-43"-32,0 0 0,0 0 15,-21 21-15,21-20 0,-21 20 16,-1 0-16,1 1 0,0 20 16,21-21-16,-21 1 0,21 20 15,-21-42-15,21 1 16,0-1-16,-21 0 0,21 0 15,21-21 1,21-42-16,-21 21 16,0-1-16,22 1 0,-22-21 15</inkml:trace>
  <inkml:trace contextRef="#ctx0" brushRef="#br0" timeOffset="30112.96">1609 4699 0,'0'0'0,"21"0"0,-21-21 16,0 42-1,0 0-15,0 0 16,-21 1-16,-1-1 0,-41 42 16,21-42-16,-1 22 0,22-22 15,-21 21-15,-1-21 0,-20 43 16,42-43-16,-22 0 16,43 0-16,22-42 31,20 0-31,-21 0 15,0-21-15,22 20 0,62-83 16</inkml:trace>
  <inkml:trace contextRef="#ctx0" brushRef="#br0" timeOffset="30311.84">1630 4741 0,'21'0'16,"-42"0"-16,63 0 0,-21 22 15,0 41-15,1-42 16,-22 22-16,21-1 15,-21 0-15,21 1 16,0-22-16,0 0 0,22 21 16,-22-21-1,0-21-15,0 0 0,43-21 16,-22-21 0,-21 21-16,0 0 0,43-85 15</inkml:trace>
  <inkml:trace contextRef="#ctx0" brushRef="#br0" timeOffset="30544.71">2222 4530 0,'0'-21'16,"0"42"-16,0-64 0,0 65 15,-21-22 1,0 21-16,21 0 16,-21 21-16,-43 85 15,43-42-15,0-43 16,0 64-1,-21-21 1,42-43 0,42-42-1,-21-21-15,64-43 16,-43 43-16</inkml:trace>
  <inkml:trace contextRef="#ctx0" brushRef="#br0" timeOffset="30761.59">2582 4530 0,'21'-21'16,"-42"42"-16,42-64 0,-21 65 31,-42 20-31,21 0 16,21-21-16,-21 43 16,-43 105-1,43-148-15,0 64 16,0-64-16,21 64 15,0-64-15,21-21 16,0-21 0,0 21-16,0-21 0,1 0 15,-1-22-15</inkml:trace>
  <inkml:trace contextRef="#ctx0" brushRef="#br0" timeOffset="31096.39">2540 4657 0,'0'0'0,"-21"-21"0,-22-64 16,43 64-16,0 0 15,0-1-15,0 1 0,0 0 16,0 0 0,43 21-16,-22 0 0,21 0 15,43 0-15,-43 0 0,22 21 16,20 21-16,-20-20 16,-22 20-16,22 0 15,-43 1-15,0-1 0,-21 43 16,-63 20-1,20-62-15,1-1 0,-85 22 16,-42-1 0,105-42-16,22 0 0,-64 1 15,85-22-15,-43 21 16,43-21-16,21-21 16,0-1-16,42 1 15,1 0-15,41-42 16,-41 41-16,20-20 0</inkml:trace>
  <inkml:trace contextRef="#ctx0" brushRef="#br0" timeOffset="31265.3">3535 4572 0,'0'0'0,"21"-21"15,0 21 1,-21 21 15,0 0-31,0 0 16,0 1-16,0-1 0,0 0 15,0 0-15</inkml:trace>
  <inkml:trace contextRef="#ctx0" brushRef="#br0" timeOffset="31429.2">3577 4995 0,'-42'43'31,"21"-43"0,42-21 1,0-1-32,21 1 15</inkml:trace>
  <inkml:trace contextRef="#ctx0" brushRef="#br0" timeOffset="31712.04">4233 4424 0,'0'0'0,"0"21"31,0 0-31,-21 0 0,21 1 15,-21 20-15,21-21 0,-21 21 16,21 22-16,-21-22 0,-22 64 16,22-85-1,-21 43-15,42-43 0,-21 42 16,21-41 0,21-22-1,0 0-15,0 0 0,21-22 16,-20 1-16,-1 0 0,0 0 15</inkml:trace>
  <inkml:trace contextRef="#ctx0" brushRef="#br0" timeOffset="32225.75">4297 4487 0,'0'0'0,"0"-21"0,0 0 0,0 0 31,21 21-15,0 0-16,21 0 15,64 0-15,-21 0 16,63 0-16,-63 0 0,-1 0 16,86 0-16,-86 0 0,1 0 15,42 0-15,85 0 16,-149 0-16,1 0 16,84 0-1,-21 0 1,-106 0-16,0 21 0,-21 0 15,0 0 1,0 1-16,0-1 0,0 0 16,0 0-16,-21 21 15,0-20-15,21-1 0,-21 0 16,21 21-16,0-21 0,-21 43 16,21-43-16,-22 21 0,22 1 15,0-22-15,-21 42 16,21-41-16,0-1 0,-42 0 15,-43 21 1,-63-21 0,85-21-1,-170 0 1,-42 43-16,169-43 16,-127 42-1,42-21-15,128-21 16,21 0-16,-43 0 15,43 0-15,-1 0 0</inkml:trace>
  <inkml:trace contextRef="#ctx0" brushRef="#br0" timeOffset="32747.45">487 6054 0,'0'0'0,"21"-21"0,0-1 0,0 1 16,-21 0-16,21 0 0,22 21 15,-43 21-15,21 43 16,-21-22-16,0 43 16,0-43-16,0 21 15,0 43-15,-21-63 16,-43 126 0,43-127-16,0 43 0,0-64 15,0 64 1,21-106 15,21-1-31,-21 1 0,21-21 16,-21 0-16</inkml:trace>
  <inkml:trace contextRef="#ctx0" brushRef="#br0" timeOffset="33452.04">381 6054 0,'21'-21'31,"0"21"-31,43 0 0,-22 0 16,43 0-16,63 0 0,-42-22 15,0 22-15,21 0 0,21 0 16,275-42 0,-254 42-16,382-42 15,41 21-15,-359 21 16,360 0-1,-403 0-15,149 0 16,-191 0-16,-21 0 0,85 0 16,-149 0-16,107 0 15,-128 0-15,0 0 16,-20 0 0,-1 0-1,-21 21 16,0 0-31,0 0 0,0 0 16,0 0-16,0 22 0,0-22 16,0 42-16,0-20 0,0 63 15,0-43 1,0-21-16,0 1 0,0-1 16,0 106-16,0-127 15,0 22-15,21 20 16,-21-42-16,0 43 15,0-43-15,0 0 0,-64 0 16,22-21-16,21 22 16,-21-22-16,-22 0 0,-63 0 15,64 0-15,-340 0 16,149-22 0,127 22-16,-42 0 0,-339-21 15,-106 0 1,403 21-16,41 0 15,-338 0-15,254 0 16,148 0-16,22 0 16,-170-21-16,84 0 15,149 21 1,-42 0-16,42-21 16,21-1-16,0 1 15,21 21-15,0-21 16,0 0-16,21 0 0</inkml:trace>
  <inkml:trace contextRef="#ctx0" brushRef="#br0" timeOffset="34277.44">1545 6011 0,'0'0'0,"-21"0"0,0 0 0,0 22 0,-22 20 15,-20 64 1,42-64-16,-1 22 16,-20 41-16,21-41 0,-43 42 15,43-64 1,-21 0-16,-22 64 16,1-63-16,42-43 15,0 21-15,-1-21 0,1 0 16,0 0-16,21-21 15,0-1-15,0 1 0,0-42 16,0 20-16,0-84 16,0 43-1,0 41-15,21 1 16,0 63 0,1 0-16,20 85 15,64 42 1,-85-126-16,21 41 15,1-42-15,62 43 16,-62-64-16,63 0 16,63-21-1,-42-43 17,-106 22-32,85-64 0,-43-21 31,-63 63-31,0 43 0,0 0 15,-21 21 1,0 0-16,0 21 16,0 0-16,0 1 0,-22 62 15,43-41-15,0 20 16,0-21-16,0-20 0,21 62 16,-21-63-1,22 1-15,-1-22 0,21 0 0,-21 0 16,22 0-16,-1 0 15,0 0-15,-21-22 0,22 22 0,63-63 16,-22-22 0,-84 43-1,0 0-15,0-22 0,-106-42 16,85 85 0,-21 0-16,-22 21 0,22 0 15,-21 0 1,41 21-16,1 21 0,0-20 15,0 20-15,21-21 0,-21 43 16,21-22-16,0 21 16,21-41-16,0-1 0,21 0 15,1-21-15,41 0 16</inkml:trace>
  <inkml:trace contextRef="#ctx0" brushRef="#br0" timeOffset="34909.12">2963 6477 0,'21'0'16,"-42"0"-16,64-21 0,-43 0 0,0 0 16,-22 21-16,-20-22 15,0 22 1,21 0-16,-106 43 16,21 20-16,63-42 15,-41 64 1,63-64-16,-1 22 15,22-22-15,0 0 0,22 0 16,41-21 0,-21 0-16,22 0 0,84-63 15,-106 63-15,1-22 0,-1 1 16,0 0-16,-20 0 0,41 0 16,-63 0-16,21 21 15,-21 21 1,0 0-1,-21 0-15,21 0 0,0 22 16,0-22-16,0 21 0,0 0 0,0 1 16,0 41-16,0-41 0,0-1 15,0 22-15,0-22 16,0 21-16,0 64 0,0-63 16,0-1-16,0 64 15,0-63-15,0-1 0,0-20 16,0 20-16,21-20 0,-21 126 15,0-127-15,0 43 16,-21-43-16,0 1 0,-64 41 16,-21-63-1,64-21-15,0 0 0,-1-21 16,1-21-16,-170-149 16,64-20-1,127 105-15,-21-148 16,42 169-16,84-126 15,128-1 1,0 85 0,-149 85-16,107-85 31,-128 105-31</inkml:trace>
  <inkml:trace contextRef="#ctx0" brushRef="#br0" timeOffset="35129">3556 6308 0,'0'0'0,"21"0"0,-21 21 32,0 0-32,0 0 0,0 0 15,0 1-15,0-1 0,0 0 0,0 21 16,0-21-16,0 22 16,0-22-16,0 0 15,0 0-15,0-42 31,0 0-15,0-21-16,0-1 16,0-20-16</inkml:trace>
  <inkml:trace contextRef="#ctx0" brushRef="#br0" timeOffset="35410.83">3535 6117 0,'0'-21'0,"0"42"0,-21-42 16,-1 21-16,1 0 15,21 21-15,0 0 16,0 1 0,21-22-1,1 0-15,-1 0 16,0-22 0,-21 1-16,0 0 15,-21 21-15,0 0 0,-22 0 16,-20 0-1,42 21 1,21 0-16,0 1 16,21-1-16,21 0 15,43 21-15,-64-21 16,42 1-16</inkml:trace>
  <inkml:trace contextRef="#ctx0" brushRef="#br0" timeOffset="35810.61">3958 6265 0,'0'0'0,"21"-21"0,-21 42 47,0 1-31,0 20-16,0-21 16,0 0-16,0 0 0,0 22 0,0-1 15,0 0-15,0-20 0,0 20 16,-21-21-16,21 0 15,0 0-15,-21-21 0,21 22 16,-21-22 0,0-22-1,21 1-15,0 0 0,0 0 0,0 0 16,0-22-16,84-84 31,-63 85-31,1 21 0,-1 0 16,85-22-1,-85 43-15,42 43 16,-42 20 0,-21-42-16,0 22 0,0 84 15,-21-85 1,0-21-16,-21 64 16,21-85-16,-22 0 15</inkml:trace>
  <inkml:trace contextRef="#ctx0" brushRef="#br0" timeOffset="48895.85">13716 3979 0,'0'0'0,"21"0"0,-21-21 0,0 0 0,21-42 16,0 41 0,-21 1-16,0 0 0,22 0 15,-22 0-15,21 21 16,-21 21 15,0 0-15,0 0-16,0 22 0,0-1 15,0 0-15,-21 64 16,21-42-16,-22-1 0,1-21 16,0 64-16,0 21 15,21-84-15,0-1 16,0-21-16,21 0 0,0-21 16,-21 21-16,64-21 15,-43 0-15,21 0 0,85-42 16,-63 21-16,20 0 0,22 0 15,-21-22-15,21 22 0,254-106 16,-233 64-16,21 20 16,-21-20-16,21 20 0,-21-20 15,85-22-15,-107 43 0</inkml:trace>
  <inkml:trace contextRef="#ctx0" brushRef="#br0" timeOffset="50076.5">12679 5609 0,'21'-21'16,"0"21"-1,0 0-15,0-21 16,1 21-16,-1-21 0,0 21 16,0 0-16,0-21 0,0 21 31,-21 21 16,0 0-47,0 21 0,0-21 0,0 22 15,0 20-15,0-20 0,0 20 16,-21 43-16,21-64 0,-21 1 16,21-1-16,-21 0 0,21 1 15,0 41-15,0-63 16,21 22-16,0-43 15,43 0 1,-22 0-16,22 0 0,84-43 16,-64 22-16,65-21 15,-65 21-15,1 0 0,84-43 16,-105 22-16,20 21 0,86-64 16,-86 21-16,1 22 0,0-21 15,-1 20-15,1-20 0,-21 20 0</inkml:trace>
  <inkml:trace contextRef="#ctx0" brushRef="#br0" timeOffset="51106.64">12890 7662 0,'0'-21'0,"0"0"31,0 0 1,0 42-1,0 0-15,0 0-16,0 1 0,0-1 15,0 42-15,0-42 16,0 1-16,0 20 0,0-21 15,-21 21-15,0 64 16,21-85-16,-21 43 16,0-43-16,21 64 15,21-64 1,0-21-16,21 0 0,64-42 16,-21-1-16,0 22 0,-1-21 15,22-1-15,0 1 0,296-106 16,-254 106-16,0-1 0,-21 1 15,22 0-15,-44-1 0,128 1 16</inkml:trace>
  <inkml:trace contextRef="#ctx0" brushRef="#br0" timeOffset="54365.16">7874 4170 0,'0'-21'16,"-21"21"15,0 0-31,-1 0 0,-41 0 16,42 0-16,-22 0 0,1 0 15,21 0-15,-21 0 0,-43 0 16,64 0-16,-22 0 0,22 0 16,0 0-16,0 0 0,-21 0 15,20 0-15,1 0 16,0 0-16,21 21 16,21 0-1,0-21 1,1 0-16,-1 21 0,21-21 15,0 21-15,107-21 16,41 0-16,-126 0 16,147 0-1,-147 0-15,-22-21 0,64 0 16,-85 21-16,43 0 16,-43 0-16,21 0 15,-63 0 16,0 0-31,0 0 16,-1 0-16,-20 0 0,21 0 16</inkml:trace>
  <inkml:trace contextRef="#ctx0" brushRef="#br0" timeOffset="54993.8">6879 4847 0,'-21'0'47,"21"-21"31,21 0-63,0 21-15,-21-21 0,64-22 16,-43 43-16,21-21 0,-21 0 16,43 0-16,84-85 15,-84 85-15,190-106 16,105-21-1,-147 42 1,-148 85-16,63-43 16,-43 43-1,-63 0-15,22 21 16,-64 0 46,-1 21-62,1-21 16,0 21-16,0 0 16,0-21-16</inkml:trace>
  <inkml:trace contextRef="#ctx0" brushRef="#br0" timeOffset="55477.58">6943 4805 0,'0'0'0,"21"0"16,0-21-16,0 0 16,0-1-16,22 22 0,-1-21 15,0 0-15,1-21 0,62-1 16,-41 1-16,105-21 16,-84 20-16,169-63 15,-21-21 1,-170 85-16,85-43 15,-42 43 1,-85 21-16,1 21 0,-1 0 16,0-21-1,-21 0 48,-21 21-48,0 0-15,21-22 16</inkml:trace>
  <inkml:trace contextRef="#ctx0" brushRef="#br0" timeOffset="55926.32">8255 3810 0,'0'0'0,"-21"0"0,21 21 0,-21 0 0,21 1 15,0-1-15,0 0 16,0 0-16,21 0 16,-21 0-16,21 1 15,0-22-15,0 21 0,0-21 16,1 21-16,20-21 15,21 0 1,-41 0-16,-1 0 0,21-21 0,-21 21 16,64-21-1,-85-1 1,-21 44 0,0-1-1,-1-21-15,-41 63 16,42-42-16,-22 43 15,22-43-15,-21 43 16,0-1 0,20-42-16,1 0 0,-21 22 15,21-22 1,0-21-16,-1 0 16,22 21-16</inkml:trace>
  <inkml:trace contextRef="#ctx0" brushRef="#br0" timeOffset="63437.21">5249 3514 0,'0'21'109,"0"0"-93,0 0 0,0 0-16,0 1 15,0-1-15,0 0 16,0 0-16,0 0 16,0 0-16,0 1 15,0-1 1,0 0-16,0 0 15,21-21 48,1 0-47,-22 21 62,0 0-63,0 1 17,21-22 30,21-22-62,-21 22 16,0-21-16,22 0 0,63-21 15,-1-1 1,-41 22-16,21-21 0,126-43 16,-84 22-1,-63 42-15,-22-22 0,106 1 16,-105 21-16,20 0 15,-42 21-15,0 0 0,22-22 16,-22 22-16,-42 0 63,0 0-48,-1 22-15</inkml:trace>
  <inkml:trace contextRef="#ctx0" brushRef="#br0" timeOffset="64178.5">4974 4487 0,'0'22'16,"0"-1"-16,0 0 16,0 0-16,-21 0 15,21 0 1,0 1-16,-21-22 0,21 21 0,-21 0 16,21 0-16,0 0 0,0 0 15,0 22-15,0-22 0,0 0 16,0 21-16,0-20 15,0-1-15,21 0 16,21-21 0,-21 0-16,22-21 15,-1 0-15,0-1 0,64-20 16,-42 0-16,105-22 16,-106 22-16,22 21 0,84-43 15,-84 43-15,-21 0 0,-1 0 16,1 0-16,-22-1 0,85 22 15,-106 0-15,0 0 0,0 0 16,1 0-16,-1 0 16,-21 22-1,0-1 1,-21-21 0,-1 21-16,1-21 0,-21 21 15</inkml:trace>
  <inkml:trace contextRef="#ctx0" brushRef="#br0" timeOffset="64774.16">3704 6816 0,'0'42'16,"0"-21"-16,0 0 16,0 1 15,21-22-15,0 0-16,1 0 0,-1-22 15,21 1-15,43-21 16,-43 0-16,22-1 0,147-105 15,-126 106-15,0-22 0,-1 22 16,1 0-16,-22-22 0,86 1 16,-86 41-16,85-62 15,-105 84-15,-22-21 16,0-1-16,0 22 0,0 0 16,22-21-16,-22 21 31,-42 0 31,-1 0-62</inkml:trace>
  <inkml:trace contextRef="#ctx0" brushRef="#br0" timeOffset="82549.07">9334 5863 0,'0'21'16,"0"1"31,22-22 15</inkml:trace>
  <inkml:trace contextRef="#ctx0" brushRef="#br0" timeOffset="95861">8467 6054 0,'0'0'0,"-22"0"0,1-21 15,0-1-15,0 22 0,0-21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4:00:33.6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2942 0,'0'-21'32,"0"0"-1,0 0-15,0 0-1,-21 21 1,0 0 31,21 21-32,0 0-15,0 0 16,0 0-16,-21 0 0,21 1 16,0-1-16,-21 63 15,21-62-15,0-1 0,0 42 16,0 64-1,0-84-15,0 41 16,0-41-16,0-1 0,0 0 16,0 1-16,0-1 0,0 106 15,0-106-15,0 22 16,21-22-16,-21 22 0,0-22 16,0 64-16,0-43 15,0 43-15,0-63 16,0 20-16,0 22 15,0-43-15,-21 0 0,21 22 0,-22-22 16,22 1-16,0 62 16,0-41-16,-21 84 15,21-106-15,0 43 16,-21-43-16,21 64 16,0 21-1,-21-106-15,0 106 16,21-84-16,0 41 15,-21-41-15,21-1 0,-22 22 16,1 105 0,21-63-1,-21-64-15,21 0 16,-21 43-16,21-43 16,0 64-16,0-63 15,0-1-15,0 0 0,0 1 16,0-22-16,0 63 15,0-41-15,0-1 0,0-21 16,0 22-16,0-1 0,0 43 16,0-43-16,0 0 0,-21 22 0,21-22 15,0 0-15,-21 22 0,21-22 16,0 1-16,0-1 0,0 64 16,0-64-16,0-21 0,-22 64 15,22-64-15,0 21 16,0-20-16,0 20 0,0-21 0,0 43 15,0-43 1,0 0-16,0 0 0,-21 0 16,0-21-1,0-21 1,21-42-16,-21 20 16,0-84-16,21 43 0</inkml:trace>
  <inkml:trace contextRef="#ctx0" brushRef="#br0" timeOffset="3546.57">487 8043 0,'21'0'0,"-42"0"0,63 0 0,-21-21 16,0 21-1,-21-21-15,22 21 16,-1 0-1,-21-21 1,21 21-16</inkml:trace>
  <inkml:trace contextRef="#ctx0" brushRef="#br0" timeOffset="5647.61">18584 2731 0,'0'-22'31,"0"44"47,0-1-62,0 0-16,0 0 0,0 0 15,0 0-15,0 22 0,0-22 16,0 0-16,0 0 0,0 0 15,0 43-15,0-43 16,0 0-16,0 0 0,0 1 16,-21 105-1,0-43 1,21-41-16,-21 41 16,0 22-1,-1-85-15,22 22 0,-21-22 16,21 21-16,-21-21 0,21 22 0,-21 20 15,21-21-15,-21 1 0,0 41 16,-1 43 0,22-84-16,-21-1 0,0 106 15,21-105 1,0 41-16,0-41 0,0 62 16,0-62-16,0-1 15,-21 43 1,21 42-16,-21-85 15,21 0-15,0 64 0,0-63 16,0 84 0,-21-85-16,21 0 0,-22 43 15,22-43-15,0 85 16,0-84-16,0 41 16,0-20-16,0-22 0,0 43 15,0-43-15,0 0 0,-21 43 16,21-43-16,-21 22 15,21-22-15,0 1 0,0 105 16,0-106-16,0 0 16,0 1-16,0-1 0,0 0 15,0 43-15,0-43 0,0 1 16,-21 41-16,21-41 0,0-1 16,-21 22-16,21-22 0,0 0 15,0 43-15,0-43 16,-21 1-16,-1 41 0,22-41 15,0-1-15,0 21 16,0-20-16,0-22 0,-21 21 16,21-21-16,0 22 0,-21 20 15,0 43 1,21-85-16,0 0 16,0 1-16,-21 62 15,21-63-15,0 1 0,0 20 16,0-21-16,0 0 15,0 0-15,0 1 16,-21-1-16,21 21 16,0-21-1,0 0 1,0 1-16,0-1 16,0 0 15,0 0 0,0 0-15,0 0-16,0 1 15,0-44 17,0 1-17,0 0-15,0-21 16,0-1-16</inkml:trace>
  <inkml:trace contextRef="#ctx0" brushRef="#br0" timeOffset="10437.99">18711 2688 0,'-21'0'31,"0"0"-15,0 0-1,0 0 17,42 0 30,0 21-62,0-21 0,0 0 0,22 0 16,-22 0-16,21 0 15,0 0-15,1 0 0,-1 0 0,64 0 16,-43 0-16,43 0 16,-21 0-16,-22 0 0,128 0 15,-22 0 1,-105 0-1,84 0 1,42 0-16,-126 0 16,190 0-1,-169 0-15,-1 0 0,64 22 16,-63-22-16,42 21 16,-63-21-16,126 21 15,-148-21-15,22 0 0,63 0 16,63 21-1,-126-21-15,-1 0 0,43 0 16,-42 0-16,-22 0 16,43 0-16,-43 0 0,0 0 15,1 0-15,-1 0 0,-21 0 16,64 0-16,-43 0 0,1 0 16,-1 0-16,0 0 0,1 0 15,84 0-15,-85 0 16,-21 0-16,21 0 15,1 0-15,41 0 16,-62 0-16,41 0 16,-42 0-16,22 0 15,-22 0-15,0 0 16,0 0 0,0 0 15,0 0-31,1 0 15,-1 0-15,0 0 32,0 0-17,-21 21 17,0 0-17,0 1-15,0-1 16,0 0-16,0 0 0,0 0 15,0 0-15,-21 1 16,21-1-16,0 0 0,-21 0 16,21 0-16,0 0 0,0 1 15,0-1-15,0 21 0,-21 22 16,21-22-16,-22 64 16,22-64-16,-21 0 0,21 1 15,-21-1-15,21-21 0,-21 64 16,21-64-16,-21 64 15,21-64-15,-21 21 0,-1 64 16,22-85-16,-21 22 16,21-1-16,-21 0 0,21 1 15,-21 20-15,0-21 0,21 1 16,0 41-16,-21-62 16,-1 62-16,1-63 0,21 22 15,-21 20-15,0-20 16,21-1-16,-21 21 0,21-20 15,-21 41-15,-1-41 0,22-1 16,-21 43 0,21-43-16,0-21 0,0 64 0,0-43 15,0 1-15,0 62 16,0-83-16,0 20 16,0 0-16,0 1 0,0 62 15,0-41-15,0-22 0,0 1 16,0-1-16,0 43 15,0-43-15,0 0 0,0 1 0,0 20 16,0-21-16,0 1 0,0-1 16,21 0-16,1 128 15,-1-128-15,-21 0 16,0 1-16,0-1 0,0 0 16,0 43-16,21 84 15,-21-147 1,0 20-16,0 43 0,0-64 15,0 63-15,0-41 16,0 63-16,0-64 16,0 0-16,-21 1 0,21-1 15,0 0-15,-21 64 16,21-85-16,-22 22 0,1 20 16,21-42-16,0 43 15,0-22-15,-21-21 0,21 85 16,0-85-16,0 43 15,0-22-15,0-21 0,0 22 16,0-22-16,0 0 0,0 0 0,0 21 16,0-20-16,0-1 0,0 0 0,-21 21 15,21-21-15,0 1 16,0-1-16,0 0 16,0 0-16,0 0 0,0 0 15,0 1-15,-21-22 0,21 21 16,0 0-1,0 0 1,0 0 0,-21-21-1,-1 0 1,22 21-16,-21-21 31,0 0-31,0 0 16,0 22-16,0-22 0,-1 0 15,1 0-15,0 0 0,0 0 16,-21 0-16,20 0 0,-20 0 16,21 0-16,-21 0 0,-1 21 15,1-21-15,-22 0 16,43 0-16,-21 0 0,-64 0 16,64 0-16,-1 0 15,-41 0-15,41 0 16,1 0-16,0 0 0,-1 0 15,1 0-15,-85 0 16,-21 0-16,106 0 16,-128 0-1,128 0-15,-22 0 0,-41 0 16,41-21-16,22 21 0,-64 0 16,64 0-16,-64 0 15,63 0-15,1 0 0,-43 0 16,43 0-16,0-22 0,-43 22 15,-105 0 1,126 0-16,22-21 0,-43 21 16,43 0-16,-1 0 15,1 0-15,0 0 0,-1 0 16,-20 0-16,21 0 0,-1-21 16,-41 21-16,41 0 0,-84-21 15,85 0 1,0 21-16,-22 0 0,22-21 15,-1 21-15,-20 0 16,-22-22 0,64 22-16,-21 0 0,-43 0 15,64 0-15,-43 0 16,43-21-16,0 21 0,-21 0 16,21 0-16,-1 0 0,-62 0 15,63 0-15,-43 0 16,43 0-16,-43 0 15,43 0-15,0 0 0,0 0 16,0 0-16,0 0 0,-1 0 16,-20 0-1,21 0-15,0 0 0,0 0 16,-1 0 0,1 0 15,0 0-16,0 0 1,0 0 0,0 0-16,21 21 15,-22-21 17,1 0 108,42 0 1313,1 0-1437,-1 0 31</inkml:trace>
  <inkml:trace contextRef="#ctx0" brushRef="#br0" timeOffset="14728.53">1206 1842 0,'0'0'0,"0"-22"0,22 1 15,-22 0-15,0 0 16,0 0-16,0 0 16,0-1-16,0 1 15,-22 21 1,1 0-16,0 0 0,0 0 15,0 21-15,0 1 16,-22 20-16,22-21 16,0 21-16,-21 43 0,20-43 15,-20 64 1,42-63-16,0-1 0,0-21 16,0 21-16,0 43 15,0-64-15,21 43 16,0-43-16,43 21 15,-1-42 1,-20 0-16,-22 0 0,42 0 16,-41-21-16,62 0 15,-63 0-15,22-22 16,20 1-16</inkml:trace>
  <inkml:trace contextRef="#ctx0" brushRef="#br0" timeOffset="15513.08">1651 2053 0,'0'0'0,"21"-21"0,-21 0 0,0 0 15,0 42 32,-21 0-47,21 0 0,-21 0 16,21 22-16,-21-1 16,21 0-16,0 22 15,0-43-15,0 0 0,0 22 16,21-22-1,0-21-15,0 0 0,0 0 16,0 0-16,64-21 16,-64-1-16,0 1 0,1 21 15,-1-21-15,21-64 16,-42 64 0,0 0-16,-21 0 0,-21-21 15,20 42 1,1 0-16,-42-22 0,42 22 15,-1 0 1,1 0-16,21-21 16,21 21-1,22-42 1,-22 42-16,64-21 16,-64 21-16,21-21 15,-21 21-15,0 0 0,43 21 16,-22 0-1,-42 0-15,0 0 0,21 22 16,-21-22-16,22 63 16,-22-62-16,0 20 15,0-21-15,0 0 16,0 0-16,0 1 16,0-44 30,0 1-46,0 0 16,0-42 0,21-43-1,0 85-15,42-64 16,-41 64-16,41 0 16,-42 21-16,22 0 0,20 0 15,22 42 1,-43 85-1,-42-106-15,0 43 16,0-43-16,0 0 0,-21 21 16,21-21-16,0 1 15,-21-1-15,0 0 0,-1-21 16,22-21 15</inkml:trace>
  <inkml:trace contextRef="#ctx0" brushRef="#br0" timeOffset="16594.46">3006 2011 0,'21'-21'0,"42"-43"31,-42 43-31,-21 0 15,-21 21 1,0 0 0,0 0-16,-21 0 15,20 21-15,1-21 0,0 21 0,-21 0 16,21 1-16,-1-1 16,1 0-16,0 0 0,21 0 15,0 0-15,0 1 16,21-1-16,0-21 0,1 0 15,20 21 1,43 0-16,-64-21 16,0 21-16,0 0 15,0-21-15,-21 43 16,0-22-16,0 0 16,0 0-16,-21 0 15,0 1-15,0-22 0,-22 21 16,1-21-16,-43 0 15,64 0-15,-21 0 16,-43-43 0,64 22-16,0 0 0,0 0 15,21 0-15,-21 0 16,42 21 15,0 21-31,0 0 16,0 0-16,0 0 15,1 0-15,-1 1 16,0-1-16,0-21 0,0 21 16,0-21-16,22 0 15,41 0 1,-62 0-16,-1-21 0,42 0 16,22-43-1,-64 43-15,0 0 0,43-64 16,-22 22-1,-42 41-15,21-41 16,-21 42 0,0 42-1,0 0 1,0 0-16,0 0 16,-21 1-16,0-1 0,21 0 0,-21 64 15,0-22 1,21-42-1,0 22 1,21-22-16,0-21 0,0 0 16,43 0-1,20-43 1,-41 22-16,41-21 16,1-22-1,-43 22-15,-42 0 16,0-1-1,0 22-15,0 42 32,-21 1-32,0-22 15,21 21-15,-21 0 0,21 0 16,0 43-16,0-43 0,0 0 16,0 0-16,0 0 15,0 22-15,0-22 16,21-21-1,85 0 1,-64-21-16,-21 21 16,22-22-16,41-41 15,-63 63-15</inkml:trace>
  <inkml:trace contextRef="#ctx0" brushRef="#br0" timeOffset="17279.02">4064 2053 0,'-21'0'0,"21"21"16,0 1-16,-21-1 0,21 0 16,-22 0-16,22 21 15,0-20-15,0-1 16,0 0-16,-21 0 0,0 43 16,21-22-1,0-21 1,0-42 15,0 0-15,0 0-1,0-1-15,0-41 16,0 42-16,42-22 16,-42 22-16,22 0 0,41-42 15,-42 41-15,0 22 16,1 0-16,-1 0 15,0 22-15,0-1 16,-21 0-16,0 42 16,0-41-16,0 20 15,0-21-15,0 0 16,0 22-16,0-22 16,0 0-16,0-42 46,21 21-46,-21-21 0,0-1 16,0 1-16,21 0 0,-21 0 16,64-43-1,-43 43-15,0-21 0,22 0 16,-22 20-16,63-20 16,-62 42-16,-1 0 0,0 0 15,0 0-15,0 21 16,-21 0-16,0 1 0,0 20 15,-21 43 1,0-64-16,0 0 0,0 0 16,21 0-16,-22 22 15,22-22 1,0-42 31,0-1-47,22 22 0</inkml:trace>
  <inkml:trace contextRef="#ctx0" brushRef="#br0" timeOffset="17677.8">4741 2223 0,'21'0'47,"1"-22"-47,-1 22 0,0-21 15,0 0-15,21 0 0,-20 21 0,-1-21 16,-21 0-16,21 21 16,0-43-16,-42 43 31,0 0-16,0 0-15,-1 0 0,1 21 16,-42 43-16,42-43 16,-1 0-16,22 22 15,-21-22-15,21 42 16,0 1 0,21-43-16,22-21 15,-22 21-15,64-21 16,20-21-1,-20-21 1</inkml:trace>
  <inkml:trace contextRef="#ctx0" brushRef="#br0" timeOffset="18078.57">5207 2117 0,'0'-21'0,"0"-22"31,21 22-31,0 21 0,-21-21 16,21 21-16,1 0 16,20 0-1,-21 0-15,21 63 16,-42 1 0,22-43-16,-22 0 0,0 22 15,0-1-15,0 21 16,-22-41-16,1-1 15,0 0-15,0 0 16,0-21 0,21-21-1,0 0-15,0-22 16,0 22-16,21 0 0,21-64 16,-21 64-1,22-21-15,-22 0 16,0 20-16,43-20 15,-22 21-15,-21 21 16,21-21-16,1 21 0,-22-21 16,0 21-16,0 0 0</inkml:trace>
  <inkml:trace contextRef="#ctx0" brushRef="#br0" timeOffset="20010.46">18711 1736 0,'0'0'0,"0"-21"0,0-22 0,0 22 0,0 0 16,0 0-16,0 0 0,0-1 15,0-20-15,0 21 16,0 42 15,0 0-31,0 0 16,0 22-16,0-1 0,0 64 16,0-64-16,0 1 15,-21 20-15,21-21 0,-42 43 16,42-43-16,-21 1 0,21-1 15,0-21-15,-22 22 0,22-22 0,-21 21 16,0-21-16,21 0 16,0-42 31,0 0-47,0 0 0,21 0 0,0 0 15</inkml:trace>
  <inkml:trace contextRef="#ctx0" brushRef="#br0" timeOffset="20395.15">18627 1588 0,'0'0'0,"-22"-22"0,1 22 0,0-21 16,21 0-16,-21 0 0,21 0 15,0 0 1,21-1-16,0 22 15,0-21-15,22 21 0,-1 0 16,0 0-16,1-21 0,-1 21 16,0 0-16,1 0 0,105 42 15,-127-42-15,21 22 16,-20 20-16,-1-21 0,-21 21 16,0 22-16,0-22 0,-21 1 15,-1-1-15,-20-21 0,0 21 16,-43 1-16,22-1 0,20-21 15,1-21-15,21 21 0,-22 1 16,-20-1 0,42-21-16,42 0 47,0 0-47,0 0 15,0 0-15,1 0 0,-1 0 16,0 0-16</inkml:trace>
  <inkml:trace contextRef="#ctx0" brushRef="#br0" timeOffset="20854.89">19008 2096 0,'0'0'15,"-22"0"-15,1 0 16,21-22-16,0 1 15,0 0-15,0 0 16,21 0-16,1 0 16,20-1-16,-21 22 15,21 0 1,1 0 0,-22 0-16,0 64 15,0-64-15,-21 85 16,0-64-16,0 42 15,0 1 1,-21-43-16,21 0 16,-21-21-1,21-21 1,0 0 0,21 0-16,0-1 0,0 1 15,-21 0-15,22 0 16,-1-43-16,0 43 0,-21 0 15,21-21 1,43-22-16,-43 64 16,0 0-16,0 0 15,0 0-15,0 0 0,22 0 16,-1 0-16,-21 0 0</inkml:trace>
  <inkml:trace contextRef="#ctx0" brushRef="#br0" timeOffset="21296.63">19918 1947 0,'-21'-21'31,"-1"21"-31,1 0 16,0 21-16,-42 22 15,-43 41 1,85-62-1,-1 41 1,22 1-16,0-43 16,22 0-1,62-21 1,-63 0-16,22 0 0,20 0 16,64-42-1,-106 42-15,43-64 16,-22 1-1,-42 41-15,0 1 0,0 0 16,0 0-16,-21 0 0,-42-22 16,41 22-1,-20 21-15,21 0 0,0 0 16,-22 0-16,-41 21 16,63 1-16,-1 41 15,22-21 1,43-20-1</inkml:trace>
  <inkml:trace contextRef="#ctx0" brushRef="#br0" timeOffset="22314.05">20659 2011 0,'0'0'0,"0"-64"16,-22 43 0,1 21-16,0 0 0,-42 0 15,20 0 1,22 0-16,0 21 0,-64 22 16,64-22-1,-21 42-15,21-41 16,-1-1-16,1 21 0,21-21 15,0 0-15,0 1 16,0-1-16,21-21 0,1 21 16,-1-21-16,0 0 15,0 0-15,0 0 0,85 0 16,-64 0-16,22-42 16,42-1-1,-85 1-15,0 21 0,43-85 16,-1-21-1,-63 63-15,21-63 16,-21 43 0,0 41-1,0 65 1,-21-1 0,21 0-16,0 0 0,0 21 0,-21 1 15,0-1-15,21 0 0,-43 64 16,43-63-16,0-1 15,0 21-15,0-41 16,0 41-16,0-42 16,0 0-16,0 1 15,22-22-15,20 21 16,-21-21-16,0 0 0,0 0 16,22 0-16,20-21 15,-20 21-15,-22-22 0,0 1 16,0 0-16,0 21 0,43-63 15,-64-1 1,0 43-16,0 0 16,0 42 15,0 0-31,-21 0 16,21 0-16,-22 1 0,22-1 15,0 21-15,0 0 16,0-20-1,0-1-15,0 0 16,22-21 0,-1 0-16,42 0 0,-42 0 15,43 0 1,21-64 0,-64 43-16,0-21 15,0-43 1,-21 64-16,0 0 0,-21 21 47,21 21-47,-21 0 0,21 0 15,0 22-15,-21-22 0,21 0 16,0 0-16,-22 22 16,22-22-16,0 0 15,22-21 1,20 0-1,-21 0 1,21-21-16,1 21 16</inkml:trace>
  <inkml:trace contextRef="#ctx0" brushRef="#br0" timeOffset="22599.03">21992 1947 0,'0'0'0,"0"-21"0,0 0 16,0 0-16,0 0 0,0 0 15,-63 21 1,41 0-16,-41 21 16,-22 42-1,64-20-15,-42 41 16,41 1 0,22-64-16,0 43 15,22-22 1,-1-21-1,21-21-15,-21 0 16,43 0-16,-22 0 16,-21 0-16,43 0 15,-22-21-15,64-21 16,-85 20-16</inkml:trace>
  <inkml:trace contextRef="#ctx0" brushRef="#br0" timeOffset="23378.58">22204 2096 0,'-21'21'31,"42"-21"-15,0 0 0,0 0-16,0 0 15,0 0-15,1 0 0,-1 0 0,0-21 16,0 21-16,0-22 0,22 1 15,-22 21-15,0-42 16,0 0-16,-21 20 16,-21 22-1,-21 0-15,20 22 16,-62 20 0,20 43-1,64-64-15,0 21 16,0 22-1,0-43-15,21 0 16,1 0-16,-1-21 0,42 0 16,-42 0-16,43 0 15,-43 0-15,43 0 16,-43 0-16,21-21 16,-42 0-16,21 0 15,0-22-15,-21 22 16,22-21-16,-1 21 15,-21-1-15,42-20 0,-42 21 16,42 0-16,-20 21 16,-1-21-16,0 21 15,0 0-15,43 0 16,-22 42 0,-21-21-16,-21 0 0,21 64 15,-21-43 1,0-21-16,0 1 0,-21 20 15,0-21 1,0-21 0,0 0-1,21-21 1,0 0-16,42-22 16,-21 22-16,-21 0 15,64-21-15,-43 21 0,0-22 16,42 1-16,1 0 15,-43 42-15,0 0 16,0 0 0,1 0-1,-22 21 1,-22 0 0,-41-21-16</inkml:trace>
  <inkml:trace contextRef="#ctx0" brushRef="#br0" timeOffset="41174.1">20129 635 0,'0'-21'125,"0"0"-62</inkml:trace>
  <inkml:trace contextRef="#ctx0" brushRef="#br0" timeOffset="42259.88">20256 614 0,'0'0'0,"22"0"0,-1-21 16,0 21-1,-21-21 1,0-1-1,-21 22-15,0 0 16,-1 0-16,1 0 0,-42 0 16,-107 43 15,128-22-31,21-21 0,21 21 0,0 0 16,0 0-1,0 1-15,21-1 0,21-21 16,-20 21-16,20 0 15,21 0-15,-41 0 16,41 22-16,-42-22 0,0 0 16,1 21-16,-22-20 15,0-1-15,0 0 0,0 0 16,-22 0 0,-20-21-16,21 21 0,-64-21 0,43 22 15,0-22-15,-43 0 16,64 0-16,-64 0 15,64 0-15,-21 0 0,-1-22 16,22 22-16,0-42 16,21 21-1,0 0-15,21 21 16,0-21-16,22 21 16,-22-22-16,21 22 0,0-21 0</inkml:trace>
  <inkml:trace contextRef="#ctx0" brushRef="#br0" timeOffset="42510.74">20595 635 0,'0'0'0,"21"0"0,-21 21 47,0 0-47,-21 1 0,21 20 0,0-21 16,-21 21-16,0 1 0,0-1 15,21 0-15,-22 1 0,1-22 16,21 21-16,-63 43 16,63-64-16,-21 0 0,21 0 15,-22 1-15,22-1 0,-21-21 16,21 21-16,0-42 31,21 21-31,1-21 0</inkml:trace>
  <inkml:trace contextRef="#ctx0" brushRef="#br0" timeOffset="43070.94">20532 720 0,'0'0'0,"0"-21"0,0-1 16,0-20-16,21 21 16,-21 0-16,21 21 15,0-21-15,0-1 0,43 22 16,-43-21-16,21 21 0,1 0 15,-1 0-15,0 0 0,43 0 16,-64 0-16,21 21 0,1 1 16,-22-1-16,-21 0 0,0 0 15,0 0-15,0 0 16,0 1-16,-21-22 0,-64 42 16,43-21-16,-1 0 15,1-21-15,0 21 0,-85 1 16,106-22-16,-1 0 15,44 0 17,-1 0-32,0 0 15,21 0-15,-21 0 0,22 0 0,-22 0 16,21 0-16,-21 0 16,22 21-16,41 0 15,-41 0-15,-1 21 16,-42-20-16,0-1 0,21 0 15,-21 0-15,-21 64 16,-21-43 0,-85 0-1,42-20 1,64-22-16,0 0 0,-64 0 16,22 0-1,41 0 1,1 0-1,21-22-15,0 1 16,0 0-16,21 0 0,22 0 0,-22 0 16,0-1-16</inkml:trace>
  <inkml:trace contextRef="#ctx0" brushRef="#br0" timeOffset="43342.37">21632 593 0,'21'-21'0,"-42"42"0,42-21 31,-21 21-15,0 0-16,0 0 0,-21 0 16,21 22-16,-21-1 0,0 0 0,0 22 15,0-22-15,-1 43 16,1 0-1,0-85-15,21 42 16,21-42 31</inkml:trace>
  <inkml:trace contextRef="#ctx0" brushRef="#br0" timeOffset="43592.23">21357 1143 0,'0'0'16,"0"21"-16,21-21 16,0 0-16,1 0 15,-1 0-15,0 0 0,0 0 0,21 0 16,-20 0-1,41-21-15,-42 21 0,0-21 16,22 0-16,-22 21 16,21-43-16,-21 22 0,1 0 15,-22 0-15</inkml:trace>
  <inkml:trace contextRef="#ctx0" brushRef="#br0" timeOffset="43805.1">21463 593 0,'0'0'0,"-21"0"0,21-21 0,21-1 47,0 22-47,0 0 0,0 0 0,43 0 16,42-21 0,-64 21-16,64 0 15,-21-21 1,-64 21-16,0 0 15</inkml:trace>
  <inkml:trace contextRef="#ctx0" brushRef="#br0" timeOffset="44971.29">1439 529 0,'0'-21'0,"0"42"47,0 0-47,-21 1 16,21-1-16,-42 63 0,21-41 16,-1-1-16,1 0 0,-21 1 15,21-1-15,-22 64 16,-20 0-1,42-85-15,0 0 0,21 21 16,0-20-16,0-44 31,21 1-31,0 0 16</inkml:trace>
  <inkml:trace contextRef="#ctx0" brushRef="#br0" timeOffset="45190.16">1439 656 0,'0'-21'0,"0"42"0,0-63 0,0 21 0,0 0 16,-21 21 15,21 21-31,0 21 0,-21-21 16,21 22-16,-21-1 0,21 21 16,-21-20-16,21 41 15,0-41-15,0-1 0,0 0 16,0 1-16,0-22 0,0 21 15,0-21-15</inkml:trace>
  <inkml:trace contextRef="#ctx0" brushRef="#br0" timeOffset="45382.05">1016 1016 0,'0'0'16,"21"0"0,0 0-16,0 0 0,1 0 15,20-21-15,-21 21 0,21-21 16,22 21-16,-22-21 16,22-1-16,42-20 0,-64 21 15,21 0-15</inkml:trace>
  <inkml:trace contextRef="#ctx0" brushRef="#br0" timeOffset="45955.31">1757 783 0,'0'21'16,"-64"64"-1,64-43-15,-42 43 16,21-21 0,21-22-16,-21-21 15,-1 0-15,22 0 16,0-42 31,22 0-47,-22 0 0,21 21 15,-21-21-15,21 0 0,-21-22 16,0 22-16,0 0 0,21-21 0,-21 20 16,21-20-1,0 0-15,1-1 0,-1 43 16,0 22-1,-21-1-15,21 0 16,-21 0-16,21 21 0,-21-20 16,0-1-16,0 21 0,0-21 15,21 0-15,-21 1 0,22-1 16,-22 0-16,21-21 16,0 0-1,0 0 1,0-21-16,-21 0 15,21-1-15,-21 1 0,22-42 16,41-22 0,-63 43-16,42-22 15,-20 64 1,-22 21 0,21 1-16,-21-1 0,0 0 15,0 0-15,0 43 16,0-22-16,0 0 15,0-21-15,0 1 0,0 20 16,0-21-16,21-21 31</inkml:trace>
  <inkml:trace contextRef="#ctx0" brushRef="#br0" timeOffset="46426.2">2688 783 0,'0'0'0,"-21"-84"31,0 84-31,0 0 16,-1 0-16,1 0 0,0 21 16,0 0-16,0 0 0,0 21 15,-22-20-15,1 62 16,21-41-16,-22 41 15,43-41-15,-21-22 0,21 0 16,0 21 0,21-42-1,1 0-15,41-21 16,22-42 0,-64 41-16,42-62 15,1-43 1,-64 106-16,0-1 15,0 44 17,-21 41-32,21-42 0,-43 43 15,43-43 1,0 85 0,0-85-16,0 0 15,22-21-15,-1 0 16,42 0-1,-42-21-15,1 21 0</inkml:trace>
  <inkml:trace contextRef="#ctx0" brushRef="#br0" timeOffset="47002.56">3006 783 0,'0'0'16,"0"21"-16,21-21 0,0 0 16,0 0-16,0 0 15,0 0-15,1 0 0,-1 0 0,85-21 32,-64 21-32,21-42 15,-20 21 1,-43 0-1,-21 21-15,-22 0 16,22 21-16,-21 21 16,-1-21-16,-41 85 15,-22 0 1,85-64-16,-22-21 0,1 43 16,21-22-1,21-63 16,21 0-15,-21 0-16,21 0 0,0-1 16,1-20-16,-1 21 15,-21 0-15,21 21 16,0 0 0,-21 42-16,21-42 15,-21 64 1,21-43-16,-21 21 15,43 0 1,-22-42-16,0 22 0,0-22 16,0 0-16,1 0 0,62 0 15,-41-22-15,20 1 16,-21 0-16,64-42 16,-85 20-16,22 22 15</inkml:trace>
  <inkml:trace contextRef="#ctx0" brushRef="#br0" timeOffset="47661.19">3768 889 0,'0'-21'0,"21"-64"15,-85 255-15,128-361 16,-85 318-16,21-254 16,-22 148-16,1 0 15,0 1-15,0-1 0,0 0 16,-22 21-16,-20 22 0,42-43 16,0 0-16,-1 21 15,1-20-15,0-1 0,21 0 16,0 0-16,21-21 31,0 0-31,1 0 16,-1-21-16,0 0 0,-21-22 15,21 22-15,0-42 16,-21 42-16,21-85 16,1 21-1,-1 64-15,21-21 16,0 42-1,-20 0-15,20 63 16,-42-21-16,21 1 16,-21-22-16,0 21 0,0 1 15,0 62 1,0-83-16,0 41 16,0-42-16,-21 22 15,0-43 1,21-22-1,0 1 1,0 0-16,0 0 0,21-21 16,21-43-1,-21 43-15,1-1 0,20-41 16,0 62-16,22-62 16,-22 84-16,0 0 15,-20 0-15,41 106 16,-63-43-1,0-21-15,0-20 16,0 41-16,0 43 16,0-85-1,0 0 1,-21-21-16,21 21 16,0-42-1,0 0 1,0 0-16,21 0 15</inkml:trace>
  <inkml:trace contextRef="#ctx0" brushRef="#br0" timeOffset="47862.07">4403 953 0,'0'0'0,"0"-22"0,0 44 46,0-1-14,21-21-1,0 0-31,0 0 16,0 0-16</inkml:trace>
  <inkml:trace contextRef="#ctx0" brushRef="#br0" timeOffset="49063.16">4932 741 0,'0'-21'0,"-21"21"47,21 21-47,-22-21 16,22 21-16,-21 0 0,0 22 0,0-22 15,21 21-15,-21-21 16,0 22-16,21-22 0,0 0 0,0 21 16,-22 1-16,22-22 15,0 0-15,0 0 0,0 0 16,22-21-16,-1 0 16,63 0-1,-62 0-15,-1 0 0,42-42 16,22 0-1,-64 20-15,0 1 0,43-21 16,-64 21-16,42-22 16,-42 1-16,21 21 0,-21 0 15,0 0-15,0 42 32,0 0-32,-21-21 15,0 63-15,0 1 16,21-22-16,-21 22 15,21-43 1,0 0-16,21 0 16,0-21-1,0 0-15,0 0 16,0-21-16,-21 0 16,0 0-16,0 0 15,0-1-15,0-41 16,0 21-1,0 20-15,0 1 0,0-21 16,0 21 0,22 21-16,-1 0 15,-21 21 1,21 0-16,-21 21 16,0 43-1,0-64-15,0 0 0,0 1 16,21 20-1,-21-21-15,0 0 32,21-21-1,-21-21-31,0 0 16,0 0-16,0 0 15,0-1-15,21-20 16,-21 21-16,22-21 0,-22 20 15,0 1-15,21 0 0,0-21 16,21 21 0,-21 42-1,1-21-15,-22 21 0,0 21 16,0 1-16,0-22 16,0 0-16,0 0 0,0 43 15,0-43-15,0 0 0,0 0 16,0-42 46,0 0-46,21 0-16,-21-1 0,21 1 0,-21 0 16,21 0-16,0 0 0,0-22 15,1 22-15,20-42 16,43-1-1,-64 64-15,0 0 0,0 0 16,0 0-16,22 43 16,-43-22-16,21 42 15,-21-42-15,0 1 0,0 62 16,0-63-16,-21 1 16,21-1-16,-22 0 0,22 0 15,0 0-15,-21 0 16,0-21-1</inkml:trace>
  <inkml:trace contextRef="#ctx0" brushRef="#br0" timeOffset="56238.28">2095 3471 0,'0'-21'0,"0"0"15,0 0 1,22 21 0,-22-21-16,0 0 15,0 42 32,0 21-47,0-21 0,0 0 16,0 22-16,0-1 0,0 0 15,0 43-15,0-43 16,-22 43-16,22-43 16,-21 1-16,21 41 0,0-41 15,-21 41-15,0-41 0,21-22 16,0 64-1,-21-43 1,0-42 0,21-21-1,0 0-15,0-1 0,0-41 16,0 42-16</inkml:trace>
  <inkml:trace contextRef="#ctx0" brushRef="#br0" timeOffset="57338.39">2095 3366 0,'0'21'47,"22"-21"-31,-1 0-16,0 0 15,0 21-15,0-21 0,0 0 16,1 0-16,20 0 0,64 0 16,-64 0-16,170 0 15,-128 0-15,65 0 16,-65 0-16,149 0 15,-127 0-15,0 0 16,0 0-16,-1 0 0,192 0 16,-213 0-16,1 0 15,-21 0-15,-1 0 0,212 0 16,-169 0 0,-42 0-16,-1 0 15,85 0 1,-105 0-16,-1 0 0,0 0 15,-21 0-15,22 0 0,-1 0 16,-21 0-16,0 0 0,1 0 16,-1 0-16,-21 21 93,0 0-77,0 0-16,0 1 16,0-1-16,0 0 15,0 0-15,0 0 0,0 0 0,0 1 16,0 20 0,0 21-16,0-20 15,0-22-15,0 21 16,0-21-16,0 43 0,0-43 15,0 0-15,0 22 0,0-1 16,-21-21-16,-1 21 16,22-20-16,0-1 0,0 21 15,-21-21 1,0-21 0,0 0-16,0 0 15,0 0-15,-1 0 16,1 0-16,0-21 0,0 21 0,0 0 15,-22 0-15,22-21 16,-63 21-16,41 0 0,1 0 16,-22 0-16,22 0 0,-21 0 15,-170 0-15,148 0 16,0 0-16,-20 0 0,-1 0 16,-212 21-16,212-21 15,-63 0-15,63 21 16,43-21-16,-85 0 15,63 0-15,-63 21 16,84-21-16,-20 0 0,-43 0 16,63 0-16,-63 0 15,85 0-15,-1 0 0,-84 0 16,85 0-16,0 0 16,21 0-16,-1 0 0,-20 0 15,21 0 16,21-21 1,0 0-17</inkml:trace>
  <inkml:trace contextRef="#ctx0" brushRef="#br0" timeOffset="57730.17">2265 3662 0,'21'-21'16,"-21"42"15,0 0-15,0 0-16,-21 0 16,21 1-16,-21 41 0,21-42 15,0 0-15,0 1 0,-22 20 16,1 0-1,21-21-15,0 43 0,0-43 16,-21-21 0,21-21 15,0 0-31,0 0 0</inkml:trace>
  <inkml:trace contextRef="#ctx0" brushRef="#br0" timeOffset="57974.03">2265 3620 0,'42'-22'15,"-21"22"-15,0 0 16,43 0-16,-43-21 15,0 21-15,43 0 16,-43 0-16,0 0 0,0 0 16,-42 0 15</inkml:trace>
  <inkml:trace contextRef="#ctx0" brushRef="#br0" timeOffset="58175.48">2286 3831 0,'21'0'32,"0"0"-32,0 0 0,1 0 15,-1 0-15,0-21 16,0 21-16,0 0 15,0 0 1</inkml:trace>
  <inkml:trace contextRef="#ctx0" brushRef="#br0" timeOffset="58698.18">2752 3768 0,'0'0'0,"0"-21"16,0-1-1,-22 22 1,1 0-16,0 0 16,0 0-16,0 0 15,0 0-15,-1 22 0,1-1 0,0 0 16,0 0-16,0 21 15,-22 22 1,43-43-16,-21 0 0,21 0 16,0 1-16,0-1 15,21-21 1,1 0-16,20-21 16,64-43-1,-85 43-15,0-21 16,43-22-1,-64 43-15,0 0 16,0 0 0,0 42-1,0 0 1,0 0-16,-22 0 0,1 22 31,0-22-31,21 0 16,0 0-16,0 21 15,21-42 17,0 0-32,1-21 0</inkml:trace>
  <inkml:trace contextRef="#ctx0" brushRef="#br0" timeOffset="58961.04">3048 3683 0,'0'0'0,"-21"21"32,0 0-32,-1 1 15,1-1 1,-21 42-16,42-42 16,-21 22-16,21-22 15,0 0-15,0 21 16,0-20-16,21-1 15,0-21-15,0 0 16,0 0-16,1-21 16,-1-1-16,0 22 0,21-42 15,-21 42-15</inkml:trace>
  <inkml:trace contextRef="#ctx0" brushRef="#br0" timeOffset="59342.6">3196 3810 0,'21'0'31,"0"0"-15,1-21-16,-1 21 15,0 0-15,0-21 0,0 0 16,-21-1-1,-21 22 1,0 0 0,0 0-16,0 0 0,-22 22 15,1-1 1,21 0-16,0-21 0,-1 63 16,22-41-16,0 20 15,0-21-15,0 21 16,0-20-16,22-22 15,41 0 1,-42 0 0,22 0-16,-22-22 0,0 1 15,42 0-15,-41 0 0</inkml:trace>
  <inkml:trace contextRef="#ctx0" brushRef="#br0" timeOffset="59859.3">3641 3535 0,'-22'0'16,"1"21"-1,21 0-15,-21 0 0,21 1 16,0-1-16,-21 0 0,21 0 0,-21 43 16,21-43-16,-21 42 15,21-42-15,-22 22 16,22-22-16,0 21 15,0-21 17,0-42-17,0 0 1,0 0-16,0 0 16,0 0-16,0-1 15,22 1-15,-1 0 0,0 0 0,0 21 16,43-21-1,-43 0-15,21 21 0,0 0 16,22 0 0,-43 21-16,-21 0 15,0 0-15,0 0 16,0 0-16,-63 43 16,20-64-16,22 21 15,0 0-15,0-21 0,-64 21 16,64-21-16,-21 22 15,-1-22 1,22-22 0,21 1-1,0 0 1,21 21-16,0 0 16</inkml:trace>
  <inkml:trace contextRef="#ctx0" brushRef="#br0" timeOffset="60446.51">4022 3747 0,'-22'21'0,"1"0"16,0-21-16,21 21 0,-21 0 15,0-21-15,-64 64 16,64-43-16,0 21 15,21-21 1,21-21-16,42 0 16,-20 0-1,-22 0-15,0-21 16,-21-21 0,0 21-16,0-22 31,0 1-31,0 21 15,0 0 1,21 21 0,0 0-16,1 0 15,-1 0-15,0 0 16,0 21-16,-21 0 16,0 0-16,0 0 15,0 1-15,0 20 16,-21-42-1,21 21-15,-21-21 0,21 21 16,21-42 15,0 0-15,-21 0-16,0 0 16,0-1-16,21 22 15,-21-21-15,0 0 16,0 0-16,0 0 0,0 0 15,0-1-15,21 1 16,-21 0-16,0 0 0,0 0 16,22 0-16</inkml:trace>
  <inkml:trace contextRef="#ctx0" brushRef="#br0" timeOffset="60950.22">4297 3514 0,'0'84'16,"0"-62"0,0-1-16,0 0 0,0 0 0,0 0 15,0 0-15,0 1 0,-21 41 16,-1-42-16,22 0 16,-21 1-16,21-1 15,0 0-15,0-42 47,0 0-47,0-1 16,0 1-1,21 0-15,1 0 0,-1 21 16,-21-21-16,42 0 16,-21-1-1,-21 44 32,-21-22-47,0 21 0,0-21 16,21 21-16,-21 0 0,21 0 15,-22-21-15,22 21 16,0 1-16,0-1 16,0 0-1,22-21 1,-1 0-16,0 0 15,0 0-15,-21-21 16,0 0 0,21 21-16</inkml:trace>
  <inkml:trace contextRef="#ctx0" brushRef="#br0" timeOffset="61130.11">4424 3789 0,'0'-21'94</inkml:trace>
  <inkml:trace contextRef="#ctx0" brushRef="#br0" timeOffset="61414.95">4805 3704 0,'-85'-21'15,"64"21"-15,0 0 16,0 0-16,-1 0 0,-20 0 15,0 42 1,21-20-16,-1-1 16,22 21-16,0-21 15,-21 0-15,21 1 0,0-1 16,0 0 0,21-21-16,1 0 15,20 0-15,-21 0 16,0 0-16,22 0 15,-22 0-15,0 0 0</inkml:trace>
  <inkml:trace contextRef="#ctx0" brushRef="#br0" timeOffset="62239.1">4868 3810 0,'-21'0'15,"0"21"1,0-21-16,0 21 15,-1 1-15,22-1 16,0 0 0,22-21 15,-1 0-31,0 0 16,-21-21-1,0 0-15,0-1 16,0 1-16,0 0 31,0 0-31,21 21 31,0 0-15,-21 21-16,0 0 16,0 0-16,0 1 15,0-1-15,0 0 16,0 0 15,-21-21-15,21-21 15,0 0-15,0 0-16,0-1 15,21 1 1,0 0-16,1 0 15,-1 21-15,-21 21 32,0 0-17,0 0-15,0 1 16,0-1-16,0 0 16,0-42 46,21 0-46,0-1-1,-21 1-15,21 0 0,0 0 16,1 21-16,-22-21 0,21 21 16,0-21-1,0 21-15,-21 21 16,0 0-1,0 21-15,0-21 16,0 1 0,-21-1-16,21 0 15,-21 0-15,0-21 0,-1 0 16,-41 21 0</inkml:trace>
  <inkml:trace contextRef="#ctx0" brushRef="#br0" timeOffset="76994.67">18034 3302 0,'0'0'0,"0"-21"47,0 0-31,0 0 15,0-1-15,0 1-1,0 0 1,0 0 0,0 0-16,0 0 15,0-1 1,-21 22-16,21-21 16,-21 21-16,21-21 15,-22 21 1,22-21-16,-21 21 15,0 0-15,0-21 16,0 21-16,0-21 16,-1 21-16,1 0 0,0 0 15,0 0-15,0-22 16,0 22-16,-1 0 0,1 0 16,0 0-16,0 0 15,0 0-15,0 0 16,-1 0-16,1 0 0,0 0 0,0 0 15,0 0-15,0 0 0,-1 0 16,1 0-16,0 0 0,0 0 0,-21 0 16,20 0-16,1 0 15,-21 0-15,21 0 16,0 0-16,-1 0 0,-20 0 16,21 0-16,0 0 15,0 0-15,-22 22 16,22-22-16,0 0 15,0 21-15,0-21 16,-22 21 0,43 0-16,-21-21 15,0 21-15,-21 0 16,20 1-16,1-22 0,21 21 16,-21 0-16,-42 21 15,41-21-15,1 1 16,0-1-16,21 0 0,-42 21 15,21-21-15,-1 1 16,22-1-16,-21 0 0,0 21 16,0-42-16,0 43 15,21-22-15,0 0 16,-43 21-16,22-21 16,0 1-16,21-1 15,0 0-15,-21 0 16,21 0-16,-21 0 15,21 22-15,-21-22 16,21 0-16,-22-21 16,22 21-16,0 0 15,-21 1-15,21-1 0,0 0 16,0 0-16,0 0 16,-21 0-16,21 22 15,0 20 1,0-42-16,0 1 0,0-1 15,0 21 1,0-21-16,0 0 0,0 1 16,0-1-16,0 21 15,0-21 1,0 0-16,0 1 16,0-1-16,21 0 15,0 0-15,-21 0 16,22 0-16,-1 1 15,0-1-15,0 0 16,0-21 0,0 21-1,1 0-15,-1-21 16,0 0-16,-21 21 16,21-21-16,0 22 15,0-22-15,22 0 16,-22 21-16,0-21 0,0 0 15,0 0-15,1 21 0,-1-21 16,0 0-16,0 0 16,0 21-16,0-21 0,22 0 15,-22 0-15,0 21 16,0-21-16,0 0 16,1 0-16,-1 21 15,0-21-15,0 0 0,0 0 16,0 22-16,1-22 15,-1 0-15,0 0 16,0 0-16,0 0 0,-21 21 16,21-21-16,1 0 0,41 0 15,-42 0-15,0 0 0,1 0 16,-1 0-16,0 0 0,42 0 16,-20 0-1,-22 0-15,42 0 16,-41 0-1,-1 0-15,0 0 0,0-21 16,0 21-16,0 0 0,1 0 16,-1-22-16,21 22 15,-21 0-15,0-21 16,1 21-16,20-21 16,-21 0-1,21 21 1,-42-21-16,22 21 0,-1 0 15,21-43-15,-21 43 16,-21-21-16,21 21 16,22-42-1,-22 21-15,0 0 0,-21-1 16,42 1 0,-42 0-16,22 21 0,-1-42 15,21-1 1,-21 22-16,0-21 15,1-22 1,-1 43-16,0-63 16,-21 62-1,0 1-15,21-63 16,0 62 0,-21-20-16,0 21 15,0-21-15,21 20 16,-21 1-1,0 0-15,0 0 16,22 0-16,-22 0 16,0-22-1,0 22-15,0 0 16,0 0-16,0-22 16,0 22-16,0 0 15,0 0-15,-22 0 16,22 0-1,-21 21-15,21-22 0,0 1 16,0 0-16,-21 0 16,21 0-16,-21 21 15,0-43-15,21 22 16,-21 0-16,21 0 16,-22 21-16,22-21 0,0 0 15,0-1-15,-21 22 0,21-21 16,-21 0-1,21-21 1,-21 21-16,0-1 16,0 22-16,21-21 15,-22 0-15,1 0 16,0 21 0,21-21-16,-21 21 0,21-21 15,-21 21 1,21-22-16,-21 22 0,21-21 15,-22 0 1,1 21-16,0 0 0,21-21 16,-21 21-16,0 0 15,0-21-15,-1 21 16,1 0-16,0 0 0,0 0 16,0 0-16,21-21 15,-21 21-15,-1 0 0,1 0 16,-21 0-1,21 0-15,0 0 0,-1 0 16,1 0-16,0 0 0,-21 0 16,21 0-16,-1 0 0,1 0 15,0 0-15,0 0 0,-21 21 16,20 0-16,1-21 0,21 42 16,-21-21-16</inkml:trace>
  <inkml:trace contextRef="#ctx0" brushRef="#br0" timeOffset="77574.25">16912 3662 0,'0'0'0,"21"-21"0,-21 0 16,-21 21 30,21 21-46,0 0 16,-21 0-16,0-21 0,-22 42 16,1 22-1,21-43-15,0 0 0,0 0 16,-1 1-16,1-1 0,0 21 16,0-42-16,21 21 0,-21 22 15,0-43-15,21 21 16,0 0-16,0 0 15,0-42 17,21 0-32</inkml:trace>
  <inkml:trace contextRef="#ctx0" brushRef="#br0" timeOffset="77974.03">16785 3683 0,'0'0'0,"0"-21"16,0 0-16,21 21 15,-21-21-15,21 21 0,-21-22 16,22 22-16,-1-21 0,21 0 16,0 0-1,-20 21-15,41 0 16,-42 0-16,22 0 15,-1 42 1,-42-21-16,0 43 16,0 21-1,-21-64-15,0 0 0,-1 21 16,22-21 0,-21 1-16,0 20 0,0 0 15,21-21 1,-42 1-16,42-1 15,0 0 1,0-42 15,-22 0-15,22-1-16</inkml:trace>
  <inkml:trace contextRef="#ctx0" brushRef="#br0" timeOffset="78191.42">16679 3852 0,'21'0'31,"1"0"-31,-1 0 0,0 0 16,42 0-16,22-21 15,-64 21-15,22 0 16,-22 0-16,0 0 0,21 0 15,22-21 1,-1 21 0</inkml:trace>
  <inkml:trace contextRef="#ctx0" brushRef="#br0" timeOffset="78558.21">17462 3704 0,'-21'0'31,"0"21"-31,21 1 16,-21-1-16,21 0 15,-21-21-15,21 21 0,-21 0 16,-1 85-1,1-64-15,21 1 16,-21-22-16,21 21 16,-21 1-16,21-22 0,-21 21 15,0-21-15,21 22 16,0-22 0,0-42 30,0-1-46,0 1 0,0 0 16,0-21-16,0 21 0</inkml:trace>
  <inkml:trace contextRef="#ctx0" brushRef="#br0" timeOffset="78919.5">17272 3747 0,'42'-43'31,"-21"22"-31,1 21 0,-1 0 16,21 0-16,-21 0 0,0 0 15,1 0-15,41 0 16,-42 0-16,0 0 0,43 21 16,-64 0-1,0 1-15,0-1 0,0 0 16,-21 0-1,0 0-15,-43 0 16,22-21-16,21 0 0,-22 22 16,-41-22-1,84 21-15,-22-21 16,44 0 31,-1 0-47,0 0 0,0 0 15,21 0-15,-20 0 0</inkml:trace>
  <inkml:trace contextRef="#ctx0" brushRef="#br0" timeOffset="79290.3">17928 3683 0,'-42'0'15,"42"21"-15,-21 0 16,21 1-16,-22-1 16,1 21-16,21-21 0,0 22 15,-21-22-15,-21 106 16,42-106-1,-21 0-15,21 0 0,0 22 16,0-22-16,-22 21 16,22-21-16,0 0 15,0 1-15,-21-22 16,42-22 31,1 1-47,-22 0 0,21 0 15,-21 0-15,0 0 0</inkml:trace>
  <inkml:trace contextRef="#ctx0" brushRef="#br0" timeOffset="79642.1">17822 3704 0,'0'0'0,"0"-21"0,0 0 16,0 0-16,21 21 15,1-21-15,-1-1 16,0 22-16,21-21 16,-21 21-1,1 0-15,-1 0 0,21 0 16,-21 0 0,0 21-16,1-21 0,-1 43 15,-21-22-15,21 0 16,-21 0-16,0 0 0,-21 22 15,0-43-15,-1 21 0,-20 0 16,21 0-16,0-21 16,-43 0-16,43 21 0,-21-21 15,-1 0-15,22 0 16,0 0-16,0 0 0,0 0 16,21-21-1,0 0 1</inkml:trace>
  <inkml:trace contextRef="#ctx0" brushRef="#br0" timeOffset="81062.34">18055 3133 0,'0'-21'31,"0"-1"-15,0 1 0,-21 21-1,21-21-15,-21 0 16,0 21-16,21-21 15,-22 21-15,1-21 16,0 21-16,0 0 16,-21-22-1,20 22-15,22-21 0,-42 0 16,21 21-16,0 0 16,0-21-16,-1 21 15,1 0-15,0 0 0,0-21 16,0 21-16,0 0 0,-22 0 15,22 0-15,0 0 16,0 0-16,0 0 0,-22 0 16,22 0-16,-42 0 15,41 0 1,1 0-16,0 0 16,21-21 30,21 21 17,0-22-63,1 22 0,-1 0 16,0 0-1,0 0-15,0 0 16,0 0-16,1 0 0,-1 0 0,0 0 15,21 0-15,1 0 16,-1 0-16,-21 0 0,85 22 16,-85-22-16,43 21 15,-43-21-15,21 0 16,0 21-16,-20-21 0,-1 0 16,-21 21-16,21-21 15,-21 21-15,-21-21 110,0-21-95,-1 21-15,1 0 0,0 0 16,0-21-16,0 21 15,0 0-15,-1 0 0,1 0 0,0 0 16,0-21-16,0 21 0,-22 0 16,22 0-16,0 0 0,-42 0 15,41 0 1,-20 0-16,21 0 0,0 0 16,-22 0-16,22 0 15,-21 0-15,21 0 16,-22 0-16,-20 0 31,21 0-15,42 21-16,-22-21 0,1 0 15,0 0-15,21 21 16,-21-21 15,0 21-15,0-21 15,-1 0-31</inkml:trace>
  <inkml:trace contextRef="#ctx0" brushRef="#br1" timeOffset="100848.33">17145 2011 0,'21'-42'32,"-21"20"-17,0 1 1,0 0 0,0 42 15,0 0-16,0 1-15,0-1 16,0 0-16,0 0 0,0 0 16,0 43-16,0-43 15,0 0-15,0 43 0,0-43 16,0 0-16,0 42 16,0-41-16,0 20 15,0-21-15,0 0 0,-21-21 31,21-21 1,0 0-32,0 0 0,0-22 15,0 22-15,0 0 0</inkml:trace>
  <inkml:trace contextRef="#ctx0" brushRef="#br1" timeOffset="101858.75">17526 1588 0,'0'0'15,"-21"0"-15,0 0 0,21-22 0,-43 22 16,22 0-16,0 0 16,0-21-16,0 21 0,-64 0 15,64 0-15,-43 0 16,43 0-16,0 0 15,-43 0-15,-20 21 16,63 1-16,-22-1 16,-41 21-1,-1 43-15,64-64 16,0 0-16,-43 43 16,43-43-16,0 21 0,-22 0 15,22-20-15,21 20 16,-21-21-16,21 0 0,-21 0 0,21 43 15,0-43-15,0 0 0,0 0 16,0 22-16,0-22 0,0 21 16,0-21-16,0 22 0,0-22 15,21 0-15,0 0 0,0 0 0,22 43 16,-22-43-16,0 0 16,0 0-16,127 64 15,-84-64 1,-43-21-16,85 43 15,-85-43-15,21 0 16,22 0-16,-43 0 0,85 0 16,-64 0-1,-21 0-15,64 0 0,-64-22 16,43 1 0,-22 21-16,-21-21 0,43 0 15,-43 0-15,21 0 16,-21-1-16,1 1 0,20-21 15,-21 21-15,0 0 0,22-43 16,-43 43-16,21 0 0,0-22 16,-21 22-16,0-21 15,0 21-15,0-22 0,21 1 16,-21 21-16,0-21 0,0 20 16,0 1-16,0-63 15,0 62-15,0-20 0,0 21 16,-21 0-16,0 0 15,-22-22-15,22 43 0,0-21 16,0 0-16,0 0 16,-22 21-16,1-21 0,21-1 15,-43 1-15,43 0 16,-42 0-16,42 21 16,-1 0-16,-20-21 15,21 21-15,0 0 0,0 0 16,-1 0-16,1 0 0,-21 0 15,21 0-15,0 0 0,-1 0 16,1 0 0,0 0-16,21 21 15,-21-21-15,21 21 16,-21-21-16,21 21 0</inkml:trace>
  <inkml:trace contextRef="#ctx0" brushRef="#br1" timeOffset="107790.22">13674 5059 0,'0'-21'16,"0"0"-16,21-1 0,-21 1 16,0 0-16,21 0 15,-21 0-15,0 0 16,-21 21 15,0 0-31,-1 21 16,22 0-16,-21 0 0,0 0 0,21 0 15,-42 43-15,21-43 16,21 43-16,-22-43 16,22 21-16,-21 0 0,21-20 0,0 62 31,21-41-31,1-22 16,41 42-1,-42-63-15,0 0 16,1 0-16,20 0 0,21 0 15,-20 0-15,-1 0 16,0-21-16,43-21 16,-43 21-16,-20-22 0,41-20 15,-42 42-15,22-64 16,-22 43-16,0-1 0,0-105 16,0 106-16,0-22 15,-21 43-15,0-21 16,22 21-16,-22-1 0,0 44 31,0-1-15,-22 0-16,1 21 0,21-21 15,-21 22-15,-21 41 0,21-41 16,21-1-16,-22 0 0,22 1 16,-21 63-1,21-85-15,0 0 0,0 21 16,0-21-16,43 1 15,-22-1-15,0-21 0,42 0 16,-41 0-16,41 0 16,-42 0-16,0 0 0,22-43 15,-22 43-15,0-21 0,0 0 16,0 0-16,-21 0 0,22 0 16,-1-1-16,-21 1 0,0 0 15,0 42 16,-21 0-31,-1 1 16,22-1-16,-21 0 16,21 0-16,-21 0 0,21 0 15,0 1-15,-21-1 0,21 0 16,0 0-16,0 0 16,21-21 15,-21-21-31,0 0 15,21 0-15,-21 0 0</inkml:trace>
  <inkml:trace contextRef="#ctx0" brushRef="#br1" timeOffset="107994.11">14626 5059 0,'-21'0'0,"21"-21"15,0 42 32,21-21-31,0 21 0</inkml:trace>
  <inkml:trace contextRef="#ctx0" brushRef="#br1" timeOffset="108370.41">14753 5249 0,'0'22'16,"21"-22"-1,0 0-15,1-22 0,-1 1 16,21 0-16,-21 0 15,0 21-15,1-21 0,-22 0 16,42-22-16,-42 22 16,-21 21 15,0 0-31,-1 0 16,1 0-16,0 21 0,0 0 15,21 1-15,-42 62 16,20-63-16,22 1 15,0-1-15,0 0 0,0 64 16,0-64 0,64 0-1,-43-21-15,0 0 0,0 0 16,1 0-16,62-42 16,-41 20-16</inkml:trace>
  <inkml:trace contextRef="#ctx0" brushRef="#br1" timeOffset="108838.14">15261 5101 0,'0'0'0,"-21"21"15,0 1 1,21-1-16,-21 0 0,21 0 16,0 0-16,0 0 0,0 1 15,-22 41 1,22-42-16,0 0 0,-21 1 15,21-1 1,0-42 31,0-1-47,0 1 16,0 0-16,0 0 0,0 0 15,0 0-15,21-1 0,1 1 0,-22-21 16,42 21-16,-21 0 0,0-1 0,22 1 15,-22 0-15,21 0 0,64 0 16,-64 21 0,-21 0-16,22 0 0,-22 0 15,0 21-15,21 21 0,-42-21 16,0 1-16,0-1 16,0 21-16,0-21 0,0 22 0,-21-22 15,0 0-15,-21 42 16,21-63-16,-1 22 15,22-1-15,22-42 47,-1 21-47</inkml:trace>
  <inkml:trace contextRef="#ctx0" brushRef="#br1" timeOffset="109114.98">15938 4826 0,'0'0'0,"22"0"31,-22 21-31,0 0 0,0 1 16,0-1-16,0 42 15,0-20-15,-43 62 16,43-62-16,-42 41 15,21-20 1,21-43-16,-21 0 16,21 0-16,0 1 15,21-22 1,0 0-16,-21-22 16,21 22-16</inkml:trace>
  <inkml:trace contextRef="#ctx0" brushRef="#br1" timeOffset="109338.37">15769 5080 0,'0'0'16,"21"0"15,0 0-31,1 0 15,41 0 1,-42 0-16,0 0 0,22-21 16,-22 21-16,21-21 15</inkml:trace>
  <inkml:trace contextRef="#ctx0" brushRef="#br1" timeOffset="109727.15">16806 4932 0,'0'0'0,"-21"-21"0,21 0 16,-21 21 0,0 0-1,0 21 1,21 0-16,-22 0 16,22 21-16,-21-20 0,21-1 0,0 21 15,0-21-15,-21 22 0,0-1 16,0 0-16,21-21 15,0 22-15,0-22 16,-21 0-16,21 0 16,21-21-1,0 0 1</inkml:trace>
  <inkml:trace contextRef="#ctx0" brushRef="#br1" timeOffset="109990.53">16404 5292 0,'0'21'0,"0"-42"0,-21 42 0,21 0 16,21-21 15,0 0-31,0 0 0,1 0 0,-1 0 15,21 0-15,-21 0 0,0 0 0,22 0 16,-22 0-16,0 0 16,21 0-16,-20 0 15,-22-21-15,21 21 16,-21-21-16,0 0 0,0-1 16</inkml:trace>
  <inkml:trace contextRef="#ctx0" brushRef="#br1" timeOffset="110218.4">16531 4932 0,'0'-21'0,"-21"21"16,21-21-16,21 21 16,0 0-1,0 0-15,1 0 0,-1 0 16,21 0-16,43 0 15,-64 0 1,0 0-16,0 0 0,22 0 16,-22 0-1</inkml:trace>
  <inkml:trace contextRef="#ctx0" brushRef="#br1" timeOffset="110530.22">17293 4868 0,'-21'0'15,"42"0"-15,-63 0 16,21 22-16,21-1 15,0 0-15,-22 21 0,1 1 16,21-1 0,-21 43-16,0-64 0,21 0 15,-21 0-15,21 0 0,0 0 16,0 22 0,0-22-16,21-21 31</inkml:trace>
  <inkml:trace contextRef="#ctx0" brushRef="#br1" timeOffset="110902.01">17187 4911 0,'0'0'0,"-21"0"0,21-21 0,0-1 16,0 1-1,21 21 17,0 0-32,22 0 0,-1 0 15,-21 0-15,0 0 0,22 21 16,-22 1-16,42 20 16,-20 0-16,-22-21 15,-21 1-15,21 41 16,-21-21-1,0-20-15,-21-1 0,0 0 0,-22 21 16,22-21-16,-21-21 0,0 22 16,20-1-16,-62 0 15,41 0 1,22-21-16,0 0 0,0 0 16,21 21-16,-21-21 15,0 0-15,-1 0 16,1 0-16</inkml:trace>
  <inkml:trace contextRef="#ctx0" brushRef="#br1" timeOffset="112006.4">13525 6033 0,'0'0'0,"0"-22"0,0 1 16,-21 21-16,21-21 0,0 0 16,-21 0-16,0 21 0,0-21 15,0 21 1,-1 0-16,1 0 0,0 0 15,-21 42-15,21-21 0,-1 0 16,1 0-16,21 1 16,-21 20-16,-21 21 0,21-41 0,21 20 15,-22 21-15,22-41 16,0 20-16,0 21 16,64 22-1,21-21 1,-64-64-16,127 0 15,-63-22 1,-64 1-16,148-106 16,-42 21-1,-85 64-15,43-85 16,-64 85-16,0-1 0,1-41 16,-22 41-16,21-20 15,-21 42-15,21 0 16,-21 42-1,0 0 1,0 21-16,-21-21 0,0 22 16,-1 20-16,1-20 15,0-22-15,0 63 0,0-62 16,0 20-16,21 21 16,0 1-1,0-43-15,0 0 0,0 0 16,21-21-1,0 0-15,0 0 0,43-21 16,-1-42 0,-42 63-16,0-21 0,-21-1 15,22 1-15,-1 0 0,0-21 16,-21 21-16,0 42 47,-21 0-47,21 0 15,0 0-15,-21 0 0,21 1 16,-22-22-16,22 21 0,0 0 0,0 21 16,0-21-1,0-42 17,0 0-17</inkml:trace>
  <inkml:trace contextRef="#ctx0" brushRef="#br1" timeOffset="112222.51">14351 6054 0,'-21'0'47,"42"0"-16,0 0-31,0 0 16,0 0-16,22 21 15,-22-21 1</inkml:trace>
  <inkml:trace contextRef="#ctx0" brushRef="#br1" timeOffset="113094.83">14563 6181 0,'0'0'0,"21"0"31,0 0-31,0 0 0,0 0 16,0 0-16,1-21 16,-1 21-16,0 0 0,0-22 0,21 1 15,-20 21-15,-22-21 16,0 0-1,-22 21 17,1 0-32,0 0 0,21 21 15,-21-21-15,0 21 0,0-21 0,-1 21 16,-20 22 0,42-22-16,-21 42 15,21-41-15,0-1 16,0 0-16,0 0 0,0 0 15,21 0-15,0-21 0,22 0 16,20 0 0,-42 0-16,0 0 0,43-42 15,-1 0 1,-41 42-16,-1-21 0,42-43 16,1 1-1,-64 41 1,21 22-16,0-21 15,-21 0-15,0 42 32,-21 0-32,0 1 15,0-1-15,21 0 16,0 42 0,-22-63-16,1 64 15,21-22 1,-21 1-1,21-22-15,0-42 32,0-1-17,0 1-15,0 0 16,21 0-16,-21 0 0,64-43 16,-43 43-16,0 0 15,0 0-15,0 0 0,64-22 16,-64 22-16,22 21 15,-1-21-15,-21 21 16,43 0-16,-43 0 0,0 0 16,-21 42-16,0-21 15,0 22 1,0 20-16,-21-42 0,0 1 16,-1 20-1,-20-21 1,21 0-16,21 0 15,0-42 17,0 0-32,21 0 15,0 0-15,0 21 16</inkml:trace>
  <inkml:trace contextRef="#ctx0" brushRef="#br1" timeOffset="113367.68">15684 6011 0,'0'-21'0,"0"42"16,22-63-16,-22 21 16,21 21-16,-21 21 31,0 0-31,0 0 0,0 1 16,0-1-16,-21 0 15,-1 0-15,22 0 0,-42 22 16,21-1-16,0-21 0,0 21 15,-1-20-15,22-1 0,-21 21 16,21-21-16,0 0 0,0 1 16,21-22-1,22-22 1,-22 1-16,0 0 16</inkml:trace>
  <inkml:trace contextRef="#ctx0" brushRef="#br1" timeOffset="113590.55">15557 6054 0,'0'0'0,"22"0"32,-1 0-17,0 0-15,0 0 16,0 0-16,0 0 0,22 0 15,-22-21-15,0 21 0,0 0 16,0 0-16,1 0 16,-1-22-16</inkml:trace>
  <inkml:trace contextRef="#ctx0" brushRef="#br1" timeOffset="114332.71">16743 6054 0,'0'0'0,"0"-21"16,21-1-1,0 22-15,-21-21 0,21 21 16,0-21-16,22 21 0,-43-21 16,21 21-16,0-21 0,0 0 0,-21-1 15,0 1 16,-21 21-31,-21 0 0,-1 0 16,1 0-16,0 0 0,21 21 16,-1-21-16,1 22 0,-21-1 15,42 0-15,0 0 0,0 0 16,0 0-16,42 22 16,-21-43-16,1 21 0,41 21 15,-42-21-15,43 1 16,-43-1-16,0 0 0,-21 21 15,0-21-15,0 1 16,0-1-16,-85 21 16,-42-42-1,85 0 1,0 0-16,-43 0 0,43 0 16,-64-42-1,85 21 1,21-1-16,0 1 0,0-21 15,0 21-15,0 0 16,21 21-16,42-22 16,-20 1-16,-1 21 0</inkml:trace>
  <inkml:trace contextRef="#ctx0" brushRef="#br1" timeOffset="114698.09">17039 6160 0,'42'0'31,"-20"0"-31,-1 0 0,0-22 16,0 22-16,0 0 0,0-21 16,1 0-16,-22 0 15,21 0 1,-21 0-16,-21 21 15,-22 0 1,22 0-16,0 0 0,0 21 16,0-21-16,-1 21 0,-20 42 15,21-63-15,0 43 16,21-22-16,0 21 16,0-21-16,21-21 15,0 22-15,0-22 16,0 0-16,1 0 0,20 0 15,0 0-15,1 0 16,-22-22 0,21 22-16,-21-21 0,22 21 0</inkml:trace>
  <inkml:trace contextRef="#ctx0" brushRef="#br1" timeOffset="115768.9">17716 6054 0,'0'-21'16,"0"42"-16,0-64 0,-21 43 31,0 0-31,0 0 16,0 0-16,21 22 0,-64 20 15,22 0 1,21-21-16,-22 43 16,22-22-1,21-21-15,0 1 16,0-1-16,64-21 15,-43 0-15,64 0 16,-1 0 0,-41-21-1,62-22 1,-62 1-16,-22 21 0,0 0 16,0-22-1,-21 22-15,0 0 16,0 0-16,0 42 47,0 0-47,0 0 15,0 0-15,0 1 16,0-1-16,21-21 0,-21 21 0,0 0 16,0 0-16,22-21 15,-22 21-15,21 1 16,0-22-16,0 0 15,0 0-15,0 0 16,1 0-16,-1 0 0,0-22 16,21 1-16,-21 21 15,1-42-15,-1 42 16,0-21-16,0-22 0,-21 22 16,21 21-16,-21-21 0,0 0 15,21 21-15,-21-21 16,-21 21-1,0 0-15,0 0 16,-21 21 0,42 0-16,-22 21 15,1 22 1,21-22 0,0-21-16,21 1 15,1-22-15,-1 0 16,0 0-16,64 0 15,-64 0-15,0 0 16,42-22-16,-20 1 0,63-21 16,-85 42-1,0-21-15,42-43 0,-41 43 16,41-42-16,-63 41 0,21-20 16,0-21-1,1-43 1,-22 85-16,0-22 15,-22 22 1,1 21-16,0 0 16,21 21-16,0 0 15,-21 1-15,21 20 0,-21-21 0,21 0 16,-21 22-16,21-22 0,-22 42 16,1-20-16,21-22 0,-21 42 15,0 22 1,21-43-1,0-21-15,0 1 16,21-1 0,0-21-1,0 0 1,1 0-16,20 0 0,-21-21 16,64-22-1,-43 1 1,-42 21-16</inkml:trace>
  <inkml:trace contextRef="#ctx0" brushRef="#br1" timeOffset="116074.51">18648 5884 0,'0'0'16,"21"0"-1,0 0 1,0 0-16,22 0 0,-22 0 0,21 0 16,0 0-16,-20 0 0,83-21 15,-62 21 1,-22 0-16,0 0 0,0 0 0,0-21 16,43 21-16,-43 0 31</inkml:trace>
  <inkml:trace contextRef="#ctx0" brushRef="#br1" timeOffset="132894.34">16087 4043 0,'21'0'0,"0"0"16,0-21 15,0 21-15,0 0-1,1 0-15,-1 0 32,0 0-17,0 0 1,-21-21 15,-21 21 32,0 0-63,0 0 15,-1 0-15,1 0 0,0 0 16,0 0-16,0 0 15,0 0-15,-64 0 16,43 0 0,-22 0-1,43 0-15,0 0 0,-22 0 16,1 0-16,-21 0 16,41 0-16,-41 0 15,42 0-15,-64 0 16,64 0-16,-21 0 15,-1 0-15,22 0 0,-85 21 16,64-21 0,-22 0-16,22 0 0,-64 21 15,64-21-15,21 0 16,-22 0-16,1 0 16,-85 0-16,85 0 15,-1 0-15,1 0 0,-21 0 0,20 0 16,-105 0-1,106 0-15,-22 0 0,22 0 16,-22 0-16,22 0 0,-64 0 16,43 0-16,20-21 0,1 21 15,-21 0-15,20 0 0,-84 0 16,85-21-16,-22 21 0,1 0 16,21 0-16,-22 0 0,-42-22 15,43 22-15,20 0 0,-84-21 16,85 21-16,-21 0 0,-43-21 15,42 21-15,-105-21 16,105 21-16,-126-21 16,-1 0-1,128 21-15,-1-22 16,-41 22-16,41 0 16,22-21-16,-22 21 0,22-21 0,-22 21 15,-105-21-15,106 21 16,-86-21-16,86 21 15,-1 0-15,-84-21 16,85 21-16,-1-22 0,1 22 16,-1 0-16,-20 0 0,-65-21 15,86 21-15,-22 0 0,-63-21 16,63 21-16,-126-21 16,147 0-16,-147 0 15,147-1-15,-63 22 16,64-21-16,-1 21 0,-148-21 15,149 21-15,-85-42 16,84 42-16,1 0 16,-64-21-16,63 21 0,-42-22 15,43 1 1,-1 21-16,-63-21 0,64 21 0,-191-21 16,148 0-1,43 21 1,-1-21-16,-105-1 15,-1 1 1,128 21-16,-21 0 0,-107-21 16,43 0-1,64 21-15,-1-21 0,-42 0 16,43 21-16,21-22 0,-22 22 16,22 0-16,-22-21 0,-42 21 15,64-21-15,-21 21 0,-1 0 0,22 0 16,-22-21-16,22 21 0,-64-21 15,64 21-15,-1 0 0,-41-21 16,41 21-16,1 0 16,0 0-16,-1-22 0,22 22 0,-85 0 15,85 0 1,0-21-16,-21 21 0,21 0 16,-43 0-16,43 0 15,-21 0-15,20 0 16,1 0-16,21-21 94,21 21-79,1 0 1,-1 0-16</inkml:trace>
  <inkml:trace contextRef="#ctx0" brushRef="#br1" timeOffset="133970.54">5673 3493 0,'0'21'16,"-22"-21"-16</inkml:trace>
  <inkml:trace contextRef="#ctx0" brushRef="#br1" timeOffset="135281.79">6244 2201 0,'0'-21'15,"21"21"-15,0-21 16,1 0 0,-1 21-1,0 0-15,-21-21 0,21 21 16,0 0-16,0 0 0,1 0 16,20 0-16,-21 0 15,0 21-15,0 0 16,-21 0-16,0 0 0,0 1 15,-42 41 1,-64 22-16,85-64 16,-21 0-16,21 0 0,-22 22 15,22-43-15,-21 42 16,21-42-16,21 21 16,21-21 15,0 0-31,0-21 0,0 21 0,22 0 15,41-21 1,-63 21-16,64-21 16,-21-1-1,-43 22-15,0 0 16,-21-21 15,0 0-15,0 0-16</inkml:trace>
  <inkml:trace contextRef="#ctx0" brushRef="#br1" timeOffset="136098.82">6667 1905 0,'-21'0'16,"42"0"-16,-42-21 0,0 0 0,0 0 16,-21-1-16,20 22 15,1 0-15,0 0 0,0 0 16,0 0-16,0 0 0,-1 0 16,1 0-16,0 0 15,0 22-15,-21 20 0,20-21 16,1 0-16,0 0 0,0 1 0,0-1 15,-43 63 1,1 22 0,63-85-16,-21 64 15,21-43-15,-22 1 0,22-22 16,0 21-16,0 64 16,0-85-16,0 64 15,64 0 1,-43-64-16,0 0 0,0-21 15,1 21-15,-1-21 16,42 0-16,-42 0 0,22 0 16,20 0-16,43 0 15,-64 0-15,1-21 16,20 0-16,-20 21 16,62-43-16,-83 22 15,62-42-15,-63 63 16,43-64-1,-43 43-15,-21-21 0,21 21 16,0-22-16,1-84 16,-22 43-1,0 62-15,0-62 16,-22-1 0,1 64-16,0 0 0,-21-22 15,21 1-15,-22 21 16,22 0-16,-21 0 0,-85-22 15,0 22 1,84 21-16,-62 0 16,-1 21-1,85 0-15,-1-21 16,-41 22-16,42-1 16,-22 0-16,22 0 15,0 0-15,-21 0 0,21 1 16,-22 20-1,22-21 1,21 0-16,0 0 16,0 1-1,0-1-15,0 0 0</inkml:trace>
  <inkml:trace contextRef="#ctx0" brushRef="#br1" timeOffset="139163.78">7726 2773 0,'0'0'0,"0"-21"0,0 0 16,0-1-1,0 1-15,0 0 16,0 0-1,0 42 48,0 0-63,0 0 16,0 1-16,0-1 0,-21 21 0,21-21 15,-22 22-15,22-22 0,-42 63 16,42-41-16,0 20 0,-21-20 15,0 20-15,0 1 0,-1 63 16,22-64-16,0 1 0,-42 41 16,42-41-16,-21 84 15,-21 85 1,42-85 0,-22-84-1,1 63-15,0-85 0,21 21 16,0-20-1,-21 84 1,0-85-16,21 0 31,0-20-31,0-44 32,0 1-32,0 0 0,21 0 15,0 0-15,-21 0 0,21-43 16,22-84-1,-22 106-15</inkml:trace>
  <inkml:trace contextRef="#ctx0" brushRef="#br1" timeOffset="140882.79">7789 2582 0,'-21'0'0,"21"-21"31,-21 0-15,42 21 62,0 0-78,0 0 0,1 0 16,20-21-16,-21 21 0,21 0 15,1 0-15,-1 0 0,0 0 16,1 0-16,190 0 15,-85 0 1,-64 0-16,1 0 0,233 0 16,-213 0-16,86 0 15,-85 0-15,-22 0 16,107 21-16,84-21 16,-190 0-16,-1 0 15,86 0-15,-86 0 16,107 0-16,-128 0 15,-20 0-15,20 0 16,-20 0-16,20 0 0,22 0 16,-64 0-16,21 0 0,1 0 15,-22 0-15,21 0 0,22 0 16,-43 0-16,0 0 0,0 0 31,-21 21-15,0 0-1,0 1 1,0-1-16,0 0 0,0 0 0,0 43 16,0-22-16,0-21 15,0 0-15,0 22 0,-21 41 16,21-41 0,-42 84-1,20 21-15,1-85 16,21-20-16,-21 62 15,21 65-15,0-128 16,0 0-16,0 107 16,0 20-1,0-127-15,0 106 16,0-105-16,0 41 16,0-41-16,0 63 15,0-64-15,0-21 0,0 43 16,0 41-1,0-62-15,0-22 0,0 0 16,0 0-16,-21 43 16,0-43-16,21 0 15,-21 21-15,21-20 0,-22 20 16,1-21 0,21 0-16,-21 0 15,0 1 1,0-22-16,21 21 15,-21-21-15,-1 21 16,1-21 0,0 0-16,0 21 0,-21-21 15,-22 21 1,43-21-16,0 0 0,-22 0 16,22 0-16,-21 0 0,-43 0 15,43 0-15,0 0 0,-64 0 16,-127-21-1,42 21 1,128 0-16,-106-21 16,-22 0-1,106 21-15,22-21 0,-85 21 16,63 0-16,-148-22 16,170 22-1,-128-21 1,1 0-16,126 21 15,-169-21 1,64 0 0,106 21-16,-128-21 15,128 21 1,20-22-16,22 22 0,-42 0 16,-1-21-1,43 21-15,-43 0 16,43 0-1,0 0-15,21-21 16,-21 21 62,0 0-62,21-21-1,0 0 1,0 0 0,0-1 31,0 1-32,0 0-15</inkml:trace>
  <inkml:trace contextRef="#ctx0" brushRef="#br1" timeOffset="143059.28">7980 2836 0,'21'-21'15,"-21"0"1,0 0 0,-21 21 15,0 0-31,-1 0 16,1 21-16,0 21 0,0-20 15,0-1-15,0 21 0,-1-21 0,1 22 16,0-22-16,0 21 15,21-21-15,-21 64 16,21-43-16,0-21 0,0 1 16,21-1-16,21 0 15,-21-21-15,22 0 0,-22 0 16,0 0-16,21 0 0,64-64 16,-63 43-16,-22 0 15,21 0-15,0-21 0,1-1 16,-22 1-16,0 0 0,21-22 15,-20 22-15,-22-1 0,21 1 16,-21-21 0,0 41-16,0 44 31,0-1-31,0 21 16,-21 22-16,21-43 0,-64 127 15,64-106 1,0 1-16,0-22 0,0 21 15,0 43 1,21-43-16,0-42 16,64 0-1,-43-21 1,1 21-16,41-85 16,-41 22-1,-43 42-15,21-1 0,0-20 0,-21 0 16,0 63 15,0 0-31,0 0 16,-21 0-16,21 22 0,0-22 15,-21 21-15,0-21 0,21 1 16,0-1-16,0 0 16,0 0-16,21-21 31,-21-21-16,21 21-15,0-21 0,-21 0 0,0-22 0,21 22 16,-21 0-16</inkml:trace>
  <inkml:trace contextRef="#ctx0" brushRef="#br1" timeOffset="143227.57">8678 2921 0,'0'0'0,"-21"0"0,0 0 15,0 0 1,21 21 15,0 0-31,0 1 16,21-22-1,0 0-15</inkml:trace>
  <inkml:trace contextRef="#ctx0" brushRef="#br1" timeOffset="144231.19">8699 3175 0,'-21'0'0,"42"0"0,-42 21 16,42-21-1,1 0 1,-1 0-16,42-21 16,-20 0-16,20-21 15,43-22 1,-85 22-1,-21 21-15,0-1 16,-21 22 0,0 0-16,0 22 0,-1-1 15,1 0-15,-21 0 0,21 0 16,-22 43-16,22-43 16,0 21-16,21-21 0,0 1 0,0 20 15,0 0-15,21-42 16,22 43-16,-22-43 15,21 0-15,85 0 16,-85 0-16,64-22 0,-63 1 16,62-42-1,-83 42-15,20-22 16,-21 22-16,-21 0 0,21-64 16,-21 64-16,-21 21 31,0 21-16,0 0-15,21 1 0,-21 20 16,-43 64 0,64-85-16,0 21 15,-21-21-15,21 1 16,21-22 15,-21-22-31,21 1 16,0 0-16,-21 0 15,85-85-15,-85 85 16,21 0-16,22-22 16,-22 22-1,0 21-15,-21 21 16,0 1 0,0-1-16,0 0 0,0 21 0,0 1 15,0-22-15,0 42 16,0-42-16,42 22 15,-21-22-15,1-21 16,-1 0-16,0 0 0,0 0 0,64 0 16,-64 0-16,42-42 15,43-22 1,-85 22-16,22-1 16,-1-20-16,-21 21 0,43-85 15,-43 84 1,0 22-16,0-42 15,-21 20-15,0 22 16,-21 21-16,0 21 16,0 0-16,0 1 0,-1-1 15,1 21-15,21-21 0,-42 64 16,21-64-16,21 106 16,-21-42-1,21-43-15,0 22 16,0-43-16,0 0 15,21-21-15,0 0 0,21 0 16,-21 0 0,22-21-16,-22 0 0,21-1 15,-21-20-15,1 21 16,-22-43-16,0 43 0</inkml:trace>
  <inkml:trace contextRef="#ctx0" brushRef="#br1" timeOffset="144400.18">9927 3027 0,'-21'0'0,"42"0"0,-42 21 16,21 0-1,21-21 1,0 0-16,22 0 16,-1 0-16,-21 0 0,64 0 15,-64 0-15,64 0 16,-43 0-16</inkml:trace>
  <inkml:trace contextRef="#ctx0" brushRef="#br1" timeOffset="144628.04">10774 3006 0,'-21'0'16,"-1"0"-1,1 21 1,21 0-1,0 0-15,0 0 16,-21 43 0,0-43-16,21 0 0,0 0 15,0 1-15,0-1 16</inkml:trace>
  <inkml:trace contextRef="#ctx0" brushRef="#br1" timeOffset="144811.23">10477 3323 0,'0'21'15,"0"-42"-15,0 64 16,22-43-16,-1 0 16,0 0-16,0 0 15,43 0-15,-1-22 16,-42 1-16,0-21 31,1 21-31,-1-43 0</inkml:trace>
  <inkml:trace contextRef="#ctx0" brushRef="#br1" timeOffset="144980.13">10541 3027 0,'0'0'0,"0"-21"31,21 21-15,0 0-16,0 0 0,1 0 0,-1 0 16,21 0-16,-21 0 15,0 0-15,1 0 0,-1 0 0,0 0 16,0 0-16</inkml:trace>
  <inkml:trace contextRef="#ctx0" brushRef="#br1" timeOffset="145579.79">11324 3133 0,'0'-43'16,"0"22"0,-21 0-16,0 21 15,0 0-15,-43-21 16,1 21-1,41 0-15,-62 42 16,-22 64 0,85-85-16,-22 64 15,43-22 1,0-41-16,0 20 16,43-21-1,-22-21-15,64 0 31,-1-42-31,-41 21 0,-1-1 16,43-62 0,-43 41-16,21-20 15,-41 21-15,-1-1 0,42-84 16,-42 85-16,22-22 16,-43 22-16,0-43 15,0 107 16,-21 20-31,-1-21 0,1 21 16,0 1-16,21-1 0,-42 0 0,-1 64 16,43-42-16,-21-22 0,0 43 15,0-43-15,21 0 16,0-20-16,0 20 0,0-21 0,0 21 16,21-42-1,21 0-15,1 22 0,-1-22 0,-21 0 16,22 0-16,-1 0 15,0 0-15,64-43 16,-42 1-16,-43 42 16,-21-21-16,0 0 15</inkml:trace>
  <inkml:trace contextRef="#ctx0" brushRef="#br1" timeOffset="146598.2">8107 4128 0,'0'-22'0,"0"44"0,-21-86 0,21 43 0,-22 0 15,-62-22 1,41 43-16,22 0 0,-21 0 0,0 0 16,-1 22-16,-20 41 15,-43 43 1,64-64-16,20 22 0,-20 20 16,42-41-16,0 84 15,0-106-15,0 64 16,85-22-1,-43-63-15,-21 0 0,64 0 16,-43 0-16,22 0 0,42-21 16,-64 0-16,21 0 0,22-43 15,-21 43 1,20-43-16,-63 22 0,22 0 16,20-106-16,-42 105 15,-21-41-15,0 62 16,0-20-16,0 63 31,0 64-31,-21-43 16,0 64-1,0-64-15,21 1 0,-21 20 16,21-20-16,0-22 0,0 42 16,0-20-1,0-22-15,42-21 16,-21 0-16,43-21 15,-43-1-15,0 1 0,43-21 16,-64 21-16,42-22 16,-42 22-16,21 0 0,-21 0 15,-21 21 17,0 42-32,0-21 0,21 1 15,-22-1 1,1 21-16,21-21 15,0 0 1,21-42 15,-21 0-15,0 0-16</inkml:trace>
  <inkml:trace contextRef="#ctx0" brushRef="#br1" timeOffset="146763.1">8636 4255 0,'-21'0'0,"42"0"0,-42-22 0,0 22 0,-1 0 16,44 22 31,-1-22-31,0 21-16,0 0 0,0 0 15,0 0-15,1-21 0</inkml:trace>
  <inkml:trace contextRef="#ctx0" brushRef="#br1" timeOffset="147729.07">8826 4551 0,'43'0'31,"-22"0"-31,0 0 16,0 0-16,0 0 0,43-42 15,21-1 1,-43-20-1,-21 42-15,-21-22 16,-21 22 0,0 21-16,0 0 0,-64 21 15,0 43 1,43-43-16,21 0 16,0 64-16,21-22 15,0-42 1,63 1-1,1-1-15,-22-21 16,-21 0-16,106 0 16,-21-43-1,-85 43-15,21-21 0,1 0 16,-22 0-16,0 0 0,-21-22 16,21 22-16,-21-21 15,0 21-15,-21 21 31,21 21-31,-21-21 0,21 21 16,-21 0-16,21 0 0,0 1 0,0-1 16,-43 63-1,43-62 1,0-1 0,-21-21-16,21-21 31,21 21-31,1-22 15,-22 1-15,42 0 0,-42 0 16,21 0-16,0-22 16,-21 22-16,21 0 0,22-21 15,-22 21-15,0 21 0,0 0 16,0 0-16,-21 21 16,0 0-16,0 42 15,0-41-15,0 20 16,0-21-16,22 21 15,-22-20-15,21-22 16,0 0-16,0 0 16,0 0-16,0 0 15,1 0-15,-1 0 16,0-22-16,0 1 0,0 0 0,43-21 16,-43-1-1,21 22-15,-21 0 0,1-21 16,83-106-1,-83 105-15,-1 1 0,0 21 16,-21-43 0,0 85-1,-42 64 1,20-43-16,1 1 0,0 41 16,0-62-16,-21 83 15,42-83-15,-22 20 0,22-21 16,-21 0-16,21 0 15,0 1-15,21-22 32,1 0-32,-1 0 0,0-22 15,0 22-15,0-21 0,-21 0 16,43-21-16</inkml:trace>
  <inkml:trace contextRef="#ctx0" brushRef="#br1" timeOffset="147885.98">9927 4297 0,'0'0'16,"-21"0"-16,0 0 0,42 0 31,0 21-15,21-21-16,22 0 16,-22 0-16,-21 0 0,85 0 15,-63 0-15,20 0 0</inkml:trace>
  <inkml:trace contextRef="#ctx0" brushRef="#br1" timeOffset="148279.26">10774 4255 0,'21'-85'16,"-21"64"0,-21 21-16,0 0 0,-1 0 15,-20 0-15,21 21 0,-64 42 31,64-41-31,-21 20 16,42 21 0,0-41-16,0-1 15,21-21-15,0 21 0,21 0 16,22 21 0,-43-20-16,0-1 15,-21 0 1,0 0-16,-63-21 15,-1 21 1,22-21-16,0 0 0,-64 0 16,21 0-1,64 0 1,42 0 0,0-21-16,0 21 15,1-21-15,20 21 0,-21-21 16,21 21-16</inkml:trace>
  <inkml:trace contextRef="#ctx0" brushRef="#br1" timeOffset="149832.9">10795 4487 0,'21'-21'31,"0"21"-15,0-21-16,1 0 15,-1 21-15,0-21 0,0 0 16,0-1-16,-21 1 16,-21 21-1,-42 0 1,41 0-16,1 21 16,-21 1-16,21-1 15,-22 42-15,43-42 16,0 1-16,-21-22 0,21 21 15,0 21-15,0-21 16,21-21-16,-21 21 16,22-21-16,41 0 15,-21 0-15,-20 0 0,20 0 16,0-21-16,1 0 16,-1 0-16,-21 21 0,21-42 15,1 20-15,-22 1 0,-21 0 16,21 0-16,-21 0 0,21-22 15,-21 22-15,0 42 47,-21-21-47,0 22 0,21-1 16,-21 21-16,21-21 0,-21 43 16,21-43-1,0 0-15,0 0 31,21-21-15,0 0-16,21-21 0,-21 21 16,43-63-1,-43 41 1,0 1-16,22-21 16,-22 21-1,-21 42 16,0 0-15,0 0-16,0 0 0,0 1 16,0-1-16,0 0 15,0 0-15,21 0 16,0-21-16,0 0 0,22 0 16,-22 0-16,0 0 15,21 0-15,-21 0 16,1 0-16,20-21 0,-21 0 15,21 0-15,-42 0 16,0-1-16,22-20 16,-22 0-1,0 21-15,-22 21 16,1 21 0,21 0-16,-21 0 15,0 0-15,21 0 0,0 22 16,0-22-1,0 0-15,0 0 16,21-21 0,0 0-16,0 0 15,1 0-15,-1 0 16,0-21-16,0 0 16,0 0-16,0 0 0,1-43 15,-1 43 1,-42 21 46,-1 0-46,1 0 62,21 21-62,-21 0-16,0 0 15,21 1-15,0-1 16,0 0-16,0 0 16,0 0 15,21-21-31,0 0 0,0 0 15,1 0-15,-1 0 0,0-21 16,21 0 0,-21 0-16,-21 0 0,22-1 15,-1 1-15,0 0 0,21 0 0,-21-21 16,1-1-16,-1 22 0,0-64 16,0 43-16,-21 0 0,21-22 15,-21 1 1,-21 84-1,0-21-15,21 63 16,-21-41-16,0 20 0,21 0 16,-22-21-16,1 85 15,21-63-15,-21-22 16,0 42-16,0 1 16,21-43-16,0 0 15,0 0-15,0 0 16,21-21-1,0 0-15,0 0 16,0-21 0,1 21-16,-1-21 0,0 0 15,0 0-15</inkml:trace>
  <inkml:trace contextRef="#ctx0" brushRef="#br1" timeOffset="150095.31">12023 4297 0,'-22'0'0,"44"0"0,-65 0 0,64 0 32,1 0-32,-1 0 15,0 0-15,0 0 0,21 0 16,22 0-16,-43 0 0,0 0 16,0 0-16,22 0 0,-22 0 15,0 0-15,0 0 16,0 0-1,-42 0 17,0 0-32,0 0 15,0 0-15,0 0 0,-1 0 0</inkml:trace>
  <inkml:trace contextRef="#ctx0" brushRef="#br0" timeOffset="168908.61">910 2667 0,'-21'0'47,"21"21"-15,-21-21-32,21 21 15,-21-21-15,21 22 31,21-22-15,0 0 0,0 0-16,0 0 0,0 21 15,1-21-15,-1 0 0,21 0 16,64 0 0,-64 0-16,85 0 15,-63 0-15,147 0 16,43 0-1,-190 21-15,105-21 16,22 0 0,-128 0-16,-20 0 15,20 0-15,1 0 0,-1 0 0,64 0 16,-63 0-16,-22 0 16,21 0-16,-20 0 0,-1 0 0,43 0 15,-43-21 1,0 21-16,22 0 0,-22 0 0,85-21 15,21-1 1,-84 1 0,-22 21-16,1 0 0,-1 0 15,21-21-15,22 21 0,-43 0 0,-20 0 16,62 0 0,-63-21-16,1 21 0,41 0 15,-42 0-15,22 0 0,-22 0 16,0 0-16,85-21 15,-64 21-15,0 0 0,-20 0 16,20 0-16,43 0 16,-43 0-16,-21 0 0,21 0 15,-20 0-15,83 0 16,-83 0-16,-1 0 0,0 0 16,0 0-16,64 0 15,-43-21 1,-21 21-16,64 0 15,-43-22 1,-21 22-16,1 0 16,-1 0-1,0 0-15,0 0 32,0 0-32,-21 22 31,21-22-31,-21 21 0,22 0 15,-22 0-15,0 0 16,0 0-16,0 1 16,21-1-16,-21 0 0,0 0 15,0 0-15,21 0 0,-21 22 0,0-22 16,0 0-16,0 0 0,21 43 16,0-43-16,-21 0 0,0 64 15,21-64-15,-21 21 16,43 43-16,-43-43 0,0 1 15,21 41-15,0-41 0,-21-1 16,21 43-16,22 20 16,-43-62-16,0-1 15,21 43 1,-21 105 0,0-147-16,21 20 0,-21 22 15,0-43-15,0 64 16,0-64-16,0 1 0,0 41 15,0-41-15,0 41 16,0-20-16,0-22 0,21 127 16,-21-126-16,0 105 15,0-106-15,0 43 16,0-22-16,0 64 16,0-84-16,0 20 0,0-20 15,0-1-15,-42 148 16,42-63-1,0-84-15,-21-1 16,21 0-16,-22-20 0,22 20 16,-42 64-16,42-64 15,-42 106 1,42-63-16,-21-43 16,21-21-16,-22 22 0,1 20 15,21-42-15,-21 22 0,21-22 16,0 21-16,0-21 0,-42 43 15,42-43-15,-21 0 0,21 43 16,-22-22-16,22 0 0,-21 22 16,0-22-16,21 1 0,0-1 15,0-21-15,-21 21 0,0 64 16,21-85-16,0 22 16,0-1-16,0 0 0,0-20 15,0-1-15,-21 0 0,21 64 16,0-22-1,0-42-15,-22 22 32,22-22-32,0 0 31,0 0-31,0 0 31,0 0-15,0 1 15,0-1-15,-21-21-16,21 21 0,-21 0 15,21 0 1,0 0-16,-21-21 16,21 22-16,0-1 15,-21-21-15,21 21 0,0 0 16,-21-21-1,21 21-15,-22-21 16,22 21 0,-21-21-1,0 0 1,21 22 0,-42-22-1,21 0-15,-1 0 0,1 0 16,0 0-16,-42 21 15,20-21-15,1 0 16,0 0-16,-85 0 16,21 0-1,63 0-15,-62 0 16,-65 0 0,128-21-16,-85-1 15,-64 1 1,149 21-1,-85 0-15,-21 0 16,106 0-16,-22 0 16,-63 0-1,21 0-15,64 0 0,0 0 16,-85-21 0,84 21-16,-63 0 15,64 0-15,-85 0 16,85 0-16,-1 0 0,-126 0 15,21-21 1,106 21-16,-22 0 0,-21 0 16,43 0-16,-43 0 15,43 0-15,-127 0 16,84 0 0,43 0-16,-149-21 15,107 21 1,41 0-16,1 0 15,-85 0-15,85 0 16,-22 0-16,22 0 16,-64 0-1,85 0-15,-64 21 16,43-21-16,21 0 0,-85 0 16,63 0-16,1 21 15,0-21-15,-22 0 16,43 0-16,0 0 0,0 0 15,0 0-15,-43 21 16,43-21-16,0 0 16,0 0-1,-1 0-15,1 0 32,0 0 14,42 0 33,0 0-64,1 0 1,-1 0-16,-21-21 0,21 21 0</inkml:trace>
  <inkml:trace contextRef="#ctx0" brushRef="#br0" timeOffset="183689.7">15769 3662 0,'0'-21'0,"-21"21"0,0 0 16,21-21-16,-21 21 15,21-22-15,0 1 16,-22 21 0,44 0 93,-22 21-109,21 1 0,0-22 16,0 21-16,0-21 0,22 42 15,-1-42-15,-21 21 0,21 0 16,43 22-1,-64-43-15,0 21 16,1-21-16,-1 21 0,42 0 16,-63 0-1,21-21-15,1 0 0,-1 22 16,42-1 0,-42-21-16,1 0 31,-22 21 16,-22-21-32,1 0-15,21 21 16,-21-21-16,0 0 0,0 21 0,0 0 16,-1-21-16,-20 22 15,21-1-15,-43 21 16,43-42-16,-21 21 15,0 0-15,20 1 16,1-22-16,0 21 0,0 0 16,0-21-16,-22 21 0,1 0 15,21-21-15,0 21 0,-22 1 16,22-22-16,-42 21 0,42 0 16,-1-21-16,1 0 0,0 21 15,0-21-15,0 21 16,0-21-16,-1 0 0,22 21 15,-21-21-15,42 0 47,1 0-47,-1-21 16,21 21-16,-21-21 0,22 21 16,-22-21-16,21 0 0,0 0 0,22-1 15,-22 1-15,128-63 16,-128 62-16,0 1 15,-21 0-15,22 0 0,41-21 16,-20 20 0,-64 1-16,21 0 15,0 21 1,-21-21 15,0 0 16,-21 21-47,0 0 0,0 0 16,0 0-16,21-21 0,-22 21 15,1 0-15,0-22 0,0 1 0,0 0 16,0 21-16,-22-42 16,22 42-16,0-21 0,0-1 15,0 1-15,-22 0 16,22 21-16,0-21 15,-21 0-15,20 21 0,-20-21 16,21 21-16,0 0 16,0 0-16,-1-22 0,1 22 15,42 0 63,1 0-62,-1 0-16,21 22 16,-21-1-16,43 21 15,-1 0 1,-42-42-16,43 43 16,-43-22-16,43 21 15,-43-21-15,42 22 16,-42-22-16,22 0 15,-22-21-15,0 0 16,-21 21-16,21-21 0,0 0 16,-42 0 31,0 0-47,0 0 15,0 0-15,0 0 0,-1 0 16,1 0-16,-42 21 15,42-21-15,-22 22 0,-20-1 16,20 0-16,22 0 0,-21 0 16,0 0-16,20 1 0,-62 20 15,63-21-15,-22 0 0,-20 0 16,20 1-16,-20-1 16,21 0-16,20 0 0,-20 0 15,-43 0 1,64-21-1,21 22 1,-21-22 0,21-22 93</inkml:trace>
  <inkml:trace contextRef="#ctx0" brushRef="#br0" timeOffset="-200386.32">16192 4318 0,'-21'0'157,"0"0"-157,0 0 15,0 0 1,0 0-1,-1 0 1,22 21 0,22-21 31</inkml:trace>
  <inkml:trace contextRef="#ctx0" brushRef="#br0" timeOffset="-199821.26">16214 4339 0</inkml:trace>
  <inkml:trace contextRef="#ctx0" brushRef="#br0" timeOffset="-196978.38">16319 4466 0,'0'-21'31,"0"0"0,0 0 1,-21 21 15,0 0-1,0 0-14,0 0-32,0 0 31,-1 0-15,1 0-1,0 0 1,21 21-1,-21-21-15,21 21 32,-21-21-32,0 0 15,-1 0 17,22 21-32,-21-21 15,0 0 1,0 0-1,21 21 1,-21-21-16,0 0 16,-1 22-1,1-22-15,0 0 16,0 0-16,0 21 16,0-21-16,-1 0 15,1 0-15,0 21 0,0-21 16,0 0-16,0 21 15,-1-21-15,1 0 16,0 21-16,0-21 0,-43 21 16,-20 1-1,63-22-15,-85 21 16,42 0 0,43-21-16,-106 21 15,106-21-15,-64 21 16,64-21-1,-42 21-15,41-21 0,1 0 16,-42 22-16,42-22 16,-43 21-16,43 0 15,-21-21-15,-22 0 0,43 21 16,-21-21-16,-22 0 16,43 21-16,-85-21 15,85 21-15,-21-21 0,20 0 16,-20 0-16,21 22 0,-43-22 15,43 21-15,0-21 0,-64 21 16,64-21-16,-21 21 16,21-21-16,0 21 0,-128 0 15,107-21-15,0 0 0,-22 22 16,1-22-16,20 0 16,-62 21-16,41-21 0,22 21 15,-64-21-15,64 21 0,-1-21 16,-20 0-16,20 21 0,1 0 15,-64-21-15,64 22 0,0-22 16,-107 21-16,86-21 16,-43 21-16,43-21 15,-1 0-15,-63 0 0,64 0 16,-64 21 0,63-21-16,1 0 0,-43 0 15,42 21-15,-147-21 16,147 0-16,1 21 15,20-21-15,-20 0 0,-107 0 16,107 22-16,-1-22 0,-41 21 16,62-21-16,-63 0 15,64 21-15,0-21 0,-64 0 16,64 21-16,-107-21 16,86 21-16,21-21 15,-22 0-15,22 21 0,-1-21 0,-126 22 16,127-22-1,-64 21-15,64-21 0,-1 21 16,-63 0-16,64-21 0,-85 21 16,85 0-1,-1-21-15,1 0 0,0 22 16,-1-22-16,1 0 0,-64 21 16,64 0-16,-106 0 15,105-21-15,1 0 0,0 21 16,-1-21-16,-105 21 15,106-21-15,0 22 0,-43-22 16,43 21-16,-22-21 0,22 21 16,-1-21-16,-20 0 0,-64 21 15,85-21-15,-22 0 0,22 21 16,-1-21-16,1 0 0,-21 21 16,20-21-16,1 0 15,-22 22-15,43-1 0,0-21 16,0 21-16,-21-21 0,20 0 15,-41 42-15,42-42 16,-22 21-16,43 1 16,-21-22-16,-21 21 15,21 0-15,0-21 0,-1 0 16,1 21-16,0-21 16,0 0-16,0 0 15,0 21-15,-1-21 0,-20 0 16,21 0-16,0 0 0,-22 21 15,22-21-15,0 0 0,-64 22 16,43-22-16,21 0 0,-43 21 16,22-21-16,-21 0 15,20 21-15,22-21 0,-42 0 16,41 21-16,1-21 0,-21 0 16,0 21-16,20-21 15,-20 0-15,21 0 0,0 21 16,0-21-16,-1 0 0,1 0 0,-21 22 15,21-22-15,0 0 16,-22 21-16,22-21 16,-21 0-1,21 0-15,-22 21 0,22-21 16,-42 0 0,41 0-16,1 21 15,-21-21 1,21 0-16,0 0 15,21 21-15,-22-21 16,1 0-16,0 0 16,0 0-16,21 21 15,-21-21 1,0 0 0,-1 0 15,22 22-31,-21-22 0,0 0 15,21-22 79,0 1-94,21 0 16</inkml:trace>
  <inkml:trace contextRef="#ctx0" brushRef="#br0" timeOffset="-196513.65">5778 5969 0,'0'-21'0,"22"21"31,-22 21 0,-22 0-15,1 0-16,0 1 0,0-1 0,0 0 15,-22 21 1,22-21-16,0 1 0,0-1 16,0 0-16,0-21 0,-22 63 15,22-63-15,0 22 0,0-22 16,0 0-1,-1 0 1,44 0 15,-1 0-31,0 0 16,0 0-16,21 0 0,-20 0 16,-1 0-16,0 0 0,21 21 0,22 0 15,-43 0-15,21 0 16,1-21-16,-22 21 15,0-21-15,-21 22 0,21-22 16,-21 21-16,0 0 31,21-21-15</inkml:trace>
  <inkml:trace contextRef="#ctx0" brushRef="#br0" timeOffset="-195806.29">7091 6138 0,'0'0'0,"-21"0"0,42-21 47,0 21-47,0 0 16,0 0-16,22 0 0,-22-21 0,63 21 15,-62 0-15,62-21 16,-41 21-16,-1 0 0,21 0 16,-20 0-16,20-21 15,-84 21 16,0 21-15,0-21-16,0 0 16</inkml:trace>
  <inkml:trace contextRef="#ctx0" brushRef="#br0" timeOffset="-195506.46">7408 6138 0,'-21'0'47,"0"0"-47,21 22 15,0-1-15,0 0 0,-21 0 16,21 0-16,0 0 0,-21 43 16,21-1-16,0 43 15,-22-63 1,1-1-16,0 43 15,21-64 1,0-42 31,0-1-47,21 1 16,0 21-16</inkml:trace>
  <inkml:trace contextRef="#ctx0" brushRef="#br0" timeOffset="-195074.71">7662 6244 0,'0'0'0,"21"0"0,1-21 0,-1 21 15,-42 0 17,-1 21-32,1 0 15,-21 22-15,21 41 16,0-41-16,21 41 15,0-41 1,-22 20-16,22-42 16,0 22-1,64-43-15,-22 0 16,85-21 0,-84-1-16,-1 1 0,0 0 15,1-21-15,41-43 16,-63 64-16,1-21 0,-22-22 15,0 22-15,0-1 16,-22 22-16,1 0 0,-42 0 16,42 21-16,-1-21 0,-41 21 15,42 0-15,0 0 0,-22 21 16,22-21-16,0 21 16,-21 0-16,42 0 15,-22 1-15,22-1 0,0 0 16,22-21-1,-1 0-15,0 0 16</inkml:trace>
  <inkml:trace contextRef="#ctx0" brushRef="#br0" timeOffset="-193861.43">8297 6011 0,'21'-21'0,"-42"42"15,42-63-15,-21 63 31,0 0-15,-21 1-16,21-1 0,-21 0 16,21 21-16,0-21 0,-42 64 15,21-43-15,21-20 0,0 20 16,0-21-16,-43 64 16,43-64-16,0 0 0,-21 21 15,21-63 16,0 0-15,0 0-16,21 0 16,-21 0-16,0-1 0,21-20 15,1 21-15,-1 0 0,-21 0 0,21-1 16,0 1-16,0 21 0,0-21 16,-21 0-16,43 0 15,-22 21-15,0 0 16,0 0-16,-21 21 15,0 0 1,-21-21-16,0 21 0,-21 0 16,20 1-16,1-22 0,0 21 15,0 0-15,0 0 0,-22-21 0,1 42 16,21-20-16,21-1 0,-21 0 16,21 0-1,0 21-15,0-20 16,42-1-16,0-21 15,-20 0-15,105-21 16,-85-1 0,21 1-16,-20 0 15,41-64 1,-41 64-16,20-42 0,-63 42 16,21-64-1,-21 64 1,-21 0-1,-21 42 1,21-21-16,-22 63 16,43-42-16,-21 1 0,21 20 15,0-21-15,0 21 16,0-20-16,0-1 0,0 21 16,21-21-16,22-21 15,-22 0 1,42 0-16,43-42 15,-63 21-15,-22 0 16,42-22 0,1-20-16,-64 42 15,21-1-15,0-41 16,-21 84 15,0 0-15,-21-21-16,0 21 0,21 1 15,-21-1-15,21 0 0,-22 21 16,1-21-16,21 1 0,-21-1 16,0 21-1,21-63 17,0 0-17,0 0-15,0-1 0,0 1 16,42-42-16,1-1 15,-22 43-15,127-64 32,-106 64-32,64-21 0,-21 42 31,-64 0-31,42 42 16,-63-21-16,0 1 0,0 20 15,-21 43 1,21-64-16,-21 0 0,0 42 15,-21-20 1,20-22-16,22 0 16,0-42 15,0 0-31,0 0 16,22-1-16,-1 1 0,0-21 15</inkml:trace>
  <inkml:trace contextRef="#ctx0" brushRef="#br0" timeOffset="-193546.62">9969 5990 0,'0'0'0,"0"-21"0,0 0 15,0 0 1,0 42 15,0 0-31,-21 0 0,21 0 16,-21 1-16,21-1 0,-21 0 0,21 21 15,-21 1-15,-22-1 16,43-21-16,-21 0 16,0 0-16,21 1 0,0-1 0,-21 0 15,0-21 1,42 0 15,0 0-31,-21-21 16,21 21-16</inkml:trace>
  <inkml:trace contextRef="#ctx0" brushRef="#br0" timeOffset="-193322.48">9694 6287 0,'-21'0'0,"42"0"0,-63 21 0,21-21 15,0 0-15,21 21 0,21-21 47,0 0-47,21 0 0,-21 0 16,1 0-16,-1 0 0,21 0 0,43-21 16,-64 21-16,0 0 15,21-21-15,-20 21 16,-22-22-16,21-20 15,-21 21-15</inkml:trace>
  <inkml:trace contextRef="#ctx0" brushRef="#br0" timeOffset="-193078.62">9694 5948 0,'0'0'0,"-42"0"0,21 0 16,21-21-16,-21 21 15,-1 0-15,22-21 16,43 21 0,63-22-1,-64 22-15,-21 0 0,43-21 16,-1 21 0,-42 0-16,0 0 15,1 0-15,-1 0 16,0 0-1</inkml:trace>
  <inkml:trace contextRef="#ctx0" brushRef="#br0" timeOffset="-192781.79">10435 5821 0,'0'0'0,"0"-21"0,0 42 32,0 0-32,0 0 15,0 0-15,0 1 0,0-1 16,0 0-16,-21 21 0,21-21 0,-21 1 16,21-1-16,0 0 0,0 21 0,-21-21 15,-22 64 1,43-64-1,0 0-15,21-42 47</inkml:trace>
  <inkml:trace contextRef="#ctx0" brushRef="#br0" timeOffset="-192397.64">10372 5884 0,'-22'0'0,"44"0"0,-65-21 0,22 0 16,21 0-16,0 0 15,0 0 1,0-1-16,21 22 0,0 0 16,22-21-16,-22 21 0,42 0 15,-41 0-15,20 0 16,43 0-16,-22 21 15,-42 1-15,22-1 16,20 42-16,-63-20 16,0-22-16,0 42 0,0-42 15,0 22 1,0-22-16,-63 42 16,41-41-16,-20-22 0,0 42 15,-85-21 1,42 0-1,64-21-15,0 0 0,-22 21 16,22-21 0,21-21-1,0 0-15</inkml:trace>
  <inkml:trace contextRef="#ctx0" brushRef="#br0" timeOffset="-190414.57">5313 7662 0,'-21'0'0,"42"0"0,-64 0 16,22 0 0,0 0-1,0 0-15,21-21 31,21 21 16,0 0-47,0 0 0,1 0 16,-1 0-16,21 0 0,-21 0 16,22 0-16,-1 0 0,0 0 15,64 0-15,-64 21 0,276-21 16,-170 22-1,-42-22-15,296 21 16,-275 0 0,0-21-16,-21 0 0,21 21 15,275 0 1,191 0-16,-445 1 16,318-22-1,-1 42 1,-317-42-16,360 21 15,-338-21-15,-1 0 0,191 21 16,-170-21-16,361 0 16,-361 21-16,-20-21 0,20 0 15,-21 0-15,361 0 16,-361 0-16,21 0 0,149 0 16,148 0-1,-318 0-15,297 0 16,-318 0-16,275 0 15,-296 0 1,276 0 0,-107 0-16,-211 0 15,-1 0-15,43 22 16,-84-22-16,105 0 16,-106 0-16,0 0 0,22 0 15,126 21 1,-147 0-16,105 0 15,0 0 1,-63-21 0,-43 0-16,64 21 15,-64-21-15,106 22 16,-84-22-16,42 0 16,-43 0-16,85 21 15,-105-21-15,41 0 16,1 0-1,-64 0 1,-21-21 62,0-1-15,0 1-63,0 0 0,0 0 15</inkml:trace>
  <inkml:trace contextRef="#ctx0" brushRef="#br0" timeOffset="-189921.85">17462 7726 0,'-21'0'0,"42"0"0,-42-21 15,0 21-15,0 0 16,21-21-16,0 42 31,0 0-15,0 0-16,21 21 15,0-20-15,43 41 16,-22-21-16,43 43 16,-43-64-16,64 64 15,-85-64-15,43 21 16,-43-42-16,0 22 16,21-22-16,-21 21 0,1-21 15,-44 21 16,1-21-31,-21 0 16,0 21-16,-1-21 0,1 21 16,-149 22-1,128-22-15,-128 42 0,149-63 16,-64 43 0,64-22-16,0-21 0,-43 21 15,64 0-15,0-21 0,-22 0 16,1 21-1,63-21 17,21 0-32,-20 0 0</inkml:trace>
  <inkml:trace contextRef="#ctx0" brushRef="#br0" timeOffset="-188713.7">19029 9462 0,'0'0'0,"-21"0"0,-1 0 0,1 0 0,-21-22 16,21 22-16,0 0 15,-1 0-15,1 0 16,-63-21-16,41 21 15,-20 0-15,20 0 16,-105-21-16,106 21 16,-43 0-16,22 0 0,20 0 15,-62-21 1,-171 21-16,192 0 16,-213-21-1,192 21-15,-22 0 0,21 0 16,-21 0-16,-381-43 15,360 22-15,-233 0 16,232 0-16,-147 0 16,169 0-16,-21-1 0,-148 1 15,126 0-15,-295-42 16,295 41-16,1 1 16,0 0-16,-1 0 0,1 21 0,-339-64 15,339 43-15,-170 0 16,191 0-16,-22 0 15,-147 0-15,148-1 0,-1 1 16,-147 0-16,147 0 16,22 0-16,-169 0 0,169 21 15,-1-22-15,1 22 0,0 0 16,0-21-16,-106 0 16,106 21-16,21 0 0,-127-21 15,127 21-15,21 0 0,-127-21 16,106 21-16,21 0 0,-127-21 15,128 21-15,-1 0 0,-106 0 16,127-22-16,-84 22 16,84 0-16,1 0 0,-64-21 15,84 21-15,-211-21 16,106 21 0,105 0-16,-126 0 15,41-21 1,107 21-16,0 0 15,-43 0-15,-63 0 16,106 0-16,-1 0 16,-126-21-1,42 21-15,85 0 0,20 0 16,-41 0 0,42 0-16,-43 0 15,43 0-15,-64 0 16,64 0-16,0 0 0,-21 0 15,21 0-15,-1 0 0,-20-21 16,21 21-16,0 0 0,0 0 16,21-22 171,21 22-171,0-21-16,0 0 0</inkml:trace>
  <inkml:trace contextRef="#ctx0" brushRef="#br0" timeOffset="-188196">5397 8107 0,'0'0'0,"22"-21"15,-22 0 1,0-1-1,0 44 17,0-1-17,-22 0-15,1 21 0,0-21 16,0 1-16,-21 41 16,-1-42-16,-20 22 15,20-22-15,1 0 0,-43 21 16,43-21-16,21 1 0,-85-1 15,85-21-15,0 0 16,0 0-16,-1 0 16,22-21-1,0-1 1,22 22-16,-1 0 0,0 0 16,0 0-16,0 0 0,0 0 15,1 22-15,62-1 16,-63 0-16,1 0 15,62 21-15,1 22 16,-64-43 0,0 0-16,22 22 15,-22-22-15,0 21 0,0-21 16,-21 0-16,0 1 16,0-1-1,21 0-15,-21-42 31,21 0-31,-21-1 0,22 1 0,-22 0 16</inkml:trace>
  <inkml:trace contextRef="#ctx0" brushRef="#br0" timeOffset="-187990.7">5461 8657 0,'-21'0'31,"42"0"94,0-21-125</inkml:trace>
  <inkml:trace contextRef="#ctx0" brushRef="#br0" timeOffset="-185590.08">8996 7620 0,'0'0'0,"21"0"16,0-21-1,0 0 1,0 0-16,1-1 0,20 1 0,64-85 16,-85 85-1,0 0-15,-21 0 0,0-21 16,0-1 0,0 22-16,-21 21 0,0 0 15,-85 0 1,85 0-16,-22 0 0,-20 42 15,42-42-15,0 22 0,-1 20 16,1 43 0,21-64-16,0 0 0,21 21 0,1-21 15,-1 1-15,21 41 16,-21-42-16,0 0 0,-21 22 16,0-22-16,0 0 0,0 0 15,0 0-15,-21 1 16,0-22-16,0 0 0,0 21 0,-85-21 15,85 0-15,0 0 16,-22-21-16,22-1 0,0 1 16,-21 0-16,20 0 15,1-21-15,0-1 0,21 22 16,0-21 0,0 21-16,0 42 31,0 0-31,0 0 0,21 0 15,0 0-15,22 43 16,-22-43-16,21 21 16,-21-42-16,106 43 15,-21-43 1,-63 0-16,105-21 16,21-22-1,-148 22-15,64-64 16,-64 22-1,-21 21-15,0 20 16,0-20-16,-21 42 31,0 0-31,0 21 0,-1 0 0,1 1 16,0 20 0,21 0-16,0-21 0,-21 1 15,21-1-15,0 0 0,0 21 16,0-21-16,0 1 0,0-1 15,21-21-15,0 0 0,22 0 16,-22 0-16,63 0 16,-41 0-16,-22-21 0,42-1 15,22-41 1,-64 42-16,0 0 0,22-43 16,-43 43-16,21 21 15,-21-42-15,0 63 31,-21 0-31,21 0 16,-21 0-16,21 0 16,-22 22-16,1-22 15,21 0-15,-21 21 16,0-42 0,42-21 15,0 21-31,0-21 15,-21 0-15,22 0 0,20-22 16,-21 22-16,64-42 16,-22 42-1,-20 21 1,-43 21-16,0 0 16,21 42-1,0-41-15,-21-1 0,85 63 16,-43-62-1,-21-1-15,106 21 16,-85-42 0,1 0-16,20 0 0,-20 0 15,20 0-15,-42-21 16,64-21 0,-64-1-16,21-20 15,-42 20-15,0 22 0,0-21 16,0 21-16,0 0 0,-21-22 15,0 22-15,0 21 0,-43 0 16,-20 21 0,41 0-16,22 1 0,-21 20 15,0 64 1,42-85-16,0 21 16,0-21-16,0 1 0,21-1 15,0 0-15,0-21 16,0 0-16,0 0 0,1 0 15,20 0-15,64-64 16,-85 43 0,0 0-16,43-42 15,-1-43-15,-42 63 16,0-20-16,1 21 0,20-64 16,-21 63-16,-21-41 15,21 41-15,-21 22 16,0 64-1,0-22-15,-42 63 16,42-20-16,-64 63 16,64-64-16,0-20 0,-21-1 15,21-21-15,-21 106 16,21-63 0,0-43-16,21-21 15,0 0-15,85 0 16,-63-21-16,-1 0 15</inkml:trace>
  <inkml:trace contextRef="#ctx0" brushRef="#br0" timeOffset="-185354.46">11896 7239 0,'0'0'0,"0"-21"0,0-21 15,-22 63 1,1 21-16,0-21 15,21 0-15,-21 22 0,-21 84 16,-1 0 0,22-106-16,0 21 0,0 22 15,0-43-15,-1 42 16,22-41-16,0-1 16,22-42-1,-1 21 1</inkml:trace>
  <inkml:trace contextRef="#ctx0" brushRef="#br0" timeOffset="-183078.11">11705 7599 0,'0'0'0,"0"-42"0,0-1 16,21-105-1,43 42-15,-43 64 16,0 21-16,43-43 16,-1 43-1,22 85 1,-85-43-16,0 0 0,0 42 15,0-20-15,-64 41 16,-63 1 0,85-85-16,21 21 15,0-21-15,-1 0 0,-20 0 16,21 0 0,21 21 15,0 1-31,0-1 15,21 0-15,-21 0 16,21 21-16,0-20 16,-21-1-16,64 21 0,-43-42 15,43 21-15,-22-21 16,21 0 0,107 0-1,-128 0-15,0-21 0,1 0 16,-22 0-16,21 0 0,43-64 15,0-42 1,-85 106-16,21-22 16,-21 1-1,-21 42-15,-22 42 16,1 43 0,21-64-16,0 85 15,21-64 1,0 1-16,21 20 15,63-20 1,-41-43 0,41 21-16,-20-21 15,84 0-15,-106 0 16,22-21-16,21-22 16,-22 22-16,-21 0 0,22-21 15,-22 20-15,-21-20 0,1 21 16,-22 0-16,0 0 0,0-22 15,0 22-15,-22 0 0,-41 21 16,21 0-16,-1 0 0,-20 0 16,20 0-16,-20 42 15,21-21-15,20 1 0,-41 62 16,42-63-16,21 1 0,0-1 16,0 0-16,0 0 15,0 0-15,0 0 0,21-21 16,0 0-16,0 0 15,22 0-15,-22 0 0,0 0 16,64-63-16,-22-1 16,-42 43-16,0 0 15,22-42 1,-43 41-16,21-41 16,-42 84-1,21 0 1,-21 0-16,21 22 0,-22-22 15,1 0-15,-21 85 16,21-64-16,0 1 0,-1 20 16,1-21-16,-21 85 15,42-84-15,-21 41 16,21-62-16,0 83 16,0-83-16,0-1 0,21 0 15,0-21 1,21 0-16,43-21 15,-64 0-15,22-1 0,20-62 16,-21 41 0,85-126-16,-84 127 15,41-85-15,1 42 16,-43 0 0,-20 43-16,-1 0 0,0-22 15,-21 85 16,0 1-31,-21-1 0,0 21 16,-1 64 0,-20-21-1,42-64-15,0 0 0,0 21 16,21-21 0,64-21-1,-64-21 1,21-21-16,-20 21 0,83-64 15,-62 0 1,-22 43 0,-21 21-16,21-21 0,-21 20 31,-21 22-15,0 43-1,0-22-15,-1 64 16,22-43-1,0-21-15,0 43 16,0-43-16,0 0 0,22-21 16,-1 21-16,0-21 15,0 0-15,0 0 0,43 0 16,-43-21-16,64-21 16,-64 20-16,42-41 15,-42 42-15,1 0 0,20-64 16,-42 64-1,0 0-15,0-1 0,-21 22 16,0 0-16,-1 0 16,1 22-16,21-1 0,-21 0 15,0 42 1,21 1 0,0-43-16,0 0 0,0 0 15,42 22 1,-21-22-16,43-21 15,-1 0 1,-41 0-16,-1-21 0,85-22 16,-22-20-1,-41 21-15,-1-1 16,-42 22-16,0 0 0,0-43 16,-64 64-1,43 0-15,-21 22 16,42 20-1,0-21-15,0 64 32,21-22-32,-21-42 15,21 22 1,-42-64 15,0 21-15,21-22-1,0 44 17,21-22-17,0 0-15,0 0 0,43 21 16,-1-21 0,-41 0-16,-1 0 15,21 0-15,43-43 16,-64 22-16,0 0 15,43-42-15,-43 41 16,0-20-16,42-43 0,-41 43 16,-1 0-16,21-64 0,-42 64 15,0-1-15,21 1 0,-21 0 16,0 20-16,21 1 16,-21 42-1,-42 43 1,21-22-16,-21 85 15,42-84-15,-43 84 16,43-85-16,-21 85 16,21-64-1,0-41-15,0 20 16,21-42 0,22 0-1,-22 0-15,63-42 16,-62 20-16,-1 1 15</inkml:trace>
  <inkml:trace contextRef="#ctx0" brushRef="#br0" timeOffset="-182864.23">15134 7345 0,'0'0'0,"-21"0"0,0 0 16,0 0-16,42 21 31,0-21-31,21 0 0,1 21 0,-1-21 15,0 0-15,1 0 16,20 0-16,64 21 16,-85-21-16,1 0 0,-1 0 15,-21 0-15,0 0 0,-42 0 32,-21 0-32,-22 0 15</inkml:trace>
  <inkml:trace contextRef="#ctx0" brushRef="#br0" timeOffset="-182090.59">8382 8065 0,'0'-22'16,"0"44"15,0-1-31,-21 0 0,21 21 16,-21-21-16,-1 22 0,22-1 15,-21 0-15,0 1 0,21 41 16,-63 43 0,63-105-16,-43 20 15,43-21-15,-21 0 0,21 0 16,0 1-16,0-44 31,0 1-31,0 0 16,0-21-16,21 21 0,0-1 15</inkml:trace>
  <inkml:trace contextRef="#ctx0" brushRef="#br0" timeOffset="-180113.69">8234 8192 0,'0'0'0,"0"-22"0,21-20 0,-21 21 16,21 0-16,0-22 16,0 22-16,1 0 0,-1 0 0,0 21 15,0 0-15,21 0 16,-20 0-16,20 0 0,-21 21 15,0 0-15,0 0 0,22 1 16,-43 20-16,0-21 0,0 21 16,-21-20-16,-1-1 0,-41 21 15,21-21-15,-1 0 0,-20 22 16,20-43-16,-20 21 16,42-21-16,0 0 0,-22 0 15,64 21 32,1 0-47,-22 0 0,21 1 0,0-1 16,0 0-16,-21 0 15,42 21-15,-42-20 16,22-22-16,-1 21 16,0 0-16,21-21 0,-21 0 15,1 0-15,41 0 16,-42 0-16,22 0 0,62-21 15,-62 21-15,20-43 16,-20 22-16,-22 0 0,42-21 16,-42 21-16,1-1 0,-22-41 15,0 42-15,0 0 0,0-1 16,0 1-16,-43 21 16,22 0-16,0 0 0,-21 43 15,-43 41 1,64-41-16,21 20 15,0-42-15,0 0 16,0 1-16,0-1 0,21 0 16,0-21-16,0 21 0,0-21 0,1 0 15,20 0-15,0 0 0,-21 0 16,43-21 0,-22 21-16,-21-21 0,43 0 0,-43-1 15,0 1-15,22-21 16,-22 21-16,21-22 15,-42 22-15,0 0 0,21 21 16,-21-21-16,21 21 0,-21 21 31,0 0-31,0 22 16,0-22 0,22-21-1,-1 0 1,-21-21-1,0-1-15,0 1 16,0 0-16,0 0 16,0 0-1,-21 21 1,-1 0 0,1 0-16,0 42 15,0-42-15,0 21 0,0 0 16,-1 1-16,22-1 0,0 42 15,0-42-15,0 1 0,0 20 16,0-21-16,0 0 0,0 0 16,22 1-16,-1-22 0,21 0 15,-21 21-15,0-21 0,43 0 16,-22 0-16,-21 0 0,106-43 16,-84 43-1,-1-21-15,-21 0 0,22 0 0,20-43 16,-42 43-16,-21 0 15,21 0-15,-21 0 0,0-22 16,-21 43 0,0 0-16,0 0 0,0 0 15,0 22-15,-1-1 16,1 0-16,0 0 0,21 0 16,-21 0-16,21 22 15,0-22-15,0 21 16,0-21-16,0 1 15,21-22-15,0 21 0,0-21 0,1 0 16,-1 0-16,0 0 0,21 0 16,-21 0-16,22-21 0,41-1 15,-62 1-15,41-21 16,-42 21-16,0 0 0,1-1 16,-1 1-16,-21 0 0,21 21 15,-21 21 16,-21 0-31,21 1 16,-21-1-16,21 0 0,-22 0 16,22 0-16,0 0 0,0 1 15,0-1-15,22-21 32,-1 0-32,0 0 0,0 0 15,0 0-15,0 0 0,43-21 16,-43-1-16,0 22 15,0-21-15,1 0 0,-1 0 0,21 0 16,-42 0-16,0-1 0,21 22 16,-21-21-16,0 42 31,0 1-31,0-1 16,-21-21-16,21 21 0,0 0 15,0 0-15,0 0 16,0 1-1,21-22 1,0 0-16,1 0 0,-1 0 16,0 0-16,0 0 0,0 0 15,22-43-15,-22 43 16,0-21-16,21 0 16,-42 0-16,43-43 0,-43 43 15,0 0 1,0 42 15,-22-21-31,1 21 16,21 0-16,0 1 0,-21-22 15,21 21-15,-21-21 0,21 21 0,0 0 16,0 0-16,0 22 16,0-22-16,0 0 15,21 0-15,0-21 0,0 0 16,43 0-1,-22 0-15,-21 0 16,64-21-16,-64 0 16,43 0-16,-43-1 15,0 22-15,21-42 0,-20 21 16,-1 0-16,-21-22 0,0 22 16,0 0-16,-21 21 15,-1 0-15,1 0 16,0 0-16,0 42 15,0-20-15,0 41 16,21-42-16,0 0 0,0 1 16,0-1-16,0 0 15,21 0-15,0-21 0,21 0 16,1 0-16,-22 0 0,85 0 16,-85-21-1,42 0-15</inkml:trace>
  <inkml:trace contextRef="#ctx0" brushRef="#br0" timeOffset="-179916.3">10562 8297 0,'0'0'0,"-42"0"0,21 22 0,-1-22 15,1 0-15,0 0 16,21 21-1,21-21 1,0 0-16,1 0 16,-1 0-16,0 0 0,0 0 0</inkml:trace>
  <inkml:trace contextRef="#ctx0" brushRef="#br0" timeOffset="-179344.6">12213 8297 0,'0'-21'0,"0"42"0,0-63 16,-21 63-1,0 0 1,21 1-16,-21-1 15,-1 21-15,1 0 0,0 22 16,0-22-16,0-21 0,0 43 16,-1-22-16,-20 43 15,42-64-15,-42 43 16,42-43-16,0-42 31,0-1-15,21 1-16</inkml:trace>
  <inkml:trace contextRef="#ctx0" brushRef="#br0" timeOffset="-178930.83">11980 8424 0,'0'0'0,"0"-21"0,0 0 16,0-64-16,0 64 16,21 0-16,43-21 0,-43 21 15,21-1-15,43 1 16,-64 21-16,64 0 15,-43 21-15,1 1 0,20 20 16,-42-21-16,0 64 16,-21-64-16,0 21 0,-42 1 15,-64 20 1,64-42-16,-22-21 0,-20 21 16,41-21-16,1 0 0,-21 0 15,41 0-15,1 0 16,0 0-16,21-21 15,0 42 17,0 1-32,21-1 15,0 0-15,-21 0 0,22 0 16,-1 64-16,0-64 16,-21 0-16,42 0 15,-42 1-15,43-1 0,-22-21 16,21 0-1,-21 0-15,0 0 0,22 0 16,-22-21-16,42-22 16</inkml:trace>
  <inkml:trace contextRef="#ctx0" brushRef="#br0" timeOffset="-178334.18">12509 8700 0,'22'-22'46,"-1"1"-46,0 21 16,0-21-16,0 21 16,0-21-16,1 0 15,-1 0-15,-21-1 0,21 22 16,-42 0 15,0 0-31,-1 0 0,1 22 0,0-1 16,0 0-16,0 0 0,0-21 15,-1 42-15,1-20 0,-21 20 16,42-21-16,0 21 16,0-20-16,0-1 15,21-21-15,0 21 0,43-21 16,-43 0-16,42 0 16,-20 0-16,-1-21 0,106-22 15,-84 22 1,-22 0-16,0 0 0,1 0 0,63-43 15,-106 43-15,0 0 16,-22 21 0,1 0-1,0 0-15,0 0 0,0 0 16,0 21-16,-1-21 0,22 21 0,0 0 16,0 43-1,22-1 1,-1-63-16,42 43 15,-63-22-15,21 0 0,-42-21 32,0 0-17,-21 0-15,21 0 0,-1 0 0,1 0 16,0 0-16,-21-21 16,21 21-16,42-21 31,21 21-31,-21-21 0,22 21 15,-1 0-15</inkml:trace>
  <inkml:trace contextRef="#ctx0" brushRef="#br0" timeOffset="-177980.38">13589 8615 0,'0'0'0,"0"-21"16,0 0-16,-21-1 15,0 22 1,-1 0-16,1 0 15,0 22-15,21-1 16,-21 0-16,0 0 0,0 43 16,21-22-16,-22 0 0,1 22 15,21-22-15,-21 0 0,0 22 0,21-22 16,-21 22-16,0-1 0,-1 107 16,22-107-16,-21 1 0,0-1 15,21-21-15,-63 149 16,63-149-16,-43 85 15,22-106-15,21 22 16,0-64 15,0-1-31,0 1 0,21 0 16,0-21-16,43-43 0,-43 43 16,21-22-16,-20 22 0,20-22 15,-21 1-15</inkml:trace>
  <inkml:trace contextRef="#ctx0" brushRef="#br0" timeOffset="-177710.53">13462 8657 0,'0'-42'0,"0"84"0,0-105 0,21 20 15,0 43-15,0-21 0,1 21 16,-1 0-16,0 0 0,42 0 16,-41 0-16,62 43 15,-63-22-15,22 0 0,-22 0 16,-21 21-16,0-20 0,0 83 15,0-83-15,-42 20 16,20-21-16,1 0 16,-42 0-16,42-21 15,-22 22-15,1-22 0,21 0 0,0 0 16,21-22 15,21 22-31,0-21 0,0 21 16,0-21-16,85-21 15,-85 42-15</inkml:trace>
  <inkml:trace contextRef="#ctx0" brushRef="#br0" timeOffset="-177033.91">14182 8615 0,'0'-21'0,"-22"21"15,1 0-15,0 0 0,-21 21 16,21-21-16,-1 21 15,1 0-15,0 0 16,0 22-16,21-22 0,0 0 16,0 21-16,0-20 15,0-1-15,21-21 16,0 0-16,0 0 0,1 0 16,20 0-1,-21 0-15,0-43 0,-21 22 16,0 0-16,21-21 15,-21 21-15,0-22 16,22 22-16,-22 0 0,21-21 16,42 20-1,-42 22-15,22 0 16,-22 0-16,21 22 16,-21-22-16,-21 21 0,22 21 15,-1 43 1,-21-64-16,0 0 0,0 21 15,0-20-15,0-1 16,-43 21-16,22-42 16,0 0-1,21-21 1,0 0 0,0 0-16,0-1 15,21 1-15,0-21 0,1 0 16,-1 20-16,42-20 15,-42 21-15,1 0 0,41-22 16,-42 43-16,43 0 16,-43 0-16,0 0 0,0 43 15,-21-22-15,0 42 16,0-41-16,0 20 0,-42 0 16,21 1-16,0-22 0,-1 21 15,1-42-15,0 42 16,42-42 31,0-21-47,1 0 0,-1 0 0,0 0 15,0 21-15</inkml:trace>
  <inkml:trace contextRef="#ctx0" brushRef="#br0" timeOffset="-176660.13">15134 8594 0,'0'0'0,"0"-21"0,0-1 15,-21 22 1,0 0 0,0 0-16,-22 0 0,1 22 15,21-1-15,0-21 0,-1 21 16,1 0-16,21 0 16,0 0-16,0 1 15,0-1-15,43 0 16,-22-21-16,21 21 15,-21-21-15,0 0 16,-21 21-16,22-21 0,-22 21 16,0 1-16,0-1 15,-22-21 1,1 21-16,0-21 16,0 0-16,0 0 0,0 0 15,-1 0-15,1 0 0,0 0 16,21-21 15,0 0-15,21 21-16,0-22 0,1 22 15,-1-21-15</inkml:trace>
  <inkml:trace contextRef="#ctx0" brushRef="#br0" timeOffset="-176278.84">15219 8763 0,'63'0'16,"-42"0"-16,1 0 15,20-21-15,-21 0 0,0 0 16,22-1-16,-22 22 16,-21-42-16,21 21 15,-21 0-15,0 0 16,0-1-16,0 1 15,-42 21 1,20 0-16,1 21 0,-63 22 16,62-22-16,1 0 15,0 21-15,0-20 0,0 62 16,21-63-16,0 1 0,0-1 16,0 0-16,0 0 0,42 0 15,-21-21-15,22 0 16,-22 0-16,42 0 15,-20 0-15,-22 0 0,0-21 16,0 21-16,0 0 0,-21-21 16,21 21-1,-21-21-15,22 0 0,-1 21 16</inkml:trace>
  <inkml:trace contextRef="#ctx0" brushRef="#br0" timeOffset="-176081.95">15748 8932 0,'-21'0'78,"0"0"-78,-1 22 15,1-22-15</inkml:trace>
  <inkml:trace contextRef="#ctx0" brushRef="#br0" timeOffset="-158131">6096 5271 0,'0'0'0,"0"-22"16,-21 22-16,0 0 0,-1-21 15,1 21 1,21-21 0,0 0-16,0 0 15,21 0-15,1 21 0,-1 0 16,0-22-16,21 22 0,-21 0 15,1 0-15,20 0 0,-21 0 0,21 0 16,1 0-16,-22 0 16,0 22-16,0-1 0,0 0 0,22 0 15,-43 21-15,0-20 16,0-1-16,0 0 0,-21 0 16,-43 21-16,43-42 0,0 22 15,-43-1-15,43 0 16,0-21-16,0 0 0,0 0 15,-1 0 1,44 0 15,-1 0-31,0 0 16,0-21-16,0 21 16,0 0-16,64 0 15,-64 0-15,0 0 0,1 0 16,-1 0-16,0 0 0,42 42 15,-63-21 1,0 0-16,0 1 16,-21-1-16,0 0 15,-21 0-15,21 0 0,-22-21 16,1 43-16,0-43 16,20 0-16,-20 21 0,21-21 15,0 0-15,0 0 16,-1 0-16,1 0 15,0 0-15,0 0 16,0 0 0,21-21 15,0-1-31,0 1 0,21 0 16</inkml:trace>
  <inkml:trace contextRef="#ctx0" brushRef="#br0" timeOffset="-157368.83">6583 4890 0,'0'0'0,"-21"-22"0,21 1 16,-22 0-16,1 0 0,0 0 15,-64-22 1,85 22-16,-21 21 0,0 0 16,0 0-16,-64 0 15,64 0-15,0 0 0,-21 0 16,20 0-16,-62 64 16,41-43-16,1 0 0,21 21 15,-21-20-15,20 20 0,-83 64 16,41 21-1,43-106-15,0 21 0,-22 43 16,43-64-16,0 21 0,-21 22 16,0-22-16,21 1 15,-21-22-15,21 21 0,0 0 16,0 22-16,0-43 0,0 0 16,0 0-16,0 1 0,21 20 15,0-42-15,22 42 0,-22-21 16,0 1-16,42-1 0,-20 0 15,20-21 1,-20 21-16,-1-21 0,43 0 16,-43 0-16,85 0 15,-85-21-15,43 0 16,-43 21-16,1-21 0,84-22 16,-85 22-16,-21 0 15,21 0-15,-20 0 0,20-1 0,21-62 16,-41 63-16,-1-1 15,0-20-15,-21 21 0,21-43 16,-21 22-16,0 0 0,0-22 16,0 22-16,0 0 0,0-22 15,-21 22-15,-43-64 16,43 85-16,0-22 16,0 22-16,-21-21 0,-64-43 15,85 64 1,-1 0-16,1 0 15,0 0-15,-21-1 16,21 22-16,-1 0 16,-20 0-1,21 0-15,-43 64 16,43-64-16,-42 63 16,42-20-16,-22-22 0</inkml:trace>
  <inkml:trace contextRef="#ctx0" brushRef="#br0" timeOffset="-150263.83">7747 318 0,'0'0'0,"0"-22"15,0 1 1,0 0-16,-21 21 0,21-21 0,-21 21 16,21-21-16,0 0 0,0-1 15,0 1-15,-22 21 0,22-21 31,-21 21-31,21 21 16,0 22 0,0-22-16,0 0 0,0 21 15,0 22-15,0 20 16,0-62-16,0 20 0,-21 43 16,0-64-16,21 42 15,0-20-15,-21-22 0,21 21 16,-21 0-16,21-20 15,0-1-15,0 0 0,0-42 63,0 0-63,0-1 0,0 1 0</inkml:trace>
  <inkml:trace contextRef="#ctx0" brushRef="#br0" timeOffset="-149998.98">8086 423 0,'0'0'0,"42"0"0,-21 0 15,-42 0 17,0 22-32,0-1 15,-22 0-15,22 0 0,-21 0 16,-1 0-16,1 1 0,0-1 0,-22 21 15,22-21-15,21 0 16,0 1-16,-1-1 0,1-21 0,0 21 16,42-21-1,0 0 1,1 0-16,-1 0 0,0-21 0,21 0 16,-21-1-16</inkml:trace>
  <inkml:trace contextRef="#ctx0" brushRef="#br0" timeOffset="-149764.12">8107 381 0,'0'-21'0,"0"42"0,0-21 31,0 21-15,0 0-16,0 1 0,0-1 0,0 21 16,0-21-16,0 43 15,21-43-15,-21 21 0,21 22 16,-21-43-16,21 21 15,0 1-15,-21-22 0,22 21 16,-1-21-16,0-21 16,0 0-1,0-21-15,-21 0 16,21 0-16,-21 0 0</inkml:trace>
  <inkml:trace contextRef="#ctx0" brushRef="#br0" timeOffset="-149518.9">8509 169 0,'0'-21'0,"0"42"0,0-21 47,0 22-47,-21 20 0,0-21 15,21 21-15,-22 1 0,22-1 0,-21 0 16,0 1-16,21-1 0,-21 22 15,21-22-15,-21-21 0,21 21 16,-21-20-16,21-1 0,0 21 16,0-21-16,0 0 0,21-21 31,0 0-31</inkml:trace>
  <inkml:trace contextRef="#ctx0" brushRef="#br0" timeOffset="-149101.17">8742 423 0,'0'0'0,"-21"22"31,-1-1-31,1-21 0,21 21 16,-21 0-16,0 0 0,0 43 15,0-43-15,-1 42 16,22-41-16,0 20 0,0 0 15,0-21-15,0 1 0,0 20 16,22-42-16,41 21 16,-42-21-16,22 0 15,-1 0-15,-21-21 0,21 21 16,43-42-16,-43 20 0,-20 1 16,41-21-16,-42 0 15,0 20-15,-21 1 0,0 0 16,0-21-16,0-1 0,-42 1 15,21 21-15,-43 0 0,43 21 16,-21 0-16,21 0 16,0 0-16,-22 0 0,1 0 0,21 21 15,0-21-15,-1 21 16,22 0-16,-21-21 0,21 43 16,0-22-16,0 0 0,21 0 15,1-21-15,41 0 16</inkml:trace>
  <inkml:trace contextRef="#ctx0" brushRef="#br0" timeOffset="-148685.33">9292 572 0,'0'0'0,"0"-22"15,-21 22-15,21-21 0,-21 21 16,0-21-16,21 0 15,0 0-15,0 0 0,0-1 16,0 1 0,21 21-16,21-21 0,-21 21 15,0 0-15,43 0 16,-43 21-16,43 43 16,-43-43-16,21 64 15,-42-1 1,0-63-16,0 1 0,0-1 15,0 0-15,0 0 0,-21 0 16,0-21-16,0 0 16,21-21 15,0 0-31,0 0 16,0 0-16,0-1 0,0 1 15,0-21-15,0 21 0,21-22 0,0 22 16,0-42-16,0 42 15,43-64-15,-43 43 16,0 20-16,0 1 0</inkml:trace>
  <inkml:trace contextRef="#ctx0" brushRef="#br0" timeOffset="-148001.71">9864 42 0,'0'0'0,"0"22"15,0 62 1,0-41-16,0-1 0,0 0 15,-22 1-15,22-22 0,0 63 16,-21-41-16,21-22 0,-21 42 16,0-41-16,21 20 15,0 0-15,-21 1 16,21-22-16,-21-21 16,21 21-16,0-42 31,0 0-31,0-22 15,21 1 1,21 0 0,-21-1-16,0 22 0,43-64 15,-1 22 1,-41 63-16,20-21 16,-42 42-1,0 0-15,-21 21 16,0-20-16,-43-1 15,43 0-15,-21-21 0,-22 21 16,43 0-16,-21 0 16,20-21-16,22 43 15,0-22 1,64 42 0,-43-63-1,21 22-15,43-22 16,-64 0-16,0 0 15,85 0 1,21 0 0,-106-22-16,43 1 15,-43 0-15,0 0 0,22-21 16,-43 20-16,21-20 16,-21 21-1,0 42 1,-21 0-1,21 0-15,-22 1 0,22-1 0,-21 0 16,21 0-16,-21 0 16,21 0-16,0 1 15,0-44 17,21 1-32</inkml:trace>
  <inkml:trace contextRef="#ctx0" brushRef="#br0" timeOffset="-147842.8">10435 339 0,'0'0'0,"-21"-21"0,0-1 15,21 44 17,0-1-32,0 0 0,0 0 15,0 0-15,0 0 16,21-21-16</inkml:trace>
  <inkml:trace contextRef="#ctx0" brushRef="#br0" timeOffset="-147394.54">10668 445 0,'0'21'15,"-21"0"1,0 0-16,-1 0 0,22 43 15,-21-43 1,0 42 0,21-41-1,0-1-15,0-42 47,0-1-31,0 1-16,0 0 0,0 0 15,0 0-15,0 0 0,64-64 16,20 0 0,-41 85-16,-1 0 15,0 0-15,22 21 16,-43 1-16,0-1 16,0 42-16,-21-42 15,0 22-15,0-22 0,-42 42 16,42-41-1,-42-1 1,20 0-16,1-21 16,42 0 15,1 0-31</inkml:trace>
  <inkml:trace contextRef="#ctx0" brushRef="#br0" timeOffset="-146766.4">11472 445 0,'0'0'0,"21"0"0,-21-22 0,0 1 15,-42 21 1,0 0 0,-1 21-16,-62 22 15,83-22 1,-83 64-16,83-64 15,1 0-15,21 21 0,0-21 16,0 1-16,21-1 16,22-21-1,-22 0-15,21 0 16,-21 0-16,1 0 0,62-64 16,-63 64-16,1-21 15,-1 0-15,-21 0 0,21-22 0,0 1 16,-21 21-16,21 0 15,-21 0-15,0-1 16,0 44 0,0-1-1,-21 0-15,21 21 0,-21-21 16,21 1-16,-21 20 0,21 64 16,0-64-16,0 0 15,0 22-15,0-22 0,21 106 16,0-105-1,-21-1-15,0 0 0,0 1 16,0-1-16,21 85 16,-21-106-16,0 64 15,-21-64-15,0 21 0,-21 1 16,20-22-16,1 0 0,-42 0 16,42-21-16,-22 0 0,22 0 15,0 0-15,-85-42 16,85 21-16,0 0 0,-43-22 15,22-20 1,21 63-16,21-21 16,0-1-16,0-20 15,21 21-15,0 0 16,64-22-16</inkml:trace>
  <inkml:trace contextRef="#ctx0" brushRef="#br0" timeOffset="-145801.45">12319 466 0,'0'0'0,"0"-21"0,-21 21 15,0 0 1,-1 0-16,1 21 15,0-21-15,0 21 0,0 0 0,0 0 16,-22 22-16,1 20 16,42-42-16,0 0 15,0 22-15,0-22 16,0 0-16,0 0 16,0 0-16,42-21 15,-21 0 1,1 0-16,-1 0 0,0-21 15,21-21 1,-21-22 0,-21 43-16,0 0 0,0-21 15,-63-43 1,63 64-16,-21 21 0,0 0 16,-1 0-16,44 0 31,-1 0-16,0 0-15,21 0 0,-21 0 0,22 0 16,-1 0-16,64 0 16,-85 0-16,0 0 15,43-21-15,-43 21 16,0-21-16,0 21 0,-21-22 16,21 22-16,-21-21 15,0 0 1,0 42 15,0 0-31,0 1 0,0-1 16,0 21-1,0-21-15,-42 85 16,42-85-16,-42 127 16,42-105-16,-43 63 15,43-64-15,-21 0 0,0 64 16,0-42-16,21-22 0,-21 43 15,0-22-15,-1-21 0,22 1 16,0-1-16,-21 0 0,0 107 16,0-107-16,21 43 15,0-64-15,0 85 16,-21-43 0,0-42-16,21 0 15,-22-21-15,-20 0 16,21 0-1,-21-84 1,42 20-16,0 22 16,0-22-16,21-84 15,63-42 1,-62 147-16,41-147 16,-21 126-16,-20 22 0,20-64 15,0 0 1,-21 64-16,-21 21 0,43 0 15,-43 0-15,42-1 16,-42 1-16,21 21 16,0 0-16</inkml:trace>
  <inkml:trace contextRef="#ctx0" brushRef="#br0" timeOffset="-145102.72">13610 445 0,'0'0'16,"0"-22"-16,0 1 0,0 0 0,0 0 15,0 42 16,-21 0-31,0 22 16,0-22-16,-1 21 0,1 0 16,0 1-16,0-22 0,-21 21 15,20 1-15,1-1 0,-21 21 16,21-20-16,0-22 0,21 0 16,-22 0-16,22 0 0,0 1 15,22-44 1,-1 22-16,0-21 15,0-21-15,21 21 0,-20 0 0,-1-22 16,0 1-16,0 0 16,21-43-16,-20 21 0,20-20 15,-21 20-15,0-42 16,-21 85-16,0-21 16,0 63-1,0 0 1,0 85-1,0 63-15,0-126 16,-21 84 0,21-43-1,0-41-15,0-22 0,0 21 16,0-21-16,-21-21 16,0-21 15,21 0-31</inkml:trace>
  <inkml:trace contextRef="#ctx0" brushRef="#br0" timeOffset="-144549.36">13335 677 0,'0'0'16,"-21"0"-16,42 0 31,21 0-31,-21 0 0,1 0 0,20 0 16,0 0-16,-21-21 0,22 21 15,84-42 1,0 0 0,-106 42-16,42-43 0,-41 43 15,20-21-15,-21 21 16,-42 0 0,0 21-1,21 0-15,-21 1 0,-1-1 16,22 0-16,-21 42 15,0-41-15,21-1 0,0 21 16,0-21-16,0 0 16,21 1-1,0-22-15,1 0 0,41 0 16,-21-22-16,-20 22 16,20-21-16,-21 0 0,21 0 15,22-64-15,-22 43 16,-21 0-16,-21 20 15,22-41 1,-22 42-16,-22 42 31,22 0-31,-21 21 16,21-20-16,-21-1 0,21 0 16,0 21-16,0-21 0,0 1 15,0-1-15,0 0 0,0 0 16,21 0-16,22-21 15,-22 0-15,21 0 16,-21 0-16,64-42 16</inkml:trace>
  <inkml:trace contextRef="#ctx0" brushRef="#br0" timeOffset="-144315.49">14753 191 0,'0'-22'16,"0"44"-16,0-65 0,0 22 0,-42 42 15,21 22 1,21-22 0,-22 21-16,22-21 0,-42 106 15,42-21 1,0-64-16,0 43 16,0-64-16,0 0 15,0 1-15,0-1 16,42-21-1,-20 0-15,-1-21 0,21-22 16</inkml:trace>
  <inkml:trace contextRef="#ctx0" brushRef="#br0" timeOffset="-143868.75">15007 85 0,'0'0'0,"0"21"0,0 0 15,-42 85 1,21-85-16,21 64 16,0-43-16,-22 64 15,22-64-15,0 22 16,-21-43-16,21 0 0,0 21 16,0-20-1,-21-22 1,21-22-1,0 1-15,0 0 0,0 0 16,0 0-16,0 0 0,0-1 0,21-41 16,0 21-16,1 20 15,20-20-15,-21 21 0,0 0 0,64 0 16,-64 21-16,0 0 16,43 0-16,-43 21 0,0 21 15,-21 0-15,21 85 31,-21-63-15,-42-1-16,21-41 16,0-1-1,-1 0 1,1-21-16,0 0 16,21-21-16,0 0 15</inkml:trace>
  <inkml:trace contextRef="#ctx0" brushRef="#br0" timeOffset="-143684.85">14563 360 0,'0'0'0,"21"0"31,0 0-31,0 0 16,0 0-16,0 0 0,22 0 0,-22 0 15,42-21-15,-20 21 16,-1 0-16,0-21 0</inkml:trace>
  <inkml:trace contextRef="#ctx0" brushRef="#br0" timeOffset="-143133.56">15917 402 0,'-42'-42'31,"42"21"-31,0 0 0,0-22 16,0 22-16,21-21 16,21 21-1,-42-1-15,22 22 16,41 0-1,-21 43-15,-42-22 16,0 106 0,0-85-16,0 43 15,-21-64-15,-21 64 16,21-43-16,0-21 0,-43 0 16,-21 22-1,43-43-15,21 0 0,-43 0 16,43 0-16,0 0 15,0-21-15,21-1 0,0 1 16,0 0-16,0-21 16,21 21-16,0-1 0,22-20 15,-22 42-15,0-21 16,0 21-16,0 0 0,0 0 16,22 0-16,-22 21 0,-21 0 15,0 0-15,0 1 0,21-1 16,-21 21-16,21-42 0,-21 21 15,0 43 1,0-43 0,21-21-16,-21 21 15,22-21-15,-1 0 16,0-21 0</inkml:trace>
  <inkml:trace contextRef="#ctx0" brushRef="#br0" timeOffset="-142810.75">16256 572 0,'21'0'78,"0"0"-63,0 0 1,-21-22-16,0 1 16,0 0-1,-21 21 1,0 0-16,0 0 16,0 21-16,0-21 15,21 21-15,0 1 16,21-22 15,0 0-31,0 0 0</inkml:trace>
  <inkml:trace contextRef="#ctx0" brushRef="#br0" timeOffset="-142299.41">16806 275 0,'0'-21'16,"0"-21"0,-21 63 15,0 0-31,0 0 0,21 0 16,-21 1-16,-22 20 15,1 43 1,21-64-16,21 0 0,-21 64 15,-1-22 1,22-42-16,0 22 16,22-22-1,-1-21-15,0 0 0,21 0 16,64 0 0,-85 0-1,43 0-15,-43-21 16,0-1-16,21 1 0,-20 0 15,-1 0-15,0-21 0,0 20 16,-21-20-16,0-64 16,0 64-16,0 21 0,0-22 15,0 22-15,0 0 0,-42-21 16,21 21-16,21-1 0,-22 22 16,-62 0-1,20 22 1,43-1-16,-21 0 15,42 0-15,-21 0 16,21 0-16,-22 22 16</inkml:trace>
  <inkml:trace contextRef="#ctx0" brushRef="#br0" timeOffset="-140730.7">7535 1249 0,'-21'0'0,"42"0"0,-63 0 16,21 0-16,42 0 78,0 0-78,0 0 0,0 0 16,1 0-16,-1 0 0,21 0 15,-21 0-15,106 0 16,-84 0-16,62 0 16,-41 0-16,126 0 15,-126 0-15,-1 0 0,1 0 16,-1 0-16,149 0 15,-127 0-15,-1 0 0,1 0 16,21 0-16,233 21 16,-255-21-16,1 0 15,21 0-15,-22 21 0,234-21 16,-212 0-16,-22 0 16,22 0-16,-21 0 0,190 0 15,-169 0-15,-21 0 16,20 0-16,1 0 15,-21 0-15,190 0 16,-106 0-16,-84 0 0,0 0 16,169 0-1,-170 0-15,86 0 16,-86 0-16,1 0 0,127 0 16,-128 0-16,-20 0 15,21 0-15,-1 0 0,170 0 16,-21 0-1,-148 0-15,-22 0 0,85 0 16,-84 0-16,-1 0 0,22 0 16,-21 0-16,20 0 0,43 0 15,-42 0-15,-22 0 0,86 0 16,-86 0-16,1 0 16,41 0-16,86 0 15,-128 0-15,191 0 31,-84 0-15,-128 0-16,43 0 0,-43 0 16,85 0-1,0-21 1,-106 21-16,22 0 16,-1 0-16,21 0 15,-41 0-15,20 0 16,0 0-1,-21 0 1,-21-21 0,-21 21 31,0 0-47,0 0 15</inkml:trace>
  <inkml:trace contextRef="#ctx0" brushRef="#br0" timeOffset="-134497.66">825 9821 0,'0'-21'15,"0"0"-15,0 0 16,0 0-16,0-43 15,0 43-15,0 0 0,0 0 16,0 0-16,-42-1 16,21 22-16,0 0 0,-22 0 15,22 0-15,-106 43 16,85-22-16,-22 21 16,-20 22-16,41-43 0,1 64 15,21-64-15,21 21 16,0 0-16,0 1 15,63 20-15,-20-42 16,-1-21-16,0 22 0,1-1 16,105 21-1,-85-21-15,-41-21 0,20 21 0,-21 1 16,0-22-16,-21 21 16,0 0-16,-21 0 0,-21 0 15,21-21-15,-43 21 0,-42 1 16,43-1-16,-1-21 0,22 0 15,0 0-15,-1 0 0,-41 0 16,62-21-16,1 21 0,-21-43 16,42 22-16,0 0 15,0 0-15,0 0 0,42-22 16,1 22-16,-1 0 0,0 0 16,1-22-16,-1 22 0</inkml:trace>
  <inkml:trace contextRef="#ctx0" brushRef="#br0" timeOffset="-134226.81">1185 9525 0,'0'-21'0,"0"42"0,21-63 0,-21 21 16,0 42 15,0 0-31,0 0 0,0 43 16,0-22-16,0 43 15,0-43-15,0 43 16,-21-43-16,21 0 0,-21 64 16,0-64-16,0 22 15,21-43-15,0 0 16,0 0-16,0 1 16,21-22-1,0-22 1,-21 1-16</inkml:trace>
  <inkml:trace contextRef="#ctx0" brushRef="#br0" timeOffset="-134016.93">1037 9970 0,'0'0'16,"21"0"30,0 0-46,1 0 0,20 0 16,-21 0-16,0 0 16,22-22-16,-22 22 0,21 0 0,0 0 15,-20-21-15,20 0 16,-21 21-16,0 0 0</inkml:trace>
  <inkml:trace contextRef="#ctx0" brushRef="#br0" timeOffset="-133650.15">1524 9970 0,'0'0'0,"0"21"16,21-21-1,0 0 1,0 0-16,1-21 0,-1-1 16,0 22-16,21-21 0,1-21 15,-22 42-15,0-21 0,0 0 16,0-1-16,0 22 0,-21-42 15,0 21-15,-21 21 16,0 0 0,-21 0-16,21 0 0,-1 21 15,-20 0-15,0 0 0,21 1 16,-43 20-16,43 0 0,-21 22 16,20-43-16,22 0 15,0 21-15,0-20 0,0-1 16,0 0-16,22 0 0,-1 0 15,42-21-15,-42 21 0,22-21 16,20 0-16,-20 0 16,-1 0-16,21-42 15,-20 42-15,-1-21 0,-21 0 16,22 0-16</inkml:trace>
  <inkml:trace contextRef="#ctx0" brushRef="#br0" timeOffset="-133352.65">2138 9800 0,'0'0'0,"0"-21"15,0 0-15,-21 42 32,21 0-32,0 0 15,-22 1-15,22 20 0,0-21 0,0 21 16,0 1-16,0-1 0,-21 85 16,0-21-1,21-43-15,0 1 16,-42 126-16,42-20 15,0-128 1,0 0-16,0 64 16,0-42-16,0-43 15,0 0-15,0-42 16,0 0 0,0-22-16,0 22 15,21-21-15,-21 0 0,21-1 0</inkml:trace>
  <inkml:trace contextRef="#ctx0" brushRef="#br0" timeOffset="-133037.83">2095 9970 0,'0'-22'0,"0"44"0,0-65 16,0 1-16,22-22 16,-22 43-16,21 21 15,21-42-15,0 21 0,43 21 16,21 0-1,-85 0-15,0 21 16,22 21 0,-22 64-1,-21-85-15,-64 43 16,43-43-16,-64 21 16,64-21-16,-63 22 15,41-43 1,22 21-16,0-21 15,42 0 17,0-21-32,0 0 15,22-1-15</inkml:trace>
  <inkml:trace contextRef="#ctx0" brushRef="#br0" timeOffset="-132205.74">2900 9843 0,'21'0'0,"0"0"31,0 0-31,-21-22 0,21 1 0,1 0 16,-22 0-16,21 0 0,-21 0 16,0-1-16,21-20 15,-21 21-15,0 0 0,0 0 0,0-1 16,0 1-16,0 42 31,0 1-31,0-1 16,0 21-16,-21-21 0,0 85 15,21-85-15,0 22 16,0-22-16,0 21 0,-22 43 16,22-43-16,0-21 0,0 0 15,0 1-15,0 41 16,0-42 0,-21 0-1,0-21 1,0 0-16,0 0 15,-22 0-15,22 0 16,0 0-16,0 0 0,0 0 16,0 0-16,21-21 15,21 21 17,0 0-17,0 0-15,0 0 0,43 0 16,-43 0-16,21 0 15,-21 0-15,43 0 16,-43 0 0,0 0-16,-21-21 62,21 0-46,-21 0-1,22 21-15,-22-21 0</inkml:trace>
  <inkml:trace contextRef="#ctx0" brushRef="#br0" timeOffset="-131457.33">3619 9970 0,'0'0'0,"-21"0"0,0 0 16,42 0 15,0 0-31,1 0 0,-1 0 16,63 0-16,86 0 15,-22 0 1,-106 0-1,85 0-15,-84 0 16,-1 0-16,-21 0 0,21 0 16,-20 0-16,41-22 0,-42 22 15,0 0 1,1-21-16,-22 0 16,0 0-16,0 0 0,-22 0 15,22-1-15,-21 22 0,0-21 16,0 0-16,0 21 15,0-21-15,-1 21 0,1 0 0,-21-21 16,21 0 0,0 21-16,-1 0 0,1 0 0,-42 0 15,63 21 32,21-21-47,0 21 16,0-21-16,0 0 0,22 21 0,-1-21 15,22 0-15,-22 21 0,0-21 16,1 0-16,-1 0 0,0 0 16,43 0-1,-64 0-15,0 0 16,-42 0 0,0 21-1,0-21-15,0 22 0,-43-1 16,-21 42-1,64-42-15,0 22 0,-64 20 16,43-20 0,21-22-16,21 0 0,-21-21 0,0 42 15,21-21 1,-22-21 0,1 0-1</inkml:trace>
  <inkml:trace contextRef="#ctx0" brushRef="#br0" timeOffset="-131256.45">4254 10224 0,'0'21'47,"0"0"16</inkml:trace>
  <inkml:trace contextRef="#ctx0" brushRef="#br0" timeOffset="-126553.75">402 15071 0,'0'0'0,"21"-21"0,0 21 0,1-22 15,-1 1-15,0 0 16,21 0-16,-21 0 0,22-22 0,-22 22 16,0 0-16,0 0 15,-21 0-15,0 0 0,0-22 16,-21 22-16,0 21 0,-43 0 15,22 0-15,0 0 0,-1 0 16,1 0-16,0 0 0,-43 42 16,64-42-16,0 22 15,21-1-15,0 0 0,0 0 0,21 0 16,0 0-16,21 1 0,85 41 16,-63-42-1,42 43-15,-64-43 0,43 21 16,-64 1-16,0-22 15,-21 21-15,0-21 0,-127 43 16,85-43 0,-22 0-16,1 0 0,-1-21 15,-147 0 1,168 0-16,-20-21 0,-1 0 16,22 0-16,42-85 15,0 42 1,0 43-16,0-63 15,0 41-15,42 1 16,22 21-16,-1-22 0,85 1 16</inkml:trace>
  <inkml:trace contextRef="#ctx0" brushRef="#br0" timeOffset="-126317.89">1185 14520 0,'0'106'31,"0"-63"-31,-21-1 0,21-21 16,-21 21-16,21 1 0,-21-1 15,0 64-15,-1-64 16,1 1-16,21 20 16,0-42-16,0 43 15,0-43-15,21-21 16,1-21-1,-1 0-15,0-1 0,-21 1 16,0 0-16</inkml:trace>
  <inkml:trace contextRef="#ctx0" brushRef="#br0" timeOffset="-126137.99">825 14944 0,'0'0'15,"22"0"1,-1 0-1,0 0-15,21 0 0,-21 0 0,22 0 16,-1 0-16,-21 0 0,22 0 16,41 0-16,-41-21 0,-1 21 15,43-22 1,-64 22-16,0 0 0,0 0 0</inkml:trace>
  <inkml:trace contextRef="#ctx0" brushRef="#br0" timeOffset="-125504.35">1482 14923 0,'0'0'0,"0"21"16,21-21 15,0 0-31,21 0 16,-21-21-16,22 21 0,-22-22 15,42 1-15,-41 0 0,-1 0 16,0 21-16,0-21 0,-21-22 15,-21 43 1,0 0-16,0 0 16,-85 0-16,85 0 15,-64 43-15,64-43 16,-85 84 0,64 1-1,42-43-15,0-20 0,0 41 16,21-42-16,85 0 15,-64-21-15,0 0 0,1 0 16,20 0-16,85-42 16,-105 21-16,41-21 15,-63 20-15,22-20 0,-1 0 16,-21-1-16,0 22 16,-21-42-16,0 42 0,22-22 15,-22 22-15,0 0 0,0 0 16,0 42-1,-43 64 1,43-64 0,-42 106-1,21 63-15,21-126 16,-21-1-16,-1 85 16,22-84-16,-42 126 15,21-147-15,-21 126 16,-22-21-1,43-105-15,21-1 16,-21-21-16,21 0 0,0-42 16,42-42-1,-42 41-15,21-20 0,0 0 16,1-22-16,62-105 16</inkml:trace>
  <inkml:trace contextRef="#ctx0" brushRef="#br0" timeOffset="-124999.64">2138 14774 0,'0'0'0,"0"-21"16,0-21-16,0 0 0,0 20 15,0 1-15,63-42 32,-42 63-32,22 0 0,-22-21 15,21 21-15,-21 0 0,43 0 16,-22 21-16,-21 0 0,1 0 15,-1 0-15,-21 64 16,0-64-16,-21 0 0,-22 22 16,22-22-16,-106 42 15,85-42-15,-1-21 0,-20 22 16,42-22-16,-22 0 16,22 0-16,21-22 31,64 1-31,-43 21 0,21 0 15,1-21-15,-22 21 0,127 0 16,-106 0-16,1 0 16,-22 0-16,21 0 0,0 21 15,22 22 1,-64 20 0,0-42-16,-148 85 15,42-64 1,64-20-16,-22-1 0,-63 21 15,85-21-15,21-21 16,-1 0-16,1 0 0,0 0 16,21-42-1,0 21-15,0 0 0,0-1 16,21 1-16,22 0 0,-1-42 16,0 20-16</inkml:trace>
  <inkml:trace contextRef="#ctx0" brushRef="#br0" timeOffset="-124202.1">3111 14499 0,'0'0'0,"0"-21"16,0 0-16,0 0 15,22 0 1,-1 21-16,0 0 15,0 0-15,0 0 16,0 0-16,1 0 0,-1 42 16,0-21-16,-21 0 0,21 0 15,-21 1-15,0 20 0,0 0 16,-21 1-16,0-22 0,-22 21 16,22-21-16,0 0 15,-21 1-15,21-1 0,-1-21 16,1 0-16,0 0 15,0 0-15,21-21 63,21 21-47,-21-22 171,21 22-171,0-21-1,1 21-15,-1 0 16,0 0-16,0 0 0,0 0 16,0 0-16,1 0 0,-1 0 15,0 0-15,0 0 0,21 21 16,-20 1-16,-1-1 15,0-21-15,-21 21 0,0 21 16,-21-21-16,-85 22 16,64-22-16,-43 21 15,21-42-15,-84 43 16,21-1 0,106-42-16,0 0 0,0 0 15,21-21 1,21 0-16,0-1 0,0 1 15</inkml:trace>
  <inkml:trace contextRef="#ctx0" brushRef="#br0" timeOffset="-123566.86">3514 14732 0,'0'0'0,"-22"21"0,1-21 0,42 0 32,1 0-32,20 0 15,0 21-15,22-21 0,-22 0 0,43 0 16,-22 0-16,1 0 16,20 0-16,1 0 0,84 0 15,-105 0-15,21-21 0,84 21 16,-84 0-16,-22-21 0,22 21 15,-43 0-15,22-21 0,20 0 16,-84 0 0,-21-1-16,0 22 0,-21-21 15,20 21-15,-20 0 0,-21-21 0,20 21 16,1 0-16,0 0 0,-64-21 16,21 21-1,64 0 1,42 0-1,0 0 1,0 0-16,1 0 0,20 0 0,0 0 16,43 21-1,-22 21-15,-63-20 16,0 20 0,-21-21-16,0 0 0,-21 0 15,21 1-15,-170 41 16,64-21-1,85-20-15,-106 41 16</inkml:trace>
  <inkml:trace contextRef="#ctx0" brushRef="#br1" timeOffset="-114408.22">5440 8996 0,'0'0'0,"0"-21"16,0 0-16,0-22 15,0 22-15,0 42 32,0 0-17,0 1-15,0 20 0,0 43 16,0-43-16,0 0 0,0 1 0,0 20 16,-21-21-16,21 22 0,-43 42 15,22-43-15,21-20 0,-21 41 16,0-41-16,21 20 15,-21-42-15,21 0 16,0 1-16,0-44 31,0 1-31,0 0 0</inkml:trace>
  <inkml:trace contextRef="#ctx0" brushRef="#br1" timeOffset="-114039.43">5292 9059 0,'0'0'0,"0"-21"0,-22 0 0,22 0 15,0 0 1,0 0-16,22-22 0,-1 22 0,21-21 16,0 21-16,64-22 15,-42 43-15,-22 0 16,22 0-16,-22 0 0,106 64 15,-106-43-15,-20 21 16,-1 1-16,-21-1 0,0 0 0,-43 85 16,1-84-1,-64 20-15,64-21 16,-170 64 0,170-85-16,0-21 0,20 22 0,1-22 15,0 0 1,42-22-1,0 22 1,1 0-16,-1-21 0,0 21 0,0-21 16,0 21-16,0 0 0,43-21 15</inkml:trace>
  <inkml:trace contextRef="#ctx0" brushRef="#br1" timeOffset="-113589.7">5778 9440 0,'0'0'0,"-21"0"15,21-21 1,0 0 0,0 0-16,21 21 0,1-21 15,-1 0 1,0 21-16,0-22 0,21 22 15,-20 0-15,62 22 16,-63-1-16,1-21 16,-22 21-16,21 0 0,0 85 15,-21 0 1,-64 0 0,22-64-1,42-21-15,-21-21 0,21-21 31,0 0-31,0 0 16,0-22-16,0 22 0,21-42 16,0 41-16,22-62 15,-43 63-15,21-1 16,42-41 0,-42 42-16,22 21 15,-22-21-15,0 21 0,0 0 16,0 0-16,1 0 0</inkml:trace>
  <inkml:trace contextRef="#ctx0" brushRef="#br1" timeOffset="-113088.98">6667 9313 0,'0'-21'16,"0"42"-16,-21-42 0,21 0 16,-21 21-16,0 0 0,0 0 15,0 0 1,-1 0-16,1 21 16,0 22-1,0-22-15,21 0 0,-21 42 16,0-41-16,-1 83 15,22-83-15,-21-1 0,21 42 16,0-42-16,0 22 16,0-22-16,21-21 15,1 0-15,-1 0 0,42 0 16,-42 0-16,1-21 0,-1 21 16,21-21-16,-21-1 0,43-41 15,-43 42-15,0 0 16,0-43-16,-21-21 15,0 64-15,-42-63 16,21 62-16,-43 1 16,43 21-1,-21 0-15,21 0 16,-1 0-16,-41 43 0,63-22 16,-21 0-16,21 0 15,0 0-15,0 0 16,0 1-16,42-22 15</inkml:trace>
  <inkml:trace contextRef="#ctx0" brushRef="#br1" timeOffset="-111355.97">7578 9525 0,'0'0'0,"21"0"0,-21-21 15,21 0-15,0 0 32,-21-1-32,0 1 0,0 0 15,-21 0-15,-21 0 16,20 0-16,1-1 16,0 22-16,0 0 0,-43-21 15,22 21-15,21 0 0,-21 21 16,20 1-16,-62 41 15,63-42-15,-1 22 16,1-22-16,0 21 0,0 0 16,21-20-16,0 62 15,0 1-15,0-64 0,63 21 32,-20-42-32,-22 0 15,0 0-15,43 0 16,-43-21-16,0 0 0,42-21 15,-41 21-15,20-43 16,-21 43-16,0-21 0,43-85 16,-22 42-1,-21 43-15,0-1 0,1-105 16,-1 106-16,0-64 16,-21 85-16,0 0 15,0 63 1,0-21-1,-21 0-15,21 22 16,-21 84-16,-43 0 16,64-85-16,-21 21 15,21 22-15,-21-43 16,21 1-16,0 41 0,0-62 16,21 62-1,21-84-15,1 0 16,-22 0-16,63 0 15,22-63 1,-63 42-16,-22-22 0,21 1 16,-21 0-16,43-64 15,-64 85-15,0-1 0,0-41 16,0 21 0,0 63 15,0 0-31,0 0 0,-21 0 15,-1 22-15,1-1 0,21-21 16,0 43-16,0-43 16,0 21-16,0-21 0,0 22 15,0-22-15,0 0 16,21-21-16,1 21 16,-1-21-16,42 0 15,-42 0-15,22-42 0,-1 21 16,-21 21-16,43-85 15,-1-21 1,-42 85-16,1-85 16,-22 64-1,-22 63 1,1 0 0,21 21-16,-42 1 15,42-22-15,0 64 16,0-43-16,-21 21 15,21 22 1,21-85 0,0 21-16,0-21 15,0 0-15,1 0 0,-1 0 16,21 0-16,-21 0 16,0-21-16,22-21 15,-1 21-15,-21 21 0</inkml:trace>
  <inkml:trace contextRef="#ctx0" brushRef="#br1" timeOffset="-111102.12">8953 9398 0,'22'-21'0,"-86"106"0,128-212 0,-86 190 0,44-148 15,-22 64-15,0 0 0,-22 21 32,1 0-32,0 21 0,-42 43 15,41-43-15,1 21 16,0 1-16,-21 41 15,42-63-15,-21 22 16,21-1-16,0-21 0,0 22 16,0-22-1,0 0-15,21 0 0,0 0 0,0-21 16,21 0-16,-20 0 0,-1 0 16,21 0-1,0-21-15,-20 0 0,-1 21 16,21-21-16,-21 0 0</inkml:trace>
  <inkml:trace contextRef="#ctx0" brushRef="#br1" timeOffset="-110698.35">9271 9462 0,'-21'0'15,"21"42"1,0-21-16,21-21 31,0 0-31,0 0 0,0 0 16,1-21-16,-1 21 15,-21-21-15,21 21 0,0-21 0,21-22 32,-42 22-32,22 0 0,-22 0 15,0-22 1,-64 43-1,43 0-15,-43 43 16,43-22-16,-21 21 16,21 1-16,21-22 0,-43 85 15,43-85-15,0 21 16,0-21-16,0 43 16,22-43-16,20-21 15,-21 0-15,85 0 16,-85 0-16,0 0 15,43-42-15,-43 42 0,0-22 16</inkml:trace>
  <inkml:trace contextRef="#ctx0" brushRef="#br1" timeOffset="-110338.55">9715 9462 0,'0'-22'0,"-42"149"0,84-232 0,-42 62 16,0 22-16,0 0 15,22 21-15,-1 0 16,0-21-16,0 21 0,0 0 15,0 0-15,1 0 0,-1 0 16,0 0-16,0 0 0,21 0 16,-20 21-16,-22 0 0,42 21 15,-21-20-15,-21-1 0,0 21 16,0 0-16,0 22 16,0-43-16,-21 0 0,0 0 15,0 1-15,-1-22 0,1 21 16,0-21-1,21-21 1,0-1 0,0 1-16,21 0 0,43-85 15,-1 22 1,-42 41-16,64-20 16,-64 42-1,0-1-15,22 1 16,-22 0-16,0 21 0,0 0 0</inkml:trace>
  <inkml:trace contextRef="#ctx0" brushRef="#br1" timeOffset="-109917.8">11388 9356 0,'0'0'0,"21"0"0,-21-21 15,21-1-15,-21 1 0,0 0 16,0 0 0,0 42-1,0 0-15,-21 22 0,0-22 16,21 0-16,-22 0 0,-20 43 16,42-22-16,-42 43 15,42-64-15,-21 0 0,21 0 16,0 0-16,0 22 15,21-43 1,0 0-16,0 0 16,0-22-16,22 1 0,-22 0 15</inkml:trace>
  <inkml:trace contextRef="#ctx0" brushRef="#br1" timeOffset="-109572.99">11980 9313 0,'0'0'0,"0"-21"0,0 0 15,-21 21 1,-21 0-16,21 0 16,-1 0-16,-20 0 0,0 21 15,-1-21-15,22 0 0,-21 21 16,21-21-16,21 43 16,0-22-1,0 0-15,21 0 0,0-21 16,0 21-16,0 1 0,1-1 15,-1-21-15,0 21 0,0 0 0,21 0 16,1 0-16,-22 1 0,0-1 16,0 21-16,-21-21 15,0 0-15,-21-21 16,-21 0-16,-1 0 16,22 0-16,-42 0 15,42 0-15,-64 0 16,64 0-16,-43-42 15,64 21-15,0 0 0,-21-22 16</inkml:trace>
  <inkml:trace contextRef="#ctx0" brushRef="#br1" timeOffset="-109381.1">11388 9144 0</inkml:trace>
  <inkml:trace contextRef="#ctx0" brushRef="#br1" timeOffset="-108470.62">13420 9567 0,'0'0'16,"21"0"-16,0 0 0,21-21 15,-21 21-15,1-21 0,62-21 16,-63 21-16,1 21 0,-1-22 16,-21 1-16,0 0 0,0-21 15,0 21-15,0-1 0,-21 1 16,-1 0-16,1 21 0,-42 0 16,20 0-16,1 0 0,-21 21 15,20 0-15,1 1 0,-22 20 16,43-21-1,-42 43-15,42-22 0,-1-21 0,1 43 16,21-43-16,0 21 16,0 0-16,21-42 15,1 22-15,-1-22 0,21 0 0,-21 0 16,85 0-16,-64-22 16,22 1-1,-22 0-15,1 0 0,-1-43 16,-21 43-16,0 0 0,0-21 15,1 21-15,-22-22 0,0 1 16,0 21-16,0 0 16,0-1-16,0 44 31,0-1-31,0 63 16,0 22-1,0-63-15,0-1 0,-22 43 16,1 126-1,21-168-15,0 20 16,0 22-16,0-43 0,-21 85 16,0-85-16,21 1 15,-21-22-15,21 21 0,-21-21 16,-22 22-16,22-22 16,0 0-16,-21 0 0,-1-21 15,22 0-15,-42 0 16,41 0-16,1 0 0,-42-42 15,63 21-15,-21-22 0,21-41 16,0 41-16,0 1 0,0-64 16,21 43-16,0 20 0,0-20 15,0-1-15,0 22 0,106-106 16,-84 106-16,-1 20 0,43-41 16,-22 21-16,22-1 15,-43 22-15,22-21 16</inkml:trace>
  <inkml:trace contextRef="#ctx0" brushRef="#br1" timeOffset="-107861.97">14012 9356 0,'0'0'15,"-21"21"17,21 0-32,0 0 0,-21 0 0,0 1 15,0-1-15,-1 0 0,1 21 0,21-21 16,-21 43-1,21-43-15,0 0 0,0 22 16,0-22-16,21-21 0,-21 21 16,21-21-16,1 0 0,41 0 15,-42 0-15,22 0 0,-1-42 16,0 42-16,-21-22 0,22 1 16,-22 0-16,0 0 0,21-21 15,-42-1-15,0 22 0,0-64 16,-21 64-16,0 0 15,0 0-15,0 0 0,-22 21 16,-20 0-16,42 0 0,-22 0 16,1 0-16,0 21 0,21 0 15,-1-21-15,22 42 0,0-20 16,-21 41-16,21-42 16,0 0-16,0 22 0,21-22 15,1 0-15,20 21 16,-21-42-16,0 0 0,43 0 15,-22 0-15,0 0 0,43 0 16,-43 0-16,22-42 16,-22 21-16,85-64 15,-63 22 1,-64 42-16,0-1 0,0 44 31,0-1-31,-21 0 16,-1 0-16,22 0 15,0 22-15,-21-22 0,21 0 16,0 21-16,0-21 16,0 1-16,0-1 15,0-42 17,21-1-32,-21 1 15,0 0-15,0 0 0</inkml:trace>
  <inkml:trace contextRef="#ctx0" brushRef="#br1" timeOffset="-107673.08">14626 9250 0,'0'0'0,"0"-21"0,-21 21 16,0 0-16,21 21 31,0 0-15,0 0-16,0 0 15,21-21-15,0 22 16,0-22-16,0 0 16</inkml:trace>
  <inkml:trace contextRef="#ctx0" brushRef="#br1" timeOffset="-107202.35">14859 9398 0,'0'21'0,"0"0"16,0 1-16,0-1 0,0 0 16,0 0-16,0 0 0,-21 0 15,21 1-15,0 20 16,0-21-16,0 0 0,0 0 16,0 1-16,0-1 15,0-42 32,0-1-31,0 1-16,0 0 0,0 0 0,0 0 15,21 0-15,-21-22 0,21 22 0,0 0 16,22-43 0,-22 43-16,63-42 0,-41 63 15,-22 0-15,42-21 16,43 42-1,-63 42 1,-22-42-16,-21 64 16,0-64-16,-21 0 0,-22 43 15,43-43-15,-63 21 16,63-20 0,-21-22-16,42 0 31,0-22-16,-21 1-15,21 0 0</inkml:trace>
  <inkml:trace contextRef="#ctx0" brushRef="#br1" timeOffset="-106517.74">15790 9419 0,'21'0'15,"-42"0"-15,42-21 0,-21 0 0,0 0 16,-21 21-1,0 0-15,0 0 0,0 0 16,0 0-16,-43 21 16,43 0-16,-43 21 15,43-20-15,0-1 0,0 42 16,21-42-16,0 22 16,0-22-16,21 0 15,0-21-15,0 0 0,1 0 16,-1 0-16,85-21 15,-64-43 1,-21 64-16,0-63 16,0-1-1,-21 43 1,0 42 15,0 1-15,0-1-16,0 0 0,0 21 15,-21-21-15,0 43 16,21-22-16,0 1 0,0 84 16,-21-85-16,21 0 15,0 22-15,0-22 0,0 0 0,0 64 16,-21-63-16,21 20 0,0 43 16,-21-64-16,-1 22 0,1-22 15,21 22-15,-21-22 0,-21 106 16,21-106-16,-1-20 15,1 20-15,0-21 0,21 21 0,-42-20 16,-1-1-16,22-21 16,-21 0-16,21 0 0,-43-43 15,64 22 1,0 0-16,-21-64 0,21 43 16,0-21-16,0-64 0,21 63 15,-21 1-15,21-1 0,1 1 16,20-1-16,43-105 15,-64 105-15,21 22 0,-21 0 16,0-1-16,22 22 0,41-64 16,22 1-1,-85 63-15,22-1 0,-1 1 16,0 0-16,1 0 0</inkml:trace>
  <inkml:trace contextRef="#ctx0" brushRef="#br1" timeOffset="-106222.91">16891 9081 0,'0'0'0,"0"-22"0,0 44 47,-21-1-47,21 0 0,0 0 16,-21 0-16,-22 43 15,43-43-15,-21 21 0,21 22 16,-21-22-16,0 0 0,0 22 16,21 42-1,0-85-15,0 42 16,21-63 15,0 0-31,0-21 0,0 0 16,0 0-16</inkml:trace>
  <inkml:trace contextRef="#ctx0" brushRef="#br1" timeOffset="-105841.14">17060 9356 0,'0'0'0,"-21"21"47,21 0-47,-21 0 16,0 0-16,21 1 0,0-1 15,0 0-15,0 42 16,0-20-16,0-22 0,0 0 16,0 0-16,21 0 15,0 1-15,0-22 0,0 0 16,1 0-16,-1 0 0,0 0 16,0-22-16,64-41 15,-64 42-15,-21-64 16,0 43-16,0-1 15,0 1-15,0 21 16,-42 0-16,20 0 0,1 21 16,-42 0-16,42 0 15,-22 0-15,22 0 16,0 21 0,21 0-16,0 0 15,21-21 1,0 0-16,0 0 0</inkml:trace>
  <inkml:trace contextRef="#ctx0" brushRef="#br1" timeOffset="-105604.27">16637 9208 0,'-42'0'0,"84"0"0,-106 0 0,43 0 0,-21 0 16,63 0-1,0 0-15,64 0 16,0 0-16,-22 0 16,22 21-16,-22-21 0,-20 0 15,-1 0-15,0 0 0,1 0 16,20 0-16,-42 0 16,0 0-16</inkml:trace>
  <inkml:trace contextRef="#ctx0" brushRef="#br1" timeOffset="-103432.68">18394 9716 0,'0'0'0,"-43"0"32,43-22-17,0 1-15,0 0 16,0 0-16,0 0 0,0 0 15,22-22-15,-22 22 0,21-21 0,63-64 16,-41 85-16,-22-22 16,21 1-16,-21 0 15,22 21-15,20-43 0,-42 43 0,1 21 16,20 0-16,-21 0 16,0 0-16,-21 21 15,0 0-15,0 0 16,0 1-16,0 20 15,0-21-15,0-42 63,0 0-63,0 0 16,-21-1-16,0 1 15,21 0-15,0 0 0,-21 21 0,0-21 16,-1 21-16,1 0 15,0 21-15,0 0 16,21 0-16,-21 0 0,0 1 16,-22 41-16,22-42 0,0 22 15,0-22-15,0 0 0,-1 21 16,1 43-16,21-64 16,0 0-16,0 22 0,0-22 15,21 0-15,1 0 16,-1-21-16,0 0 0,42 0 15,-20 0-15,-1 0 0,22 0 16,63-42 0,-85 21-16,0-1 0,43-41 15,-22-22 1,-63 64-16,22-21 0,-22 21 16,0-1-16,-22 22 31,1 0-31,21 22 15,0-1-15,0 42 16,0-42 0,0 22-16,0-22 0,0 42 15,0-41 1,21-1-16,-21 0 0,22-21 16,-1 0-16,0 0 15,0 0-15,43 0 16,-43 0-16,21 0 15,-21 0-15,0-21 0,43-22 16,-43 22-16,0 21 0,0-21 16,1 0-16,-1-21 0,0-1 15,-21 22-15,21 0 0,-21-21 16,0 20-16,0 1 0,0 0 16,-21 21-16,-21 0 15,20 0-15,1 21 0,-21 0 16,21 1-16,0-1 15,21 0-15,0 0 0,-22 0 16,22 43-16,0-43 0,0 0 16,0 21-16,22-20 0,-1-1 15,21 0-15,-21 0 16,0 0-16,22-21 0,-22 0 0,21 21 16,43-21-1,-43 0-15,106 0 16,-84-21-16,63-21 15,-85 21-15,43-22 16,-64 22-16,21-21 0,-20 21 0,41-22 16,-42 22-16,0-42 15,-21 42-15,0-1 16,0 1-16,-21 21 16,0 0-16,0 0 0,-21 0 15,20 0-15,1 21 16,-21 1-16,21-1 0,-22 21 15,22-21-15,0 0 0,0 43 16,21-43-16,0 0 16,0 22-16,0-22 0,0 0 15,0 0-15,21-21 16,0 0 0,0 0-16,22 0 15,-1-63-15,-21 41 16,0 1-16,1 0 15,-22 0-15,21-21 0,21-43 16,-21 21 0,0 64-16,-21 22 31,-21-1-31,21 0 0,-21 42 16,21 1-1,0-43-15,0 0 0,0 43 16,21-43-16,22 0 15,-22 0-15,0-21 16,42 0-16,-41 0 0,20 0 16,21 0-16,-41 0 0,20 0 15,-21-21-15,21 0 0,-20 0 16,62-64-16,-63 43 16,22-1-16,-1-20 0,-21 21 15,-21-1-15,21 1 0,-21-22 16,22 22-16,-1-21 15,-21 20-15,0 22 0,0-21 16,-21 63 0,-1 0-1,1 0-15,0 22 0,-42 62 16,20 1 0,43-63-16,-21-1 0,21-21 15,0 21-15,0 43 16,0-43-16,0-20 0,64 20 15,-43-21-15,21-21 16,0 0-16,-20 0 16,41 0-16,-42 0 15,85-63-15,-85 41 16,43-20-16,-43 21 16,21-21-16,-21 20 0,1-20 15,-22 21-15,0-21 0,0 20 16,-22 22-1,-41 0 1,63 22-16,-21-1 0,21 0 16,-21-21-16,21 63 15,0-41-15,0 41 16,21-42-16,0 0 0,-21 1 16,21-1-16,0-21 0,43 21 15,-22-21-15,-21 0 0,43 0 16,-22 0-16,22-42 15,-43 42-15,63-64 16,-62 43-16,-1 0 16</inkml:trace>
  <inkml:trace contextRef="#ctx0" brushRef="#br1" timeOffset="-103208.3">20891 9081 0,'-21'21'16,"42"-42"-16,-84 42 0,42 0 0,21 0 16,21 0-1,21-21 1,-21 0-16,22 0 0,20 0 16,-20 0-16,-1 0 0,21 0 15,-20 0-15,-22-21 0,0 21 16,21-21-16,-20 21 0,-22-21 15</inkml:trace>
  <inkml:trace contextRef="#ctx0" brushRef="#br1" timeOffset="-102489.2">23199 9631 0,'21'0'31,"-21"-21"-31,21 0 0,0-1 16,-21 1-16,0 0 0,0 0 16,0-21-16,0 20 15,0 1-15,0-42 16,-21 20-16,-43-20 15,43 42-15,-21 0 0,21 21 16,0 0-16,-22 0 0,-63 21 16,64 0-16,-64 64 15,64-43-15,-22 21 16,43-20-16,21-22 0,-21 42 16,21-41-16,0-1 0,0 0 15,0 0-15,42 0 16,1-21-16,-22 0 0,64 0 15,-22-21 1,-21 0-16,1 0 0,-22 0 16,42-22-16,-41 22 0,20 0 15,0-43-15,-21 22 16,1 0-16,-22-1 16,21 22-16,-21 0 0,0 42 31,0 0-31,0 1 0,0-1 15,0 63 1,0-41-16,-21 41 16,21-62-16,0-1 0,0 0 15,21 0-15,0 0 16,0-21-16,0 0 0,64 0 16,-43 0-16,1 0 0,-1 0 15</inkml:trace>
  <inkml:trace contextRef="#ctx0" brushRef="#br1" timeOffset="-101772.59">24342 9313 0,'0'0'0,"0"-63"16,0 42 0,-22 0-16,1 21 15,-21 0 1,21 0-16,-64 21 15,43 0-15,-22 21 16,43 1-16,0-22 0,-43 42 16,22-20-16,21-1 0,0 0 15,21 22 1,0-43-16,84 0 16,-62-21-16,-1 0 0,42 0 15,43-21 1,-85 0-16,85-64 15,-85 22 1,0 41-16,-21-20 0,22-21 16,-22 41-1,0 1-15,0 42 16,0 1 0,0 20-16,0-21 15,0 43 1,0-43-16,0 0 0,21-21 15,0 21-15,42-21 16,-41 0-16,20 0 16,-21 0-16,85-42 15,-43-1 1,-63 22-16,22-21 0,-1 0 16,0-43-1,-21 64-15,21 21 0,-42 21 31,0 21-31,21-21 16,-21 1-16,-1 20 0,1 0 0,0 1 16,0 41-16,0-41 15,0 41-15,21-41 0,0-1 16,-22 85-16,22-85 16,0 1-16,0-1 0,0 0 15,0 43 1,0-64-16,0 43 15,0-43-15,22-42 32,-22-1-32,42-20 15,-21 21-15,0 0 0,0-22 16</inkml:trace>
  <inkml:trace contextRef="#ctx0" brushRef="#br1" timeOffset="-101489.77">24892 9335 0,'0'0'0,"-21"-22"0,0 1 16,-1 0-16,22 0 16,22 0-16,-1 21 15,0 0-15,0 0 0,21 0 16,1 0-16,-1 0 16,-21 21-16,22 0 0,-22 0 15,-21 0-15,0 22 16,0-22-16,0 0 0,-21 0 15,-1 0-15,1 1 0,-42 20 16,20-21-16,22-21 0,-42 21 16,42-21-16,-1 21 0,1-21 15,21 0 1,21 0 0,1 0-16,20-21 0,-21 0 0,0 21 15</inkml:trace>
  <inkml:trace contextRef="#ctx0" brushRef="#br1" timeOffset="-101190.93">25294 9292 0,'0'0'15,"0"21"17,-21 1-32,0-1 15,-22 127-15,43-85 16,-42 22-1,42-21-15,-21-22 0,-43 106 16,64-106-16,-42 43 16,21-43-16,21 1 0,-21 20 15,21-42-15,-21 43 16,21-43-16,0 0 16,21-21-1,0-21-15,0 21 16,0-21-16,-21 0 0,21 0 0,1-1 15,-1-20-15,0 21 0</inkml:trace>
  <inkml:trace contextRef="#ctx0" brushRef="#br1" timeOffset="-100846.14">25294 9462 0,'0'-85'16,"0"339"-16,0-529 0,0 381 0,-21-233 15,21 105-15,0 1 0,0 0 16,0 0-16,21 21 15,0 0-15,43-21 16,-43 21-16,21 0 16,-42 21-16,21 0 0,1 21 15,-22-20-15,0-1 16,0 0-16,0 0 0,0 43 16,-43-22-1,22-21-15,0-21 0,-21 21 16,20-21-16,-41 21 15,42-21 1,21 22 0,-21-22-16,42 0 31,0 0-15,0 0-1,-21-22-15,21 22 0,-21-21 16,0 0-16</inkml:trace>
  <inkml:trace contextRef="#ctx0" brushRef="#br1" timeOffset="-95882.45">677 10816 0,'-21'0'15,"0"-21"1,0 0-16,21 0 16,0 0-16,-21 21 0,21-22 15,-22 22-15,22 22 32,0-1-17,0 0-15,0 0 0,0 0 0,0 0 16,0 1-16,0-1 0,0 0 15,0 21-15,-21-21 0,0 22 16,21-1-16,0-21 16,0 22-16,0-22 0,0 0 15,21-21 1,0 0-16,1-21 16,-1 0-16,0-1 0,0 1 15,21 0-15,-20 0 0,-1 0 16,0 0-16,21-43 0,-21 22 15,1 21-15,-22-1 0,21-20 16,-21 21-16,21 0 16,-21 0-16,0 42 15,21 0 1,-21 0-16,0 0 0,0 0 0,0 1 16,0-1-16,0 0 0,0 21 15,0-21-15,0 1 0,0-1 0,0 0 16,21 0-16,0-21 31,1 0-31,-1 0 0,0 0 0,0-21 16,0 0-16,0 21 15,1-21-15,-1-1 0,0 1 16,0-21-16,0 0 16,-21 20-16,0-41 0,0 42 15,21-64 1,-21 64-16,0 42 31,0 0-31,0 0 0,0 1 16,0-1-16,0 0 0,0 21 15,0-21-15,0 22 0,0-1 16,0-21-16,0 43 16,0-43-16,22 0 0,-1-21 15,0 0-15,0 0 0,21 0 16,-20 0-16,41 0 15,-42-21-15,22 21 0,-1-42 16,0 20-16,-21-20 16,1 21-16,-1-21 0,0 20 15,-21-62-15,21 41 0,-21 1 16,0 0-16,0-1 0,0 22 16,0-42-16,-21 84 31,21 0-31,-21 21 0,21-20 15,0 20-15,0-21 16,-21 21-16,21 1 0,-22 20 16,22-20-16,0 41 15,-21-63-15,21 1 0,0-1 16,-21 0-16,21 21 16,0-63 15,0 0-31,21 21 15,0-21-15,1 0 0,-1-1 16,0-20-16,0 21 0,0-21 16,-21 20-16,21 22 15,1-21-15,-1 21 16,-21 21 0,0 22-1,0-1-15,0-21 16,0 22-1,42 20-15,-21-63 16,0 21-16,22-21 16,-22 0-16,64 0 15,-64 0-15,42-21 16,-42 0-16,22 21 0,-1-42 16,-21 42-16,-21-22 0,0 1 15,21 0-15,-21 0 0,0-43 16,0 43-16,0 0 15,0 0-15,0 0 0,-21 21 16,0 0 0,0 0-16,0 0 0,0 63 15,21-20 1,0-1-16,0-21 16,0 21-16,0-20 15,21 20 1,42-21-1,-42-21-15,1 0 0,20 0 16,-21 0-16,0 0 0,64-21 16,-22-21-1,-20-1 1,-43 22-16,21 0 0,-21 0 0,0-22 16,0 22-1,0 42 16,-21 1-31,21-1 16,0 0-16,0 0 0,0 0 16,-21 0-16,21 1 0,-22-1 15,1 0-15,21 0 16,0 0-16,0 0 16,0-42 15,0 0-31,0 0 15,21 0-15,-21-22 0,22 22 16,20-42 0,-21 42-16,0-1 0,0-20 0,85-21 15,-42 41 1,-43 22-16,21 0 0,1 22 16,-22-1-16,0 0 0,-21 0 15,0 0-15,0 22 0,0-1 16,0-21-16,0 0 0,0 43 15,0-43 1,-21 0-16,21 0 0,-21-21 16,21-21 15,0 0-31,21 0 16,0 21-16</inkml:trace>
  <inkml:trace contextRef="#ctx0" brushRef="#br1" timeOffset="-95245.81">3492 10647 0,'0'-21'31,"-21"21"-31,0 21 16,0 0-1,21 0-15,0 0 0,0 1 0,0-1 16,-21 0-16,21 21 0,0-21 16,-21 22-16,21-22 0,0 0 15,0 21-15,0-20 0,-22-1 16,22 0 0,22-21 15,-1-21-31,-21 0 0,21 21 15,0-22-15,21-41 16,1-1 0,-22 43-16,42-63 15,-41 84-15,-1 0 16,-21 21 0,0 21-1,0-21-15,0 0 0,0 22 16,0 20-1,0-42-15,21-21 0,21 22 16,22-22 0,-43 0-16,0 0 15,21 0-15,-20 0 0,-1-22 16,0 22-16,0-21 0,0 0 16,22-42-16,-43 41 0,0 1 15,21-85-15,-21 64 16,0-21-1,0 41-15,0 1 0,0 0 16,-21 21-16,-1 21 16,22 0-1,0 1-15,0-1 16,0 0 0,22-21-16,-1 0 15</inkml:trace>
  <inkml:trace contextRef="#ctx0" brushRef="#br1" timeOffset="-94860.03">4339 10795 0,'21'0'15,"0"0"-15,1 0 0,-1-21 16,0 21-16,0-21 15,43-22 1,-43 22-16,0 0 16,-21 0-16,0-64 15,0 64-15,0 0 16,-21 21-16,-22 0 16,22 0-16,0 21 0,-21 0 15,21 22-15,-1-22 0,22 42 16,-21-42-16,21 64 15,0-43-15,0 22 16,21-43 0,1 0-16,-1-21 15,42 0-15,-42 0 0,1 0 16,41-21-16,-42 21 16,43-42-1,-1-1-15</inkml:trace>
  <inkml:trace contextRef="#ctx0" brushRef="#br1" timeOffset="-92724.95">5334 10922 0,'0'0'0,"0"-21"47,21 21-47,-21-21 0,0 0 0,21 21 16,0-22-16,-21 1 0,22 0 0,-22-21 16,21 21-16,-21-22 0,21-20 15,0 20-15,0 1 0,0 21 16,-21-21-16,22 20 0,-1 1 15,0 0-15,0 21 0,43 0 16,-43 21 0,-21 0-16,0 1 15,0-1-15,0 0 0,0 0 16,0 21-16,0-20 16,0-44 30,0 1-46,0 0 0,0 0 16,0 0-16,0-22 16,0 22-16,-21-21 15,-1 42-15,22-21 0,-21 0 16,0 21-16,0 0 16,0 0-16,21 21 0,-21 21 15,-1 0-15,1-20 0,21 20 16,0 0-16,-21 1 0,0 20 15,21-21-15,0 1 0,0 41 16,0-62-16,0-1 16,0 0-16,21 0 15,0 0-15,22 0 0,-22-21 16,85 0-16,63 0 31,-21-63-31,-106 42 16,64-64-1,-85 43-15,1 21 0,-1-64 16,-21 64-16,0-22 0,0 1 16,0 21-16,0 0 15,-21 21-15,-1 0 16,22 21-16,0 21 16,0 22-1,22-43-15,-1 21 0,21 22 16,-42-22-1,21-21-15,0-21 0,-21 21 16,0 22-16,22-43 0,-1 21 16,0-21-16,21 0 15,-21 0-15,1 0 16,-1 0-16,0 0 0,21-21 16,-21 21-16,1-21 0,-1-1 15,42-20-15,-42 21 0,22 0 16,-22 0-16,21-43 15,-42 22-15,21-1 16,-21 22-16,22-21 0,-22 21 16,0 0-16,0-1 15,-22 22-15,1 0 0,0 0 16,0 22-16,-21 62 16,-1 1-1,43-64-15,0 21 0,0 43 16,0-43-1,0-20-15,21-1 0,43 0 16,63 0 0,-85-21-16,22 0 0,42 0 15,84 0 1,-148-21-16,22 0 16,-1 21-16,22-43 0,-21 22 15,-1-42-15,-42 42 16,0-22-16,1-20 0,-1 20 15,-21 22-15,0-42 16,-21 42-16,-22-1 16,22 22-16,0-21 0,-64 21 15,64 21-15,-21 1 0,21-1 16,-1 21-16,-20-21 0,0 43 16,21-43-16,-1 21 0,22 1 0,0-22 15,0 85 1,0-85-16,22 0 15,41 0 1,-42-21-16,0 0 16,22 0-16,-22-21 0,42-21 15,-41 20-15,-1 1 16,0 0-16,0 0 0,0-21 16,0-43-16,-21 43 15,0 20-15,0 1 0,0 0 16,0 0-1,-21 42 1,21 0-16,-21 0 16,21 22-16,-21-22 0,21 42 15,0-41-15,0 20 0,0 43 16,0-64-16,0 21 16,21-21-16,-21 0 0,64 1 15,-43-22-15,0 0 0,64 0 16,-43 0-16,64 0 15,-64-22-15,0 1 16,1 0-16,-22 0 0,21 0 16,22-64-16,20-42 15,-62 85-15,-22-22 16,21 22-16,0-64 0,-21 85 16,0-64-16,0 64 15,0 0-15,-21 21 16,21 21-1,-21-21-15,-1 42 0,1-20 16,21 20-16,-21 0 0,0 85 16,21 0-1,0-84-15,0 62 16,0-83-16,0-1 0,0 0 16,21 0-16,64 21 15,-22-42 1,-42 0-16,22-21 0,20 0 15,-20 0-15,-22 0 16,42-22-16,-20 1 0,-22 21 16,42-43-16,-63 43 15,21-42-15,-21 42 0,0-1 16,-21 22-16,0 0 16,0 0-16,0 22 0,0-22 15,-1 21-15,-20 42 0,42-42 16,0 1-16,0 41 0,0-42 15,0 22 1,0-22-16,21 0 0,22 21 16,-22-42-16,42 21 15,-20-21-15,-22 0 0,21 0 16,22-21-16,41-21 16,-83 21-16,20 0 0,0-22 15,-42 22-15,0-21 16</inkml:trace>
  <inkml:trace contextRef="#ctx0" brushRef="#br1" timeOffset="-92524.07">8318 10456 0,'0'0'15,"0"22"-15,22-22 16,-1 0-1,0 0-15,21 0 0,-21 0 16,1 0-16,20 0 0,0 0 16,22-22-1,-43 1-15,0 21 0,21 0 16</inkml:trace>
  <inkml:trace contextRef="#ctx0" brushRef="#br1" timeOffset="-91453.43">10287 10837 0,'21'0'16,"0"0"-16,0 0 15,1 0 1,-1 0-16,0 0 0,0 0 16,-21-21-1,21 21-15,-21-21 0,0 0 16,0-21-16,0 20 16,0-20-16,0 21 15,0 0-15,0-43 0,0 43 16,-63-64-16,42 64 15,-1 21-15,1 0 0,0 0 16,0 0-16,-21 0 16,-1 0-16,22 21 0,-21 43 15,21-43-15,-22 21 0,22 22 16,0-22-16,21 1 0,0 20 16,0-21-16,0 22 15,0-43-15,0 0 0,42 0 16,-42 1-16,64-22 15,-43 0-15,0 0 16,21 0-16,-20 0 0,-1-22 0,63-20 16,-41 21-16,-22 0 15,0 0-15,0-1 0,43-105 16,-64 43 0,0 63-1,0-1 1,0 44-16,0 20 15,0-21-15,0 0 16,0 0-16,0 64 16,0-43-16,0-20 0,21 20 15,0-21-15,0 0 16,0 0-16,1-21 0,41 0 16,-21 0-16,-20 0 0,20 0 15,0 0-15,64-21 16,-64 0-16,64-64 15,-85 64-15,1 0 16,-22-21-16,21 21 0,-21-22 16,0 22-16,-21 42 31,-1-21-31,22 21 16,0 43-16,-21-43 15,21 21-15,0-20 0,-21 20 16,21 85-16,-21-85 15,21 22-15,-42 42 0,20-43 16,22 1-16,-42 20 16,42-20-16,-21-22 0,21 22 15,-21-43-15,21 42 16,0-84 15,0 0-31,21-21 0,0 20 16,0-20-16,0 21 0,1-85 15,-1 64-15</inkml:trace>
  <inkml:trace contextRef="#ctx0" brushRef="#br1" timeOffset="-91154.61">11091 10880 0,'0'-106'16,"0"85"-16,0 148 0,0-297 0,0 149 16,0 0-16,0 0 0,0 0 15,64 0 1,42-1-16,-64 22 0,0 0 15,43 0 1,-43 22-16,43 41 16,-64-42-16,0 0 0,-21 43 15,0-43-15,0 0 0,-42 22 16,21-22-16,-22 0 0,22 0 16,-21 0-16,0 0 0,-64 1 15,85-22-15,-22 0 16,22 0-16,0 0 15,42 0 1,0 0-16,22 0 16,-22-22-16,0 22 0,21-21 15,22 0-15</inkml:trace>
  <inkml:trace contextRef="#ctx0" brushRef="#br1" timeOffset="-90856.78">11811 10668 0,'0'0'0,"0"-21"0,0 0 16,0 42 0,0 0-1,0 0-15,0 43 16,0-43-16,-21 85 16,0-64-16,21-21 0,0 22 15,0 20-15,-22-21 0,-20 64 16,42-42-16,-21-1 0,0 85 15,0-105 1,-1 41-16,22-41 0,-21-22 16,21 21-16,0-21 0,0-42 31,21 21-15,-21-21-16,22-21 0,-1 21 0,0-22 15,0 22-15,0-85 0</inkml:trace>
  <inkml:trace contextRef="#ctx0" brushRef="#br1" timeOffset="-90590.33">11832 10774 0,'0'190'0,"0"-380"0,0 169 15,0-22-15,0 22 0,42-63 16,22 20 0,-43 43-16,0 21 0,85 0 15,0 42 1,-85-21-16,0 1 0,0 20 15,-21-21-15,0 85 16,-21-85-16,0 21 0,-106 22 16,85-64-16,-43 42 15,43-42 1,-1 0-16,-20 21 0,42-21 16,0 0-16,21-21 15,21 0 1,0 21-16,0-21 0</inkml:trace>
  <inkml:trace contextRef="#ctx0" brushRef="#br1" timeOffset="-89004.48">13695 10774 0,'0'0'0,"0"-21"0,0 0 16,0-1-1,0 1-15,0 0 0,0 0 16,0 0-1,0 0 220,0-1-110,0 1-110,0 0 1,0 42 31,0 0-31,0 1-16,0-1 0,-21 42 15,21-20-15,-22-22 0,22 42 16,0-20-16,-21-22 0,21 21 15,0-21-15,-21 0 0,21 1 0,0-1 16,0 0-16,0 0 16,21-21-1,0 0 1,-21-21-16,0 0 0,22 0 16,20-1-16,-42 1 15,42-63-15,-21 62 16,1-20-16,-1 21 0,-21 0 15,21 0-15,0-22 16,0 43-16,0 0 16,-21 21-16,0 1 15,0-1-15,0 0 0,0 21 16,0-21-16,0 43 16,0-43-16,0 0 15,0 0-15,43 1 16,-22-1-16,21-21 15,-21 0 1,22-21-16,-22-1 0,0 22 16,43-42-16,-43 21 0,21-43 15,-21 43-15,0-63 16,1 62 0,-22-20-16,0 0 0,0 21 15,0 42 1,0 0-1,0 0-15,0 0 16,0 0-16,0 22 0,0 41 16,0-20-1,0-43-15,0 0 0,42 22 16,0-22 0,1 0-16,-22-21 0,21 0 15,0 0-15,22-21 16,-43 0-16,21 21 0,22-43 15,-43 22-15,64-64 16,-64 64-16,-21-42 16,21 20-16,-21 22 0,0-42 15,-21 63 1,0 0 0,-22 42-16,22-21 0,-21 43 15,42-43 1,-21 21-16,21 22 15,0 20-15,21-84 16,0 22-16,21 20 16,-20-42-16,41 0 15,-42 0-15,0 0 0,22 0 16,-22 0-16,21 0 0,43-21 16,-43 0-16</inkml:trace>
  <inkml:trace contextRef="#ctx0" brushRef="#br1" timeOffset="-88108.42">15960 10583 0,'0'0'0,"0"-21"16,-22 21 0,1 0-1,0 21-15,21 1 0,-42 83 31,42-62-31,-43 41 0,43-62 16,-21 41 0,21-42-16,0 22 15,-21-22-15,21 0 32,21-42-32,0 0 15,1-1-15,-1 1 0,-21 0 16,21 0-16,0 0 0,0-43 15,0 43-15,1 0 0,-1 0 16,-21 0-16,21 21 31,-21 21-31,0 0 0,0 0 16,0 0-16,0 0 16,0 1-16,21-1 0,-21 0 15,0 0-15,0 21 0,21-42 16,0 22-16,1-22 15,-1 0-15,63 0 16,-62 0-16,-1 0 0,42 0 16,-42-22-16,22 1 15,-22 0-15,42-64 16,-41 64-16,-1-21 0,0 21 16,-21 0-16,0-64 15,-21 85 16,-22 21-31,22 43 16,0-43-16,21 0 0,0 21 16,0-21-16,0 43 15,21-22 1,-21-21 0,21-21-16,1 0 0,-1 0 15,0 0-15,42 0 16,22 0-1,-64-21-15,64-21 16,-64 0-16,43-43 16,-64 64-16,21-22 15,-21 22-15,0 0 0,0 42 32,0 0-32,-21-21 0,21 43 15,0-1-15,0-21 0,-22 0 16,22 43-1,0-43-15,0 0 16,22-21-16,-1 0 16,0 0-16,0 0 15,0 0-15,0 0 16,1 0-16,-22-21 16,0 0-16,21-21 0,-21 20 15,0-20-15</inkml:trace>
  <inkml:trace contextRef="#ctx0" brushRef="#br1" timeOffset="-87922.52">16997 10478 0,'-21'0'0,"21"-22"15,-22 22 1,1 0 0,0 0-1,21 22 16,0-1-31,21-21 32,0 0-32</inkml:trace>
  <inkml:trace contextRef="#ctx0" brushRef="#br1" timeOffset="-87420.81">17272 10435 0,'0'-21'15,"0"42"-15,0-63 0,-21 42 16,0 0 0,-1 0-16,1 21 15,21 0-15,0 0 0,-21 1 16,21-1-16,0 85 16,0-85-16,-21 21 0,21 22 15,-21-43-15,21 42 16,0-42-16,0 22 0,0-1 15,0-21-15,0 0 16,21-21 0,0 22-16,0-22 0,0 0 15,22 0-15,-22-22 0,0 1 0,43 0 16,-43 0 0,0 0-16,42-43 0,-41 22 15,-1 21-15,21-64 0,-21 43 16,0-22-16,22-20 15,-22-1-15,0 64 16,-21 63 0,-21-21-1,0 22-15,0-1 0,-1-21 16,22 21-16,-42 85 16,42-84-16,0-1 0,0 22 15,0-43-15,0 21 16,21-21-16,0-21 0,43 21 15,-43-21-15,64 0 16,-64-21 0,42 0-16,-20 0 0</inkml:trace>
  <inkml:trace contextRef="#ctx0" brushRef="#br1" timeOffset="-86524.89">19537 10943 0,'0'0'15,"21"0"1,0 0-16,21 0 0,-20-21 16,-1 0-16,21 21 0,-21-21 15,0 0-15,22-22 0,-22 22 16,0 0-16,-21 0 0,0 0 15,0-1-15,-21-41 16,0 42-16,0 0 0,-22 21 16,22 0-16,-21 0 0,-1 0 15,22 0-15,-21 0 0,-106 84 16,105-63-16,1 1 0,21 20 16,-21-21-16,-22 85 15,43-85-15,21 21 16,0-20-16,42-1 15,64-21 1,-85 0-16,22 0 0,84-21 16,-43-22-1,-63 22-15,43-42 16,-43 41-16,-21 1 16,21 0-16,-21 0 15,0-21-15,0 63 31,0 0-31,0 0 16,0 0-16,-21 43 16,21-22-16,-21 22 15,21-22-15,0 0 0,0 43 16,0-22-16,0-20 0,-21 84 16,21-85-16,0 22 0,-21 20 15,21-41-15,0-1 0,-43 21 16,22-20-16,21-22 0,-21 21 15,0-21-15,0 1 16,-1-22-16,1 0 16,0 0-16,0 0 15,0-22-15,0 1 0,21 0 0,0-42 16,-22 41 0,22-105-16,0 85 15,0-127-15,22 126 16,-1 1-16,0 0 0,0-1 15,64-62 1,-64 83-16,21 1 0,1 0 0,-22 21 16,21-21-16,64-21 15,-64 42-15,64-22 16</inkml:trace>
  <inkml:trace contextRef="#ctx0" brushRef="#br1" timeOffset="-85904.66">20151 10880 0,'0'-21'32,"21"21"-32,0-22 15,0 22-15,0-21 16,0 0-16,1 0 0,-1 21 16,21-42-16,-21 20 0,0 1 15,-21-21-15,0 21 16,0 0-16,0-1 15,-21 22 1,-42 43 0,42-22-16,-64 106 15,85-106-15,0 21 16,0-20-16,0 41 16,0-42-16,0 0 0,42 22 15,1-43-15,-1 21 16,0-21-16,-21 0 0,43 0 15,-22-21-15,1 21 0,41-43 16,-63 22-16,64-42 16,-64 42-16,22-22 15,41-84-15,-63 64 0,1 20 16,-1 1-16,0-21 16,0 20-16,-21-20 0,0 42 15,21-1-15,-21 1 0,-21 42 31,21 22-31,-21-22 0,0 21 0,0 1 16,-22-1-16,1 43 16,21-43-16,21 0 0,-21 43 15,21-43-15,0-21 0,0 22 16,0-22-16,21 42 16,0-41-16,42-1 15,1-21 1,-43 0-16,0 0 0,43-21 15,-43 21-15,21-43 16,-21 22-16,1 0 16,-22-21-16,21 20 0,0-62 15,-21 63-15</inkml:trace>
  <inkml:trace contextRef="#ctx0" brushRef="#br1" timeOffset="-85106.54">20891 10541 0,'-21'0'0,"42"0"0,-42 21 16,42-21-1,1 0 1,-1 0-16,21 0 0,-21 0 0,43 0 16,-43 0-16,42 0 15,-20 0-15,-22 0 0,21 0 16,-21-21-16,1 21 0,-1 0 15,0 0-15,-21-21 32,-21 21 15,0 0-1,21-21 236,-22 21-95</inkml:trace>
  <inkml:trace contextRef="#ctx0" brushRef="#br1" timeOffset="-69838.86">1397 11769 0,'0'-21'47,"0"-1"-16,0 1-15,0 0-16,21 21 15,-21-21-15,0 0 16,0 0-16,0-1 16,-21 22-1,0-21-15,0 0 0,-1 21 16,1-21-16,0 21 0,0 0 15,0 0-15,0 0 0,-1 0 16,1 0-16,0 21 0,-42 43 16,41-43-16,-20 42 15,21-42-15,0 22 0,21 41 16,0-41-16,-21 63 16,21-64-16,0 0 15,0-21-15,0 22 0,84 63 16,-63-85-1,22-21-15,-22 21 0,106 0 32,-85-21-32,1 0 0,-1 0 0,0-21 15,106-43 1,-105 43-16,-1-21 0,43-43 16,-43 43-16,0-43 15,1 22-15,-43 20 0,42-62 16,-42 62-16,0 1 0,0-22 15,0 22-15,0 0 0,0-22 16,0 43-16,0-21 16,0 63-16,0 21 15,-21-21-15,0 64 16,21-43-16,0 1 16,-43 63-16,43-43 15,-21 43-15,21-64 0,0 1 16,0-1-16,0 0 0,0 1 15,0-1-15,0-21 0,21 0 16,1-21-16,-1 0 0,0 0 16,0 0-16,21-21 0,-20 0 15,-1 0-15,21 0 0,-21-22 16,0 1-16,1 21 0,-1-22 16,0 1-16,0 21 0,0 0 15,0 0-15,-21-1 0,22 1 16,-22 42-1,0 1-15,0-1 16,0 0-16,0 21 0,0 43 16,-22-64-16,22 0 15,0 0-15,0 1 0,0-1 16,0-42 15,0-1-31,0 1 16,22 0-16,-22 0 0,21-21 15</inkml:trace>
  <inkml:trace contextRef="#ctx0" brushRef="#br1" timeOffset="-69677.78">2328 11663 0,'-21'0'16,"42"42"-16,-21-84 0,-63 42 16,42 0-1,42 0 16,0 0-31,0 0 0,0 21 16,22-21-16,-22 0 0,0 0 0</inkml:trace>
  <inkml:trace contextRef="#ctx0" brushRef="#br1" timeOffset="-68657.79">2625 11959 0,'0'0'0,"21"0"16,0 0 0,0 0-16,0-21 0,0 0 15,1 21-15,-1-21 0,21-22 16,22-20 0,-64 42-16,0 0 0,0-1 15,0 1 1,-22 21-16,1 0 15,0 21-15,-21 43 16,-1-1 0,43 64-1,0-42 1,0-64-16,22 0 16,20 1-16,0-22 0,43 0 15,-43 0 1,22 0-16,-22-22 15,64-41-15,-64 42 16,1-43-16,-22 43 16,0-21-16,21-22 15,-42 22-15,0 21 16,0 0-16,0 42 31,0 0-31,-21 0 0,21 21 16,0-20-16,-21-1 0,21 21 15,0-21-15,0 0 0,-21 22 0,0-1 16,21 0-16,0-20 16,0-1-16,0 0 15,0-42 1,0 0 0,0-1-16,0 1 0,0 0 0,0-21 15,21-1-15,0 22 16,0-21-16,21-43 0,-20 43 15,-1 21-15,21-22 0,0 22 16,-20 0-16,62-21 0,-63 42 16,1 0-16,-1 0 15,0 0-15,0 21 0,-21 21 0,0-21 16,0 22-16,0-1 16,0 0-16,0-20 0,0 20 15,0-21-15,0 21 0,0 43 16,21-64-16,22 22 15,-22-43-15,42 21 16,-20-21-16,-22 0 16,42-21-16,22-43 15,-64 22-15,0 21 0,43-64 16,-43 43-16,0-1 16,0-41-16,0 41 0,1 1 15,-22 0-15,0 20 0,0-41 16,0 42-1,0 42 1,0 0-16,0 0 16,0 0-16,0 22 0,-22-22 15,22 21-15,-42 64 16,42-64-16,0 1 0,0 20 16,0-42-16,0 43 15,0-43-15,0 0 0,0 22 16,0-22-16,42 0 15,-20-21 1,-1 0-16,0-21 0,0 0 16,43-85-1,-43 63-15</inkml:trace>
  <inkml:trace contextRef="#ctx0" brushRef="#br1" timeOffset="-68473.89">4233 11769 0,'0'0'0,"0"21"32,21-21-32,1 0 15,-1 0-15,21 0 16,0 0-16,64-21 16,-63 21-16,41 0 15,-41-21-15,-22-1 0,42 22 16,-20 0-16</inkml:trace>
  <inkml:trace contextRef="#ctx0" brushRef="#br1" timeOffset="-68203.04">5122 11726 0,'0'22'47,"0"-1"-47,0 0 0,0 0 15,0 0-15,0 0 16,-21 1-16,21-1 0,-21 21 16,0-21-16,21 22 15,-64 41 1,64-63-16,0 1 0,-21-1 16,42-42 15,-21-1-31,21 1 15,1 0-15,-1 0 0,-21-21 0</inkml:trace>
  <inkml:trace contextRef="#ctx0" brushRef="#br1" timeOffset="-67942.79">5143 11599 0,'-21'0'15,"21"22"1,21-22 15,-21-22-15,0 1-1,-21 21 1,0 0-16,0 0 16,21 21-1,-21 1-15,21-1 16,0 0-16,0 0 15,0 0 1</inkml:trace>
  <inkml:trace contextRef="#ctx0" brushRef="#br1" timeOffset="-67376.88">5863 11832 0,'0'-21'0,"0"42"0,-21-63 0,21 21 15,-21 21-15,0-43 16,-1 22-16,-20 21 16,0 0-16,21 0 0,-43 0 15,22 0-15,-22 43 16,22-22-16,21 0 0,-43 42 15,43-20-15,0-22 0,0 64 16,0-64-16,21 21 0,0 22 16,0-43-16,0 0 0,21 0 15,0 0-15,21-21 16,-21 0-16,1 0 0,41-21 16,-42 21-16,22-21 15,-22 0-15,21-22 0,-21 22 16,106-106-16,-106 85 15,43-64-15,-43 64 16,0-22-16,22-42 16,-22 43-16,-21-43 15,0 64-15,0-1 0,0-20 16,0 105 0,-21-21-16,-1 22 15,22-1-15,0 22 0,-42 84 16,21-85-16,21 43 15,0-64-15,0 107 16,0-107-16,0-21 0,42 43 16,-21-43-16,43-21 15,21 0 1,-64-21-16,21-1 0,22-20 16</inkml:trace>
  <inkml:trace contextRef="#ctx0" brushRef="#br1" timeOffset="-65828.24">7980 12150 0,'21'0'15,"0"0"1,0 0-16,0-21 0,1-1 15,-1 1-15,0 0 0,0 0 16,0 0-16,0-43 16,-21 22-16,0 21 0,0-43 0,-21 22 15,-21 21-15,21-22 16,-22 22-16,1 0 0,-64 21 16,64 0-16,0 0 0,-1 0 15,1 0-15,0 42 0,-22 22 16,43-43-16,0 43 0,-43 84 15,64-106-15,-21 64 16,21-85-16,0 21 0,0 22 16,21-43-16,0 0 15,1-21-15,-1 0 0,0 0 0,64 0 16,-43 0-16,21-42 16,-20 21-16,20-22 15,-20 1-15,-22 0 0,63-85 16,-20 0-1,-64 84 1,21-84 0,0 127-16,-21 22 15,0 20 1,-21 0-16,0 1 0,21-22 16,0 21-16,0 85 15,0-85-15,0-20 0,0 41 16,21-42-16,21 0 15,1-21-15,-22 22 0,64-22 16,-64-22-16,0 1 0,21 21 16,-21-21-16,1 0 0,41-43 15,-42 22-15,0 0 0,1-1 16,-22 1-16,0 21 16,21-43-16,-21 43 0,0 0 0,0 0 15,0 42 1,0 0-16,0 0 15,0 22-15,-21 20 0,-1-20 16,22 20-16,0-21 16,0-20-16,-21 41 15,21-42-15,-21 0 0,21 1 0,21-44 47,0 1-47,1 0 0,20 0 16,-21-21-16,0 20 0,43-62 15,-22 63-15,0-43 16,1 22-16,41-1 16,-62 43-1,-22 85 1,0-64-16,0 0 16,0 64-16,0-64 0,21 43 15,-21-22-15,21-21 16,21 22-16,1-22 15,20 21-15,-21-21 16,1-21-16,20 0 0,-20 0 16,-1 0-16,64 0 15,21-42-15,-85 21 16,-21 0-16,22-1 0,20-41 16,-42 21-16,-21-43 15,0 43-15,0-1 0,0-41 16,0 62-16,-21 1 0,0 0 15,0 21-15,0 0 0,-22 0 16,1 0-16,0 21 0,-64 64 16,85-43-16,-43 22 15,43-22-15,0 0 0,21 43 16,0-21 0,0-43-16,0 0 15,42 42-15,0-63 16,-20 0-16,-1 0 15,0 0-15,42 0 0,-41-21 16,20 0-16,0-21 0,1 21 16,20-64-16,-42 43 15,85-191 1,-85 169-16,22 1 16,-22-1-16,0 1 0,0-85 15,-21 42 1,0 85-16,-21 42 15,0 21-15,0-21 0,-22 85 16,22-64-16,0 85 16,21-63-16,0-1 0,0 64 15,0-63-15,0-22 0,21 22 16,0-22-16,0-21 0,43 64 16,-43-64-16,0 0 15,0-21-15,1 0 0,-1 0 16,42 0-16,-20-21 0,-1 0 15,43-43-15</inkml:trace>
  <inkml:trace contextRef="#ctx0" brushRef="#br1" timeOffset="-64154.8">12044 12277 0,'0'0'0,"0"-21"0,0-1 15,0 1-15,0 0 16,0 0-16,0 0 0,21 0 16,-21-22-16,21-20 15,43-43 1,-43 85-16,-21-22 0,63-41 15,-20 41 1,-43 22-16,21 21 0,0 0 16,0 43-1,0-43-15,-21 21 0,0 21 16,0-21-16,0 0 16,0 1-1,-21-44 16,21 1-31,-21 0 16,0 0-16,21 0 0,0 0 16,-21 21-16,-1-22 0,1 1 15,-21-21-15,21 42 0,0 0 16,-43-21 0,43 21-16,0 21 0,0 0 15,-22 21-15,22-20 0,0 62 16,0-20-16,0-22 0,-1 22 15,22-1-15,0-21 0,0 64 16,0-63-16,85 105 16,-64-106-16,22-42 15,-22 21-15,21 0 0,85-21 16,-63 0-16,20-21 16,-41 21-16,126-127 15,-63 0 1,21-106-1,-106 170 1,21-43-16,-21 64 0,-21-1 16,0-20-1,22 42-15,-44 21 16,1 21 0,0 21-16,21-21 0,-42 64 15,42-21-15,-21 41 16,21-41-16,0-22 0,0 64 15,0-64-15,0 1 0,0 20 16,0-20-16,0-1 16,21-21-16,0-21 15,21 0-15,64 0 16,-64-21-16,-20 0 16,62-22-16,-41 22 0,84-85 15,-106 64 1,21-21-16,-21 41 15,22-41-15,-65 63 32,1 0-32,0 0 0,0 21 15,0 0-15,0 0 0,-1 1 16,1 20-16,0-21 0,-21 43 16,42-43-16,-21 21 0,21 22 15,0-43-15,21 21 16,0-21-16,0 0 0,21 22 15,1-43-15,-22 0 0,21 0 16,1 0-16,-1 0 0,43 0 16,-22 0-16,-21 0 0,64-43 15,-63 22-15,-1 0 0,21-21 16,-20-1-16,-22 22 0,21-85 16,-42 64-1,0 0-15,0 21 0,0-1 16,0 1-16,-42 42 15,21 1 1,21-1-16,-21 42 0,21-42 16,-22 64-16,22-64 15,0 0-15,0 43 0,0-43 16,0 43 0,43-64-1,-22 21-15,21-21 16,-21 0-16,-21-21 15,22 21-15,-22-43 16,21 22-16,-21-42 16,21 41-16,-21 1 15,0 0-15,0 0 0,0 42 78,0 0-62,0 0 0,-21-21-1,0 0 17,-1 0 46,1 0-78,21-21 15</inkml:trace>
  <inkml:trace contextRef="#ctx0" brushRef="#br1" timeOffset="-63762.5">13589 11769 0,'0'0'15,"-21"0"-15,0 0 0,-1 21 16,1-21-16,0 21 15,42-21 17,0 0-32,1 0 0,-1 0 15,0 0-15,0 0 0,0 0 16,0-21-16,-21 0 16,-21 21-1,0 0-15,0 0 16,0 0-16,0 0 0,-1 0 15,22 21-15,-21-21 0,21 21 16,0 21-16,0-20 0,0-1 16,0 0-16,0 0 15,21 0-15,43 43 16,-43-43-16</inkml:trace>
  <inkml:trace contextRef="#ctx0" brushRef="#br1" timeOffset="-63026.8">14118 12107 0,'-21'0'32,"21"22"-32,-21-22 0,21 21 0,-21 0 15,21 0-15,0 0 0,-22 0 16,22 22-16,-21-22 0,21 0 15,0 21-15,0-20 0,0-1 16,0 21-16,0-21 16,0 0-1,0-42 17,0 0-17,0 0-15,21 0 0,1 0 16,-22-22-16,42-20 15,0-1-15,1 43 0,-22-21 16,0 21-16,0-1 0,21 1 16,-20 21-16,20 64 15,-21-22 1,-21 0-16,21 85 16,-21-105-16,21-1 15,1 0-15,-1 0 0,42 43 16,-42-64-1,1 0-15,41 21 0,-42-21 16,22 0-16,-1 0 0,-21-21 16,43-1-16,-43 1 15,0-21-15,21-22 16,-21 43-16,1-42 0,20-43 16,-21 42-16,21-41 15,-42 41-15,0 22 0,22-64 16,-1 85-16,-21-22 0,0 22 15,0 0 1,-21 42-16,-43 85 16,43-21-1,0-22-15,0-20 0,21 126 16,-22-127-16,22 22 16,0-22-16,0-21 0,0 22 15,0 41-15,0-63 16,0 1-16,22-22 15,-1 0-15,0 0 16,42-22-16,-41 1 16,-1 0-16,0 0 0,-21-21 15,21 20-15</inkml:trace>
  <inkml:trace contextRef="#ctx0" brushRef="#br1" timeOffset="-62860.53">14838 12044 0,'21'0'32,"0"0"-32,0 0 15,0 0-15,1 0 0,20 0 0,0 0 16,43-21-16,-64 21 0,21-21 16,1 21-16,-1-22 0,-21 22 15</inkml:trace>
  <inkml:trace contextRef="#ctx0" brushRef="#br1" timeOffset="-60790.53">16933 11980 0,'0'0'0,"21"-21"31,1 0-31,-1 0 15,0 0-15,21 0 0,-21-1 0,1 1 16,20-21-16,-21 21 0,0 0 16,-21-64-16,0 64 15,0 0-15,-42-1 16,0 22-16,-22 0 16,43 0-16,-21 0 0,-22 22 15,22-1-15,21 0 0,-43 42 16,64-20-16,0-22 0,0 64 15,0-64-15,0 21 0,21 0 16,0 1-16,64 63 16,-64-64-16,0 0 0,1-21 15,-1 22-15,0-22 0,-21 42 16,0-41-16,0-1 0,0 21 16,-21-42-16,-22 21 15,-20 0-15,21-21 0,-85 0 16,63 0-16,22 0 15,-22-21-15,22 0 16,-64-42-16,85 20 16,0 22-16,0-64 0,21 43 15,0 0-15,0-1 0,0 1 16,0 21-16,21-43 16,0 64-16,0 22 15,0-1-15,-21 21 0,0-21 16,21 22-16,-21-22 0,22 21 15,-1 0-15,-21 1 0,42 20 16,-21-42-16,0 22 0,1-22 16,-1 0-16,21 0 0,43 22 15,-43-43-15,0 21 0,-20-21 16,20 0-16,0 0 0,43 0 16,-43-21-16,106-43 15,-105 43-15,-1 0 16,22-22-16,-43 22 0,21-21 15,22-64-15,-64 64 16,0 21-16,0-22 0,0 22 16,-22 0-16,1 21 0,0 0 15,0 0-15,0 21 16,0 0-16,-64 43 0,85-22 16,0-21-16,-21 85 15,21-85-15,0 0 16,0 22-16,21-22 0,42 21 15,-41-21-15,-1-21 0,0 0 16,21 0-16,1 0 0,20 0 16,-21 0-16,1 0 0,20-42 15,-20 42-15,-1-63 16,0 41-16,-21 1 0,43-106 16,-43 106-1,-21-21-15,21-1 0,0 22 16,1-42-16,-1 63 15,0 0-15,-21 21 16,0 0-16,0 0 0,0 0 16,0 1-16,0-1 0,0 0 15,0 21-15,0-21 16,0 1-16,0-44 31,0 1-15,0 0-16,21 0 15,-21 0-15,0 0 0,0-1 0,0 1 16,0 0-16,0 0 0,0 0 16,0 0-16,-21 21 15,0 0-15,0 0 0,-1 21 16,22 0-16,-21 0 0,-21 43 16,42-43-16,-21 0 0,0 21 15,21-21-15,0 22 16,-22 20-16,22-42 0,0 1 15,0 20-15,0-21 16,22 0-16,-22 0 0,21-21 0,0 22 16,64-22-16,-43 0 15,-21 0-15,0 0 16,22 0-16,-1-22 0,21 1 16,-20 0-16,-1-21 0,43-1 15,-64 1-15,42-21 16,-63 41-16,0-20 0,0 0 15,0 21-15,-21 21 32,21 21-32,0 0 15,0 0-15,0 0 0,0 0 0,21 43 16,22-22-16,-43-21 16,21 1-16,-21-1 0,21 0 15,0 0-15,-21 0 0,21-21 0,22 21 16,-22 1-16,0-22 15,21 0-15,1 0 0,-22 0 16,42 0-16,-20 0 16,-22 0-16,21 0 0,-21-22 0,22 1 15,-22 0-15,42-21 16,-41 21-16,-1-1 16,0-20-16,-21 21 0,0 0 0,21-22 15,-21 22-15,0 0 0,0 0 16,-21 21-16,0 0 15,0 0-15,-1 0 0,-20 21 16,21 0-16,0 43 16,21-43-16,0 0 0,0 64 15,0-43 1,21-21-16,0 0 0,43 1 16,-22-1-16,-21-21 15,21 0-15,-20 0 0,105 0 16,-85 0-16,0-21 15,106-43-15,-105 43 16,41-43-16,-41 22 16,-1 0-16,43-64 15,-64 42-15,42-41 0,-20 62 16,-22-20-16,21-43 16,-42 64-1,0 20-15,-21 44 16,0-1-16,0 0 0,0 21 15,-22 85 1,43-63-16,0-22 0,-21 106 16,21-105-16,0 41 15,0-41-15,0-22 0,-21 42 16,21-42-16,0 1 16,0-1-16,21-21 15,0 0-15,0 0 16,1 0-16,-1 0 15,0 0-15,0-21 0,-21-1 16,21 1-16,-21 0 16,21 21-16,-21-42 0,0 21 0,0-1 15</inkml:trace>
  <inkml:trace contextRef="#ctx0" brushRef="#br1" timeOffset="-60587.13">19812 12171 0,'-21'0'15,"0"0"-15,253 21 0,-422-42 0,169 21 32,42 0-32,0 0 0,21 0 15,-20 0-15,20 0 0,-21 0 16,0 0-16,22 0 0,-1 0 16,-21 0-16,0-21 15,0 21-15,1 0 0,-1 0 16,-21-21-1</inkml:trace>
  <inkml:trace contextRef="#ctx0" brushRef="#br1" timeOffset="-60326.28">20849 12510 0,'0'21'31,"0"0"0,-21-21 0,0 0-31,0 0 0</inkml:trace>
  <inkml:trace contextRef="#ctx0" brushRef="#br1" timeOffset="-58991.15">5778 14034 0,'22'0'0,"-1"-22"15,0 22 48,0 0-47,0 0 62</inkml:trace>
  <inkml:trace contextRef="#ctx0" brushRef="#br1" timeOffset="-57446.8">3133 14584 0,'-22'0'0,"1"0"31,0-21-15,21 0 0,0-1-1,0 1 1,0 0-16,21 0 16,0 21-1,1 0 1,-1 0-16,0 0 15,0 0 1,0 21-16,-21 0 16,0 0-16,21 1 0,-21-1 15,22 0-15,-22 0 0,0 0 16,0 0-16,0 1 0,0-1 0,0 0 16,0 0-16,0 43 15,0-43-15,0 0 16,0 0-16,0 0 0,0 0 15,0 1-15,0-1 16,-22-21-16,22 21 0,-21 0 16,0 0-16,0 0 0,21 1 15,-21-22 1,0 21-16,21 0 0,-22-21 16,1 0-16,0 21 15,0-21-15,0 0 0,0 0 16,-1 0-16,1 0 15,0-21-15,21 0 16,-21 0-16,21-22 16,0 22-16,0 0 0,0 0 15,0 0-15,0-1 0,0 1 16,21 0-16,-21 0 16,21 21-16,0 0 0,1 0 15,-1 0 1,0 0-16,0 0 15,21 21-15,-42 0 0,22-21 16,-1 21-16,0 1 0,0-1 16,0 0-16,0-21 0,-21 21 15,43 0-15,-22-21 16,0 0-16,0 21 16,0-21-16,1 0 0,20 22 15,0-22-15,1 0 16,-22 0-16,0 0 0,0 0 15,0 0-15,64-22 16</inkml:trace>
  <inkml:trace contextRef="#ctx0" brushRef="#br1" timeOffset="-56630.01">5821 14034 0,'0'0'0,"21"-22"15,0 22 1,0 0-16,-21-21 0,43 0 16,-22 0-16,0 0 15,0 21-15,-21-21 0,21 21 16,-21-22-16,21 22 0,-21-21 16,0 0-1,0 42 48,0 0-63,-21 1 0,21 20 15,0-21-15,0 21 0,-21 1 16,0 41-16,21-41 16,0-1-16,-21 85 15,0-85-15,21 22 16,-22-22-16,22 1 15,0-22-15,0-42 47,0-1-47,0 1 0,0 0 16,0 0-16,0-21 0,0 20 0,0-20 16</inkml:trace>
  <inkml:trace contextRef="#ctx0" brushRef="#br1" timeOffset="-56196.98">5736 14034 0,'-21'-22'0,"106"107"0,-149-148 16,22 20-16,42 22 0,0 0 15,0 0-15,21 0 0,0-1 16,0 1-16,22-21 16,84 0-1,-85 42-15,0 0 0,64 0 16,42 63-1,-84-42-15,-22 22 0,43 41 16,-64-63-16,0 22 0,21 41 16,-42-41-16,22-1 0,-22 22 15,0-22-15,0-21 16,0 0-16,0 22 0,0-22 16,0-42 15,0-1-31,0 1 0,0-21 0,0 21 15,0-22-15,0 1 0,0 21 16,42-64-16,-21 43 0,-21-22 16,42-20-1,-20 41-15,-22 22 0,21-21 0,0 21 16,-21 0-16,0-1 16,21 22-16,0 0 15,0 0-15,1 22 0,-1-1 16,-21 0-16,21-21 0,0 42 15,-21-21-15,21 1 0,0-1 0</inkml:trace>
  <inkml:trace contextRef="#ctx0" brushRef="#br1" timeOffset="-55134.25">7260 14076 0,'21'-21'15,"-21"0"1,0-1-16,0 1 15,-21 0-15,0 21 0,-43 0 16,43 0 0,0 21-16,0 0 15,-21 64-15,42-64 16,-22 0-16,1 22 0,21-1 16,0-21-16,0 85 15,0-42 1,0-43-16,21 0 0,22 21 15,-22-42-15,21 0 0,1 0 16,-22 0-16,63-42 16,-41 0-16,41-43 15,-20 0 1,-43 43-16,-21-85 16,0 42-1,-21 64-15,0 0 0,-43-21 16,-20 42-1,62 21-15,-62 63 16,63-62-16,-1 20 16,22 0-16,0 1 15,0-22-15,0 63 0,0-41 16,0-1-16,43 22 16,20-1-1,-42-63-15,22 0 0,41 0 16,-62 0-16,20 0 0,-21-21 15,0 0-15,22 0 0,41-64 16,-20 43 0,-43-1-16,0 22 0,21-64 15,-42 64-15,22 0 16,-22 0-16,0 42 31,0 0-31,0 0 16,-22 22-16,22-22 0,-21 85 15,21-43 1,0-42-16,0 1 16,21 41-1,1-63-15,20 0 0,-21 0 16,64 0 0,-64-21-16,42 0 15,-41 0-15,83-106 16,-62 84-1,-43 1-15,0 21 0,21 0 0,-21-22 16,-21 43 15,0 21-31,21 1 0,-22-1 16,22 0-16,0 0 0,0 0 16,0 22-16,0-22 0,0 0 0,0 21 15,22-21 1,-1-21-16,0 0 0,0 0 0,21 0 15,1 0 1,-22-21-16,0 21 0,0-21 0,0 0 16,1-21-16,-1 20 15,-21-20-15,0 21 0,0 0 16,0-22-16,0-20 0,0 42 16,-21 0-16,-22-43 15,22 43-15,-21 0 16,21 21-16,42 0 31,0 21-15,0 0-16,0-21 15,0 0-15,1 0 0,-1 0 32</inkml:trace>
  <inkml:trace contextRef="#ctx0" brushRef="#br1" timeOffset="-51507.81">9885 14245 0,'-21'21'31,"21"-42"0,0 0-31,21 0 16,-21-21-16,0 20 0,21 1 15,0-21-15,0 0 0,-21-1 16,21 1-16,43-64 16,-43 43-16,85-107 15,-85 128-15,21 21 0,1-43 16,-22 43-16,21 21 15,-21 21-15,-21 43 16,0-22-16,0 22 16,0-22-16,0-21 0,0 43 15,0-43-15,0 0 0,0 0 16,0 0 0,22-21-16,-1-21 15,-21-21 1,0-1-16,0 22 15,0-42-15,-43-22 16,43 43-16,-21 21 16,0-1-16,0 1 15,-43 21-15,43 21 16,0 1-16,0 20 16,-21 0-16,-22 106 15,22-105-15,21-1 0,-22 64 16,43 21-1,0-85-15,0 1 0,43 62 16,-22-83-16,21-1 16,0 0-16,1 0 0,-22 0 0,64 0 15,-43-21-15,0 0 0,1 0 16,-1-21-16,0 0 0,43-21 16,-43 21-16,64-64 15,0-21 1,-85 64-16,0-1 0,0-20 15,-21 42-15,0-43 16,0 85 15,-21 22-31,0-22 16,0 85 0,21-43-16,0-42 15,0 1-15,42 62 16,-21-63-16,22 1 15,-22-1-15,0-21 0,43 0 16,-43 0-16,21 0 0,22-21 16,-43-1-16,42-20 15,-20 21-15,-22 0 0,0 0 0,0-22 16,0 22-16,-21-21 0,0-22 16,0 22-16,-42-85 15,21 106 1,-64-22-16,64 22 0,-21 21 15,-43 0-15,43 21 0,20 1 16,-20 20-16,21-21 0,-43 127 31,43-63-31,21-43 16,0-21-16,43 22 0,-1-22 16,21 21-16,-20-42 15,-1 0-15,43 0 16,-43 0-16,22 0 0,20-21 15,-20 0-15,-22 0 0,22-22 16,-22 1-16,21-43 16,-63 64-16,0-42 15,0 42-15,0-1 16,0 44 0,0 20-1,-21-21-15,21 0 0,-21 43 16,21-43-1,0 64-15,0-64 0,-21 0 16,21 0-16,0 0 16,-21 0-16,21-42 47,0 0-47,0 0 0,21 0 15,0 0-15,-21-1 0,21-20 16,0 21-16,-21-21 0,43-43 15,-22 64-15,42-85 16,22 64 0,-64 42-16,0 0 0,1 42 15,-22 43 1,0-43-16,0-21 0,0 64 16,0-64-16,0 21 15,0 1-15,0-1 0,0-21 0,0 0 16,0 0-16,21-21 15,21 22-15,-21-22 0,0 0 16,43 0 0,-22 0-16,64-22 0,-64 1 15,107-63 1,-86 20 0,-21 22-16,-20-1 0,20-20 15,-42 21-15,0-1 0,0 1 16,0 21-1,-21 21-15,-43 21 16,1 85 0,42-64-16,21 0 15,0 1-15,0 20 16,0-42-16,0 1 0,42 20 16,-42 0-1,21-42-15,-21-21 47,-21 21-47,21-21 0,-21 21 0,0-21 16,-1 0-16,1 21 15,0 0-15,21 21 32,0 0-17,0 0-15,0 0 0,21-21 16,43 21-1,-43 1-15,64-22 16,-22 0 0,-21-22-16,85-20 15,-105 21-15,20 0 16,0 0-16,1-64 16,-43 64-16,21-22 15,-21 1-15,0 21 0,0-21 16,-21 42-1,-1 0-15,1 21 16,21 0-16,-21 0 16,21 0-16,0 22 0,0-22 15,0 21-15,0-21 16,0 0-16,42 1 0,-20-1 16,-22 0-16,84 0 15,-41-21 1,-22 0-16,21 0 0,22 0 15,-22-21 1,-21 0-16,0 0 0,22-22 16,-22 1-16,0-22 15,-21 22-15,0 0 16,0 21-16,0-1 16,0 44-1,0-1 1,0 0-16,0 0 0,0 0 0,-21 0 15,21 1-15,0-1 16,-21 21-16,21-21 0,0 0 16,0 1-16,0-1 15,21-21-15,21 21 0,-21-21 16,0 0-16,43 0 16,-43 0-16,21 0 0,-20 0 15,20 0-15,-21-21 0,64-22 16,-64 22-16,21-42 15,-21 42-15,-21-1 0,22-20 0,-1 0 16,-21 21-16,0-1 16,0 44-1,0-1-15,-21 0 16,-1 0-16,1 0 0,21 0 16,-21 1-16,0-1 0,21 42 15,-42 1 1,42-43-1,-22-21-15,22-21 47,0 0-47,0-1 16,22 1-16,-1 0 0,-21-21 16,21 21-16,0-1 0,-21 1 15,21-21-15,43-43 16,-22 43-1,-21 42-15,0 0 0,22 0 16,-22 0-16,-21 21 0,0 0 16,0 0-16,0 1 0,0 20 15,0-21-15,0 64 16,0-64-16,0 21 16,0-21-16,0 1 0,0 20 15,0-63 32,0 0-31,0-1-16,21 1 15,0 0-15,-21 0 0,21-21 16,22-1 0,-22 1-16,0 21 0,0-22 0,43 1 15,-1-21 1,-20 41-16,-22 22 0,0 0 15,0 22-15,0-1 16,-21 0-16,0 21 0,0 1 16,0-22-16,0 21 0,-21 0 15,21-20-15,-21 20 16,21-21-16,0 0 0,0 22 16,63-1-1,-41-42-15,-1 21 16,42-21-16,-20 0 15,-1 0-15,-21-21 16,64-21 0,-43-1-16,-21 22 15,0 0-15,22-85 16,-22 43-16,-21 20 16,0 1-1,-21 42 1,0 0-16,21 21 0,-43 21 15,43-20-15,-21-1 0,21 42 16,-21-42-16,21 1 0,0 20 16,0-21-16,0 0 0,0 22 15,0-22 1,21 0-16,0-21 16,0 21-16,1-21 0,-1 0 15,0 0-15,0 0 0,43-42 16,-1-22-1,-42 43-15,43-42 16,-43 20 0,-21 22-16,0 0 0,0-21 0,0-1 15,0 22 1,21 21 46,0 0-62,0 0 16,1 0-16,20 0 0,-42-21 16,21 21-16,21 0 15,-42 21-15,0 0 16,0 0-16,0 1 16,-21 41-16,0-42 0,0 43 15,0-1 1,21-42-16,0 22 15,21-43 1,0 0 0,21 0-16,-20 0 15,-1-21-15,-21-1 16,63-20 0,-63 21-16</inkml:trace>
  <inkml:trace contextRef="#ctx0" brushRef="#br1" timeOffset="-49237.76">16849 13907 0,'0'0'0,"0"-22"0,0 1 0,0 0 15,0 0-15,0 0 0,0-22 16,-22 22-16,1 21 16,-21 0-1,21 21 1,-22 43-16,43-22 0,-21 1 15,-21 41-15,21-41 0,21-1 16,0-21-16,-21 21 0,21 1 16,-22 41-16,22-62 15,0-1-15,0 0 0,0-42 32,22 0-17,-1-1-15,0 1 0,-21 0 16,21 0-16,0-21 0,-21 20 15,21-20-15,1 0 0,-1-22 16,0 43-16,0-21 0,-21-1 16,21 43-16,0 0 15,-21 22-15,22-1 16,-22 0-16,0 0 0,0 21 16,0-20-16,21 20 0,-21-21 0,21 43 15,21 20 1,-42-63-16,21 1 0,22-1 15,-22 0-15,64-21 16,-64 0 0,21 0-16,22-21 0,-22 0 15,85-43 1,-106 22-16,21 21 0,1-43 16,-22 22-16,21-43 15,-42 43-15,0-1 0,0-20 16,0 21-16,0-1 15,0 64 1,-21 1 0,21 20-16,-21-21 0,21 21 0,-21 1 15,21-22-15,0 21 0,0 22 16,0-22-16,0 22 16,0-43-16,0 0 0,63 21 15,-42-21-15,85 1 16,-63-22-16,62 0 15,-62-22 1,41 1-16,-62 0 0,20 0 16,0-21-1,1-64-15,-43 63 16,0 22-16,0-42 16,0 42-16,-43-22 15,22 43-15,0 0 0,-43 0 16,43 0-16,-85 64 15,22 20 1,63-41-16,-1-22 0,1 42 16,21 22-1,21-64-15,1 0 16,-1-21-16,21 0 0,22 0 16,-22 0-16,-21 0 0,43-21 15,-43 0-15,42-21 16,-42 42-16,1-43 0,-1 1 15,-21 21 1,21-64-16,-21 64 16,0 0-16,0 42 31,0 0-31,-21 0 0,0 1 0,21-1 16,-22 0-16,22 42 15,0-41-15,0-1 0,0 21 16,0-21-16,0 0 15,22-21-15,-1 0 0,21 0 16,0 0-16,-20 0 0,20 0 16,-21 0-16,21-21 0,43-21 15,-43 21-15,1-43 16,-1 43-16,0-42 16,-42 41-16,22 1 0,-1-42 15,-21 84 16,-21 21-31,-1-21 16,1 22-16,21-22 0,-21 0 16,0 21-16,21-20 15,0 20-15,-21-42 16,21-21 31,21 0-47,0-1 15,-21 1-15,21 0 0,43-64 16,-43 43-16,21 21 0,-21-21 16,1 20-16,62-41 15,-63 63-15,1 0 0,-1 0 16,0 0-16,0 21 0,-21 43 16,21-1-1,-21-42-15,0 0 0,43 64 16,-1 0-1,-21-64-15,43 42 16,-22-63-16,43 22 16,-43-22-1,43 0 1,-1-64-16,-63 43 16,1 0-16,41-43 15,-42 43-15,22-64 16,-22 22-16,0 21 0,21-64 15,-21 63-15,-21-20 0,22-1 16,-22 43-16,21-21 16,-42 42-1,-1 21-15,1 0 0,0 0 16,0 1-16,-21 126 16,-1-64-1,43-41-15,0-1 0,-21 85 16,21-63-1,0-43-15,0 42 16,21-42 0,0-21-16,1 0 15,83 0 1,-20-21-16,-21 21 16,-22-21-16,85-42 15,-85 41-15,1 1 0,-22 0 16,0 0-16,0 0 0,-21-43 15,0 43-15,0 0 0,0 0 16,-21 21-16,-43 0 16,43 0-16,21 21 15,-21 0-15,21 0 16,0 0-16,0 1 0,21 41 16,22 1-1,-43-43-15,0 21 16,0-21-1,0 0-15,-22-21 16,1 0-16,0 0 16,0 0-1,0 0-15,0 0 16,-1-21-16,1 0 16,0 0-16,0 0 15,0 21-15,0-21 0</inkml:trace>
  <inkml:trace contextRef="#ctx0" brushRef="#br1" timeOffset="-49018.78">19283 13780 0,'0'0'0,"84"-22"32,-41 22-17,20 0-15,-20 0 0,20 0 16,22 0-16,-22 0 0,1 0 0,63 0 15,-85 0-15,0 0 16,22 0-16,-43 0 0,0 0 16</inkml:trace>
  <inkml:trace contextRef="#ctx0" brushRef="#br1" timeOffset="-48433.06">21526 13441 0,'0'0'0,"0"-21"0,22 0 0,-1-22 16,-21 1 0,0 21-16,21 21 15,-21 21 1,0 0-16,0 0 15,0 43-15,0-22 0,-21 64 16,0-64-16,-1 22 16,1 20-16,0-20 15,-42 42-15,63-64 16,-22 22-16,22-43 16,0 0-16,-21 21 15,21-21-15,21-21 31,-21-21-15,0 0-16,0 0 16</inkml:trace>
  <inkml:trace contextRef="#ctx0" brushRef="#br1" timeOffset="-47908.85">21315 13843 0,'21'0'31,"0"0"-31,0 0 0,22-21 16,-22 21-16,21-21 0,0 21 16,128-43-16,-107 22 15,43 0-15,-64 21 16,1-21-16,20 0 16,-20 0-16,-65 42 31,22 0-31,-21 0 15,0 21-15,0-20 0,-21 41 16,20-42-16,1 22 0,21-22 16,0 0-16,0 0 0,0 21 15,0-20-15,21-1 0,1-21 16,-1 0-16,21 21 0,64-21 16,-64 0-16,1 0 0,-1-21 15,0 0-15,1-1 16,20-20-16,-42 21 0,22 0 15,-43-22-15,0 1 0,0 21 16,0-64-16,0 43 0,-43-64 16,1 85-1,0-21-15,20 42 0,-83 21 32,62 21-32,43-21 15,-21 64 1,21-22-1,0-41-15,42 20 16,-20-42-16,-1 21 16,0-21-16,85 0 15,-64 0-15</inkml:trace>
  <inkml:trace contextRef="#ctx0" brushRef="#br1" timeOffset="-47412.55">23135 13674 0,'0'-21'0,"0"-43"31,0 43-31,0 0 0,0 0 16,42 21-1,-20-22-15,20 22 16,-21 0-16,43 22 16,-22 62-1,-42-63-15,0 43 16,0-43-16,0 106 16,0-106-1,-21 43-15,0-43 16,-1 0-16,1 0 15,0-21 1,21-21 0,0 0-16,0 0 15,21 21-15,22-43 0,-22-20 16,0 42-16,0-22 16,0 22-16,22-42 15,-22 42-15,21-43 16,-21 43-16,0 21 0,1-42 15,41 42 1,-42 0-16,0 0 16,1 0-16,-22 21 15</inkml:trace>
  <inkml:trace contextRef="#ctx0" brushRef="#br1" timeOffset="-46194.96">23707 13801 0,'0'-43'0,"0"86"0,21-22 0,0-21 15,0 0 1,21 0-16,-20 0 16,-1-21-16,21 0 0,-21-1 15,22-20-15,-43 21 16,21 0-16,0-43 0,-21 43 16,0-42-1,0 41 1,-64 22-1,-20 85 1,63-43-16,-43 64 16,43-21-1,21-64-15,0 64 16,63-43 0,-41-21-16,20-21 0,21 0 15,-20 0-15,20 0 16,-20 0-16,-1 0 0,21 0 0,-20 0 15,-1-21-15,0 21 0,1-21 16,20-21-16,-20 20 0,-22-20 16,0 21-16,0-21 0,0-1 15,-21 22-15,0-42 0,0 20 16,0 1-16,0 21 16,-21 21-16,-21 0 15,21 0-15,-1 0 0,1 0 16,-21 21-16,21 0 0,-22 43 15,22-43-15,0 21 0,0-21 16,0 22-16,21-22 0,-21 63 16,21-62-16,0-1 0,0 0 15,0 0-15,21-21 0,21 0 16,-21 0-16,0 0 16,1 0-16,-1 0 0,0-21 15,0 0-15,0 0 0,-21-1 16,21 1-16,-21-21 0,22-43 15,-1 64-15,0-42 16,-21 41 0,0 44-1,0-1 1,0 21-16,0-21 16,0 0-16,0 43 15,0-43-15,0 0 0,21 22 16,0-43-16,0 21 0,43 0 15,-22 0-15,1-21 0,-22 0 16,21 0-16,0 0 0,43 0 16,-43 0-16,1 0 0,41-42 15,1-22 1,-64 22-16,0 0 0,1-22 16,-22 22-16,0-22 15,0 43-15,-22 0 16,-41-21-16,21 42 0,-22 21 15,43 0-15,-21 0 16,-1 43-16,22-43 0,-21 21 16,42 22-16,-21-22 15,21 43-15,0-64 16,21 0-16,0 0 16,0 0-16,21-21 15,1 0-15,-1 0 16,-21 0-16,0 0 0,22-42 15,-22 21-15,0 0 0,21-43 16,1-63 0,-22 64-16,-21 20 0,21-20 0,0 20 15,22-126 1,-43 127-16,0-1 16,-22 65 15,1-1-31,0 21 0,-21 0 0,21 1 15,-22 41-15,43-20 16,-21 42-16,0-64 16,21 22-16,0-1 0,0-21 15,0 1-15,21-22 0,0 0 16,0 0-16,22 0 0,-22-21 16,0 0-16,21 0 0,-20 0 15,83-21 1,-62 0-1,-22 21-15,-21-21 0</inkml:trace>
  <inkml:trace contextRef="#ctx0" brushRef="#br1" timeOffset="-45241.8">1037 15790 0,'0'-21'0,"0"42"0,0-63 0,0 21 0,0 0 16,-21 21 0,21 21-1,-21 21-15,21-21 0,0 22 16,0 20-16,-43 107 15,22-107-15,21 1 0,-21-22 16,0 21-16,0-20 0,0 63 16,-1-85-1,-20 63-15,42-62 16,0-1-16,-21-21 16,0 0-16,0-21 0,21-1 15</inkml:trace>
  <inkml:trace contextRef="#ctx0" brushRef="#br1" timeOffset="-44426.68">296 16256 0,'0'0'0,"-21"0"0,0 0 0,21-21 15,21 21 1,21 0-16,1 0 16,-1 0-16,22 0 0,-1 0 15,1 0-15,-1 0 0,1 0 16,105-42-16,-106 20 0,22 1 15,0 0-15,-1 0 0,-20 0 16,-1 0-16,-20-22 0,20 22 16,1-21-16,-43-1 0,-21 22 15,0 0-15,0 0 0,0 0 16,-21-22-16,0 22 16,-1 0-16,-20 21 0,21 0 15,0 0-15,0 21 16,21 0-16,-22 64 15,22-43-15,-21 43 16,21-21-16,-21-22 0,0 43 16,21-43-16,0 0 0,-42 22 15,42-43-15,-22 42 16,22-41 0,0-44 15,0 1-31,0 0 0,0 0 0,0-21 15,22 20-15,-1-20 0,0 21 16,21-43-16,-21 43 16,22 0-16,-22 21 15,0 0-15,0 0 0,0 0 16,1 21-16,-1 0 0,-21 1 16,0-1-16,0 21 15,21 43 1,-21-64-16,0 0 0,21 21 15,21 1 1,-20-22-16,-1-21 0,42 0 16,1 0-1,-43 0-15,21-21 0,1-22 16,-1 22-16,0-21 16,-21 21-16,1-22 0,-1-20 15,-21-64 1,0 106-16,0 0 15,0-1-15,-21 22 0,-1 0 16,1 0-16,0 22 16,-21 62-16,21-41 15,21-22-15,0 21 0,0-21 16,0 22-16,0-1 16,21 21-1,-21-41-15,63-22 0,-42 0 16,22 0-1,-1 0 1,-21-22-16,170-62 16,-149 63-16</inkml:trace>
  <inkml:trace contextRef="#ctx0" brushRef="#br1" timeOffset="-42548.26">3471 16298 0,'21'0'0,"1"0"15,-1 0-15,0 0 0,0-21 16,-21 0-16,21 21 0,22-42 16,-22 42-16,0-21 0,-21-1 15,0 1-15,21 0 0,-21-21 16,0 21-16,0-1 0,-21-20 16,0 21-16,-22-21 15,22 20-15,-21 22 16,-22 0-16,22 0 0,21 0 15,-21 22-15,20-22 0,-83 84 16,83-41-16,1-22 16,0 21-16,0 0 0,0-20 15,21 83-15,0-41 32,63-43-32,-42 0 15,64-21 1,-64 0-16,85-42 15,42-43 1,-63 22 0,-64 20-16,106-147 15,-63 84 1,-43 64-16,0-1 0,21-62 16,-42 62-16,21 22 0,-21 0 15,0 0 1,0 42-1,0 0-15,0 0 0,0 0 16,-21 22-16,21-1 0,0 0 0,0 64 16,0-63-1,0 20-15,0 22 0,21-43 16,-21 0-16,22 1 0,-1-22 16,0 0-16,42 21 15,-41-20-15,20-22 0,21 0 16,-20 0-16,63-22 15,-64 1-15,0 0 0,-21 0 16,22 0-16,41-64 16,-62 43-16,-1-64 15,-21 0 1,-21 85-16,-1 0 0,1 0 16,0-1-16,0 22 0,-43 0 15,43 0-15,-21 22 16,21-1-16,0 0 0,21 21 15,-22 22-15,1-22 0,21 0 16,0 1-16,0-22 0,0 106 16,21-106-1,1 0-15,-1-21 16,42 21-16,-42-21 16,22-21-16,-22 0 15,42-21 1,-63-1-16,43 1 15,-22 0-15,-21 21 0,21-64 16,-21 64-16,21-64 16,-21 64-16,0 0 15,0 42 1,0 0-16,0 0 16,0 22-16,0-22 0,0 42 15,0-42-15,0 64 16,21-43-16,1 1 15,-1-43-15,-21 21 0,21 0 16,0-21 0,21 0-16,1 0 15,-22 0-15,21-42 16,22-22-16,-43 43 16,0-21-16,21-22 15,1-84-15,-22 106 16,-21-1-16,21-41 15,-21 63-15,42-85 16,-42 85-16,0-1 0,0 44 31,-21 20-31,0-21 16,21 0-16,-21 22 16,21-1-16,-21-21 0,21 21 0,0 1 15,0-1-15,0 0 0,0 1 16,0 41-16,0-62 0,0 20 15,0-21-15,21 21 0,64 22 16,-64-43 0,21 0-16,0-21 0,149 0 15,-149 0 1,85-42-16,-84 42 16,84-64-1,-106 43-15,21-21 0,-21 0 16,-21-43-1,0 43-15,0 20 0,-42-20 16,21 21-16,-22 21 16,22 0-16,0 0 0,-85 0 15,85 21-15,-21 43 16,21-43-16,-1 21 0,1 22 16,21-22-16,0 21 15,0-41-15,0-1 0,0 21 16,0-21-16,21-21 15,1 21-15,-1-21 0,42 0 16,-42 0 0,22-42-16,-22 42 15,64-106 1,-43 43-16,-42 42 16,42-85-1,-42 63-15,21 22 0,-21 0 16,0 42-1,0 0 1,0 1-16,0 20 0,-21 0 16,21 1-16,0-1 15,0-21-15,21 64 16,1-64 0,-1-21-16,-21 21 0,42-21 15,-21 0 1,0 0-16,1-21 15,-22 0-15,0 0 0,21-64 16,-21 64 0</inkml:trace>
  <inkml:trace contextRef="#ctx0" brushRef="#br1" timeOffset="-42314.66">4995 15706 0,'0'0'0,"-84"0"32,105 0-32,0 0 15,21 0-15,-21 0 0,22 0 0,41 0 16,43 0 0,-63 0-16,-22 0 0,64 0 15,-64 0-15,1 0 0,41 0 16,-62 0-16,-1 0 15,0 0-15,0 0 16,-21-21-16,21 21 0</inkml:trace>
  <inkml:trace contextRef="#ctx0" brushRef="#br1" timeOffset="-41510.12">7070 15812 0,'0'0'0,"-43"21"0,22-21 0,-21 21 16,21 0-16,-1-21 0,1 0 15,42 0 1,22 0-16,-22 0 15,21 0-15,-21-21 0,22 21 16,63-42-16,-64 20 0,127-62 16,-42-1-1,-84 43-15,41-106 32,-84 105-32,0-20 0,0 20 15,0 22-15,-21-42 16,0 63-16,-21 0 15,20 0-15,-20 21 0,0 21 16,-1 1-16,1 41 16,0-20-16,21-22 0,-43 64 15,43-43-15,0 1 0,0 84 16,-1-63-16,22-22 0,-21 22 16,21 0-16,-21-1 0,21 86 15,0-86-15,-21 1 0,21 84 16,-21-84-16,21 127 15,0-149-15,0 1 16,21 20-16,0-41 16,0 20-16,0-42 15,-21 0-15,22 1 0,-1-22 16,85-22 0,-1-41-16,-62 21 15,84-64 1,0-64-16,-106 107 15,42-128 1,-63 128-16,0-22 0,-21-42 16,0 64-16,-42-43 15,20 42-15,1 22 0,-43-21 16,43 41-16,-22 1 16,43 0-16,0 21 0,-21 0 15,63 0 16,0 0-31,0 0 0,0-21 16,1 21-16,20-21 0,-21 21 0,21-21 16,22-1-16,-43 1 15,85-21 1,-43-22-16,-41 64 16</inkml:trace>
  <inkml:trace contextRef="#ctx0" brushRef="#br1" timeOffset="-41131.76">7895 15790 0,'0'-63'32,"0"148"-32,0-107 0,0-62 0,0 63 15,0-1-15,0 1 16,64 0 0,-22 0-16,-21 21 0,43-21 15,-43 21-15,42 21 16,-42 0-16,22 43 15,-43-43-15,0 0 0,0 42 16,0-41-16,-21 41 16,-1-42-16,22 0 15,-21 1-15,0-22 16,21-22 15,0 1-31,0 0 0,0 0 16,0 0-16,21 0 0,-21-1 15,21 1-15,22-42 16,-22 20-16,-21 22 0,21 0 16,0 0-16,0 21 0,43-42 15,-43 42-15,0-22 0,22 22 16,-22 0-16,0 0 0,0 0 16</inkml:trace>
  <inkml:trace contextRef="#ctx0" brushRef="#br1" timeOffset="-40322.44">8763 15536 0,'-21'22'31,"42"-44"-31,-63 44 0,-1-1 0,22 0 16,-21 0-16,-1 0 15,22 0-15,-21 22 0,21-1 16,21-21-16,0 0 16,0 1-16,21-22 15,21 21 1,-21-21-16,1 0 0,-1 0 15,0 0-15,21-21 16,-21-1-16,-21 1 0,0 0 16,0 0-16,0-21 15,0 20-15,0-20 0,0-21 16,0 41-16,22-41 16,-1 42-16,0 0 0,21 21 15,-21 0-15,64 42 16,-64-21-16,43 21 15,-43-20-15,0-1 16,0 42-16,-21 1 16,0-22-16,0-21 15,0 0-15,0 1 16,0-1-16,-21 0 16,0-21-16,0 0 15,21-21 1,0 0-16,0-1 15,0 1-15,0 0 0,0-21 16,0-1-16,21 22 0,0 0 16,0-21-16,22-43 15,-1 64-15,-21 0 0,21 21 16,43 0 0,-64 21-16,-21 21 15,21-21-15,-21 1 0,22 41 16,-22-21-16,0-20 15,0 20-15,0-21 16,0 0-16,-43-21 16,43-21 15,0 0-31,0 0 16,21 0-16,22-22 15,-22 22-15,21-42 16,1 20-16,-22 22 0,42-42 15,-20 41-15,-22 22 0,42 0 16,-42 0-16,1 0 0,-1 43 16,-21-22-16,0 0 15,0 0-15,0 0 0,0 22 0,0-22 16,0 0-16,0 0 0,-21 43 16,21-43-16,-22-21 0,1 42 15,21-21-15,-21 1 16,63-22 15</inkml:trace>
  <inkml:trace contextRef="#ctx0" brushRef="#br1" timeOffset="-39937.66">11176 15282 0,'0'0'0,"-21"-84"15,21 63 1,0-1-16,0-20 16,0 21-16,0 0 0,0 0 15,21 21 1,0 21-1,0 21-15,-21 0 16,0 43-16,0-43 0,0 1 16,0 41-16,0-41 0,-21 84 15,21-106 1,0 0-16,0 21 0,0-20 16,-21 20-1,21-21-15,-21-21 31,0-21-15,-1 21-16,1-21 0,0 0 0</inkml:trace>
  <inkml:trace contextRef="#ctx0" brushRef="#br1" timeOffset="-39141.12">10858 15579 0,'-63'-43'16,"42"43"15,105 43-31,-147-86 0,84 43 0,0 0 16,22 0-16,-1 0 0,43 0 15,-22-21-15,1 21 16,-1 0-16,1-21 0,-1 21 0,106-42 16,-126 21-1,-1-1-15,0 1 0,1 0 16,-22 0-16,21-21 0,-42-1 16,0 22-16,0 0 15,0 0-15,-21 21 16,0 0-16,21 21 15,-21 0-15,21 0 0,0 0 16,0 1-16,-21 41 16,21-21-16,-22-20 0,22 41 15,0-21-15,0-20 0,-21 41 16,21 1 0,0-43-16,0 0 0,0 0 15,21-21 16,1 0-31,-1-21 16,0 0-16,0 0 0,0-1 16,0 1-16,22-21 0,-22 21 15,21 0-15,-21-22 0,22 22 0,-22 0 16,64-43-16,-64 64 16,0 0-16,-21-21 15,21 21-15,-21 21 0,0 1 16,0 20-1,0 21 1,0-41-16,0 62 16,0-63-16,0 1 15,21-1-15,22 0 16,-22-21-16,0 0 0,0 0 16,0 0-16,43 0 15,-43-21-15,21 0 16,-21-1-16,64-41 15,-85 42-15,21-22 16,0 1-16,-21 21 0,0-21 16,-21 42-1,-21 0-15,21 21 16,-22 21-16,22-21 16,0 0-16,0 22 0,21-1 15,0-21-15,0 0 0,0 1 16,0-1-16,0 21 15,21-42-15,0 0 0,0 21 16,1-21-16,62 0 16,-63 0-16,22 0 0,-22 0 15,0-21-15,0 21 0,22-42 16,-22 21-16,0-1 0</inkml:trace>
  <inkml:trace contextRef="#ctx0" brushRef="#br1" timeOffset="-38648.79">13779 15346 0,'-21'-21'16,"42"42"-16,-42-63 0,21 20 15,-21 22-15,21-21 16,-21 21-16,21-21 0,-21 21 0,21-21 16,-21 21-16,21-21 15,-22 21-15,1 0 16,21 21 0,-21 0-16,21 0 0,0 0 0,-21 64 15,21-43-15,0 128 16,-21-128-16,0 149 15,21-128-15,0 85 16,-64 85 0,64-148-16,-21-22 15,-21 85-15,42-63 16,-22 0-16,-20 42 0,42-64 16,-42 64-1,21-42-15,21-64 16,0 0-16,-22-21 15,22-21-15,0 0 16,0 0-16,0 0 0,0-43 16,0 1-16,0 20 0,0-20 15,22-1-15,-1 1 0</inkml:trace>
  <inkml:trace contextRef="#ctx0" brushRef="#br1" timeOffset="-38315.98">13420 15748 0,'0'-148'15,"0"106"-15,0 296 0,0-318 0,0-169 0,0 127 16,0 85-16,0 0 16,21 0-16,0 0 15,0 0-15,21 21 0,1 0 0,-1 0 16,0 0-16,1 0 0,20 0 16,85 63-16,-84-42 15,-22 22-15,-21-22 16,1 21-16,-1 0 0,-21 22 15,0-43-15,-21 21 0,-1-20 16,1-1-16,-127 63 16,42-62-1,85-1-15,-42-21 16,41 0 0,22-21-1,22 21-15,-1-22 16,0 22-16,21-21 0,43-21 15,-43 42-15,-21-21 16</inkml:trace>
  <inkml:trace contextRef="#ctx0" brushRef="#br1" timeOffset="-37898.68">14245 15558 0,'0'0'0,"-21"-22"0,0 22 16,21-21-16,0 0 15,0 0-15,0 0 16,21 0-16,21-1 16,1 1-16,-22 21 15,0 0-15,21 0 0,-21 0 0,43 0 16,-43 0-16,21 21 0,-20 1 16,-1-1-16,0 0 0,-21 64 15,0-43-15,0-21 16,0 21-16,-21-20 0,0-1 15,-22 21-15,22-21 0,21 0 16,-21-21-16,0 22 0,0-22 16,21-22-1,0 1 1,0 0-16,0 0 16,0 0-16,21-43 15,21-20 1,-21 41-16,0 22 0,22-42 15,-22 41-15,42-41 16,-20 63-16,41-21 16,-62 21-16,-1 0 15,0 0-15,21 0 0,-21 0 0</inkml:trace>
  <inkml:trace contextRef="#ctx0" brushRef="#br1" timeOffset="-35715.78">15113 15304 0,'0'21'31,"-21"-21"-31,42-21 0,-63 63 0,20-21 0,1 0 16,0 0-16,0 1 0,-43 62 16,43-63-1,0 64-15,21-64 16,0 0-16,0 1 16,0-1-16,42 21 0,-20-42 15,-1 0-15,21 0 16,64 0-1,-85 0-15,43-42 16,-43 42-16,0-64 16,-21 43-16,0-21 0,0-1 15,-21 1-15,-22-21 16,22 41-16,0 1 0,-21 0 16,21 0-16,21 0 15,21 21 1,0 0-16,21 0 15,-21 0-15,43 0 0,84 0 16,-84 0-16,41 0 16,-41 0-16,-1 0 15,22 0-15,-43 0 16,1 0-16,-1 0 0,-21 0 16,-42 0-1,0 21 1,0-21-16,0 21 0,-1-21 15,-20 21-15,21 0 0,-21 1 0,20-1 16,-20 0-16,0 0 0,21 0 16,-1 0-16,1 1 0,0 41 15,0 1 1,21-43-16,0 0 0,42 0 16,-21-21-16,1 0 15,-1 0-15,0 0 0,0 0 0,43 0 16,-43-21-16,21 0 0,-21 0 15,22-1-15,-22 1 16,63-127-16,-41 42 16,-22 43-16,0-1 15,0 1-15,-21-107 16,0 86-16,0 63 16,0-1-16,0-20 0,0 21 15,-63 42 1,42-21-16,-1 21 15,22 22-15,-21 105 16,21-85-16,-21 43 16,21-64-16,0 107 15,0-107-15,0 21 16,21-20-16,0-22 0,22 42 16,-1-41-1,-21-22-15,0 0 0,64 0 16,-64 0-16,22-22 15,-1-20-15,0 21 16,1-21-16,-22-1 16,0 22-16,21-42 0,-42 20 0,21 22 15,-21 0-15,0 0 0,0 0 16,-21 21 0,0 0-16,0 21 15,21 0-15,0 0 0,-21 21 16,21-20-16,0 20 15,0 0-15,0-21 0,0 22 16,0-22-16,21-21 0,0 21 16,-21 0-16,21-21 0,43 21 15,-43-21-15,0 0 0,21 0 16,-20 0-16,-1 0 0,21-42 16,-21 21-16,0-21 15,1-1-15,-1 1 16,-21 21-16,0-22 15,21 1-15,-21 21 16,0 42 0,0 0-16,0 0 15,0 1-15,0-1 0,-21 0 16,21 21-16,0 1 16,0-22-16,0 21 0,0-21 15,42 0 1,-21 1-16,0-22 15,22 0-15,-22 0 0,21 0 16,-21 0-16,1-22 0,41-20 16,1-43-1,-43 64-15,63-127 16,-62 106 0,-1 21-16,-21-1 0,21 22 15,-21 22 1,0-1-1,0 0-15,0 0 0,0 0 16,0 0 0,0-42 15,0 0-15,0 0-16,0 0 15,0 0-15,0-1 16,0 1-16,-21 21 15,0 0-15,-1 0 0,1 0 16,0 0-16,0 0 0,21 21 16,-21 1-16,0-1 0,-22 21 15,43-21-15,-21 0 0,21 22 16,-21-22-16,21 0 0,0 43 16,0-43-16,0 21 15,21-21-15,0 0 0,0 1 16,1-22-16,41 21 15,-21-21-15,1 0 16,41 0-16,-41 0 16,20 0-16,-20 0 0,-1-21 0,0-1 15,64-41-15,-85 42 16,0 0-16,1-22 0,-1 22 16,0 0-16,-21-43 0,0 43 15,0-21 1,-42 42-1,20 0-15,1 42 16,0-42-16,0 43 0,0-1 16,21-21-16,0 21 15,-21-20-15,21 41 16,0-42-16,21 22 16,0-43-16,21 0 15,-21 0-15,43 0 16,-43 0-16,21 0 15,1-22-15,-1 22 0,22-63 16,-43 42 0,21-22-16,-42 22 15,0-21-15,0-22 0,0 43 16,0 0-16,-21 21 16,42 0 30,0 0-46,0 0 16,1 0-16,-1 0 0,0 0 16,0 0-16,0-21 0,0 21 0,1 0 15,-1-21-15,0 0 16,0 21-16,-21 21 16,0 0-1,0 0-15,-21 0 0,0 22 16,21-22-16,-21 0 15,21 0-15,-22 0 0,22 22 0,0-22 16,0 0-16,0 0 16,0 0-16,0 0 15,43-21-15,-22 0 16,0 0-16,0 0 16,-21-21-1,0 0 1,0 0-16,21 0 0</inkml:trace>
  <inkml:trace contextRef="#ctx0" brushRef="#br1" timeOffset="-34430.92">20002 15579 0,'0'0'0,"0"21"15,-21-21 1,21-21 0,0 0-16,0-1 0,21 1 0,1 0 15,-1 0-15,0-21 0,21 20 16,1-20-16,41-64 15,-20 43-15,-22 20 0,64-62 16,-85 41-16,21 22 0,-20-1 16,-1 1-16,-21 21 0,0-21 15,-21 42-15,-1 0 0,-41 0 16,21 0-16,20 21 0,-20 0 16,0 0-16,21 0 0,-22 43 15,43-22-15,0 0 0,0 1 16,0-1-16,0 0 0,21 64 15,1-63-15,-1 20 16,-21-42 0,21 22-16,-21-22 0,0 0 0,0 0 15,-21-21 1,0 0-16,-1 0 16,-41 0-16,42-21 0,0 0 15,-22-64-15,43 64 16,-21-21-1,21 20-15,-21 1 0,21 0 16,0 42 0,0 0-16,0 1 0,0-1 15,0 21-15,21 22 16,21-1 0,-20-42-16,-1 0 0,21-21 0,-21 0 15,22 0-15,84 0 16,-85 0-16,0-21 0,64 0 15,42-64 1,-105 43-16,-1 0 16,0-22-16,-21 22 15,1 0-15,-1-22 0,-21 43 16,0 0-16,0 0 0,0 42 31,0 0-31,-21 0 0,-1 21 16,22-20-16,0 20 0,-21 0 15,21 1-15,0-22 0,0 21 16,0 0-16,21 43 16,-21-64-16,85 22 15,-64-43-15,43 0 16,-43 0-16,64-22 16,-43 1-16,64-63 15,-85 41-15,21-20 16,-42-1-16,0 22 0,0-43 15,0 64-15,-84-85 16,62 85-16,-62 21 16,63 0-16,-149 21 31,43 43-31,106-22 16,-21 0-16,-1 22 0,22-22 15,21 1-15,0 20 0,0-42 16,43 43-1,-1-43-15,85 0 16,-85-21-16,64 0 16</inkml:trace>
  <inkml:trace contextRef="#ctx0" brushRef="#br1" timeOffset="-33518.55">22140 15050 0,'0'0'0,"21"-22"0,-21 1 15,0 0-15,0 0 16,0 42 15,0 0-31,0 0 16,0 1-16,0 20 0,0-21 16,0 85-16,-21-64 15,21-21-15,0 22 16,0-22-16,0 42 15,0-41-15,0-1 0,21-42 32,-21-1-32,22 1 15,-1 0-15,-21 0 0,42-43 16,-21 22-16,-21 0 0,21 21 16,1-22-16,-22 22 15,21 0-15,-21 0 0,21 21 16,-21 21-1,0 0-15,0 0 16,0 22-16,0-22 0,0 0 16,0 21-16,0 1 0,0-22 15,0 21-15,0-21 16,21 0-16,0-21 16,106 22-1,-84-22-15,-1 0 0,0 0 16,1-22-16,62-20 15,-62 21-15,20-43 16,-42 22-16,64-106 16,-43 106-1,-42 20-15,0-20 16,0 63 15,0 0-31,0 22 0,-21-22 0,0 42 16,21-20-16,0-1 15,0 0-15,0-20 0,0-1 16,0 0-16,21 0 16,22 0-16,-22-21 0,63 0 15,-41 0 1,105 0-16,-106-21 16,64 0-1,-64-21-15,1 20 0,20-41 0,-42 21 16,22-64-1,-22 63-15,-21-20 16,-21 42-16,-43 21 16,22 0-16,0 21 15,-1 0-15,-20 64 16,63-43-16,0 0 0,0-20 16,0 20-16,21 43 15,-21-64-15,21 0 0,21 21 16,-20-42-16,41 21 15,-42-21-15,0 0 16,1 0-16,-1 0 0,0-21 16,21 0-16,-21 0 0,-21 0 15,43 0-15,-43-1 16</inkml:trace>
  <inkml:trace contextRef="#ctx0" brushRef="#br1" timeOffset="-33358.64">23855 15304 0,'-21'0'79,"-1"0"-79,1 0 0,0 0 15,0 0-15,-21 0 0</inkml:trace>
  <inkml:trace contextRef="#ctx0" brushRef="#br1" timeOffset="-30466.06">1651 17251 0,'0'-21'0,"0"0"16,0-1-16,0 1 0,0 0 16,0 0-16,0 0 15,-21 21-15,21-21 16,-21 21-1,21 21-15,0 0 16,0 0-16,0 0 0,0 22 16,0-22-16,0 21 0,0 43 15,0-43-15,0 43 16,0-43-16,0 0 0,0 1 16,0-1-16,21 22 15,-21-43-15,0-42 31,21-1-31,-21 1 16,21 0-16,0 0 0,-21-21 16,43-22-16,-43 22 0,42-22 15,-42 22-15,21 0 16,0 20 0,0 1-16,1 21 0,-1 0 15,0 0-15,-21 21 16,21 1-16,-21-1 15,42 106 1,-20-106-16,-22 21 0,0-21 16,21 22-16,0-1 15,-21-21-15,42 0 16,1-42 0,-22 0-16,0 0 15,0 0-15,0 0 0,43-85 16,-1 0-1,-42 64-15,1-1 0,-22 22 16,21-21-16,-21 21 16,21-1-16,-21 44 31,0-1-31,0 0 0,0 0 16,0 43-16,0-22 15,0 21-15,0-20 16,0-1-16,0 22 15,42-1 1,-21-42-16,1-21 0,41 0 16,-42 0-16,22 0 0,20-42 15,-42 21-15,43-43 16,-43 43-16,21 0 0,-21-21 16,1 20-16,-22 1 0,21-42 15,-21 42-15,21-1 16,-21 1-1,0 42 1,0 22-16,-42-1 16,42-21-16,-22 43 15,22-43-15,-21-21 16,21 21-16,0-42 31,21 0-31,-21 0 16,22-1-16</inkml:trace>
  <inkml:trace contextRef="#ctx0" brushRef="#br1" timeOffset="-30148.45">2921 17082 0,'-42'-43'16,"84"128"-16,-84-191 0,84 170 0,-106-107 16,64 64-1,0 1-15,0-1 16,22-21-1,-1 0 1,0 0-16,0-21 16,0-1-16,-21 1 15,0 0-15,0 0 16,-21 21-16,0 0 16,21-21-16,-42 21 0,20 0 15,-20 0 1,42 21-16,-21 0 0,21 0 15,0 0-15,0 43 16,0-43-16,0 0 0,21 22 16,0-43-16,0 21 0,22-21 15,-22 0-15,21 0 16</inkml:trace>
  <inkml:trace contextRef="#ctx0" brushRef="#br1" timeOffset="-29650.73">3196 17060 0,'0'0'0,"0"-21"0,0 0 0,0 0 16,0 0-16,0 42 47,0 0-47,0 21 0,0-20 16,0-1-16,-21 42 0,21-20 15,0-1-15,0-21 16,0 21-16,-21 22 15,21-43-15,0 0 0,0 22 16,0-22-16,21-21 0,0 0 16,0 0-16,0 0 0,1 0 15,-1 0-15,63-64 16,-62 43-16,-1 0 16,0 0-16,0 0 0,0-22 0,22-20 15,-22 20-15,0 1 0,-21 0 16,0-1-16,0-62 15,0 62-15,0 22 16,0 42 0,0 0-16,0 1 0,0 20 15,0 43-15,-21 20 16,21-62 0,0-1-16,0 22 15,0-43-15,21 21 0,0-21 16,0 0-16,22 1 15,84-22 1,-43 0 0,-41-22-16,-1 1 0,106-42 15,-106 42-15,1-1 0</inkml:trace>
  <inkml:trace contextRef="#ctx0" brushRef="#br1" timeOffset="-27450.62">5397 17463 0,'-21'0'32,"21"-22"-32,0 1 31,0 0-16,0 0-15,21 21 16,1-21-16,-1 21 0,-21-21 0,21 21 16,0-22-16,0 22 15,0-21-15,1 0 0,-1 21 0,-21-21 16,63-21-16,-42 20 16,64-62-16,-64 63 15,22-1-15,-1-20 16,21 0-16,-63 21 15,-21 21 17,0 0-32,0 0 0,0 0 15,0 0-15,-1 0 16,1 21 0,21 0-16,0 0 15,21 43 1,-21-43-16,22 21 15,-1-21-15,0 0 0,0 64 16,-21-64-16,21 22 16,-21-22-16,0 0 15,0 0-15,0 0 16,0 0-16,-21 1 0,0-22 16,0 21-16,-43-21 15,43 0-15,0 0 0,-21 0 16,20 0-16,1 0 0,-21 0 15,21 0-15,0-21 0,-1-1 0,1 1 16,0 0-16,0-21 16,21 21-16,-21-1 0,21-20 15,0 21-15,0 0 16,0 42 15,0 0-15,0 0-16,42 22 15,-21-1 1,0-21-16,1 0 16,20 22-16,-21-43 15,0 21-15,22-21 0,-22 21 16,21-21-16,0 0 16,-20 0-16,62 0 0,-63 0 15,22-21-15,-22 0 16,21 21-16,1-22 0,-1-20 0,0 21 15,22-85 1,-43 85-16,0-64 16,-21 43-16,42-85 15,-42 85-15,0-43 16,22 64-16,-22-64 16,0 106 15,0 0-31,0 1 0,0 20 0,0 0 15,0 1-15,0-1 0,-43 64 16,43-64 0,-21 22-16,21-22 15,-21 21-15,0-41 16,21-1-16,0 0 0,0 0 0,0-42 47,21 0-32,0 0-15,0-1 0,0-41 16,1 42-16,-1 0 0,0-1 16,0 1-16,0 21 0,22-21 15,-22 21-15,0 0 0,0 0 16,-21 21-16,21 0 16,-21 1-16,21-1 0,1 0 15,-22 0-15,21 0 0,0 22 16,0-43-16,0 21 15,0 0-15,1-21 0,20 21 16,-21-21-16,0 0 16,64 0-16,-64 0 15,43-42-15,-22 21 16,43-43-16,-64 43 16,0-43-16,-21 22 15,21 0-15,-21-22 0,0 43 16,0-42-1,-21 41-15,0 22 0,-22 0 16,22 0-16,-63 43 16,62-22-16,-20 21 0,-21 22 15,-1 20 1,64-41-16,0-22 0,0 42 16,0-41-16,21-1 15,-21 0-15,21-21 0,1 0 16,-1 0-16,21 0 0,22 0 15,-43-21-15,0 0 16,21 21-16,-21-22 0,1 1 16,-1-42-16,-21 42 0,21-1 15,-21 1-15,0-21 0,0 21 16,0-22-16,0 65 31,0-1-31,0 0 16,0 0-16,0 0 15,0 0-15,0 43 16,0-43-16,42 0 16,-42 0-16,43-21 15,20 0 1,-21-21 0,-20 21-16,62-63 15,-41 42-15,-22-1 0,21-20 16,-21 21-16,22 0 0,-1-22 15,-21 22-15,0 21 16,0-21-16,-21 42 16,0 0-1,0 1-15,0-1 16,0 0-16,0 21 0,0 1 16,0-22-16,0 0 15,0 42 1,22-41-16,-1-22 0,0 21 0,21-21 15,-21 21-15,64-21 16,-64 0-16,106 0 16,-63-21-16,-22 0 0,22-22 15,20 1 1,-63 21-16,1-22 0,20-62 16,-42 83-16,0-41 15,0 42-15,-21 21 16,0 0-16,-1 0 0,1 0 15,-21 21-15,21 0 0,0 43 16,21-43 0,0 21-16,0-21 0,42 22 15,-21-22-15,0 0 16,22 0-16,-22-21 0,0 0 16,0 0-1,0 0-15,22 0 0,-22 0 0,0 0 16,64-21-1,-22 0-15</inkml:trace>
  <inkml:trace contextRef="#ctx0" brushRef="#br1" timeOffset="-25650.17">9864 17230 0,'0'-21'265,"0"-1"-249,21 1-1,-21 0-15,0 0 0,0 0 16,21 0-16,-21-1 16,0 1-16,21-21 0,-21 21 15,0 0-15,0-22 0,0 1 16,21 0-16,0 20 16,-21 1-16,22-21 0,-22 21 15,0-43-15,0 43 16,0 0-16,0 0 15,0 0 1,0-1 0,0 44 62,0-1-78,0 0 0,0 0 0,0 21 15,-22 1-15,22-1 0,-21 85 16,21-85-16,-21 1 16,0-1-16,21 0 0,-21 64 15,0-85-15,21 22 16,0-22-16,0 0 16,-22-21-1,22 21 1,0-42 15,0 0-15,0 0-1,0 0-15,22-1 16,-22 1-16,0 0 0,42-21 16,21-22-1,-41 22-15,41-22 16,-42 43-16,0 21 0,1-21 15,-1 21-15,0-21 16,0 21-16,0 0 31,0 0-31,1 21 32,-22 0-32,0 0 0,0 1 15,0 20-15,0-21 0,0 21 16,0 43-1,0-64-15,0 22 0,0-22 16,21 0-16,0 0 16,42-21-1,-41 0-15,-1 0 0,42 0 16,64-42 0,-84 21-16,-22-1 15,0-20-15,21 21 0,-21-21 0,1-22 16,-22 22-16,21-1 15,-21-20-15,0 21 0,0 20 16,0 1-16,0 0 16,0 42-1,0 0-15,-21 1 0,21-1 16,-22 21-16,22-21 0,-21 22 0,21-22 16,0 21-16,0-21 0,0 22 15,0 20-15,0-42 16,0 0-16,21-21 15,1 22-15,-1-22 0,0 0 0,0 0 16,0 21-16,43-21 16,-43 0-16,106-21 15,-85-1-15,64-41 16,-64 42-16,1-22 0,-22 22 16,0-21-16,21-64 15,-42 64-15,0 21 0,0-1 16,0 1-16,-42 21 15,0 0-15,21 0 0,-1 21 16,1 1-16,0-1 0,21 21 16,0-21-16,0 22 15,0 20-15,0-42 16,64 64-16,-64-64 16,21 0-16,0 0 0,-21 1 15,0-1-15,0 0 0,0 0 16,-21-21-1,0 21-15,-22-21 0,22 0 16,-21 0-16,21 0 0,-64-21 16,64 0-16,0 0 0,-22 0 15,22-1-15,0 1 0,21-21 0</inkml:trace>
  <inkml:trace contextRef="#ctx0" brushRef="#br1" timeOffset="-25479.26">10689 16574 0,'0'-22'0,"0"1"32,21 0-32,0 21 31,-21 21-15,22 0-1,-1 1-15</inkml:trace>
  <inkml:trace contextRef="#ctx0" brushRef="#br1" timeOffset="-24398.58">12552 17103 0,'0'0'0,"-21"0"0,21 21 16,0-42-1,0 0 1,0-1-16,0 1 0,0 0 15,21-21-15,-21 21 0,21-22 0,0 1 16,0-22-16,22-20 0,-22 41 16,63-105-1,-41 127-15,-22-21 0,21 21 16,-21-1-16,1 22 0,20 0 16,-21 0-16,-21 43 15,0-22-15,0 64 16,0-64-16,0 21 15,0-21-15,-21 43 16,0-64 0,21-21 15,0-1-31,0 1 16,0 0-16,0-21 0,0 21 15,-21-22-15,21 22 0,-22 21 16,1-21-1,0 21-15,0 0 16,0 21-16,0 21 16,-1-20-16,-20 83 15,21-62-15,0 63 16,21-64-16,0 0 0,0-21 16,0 22-16,0-1 0,42 0 15,-21-20-15,0-1 0,1 0 0,20-21 16,-21 0-16,21 0 0,-20 0 15,20 0-15,0 0 0,43-21 16,-43 0-16,22-22 0,20-20 16,-20 20-16,-22 1 15,1 0-15,-1-22 0,-21 1 16,43-22-16,-43 22 0,0 20 16,0-41-1,0 41-15,-21-20 0,0 42 16,0 42-1,-21 42 1,0-42-16,0 22 0,0-1 16,-1 0-16,1 1 0,21 41 15,-21-20-15,21-22 0,0 43 16,0-43-16,0-21 0,42 43 16,-42-43-16,43 0 15,-22-21-15,0 0 0,0 21 0,64-21 16,-43-21-1,22-21-15,-43 21 0,21-22 16,1-20-16,20-43 16,-63 64-16,0-22 15,0 43 1,0 42 0,-42 43-16,21-43 15,21 21-15,-22 22 16,1-43-16,21 21 0,0-21 0,0 1 15,0-1-15,0 0 16,0 0-16,21-21 31,1-21-31,-1 0 0,0-22 16</inkml:trace>
  <inkml:trace contextRef="#ctx0" brushRef="#br1" timeOffset="-24232.67">14033 16552 0,'0'-84'15,"0"63"-15,0 169 0,0-191 0,-21-62 0,21 83 16,-21 22 0,21 22 15,0-1-31,0 0 16,21-21-16,0 21 15,1-21-15,-1 21 0</inkml:trace>
  <inkml:trace contextRef="#ctx0" brushRef="#br1" timeOffset="-23234.31">14266 16806 0,'0'0'15,"0"22"-15,21-22 32,1 0-32,-1-22 15,0 1-15,-21 0 0,21 21 0,21-21 16,-20 0-16,-1 0 0,21-1 15,-21 1-15,0 0 0,1 0 0,20-21 16,-42-1 0,0 22-16,-21 21 15,0 0 1,-1 21-16,1 0 0,0 1 0,0-1 16,0 21-16,0-21 0,-1 22 15,1 20-15,21-21 0,0-20 16,0 41-1,0-42-15,0 0 0,21 22 16,1-22-16,-1-21 0,0 0 16,21 0-16,-21 0 0,64 0 15,-64-21-15,64 0 16,-43-1-16,-21 1 0,85-63 16,-42-43-1,-64 105-15,0-20 0,21 0 16,-21 21-16,0-1 15,-21 44 1,21-1-16,-21 0 0,21 0 16,-22 0-16,1 22 15,-21 41-15,42-41 16,-21-1-16,21-21 16,-21-21-16,21 21 0,21-21 31,0-21-31,-21 0 15,21 0-15,0 0 0,22-22 16,20-41 0,-42 62-16,22-20 0,-1 0 15,-21 42-15,-21-21 0,0 42 32,0 0-32,0 0 15,0 0-15,0 0 0,0 1 16,0 20-16,-21-21 0,21 0 0,0 43 15,0-43-15,0 0 16,0 0-16,42 0 0,-21 1 0,106-1 16,-84-21-1,63 0-15,-43 0 0,-21-21 16,43-1-16,-64 1 16,85-63-16,-42-22 15,-43 63 1,0 1-16,0 0 0,0-1 0,0 1 15,-21-43 1,22 64-16,-22 0 16,0 42-1,0 0-15,-22 22 16,22-22-16,-42 127 16,0-84-1,42-22-15,-21 85 16,21-106-16,0 21 15,0-20-15,0-1 16,21-21 0,0 0-16,0 0 0,0-21 15,0-22 1,1 22 0,-22-21-16,0 21 15,0-1-15</inkml:trace>
  <inkml:trace contextRef="#ctx0" brushRef="#br1" timeOffset="-23074.57">15748 16637 0,'-42'-21'31,"105"42"-31,-84-21 0,-21-42 0,63 42 32,0 0-32,0 0 0,21 0 15,-20 0-15,20 0 16,-21 0-16,21 0 0,64 0 15,-85 0-15,22 0 16</inkml:trace>
  <inkml:trace contextRef="#ctx0" brushRef="#br1" timeOffset="-22800.73">16849 16595 0,'-22'21'16,"1"-21"0,0 21-16,0 0 0,21 0 15,-21 1-15,0-1 0,21 21 16,-22-21-16,1 0 0,21 1 16,-21-1-16,21 0 0,0 0 15,0 0-15,0-42 31,21 0-15,0 21-16,-21-21 0,22 0 16,-22-1-16</inkml:trace>
  <inkml:trace contextRef="#ctx0" brushRef="#br1" timeOffset="-22648.81">16743 16574 0,'0'-85'16,"0"43"-1,0 169-15,0-276 0,0 171 47,0-1-31,0 0-16,21 0 15,0-21-15,-21 21 0,21-21 16</inkml:trace>
  <inkml:trace contextRef="#ctx0" brushRef="#br1" timeOffset="-22101.13">17568 16701 0,'0'0'0,"0"-22"0,0 1 0,0 0 16,0 0-16,0 0 0,-21 21 16,0-21-16,0-1 15,-22 22-15,-84 0 16,85 0-16,-21 22 0,20-22 15,-63 84 1,64 1 0,42-64-16,0 0 0,0 43 15,0-43-15,21 42 16,0-41-16,22-1 16,-22-21-16,64 0 15,-64 0-15,21 0 0,-21-21 16,22-1-16,-22 1 0,42-21 15,-42 0-15,1-1 16,41-41-16,-42 41 0,64-126 16,-22 42-1,-63 85-15,0-43 16,0 64 0,0 42-1,-21 0-15,-21 43 0,21-22 16,-22 21-16,22-20 15,-21 63-15,42-64 16,-21 64 0,21-64-16,0-21 0,0 22 0,0 41 15,0-63-15,0 43 16,0-1 0,21-63-16,21 0 15,-21 0-15,1 0 0,41-21 16</inkml:trace>
  <inkml:trace contextRef="#ctx0" brushRef="#br1" timeOffset="-21367.87">18944 16595 0,'0'0'15,"0"-21"-15,21 21 16,22-22 0,-43 1-16,21-21 15,0 21 1,-21 0-16,-21 21 15,0 0 1,-43 0-16,43 0 0,-64 21 16,64 0-16,-21 0 0,-22 21 15,43-20-15,21-1 16,0 21-16,0-21 16,42 43-16,-20-43 15,-1-21-15,21 21 0,-21 0 16,22-21-16,41 0 15,-63 0-15,22 0 0,-22 0 16,21 0-16,-21 0 0,1-21 16,-22 0-16,0 0 15,-22 21-15,1-21 0,-21 21 16,21 0-16,-22 0 0,-41 0 16,63 0-16,-22 21 0,-41 0 15,62 0-15,-41 21 16,42-20-16,21-1 15,0 0-15,42 0 16,43 0 0,-43-21-16,0 0 15,22 0-15,-22 0 16,43 0-16,-43 0 0,-21 21 16,43 1-16,-64-1 15,0 21-15,0-21 16,-64 64-1,43-64-15,-42 43 0,20-22 16,22-21-16,-42 43 16,20-43-16,1 21 15,21-21-15,0-21 16,21-21 0,21-42-1</inkml:trace>
  <inkml:trace contextRef="#ctx0" brushRef="#br1" timeOffset="-20400.66">20659 16447 0,'21'-22'16,"-42"44"-16,63-44 0,-42 1 0,0 0 0,0 0 16,0 0-16,0 0 15,0-1-15,-21 22 0,0-21 0,-22 21 16,-20 0-16,42 0 15,-64 0-15,43 21 0,20 1 16,-20-1-16,21 0 16,-21 21-16,-22 64 15,43-64-15,0 1 0,21 41 16,0 22 0,0-85-16,0 22 0,21-22 15,0 0-15,0-21 0,64 21 16,-43-21-16,1 0 0,62-21 15,-41 21-15,-1-21 0,22-43 16,-43 43-16,1-21 0,-1 0 16,0-1-16,-20 1 0,20-43 15,-21 43-15,0-43 16,0 43-16,-21 0 16,0-64-16,0 85 15,0 42 1,0 0-1,-21 0-15,0 21 0,21-20 16,-21 20-16,0 0 0,21 1 16,0-22-16,0 21 0,0 22 15,0-22-15,0 43 16,0-64-16,21 0 0,0-21 16,0 0-16,0 0 0,43 0 15,-22 0-15,-21 0 0,22-21 16,-22 0-16,21-1 0,22-20 15,-22 21-15,-21 0 0,22-43 16,-1 22 0,-42 21-16,0 42 31,0 0-31,-21 0 16,0 0-16,21 1 0,-22-1 15,1 42-15,21-42 16,0 1-16,-21 20 15,21-21-15,0-42 32,21 21-17,0-21-15,-21 0 0,22-1 0</inkml:trace>
  <inkml:trace contextRef="#ctx0" brushRef="#br1" timeOffset="-20232.75">21526 16277 0,'0'-21'15,"0"63"-15,0-63 0,-21-21 0,0 42 16,0 0 0,0 0-1,21 21-15,0 0 16,0 0-16,0 1 16,21-22-16,0 21 15,21-21-15</inkml:trace>
  <inkml:trace contextRef="#ctx0" brushRef="#br1" timeOffset="-19268.9">21632 16510 0,'0'-42'15,"0"84"-15,21-42 16,22 0 0,-22 0-16,0 0 15,0 0-15,0-21 0,64-21 16,-64 20-16,0 1 0,1 0 15,-1 0-15,-21-43 16,-21 64 15,-1 0-31,1 0 0,0 22 0,-21 20 16,21-21 0,-43 85-16,64-64 15,0-21-15,0 1 16,0-1-16,0 21 15,64 0-15,-43-42 16,21 0-16,106 22 16,0-44-1,-105 22-15,-1-21 0,22-21 16,-22 21-16,-21 0 0,21-22 16,-20 1-16,-22 21 0,0 0 15,21-1-15,-21 1 0,0-21 16,0 63-1,-21 0-15,-1 0 16,22 1-16,-21-1 0,-21 63 16,42-41-16,-21-1 15,0-21-15,-1 0 16,22 22-16,0-22 16,0-42 15,0 0-31,22-1 0,-1 1 15,0 0-15,0 0 0,0-21 16,0 20-16,43-41 16,-22 42-16,-21 0 0,22-22 15,-22 22-15,21 0 0,22-21 16,-43 42-16,0 0 16,-21 21-16,0 42 15,0-42-15,0 22 16,0-22-16,-21 0 0,21 21 15,21 1 1,0-22-16,64-21 16,-64 0-16,0 0 15,0 0-15,22 0 0,-22 0 16,21-21-16,-21 0 0,43-43 16,-43 22-1,21-22-15,-42 22 0,22 0 16,20-64-1,-21 42-15,-21-63 16,21 85-16,-21 21 0,0 63 31,0-21-31,-21 22 0,0-1 16,0 0-16,-22 85 16,22-84-16,0-1 0,-21 21 15,42-41-15,0 62 16,0-63-16,0 1 0,0 20 15,21-42 1,0 0-16,0 0 16,0 0-16,1 0 15,20-42-15,-21-22 16</inkml:trace>
  <inkml:trace contextRef="#ctx0" brushRef="#br1" timeOffset="-19064.46">23114 16256 0,'-21'0'0,"42"0"47,0 0-47,0 0 15,0 0-15,1 0 0,-1 0 16,0 0-16,0 0 0,0 0 0,0 0 15,1-21 1,-1 21-16,-21-21 0</inkml:trace>
  <inkml:trace contextRef="#ctx0" brushRef="#br1" timeOffset="-17181.68">24278 16129 0,'0'0'0,"21"0"0,0 0 0,1 0 15,-1-21-15,0 21 0,42-42 16,-41 20-16,-1 1 16,42-21-16,-42 21 0,43-64 15,-64 64 1,0 0-16,0 0 0,0-1 15,-21 22-15,0 0 16,-1 0-16,-20 0 16,21 0-16,-21 22 0,20-22 0,1 21 15,0 21-15,0-21 0,0 0 16,21 1-16,0 20 0,0 21 16,0-41-16,21-1 0,0 42 15,0-42-15,0 1 16,1 20-16,-1-21 0,21 0 0,0 22 15,-42-22-15,22 0 0,-22 21 16,0-21-16,0 1 16,-22-22-16,1 21 15,-21-21-15,-22 0 16,43 0-16,-21-21 16,21-1-16,-43-41 15,64 42 1,-21 0-16,21-22 0,-21 22 15,21 0-15,-21-43 16,0 43 0,21 42-1,0 1-15,0-1 16,0 0-16,21 0 0,0 0 0,-21 0 16,21 1-16,0-1 0,0 0 15,1 0-15,-1-21 0,63 42 16,1-20-1,-64-22-15,22 0 0,20 21 16,-42-21-16,22 0 16,-1 0-16,-21-21 15,21-1-15,-20 1 0,41-42 16,1-43 0,-43 85-16,63-64 15,22 22 1,-85 63-1,1 0 1,-22 42-16,0-21 16,0 0-16,0 0 0,0 1 15,0-1 1,-22-21-16,22 21 0,0-42 47,0 0-32,0-1-15,0 1 0,0 0 16,0 0-16,0 0 16,0 0-16,-21 21 31,0 0-31,0 0 0,0 21 16,21 0-16,-21 0 0,-43 43 15,64-43 1,0 0-16,-21 21 0,21-21 15,0 1-15,0 41 16,0-42-16,42 22 16,-21-43-16,64 42 15,-64-42-15,22 0 0,-22 0 16,21 0-16,64 0 16,-64-21-16,-21 0 0,22-1 15,-1 22-15,-21-21 0,64-42 16,-43 20-1,-21 22-15,1 21 0,-22-21 16,0 42 0,0 0-1,0 1-15,0-1 0,0 0 16,0 0-16,0 0 0,0 0 16,0 1-16,21-22 15,0 0-15,-21 21 0,21-21 16,0 0-16,22 0 0,-22 0 15,0 0-15,0 0 16,21 0-16,-20-21 0,41-1 0,-42 1 16,43-42-1,-43 42-15,21-43 16,-42 43-16,0 0 0,0-22 16,0 1-1,-21 42-15,-21 21 16,21 0-16,-1 1 0,1 20 15,0 0-15,21-21 0,-21 22 16,21-22-16,0 42 16,0-41-16,0 20 15,21-42-15,0 21 16,43-21-16,-22 21 16,43-21-16,-64 0 0,21 0 15,22 0-15,-43-21 16,21 21-16,-21-21 0,1 0 0,20 0 15,0-43-15,-21 43 16,1-21-16,20-43 16,-21 64-16,21-106 15,-20 84-15,-1 22 0,-21-21 16,0 21-16,21 21 0,-21-21 16,0 42-1,-21-21-15,21 42 0,-21-21 0,-1 0 16,1 22-16,0-1 0,-42 22 15,63-22-15,-22-21 0,1 64 16,0-64-16,21 0 16,0 0-16,0 22 0,0-22 0,0 0 15,0 0-15,0 0 16,21-21 0,0 0-16,1 0 15,-1 0-15,0 0 16,21-42-16,-21 42 15,1-21-15,-22 0 16,21 21-16,0-22 0,0 1 0</inkml:trace>
  <inkml:trace contextRef="#ctx0" brushRef="#br1" timeOffset="-16914.83">26501 16171 0,'42'0'0,"-106"0"0,86 0 0,-65 0 0,22 0 0,0 0 15,42 0 1,0 0 0,0 0-16,1 0 0,-1 0 15,42 0-15,-42 0 0,22 0 16,-22 0-16,0 0 0,64 22 16,-64-22-1,0 0-15,-42 0 78</inkml:trace>
  <inkml:trace contextRef="#ctx0" brushRef="#br1" timeOffset="-16757.92">26755 16531 0</inkml:trace>
  <inkml:trace contextRef="#ctx0" brushRef="#br1" timeOffset="-14367.32">6921 17759 0,'0'-21'31,"-21"21"-15,21 21-1,-21 0-15,0 21 0,0-20 16,0 20-16,-1-21 0,-20 64 16,21-43-16,0 22 15,0-22-15,-1 0 0,22-21 16,-21 22-16,0 20 16,21-42-16,21-42 31,0 0-16,22 0-15,-22 0 0,0-22 16,0 22-16,22 0 0,-22 0 0,0 0 16,0 0-16,43-1 15,-43 22 1,0 22 0,0-1-1,-21 0-15,0 0 0,0 0 0,21 0 16,0 22-16,1-22 15,-1 0-15,0-21 0,0 0 16,21 21-16,22-21 16,21-21-1,-43 0-15,0 21 0,1-21 16,-1 0-16,0-22 0,22 1 16,-43 0-16,21 20 0,-21-20 15,-21 0-15,0 21 0,22-43 16,-22 43-16,0 0 0,0 0 15,-22 21 1,22 21-16,-21 0 0,0 0 16,0 0-16,21 22 0,-42 20 15,42-42-15,-22 43 16,22-22-16,0-21 0,0 43 16,22-64-1,-1 21-15,42 0 0,43-21 16,-64 0-1,1 0-15,41-42 16,22-22 0,-63 43-16,-1-21 0,0-22 15,1 22-15,-22-22 16,-21 22-16,0 21 0,21-43 16,-21 43-16,-21 21 15,0 0 1,-1 0-16,-41 127 15,21-106-15,-1 64 16,22-43-16,-21 22 16,21-43-16,-22 85 15,43-85 1,0 21-16,21-42 31,1-21-31,-1 21 0,0-21 16,21-21-16,1 21 15,-22-22-15,0 22 0,21 0 16,-21 0-16,22-22 16,-22 22-16,0 21 0,0 0 15,0 0-15,-21 21 16,0 1 0,0-1-16,0 0 0,0 0 0,0 0 15,0 0-15,0 22 16,22-43-16,-1 21 0,-21 0 15,21-21-15,0 0 0,43 21 16,-22-21 0,0-21-16,-21 21 0,43-42 15,-43 21-15,64-43 16,-64 43-16,0 0 16,0 0-16,0-1 15,-21 1-15,0-21 0,0 21 16,0 42 15,0 0-31,0 0 16,0 0-16,0 1 0,0-1 15,0 0-15,0 0 16,0 0-16,22-21 0,-1 0 16,0 0-16,42 0 15,-20 0 1,-1 0-16,-21-21 0,64-42 15,-22-43 1,-41 85-16,-1-43 0,0 22 16,0-1-16,0-105 15,0 106-15,-21 21 16,0 0-16,0-1 0,0 1 16,0 42-1,-21 1-15,0 20 0,21-21 16,-21 64-1,-21 63-15,42-106 16,0 22 0,0-43-16,0 21 0,0-21 15,0 1-15,0-1 0,42 0 16,0 0 0,-21-21-16,1 0 0,41-21 15,-21 0-15,-20 21 0,41-43 16,-21 1-16,1 0 15,-22-1-15,21-41 16,-42 41 0,-21 43-1,0 0-15,0 0 0,0 22 16,-1-1-16,1 0 0,21 64 16,-21-64-16,21 0 15,0 21-15,0-21 16,0 43-1,21-43-15,0 0 0,1 0 16,62-21 0,-41 0-16,-22 0 0,42-21 15,-42 21-15,22-42 16,-22 21-16,0 0 0,-21-22 16,0 22-16,0-42 0</inkml:trace>
  <inkml:trace contextRef="#ctx0" brushRef="#br1" timeOffset="-14183.42">9038 17653 0,'-21'0'0,"42"0"0,-63 0 16,42 21-1,21-21-15,-21 21 16,21-21-16,0 0 15,0 0-15,1 0 16,20 0-16</inkml:trace>
  <inkml:trace contextRef="#ctx0" brushRef="#br1" timeOffset="-11796.38">11599 17865 0,'-21'0'16,"42"0"-16,-42 21 15,0-21-15,42 0 47,0-21-47,0 0 0,22-1 0,-22 1 16,0 0-16,43-21 15,-43 21-15,-21-1 0,0-41 16,0 42-16,-21 0 16,-1 21-16,-20-22 0,21 22 15,-21 0-15,20 0 0,-62 64 16,63-43-16,-1 21 15,1-20-15,21 20 0,0-21 16,0 21-16,64 43 16,-43-43-16,0-20 15,0-1-15,0 21 0,1 22 16,-22-43-16,0 0 16,0 42-16,0-41 0,-22-1 15,-41 0-15,-43 0 16,64-21-1,-64-42 1,64 21-16,-22-22 16,43 22-16,0-21 0,-22-22 15,43-42 1,0 85-16,0-21 0,0 21 16,0 0-1,0 42-15,0 21 16,0-21-16,0 43 15,0-43-15,22 21 0,20 22 16,-21-43-16,0 21 16,43 1-16,-22-1 0,22 0 15,-22-42-15,0 21 16,64-21-16,-64 0 16,22 0-16,-22-21 0,22 0 15,42 0-15,-64-21 16,64-22-16,-64 22 15,-21-64 1,-21 0-16,0 85 16,-21 0-1,-42 21 1,41 21-16,-41 42 16,63-20-16,0-1 15,0 0-15,0 43 16,21-64-16,0 0 0,22 1 15,-22-1-15,42-21 16,-20 0-16,-1 0 0,0 0 16,1-21-16,62-22 15,-62 22-15,-1 0 16,-21 0-16,0 0 0,22-22 16,-22 1-16,0 42 15,-21-21-15,0 0 0,0 42 31,0 21-31,-21-21 16,0 22-16,21-22 16,-21 0-1,21 0-15,21-21 47,0 0-47,0-21 0,-21 0 16,21 21-16,0-21 0,1-1 15,-22 1-15,21 21 0,-21-21 0,21 21 16,-21-21-16,21 21 16,0 0-16,-21 21 15,21-21-15,-21 21 16,22-21-16,-22 21 0,42 22 16,-21-43-1,21 21-15,-20-21 16,41 0-16,-21 0 15,1 0-15,63 0 16,-43 0-16,43 0 16,-64-21-16,1 0 0,20-22 15,-42 22-15,-21 0 0,21-43 16,-21 43-16,0-21 0,0 21 16,0 0-16,-21-1 0,-21-20 15,21 42-15,-43 0 16,22 0-16,21 0 0,-64 42 15,64-20-15,-21 20 0,-1 21 16,43-41-16,0 41 16,0-42-16,0 43 15,21-43-15,1-21 16,20 42-16,0-42 0,-21 0 16,22 0-16,-1 0 0,-21 0 15,64-21-15,-64 0 16,64-43-16,-43 22 15,-21 0-15,0-1 16,-21 1-16,43-64 0,-43 43 16,0-1-16,0-42 15,21 64-15,-21 0 0,0-22 16,0 43 0,-21 42-16,21 22 15,-21-1-15,-1 0 0,22 1 16,0 20-16,0-21 0,0 64 15,0-63-15,0-1 16,0 0-16,0 1 0,22-22 0,20 42 16,-42-42-16,63 22 15,-41-43-15,-1 0 16,21 0-16,22 0 16,-43-21-16,0 21 15,0-43-15,0 22 0,22-21 31,-22-1-31,-21 65 32,0-1-17,0 0-15,0 0 0,0 0 16,0 22 0,0-22-16,21-21 15,0 0 1,0 0-16,0 0 0,22 0 15,-22 0-15,21-21 0,-21 21 0,43-43 16,-43 43-16,43-42 16,-43 21-16,42 0 15,-42-1-15,1 22 16,-22 22 15,0-1-15,0 0-16,0 0 15,21 0-15,0-21 16,64 21 0,20 1-1,-83-22-15,20 0 0,21 0 16,22-43 0,-64 43-16,0-21 0,22-42 15,-22-22 1,-21 64-16,0 0 0,-21-22 15,0 22-15,-1 21 0,1 0 16,0 0-16,-21 0 0,-1 21 16,22 0-16,-21 1 15,21 41-15,0-42 0,21 22 16,-22-22-16,22 0 0,0 21 16,0 1-16,0-22 15,0 42-15,0-42 0,0 22 16,22-22-16,-22 21 0,0-21 15,0 43 1,0-43-16,0 21 0,0 22 16,0-43-16,0 0 0,-22 0 15,1 1-15,-42 41 16,42-42-16,-22 22 16,1-43-16,21 21 15,0-21-15,-1 0 0,1 0 16,21-21-1,0-1 1,0 1-16,0-85 16,0 85-16</inkml:trace>
  <inkml:trace contextRef="#ctx0" brushRef="#br1" timeOffset="-11614.48">14203 17759 0,'0'-21'0,"0"42"0,0-63 15,-21 20-15,21 1 16,0 0-16,-22 21 16,1 0-1,0 0 1,42 0 15</inkml:trace>
  <inkml:trace contextRef="#ctx0" brushRef="#br1" timeOffset="-9035.9">16087 17717 0,'21'-22'0,"-42"44"0,42-65 0,0 22 0,-21 0 15,0-21-15,0-43 16,0 21 0,0 86-1,-21 20-15,0 0 16,21 1-16,0-1 0,-22 21 15,1-20-15,0 20 0,0 43 16,21-64-16,-21 1 0,0 20 16,21-20-16,-22-1 15,22-21-15,0-42 47,0 0-47,0 0 0,22-1 16,-1 1-16,-21-21 0,0 21 15,21-22-15,21-62 0,-42 62 16,21-20-16,22 20 16,-22-20-16,21-1 0,22-20 15,-22 41-15,22-20 16,-22 42-16,0 21 0,1 0 16,-22 0-16,21 0 0,0 63 15,-42-42-15,0 22 16,0-1-16,-21-21 0,0 22 0,-42 41 15,20-63-15,-63 43 16,64-43-16,0 0 0,-22 0 16,1-21-1,63 22 17,0-1-17,0 0-15,21-21 0,-21 42 16,21-42-1,0 21-15,22 1 0,-22-1 16,63 21 0,-41-42-16,-1 0 0,22 0 15,-22 0-15,148 0 16,-147 0-16,63 0 16,-43 0-16,22 0 15,-43-21-15,-21 0 0,43 0 16,-43-1-16,-21-20 0,0-21 15,21 41-15,-21-62 16,0 63 0,0-1-16,-21 1 0,0 21 0,-22 0 15,22 21-15,0 1 16,-21 41-16,42-42 0,0 22 16,0-22-16,0 21 0,0-21 15,0 43-15,21-43 16,0 0-16,21 0 0,1 0 0,-1 1 15,85-1 1,-63-21-16,20 0 0,1 0 0,0 0 16,-1 0-16,86 0 15,-107 0-15,1-21 0,-1-1 16,-21 1-16,1 0 0,-22 0 0,21-43 16,-42 43-16,0-21 15,0 21-15,0 0 0,-21-22 16,-21 22-16,21 21 0,-43 0 15,22 0-15,-1 0 16,1 21-16,-21 0 0,20 1 0,-41 20 16,41-21-16,1 43 15,42-43-15,0 0 0,0 21 16,127 22 0,-85-64-1,22 0-15,-22 0 0,0 0 16,-20 0-16,20 0 15,-21-21-15,43-22 16,-43 1-16,-21 21 16,21 0-16,-21-22 15,-21 43 1,21 21 0,-21 1-16,-1-1 0,1 42 15,0-20-15,21-22 0,-21 21 16,0 0-16,21 1 0,-21 63 15,-1 21 1,22-106-16,0 21 0,0-21 16,0 0-16,0 1 0,0-1 15,43-21 1,-22-21 0,21-43-16,22 1 15,-43 20-15,0 1 16,21 0-16,22-64 15,-22 42-15,1-42 0,-1 43 16,-21 21-16,21-64 16,-20 63-16,-1 1 15,-21 21-15,0 0 0,0 63 32,0-21-32,0 22 0,0-22 15,-21 0-15,21 21 0,0 1 16,0-22-16,0 21 0,0-21 15,0 0-15,21 1 0,0-22 16,0 0-16,21 0 0,22 0 16,-22 0-16,1 0 15,20 0-15,-21-22 0,-20 1 16,-1 0-16,21 0 0,0-64 16,-20 43-1,-1 0-15,-21 20 16,0 1-16,-21 42 31,21 1-31,-22-1 16,22 0-16,0 0 0,0 0 15,0 0-15,0 43 16,0-43-16,0 0 0,0 0 16,0 1-16,22-22 15,-1 0-15,0 0 0,21 0 16,-21 0-16,43-22 15,-43 22-15,21-21 0,-20 0 16,-1 0-16,21-43 16,-21 22-16,-21 21 0,0-21 15,0 20-15,21 1 0,-21 0 16,0 0-16,-21 21 16,21 21-16,-21 0 15,0 0-15,21 1 0,-21-1 16,0 21-16,21-21 0,0 0 0,-22 1 15,22 20-15,0-21 16,0 0-16,0 0 0,0 1 16,64-22-1,-43 0-15,21 0 16,-20 0-16,20 0 0,21-22 16,-41 22-16,83-63 15,-62 63-15,-1-21 0,-21 0 16,22-1-16,20 1 15,-63 42 1,0 1 0,0-1-16,-21 0 15,21 0-15,-21-21 0,0 21 16,-1-21-16,1 21 16,0-21-1,0 0-15,0 0 0,0 0 16,-1 0-1,22-21 1,-21 21 15,21 21-15,21-21 0,22 22-1,-1-22-15,-21 0 16,0 0-16,43 0 15,-22 0-15,22-22 16,-22 22-16,0-42 16,-20 21-16,-1-21 15,21-22-15,43-63 16,-64 85-16,0-22 16,21 22-16,1-43 15,-22 43-15,-21 0 0,0 20 16,0 1-16,0 42 15,0 22-15,-21-22 16,0 21-16,21 1 0,0-1 16,-22 21-16,1-20 15,21-1-15,-21 0 0,21 43 16,0-64-16,0 22 0,0-22 16,0 0-16,0 0 0,0 21 15,0-20-15,21-22 16,0 0-16,1 0 0,-1 0 15,0 0-15,0-22 16,0 1-16,43-21 16,-64 21-16,42-43 15</inkml:trace>
  <inkml:trace contextRef="#ctx0" brushRef="#br1" timeOffset="-8836.35">20299 17717 0,'-64'0'15,"212"0"-15,-232 0 0,63 0 47,42 0-31,0 0-16,21-22 0,-21 22 16,22 0-16,105 0 15,-85 0-15,22 0 16,-21 0-16,-22 0 0,43 22 15</inkml:trace>
  <inkml:trace contextRef="#ctx0" brushRef="#br1" timeOffset="-8618.47">21421 18055 0,'-22'0'16,"22"21"0,0-42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3:50:37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4995 6160 0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4:07:36.5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1312 0,'21'0'15,"0"0"-15,1 0 16,-1 0-16,0 0 0,21 0 15,22-21-15,-43 0 16,21 0-16,-21 21 0,1-21 16,-1 0-16,0-1 15,0 1-15,-21 0 0,0 0 16,-21 21-16,-21 0 16,20 0-16,-20 0 0,21 0 15,-21 21-15,-1-21 0,-41 42 16,62-20-16,-41 41 15,42-42-15,21 0 0,0 22 16,0-22-16,0 0 0,0 0 16,0 0-16,0 22 0,42-1 15,-21 0-15,22-20 16,-22 20-16,21 0 0,-21 1 16,43 20-16,-22-21 15,0 43-15,-20-64 0,-22 22 16,0-1-16,0 0 15,-43 1-15,1-22 0,0 0 16,-64 0-16,63-21 16,-62 0-1,41 0-15,1 0 0,-22-21 0,43 0 16,-43-43 0,64 43-16,0-21 0,-1-1 15,22 22-15,0-85 16,0 85-16,0 0 15,22 0-15,-1 0 0,42-22 16,-42 43-16,22-21 0,20 0 16,-20 0-16</inkml:trace>
  <inkml:trace contextRef="#ctx0" brushRef="#br0" timeOffset="296.82">1312 1185 0,'0'0'0,"0"-84"32,-21 84-17,0 21-15,21 0 0,0 21 16,0 1-16,0-1 0,0 0 16,0 1-16,0-1 0,0 22 15,0-1-15,-21-21 0,21 22 0,-21-1 16,21 1-16,0-22 0,0 1 15,-22 20-15,22-42 0,0 64 16,0-64-16,0 0 0,0 0 16,22-21-1,-1-21 1,0 0-16,-21 0 0,21 0 16</inkml:trace>
  <inkml:trace contextRef="#ctx0" brushRef="#br0" timeOffset="479.42">1101 1736 0,'-22'0'16,"44"0"-16,-65 0 0,22 0 0,0 0 15,21-21 17,21 21-32,21 0 0,-20 0 15,-1-22-15,21 22 0,43-21 16,-43 0-16,43 0 15,-64 0-15,21 21 0,-21-21 16</inkml:trace>
  <inkml:trace contextRef="#ctx0" brushRef="#br0" timeOffset="1143.04">1630 1672 0,'0'0'0,"0"21"0,21-21 31,0 0-31,0 0 16,22-21-16,-22 0 0,0 0 15,42-21 1,-41 20-16,-1 1 0,0 0 16,-21 0-16,0 0 15,-21 21 1,0 0-16,-22 21 15,1 0-15,21 0 0,0 0 16,-22 1-16,22 20 0,-21 43 16,21-64-16,21 21 15,0 22-15,0-22 0,0 0 16,0-21-16,42 1 16,-21-22-16,0 21 15,85-21-15,-21-21 16,-43-1-16,0 1 15,1 0-15,63-42 16,-64 20-16,0 1 0,1 21 0,-1-22 16,0-20-1,-42 21-15,0-43 16,0 64-16,0 0 0,-21 21 16,-21 0-1,42 21-15,0 0 16,0 0-16,0 21 0,0 43 15,0-21-15,0-22 0,0 85 16,0-64-16,0-20 0,0 20 16,0 1-16,0 20 0,0 43 15,0-42-15,0 127 16,-21-22 0,21-126-16,-43 63 15,43-43 1,0-105 15,0 0-31,21 0 0,1 0 16,-1-22-16,21-41 15,0-43-15</inkml:trace>
  <inkml:trace contextRef="#ctx0" brushRef="#br0" timeOffset="1478.85">2413 1778 0,'0'0'15,"-21"-42"-15,0-1 0,21 22 0,0-21 16,0 21-16,0-43 16,0 43-16,0 0 15,42-21-15,0 42 0,-21-22 16,43 22-16,-22 0 16,64 0-16,-64 22 15,1-22-15,-22 42 0,0-21 16,-21 43-16,0-22 0,0 0 15,-21 1-15,-21-1 0,20-21 16,-20 21-16,-43 22 0,43-43 16,0 0-16,21-21 15,-22 21-15,22-21 0,0 22 16,0-22-16,21-22 31,21 1-15,0 21-16,0-21 0,0 0 0,22 0 15,-22 0-15,21-1 0</inkml:trace>
  <inkml:trace contextRef="#ctx0" brushRef="#br0" timeOffset="2082.46">3492 1376 0,'0'-21'15,"0"0"1,0-1-16,0 1 16,0 0-1,22 21-15,20-21 16,-21 21-16,21-21 16,1 21-16,63 21 15,-85 21 1,0-21-16,-21 1 0,0 20 15,0-21-15,-42 64 16,20-64-16,-20 0 0,0 0 16,-1 0-16,1 1 15,21-1-15,-21 0 0,20 0 0,-20-21 16,21 0-16,21-21 31,0 0-31,21 21 16,0-21-16,0-1 0,1 22 0,20-21 15,0 21-15,1 0 16,-22 0-16,42 0 0,-42 0 16,1 0-16,-1 0 15,0 21-15,0 1 0,21 20 16,-42-21-16,0 0 0,0 22 16,0-22-16,0 0 0,-42 42 15,0-41-15,21-1 0,-64 21 16,-63 22-1,127-64-15,-85 0 16,42 0 0,43 0-16,0 0 15,0-22-15,0 1 16,21 0 0,0 0-16,0 0 15,21 0-15,0 21 16,21-43-16,-21 43 0</inkml:trace>
  <inkml:trace contextRef="#ctx0" brushRef="#br0" timeOffset="2665.12">4424 1545 0,'0'0'0,"-21"0"0,-1 0 0,44 0 31,-1 0-15,0 0-16,21 0 0,1 0 15,20 0-15,-21 0 0,22 0 0,-1-21 16,1 21-16,-1 0 0,1 0 15,105-21-15,-126 21 16,-1-21-16,0 21 16,-21 0-16,43-21 15,-64-1 1,-21 22 0,-22 0-16,22 0 0,-21-21 15,0 21-15,-1 0 0,-84-21 16,106 21-16,0 0 15,0 0-15,0 0 0,-1 0 16,44-21 0,-1 21-16,21 0 15,0 0-15,1 0 0,-22 0 16,21 0-16,-21 0 0,64 0 16,-85 21-16,21 21 15,-21-20 1,0 41-16,0-21 15,-21-20-15,0 20 0,0-21 16,-22 0-16,-20 43 0,42-43 16,-22 0-16,1 21 15,21-20-15,0-22 0</inkml:trace>
  <inkml:trace contextRef="#ctx0" brushRef="#br0" timeOffset="3180.83">6371 1334 0,'0'-22'0,"0"44"0,21-65 0,-21 22 16,0 0-16,0 0 0,0 0 15,0-1-15,0 1 0,0 42 32,0 22-32,0-22 15,0 21-15,0 1 0,0-1 16,-42 43-16,42-22 15,-21 85-15,0-105 16,-1 41-16,22-63 16,0 22-16,0-1 0,0-21 15,0-42 17,0 0-17,0 0-15</inkml:trace>
  <inkml:trace contextRef="#ctx0" brushRef="#br0" timeOffset="3601.59">6244 1503 0,'0'-42'0,"0"84"0,0-127 0,0 43 16,0 0-16,21-64 15,0 85-15,-21-22 16,43 1-16,41 21 16,-62 21-1,41 42-15,-21 0 0,22-20 16,21 62-16,-43-41 15,-21-1-15,43 43 16,-43-22-16,0-21 0,0 1 0,-21-1 16,0 0-16,0 43 15,0-43-15,0-20 0,0 20 16,-21-42 0,21-21-1,0 0-15,0-1 0,0-20 16,0 0-16,0-1 0,21 1 0,0 0 15,0-1-15,22-126 16,-22 127-16,42-64 16,-41 64-16,-1-1 0,21-63 15,-42 85-15,21 0 16,0 21-16,-21 21 16,22 0-16,-22 1 15,21-1-15,-21 21 0,0-21 16,0 43-16,0-43 0,0 0 15,0 0-15,0 0 16,21 1-16</inkml:trace>
  <inkml:trace contextRef="#ctx0" brushRef="#br0" timeOffset="4060.21">7451 1376 0,'-22'0'31,"1"0"-31,21 21 16,-21 0-16,0 0 0,0 1 16,21-1-16,-21 0 0,21 0 15,-22 21-15,22-20 16,-21 41-16,21-42 0,0 43 16,0-43-1,43 21-15,-22-42 16,63 0-16,-62 0 0,20 0 15,0-21-15,1 21 0,-1-21 16,85-43 0,-42-20-16,-64 41 15,-21 22-15,0-42 16,-21-64 0,-1 106-16,1-22 0,-42 1 15,-22 21 1,64 21-16,0 0 0,-43 42 15,43-21-15,0 22 0,-21 20 16,20-21-16,22 1 0,0-1 16,0 0-16,0-20 0,0 62 15,0-63-15,0 64 16,22-64-16,41-21 16,-21 0-16,-20 0 15,20 0-15</inkml:trace>
  <inkml:trace contextRef="#ctx0" brushRef="#br0" timeOffset="4660.85">8382 1291 0,'0'0'0,"0"-21"0,0 0 0,0 0 16,0 0-16,-21 42 31,0 0-31,-1 0 0,22 0 15,-21 22-15,0-22 0,21 21 0,0 0 16,-21-20-16,0 62 16,0-41-16,21-22 0,0 21 0,0 0 15,0 1-15,0-22 16,0 0-16,21-21 16,21 0-16,-21 0 0,22 0 15,-22 0-15,0-21 0,0 21 16,43-64-16,-22 43 15,-21 0-15,0 0 0,0-21 0,22 20 16,-1-62-16,-42 63 16,21 21-16,-21-22 0,-21 44 31,21-1-15,-21 0-16,0 0 0,21 21 15,0-20-15,0-1 0,0 42 16,0-42-16,0 1 0,21 20 15,-21-21-15,21-21 0,43 0 16,-43 0-16,21 0 16,0 0-16,-20 0 0,20 0 0,21-42 15,-20-1-15,-1 22 16,-21 0-16,22-21 0,-22-1 0,0 1 16,0-43-16,-21 43 0,0 0 15,0-1-15,0 1 0,-21 21 16,-21-43-16,20 43 15,-20 21-15,21 0 0,-21 0 16,20 0-16,-83 0 16,41 43-16,43-22 15,21 0-15,-21 0 0,21 0 16,0 0-16</inkml:trace>
  <inkml:trace contextRef="#ctx0" brushRef="#br0" timeOffset="5057.79">10562 1101 0,'0'0'0,"0"-21"0,-21-22 0,21 22 15,-21 0-15,21 0 0,0 0 16,-21 21-16,-1 21 16,22 21-1,0-21-15,0 22 0,0-1 0,0 0 16,-21 22-16,21-22 0,-42 43 15,42-43-15,-21 0 0,21 1 16,0-1-16,-21 0 0,21 22 16,0-43-16,0 0 0,0 0 15,0 1-15,0-1 0,21-42 32,0-1-32,-21 1 15,21-21-15</inkml:trace>
  <inkml:trace contextRef="#ctx0" brushRef="#br0" timeOffset="5517.03">10731 1101 0,'0'0'16,"22"-43"-16,-22 1 0,21 0 15,-21 21-15,0-1 0,0 1 16,0 42-16,0 1 16,0 20-16,0 0 0,0 43 15,-21-43-15,-1 64 16,22-64-16,-21 1 0,21 20 15,-21-20-15,21-22 0,-21 21 16,0-21-16,21 0 0,0 1 0,0-1 16,0-42 31,0-1-47,0 1 0,0 0 0,0-21 15,21 21-15,0-22 0,0 1 0,0 21 16,1-22-16,-1 1 0,21 0 15,-21 21-15,0-22 0,22 22 0,20 0 16,-20 21-16,-22 0 16,21 0-16,0 42 15,-20 1-15,-1-22 0,0 21 0,-21-21 16,0 22-16,0 41 16,0-63-16,0 22 0,0-22 15,0 0-15,-21 21 0,0 1 16,-1-22-16,22 0 0,-21-21 15,0 0-15,21-21 32,21 0-17,0 0-15,1-22 0,-1 22 0</inkml:trace>
  <inkml:trace contextRef="#ctx0" brushRef="#br0" timeOffset="5742.14">11430 1164 0,'0'0'0,"21"-21"0,-21 42 47,0 0-47,0 1 0,0-1 0,0 21 15,0-21-15,0 0 0,0 1 16,-21 20-16,21-21 0,0 21 16,-21-20-16,21-1 15,-21 0-15,21 0 0,0 0 16,0-42 15,0 0-31,0 0 0,21 0 16</inkml:trace>
  <inkml:trace contextRef="#ctx0" brushRef="#br0" timeOffset="5910.24">11493 953 0,'0'-22'0,"0"44"0,0-65 0,0 22 16,0 0-16,0 0 0,0 0 0,0-1 31,-21 22 16,0 22-47,0-22 16</inkml:trace>
  <inkml:trace contextRef="#ctx0" brushRef="#br0" timeOffset="6110.32">10054 1228 0,'0'0'16,"0"21"-16,21-21 31,0 0-31,1 0 0,20 0 16,-21 0-16,21 0 15,85-21-15,-84 21 0,20 0 16,-20 0-16</inkml:trace>
  <inkml:trace contextRef="#ctx0" brushRef="#br0" timeOffset="6578.46">12086 1291 0,'0'0'0,"21"0"0,-21-21 0,21 0 15,-21 0-15,0 0 16,0-1-16,0 1 16,-42 21-16,21 0 15,-43 0-15,43 0 0,-21 0 16,0 21-16,-1 1 15,-20 41-15,42-42 16,-1 22-16,22-22 16,22 0-1,-1-21-15,0 0 0,0 21 16,21-21-16,22 21 16,-22-21-16,1 0 0,20 43 15,-42-43-15,0 21 0,22 0 16,-43 0-16,0 0 15,-21-21-15,-22 0 0,22 21 16,-21-21-16,-1 0 0,-62 0 16,62 0-16,-41 0 15,41 0-15,1 0 0,0 0 16,20 0-16,1-21 0,21 0 16,0 0-1,0-21-15,0 20 0,0 1 16,0-21-16</inkml:trace>
  <inkml:trace contextRef="#ctx0" brushRef="#br0" timeOffset="7714.95">13144 1376 0,'22'0'15,"-1"0"-15,0 0 16,0-21-16,0 21 0,0-21 16,1 21-16,-1-22 0,0 1 15,0 21-15,-21-21 0,21 21 0,0-42 16,-21 21 0,0-1-16,0 1 0,0 0 0,0 0 15,-21 0-15,0 0 0,-42-22 16,41 43-16,-20 0 15,-21 0-15,20 0 0,22 0 16,-42 43-16,20-1 16,1-21-16,-22 43 0,43-22 15,-21 0-15,21 1 16,0-22-16,21 21 0,0 22 16,0-43-16,0 21 15,0-21-15,0 0 0,63-21 16,-21 0-16,-20 0 0,20 0 15,0-21-15,1 0 0,20-21 16,-21 21-16,1-1 0,-22 1 16,0 0-16,0-21 0,22-43 15,-43 22 1,0 41-16,0 1 16,0 42-1,0 1 1,0-1-16,0 0 0,0 0 0,0 0 15,0 43-15,0-43 16,0 0-16,21 0 16,42 0-16,-42 1 0,1-22 15,41 0 1,-42 0-16,0 0 0,43-22 16,-22 1-16,1-21 15,-22 42-15,0-42 0,21-1 16,-42 22-16,0 0 0,0 0 15,0-22-15,0 22 0,0-21 16,0 21-16,0 42 31,0 0-31,0 0 16,0 22-16,0-22 0,0 21 16,0 0-16,-21 1 0,21-1 15,-42 64-15,42-43 0,-21 1 16,-1-1-16,1 1 0,21-1 15,-63 149-15,42-148 16,-1 63-16,1-64 16,0 1-16,-21 20 15,42-41-15,-21-1 0,21-21 0,0 0 16,0-42 0,0 0-16,21 0 0,0 0 15,0-22-15,0 1 0,0 0 16,1-1-16,-1 1 0,0-85 15,0 63-15</inkml:trace>
  <inkml:trace contextRef="#ctx0" brushRef="#br0" timeOffset="8014.8">13695 1270 0,'0'-21'0,"0"42"0,0-84 16,0 41-16,0 1 0,0 0 0,21 0 15,-21 0-15,21 0 0,0-1 16,-21 1-16,64 0 0,-43 21 15,21-21-15,1 21 0,-1 0 16,0 0-16,22 21 0,-22 0 0,0 0 16,43 43-16,-64-43 15,0 21-15,-21 22 0,0-43 16,-21 0-16,-21 22 16,21-22-16,-22 0 0,-62 21 15,62-21-15,-84 22 16,85-43-16,21 0 0,0 0 15,-1 0-15,44-21 32,-1-1-32,21 22 0,-21-21 15,22 0-15,-1 0 0</inkml:trace>
  <inkml:trace contextRef="#ctx0" brushRef="#br0" timeOffset="8343.61">14668 995 0,'0'0'0,"0"-21"0,-21 21 16,0 0-1,0 0-15,21 21 0,-21 0 16,0 64 0,-1-43-16,22 0 0,-21 43 15,21-43-15,-42 64 16,21-42-16,-22 169 15,22-170-15,0 22 0,-21-22 16,21 1-16,-1 20 0,-20 43 16,21-84-16,0 20 0,-22 43 15,43-64-15,0-20 16,-21 41-16,42-63 31,1-21-31,-1 0 0,0-22 16,0 1-16,0 21 0,0-21 0,1-22 15,41-21-15</inkml:trace>
  <inkml:trace contextRef="#ctx0" brushRef="#br0" timeOffset="8613.45">14541 1207 0,'0'0'0,"0"-43"0,0 22 0,0 0 15,0-21-15,0-22 16,22 43-16,20 0 0,-21 0 15,0-1-15,0 1 0,43-21 16,-22 42-16,1 0 0,20 21 16,-21 0-16,-20 0 0,20 22 15,-21-22-15,0 21 0,-21 43 16,0-43-16,0-21 0,-63 43 16,20-22-16,-41 1 15,41-22-15,1 0 16,-64 21-16,64-42 15,21 0-15,0 0 0,-1 0 16,1 0-16,21-21 0,0 0 16</inkml:trace>
  <inkml:trace contextRef="#ctx0" brushRef="#br0" timeOffset="9701.35">16616 1249 0,'0'0'0,"-21"-21"0,21 0 0,0-1 16,-22 1-16,22-42 16,0-22-1,0 64-15,0 0 16,0 42-1,0 0-15,0 0 16,0 22-16,0-1 0,0-21 0,0 64 16,-21-43-16,21 0 15,-21 1-15,0-1 0,21-21 0,-21 43 16,0-43-16,21 0 0,0 0 16,-22 0-16,22-42 31,22 0-16,-1 0-15,0 0 16,0-22-16,0 22 0,0-21 16,1 21-16,20-43 0,-21 22 15,0 21-15,-21 0 16,21-1-16,1 22 0,-1 0 16,0 22-16,-21-1 15,21 0-15,-21 0 0,0 43 16,0-22-16,0-21 0,0 0 15,0 22-15,21-22 0,0 21 16,-21-21-16,0 0 0,22 1 16,-1-22-16,-21 21 0,21-21 0,21 0 15,-21 0-15,1 0 16,20 0-16,-21-21 0,0-1 16,43 1-16,-43 0 0,21-21 15,-21 21-15,1-1 0,20-20 16,0-21-16,-21 20 0,-21 1 15,22 21-15,-1-22 16,-21 1-16,21-21 0,-21 84 31,0 0-31,0 0 16,-21 21-16,0 1 0,21-22 16,-22 21-16,1 22 15,21-43-15,0 21 0,0-21 16,0 1-16,0 20 15,21-21-15,1-21 0,20 21 16,-21-21-16,0 0 0,43 0 16,-43-21-16,0 0 0,21 21 15,-20-21-15,-1 0 0,42-22 16,-42 1-16,-21 21 0,22 0 16,-1-22-16,-21 22 0,0-21 15,0 63 16,0 0-31,0 0 0,0 0 0,-21 1 16,21-1-16,-22 0 16,22 42-16,-21-41 15,21-1-15,0 0 16,21-21 0,1 0-1,-1 0-15,-21-21 0,21 0 16,0-1-16,0 1 0</inkml:trace>
  <inkml:trace contextRef="#ctx0" brushRef="#br0" timeOffset="10065.14">17865 847 0,'0'0'0,"-22"-21"0,1-1 0,0 22 16,0 0-16,0 0 15,21 22-15,-21-1 0,21 0 16,0 0-16,0 0 0,0 0 15,0 22-15,21-43 16,21 21-16,0-21 16,-20 0-16,20 0 15,-21 0-15,21-42 0,-42 20 16,0 1-16,22 0 16,-22 0-16,0-43 15,0 43-15,-22 0 0,1 0 16,0 21-16,0 0 0,-21 0 15,20 0-15,-41 42 16,42-21-16,0 1 0,-22 62 16,22-63-16,-21 64 15,42-43-15,-21-20 0,21 41 16,0-42-16,0 22 0,21-22 16,0 0-16,0-21 0,64 21 15,-43-21-15</inkml:trace>
  <inkml:trace contextRef="#ctx0" brushRef="#br0" timeOffset="10661.31">18500 868 0,'0'0'0,"0"-42"0,21 20 16,-21 1-16,0 0 0,0 0 15,0 0-15,0 0 0,0 42 31,-21 0-15,-1 0-16,22 21 0,-21 1 16,0-1-16,0 22 0,-21 84 15,20-106-15,1 43 16,0 42 0,0-106-16,21 21 0,0 1 15,0-22-15,0 0 16,42-21-16,-21 0 0,22 0 15,20 0-15,-20 0 16,-22 0-16,63-42 0,-62 20 16,20 1-16,0 0 0,-21 0 15,22-21-15,20-43 16,-42 43-16,43-85 0,-64 63 16,21 1-16,21-43 15,-42 42-15,0 22 0,0 21 16,0-22-16,22 22 0,-22 42 31,0 1-31,-22 20 0,22 0 0,-21 1 16,0 20-16,21-21 0,-21 64 15,0-42-15,21-22 0,0 43 16,0-43-16,0-21 16,0 0-16,0 22 0,0-22 0,42 0 15,-21 0-15,0 0 16,43-21-16,-43 0 15,21 0-15,-20 0 0,20 0 0,0 0 16,22-42-16,-43 42 16,64-63-16,-64 41 15,0 1-15,-21 0 16,0 0-16,0 0 0,0-22 16,0 22-16</inkml:trace>
  <inkml:trace contextRef="#ctx0" brushRef="#br0" timeOffset="11778.3">698 3281 0,'0'0'0,"0"-21"0,0 0 0,0-1 0,0 1 15,0-21-15,0 21 16,0 0-16,0-1 16,0 1-16,22 21 15,20 21 1,-42 1-16,42 62 16,-21-41-16,1-1 0,-1 64 15,-21-43-15,0 85 16,0-105-16,21-1 0,-21-21 15,0 0-15,0 22 0,0-22 16,21-21-16,-21 21 0,21-21 16,0 0-1,-21-21-15,22 21 0,-1-64 16</inkml:trace>
  <inkml:trace contextRef="#ctx0" brushRef="#br0" timeOffset="11997.46">1270 3112 0,'21'-22'0,"-42"44"0,42-65 16,0 22-16,-42 21 16,0 21-1,-21 22-15,20-1 0,1 0 16,0 1-16,0-1 16,-21 0-16,20 1 0,1 41 15,0-41-15,0-1 0,21 0 16,0-21-16,0 22 0,0 20 15,0-42 1</inkml:trace>
  <inkml:trace contextRef="#ctx0" brushRef="#br0" timeOffset="12948.96">1757 3577 0,'0'0'0,"21"-21"0,21 21 0,-21-21 0,1 0 16,-1 0-16,-21-1 16,0 1-16,0 0 15,-43-21 1,-20-1-16,21 43 16,-43 0-1,64 22-15,-22-1 0,-41 21 16,63 0-16,-85 64 15,63-21 1,22-64-16,21 21 0,0 1 16,0-1-16,0-21 15,0 0-15,21-21 16,1 0-16,20 0 16,21-21-16,-41 0 0,20 0 15,0 0-15,1 0 0,-22-1 16,42-41-16,-20 21 15,-1-22-15,-42 22 0,0-1 16,0-20-16,0 21 16,0 20-16,0 1 0,0 0 0,0 42 31,0 0-31,0 22 0,0-22 16,0 21-16,0 43 15,-21-43-15,21 1 0,0 20 16,0 1-1,0-43-15,21 0 0,0-21 16,64 0 0,-64 0-16,0 0 0,43-42 15,-22 20-15,21-20 16,-20 0-16,-22-1 0,64-41 16,-64 41-16,0 1 0,21-64 15,-21 43-15,1 20 16,-22-41-16,0-1 15,0 64 1,0 42 0,0 21-16,-22-20 15,1 20-15,21 0 0,-21 22 16,0-22-16,21 22 0,-21 41 16,0-20-1,21-21-15,0-43 0,0 42 16,0-42-16,21 1 0,21 20 15,-21-42-15,0 0 0,22 0 16,-22 0-16,21 0 0,43-42 16,-43 20-16,1 1 0,41-21 15,-41 0-15,-1-1 16,0-20-16,-21 20 0,1 22 16,-22-21-16,0 21 0,0-43 15,0 85 1,0 1-1,0-1-15,0 21 0,-22-21 0,22 22 16,-42 41 0,42-41-1,0-22-15,0 21 16,0-21-16,0-42 31,0 0-31,0 0 16,0 0-16</inkml:trace>
  <inkml:trace contextRef="#ctx0" brushRef="#br0" timeOffset="13116.86">2857 3069 0,'0'21'31,"-21"1"-31,0-1 15,21 0-15,0 0 16,21-21-16,0 21 16,1-21-16</inkml:trace>
  <inkml:trace contextRef="#ctx0" brushRef="#br0" timeOffset="14710.95">3704 3471 0,'0'0'0,"21"-21"16,0 0-1,-21 0-15,0 0 0,0-22 16,0 22-16,0-42 16,-63-1-1,42 43-15,-64 0 16,43 21-16,21 0 15,-22 0-15,1 21 0,-106 106 16,105-106 0,22 22-16,0-1 15,0 0-15,-21 85 16,20-42-16,22-64 16,43 43-1,-1-64 1,-21 0-16,0 0 0,85 0 15,-63-22-15,41-20 16,-41 21-16,84-64 16,-85 43-16,21-43 15,-20 43-15,-22 0 16,-21-64-16,21 63 0,-21-41 16,0 41-16,0 1 0,0-43 15,0 64-15,0 0 16,0-21-16,-21 42 0,21 21 31,0 21-31,0-21 16,0 22-16,0 41 15,0 65-15,0-86 16,0-21-16,0 43 16,42 63-1,-21-127-15,-21 22 0,43-22 16,41 0-1,-62-21-15,20 0 0,21 0 16,-20 0-16,20-21 16,-20 0-16,-1 0 0,0-1 0,43-20 15,-64 21 1,43-43-16,-64 22 0,21 0 16,-21-1-16,0 1 0,0-43 15,-21 43-15,-22 0 16,22 42-16,-42 0 31,-1 63-31,43-20 16,-21 62-1,20-83-15,-20 62 0,42-63 16,-21 85 0,21-85-16,0 43 15,0-43-15,21-21 31,0 0-31,0 0 0,1 0 16,-1-21-16,-21 0 0,21 0 0,21-22 16,-21 22-16,22-42 15,-22 20-15,-21 1 16,63-64-16,-63 64 16,22 21-16,-22-1 15,0 44 1,0-1-16,0 0 0,0 64 15,0-64-15,0 42 16,0-20 0,0-22-16,0 63 15,0-62-15,0-1 16,21 0-16,0 0 16,0-21-16,0 0 0,22 0 15,-1 0-15,0 0 0,-21 0 16,22-21-16,-1 21 0,43-42 15,-43 20-15,0-20 0,22-21 16,-43 41-16,21-20 0,-20-21 16,-1 20-16,0 1 0,0-22 15,21-20-15,-20 41 0,-22-41 16,0-22 0,-22 127 15,22 0-31,-42 43 15,42-22-15,-21 0 16,21 43-16,-21-43 16,21 1-16,-21 41 15,21-41-15,0-1 0,0 22 16,0-43-16,0 42 16,21-42-16,42 22 15,-42-43-15,22 0 0,20 0 16,-20 0-16,-22 0 0,63-43 15,-41 22-15,20 0 0,-20 0 16,-22 0-16,21 0 0,22-43 16,-43 22-16,0 21 0,0-64 15,0 64-15,-21 0 16,0-1-16,0 1 0,-21 21 16,0 0-16,0 21 15,0 1-15,-1 20 0,1-21 16,21 43-16,-42 41 15,42-83 1,0 62-16,0-63 16,0 1-16,0-1 15,21-21-15,0 0 16,0 0-16,85 0 16,-85-21-16,22-1 0,20-20 15,-42 21-15,22-43 16,-43 22-16,0 0 0</inkml:trace>
  <inkml:trace contextRef="#ctx0" brushRef="#br0" timeOffset="14944.82">4784 3006 0,'-22'0'0,"44"0"0,-44 21 0,65-21 15,-22 0-15,21 0 16,1 0-16,-1 0 0,21 0 0,1 0 16,42 0-1,-64 0-15,22 0 0,-1-21 0,-21 21 16,1 0-16,41-21 16,-62 21-16,41-22 15,-63 1-15</inkml:trace>
  <inkml:trace contextRef="#ctx0" brushRef="#br0" timeOffset="16876.13">7599 3112 0,'0'0'0,"21"-22"16,-21 1-16,21 0 0,-21 0 16,21-21-16,-21-1 0,0 22 15,0 0-15,0 0 16,0 0-16,-21 21 0,-42 0 15,-22 84 1,64-63 0,0 22-16,-1-1 0,1 0 0,0 128 31,21 20-15,0-147-16,0 20 15,21-42-15,43 22 16,-22-43-16,64 0 15,-64 0-15,64-22 16,-64 1-16,1 0 0,63-64 16,-43 64-16,-21-42 0,43-22 15,-64 22-15,0 20 0,22-20 16,-43 20-16,21-20 0,0-22 16,-21 43-16,0 0 15,0-1-15,0 1 0,0 21 0,0-22 16,-21 43-1,0 0 1,21 22-16,-21 20 0,21-21 0,-22 21 16,1 1-16,21-1 0,0 0 15,0 1-15,-21 63 0,21-64 16,0 21-16,0-20 16,0-1-16,0 0 0,0 22 15,0-43-15,21 21 0,0-20 16,1-22-16,20 0 0,0 0 15,1 0-15,-22-22 0,21 22 16,-21-21-16,0 0 0,43-42 16,-22 20-16,-21 22 0,43-64 15,21-20 1,-64 83-16,-21 1 16,0-21-16,-21 63 31,-1 0-31,1 0 15,0 22-15,-21 63 16,21-64-16,21 64 31,0-22-31,0-62 0,21-1 16,42 0 0,-42 0-16,106-21 15,-84 0-15,20 0 0,43-21 16,-42 0-16,63-22 15,-85 22-15,21 0 0,-20-21 0,-1 21 16,-21-22-16,64-63 16,-85 64-16,0 21 0,0-43 15,0 43-15,0 0 16,-21 21-16,0 0 0,-22 0 16,22 0-16,0 0 15,-21 21-15,20 0 0,1 1 16,0 41-16,21-42 0,0 22 15,0-22-15,0 21 16,0-21-16,64 43 0,-43-43 16,21 21-1,-21-42-15,85 0 0,-85 0 16,22 0-16,41-21 16,-41 0-16,62-43 15,-83 43-15,41-42 16,-42 20-16,-21 22 0,0-42 15,21 42-15,-21-1 0,0-20 16,-21 42 0,21 21-16,0 0 15,-21 1-15,21-1 0,-42 42 16,21 64 0,-22-42-1,43-64-15,0 21 16,0-63 15,21 0-15,1 0-16,-1 0 0,0 0 15,-21-22-15,63-20 16,-41 20-16,62-41 16,-63 41-16,43 1 15,-43 21-15,0 21 0,22 0 16,-22 0-16,0 21 15,-21 0-15,0 43 16,0 42 0,0-85-16,0 85 15,0-85-15,0 0 0,21 0 16,0 0-16,0 0 0,22-21 16,-22 22-16,0-22 15,21 0-15,1 0 0,-22-22 16,21 1-16,-21 0 0,1-21 15,20-1-15,-21 1 16,0-43-16,-21 43 16,21 0-16,1-43 0,-1 22 15,-21 20-15,42-63 16,-21-63 0,-21 127-16,21-1 0,-21 1 15,0 21 1,0 42-16,0 0 0,0 43 15,0-22-15,-42 106 16,21-105-16,0 20 0,21-21 16,-21 1-16,-1 147 15,22-84 1,0-64-16,0 22 16,64-43-1,-43-21 1,0 0-16,22 0 0,20-63 15,-42 41 1,43-62 0,-43-1-16</inkml:trace>
  <inkml:trace contextRef="#ctx0" brushRef="#br0" timeOffset="17078">10689 2879 0,'0'0'15,"21"0"1,0 0-16,1 0 16,-1 0-16,21 0 0,22 0 15,-43 0-15,106 0 16,-106 0-16,64-21 16,-85-1-1,0 1-15,-43 0 16</inkml:trace>
  <inkml:trace contextRef="#ctx0" brushRef="#br0" timeOffset="17291.89">9356 2646 0,'-22'0'0,"44"0"0,-65 0 0,22 0 15,0 0-15,0 0 16,21 21 0,0 0-1,0 0 1,21-21 0,0 0-16</inkml:trace>
  <inkml:trace contextRef="#ctx0" brushRef="#br0" timeOffset="17749.37">11726 2709 0,'0'-21'0,"0"42"0,0-63 15,21 42-15,-21 21 47,0 0-47,0 1 0,-21-1 16,0 42-16,21-20 15,0-1-15,-42 21 0,42-20 16,-21 63 0,21-64-16,-22 0 0,1-21 15,21 43 1,0-43-16,0-42 31,0 0-31,0 0 16,0-1-16</inkml:trace>
  <inkml:trace contextRef="#ctx0" brushRef="#br0" timeOffset="17979.24">11388 3239 0,'0'0'0,"-22"21"0,22 0 15,0 0-15,22 0 16,-1-21-16,0 0 0,0 21 16,64-21-16,-64 0 0,21 0 15,64 0-15,-64 0 16,22 0 0,-43 0-16,21 0 0,1-42 15,-22 42-15,0-21 0,0 21 16,0-21-16,-21 0 0,0-1 15,0 1-15,0-21 0,0 21 16,0 0-16</inkml:trace>
  <inkml:trace contextRef="#ctx0" brushRef="#br0" timeOffset="18201.12">11642 2794 0,'0'-21'0,"21"0"31,0 21-31,0 0 16,0 0-16,0 0 0,1-21 15,62 21-15,-41 0 16,-22 0-16,0 0 16,0 0-16,43 0 15,-43 0-15,-21 21 0,21-21 16,0 0-16,0 0 0</inkml:trace>
  <inkml:trace contextRef="#ctx0" brushRef="#br0" timeOffset="18527.93">12700 2794 0,'0'0'0,"0"-21"16,0 0-16,0 0 15,0-1-15,0 1 16,0 42 0,-21 1-16,21-1 15,0 0-15,0 0 0,-21 21 16,-1 64 0,22-85-16,0 22 0,-21-22 15,0 21-15,21-21 0,-21 64 16,0-43-1,21-20-15,0-1 0,-21-21 16,21 21-16,21-42 31,0 0-31,-21-1 0,21-20 16</inkml:trace>
  <inkml:trace contextRef="#ctx0" brushRef="#br0" timeOffset="18848.84">12552 2752 0,'0'0'16,"0"-21"-16,0-1 0,0 1 16,0 0-16,0 0 15,21 21-15,0-21 16,0 21-16,0 0 0,43 0 16,-22 0-16,1 0 0,-1 0 15,0 0-15,43 63 16,-43-42-16,-21 1 0,43 62 15,-43-41-15,-21-22 0,0 63 16,0-62-16,0 20 0,-42 0 16,21-21-16,-64 43 15,43-43-15,20 0 16,-20 0-16,21-21 0,0 22 16,-22-1-16,22-21 0,0 21 0,-64 0 15,43-21-15,0 0 16,21 0-1,-43 0-15,43 0 0,21-21 16</inkml:trace>
  <inkml:trace contextRef="#ctx0" brushRef="#br0" timeOffset="19749.06">14457 2900 0,'0'0'16,"-21"0"-16,21-21 0,0 0 16,0-1-1,21 1-15,0 21 0,-21-21 16,21 0-16,0 0 0,0 0 15,-21-1-15,22 1 0,-22-21 16,0 21-16,-22 21 16,1 0-16,0 0 15,0 0-15,-21 21 16,20 0-16,1 0 0,-21 0 0,0 22 16,20-22-16,22 0 0,0 21 15,0-20-15,0 41 16,0-42-16,22 0 15,-1-21-15,63 22 16,-62-22 0,-1 0-16,0 0 0,0 0 0,0 0 15,0 0-15,-21-22 32,-21 22-32,0 0 15,-21 0-15,-1 0 0,22 0 16,-21 0-16,-43 22 15,64-1-15,-21-21 0,-22 63 16,43-63-16,0 43 16,21-22-16,0 0 15,21-21 1,0 0-16,0 0 0,43 0 16,-43 0-16,21 0 0,1-21 15,-1 0-15,-21 21 0,64-43 16,-64 43-16,0-21 0,22 0 15,-22 21 1,-21 21 0,-21-21-16,-1 21 0,1 22 15,0-22-15,-21 21 0,21-21 16,-1 22-16,-62 62 16,63-62-16,-22 20 0,22-20 0,-21-1 15,21 21-15,-64 64 16,64-105-16,0 20 0,-1 0 15,22-21-15,0 22 16,22-43 0,-1-21-16,0-1 0</inkml:trace>
  <inkml:trace contextRef="#ctx0" brushRef="#br0" timeOffset="20642.15">15896 2794 0,'0'0'0,"0"-21"0,0 0 15,0 0-15,0-1 0,0 1 0,0 0 16,0-21-16,0 21 16,0-1-16,-21 1 0,0 21 15,0 0-15,-43 21 16,43 1-16,0 20 15,-22 21-15,-62 107 16,83-128 0,22 0-16,-21 43 15,21 21-15,0-85 16,0 0-16,43 22 0,-1-22 16,21-21-1,-20 0-15,-1 0 0,43-43 16,-22 22-16,85-42 15,-105 20-15,-1 1 0,43-21 16,-43-1-16,22-21 16,-43 22-16,42-106 15,-63 105-15,21-63 16,-21 42 0,0 107-1,0-1-15,-21 21 16,-21 64-16,42-43 15,-42 43-15,20-42 16,22-1-16,-21 22 0,21-43 16,0 1-16,0 20 15,0-21-15,0-20 0,0-1 0,21 0 0,1-21 16,-1 0 0,21 0-16,-21 0 0,43 0 15,-22 0-15,-21-21 0,22 0 16,-1-1-16,64-83 15,-64 20 1,-21 64-16,-21-64 16,0 106-1,-21 0 1,0 1-16,21 20 0,-21-21 16,0 0-16,21 0 0,-22 43 15,1-43 1,21 21-16,0-20 0,0-1 15,21-21 1,1 0 0,-1-21-16,-21-1 0,21 1 15,0-21-15</inkml:trace>
  <inkml:trace contextRef="#ctx0" brushRef="#br0" timeOffset="20801.06">16785 2709 0,'0'0'16,"0"-42"-16,-21 0 15,0-1 1,21 65 31,0-1-47,0 0 0,0 0 16,21-21-16,0 21 15</inkml:trace>
  <inkml:trace contextRef="#ctx0" brushRef="#br0" timeOffset="21892.1">17039 2942 0,'0'0'16,"21"0"0,0 0-16,1 0 0,-1 0 15,0 0-15,0-21 0,0 21 16,0-21-16,1 21 0,41-42 15,-42 20-15,0 22 0,1-21 16,-22 0-16,0 0 0,0-21 16,0 20-16,0 1 15,-22 21-15,1 0 16,0 0-16,0 21 16,0 1-16,0 41 15,-1-42-15,22 85 16,0-85-1,0 0-15,0 1 0,0-1 16,64 42-16,-43-63 16,21 21-16,1-21 15,63 0-15,-64 0 16,0 0-16,1-21 0,20 0 16,64-42-1,-85 41-15,-20 1 16,-1 0-16,0-21 0,-21 21 0,0-43 15,21 1 1,-42 63 0,21 21-1,-21 0-15,0 0 16,-1 43-16,1-22 16,21 0-16,-21-21 0,0 43 15,21-22 1,-21-21-16,21 1 15,-21-22-15,21-22 47,0 1-47,21 0 0,0 0 16,0 0-16,0 0 0,0-22 16,1 22-16,-1-21 0,0-1 15,0 1-15,0 0 0,43-43 16,-43 64-16,42-43 15,-20 43-15,-22 21 0,21 0 16,-21 0-16,1 21 0,-22 43 16,0-22-16,0 64 15,0-64-15,-43 22 16,43-43-16,0 21 0,0 1 16,0-22-16,0 42 15,21-41 1,43-22-16,-43 21 0,0-21 0,85 0 15,-64 0 1,43-21-16,-64-1 16,85-41-16,-64 42 15,-20-22-15,-1 1 0,21 0 16,-21-1-16,22-62 16,-22 41-16,21-63 0,-42 85 15,0-1-15,21-41 16,0 41-1,-21 65-15,0-1 16,-21 0-16,-42 106 16,42-85-16,-1 22 0,1-22 15,0 0-15,0 1 0,-43 84 16,43-85-16,21 22 16,0-43-16,0 42 15,0-42-15,0 1 16,43-22-16,-22 0 15,0 0-15,0 0 0,0 0 16,22-22-16,-22 1 16,0 0-16,0-21 0,0-22 15</inkml:trace>
  <inkml:trace contextRef="#ctx0" brushRef="#br0" timeOffset="22075">18563 2604 0,'0'0'0,"21"0"32,0 0-32,1 0 0,-1 0 0,21 21 15,-21-21-15,0 0 0,43 0 16,-43 0-16,21 0 0,1 0 16,-22 0-16,21-43 15,-21 22-15</inkml:trace>
  <inkml:trace contextRef="#ctx0" brushRef="#br0" timeOffset="24781.64">20172 2794 0,'21'0'15,"0"-21"1,0 0-16,0 21 0,1-21 15,20-22-15,-21 22 0,0-21 16,0 21-16,1-1 0,-1-20 16,-21-21-16,0 20 0,0 22 15,0 0-15,0 0 16,0 0-16,-43-1 0,22 22 0,0 0 16,-21 0-1,21 0-15,-22 0 0,-20 43 16,42-1-16,-22 0 15,22 1-15,-21 63 16,42-64-16,0 21 16,0-20-16,0-22 0,42 42 15,-42-20-15,64 41 16,-43-62-16,0 62 16,0-63-16,-21 22 15,0-22-15,-21 21 16,21-21-1,-42 1-15,-1-22 0,22 0 16,-42 0-16,-22-22 16,64 1-16,-22 0 15,22 0-15,-21-21 0,42-1 16,-21-20-16,21 42 16,0-22-16,0-41 15,0 62-15,0-20 16,0 21-16,0 0 0,0 42 15,21 0 1,0 0-16,-21 0 0,21 22 16,22 63-1,-22-85-15,-21 21 0,42 0 16,-21-20-16,22 41 16,41-21-1,-63-42-15,64 0 16,21-21-1,-85 0-15,106-64 16,-106 64 0,43-42-16,-43 20 15,42-62 1,-20 62-16,-22-20 0,-21 42 16,21-1-1,-21 44 1,0-1-16,0 21 15,0-21-15,0 0 0,0 22 16,0-22-16,0 0 16,21-21 15,0 0-31,1-21 16,-22 0-16,21 0 15,-21-1-15,21 1 0,-21-21 0,0 0 16,0-1-16,0 1 15,0 21-15,0 0 16,0-1-16,-21 44 31,0-1-31,-1 21 16,1-21-16,0 22 0,-21 20 16,21-21-16,-1 22 15,22-43-15,-21 21 0,21 1 16,0-22-16,0 0 0,21 0 15,1 0-15,-1-21 0,21 0 16,0 0-16,-20 0 0,20 0 16,0 0-16,-21 0 0,64-21 15,-43 0-15,-20 0 0,20 0 16,-21 0-16,0-1 0,22-20 16,-22 0-16,-21 21 0,0-43 15,0 43-15,0 0 16,0-22-16,-21 43 15,-1 0-15,1 0 16,21 22 0,-21-22-16,21 21 15,21-21 1,0 0-16,1 0 16,-1 0-16,42 0 15,-20 0-15,-22-21 0,0 21 16,0-22-16,21 22 15,-42-21-15,22 21 0,-22 21 32,0 1-17,0-1-15,-22 0 0,22 0 0,-21 43 16,0-1 0,21-42-16,0 0 15,0 22-15,0-22 16,0 0-16,21-21 15,0 21-15,43-21 16,-22 0-16,-21 0 16,43 0-16,-22 0 15,85-21-15,-84 21 16,-22-21-16,21 0 16,-21 0-16,22-1 0,-1-20 0,-21 0 15,0 21-15,0-22 16,-21 1-16,0 21 0,0-64 15,0 64-15,0-21 16,-21 42-16,-21 21 16,-22 42-1,43-42-15,-42 106 16,63-63 0,0-43-16,0 64 15,42-43 1,-21-21-16,22-21 15,-22 0-15,21 0 16,0 0-16,22 0 31,-43 0-31,0 0 0,0-21 16,22 0 0,-43 0-16,21 21 15,-21-21 1,21 21-16,0 0 265,0-22-202,1 22-32,-22-21-31,21 21 16,-21-21 15,21 21-15,-21-21 15,0 0-31,21 21 16,-21-21-16,21-1 15,-21 1-15,0 0 0,0 0 16,21 0-16,1-22 15,-1 22-15,0-21 0,0-22 16,-21 22-16,42-85 16,-20 85-16,-22-22 15,0 43-15,0 0 0,0 0 16,0 0 0,-22 42-1,22 0-15,-21 0 0,0 21 16,0 1-16,21-1 0,0 0 0,-21 1 15,0 20-15,21-20 16,0 41-16,-22-41 0,22-1 16,0 43-1,0-64-15,0 63 0,0-62 16,0 20-16,22-42 16,-22 21-16,42 0 15,0-21-15,-21 0 0,22 0 16,-22 0-16,21 0 0,22 0 15,-22 0-15,0 0 0,22-42 16,-22 42-16,-21-21 0,43-22 16,-22 43-16,-21-21 0,1 0 15,-1 0-15,-21 0 0,0 0 16,0-1-16,0 1 0,0 0 0</inkml:trace>
  <inkml:trace contextRef="#ctx0" brushRef="#br0" timeOffset="25204.98">22479 2498 0,'-21'0'31,"42"0"-31,0 0 0,0 0 16,0 0-16,22 0 0,-1-21 15,-21 21-15,22 0 0,-1 0 16,0 0-16,-21 0 0,64 0 16,-64 0-16,0 0 15,1 0-15,-22-22 47,-22 22 63,1 0-95</inkml:trace>
  <inkml:trace contextRef="#ctx0" brushRef="#br0" timeOffset="27890.92">3006 4763 0,'0'0'0,"21"0"16,0 0-1,0 0-15,-21-22 16,21 1-16,0 21 0,1-21 16,-22 0-16,21 21 0,0-42 15,-21 20-15,0-20 16,0 21-16,0 0 15,0-22-15,-21 22 0,-43-21 16,22 42 0,21 0-16,-64 0 0,43 0 15,-43 42-15,43-21 16,-1 1-16,1 20 0,0-21 16,-1 21-16,1 64 0,21-63 15,0 20-15,0-21 16,21 22-16,0-22 0,0 43 15,0-43-15,0-21 0,21 1 0,0-1 16,0 0-16,0-21 0,43 0 16,-22 0-16,0 0 15,-20 0-15,20-21 0,0 0 0,43-43 16,-43 22-16,43-43 16,-64 43-16,21 21 0,1-64 15,-22 43-15,0-64 16,-21 85-16,0-1 15,0 1-15,0 0 16,0 42 0,0 0-16,-21 22 15,21 20-15,0-20 0,0-1 16,0 21-16,0-20 0,0-1 16,21 64-1,-21-85-15,42 21 16,1-20-16,-22-22 0,42 0 15,-20 0-15,41-22 16,-41 1-16,-1 0 0,-21 0 0,64-43 16,-43 22-16,1 21 15,-22-21-15,0-1 0,0-63 16,-21 43 0,0 42-16,-21 21 15,21 21 1,-21 0-16,21 0 0,-21 22 15,21-22-15,0 21 16,0 0-16,0 43 0,0-64 16,0 43-16,-22-22 15,1 22-15,21-43 16,0 0 0,0-42-1,0 0-15,0-1 16,0-20-1,21 21-15,1-21 0,20-43 16,-42 43-16,63-64 16,1 21-1,-43 85-15,21 0 16,-20 0-16,-1 21 16,-21 0-16,21 22 0,0 63 15,0-1 1,22 22-1,-43-105 1,21-1-16,0 0 0,0 0 0,0-21 16,64 21-16,-43-21 15,1 0-15,-1 0 16,0 0-16,128-42 16,-128 21-16,106-64 15,-106 64-15,43-43 16,-64 43-16,0-21 0,-21-22 15,0-41 1,-21 83-16,0 1 0,-21 0 16,-1 21-16,-62 0 15,-86 85 1,149-43-16,-22 43 16,43-64-16,-21 106 15,42-85-15,0 43 16,63-43-1,-20-42-15,62 0 16,1-21 0,-63 0-1,-1 0-15,21-43 16,-20 22-16,41-85 0,-62 85 16,-1-22-16,0-42 15,-21 64-15,21-64 16,-21 64-16,0-1 0,0-41 15,0 41-15,0 22 0,0-21 16,0 63 0,0 0-16,0 64 15,0-43-15,0 1 0,0-1 16,-21 21-16,21 107 16,0-128-16,0 22 0,0 20 15,0-41-15,0-22 16,21 42-16,0-42 0,0-21 15,22 22-15,-22-22 16,21 0-16,-21 0 16,1-22-16,41 1 0,-42 0 0,0 0 15,1-21-15</inkml:trace>
  <inkml:trace contextRef="#ctx0" brushRef="#br0" timeOffset="28969.31">7154 4953 0,'0'0'0,"21"-21"0,1 0 0,-1 0 0,0-1 16,0 1-16,0 0 15,22-21-15,-22 21 0,42-43 0,-42 43 16,1 0-16,-1-43 15,-21 22-15,0 21 0,0-22 16,0 22-16,-21 0 0,-22-21 0,22 21 16,0 21-16,-21 0 0,-22 0 15,22 0-15,-1 0 0,-41 42 16,41 0-16,-41 22 16,41-22-16,1-21 0,-43 106 15,64-84 1,21-1-16,0-21 0,0 21 0,21 1 15,1-43-15,62 0 16,-41 0-16,-1 0 16,43-21-16,-43-1 15,106-62-15,-42-1 16,-85 64 0,21 0-16,-20-43 15,-1 43-15,-21-21 16,0 63 15,0 0-31,0 0 0,0 22 16,0-22-16,0 21 0,0 0 15,0 22-15,0-22 0,0 22 0,0 63 16,0 63 0,0-105-16,0-22 0,0 107 15,0-86-15,0 1 0,0 84 16,0-105-1,-21 126-15,-1-126 16,-20 105-16,0-105 16,21-22-16,-22-21 15,-41 43 1,-86-85-16,128-1 16,-106-62-1,21-64 1,106 84-16,-1-211 15,44 106 1,20 84-16,0 0 0,128-148 16,-86 149-16,-20-1 15,20 22-15,1-1 0,0-21 0,63-20 16,-63 62-16,-22 1 0,43-22 16,-64 43-16,-21 0 15,1 21-15,-1-21 0,-21 0 16,-21 21-1,21 21 1,0 0-16,-22-21 0,22 21 16,-21 64-16,21 0 15,0-64 1,0 0-16,0 0 0,0 0 16,21-21 15,-21-21-31,22 0 0,-1 0 15,-21-22-15,21 22 0,0 0 0</inkml:trace>
  <inkml:trace contextRef="#ctx0" brushRef="#br0" timeOffset="29301.12">7980 4360 0,'-106'0'31,"85"0"-31,0 22 0,-1-1 0,1 0 0,0 0 15,21 0-15,0 0 16,21-21 0,22 0-16,-22 0 15,42 0-15,-20-21 16,41-21-16,-63 21 16,-21 0-16,0-1 15,0 1-15,0 0 0,0-21 16,-21 21-16,0 21 15,0 0-15,0 0 0,-64 21 16,64-21-16,0 21 16,21 0-16,-21 0 0,21 0 0,-22 22 15,22-1-15,0-21 0,0 0 16,22 1-16,41 20 16,-42-21-16,22-21 15</inkml:trace>
  <inkml:trace contextRef="#ctx0" brushRef="#br0" timeOffset="30259.36">8297 4593 0,'0'0'0,"0"21"15,0 1 1,0-1 0,0 0-1,0 0-15,21 0 0,-21 0 16,22 1-16,-22-1 0,0 21 15,21-21-15,-21 0 0,0 1 16,21-1-16,0-21 16,-21 21-16,42-21 15,1-21 1,-22 0-16,42-64 16,-41 64-16,62-85 15,-63 85-15,43-85 16,-22 42-1,-21 64-15,-21 22 32,0-1-32,0 0 15,0 42 1,-21-20-16,21-1 0,0 0 16,0 43-1,0-64-15,0 0 0,21 22 16,1-43-16,20 21 15,0-21-15,1 0 16,-1 0-16,43-42 16,-43 20-16,0 1 0,22-21 15,20-43 1,-84 43-16,22 21 0,-1-64 16,-21 64-1,0 0-15,0 0 0,-21 21 16,-1 0-16,1 0 15,0 0-15,0 21 16,0 21-16,0-21 0,-1 22 16,22-22-1,0 21-15,0 0 0,0-20 16,0 83 0,22-62-16,-1-22 15,42 0 1,-20-21-1,-22 0-15,21 0 0,64-63 16,-64 41-16,64-20 16,-64 0-16,22 21 0,84-85 15,-42 0 1,-85 85-16,0-22 0,-21 1 16,0 21-16,-21 0 0,-21 0 15,-1 21-15,-20 0 16,42 21-16,0 0 15,21 21-15,0-21 0,0 1 16,0 20-16,0-21 0,0 0 16,42 85-16,-21-85 15,-21 0-15,0 22 0,0-22 16,21 0-16,-21 21 0,0-20 16,0-1-16,0 0 15,-21-21 1,0 0-16,0 0 0,0 0 15,-43-21 1,43 0-16,21-1 0,-21-20 16,21 21-16,0 0 0</inkml:trace>
  <inkml:trace contextRef="#ctx0" brushRef="#br0" timeOffset="30774.06">11747 4233 0,'0'0'0,"-21"0"16,0 0-16,0 0 0,0 0 15,0 0-15,21-21 16,21 21 0,0 0-1,21-21-15,1 21 0,-1 0 0,21-21 16,1 0-16,-1 21 0,22-21 16,127-1-1,-128 22-15,-20 0 0,-22-21 0,1 21 16,62 0-1,-126 0 1,0 0 0,0 0-16,-21 0 0,20 0 0,-20 0 15,21 21-15,-21-21 0,20 0 16</inkml:trace>
  <inkml:trace contextRef="#ctx0" brushRef="#br0" timeOffset="31021.92">12192 4128 0,'0'0'0,"-21"0"0,21 21 15,0 0-15,0 0 16,0 0 0,0 0-16,0 22 0,0-22 0,0 21 15,0-21-15,-21 22 0,21-1 0,-22 64 32,1-85-32,0 21 0,0 43 15,21-64-15,-21 64 16,0-64-16,21 21 0,-22 1 15,22-22-15,0 0 0,0 0 16,22-42 15,-22 0-31,42 0 0,-21 0 16</inkml:trace>
  <inkml:trace contextRef="#ctx0" brushRef="#br0" timeOffset="32759.63">12594 4551 0,'0'0'0,"21"-21"0,0 0 0,-21-1 16,22 22-16,-44 0 31,1 0-31,0 22 16,0-1-16,0 0 0,0 0 0,-1 0 16,-20 22-16,21-22 15,0 21-15,21 43 16,0-22-1,0-42-15,42 64 16,-21-64-16,22-21 16,-22 0-16,21 0 0,64 0 15,21-63 1,-85 42-16,43-64 16,-64 64-16,0-22 0,0 1 15,-21 0-15,-21-43 16,0 64-16,-64-43 15,64 43 1,-42 21-16,20 0 0,1 0 16,-21 43-16,20-22 15,1 21-15,21-21 16,-22 22-16,43 41 0,-21-63 16,21 22-16,0 41 15,0-62-15,64 62 16,-43-84-16,42 21 15,-20-21-15,-1 0 0,43 0 16,-43-21-16,22 21 0,41-42 16,44-64-1,-107 85-15,0-21 0,1-1 0,20-20 16,-21-22 0,-20 22-16,-22 20 0,0 1 0,0-43 15,0 64-15,0-21 16,0 21-16,0 42 15,0 21-15,0-21 16,-22 0-16,22 22 16,-21-1-16,0 0 0,21 1 0,0-22 15,-21 64-15,0-43 16,21 0-16,-21 22 0,21-22 16,0-21-16,-22 0 0,22 1 15,0-1-15,0 0 16,0-42-1,0 0 1,0-1-16,22 1 0,-1-42 16,0 42-16,-21-1 15,21-20-15,0 21 0,22 0 0,-1-43 16,-21 43-16,43 0 16,-43 0-16,21 0 0,22 21 15,-43 0-15,0 0 16,-21 21-1,0 0-15,0 0 0,-21-21 16,0 21-16,-1 0 16,-20-21-16,21 22 0,0-22 0,-64 0 31,43 0-15,21 0-1,-1 0-15,1 0 16,21 21-1,0 0-15,0 0 0,0 0 16,0 0-16,0 1 0,0 41 16,21 1-1,1-43-15,41 21 16,-42-42-16,22 0 0,41 0 16,-41 0-16,41 0 15,-20 0-15,84-63 16,-85 41-16,22-20 15,-43 21-15,64-64 16,-85 64-16,1-21 16,-1-1-16,-21 22 15,0-42-15,-21 63 16,-1 0-16,1 0 16,-42 0-1,20 21-15,22 0 0,0 21 16,0 1-16,21-1 15,0 0-15,0-20 0,0 62 16,0-63-16,42 22 16,-21-43-16,1 21 0,41-21 15,-42 0-15,22 0 0,-1 0 16,0 0-16,1-21 0,41 0 16,-41-1-16,-1 1 0,-21-21 15,21 21-15,-20 0 0,-1-1 16,0-20-16,0 21 0,0-21 0,-21 20 15,0 1-15,0 0 0,0 0 16,0 42 15,0 0-31,-21 0 0,21 1 16,0-1-16,0 0 0,-21 0 0,0 21 16,0-20-1,21-1-15,-22 0 0,22 21 16,-21 1-1,21-65 17,0 1-17,0 0-15,0 0 0,0 0 16,0-22-16,21 22 0,1-42 16,-1 42-16,0-22 0,42-20 15,-41 42-15,20-22 0,-21 22 16,21-21-16,1 21 0,-1 21 15,0-22-15,1 22 0,63 22 16,-64-1-16,0 21 16,1 0-1,-1 85-15,-42-84 16,0-22-16,-42 64 16,-22-43-16,43-21 15,0 0-15,0 0 0,-1-21 16,44-21 15,-1 21-15,0-21-16,0 0 0,43-21 15</inkml:trace>
  <inkml:trace contextRef="#ctx0" brushRef="#br0" timeOffset="33032.62">15981 4297 0,'0'0'15,"0"-106"1,0 85 0,0 42-1,-21 21-15,21-20 0,-22-1 16,1 21-16,21 0 16,0 1-16,-21-1 0,-21 22 15,42-22-15,-21 0 0,-1-21 16,22 22-16,0-22 0,-21 42 15,21-41-15,0-1 0,0 0 16,0 0-16,0 0 16,21-21-16,1-21 31,-22 0-31</inkml:trace>
  <inkml:trace contextRef="#ctx0" brushRef="#br0" timeOffset="33249.51">15663 4763 0,'-21'21'0,"42"-42"0,-63 63 16,21-42-16,21 21 16,0 0-16,0 0 15,21-21-15,0 0 16,0 0-16,22 0 16,-22 0-16,63 0 0,-41 0 15,41-21 1,-20-21-1,-43 42-15,-21-21 0,21 0 16,-21-1-16,0-20 16,0 21-16,0 0 0</inkml:trace>
  <inkml:trace contextRef="#ctx0" brushRef="#br0" timeOffset="33489.37">15706 4297 0,'0'0'0,"0"-21"16,21 21-16,0 0 0,0-21 0,21 21 15,-20 0-15,20 0 16,21-22 0,-41 22-16,-1 0 0,0 0 15,0 0-15,0 0 16,0 0-1,1 0 1</inkml:trace>
  <inkml:trace contextRef="#ctx0" brushRef="#br0" timeOffset="33826.35">16827 4212 0,'0'0'0,"0"-21"0,0 0 31,0 42-15,0 21-16,-21-20 16,21-1-16,-21 21 0,21 0 0,-21-20 15,21 20-15,-21 0 0,21 1 16,0-22-16,-43 85 15,43-85-15,-21 21 16,21-21-16,0 0 0,-21 43 16,21-43-16,0 0 0,21-21 47,0-21-47,1 0 0,-1 0 15,0 0-15,0-1 0,0 1 0</inkml:trace>
  <inkml:trace contextRef="#ctx0" brushRef="#br0" timeOffset="34142.17">16849 4339 0,'0'-21'0,"0"42"0,-22-63 0,22 21 15,0 0-15,0-22 16,0 22 0,22 21-16,-1 0 15,63 0-15,-62 0 16,20 0-16,0 0 0,1 21 15,-1 0-15,43 64 16,-64-43-16,0-20 0,-21 20 16,0 0-16,0-21 0,0 85 15,-21-63-15,-22-22 0,22 0 16,0 21-16,-85 22 16,64-43-16,21 0 0,-43 21 15,43-42-15,-42 22 16,41-22-16,1 0 15,21-22 17,0 1-32,0 0 0,21 21 15,22-42-15,-1 21 0</inkml:trace>
  <inkml:trace contextRef="#ctx0" brushRef="#br0" timeOffset="34321.07">17611 4974 0,'0'0'0</inkml:trace>
  <inkml:trace contextRef="#ctx0" brushRef="#br0" timeOffset="35411.06">1101 8043 0,'0'0'0,"-22"43"31,22-64-15,22-1-16,-22 1 15,21 0-15,0 0 0,0 0 16,0 0-16,0-1 0,1-20 16,-1 21-16,-21 0 0,0 0 0,0-1 15,0 1-15,0 0 0,-43 0 16,22 0-16,0 0 0,-42 21 15,-22-22 1,43 22-16,20 0 16,1 0-16,-21 22 0,-22 20 15,64 0 1,0 1-16,0-1 16,0 0-16,43 43 15,-22-22-15,21-20 0,22 63 0,-22-64 16,43 85-1,-43-85-15,-21 43 16,-21-43-16,-21 64 16,0-85-16,0 22 15,-22-22-15,1 0 0,0-21 0,-43 21 16,-84-21 0,105-21-16,1 21 0,-43-42 15,0-43 1,85 43-16,0-1 15,21 1-15,-21 0 0,21-22 0,0-42 16,21 64-16,0-22 16,42-20-16,-41 41 0,20 22 15,0-21-15,1 21 16,-1 0-16,127-22 16</inkml:trace>
  <inkml:trace contextRef="#ctx0" brushRef="#br0" timeOffset="35673.93">1630 7768 0,'42'0'0,"-84"0"0,105 0 0,-42 0 16,1 0-16,-22 21 31,-22 1-31,1-1 0,0 0 16,0 21-16,0 1 0,-22 62 15,22-41-15,0-22 0,0 22 16,0-1-16,-22-20 15,1 41-15,21-41 0,0-22 16,21 21-16,0-21 0,0 0 16,0 1-1,42-22-15,-21 0 0,0 0 16,22-43 0,-43 22-16,21-21 0</inkml:trace>
  <inkml:trace contextRef="#ctx0" brushRef="#br0" timeOffset="35857.82">1312 8234 0,'-42'0'0,"84"0"0,-105 0 16,42 0-16,-22 21 15,43 0 1,21-21 0,1 0-16,-1 0 0,63 0 15,-41 0-15,20-21 16,-20 21-16,-1-21 0,21 21 0,-20-21 15,-1 0-15,0 21 0,22-22 16</inkml:trace>
  <inkml:trace contextRef="#ctx0" brushRef="#br0" timeOffset="36507.19">1863 8213 0,'0'0'0,"-22"21"0,1 0 15,21 0-15,0 0 0,-21 1 16,21-1-16,21-21 31,0 0-31,1 0 16,-1-21-16,0-1 0,0 22 0,21-21 15,-20 0-15,-1 0 0,0 0 16,0 0-16,-21-1 0,0 1 0,21 0 16,-21-64-1,-21 85-15,0 0 16,-64 43-1,64-22-15,0 21 16,0-21-16,0 22 0,-43 105 16,64-85-1,0-41-15,42 20 16,-20-42 0,20 0-16,-21 0 0,21 0 15,64-21 1,21-43-1,-84 43-15,-1-21 0,43-1 16,-22-41 0,-42 41-16,-21 22 0,0-21 15,0 0 1,0 63 0,0 0-16,0 21 15,0 1-15,0-1 0,0 0 0,0 1 16,-21 20-16,21-21 0,0 22 15,-21 63-15,0-64 0,21 22 16,-43 63-16,22-63 16,-21 84-16,21-84 15,0 0-15,-22 63 0,22-64 0,0-20 16,21-1-16,-21 1 16,21-22-16,-21 64 15,21-85 1,0-42-16,0 0 15,42-106 1,-42 85-16,0-22 0,42-148 16,1 43-16</inkml:trace>
  <inkml:trace contextRef="#ctx0" brushRef="#br0" timeOffset="36839.01">2561 8192 0,'0'-22'0,"0"44"15,0-65-15,0 22 0,0 0 0,21-21 16,43-1 0,-43 22-16,0 21 15,43-21-15,-43 21 16,63 21-16,-62 0 16,20 0-16,0 22 15,-42 84-15,0-106 16,0 21-16,-42 22 15,-43 20 1,43-62-16,0-1 0,-22 21 16,43-42-16,-43 21 15,43-21-15,0 0 0,21-21 32,0 0-17,21 0-15,22 0 16,20-22-16,-42 22 0</inkml:trace>
  <inkml:trace contextRef="#ctx0" brushRef="#br0" timeOffset="37342.72">3196 7895 0,'21'0'16,"-42"0"-16,63 0 16,-42 21-16,0 1 15,0 83-15,0-62 16,0-1-16,-21 43 15,-21-1-15,21-41 16,0-22-16,-1 0 0,1 0 16,0 0-16,-21 1 15,21-22-15,42-22 32,0 22-32,0-21 15,0 21-15,0 0 0,22-21 16,-1 21-16,-21-21 15,43 0-15,-43 0 0,21 21 16,-21-22-16,22 1 0,-22 0 16,42-42-16,-20-22 15,-43 64 1,0-64-16,0 22 31,-21 63-31,-22 21 0,43 0 16,-21 64-1,0 42 1,0-85-16,0 106 16,-1-84-1,22-43-15,0 0 0,-42 42 16,42-41-16,0-1 16,21-21-1,0 0 1,1-21-16,-1-1 0,21 1 15,43-21-15</inkml:trace>
  <inkml:trace contextRef="#ctx0" brushRef="#br0" timeOffset="37989.07">4508 8170 0,'-21'0'0,"42"0"0,-63 0 0,21-21 16,0 21-16,0-21 0,-1 0 0,1 21 15,0 0-15,0-21 0,0 21 16,0 0-16,42 0 47,21 0-47,0 0 0,1 0 0,-1 0 0,22 0 15,-1 0-15,1 0 0,-1 0 16,1 0-16,-1 0 0,1 0 16,105 0-16,-127 0 15,22-21-15,-22 21 0,0 0 16,43-43-16,-43 22 16,-42 0-1,0 0 1,-21 0-16,0-1 0,-42 1 15,20 21-15,-41-21 16,41 21-16,22 0 0,-21 0 0,-1 0 16,22 0-16,0 0 15,42 0 17,0 0-32,1 0 0,62-21 15,-63 21-15,22 0 0,20 0 16,-42 0-16,22 0 0,-1 21 15,-21-21-15,0 21 16,-21 0-16,0 1 16,0 62-16,-21-63 0,0 22 15,0-22-15,0 21 0,-22-21 16,1 43-16,0-43 16,21 21-16,-1-20 0,1-1 15,-21 0-15,0 21 16,20-21-16,1 1 15,21-44 1</inkml:trace>
  <inkml:trace contextRef="#ctx0" brushRef="#br0" timeOffset="38562.18">6964 7811 0,'0'0'16,"0"-22"-16,0 1 0,0 0 16,0 0-1,0 0-15,-21 21 0,-1 21 16,22 0-16,-21 0 16,0 0-16,21 22 15,0-1-15,-21 64 0,21-43 16,-21 1-16,0 42 15,-1-64-15,-20 106 16,21-105-16,-21 41 16,20-63-16,22 1 0,-21-1 15,21 0-15,-21-21 32,0-21-32,21-22 15,-21 22-15</inkml:trace>
  <inkml:trace contextRef="#ctx0" brushRef="#br0" timeOffset="38990.93">6435 8107 0,'0'-42'0,"0"84"0,0-148 0,0 64 0,-22-64 15,22 64 1,0 20-16,0-41 0,0 42 16,22-22-16,-1 22 15,0 0-15,21 0 0,106-21 16,-21 42-1,-63 21-15,-1 0 0,86 42 16,-86-20-16,-21 20 0,64 64 16,-63-63-16,20 63 15,-63-85-15,21 22 0,-21 63 16,0-85-16,0 0 16,0-21-16,0 1 0,-21-22 31,21-22-31,0-41 15,0 21-15,0 20 0,21-147 16,0 106 0,22-43-16,-22 42 0,0 1 15,43-128-15,-22 107 16,-21 41 0,0 22-16,-21-21 0,21 42 15,1 0-15,-22 21 16,21 42-1,0-41-15,-21-1 0,0 42 16,0-42-16,21 43 16</inkml:trace>
  <inkml:trace contextRef="#ctx0" brushRef="#br0" timeOffset="40030.58">7959 7916 0,'0'0'0,"0"22"31,-22-1-16,1 0-15,21 0 0,-21 0 0,0 43 16,0-1 0,21-42-16,0 1 15,0 20-15,63 0 16,-42-21-16,1-21 16,105 0-1,-64 0-15,-21 0 0,1-21 16,-1 0-16,85-42 15,-63-1 1,-43 43-16,0-21 0,21-43 16,-42 64-16,0-22 0,0-41 15,0 41-15,-21 1 0,-21-21 16,21 41-16,-22 1 0,-20 21 16,42 0-16,-22 0 15,1 0-15,0 0 0,-1 21 0,-63 64 16,85-43-16,0 1 15,0-1-15,21 0 0,-21 1 16,21 41-16,0-41 0,21-1 16,21 22-16,1-43 15,20 21-15,-21-42 16,-20 21-16,62-21 0,-41 0 16,41 0-16,-63-21 15,22 21-15,41-63 0,-41 41 16,-22 1-16,42-63 15,-20 41-15,-22 1 0,21-22 16,-21 22-16,1 0 0,-22-1 16,21 22-16,-21 0 15,0 42 1,-21 0 0,21 1-16,0 20 0,0-21 15,0 21-15,-22 1 0,22-1 0,0-21 16,0 22-16,0-1 15,0 0-15,0-21 0,0 43 16,22-64-16,20 0 16,0 0-1,1-21-15,-22 0 16,21-22-16,0 22 16,-20-21-16,41-22 0,-42 43 15,0-21-15,22-22 16,-22 43-16,0-42 15,-21 84 1,0 0 0,0 0-16,-21 0 15,21 22-15,-21-22 0,21 85 16,0-85-16,0 21 16,0-21-16,42 43 15,0-43 1,1-21-16,20 0 15,-42 0-15,22-21 0,20-22 16,-42 22 0,22-42-16,-22 20 15,-21 1-15,0-21 0,0 20 0,0-20 16,0 20 0,-21 22-16,0-42 0,-1 42 15,1 21-15,0-22 0,0 22 16,21 22-1,0-1 1,21-21 0,0 0-16,0 0 0,1 0 15,-1 0-15,0 0 0,0 0 16,0 0-16,0 0 0</inkml:trace>
  <inkml:trace contextRef="#ctx0" brushRef="#br0" timeOffset="43328.92">12086 7430 0,'0'0'0,"0"-22"0,0-20 0,0 21 16,0 0-16,0-22 0,0 22 0,0-21 15,0 21-15,-21-22 0,0 22 0,0 0 16,-1 0-16,1 21 0,-21-21 16,21 21-16,0 0 0,-22 0 15,22 21-15,0 0 16,-21 43-16,20-1 0,1-21 16,0 64-16,0-42 15,-21-1-15,-1 43 16,22-42-16,-42 105 15,63-127-15,0 43 16,0-43-16,0 1 0,42-1 16,-21-21-16,85 0 15,21-63 1,-85 21-16,149-106 16,-128 106-16,-20-22 15,-1 1-15,0 0 0,43-64 16,-22 21-1,-41 64-15,-22 0 16,0 42 0,-22 0-16,-20 0 15,0 43-15,21-43 16,-1 21-16,-20 22 0,42-43 16,0 42-16,0-20 15,0-22-15,0 21 0,21-42 16,64 21-1,-64-21-15,43 0 16,-22-21-16,-21 21 0,21-21 0,1-21 16,-22 21-16,0-1 15,0 1-15,-21-21 0,0-22 16,-42-20 0,21 63-16,0-1 0,-22-20 15,22 42-15,-21 0 0,-1 0 16,22 0-16,21-21 15,21 21 1,1 0 0,20-21-16,-21 21 0,21 0 15,43-21-15,-43 21 16,-20 0-16,62 0 0,-41 0 16,20 0-16,-42 21 15,0 0-15,22 42 16,-43-41-16,0-1 0,0 0 15,0 0-15,-21 64 16,-22-43 0,43-21-16,0 0 0,0 1 15,0-44 17,0 1-17,0 0-15,0 0 0,0 0 16,0 0-16,64-85 15,-43 85-15,0-22 16,43-20-16,-43 20 16,42 1-16,-20 0 0,-22 42 15,63-21-15,-62 21 0,62 21 16,-84 0 0,21 0-16,-21 43 0,0-22 15,0 21 1,0-41-16,-21 83 15,21-83-15,0 20 0,0 0 16,0 22 0,21-43-16,64-21 15,21 0 1,-85-21-16,21 0 0,22-22 16,-22 22-16,22-21 15,-22-1-15,-21 22 0,64-106 16,-22 21-1,-63 85 1,0-21-16,0 21 0,-21 21 16,-21 21-16,21 0 15,0 0-15,-1 0 0,1 1 16,0-1-16,21 42 0,0-42 16,0 1-16,0-1 0,0 0 15,0 42-15,0-41 16,21-1-16,22 0 15,-43 0-15,-22-42 47,1 21-47,21-21 16,-21 0-16,0 21 0,0-22 0,0 22 31,21 22-15,0-1-1,0 0 1,21-21-16,0 21 0,0-21 0,0 0 16,0 21-16,1-21 0,20 0 0,-21 0 15,0 0-15,22 0 0,-1 0 16,64-21-16,-64 21 16,0-21-16,1 0 0,-22 21 15,21-21-15,1-43 16,-1 43-16,-21 0 0,21-43 15,-42 22-15,22-43 16,-22 22 0,0 42-16,-22 21 15,1 21-15,0 21 16,0-21-16,0 0 0,0 43 16,21-43-16,-22 64 15,22-43-15,0 43 16,0-64-1,43-21-15,41 21 16,-41-21-16,-22 0 16,21 0-16,1 0 15,41-42-15,-63 21 0,1-1 16,20 1-16,-21 0 16,-21-42-16,21 41 15,-21 1-15,21-42 0,-21 42 16,0-1-16,0 1 15,0 42 1,0 22 0,0-22-16,0 0 0,0 0 15,0 0-15,-21 1 0,21 20 16,0-21-16,0 0 0,0 0 16,0 1-16,21-1 0,1 0 15,20-21-15,-21 21 0,21-21 16,1 0-16,-22 0 15,64 0-15,-64-21 0,85-21 16,-85 20-16,21 1 16,-21 0-16,0-21 0,1 21 15,-1-1-15,-21-20 0,42 0 16,-42-22-16,0 43 16,0 42-1,0 0 1,-21 1-16,0-1 0,0 0 15,-1 21-15,1-21 0,0 1 0,0-1 16,0 0-16,0 0 0,-22 21 16,22-20-16,0-1 15,0-21 1,21-21 15,21-1-31,0 1 16,-21 0-16,21 0 0,0 0 0,64-85 15,-64 85 1,43-43-16,42-20 16,-85 84-16,0 0 15,64 0 1,-43 63-16,-42-42 16,0 64-1,0-22-15,0-41 16,0-1-16,-21 21 15,0-21-15,-1-21 16,22 21 0,-21-21-16,21-21 15,0 0 1,21 0-16,1 21 0,20-42 16,43-85-1,-1 42 1,22-21-1,-85 85-15,22 21 16,-22 0-16,0 21 16,0 21-16,-21-20 0,0 20 15,0 21-15,0-20 16,-42 41-16,42-62 16,0 62-16,0-63 15,21 1-15,0-22 16,0 0-16,43 0 15,-43 0-15,0 0 0,21 0 16,1 0-16,-22 0 0,64-22 16,-64 22-16,21-21 0,22-21 15,-43 21-15,0 0 0,21-43 16,-21 22-16,-21 21 0,22-1 16,-22-20-16,0 0 15,-22 42-15,1 0 16,0 0-16,0 21 15,-21 42-15,-1 43 16,43-85-16,0 1 16,0-1-16,0 0 0,0 42 15,0-41 1,21-22-16,1 0 16,41 0-16,-42 0 15,22 0-15,-22 0 0,21 0 16,-21 0-16,64-64 15,-64 64-15,43-85 16,-43 64-16,-21-63 16,21 62-16,-21-20 0,21-21 15,-21 41-15,0-20 16,-21 42-16,0 0 16,0 0-16,-1 0 0,22 42 15,-21 1 1,21-22-16,0 0 15,21-21 1,1 0-16,-1 0 0,42-21 16,-42 21-1,1-21-15,-1 0 0,21-1 16,-21 1-16,22 0 0,-1 0 16,-42 0-16,21 21 15,-21 21 1,-42 21-16,21 1 15,21-22-15,-22 42 16,1-20-16,21-22 0,0 21 0,-21-21 16,21 0-16,-21 22 15,21-22-15,0 21 16,0-21 0,21-42-1,0 0 1,0 0-16,1 0 0</inkml:trace>
  <inkml:trace contextRef="#ctx0" brushRef="#br0" timeOffset="44573.74">18648 7281 0,'0'-21'0,"0"42"0,0-63 16,21 21-16,-21 0 0,21 0 15,-21-1-15,0 1 0,0 0 16,0 0-16,21 21 15,-21 21 1,-21-21-16,0 42 16,0-20-16,0 20 0,-1 0 0,1 1 15,-21 41-15,21-41 0,0-1 16,-1-21-16,1 21 16,0-20-16,21 41 0,-21-63 15,21 21-15,0 0 0,21-42 31,0 0-15,0 0-16,1 0 0,-1 0 16,0-1-16,0-20 0,0 21 15,0-21-15,1 20 0,41-62 16,-42 63-16,-21-22 0,43 22 16,-22 21-16,-21 21 15,21 0-15,-21 22 16,0-22-16,21 21 15,-21-21-15,0 22 0,0-1 0,0-21 0,21 43 16,0-43 0,1 21-16,-1-21 0,0 1 15,21-22-15,22 0 16,-43 0 0,0-22-16,43 1 0,-43 0 15,42-42-15,-42 41 16,1-20-16,41-43 0,-42 43 15,22-64 1,-43 22 0,0 62-16,0 1 0,0 42 15,0 1 1,0 20-16,0-21 0,-43 106 16,43-106-16,0 64 15,0-64-15,0 0 0,0 22 16,0-22-16,0 0 0,21-21 15,1 0-15,-1 21 0,63-21 16,-41 0-16,-22-21 16,21 21-16,1-21 0,-22 0 15,42-22-15,-42 22 16,1 0-16,-1-21 0,-21-1 16,21 22-16,0-42 0,-21 41 15,0 1 1,0 42-16,0 1 15,0-1-15,-21 42 16,0-42-16,0 64 16,-1-64-16,1 22 15,21-1 1,0-63 15,0 0-31,21-1 16,-21-20-16</inkml:trace>
  <inkml:trace contextRef="#ctx0" brushRef="#br0" timeOffset="44749.64">19833 7006 0,'0'0'0,"0"-63"32,21 63-32,-21 21 46,21 0-30,1-21-16,-1 0 16,0 0-16,0 21 0,0-21 0</inkml:trace>
  <inkml:trace contextRef="#ctx0" brushRef="#br0" timeOffset="45027.14">20447 6922 0,'0'0'0,"0"-22"0,21 22 0,-21-21 15,0 0-15,-21 42 32,0 0-17,0 22-15,-1-22 16,22 21-16,-42 43 0,21-22 16,0-20-16,0 20 0,-1-20 15,1-1-15,-42 85 16,63-85-16,-21 22 0,21-43 15,0 0-15,0 0 16,21-21-16,0 0 16,21 0-16,-21-21 15,1 21-15,20-21 0,21-43 16,-41 22-16</inkml:trace>
  <inkml:trace contextRef="#ctx0" brushRef="#br0" timeOffset="45506.86">20828 6943 0,'0'0'0,"21"-43"0,0 22 0,0 0 16,-21 0-16,0 42 31,0 0-31,0 0 0,0 22 0,-21-22 16,-21 64-16,0 63 16,20-85-16,1-20 15,0 41 1,-21 22-16,42-85 15,0 0-15,0 1 16,0-44 0,0 1-1,21 0-15,0 0 0,21-21 16,-20-1-16,-1 1 0,21 0 16,-21 20-16,0-20 0,43-21 15,-43 41-15,0 1 0,0 0 16,1 42-1,-22 0-15,0 1 0,0-1 0,0 21 16,0 0-16,0 1 0,0 20 16,0-20-16,0-22 0,0 42 15,21-42-15,-21 1 16,42-1-16,-21 0 0,22-21 16,-1 0-16,-21 0 15,43 0-15,-43 0 16,0-21-16,21-43 15,-21 22 1,-21 0-16,0-1 0,0-84 16,0 85-16,0 0 0</inkml:trace>
  <inkml:trace contextRef="#ctx0" brushRef="#br0" timeOffset="45708.75">20256 7027 0,'-21'0'0,"42"0"0,-63 22 16,63-22-1,0 0 1,22 0-16,-22-22 0,21 22 0,22 0 16,-22 0-16,0-21 0,128 21 15,-128-21-15,0 21 16,64 0-16</inkml:trace>
  <inkml:trace contextRef="#ctx0" brushRef="#br0" timeOffset="45997.14">22902 6816 0,'21'-21'16,"-42"42"-16,42-21 16,-42 21-16,0 0 15,21 21-15,-21 1 0,0-1 0,-22 0 16,22 1-16,0-1 16,0 22-16,-21 20 0,42-41 15,-22-1-15,1 0 0,0-21 16,21 1-16,-21 41 0,21-42 15,0 0 1,-21-21-16,0 0 16,21-21-16,-22 0 0</inkml:trace>
  <inkml:trace contextRef="#ctx0" brushRef="#br0" timeOffset="46790.69">22267 7218 0,'0'0'15,"0"-21"-15,0 0 0,0-1 16,21 22-16,22 0 15,-22 0-15,21 0 16,64 0-16,-42 0 0,84 0 16,-85 0-16,149-42 15,-149 42-15,1-21 16,-1 0-16,-20 0 16,-1-1-16,64-62 0,-85 63 15,0-1-15,0-20 0,-21 21 16,0-43-1,-21 64 1,0 0-16,0 22 0,0-1 16,0 21-16,-1-21 0,1 22 15,-21-1-15,21 0 0,-43 43 16,43-43-16,0 22 0,-21 42 16,20-64-16,1 0 0,21 22 15,0-43-15,0 21 0,0-21 16,0 1-16,21-22 15,1 0 1,-1-22-16,0 1 0,42-42 16,-41 42-16,-1-1 15,0-20-15,0 0 0,0 21 16,22-64-16,-1 64 16,-21 0-16,0-1 0,-21 1 15,21 0-15,1 21 16,-22 21-16,0 0 15,0 1-15,0 41 16,0-21-16,-22-20 0,1 83 16,21-62-16,0 20 15,0-42-15,85 43 16,-43-43-16,-21-21 0,22 0 16,-1 21-16,85-21 15,-85 0-15,1-21 0,-1 21 16,0-21-16,-20 0 0,62-64 15,-63 43-15,22-22 16,-43 22-16,0 0 16,0-22-16,-43 22 15,1 42-15,21 0 16,-64 42-16,1 43 16,62-43-16,1-21 15,21 64 1,43-22-16,-22-41 15,0-1-15,42-21 16,43 0 0,-63 0-16,-1 0 0,85 0 15,-42-43 1,-43 22-16,-21-21 16</inkml:trace>
  <inkml:trace contextRef="#ctx0" brushRef="#br0" timeOffset="48874.85">3387 9864 0,'-22'21'16,"44"-42"-16,-65 42 0,22 0 0,21 0 0,-21 0 15,21 1 1,-21-22-16,42 0 31,0-22-31,21 22 0,1-21 16,-1-21-16,43-22 15,-22 43-15,1-21 0,-22-22 0,22 22 16,-22 0-16,43-64 16,-64 64-16,0-22 0,-21-42 15,0 64-15,0-22 0,0 22 16,0 0-16,-21 21 0,-22-43 16,22 64-16,0 0 0,-42 21 15,41 0-15,-41 106 16,21-84-16,20 20 0,22 1 15,-21-1-15,0 1 16,-21 63-16,21-64 0,-1 107 16,1-128-1,21 64-15,0-64 16,21-42 0,1-21-1,-1 0-15,42-22 0,-42 1 16,1 21-16,20-21 15,-21-1-15,43-84 16,-43 85-16,0 0 0,-21 20 16,21 1-16,43 0 15,-43 21-15,0 21 16,0 0-16,-21 1 0,21 41 16,0-42-16,-21 85 15,22-85-15,-1 43 16,21-1-1,-21-63 1,22 0-16,62 0 16,-83-21-16,20 0 0,64-43 15,0-41 1,-64 83 0,-21-20-16,0-21 15,-21-22-15,0 64 16,0 0-16,-63-1 15,42 22-15,-22 0 16,1 22-16,21-1 0,-22 42 16,43-42-16,-21 22 0,21-1 15,-21 0-15,21 1 0,0 20 16,0-20-16,42 20 16,22-21-1,-43-42-15,21 0 0,64 0 16,42-63-1,-84 21-15,-22 20 16,64-62-16,-64 41 0,43-41 16,-64 41-16,22 1 15,20-106-15,-42 42 16,-21 64 0,21-1-16,1-41 0,-22 105 31,-22 0-31,1 21 15,0-20-15,-42 105 16,63-64-16,0 22 16,0 84-1,0-63 1,63-21 0,-42-85-16,64 0 15,-43 0-15,64 0 16,-64-22-16,22 1 0,21-21 15,-43 21-15,0-22 0,22 1 16,-22 21 0,-21-21-16,0-1 0,1 22 15,-22 42 17,-22 0-32,22 1 15,0 20-15,-21-21 0,0 21 16,-42 149-1,63-128-15,-22-20 0,-20 84 16,21-64-16,-21 85 16,-1-84-16,22 21 0,-42 63 15,41-85-15,1 1 0,-42 63 16,42-64-16,21 22 16,-22-43-16,22 1 0,0 20 15,0-84 16,22 0-31,-1-22 0,0 22 0,0-21 16,21-64-16,-20 64 0,-1-43 16,21-63-16,-21 63 0,43-84 15,-43 84-15,0 1 16,43-170-16,-43 169 16,21-63-16,0 84 15,-20 1-15,41-64 0,-21 84 16,85-41-1,-105 63-15,20 21 0,0 0 16,1 0-16,20 127 16,-63-43-1,0-41-15,-85 147 16,-20-84 0,62-85-16,1 0 0,-64 43 15,21-64 1,64 0-16,-42 0 15,63-43 1,0 22-16,0 0 0,63-42 16</inkml:trace>
  <inkml:trace contextRef="#ctx0" brushRef="#br0" timeOffset="49958.54">7387 9821 0,'-21'0'16,"42"0"-16,-42 22 0,0-1 0,21-42 31,21-1-15,0-20-16,0 21 0,0 0 0,1-22 15,20 1-15,-21 0 0,0-1 16,43-41-16,-22 41 0,-21 1 16,43-21-16,-43 41 15,42-20-15,-63 63 31,0 0-31,-21 22 16,0-22-16,-21 42 16,21-20-16,-1-1 0,22 0 15,-21 1-15,21-1 0,-21 64 16,21-85-16,0 0 0,0 0 16,0 1-16,0-1 0,42-21 15,-20 0-15,-1 0 0,42 0 16,-42 0-16,22-21 0,-1-1 15,-21 1-15,22 0 0,41-85 16,-84 64-16,0-22 16,0 22-16,-42-43 15,21 64-15,-85 0 16,85 21 0,-43 0-16,43 0 15,0 0-15,42 0 16,0 0-16,22 0 15,84-21 1,63-21 0,-148 20-16,22 1 0,-1 0 0,22 0 15,42-43 1,-106 43-16,0 0 0,22 0 16,-22 0-1,-21 42 16,0 0-31,0 21 16,0-20-16,0 20 0,0-21 16,0 21-16,0 1 0,0-1 15,0 64-15,-21-21 0,21-22 16,0 85-16,0-84 0,-21 20 16,21 86-16,0-86 15,0 1-15,0 106 0,-22-107 16,22 1-16,-21 84 0,21-84 15,0 169 1,0-42-16,0-149 16,0 85-1,0-105-15,0-22 0,0 21 16,0-63 0,0 0-16,-21-22 15,0 1-15,0 0 0,-22-128 16,22 86-16,0 20 0,-21-84 15,21 85-15,21-22 16,0-84-16,0-107 16,21 213-16,21-22 0,43-126 15,21 20 1,-64 149 0,0-1-16,64-84 0,0 64 15,-64 42 1,-21-22-16</inkml:trace>
  <inkml:trace contextRef="#ctx0" brushRef="#br0" timeOffset="50397.29">10139 8996 0,'0'0'0,"-21"0"0,-1 0 0,44 0 31,-1-21-31,21 0 16,0 21-16,1-22 0,-1 22 0,22-21 15,-1 0-15,170-21 16,-148 42-16,169-43 15,-191 22-15,43 21 16,-64 0-16,-21 0 0,1 0 16,-44 0-16,1 0 15,-21 0-15,0 0 0,20 0 16</inkml:trace>
  <inkml:trace contextRef="#ctx0" brushRef="#br0" timeOffset="50643.15">10753 8848 0,'-22'0'15,"44"0"-15,-44 21 0,1-21 16,21 21-16,-21-21 0,0 64 16,21-43-16,-21 21 0,0-21 15,21 22-15,-22 62 16,1-62-16,21-1 0,-21 43 16,21-43-16,-63 64 15,41 21 1,22-106-16,-21 0 0,21 22 15,-21-22-15,42-21 32,0-21-32,1-1 0,20-20 15,0 0-15</inkml:trace>
  <inkml:trace contextRef="#ctx0" brushRef="#br0" timeOffset="52242.45">11007 9250 0,'42'-42'16,"-84"84"-16,126-106 0,-63 43 0,22-21 15,-43 21-15,-21 42 16,-22 0 0,22 0-16,0 0 0,-64 85 15,22 21 1,42-84-16,21-1 0,0 21 16,0-20-16,0 20 15,21-42-15,0 1 0,42-1 16,-20-21-16,126-21 15,-84-1 1,-43 1-16,85-106 16,-63 43-1,-43 41-15,-21 1 0,0-43 16,0 43 0,-64-43-16,43 43 15,-21 21-15,-22 21 16,-42 21-16,64 0 15,21 0-15,-85 64 16,85-64-16,0 0 16,0 22-16,21-22 0,0 21 0,0 0 15,84 22 1,-41-64-16,41 0 16,-41 0-16,20 0 0,43-42 15,-64 42-15,1-22 0,-1 1 16,0-21-16,1 21 0,62-64 15,-83 43-15,-1-1 16,0-41-16,-21 41 0,0 1 16,21 0-16,-21-1 0,0 1 15,0-21-15,0 41 0,0 1 16,0 42 0,0 1-16,0 20 15,0 0-15,0 43 0,0-43 16,0 22-16,0-22 0,0 0 15,-21 1-15,0 41 16,0-62-16,21 20 0,0 21 16,0-41-16,-22-1 0,22 0 15,0 0-15,0-42 32,22 0-32,-22 0 15,21-1-15,-21 1 0,21 0 0,21-42 16,-42 41-16,21-20 0,43-21 15,-43 41-15,0 1 16,0 0-16,22 0 0,41 0 16,-62 21-1,-1 0-15,-21 21 16,0 0-16,0 0 16,-21-21-16,-1 21 15,1-21-15,-21 22 0,0-22 16,20 0-16,-20 21 0,0-21 15,21 21-15,-22 0 16,22-21-16,0 21 0,-21 0 16,20 1-16,22-1 0,0 0 15,0 0-15,0 0 0,0 0 16,0 1-16,0-1 0,43 0 16,-22-21-16,21 0 0,22 21 15,-22-21-15,127 0 16,85-42-1,-211 21-15,-1 21 16,22-22-16,-22 1 0,43-42 16,-43 42-16,-21-1 15,-21-41-15,21 42 16,-21-43-16,0 43 0,0 0 16,-21 21-16,0 0 15,0 21-15,0-21 16,-1 21-16,-20 43 15,21-43-15,0 64 16,21-64-16,0 0 0,0 21 16,0-21-16,0 1 0,21 20 15,42-42 1,-20 21-16,41-21 16,65-42-1,-128 21-15,21-1 0,0-20 16,22-43-1,-43 43-15,0 21 0,-21-43 16,0 43 0,0 42-1,-21 1 1,0-1-16,0 0 0,21 0 16,0 0-16,-21 0 0,21 1 15,-22-1-15,1 21 0,21-21 16,0 0-16,0 1 15,0-1-15,21-21 32,1 0-32,-22-21 15,0-1-15,21 1 0,-21 0 16,21 0-16,21-64 16,-21 43-16,1 0 0,20 20 15,-21-20-15,21 0 0,64-43 16,-63 85-16,-1 0 15,-21 0-15,21 0 0,22 42 16,-43-20-16,0-1 16,0 42-16,-21-20 0,0 20 15,0-42-15,0 0 16,0 43-16,-21-43 0,-21 21 16,42-20-16,-21-22 15,21 21 1,-21-21-16,21-21 15,21 21-15,0-22 16,42-41 0</inkml:trace>
  <inkml:trace contextRef="#ctx0" brushRef="#br0" timeOffset="52491.55">14203 8890 0,'42'-21'0,"-84"42"0,84-63 0,-21-1 16,0 43-16,-21 22 31,-21-1-31,0 0 16,21 21-16,-21-21 0,-21 106 15,20-84-15,1-22 0,0 64 16,0-64 0,0 63-16,0-62 15,21 41-15,0-42 16,0 0-1,21-21-15,0 0 16,0 0-16</inkml:trace>
  <inkml:trace contextRef="#ctx0" brushRef="#br0" timeOffset="52723.14">13906 9356 0,'0'21'0,"0"-42"0,-21 63 0,21-21 15,21 0 1,1 1 0,20-22-16,0 0 0,1 0 15,-1 0-15,64 0 16,-64 0 0,-21-22-16,85-20 0,-85 42 15,0-21-15,-21 0 16,0 0-16,0-22 15,0 22-15,0 0 0,-42-21 0</inkml:trace>
  <inkml:trace contextRef="#ctx0" brushRef="#br0" timeOffset="52907.03">14055 8890 0,'0'0'16,"-22"-21"-16,44 21 31,-1 0-31,0 0 0,21 0 15,1 0-15,20-21 16,-21 21-16,-20 0 0,62 0 16,-63 0-16,22 0 0,-1 0 15,-21 0-15,43 21 16</inkml:trace>
  <inkml:trace contextRef="#ctx0" brushRef="#br0" timeOffset="53207.38">15007 8954 0,'0'0'16,"-21"0"-16,0 0 0,21 21 31,0 0-31,0 0 0,0 0 0,0 0 16,0 22-16,0 41 15,0-62-15,0-1 16,0 42-16,-21-42 0,21 22 16,-22-22-16,22 0 15,-21 21-15,0-20 0,21-1 16,21-21 15,-21-21-15,21 21-16,1-43 0</inkml:trace>
  <inkml:trace contextRef="#ctx0" brushRef="#br0" timeOffset="53475.07">14965 9059 0,'0'-42'0,"0"84"0,0-105 16,0 21-16,0 20 0,0 1 0,21-21 16,0 42-16,0-21 0,22 21 15,-22 0-15,85 0 16,-64 21-16,43 0 15,-43 0-15,85 127 16,-85-42 0,-42-85-16,0 64 15,-127 0 1,64-64 0,-22 0-16,43 0 15,-106 0-15,105-21 16,22 0-16,-64 22 15,64-22 1,21-22-16</inkml:trace>
  <inkml:trace contextRef="#ctx0" brushRef="#br0" timeOffset="54552.94">16573 8975 0,'0'0'0,"0"-21"16,22-1-16,-22 1 15,21 0-15,-21 0 0,0-43 16,21 43-16,-21 0 0,21-21 16,0 21-16,-21 42 31,0 0-31,0 21 0,0 22 15,0-22-15,-63 106 16,63-105-16,-64 62 16,64-41-1,-21-43-15,21 0 16,0-42 15,21 0-31,-21 0 16,0 0-16,21-22 0,1 22 15,-1 0-15,-21-21 0,21-1 16,0 22-16,-21-21 0,21-1 16,0 43-16,1 0 15,-1 0-15,-21 22 0,0-1 16,0 21-16,0 0 16,21 1-16,-21-22 0,21 42 15,0-41-15,-21-1 0,43 21 16,-22-21-16,0 0 15,0-21-15,0 0 0,22 0 16,84 0 0,-106-21-16,21 0 15,22-42-15,-22-1 16,-42 22-16,21-1 16,0-41-16,0 41 0,-21-20 15,22-1-15,-22 22 16,21 0-16,-21 63 31,0 0-31,-21 21 0,-1 1 16,1-22-16,-21 148 15,21-84 1,21-43-16,0 64 16,63-64-1,-20-42-15,-22 0 0,42 0 16,43 0-1,-64-21-15,1 0 0,63-42 16,-22-43 0,-63 63-16,1 22 15,-1-63-15,-21 62 0,0 1 16,0 0-16,0 42 31,-21 0-31,-1 1 0,1 20 0,21-21 16,-21 21-16,0 1 15,0-1-15,21-21 0,0 0 0,0 1 16,-21-1-16,21 0 16,0 0-1,21-42 1,0 0 0,-21 0-16,0-1 0,21 1 15</inkml:trace>
  <inkml:trace contextRef="#ctx0" brushRef="#br0" timeOffset="54728.84">17865 8678 0,'0'-21'0,"0"42"0,0-63 0,-22 42 47,1 21-32,21 0-15,0 1 16,21-22-16,1 21 15,-1-21-15,21 0 16,-21 0-16,0 0 0</inkml:trace>
  <inkml:trace contextRef="#ctx0" brushRef="#br0" timeOffset="55204.83">18351 8615 0,'22'0'0,"-44"0"0,65-21 0,-43 0 31,0 42-16,0 0-15,-21 0 0,-22 64 16,1 42 0,21-85-16,-43 85 15,22-21 1,42-64-16,-21 43 16,42-64-1,0-21-15,0 0 16,64 0-16,-43 0 15,1 0-15,-22-21 0,21 0 16,0 0-16,64-64 16,-85 43-16,43-43 15,-43 21-15,64-84 16,-64 106-16,0 0 0,21-22 16,-42 43-16,-21 42 31,0 0-31,-21 0 0,21 22 15,-1-1-15,-20-21 0,0 85 16,21-64-16,-1 1 0,22 41 16,0 43-1,22-105-15,-1-1 16,21 21-16,-21-42 0,22 0 16,-1 21-16,0-21 0,1 0 15,84-21-15,-85 0 16,21 0-16</inkml:trace>
  <inkml:trace contextRef="#ctx0" brushRef="#br0" timeOffset="58823.62">2476 11345 0,'0'0'0,"0"-21"0,0-21 16,0 0-16,0-1 0,-21 22 0,0-21 16,-42-1-1,41 43-15,-20 0 0,-43 0 16,43 0-16,-64 85 16,64-21-16,0-22 0,20 21 15,1 22-15,-21 127 16,42-128-16,0 1 0,0 21 15,0-43-15,85 213 16,-64-213-16,0-42 16,21 22-16,1-22 0,62 21 15,-62-42-15,20 0 16,-20-21-16,-1 0 0,0 0 16,85-85-16,-84 63 15,-1 1-15,-21 0 0,0-22 16,0 22-16,1-64 15,-22 64-15,0-1 0,0 22 0,0-21 16,0 21-16,0-22 0,-22 43 31,22 22-31,0-1 0,0 0 0,-21 21 16,21 1-16,0-1 0,0 64 16,0-64-16,0 22 0,0 20 15,21-63-15,1 22 16,-1-22-16,0 0 0,0-21 0,43 0 15,-22 0-15,-21 0 0,43 0 16,-22-21-16,-21-21 16,21 20-16,1-20 0,41-64 15,-62 64-15,-22-43 16,0 43-16,0 21 0,-22-64 16,1 64-1,-85-64-15,85 64 16,-63 21-1,-1 21-15,64 22 16,-22 62 0,22-62-16,21 105 15,0-106-15,43 22 16,-22-22-16,0-21 0,42 0 16,-20-21-16,41 0 15,-41-21-15,63-21 16,-64 21-16,21-22 0,22-20 15,-21 21-15,-22-1 16,21-20-16,-41 42 0,-1-22 16,0 22-16,0 0 0,-21 0 0,21 21 15,-21 21 1,0 0 0,0 0-16,0 0 0,0 1 15,0 20-15,0 21 16,0 22-1,-42 0-15,42-64 16,0 0 0,0-42-1,0 0-15,0 0 16,0-1-16,0 1 0,0-21 16,0 21-16,0-22 0,21-62 15,0 62-15,0 1 16,1 21-16,41-22 15,-42 43-15,0 0 0,1 22 16,-1-22-16,0 63 16,0-21-16,-21-20 15,21 20-15,-21-21 0,21 85 16,-21-85 0,22 0-16,-22 0 0,21 1 15,0-22 1,0 0-16,0-22 0,0 22 15,-21-21-15,22 0 0,-22-21 16,21 21-16,0-43 16,-21 43-16,21-21 0,21-22 15,-42 22-15,22 21 0,-1-43 16,0 43-16,0 0 16,-21 42-1,21-21-15,-21 21 0,0 0 0,0 22 16,0 41-1,0-41-15,0-22 0,64 85 16,-43-85-16,0 21 16,21-21-16,1 0 0,-1-21 15,43 43-15,-22-43 0,-20 0 16,-1 0-16,21 0 0,-20 0 16,41-43-16,-41 22 0,-1 0 15,22-42-15,-22 41 16,0-83-16,-42 83 15,21-20-15,-21-21 16,0 41-16,0 1 0,0 0 0,-21 21 31,21 21-31,-21 0 16,21 22-16,-21-22 0,0 0 16,21 21-16,-21-20 0,-22 83 15,43-62-15,-21-1 16,21-21-16,0 0 0,-21-21 15,21 22-15,0-44 32,0 1-32,0 0 0,0 0 0,42-21 15,1-64 1,-43 63-16,21 22 0,21-85 16,0 64-1,-42 21-15,22 21 16,-1 0-1,0 21-15,-21 0 16,0 0-16,0 22 16,0-1-16,0-21 0,0 43 15,0-22-15,0-21 0,0 43 16,0-43-16,0 0 0,0 0 16,0 0-16,21-21 31,-21-21-31,21 0 0,0 0 0,1 0 15,20-64 1,-21 64-16,0-21 0,0 20 16,43-62-16,21-1 15,-64 43 1,0 21-16,42-1 0,-41 22 16,20 0-16,-42 64 15,0-43 1,0 106-1,0-63-15,0-43 16,0 21-16,0 22 16,21-43-16,21 0 15,-20-21-15,83 0 16,-41-21 0,-43 0-16,21 21 0,43-85 15,-64 64-15,0-22 0,43-20 16,-64 42-16,21 0 15,-21-22-15,21 22 0,-21 0 0,0-21 16,0 20-16,-21 44 31,0-1-31,0 0 0,21 21 16,-43 1-16,43-22 16,0 21-16,0-21 0,-21 22 15,21-22-15,0 42 0,0-42 16,0 1-16,0-1 0,0 0 15,21 0-15,1-21 0,-1 0 16,0 0-16,42 0 16,-41-21-16,20 0 0,0 0 15,1-22-15,-22 22 0,42-21 16,-42-1-16,1 22 0,-1-21 16,0 21-16,0-64 15,-21 64-15,0 0 16,0 42-1,0 0 1,-21 0-16,21 0 0,-21 85 16,0-21-1,21-64-15,0 0 16,0 22-16,0-22 0,21-21 16,0 0-16,21 0 0,-21 0 15,85 0-15,-63-21 16,62-22-16,65-168 47,-149 168-47,-21 22 0,21 0 0,-21 0 15,0 0-15,0-1 0,0 44 16,0-1 0,0 0-16,-21 0 0,0 0 15,21 0-15,-64 64 16,43-43-16,0-20 0,0 20 0,0-21 15,-64 64 1,85-64 0,0-42-1,21 0-15,0-1 16,22-20-16,-1 21 16,-21-21-16,0 20 0,22 1 15,-22-21-15,21 0 0,-21-1 16,0 22-16,22 0 0,-22 42 31,-21 0-31,0 0 16,0 1-16,0-1 0,0 21 15,0 0-15,0 1 16,0-22-16,0 0 0,21 0 16,0-21-16,0 21 15,1-21-15,-1 0 0,42 0 16,-42-21-16,128-42 15,-107 20 1,0 22-16,-21 0 0,64-64 16,-43 1-1,-42 63-15,0-1 16,0 44 0,-21 20-1,0-21-15,0 0 0,21 0 16,0 1-16,0 20 0,-21-21 0,21 0 15,0 22 1,0-22-16,0 0 0,0 0 16,21-21-16,0 0 0,21 0 15,-20 0-15,41 0 16,-21-21-16,-20 0 0,41 0 16,-42-1-16,0 1 0,1 0 0,-1 0 15,-21 0-15,0 0 0,0-22 16</inkml:trace>
  <inkml:trace contextRef="#ctx0" brushRef="#br0" timeOffset="58973.28">8043 11388 0,'-21'0'0,"42"0"0,-63-21 0,-22-1 15,43 22 1,0 0 0,21 43-16,0-22 0,0 21 15,21-42 1,43 21-16,-43-21 15,64 22-15</inkml:trace>
  <inkml:trace contextRef="#ctx0" brushRef="#br0" timeOffset="60162.17">8551 11515 0,'21'-21'16,"-42"42"-16,42-64 0,1 22 15,-22 0 1,-22 21-1,1 0 1,0 21-16,21 0 0,-21 1 0,0-1 16,0 42-16,21-42 0,0 22 15,0-22-15,0 0 0,0 21 16,0 1-16,0-1 0,0-21 16,0 22-16,21-22 15,42 21-15,-20-21 0,-1 0 16,85-21-16,-64 0 0,1 0 15,21 0-15,-22 0 0,22 0 16,126-42 0,-147 21-16,-22 0 0,22 0 15,-22-22-15,0 22 0,22-42 16,-43 41-16,0-126 16,-42 64-1,0 84-15,-64-43 16,-42 86-1,106-22-15,-106 85 16,42-22 0,64-41-16,0-22 15,-21 42-15,42 43 16,0-85 0,21 0-16,0-21 0,43 0 15,-43 0 1,21-21-16,0 0 0,-20 0 15,41-21-15,-42 20 16,0-20-16,22-21 0,-22 41 16,0-20-16,43-64 15,-43 64 1,-21 21-16,0 42 16,0 0-1,-21 0-15,21 0 0,0 22 16,-22-22-16,22 21 0,0 1 15,0-22-15,0 0 0,0 21 16,0-21-16,22 1 16,-1-22-16,0 0 15,42 0-15,22 0 16,-64-22-16,22 1 16,20-21-16,-42 21 0,0 0 15,22-1-15,-22-20 0,0 0 16,0-1-16,22-41 0,-22 20 15,0 22-15,0-64 16,-21 43-16,21-1 0,-21 22 16,0-22-1,-21 64-15,0 0 16,0 21-16,-22 85 16,43 21-1,0-84-15,0 84 16,0-85-16,22 21 15,-1-20-15,-21-22 0,42 42 16,-21-41-16,0-1 0,22 0 16,-22-21-16,21 0 15,64 21-15,-64-21 16,43 0-16,-43-21 16,1 21-16,20-42 0,-42 42 0,22-22 15,-1-20-15,-21 0 16,22-1-16,-43 1 15,0 21-15,0-43 0,0 43 16,0 0-16,-22 0 16,1 0-16,0 21 0,0 21 15,0 0-15,0 0 0,-1 43 16,22-43-16,0 0 0,0 0 16,0 22-16,0-22 0,0 21 15,22-21-15,20 0 16,-21-21-16,0 0 0,0 0 15,1 0-15,-1 0 0,21 0 16,-21 0-16,0 0 0,43-21 16,-43 0-16,21-42 15,-42 41-15,22 1 16,-22-21-16,0 0 0,-22 20 16</inkml:trace>
  <inkml:trace contextRef="#ctx0" brushRef="#br0" timeOffset="60371.05">10033 11240 0,'0'0'0,"-21"0"0,0 0 0,21 21 15,21-21 1,0 0-16,21 0 0,1 0 16,-1 0-16,21 0 0,43 0 15,-63 0-15,62 0 16,-62 0-16,-1 0 0,43 0 15,-64 0-15,0-21 16,-21-1-16,0 1 16</inkml:trace>
  <inkml:trace contextRef="#ctx0" brushRef="#br0" timeOffset="60924.73">12552 11070 0,'0'-21'15,"0"42"-15,-21-63 0,21 21 0,-22 0 16,22-1-16,0 1 0,0 0 0,0 0 15,0-43-15,0 43 16,0 0-16,0 0 0,0 0 16,-21 63-1,21-21 1,0 22-16,0-1 0,0 21 16,-21-20-16,21 20 0,-21 64 15,0-63-15,0-1 0,-1 43 16,-41 63-1,63-126-15,-21-22 0,0 21 16,21-21 0,0-42-1,0 0 1,0 0-16,0 0 0,0 0 16,0-64-16,0 43 15</inkml:trace>
  <inkml:trace contextRef="#ctx0" brushRef="#br0" timeOffset="61256.2">12234 11049 0,'-21'-42'16,"42"84"-16,-42-127 0,0 64 0,21-21 16,-21 21-16,21 0 0,0-1 15,0 1-15,0 0 0,21-21 16,0 21-16,0-1 0,64 1 16,-43 0-16,22 21 0,42 0 15,-43 0-15,1 0 0,41 21 16,-41 0-16,21 43 15,-64-43-15,0 21 0,-21 22 16,-21-22-16,-85 64 16,64-85-16,-1 22 15,-63 20-15,64-42 16,-43 22-16,43-43 0,21 21 16,-21-21-16,63 0 31,0 0-31,0 0 15,0-21-15,22 21 16,41-22-16,-41 22 0,-1 0 16,-21-21-16</inkml:trace>
  <inkml:trace contextRef="#ctx0" brushRef="#br0" timeOffset="61672.97">13039 11176 0,'-22'0'16,"1"0"-16,0 0 0,0 0 15,0 0-15,21-21 16,0 0-16,21-22 16,0 43-16,21-21 15,-20 21-15,83 0 16,-83 0-16,20 0 16,64 21-16,-85 1 15,42 41-15,-41-42 16,-22 22-16,0 20 0,0-42 15,0 43-15,0-43 16,-22 21-16,-20-21 16,42 1-16,-21-1 0,-21-21 15,42-21 1,0-1-16,0 1 16,0 0-16,21-21 0,0 21 15,-21-22-15,63-63 16,-41 85-16,62-106 15,-63 106 1,1 0-16,-1 21 0,21 0 16,0 0-1,-20 0-15,-1 0 16,0 0-16,0 0 0,0 0 16,0 0-16</inkml:trace>
  <inkml:trace contextRef="#ctx0" brushRef="#br0" timeOffset="62057.74">13991 11028 0,'21'0'0,"-21"-21"32,-21 21-17,0 0-15,0 0 16,0 21-16,-1 0 16,1 0-16,0 0 0,0 64 15,0 0 1,21-64-16,0 21 0,0 43 15,21-64-15,42 21 16,-41-42-16,41 0 16,-42 0-16,22 0 0,20-21 15,-42 0-15,22 0 0,20-21 16,-21-1 0,-20 22-16,-1-64 0,-21 64 15,0-21-15,0-43 0,0 64 16,-21-42-16,-1 41 15,-20 22-15,-21-21 16,41 21-16,1 0 0,-21 0 16,21 0-16,-22 0 0,1 43 15,42-22-15,0 42 16,0-42-16,21 1 16,0-1-16,1-21 0,147 21 15</inkml:trace>
  <inkml:trace contextRef="#ctx0" brushRef="#br0" timeOffset="63793.98">15007 11049 0,'0'-21'15,"0"42"-15,0-63 0,0 21 0,0-1 0,-21-20 16,0 21 0,-43 21-16,43 0 0,-127 63 15,127-41 1,-22 20-16,1 0 15,21 1-15,-64 62 16,64-20-16,21-64 16,0 0-16,0 22 0,85-1 15,-43-21 1,0-21-16,-20 0 0,41 0 16,-21 0-16,-20-21 0,83-42 15,-83 20-15,-1 1 16,0 21-16,0-22 0,43-105 15,-64 85-15,0 20 0,21-20 16,-21 21-16,21-22 0,-21-42 16,0 43-16,0 20 0,0-20 15,0 42-15,0 0 16,-21 42 0,0 0-16,-43 148 15,64-126 1,-21 20-16,21 22 0,0-43 15,0 64-15,0-64 16,0 1-16,0 41 16,0-41-16,0-1 0,42 0 15,-42-21-15,43 1 16,-22-22-16,21 0 0,43 0 16,42-43-1,-106 22-15,106-127 16,-106 84-1,0 43-15,-21-85 16,0 64 0,-21 42-1,0 0-15,21 21 0,-21 0 16,0 22-16,21-22 0,0 64 16,0 42-1,21-106 1,0 0-16,0 0 0,-21 0 15,21-21-15,0 21 0,22-21 0,-22 0 16,85 0 0,-85 0-16,0-21 0,21 0 0,-20 0 15,-1 0-15,21-43 16,-21 43-16,-21-21 0,21 21 16,-21-22-16,22 22 0,-22-42 15,0 84 16,-22 0-31,22 0 0,0 43 16,0-43-16,0 21 0,0 0 16,43 64-1,20-63 1,-42-22-16,64-21 16,-64 0-16,0 0 15,22-21-15,-22-1 16,21-20-16,1 21 15,-22-21-15,42-22 0,-42 22 16,22-1-16,-22 22 16,42-42-16,1 20 15,-43 22-15,0 0 0,0 21 0,1 0 16,-1 0 0,-21 21-1,0 0 1,0-42 31,0 0-32,-21 0 1,-1 21-16,1 0 0,0 0 16,0 0-16,0 0 0,0 0 0,-1 0 15,1 0-15,0 21 0,21 0 16,-42 0-16,21 1 15,21-1-15,0 42 0,0-42 16,0 1-16,0 41 0,0-21 16,0-20-16,42 41 15,-21-42-15,21 22 16,1-22-16,-22 0 0,106 0 16,-64-21-1,-20 0-15,-1 0 0,0-21 16,1 0-16,-22 0 0,42-64 15,1-21 1,-43 64-16,-21-64 16,0 64-1,0 20-15,-21 22 16,-21 43 0,20-22-16,22 0 15,0 43-15,0-43 16,0 63-16,0-62 15,0-1-15,0 0 0,0 0 16,0 0-16,22 0 0,-1-21 16,0 22-16,0-22 15,0 0-15,0 0 0,22 0 16,-22-22-16,0 1 0,0 0 16,0 0-16,1 0 0,41-43 15,-42 43-15,0-21 0,1-22 16,-22 43-16,21 0 0,-21-21 15,0 20-15,0 1 0,0 0 16,0 0-16,21 21 31,-21 21-31,21-21 0,-21 21 16,21 22-16,0 41 16,-21-63-16,0 22 15,0-1-15,0 0 0,0-20 16,0 20-16,0-21 0,0 0 15,0 22 1,0-22-16,22-21 0,-1 0 16,42 0-1,-42 0-15,1 0 0,20-43 16,-21 22-16,21-21 16,-20 21-16</inkml:trace>
  <inkml:trace contextRef="#ctx0" brushRef="#br0" timeOffset="65141.37">19113 11049 0,'0'0'15,"-21"21"1,21 0-16,21-21 16,1 0-16,41 0 15,-42-21-15,22 21 0,62-42 16,-41 21-16,-22 0 0,64-43 15,-64 22-15,43-43 16,-43 22-16,-20 20 0,20-84 16,-21 64-16,-21-1 15,0-20-15,0 41 0,0 1 16,-42 0-16,21 20 0,-1 22 16,-20 0-16,21 0 0,-21 0 15,-1 22-15,22 20 0,-21 0 16,21 43-16,-1-22 15,1 64-15,21-84 0,0 20 16,0 1-16,0 20 16,0-41-16,0-1 0,0 0 15,21 1-15,22-1 0,20 22 16,-20-22-16,20 0 16,-21-42-16,1 21 0,41-21 15,-41 0-15,-1 0 0,22-21 16,-43 0-16,42-64 15,-63 64-15,0-85 16,0 85-16,0-21 0,0 21 16,0-22-16,0 22 0,0 0 15,-21 21-15,0 0 16,21 21 0,0 0-1,0 1-15,0-1 0,21-21 16,0 21-16,22-21 15,-22 0-15,21 0 0,0 0 16,-20 0-16,-1 0 16,21 0-16,43-42 0,-64 20 15,21 1-15,-21 0 0,1 0 16,-1 0-16,21-22 16,-42 22-16,-21 42 31,0 1-31,0-1 0,-1 0 15,22 0-15,0 0 0,-21 0 16,21 1-16,0-1 0,0 0 16,0 0-16,21 0 0,1 0 15,-1-21-15,0 0 16,42 0-16,-20 0 0,-1 0 16,43 0-16,-43 0 0,-21-21 15,22 0-15,-22 0 0,21 21 16,0-64-16,-20 43 15,-1 0-15,0 0 0,0-21 16,-21 20-16,21-20 16,-21 21-16,21 21 0,-21 21 31,0 0-31,0 0 16,0 22-16,-21-22 0,21 0 15,-21 21-15,21-20 0,-21 105 16,21-64-16,0 1 0,0-1 15,0 1-15,0-1 0,0 85 16,0-84-16,0-1 0,0 85 16,0-84-16,0 21 15,-21-22-15,0 22 0,21-22 0,-43 64 16,22-63-16,0-1 16,0 1-16,0-22 0,-1 22 15,-41 41-15,42-62 16,-22 20-16,43-42 0,0 1 15,-21-22-15,0 0 16,21-22 0,-21 22-16,21-21 0,0-42 15,-21 20-15,0 1 0,21-64 16,-43-127 0,22 128-16,21 20 0,-21-211 15,21 190-15,0 21 16,21 0-16,21 1 0,1-1 0,41-42 15,-20 64-15,-22 20 0,1 22 16,20-21-16,-21 21 0,22-1 16,-22 22-16,-21 0 0,22 0 15,-43 22-15</inkml:trace>
  <inkml:trace contextRef="#ctx0" brushRef="#br0" timeOffset="67603.8">7853 13060 0,'0'0'0,"-21"21"0,-1-21 15,22 21-15,-21-21 0,21-21 16,0 0-16,21-21 16,1 20-16,-1-20 0,0-21 15,21 20-15,-21-20 0,64-43 16,-43 42-16,1 1 0,20-43 15,-63 64-15,0-22 16,0 43-16,-21 21 16,-21 0-16,-1 0 15,1 0-15,-21 21 0,20 0 0,1 22 16,-43-1-16,64 0 0,0-20 16,21 20-16,0 0 0,0-21 15,42 64-15,-21-43 0,106 85 16,-105-84-1,62 20-15,-63-20 0,22-22 16,-43 21-16,0-21 0,0 0 16,0 1-16,-21-22 15,-22 0-15,-20 0 16,42 0-16,-22 0 0,1-22 16,21 22-16,-85-84 15,64 41-15,20 22 0,1-21 0,-21 21 16,21-22-16,0 22 0,-1 0 15,1 21-15,0 0 16,21 21-16,0 0 0,0 1 16,0 20-16,0-21 0,0 21 0,42 22 15,-20-22-15,20-21 0,0 22 16,-21-22-16,128 42 16,-107-63-16,21 0 15,43 0-15,-63 0 0,20-21 16,-21 21-16,22-21 0,-22-21 15,22 21-15,20-43 0,-41 22 16,-1-1-16,-21 1 0,0 0 16,1-1-16,-22-84 15,-22 85-15,1 21 0,0 0 16,0 0-16,-21 21 16,20 0-16,1 0 0,-42 84 15,63-41-15,0-1 0,0 0 16,0 1-16,0-1 0,0 43 15,0-43-15,42 21 16,0-41-16,-20-1 0,41 21 16,-21-42-16,22 0 0,84-21 15,-106 0 1,64-22-16,-42 22 0,-22-21 16,43 0-16,-43-1 15,-21 22-15,0-21 0,-21 21 0,0-1 16,0-20-16,0 63 31,0 0-31,0 1 0,-21-1 0,21 21 16,0-21-16,-21 64 0,21-64 15,0 0-15,0 22 16,0-22-16,0 0 0,0 0 16,21-21-1,0 0-15,1-21 0,-1 0 16,0 0-16,42-43 15,-41 22-15,20-1 16,-42 22-16,21 0 0,0 0 16,0 21-16,1 0 15,-1 21 1,-21 0-16,0 0 0,21 1 16,0 20-16,0-21 0,22 21 15,-22-20-15,127 41 16,-85-63-1,-20 0-15,20 0 0,1 0 16,-1 0-16,64 0 0,-63-21 16,-22 0-16,64 0 0,-85-22 15,64-41 1,-64 62-16,-21-20 0,0 0 16,0 21-16,0-22 0,-42-20 15,20 42-15,-41-22 16,21 43-16,20 0 0,-20 0 15,-21 43-15,-1 20 16,22-42-16,-1 22 0,1 41 16,21-41-16,21 20 15,0-21-15,0-20 0,21 41 16,0-63-16,22 21 0,20 0 16,-42-21-16,22 0 15,20 0-15,-21-21 0,-20 21 16,62-63-16,-63 20 15,1 22-15,-1-21 0,0 0 16,0-85-16,-21 63 16,0 1-16,0 20 15,0-20-15,0-43 16,0 64-16,0 20 0,0 1 16,-21 42-1,21 1-15,-21-1 0,21 0 0,0 21 16,0 1-16,0 20 0,0-21 15,0 1-15,0 20 0,0 64 16,21-84-16,0-1 0,-21-21 16,21 0-16,0 0 0,43 22 15,-43-22-15,0-21 0,85 0 16,-85 0-16,0 0 16,22-21-16,-22 0 0,21-22 15,1 22-15,-22 0 16,21-43-16,-21 22 15,0 21-15,1-43 0,-1 64 16,0-21-16,0 21 16,-21 21-16,21-21 15,-21 22-15,0-1 0,0 0 0,0 0 16,0 0-16,0 0 0,0 1 16,0-1-16,21-21 15,1 21-15,-1-21 0,0 0 16,0 0-16,21 0 15,-20-21-15,-1 0 0,42-22 16,-42 22-16,22 0 16,-43 0-16,21-22 0,21 1 15,-42 21-15,21 0 16,1 21-16,-1 0 16,-21 21-16,0 0 15,0 0-15,21 0 0,-21 1 16,21-1-16,-21 0 0,21 0 15,-21 0-15,64 0 0,-43 1 16,21-1-16,128 0 0,-107-21 16,1 0-16,-1 0 15,1 0-15,-1 0 0,43 0 16,-64-21-16,43 0 16,-64-22-16,0 22 0,0 0 0,-21-21 15,0-1-15,0 1 0,0-22 16,-42 22-16,21 21 0,-21 0 15,20 21-15,1 0 0,-42 0 16,20 21-16,22 0 0,0 0 16,0 22-16,0-22 0,-22 42 15,22-20-15,21-1 16,-21 21-16,21-20 0,0-22 16,0 21-16,0 1 0,0-1 15,0 64-15,0-64 16,21 127-16,0-105 15,-21 42-15,0-22 16,0-20-16,0 63 16,0-64-16,0 1 0,-42 84 0,0-84 15,21-1-15,-22-21 16,22 1-16,-21-1 0,-64 43 16,85-85-16,-22 0 0,1-43 15,21 1-15,0-43 16,21 43-16,-21 0 0,-1-85 15,22 63-15,0-20 0,-21-86 16</inkml:trace>
  <inkml:trace contextRef="#ctx0" brushRef="#br0" timeOffset="67776.7">11536 12594 0,'0'0'0,"0"-21"0,21 21 62,0 0-46,0 0-16</inkml:trace>
  <inkml:trace contextRef="#ctx0" brushRef="#br0" timeOffset="68123.5">14118 12256 0,'0'0'0,"0"-43"0,0 22 15,0 0-15,-21-21 16,21 20-16,-21 22 0,0 0 16,-1 64-1,1-43-15,0 21 0,0 43 16,21-43-16,-21 64 16,21-63-16,-21 20 0,21 22 15,0-43-15,0 0 0,0 1 0,-22-1 16,22 0-16,0-20 0,0 20 15,0-21-15,0 0 0,0-42 32,0 0-32</inkml:trace>
  <inkml:trace contextRef="#ctx0" brushRef="#br0" timeOffset="70354.22">13906 12467 0,'0'0'0,"0"-42"0,22-22 0,-1 22 16,0 0-16,0-22 0,0 22 15,0 0-15,64-22 0,-43 43 0,1 0 16,63 21-16,-64 0 16,43 21-16,-22 0 15,-42 0-15,22 22 0,-22 20 16,-21-21-16,0 22 16,-21-22-16,-22-21 0,-20 43 15,-1-43-15,22 0 0,-22 0 16,22 1-16,-21-1 0,-64 0 15,105-21-15,-41 0 16,42 0 0,21 21-16,0 0 15,21-21-15,-21 21 0,42 1 16,-21-1-16,1 0 0,-1 0 16,63 43-16,-62-64 0,20 21 15,0 0-15,22 0 0,-22 0 16,127-21-16,-126 0 15,20 0-15,1 0 0,-22 0 16,22 0-16,41-21 0,-62 21 16,-1-21-16,22-21 15,-43 20-15,0 1 0,0 0 16,0-21-16,-21 21 0,0-85 16,0 85-16,0-1 0,0-20 15,0 21-15,-21 21 16,0 0-16,0 0 0,0 21 15,-1 0-15,1 0 0,0 22 16,0-1-16,21-21 0,-21 43 16,21-22-16,0-21 15,0 0-15,21 22 0,0-22 0,106 21 16,-85-42-16,22 0 16,-1 0-16,1 0 0,21 0 15,63 0-15,-85-21 0,64-21 16,-63 21-16,-1-1 15,-20 1-15,-1 0 0,21-21 0,-41 21 16,20-1-16,0-41 16,-21 42-16,-21-22 0,0 22 15,0 0-15,-21-42 16,0 41-16,0 22 16,0 0-16,0 0 0,-43 0 15,43 22-15,0-1 0,-43 21 16,43 0-16,-21 1 15,21-1-15,-1 0 0,-41 43 16,63-43-16,0 1 16,0-22-16,0 0 0,0 0 15,21-21-15,0 0 16,0 0-16,1 0 0,-1 0 16,63-63-16,-20 20 15,-43 1-15,21 21 16,1-21-16,-22 20 0,-21 1 15,21 0-15,-21 0 0,21 0 0,-21 42 32,0 0-32,0 0 0,-21 22 15,0-1-15,0 0 0,21 1 16,-21-1-16,-1 0 0,22 22 16,-21-1-16,21 1 0,-42 105 15,42-105-15,0 41 16,0-41-16,0-22 0,0 64 15,0-64-15,0-20 0,0 20 16,0-21-16,21-21 0,0 0 16,0 0-16,1 0 0,41-21 15,-42 0-15,0-22 16,22 1-16,-22 21 0,0-43 0,0 22 16,43-64-16,-43 43 0,0-1 15,21-20-15,-20-1 0,20 0 16,0-63-16,1 63 0,-22 22 15,21-43-15,-42 64 16,21-22-16,-21 43 0,0 0 16,-21 21-1,21 21 1,-21 0-16,0 0 0,-22 22 16,43-1-16,0-21 0,0 0 15,0 1-15,0-1 0,0 21 16,22-21-16,-1 0 0,0 1 15,0-22-15,0 0 0,43 0 16,-43 0-16,0-22 0,21 22 16,-20-21-16,-1 0 0,21-21 15,-21-1-15,0 22 0,22-63 16,-22 20 0,-21 43-16,0 0 15,0 0-15,0 42 31,-21 0-31,0 0 0,21 0 16,-22 0-16,22 22 0,0-22 16,0 0-16,0 43 0,0-43 15,0 21-15,43 0 16,-22-20-16,0-1 0,21 0 16,-20 0-16,-1-21 0,85 0 15,-64 0-15,-21 0 0,21-21 16,1 21-16,-1-21 0,22-43 15,-43 43-15,0-21 0,0 21 16,21-22-16,-20-41 16,-22 62-16,0 1 15,0 0-15,-22 21 0,1 0 16,0 0-16,0 0 0,0 0 0,-64 64 16,64-43-16,21 0 15,0 0-15,0 0 0,0 0 16,0 22-16,0-22 15,21 0-15,0 0 0,0 0 16,64 22-16,-64-43 16,0 21-16,22-21 0,-1 0 15,0 0-15,1 0 0,41-42 16,-41 20-16,-22 1 0,21 0 16,-21 0-16,22 0 0,-1-43 15,-42 43-15,0 0 0,0-21 16,0 20-16,-21 22 15,0 0 1,21 22-16,-21-1 0,21 0 0,0 0 16,0 0-16,0 0 0,0 22 15,0-22-15,0 0 0,0 0 16,0 0-16,21 22 16,-21-22-1,0-42 16,21 21 16,0 0-31,0 21-16,0-21 16,1 0-16,-1 0 0,0 0 15,21 0-15,-21 0 0,43 0 16,-43-21-16,21 21 0,-20-21 15,20-1-15,0 1 0,22-42 16,-43 42-16,0-22 0,21 1 16,-20 0-16,-1-1 0,42-105 15,-42 85-15,-21 20 16,0 1-16,0 0 0,0-1 16,0-20-16,-21 84 15,0 21 1,21-21-16,-21 22 0,21-1 15,-21 0-15,21 22 0,0-22 0,0 1 16,0-1-16,0 0 0,0 1 16,0 84-1,0-106-15,21 21 0,0-21 0,0 0 16,0 1-16,22-1 16,-22-21-16,0 0 0,0 0 15,0 0-15,1 0 0,20-21 16,-21-1-16,0 1 0,0-21 15,1 21-15,-1-64 16</inkml:trace>
  <inkml:trace contextRef="#ctx0" brushRef="#br0" timeOffset="70556.11">18563 12340 0,'-21'0'0,"42"0"0,-21 0 31,42 0-31,-20 0 16,-1 0-16,21 0 0,0 0 16,1 0-16,-22 0 0,21 0 0,1 0 15,-22 0-15,0 0 0,0 0 16,21 0-16,-20 0 16,-1 0-16,0 0 0,21 0 15</inkml:trace>
  <inkml:trace contextRef="#ctx0" brushRef="#br0" timeOffset="70752.99">19600 12679 0,'0'0'0,"-21"0"16,0 0 62,0 0-78,0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4:36:56.7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4551 360 0,'0'-21'16,"21"-22"0,-21 22-16,0 0 15,0 0-15,0 0 16,0 0-16,0-1 15,0 1 1,0 42 15,-21 1-31,0-22 16,21 42-16,-22-21 0,1 0 16,21 22-16,-21-22 0,0 21 0,21 0 15,-21 1-15,0-1 0,21 0 16,-22 1-16,22 20 0,-21-20 0,0-1 15,21 21-15,-21-20 0,0 20 16,21-20-16,-21-1 0,21 0 16,0 1-16,-22-22 0,22 21 0,0-21 15,-21 0-15,21 1 0,0-1 16,0 0-16,0-42 47,21-22-47,1 22 15,-1-21-15,-21 0 0,0-1 0,21 1 16</inkml:trace>
  <inkml:trace contextRef="#ctx0" brushRef="#br0" timeOffset="374.67">4360 381 0,'0'0'0,"0"-21"0,0 0 15,0 0-15,0-1 0,0 1 0,0 0 16,0 0-16,0 0 16,21 0-16,22-1 0,-22 1 0,21 0 15,1 0-15,-1 21 0,0 0 16,22 0-16,-22 0 0,22 0 0,-1 0 16,-21 21-16,1 21 0,20-20 15,-20 20-15,-1 0 0,-21 1 0,21-1 16,-20 21-16,-1-20 15,0 20-15,-21-20 0,0 20 0,0-21 0,0 22 16,0-22-16,0 22 16,-21-22-16,21 0 0,-21 1 0,-1-1 15,1-21-15,0 0 0,0 1 16,21-1-16,0 0 0,-21 0 0,0-21 16,21-21 15,0 0-31,0 0 0,0-1 15,0 1-15,-22-21 0,22 21 0,-21 0 16</inkml:trace>
  <inkml:trace contextRef="#ctx0" brushRef="#br0" timeOffset="606.17">4445 720 0,'-21'0'0,"42"0"0,-63 0 16,20 0-16,44 0 15,-1 0 1,0 0-16,21 0 0,1 0 16,-1 0-16,21 0 0,-20 0 0,20 0 15,1-21-15,-1 21 0,-20 0 16,20 0-16,-21-22 0,1 22 0,-22-21 16,21 21-16,-21 0 15,1 0-15,-1-21 0,-21 0 16,21 21-16</inkml:trace>
  <inkml:trace contextRef="#ctx0" brushRef="#br0" timeOffset="906.12">5588 254 0,'0'-21'0,"-21"21"31,21 21-15,-21 0-16,21 22 16,0-22-16,-22 21 0,22 22 0,0-22 15,0 0-15,0 22 0,-21-22 16,21 22-16,-21-1 0,21 1 0,0-22 16,-21 21-16,21-20 0,-21-1 15,21 0-15,-21 1 0,21-22 0,0 21 16,0-21-16,0 1 0,0-1 15,0-42 1,21-1 0,-21 1-16,21 0 0,-21 0 0,21-21 15</inkml:trace>
  <inkml:trace contextRef="#ctx0" brushRef="#br0" timeOffset="1227.23">5461 487 0,'0'0'0,"-21"-42"0,0 20 0,21 1 15,0 0-15,-22 0 0,22 0 0,0-22 16,0 22-16,0 0 0,0 0 16,22 21-16,-1-21 0,0 0 0,21-1 15,1 22-15,-1 0 0,0 0 16,1 0-16,20 0 0,-21 0 16,1 22-16,-1 20 0,-21-21 0,22 21 15,-43-20-15,0 20 0,0 0 16,0 1-16,-22-1 0,-20-21 15,0 21-15,-1-20 0,1 20 0,-21-21 16,20 0-16,1 0 0,0 1 16,-1-22-16,1 21 0,21 0 0,0-21 15,-1 0-15,1 0 16,42 0 0,1 0-16,-1 0 15,21 0-15,-21-21 0,43 0 0,-22-1 16,22 1-16</inkml:trace>
  <inkml:trace contextRef="#ctx0" brushRef="#br0" timeOffset="1498.2">6392 296 0,'0'0'16,"0"-21"-16,21 0 0,-21 0 0,0 0 16,0 0-16,0-1 0,-21 22 31,21 22-31,-21-1 15,21 21-15,0 0 0,-21 1 16,21-1-16,-21 0 0,21 22 0,0-22 16,-21 1-16,-1-1 0,22 0 15,-21 1-15,0-1 0,21 0 16,0 1-16,0-1 0,0-21 16,0 0-16,0 22 0,0-22 15,0 0-15,0-42 31,21 0-31,-21-1 16</inkml:trace>
  <inkml:trace contextRef="#ctx0" brushRef="#br0" timeOffset="1763.02">5927 889 0,'0'0'0,"-43"21"0,1 0 16,21 22-16,0-22 0,21 0 0,0 21 15,0-20-15,0-1 0,21 0 16,0 0-16,21 0 0,1 0 0,-1 1 16,21-22-16,-20 0 0,20 0 15,-20 0-15,20 0 0,-21 0 0,22 0 16,-22-22-16,22 22 0,-22-21 16,0 21-16,1-21 0,-22 0 0,21 0 15,-21 0-15,1-1 0,-22 1 16,0 0-16,0 0 0,0 0 0,0 0 15,0-22-15,0 22 0,0 0 16,-22-21-16,1 20 0,0-20 16</inkml:trace>
  <inkml:trace contextRef="#ctx0" brushRef="#br0" timeOffset="2039.06">6075 148 0,'0'0'0,"-21"0"0,-1-42 31,22 21-31,22 0 16,-1 21-16,0 0 0,21-22 0,1 1 15,-1 21-15,0-21 0,22 21 16,-1 0-16,-20 0 0,-1 0 16,21 0-16,-20 0 0,-22 0 15,0 0-15,21 0 0,-20 0 16,-1 0 31,0 21-32,0-21-15</inkml:trace>
  <inkml:trace contextRef="#ctx0" brushRef="#br0" timeOffset="2490.29">8276 254 0,'0'0'0,"-21"0"0,21-21 0,-21 21 16,21-21-16,0 0 15,21 21-15,0 0 16,21-22-16,-20 22 0,41 0 15,1-21-15,-1 0 0,22 21 0,-1 0 16,1 0-16,0-21 0,-1 21 16,1 0-16,-21 0 0,-1 0 0,-21 0 15,1 0-15,-22 0 16,0 0-16,0 0 0,-42 0 16,0 0-1,-21 0-15,20 0 0,-20 0 0,-21 0 16,20 0-16,1 0 0,0 0 15,20 0-15,-20 0 0</inkml:trace>
  <inkml:trace contextRef="#ctx0" brushRef="#br0" timeOffset="2714.99">8805 148 0,'-21'21'0,"42"-42"0,-42 64 0,21-22 0,-21 21 16,21-21-16,-21 22 0,0-1 15,21 0-15,0 1 0,-22-1 16,1 0-16,21 22 0,-21-22 15,0 22-15,21-1 0,-21 1 0,0-22 16,21 21-16,0 1 0,-22-22 16,1 1-16,21-22 0,-21 21 0,21-21 15,0 0-15,0 1 0,21-22 32,0 0-32,1-22 0,-1 1 15,0 0-15,0-21 0</inkml:trace>
  <inkml:trace contextRef="#ctx0" brushRef="#br0" timeOffset="3091.26">8996 783 0,'0'0'0,"0"21"16,0 1 0,21-22-16,0 0 15,0 0-15,0 0 0,1 0 16,-1 0-16,0 0 0,0 0 15,21-22-15,-20 22 0,20-21 0,-21 0 16,0 0-16,0 21 0,22-21 16,-43 0-16,21-1 0,-21 1 15,21 0-15,-21 0 0,0 0 0,0 0 16,-21 21 0,0 0-16,0 0 0,-22 0 0,22 21 15,-21 0-15,21-21 0,-22 42 16,22-21-16,-21 1 0,21 20 0,-1 0 15,1 1-15,0-22 0,0 21 16,21 0-16,0 1 0,0-22 0,0 21 16,0-21-16,0 1 0,0-1 15,0 0-15,21 0 0,0 0 0,0-21 16,1 0-16,-1 21 0,21-21 16,-21 0-16,22 0 0,-1 0 0,-21-21 15,43 0-15,-22 0 0,0 0 16</inkml:trace>
  <inkml:trace contextRef="#ctx0" brushRef="#br0" timeOffset="3481.98">9885 783 0,'0'0'16,"42"-21"-16,-21-21 0,22-1 0,-22 22 15,-21 0-15,0-64 16,-21 85-16,-1 0 16,1 0-16,0 0 0,-21 0 0,21 22 15,-22-1-15,22 0 0,-21 0 16,21 0-16,-1 0 0,1 1 15,0 20-15,21-21 0,0 0 0,0 22 16,0-22-16,0 0 0,0 0 16,21 0-16,0 0 0,22-21 15,-22 22-15,21-1 0,-21-21 0,22 21 16,-22-21-16,0 21 0,21-21 16,-20 21-16,-1-21 0,-21 21 15,0 1-15,0-1 16,-21-21-16,-1 0 0,-20 21 0,0-21 15,21 0-15,-43 0 0,22 0 16,-1 0-16,1 0 0,0 0 0,21 0 16,-22 0-16,22 0 0,0 0 0,0 0 15,0 0-15,21 21 47,21-21-47,0 0 0,0 0 0,0 0 16,22 0-16,-22-21 0,21 0 15</inkml:trace>
  <inkml:trace contextRef="#ctx0" brushRef="#br0" timeOffset="3794.99">10604 423 0,'0'0'0,"0"-42"0,0 0 15,0-1-15,0 22 0,0 0 0,0 0 16,-21 0-16,21 0 0,-21-1 15,0 22 1,21 22-16,-21-1 0,0 0 16,21 21-16,0 1 0,-22-1 0,1 0 15,21 22-15,-21-22 0,21 22 16,-21-1-16,0 1 0,0-22 0,21 21 16,0 1-16,-22-22 0,22 22 15,-21-22-15,21 0 0,0-20 0,0 20 16,0-21-16,0 0 0,0 0 15,21-21-15,1 0 16,-1 0-16,0 0 0,0 0 16,0-21-16,0 0 0,1 0 15,-1 0-15,0-22 0,0 1 0,0 21 16</inkml:trace>
  <inkml:trace contextRef="#ctx0" brushRef="#br0" timeOffset="4022.94">10329 677 0,'0'0'0,"-21"0"0,0 0 0,0 0 16,42 0-1,0 0-15,0 0 16,0-21-16,1 21 0,20 0 0,-21 0 16,21-21-16,1 21 0,-22 0 15,0 0-15,21 0 0,-20 0 0,-1 0 16,0-21-16,0 21 15,-21-21 1,21 21 0</inkml:trace>
  <inkml:trace contextRef="#ctx0" brushRef="#br0" timeOffset="5163">12319 275 0,'-21'0'15,"21"-21"-15,0 0 16,0 0 0,-21 21-16,21-21 15,0-1 1,0 1 0,0 0-1,0 0 1,0 0-1,0 0 1,0-1 15,21 22-15,0 0 15,-21 22-15,21 20-16,0-21 0,-21 21 0,21 1 15,1-1-15,-1 22 0,0-22 16,-21 21-16,21-20 0,0 20 0,0-20 16,1 20-16,-22 1 0,0-22 15,0 0-15,21 22 0,-21-22 0,0 0 16,0-20-16,0 20 0,0-21 16,0 0-16,0 0 0,0 1 15,0-44 16,0 1-31,0 0 16,0 0-16,0 0 0,0-22 16,0 22-16,0-21 0,0 0 0,0-1 15,21 1-15</inkml:trace>
  <inkml:trace contextRef="#ctx0" brushRef="#br0" timeOffset="5422.38">13102 0 0,'0'0'0,"21"0"0,-42 0 47,0 0-47,0 0 0,0 21 16,-22 43-16,22-1 0,0-20 16,-21 20-16,20 1 0,1-1 0,0 1 15,0-1-15,0-21 0,0 22 0,-1-22 16,1 1-16,0-1 0,0-21 15,21 21-15,0-20 0,0-1 0,0 0 16,0 0-16,21-42 31,21 21-31,-20-21 0,-1 0 16</inkml:trace>
  <inkml:trace contextRef="#ctx0" brushRef="#br0" timeOffset="6410.34">13610 635 0,'0'0'0,"21"-21"16,-21 0-16,21 21 0,-21-21 15,0-1-15,22 22 0,-22-21 16,0 0-16,0 0 0,0-21 0,0 20 16,0 1-16,0-21 0,0 21 0,-22 0 15,1-1-15,21 1 16,-21 21-16,0 0 0,0 0 15,0 0-15,-1 0 0,-20 21 16,21 1-16,0-1 0,-22 21 0,1 0 16,21-20-16,-21 20 0,20 0 15,1 1-15,-21-22 0,21 21 0,0 0 16,21-20-16,0 20 0,-22 0 16,22-21-16,0 1 0,0-1 0,0 0 15,22 0-15,-1-21 0,0 0 16,21 0-16,-21 0 0,22 0 15,-1 0-15,0 0 0,-20-21 16,20-21-16,0 20 0,1-20 0,-22 21 16,21-21-16,-21-1 0,22-20 0,-22 20 15,0 1-15,0-21 0,-21 20 16,0 1-16,21 0 0,-21-1 0,0 22 16,0 0-16,0 0 0,0 42 31,-21 21-31,0 1 0,0-22 15,21 42-15,0-20 0,-21-1 0,21 0 16,0 1-16,-22-1 0,22 0 16,0 1-16,0-22 0,0 21 15,0 0-15,22-20 0,-1-1 16,0 0-16,0 0 0,0-21 0,0 0 16,1 0-16,20 0 0,-21 0 15,21-21-15,-20-21 0,20 20 0,0 1 16,1-21-16,-1 0 0,0-1 15,-21 1-15,22 0 0,-22-22 0,0 22 16,0-22-16,0 1 0,1 20 16,-22-20-16,0 21 0,0 20 0,0-20 15,0 21-15,0 0 0,0 0 16,0-1-16,0 44 16,-22-1-16,1 0 15,0 21-15,21 1 0,-21 20 16,0-21-16,21 1 0,-21 20 0,21-20 15,0 20-15,0-21 0,0 1 16,0-1-16,0 0 0,0 1 0,0-1 16,21 0-16,-21-20 0,21-1 15,21 0-15,-21 0 0,1-21 0,20 0 16,-21 0-16,21 0 0,1 0 16,-22-21-16,21 0 0,-21 0 0,22-1 15,-22 1-15,21-21 0,-21 0 16,1 20-16,-1-20 0,0 0 15,-21 21-15,0-1 0,0 1 16,21 0-16,-21 0 0,0 42 31,-21-21-31,21 21 0,-21 0 0,21 22 16,0-22-16,0 0 0,0 0 0,0 22 16,0-22-16,0 0 0,0 0 15,0 0-15,0 0 0,0 1 0,21-1 16,0-21-16,0 0 15,0 0-15,1 0 16,-1-21-16,0 21 0,-21-43 16,21 22-16,-21 0 0,21-21 15,-21 20-15</inkml:trace>
  <inkml:trace contextRef="#ctx0" brushRef="#br0" timeOffset="6578.71">14838 254 0,'0'0'0,"-21"0"0,-1 0 16,1-21-16,21 42 31,0 0-15,0 0-16,21-21 0,1 22 16,-1-22-16,-21 21 0,21-21 15</inkml:trace>
  <inkml:trace contextRef="#ctx0" brushRef="#br0" timeOffset="7170.92">15769 656 0,'21'0'0,"-42"0"0,42-21 0,-21 0 0,0 0 15,0 0-15,0-1 0,0 1 16,0 0-16,0 0 0,0 0 0,0 0 15,0-22-15,-21 22 0,0 21 16,0-21-16,21 0 0,-21 21 16,-1 0-16,1 0 0,-21 0 15,21 0-15,-22 0 0,22 21 0,-21 0 16,0 0-16,-1 0 0,1 22 16,0-22-16,-1 0 0,1 21 0,0-20 15,20 20-15,-20-21 0,21 21 0,21-20 16,0 20-16,0-21 0,0 21 15,0-20-15,0-1 0,21 0 0,21-21 16,-20 21-16,20-21 0,0 0 16,1 0-16,-1 0 0,0 0 0,1-21 15,-1 0-15,0 0 16,1-1-16,-1 1 0,0-21 0,1 0 16,-22-1-16,21 1 0,-21 0 15,0-22-15,1 1 0,-22-1 0,0 1 16,21-1-16,-21 1 0,0-1 15,0 22-15,0-22 0,0 43 0,-21 21 47,-1 42-47,22 1 16,0 20-16,-21 1 0,21-1 16,-21-20-16,21 20 0,0 1 0,0-22 15,0 0-15,0 1 16,0 20-16,0-42 0,0 22 0,0-1 15,0-21-15,0 21 0,21-20 16,0-1-16,1 0 0,-1-21 0,-21 21 16,21-21-16,0 0 0,0 0 15,0 0-15,1-21 0,20 21 0,-21-21 16</inkml:trace>
  <inkml:trace contextRef="#ctx0" brushRef="#br0" timeOffset="7690.97">16743 487 0,'0'0'0,"0"-21"15,0-22-15,0 22 0,0-21 0,0 21 16,-21 0-16,-1-1 0,1-20 16,0 42-16,0-21 0,0 0 0,0 21 15,-22 0-15,22 0 0,-21 0 16,-1 0-16,1 21 0,0 0 0,21 0 15,-22 22-15,1-22 0,0 21 0,20 0 16,-20 1-16,21-1 0,0 0 16,0-20-16,-1 20 0,22 0 0,0 1 15,0-1-15,0-21 16,0 21-16,0-20 0,0-1 0,22 0 16,-1 0-16,0 0 0,21-21 15,-21 0-15,1 0 0,20 0 0,0 0 16,-21-21-16,22 0 0,-1-21 15,-21 20-15,22 1 0,-22-21 0,21 0 16,-21-1-16,22 1 0,-22 0 16,0-1-16,0 1 0,-21 0 0,0 20 15,0 1-15,0 0 0,0 42 32,-21 0-32,0 1 15,21-1-15,0 21 0,-21-21 16,21 22-16,-22-22 0,22 21 0,0-21 15,0 0-15,0 22 0,0-22 16,0 0-16,0 0 0,0 0 16,22 1-16,-1-1 0,0-21 0,0 0 15,0 0-15,0 0 0,1 0 16,20 0-16,-21 0 0,0-21 0,22 21 16,-22-22-16</inkml:trace>
  <inkml:trace contextRef="#ctx0" brushRef="#br0" timeOffset="7986.97">17166 85 0,'-21'-85'15,"42"170"-15,-63-170 0,21 85 16,-1 0 0,1 0-1,0 0-15,21 21 0,0 43 16,0-1-16,0-20 0,0 20 15,-21 1-15,21-22 0,0 21 0,0 1 16,0-22-16,0 1 0,0-1 16,-21 0-16,21 1 0,0-1 0,0-21 15,0 0-15,0 22 16,0-22-16,0 0 0,21-21 31,0 0-31,0 0 0,0-21 0,1 0 16,-1-1-16,0 1 0,21 0 15,-21 21-15</inkml:trace>
  <inkml:trace contextRef="#ctx0" brushRef="#br0" timeOffset="8247.23">17526 466 0,'0'0'0,"0"-21"0,0-22 31,0 64-15,-21 1-1,0-1-15,-1 0 0,22 21 16,-21-21-16,0 1 0,21-1 0,-21 21 16,21-21-16,-21 0 0,21 1 15,-21-1-15,21 0 0,0 0 16,0 0-16,0 0 16,42-21-1,-21 0-15,0 0 0,0 0 16,22-21-16,-22 21 0,0-21 0,21 0 15,1 21-15,-22-21 16</inkml:trace>
  <inkml:trace contextRef="#ctx0" brushRef="#br0" timeOffset="9007.31">17949 508 0,'0'0'0,"0"-21"0,21 21 16,-21-21-16,22 21 0,-22-21 16,-22 21 15,1 0-31,0 21 15,0 0-15,0 0 0,21 0 16,-21 0-16,21 1 0,-22-1 0,22 0 16,0 0-16,0 0 15,-21 0-15,21 1 0,0-1 16,0 0-16,0 0 0,21-21 16,1 0-1,-1 0 1,0 0-16,-21-21 15,0 0-15,0 0 0,0-1 16,0 1-16,0-21 0,21 21 16,-21 0-16,21-1 0,-21-20 15,0 21-15,21 0 0,1 0 0,-1-1 16,0 1-16,0 0 0,0 21 16,0-21-16,1 21 0,-1 0 0,0 0 15,21 0-15,-21 0 0,1 0 16,-1 21-16,21 0 0,-21 0 15,0 1-15,-21-1 0,22 0 0,-22 0 16,0 0-16,0 0 0,0 22 16,0-22-16,0 0 0,0 0 0,0 0 15,0 1-15,-22-1 0,1 0 16,21 0-16,-21-21 0,0 21 16,0-21-1,0 0 1,21-21-1,0 0-15,0 0 0,0 0 16,21-1-16,0 1 16,0 0-16,0-21 0,22-1 0,-22 1 15,21 0-15,0-1 0,22 1 16,-1 21-16,-20-21 0,20 20 0,-20-20 16,-1 42-16,21 0 0,-41 0 15,20 0-15,-21 0 0,21 21 0,-20 0 16,-1 22-16,-21-22 0,0 21 15,0 1-15,0-1 0,0 0 0,0 1 16,-21-1-16,-1 0 0,1 1 16,0-1-16,0-21 0,0 21 15,0-20-15,-1-1 0,1 0 16,0 0-16,0 0 0,21-42 47,0 0-47,0 0 0,0 0 15,0-22-15,0 22 0,0 0 16,0-21-16,0 20 0</inkml:trace>
  <inkml:trace contextRef="#ctx0" brushRef="#br0" timeOffset="9230.03">18055 42 0,'-42'0'16,"84"0"-16,-105 0 0,41 0 0,22-21 0,-21 21 16,21 21 46,-21-21-62,0 0 16,0 0-16,0 0 0,-1 0 0</inkml:trace>
  <inkml:trace contextRef="#ctx0" brushRef="#br0" timeOffset="9474.43">16827 275 0,'0'0'0,"-21"0"0,21 21 16,21-21-1,1 0-15,-1 0 0,21 22 16,-21-22-16,22 0 0,-1 0 0,-21 0 16,21 0-16,1 0 0,-22 0 15,21 0-15,1 0 0,-22 0 0,0 0 16,0 0-16,0 0 0,-42 0 31,-21 0-15,-1 0-16</inkml:trace>
  <inkml:trace contextRef="#ctx0" brushRef="#br0" timeOffset="10270.4">4233 1588 0,'0'0'0,"-42"21"0,0-21 16,-1 0-16,1 0 0,21 21 15,-22-21-15,22 0 0,-21 0 0,21 21 16,0-21-16,-1 0 16,22 21-1,22-21-15,-1 0 0,21 0 16,22 0-16,-1 0 0,43 0 0,0 0 16,0 0-16,42 0 15,0 0-15,0 0 0,0 0 0,0 0 16,1 0-16,20 0 0,-21 0 15,0 0-15,0 0 0,1 0 0,-22-21 16,0 21-16,0 0 0,-22 0 16,1 0-16,-21 0 0,0 0 0,-22 0 15,-21 0-15,22 0 0,-43 0 16,21 0-16,-20 0 0,-1 0 0,-21-21 16,21 21-1,0 0 16,0 0 1,0-21-32,1 21 0</inkml:trace>
  <inkml:trace contextRef="#ctx0" brushRef="#br0" timeOffset="10830.03">8848 1566 0,'-64'0'15,"128"0"-15,-170 0 0,42 0 0,22 0 0,0 0 16,20 0-16,-20 0 0,21 0 15,0 0-15,42 0 32,21 0-32,1 0 15,20 0-15,1 0 0,20 0 16,22 0-16,-21 0 0,42 0 0,-21 0 16,-1 0-16,22 0 0,0 0 15,0 0-15,0 0 0,-21 0 0,21 0 16,-42 0-16,21 0 0,-43 0 15,1 0-15,-1-21 0,-20 21 16,-1 0-16,-21 0 0,0 0 0,0 0 16,1 0 15,-1 0-15,-21-21-16,21 21 0,21-21 15</inkml:trace>
  <inkml:trace contextRef="#ctx0" brushRef="#br0" timeOffset="11710.18">13229 1376 0,'0'0'0,"-63"0"0,-234 0 31,255-21-31,-22 21 0,22 0 0,0 0 15,-1 0-15,1 0 16,0 0-16,-1 0 0,22 0 0,-21 0 16,21 0-16,0 0 0,42 0 47,21 0-47,0 0 0,-20 0 15,41 0-15,-21 0 0,22 0 0,-1 0 16,22 0-16,0 0 0,-1 0 15,22 0-15,0 0 0,0 0 0,0 0 16,0 0-16,21 0 0,0 0 16,0 0-16,21 0 0,0 0 15,0 0-15,0 0 0,22 0 16,-1 0-16,21 0 0,-20 0 0,-1 0 16,-21 21-16,22-21 0,-1 0 15,0 0-15,1 0 0,-22 0 0,21 0 16,-21 0-16,0 0 0,1 0 15,-22 0-15,21 0 0,-21 0 0,0 0 16,-21 0-16,-1 0 0,1 0 16,0 0-16,-21 0 0,-22 0 0,22 0 15,-22 0-15,1 0 0,-1 0 16,-20 0-16,-1 0 0,0 0 0,-20 0 16,20 0-16,-21 0 0,-21-21 15,21 21-15,0 0 31</inkml:trace>
  <inkml:trace contextRef="#ctx0" brushRef="#br0" timeOffset="11856.05">18605 1355 0,'-21'0'16,"0"0"47,21 21-63,-21-21 0,0 0 15,0 0-15,-1 0 16,-20 0-16,21 0 0,-21 0 0</inkml:trace>
  <inkml:trace contextRef="#ctx0" brushRef="#br0" timeOffset="16690.24">1058 2244 0,'-21'0'203,"21"-21"-109,-21 21-79,0 0 16,0-22-15,-1 22 31,44 0 15,-1 0-62,0 0 0,0 0 16,21 0-16,1 0 0,-1 0 16,0 0-16,22 0 0,-1 0 15,1 0-15,21 0 0,-22 0 0,1 0 16,20 0-16,-20 0 16,-1 0-16,-20 0 0,-1 0 0,0 0 0,1 0 15,-22 0-15,0-21 16,0 21-16,0 0 0,0 0 15,-42 0 17,0 0-17,0 0-15,0 0 0,-22 0 16,1 0-16,0 21 0,-1 1 16,1-22-16</inkml:trace>
  <inkml:trace contextRef="#ctx0" brushRef="#br0" timeOffset="17050.98">1418 2350 0,'-21'0'0,"21"-22"16,-21 22-16,0-21 16,-1 21-16,22-21 15,-21 21-15,0 0 16,21 21-1,0 0-15,0 1 0,0-1 0,-21 21 16,21 0-16,-21-20 0,21 20 16,0 21-16,0-20 0,0-1 15,-21 0-15,-1 1 0,22-1 16,-21 0-16,21-20 0,0 20 16,0-21-16,-21 0 0,21 22 0,0-22 15,-21 0-15,21 0 16,21-21 31,0-21-47,0 0 15,1 0-15,-1-1 0,0-20 16,0 21-16</inkml:trace>
  <inkml:trace contextRef="#ctx0" brushRef="#br0" timeOffset="18158.91">1672 2498 0,'0'0'0,"21"-21"0,-21-1 16,21 1-16,1 21 16,-22 21-1,0 1 1,0-1-16,0 0 0,-22 21 16,22 1-16,-21-22 0,21 21 0,0 0 15,-21 1-15,21-1 0,-21 0 16,0 1-16,21-22 0,0 21 15,0-21-15,0 1 0,0-1 16,0 0-16,0 0 0,21-21 31,0 0-15,0-21-16,0 0 0,1 0 0,-22-1 16,21 1-16,0 0 0,0-21 15,0 21-15,0-22 0,1 1 0,-1 0 16,-21 20-16,21-20 0,0 21 15,-21 0-15,21 0 0,-21-1 16,0 1-16,21 21 16,1 0-1,-22 21-15,0 1 0,21-1 16,-21 21-16,0-21 0,0 0 16,0 22-16,0-22 0,0 21 0,0-21 15,0 1-15,0-1 0,0 21 16,21-21-16,-21 0 15,0 1-15,21-22 0,0 21 16,0-21-16,1 0 16,-1 0-16,0-21 0,0-1 15,0 22-15,0-21 0,-21 0 16,22-21-16,-1 21 0,0-1 16,-21-20-16,0 0 0,21 21 0,-21-22 15,21 1-15,-21 21 0,0-22 16,0 22-16,0 0 0,0 0 15,0 0 1,0 42-16,0 0 16,0 0-16,0 0 0,0 1 15,0 20-15,0 0 0,0-21 0,0 22 16,0-22-16,0 21 0,0-21 16,0 22-16,21-22 0,-21 0 15,22 0-15,-22 0 0,21 1 0,0-22 16,0 0-16,-21 21 0,21-21 15,0 0-15,1 0 0,-1 0 16,21-21-16,-21-1 0,0 22 16,1-21-16,20 0 0,-21-21 0,0 21 15,0-22-15,1 22 0,-1-21 16,0-1-16,0 22 0,-21-21 0,21 21 16,-21-22-16,21 22 0,-21 0 15,0 0-15,22 21 16,-22 21-1,0 0-15,0 0 0,0 22 0,0-22 16,0 21-16,0-21 0,0 22 16,0-1-16,21-21 0,-21 22 15,0-22-15,0 0 0,21 21 16,0-21-16,0 1 0,0-1 16,1-21-16,-1 0 0,0 0 15,21 0-15,-21 0 0,1 0 0,20 0 16,-21 0-16,21-21 0,-20-1 15,-1 1-15,21 0 0,-21 0 0,-21-21 16,0-1-16,0 22 0,0-21 16,0-1-16,0-20 0,0 21 0,-21-1 15,0 1-15,0 0 0,0-1 16,-22 22-16,22 0 0,0 0 16,0 21-16,-22 0 0,22 0 15,0 0-15,0 21 0,0 0 0,0 21 0,-1 1 16,1-22-16,0 21 15,21 22-15,-21-43 0,21 21 0,0 1 16,0-1-16,0-21 0,0 21 16,0-20-16,0-1 0,21-21 15,0 0-15</inkml:trace>
  <inkml:trace contextRef="#ctx0" brushRef="#br0" timeOffset="18646.23">4805 2117 0,'0'0'0,"-43"0"16,22 0-16,0-21 15,42 21 1,22 0 0,-1 0-16,0 0 0,22 0 15,-1 0-15,22 0 0,-22 0 0,22 0 16,0 0-16,-22 0 0,22 0 16,-22 0-16,-20 0 0,20 0 0,-20 0 15,-22 0-15,0 0 0,-42 0 31,0 0-31,-22 0 0,22 0 16,-21 0-16,-1 0 0,1 0 16,21 0-16,-21 0 0</inkml:trace>
  <inkml:trace contextRef="#ctx0" brushRef="#br0" timeOffset="18923.97">5186 2096 0,'0'21'15,"0"0"1,0 0-16,0 0 16,0 0-16,0 1 0,0 20 0,0-21 15,0 21-15,0 1 0,0-1 16,0 0-16,0 1 0,-21 20 0,21-20 16,-22-1-16,22 0 0,0-21 15,0 22-15,-21-22 0,21 21 0,-21-21 16,21 1-16,0-1 15,21-21 17,0-21-32,1-1 0,-1 1 0,0 0 15,0-21-15,0 21 16,0-22-16</inkml:trace>
  <inkml:trace contextRef="#ctx0" brushRef="#br0" timeOffset="19522.58">5546 2371 0,'0'0'16,"21"-21"-16,21-1 0,-21 1 0,-21 0 15,21 21-15,-21 21 32,-21 0-32,21 22 0,-21-22 15,21 21-15,-21 1 0,0-22 0,21 21 16,0 0-16,0 1 0,0-22 16,0 21-16,0-21 0,0 1 0,0-1 15,0 0-15,21-21 0,0 0 16,21 0-16,-20 0 15,-1 0-15,21 0 0,-21 0 16,22-21-16,-1 0 0,-21-22 0,21 22 16,1-21-16,-1 21 0,-21-22 15,0 1-15,1 21 0,-1-22 0,0 22 16,-21-21-16,21 21 0,-21 0 16,0-1-16,0 1 0,0 0 15,0 42 1,0 0-1,-21 1-15,21-1 0,-21 21 16,21 0-16,0 1 0,0-1 0,-21 0 16,21 22-16,-22-22 0,1 22 15,21-22-15,0 22 0,-21-22 16,0 21-16,21 1 0,-21-1 0,21 1 16,0-1-16,0 1 0,0-1 15,-21 1-15,21-22 0,0 22 0,-22-22 16,22 0-16,0-20 0,0 20 0,-21-21 15,0 0-15,0 0 0,0-21 16,0 0-16,-22 0 0,22 0 0,-21 0 16,-1 0-16,1-21 0,0 0 15,-1-21-15,1 21 0,0-22 0,-1 1 16,1 0-16,0-1 0,-1 1 16,1 0-16,21 20 0,0-20 15,21 0-15,0 21 0,0-22 0,0 22 16,0 0-16,21 0 0,0 0 15,0-1-15,0 1 0,22 0 0,-22 0 16,21 0-16,1 0 0,20-1 16,-21 1-16,22 0 0</inkml:trace>
  <inkml:trace contextRef="#ctx0" brushRef="#br0" timeOffset="19834.96">6456 2434 0,'0'0'0,"0"-42"16,0 21-16,-21 21 16,-1 0-1,22 21-15,0 0 0,-21 0 16,21 22-16,0-1 0,-21 21 16,21 1-16,0-22 0,0 22 0,0-1 15,-21 1-15,21-1 0,0 1 0,0 20 16,-21-20-16,0-1 0,-1 1 15,22-1-15,-21 1 0,0-1 16,0-20-16,0-1 0,21 0 16,0-20-16,-21 20 0,21-21 15,0-42 1,0 0-16,21 0 16,0-1-16,-21-20 0,21 0 0,0-1 15,-21-20-15</inkml:trace>
  <inkml:trace contextRef="#ctx0" brushRef="#br0" timeOffset="20126.99">6350 2667 0,'0'0'0,"0"-42"0,0-106 31,0 126-31,21 1 0,0 0 16,0 0-16,1 0 0,20 21 15,-21-21-15,0 21 0,22 0 16,-22 0-16,21 0 0,0 21 15,-20 0-15,20 0 0,-21 0 0,0 22 16,-21-22-16,0 21 0,0-21 0,0 22 16,-42-1-16,21-21 0,-22 0 15,1 22-15,0-22 0,-1 0 0,1 0 16,0 0-16,21-21 16,-22 21-16,22-21 0,0 0 0,42 0 31,0 0-16,0-21-15,1 21 0,20-21 0,-21 0 16</inkml:trace>
  <inkml:trace contextRef="#ctx0" brushRef="#br0" timeOffset="20743.46">7175 2561 0,'0'0'0,"0"-21"0,0 0 15,22 21 1,-22-21-16,21 21 0,-21-21 0,0-1 16,21 22-16,0-21 0,0 0 15,0 0-15,-21 0 0,22 0 16,-1 21-16,-21-22 16,-21 44 15,-1-22-31,1 21 0,0 0 0,0 0 15,0 21-15,-22-20 0,22-1 16,0 21-16,0-21 0,0 0 0,0 22 16,21-22-16,0 0 0,0 0 15,0 0-15,0 1 0,0-1 16,0 0-16,21-21 0,0 21 16,0-21-16,0 0 0,0 0 0,22 0 15,-22 0-15,21 0 0,-21-21 0,22 0 16,-22 0-16,21-1 0,1 1 15,-1 0-15,0-21 0,1 21 0,20-22 16,-21 1-16,1 0 0,-22-1 16,21 1-16,1 21 0,-22-22 15,0 22-15,-21 0 0,0 0 0,-42 21 32,20 0-32,1 0 15,0 21-15,0 0 0,-21 0 16,42 1-16,0-1 0,-22 21 0,22-21 15,0 22-15,0-22 0,0 0 16,0 21-16,22-21 0,-1 1 0,0-1 16,-21 0-16,21 0 0,-21 0 15,21-21-15,-21 21 0,0 1 0,-21-22 32,0 0-32,0 0 15,0 0-15,-1 0 0,1 0 16,21-22-16,-21 1 0,21 0 15,0 0-15</inkml:trace>
  <inkml:trace contextRef="#ctx0" brushRef="#br0" timeOffset="21962.93">8869 2625 0,'0'0'16,"0"-21"15,0-1-15,21 1-16,0 0 0,-21 0 0,21 0 15,0 0-15,1-1 0,-1-20 16,0 21-16,-21 0 0,21-22 15,0 22-15,0 0 0,-21 0 0,0 0 16,22 0-16,-22-1 0,21 1 16,-21 42 15,0 1-31,-21-1 16,-1 0-16,1 0 0,21 21 15,-21 1-15,0-22 0,0 21 0,0 1 16,21-1-16,0-21 0,-22 21 15,22-20-15,0-1 0,0 0 16,0 0-16,0 0 0,22-21 16,-1 0-16,0 0 0,0 0 15,21 0-15,-20 0 0,20-21 0,-21 21 16,21-21-16,-20 0 0,-1 0 16,21-1-16,-21-20 0,0 21 0,-21 0 15,0-22-15,0 22 0,0 0 16,0-21-16,0 21 0,0-1 0,0 1 15,-21 0-15,21 0 0,-21 21 16,0-21-16,0 21 0,21-21 0,-21 21 16,-1 0-16,65 0 47,-22 0-47,0 0 0,0 0 15,22 0-15,-22-22 0,21 22 0,-21 0 16,22-21-16,-22 21 0,21-21 15,-21 21-15,22-21 0,-22 21 0,0 0 16,-21-21-16,21 0 0,0 21 16,-21-22-16,-21 22 62,21 22-62,-21-1 0,21 0 16,-21 0-16,21 21 0,0-20 0,0 20 15,-21 0-15,21 1 0,-22-1 16,22 0-16,-21 22 0,21-1 0,0 1 16,0-22-16,-21 22 0,21-1 0,0 1 15,-21-1-15,21 1 0,0 20 16,0-20-16,0 20 0,0-20 0,0 21 16,0-22-16,0 22 0,0-22 15,0 1-15,0-1 0,0 1 0,0-1 16,0 1-16,0-1 0,0-20 15,0-1-15,0 21 0,0-41 16,0 20-16,0-21 0,0 0 0,0 0 16,0 1-16,0-44 15,0 1-15,0 0 16,0 0-16,0-21 0,0 20 0,0-20 16,0-21-16,0 20 0,0-20 0,0 20 15,0-20-15,0-22 0,0 22 16,0-22-16,0 22 0,21-22 0,0 21 15,0-20-15,-21 20 0,22 1 16,-1-1-16,0 22 0,21-22 0,-21 1 16,1 21-16,-1-1 0,21-20 0,-21 20 15,0 22-15,22-21 16,-22 21-16,0 0 0,-21-22 0,21 22 0,0 21 16,-21-21-16,22 0 15,-22 0-15,0-1 0</inkml:trace>
  <inkml:trace contextRef="#ctx0" brushRef="#br0" timeOffset="23478.87">11896 2223 0,'-22'0'31,"44"0"-31,-1-22 0,0 22 16,0-21-16,0 0 0,22 21 16,-22-21-16,21 0 0,-21 0 15,22-1-15,-1 1 0,-21 0 0,0 0 16,0 0-16,-21 0 0,0-1 16,0 1-16,0 0 0,-21 21 15,-21-21-15,21 21 0,-22 0 16,1 0-16,0 0 0,-1 0 0,1 0 15,21 21-15,-21 0 0,-1-21 16,22 21-16,-21 1 0,21-1 0,-1-21 16,22 21-16,0 0 0,0 0 15,0 22-15,0-22 0,0 0 16,22 0-16,-1 21 0,0-20 0,21-1 16,-21 21-16,1-21 0,20 22 15,-21-1-15,21-21 0,-20 21 0,-1 1 16,0-22-16,-21 21 0,0-21 15,0 22-15,0-22 0,-21 0 0,-22 0 16,22 0-16,-21-21 0,21 22 16,-22-22-16,1 0 0,0 0 0,-1 0 15,22 0-15,-21 0 0,21-22 16,-22 22-16,22-21 0,0 0 16,0 0-16,0-21 0,0 20 0,-1-20 0,22 0 15,0-1-15,-21 22 16,21-21-16,-21 0 0,21 20 0,0-20 15,-21 21-15,21 0 0,0 0 0,0-1 16,0 44 15,0-1-31,21 0 16,-21 21-16,21-21 0,0 22 0,-21-1 16,22-21-16,-1 22 0,-21-1 15,21 0-15,0-21 0,0 22 0,0-22 16,1 0-16,-1 0 0,21 0 15,-21 1-15,22-22 0,-22 0 16,21 0-16,0 0 0,22 0 0,-22 0 16,22 0-16,-1 0 0,-20-22 15,20 1-15,1 0 0,-22 0 0,0 0 16,1 0-16,-1-22 0,-21 22 16,21-21-16,-20-1 0,-1 22 0,0-21 15,0 21-15,-21-22 0,0 22 16,0 0-16,0 0 0,21 0 15,-21 42 17,0 0-32,0 0 0,-21 0 15,21 22-15,-21-22 16,21 0-16,0 21 0,-21-20 0,21-1 16,-21 21-16,21-21 0,0 0 15,-22 1-15,1-1 0,21 0 0,-21-21 16,21 21-16,-21-21 0,21-21 47,0 0-47,0 0 0,0-22 15,21 22-15,0 0 0,0-21 0,-21 20 16,22-20-16,-1 21 0,0 0 16,0-22-16,0 22 0,0 0 15,1 0-15,-1 21 0,21-21 16,-21 21-16,0 0 0,1 0 0,-1 0 15,0 0-15,0 0 0,0 0 16,-21 21-16,21 0 0,-21 0 16,0 22-16,0-22 0,0 21 15,0-21-15,0 0 0,0 22 16,0-22-16,0 0 0,0 21 0,0-20 16,0-1-16,0 0 0,0 0 15,22-21-15,-22 21 16,21-21-16,0 0 0,0 0 0,0 0 15,22 0-15,-22-21 16,0 21-16,21-21 0,1 0 0,-22 0 16,0-1-16,21-20 0,-21 21 15,1-21-15,20 20 0,-21-20 0,-21 21 16,21 0-16,-21 0 0,21-1 16,-21 1-16,0 0 0,22 21 0,-44 21 31,1 0-31,21 1 15,-21-1-15,0 0 0,21 0 0,0 21 16,0-20-16,-21-1 0,21 0 16,0 0-16,0 0 0,-21 0 15,21 1-15,0-1 0,21-21 32,0 0-32,0 0 0,0 0 0,-21-21 15,21-1-15,1 1 0,-1 0 16,-21 0-16,0 0 0,21-22 0</inkml:trace>
  <inkml:trace contextRef="#ctx0" brushRef="#br0" timeOffset="23662.06">13441 2096 0,'-43'0'31,"22"0"-15,21 21 15,21 0-15,1-21-16,-1 0 0,-21 21 0,0 0 15,21-21-15</inkml:trace>
  <inkml:trace contextRef="#ctx0" brushRef="#br0" timeOffset="24022.6">13695 2265 0,'21'-21'16,"-21"0"-1,0-1-15,0 44 32,0-1-32,0 0 15,0 0-15,0 21 0,0-20 16,0 20-16,-21 0 0,0 1 0,21 20 15,-22-21-15,1 22 0,0-1 16,21-20-16,-21 20 0,0 1 0,0-1 16,-1 1-16,1-1 0,0 1 15,21-1-15,-21-20 0,0 20 16,0-21-16,-1 22 0,22-22 0,0 1 16,0-22-16,0 0 0,-21 0 0,21 0 15,0 0-15,0-42 16,21 0-1,1 0-15,-22-21 0,21-1 16,0 22-16,0-42 0,-21 20 0,21 1 16,0-22-16,1 1 0</inkml:trace>
  <inkml:trace contextRef="#ctx0" brushRef="#br0" timeOffset="24314.98">13610 2561 0,'0'0'0,"0"-190"31,0 169-31,0-1 15,21 1-15,0 21 0,-21-21 16,43 0-16,-22 0 0,0 21 16,0 0-16,22 0 0,-22 0 15,0 0-15,21 0 0,-21 0 0,1 0 16,-1 21-16,0-21 0,-21 21 0,21 0 16,-21 0-16,0 1 0,0 20 15,-21-21-15,0 0 0,0 0 0,-22 1 16,22-1-16,-21 0 0,21-21 15,-22 21-15,22 0 0,0-21 0,0 21 16,0-21-16,-1 0 16,44 0-1,-1 0 1,0 0-16,0-21 0,0 0 16,22 0-16</inkml:trace>
  <inkml:trace contextRef="#ctx0" brushRef="#br0" timeOffset="24619.02">14182 2286 0,'0'0'0,"0"-21"16,0 0-16,0 42 47,0 0-47,0 0 0,0 0 0,0 22 15,0-1-15,-22 22 0,22-22 16,-21 21-16,0 1 0,21-1 0,-21 1 15,21-22-15,-21 22 0,0-1 0,21-20 16,-22 20-16,1-21 0,0 22 16,0-22-16,0 1 0,0-1 0,21 0 15,-22 1-15,1-22 0,21 0 16,-21 0-16,21 0 0,21-42 47,0-21-47,1 21 0,-22-1 0,42-20 15,-21 0-15,0-1 0,0 1 0</inkml:trace>
  <inkml:trace contextRef="#ctx0" brushRef="#br0" timeOffset="24922.02">14203 2498 0,'0'0'0,"0"-43"0,-43-105 31,43 127-31,0 0 0,0 0 16,0 0-16,22-1 0,-1 22 0,0-21 15,0 21-15,0 0 0,22-21 16,-1 21-16,-21 0 0,21 0 16,1 0-16,-22 0 0,0 21 0,21-21 15,-20 21-15,-22 1 0,0-1 16,0 0-16,0 21 0,0-21 0,-22 1 16,22-1-16,-42 21 0,21-21 15,-21 0-15,20 1 0,-20-22 0,0 21 16,-1 0-16,22-21 0,-21 21 15,21-21-15,0 0 0,-1 0 0,1 0 16,42 0 0,1-21-1,-1 21-15,0-21 0,0 0 16,21-1-16</inkml:trace>
  <inkml:trace contextRef="#ctx0" brushRef="#br0" timeOffset="25322.33">14732 2286 0,'0'-21'31,"21"21"-15,-21-21-16,21 21 15,0 0-15,-21-21 0,22 21 0,-1-22 16,-21 1-16,21 21 0,0-21 15,0 0-15,-21 0 0,0 0 16,0-1 0,-21 22-16,0 0 15,0 0-15,0 0 0,-1 22 0,1-1 16,0-21-16,0 42 0,-21-21 16,20 0-16,1 1 0,21 20 0,-21-21 15,21 21-15,-21-20 0,21-1 16,0 21-16,0-21 0,0 0 0,0 1 15,0-1-15,21 0 16,0-21-16,-21 21 0,21-21 0,1 0 16,-1 0-16,0 0 0,0 0 15,21 0-15,-20-21 0,-1 21 0,0-21 16,21 0-16,-21-1 0,1 1 0,20-21 16,-21 21-16,21-22 0</inkml:trace>
  <inkml:trace contextRef="#ctx0" brushRef="#br0" timeOffset="25586.11">15473 1820 0,'0'0'0,"0"-21"0,42-127 31,-63 190 1,0-20-32,0 20 0,-1 0 0,1 1 15,0 20-15,21-21 0,-21 1 16,0 20-16,0-20 0,-1-1 0,1 0 15,0 1-15,21-1 0,-21-21 16,0 21-16,21-20 0,0 20 0,0-21 16,-21 0-16,21 0 0,0 1 15,0-1-15,21-21 32,0 0-32,0-21 0,21 21 15,-20-22-15,20 1 0,0 0 0</inkml:trace>
  <inkml:trace contextRef="#ctx0" brushRef="#br0" timeOffset="26021.96">15896 2096 0,'0'0'0,"21"-22"0,0-20 31,1 21-31,-22 0 0,0 0 16,-22 21-1,1 0-15,-21 0 0,21 21 16,0 0-16,-1-21 0,-20 21 15,21 0-15,0 0 0,0 1 16,21-1-16,0 0 0,0 0 16,0 0-16,0 0 15,21 1-15,0-1 16,0-21-16,0 0 0,0 21 16,1-21-16,-1 0 0,0 0 0,0 21 15,0-21-15,0 0 16,-21 21-16,22-21 0,-22 21 15,0 1 1,0-1 0,-22 0-1,1-21-15,0 0 0,0 21 0,0-21 16,0 21-16,-1-21 0,1 0 16,0 0-16,0 0 0,0 21 0,0-21 15,-1 0 1,22-21 15,0 0-31,0 0 16,0 0-16</inkml:trace>
  <inkml:trace contextRef="#ctx0" brushRef="#br0" timeOffset="26338.51">15176 1926 0,'0'0'0,"0"-21"0,43 21 31,-22 0-31,21 0 0,1-21 16,-1 21-16,0 0 0,1 0 15,20 0-15,-21 0 0,1-21 0,-1 21 16,-21 0-16,22 0 0,-22 0 15,0 0-15,0 0 0,0-21 0,0 21 32,-21 21 30</inkml:trace>
  <inkml:trace contextRef="#ctx0" brushRef="#br0" timeOffset="26534.95">16616 2371 0,'0'21'32</inkml:trace>
  <inkml:trace contextRef="#ctx0" brushRef="#br0" timeOffset="27599.11">360 4551 0,'0'0'0,"0"-21"15,0 0 1,0-1-16,0 1 0,-21 0 15,21 0 1,-22 0-16,1 21 16,0 0-1,21 21 1,-21 0-16,21 0 0,-21 22 0,21-22 16,0 21-16,0 0 0,0 1 15,0-1-15,0 22 0,0-22 16,0 21-16,0 1 0,-21-22 0,21 1 15,-22 20-15,22-21 0,0-20 16,0 20-16,0 0 0,0-21 16,0 1-16,-21-22 0,21 21 0,0 0 15,0-42 17,0 0-17,0-1-15,0 1 0,0-21 16,21 21-16,1 0 0</inkml:trace>
  <inkml:trace contextRef="#ctx0" brushRef="#br0" timeOffset="27978.97">698 4720 0,'0'106'31,"0"-85"-16,0 0-15,0 1 0,22-22 32,-1 0-32,0 0 15,0 0-15,-21-22 0,21 22 16,-21-21-16,21 0 0,1 0 16,-22 0-16,0 0 15,0-1-15,-22 1 16,1 21-16,0 0 15,0 0-15,0 0 16,0 0-16,-1 21 16,22 1-16,0-1 0,0 0 15,0 0 1,0 0 0,22-21-1,-1 0 1,0 0-16,0-21 0</inkml:trace>
  <inkml:trace contextRef="#ctx0" brushRef="#br0" timeOffset="28344.14">1545 4212 0,'0'0'16,"0"-21"-16,0 0 0,0 0 0,0 0 16,-21 42 15,0 0-31,21 0 0,0 21 0,0-20 16,-21 20-16,21 21 0,0-20 15,-22-1-15,22 22 0,-21-22 16,21 0-16,-21 22 0,0-1 0,21-20 15,-21 20-15,0-21 0,21 1 16,-22-1-16,22 0 0,-21 1 16,21-22-16,-21 0 0,21 0 15,0 0-15,0-42 32,0 0-32,21 0 0,-21 0 15,21 0-15,-21-22 0,0 1 0,0 21 16</inkml:trace>
  <inkml:trace contextRef="#ctx0" brushRef="#br0" timeOffset="28682.96">1185 4360 0,'0'0'0,"-21"-42"16,21 21-16,0-21 0,21-64 16,0 85-1,1-1-15,20 1 0,-21 0 16,21 0-16,1 0 0,-1 0 15,22-1-15,-22 22 0,0 0 0,1 0 16,-1 22-16,0-1 0,-21 0 16,22 21-16,-43-21 0,0 43 0,0-22 15,0 1-15,0-1 0,0 0 16,-43 1-16,22-1 0,-21 0 16,0 1-16,20-22 0,-20 0 0,0 0 15,-1 0-15,22 0 16,-21 1-16,21-1 0,0-21 0,-1 0 15,1 21-15,42-21 47,1-21-47,-1 0 16,0 21-16,0-22 0,0 22 0</inkml:trace>
  <inkml:trace contextRef="#ctx0" brushRef="#br0" timeOffset="29162.38">1693 4678 0,'0'0'0,"-21"0"0,0 0 16,0 0 0,0 0-16,21-21 0,0 0 15,0-1 1,21 22-16,-21-21 0,21 21 15,0 0-15,21-21 0,-20 21 0,-1 0 16,0 0-16,21 0 0,-21 0 16,1 0-16,-1 21 0,21 0 0,-21 1 15,0-1-15,-21 0 0,22 0 16,-22 21-16,0-20 0,0 20 16,0-21-16,0 21 0,0-20 15,0-1-15,-22 21 0,1-21 0,21 0 16,-21 1-16,0-22 0,21 21 15,-21-21-15,21-21 32,0-1-32,0 1 0,0 0 15,0 0-15,0 0 0,0-22 0,0 22 16,21-21-16,-21 21 16,21-22-16,0 22 0,-21 0 0,21-21 0,1 21 15,-22-1-15,21 1 16,0 0-16,0 0 0,0 0 15,0 21-15,1-21 16,-1 21-16,0 0 16,0 0-16</inkml:trace>
  <inkml:trace contextRef="#ctx0" brushRef="#br0" timeOffset="29521.97">2201 4805 0,'0'0'0,"21"21"0,1-21 16,-1 0-16,0 0 16,0-21-16,0 0 15,0 21-15,1-21 0,-1-1 16,0 1-16,21 0 0,-21 0 0,1 0 16,-22 0-16,21-1 0,-21 1 15,21 0-15,-21 0 0,0 0 0,0 0 16,-21 21-1,0 0-15,-1 0 0,1 21 0,0-21 16,0 21-16,0 0 0,-22 0 16,22 22-16,0-22 0,0 21 0,21-21 15,0 22-15,-21-1 16,21-21-16,0 21 0,0-20 0,0 20 16,0-21-16,0 0 0,0 0 15,0 1-15,21-22 0,0 21 16,0-21-16,0 0 0,1 0 15,20 0-15,0-21 0,-21-1 0,22 22 16,-1-21-16,0-21 0,1 21 16,-1 0-16</inkml:trace>
  <inkml:trace contextRef="#ctx0" brushRef="#br0" timeOffset="29737.38">2942 4678 0,'21'0'62,"0"0"-62,1 0 0,-1 0 16,0 0-16,0 0 16,0 0-16,-21-21 31</inkml:trace>
  <inkml:trace contextRef="#ctx0" brushRef="#br0" timeOffset="30423.54">3514 4614 0,'0'-21'16,"0"0"-1,0 0 1,0 0-16,0 0 16,21 21-16,0 0 15,0 0-15,0 0 0,22 0 0,-22 0 16,21 0-16,-21 0 0,22 21 16,-22 0-16,0 0 0,0 0 0,0 0 15,0 22-15,-21-22 0,0 21 16,0 1-16,0-1 0,0-21 0,0 21 15,-21-20-15,21 20 0,-21-21 16,0 0-16,21 0 0,-21-21 0,21 22 16,0-44-1,0 1 1,0 0-16,0-21 16,0 21-16,0-1 0,0-20 0,0 21 15,21-21-15,-21 20 0,21-20 0,0 21 16,0-21-16,1 20 0,-1 1 15,0 0-15,21 0 0,-21 0 0,1 21 16,-1-21-16,0 21 0,0-22 16,0 22-16,0 0 0,1 0 15,-1 0 1</inkml:trace>
  <inkml:trace contextRef="#ctx0" brushRef="#br0" timeOffset="30794.21">4276 4657 0,'0'0'0,"0"21"0,0 0 16,21-21 0,0 0-16,0 0 15,0 0-15,0-21 0,1 21 0,-1-21 16,0 21-16,0-21 16,0-1-16,0 1 0,22 21 0,-22-21 0,-21 0 15,21 0-15,-21 0 16,0-1-16,0 1 0,0 0 15,-21 0 1,0 21-16,0 0 0,-1 0 16,-20 21-16,21-21 0,0 21 15,0 0-15,-22 1 0,22 20 0,21-21 16,-21 0-16,21 0 0,0 1 16,0 20-16,0-21 0,0 0 0,0 0 15,0 22-15,0-22 0,21 0 16,0 0-16,0 0 0,1 1 0,20-22 15,-21 21-15,21 0 0,1-21 16,-22 0-16,21 0 0,1 0 16,-1 0-16,21 0 0,-20 0 15,-1-21-15,0 0 0,22-1 0,-22 1 16</inkml:trace>
  <inkml:trace contextRef="#ctx0" brushRef="#br0" timeOffset="31846.23">5249 4657 0,'0'0'0,"43"-21"0,-22-22 0,-21 22 16,21 0-16,-21 0 0,0 0 0,0-22 15,0 22-15,0 0 0,0 0 16,0 0-16,-21-1 0,0 1 16,-1 21-16,1 0 0,0 0 0,0 0 15,0 0-15,0 21 16,-1 1-16,1-1 0,-21 0 16,21 0-16,0 21 0,-1-20 15,1 20-15,0-21 0,0 21 0,0 1 16,0-1-16,-1 0 0,1-20 15,21 20-15,0 21 0,0-20 16,0-22-16,0 0 0,0 0 16,0 0-16,21-21 0,1 0 15,-1 0-15,0 0 0,0-21 16,21 21-16,-20-21 0,-1 0 16,21 0-16,-21-22 0,0 22 0,1-21 15,-1 21-15,0-22 0,0 22 16,-21 0-16,0-21 0,21 21 0,-21-1 15,21 1-15,-21 0 0,0 0 16,22 0-16,-22 0 16,0 42-1,0 0 1,0 21-16,0-21 0,0 22 16,0-22-16,0 21 0,0 1 0,0 20 15,0-21-15,0 22 0,-22-1 16,1-20-16,0 20 0,21 1 0,-21-22 15,21 22-15,0-1 0,0 1 16,-21-1-16,21 1 0,-21-1 16,21-21-16,0 22 0,0-1 0,0-20 15,-22-1-15,22 0 0,0 1 16,0-22-16,0 0 0,0 0 0,0 0 16,22-21-1,-1-21-15,0 0 0,0 0 16,0-21-16,0-1 0,1 1 0,-1 0 15,21-22-15,-21 1 0,0-1 16,22 1-16,-22-1 0,21-21 0,-21 1 16,22-1-16,-22-21 15,21 22-15,-21-1 0,1 0 0,-1 1 16,-21 20-16,0-21 0,0 22 16,0-1-16,0 22 0,0 0 0,0 21 15,0-22-15,0 22 16,-21 21-16,21 21 15,0 0-15,-22 22 0,22-22 16,0 0-16,-21 21 0,21-20 16,0 20-16,0-21 0,0 21 0,0 1 15,0-22-15,0 21 0,0-21 16,21 1-16,1 20 0,-1-21 16,0 0-16,0 0 15,0-21-15,0 0 0,1 0 0,-1 0 0,21 0 16,-21-21-16,0 21 15,1-21-15,-1 0 0,21 0 0,-21-22 16,0 22-16,1 0 0,-1 0 16,0-21-16,-21-1 0,21 22 0,-21-21 15,21 21-15,-21-22 0,0 22 0,0-21 16,0 21-16,0-1 16,0 1-16,0 42 15,0 1 1,0-1-16,-21 0 0,21 0 0,-21 21 15,21-20-15,0 20 0,0 0 16,0-21-16,0 22 0,0-22 0,0 0 16,0 21-16,0-20 0,0-1 15,21 0-15,-21 0 0,21-21 16,-21 21-16,21-21 0,1 0 0,-1 0 16,0 0-16,0-21 15,0 0-15,0 0 0,-21 0 16,22 21-16</inkml:trace>
  <inkml:trace contextRef="#ctx0" brushRef="#br0" timeOffset="32214.03">6456 4530 0,'0'0'0,"21"0"32,0 0-17,0-21-15,0-1 16,1 22-16,-1-21 0,0 21 15,-21-21-15,21 21 0,0-21 0,0 0 16,-21 0-16,0-1 16,22 1-16,-22 0 0,-22 21 31,1 0-31,0 0 16,-21 21-16,21-21 0,-1 21 0,1 1 0,0 20 15,0-21-15,0 0 16,21 22-16,0-22 0,-21 0 0,21 21 15,-22-21-15,22 1 0,0-1 16,0 0-16,0 0 0,0 0 0,0 0 16,0 1-16,0-1 0,22-21 15,-22 21-15,21-21 0,0 0 0,0 0 16,21 0-16,-20 0 16,-1 0-16,21 0 0,-21-21 0,22 0 15,-1-1-15,0 1 0,1 0 0</inkml:trace>
  <inkml:trace contextRef="#ctx0" brushRef="#br0" timeOffset="32594.96">7197 4466 0,'0'0'0,"42"0"0,-21-21 0,0 0 15,-21 0-15,0 0 0,0-1 16,-21 22 0,0 0-16,0 0 0,0 0 15,-1 0-15,1 0 0,-21 22 16,21-1-16,0-21 0,-1 21 0,22 0 15,0 0-15,-21-21 0,21 21 16,0 1-16,0-1 0,0 0 16,21-21-16,1 21 0,-1 0 15,0-21-15,-21 21 0,21-21 16,0 22-16,0-22 0,1 21 0,-22 0 16,0 0-1,0 0-15,-22-21 16,1 0-1,0 0-15,0 0 0,0 0 0,-22 0 16,22 0-16,0 0 0,0 0 16,-21 0-16,20 0 0,1 0 0,0-21 15,0 21-15,21-21 16,0 0 0,21 21-16,0-21 0,22 21 15,-22-22-15,0 22 0,21-21 16</inkml:trace>
  <inkml:trace contextRef="#ctx0" brushRef="#br0" timeOffset="32890.66">7726 4106 0,'21'-42'16,"-42"84"-16,42-105 0,0 42 0,-21 0 15,0-1-15,0 1 0,0 0 0,-21 21 31,0 0-31,0 0 0,-1 21 0,22 0 16,-21 22-16,0-1 0,0 0 16,0 1-16,0 20 0,21-20 15,-22-1-15,22 21 0,-21-20 0,21-1 16,-21 0-16,21-20 0,0 20 16,0 0-16,0-21 0,0 1 0,0-1 15,0 0-15,0 0 0,0 0 16,21-21-16,0 0 15,1 0-15,-1-21 0,21 21 16,-21-21-16,0 0 0,1 0 16</inkml:trace>
  <inkml:trace contextRef="#ctx0" brushRef="#br0" timeOffset="33135.67">7620 4276 0,'0'0'0,"-21"0"0,0 0 15,-1 0-15,1 0 0,42 0 16,1 0 0,20-21-16,-21 21 0,21 0 15,1 0-15,20-22 0,-20 22 16,-1 0-16,0 0 0,1 0 0,-1-21 16,0 21-16,-21 0 0,1 0 15,-1 0-15,0 0 0,0 0 16</inkml:trace>
  <inkml:trace contextRef="#ctx0" brushRef="#br0" timeOffset="34974.93">8805 4318 0,'21'0'31,"1"0"-31,-1-21 0,0 21 0,21-21 15,-21 0-15,22-1 0,-1 1 16,0 0-16,1-21 0,-22 21 0,21-1 16,-21-20-16,1 21 0,-22 0 15,0 0-15,0-1 0,0 1 0,-43 21 16,22 0-16,-21 0 16,-1 0-16,1 0 0,0 0 0,-1 0 15,-20 21-15,21 1 16,20-1-16,-20 0 0,21 21 0,0-21 15,0 1-15,21-1 0,0 21 0,0-21 16,0 0-16,0 22 0,0-22 16,21 0-16,0 21 0,21-20 0,-21-1 15,22 21-15,-22-21 0,21 0 16,-21 22-16,22-22 0,-22 0 0,0 0 16,0 0-16,-21 1 0,0-1 15,0 0-15,0 0 0,-21-21 0,0 21 16,-21 0-16,-1-21 0,1 0 15,0 22-15,-22-22 0,22 0 0,-1 0 16,-20 0-16,42-22 0,-22 22 16,1-21-16,21 0 0,0 0 15,0 21-15,-1-21 0,22-22 16,-21 22-16,21 0 0,0 0 0,0 0 16,0 0-16,0-1 0,21 1 15,1 21-15,-1 0 16,0 0-16,0 21 0,0-21 15,-21 22-15,21-1 0,1 0 0,-22 0 16,0 0-16,21 0 0,0 1 16,-21 20-16,21-21 0,0 0 0,-21 0 15,21 1-15,1-22 16,-1 21-16,0 0 0,0-21 0,0 0 16,0 0-16,22 0 0,-22 0 15,21 0-15,-21-21 0,22 21 0,-22-21 16,21-1-16,1 1 0,-22 21 0,21-21 15,-21-21-15,22 21 0,-22-1 16,0 1-16,0-21 0,0 21 0,0-22 16,1 22-16,-1-21 0,0 21 15,-21 0-15,0-1 0,21 1 16,-21 0-16,21 21 0,-21 21 16,0 0-1,0 1-15,0-1 16,0 0-16,0 0 15,0 0-15,21-21 32,1 0-32,-22-21 31,0 0-31,0 0 0,0 0 16,0-1-16,0 1 0,0 0 15,0 0-15,0 0 0,0 0 16,-22 21-1,1 0 1,0 0-16,0 21 16,0 0-16,21 0 0,0 0 0,-21 22 15,-1-22-15,22 0 0,-21 21 0,21-21 16,-21 1-16,21 20 0,0-21 16,0 0-16,0 0 0,0 1 0,0-1 15,0 0-15,0 0 0,21 0 16,0 0-16,1-21 0,-1 0 0,0 0 15,0 0-15,21 0 0,-20 0 16,20 0-16,-21-21 0,21 0 0,1 21 16,-1-21-16,0 0 0,1 0 0,-1-22 15,0 22-15,1 0 16,-22-21-16,0 20 0,0-20 0,0 0 16,-21 21-16,0-22 0,0 22 15,0 0-15,0 0 0,-21 21 16,0-21-16,0 21 0,0 0 15,0 0-15,-1 0 16,22 21-16,0 0 16,22 0-1,-1-21-15,0 0 0,0 0 16,0 0-16,22 0 0,-22 0 0,0 0 16,0 0-16,0 0 0,0 0 15,1 0-15,-1 0 16,-21 21-16,0 0 15,0 1-15,0-1 16,0 0-16,0 0 0,0 0 16,-21 0-16,-1 1 0,22-1 0,-21 0 15,21 0-15,0 0 0,0 0 16,0 1-16,0-1 0,0 0 0,0 0 16,21-21-1,1 0-15,-1 0 0,0 0 0,0 0 16,21 0-16,-20 0 0,-1 0 0,21-21 15,-21 21-15,22-21 0,-22 0 16,21-1-16,-21 1 0,0 0 16,1 0-16,-1 0 0,0 0 15,0-22-15,0 22 0,-21-21 16,0 21-16,0-1 0,0 1 16,0 42-1,0 1 1,-21-1-16,21 0 0,-21 0 15,21 0-15,-21 0 0,21 1 0,0-1 16,0 0-16,0 0 16,0 0-16,0 0 15,0-42 32,0 0-31,0 0-16,21 0 0</inkml:trace>
  <inkml:trace contextRef="#ctx0" brushRef="#br0" timeOffset="35158.26">10604 4212 0,'0'0'0,"0"-21"0,-21 0 16,0 21-16,21 21 46,0 0-30,0 0-16,0 1 16,0-1-16,0 0 15</inkml:trace>
  <inkml:trace contextRef="#ctx0" brushRef="#br0" timeOffset="35527.33">10880 4276 0,'0'0'16,"-22"21"15,22 0-15,0 0-16,-21 0 0,21 1 0,0-1 16,0 0-16,0 21 0,0-21 0,0 22 15,0-22-15,-21 21 0,21 1 16,0-1-16,-21 21 0,21 1 0,0-1 15,0 1-15,-21-1 0,0 1 16,21-1-16,-22 22 0,1-21 0,-21-1 16,21 22-16,-22-22 0,1 22 15,0-22-15,-1 1 0,22-1 16,-21 1-16,0-22 0,20 1 0,1-1 16,0-21-16,0 0 0,21 0 0,0 1 15,0-44 1,21 1-16,0 0 15,0 0-15,1-21 0,-1 20 0,0-20 16,21-21-16,-21-1 0,22 22 16,-22-43-16,21 22 0</inkml:trace>
  <inkml:trace contextRef="#ctx0" brushRef="#br0" timeOffset="35866.26">10774 4572 0,'0'-21'0,"0"42"0,-21-84 0,-1 41 0,22-20 15,0 21-15,0-21 0,-21-22 16,21 43-16,0 0 0,0 0 16,21-1-16,1 1 0,-1 0 15,0 0-15,0 21 0,0 0 0,22 0 16,-22 0-16,21 0 0,-21 0 0,22 21 16,-22 0-16,0 0 0,21 1 15,-42-1-15,21 21 0,-21-21 0,0 22 16,0-22-16,0 0 0,0 0 15,-21 43-15,-21-43 0,21 0 16,0 0-16,-22-21 16,22 21-16,-21-21 0,21 21 0,-1-21 15,1 22-15,0-22 0,0 0 0,0 0 16,42 0 15,0 0-31,0-22 16,0 1-16,22 21 0,-22-21 15,0 0-15,21 0 0</inkml:trace>
  <inkml:trace contextRef="#ctx0" brushRef="#br0" timeOffset="36130.94">11472 3916 0,'0'0'0,"0"-21"0,0 0 15,0-1-15,0 1 0,0 0 16,0 42-1,0 0 1,0 1-16,0-1 0,0 21 16,-21 0-16,21 1 0,-21-1 0,21 0 15,0 1-15,-21 20 0,21-42 16,0 22-16,0-1 0,-21 0 0,21-20 16,-22-1-16,22 0 0,-21 0 15,21 0-15,0 0 0,0 1 16,21-22-1,1-22-15,-1 22 16,0-21-16</inkml:trace>
  <inkml:trace contextRef="#ctx0" brushRef="#br0" timeOffset="36522.3">11811 4191 0,'0'-21'15,"0"42"-15,0-63 0,21 21 0,-21-1 16,0 1-16,0 0 15,-21 21-15,0 0 16,0 0-16,-1 0 0,1 21 16,0-21-16,0 21 0,0 1 15,21-1-15,-21 0 0,21 0 0,0 0 16,0 22-16,0-22 0,0 0 0,0 0 16,0 0-16,0 0 15,21-21-15,0 22 0,0-22 16,0 0-16,0 21 0,1-21 15,-1 0-15,0 0 0,0 21 0,0-21 16,-21 21 0,0 0-16,0 0 15,-21-21 1,0 0-16,0 22 16,0-22-16,-1 0 0,1 0 15,0 0-15,0 21 0,0-21 16,0 0-16,-1 0 15,1 0-15,21-21 16,0-1-16,0 1 16,0 0-16</inkml:trace>
  <inkml:trace contextRef="#ctx0" brushRef="#br0" timeOffset="36803.44">11366 3937 0,'22'0'31,"-1"0"-31,0-21 0,0 21 16,0 0-16,0 0 0,1 0 16,-1 0-16,0 0 0,0 0 0,21 0 15,-20 0-15,-1 0 16,0 0-16,0 0 0,0 0 15,0 0 17</inkml:trace>
  <inkml:trace contextRef="#ctx0" brushRef="#br0" timeOffset="37774.21">13335 4339 0,'0'0'0,"-21"0"0,0 0 16,-22 0-16,22 0 16,0 0-16,0 0 0,0 0 0,-1 0 15,1 0-15,42 0 31,1 0-31,20 0 16,0 0-16,22 21 0,-1-21 16,1 0-16,20 0 0,-20 0 0,21 0 15,-1 0-15,1 0 0,0 0 16,-1 0-16,1 0 0,0 0 0,-1 0 16,-20 0-16,-1 0 0,-20 0 15,-1 0-15,0 0 0,-21-21 0,1 21 16,-1 0-16,0 0 0,-21-21 15,0 0-15,0 0 16,-21 0-16,0-1 16,-1 22-1,1-21-15,0 0 0,0 21 0,0-21 0,0 21 16,-1-21-16,1 0 16,-21 21-16,21-22 0,0 22 0,-22-21 15,22 21-15,0 0 0,0 0 16,0 0-16,-1-21 0,22 42 47,22-21-47,-1 0 0,0 21 15,21-21-15,-21 0 0,22 0 0,-1 22 16,-21-22-16,22 0 0,-1 0 16,0 0-16,1 21 0,-1-21 0,-21 0 15,21 0-15,-20 0 0,-1 0 16,21 0-16,-21 0 15,0 0-15,-42 21 32,0 0-32,0-21 15,0 21-15,0 0 0,-1 1 16,1 20-16,0-21 0,-21 0 0,21 0 16,-1 22-16,1-22 0,-21 0 15,21 0-15,0 0 0,-1 1 16,1-1-16,0-21 15,21 21-15,-21-21 0,21 21 0</inkml:trace>
  <inkml:trace contextRef="#ctx0" brushRef="#br0" timeOffset="39238.21">423 8022 0,'0'0'0,"0"-21"31,0 0-15,0 0-1,0 0-15,0-1 0,0 1 16,21 0-16,1 21 0,-1-21 16,0 0-16,0 0 0,0-1 15,0 1-15,1 0 0,-1 21 0,21-21 16,-21 0-16,0 21 0,1 0 15,-1 0-15,0 0 0,0 0 0,0 21 16,0 0-16,1 0 0,-1 22 16,-21-1-16,0 0 0,0 1 15,0 20-15,0 1 0,0-22 0,-21 21 16,-1-20-16,-20 20 16,0-20-16,-1-1 0,1 0 0,0 1 15,-22-22-15,22 21 0,0-21 16,-1 0-16,1-21 0,0 22 0,20-22 15,-20 0-15,21 0 0,0 0 16,0 0-16,-1-22 0,1 1 16,0 0-16,21 0 0,0 0 0,0-22 15,0 22-15,0-21 0,0 0 16,0-1-16,0 22 0,0-21 16,0 21-16,0-22 0,21 22 15,0 0-15,22 21 0,-22 0 16,0 0-16,0 21 0,22 0 0,-22 0 15,0 1-15,21 20 0,-21 0 16,22-21-16,-22 22 0,0-1 0,0-21 16,0 22-16,-21-22 0,22 0 15,-22 0-15,21 0 0,-21 0 16,0 1-16,0-1 16,0-42 15,0-1-31,21 1 15</inkml:trace>
  <inkml:trace contextRef="#ctx0" brushRef="#br0" timeOffset="39486.81">1164 8107 0,'0'0'0,"0"-21"16,0 0 15,0-1 32,21 22-32,0 0-16,1-21-15</inkml:trace>
  <inkml:trace contextRef="#ctx0" brushRef="#br0" timeOffset="40139.12">1947 7557 0,'0'0'0,"-42"0"16,21 0 0,21 21-16,-21-21 15,21 21-15,-22 0 0,22 0 16,0 0-16,22 1 16,-1-22-16,0 0 0,0 0 15,0 0-15,0 0 0,1 0 16,-1 0-16,21 0 0,-21-22 0,0 22 15,1-21-15,20 0 0,-21 0 16,0 0-16,0 0 0,1-1 16,-1 1-16,-21 0 0,0 0 15,21-21-15,-21 20 0,0 1 0,0 0 16,0 0-16,0 0 16,0 0-16,-21 21 0,0 0 15,-1 21 1,1 0-16,21 0 0,0 21 0,-21-20 15,21 20-15,-21 0 0,21 1 16,0-1-16,-21 0 0,21 1 0,0 20 16,0-21-16,0 1 0,0 20 15,0-20-15,0-1 0,0 21 0,0-20 16,0-1-16,0 22 16,0-43-16,0 21 0,-21 0 0,21-20 15,0 20-15,-22-21 0,22 0 16,0 0-16,-21 1 0,0-22 15,0 0-15,0 0 16,0 0-16,-1 0 0,1 0 0,-21-22 16,21 1-16,0 0 0,-22 0 15,22 0-15,0 0 0,0-22 16,0 22-16,-22-21 0,43 21 0,-21-1 16,21 1-16,-21 0 0,21 0 15,0 0-15,0 0 31,21 21-31,0 0 0,22 0 0,-22 0 16,0-22-16,21 22 0,-21 0 16</inkml:trace>
  <inkml:trace contextRef="#ctx0" brushRef="#br0" timeOffset="41146">2286 8086 0,'0'0'0,"127"0"31,-106-21-31,0 21 16,0-22-16,1 1 0,-1 0 16,0 0-16,0 0 0,0 0 0,0-1 15,1 1-15,-22 0 0,0 0 16,0 0-16,0 0 0,0-1 16,-22 22-16,1 0 15,0 0-15,-21 0 0,21 0 0,-1 0 16,1 22-16,0-1 0,0 0 15,0 21-15,0-21 0,-1 22 0,22-1 16,0 0-16,-21 1 0,21-1 16,-21 0-16,21-20 0,0 20 0,0-21 15,0 21-15,0-20 16,0-1-16,21 0 0,0 0 0,1-21 16,-1 0-16,0 21 0,21-21 15,-21 0-15,22 0 0,-1 0 0,0-21 16,1 21-16,-1-21 0,0 0 15,1 0-15,-1-22 0,0 22 0,1-21 16,-1-1-16,0 1 0,-20 0 16,20-1-16,-21 1 0,0 0 0,0-1 15,1 1-15,-22 21 0,21-21 16,-21 20-16,0 1 0,-21 21 31,-1 0-31,1 21 0,21 1 16,-21-1-16,21 21 0,0-21 0,0 22 15,0-1-15,0 0 0,21-21 16,0 22-16,1-1 0,-22-21 0,21 0 16,-21 22-16,21-22 0,-21 0 15,21 0-15,-21 0 16,-21-42 15,0 21-31,21-21 16,-21 0-16,-1 0 0,1 0 0,0-1 15,21 1-15,-21 21 0,21-21 16,-21 21-16,0 0 16,21 21-16,0 0 15,0 1-15,0-1 0,0 0 16,0 0-16,0 0 0,0 0 0,21 1 16,-21-1-16,21-21 0,0 21 15,0-21-15,0 0 0,22 0 0,-22 0 16,0 0-16,0 0 0,22 0 15,-1 0-15,-21-21 0,21 0 0,-20-1 16,20 1-16,-21-21 0,21 21 16,-20-22-16,-1 1 0,0-21 15,0 20-15,21-20 0,-20 20 0,-1-20 16,-21 21-16,21-22 0,0 22 16,-21-22-16,0 22 0,0 0 0,21-1 15,-21 22-15,0-21 0,-21 42 31,21 21-31,-21 0 0,0 21 16,0 1-16,-1-1 0,1 0 0,21 1 16,-21 20-16,0 1 0,0-22 15,21 22-15,0-22 0,0 21 0,-21-20 16,21-1-16,0 0 0,0 1 0,0-22 16,0 0-16,0 0 0,0 0 15,21-21-15,0 0 16,0 0-16,0 0 0,0 0 15,1 0-15,-1-21 0,0 0 0,0 0 16,0-21-16,0 20 0,1 1 16,-22-21-16,0 0 0</inkml:trace>
  <inkml:trace contextRef="#ctx0" brushRef="#br0" timeOffset="41326.79">3577 7768 0,'0'0'0,"-21"0"0,-21 0 31,63 0-15,0 0 0,21 0-16,-21 0 0,1 0 15,20 0-15,0 0 0,-21 0 0,22-21 16,-22 21-16,0 0 0,0 0 16,22 0-16,-22-21 0,0 21 15</inkml:trace>
  <inkml:trace contextRef="#ctx0" brushRef="#br0" timeOffset="42956.8">5482 7620 0,'0'21'32,"21"-21"30,0-21-62,1 0 0,-1 21 0,0-21 16,21 0-16,-21 21 0,22-22 15,-22 1-15,21 0 0,1 0 16,-1 0-16,-21-22 0,21 22 16,-20 0-16,-1 0 0,0 0 0,-21 0 0,0-1 15,0 1-15,-21 21 16,0 0-16,-22 0 0,22 0 0,-21 0 15,21 0-15,-22 21 0,1-21 16,21 22-16,-22-1 0,22 0 0,0 0 16,0 0-16,21 22 0,-21-22 0,21 0 15,0 0-15,0 0 16,0 0-16,21 1 0,0 20 0,0-21 16,0 0-16,1 0 0,-1 1 15,0-1-15,21 0 0,-21 21 0,22-21 16,-22 1-16,0-1 0,0 0 0,0 0 15,1 0-15,-22 0 0,0 1 16,0-1-16,0 21 0,0-21 0,-22 0 16,-20 1-16,21-1 0,-21-21 15,-1 21-15,1-21 0,0 0 16,-1 0-16,-20 0 0,20 0 0,1 0 16,0 0-16,-1 0 0,22-21 0,-21 0 15,21-22-15,-22 22 0,22 0 16,0-21-16,0 20 0,0-20 15,21 21-15,0-21 0,-21-1 0,21 22 16,0-21-16,0 21 0,0-1 0,0 1 16,0 0-16,0 0 0,21 21 15,-21 21 1,0 0-16,21 0 0,0 1 16,-21 20-16,0-21 0,21 21 0,-21-20 15,21 20-15,1-21 0,-1 21 16,-21 1-16,21-22 0,21 21 0,-21-21 15,1 1-15,20-1 0,-21 0 0,21 0 16,1 0-16,-1-21 16,22 0-16,-22 0 0,0 0 0,22 0 15,-22 0-15,22 0 0,-22-21 16,0 0-16,22 0 0,-22-22 0,0 22 16,1 0-16,-22-21 0,21 21 0,-21-22 15,1 1-15,-1 21 0,0-22 16,-21 22-16,21-21 0,-21 21 0,0 0 15,0-1-15,0 1 0,-21 21 32,0 21-32,21 1 0,-21-1 15,21 0-15,0 0 16,0 0-16,0 22 0,0-22 0,-22 0 16,22 0-16,-21 21 0,21-20 15,-21-1-15,21 0 0,0 0 0,0 0 16,-21 0-16,21 1 0,0-44 47,0 1-47,21 0 0,-21 0 15,21 0-15,0 0 0,1-22 0,-22 22 16,21 0-16,0-21 0,0 20 16,-21 1-16,21-21 0,0 21 15,1 21-15,-22-21 0,21 21 16,0 0-16,0 21 15,-21 0-15,0 0 16,0 0-16,0 0 0,0 1 0,0-1 16,21 21-16,-21-21 0,0 0 15,0 1-15,0-1 0,21 0 0,1 0 16,-22 0-16,21 0 0,0-21 16,0 0-16,0 0 0,0 0 0,1 0 15,-1 0-15,0 0 0,0 0 0,21-21 16,-20 0-16,20 0 0,-21 0 15,21 0-15,-20-1 0,20-20 16,-21 21-16,0 0 0,0-22 0,1 22 16,-1-21-16,0 21 0,0 0 15,-21-1-15,0 1 16,0 42 0,0 1-16,-21-22 0,21 21 15,-21 0-15,21 0 0,0 0 0,0 0 16,0 1-16,0-1 0,0 0 15,0 0-15,0 0 0,0 0 0,0 1 16,0-1-16,21-21 0,-21 21 16,21-21-16,0 0 15,0 0-15,1 0 16,-1 0-16,-21-21 16,21 0-16,0-1 0,-21 1 0,0 0 15,0 0-15</inkml:trace>
  <inkml:trace contextRef="#ctx0" brushRef="#br0" timeOffset="43124.2">7260 7387 0,'0'0'0,"-21"0"0,0 0 0,0-21 15,-1 21-15,1 0 0,0 0 16,0 0-16,0 0 0,0 0 16,21 21 15,0 0-31,21-21 15,0 0-15,0 0 16</inkml:trace>
  <inkml:trace contextRef="#ctx0" brushRef="#br0" timeOffset="43662.88">7683 7726 0,'0'0'0,"-42"-64"16,42 43-16,-21 0 16,21 0-16,-21 21 0,21-21 15,-21 21 17,-1 21-32,22 21 15,0-21-15,0 22 0,0-1 0,0 0 16,0 64-16,0-42 0,0-1 15,-21 22-15,21-22 0,0 1 16,-21-1-16,21 1 0,0-1 0,-21 1 16,0 21-16,21-22 0,-21 1 15,-1-1-15,1 1 0,0-22 0,0 21 16,0-20-16,0-1 0,21-21 16,0 22-16,0-22 0,-22-21 0,22-21 31,0-1-31,0 1 0,0 0 15,22-21-15,-22-1 0,21 1 16,-21 0-16,21-22 0,0 22 0,0-22 16,-21 22-16,21-21 0,1-1 0,-22 1 15,0-22-15</inkml:trace>
  <inkml:trace contextRef="#ctx0" brushRef="#br0" timeOffset="43978.87">7493 7980 0,'0'0'0,"0"-64"0,21 22 0,-21-64 15,0 85-15,21 0 16,0-21-16,1 20 0,-1 1 15,21 0-15,-21 0 16,0 0-16,22 21 0,-22-21 0,21 21 16,1 0-16,-1 0 0,-21 0 15,21 0-15,22 21 0,-43 0 16,0 0-16,-21 0 0,0 0 0,0 22 16,0-22-16,-21 0 0,-21 0 15,21 22-15,-22-22 0,1 0 0,0 0 16,-1 0-16,1 0 0,0-21 15,-1 22-15,22-1 0,-21-21 0,21 0 16,-1 21-16,1-21 16,21 21-1,21-21 1,1 0 0,-1 0-16,21 0 0,-21 0 0,0-21 15,22 0-15,-1 21 0,-21-21 0,22 21 16,-1-22-16,-21 1 0</inkml:trace>
  <inkml:trace contextRef="#ctx0" brushRef="#br0" timeOffset="44314.68">8382 7662 0,'0'-21'0,"0"42"0,21-42 0,-21 0 16,0 0-16,-21 21 31,0 0-16,0 0-15,21 21 0,0 0 0,-22 22 16,1-22-16,21 21 0,-21-21 0,21 22 16,0 20-16,0-21 0,0 22 15,-21-22-15,21 22 0,-21-1 0,21-20 16,0 20-16,-21 1 0,21-22 16,-22 21-16,1-20 0,0 20 0,21-20 15,-21-1-15,0-21 0,0 21 0,21 1 16,-22-22-16,22 0 0,0 0 15,0-42 17,22 0-32,-22 0 15,0 0-15,21-22 0,0 22 0,-21-21 16,21-1-16,-21 1 0,21 0 0,-21-22 16,0 22-16</inkml:trace>
  <inkml:trace contextRef="#ctx0" brushRef="#br0" timeOffset="44642.49">8234 7832 0,'0'-21'0,"0"42"0,0-169 16,0 126 0,0 1-16,0 0 0,21 0 0,0 0 0,0 0 15,-21-1-15,21 1 0,22 0 16,-22 0-16,0 21 0,0 0 16,22 0-16,-22 0 0,0 0 15,21 21-15,-21 0 0,1 0 0,-1 1 16,0-1-16,0 0 0,-21 21 15,0-21-15,0 1 0,0-1 0,0 21 16,0-21-16,-21 0 0,0 1 0,0-1 16,-22-21-16,22 21 0,0 0 15,0-21-15,0 21 0,-22-21 0,22 0 16,0 0-16,0 21 16,0-21-16,-1 0 0,1 0 0,0 0 15,21-21 16,21 21-31,0-21 16,1 0-16,20 21 0,-21-21 0,0 0 16</inkml:trace>
  <inkml:trace contextRef="#ctx0" brushRef="#br0" timeOffset="45009.28">8953 7726 0,'22'0'31,"-22"-21"-31,21 21 0,0-21 16,0-1-16,0 1 15,0 0-15,1 0 0,-1 0 0,-21 0 16,21-1-16,-21 1 0,21 0 16,-21 0-16,0 0 0,0 0 0,-21 21 31,0 0-31,0 0 0,-1 0 0,1 21 15,0 0-15,0 0 0,0 21 16,0-20-16,-1 20 0,1-21 0,21 0 16,0 22-16,0-22 0,0 0 15,0 0-15,0 0 0,0 0 16,0 1-16,0-1 0,21 0 0,-21 0 16,22-21-16,-1 0 0,0 0 0,0 0 15,0 0-15,0 0 0,1 0 16,20 0-16,0-21 0,1 0 15,-22 0-15,21-1 0,-21 1 0,0 0 16,1-21-16</inkml:trace>
  <inkml:trace contextRef="#ctx0" brushRef="#br0" timeOffset="45283.12">9779 7091 0,'0'-21'0,"0"42"0,0-63 15,0 20-15,0 1 0,-21 21 16,0 0-1,-1 0-15,1 0 0,0 21 0,21 1 16,-21-1-16,0 21 0,0 0 16,21 1-16,0-1 0,-22 22 0,1-22 15,21 0-15,0 22 0,0-22 16,0 0-16,-21-20 0,21 20 0,0-21 16,0 21-16,0-20 0,0-1 0,0 0 15,0 0-15,0 0 16,21-21-16,0 0 15,1 0-15,-1 0 0,0 0 16,0-21-16,0 21 0,0-21 16,1 0-16,-1 0 0,0-1 0,21 1 15,-21 0-15</inkml:trace>
  <inkml:trace contextRef="#ctx0" brushRef="#br0" timeOffset="45622.93">9991 7493 0,'0'0'16,"21"-21"-16,21 0 0,-21-22 0,0 22 15,22 0-15,-22 0 0,-21 0 16,21 21-16,-42 0 15,0 0 1,0 0-16,-1 21 0,-20 0 0,21 0 16,0 0-16,0 22 0,-1-22 15,1 0-15,21 0 0,0 0 16,0 1-16,0-1 0,0 0 0,0 0 16,21 0-16,1-21 0,-1 21 15,0-21-15,0 22 0,0-22 0,0 21 16,1-21-16,20 21 0,-21-21 15,0 0-15,0 21 0,1-21 0,-1 21 16,-42 0 0,-1-21-16,1 0 15,0 0-15,-21 0 0,21 0 0,-22 0 16,22 0-16,-21 0 0,21 0 16,-22 0-16,22 0 0,0 0 0,-21 0 15,20 0-15,1 0 0,21-21 16,0 0-16,-21 21 0,21-21 15,0 0-15,-21 0 0,21-1 0,0 1 16</inkml:trace>
  <inkml:trace contextRef="#ctx0" brushRef="#br0" timeOffset="45882.78">9483 7197 0,'0'0'0,"-22"0"16,22-21-1,0-1-15,22 22 0,-1-21 16,0 21-16,0 0 16,0 0-16,22 0 0,-22 0 0,21 0 15,0 0-15,1 0 0,-1 0 0,0 0 16,1 0-16,-1 0 0,0 0 16,-20 0-16,20 0 0,-21 0 0,0 0 15,0 0-15,1 0 0,-1 0 16,0 0-1,0 0-15,0 0 0,22 21 16,-22-21-16</inkml:trace>
  <inkml:trace contextRef="#ctx0" brushRef="#br0" timeOffset="46584.38">11853 7430 0,'0'0'0,"-21"0"0,0 0 0,0-22 16,21 1-16,0 0 15,21 21 1,21 0-1,-21 0-15,22 0 0,20 0 16,-20 0-16,20 0 0,22 21 0,-22-21 16,22 21-16,0 1 0,-1-22 15,1 21-15,0 0 0,-1-21 0,-20 0 16,20 21-16,-20-21 0,-1 0 16,1 0-16,-22 0 0,1 0 0,-1 0 15,0 0-15,1 0 0,-22-21 16,0 0-16,0 21 0,0-21 15,-21-1-15,0 1 0,0 0 16,0 0-16,-21 0 0,0 0 16,0-1-16,0 22 0,-22-21 15,22 0-15,-21 21 0,21-21 16,-22 21-16,1-21 0,0 21 0,-1 0 16,22 0-16,0-21 0,-21 21 15,20 0-15,1 0 16,42 21-1,1-21 1,-1 0-16,0 0 0,21 21 16,-21-21-16,22 0 0,-22 0 15,21 0-15,-21 0 0,22 21 0,-22-21 16,0 0-16,0 0 0,0 0 0,-21 21 31,0 0-31,0 1 16,-21-1-16,0 0 15,0 21-15,0-21 0,-22 22 0,22-22 16,-21 21-16,21-21 0,-22 22 0,22-22 16,-21 0-16,21 0 0,0 0 15,-1 1-15,1-1 0,0-21 0,21 21 16,-21-21-16,0 0 31</inkml:trace>
  <inkml:trace contextRef="#ctx0" brushRef="#br1" timeOffset="55770.91">15515 3514 0,'0'0'16,"-21"0"-16,0 21 0,0-21 15,-1 0 1,1 21-16,0-21 15,0 0 1,21 21 0,21-21 15,0 0-31,0 0 0,1 0 16,20 0-16,-21 0 0,21 0 15,1 0-15,-1-21 0,0 21 0,1-21 16,-1 0-16,0 0 0,1 21 15,-22-22-15,21 1 0,-21 0 16,1 0-16,-1 0 0,-21 0 16,0-1-16,0 1 0,0 0 15,-21 21-15,-1 0 0,-20 0 16,21 0-16,0 0 0,-22 0 0,22 0 16,0 21-16,-21-21 0,-1 21 15,22 1-15,-21-1 0,21 0 0,0 0 16,-1 0-16,1 22 0,0-22 0,21 0 15,0 0-15,0 0 0,0 0 16,0 1-16,0-1 0,21 0 0,0 0 16,1-21-16,20 21 0,-21-21 15,0 0-15,22 0 0,-22 0 0,0 0 16,21 0-16,-21 0 16,22 0-16,-22 0 0,0 0 15,0-21-15,-21 0 16,-21 21-1,0 0-15,0 0 0,0 0 16,-1 0-16,-20 0 0,21 0 16,0 21-16,0 0 0,-1 0 0,-20 1 15,21-1-15,0 0 0,0 0 16,21 21-16,-22-20 0,22 20 16,-21-21-16,21 21 0,0-20 15,0 20-15,0-21 0,0 21 0,21-20 16,1-1-16,-1-21 0,0 21 0,0-21 15,21 0-15,-20 0 0,-1 0 16,21 0-16,-21 0 0,0-21 0,22 21 16,-22-21-16,0-1 0,0-20 15,0 21-15,1 0 0,20-22 0,-21 22 16,0-21-16,0 0 0,1 20 16,20-20-16,-21 21 0,21 0 0,-20-22 15,20 22-15,-21 0 0,0 21 0,22-21 16,-22 21-16,21 0 0,-21 0 15,0 0-15,1 0 0,-1 21 0,-21 0 16,0 0 0,0 1-16,0-1 0,0 0 0,0 0 15,-21 0-15,-1 0 0,22 22 16,-21-22-16,0 0 0,0 0 0,0-21 16,21 21-16,-21 1 0,-1-22 15,22-22 16,22 1-31,-1 0 0,0 0 16,0 0-16,0 0 0,0-1 0,22 1 16,-22-21-16,0 21 0,0-22 15,22 22-15,-22 0 0,0 0 16,0 0-16,-21 0 0,21-1 0,-21 1 16,21 21-16,-42 21 31,0 1-16,0-1-15,21 0 0,0 0 0,0 0 16,-21 0-16,21 22 0,0-22 16,0 0-16,0 0 0,0 0 0,0 1 15,0-1-15,0 0 0,0 0 16,21-21-16,0 21 0,0 0 0,0-21 16,1 0-16,-1 22 0,0-22 15,0 0-15,21 0 0,-20 0 16,-1 0-16,21-22 0,-21 1 0,0 21 15,22-21-15,-22 0 0,0 0 16,0 0-16,0-1 0,1 1 0,-1 0 16,0-21-16,0 21 0,-21-1 0,0-20 15,0 21-15,0 0 0,0 0 16,0-1-16,-21 22 16,0 0-1,0 22-15,-1-1 0,22 0 0,-21 0 16,21 0-16,-21 0 0,21 1 15,-21-1-15,21 21 0,0-21 0,0 0 16,0 1-16,0-1 0,0 0 16,0 0-16,21 0 15,0-21-15,0 0 0,1 0 16,-1 0-16,0 0 0,0 0 16,0 0-16,0-21 0,1 0 0,-1 21 15,0-21-15,21 0 0,-21-1 16,1 1-16,20 0 0,-21 0 0,21-21 15,-20 20-15,-1 1 0,0 0 16,0-21-16,0 21 0,0 21 0,1-22 16,-1 22-16,-21 22 31,0-1-15,0 0-16,0 0 15,0 0-15,0-42 63,0 0-63,21 0 15,-21 0-15,0-1 0,0 1 16,0 0-16,-21 21 31,0 0-15,-1 0-16,22 21 0,-21 0 0,0 1 15,-21-1-15,21 0 0,-1 0 16,1 0-16,0 22 0,0-22 0,21 0 16,0 0-16,-21 0 0,21 22 0,0-22 15,0 0-15,0 0 0,0 0 16,0 0-16,0 1 0,21-22 0,0 21 16,0-21-16,0 0 0,22 0 15,-1 0-15,-21 0 0,22 0 0,-22 0 16,21 0-16,0 0 0,-20-21 15,20-1-15,-21 1 0,21 0 0,-20 0 16,-1 0-16,21 0 0,-21-1 16,0-20-16,1 21 0,-1-21 15,-21 20-15,0 1 0,21 0 0,-21 0 16,0 0-16,0 0 0,0 42 31,-21 0-15,21 0-16,0 0 0,0 0 0,-21 1 15,21-1-15,0 0 0,0 21 16,0-21-16,0 1 0,0-1 0,0 0 16,0 0-16,0 0 0,0 0 15,21-21-15,0 22 0,0-22 16,0 0-16,0 0 0,1 0 16,-1-22-16,0 1 15,0 21-15,0-21 0,0 0 0,1 0 16,-1 0-16,0-1 0,0 1 15,0 0-15,0-21 0,1 21 0,-1-1 16,-21-20-16,0 21 0,0 0 16,0 0-16,0-1 15,0 44 1,0-1-16,-21 0 16,-1 0-16,22 0 0,0 0 15,0 1-15,0-1 0,0 0 16,0 21-16,0-21 0,0 1 0,0-1 15,0 0-15,0 0 16,22-21-16,-1 21 0,0-21 16,0 0-16,21 0 0,-20 0 0,20 0 15,-21 0-15,21-21 0,-20 0 16,-1 21-16,21-21 0,-21 0 0,22-1 16,-22-20-16,0 21 0,21-21 15,-21-1-15,1 22 0,-1-42 0,0 20 16,-21 1-16,0-22 0,21 22 15,-21-21-15,0 20 0,0 1 0,0 0 16,0 20-16,0 1 0,0 0 16,0 0-16,-21 21 15,0 21 1,21 0-16,0 22 0,-21-22 0,-1 21 16,22 0-16,0 1 0,0-1 15,-21 22-15,21-22 0,0 0 16,-21 1-16,21-1 0,0-21 0,0 21 15,0 1-15,0-22 0,0 21 16,0-21-16,0 1 0,0-1 0,21 0 16,0-21-16,1 0 15,-1 21-15,0-21 0,21 0 0,-21 0 16,1 0-16,20 0 0,-21-21 16,21 21-16,-20-21 0,-1 0 0,21 21 15,-21-22-15,0 1 0,1-21 16,-1 21-16,0 0 0,0-1 0,0-20 15,-21 21-15,0 0 0,0 0 0,0-1 16,0 1-16,0 0 0,-21 21 16,0 0-16,0 0 15,0 21-15,21 0 16,-22-21-16,1 22 0,21-1 16,0 21-16,0-21 0,0 0 0,0 1 15,0-1-15,0 0 0,0 0 16,0 0-16,21 0 0,1-21 15,-1 22-15,0-1 0,0-21 0,0 0 16,22 21-16,-1-21 0,21 0 0,-20 0 16,20 0-16,-20 0 0,20 0 15,-21 0-15,22 0 0,-22-21 0,22 0 16,-22-1-16,-21 22 0,22-21 16,-22-21-16,21 21 0,-21 0 0,0-22 15,1 22-15,-1-21 0,0-1 16,-21 22-16,0-21 0,0 21 0,0 0 15,0-1-15,0 1 0,-21 0 16,0 0-16,-22 21 16,22 0-16,0 0 0,0 0 0,-22 0 15,22 21-15,0 21 0,-21-20 16,21-1-16,-1 21 0,-20-21 0,21 22 16,0-22-16,21 21 0,0-21 15,-21 0-15,21 22 0,0-22 0,0 0 16,0 0-16,0 0 0,21 1 15,0-22-15,0 0 16,0 0-16,0 0 0,22 0 0,-22 0 16,0 0-16,0 0 15,0-22-15,1 22 0,-1-21 0,0 0 16,0 0-16,0-21 0,0 20 0,1-20 16,-1 0-16,-21-1 0,21-20 15,-21 21-15,21-22 0,-21 1 0,21 20 16,-21-20-16,0 20 0,0 1 15,0 0-15,0 21 0,0-1 0,0-20 16,0 21-16,0 0 16,-21 21-1,0 21 1,21 0-16,0 0 16,0 22-16,0-1 0,0 0 15,0 1-15,0-1 0,0 21 16,0-20-16,0 20 0,0-20 0,0-1 15,0 0-15,-21 1 0,21-1 16,0-21-16,0 21 0,0-20 0,0 20 16,0-21-16,0 0 0,21 0 15,0-21-15,-21 22 0,21-22 0,0 0 16,1 0-16,-1 21 0,0-21 16,0 0-16,21 0 0,-20 0 0,-1 0 15,21-21-15,-21-1 0,22 22 0,-1-21 16,-21 0-16,21 21 0,-20-21 15,20 0-15,-21 0 0,0-1 0,0 1 16,-21-21-16,0 21 16,0 0-16,0-1 0</inkml:trace>
  <inkml:trace contextRef="#ctx0" brushRef="#br1" timeOffset="56058.81">18627 3344 0,'21'0'15,"-42"0"-15,63 0 0,-21 0 0,21 0 16,-20 0-16,20 0 0,0 0 0,1 0 15,-1-21-15,0 21 0,1-21 16,-1 21-16,0 0 0,1 0 0,-22 0 16,21 0-16,-21 0 0,22 0 15,-22 0-15,0 0 0,0 0 0,0 0 16,0 0-16</inkml:trace>
  <inkml:trace contextRef="#ctx0" brushRef="#br1" timeOffset="56296.04">21759 3429 0,'0'0'0,"-42"-21"0,0 21 16</inkml:trace>
  <inkml:trace contextRef="#ctx0" brushRef="#br1" timeOffset="56986.96">21802 3196 0,'21'-63'16,"-42"126"-16,42-147 0,-21 62 0,21 1 15,-21 0-15,21 0 0,-21 0 0,0 0 16,21-1-16,-21 1 0,21 21 16,-21-21-1,0 42 1,0 0-16,0 1 16,0-1-16,-21 0 0,21 21 0,-21 1 15,21-1-15,0 0 16,-21 22-16,0-22 0,21 22 0,-21-22 15,21 21-15,0-20 0,0-1 16,0 0-16,0 1 0,0-1 0,0-21 16,-22 0-16,22 22 0,0-22 15,0 0-15,0-42 47,0 0-47,0 0 0,0-1 0,0 1 16,0 0-16,0-21 0,0 21 15,0-22-15,22 22 0,-1-21 0,0-1 16,0 22-16,0 0 16,0-21-16,1 21 0,-1-1 0,21 1 15,-21 0-15,22 21 0,-22 0 16,21 0-16,-21 0 0,22 0 0,-1 0 16,-21 21-16,21 0 0,-20 22 15,20-22-15,-21 21 0,0-21 16,-21 22-16,0-22 0,0 21 0,0-21 15,0 22-15,-42-22 0,21 0 0,-22 0 16,1 0-16,0 1 0,-1-1 0,1-21 16,0 21-16,-22-21 0,22 0 15,21 0-15,-22 0 0,22 0 0,0 0 16,0 0-16,42-21 31,0 21-15,0 0-16,1-21 0,-1-1 0,0 22 15,21-21-15</inkml:trace>
  <inkml:trace contextRef="#ctx0" brushRef="#br1" timeOffset="57370.43">22521 3577 0,'0'0'0,"-21"-21"31,42 0-31,0 21 16,1-21-16,-1 21 0,21-21 15,-21-1-15,22 1 0,-1 0 0,-21 0 16,21 0-16,-20 0 0,-1-1 16,0 1-16,0 0 0,-21 0 0,0 0 15,0 0-15,-21 21 16,0 0-16,0 0 15,-1 21-15,-20-21 0,21 42 16,0-21-16,0 0 0,-22 22 16,22-22-16,0 21 0,0 1 15,21-22-15,0 21 0,0-21 0,0 22 16,0-22-16,0 0 0,0 0 16,0 0-16,21-21 0,0 21 0,0 1 15,22-22-15,-22 0 0,21 0 16,-21 0-16,22 0 0,-1 0 0,0 0 15,-21-22-15,22 1 0,-1 0 0</inkml:trace>
  <inkml:trace contextRef="#ctx0" brushRef="#br1" timeOffset="58366.44">23495 3133 0,'0'0'0,"0"-21"0,-42-106 31,42 105-31,0 1 0,0 0 16,0 0-16,0 0 16,-22 21-16,1 0 15,0 21 1,0 0-16,21 21 16,-21-20-16,0 20 0,21 0 0,-22 1 15,1 20-15,0-21 0,0 22 16,0-1-16,0 1 0,-1-1 0,1 1 15,0-1-15,0-20 0,0 20 16,0 1-16,-1-1 0,-20 1 0,21-1 16,0 1-16,0 20 0,-1-20 15,22-1-15,0 22 0,0-21 0,0-1 16,0 1-16,0-1 0,0 1 16,0-22-16,0 0 0,0 1 0,0-1 15,22-21-15,-1 0 0,0 0 0,21-21 16,-21 0-16,22 0 15,-22 0-15,21-21 0,1 0 0,-1 0 16,0 0-16,1-22 0,-1 22 16,0-21-16,1 0 0,-1 20 0,-21-20 15,0 0-15,0-22 0,-21 22 0,0 0 16,0-22-16,0 1 0,0-1 16,-21 22-16,0-22 0,-21 22 0,21 0 15,-22-1-15,1 1 0,21 0 16,-22 20-16,22 1 0,0 0 0,0 21 15,0-21-15,0 21 0,-1-21 16,44 21 15,-1 0-31,0-21 16,21 21-16,-21-22 0,22 22 16,-1-21-16,0 21 0,1-21 15,-1 0-15,22 0 0,-22 0 0,0-1 16,1 1-16,-1-21 0,0 21 15,1-22-15,-22 22 0,0 0 0,0 0 16,-21 0-16,0 0 0,0-1 16,0 1-16,0 0 15,-21 42 1,0 0-16,21 1 16,-21-1-16,-1 21 0,1-21 15,0 22-15,21-22 0,0 21 16,-21-21-16,21 22 0,0-22 0,0 21 15,0-21-15,0 0 0,0 1 16,21-1-16,0 0 0,0-21 0,1 21 16,-1-21-16,0 0 0,0 0 15,0 0-15,22 0 0,-22 0 0,21 0 16,-21 0-16,0-21 0,22 0 16,-22 21-16,0-43 0,0 22 0,0 0 15,-21-21-15,0-1 0,22 1 16,-22 0-16,0-1 0,0 1 0,0 0 15,-22-1-15,1 22 0,0 0 16,0 0-16,0 0 0,-22 21 16,22 0-16,-21 0 0,21 0 0,0 21 15,-22 0-15,22 0 0,0 0 16,0 1-16,21-1 0,0 21 0,0-21 16,0 0-16,0 1 0,0-1 15,0 0-15,42 0 0,-21 0 0,22 0 16,-22-21-16,21 0 0,0 0 15,1 0-15,-22 0 0</inkml:trace>
  <inkml:trace contextRef="#ctx0" brushRef="#br1" timeOffset="58794.19">24426 3535 0,'-42'-85'31,"42"64"-31,0 0 0,0 0 0,0 0 15,0-1-15,0 1 0,0 0 0,21 0 16,0 21-16,-21-21 0,21 0 16,1 21-16,-1 0 0,0 0 0,0 0 15,0 0-15,0 21 0,1 0 16,-1 0-16,0 21 0,-21-20 16,21 20-16,-21 0 0,21 1 0,-21-22 15,0 21-15,0-21 0,0 22 16,0-22-16,0 0 0,-21 0 0,0 0 15,21 0-15,-21 1 0,0-22 16,-1 0-16,1 0 16,0 0-16,21-22 15,0 1 1,0 0-16,0 0 0,0 0 16,21 0-16,0-1 0,1-20 0,-22 21 15,21-21-15,0 20 0,0 1 0,0 0 16,0 0-16,1 0 15,-1 0-15,21-1 0,-21 22 0,0 0 16,22 0-16,-22 0 0,0 0 0,21 0 16,-20 0-16,-1 0 0,0 0 15,0 0-15,0 22 0</inkml:trace>
  <inkml:trace contextRef="#ctx0" brushRef="#br1" timeOffset="59150.94">25104 3471 0,'0'22'0,"21"-22"31,0 0-31,0 0 16,0-22-16,0 22 0,1-21 15,-1 21-15,0-21 0,-21 0 16,21 0-16,0 21 0,-21-21 16,0-1-16,0 1 0,0 0 0,0 0 15,0 0-15,0 0 0,0-1 16,-21 22-16,-21 0 0,21 0 15,-1 0-15,1 0 0,-21 22 16,21-1-16,-22 21 0,22-21 0,0 22 16,0-22-16,0 21 0,21 0 15,0-20-15,0 20 0,0-21 0,0 21 16,0-20-16,21-1 0,0 0 16,0 0-16,0-21 0,22 21 15,-22-21-15,0 0 0,21 0 0,-20 0 16,-1 0-16,21 0 0,-21 0 15,0 0-15,1-21 0,-1 21 16,-21-21-16,21 0 0,-21 0 16,21 21-16,0-22 0,0 1 0</inkml:trace>
  <inkml:trace contextRef="#ctx0" brushRef="#br1" timeOffset="59750.95">26628 2794 0,'0'0'15,"0"-21"-15,21 0 0,-21 0 0,0-1 0,0 1 16,0 0-16,21 0 16,-21 0-16,0 42 31,0 0-31,-21 21 15,0-20-15,21 20 0,-22 21 0,22-20 16,-21 20-16,0-20 0,21 20 16,-21 22-16,0-22 0,0 1 0,21-1 15,0-20-15,-22 20 0,1-21 16,21 1-16,0-1 0,0-21 0,0 0 16,-21 1-16,21-1 0,0 0 15,0-42 16,0 0-31,0-1 0,21 1 0,-21 0 16</inkml:trace>
  <inkml:trace contextRef="#ctx0" brushRef="#br1" timeOffset="60459.19">26479 3133 0,'0'0'0,"0"-148"31,22 126-31,-22 1 0,21 0 16,0 0-16,0-21 0,0 20 0,0 1 15,1 0-15,20 0 0,-21 0 16,21 0-16,-20-1 0,20 22 0,0-21 16,1 21-16,-1 0 0,0 0 15,1 0-15,-1 0 0,0 21 16,-21-21-16,22 22 0,-22-1 0,0 21 16,0-21-16,-21 0 0,0 22 15,0-22-15,0 21 0,-21-21 0,0 1 16,-21 20-16,-1-21 0,-20 0 15,20 22-15,-20-22 0,-1 0 0,22 0 16,-21 0-16,20 0 0,1-21 16,0 0-16,20 0 0,1 0 0,0 0 15,0 0-15,0 0 0,21-21 16,0 0 0,0 0-1,21 42 1,0 0-1,0-21-15,-21 21 0,21 1 16,1-1-16,-22 0 0,21 0 0,0 0 16,0 0-16,0-21 0,0 22 15,22-1-15,-22 0 0,21-21 0,1 21 16,-1-21-16,0 0 0,22 0 16,-22 0-16,22 0 0,-22 0 0,0 0 15,22 0-15,-22 0 0,0 0 16,1-21-16,-22 0 0,21 0 0,-21-1 15,1-20-15,20 21 0,-21 0 16,0-22-16,-21 22 0,21-21 16,-21 21-16,22 0 0,-22-1 0,0 1 15,21 0-15,-21 0 16,-21 21 0,-1 21-16,1 0 15,0-21-15,21 21 0,-21 22 0,0-22 16,21 0-16,0 21 0,0-20 15,0 20-15,0-21 0,0 0 0,0 22 16,0-22-16,0 0 0,21 0 16,-21 0-16,21 0 0,0 1 0,0-1 15,1-21-15,20 0 16,-21 0-16,0 0 0,22 0 0,-1 0 16,0 0-16,1-21 0,20-1 0,-21 22 15,22-21-15</inkml:trace>
  <inkml:trace contextRef="#ctx0" brushRef="#br1" timeOffset="62470.52">28638 3154 0,'0'-21'0,"0"42"0,0-63 0,0 20 15,0 1-15,0 0 0,-21 0 16,0 21-16,0-21 0,0 21 16,0 0-16,-1 0 0,-20 0 15,21 0-15,-21 0 0,20 0 0,-20 0 16,0 21-16,21 0 0,-22 0 15,1 0-15,0 22 0,20-22 0,-20 21 16,21 1-16,0-1 0,21-21 16,0 21-16,0 1 0,0-22 0,0 0 15,0 21-15,0-20 0,0-1 16,21-21-16,0 21 0,0-21 0,0 0 16,22 0-16,-22 0 0,21 0 15,1 0-15,-22-21 0,21 0 0,0-1 16,-20 1-16,-1 0 0,21 0 15,-21-21-15,0 20 0,1-20 0,-1 21 16,-21-21-16,21 20 16,-21 1-16,21 0 0,-21 0 0,0 0 15,0 0 1,0 42 0,0 0-16,0 0 0,-21 0 15,0 22-15,0-22 0,21 21 16,-22 0-16,1 22 0,0-22 0,0 1 15,0-1-15,0 21 0,-1-20 16,1-1-16,0 22 0,0-22 0,0 21 16,0-20-16,-1-1 0,1 22 15,21-22-15,-21 0 0,0 1 0,21-1 16,-21 0-16,21 1 16,0-22-16,-21 0 0,21 0 0,0 0 15,0 0-15,21-21 16,0 0-1,0-21-15,0 0 0,0 0 0,22 0 16,-22-22-16,21 1 0,1 0 16,-22-1-16,21-20 0,0 21 0,1-22 15,-1 1-15,0-1 0,-20 1 16,20-1-16,0-21 0,-21 22 0,22-22 16,-22 22-16,0-1 0,21 1 15,-20 20-15,-22 1 0,21 0 16,0 21-16,-21-22 0,21 43 0,-21-21 15,0 0-15,0 42 32,0 0-32,0 0 15,-21 22-15,21-22 0,-21 21 0,21 1 16,-21-1-16,21-21 0,0 21 16,0-20-16,0 20 0,0-21 0,0 0 15,21 0-15,0 1 0,0-1 16,0-21-16,0 0 0,1 0 0,-1 0 15,21 0-15,-21 0 0,22-21 16,-22-1-16,0 22 0,21-42 16,-21 21-16,1 0 0,-1-22 15,0 22-15,0-21 0,0 0 0,0 20 16,1-20-16,-1 21 0,0 0 16,-21 0-16,0-1 0,0 1 0,0 42 46,0 1-46,0-1 16,0 21-16,-21-21 0,21 0 0,-21 22 16,21-22-16,0 21 0,0-21 15,0 22-15,0-22 0,0 0 16,0 0-16,0 0 0,0 1 16,21-1-16,0-21 0,0 0 15,0 0-15,0 0 0,1 0 16,20 0-16,-21 0 0,0 0 0,22-21 15,-22-1-15,21 1 0,-21 0 0,22 0 16,-22-21-16,0-1 0,21 22 16,-21-21-16,1-1 0,-1 22 15,0-21-15,-21 21 0,0 0 16,0-1-16,0 1 0,-21 21 31,0 0-31,-1 0 0,1 0 0,0 21 16,0 1-16,0-1 0,0 0 15,-1 21-15,1-21 0,0 22 0,21-1 16,0-21-16,0 22 0,0-22 16,0 21-16,0-21 0,0 0 0,0 22 15,0-22-15,0 0 16,21 0-16,0-21 0,1 0 0,-1 21 16,0-21-16,21 0 0,1 0 15,-22 0-15,21 0 0,22-21 0,-22 0 16,0 0-16,1 0 15,20 0-15,-21-1 0,1-20 0,-1 21 0,0-21 16,1-1-16,-1 1 16,-21 0-16,22 20 0,-43 1 0,21 0 15,-21 0-15,0 0 0,0 0 16,-21 21 0,-1 0-16,1 21 15,0 0-15,21 0 0,-21 0 0,21 22 16,0-22-16,0 21 15,0-21-15,0 22 0,0-22 0,0 0 16,0 0-16,0 0 0,0 0 0,0 1 16,0-1-16,0 0 15,0-42 32,0 0-47,0-1 16,0 1-16,0 0 0,-21 0 15,0 21-15,21-21 16,-22 21-16,1 0 16,21 21-16,0 0 15,0 0-15,0 0 16,21 1-16,1-22 16,-22 21-16,21-21 0,0 21 15,0-21-15,0 0 0,0 0 16,1 0-16,20 0 0,-21 0 0,0 0 15,22 0-15,-22 0 0,0 0 16,21 0-16,-21-21 0,22 0 0,-22-1 16,0 1-16,21-21 0,-20 0 15,-1 20-15,0-20 0,0 0 0,0-1 16,0 1-16,1 0 0,-22-1 16,21 1-16,0 0 0,-21-1 0,21 22 15,0-21-15,0 0 0,1 20 16,-1 1-16,0 0 0,-21 0 0,0 0 15,21 21-15,0-21 16,-21 42 0,0 0-1,-21 21-15,0-21 0,0 1 0,0 20 16,-1 0-16,1-21 0,21 22 16,-21-1-16,-21 22 15,21-1-15,-1-21 0,22 1 16,0-22-16,-21 21 0,21 1 0,0-22 15,0 21-15,0-21 0,0 0 0,0 1 16,21-22-16,-21 21 0,22-21 16,-1 0-16,0 0 0,0 0 15,0 0-15,0 0 0,22 0 16,-22-21-16,0-1 0,0 22 0,0-21 16,1 0-16,-1 0 0,0 0 15,0 0-15,0-22 0,0 22 0,-21 0 16,0-21-16</inkml:trace>
  <inkml:trace contextRef="#ctx0" brushRef="#br1" timeOffset="62810.35">31051 3006 0,'0'0'0,"-21"0"0,0 0 0,0 0 15,42 0 1,21 0-1,-20 0-15,-1 0 0,21 0 16,0 0-16,1 0 0,-1 0 0,-21-21 16,22 21-16,-1 0 0,0 0 15,1 0-15,-1 0 0,-21 0 16,21 0-16,-20 0 0,-1 0 0,0 0 16,0 0-16,0 0 0,0 0 15,1 0-15,-1 0 0,-21-22 31,-21 44 16,-1-22-31,1 0-16,0 0 0,0 21 16</inkml:trace>
  <inkml:trace contextRef="#ctx0" brushRef="#br1" timeOffset="64217.15">7472 5334 0,'0'0'15,"21"-63"1,-21 41-1,-21 22-15,0 0 0,-1 0 16,-20 0-16,21 0 0,0 22 16,-22-22-16,22 21 0,-21 0 0,21 0 15,-22 21-15,1 1 0,0-22 16,21 42-16,-22-20 0,22 20 0,-21-20 16,21 20-16,-1 1 0,22-1 15,0-21-15,0 64 16,0-63-16,0-1 0,22-21 0,-1 21 15,0-20-15,0-1 0,0 21 16,0-21-16,1-21 0,-1 21 0,0 1 16,0-22-16,0 0 0,0 0 0,1 0 15,-1 0-15,0 0 0,0 0 16,0 0-16,0 0 0,1-22 0,-1 1 16,21 0-16,-21 0 0,0 0 15,22 0-15,-1-22 0,-21 22 0</inkml:trace>
  <inkml:trace contextRef="#ctx0" brushRef="#br1" timeOffset="65350.13">7853 5673 0,'0'0'0,"0"-21"0,0-1 15,0 1-15,0 0 0,0 0 16,0 0-16,-21 42 31,-1 0-31,1 0 16,21 0-16,-21 22 0,21-22 0,-21 21 15,21 1-15,-21-22 0,21 21 16,0 0-16,0-20 0,0 20 0,0-21 16,0 0-16,0 0 0,0 22 15,0-22-15,0 0 16,0 0-16,21-21 16,0 0-16,0 0 0,0 0 15,1 0-15,-1-21 0,21 21 0,-21-21 16,0 0-16,22 0 0,-22-1 15,0-20-15,0 21 0,0 0 0,1-22 16,-1 1-16,0 21 0,-21-21 0,0-1 16,0 22-16,21-21 0,-21 21 15,0-1-15,21 1 0,-21 0 0,0 42 32,0 0-17,0 1-15,0-1 0,0 21 16,0-21-16,0 22 0,0-1 15,0 0-15,-21 1 0,21-22 16,0 21-16,0-21 0,0 22 0,0-22 16,0 0-16,0 0 0,0 0 0,21 0 15,0-21-15,1 0 0,-1 0 16,0 0-16,0 0 0,21 0 0,-20 0 16,-1 0-16,21-21 0,0 21 15,-20-21-15,20 0 0,0 0 0,1-22 16,-22 22-16,21-21 0,0 21 15,-20-22-15,-1 1 0,0 0 16,0 21-16,0-22 0,-21 22 0,0 0 16,0 0-16,0 0 0,-21 21 15,0 21 1,21 0-16,-21 0 16,21 0-16,-21 0 0,21 22 0,0-22 15,0 0-15,0 21 0,0-20 16,21-1-16,0 0 0,-21 0 0,21 0 15,0 0-15,-21 1 0,0-1 0,21-21 16,-21 21-16,22-21 0,-44 0 47,1 0-47,21-21 16,-21 21-16,0-21 0,0-1 0,0 1 15,-1 21-15,1 0 16,21-21-16,-21 21 15,0 0-15,21 21 16,0 0 0,0 1-16,0-1 0,21-21 0,0 21 15,0 0-15,1 0 16,-1-21-16,0 0 0,0 21 0,0-21 16,0 0-16,22 0 0,-22 0 15,0 0-15,21 0 0,-20 0 16,20-21-16,0 21 0,-21-21 0,22 0 15,-1 0-15,-21 0 0,22-1 16,-22 1-16,21-21 0,-21 21 0,0-22 16,1 22-16,-22-21 0,0 21 15,21-22-15,-21 22 0,0 0 0,0 0 16,0 0-16,0 0 0,-21 21 16,-1 21-1,22 0-15,-21 0 0,0 0 0,0 22 16,0-22-16,21 0 0,0 21 15,0-21-15,-21 22 0,21-22 16,0 0-16,0 0 0,0 0 16,0 1-16,0-1 0,21 0 0,0-21 15,0 21-15,0 0 0,0-21 16,1 0-16,-1 0 0,0 0 16,0 0-16,21 0 0,1 0 0,-22 0 15,42-21-15,-20 0 0,-1 21 16,0-21-16</inkml:trace>
  <inkml:trace contextRef="#ctx0" brushRef="#br1" timeOffset="65910.89">10181 5800 0,'0'-21'0,"0"42"0,0-64 0,0 22 16,0 0-16,0 0 0,0 0 0,-21 0 16,21-1-16,-21 22 15,-22-21-15,22 21 0,0 0 0,0 0 16,-21 0-16,20 0 0,1 0 15,-21 21-15,21-21 0,0 22 0,-22-1 16,22 21-16,0-21 0,0 22 0,0-22 16,-1 21-16,1-21 0,21 22 15,0-22-15,-21 21 0,21-21 0,0 0 16,0 1-16,0-1 0,0 0 16,0 0-16,21-21 0,0 0 0,-21 21 15,22-21-15,20 0 0,-21 0 16,0 0-16,0 0 0,22 0 15,-22-21-15,21 0 0,1 21 0,-22-21 16,21-22-16,-21 22 0,22 0 0,-22-21 16,21-1-16,-21 1 0,22-21 15,-22 20-15,21-20 0,-21 20 0,0-20 16,1 21-16,-1-22 0,-21 22 16,0-22-16,21 22 0,-21 21 0,21-22 15,-21 22-15,0 0 0,-21 63 31,21-20-31,-21-1 16,21 21-16,-21 0 0,21 1 16,-22 20-16,1-20 0,21 20 0,-21-21 15,21 22-15,0-22 0,0 22 16,0-22-16,0 0 0,0-20 0,0 20 16,21-21-16,0 0 0,1 0 15,-1 1-15,0-1 0,0-21 0,21 0 16,-20 0-16,20 0 0,0 0 0,-21 0 15,22 0-15,-22-21 16,0-1-16,21 22 0,-20-21 0,-1 0 16,0 0-16,0-21 0,0 20 0,0 1 15,1 0-15</inkml:trace>
  <inkml:trace contextRef="#ctx0" brushRef="#br1" timeOffset="67258.94">11874 5821 0,'22'0'47,"-1"0"-47,0 0 16,21-21-16,-21 0 0,22 21 0,-1-22 15,-21 1-15,22 0 0,-1 0 16,0-21-16,-21 20 0,22-20 0,-22 21 15,21-21-15,-21 20 0,1-20 16,-1 21-16,0-21 0,-21 20 0,0 1 16,0-21-16,0 21 0,0 0 0,0-1 15,0 1 1,0 42 15,0 1-31,-21 20 16,21-21-16,-21 21 0,21 1 15,-22-1-15,22 0 0,-21 22 0,0-22 16,0 22-16,21-1 0,-21 1 0,0-22 16,-1 22-16,1-1 0,21-21 15,0 22-15,-21-22 0,21 22 0,-21-22 16,21 0-16,0 22 0,0-22 16,0 1-16,0 20 15,0-42-15,0 22 0,0-22 0,0 0 16,21-21-1,0 0-15,0 0 0,22-21 16,-22 0-16,0-1 0,0 1 0,22 0 16,-22-21-16,0-1 0,0 22 15,21-21-15,-42 0 0,22-1 0,-1-41 16,-21 41-16,0 1 0,0 0 16,0-1-16,0 1 0,0 0 15,-21 20-15,-1-20 0,1 21 0,21 0 16,0 0-16,-21-1 0,0 22 15,21-21-15,21 0 47,0 21-47,0 0 0,1-21 16,-1 0-16,0 21 0,21-21 16,-21-1-16,1 1 0,20 21 0,0-21 15,-21 0-15,22 0 0,-22 0 16,21-1-16,-21 22 0,1-21 15,-1 0-15,0 21 0,0 0 0,-21-21 0,0 42 47,0 0-31,0 0-16,-21 1 0,21 20 16,0-21-16,0 21 0,0-20 0,-21 20 15,21-21-15,0 21 0,0-20 16,0-1-16,0 0 0,0 0 0,21 0 15,0 0-15,0 1 0,0-22 16,1 0-16,-1 21 0,0-21 0,0 0 16,21 0-16,-20 0 0,20 0 15,-21-21-15,21 21 0,-20-22 0,20 22 16,-21-21-16,21 0 0,-20-21 16,-1 21-16,0-22 0,0 22 15,0-21-15,-21-1 0,0-20 16,0 21-16,0-1 0,0 22 15,-21 0-15,0 0 0,0 0 0,0 21 16,-1 0-16,-20 0 0,21 0 16,0 0-16,-22 0 0,22 0 0,0 0 15,-21 21-15,21 0 0,-1 0 0,1 0 16,21 0-16,0 1 16,0-1-16,0 0 0,0 0 0,0 0 15,21-21-15,1 0 16,-1 21-16,0-21 0,0 0 15,21 0-15,-20 0 0,-1 0 0,21 0 16,-21 0-16,0 0 0</inkml:trace>
  <inkml:trace contextRef="#ctx0" brushRef="#br1" timeOffset="67682.11">13589 5567 0,'0'-64'16,"0"43"-1,0 0-15,0 0 16,0 0-16,21 21 16,-21-21-16,21 21 0,0 0 0,1 0 15,-1-22-15,0 22 0,0 0 16,0 0-16,0 0 0,1 0 16,-1 22-16,0-22 0,0 21 0,0 0 15,0 0-15,-21 21 0,0-20 16,0-1-16,22 21 0,-22-21 0,0 22 15,0-22-15,0 0 0,0 21 0,0-21 16,-22 1-16,1-1 0,21 0 16,-21 0-16,0-21 15,21-21 17,0 0-32,0 0 0,21-1 15,0 1-15,0 0 0,-21-21 16,22 21-16,-1-22 0,0 22 0,0 0 15,0-21-15,-21 20 0,21 1 16,1 0-16,-1 21 0,0-21 0,0 0 16,0 21-16,0-21 15,1 21-15,-1-22 0,0 22 16,0 0-16,0-21 0</inkml:trace>
  <inkml:trace contextRef="#ctx0" brushRef="#br1" timeOffset="70475.49">15346 5334 0,'0'-21'16,"21"0"0,0 21-1,0-21-15,0-1 0,1 22 0,-1-21 16,0 21-16,21-21 0,-21 0 16,1 0-16,20 0 0,-21-1 15,0 1-15,-21 0 0,0 0 16,-21 21-1,0 0-15,-21 0 16,20 0-16,-20 0 0,0 0 0,-1 21 16,1-21-16,0 21 0,21 0 0,-22 1 15,43-1-15,-21 0 0,21 0 16,0 0-16,0 0 0,0 1 0,21-1 16,-21 21-16,43-21 0,-22 0 15,0 1-15,0-1 0,21 0 0,22 21 16,-43 1-16,21-22 15,-20 0-15,-1 0 0,-21 0 16,0 0-16,0 1 0,0-1 0,0 0 16,-21 0-16,-1 0 0,1-21 15,-21 0-15,0 21 0,-1-21 0,1 0 16,0 0-16,-1 0 0,1 0 16,0 0-16,-1-21 0,1 0 0,21 0 15,0 0-15,-1 0 0,1-1 16,0-20-16,21 21 0,-21 0 15,21-22-15,0 22 0,0 0 0,0-21 0,0 21 16,0-1-16,0 1 16,21 21-16,0 0 15,0 21-15,-21 1 16,22-1-16,-22 0 0,0 0 0,0 0 16,0 0-16,0 22 0,21-22 15,-21 0-15,21 0 0,0 0 16,-21 1-16,21-1 0,0 0 0,1 0 15,20-21-15,-21 0 0,21 21 16,1-21-16,-22 0 0,21 0 0,22 0 16,-22 0-16,0-21 0,1 0 15,-1 21-15,22-21 0,-22 0 0,-21-1 16,21-20-16,1 21 0,-22 0 16,0-22-16,0 22 0,0-21 15,1 21-15,-22 0 0,21-22 0,-21 22 16,0 0-16,0-21 15,0 20-15,-21 22 0,-1 0 16,1 0-16,0 0 16,21 22-16,-21-1 0,0 0 0,0 0 15,21 0-15,0 0 0,-22 22 16,22-22-16,0 0 0,0 0 0,0 0 16,0 22-16,0-22 0,22 0 0,-22 0 15,21 0-15,0-21 0,0 22 16,0-22-16,0 0 0,1 0 0,20 0 15,-21 0-15,0 0 16,22 0-16,-22 0 0,0-22 0,21 1 16,1 0-16,-22 0 0,21 0 15,-21 0-15,0-22 0,22 22 0,-22-21 16,0-1-16,21 1 0,-20 0 16,-1-1-16,-21-20 0,21 21 0,0-1 15,-21 22-15,0-21 0,0 21 0,0-22 16,0 22-16,0 0 15,-21 42 1,0 0-16,0 0 0,-1 22 16,22-22-16,-21 21 0,0 1 0,21-1 15,0 0-15,0 1 16,0-22-16,0 21 0,0 0 0,0-20 16,0 20-16,0-21 0,0 21 15,0-20-15,0-1 0,21 0 0,0 0 16,1 0-16,-1-21 15,0 0-15,0 0 0,21 0 0,-20 0 16,-1 0-16,21-21 0,-21 0 16,22 0-16,-22 0 0,21-1 0,-21 1 15,22-21-15,-22 21 0,21-22 0,-21 1 16,0 0-16,1-22 0,-1 22 16,0-22-16,0 22 0,0 0 15,-21-1-15,0 1 0,0 0 16,0 21-16,0-1 0,0 1 0,0 0 15,-21 42 1,21 0-16,-21 1 0,0 20 16,0 0-16,21 1 0,0-1 15,-22 0-15,22 22 0,-21-22 0,21 0 16,0 1-16,0-1 0,0 0 16,0-20-16,0 20 0,0-21 0,0 21 15,0-20-15,0-1 0,0 0 16,0 0-16,21-21 0,22 21 0,-22-21 15,0 0-15,21 0 0,-20 0 16,20 0-16,0 0 0,1-21 16,-1 0-16,0 21 0,-21-21 0,22 0 15,-22-1-15,21 1 0,-21 0 16,1-21-16,-1 21 0,0-1 0,-21-20 16,0 21-16,0 0 0,0 0 15,0-1-15,-21 22 31,0 22-31,21-1 0,-22 0 16,22 0-16,0 0 0,0 22 16,0-22-16,0 0 0,0 0 15,0 0-15,0 0 0,0 1 16,22-22-16,-1 0 0,0 0 16,21 0-16,-21 0 0,22 0 0,-1 0 15,0 0-15,1 0 0,-1 0 16,0-22-16,1 1 0,-22 0 0,0 21 15,0-42-15,0 21 0,1-1 16,-1 1-16,0-21 0,-21 21 0,0 0 16,0-1-16,0 1 0,0 0 15,-21 42 1,21 0-16,-21 1 0,-1-1 16,1 0-16,21 0 0,-21 0 15,21 0-15,0 1 0,-21-1 0,21 0 16,0 0-16,-21-21 15,21 21-15,0 0 16,0-42 15,21 0-31,0 0 0,0 0 16,-21 0-16,21-1 0,1 1 16,-1-21-16,0 21 0,-21-22 15,21 22-15,0-21 0,0 21 0,1 0 16,-1-1-16,0 22 0,-21 22 31,0-1-31,0 0 0,0 0 16,0 0-16,0 0 0,0 1 15,0 20-15,0-21 0,0 0 0,0 0 16,0 1-16,0-1 0,21 0 16,0 0-16,0-21 0,22 21 15,-22-21-15,0 0 0,21 0 0,1 0 16,-22 0-16,21 0 0,1 0 15,20 0-15,-21 0 0,1-21 0,-1 21 16,22-21-16,-22 0 0,-21 0 16,21-1-16,1 1 0,-22 0 0,0 0 15,0-21-15,-21 20 0,0-20 16,0 21-16,0 0 0,0 0 16,-21-1-16,-21 22 0,21 0 15,-1 0-15,-20 0 0,21 0 16,-21 22-16,-1-1 0,22 0 0,-21 0 15,21 0-15,-1 0 0,1 1 16,0-1-16,21 0 0,-21 0 0,21 0 16,0 0-16,0 1 15,0-1-15,21-21 0,0 0 0,0 0 16,1 0-16,-1 0 0,0 0 16,0 0-16,21 0 0,-20 0 0,-1-21 15,0 21-15,0-22 0,0 1 16,0 0-16,-21 0 15,22 0-15,-22 0 0,21 21 0,-21-22 16,0 1-16,0 42 63,0 1-63,0-1 0,0 0 15,-21 0-15,-1 0 0,22 0 0,-21 22 16,0-22-16,21 21 0,-21 1 15,0-1-15,21 0 0,0 22 0,0-22 16,-21 22-16,21-22 0,-22 21 16,22-20-16,0 20 0,0-20 15,0 20-15,0-21 0,0 22 0,0-1 16,0-20-16,0 20 0,0 1 16,0-1-16,0-20 0,0 20 0,-21-21 15,21 22-15,-21-22 0,0 1 0,0-22 16,0 21-16,-1-21 0,1 0 15,0 1-15,-21-1 0,21-21 16,-1 0-16,1 0 0,0 0 0,0 0 0,0 0 16,21-21-1,-21-1-15,21 1 0,0 0 0,0 0 16,0 0-16,0 0 0,0-1 0,0 1 16,0 0-16,0-21 0,0 21 15,0-22-15,0 1 0,21 0 0,-21-1 16,21 1-16,-21-22 0</inkml:trace>
  <inkml:trace contextRef="#ctx0" brushRef="#br1" timeOffset="70742.94">18097 5144 0,'0'0'0,"0"-22"0,-21 1 0,0 21 0,0-21 16,0 21 47,0 0-48,-1 0 1,1 0-16,0 0 0,0 0 15,0 0-15</inkml:trace>
  <inkml:trace contextRef="#ctx0" brushRef="#br1" timeOffset="70975">16764 5292 0,'-21'0'0,"42"0"0,-63 0 0,63 0 31,21 0-31,-21 0 16,0 0-16,1 0 0,20 0 0,0-21 15,1 21-15,-22 0 16,21 0-16,0-22 0,1 22 0,-1 0 16,-21 0-16,22 0 0,-22 0 15,21 0-15,-21 0 0,0 0 0,1 0 16,-1 0-16,0-21 0</inkml:trace>
  <inkml:trace contextRef="#ctx0" brushRef="#br1" timeOffset="71470.53">20997 5165 0,'0'0'0,"21"-43"15,1-62 1,-22 83-16,0 44 31,0-1-31,0 0 16,0 21-16,-22-21 0,22 22 15,-21-1-15,0 0 0,21 1 0,0-1 16,-21 0-16,0 1 0,0-1 16,21 0-16,-22 1 0,1-1 0,21-21 15,-21 0-15,21 1 0,-21-1 16,21 0-16,-21 0 0,0-21 31,-1-21-15</inkml:trace>
  <inkml:trace contextRef="#ctx0" brushRef="#br1" timeOffset="72090.77">20383 5419 0,'-21'0'32,"42"0"-32,1 0 15,-1-21-15,21 21 0,0 0 16,1 0-16,20 0 0,1-22 15,20 22-15,-20 0 0,-1-21 0,22 0 16,-21 21-16,-1-21 0,22 0 16,-22 0-16,-20-1 0,20 1 0,-21 0 15,1 0-15,-1 0 0,-21-22 16,0 22-16,-21-21 0,0 21 0,0 0 16,0-22-16,0 22 0,-21 21 15,0-21-15,0 21 0,0 0 16,0 0-16,21 21 0,-22 0 15,1 0-15,0 1 0,21 20 16,-21 0-16,21 1 0,-21-1 0,0 0 16,21 1-16,0-1 0,-22 0 15,1 1-15,0-1 0,21-21 0,0 21 16,-21 1-16,0-22 0,21 0 16,-21 0-16,21 0 0,0 1 0,-22-22 31,22-22-16,0 1-15,0 0 16,22 0-16,-1-21 0,0 20 0,0 1 16,0-21-16,22 21 0,-22 0 15,21-22-15,0 22 0,-20 0 16,20 0-16,0 21 0,1 0 0,-22-21 16,21 21-16,-21 0 0,0 0 15,22 21-15,-43 0 0,21 0 0,-21 0 16,21 0-16,-21 22 0,0-22 15,0 0-15,0 0 0,0 22 0,-21-22 16,0 0-16,0 0 0,-1 0 16,22 0-16,-21-21 0,0 22 0,0-22 15,21-22 32,21 1-47,0 21 0,0-21 16</inkml:trace>
  <inkml:trace contextRef="#ctx0" brushRef="#br1" timeOffset="72418.96">21865 5482 0,'0'0'0,"21"0"15,0 0 1,-21-21-16,22 21 0,-1 0 0,0 0 16,0 0-16,21-21 0,-20 21 15,20 0-15,-21-21 0,0 21 0,22-21 16,-22 21-16,0-22 0,21 22 15,-42-21-15,21 0 0,1 21 0,-22-21 16,0 0-16,-22 21 16,1 0-1,0 0-15,0 0 0,-21 21 0,20 0 16,-20 0-16,21 0 0,-21 1 16,20 20-16,-20-21 0,21 21 0,0-20 15,0 20-15,21-21 0,0 0 16,0 0-16,0 1 0,0-1 0,21 0 15,0-21-15,0 0 0,21 0 16,-20 0-16,-1 0 0,0 0 0,21 0 16,-21 0-16,1-21 0,20 0 0,-21-1 15,21 1-15,1 0 16</inkml:trace>
  <inkml:trace contextRef="#ctx0" brushRef="#br1" timeOffset="72934.6">24342 5080 0,'0'-42'0,"0"84"0,0-127 16,0 43-16,0 0 0,0-1 0,0 22 15,0-21-15,0 21 16,0 0-16,0-1 0,0 1 0,-22 21 16,1 0-1,0 0-15,21 21 0,0 1 16,-21 20-16,21 0 0,-21 22 16,21-22-16,0 22 0,0-1 0,0-21 15,0 22-15,-21-22 0,21 1 16,-22-1-16,22 21 0,0-41 0,0 20 15,-21 0-15,21-21 0,0 22 0,-21-22 16,21 0-16,0 0 16,0 0-16,0-42 31,0 0-31,0 0 0,0 0 16</inkml:trace>
  <inkml:trace contextRef="#ctx0" brushRef="#br1" timeOffset="73270.67">24109 5228 0,'0'0'0,"0"-21"0,0-21 0,0-1 16,0 22-16,0-21 0,0 0 0,0-1 16,0 22-16,0-21 0,21-1 15,0 22-15,0-21 0,0 21 0,1-22 16,-1 22-16,21 0 0,0 0 16,-20 0-16,20 0 0,0 21 15,1 0-15,-1 0 0,-21 0 0,21 0 16,1 0-16,-22 21 0,0 0 15,0 0-15,-21 21 0,0 1 0,0-1 16,-21 0-16,0 1 0,-21-1 16,20 0-16,-20 1 0,0-22 0,-1 21 15,1-21-15,0 1 0,21-1 16,-1 0-16,1 0 0,0 0 0,0-21 16,21 21-16,21-21 46,0 0-46,0 0 0,1 0 16,-1-21-16,0 0 0,0 21 16,0 0-16</inkml:trace>
  <inkml:trace contextRef="#ctx0" brushRef="#br1" timeOffset="73670.92">24617 5207 0,'-21'0'16,"21"-21"-1,0 0-15,0 0 16,21 21-16,0-22 0,0 1 16,21 0-16,-20 21 0,-1 0 15,0 0-15,0 0 0,21 0 16,-20 0-16,-1 0 0,21 21 16,-21 0-16,0 1 0,1-1 0,-1 0 15,0 0-15,-21 21 0,0-20 16,0-1-16,0 0 0,0 21 0,0-21 15,-42 1-15,20-1 0,1 0 16,0-21-16,0 21 0,0-21 0,0 0 16,-1 0-16,1 0 0,0 0 15,21-21 1,0 0-16,0 0 0,21 21 16,0-22-16,1 1 0,-1 0 15,0-21-15,0 21 0,0-1 16,0 1-16,22 21 0,-22-21 15,0 0-15,0 0 0,0 21 16,22 0-16,-22-21 0,0 21 0,0 0 0,0 0 16,1 0-16,-1 0 0,0 0 15,0 0-15</inkml:trace>
  <inkml:trace contextRef="#ctx0" brushRef="#br1" timeOffset="74002.27">25294 5271 0,'0'0'0,"0"21"15,21-21 1,0 0 0,1 0-16,-1-21 0,0-1 0,0 22 15,21-21-15,-20 21 0,-1-21 16,0 0-16,21 21 0,-21-21 0,-21 0 16,22-1-16,-1 1 0,-21 0 0,0 0 15,0 0-15,0 0 16,-21 21-16,-1 0 0,-20 0 15,21 0-15,0 21 0,-22 0 16,22 0-16,0 0 0,-21 0 0,21 22 16,21-22-16,-22 0 15,22 21-15,-21-20 0,21-1 0,0 21 16,0-21-16,0 0 0,0 1 0,0-1 16,21 0-16,1-21 0,-1 21 15,0-21-15,0 0 0,21 0 0,-20 0 16,20 0-16,-21 0 0,21 0 15,1 0-15,-1 0 0,22-21 0,-22 0 16,21 0-16</inkml:trace>
  <inkml:trace contextRef="#ctx0" brushRef="#br1" timeOffset="75071.21">26882 4720 0,'0'0'0,"0"-42"0,0 21 0,0-43 15,0 43-15,-22 0 0,1 0 0,0 0 16,0-1-16,0 1 0,0 21 16,-1 0-16,1 0 0,-21 0 0,21 21 15,-22-21-15,22 43 0,-21-22 16,21 21-16,-22 1 0,22-1 0,-21 0 16,21 22-16,-22-1 0,22-20 15,-21 20-15,21 1 0,0-22 0,-1 0 16,22 22-16,0-22 0,0 0 15,0-20-15,0 20 0,0-21 16,22 0-16,20 0 0,-21 1 0,21-22 16,-20 0-16,20 0 0,0 0 15,1 0-15,-1 0 0,0 0 0,1 0 16,-1-22-16,0 1 0,1 0 16,-22 0-16,21 0 0,0 0 0,-20-22 15,-1 22-15,0-21 0,0-1 16,0 22-16,0-42 0,-21 42 15,0-1-15,0 1 0,0 0 16,-21 21 0,0 0-16,21 21 15,-21 0-15,0 22 0,0-22 0,-1 0 16,1 21-16,0-20 0,0 20 16,21-21-16,0 0 0,0 0 15,0 1-15,0 20 0,0-21 16,0 0-16,21-21 0,0 0 15,0 21-15,1-21 0,-1 0 0,0 0 16,0 0-16,0 0 0,0-21 0,22 0 16,-22 21-16,0-21 0,0 0 15,0 0-15,-21-22 0,0 22 0,22 0 16,-22-21-16,0 20 0,0 1 16,0-21-16,0 21 0,-22 0 15,1-1-15,0 22 0,0-21 16,-21 21-16,20 0 0,1 0 0,0 0 15,42 0 17,0 0-32,1 0 0,20 0 15,0 0-15,1 0 0,-1 0 0,-21 0 16,21 0-16,1 0 0,-1 0 0,0 0 16,-20 0-16,20 0 0,0 0 15,-21 0-15,22 21 0,-22-21 0,-21 22 16,0-1-16,21 0 0,-21 0 15,0 0-15,0 0 0,0 1 0,0-1 16,-21 0-16,0 0 16,21 0-16,-21 0 0,-1 1 0,1-1 15,21 0-15,-21 0 16,0-21-16,21 21 16,0-42 15,0 0-31,0 0 0,21 0 15,0-1-15,0 1 0,1 0 16,-1-21-16,0 21 0,21-22 16,-21 22-16,1-21 0,20 21 0,-21-22 15,21 22-15,-20 21 0,41-21 16,-42 21-16,0 0 16,1 21-16,-22 0 0,0 0 0,21 1 15,-21 20-15,0-21 0,0 0 16,0 22-16,0-22 0,0 0 0,-21 0 15,21 0-15,-22 0 0,22 1 0,-21-1 16,0 0-16,21 0 16,-21-21-16,0 0 0,42 0 31,0 0-15,0-21-16,22 21 0</inkml:trace>
  <inkml:trace contextRef="#ctx0" brushRef="#br1" timeOffset="77038.21">28681 5165 0,'0'-21'0,"0"42"0,0-64 0,0 22 15,21 0-15,-21 0 0,0 0 16,0-22-16,0 22 0,0 0 0,-21-21 16,0 21-16,-1-1 0,1 1 15,0 21-15,0 0 0,0 0 0,0 0 16,-22 0-16,22 21 0,-21 1 15,21-1-15,-22 0 0,1 21 16,21 1-16,-22-22 0,22 21 16,-21 0-16,21-20 0,0 20 0,21-21 15,0 21-15,0-20 0,0-1 16,0 0-16,0 0 0,21 0 0,0-21 16,0 0-16,0 21 0,22-21 0,-22 0 15,21 0-15,-21 0 0,22 0 16,-22-21-16,21 21 0,-21-21 0,22 0 15,-22 0-15,21 0 16,-21-22-16,0 1 0,22 0 0,-22-1 16,0 1-16,21-22 0,-20 22 0,-1-21 15,0-1-15,0 22 0,0-1 0,-21 1 16,21 0-16,1-1 16,-22 22-16,0 0 0,0 0 0,-22 42 31,1-21-31,0 21 0,0 0 15,0 22-15,21-22 0,-21 21 0,-1 1 16,1 20-16,0-21 0,21 1 16,0 20-16,0-20 0,0-1 0,-21 0 15,21 1-15,0-22 0,0 21 16,0-21-16,0 0 0,0 1 0,0-1 16,21 0-16,0-21 0,0 0 15,1 21-15,-1-21 0,0 0 16,21 0-16,-21 0 0,22 0 15,-22-21-15,0 0 0,21 0 0,1-1 16,-22 1-16,21 0 0,-21-21 16,1 21-16,-1-22 0,21 1 0,-42 21 15,21-22-15,-21 22 0,21 0 16,-21 0-16,-21 21 16,0 21-1,21 0-15,-21 0 0,0 1 0,21-1 16,0 0-16,-21 21 0,21-21 15,0 1-15,0-1 0,0 0 16,0 0-16,0 0 0,0 0 0,0 1 16,21-22-16,0 21 0,0-21 15,0 0-15,22 21 0,-22-21 0,21 0 16,0 0-16,1 0 0,-22 0 16,21-21-16,-21 21 0,22-21 0,-22-22 15,0 22-15,0-21 0,22-1 16,-22-20-16,0 21 0,0-22 15,0 1-15,-21 20 0,21-20 16,1 20-16,-1-20 0,-21 42 0,21-22 16,-21 22-16,21 0 0,-21 0 15,0 0-15,0 0 0,0 42 32,-21 0-32,21 0 0,-21 0 0,21 22 15,-21-22-15,21 21 0,-22 0 16,1 1-16,21 20 0,0-20 0,0-1 15,0 0-15,0 22 0,0-43 16,0 21-16,0 1 0,0-22 0,0 21 16,0-21-16,0 0 0,0 1 15,21-22-15,1 0 0,-1 0 16,0 0-16,0 0 0,0 0 16,22-22-16,-22 22 0,21-21 15,-21 0-15,22-21 0,-22 21 0,0-22 16,21 22-16,-21-21 0,1-1 15,-1 22-15,-21-21 0,21 21 16,-21 0-16,0 42 31,0 0-31,-21 21 0,0-21 16,21 1-16,-22-1 0,22 21 16,0-21-16,0 0 0,0 1 0,0-1 15,0 0-15,0 0 0,0 0 16,0 0-16,22-21 0,-1 0 15,0 0-15,0 0 16,0 0-16,0 0 0,1 0 0,-1 0 16,0 0-16,21-21 0,1 0 15,-22 0-15,21 0 0,-21 0 0,22-22 16,-22 1-16,0 21 0,0-22 16,0 22-16,0 0 0,-21 0 15,22 0-15,-22 0 0,0 42 31,0 0-31,-22 0 0,1 21 16,0-20-16,21-1 0,-21 21 0,21-21 16,-21 22-16,0-22 0,21 0 15,0 0-15,0 0 0,0 0 16,0 1-16,0-1 0,21-21 16,0 0-16,0 0 15,0 0-15,0 0 0,1 0 16,-1-21-16,-21-1 15,0 1-15,0 0 0,0-21 16,0 21-16,0-1 0,0-20 16,0 21-16,0-21 0,0 20 0,0 1 15,0 0-15,0-21 0,0 21 16,0-1-16,0 1 16,0 0-16,21 21 15,0-21-15,0 21 0,0 0 16,-21-21-16,43 21 0,-22 0 15,21-21-15,-21 21 0,22 0 16,-22 0-16,0 0 0,0 0 0,0 21 16,-21 0-16,22 21 15,-22-21-15,0 1 0,0 20 0,0-21 16,0 21-16,0 1 0,0-22 16,0 0-16,-22 21 0,22-20 0,0-1 15,-21 0-15,21 0 0,0 0 16,0 0-16,0 1 0,-21-22 47,21-22-47,0 1 15,0 0-15,0 0 0,0 0 0,0 0 16,0-1-16,21-20 0,0 21 16,1-21-16,-1 20 0,0-20 15,21 0-15,1 21 0,-1-22 16,0 1-16,1 21 0,20 0 0,1-1 15,-1 1-15,-21 21 0,22 0 0,-22 0 16,1 0-16,-1 21 0,0 1 16,-21 20-16,1-21 0,-22 21 15,0 1-15,0-1 0,0-21 16,0 22-16,-22-1 0,1-21 16,0 21-16,-21-20 0,21-1 0,-1 0 15,1 0-15,0 0 0,0-21 16,0 21-16,0-21 0,-1 0 0,1 0 15,0 0 1,0 0 0,21-21-16,0 0 15,-21 0-15,0 0 0</inkml:trace>
  <inkml:trace contextRef="#ctx0" brushRef="#br1" timeOffset="77258.13">30819 4530 0,'-22'-21'0,"44"42"0,-65-42 0,22 21 15,0-22-15,21 1 16,-21 21 15,0 0-15,21 21-16,-22-21 15,1 0-15,0 22 0,0-22 0,-21 0 16,-1 21-16,1 0 0</inkml:trace>
  <inkml:trace contextRef="#ctx0" brushRef="#br1" timeOffset="77464.48">29612 4678 0,'0'0'16,"-21"0"-16,42 0 15,0 0-15,0 0 16,1 0-16,-1 0 0,0 0 16,0 0-16,0 0 0,22-21 0,-22 21 15,0 0-15,0 0 16,0 0-16,-21-21 16,0-1-16,0 1 15</inkml:trace>
  <inkml:trace contextRef="#ctx0" brushRef="#br1" timeOffset="77630.88">29506 4572 0,'0'0'0,"-21"0"0,0 0 16,42 0 46,0 0-46,0 0-16,-21-21 0</inkml:trace>
  <inkml:trace contextRef="#ctx0" brushRef="#br1" timeOffset="80291.97">32258 4001 0,'0'0'0,"-42"-22"15,-64-41 1,106 42-16,0 0 0,0-1 15,0 1 1,21 21-16,0-21 16,0 21-16,22 0 0,-1 0 0,21 0 15,1 0-15,-1 21 0,22 0 16,-21 1-16,-1-1 0,1 21 16,-22 0-16,21 22 0,-20-1 0,-1 1 15,0-1-15,-20 1 16,-1-1-16,0 1 0,0-1 0,-21 1 15,0-1-15,0 22 0,0-21 16,-21 20-16,-21-20 0,20-1 16,1 22-16,-21-43 0,21 22 0,-22-1 15,1-20-15,0-1 0,-1 0 16,1-21-16,-21 1 0,-1 20 0,22-21 16,-22 0-16,1-21 0,-1 21 15,1 1-15,20-22 0,1 21 0,21-21 16,-21 0-16,20 21 0,1-21 15,0 0-15,21 21 16,-21-21 0,0 0-16,0 0 15,-1 0-15</inkml:trace>
  <inkml:trace contextRef="#ctx0" brushRef="#br1" timeOffset="84348.18">13928 6795 0,'-64'0'31,"43"0"-15,42 0 31,0 0-47,0 0 0,1 0 15,-1 0-15,21 0 0,-21 0 0,22 0 16,-22-22-16,21 22 0,-21-21 15,22 21-15,-22-21 0,0 0 0,0 21 16,0-21-16,0 0 0,1-1 16,-22 1-16,0 0 0,0 0 15,-22 0-15,1 0 0,0 21 16,-21 0-16,21-22 0,-22 22 16,22 0-16,-21 0 0,21 0 0,-22 22 15,22-22-15,-21 21 16,21 0-16,-1 0 0,-20 21 15,21-20-15,21 20 0,0-21 16,0 0-16,0 0 0,0 1 0,0-1 16,0 0-16,21 0 0,0 0 15,0 0-15,22-21 0,-22 22 0,21-22 16,1 0-16,-22 0 0,0 0 16,0 0-16,0 0 0,0 0 15,-63 0 16,21 0-31,0 0 0,-22 0 0,1 0 16,21 21-16,-21-21 0,20 21 16,-20 0-16,21-21 0,0 42 15,0-20-15,-1-1 0,1 21 0,0 0 16,0 1-16,21-1 0,0 0 16,0-20-16,0 20 0,0 0 0,0-21 15,0 1-15,0-1 0,0 0 16,21 0-16,0-21 0,0 0 15,1 0-15,-1 0 0,0 0 0,21 0 16,-21-21-16,1 0 0,20 0 16,-21-1-16,21 1 0,-20-21 0,20 21 15,0-22-15,1 1 16,-1 0-16,0 21 0,1-22 0,-1 1 16,0 0-16,1 20 0,-22 1 0,21-21 15,0 42-15,-20-21 0,-1 21 16,0 0-16,0 0 0,-21 21 15,0 0 1,0 21-16,0-20 0,0-1 0,-21 21 16,0-21-16,0 22 0,-1-22 0,1 21 15,0-21-15,21 0 0,-21 1 16,0-1-16,21 0 0,-21-21 0,21 21 16,0-42 15,21 0-31,0 0 0,0-1 15,21 1-15,-20-21 0,-1 21 16,0-22-16,0 22 0,21-21 16,-20 21-16,-1-22 0,0 1 0,0 21 15,0 0-15,0 0 0,-21-1 0,22 1 16,-44 42 15,1 1-31,0-1 0,0 0 16,0 21-16,21-21 0,-21 22 15,21-22-15,-22 21 0,22 1 16,0-22-16,0 21 0,0-21 16,0 0-16,0 1 0,0 20 0,22-21 15,-1 0-15,0-21 0,21 0 16,-21 0-16,1 0 0,20 0 16,-21 0-16,21-21 0,1 21 0,-1-21 15,-21 0-15,22 0 0,-1-1 16,0 1-16,-21-21 0,1 21 15,20 0-15,-21-22 0,0 22 0,-21-21 16,0 21-16,0-1 0,0 1 0,0 0 16,0 0-16,-21 21 15,0 0 1,0 0-16,0 0 0,-1 21 0,1 0 16,21 0-16,0 1 0,-21-1 0,21 0 15,0 21-15,0-21 0,0 22 16,0-22-16,0 0 0,0 0 0,0 0 15,0 1-15,21-22 0,-21 21 16,21-21-16,1 0 0,-1 0 16,0 0-16,21 0 0,-21 0 15,22 0-15,-22-21 0,21-1 0,-21 22 16,22-21-16,-22-21 0,0 21 0,0 0 16,0-1-16,22-20 15,-22 21-15,0-21 0,0 20 0,0-20 0,-21 21 16,22 0-16,-1 0 15,-21-1-15,21 22 0,0 0 16,0 0-16,-21 22 16,0-1-1,0 0-15,0 0 16,21-21 31,-21-21-47,0 0 15,0 0-15,0-1 16,0 1-16,0 0 16,0 0-1,-21 21-15,0 0 16,21 21-16,-21 0 0,0-21 16,0 43-16,-1-22 0,1 0 0,0 0 15,0 21-15,0-20 0,0 20 16,-1-21-16,22 21 0,0-20 15,0 20-15,0-21 0,0 0 0,0 0 16,0 22-16,0-22 0,22-21 0,-1 21 16,21 0-16,-21-21 0,22 0 0,-22 0 15,21 0-15,0 0 16,1 0-16,-22 0 0,21 0 0,1 0 16,-22-21-16,21 0 0,-21 0 15,22 0-15,-1-1 0,-21-20 0,0 21 16,22-21-16,-22 20 0,0 1 0,0-21 15,-21 21-15,0 0 0,21-1 16,-21 1-16,-21 42 31,0-21-31,0 22 16,21-1-16,-21 0 0,-1 0 0,22 21 16,0-20-16,0-1 0,0 21 15,-21-21-15,21 0 0,0 1 16,0-1-16,0 0 0,0 0 0,21-21 15,1 21-15,20-21 16,-21 0-16,0 0 0,22 0 16,-22-21-16,0 0 0,21 21 15,-21-21-15,1 0 0,20-1 0,-21-20 16,0 21-16,0 0 0,22-22 0,-22 22 16,0 0-16,0-21 0,0 21 15,-21-1-15,0 1 0,22 0 0,-1 0 16,-21 42 15,-21 0-31,-1 0 0,1 1 16,21-1-16,-21 0 0,21 21 15,0-21-15,-21 43 0,21-43 16,0 0-16,0 0 0,0 1 16,0-1-16,21 0 0,0 0 0,0 0 15,1-21-15,20 0 0,-21 0 16,21 0-16,-20 0 0,-1 0 15,21 0-15,-21-21 0,22 21 0,-22-21 0,0 0 16,0-22-16,21 22 16,-20-21-16,-1 21 0,0-22 0,0 1 15,0 0-15,0-1 0,1 1 0,-22 0 16,21-22-16,-21 22 0,21 0 16,-21 20-16,0-20 0,0 21 0,0 0 15,0 0-15,0 42 16,-21 0-16,0 0 15,21 0-15,-22 0 0,1 22 16,21-1-16,-21-21 0,21 22 0,0-1 16,0 0-16,0 1 0,-21-22 0,21 21 15,0 0-15,0 1 0,0-22 16,0 21-16,0-21 0,21 22 0,0-22 16,0-21-16,1 21 0,20 0 15,0-21-15,-21 0 0,22 0 16,-1 0-16,43 0 0,-22-21 15,-20 0-15,-22 0 0,21 0 16,0-1-16,-20-20 0,20 21 16,-21-21-16,0 20 0,0-20 0,1 21 15,-1 0-15,-21-22 0,21 22 0,-21 0 16,0 0-16,0 0 0,-21 21 16,0 0-16,-1 0 15,1 0-15,0 21 16,0 0-16,0 0 0,21 22 0,0-22 15,0 21-15,0-21 0,0 22 16,0-22-16,0 21 0,0-21 16,0 22-16,21-22 0,0 0 0,0 0 15,0 0-15,22-21 0,-1 21 16,0 1-16,1-22 0,20 0 0,-20 0 16,-1 0-16,21 0 0,-20 0 0,20 0 15,-20-22-15,-1 1 0,21 0 16,-20 0-16,-22-21 0,64-22 15,-64 43-15,0-21 0,0-1 16,0 1-16,0 0 0,-21 20 0,0-20 16,0 21-16,0 0 0,-21 0 15,0-1-15,0 1 0,-21 21 16,20 0-16,-20 0 0,21 21 0,-21 1 16,-1-1-16,22 0 0,-21 0 15,21 21-15,-22-20 0,22 20 0,0 0 16,0-21-16,0 22 0,21-1 15,0-21-15,0 0 0,0 22 0,0-22 16,0 0-16,21 0 16,0-21-16,0 0 0,0 0 0,0 0 15,1 0-15,-1 0 0,0 0 0,21 0 16,-21-21-16,22 0 0,-22-21 16,21 20-16,1-20 0,-22 0 15,21-1-15,0 1 0,-20 0 16,20-1-16,0-20 0,-21-1 0,22 1 15,-22 21-15,0-22 0,0 1 16,-21 20-16,0-20 0,0-1 16,0 22-16,0 21 15,-21 21-15,0 21 0,0 0 16,0 0-16,21 22 0,0-1 16,-22 0-16,1 1 0,21 20 0,0-21 15,0 22-15,-21-22 0,21 1 16,-21 20-16,21-21 0,0 1 0,0 20 15,0-20-15,0-1 0,0 0 16,0-21-16,0 22 0,0-22 16,21 0-16,0 0 0,0-21 0,1 0 15,-1 21-15,0-21 0,0 0 16,21 0-16,-20-21 0,20 21 0,0-21 16,-21 0-16,22 0 0,-22 0 15,21-22-15,1 22 0,-22-21 0,0 21 16,0-22-16</inkml:trace>
  <inkml:trace contextRef="#ctx0" brushRef="#br1" timeOffset="84582.91">17357 6816 0,'0'0'15,"-43"21"-15,22-21 0,0 21 0,42-21 16,0 0 0,22 0-16,-1 0 0,21 0 15,-20 0-15,20 0 0,1 0 0,-22 0 16,22 0-16,-22 0 0,0-21 16,-21 21-16,22-21 0,-22 21 0,0-21 15,0 21-15</inkml:trace>
  <inkml:trace contextRef="#ctx0" brushRef="#br1" timeOffset="86072.26">21167 7070 0,'21'0'32,"0"0"-32,0 0 0,0-21 15,0-1-15,1 22 0,-1-21 16,0 0-16,0 21 0,-21-21 16,21 0-16,-21 0 0,21-22 0,-21 22 15,0 0-15,0-21 0,0 20 16,0-20-16,0 21 0,-21 0 0,-42-22 15,42 22-15,-22 21 16,22 0-16,-21 0 0,-1 0 0,22 21 16,-21 1-16,-22-1 0,22 21 15,0-21-15,-1 22 0,1-1 0,0 0 16,21 1-16,-22-1 0,22 0 0,0-21 16,0 22-16,21-1 0,0-21 15,0 22-15,0-22 0,0 0 16,21 0-16,0 0 0,21-21 15,-20 0-15,20 0 0,-21 0 0,21 0 16,-20 0-16,20-21 0,0 0 16,-21 0-16,22 0 0,-1-1 0,-21 1 15,22 0-15,-22-21 0,0 21 0,21-1 16,-21-20-16,-21 21 0,22-21 16,-1 20-16,-21 1 0,21 0 0,-21 0 15,0 42 1,0 0-1,-21 0-15,0 1 0,-1-1 0,22 0 16,-21 0-16,21 21 16,0-20-16,0-1 0,0 0 0,0 0 15,0 0-15,0 0 0,21 1 16,1-1-16,-1-21 0,21 0 0,-21 21 16,22-21-16,-1 0 0,0 0 0,1 0 15,20-21-15,-21 21 0,22-21 16,-1-1-16,-20 1 0,20 0 0,-20 0 15,-1-21-15,0 20 0,-21-20 16,22 21-16,-22-21 0,0-1 16,0-20-16,0 20 0,-21 1 0,0 0 15,22-1-15,-22 1 0,0 0 16,0 21-16,21-1 0,-21 1 16,0 42-1,-21 1-15,-1-1 16,1 21-16,0-21 0,21 22 0,-21-1 15,0 21-15,0-20 0,-1-1 0,1 22 16,-21-22-16,21 21 0,-22 1 16,22-1-16,-21 1 0,0 21 0,20-22 15,-20 1-15,0 20 0,-1-20 16,22-1-16,-21 1 0,21-1 0,0 1 16,-1-1-16,22 1 0,0-22 0,0 22 15,0-43-15,0 21 0,22-21 16,-1 0-16,21 1 0,-21-22 15,22 0-15,-1 0 0,0 0 0,1 0 16,20-22-16,-21 1 0,1-21 16,-1 21-16,22-22 0,-22 1 0,-21 0 15,21-1-15,1 1 0,-22 0 16,0-1-16,-21-20 0,0 21 0,0-85 16,0 63-16,-21 1 0,0 20 15,0-20-15,-1 20 0,1 1 16,-21 21-16,21 0 0,-22 0 0,22-1 15,-21 22-15,21 0 16,0-21-16,-1 21 0,44 0 31,20-21-15,-21 21-16,21-21 0,1 21 0,-1-21 16,0 0-16,1 21 0,20-22 15,-20 1-15,20 0 0,1-21 0,-1 21 16,-21-22-16,22 1 0,-22 0 15,22-1-15,-22 1 0,-21 0 16,0-1-16,1 1 0,-22 0 0,0 20 16,0-20-16,0 21 0,-22 21 15,1 21-15,0 0 16,-21 0-16,21 22 0,-1-1 16,1 0-16,0 1 0,0-22 0,0 64 15,0-43-15,21-21 16,-22 21-16,22-20 0,0-1 0,0 0 15,0 21-15,0-21 16,0 1-16,0-1 0,22-21 16,-1 21-16,0-21 0,0 0 15,0 0-15,0 0 0,1 0 16,-1 0-16,-21-21 0,21 0 0,-21-1 16,0 1-16</inkml:trace>
  <inkml:trace contextRef="#ctx0" brushRef="#br1" timeOffset="86266.93">22331 6858 0,'0'0'0,"-21"0"0,-1 0 15,22-21 1,22 21-16,-1 0 16,0 0-16,21 0 15,-21-21-15,22 21 0,-1 0 0,0 0 16,1 0-16,20 0 0,-20 0 15,20 0-15,-21 0 0,1 0 0,-1 0 16,0 0-16,1 0 0,-22 0 16</inkml:trace>
  <inkml:trace contextRef="#ctx0" brushRef="#br1" timeOffset="86906.31">23029 6943 0,'0'0'0,"21"0"31,1 0-15,-1 0-16,0-21 0,0-1 0,0 22 16,0-21-16,1 0 0,-1 0 15,0 21-15,-21-21 0,0 0 16,0-1-16,0 1 0,0 0 16,0 0-16,-21 21 15,0 0-15,-1 0 16,1 21-16,0 0 0,0 0 0,0 1 15,0-1-15,-1 0 0,22 21 16,0-21-16,0 1 0,0-1 0,0 21 16,0-21-16,0 0 0,22 1 0,-1-1 15,0 0-15,0-21 0,0 21 16,0 0-16,1-21 0,20 0 0,-21 0 16,0 0-16,0 0 0,1 0 15,-1 0-15,0-21 0,-21 0 16,21 21-16,-21-21 0,21 0 0,-21-1 15,21 1-15,-21-21 0,0 21 16,22 0-16,-1-1 0,-21-20 0,21 21 16,0 0-16,0 0 0,22-1 15,-22 1-15,21 0 0,-21 21 0,22 0 16,-22 0-16,21 0 0,-21 0 16,0 21-16,22-21 0,-43 21 0,21 1 15,-21 20-15,21-21 0,-21 0 16,0 22-16,0-22 0,0 0 0,0 0 15,0 0-15,-21 0 0,0 1 0,21-1 16,-21 0-16,-1-21 16,1 0-16,0 0 0,0 0 15,0 0 1,21-21-16,0 0 16,0-1-16,0 1 0,21 0 15,0 0-15,0 0 0,0-22 16,1 22-16,-1 0 0,0-21 15,0 21-15,0-1 0,0 1 0,1 0 16,-1 0-16,0 0 0,0 21 16,21-21-16,-42-1 0,22 22 0,-1-21 15,0 21-15</inkml:trace>
  <inkml:trace contextRef="#ctx0" brushRef="#br1" timeOffset="87550.56">24871 6752 0,'0'0'16,"-21"0"-16,21-21 15,0 0-15,0 0 0,21 0 16,0-1-16,0 1 0,0 21 15,0-21-15,22 0 0,-1 0 0,-21 21 16,22 0-16,-1 0 0,0 0 16,1 0-16,-1 0 0,0 21 15,1 0-15,-1 0 0,0 0 0,-21 22 16,1-22-16,-1 21 0,0-21 16,-21 22-16,0-1 0,0-21 0,0 22 15,-21-22-15,0 21 0,-1-21 16,1 0-16,-21 1 0,0-1 0,20-21 15,-20 21-15,21-21 0,0 0 0,0 0 16,21-21 0,0 0-1,0-1-15,21 1 0,0 0 0,0 0 16,0-21-16,0 20 0,1 1 16,20-21-16,-21 0 0,21 20 0,1-20 15,-1 21-15,0 0 0,1-22 16,-1 22-16,0 21 0,1-21 0,41 0 15,-41 21-15,-22 0 16,0 0-16,0 0 0,0 0 0,1 0 16,-22 42-16,0-21 15,0 1-15,0-1 0,0 0 16,0 0-16</inkml:trace>
  <inkml:trace contextRef="#ctx0" brushRef="#br1" timeOffset="87896.83">25929 6900 0,'0'22'0,"42"-22"31,-20 0-31,-1 0 0,21-22 0,-21 1 16,22 21-16,-1-21 0,-21 0 15,21 21-15,1-21 0,-1 0 0,-21-1 16,0 1-16,1-21 0,-1 21 16,0 0-16,-21-1 0,0 1 15,-21 21-15,0 0 16,-1 0-16,-20 0 0,21 0 0,-21 0 15,-1 21-15,22 1 0,-21-1 16,-1 0-16,1 0 0,0 21 16,21-20-16,-1-1 0,1 0 0,21 21 15,-21-21-15,21 1 0,0-1 16,0 0-16,21 0 0,0 0 0,22-21 16,-22 21-16,21 1 0,1-22 15,-1 0-15,0 0 0,1 0 0,20 0 16,-21 0-16,22 0 0,-1 0 0,1 0 15,-1-22-15,1 22 0,-22-21 16,22 0-16,-1 0 0,-20 0 16,20 0-16,-21-1 0</inkml:trace>
  <inkml:trace contextRef="#ctx0" brushRef="#br1" timeOffset="89771.62">27051 6837 0,'42'-21'0,"1"-64"16,-128 191-16,170-233 0,-85 85 0,0 20 16,0 1-16,0 0 0,-22 0 15,1 0-15,0 21 0,0 0 0,0-21 16,-22 21-16,1 0 0,21 0 15,-21 21-15,20 0 0,-20 0 0,0 21 16,21-20-16,-1 20 0,-20-21 16,21 21-16,0-20 0,0 20 0,-1-21 15,1 0-15,21 22 0,-21-22 16,21 0-16,0 0 0,0 0 0,0 0 16,21-21-16,0 0 0,1 0 15,20 0-15,-21 0 16,0 0-16,22 0 0,-22 0 0,21 0 15,-21-21-15,0 0 0,22 21 0,-22-21 16,0-21-16,0 20 0,0 1 16,1 0-16,-1 0 0,0 0 0,-21 0 15,0-1-15,0 1 0,-21 21 47,0 21-47,-1 1 0,22-1 16,-21 21-16,0-21 0,0 22 15,0-22-15,21 21 0,-21 0 16,-1-20-16,1 41 0,0-21 0,0 22 16,0-22-16,0 22 0,21-1 15,-22 1-15,1-22 0,0 22 0,0-1 16,0-21-16,0 22 0,-1-22 0,1 1 16,0-1-16,21 0 0,0 1 15,-21-22-15,21 0 0,0 0 0,0 0 16,21-21-1,0 0-15,0-21 16,1 0-16,-1 0 0,21 0 0,-21-22 16,22 22-16,-1-21 0,0-1 15,1 1-15,-1 0 0,0-22 0,1 22 16,-1-43-16,0 22 0,22-22 16,-22 22-16,0-22 0,1 21 0,-1 1 15,0-22-15,-20 43 0,20-22 16,-21 22-16,0 0 0,-21-1 0,21 22 15,-21 0-15,0 0 0,22 0 16,-22 42 15,0 0-31,-22 0 0,22 0 0,-21 1 16,21-1-16,0 0 0,0 21 16,0-21-16,0 1 15,0-1-15,0 0 0,0 0 16,21-21-1,1 0-15,-1 0 0,0 0 0,0 0 16,0 0-16,0-21 0,1 21 16,20-21-16,-21 0 0,0 21 0,0-22 15,1 1-15,20-21 0,-21 21 16,0 0-16,0-1 0,-21 1 0,22 0 16,-22 0-16,21 21 0,-21-21 0,-21 21 46,-1 0-46,1 21 0,21 0 16,0 0-16,-21 0 0,21 1 16,-21-1-16,21 0 0,0 0 0,0 0 15,0 0-15,0 1 0,0-1 16,0 0-16,0 0 0,21 0 0,0-21 16,0 21-16,1 1 0,-1-22 15,0 0-15,21 0 0,1 0 0,-1 0 16,0 0-16,1 0 0,-1 0 15,0 0-15,1-22 0,-1 1 0,0 0 16,1 0-16,-22 0 0,21 0 16,-21-1-16,0 1 0,1-21 15,-22 21-15,0 0 0,21-1 0,-21 1 16,0 0-16,0 0 16,-21 21-16,-1 0 0,1 0 15,0 0-15,0 21 16,0-21-16,0 21 0,-1 0 0,22 1 15,0-1-15,0 0 0,-21 0 16,21 0-16,0 0 0,0 1 0,0-1 16,0 0-16,21-21 15,1 21-15,-1-21 0,0 0 16,0 0-16,0 0 0,0 0 16,22 0-16,-22 0 0,0 0 0,21 0 15,-20 0-15,20-21 0,0 0 16,1 21-16,-1-21 0,-21-1 15,21 1-15,-20 0 0,20 0 0,-21 0 16,0 0-16,-21-1 0,0 1 16,0 0-16,-21 21 0,0 0 0,0-21 15,-22 21-15,22 0 0,0 0 16,0 0-16,0 21 0,0-21 0,-1 21 16,22 0-16,0 1 0,0-1 15,0 0-15,0 0 0,0 0 16,0 0-16,22 1 0,-22-1 0,21 0 15,-21 0-15,21-21 16,-21 21-16,0-42 47,21 21 15,-21 21-46,21-21-16,0 0 0,1 0 16,-1 0-16,0 0 0,0 0 0,0 0 15,0 0-15,22 0 0,-22 0 16,21 0-16,-21 0 0,22-21 16,-22 0-16,21 21 0,-21-21 0,22 0 15,-22-1-15,0 1 0,21-21 16,-20 21-16,-1-22 0,0 1 0,0 0 15,0-1-15,0-20 0,-21 21 16,22-1-16,-22 1 0,21 0 0,-21-1 16,0 22-16,0-21 0,0 21 15,0-1-15,0 1 0,-21 21 32,21 21-32,-22 1 15,1-1-15,0 21 0,0 0 16,0 1-16,21-1 0,-21 0 0,21 1 15,-22-1-15,22 0 0,0 1 16,0-1-16,0-21 0,0 22 0,0-22 16,0 0-16,0 0 0,0 0 15,0 0-15,0 1 0,22-22 16,-1 0-16,0 0 16,0 0-16,0 0 0,0 0 15,1 0-15,-1 0 0,0 0 16,0 0-16,-21-22 0,21 22 0,0-21 15,1 21-15,-22-21 16,21 0-16,-21 0 0,21 0 0,-21-1 16,21 1-16</inkml:trace>
  <inkml:trace contextRef="#ctx0" brushRef="#br1" timeOffset="90106.92">29379 6477 0,'0'0'0,"21"0"31,1 0-15,-1 0-16,0 0 0,0 0 0,21-21 16,-20 21-16,20 0 0,-21 0 15,0-21-15,22 21 0,-22 0 0,0 0 16,0-21-16,0 21 0,0 0 15,-21-22-15,22 22 0,-1 0 16,-42 22 47,-1-22-63,22 21 0,-21 0 15,0 0-15,0-21 16,0 21-16,0 0 15</inkml:trace>
  <inkml:trace contextRef="#ctx0" brushRef="#br1" timeOffset="90342.49">29591 6795 0,'0'0'0,"-21"0"110</inkml:trace>
  <inkml:trace contextRef="#ctx0" brushRef="#br1" timeOffset="94342.16">1122 9462 0,'-21'0'16,"21"-22"62,0 1 547,21 21-578,-21-21 1390,21 0-1421,0 21 0,-21-21-16,0 0 15,0-1-15,0 1 16,-21 21 15,0 0-31,-22 21 0,22-21 16,-21 22-16,21 20 0,-22-21 15,1 21-15,0 1 0,-43 63 16,64-43-16,-21 1 0,-1-1 16,22 22-16,0-22 0,0 1 0,21-1 15,0-20-15,0 20 0,0 1 16,21-1-16,0-21 0,0 1 15,0-1-15,1 0 0,20 1 16,-21-1-16,0-21 0,22 22 16,-22-22-16,0 0 0,0-21 0,0 21 15,0-21-15,1 0 0,-1 0 16,0 0-16,0-21 0,21 0 0,-20-22 16,20 22-16,0-21 0,-21 0 15,22-1-15,-1 1 0,0 0 0,1-1 16</inkml:trace>
  <inkml:trace contextRef="#ctx0" brushRef="#br1" timeOffset="95439.03">1630 9970 0,'0'0'16,"0"-43"-16,0 22 0,21-21 0,-21 21 15,0-22-15,0 22 0,0 0 16,0 0-16,0 0 16,-21 21-16,21 21 15,-21 0-15,-1 21 0,22-21 16,-21 22-16,21-22 0,0 21 15,0 1-15,0-1 0,0 0 0,0-21 16,0 22-16,0-22 0,0 21 16,0-21-16,21 1 0,-21-1 15,22 0-15,-1-21 0,0 0 0,0 21 16,0-21-16,22 0 16,-22-21-16,0 0 0,0 21 0,0-21 15,0-1-15,22-20 0,-22 21 16,0-21-16,-21 20 0,21-20 15,0 0-15,-21-1 0,0 22 0,0-21 16,0 0-16,22 20 0,-22 1 16,0 0-16,0 0 0,0 0 15,0 42 1,0 0-16,0 21 16,0-20-16,0-1 0,0 21 15,0 0-15,0-20 0,0 20 0,0-21 16,0 21-16,0-20 0,0-1 15,0 0-15,0 0 0,21 0 0,-21 0 16,21-21-16,0 0 16,0 0-16,0 0 0,1 0 0,-1 0 15,0 0-15,0-21 0,21 0 16,22-21-16,-22 21 0,-21-1 16,22-20-16,-22 21 0,21-21 15,-21-1-15,1 1 0,-1 0 0,0-1 16,-21 22-16,0-21 0,0 21 15,0-1-15,0 1 0,-21 21 16,0 21 0,-1 1-16,1-1 0,21 21 15,0-21-15,0 22 0,0-22 16,0 21-16,0 0 0,0-20 0,0 41 16,0-42-16,21 0 15,1 1-15,-22-1 0,0 0 0,21-21 16,-21 21-16,21-21 0,-21 21 15,-21-42 17,0 21-32,-1-21 15,1 0-15,0 0 0,0-1 16,0 22-16,21-21 0,0 0 16,-21 21-16,-1 0 15,22 21 1,0 0-16,0 1 15,0-1-15,0 0 0,0 0 16,22-21-16,-1 21 0,0 0 16,0-21-16,0 0 0,0 0 0,1 0 15,-1 0-15,0 0 0,0 0 16,0 0-16,22 0 0,-22-21 0,0 21 16,0-21-16,21 0 0,-20 0 15,20 0-15,-21-1 0,0-20 16,22 21-16,-22-21 0,0-1 0,0 22 15,0-21-15,0-1 0,-21 22 0,22-42 16,-22 42-16,-22 21 31,22 21-31,-21 21 16,0-21-16,21 22 0,0-22 16,0 21-16,-21-21 0,21 22 0,0-22 15,0 0-15,0 21 0,0-21 16,0 1-16,0-1 0,21 0 15,-21 0-15,21-21 0,-21 21 16,21-21-16,1 0 0,-1 0 0,0 0 16,0 0-16,21 0 0,-20 0 15,-1 0-15,21-21 0,-21 21 16,22-21-16,-1 0 0,0 0 0,-21-1 16,43 1-16</inkml:trace>
  <inkml:trace contextRef="#ctx0" brushRef="#br1" timeOffset="95931">3768 9821 0,'0'0'0,"21"-42"0,-21 21 0,0 0 16,0 0-16,-21-1 16,-1 22-16,1 0 15,0 0-15,-21 22 0,21-22 0,-1 21 16,1 0-16,-21 0 0,21 0 16,0 22-16,-1-22 0,1 0 0,21 21 15,0-21-15,0 1 0,0 20 16,0-21-16,0 0 0,0 0 15,0 1-15,21-22 0,1 0 16,-1 0-16,21 0 16,-21 0-16,0 0 0,1-22 0,-1 22 15,21-21-15,-21 0 0,0 0 0,22 0 16,-22-22-16,0 22 0,0-21 16,0 0-16,1-1 0,-1 1 0,0-22 15,0 22-15,-21-21 0,0 20 16,0 1-16,0 0 0,0-1 15,0 1-15,0 21 0,0 0 0,0-1 0,0 44 32,0-1-32,-21 0 0,21 21 15,0 1-15,-21-1 0,21 0 16,0 1-16,-21 20 0,21-21 0,0 1 16,0-1-16,0 0 0,0 1 0,0-22 15,0 0-15,21 0 0,0 0 16,-21 1-16,21-22 0,0 0 0,0 0 15,1 0-15,-1 0 16,0 0-16,0 0 0,0-22 16,0 22-16,-21-21 0,22 21 0,-22-21 15,21 0-15,-21 0 0,0 0 16,21-1-16,-21 1 0</inkml:trace>
  <inkml:trace contextRef="#ctx0" brushRef="#br1" timeOffset="97250.66">5567 9906 0,'0'0'0,"-43"21"0,22-21 0,0 0 0,0 21 16,0-21-16,0 0 16,21-21 15,0 0-31,21 0 16,0 0-16,21 0 0,-21-1 0,22 1 15,-1-21-15,0 21 0,1-22 16,-1 1-16,0 0 0,1-1 0,-1 1 15,0 0-15,-20-1 0,-1 1 0,0 0 16,0-1-16,-21 1 0,0 21 16,0-21-16,0-1 0,0 22 0,0 0 15,0 0-15,0 0 0,-21 21 16,0 0-16,0 0 16,-1 0-16,1 21 0,0 0 15,0 0-15,21 0 0,0 22 16,-21-1-16,0 21 0,21-20 0,-22 20 15,1 1-15,21 20 0,-21-20 16,0 21-16,21-1 0,-21 1 0,21 0 16,-21-22-16,-1 22 0,22-1 0,0 22 15,0-21-15,-21 0 0,21-1 16,-21 1-16,21-22 0,-21 22 0,21-21 16,0-1-16,0 1 0,0-1 0,-21 1 15,21-22-15,0 0 0,0 1 16,0-22-16,0 21 0,21-21 15,0-21-15,0 0 0,0-21 16,1 0-16,20 0 0,-21 0 0,21-22 16,1 1-16,-22 0 0,21-22 15,1 22-15,-22-22 0,21 22 0,-21-22 16,0-20-16,-21 20 0,0-20 0,0 20 16,0-21-16,0 22 0,0-22 15,-21 22-15,0-1 0,0 22 0,0-22 16,0 22-16,-1 0 0,1-1 0,-21 22 15,21-21-15,0 21 0,-1 0 16,1 21-16,21-22 0,-21 22 31,42 0-15,0-21-16,1 21 0,20 0 0,-21-21 16,21 21-16,1-21 0,20 0 15,-20 21-15,-1-21 0,0-1 0,1-20 16,-1 21-16,-21 0 0,21 0 15,1-22-15,-22 22 0,0 0 16,0 0-16,0 0 0,1-1 0,-22 1 16,0 0-16,0 0 0,0 0 15,0 42 32,0 0-47,0 0 0,-22 0 0,22 1 16,0-1-16,-21 21 0,21 0 15,0-20-15,0 20 0,0 0 0,0-21 16,0 22-16,0-22 0,0 21 0,0-21 16,21 1-16,1-22 0,-1 21 15,0-21-15,0 0 0,21 0 0,-20 0 16,20 0-16,-21-21 0,21 21 16,-20-22-16,20 1 0,-21 0 0,21-21 15,-20 21-15,-1-1 0,-21-20 16,0 0-16,0-1 0,0 22 15,0-21-15,-21 0 0,21 20 0,-22-20 16,1 21-16,-21 0 0,21 0 0,0-1 16,-1 22-16,1 0 0,-21 0 15,21 0-15,0 0 0,-22 0 16,22 22-16,21-1 16,-21 0-16,21 0 0,0 0 0,0 0 15,0 1-15,0-1 0,21 0 16,0-21-16,0 21 0,1-21 15,-1 0-15,0 0 0,21 0 0,-21 0 16</inkml:trace>
  <inkml:trace contextRef="#ctx0" brushRef="#br1" timeOffset="97678.51">7091 9398 0,'0'0'0,"42"-85"31,-42 64-31,21 21 16,0-21-16,1 21 0,-1 0 15,0 0-15,0 0 16,0 0-16,0 0 0,-21 21 16,22 0-16,-1 1 0,0-1 0,-21 0 15,0 0-15,21 0 0,-21 22 0,0-1 16,0-21-16,0 21 0,0 1 15,0-1-15,0-21 0,-21 22 0,0-22 16,21 0-16,0 0 0,-21 0 16,21-42-1,0 0 1,0 0-16,0 0 0,21-1 16,-21 1-16,0 0 0,21-21 0,0 21 15,0-22-15,0 22 0,-21-21 16,22 21-16,-1-1 0,-21 1 15,21 0-15,0 0 0,-21 0 0,21 0 16,0 21 0,-21-22-16,22 22 15,-1-21 1,0 21-16</inkml:trace>
  <inkml:trace contextRef="#ctx0" brushRef="#br1" timeOffset="98363">9059 9017 0,'0'0'0,"0"-21"0,0 0 16,0 0-16,0-1 0,0 1 15,0 0-15,0 0 0,0 0 0,0 0 16,0-1-16,21 22 16,1 22-1,-1-1-15,0 0 16,0 0-16,0 21 0,0 1 0,1-1 16,-1 0-16,0 1 0,0 20 15,0-20-15,-21-1 0,21 0 16,-21 1-16,22-1 0,-22 21 0,0-20 15,0-1-15,0 0 0,0 1 16,0-22-16,0 21 0,0-21 0,0 1 16,0-1-16,0 0 0,0-42 31,21 21-31,-21-21 0,21-22 16,-21 22-16,0-21 0,21 21 15,-21-22-15,21 1 0,0 0 0,-21-22 16,22 22-16,-1-1 0,0-20 0,0-1 15,0 22-15,22-21 16,-22 20-16,0 1 0,0 0 0,0-1 16,0 22-16,1 0 0,-22 0 15,0 0-15,21 21 0,0 0 16,-21 21 0,0 0-16,21 0 15,0 0-15,-21 0 0,21 1 0,-21-1 16,22 0-16,-22 0 0,21 0 15,0 0-15</inkml:trace>
  <inkml:trace contextRef="#ctx0" brushRef="#br1" timeOffset="99350.92">10414 9271 0,'0'0'0,"0"-21"0,21 0 16,-21 0-16,21-1 15,-21 1-15,0 0 0,0-21 16,0 21-16,0-1 0,0 1 16,0 0-16,-21-21 0,0 21 0,0-1 15,21 1-15,-21 21 0,21-21 0,-22 21 16,1 0-16,0 0 0,0 0 16,0 21-16,0 0 0,-1 1 15,1 20-15,0-21 0,0 21 16,-21 1-16,20-1 0,1 0 0,21 1 0,-21-1 15,21-21-15,-21 22 0,21-1 16,0-21-16,0 0 0,0 22 16,0-22-16,21 0 0,0 0 15,0-21-15,22 0 16,-22 0-16,0 0 0,0-21 0,22 21 16,-22-21-16,0 0 0,21-1 0,-21 1 15,1 0-15,-1 0 0,0-21 16,0 20-16,0-20 0,0 0 0,1-1 15,-1 22-15,-21-21 16,0 21-16,0 0 0,0-1 0,21 1 0,-21 42 31,0 1-31,0-1 16,0 0-16,0 21 0,-21-21 0,21 22 16,0-22-16,0 21 0,0-21 15,0 22-15,0-22 0,0 0 0,0 0 16,0 0-16,21 1 0,-21-1 0,21 0 15,0-21-15,0 0 0,1 0 16,-1 0-16,0 0 0,0 0 16,21 0-16,-20 0 0,20-21 0,-21 0 15,21-1-15,1 1 0,-1 0 16,0-21-16,1 21 0,-22-22 16,21 1-16,-21 0 0,22-22 0,-22 22 15,0-22-15,0 22 0,0-22 0,1 1 16,-22 21-16,0-1 0,21 22 15,-21 0-15,0 0 0,0 0 0,0-1 16,0 44 0,-21-1-16,-1 0 0,22 21 15,-21-21-15,0 43 0,0-22 0,0 1 16,21 20-16,0-21 0,-21 1 16,21-1-16,0 22 0,0-43 15,0 21-15,0 0 0,21-20 0,-21-1 16,21 0-16,0 0 0,0 0 15,22 0-15,-22-21 0,0 0 0,21 0 16,-21 0-16,22 0 0,-22 0 0,21 0 16,-21-21-16,1 0 0,20 0 15,-21 0-15,0 0 0,0-1 16,1 1-16,-22-21 0,21 21 0,-21 0 16,21-1-16,-21 1 0,0 42 31,0 1-31,0-1 15,0 0-15,0 0 0,0 0 16,-21 0-16,21 1 0,-21-1 0,21 0 16,-22 0-16,22 0 15,0 0-15,22-42 47,-22 0-47,21 0 0,-21 0 16,21 0-16,-21-1 0</inkml:trace>
  <inkml:trace contextRef="#ctx0" brushRef="#br1" timeOffset="99518.7">11726 8890 0,'0'0'0,"-21"-63"32,0 63-32,0 0 15,21 21 1,0 0-1,0 0-15,0 0 16,21-21-16,0 0 0,0 21 0,0 1 16</inkml:trace>
  <inkml:trace contextRef="#ctx0" brushRef="#br1" timeOffset="101818.28">12425 9186 0,'0'0'0,"21"0"0,0 0 16,0-21-16,-21 0 0,0 0 16,0 0-16,0 0 0,0-1 15,0 1-15,0-21 0,0 21 0,-21 0 16,0-1-16,0 1 0,0 21 16,-1 0-16,1 0 0,-21 0 15,0 0-15,20 21 0,1 1 0,0-1 16,-21 0-16,21 21 0,-22-21 15,22 22-15,0-1 0,0-21 0,0 22 16,21-22-16,0 21 0,0-21 16,-22 22-16,22-22 0,0 0 15,0 0-15,0 0 0,22 0 0,-1 1 16,0-22-16,0 0 0,0 0 16,22 0-16,-22 0 0,21 0 0,-21 0 15,22 0-15,-22-22 0,21 22 0,-21-21 16,22 0-16,-22 0 0,21-21 15,-21 20-15,0-20 0,1 21 16,20-43-16,-21 22 0,0 0 0,0-22 16,-21 1-16,22-1 0,-1 22 15,-21-22-15,21 22 0,-21 0 0,0 21 16,0-1-16,0 1 0,0 0 16,0 0-16,0 42 15,0 0 1,-21 22-16,21-1 0,-21 0 0,-1 1 15,22-1-15,0 21 0,-21-20 16,21-1-16,-21 22 0,21-22 0,0 0 16,0 1-16,0-1 0,0-21 0,0 21 15,21-20-15,0-1 0,1 0 16,-1 0-16,21 0 0,-21-21 0,22 0 16,-1 21-16,0-21 0,1 0 0,-1 0 15,0 0-15,22 0 16,-22-21-16,0 0 0,22 21 0,-22-21 15,1 0-15,-1 0 0,-21-1 16,21 1-16,-20-21 0,-1 21 0,0-22 16,-21 22-16,0-21 0,0 21 0,0 0 15,-21-1-15,0 1 16,-1 0-16,-20 21 0,21 0 0,-64 0 16,64 21-16,-21 0 0,-1 1 15,22 20-15,-21-21 0,21 21 0,0-20 16,-1 20-16,1-21 0,21 0 15,-21 22-15,21-22 0,0 0 0,0 0 16,0 0-16,0 0 0,21-21 16,0 22-16,1-22 0,-1 0 0,0 0 15,0 0-15,0 0 0,0 0 16,1 0-16,20-22 0,-21 1 0,0 21 16,0-21-16,1 0 0,-1 0 15,0-22-15,0 22 0,0-21 0,-21 21 16,21 0-16,-21-1 0,22 1 0,-22 0 15,0 0-15,0 42 32,0 0-32,0 0 15,0 1-15,0-1 0,0 0 16,0 0-16,0 0 0,0 0 0,0 1 16,0-1-16,0 0 0,21 0 15,0 0-15,0-21 0,0 0 16,0 0-16,22 0 0,-22 0 0,0 0 15,21 0-15,-20 0 0,-1 0 16,0 0-16,21-21 0,-21 0 0,1 0 16,-1 0-16,-21-1 0,21-20 15,0 0-15,0-1 0,0 1 0,-21-21 16,22-1-16,-1 1 0,-21-1 16,0 22-16,21-22 0,0 22 0,-21 0 15,0-1-15,0 1 0,0 21 16,0 0-16,0-1 0,0 1 15,0 42 1,0 1-16,0-1 0,0 0 16,0 21-16,0 1 0,0 20 15,-21-21-15,21 22 0,0-22 16,0 22-16,0-22 0,0 0 0,0 1 16,0-1-16,0 0 0,0 1 0,0-22 15,0 21-15,0-21 0,21 1 0,0-22 16,-21 21-16,21 0 0,1-21 15,-1 0-15,0 0 0,0 0 16,21 0-16,-20 0 0,-1 0 0,21 0 16,-21-21-16,22 21 0,-22-21 15,21-1-15,-21 1 0,0 0 0,22-21 16,-22 21-16,0-22 0,21 1 16,-42 0-16,22-1 0,-1 22 0,-21 0 15,21 0-15,-21 0 0,0 42 16,0 0-1,-21 0-15,0 0 0,-1 22 0,1-22 16,21 0-16,0 21 0,-21-21 16,21 1-16,-21-1 0,21 0 15,0 0-15,0 0 0,0 0 16,21-21-16,0 0 16,0 0-16,1 0 0,-1 0 15,0 0-15,0 0 0,0 0 16,0 0-16,1-21 0,-1 21 0,0-21 15,0 0-15,0 0 0,0 0 16,1-1-16,-1 1 0,0 0 0,0-21 16,0 21-16,-21-1 0,0 1 15,0 0-15,0 42 16,0 22 0,0-22-16,-21 0 15,21 0-15,-21 0 0,21 22 0,-21-22 16,21 0-16,0 0 0,0 0 0,0 0 15,0 1 1,21-22-16,0 0 16,0 0-1,0 0-15,1 0 0,-22-22 16,21 1-16,-21 0 0,0 0 16,0 0-16,0 0 0,0-1 15,0 1-15,0 0 0,0-21 0,0 21 16,0-1-16,-21 1 0,-1 0 15,22 0-15,-21 21 0,0-21 16,42 21 15,22 0-15,-22 0-16,0 0 16,21 0-16,-21-21 0,22-1 0,-1 22 15,-21 0-15,22-21 0,-1 21 16,0 0-16,1-21 0,-22 21 0,21 0 15,-21 0-15,0 0 0,-21 21 16,0 0-16,0 1 16,0 20-16,0-21 0,0 0 0,-21 22 15,21-22-15,-21 21 0,0-21 16,21 0-16,-21 1 0,21 20 16,-21-21-16,-1 0 15,22 0-15,0 1 0,0-1 16,-21-21-16,21-21 47,0-1-47,0 1 15,0 0-15,21 0 0,1 0 0,-1-22 16,0 22-16,21-21 0,-21 21 16,22-22-16,-1 1 0,-21 0 0,22-1 15,-1 1-15,0 0 0,1 21 16,-22-22-16,21 22 0,0 21 15,-20 0-15,41 0 0,-42 21 16,0 0-16,1 1 0,-22 20 16,0-21-16,0 21 0,0 1 0,0-1 15,0-21-15,0 22 0,0-22 16,0 21-16,0-21 0,0 0 0,0 1 16,0-1-16,0 0 0,0 0 15,21-21 16,0 0-31,-21-21 16,21 0-16,0 21 0,-21-21 16,21-1-16,1 1 0,-22 0 0,21 0 15,-21 0-15,0-22 0,21 22 16,0-21-16,-21 21 0,0-22 0,0 1 16,0 21-16,0-21 0</inkml:trace>
  <inkml:trace contextRef="#ctx0" brushRef="#br1" timeOffset="102042.45">15303 8446 0,'0'0'0,"-21"0"16,0 0-16,0 0 15</inkml:trace>
  <inkml:trace contextRef="#ctx0" brushRef="#br1" timeOffset="102270.93">13779 8742 0,'0'0'0,"-42"21"15,21-21-15,0 0 0,42 0 16,0 0-16,0 0 0,22 0 16,-1 0-16,0 0 0,1 0 15,-1 0-15,21 0 0,1 0 0,-22 0 16,22 0-16,-1 0 0,-20 0 15,-1 0-15,0-21 0,-21 21 16,22 0-16,-22-21 0,0 21 16,0-21-16,0 21 0</inkml:trace>
  <inkml:trace contextRef="#ctx0" brushRef="#br1" timeOffset="102855.37">17780 8382 0,'0'0'0,"21"-42"0,0 21 0,0-22 0,-21 22 16,0-21-16,22-1 0,-22 22 16,0 0-16,0 0 0,0 0 0,0 42 31,0 21-31,-22-21 0,1 22 0,0 20 16,0-20-16,-21 20 0,20 1 15,-20-1-15,0 22 0,-22-22 16,1 22-16,20 0 0,-20-1 0,-1 1 0,1-22 15,21 22-15,-1-21 0,1 20 16,0-20-16,-1-1 0,22 1 16,0-1-16,-21-20 0,20-1 0,1 0 15,21 1-15,0-22 0,0 0 16,21-21 0,1-21-1,20 0-15,-21-22 0,21 1 0,1 21 16,20-22-16,-20-20 0,20 21 0</inkml:trace>
  <inkml:trace contextRef="#ctx0" brushRef="#br1" timeOffset="106191.26">18500 8827 0,'0'0'0,"42"-22"0,-21 1 0,0 0 0,0 0 15,-21 0-15,0 0 0,0-22 0,0 22 16,0 0-16,0 0 0,-21-22 15,0 22-15,0 0 0,0 0 0,-22 0 16,22 0-16,-21 21 0,21 0 16,-22 0-16,22 0 0,-21 0 0,0 0 15,-1 21-15,1 0 0,0 0 0,-1 0 16,1 0-16,21 22 0,-22-1 16,22 0-16,-21 1 0,21 20 15,0-20-15,-1-1 0,1 0 16,21 1-16,0-1 0,0 0 0,0-21 15,0 1-15,21-1 0,1 0 0,-1 0 16,0-21-16,21 0 0,-21 0 16,22 0-16,-22 0 0,21 0 0,1-21 15,-1 0-15,0 0 0,1-1 16,20 1-16,-21 0 0,1-21 0,-22-1 16,21 1-16,1 0 0,-22-1 15,0 1-15,0 0 0,0-1 0,-21 22 16,0-21-16,21 21 0,-21 0 15,0-1-15,-21 44 32,21-1-32,-21-21 0,0 21 0,0 21 15,0-21-15,-1 1 0,1 20 16,21 0-16,-21-21 0,21 22 0,-21-1 16,21-21-16,0 22 0,0-22 15,0 21-15,0-21 0,0 0 0,21 1 16,0-22-16,0 21 0,1-21 15,-1 0-15,21 0 0,0 0 0,1 0 16,-22-21-16,21-1 0,1 1 0,-1 0 16,0 0-16,22-21 0,-22 20 15,0-20-15,1 0 0,-22-1 16,21 1-16,1 0 0,-22 21 16,0-22-16,0 22 0,-21 0 0,0 0 15,0 0-15,-21 21 16,0 0-16,0 0 15,-1 21-15,22 0 0,-21 0 16,21 0-16,0 0 0,0 1 16,0 20-16,0-21 0,0 21 0,0 1 15,0-22-15,0 0 0,0 21 0,0-20 16,0-1-16,0 0 0,0 0 16,0 0-16,0 0 0,-21-21 46,0-21-46,0 0 0,21 0 16,0 0-16,-21 0 0,-1-1 16,22 1-16,-21 0 0,21-21 15,-21 21-15,0 21 16,0 0-16,0 21 16,21 0-16,0 21 15,0-21-15,0 1 0,0-1 16,0 0-16,21 0 0,0 0 15,0-21-15,0 21 0,0 1 0,1-22 16,-1 0-16,0 0 0,0 0 16,0 0-16,22 0 0,-1 0 15,0 0-15,1 0 0,20 0 0,1-22 16,-1 1-16,-21 0 0,22 0 16,-1 0-16,-20-22 0,-1 1 0,0 21 15,-20-21-15,20-1 0,-42 1 0,0 21 16,0-22-16,0 22 0,0 0 15,-21 0-15,0 0 0,-1 21 0,1 0 16,-21 0-16,21 0 0,0 0 16,-1 0-16,1 21 0,21 0 0,-21 0 15,21 22-15,0-22 0,0 21 16,0-21-16,21 22 0,22 20 16,-22-42-16,-21 22 0,21-22 15,-21 0-15,21 0 0,-21 0 16,0 0-16,-21-21 31,0 0-31,-22-21 16,22 21-16,0-21 0,0 0 0,0 21 15,0-21-15,-22 0 16,22 21-16,0 0 0,0 0 16,0 0-16,21 21 31,0 0-31,0 0 0,21 0 15,0-21-15,0 21 0,0 1 0,0-1 16,22-21-16,-22 21 0,64-21 16,-43 21-16,0-21 0,1 21 15,-1-21-15,0 0 0,22 0 16,-22 0-16,0 0 0,-20 0 0,20-21 16,-21 0-16,0 0 0,22 0 0,-22-22 15,0 22-15,0-21 0,0-1 16,0 1-16,1 0 0,-1-1 0,-21 1 15,21 21-15,-21-21 0,0 20 0,0 1 16,0 0-16,-21 21 31,0 0-31,-1 21 0,1 0 16,0 1-16,0 20 0,21-21 16,-21 21-16,21-20 0,-21 20 0,21 0 15,0-21-15,0 22 0,0-22 16,0 0-16,0 0 0,0 0 0,21 1 15,0-22-15,0 0 0,0 21 16,0-21-16,1 0 0,-1 0 16,0 0-16,21 0 0,1 0 0,-1-21 0,-21-1 15,21 1-15,1 0 16,-1 0-16,-21 0 0,22 0 0,-22-22 16,21 22-16,-21-21 0,0 21 15,1-1-15,-22 1 0,0 0 0,21 0 16,-21 42 15,0 0-31,0 0 0,0 1 0,-21-1 16,21 21-16,0-21 0,0 0 15,0 1-15,0-1 0,0 0 0,0 0 16,0 0-16,21-21 0,0 21 16,0 1-16,0-22 0,0 0 0,1 0 15,20 0-15,-21 0 0,21 0 16,-20 0-16,-1 0 0,0 0 15,0-22-15,0 1 0,0 0 0,1 0 16,20-21-16,-21-1 0,0 1 16,0 0-16,1-1 0,-1 1 0,0-22 15,-21 22-15,21 0 0,0-22 16,-21 22-16,21 0 0,-21-1 0,0 22 16,0 0-16,0 0 0,0 0 15,0-1-15,0 44 16,0-1-1,0 0-15,-21 0 16,21 21-16,-21-20 0,21 20 0,-21-21 16,21 21-16,0 1 0,-21-22 15,21 21-15,-21 1 0,21-1 0,0 0 16,0 1-16,0-22 0,0 21 0,0-21 16,0 22-16,0-22 0,0 0 15,21-21-15,0 21 0,0-21 16,0 0-16,0 0 15,1 0-15,-1-21 0,0 0 0,0 0 16,0-1-16,0 1 0,1 0 16,-1 0-16,0-21 0,0 20 0,0-20 15,0 21-15,1 0 16,-1 0-16,0-1 0,0 1 0,0 21 16,-21-21-16,0 42 31,0 0-31,-21-21 0,0 43 15,0-22-15,21 0 0,0 0 16,-21 0-16,21 1 0,-22-1 0,22 0 16,0 0-16,0 0 0,0 0 15,22 1 1,-1-22-16,0 0 0,0 0 16,21 0-16,-20 0 0,-1 0 15,21-22-15,0 1 0,1 0 16,-1 0-16,-21 0 0,22 0 15,-22-1-15,42-41 0,-42 42 16,-21 0-16,22-1 0,-22 1 16,21 21-16,-21-21 0,-21 42 31,-1 0-31,22 1 16,-21 20-16,21-21 15,-21 0-15,21 0 0,0 1 0,0-1 16,0 0-16,0 0 0,0 0 15,0 0-15,21 1 16,0-22 0,1 0-16,-1 0 15,-21-22-15,0 1 0,21 0 16,-21 0-16,0 0 0,0 0 16,0-22-16,0 22 0,0 0 0,0 0 15,0 0-15,0-1 0,-21 1 16,0 21-16,-1 0 15,22-21-15,22 21 47,-1 0-47,0 0 16,0 0-16,0-21 0,0 21 16,1 0-16,20 0 0,-21-21 15,0 21-15,0 0 0,1 0 0,-1 0 16,0 0-16,0 0 0,0 0 15,-21 21-15,21-21 0,-21 21 0,0 0 16,0 0-16,0 1 0,0-1 16,-21 0-16,0 0 0,21 0 15,-21 0-15,21 1 0,-21-1 0,21 0 16,-21 0-16,-1 0 16,22 0-16,0 1 15,0-44 16,0 1-15,0 0-16,0 0 16,22 0-16,-1 0 0,0-1 0,0-20 15,0 21-15,22 0 0,-1 0 16,-21-1-16,21 22 0,1-21 16,-22 0-16,0 21 0,21 0 0,-20 0 15,-1 0-15,0 0 16,-21 21-16,0 0 15,0 1-15,-21-1 16,0 0-16,21 0 0,-22 0 0,1 22 16,21-22-16,0 0 0,-21 0 15,21 0-15,0 0 0,0 1 16,0-1-16,21-21 16,0 21-16,1-21 0,20 0 15,-21 0-15,0 0 0,22 0 16,-22 0-16,21 0 0,-21-21 0,22 21 15,-1-21-15,0-1 0,-21 1 16,22 0-16,20-42 16,-42 41-16,1-20 0,-1 21 0,0-21 15,21 20-15,-21-20 16,1-21-16,-22 41 16,-22 22-1,1 0-15,0 0 0,0 0 0,0 22 16,0-1-16,-1 0 15,22 0-15,0 0 0,-21 0 0,21 22 16,0-22-16,0 0 0,0 21 16,0-20-16,0-1 0,0 0 0,0 0 15,0 0-15,0 0 0,0 1 16,0-1-16,0 0 0,0 0 16,-21-21-1,0 0 1,0 0-1,0 0 1,-1 0 0,22-21-1,-21 0-15,0 0 16,21-1-16,-21 22 0,0-21 16,0 0-16</inkml:trace>
  <inkml:trace contextRef="#ctx0" brushRef="#br1" timeOffset="106515.2">21738 8509 0,'-42'0'15,"84"0"-15,-105 0 0,20 0 0,22 0 0,0 0 16,21-21-16,21 21 31,0 0-31,22 0 0,-1 0 0,0 0 16,1 0-16,-1 0 15,0 0-15,1 0 0,-1 0 0,0 0 16,1 0-16,-22 0 0,21 0 16,-21 0-16,0 0 0,1 21 0,-1-21 15,0 0 1,0 0-1,0 0-15,0 0 0,1 0 16,-1 0-16,0 0 0,0 21 16</inkml:trace>
  <inkml:trace contextRef="#ctx0" brushRef="#br1" timeOffset="106839.05">24003 8827 0,'-21'0'31,"21"21"63,0 0-79</inkml:trace>
  <inkml:trace contextRef="#ctx0" brushRef="#br1" timeOffset="112494.94">656 11853 0,'0'0'0,"0"-21"0,0 0 0,0 0 16,0 0-16,0 0 16,0-1-16,-21 22 31,21 22-31,0-1 0,0 21 15,-21 0-15,21 1 0,0-1 0,0 22 16,0-1-16,-21-21 0,21 22 16,-22-1-16,1-20 0,21 20 0,-21-20 15,0-22-15,21 21 16,0-21-16,-21 22 0,21-22 16,-21-21-16,21 21 0,0-42 31,0 0-31,21-1 0,-21-20 15,21 21-15,0-21 0</inkml:trace>
  <inkml:trace contextRef="#ctx0" brushRef="#br1" timeOffset="112731.26">571 11896 0,'0'0'16,"0"-43"-16,0 22 0,0 0 0,0 0 0,22 21 31,-1 0-31,0 42 16,0-21-16,0 22 0,22-1 15,-22 0-15,21 1 0,-21-1 16,0 22-16,22-22 0,-22 0 0,0-21 16,0 22-16,-21-22 0,21 21 15,1-21-15,-22 1 0,0-1 0,0 0 16,0-42 0,21 21-1,-21-21-15,0-1 0,0-20 16,0 21-16,21-21 0,-21-1 0</inkml:trace>
  <inkml:trace contextRef="#ctx0" brushRef="#br1" timeOffset="112946.9">1037 11769 0,'0'0'0,"0"-43"15,0 22-15,0 0 0,0 0 16,0 0-16,0 42 16,0 0-16,0 0 15,0 22-15,0-22 0,0 21 16,0 0-16,0 22 0,0-22 0,0 22 15,-21-22-15,21 0 0,-21 22 16,21-22-16,0 1 0,0-22 0,0 21 16,0-21-16,0 0 0,0 1 15,0-1-15,21-21 32,0-21-32,0-1 0,0 1 0</inkml:trace>
  <inkml:trace contextRef="#ctx0" brushRef="#br1" timeOffset="113335.03">1333 11896 0,'0'0'0,"0"-21"0,0 42 31,-21 0-31,0 0 0,21 0 16,0 0-16,0 22 0,-21-1 15,21 0-15,-21-20 0,21 20 16,0 0-16,0 1 0,0-22 15,0 21-15,0-21 0,0 0 0,0 1 16,21-22-16,0 0 0,0 0 16,0 0-16,22 0 0,-22 0 0,0 0 15,21-22-15,-20 1 0,-1 0 16,0 0-16,0 0 0,0 0 0,0-1 16,-21-20-16,0 21 0,0-21 15,0 20-15,0-20 0,-21 21 16,0-21-16,0 20 0,0 1 0,0 0 15,-22 0-15,22 21 16,0 0-16,0 0 0,0 0 0,-22 0 16,22 0-16,0 21 15,0 0-15,21 0 0,0 1 16,0-1-16,0 0 0,0 0 16,21-21-16,21 0 15,-21 0-15,1 0 0</inkml:trace>
  <inkml:trace contextRef="#ctx0" brushRef="#br1" timeOffset="113598.96">1905 11684 0,'0'0'0,"0"-21"0,21 0 0,-21 0 16,0 42 15,0 0-31,0 0 0,0 21 0,-21-20 15,21 20-15,0 0 0,0 1 16,-21-1-16,21 21 0,-21-20 0,21-1 16,0 0-16,0-20 0,0 20 15,0-21-15,0 0 0,0 0 0,0 1 16,0-1-16,0-42 31,21-1-31,0 1 16,-21 0-16,21 0 0</inkml:trace>
  <inkml:trace contextRef="#ctx0" brushRef="#br1" timeOffset="113794.91">1799 11896 0,'-21'0'0,"42"0"0,-63 0 0,21 0 16,42 0 15,0 0-31,0 0 15,0 0-15,0 0 0,22 0 16,-22 0-16,0 0 0,0-21 16,22 21-16,-22 0 0,0-22 15,0 22-15,-21-21 0,21 21 0,0 0 16</inkml:trace>
  <inkml:trace contextRef="#ctx0" brushRef="#br1" timeOffset="114170.9">2201 11938 0,'43'0'16,"-22"0"-16,0-21 16,0 0-16,0 0 0,0 21 15,1-22-15,-22 1 0,21 21 16,0-21-16,-21 0 0,0 0 15,0 0-15,0-1 16,-21 22 0,0 0-16,-1 22 15,1-1-15,0 0 0,0 0 0,0 0 16,0 22-16,-1-1 0,1 0 16,21 1-16,0-1 0,0 0 0,0-21 15,0 22-15,0-1 0,0-21 16,0 0-16,0 1 0,0-1 15,21-21-15,1 21 0,-1-21 16,21 0-16,-21 0 0,0 0 0,22 0 16,-22-21-16,0 21 0,21-21 15,-20-1-15,-1 1 0,21 21 0,-21-21 16</inkml:trace>
  <inkml:trace contextRef="#ctx0" brushRef="#br1" timeOffset="114570.66">783 12594 0,'0'0'0,"-63"21"0,20 1 0,-20-22 16,20 21-16,22-21 0,0 0 15,0 21-15,42-21 16,21 0-16,22 0 16,-22 0-16,43-21 0,0 21 15,-1-21-15,1 21 0,21-22 16,21 22-16,0-21 0,-21 21 0,21-21 16,-22 21-16,22-21 0,-21 21 15,-21-21-15,21 21 0,-22-21 0,1 21 16,-21 0-16,-1-22 0,1 22 15,-22 0-15,0 0 0,1-21 0,-22 21 16,0 0-16,0 0 0,-21-21 16,0 0 15,0 0-15,21 0-16</inkml:trace>
  <inkml:trace contextRef="#ctx0" brushRef="#br1" timeOffset="114811.37">3344 11811 0,'0'0'0,"-21"0"15,21-21-15,-21 21 0,21 21 63,0 0-48,0 0 1,0 1 0</inkml:trace>
  <inkml:trace contextRef="#ctx0" brushRef="#br1" timeOffset="114986.92">3217 12234 0,'0'0'0,"-21"22"31,21-44 16,21 1-32,0 0-15</inkml:trace>
  <inkml:trace contextRef="#ctx0" brushRef="#br1" timeOffset="116679.21">3979 11515 0,'-21'0'16,"-21"42"-1,21-21-15,21 0 16,21-21 15,0 0-31,0 0 0,0 0 0,0 0 16,22 0-16,-22 0 0,0-21 15,21 0-15,-20 0 0,20 0 16,-21 0-16,0 21 0,22-43 16,-43 22-16,0 0 0,0 0 15,0 0-15,0-1 0,-22 22 31,1 0-31,21 22 16,0-1-16,-21 0 0,21 0 16,0 21-16,0 1 0,0-1 0,0-21 15,0 22-15,0-1 0,0 0 0,0 1 16,0-1-16,-21 0 0,21 1 16,-21-22-16,21 21 0,0 0 0,0-20 15,-21 20-15,21-21 0,-22 0 16,22 0-16,-21 1 0,0-22 31,0-22-31,0 1 16,21-21-16,0 21 0,-21 0 15,21-22-15,-22 22 0,22 0 16,-21-21-16,21 20 0,0 1 16,0 0-16,-21 0 0,21 42 31,0 0-31,0 0 15,0 1-15,0-1 0,0 0 0,0 0 16,21 21-16,-21-20 0,21-1 16,1 0-16,-1 0 0,-21 0 15,21 0-15,0 1 0,0-1 0,0-21 16,22 0-16,-22 0 0,0 0 16,21 0-16,-20 0 0,20 0 0,0 0 15,1-21-15,-1-1 0,0 1 16,1 0-16,-1 0 0,0-21 0,1 20 15,-22-20-15,21 0 0,-21 21 0,0-22 16,1 1-16,-1 21 0,-21-22 16,0 22-16,0 0 0,0 0 0,0 0 15,-21 21 1,-1 21 0,1 0-16,0 0 0,0 22 15,21-22-15,-21 21 0,0-21 16,-1 22-16,22-22 0,0 21 0,0 0 15,0-20-15,0-1 0,0 0 16,0 0-16,0 0 0,22 0 0,-1-21 16,0 0-16,21 0 0,1 0 15,-22 0-15,21 0 0,0-21 0,1 0 16,-22 21-16,21-42 0,1 21 0,-22-1 16,21 1-16,-21-21 0,22 21 15,-22-22-15,0 22 0,0 0 16,-21-21-16,0 21 0,21 21 15,-21-22-15,0 1 0,-21 42 16,21 1 0,0-1-16,-21 0 15,21 0-15,0 0 0,0 0 16,0 1-16,0-1 0,0 0 16,0 0-16,0 0 0,0 0 15,0 1-15,-21-22 16,0 0-1,-1 0 1,1 0-16,21-22 16,-21 22-16,0-21 0,21 0 0,-21 21 15,21-21-15,-21 21 16,-1 0 0,22 21-1,0 0-15,0 0 0,22-21 16,-1 22-16,0-1 0,0-21 0,0 21 15,0-21-15,1 0 0,-1 0 16,0 0-16,0 0 0,0 0 0,0 0 16,22 0-16,-22 0 0,0-21 15,21 0-15,-20-1 0,20 1 16,-21 0-16,0 0 0,0 0 0,22-22 16,-22 1-16,0 21 0,0-21 15,0-1-15,1 1 0,-1-22 0,0 22 16,-21 0-16,21-22 0,-21 22 15,21 0-15,-21-1 0,0 22 0,0 0 16,0 0-16,0 42 16,0 0-16,0 0 15,0 22-15,-21-1 0,0-21 0,0 43 16,21-22-16,-21 0 0,-1 1 16,1-1-16,21 0 0,-21 1 0,21-1 15,-21 0-15,21 1 0,0-22 0,0 21 16,0-21-16,0 0 15,0 1-15,0-1 0,0 0 0,21-21 16,0 0-16,0 0 0,1 0 16,-1-21-16,0 0 0,21-1 0,-21 1 15,1 0-15,-1-21 0,0 21 0,0-22 16,0 22-16</inkml:trace>
  <inkml:trace contextRef="#ctx0" brushRef="#br1" timeOffset="116850.86">5588 11578 0,'0'0'16,"0"21"-16,0 1 0,21-22 31,0 0-31,0 0 0,22 0 16,-22 0-16,21 0 0,1 0 0,-22 0 15,21 0-15,0 0 0,-20-22 16,20 22-16,-21-21 0</inkml:trace>
  <inkml:trace contextRef="#ctx0" brushRef="#br1" timeOffset="118367.27">7429 11557 0,'0'0'0,"0"-21"31,0 0-31,22 21 15,-1-21-15,0-1 0,0 1 16,0 0-16,0-21 0,1 21 16,-1-1-16,-21 1 0,0-21 0,0 21 15,0 0-15,0-1 0,0 1 16,-21 0-16,21 0 0,-43 0 0,22 21 16,0 0-16,0 0 0,-22 0 15,22 21-15,0 0 0,-21 0 0,21 0 16,-1 1-16,22 20 0,0-21 15,-21 21-15,21-20 0,0 20 0,0 0 16,0-21-16,0 22 0,21-22 0,-21 21 16,22-21-16,-1 22 0,-21-22 15,21 0-15,0 0 0,0 22 16,-21-22-16,0 0 0,0 21 16,0-21-16,0 22 0,0-22 0,0 0 15,0 21-15,-21-20 0,21-1 0,-42 0 16,21 0-16,-1-21 0,-20 21 15,21 0-15,-21-21 0,-1 0 0,1 0 16,0 0-16,-1-21 0,1 0 16,0 0-16,-1 0 0,22 0 0,-21-22 15,21 22-15,-22-21 0,22-1 0,0 1 16,0 0-16,21-1 0,0 1 16,0 21-16,0-21 0,0 20 0,0 1 15,0 42 16,0 1-31,21-1 0,0 0 0,-21 21 16,21-21-16,0 22 0,1-22 16,-1 21-16,0-21 0,0 22 0,0-1 15,0-21-15,22 22 0,-22-22 16,0 21-16,21-21 0,-20 0 0,20 1 16,-21-22-16,0 21 0,22-21 15,-22 0-15,21 0 0,-21 0 0,22 0 16,-22-21-16,21-1 0,0 1 0,1 0 15,-1 0-15,-21-21 16,22 20-16,-1-20 0,0 21 0,-21-21 0,1-1 16,-1 22-16,-21-21 0,0-1 15,0 22-15,0-21 0,0 21 16,0 0-16,0-1 0,0 1 0,-21 42 31,21 1-31,0-1 16,-22 0-16,22 21 0,-21-21 0,21 1 15,0 20-15,0-21 0,0 0 16,0 22-16,-21-22 0,21 21 0,0-21 16,0 0-16,-21 1 0,21-1 15,0-42 32,0-1-47,0 1 0,21 0 0,0-21 16,0 21-16,1-1 0,-1-20 0,0 21 15,0-21-15,0 20 0,22 1 16,-22 0-16,0-21 0,0 42 0,21-21 16,-20-1-16,-1 22 0,0 0 15,0 0-15,0 22 16,-21-1-16,0 0 0,0 0 16,0 0-16,0 0 0,0 1 0,0 20 15,0-21-15,0 0 0,0 0 16,0 22-16,0-22 0,0 0 15,21 0-15,1-21 0,-1 0 16,0 0-16,0 0 0,0 0 16,0 0-16,1 0 0,20-21 15,-21 0-15,0 0 0,0 0 0,1-1 16,-1 1-16,0 0 0,0 0 16,0-21-16,0 20 0,1 1 15,-22 0-15,0-21 0,0 21 16,21-1-16,-21 44 31,-21-1-31,21 0 0,0 0 16,0 0-16,-22 0 0,22 1 0,-21-1 15,21 0-15,0 0 0,-21 0 0,21 0 16,0 1-16,0-1 16,0 0-16,0-42 31,0 0-31,21-1 15,-21 1-15,21 0 0</inkml:trace>
  <inkml:trace contextRef="#ctx0" brushRef="#br1" timeOffset="118538.92">8488 11367 0,'0'0'0,"-21"0"15,-1 0 1,1 0-1,21 21 17,21-21-32,1 21 15,-1-21-15,0 21 0</inkml:trace>
  <inkml:trace contextRef="#ctx0" brushRef="#br1" timeOffset="118902.69">8911 11557 0,'0'0'0,"-21"0"0,0 0 0,0 0 15,-1 0-15,1 0 0,0 0 16,0 0-16,0 0 16,21 21-16,0 0 15,0 1-15,0-1 0,0 0 0,0 21 16,0-21-16,0 22 0,0-1 15,0 0-15,0 22 0,-21-22 0,21 22 16,-22-1-16,1 1 0,21 20 16,-21-20-16,0-1 0,0 1 15,0-1-15,-1 1 0,1-22 0,0 22 16,21-1-16,-21-20 0,0-1 0,0 0 16,21-21-16,0 1 0,0-1 15,0-42 1,0-1-16,0 1 15,21-21-15,-21 0 0,21 20 0,0-20 16,21 0-16,-20-22 0,-1 22 0,0 0 16,0-1-16,21-20 0</inkml:trace>
  <inkml:trace contextRef="#ctx0" brushRef="#br1" timeOffset="119198.13">8742 11875 0,'0'0'0,"0"-43"0,-21 1 0,-1 21 0,22-22 16,0 22-16,0 0 0,0-21 0,0 21 15,0-1-15,0 1 0,22 0 16,20 21-16,-21-21 0,21 21 0,1 0 16,-1 0-16,0 0 0,1 0 0,-1 0 15,0 0-15,1 21 0,-22 0 16,0 0-16,0 22 0,-21-22 0,0 0 16,0 21-16,-21-20 15,-21-1-15,-1 0 0,22 21 0,-42-21 16,20 1-16,1-1 0,0 0 0,-1 0 15,1-21-15,0 21 0,21 0 16,-1-21-16,1 0 0,42 0 31,1 0-31,20-21 0,-21 0 16,21 21-16,1-21 0,-22 0 0,21 0 16,1 21-16,-1-22 0</inkml:trace>
  <inkml:trace contextRef="#ctx0" brushRef="#br1" timeOffset="119499.85">9356 11599 0,'0'0'0,"0"-21"0,0 0 16,0 0-16,0 42 47,0 0-47,-22 0 0,22 1 0,0-1 15,-21 21-15,21 0 0,0 1 16,0-1-16,0 22 0,0-22 0,0 21 15,-21 22-15,21-21 0,-21-1 16,0 1-16,0-1 0,-1 1 0,1-1 16,0 1-16,0-1 0,0 1 0,0-22 15,-1 0-15,1 1 0,21-1 16,-21-21-16,21 21 0,-21-20 16,21-44-1,21 1-15,0-21 0,0 21 16,22-22-16,-22 1 0,0 0 15,0-22-15,22 1 0,-22 20 0,0-20 16</inkml:trace>
  <inkml:trace contextRef="#ctx0" brushRef="#br1" timeOffset="119815.27">9313 11705 0,'0'0'16,"0"-21"-16,-21-21 0,0 21 15,21-1-15,0 1 0,0 0 0,0 0 16,0 0-16,0 0 0,0-1 0,21 22 15,0-21-15,22 21 0,-22 0 16,0 0-16,21 0 0,-21 0 0,22 0 16,-22 0-16,21 21 0,-21 1 15,1-1-15,-1 0 0,-21 0 0,0 0 16,0 0-16,0 22 0,0-22 0,0 0 16,-21 0-16,-22 0 0,22 1 15,0-1-15,0 0 0,-22 0 0,22-21 16,0 21-16,0-21 0,0 0 15,0 21-15,-1-21 0,44-21 47,-1 21-47,0-21 0,0 0 16,0 21-16,0-21 0,1 0 16,-1-1-16</inkml:trace>
  <inkml:trace contextRef="#ctx0" brushRef="#br1" timeOffset="120174.06">9842 11599 0,'22'0'15,"-1"0"1,0-21-16,0 21 16,-21-21-16,21 21 0,0-21 0,1 0 15,-1 21-15,0-21 0,0-1 16,0 1-16,-21 0 0,21 0 15,-21 0-15,0 0 16,-21 21 0,0 0-16,0 0 0,0 21 15,0 0-15,-1 0 0,1 0 16,0 0-16,21 1 0,0-1 0,-21 21 16,21-21-16,0 0 0,-21 1 15,21-1-15,0 0 0,0 0 16,0 0-16,0 0 0,21 1 15,0-22 1,0 0-16,0 0 0,1 0 16,-1 0-16,0 0 0,0 0 0,0-22 15,0 1-15,1 0 0,20 0 16,-21 0-16</inkml:trace>
  <inkml:trace contextRef="#ctx0" brushRef="#br1" timeOffset="120450.32">10520 11113 0,'0'0'0,"21"-22"0,-21 1 0,0 0 16,0 0-16,0 0 16,0 42 15,0 0-31,-21 21 0,21-20 16,0 20-16,-21 0 0,21-21 0,-22 22 15,22-1-15,0 0 0,-21 1 16,21-22-16,-21 21 0,21-21 0,-21 22 15,21-22-15,0 0 0,0 0 16,0 0-16,-21 1 0,21-1 16,21-21 15,0 0-31,0 0 0,0 0 0,1-21 16,-1-1-16,0 1 0,0 21 0,0-21 15</inkml:trace>
  <inkml:trace contextRef="#ctx0" brushRef="#br1" timeOffset="120786.91">10816 11388 0,'0'0'0,"42"-21"0,-20-1 0,-1 1 16,0 21-16,-21-21 0,0 0 16,-21 21-1,0 0 1,-1 0-16,1 0 0,0 0 0,-21 21 16,21 0-16,-1 0 0,1 1 0,21-1 15,0 0 1,0 0-16,0 0 0,0 0 0,0 1 15,21-1-15,1-21 0,-22 21 16,21-21-16,0 0 0,0 21 16,0-21-16,0 21 0,1-21 15,-22 21-15,0 1 16,0-1 0,-22-21-16,1 0 0,0 0 15,0 0-15,0 21 0,0-21 0,-1 0 16,1 0-16,0 0 0,0 0 15,0 0-15,0 0 16,-1-21-16,22 0 16,0-1-16,0 1 0,0 0 15,0 0-15</inkml:trace>
  <inkml:trace contextRef="#ctx0" brushRef="#br1" timeOffset="121007.9">10372 11155 0,'21'-42'16,"0"42"-16,0 0 15,21-22-15,-20 22 16,-1 0-16,21-21 0,-21 21 0,22 0 16,-22 0-16,21 0 0,-21 0 0,22 0 15,-22 0-15,0 0 0,0 0 16,0 0-16,0 0 0,1 0 15</inkml:trace>
  <inkml:trace contextRef="#ctx0" brushRef="#br1" timeOffset="121483.63">11832 11197 0,'21'-21'0,"-42"42"0,63-63 15,-20 21-15,-1 0 16,-21-1-16,0 1 0,21 0 0,0 0 16,-21 42 15,0 0-31,0 22 0,0-22 15,0 21-15,-21-21 0,0 22 0,21-1 16,-21 0-16,21-21 0,0 22 16,-22-1-16,1-21 0,21 0 0,0 22 15,0-22-15,-21 0 0,21 0 16,21-21 15,0 0-31,1 0 0,20-21 16,0 0-16,1 0 0,-1 0 15</inkml:trace>
  <inkml:trace contextRef="#ctx0" brushRef="#br1" timeOffset="121838.42">12573 11176 0,'21'-21'0,"-42"42"0,63-63 0,-21 42 0,1-21 16,-22-1 0,-22 22-1,1 0-15,-21 0 0,21 0 16,0 22-16,-22-22 0,22 21 15,0 0-15,0 0 0,0-21 0,21 21 16,-22 0-16,22 1 16,0-1-16,22-21 0,-1 21 15,0-21-15,0 21 0,0-21 0,0 21 16,22-21-16,-22 21 0,0 1 16,0-22-16,0 21 0,-21 0 0,0 0 15,22-21-15,-22 21 0,0 0 0,0 1 16,0-1-16,-22 0 15,1-21-15,0 21 0,0-21 0,0 0 16,-22 0-16,22 21 0,-21-21 16,21 0-16,-22 0 0,22 0 15,0 0-15,0 0 0,0 0 0,0-21 16,-1 21-16,22-21 0,0 0 16,0 0-16,0-1 0,0 1 0,0 0 15,0 0-15,0-21 0,0-1 0</inkml:trace>
  <inkml:trace contextRef="#ctx0" brushRef="#br1" timeOffset="122035.31">12192 10880 0,'-21'0'0,"0"0"31,42 0 0,0 21-15,0-21-16,0 0 0,0 0 0,22 21 15,-22-21-15</inkml:trace>
  <inkml:trace contextRef="#ctx0" brushRef="#br1" timeOffset="122610.37">14118 11261 0,'21'-21'0,"-21"-1"0,0 1 15,0 0-15,0 0 0,0 0 0,0 0 16,0-1-16,0 1 0,0 0 15,0 0-15,-21 0 16,0 21-16,0 0 0,0-21 0,-22 21 16,22 0-16,0 0 0,-21 0 0,20 21 15,1 0-15,-21-21 0,21 42 16,0-21-16,-22 1 0,22 20 0,0 0 16,0 1-16,-22-1 0,43 0 0,-21 1 15,21-22-15,-21 21 0,21-21 16,0 0-16,0 1 0,0-1 0,0 0 15,0 0-15,21-21 0,0 0 0,1 0 16,-1 0-16,0 0 16,0 0-16,0 0 0,0-21 0,22 0 15,-22 0-15,0-1 0,0 1 16,22 0-16,-22-21 0,0 21 16,0-22-16,0 22 0,0 0 0,1-21 15,-22 20-15,0 1 0,0 0 16,0 42-1,0 0-15,-22 1 16,22 20-16,-21-21 0,21 0 16,0 22-16,0-22 0,0 0 0,0 0 15,0 0-15,0 0 0,0 1 0,21-1 16,1-21-16,-1 0 0,-21 21 16,21-21-16,0 0 0,0 0 0,0 0 15,1 0-15,-1-21 0,0 0 16,0-1-16,0 1 0,22 0 15</inkml:trace>
  <inkml:trace contextRef="#ctx0" brushRef="#br1" timeOffset="124118.72">16319 11515 0,'-21'0'31,"21"-21"-31,0-1 16,0 1-16,0 0 0,0 0 0,21 0 16,-21 0-16,0-22 0,0 22 0,0 0 15,0-21-15,0 20 0,0-20 16,-21 21-16,0 0 0,-21-43 15,-1 43-15,22 0 0,0 21 16,0 0-16,0-21 0,-22 21 0,22 0 16,0 0-16,0 21 0,-21 0 0,20 0 15,-20 22-15,21-22 0,-21 85 16,20-64-16,1 0 0,0 1 16,21-1-16,-21 0 0,21 1 15,0-1-15,0-21 0,0 0 16,0 0-16,0 1 0,0-1 0,21-21 15,0 0-15,0 0 0,22 0 16,-22 0-16,42-21 0,-20-1 16,-1 1-16,0 0 0,22-21 0,-22-1 15,1 22-15,-1-21 0,-21-22 16,21 22-16,-20 0 0,20-22 0,-21 22 16,0 0-16,-21-22 15,21 22-15,-21-1 0,22 22 0,-22-21 16,0 21-16,0 0 0,0-1 0,0 1 15,0 42 17,-22 22-32,1-22 0,21 0 0,-21 21 15,0 1-15,0-1 0,0 0 16,21 1-16,-22-1 0,22 22 0,-21-22 16,21 0-16,0 1 0,0-22 15,0 21-15,0-21 0,21 22 0,1-22 16,-1 0-16,21-21 0,-21 21 0,22-21 15,-22 0-15,21 0 0,0 0 16,1 0-16,-1-21 0,0 0 0,-20 21 16,20-21-16,0-22 0,-21 22 15,22 0-15,-22-21 0,0 20 0,0-20 16,-21 0-16,0 21 0,0-22 16,0 1-16,0 21 0,0 0 15,0-1-15,0 1 0,0 0 0,-21 21 16,0 0-1,0 21-15,21 0 0,-21 1 0,21 20 16,-22-21-16,1 21 0,21 1 0,0-22 16,0 21-16,0 1 0,0-22 15,0 0-15,0 21 0,0-21 0,0 1 16,21-1-16,1-21 0,-1 21 16,0-21-16,21 0 0,-21 0 15,1 0-15,20 0 0,0 0 0,1-21 16,-1 0-16,0 21 0,1-22 15,-1-20-15,0 21 0,1 0 0,-1-22 16,0 1-16,1 0 0,-22-1 0,0 1 16,0 0-16,-21 21 0,0-22 15,0 1-15,0 21 0,0 0 0,0-1 16,0 1-16,0 0 0,-21 21 16,0 0-1,0 21-15,21 0 0,-22 1 0,1-1 16,0 0-16,21 21 15,-21 1-15,0 20 0,0-21 0,-1 22 16,1-22-16,0 22 0,0-1 0,0-20 16,0 20-16,-1 1 0,1-1 15,0 1-15,0-1 0,-21 1 0,20-1 16,1 22-16,0-22 0,0 22 0,0-22 16,0 1-16,-1 21 0,1-22 15,0 1-15,0-1 0,21-21 0,0 22 16,0-22-16,0 1 0,0-1 0,0 0 15,0-21-15,21 1 16,0-22-16,0 0 0,22 0 0,-22-22 16,21 1-16,1 0 0,-1-21 0,0-1 15,1 22-15,-1-21 16,0 0-16,1-1 0,-1-20 0,0 20 16,-21-20-16,22-1 0,-22 1 0,0-1 15,-21-20-15,0-43 16,0 63-16,0 1 0,-21-1 0,0 22 15,0 0-15,-22 20 0,22-20 0,0 21 16,0 0-16,0 0 0,-22 21 16,43-22-16,-21 22 0,0 0 0,0 0 15,42 0 17,21-21-17,-21 21-15,22 0 0,-22 0 16,21 0-16,1-21 0,20 21 0,-21-21 15,1 0-15,-1 0 0,0 21 0</inkml:trace>
  <inkml:trace contextRef="#ctx0" brushRef="#br1" timeOffset="125522.67">18013 11261 0,'21'-43'0,"-42"86"0,42-107 16,-21 22-16,0 21 0,0 0 0,0-22 16,0 22-16,0 0 0,0 0 15,-21 0-15,0 21 0,-1 0 16,1 0-16,0 0 0,0 21 15,0 0-15,0 0 0,-1 0 16,1 22-16,0-1 0,0 0 16,0 1-16,0-1 0,21 0 0,0-21 15,-22 22-15,22-1 0,0-21 16,0 22-16,0-22 0,0 0 0,0 0 16,22-21-16,-1 21 0,0-21 15,0 0-15,21 0 0,-20 0 16,-1 0-16,0-21 0,0 0 0,0 0 15,0 0-15,22-1 0,-22 1 16,-21-21-16,21 21 0,0-22 0,0 1 16,-21 21-16,22-21 0,-22 20 0,0 1 15,0-21-15,21 42 0,-21-21 16,0 0-16,0 42 31,-21 0-31,21 0 0,-22 0 16,22 0-16,0 1 0,0-1 0,0 21 15,0-21-15,0 22 0,0-22 16,0 0-16,0 0 0,0 0 0,22 0 16,-22 1-16,21-22 0,0 21 0,0-21 15,0 0-15,0 0 16,1 0-16,-1 0 0,0 0 0,0 0 16,0-21-16,22-1 0,-22 1 0,0 0 15,0 0-15,0 0 16,22-22-16,-22 22 0,0-21 0,0 21 15,0 0-15,0-22 0,-21 22 16,0 0-16,22 0 0,-22 0 16,0 42-1,0 0-15,0 0 16,-22-21-16,22 21 0,0 22 0,0-22 16,0 0-16,-21 0 0,21 0 15,0 0-15,0 1 0,0-1 16,0 0-16,21-21 15,1 0-15,-1 0 16,0 0-16,0 0 16,-21-21-16,21 0 0,0 21 15,-21-22-15,0 1 0,22 0 0,-1 0 16,-21 0-16,21-22 0,-21 22 0,0 0 16,0 0-16,21 0 0,0 0 15,-21-1-15,0 44 31,0-1-31,0 0 0,0 0 16,0 0-16,0 0 0,0 22 0,0-22 16,0 0-16,0 0 0,0 0 15,0 1-15,0-1 0,0 0 0,0 0 16,21 0-16,1-21 0,-1 21 16,0-21-16,0 0 0,21 0 15,-20 0-15,-1 0 0,21 0 0,-21 0 16,22 0-16,-22-21 0,0 0 15,21 0-15,-21 0 0,1 0 0,-1-1 16,0-20-16,21 21 0,-21-21 16,1-1-16,-1 1 0,0 0 0,-21-1 15,21 1-15,0 0 0,-21-1 0,0 22 16,0-21-16,21 21 0,-21-1 16,0 1-16,22 21 0,-22 21 31,-22 1-16,1-1-15,0 0 0,21 0 0,-21 21 16,0-20-16,21-1 0,0 21 0,-21 0 16,21 1-16,0-22 0,-22 21 15,22-21-15,0 22 0,0-22 0,0 21 16,0-21-16,0 1 0,22-1 16,-1-21-16,0 21 0,0-21 15,0 0-15,0 0 0,1 0 0,-1 0 16,21 0-16,-21 0 0,22 0 15,-1-21-15,-21 0 0,21-1 0,1 1 16,-1-21-16,0 21 0,-20-22 0,20 1 16,-21 0-16,0 21 0,0-22 15,22 1-15,-43 0 0,21-1 0,0 1 16,0 0-16,-21-1 0,0 1 16,0 21-16,0 0 0,0-1 0,21 22 15,-42 22 1,21-1-16,-21 21 15,0-21-15,21 0 0,0 22 0,-21-1 16,21-21-16,-21 22 0,-1-1 16,22 0-16,0 1 0,0-1 15,-21 0-15,21-21 0,0 22 0,0-22 16,0 21-16,0-21 0,0 1 16,0-1-16,0 0 0,21-21 15,1 0-15,-1 0 16,0 0-16,0 0 0,0 0 0,0-21 15,1 0-15,-1 21 0,0-22 0,-21 1 16,21 0-16,0-21 0,0 21 16,1-1-16,-1-20 0</inkml:trace>
  <inkml:trace contextRef="#ctx0" brushRef="#br1" timeOffset="125706.52">19939 10943 0,'-21'0'0,"42"0"0,-63 0 15,63 0 17,0 0-32,0 0 15,0 0-15,0 0 0,1 0 0,-1 0 16,0 0-16,0 0 0,0 0 0,0 0 16,1 0-16,-1 0 15</inkml:trace>
  <inkml:trace contextRef="#ctx0" brushRef="#br1" timeOffset="127251.47">1714 13377 0,'-42'22'0,"42"-1"15,0 0 1,21-21-1,0 0 1,1 0-16,20 0 0,0-21 0,1 21 16,-1-21-16,21-1 0,1-20 15,-1 21-15,1-21 0,-1 20 0,1-20 16,-1 21-16,-20-21 0,20-1 16,-20 22-16,-22-21 0,0 21 0,0-22 15,-21 1-15,0 21 16,0-22-16,0 22 0,-21 0 0,0 0 15,-22 0-15,22 21 0,-21 0 16,0 0-16,20 0 0,-20 0 0,0 21 16,21 0-16,-22 21 0,22 1 15,-21 20-15,21-20 0,-1 20 0,1 22 16,0-22-16,0 22 0,21 21 16,0-22-16,0 22 0,0-21 0,0 21 15,0-22-15,0 22 0,0-21 16,0 0-16,21-1 0,-21 1 15,0-22-15,21 22 0,-21-21 16,0-1-16,0-21 0,0 1 0,0-1 16,21-21-16,-21 0 0,22 1 15,-1-22-15,0 0 0,0 0 16,0-22-16,0 1 0,1 0 16,-1 0-16,0-21 0,21-22 0,-21 22 15,1-22-15,20 1 0,-21 20 16,0-20-16,0-1 0,-21 1 0,0 21 15,0-22-15,0 22 0,-21-1 16,-21-20-16,0 21 0,20-1 16,-20 22-16,-21-21 0,20 21 0,1-1 15,0 1-15,-1 0 0,1 21 16,21 0-16,-22 0 0,22 0 16,0 0-16,0 0 0,42 0 31,0 0-31,0 0 15,1 0-15,20 0 0,-21-21 0,21 0 16,1 21-16,20-21 0,-20-22 16,-1 22-16,21 0 0,1-21 0,-22 20 15,1-20-15,-1 21 0,0 0 16,1 0-16,-22-1 0,0-20 0,-21 21 16,0 0-16,0 0 15,0-1-15,0 1 0,-21 21 16,0 0-16,-1 0 0,1 0 15,0 0-15,0 0 0,0 21 16,21 1-16,0-1 0,0 0 16,0 0-16,0 0 0,0 22 0,0-22 15,21 21-15,0-21 0,0 0 16,0 22-16,1-22 0,-1 0 0,0 0 16,21-21-16,-21 0 0,22 21 15,-22-21-15,21 0 0,1 0 0,-1 0 16,-21 0-16,21 0 0,1 0 15,-22-21-15,21 0 0,1 21 0,-1-21 16</inkml:trace>
  <inkml:trace contextRef="#ctx0" brushRef="#br1" timeOffset="128735.18">3535 13293 0,'0'0'0,"0"-21"0,0-1 0,0 1 15,0 0-15,0 0 0,-21 0 0,-22 0 16,22-1-16,0 22 0,0-21 15,0 21-15,-1 0 0,1 0 0,0 0 16,0 0-16,0 0 0,0 21 16,-1 1-16,1-1 0,21 0 15,0 0-15,-21 21 0,0-20 0,21 20 16,0 0-16,0-21 0,0 22 16,-21-1-16,21-21 0,0 22 0,0-22 15,0 0-15,0 0 0,0 0 16,0 0-16,21-21 0,0 0 15,0 0-15,0-21 0,1 0 16,-1 0-16,0 0 0,21-22 0,-21 22 16,22 0-16,-22-21 0,0 21 15,0-22-15,0 22 0,1-21 0,-1 21 16,0-22-16,-21 1 0,21 21 16,-21 0-16,0-22 0,0 22 15,0 0-15,21 21 16,-21 21-1,0 0 1,0 22-16,0-22 0,0 0 0,0 21 16,0 1-16,21-22 0,-21 21 0,22-21 15,-22 22-15,21-22 0,0 21 16,0-21-16,-21 0 0,21 1 0,0-1 16,1-21-16,-1 0 0,0 0 15,0 0-15,0 0 0,0 0 16,1 0-16,-1-21 0,0-1 0,0 1 15,21 0-15,-20-21 0,-1 21 16,0-1-16,0-20 0,0 0 16,0-1-16,-21 1 0,22 0 0,-22-22 15,21 22-15,-21-22 0,0 22 0,0 0 16,0-22-16,0 22 0,0 21 16,0 0-16,0-22 0,0 22 15,0 42 1,0 0-16,0 1 0,0-1 0,0 21 15,0 0-15,0 1 0,0-1 16,0 22-16,0-22 0,0 0 0,0 1 16,0-1-16,0 0 15,0 1-15,0-22 0,0 21 0,0-21 16,0 0-16,0 1 0,0-1 0,0 0 16,21-21-16,0 0 15,0 0-15,0 0 0,1-21 16,-1 21-16,0-21 0,0-1 15,0 1-15,0 0 0,1-21 0,-1 21 16,0-1-16,-21-20 0,0 21 16,21-21-16,-21 20 0,0 1 0,21 0 15,-21 0-15,0 0 0,0 0 0,0 42 32,-21 0-17,21 0-15,0 0 0,0 22 16,0-22-16,0 0 0,0 21 0,0-21 15,0 1-15,0 20 0,0-21 0,0 0 16,0 0-16,0 1 0,21-22 16,-21 21-16,21 0 0,1-21 0,-1 0 15,0 0-15,0 0 16,21 0-16,-20 0 0,-1 0 0,0 0 0,0-21 16,0 21-16,0-21 0,1-1 15,-1 1-15,-21 0 0,0 0 16,21 0-16,-21 0 0,21-1 0,-21 1 0,0 0 15,0-21-15,0 21 16,0-1-16,0 44 31,0-1-31,0 0 0,0 0 16,0 0-16,0 0 0,0 1 0,0-1 16,0 0-16,0 0 0,0 0 15,0 0-15,0 1 0,21-22 16,0 0-1,1 0-15,-1 0 0,0 0 16,0 0-16,0 0 0,0-22 16,-21 1-16,22 0 15,-1 0-15,0 0 0,-21 0 0,21-1 16,0 1-16,-21 0 16,21 0-16,1 0 0,-1 0 0,-21-1 15,21 1-15,0 21 0,0 0 0,0 0 16,1 0-16,-1 0 0,0 0 15,0 0-15,0 0 0,0 21 0,-21 1 16,0-1-16,22 0 0,-22 0 16,0 0-16,0 0 0,0 1 0,0-1 15,0 0-15,0 0 0,0 0 0,0 0 16,-22 1-16,22-1 16,-21-21-16,21-21 46,0-1-46,0 1 0,0 0 0,21 21 16,-21-42-16,22 21 0,-22-1 16,21 1-16,0 0 0,-21-21 0,21 21 15,0-22-15,-21 22 0,21 0 0,1-21 16,-1 42-16,-21-22 0,21 1 16,0 21-16,0 0 0,0 0 15,-21 21 1,22-21-16,-22 22 15</inkml:trace>
  <inkml:trace contextRef="#ctx0" brushRef="#br1" timeOffset="129090.64">5821 13229 0,'0'0'0,"63"21"31,-42-21-31,1 0 16,-1-21-16,0 0 0,0 21 15,0-21-15,0 0 0,1 0 16,-1 21-16,0-22 0,0 1 0,0 0 16,0 0-16,-21 0 0,0 0 15,0-1-15,0 1 0,0 0 16,-21 21 0,0 0-16,0 21 0,0 0 0,0 1 15,-1-1-15,22 0 0,-21 21 16,21-21-16,-21 1 0,21 20 0,0-21 15,0 0-15,0 0 0,0 1 16,0-1-16,0 0 0,21 0 16,0-21-16,1 0 0,-1 0 15,0 0-15,0 0 0,21 0 16,-20 0-16,-1-21 0,0 21 0,0-21 16,0 0-16,0 21 0,1-22 15,-1 1-15,0 0 0,-21 0 16</inkml:trace>
  <inkml:trace contextRef="#ctx0" brushRef="#br1" timeOffset="129370.93">4212 12975 0,'0'0'0,"-21"0"0,0 21 16,0-21-16,63 0 15,-21 0 1,21-21-16,1 21 0,-1-21 0,0 21 16,22 0-16,-1-21 0,1 21 15,-1 0-15,1-21 0,-1 21 0,1-21 16,-22 21-16,1 0 0,-1 0 15,0-22-15,-21 22 0,1 0 0</inkml:trace>
  <inkml:trace contextRef="#ctx0" brushRef="#br1" timeOffset="131362.89">8086 13229 0,'0'-21'16,"0"0"-16,21 0 15,-21 0-15,21-1 0,0 1 16,-21-21-16,21 21 0,0 0 0,1-22 16,-22 1-16,0 0 0,0 20 15,0-20-15,0 0 0,0 21 0,0-22 16,0 22-16,-22 0 0,1 21 15,0 0-15,0 0 0,0 0 16,0 0-16,-22 0 0,22 21 0,-21 0 16,-1 0-16,22 1 0,-21 20 15,21 0-15,-22 22 0,22-22 0,0 0 16,-21 22-16,21-22 0,21 1 16,-22-1-16,22 0 0,0-21 0,0 22 15,0-22-15,0 0 0,0 0 0,22-21 16,-1 21-16,0-21 0,0 0 15,0 0-15,0 0 0,22 0 0,-22 0 16,21-21-16,-21 21 0,22-21 16,-22 0-16,21 0 0,-21 0 0,1-1 15,-1 1-15,0-21 0,0 21 16,0-22-16,0 1 0,-21 0 16,0-1-16,0 22 0,0-21 0,22 21 15,-22 0-15,0-1 0,0 1 16,0 0-16,21 42 15,-21 0 1,0 1-16,0 20 0,0-21 0,0 21 16,21-20-16,-21 20 0,21-21 0,-21 21 15,0-20-15,0 20 0,21-21 16,-21 0-16,0 0 0,21 1 0,1-1 16,-1-21-16,0 21 0,0-21 15,0 0-15,0 0 16,1 0-16,-1 0 0,0 0 0,0 0 15,0-21-15,22 0 0,-22-1 16,0 1-16,0 0 0,21 0 0,-20-21 16,-1 20-16,0-20 0,0 21 15,-21-21-15,21-1 0,-21 22 0,21-21 16,-21 21-16,0-1 0,0 1 0,0 42 31,0 1-31,0-1 16,0 0-16,0 21 0,0-21 15,0 22-15,-21-22 0,21 21 16,0-21-16,0 1 0,0-1 0,0 0 16,0 0-16,0 0 0,0 0 15,21-21-15,1 0 0,-1 0 0,0 0 16,0 0-16,0 0 0,22 0 16,-22 0-16,0 0 0,21-21 0,1 0 15,-22 21-15,0-21 0,21 0 0,-21 0 16,1-22-16,-1 22 0,-21 0 15,0-21-15,0 20 0,0-20 0,0 21 16,0-21-16,0 20 0,0 1 16,0 0-16,0 0 0,0 0 15,21 21 1,0 0 0,0 0-16,22 0 0,-22 0 0,21 0 15,0 0-15,1 0 0,-1 0 16,0 0-16,22 0 0,-22 0 0,1 0 15,-1 0-15,0-21 0,1 21 16,-22 0-16,0 0 0,0 0 0,0 0 16,-42 0-1,0 0-15,0 0 16,0 0-16,-1 21 0,-20-21 16,21 21-16,-21 0 0,20 21 0,1-20 15,-21-1-15,21 21 0,0-21 16,-22 22-16,22-1 0,0-21 15,0 21-15,0-20 0,21 20 0,0-21 16,0 0-16,0 0 0,0 1 16,0-1-16,0 0 0,21-21 15,0 0-15,0 0 16,0 0-16,0 0 0,1 0 16,-1-21-16,0 0 0,0-1 15,0 1-15,0 0 0,22 0 0,-22 0 16,0-22-16,0 22 0,0-21 15,-21 21-15,0-22 0,22 1 0,-22 0 16,0-1-16,0 1 0,0 21 16,0-21-16,0 20 0,0 1 0,0 42 31,0 1-31,0-1 16,-22 21-16,22 0 0,-21-20 0,21 20 15,0 0-15,0 1 0,0-1 16,0-21-16,0 21 0,0-20 0,0-1 15,0 0-15,0 0 0,0 0 16,21 0-16,1-21 0,-1 0 0,0 0 16,0 0-16,0 0 0,22 0 0,-1 0 15,0 0-15,1-21 16,-22 0-16,21 0 0,0 0 0,-20 0 16,20-1-16,-21-20 0,0 21 0,0-21 15,1-22-15,-1 22 0,0-1 16,0-20-16,-21 21 0,21-22 0,-21 22 15,0-1-15,0 1 0,0 0 16,21 21-16,-21-1 0,0 1 0,0 0 16,0 42-1,0 0-15,-21 1 0,21 20 16,-21 0-16,0 1 0,21-1 0,-21 0 16,0 22-16,21-22 0,0 0 15,-22 1-15,22-1 0,0 0 16,0 1-16,0-22 0,0 21 15,0-21-15,0 1 0,0-1 0,22 0 16,-1-21-16,0 0 16,0 0-16,21 0 0,-20-21 15,-1 21-15,0-21 0,0-1 0,0 1 16,0 0-16,1 0 0,-1-21 16,0 20-16,0 1 0,0-21 0,0 21 15,-21 0-15,0-1 0,0 44 31,0-1-31,0 0 0,0 0 16,-21 0-16,21 0 16,0 1-16,0-1 0,0 0 0,-21 0 15,21 0-15,0 0 0,0 1 16,0-1 0,21-21-16,0 0 15,1 0-15,-1 0 0,-21-21 16,21-1-16,0 1 0,0 21 15,0-21-15</inkml:trace>
  <inkml:trace contextRef="#ctx0" brushRef="#br1" timeOffset="131547.04">10985 12679 0,'0'0'0,"-21"0"0,0 0 15,0 0-15,0 0 0,0 0 16,21 21 15,0 0-31,21 0 16,0-21-1,0 0-15,0 22 0,0-22 0,1 0 16</inkml:trace>
  <inkml:trace contextRef="#ctx0" brushRef="#br1" timeOffset="133129.93">11557 12827 0,'0'0'0,"21"0"0,-21-63 31,0 41-31,0 1 0,0 0 0,-21 0 0,0 21 16,0-21-16,-1 0 0,1 21 0,0 0 16,0 0-16,0 0 0,0 0 15,-1 0-15,-20 21 0,21 0 0,-21 0 16,20 21-16,1 1 0,-21-1 15,21 0-15,0 1 0,-1-1 16,1 0-16,0-20 0,0 20 0,21 0 16,-21-21-16,21 1 0,0 20 15,0-21-15,21 0 0,0 0 16,0-21-16,0 0 0,22 0 16,-22 0-16,21 0 0,-21 0 0,22 0 15,-22-21-15,21 0 0,-21 21 0,22-42 16,-22 21-16,0-1 0,0-20 15,22-43-15,-22 43 0,0-21 16,-21 20-16,0 1 0,21 0 16,-21 20-16,0-20 0,0 21 15,-21 21 1,21 21-16,0 0 16,-21 0-16,21 22 0,-21-1 0,21-21 15,0 22-15,0-1 0,0-21 16,0 21-16,0-20 0,0-1 0,0 21 15,0-21-15,21 0 16,0 1-16,0-22 0,0 0 0,0 0 16,1 0-16,20 0 0,-21 0 0,0 0 15,22-22-15,-22 1 0,21 0 16,-21 0-16,0 0 0,1-22 16,-1 22-16,21-21 0,-21-22 0,0 22 15,-21-21-15,22 20 0,-1 1 16,-21-22-16,0 22 0,0 0 0,0-1 15,0 1-15,0 21 0,0 0 16,0 0-16,0-1 0,-21 22 16,-1 22-16,22-1 15,0 21-15,0-21 0,0 22 0,0-1 16,0-21-16,0 21 0,0 22 0,0-22 16,0-21-16,0 22 0,0-1 15,0 0-15,0-20 0,0 20 16,0-21-16,-21 0 0,21 0 0,0 1 15,-21-22-15,21-22 32,0 1-17,0-21-15,21 21 0,-21 0 16,21-22-16,1 22 0,-1-21 16,0-1-16,21 22 0,-21 0 0,22-21 15,-22 21-15,0 21 0,21-22 0,-20 22 16,20-21-16,-21 21 0,0 0 15,0 0-15,22 21 0,-22 1 0,-21-1 16,21 0-16,-21 0 0,21 0 16,-21 22-16,0-22 0,0 21 0,0-21 15,0 0-15,-21 1 0,0 20 16,0-42-16,0 21 0,-22 0 16,22 0-16,0-21 0,-21 0 0,20 0 15,-20 0-15,21 0 0,0 0 16,-22 0-16,22 0 0,0 0 0,0 0 15,0-21-15,0 0 0,21 0 16,0 0 0,0 42 15,0 0-31,0 0 16,21-21-16,-21 21 0,21 1 0,0-22 15,0 21-15,22-21 16,-22 21-16,0-21 0,0 0 15,0 0-15,22 0 0,-22 0 0,21 0 16,-21 0-16,22 0 0,-1-21 16,-21 0-16,21-1 0,1 1 0,-22 0 15,0 0-15,0 0 0,0-22 16,1 22-16,-1-21 0,0 0 0,0-1 16,0 1-16,0 0 0,1-1 15,-1 1-15,0 0 0,0-1 16,0 1-16,-21 21 0,0-22 0,0 22 15,0 0-15,0 0 0,0 0 16,-21 42 0,0 0-16,21 0 15,0 0-15,-21 1 0,0 20 16,21-21-16,-22 21 0,22-20 0,0 20 16,-21 0-16,21 1 0,-21-22 15,21 21-15,0 0 0,0 1 0,0-22 16,0 21-16,0-21 0,0 22 0,0-22 15,0 0-15,21-21 0,-21 21 16,21 0-16,1-21 0,-1 0 0,0 0 16,0 0-16,0 0 0,0 0 15,1 0-15,20-21 0,-21 0 16,0 0-16,0 0 0,22 0 0,-22-1 16,0 1-16,0-21 0,0 21 15,1-22-15,-22 22 0,0 0 0,0 0 16,0 0-16,0 0 0,-22 21 31,22 21-31,0 0 0,-21 21 0,21-21 16,-21 1-16,21-1 0,0 21 15,0-21-15,0 0 0,0 1 0,0-1 16,0 0-16,21 0 16,0-21-16,1 0 15,-1 0-15,0 0 0,0 0 16,-21-21-16,21 0 15,-21 0-15,21 21 0,-21-22 16,0 1-16,0 0 0</inkml:trace>
  <inkml:trace contextRef="#ctx0" brushRef="#br1" timeOffset="133574.5">14203 12700 0,'0'-42'32,"21"42"-32,-21-21 0,0 42 31,0 0-15,0 0-16,0 0 0,-21 22 15,21-22-15,0 21 0,0-21 0,-21 22 16,21-22-16,-22 0 0,22 0 15,0 0-15,0 0 0,-21 1 0,21-1 16,0 0 0,-21-21-16,21-21 31,0 0-31,0-1 0,0 1 16,0 0-16,0 0 0,0-21 0</inkml:trace>
  <inkml:trace contextRef="#ctx0" brushRef="#br1" timeOffset="133774.21">14287 12467 0,'0'-21'0,"22"42"78,-1-21-78,0 21 16,0-21-16,21 0 0,-20 0 0,-1 22 16,21-22-16,-21 0 0</inkml:trace>
  <inkml:trace contextRef="#ctx0" brushRef="#br1" timeOffset="134230.9">14753 12531 0,'0'21'16,"0"0"-1,0 0-15,0 0 16,0 1-16,-21-1 0,21 0 16,0 0-16,0 0 0,0 0 15,0 1-15,-21-1 0,21 0 16,0 0-16,0 0 0,-21 0 0,21 1 16,0-1-16,-22 0 15,1-21-15,0 0 16,0-21-1,21 0 1,0-1-16,0 1 0,21-21 16,0 21-16,0-22 0,1 22 0,-1-21 15,0 21-15,0-22 0,21 22 0,-20-21 16,20 21-16,-21 0 0,21-1 16,-20 1-16,20 0 0,0 21 0,-21 0 15,22 0-15,-22 0 0,0 21 16,21 0-16,-20 1 0,-22-1 15,21 21-15,0-21 0,-21 22 0,0-1 16,0 0-16,0 1 0,0-22 16,0 21-16,0 0 0,0-20 0,0-1 15,0 21-15,-21-21 0,0 0 16,21 1-16,0-44 47,0 1-47,21 0 0</inkml:trace>
  <inkml:trace contextRef="#ctx0" brushRef="#br1" timeOffset="134747.03">17103 12277 0,'0'0'0,"0"-21"16,-22 21-16,22-22 0,-21 1 0,0 21 15,21-21-15,-21 21 0,0 0 16,21-21-16,-21 21 0,-1-21 15,22 0-15,-21 21 16,21 21-16,-21 0 16,21 0-16,0 0 0,0 22 0,0-1 15,-21 0-15,21 1 0,0 20 16,0-21-16,0 22 0,0-1 0,0 22 16,-21-21-16,0 20 0,21 1 0,-22-22 15,1 22-15,0 0 16,21-1-16,-42 1 0,21 0 0,-1-1 15,1 1-15,0-21 0,-21 20 0,21-20 16,-1-1-16,1-20 0,0-1 16,0 0-16,0 1 0,21-22 0,0 0 15,-21 0-15,21-42 32,21 0-32,-21-22 0,21 22 0,0-21 15,0 0-15,0-22 0,22 22 16,-22-22-16,0 1 0,0-22 15,0 22-15,1-22 0,-1 21 0,0-20 16</inkml:trace>
  <inkml:trace contextRef="#ctx0" brushRef="#br1" timeOffset="135046.9">16785 12891 0,'21'-276'15,"-42"552"-15,42-594 16,0 276-16,-21-1 0,22 22 16,-1 0-16,-21 0 0,21 0 0,0 0 15,21-1-15,-20 1 0,20 21 16,0 0-16,22 0 0,-22 0 0,22 0 15,-22 0-15,0 21 0,1 1 16,-1 20-16,-21-21 0,0 21 0,-21-20 16,0 20-16,-21 0 0,0 1 0,0-22 15,-22 21-15,-20-21 16,21 22-16,-1-22 0,-20 0 0,20 0 16,1 0-16,0-21 0,21 21 15,-22-21-15,22 0 0,0 0 16,42-21 15,0 21-31,0-21 0,1 0 16,20 21-16,-21-21 0,21 0 15,1-1-15,-1 1 0,0 0 0,1 0 16</inkml:trace>
  <inkml:trace contextRef="#ctx0" brushRef="#br1" timeOffset="135451.1">17547 12510 0,'-127'63'0,"296"-148"0,-211 107 0,84-65 16,-20 22-16,-1 0 15,-42 42 17,-1 0-32,1 0 15,21 1-15,-21-1 0,0 0 0,21 21 16,-21-21-16,21 22 0,0-22 16,0 21-16,0-21 0,0 1 0,0-1 15,0 21-15,21-21 0,0-21 0,0 21 16,0-21-16,22 0 15,-22 0-15,21 0 0,-21 0 0,22 0 16,-1 0-16,-21-21 0,22 0 16,-22 0-16,0 0 0,0-22 0,0 22 15,0 0-15,-21-21 0,0 21 0,0-22 16,0 22-16,0-21 0,0 21 16,0-22-16,-21 22 0,0 0 0,0 0 15,0 21-15,-22 0 0,22-21 16,0 21-16,0 0 0,-21 0 0,20 21 15,1 0-15,-21-21 0,21 21 0,0 0 16,-1 0-16,22 1 0,0-1 16,-21 0-16,21 0 0,0 0 0,0 0 15,21 1 1,1-1-16,-1-21 0,21 0 0,-21 0 16,22 0-16,-1 0 0,0 0 0,22 0 15</inkml:trace>
  <inkml:trace contextRef="#ctx0" brushRef="#br1" timeOffset="136142.82">18500 12446 0,'0'0'0,"21"-21"0,0 0 16,-21-22-1,0 22-15,-21 21 0,-22 0 16,22 0-16,0 0 0,-21 0 0,-22 21 16,43 1-16,0-1 15,-21 0-15,42 0 16,-22 0-16,22 0 0,0 1 0,0-1 15,0 0-15,22 0 0,-1-21 16,0 21-16,0 0 0,0 1 0,0-1 16,1 0-16,-1 0 0,0-21 0,0 21 15,-21 0-15,0 1 16,-21-22 0,0 0-16,0 0 15,-1 0-15,1-22 0,-21 22 0,21-21 16,0 0-16,-22 21 0,22-21 15,0 21-15,0 0 0,0-21 16,-1 21-16,1 0 0,21 21 31,0 0-31,0 0 0,21 0 16,1 1-16,-1-1 0,21 0 16,-21-21-16,22 21 0,-22-21 15,21 0-15,0 0 0,1 0 0,-1 0 16,-21 0-16,22 0 0,-1-21 15,-21 21-15,21-21 0,-20 0 0,20-1 16,-21 1-16,21 0 0,-20-21 0,-1 21 16,21-22-16,-21 1 0,22 0 15,-22-1-15,0 1 0,0-22 16,0 22-16,0-21 0,1-1 16,-1 22-16,-21-22 0,0 22 0,0 21 15,21-22-15,-21 22 0,-21 42 31,0 22-31,-1-22 0,1 42 0,0-20 16,0-1-16,21 22 16,-21-22-16,0 0 0,-1 22 0,22-22 0,0 0 15,0 1-15,-21-1 0,21 0 16,0-20-16,0 20 0,0-21 0,0 21 16,0-20-16,0-1 0,21-21 15,-21 21-15,22-21 0,-1 0 16,0 0-16,0 0 0,0 0 0,0-21 15,1 21-15,-1-21 0,0-1 16,0 1-16,0 0 0,0 0 0,1-21 16,-1 20-16</inkml:trace>
  <inkml:trace contextRef="#ctx0" brushRef="#br1" timeOffset="136340.9">18732 12404 0,'0'0'0,"-42"0"0,-21 0 31,63 21-31,21-21 16,0 0-16,0 0 0,0 0 0,22 0 15,-22 0-15,21 0 0,0 0 16,1 0-16,-22 0 0,21 0 0,1 0 16,-22 0-16,21 0 0,-21-21 15,22 21-15,-22 0 0,0 0 0</inkml:trace>
  <inkml:trace contextRef="#ctx0" brushRef="#br1" timeOffset="137038.17">19304 12404 0,'0'0'0,"0"21"47,0 0-32,0 0-15,0 0 16,0 1-16,0-1 0,0 0 0,-21 0 15,21 0-15,0 0 0,0 1 16,0-1-16,0 0 0,-21-21 0,21 21 16,0 0-16,0 0 0,-22-21 15,22 22-15,0-44 47,0 1-47,0 0 0,0 0 16,0 0-16,0 0 15,22-1-15,-1 1 0,0 0 0,0-21 16,0 21-16,0-1 0,1-20 0,-1 21 16,0 0-16,21 0 0,-21-1 15,22 22-15,-22-21 0,0 21 0,0 0 16,22 0-16,-22 0 0,-21 21 16,21 1-16,0-1 0,-21 21 0,0-21 15,0 0-15,21 22 0,-21-22 0,0 21 16,0-21-16,0 1 0,0-1 15,0 0-15,0 0 0,-21 0 16,21 0-16,-21-21 16,0 0-16,21-21 31,0 0-31,0 0 16,21 0-16,0 0 0,0-1 0,0 1 15,22 0-15,-22 0 0,0-21 16,21 20-16,1 1 0,-1-21 0,-21 21 15,22 0-15,-22 21 0,21-22 16,-21 22-16,22 0 0,-22 0 16,0 22-16,0-1 15,-21 0-15,0 21 0,0-21 16,0 1-16,0-1 0,-21 0 0,0 0 16,21 0-16,-21 0 0,-1 1 15,1-1-15,21 0 0,-21-21 0,21 21 16,-21 0-16,0-21 0,21 21 15,21-21 17,0-21-17,0 0-15,0 21 0</inkml:trace>
  <inkml:trace contextRef="#ctx0" brushRef="#br1" timeOffset="137950.6">20680 12510 0,'0'0'0,"21"-22"0,0-41 16,-21 42 0,0 0-16,-21-1 0,0 22 15,0-21-15,-1 21 0,1 0 0,0 0 16,-21 0-16,21 0 0,-22 0 16,1 21-16,21 1 0,-22-1 15,22 0-15,-21 21 0,21-21 0,0 22 16,-1-22-16,22 21 0,0-21 15,-21 1-15,21 20 0,0-21 0,0 0 16,0 0-16,0 1 0,0-1 16,21-21-16,1 21 0,-1-21 15,0 0-15,21 0 0,-21 0 16,1-21-16,-1 21 0,0-21 0,0-1 16,0 1-16,0 0 0,1 0 0,-1 0 15,0 0-15,0-1 0,-21-20 16,0 21-16,21 0 0,-21 0 0,21-1 15,-21 1-15,0 0 0,-21 42 32,21 0-17,0 1-15,0-1 16,0 0-16,0 0 0,0 0 0,0 0 16,0 1-16,0-1 0,0 0 15,21 0-15,-21 0 0,22-21 0,-1 0 16,0 21-16,21-21 0,-21 0 15,1 0-15,-1 0 0,21 0 0,-21 0 16,0 0-16,1-21 0,-1 0 16,0 21-16,0-21 0,0 0 0,0 0 15,-21-22-15,22 22 0,-1 0 0,-21 0 16,0 0-16,0-22 0,21 22 16,-21 0-16,21 21 0,-21-21 15,0 42 1,0 0-1,0 0-15,-21 0 0,0 1 16,21-1-16,-21 0 0,21 0 0,0 0 16,-22 0-16,22 1 0,-21-1 0,21 0 15,0 0-15,0 0 16,-21-21-16,0 0 31,21-21-15,0 0-16,0 0 15,0 0-15,21-1 16,0 1-16,0 0 0,1-21 16,-1 21-16,0-1 0,21-20 0,-21 21 15,1 0-15,20-22 0,-21 22 0,21 21 16,-20-21-16,-1 21 0,42 0 16,-63 21-16,21-21 0,-21 21 15,22 1-15,-22-1 0,0 21 16,0-21-16,0 0 0,0 1 0,0 20 15,-22-21-15,1 0 0,0 0 0,21 1 16,-21-1-16,0-21 0,21 21 16,-21 0-16,-1 0 15,22-42 17,0 0-32,22 0 15</inkml:trace>
  <inkml:trace contextRef="#ctx0" brushRef="#br1" timeOffset="139115.56">21611 12256 0,'0'0'0,"-21"0"16,0 0-16,21 21 0,42 0 31,-21-21-31,22 0 0,-1 21 0,0-21 16,1 0-16,20 0 0,-21 0 15,1 0-15,-1-21 0,0 0 0,1 21 16,-1-21-16,0-1 0,-20 1 15,20-21-15,-21 21 0,0-22 0,0 1 16,1 0-16,-1-1 0,-21 1 16,0 0-16,0-1 0,0 22 15,0 0-15,0 0 0,0 0 0,0 0 16,-21 21-16,-1 0 0,1 0 16,21 21-16,-21 0 0,0 0 15,0 21-15,0 1 0,-1-1 0,1 0 16,0 22-16,0-1 0,0 1 15,-22-1-15,22 1 0,0-1 0,0 22 16,0-21-16,-22 20 0,22 1 0,0 0 16,0-1-16,0 1 0,-22 0 15,22-1-15,0 1 0,0 0 16,0-1-16,-22 1 0,1 0 16,21-1-16,-21 1 0,-1-22 0,1 1 15,0-1-15,20 1 0,-20-1 0,21-20 16,0-1-16,0-21 0,21 0 15,0 1-15,42-22 16,-21 0-16,21 0 0,1-22 0,-1 1 16,22 0-16,-1 0 0,1-21 0,-1 20 15,22-20-15,-22 0 16,1-1-16,20-20 0,-20 21 0,-22-22 0,22 22 16,-22-22-16,0 1 0,1-1 15,-22 1-15,0 20 0,-21-20 16,0-1-16,0 1 0,0-1 0,-21 1 15,-21-1-15,20 1 0,-20 21 16,0-1-16,-1 1 0,1 0 0,21 20 16,-21 1-16,-1 0 0,22 0 15,0 21-15,0 0 0,0 0 0,21-21 16,21 21 0,0 0-1,21-21-15,-21 21 0,22 0 0,-1-22 16,0 1-16,1 21 0,20-21 15,-20 0-15,-1 21 0,21-21 16,-20 0-16,-1-1 0,-21 1 0,0 0 16,1 0-16,-1 0 0,-21 0 15,0-1-15,0 1 0,0 0 16,-21 21-16,-1 0 16,1 0-1,0 0-15,21 21 0,0 0 16,0 1-16,-21-1 15,21 0-15,0 0 0,0 0 0,0 0 16,0 1-16,21-22 0,-21 21 16,21 0-16,0-21 0,1 0 0,20 0 15,-21 0-15,21 21 0,-20-21 16,20 0-16,-21 0 0,21 0 16,-20 0-16,-1-21 0,0 0 0,0 21 15,-21-21-15,21-1 0,-21 1 0,0 0 16,0 0-16,0 0 0,0-22 15,-21 22-15,0 0 0,0 0 16,0 0-16,-1 21 0,1-21 0,0 21 16,0 0-16,0 0 0,0 0 0,-1 0 15,1 0-15,0 0 0,0 21 16,0 0-16,21 0 0,-21 0 16,21 0-16,0 1 15,0-1-15,21-21 16,0 0-16,21 0 0,-21 0 15,22 0-15,-1 0 0</inkml:trace>
  <inkml:trace contextRef="#ctx0" brushRef="#br1" timeOffset="139526.32">23072 12361 0,'0'0'0,"0"-21"0,-22 0 15,1 0-15,21 0 16,0 0-16,0-1 0,0 1 15,0 0-15,21 0 0,1 0 16,-1 21-16,0 0 0,0 0 16,0 0-16,0 0 0,22 21 15,-22 0-15,0 0 0,0 0 16,0 1-16,1 20 0,-22 0 0,21-21 16,-21 22-16,21-22 0,-21 0 0,0 21 15,0-20-15,0-1 0,0 0 16,0 0-16,-21-21 0,0 21 0,-1-21 15,1 0-15,0 0 16,0 0-16,0-21 16,21 0-16,-21 0 0,21 0 15,0-1-15,0 1 0,0 0 0,21 0 16,0-21-16,0 20 0,0-20 16,0 0-16,22 21 0,-22-22 15,0 22-15,0-21 0,22 21 0,-22-1 16,0 22-16,0-21 0,0 21 15,0 0-15,1 0 0,-22 21 0,0 1 16,0 20-16,0-21 0,0 0 16,0 22-16,0-22 0</inkml:trace>
  <inkml:trace contextRef="#ctx0" brushRef="#br1" timeOffset="140474.4">2921 14478 0,'0'0'0,"0"-21"0,0 0 16,0 0-16,0-1 0,0 1 0,0 0 16,0 42 15,-21 0-31,21 22 0,0-1 15,0 0-15,-21 22 0,21-22 0,0 1 16,-22 20-16,22-21 0,0 1 16,-21 20-16,21-20 0,0-1 0,0 0 15,-21 1-15,21-22 16,-21 21-16,21-21 0,0 0 0,0 1 16,0-44-1,21 1-15,-21 0 16,0 0-16</inkml:trace>
  <inkml:trace contextRef="#ctx0" brushRef="#br1" timeOffset="140975.97">2752 14732 0,'0'0'15,"-22"-21"-15,1-21 0,0-1 0,21 1 16,0 0-16,-21-1 0,21 1 0,0 0 16,0-1-16,21 1 0,0 0 15,0-1-15,22 22 0,-22-21 16,21 21-16,1-1 0,-1 1 15,0 0-15,1 0 0,-1 21 0,0 0 16,1 0-16,-1 0 0,0 21 16,1 0-16,-1 22 0,-21-22 0,0 21 15,-21 0-15,0 1 0,0-1 16,-21 0-16,-21 1 0,-1-1 0,1 0 16,0 1-16,-22-1 0,1 0 15,20-20-15,-20 20 0,-1-21 0,22 0 16,0 0-16,-22-21 0,43 22 15,-21-22-15,21 0 0,-1 0 16,22-22 0,0 1-1,22 21-15,-1 0 0,0 0 16,0 0-16,21 0 0,-20 21 0,20 1 16,0-1-16,-21 0 0,22 0 15,-22 0-15,0 0 0,0 22 0,0-22 16,1 21-16,-22-21 0,0 1 15,21-1-15,-21 21 0,21-21 0,-21 0 16,0 1-16,21-22 31,0 0-31,0 0 16,-21-22-16,22 1 0,-1 0 16,0 0-16,0 0 15,-21 0-15,21-1 0,0 1 0,-21 0 16</inkml:trace>
  <inkml:trace contextRef="#ctx0" brushRef="#br1" timeOffset="141966.79">3281 14944 0,'21'0'16,"21"-21"15,-21-1-31,1 22 0,-22-21 0,21 21 16,0-21-16,0 0 0,0 0 15,0 21-15,1-21 0,-22-1 16,21 1-16,-21 0 0,21 0 15,-21 0-15,0 0 0,0-1 16,-21 22 0,0 0-16,-1 0 0,1 22 15,21-1-15,-21 0 0,0 0 16,0 21-16,21-20 0,0 20 0,0-21 16,-21 21-16,21-20 0,0 20 15,0-21-15,0 0 0,0 0 0,0 22 16,0-22-16,0 0 0,21-21 15,0 21-15,0-21 0,0 0 0,0 0 16,1 0-16,20 0 16,-21 0-16,21 0 0,-20-21 0,20 0 15,0 0-15,1 21 0,-1-21 16,0-22-16,1 22 0,-22 0 0,21 0 16,0 0-16,-20-1 0,-1-20 15,0 21-15,0 0 0,-21 0 0,0-1 16,-21 22-1,0 22 1,0-1-16,21 0 0,0 0 16,0 0-16,-22 0 0,22 1 15,0-1-15,0 0 0,0 0 0,0 0 16,0 0-16,0 1 16,0-1-16,0 0 0,22-21 31,-22 21-31,-22-21 31,1 0-31,0 0 0,0 0 31,42 0 1,0 0-17,0 0-15,1 0 16,-1 0-16,0 0 0,0 0 0,0 0 15,22 0-15,-22 0 16,0 0-16,0 0 0,0-21 0,0 21 16,22-21-16,-22 0 0,0 21 0,0-22 15,0 1-15,1 0 16,-22 0-16,0 0 0,0 0 0,0-1 16,0 1-16,0 0 15,0 0-15,0 0 0,0 0 0,0-1 16,0 44 15,0-1-31,0 0 0,0 0 16,0 0-16,0 22 0,0-22 15,0 21-15,-22 22 0,22-22 0,-21 21 16,21 1-16,0 21 0,-21-22 16,21 1-16,-21 20 0,21 1 0,-21 0 15,21-22-15,-21 22 0,21 21 16,0-43-16,0 22 0,-22-1 0,22-20 15,0-1-15,0 1 0,-21-22 16,21 22-16,0-22 0,0-21 0,0 22 16,0-22-16,0 0 0,0-42 31,0-22-31,0 22 16,0-21-16,21 21 0,1-43 15,-1 22-15,-21-43 0,0 22 0,21-1 16</inkml:trace>
  <inkml:trace contextRef="#ctx0" brushRef="#br1" timeOffset="142270.9">4381 15134 0,'0'-42'0,"0"84"0,0-105 0,0 20 0,0 22 16,0-21-16,0 21 0,0 0 0,0-22 16,0 22-16,0 0 0,22 0 15,-1 0-15,21-1 0,-21 1 0,22 21 16,-1 0-16,0 0 15,1 0-15,-1 0 0,0 21 0,-21 1 16,22-1-16,-22 0 0,0 21 16,-21-21-16,0 22 0,0-22 0,0 21 15,-21-21-15,0 22 0,-22-22 16,22 0-16,-21 0 0,0 0 0,20 1 16,-20-1-16,21 0 0,-21-21 0,20 0 15,1 21-15,42-42 47,22 0-47,-22 0 0,21-1 16,1 22-16,-1-21 0</inkml:trace>
  <inkml:trace contextRef="#ctx0" brushRef="#br1" timeOffset="143502.87">5228 14796 0,'0'0'0,"-42"-43"31,21 43-31,-1 0 0,1 0 0,0 21 16,0-21-16,0 22 0,0-1 15,-1 0-15,22 0 0,0 0 0,-21 0 16,21 22-16,0-22 16,0 0-16,0 0 0,0 0 15,0 1-15,21-22 0,1 0 16,-1 0-16,0 0 15,0 0-15,0 0 0,0-22 16,-21 1-16,22 21 16,-22-21-16,21 0 0,-21 0 0,0 0 15,0-1-15,0 1 0,21 0 16,-21 0-16,21-21 0,-21 20 16,21 1-16,0 0 0,1 21 0,-1-21 0,0 21 15,0 0-15,0 0 16,0 0-16,1 0 0,-1 21 0,0 0 15,0 0-15,0 1 0,-21-1 16,0 0-16,0 0 0,0 0 0,0 0 16,0 1-16,0-1 0,0 0 15,0 0-15,-21 0 16,0-21-16,0 0 16,21-21 15,0 0-31,0 0 15,0 0-15,21-1 0,-21 1 16,21 0-16,0-21 0,0 21 0,1-1 16,-1 1-16,0-21 0,0 21 15,21 0-15,-20 21 0,-1-22 0,21 22 16,-21 0-16,0 0 0,22 0 16,-22 22-16,0-1 0,-21 0 0,0 21 15,0-21-15,0 1 0,0 20 0,0-21 16,0 21-16,0-20 0,0-1 15,0 0-15,0 0 0,0 0 0,0 0 16,21-21 15,0 0-31,1 0 0,-1 0 16,0-21-16,0 21 0,21-21 16,-20 0-16,20 0 0,0 0 0,1-1 15,-1-20-15,-21 21 0,21-21 16,-20 20-16,-1-20 0,-21 21 0,0 0 15,0-22-15,0 22 0,0 0 16,0 0-16,0 0 0,-21 21 16,-1 0-1,1 21-15,0 0 0,21 0 0,0 0 16,-21 1-16,21-1 0,0 21 0,0-21 16,0 0-16,0 1 0,0-1 15,0 0-15,0 0 0,21 0 16,-21 0-16,0 1 0,21-1 15,0 0-15,-42-42 47,0 0-47,21-1 16,-21 22-16,0 0 16,0-21-16,21 42 46,21-21-46,0 0 0,0 22 16,0-22-16,0 0 16,22 0-16,-22 0 0,0 0 0,21 0 15,-20 0-15,20 0 0,0 0 0,1 0 16,-1-22-16,0 22 0,1-21 16,-1 0-16,-21 0 0,21 0 0,-20 0 15,-1-1-15,21 1 0,-21-21 16,-21 21-16,0 0 0,0-1 0,0-20 15,0 21-15,-21 0 0,0 21 16,0 0-16,0 0 0,-22 0 16,22 0-16,0 21 0,21 0 0,0 21 15,-21-20-15,21 20 16,0-21-16,0 21 0,0-20 0,0-1 16,0 0-16,21 0 0,-21 0 0,21 0 15,0 1-15,-21-1 0,21-21 16,1 0-16,-1 0 0,0 0 15,0 0-15,21 0 0,-20-21 16,20 21-16</inkml:trace>
  <inkml:trace contextRef="#ctx0" brushRef="#br1" timeOffset="144090.99">8022 14076 0,'0'0'0,"-21"-21"0,21 0 15,-21-1-15,0 22 0,-1-21 16,22 0-16,0 0 0,-21 0 16,21 0-16,0-1 15,21 22 1,1 0-16,-1 0 0,0 0 16,0 22-16,0 20 0,22-21 0,-22 21 15,21 1-15,-21-1 0,0 22 16,1-1-16,-1-21 0,-21 22 0,0-1 15,0-20-15,0 20 0,0-20 0,0 20 16,0-21-16,-21-20 0,-1 20 16,1-21-16,21 0 0,-21 0 0,21 1 15,-21-22-15,21-22 16,0 1 0,0-21-16,0 21 0,0-22 15,21 1-15,0 0 0,0-22 16,1 22-16,-1-22 0,21 1 0,-21 21 15,0-1-15,22-20 0,-22 20 16,0 1-16,21 0 0,-20 21 16,-1-1-16,0-20 0,0 21 0,0 21 15,0-21-15,1 21 0,-1 0 16,0 0-16,-21 21 16,0 0-16,0 0 15,0 0-15,0 1 0,21-1 0,-21 0 16</inkml:trace>
  <inkml:trace contextRef="#ctx0" brushRef="#br1" timeOffset="145079.5">8953 14584 0,'0'0'0,"22"0"16,-1 0-16,-21-21 0,21 0 0,0-1 15,0 1-15,0 0 0,1 0 16,-1 0-16,0-22 0,0 22 15,-21-21-15,21 21 0,-21-22 0,0 22 0,0-21 16,0 21-16,0 0 16,-21-1-16,0 1 0,-21 21 0,20 0 15,1 0-15,-21 0 0,0 0 16,20 0-16,-20 21 0,0 1 0,-1 20 16,22-21-16,-21 21 0,0 1 0,20-1 15,1 0-15,0 1 0,0-1 16,0 0-16,21 1 0,0-22 0,0 21 15,0-21-15,0 1 0,21-1 16,21 0-16,-21-21 0,1 0 16,-1 0-16,0 0 0,21 0 15,22-21-15,-43 0 16,0 21-16,21-22 0,-20 1 0,-1-21 16,21 21-16,-21 0 0,0-22 15,1 22-15,-1-21 0,0-1 0,-21 1 16,21 0-16,-21 21 0,21-1 15,-21 1-15,21 0 0,-21 0 16,0 42 0,-21 0-16,21 22 15,-21-22-15,0 21 0,21-21 0,0 22 16,0-1-16,0 0 0,0-21 16,0 22-16,0-22 0,0 0 0,0 0 15,21 0-15,0 1 0,0-22 16,1 21-16,-1-21 0,0 0 15,0 0-15,0 0 0,0 0 0,22-21 16,-22 21-16,0-22 0,0 1 16,0-21-16,1 21 0,20 0 0,-21-22 15,0 1-15,0 0 0,1-1 16,-1 1-16,0 0 0,0-22 0,-21 22 16,21-1-16,0 1 0,-21-21 0,22 20 15,-22 1-15,0 0 0,0 20 16,0 1-16,0 0 0,0 42 15,0 0 1,0 1-16,-22-1 0,22 21 16,-21 0-16,0 1 0,21-1 0,0 0 15,0 1-15,0 20 0,0-20 16,0-1-16,0 0 0,0 1 0,0-22 16,0 21-16,0-21 0,0 0 15,0 1-15,0-1 0,21-21 16,0 0-16,1 0 0,-1 0 0,0 0 15,0 0-15,0-21 0,0-1 16,1 1-16,-1 0 0,21 0 0,-21-21 16,0 20-16,1 1 0,-1-21 15,-21 21-15,21 0 0,0-1 16,-21 44 0,-21-1-1,0 21-15,21-21 0,0 0 16,-21 22-16,21-22 0,0 0 15,0 0-15,0 0 0,0 1 0,0-1 16,0 0-16,0 0 0,21-21 16,0 0-16,0 21 0,21-21 0,-20 0 15,-1 0-15,21 0 0,-21-21 0,0 0 16,1 21-16,-1-21 16,0 0-16,0-1 0,0-20 0,0 21 0,-21 0 15</inkml:trace>
  <inkml:trace contextRef="#ctx0" brushRef="#br1" timeOffset="145238.14">10287 14076 0,'0'0'16,"-21"-21"-16,0 21 0,-1-21 0,1 21 15,0 0-15,0 0 16,0 0-16,42 0 47,0 0-47,0 0 15</inkml:trace>
  <inkml:trace contextRef="#ctx0" brushRef="#br1" timeOffset="147634.84">10901 14520 0,'21'0'31,"0"0"-31,0-21 0,0 0 16,1 21-16,-1-21 0,0 0 0,0 0 16,0-1-16,-21 1 0,0 0 15,21-21-15,-21 21 0,0-1 0,0 1 16,0 0-16,-21 0 0,0 0 0,0 0 16,-21-1-16,20 22 15,-20 0-15,0 0 0,21 0 0,-22 0 0,1 0 16,0 0-16,-1 22 15,22-1-15,-21 0 0,-1 21 0,22-21 16,0 22-16,-21-1 0,42 0 0,0 1 16,0-1-16,0 0 0,0-20 15,0 20-15,0-21 0,0 0 0,21 0 16,0 1-16,0-22 0,22 0 16,-22 0-16,21 0 0,-21 0 0,22 0 15,-1 0-15,0-22 0,1 1 0,-1 0 16,0 0-16,-21 0 0,22-22 15,-1 22-15,-21-21 0,0 0 16,1-1-16,-1-20 0,0 20 16,0 1-16,-21 0 0,21-22 0,-21 22 15,0 0-15,21-1 0,-21 1 0,22 0 16,-22-1-16,0 22 0,0 0 16,0 0-16,0 42 15,0 21 1,-22-21-16,22 22 0,-21-22 0,0 21 15,0 1-15,0-1 0,21-21 16,-21 21-16,-1 1 0,22-1 0,-21 0 16,21 1-16,0-1 0,0 0 15,0-20-15,21 20 0,1-21 16,-1 0-16,0 0 0,21 1 0,-21-22 16,22 0-16,-1 0 0,0 0 15,-20 0-15,20 0 0,0 0 0,1 0 16,-22-22-16,21 1 0,0 0 15,-20 0-15,20 0 0,-21 0 0,21-1 16,-20-20-16,-1 21 0,-21-21 16,0 20-16,0 1 0,0-21 0,0 21 15,0 0-15,0-1 0,-21 22 0,-1 0 16,-20 0-16,21 0 0,0 0 16,0 0-16,-22 0 0,22 22 0,0-1 15,-21 0-15,20 0 0,1 21 16,0-20-16,0 20 0,0-21 15,21 21-15,0-20 0,0-1 0,0 0 16,0 0-16,0 0 0,0 0 16,21 1-16,0-22 0,0 0 0,0 0 15,1 0-15,20 0 0,-21 0 0,0-22 16,0 22-16,22-21 0,-22 0 16,0 0-16,0 0 0,0 0 0,1-22 15,-1 22-15,-21 0 0,0-21 16,0 20-16,0 1 0,0 0 0,0 0 15,0 0-15,-21 21 32,21 21-32,0 0 15,0 0-15,-22 0 0,22 1 16,0-1-16,0 21 0,0-21 0,0 0 16,0 22-16,0-22 0,0 0 0,22 0 15,-1 0-15,-21 1 0,21-22 16,0 21-16,21-21 0,-20 0 0,-1 0 15,0 0-15,21 0 0,-21 0 16,22-21-16,-22-1 0,21 1 0,-21 0 16,22 0-16,-22 0 0,0-22 15,21 22-15,-20-21 0,-1 0 16,-21-1-16,21 1 0,-21 0 0,21-1 16,-21 1-16,0 0 0,0-1 15,0-20-15,0 20 0,0 22 0,0-21 16,0 21-16,0 0 0,0-1 15,0 44 1,0 20-16,0-21 0,0 21 16,0 1-16,0-1 0,-21 0 15,21 1-15,-21-1 0,21 0 0,0 1 16,-21-1-16,21 0 0,0 1 16,0-1-16,0-21 0,0 22 0,0-22 15,0 0-15,21 0 0,0 0 16,0-21-16,0 0 0,0 0 15,22 0-15,-22 0 0,0 0 0,0 0 16,22-21-16,-22 0 0,0 0 16,0 0-16,0-1 0,0 1 0,1-21 15,-1 21-15,0 0 0,-21-22 16,21 22-16,-21 0 0,0 0 0,0 0 16,0-1-16,0 1 0,0 42 31,0 1-31,0-1 15,0 0-15,-21 0 16,21 21-16,0-20 0,0-1 16,0 0-16,0 0 0,0 0 15,0 0-15,0 1 0,0-1 0,0 0 16,21-21-16,0 0 0,0 0 16,1 0-16,-1 0 0,0 0 15,0-21-15,21 21 0,-20-21 0,20-1 16,-21 1-16,0 0 0,22 0 15,-22 0-15,0 0 0,0-22 16,0 22-16,0 0 0,1 0 0,-1 0 16,-21-22-16,21 43 0,-21-21 0,0 0 15,-21 42 17,0 0-32,-1 0 0,1 1 15,21 20-15,0-21 0,-21 0 16,21 0-16,0 1 0,0-1 15,0 0-15,0 0 0,0 0 16,21 0-16,0 1 0,22-22 16,-22 0-16,0 0 0,0 0 0,22 0 15,-22 0-15,0 0 0,0 0 16,-21-22-16,21 1 0,-21 0 16,0 0-16,0 0 0,0 0 0,0-1 15,0 1-15,-21 0 16,0 0-16,0 0 0,0 0 0,-1 21 15,1-22-15,0 1 0,0 21 16,21-21-16,21 0 16,0 21-16,0 0 15,22 0-15,-22-21 0,21 21 16,-21-21-16,22 21 0,-1 0 0,0 0 16,-20 0-16,20 0 0,-21 0 15,21 0-15,-20 0 0,-1 0 0,0 0 16,0 0-16,-21 21 0,0 0 15,0 0-15,0 0 0,0 0 16,0 1-16,0-1 0,0 0 16,0 0-16,0 0 0,0 0 15,0 1-15,0-1 0,0 0 0,0 0 16,0 0-16,0 0 0,0 1 16,-21-22-16,21 21 15,0-42 16,0-1-31,0 1 16,0 0-16,0 0 0,21 0 0,0 0 16,-21-22-16,21 22 0,1-21 0,-1-1 15,0 1-15,0 0 0,21-1 16,-20 1-16,-1 21 0,21-21 0,-21 20 16,22 1-16,-22 0 15,0 21-15,0 0 0,0 0 0,0 21 16,-21 0-16,0 1 0,0 20 0,0-21 15,0 0-15,0 22 0,0-22 16,0 21-16,-21-21 0,21 22 0,-21-22 16,0 21-16,0-21 0,21 0 15,0 22-15,-21-22 0,-1 0 0,22 0 16,0 0-16,0 1 0,-21-22 16,21-22 30,0 1-46,-21 0 16,21-21-16,0 21 0,-21-1 0</inkml:trace>
  <inkml:trace contextRef="#ctx0" brushRef="#br1" timeOffset="147847.1">13568 13758 0,'-21'-21'0,"42"42"0,-64-42 0,22 21 16,0 0-16,0 0 0,0 0 16,0 0-16,-1 0 15,1 0-15,21 21 32,-21 1-32,0-1 0,0-21 15,0 21-15,-1-21 0,1 21 16,-21-21-16</inkml:trace>
  <inkml:trace contextRef="#ctx0" brushRef="#br1" timeOffset="148045.97">12255 14055 0,'0'0'0,"-21"0"16,0 0-1,42 0 1,0 0-16,1 0 15,20-21-15,0 21 0,1-22 0,-1 22 16,0 0-16,1-21 0,-1 21 0,0 0 16,1-21-16,-1 21 0,0 0 15,-21-21-15,22 0 0,-22 21 0,21-21 16</inkml:trace>
  <inkml:trace contextRef="#ctx0" brushRef="#br1" timeOffset="149395.89">15579 13885 0,'0'0'0,"21"-21"0,-21 0 0,0 0 16,0 0-16,0 0 0,0-1 15,0 1-15,0 0 0,0 0 16,-21 21-1,-1 0-15,1 0 16,0 21-16,0 0 0,0 22 16,0-22-16,-1 21 0,-20 0 0,21 1 15,0-1-15,0 0 0,-22 1 16,22-22-16,21 21 0,0 1 0,0-1 16,0 21-16,0-41 15,0-1-15,21 0 0,22 0 16,-22 0-16,21 0 0,0-21 0,1 0 15,-1 0-15,0 0 0,1 0 0,-1-21 16,0 0-16,1 21 0,-1-21 16,0 0-16,1 0 0,-1-22 0,0 22 15,-20 0-15,20-21 0,-21 20 16,0 1-16,0-21 0,1 21 0,-22 0 16,0-1-16,0 1 0,0 0 15,-22 42 1,1-21-16,0 21 15,21 1-15,0-1 0,-21 0 16,0 21-16,21-21 0,0 1 0,0-1 16,0 21-16,0-21 0,0 0 15,0 1-15,0-1 0,0 0 0,21 0 16,21-21-16,-21 0 16,1 0-16,-1 0 0,21 0 15,-21-21-15,22 0 0,-22 0 0,0 21 16,0-22-16,0 1 0,0 0 15,1 0-15,-22-21 0,0 20 16,0 1-16,0 0 0,0-21 0,0 21 16,-22-1-16,1 1 0,0 0 15,21 0-15,-21 21 0,0 0 0,0-21 16,-1 21-16,44 0 31,-1 21-31,0-21 0,21 21 0,1-21 16,-1 0-16,21 0 0,-20 21 15,20-21-15,1 0 0,-22 0 0,22 0 16,-22 0-16,21 0 0,-20 0 16,-1 0-16,-21 0 0,0 0 0,1-21 15,-1 21-15,-21-21 16,-21 21 0,-1 0-1,1 0-15,-21 0 0,21 21 16,0 0-16,-22-21 0,22 21 0,-21 1 15,21-1-15,-1 0 0,-20 0 16,21 0-16,0 0 0,0 1 0,-1 20 16,1-21-16,0 0 0,21 22 15,-21-22-15,21 0 0,0 21 0,0-21 16,0 1-16,21-1 0,0-21 16,0 0-16,1 0 0,-1 0 15,21 0-15,-21 0 0,22-21 16,-22-1-16,21 1 0,-21 0 0,22-21 15,-22 21-15,21-22 0,0 22 16,-20-21-16,20-1 0,-21 1 0,0 0 16,0-22-16,1 22 0,-1 0 15,0-1-15,-21-20 0,0 20 0,0 1 16,0 21-16,0-21 0,0 20 16,0 1-16,0 42 15,-21 1 1,21 20-16,-21-21 0,-1 21 15,22 1-15,0-1 0,-21 0 0,21 1 16,-21-1-16,21 0 0,-21 1 16,21-22-16,0 21 0,0-21 0,-21 22 15,21-22-15,0 21 0,0-21 0,0 1 16,0-1-16,0 0 0,0 0 16,21-21-1,0 0-15,0 0 16,0 0-16,1 0 0,-22-21 0,21 21 15,0-21-15,0 0 0,0 21 16,0-22-16,1 1 0,-1 0 0,0 0 16</inkml:trace>
  <inkml:trace contextRef="#ctx0" brushRef="#br1" timeOffset="149758.88">17335 14097 0,'-21'0'15,"21"21"1,21-21 15,1 0-31,-1 0 16,0 0-16,0 0 0,0 0 0,0 0 15,1-21-15,-1 0 0,0 21 16,0-21-16,0 21 0,0-21 0,-21-1 16,0 1-16,22 0 15,-22 0-15,0 0 16,-22 21-16,1 0 15,0 0-15,0 0 0,0 21 16,0 0-16,-1 0 0,1 0 0,0 1 16,0-1-16,21 21 0,0-21 15,-21 0-15,21 1 0,0-1 0,0 0 16,0 0-16,0 0 0,0 0 0,0 1 16,21-1-16,21-21 15,-21 0-15,22 21 0,-22-21 16,21 0-16,1 0 0,-1 0 15,0-21-15,1 21 0,-1-21 0,21-1 16,-20 1-16,20 21 0</inkml:trace>
  <inkml:trace contextRef="#ctx0" brushRef="#br1" timeOffset="150059.87">18881 13864 0,'0'0'0,"0"-21"16,21 21-16,-21-21 0,0 0 0,0 0 31,0 42-15,0 0-16,-21 0 0,21 0 16,-22 22-16,1-22 0,0 21 15,21-21-15,-21 22 0,0-22 0,0 0 16,21 0-16,-22 0 0,1 22 15,0-22-15,21 0 0,0 0 16,42-21 15,-20 0-31,-1-21 0,0 21 16,21-21-16,-21 0 16</inkml:trace>
  <inkml:trace contextRef="#ctx0" brushRef="#br1" timeOffset="150459.17">19304 13928 0,'0'0'0,"42"-21"0,-21-1 0,22-20 0,-22 21 16,0 0-16,0 21 0,-21-21 16,0-1-16,-42 22 15,21 0-15,0 0 0,-22 0 16,1 22-16,21-22 0,0 21 16,-22 0-16,22-21 0,0 21 0,21 0 15,0 0-15,0 1 0,0-1 16,0 0-16,0 0 0,21 0 15,0-21-15,0 21 0,1-21 16,-1 0-16,0 22 0,0-22 16,21 21-16,-20-21 0,-1 21 0,0-21 15,0 0-15,0 21 0,0-21 16,1 21-16,-22 0 0,21 1 16,-21-1-16,-21 0 15,-1-21-15,1 0 16,0 21-16,0-21 0,0 0 0,0 0 15,-1 0-15,-20 0 0,21 0 16,0 0-16,0 0 0,-1 0 0,1 0 16,0 0-16,0 0 31,21-21-15,0 0-16,0 0 0,0-1 15,0 1-15</inkml:trace>
  <inkml:trace contextRef="#ctx0" brushRef="#br1" timeOffset="150674.9">18796 13462 0,'0'0'0,"-21"0"0,0 0 0,-1 0 15,22-21-15,-21 21 16,0 0-1,42 0 17,0 21-17,-21 0-15,-21 0 16,0 1-16</inkml:trace>
  <inkml:trace contextRef="#ctx0" brushRef="#br1" timeOffset="152710.29">1630 16362 0,'-21'21'31,"21"-42"-15,0 0 0,0 0-16,0-1 15,21 1-15,-21 0 0,0 0 16,0 0-16,0-22 0,-21 22 0,-1 0 16,1 0-16,-21 0 0,0 0 15,-1-1-15,1 1 0,0 21 16,-1 0-16,1 0 0,-22 21 0,22 1 15,0-1-15,21 0 0,-22 21 16,1 1-16,21-1 0,0 0 16,-1 1-16,1-1 0,0 0 0,21 1 15,0-1-15,0 0 16,0-21-16,0 22 0,0-22 0,0 21 16,0-21-16,21-21 15,0 0-15,1 0 0,-1 0 16,0 0-16,21-21 0,1 0 0,-1 0 15,0 0-15,1-22 0,-1 22 16,0 0-16,1-21 0,-1-1 0,0 22 16,-21-21-16,22 0 0,-22 20 15,0-20-15,-21 21 0,0-21 16,0 20-16,0 1 0,0 42 31,0 1-31,0-1 16,0 21-16,0-21 0,0 22 15,0-1-15,0 0 0,0-21 0,0 22 16,0-22-16,0 21 0,21-21 16,0 1-16,1-22 0,-1 21 15,0-21-15,0 21 0,0-21 0,22 0 16,-22 0-16,21 0 0,-21-21 16,22 0-16,-22-1 0,21 1 0,0 0 15,-20 0-15,20-21 0,-21 20 16,0-20-16,0 21 0,1-21 15,-1-1-15,-21 22 0,0-21 16,0 21-16,0-1 0,0 1 0,0 0 16,-21 42-1,-1 0 1,22 1-16,-21-1 0,21 21 0,0-21 16,0 22-16,0-1 0,0-21 15,0 21-15,0-20 0,0-1 0,0 0 16,0 0-16,0 0 0,21-21 15,1 21-15,-1-21 0,0 0 16,0 0-16,0 0 0,0-21 16,1 21-16,-1-21 0,0 0 0,21 0 15,-21 0-15,1-1 16,-1 1-16,0 0 0,0 0 0,0-21 16,-21 20-16,21-20 0,-21 21 15,22-21-15,-22 20 0,0 1 0,0 0 16,0 0-16,0 42 15,0 0 1,0 22-16,0-22 0,0 21 0,0-21 16,0 22-16,-22-22 0,22 21 15,-21-21-15,21 22 0,0-22 0,0 0 16,0 0-16,0 0 0,21 0 16,1 1-16,-1-1 0,0-21 0,0 0 15,21 0-15,-20 0 16,-1 0-16,21 0 0,-21-21 0,0 21 15,22-22-15,-22 1 0,21 0 16,-21 0-16,1 0 0,-1 0 0,21-22 16,-21 1-16,-21 21 0,21-22 15,-21 1-15,22 0 0,-22-22 0,0 22 16,0 0-16,0-1 0,0 1 16,0 0-16,0-1 0,0 22 0,0 0 15,0 0-15,-22 42 16,22 21-16,0 1 15,0-1-15,-21 0 16,21 1-16,-21 20 0,21-21 0,0 22 16,0-22-16,0 1 0,0-1 15,0 0-15,0 1 0,0-22 0,0 21 16,0-21-16,21 0 0,0-21 16,1 22-16,-1-22 0,0 0 0,0 0 15,0 0-15,0 0 0,1-22 16,-1 1-16,21 21 0,-21-21 0,0 0 15,1 0-15,-1 0 0,0-22 16,0 22-16,0 0 0,-21-21 16,0 20-16,21-20 0,-21 21 15,0 0-15,0 0 0,-21 42 32,21 0-32,0 0 15,-21 0-15,21 22 0,-21-22 16,21 21-16,0-21 0,0 22 0,0-22 15,0 0-15,0 0 0,0 0 16,21 0-16,0 1 0,0-22 16,1 21-16,-1-21 0,21 0 15,-21 0-15,22 0 0,-22 0 0,21-21 16,-21-1-16,22 1 0,-1 0 0,-21 0 16,0 0-16,0 0 0,1-1 15,-22 1-15,0-21 0,0 21 16,0-22-16,0 1 0,-22 21 15,1 0-15,0 0 0,-21-1 0,21 1 16,-22 21-16,22 0 0,-21 0 16,-1 0-16,22 0 0,0 0 0,0 21 15,-21-21-15,42 22 0,-22-22 16,22 21-16,-21-21 0,21-21 31</inkml:trace>
  <inkml:trace contextRef="#ctx0" brushRef="#br1" timeOffset="152910.9">2773 16108 0,'0'0'0,"-21"0"0,-1 0 0,1 0 0,21-21 31,21 21-31,1 0 0,20-21 16,-21 21-16,21 0 0,-20 0 15,20-22-15,0 22 0,1 0 0,-1 0 16,0 0-16,1-21 0,-1 21 16,-21 0-16,21 0 0,-20 0 0,20 0 15,-21-21-15</inkml:trace>
  <inkml:trace contextRef="#ctx0" brushRef="#br1" timeOffset="154042.88">4064 16320 0,'0'0'0,"0"-22"0,0 1 0,0 0 16,0 0-16,0 0 15,0 0-15,0-1 0,0 1 16,21 21-16,0-21 0,0 21 15,1 0 1,-1 0-16,-21 21 16,21 0-16,-21 1 0,0-1 0,0 21 15,0 0-15,0-20 0,0 20 16,0 0-16,0-21 0,0 22 0,0-22 16,0 21-16,0-21 0,0 1 15,0-1-15,0 0 0,0 0 0,0 0 16,-21-21-1,21-21 1,0 0 0,0 0-16,0 0 0,0-1 0,0 1 15,0-21-15,21 21 0,0-22 16,0 1-16,0 21 0,1-21 16,-1-1-16,0 1 0,0 21 0,21 0 15,-20-1-15,-1 1 0,0 21 16,0 0-16,0 0 0,-21 21 0,21 1 15,-21-1-15,22 0 0,-22 21 16,0-21-16,0 22 0,0-1 0,0-21 16,0 22-16,0-22 0,0 0 15,0 21-15,-22-21 0,22 1 0,-21-1 16,21 0-16,0 0 0,0 0 16,0-42 15,0 0-16,0 0-15,21 0 0,1-1 16,-1 1-16,0-21 0,0 21 0,0-22 16,0 1-16,22 0 0,-22-1 0,21 1 15,1 0-15,-22 21 0,21-22 16,0 22-16,-20 0 0,-1 21 0,21 0 16,-21 0-16,-21 21 15,21 0-15,-21 0 0,0 22 0,0-22 16,0 21-16,0 1 0,0-22 15,0 21-15,0 0 0,-21-20 16,21-1-16,0 21 0,0-21 16,0 0-16,0 1 0,21-1 15,1-21-15,-1 0 0,0 0 16,0 0-16,21 0 0,-20 0 0,-1 0 16,0-21-16,0 21 0,0-22 0,22 1 15,-22 0-15,0 0 0,0 0 16,0 0-16,0-1 0,1-20 0,-1 21 15,-21-21-15,0 20 0,0-20 16,0 21-16,0 0 0,-21 21 31,21 21-31,0 0 0,0 0 16,-22 0-16,22 22 0,0-22 16,0 0-16,0 0 0,0 0 15,0 1-15,0-1 0,0 0 0,0 0 16,0 0-16,22-21 15,-1 0 1,0 0-16,0 0 16,-21-21-16,21 21 0,-21-21 0,0 0 15,21 0-15,-21-1 0,0 1 0</inkml:trace>
  <inkml:trace contextRef="#ctx0" brushRef="#br1" timeOffset="154222.35">5482 15939 0,'0'0'0,"-21"-22"0,0 22 16,0 0-16,-1 0 16,1 0-1,21 22 17,21-22-32,1 0 0,-1 21 15,0-21-15,21 0 0,-21 21 16,22-21-16</inkml:trace>
  <inkml:trace contextRef="#ctx0" brushRef="#br1" timeOffset="156066.89">5969 16023 0,'-64'-21'32,"43"21"-17,0 0-15,-21 0 0,21 0 0,-1 0 16,-20 21-16,21 0 0,-21 1 0,20-1 15,1 21-15,0 0 0,0 1 16,21-1-16,0 0 0,0 1 0,0-22 16,0 21-16,0 1 0,0-22 15,21 0-15,0 21 0,0-21 0,1-21 16,20 22-16,-21-1 16,21-21-16,1 0 0,20 0 0,1 0 15,-1 0-15,1 0 0,-1 0 0,1 0 16,-1-21-16,1-1 0,-1 1 15,-20 0-15,20 0 0,-21 0 0,1 0 16,-1-22-16,0 22 0,-20-21 16,-1 21-16,0-22 0,-21 1 0,0 21 15,0-22-15,0 1 0,0 21 16,-21 0-16,0 0 0,-1-1 0,1 1 16,0 21-16,0 0 0,-21 0 15,20 0-15,1 0 0,0 21 0,-21 1 16,21-1-16,-1 0 0,1 21 15,0-21-15,0 22 0,0-22 16,21 21-16,0-21 0,-21 22 0,21-22 16,0 0-16,0 0 0,0 22 15,0-22-15,21 0 0,0-21 16,0 0-16,0 0 0,0 0 16,1 0-16,-1 0 0,0 0 0,21 0 15,-21-21-15,1 21 0,20-21 0,-21-1 16,0 1-16,0 0 0,1-21 15,-1 21-15,-21-43 16,21 22-16,-21 21 0,0-22 16,0 22-16,0 0 0,0 0 0,0 0 15,-21 21 1,21 21-16,0 0 16,-21 0-16,-1 21 0,22-20 0,-21 20 15,21-21-15,0 21 0,0 1 16,0-22-16,0 21 0,0-21 0,0 1 15,0-1-15,21 0 0,1 0 16,-1 0-16,0-21 0,21 0 0,-21 0 16,22 0-16,-1 0 0,0 0 0,1 0 15,-1 0-15,-21 0 16,22-21-16,20-21 0,-42 21 16,0-1-16,1 1 0,-1-21 15,0 21-15,-21-22 0,21 1 0,-21 0 16,21-22-16,-21 22 0,0-22 15,0 22-15,21-21 0,-21 20 16,22 1-16,-22 0 0,21 20 0,-21-20 0,0 21 16,0 42-1,0 0 1,0 0-16,-21 22 0,-1-1 16,22 0-16,-21 22 0,21-22 0,-21 22 15,21-22-15,0 0 16,0 22-16,0-22 0,0 1 0,0-22 15,0 21-15,0-21 0,0 0 0,0 1 16,21-1-16,0 0 0,1 0 16,-1-21-16,0 0 0,0 0 0,0 0 15,0 0-15,22 0 0,-22 0 16,0-21-16,0 0 0,0 0 0,22-1 16,-22 1-16,0-21 0,21 21 15,-20-22-15,-1 1 0,0-21 0,0 20 16,0-20-16,0-1 0,-21 22 0,0 0 15,22-22-15,-22 43 0,0-21 16,0 20-16,0 1 0,0 0 16,-22 42-1,1 0-15,21 1 16,-21-1-16,0 21 0,21 0 0,-21 1 16,0-1-16,21 0 0,-22 22 15,22-22-15,0 1 0,0-1 0,0-21 16,0 21-16,0 1 0,0-22 15,0 0-15,0 0 0,22 0 0,-1 1 16,0-22-16,0 21 0,0-21 0,0 0 16,22 0-16,-22 0 0,0 0 15,21 0-15,-20-21 0,-1 21 16,0-22-16,0 1 0,0 0 16,0 0-16,1 0 0,-1 0 0,0-22 15,0 22-15,-21 0 0,0 0 0,0 0 16,21 21-16,-21 21 31,-21-21-31,21 21 0,0 0 16,0 0-16,0 22 0,-21-22 0,21 0 15,0 0-15,0 0 16,0 0-16,21-21 0,-21 22 0,21-22 16,0 0-16,1 0 0,-1 0 15,0 0-15,0 0 0,0 0 0,0 0 16,1-22-16,-1 22 0,0-21 15,0 0-15,0 0 0,0 0 0,1 0 16,-1-1-16,0 1 0,0-21 16,-21 21-16,0 0 0,21-1 0,-21 1 15,0 0-15,0 0 16,0 42 0,-21 0-1,21 0-15,-21 1 0,21-1 16,-21 0-16,21 0 0,0 0 0,-21 22 15,-1-22-15,22 21 0,0-21 16,-21 22-16,21-1 0,0 0 16,-21 1-16,21 20 0,0-21 0,0 22 15,0-1-15,0 1 0,0-1 16,0 1-16,0-1 0,0 1 0,0-1 16,0 1-16,0-1 0,0 1 15,0-1-15,0-20 0,-21 20 0,21-20 16,-21 20-16,21-21 0,-21-20 15,-1 20-15,22-21 0,-42 0 0,21-21 16,0 0-16,0 0 0,-22 0 16,1-21-16,0 0 0,20 0 0,-20-22 15,21 1-15,0 0 16,0-1-16,21 1 0,0-21 0,0 20 16,0-20-16,21-64 0,-21 63 15,21-20-15,0 20 0,0-21 16,0 22-16,1-22 0,-1 22 0,0-1 15,0 1-15,0-1 0,0 22 16,1 0-16,-1-1 0,0 1 0,0 0 16,0 20-16,0-20 0,1 21 15,-1 0-15,0 0 0,0-1 16,0 1-16,22 21 0,-22-21 0,21 0 0,0 0 16,1 0-16</inkml:trace>
  <inkml:trace contextRef="#ctx0" brushRef="#br1" timeOffset="159538.38">10499 16108 0,'0'0'0,"0"21"15,-22-21-15,22-21 32,22 0-32,-1 21 15,-21-21-15,21-22 0,-21 22 0,21 0 16,-21 0-16,0-22 0,0 22 15,0-21-15,0 21 0,0 0 0,-21-22 16,0 22-16,0 21 0,-22-21 16,22 21-16,-21 0 0,-1 0 0,1 0 15,0 0-15,-1 21 0,1 0 16,0 0-16,21 1 0,-22 20 16,22-21-16,0 21 0,0-20 0,21 20 15,-21 0-15,21-21 0,0 1 16,0-1-16,0 0 0,42 0 0,-21 0 15,0-21-15,0 0 0,22 0 0,-1 0 16,-21 0-16,22 0 0,-1-21 16,0 0-16,-21 21 0,22-21 0,-22 0 15,0-1-15,0 1 0,-21 0 16,0 0-16,0 0 0,0 0 0,0-1 16,0 1-1,0 0-15,-21 21 0,0 0 16,0 0-16,0 21 15,21 0-15,0 1 0,0 20 16,0 0-16,0 1 0,0-1 0,0 21 16,0-20-16,0 20 0,0 1 15,0-1-15,21 1 0,0-1 0,0 22 16,-21 0-16,21-22 0,0 22 16,-21-1-16,0 1 0,0 0 0,22-1 15,-22 1-15,0-21 0,0 20 16,0-20-16,0-1 0,-22 1 0,1-22 15,0 0-15,-21 1 0,21-22 16,-22 0-16,22 0 0,-21-21 16,-1 0-16,1 0 0,0 0 0,-1-21 15,1 0-15,-21-21 0,20 20 16,-20-20-16,20-21 0,1 20 0,0-20 16,21 20-16,-22-20 0,43-1 15,0 1-15,0-1 0,0 1 0,0-85 16,21 84-16,1 1 15,20-1-15,0-20 0,22 41 0,-1-20 16,1-1-16,20 1 0,1-1 0,0 1 16,-22-1-16,22 1 0,-22-1 15,1 1-15,-1-1 0,-20 22 16,-1 0-16,-21-1 0,0 22 16,1 0-16,-22 0 0,0 0 0,0-1 15,-22 22 1,1 0-16,0 0 0,0 22 15,0-1-15,0 0 0,21 0 0,0 21 16,-22-20-16,22 20 0,0 0 16,0-21-16,0 22 0,0-1 0,0-21 15,0 0-15,22 1 0,-1-1 16,0 0-16,21 0 0,-21-21 0,22 0 16,-22 0-16,21 0 0,1 0 0,20 0 15,-21 0-15,1-21 16,20 0-16,-20 0 0,-1-1 0,0 1 15,-21-21-15,22 21 0,-22-22 16,0 1-16,-21 0 0,0-1 0,21 1 16,-21-21-16,0 41 0,0 1 15,0 0-15,-21 21 32,21 21-32,-21 0 15,21 1-15,0 20 0,0-21 0,-21 21 16,21-20-16,-21 20 0,21-21 15,-22 21-15,22-20 0,0-1 16,0 0-16,-21 0 0,21 0 16,0-42 15,21 0-31,-21 0 16,22 0-16,-1-1 0,0 1 0,0-21 15,0 21-15,0-22 0,1 22 16,-1-21-16,0 21 0,0 0 0,0-1 15,0 1-15,1 21 0,-1 0 16,0 0 0,0 21-16,-21 1 0,0-1 15,0 0-15,0 21 0,0-21 16,0 22-16,0-22 0,21 21 16,-21-21-16,21 22 0,-21-22 0,22 0 15,-1 21-15,0-20 16,0-22-16,0 0 0,0 0 0,22 0 15,-22 0-15,0 0 0,21 0 16,-20 0-16,20-22 0,0 1 16,1 0-16,-22 0 0,21 0 0,-21-22 15,22 22-15,-22-21 0,0 0 0,0 20 16,-21-20-16,0 0 0,0-1 0,0 22 16,0-21-16,0 21 15,0 0-15,0-1 0,0 1 0,-21 0 16,0 21-16,0 0 15,-1 0-15,22 21 0,-21 0 0,0 1 16,21-1-16,-21 0 0,21 21 0,0-21 16,0 22-16,0-22 0,0 21 15,0-21-15,0 22 0,0-22 0,21 0 16,0 21-16,0-20 16,1-1-16,-1-21 0,0 0 0,0 0 15,0 0-15,22 0 0,-22 0 16,0 0-16,0 0 0,0-21 0,22-1 15,-22 22-15,0-42 0,0 21 16,0 0-16,0-22 0,1 22 0,-1-21 16,0 21-16,0 0 0,-21-1 15,0 1-15,0 0 0,21 21 16,-21 21 15,0 0-31,0 1 0,0-1 16,0 0-16,0 0 0,0 0 0,0 0 15,0 1-15,21-1 0,-21 0 16,22 0-16,-22 0 0,21-21 16,0 0-16,0 21 15,0-21-15,0 0 0,1 0 0,20 0 16,-21 0-16,21 0 0,-20-21 16,20 0-16,-21 0 0,21 0 0,-20 0 15,20-22-15,-21 22 0,21-21 0,-20 21 16,20-22-16,-21 22 0,0-21 15,22 21-15,-22-22 0,21 22 0,-21 0 16,0 0-16,22 0 0,-22 21 16,0 0-16,0 0 0,0 0 0,1 0 15,-1 21 1,-21 0-16,0 0 0,0 0 16,0 0-16,0 1 15,0-1-15,-21 0 31,21-42 1,0 0-32,0-1 15,0 1-15,-22 21 0,22-21 16,0 0-16,-21 21 0,0-21 0,0 21 16,0-21-16,0 21 15,-1 0-15,1 0 0,0 0 0,0 21 16,0-21-16,-22 21 0,22 0 15,0 0-15,-21 0 0,21 1 0,-1-1 16,1 0-16,0 21 0,0-21 16,21 1-16,0 20 0,0-21 15,0 21-15,0-20 0,0-1 0,0 0 16,0 21-16,21-42 0,0 21 0,-21 1 16,21-22-16,1 0 0,-1 0 15,0 0-15,0 0 0,0 0 16,0-22-16,1 1 0,-1 0 15,0 0-15,0 0 0,0 0 0,-21-22 16,21 22-16,1-21 0,-22 21 16,21-22-16,-21 22 0,0-21 0,0 21 15,0-1-15,21 1 0,-21 42 47,-21 1-47,21-1 0,0 0 0,0 0 16,0 0-16,0 22 0,0-22 15,0 0-15,0 0 0,0 0 0,0 0 16,21 1-16,0-1 0,21 0 16,-20-21-16,-1 0 0,21 0 0,-21 0 15,0 0-15,22 0 0,-22 0 16,0 0-16,0-21 0,0 0 0,1-1 16,-1 1-16,0 0 0,-21 0 15,21-21-15,0-1 0,0 1 16,-21 0-16,22-1 0,-22 1 0,21-22 15,-21 22-15,0-21 0,21 20 16,-21 1-16,0 0 0,0 20 0,0-20 16,0 21-16,0 42 15,0 0-15,-21 0 16,0 1-16,21 20 0,-22-21 0,22 21 16,-21 1-16,21-1 0,0 0 15,0 22-15,0-22 16,0-21-16,0 22 0,0-22 0,0 21 0,0-21 15,0 1-15,21-1 16,1 0-16,-1 0 0,0 0 0,21-21 16,-21 0-16,1 0 0,20 0 15,-21 0-15,0 0 0,43 0 16,-22-21-16,-21 0 0,22 0 0,-22 0 16,0-1-16,0 1 0,21-42 15,-20 42-15,-22-1 0,0-20 16,0 21-16,0 0 0,0 0 15,0-1-15,-22 22 16,1 0-16,0 0 0,21 22 16,-21-22-16,0 21 0,21 0 0,-21 0 15,21 0-15,0 22 0,0-22 16,0 0-16,0 0 0,0 0 16,0 0-16,0 1 0,21-1 0,0 0 15,0 0-15,0 0 0,22-21 16,-1 21-16,0-21 0,1 22 0,-1-22 15,0 0-15,1 0 0,-1 0 0,0 0 16,1-22-16,-1 1 16,-21 21-16,21-21 0,-20 0 0,20 0 15,0 0-15,-21-1 0,22-20 0,-22 21 16,21-21-16,-21 20 0,1-20 0,-22 21 16,0 0-16,0-22 0,0 22 15,0 0-15,0 0 0,-22 21 16,1-21-16,-21 21 0,21 0 0,0 0 15,-22 0-15,22 21 0,0 0 16,0 0-16,-22 0 0,22 1 0,0-1 16,21 21-16,-21-21 0,21 0 15,-21 1-15,21-1 0,0 0 0,0 0 16,0 0-16,0 0 0,0 1 0,0-1 16,21-21-16,0 21 0,0-21 15,0 0-15,1 0 0,-1 0 16,0 0-16,0-21 15,0 21-15,-21-21 0,0-1 16,21 1-16,1-21 0,-22 21 0,0-22 16,21 1-16,0 0 0,0-1 15,-21 1-15,21-21 0,-21 20 0,21-20 16,1 20-16,-22-20 0,21 21 16,0-1-16,-21 22 0,0 0 0,0 0 15,0 0-15,21 21 0,-21 21 16,0 0-1,0 0-15,-21 21 0,21 1 0,0 20 16,-21-20-16,21 20 0,-21 43 16,21-64-16,0 1 0,0-1 15,0 21-15,0-41 0,0 20 16,0 0-16,21-21 0,0 22 16,-21-22-16,21 0 0,0 0 0,0-21 15,1 21-15,-1-21 0,0 0 16,21 0-16,-21 0 0,1 0 0,20-21 15,-21 0-15,21 21 0,-20-21 16,-1 0-16,21 0 0,-21-1 0,0 1 16,1-21-16,-1 21 0,0-22 15,-21 22-15,0 0 0</inkml:trace>
  <inkml:trace contextRef="#ctx0" brushRef="#br1" timeOffset="159766.29">14139 15325 0,'-63'21'0,"126"-42"0,-169 63 0,64-21 0,21 0 15,0-21-15,21 22 0,21-22 32,0 0-32,21 0 0,1 0 15,-1 0-15,22 0 0,-22 0 0,21 0 16,1-22-16,-1 22 0,-20-21 15,-1 21-15,22-21 0,-43 21 16,21-21-16,0 0 0,22 0 16,-43-1-16</inkml:trace>
  <inkml:trace contextRef="#ctx0" brushRef="#br1" timeOffset="160207.04">17314 15579 0,'0'-43'16,"0"22"-16,0 0 15,0 42 32,0 0-47,0 1 16,0-1-16,0 0 0,-21 0 0,0 0 15,21 0-15,0 1 0,-21-1 16,21 0-16,0 0 0,-21 0 0,21 0 16,0 1-16,0-1 15,21-21 17,0-21-32,0-1 0,-21 1 15,21 0-15</inkml:trace>
  <inkml:trace contextRef="#ctx0" brushRef="#br1" timeOffset="160590.98">17420 15219 0,'0'0'0,"0"-42"0,-21 20 15,0 1-15,0 0 0,-1 21 16,1 0-16,0 0 0,0 21 16,0 0-16,21 1 15,-21-1-15,21 0 0,0 0 0,0 0 16,0 0-16,21 1 15,0-22-15,0 0 0,0 0 16,22 0-16,-1 0 0,0 0 0,-21 0 16,22-22-16,-1 22 15,0-21-15,-20 0 0,-1 0 0,-21 0 0,0 0 16,0-1-16,0 1 16,0-21-16,-21 21 0,-1 21 0,1-21 15,0-1-15,-21 22 0,21 0 16,-22 0-16,22 0 0,0 0 0,0 22 15,0-1-15,-1 0 0,1 0 0,0 0 16,21 0-16,-21 22 0,21-22 16,0 0-16,0 21 0,0-20 15,0-1-15,0 0 0,0 0 0,0 0 16,0 0-16,0 1 0,42-1 0,-21-21 16,1 21-16,-1-21 15,21 0-15,0 0 0,1 0 0,-1 0 16</inkml:trace>
  <inkml:trace contextRef="#ctx0" brushRef="#br1" timeOffset="161062.46">17970 15367 0,'0'0'0,"22"0"15,-22-21-15,0 42 32,0 0-32,-22 0 0,22 1 0,0-1 15,0 0-15,-21 0 0,21 0 0,0 22 16,-21-22-16,21 0 0,0 0 15,0 21-15,-21-20 0,21-1 16,0 0-16,0 0 0,0 0 16,0 0-16,0 1 0,0-44 47,0 1-32,0 0-15,0 0 0,0 0 16,21 0-16,-21-1 0,21-20 0,0 0 15,1-1-15,20 1 0,-21 0 16,21-1-16,1 1 0,-1 0 0,64-1 16,-43 22-16,-20 21 0,20 0 15,-20 0-15,-1 21 16,0 22-16,1-22 0,-22 21 0,0-21 16,0 22-16,-21-1 0,0 0 15,0 1-15,0-22 0,0 21 0,0-21 16,-21 1-16,0-1 0,21 0 0,-21 0 15,-1 0-15,1 0 0,21 1 16,-21-22 0,42-22-1,0 1 1,1 21-16,-1-21 0,21 0 16,0 0-16</inkml:trace>
  <inkml:trace contextRef="#ctx0" brushRef="#br1" timeOffset="161376.17">19791 15071 0,'0'0'0,"-21"-21"0,-1-1 31,44 22-31,-1 0 16,21 0-16,-21-21 0,22 21 16,-1 0-16,0 0 0,-21 0 15,22 0-15,-1 0 0,-21 0 0,22 0 16,-22 0-16,0 0 0,0 0 0,0 0 16,0 0-16,1 0 0,-22-21 46,0 0-30</inkml:trace>
  <inkml:trace contextRef="#ctx0" brushRef="#br1" timeOffset="161766.09">20129 14986 0,'0'0'15,"-21"0"-15,21 21 0,-21-21 0,21 21 16,-21-21-1,21 22-15,-21-1 0,21 0 0,0 0 16,0 21-16,0-20 16,-21-1-16,21 0 0,0 0 0,0 21 15,0-20-15,0 20 0,0-21 16,0 21-16,0-20 0,0-1 0,0 21 16,0-21-16,0 22 15,0-22-15,0 0 0,-22 21 0,22-21 16,0 1-16,0 20 0,0-21 0,-21 0 15,0-21-15,0 21 0,0 1 16,0-22-16,-1 21 0,1-21 0,0 0 16,0 0-16,0 0 0,0 0 15,-1 0-15,1 0 0,0 0 0,-21 0 16,21-21-16,-1 21 0,1 0 0,0-22 16,0 22-16,0-21 0,0 21 15,21-21-15,-22 21 16,22-21-16,0 0 15,22 0 1,-1 21-16,21-22 0,-21 22 16,22-21-16</inkml:trace>
  <inkml:trace contextRef="#ctx0" brushRef="#br1" timeOffset="162278.9">20722 15134 0,'0'0'0,"0"-21"0,0 0 0,21 0 16,-21 0-16,0-1 15,0 1-15,-21 0 16,0 21-16,0 0 16,0 0-16,-22 0 0,22 0 15,-21 21-15,21-21 0,-22 21 0,22 1 16,-21 20-16,21-21 0,-1 0 15,1 22-15,0-22 0,21 21 0,0-21 16,0 0-16,0 22 0,0-22 16,0 0-16,21 0 0,0 0 0,1 1 15,20-22-15,-21 21 0,0-21 16,22 0-16,-22 0 0,21 21 0,-21-21 16,0 0-16,1 0 0,-1 21 0,0-21 15,0 0-15,-21 21 16,0 0-16,0 1 15,0-1 1,-42 0 0,21-21-16,-1 0 0,-20 0 0,21 0 15,-21 21-15,20-21 0,1 0 16,-21 0-16,21 0 0,0 21 0,-1-21 16,1 0-16,0 0 0,0 21 15,0-21-15,21 22 16,-21-22-1,42 0 17,0 0-32,0 0 0,21 0 15</inkml:trace>
  <inkml:trace contextRef="#ctx0" brushRef="#br1" timeOffset="162526.51">21294 15706 0,'0'-21'16,"-22"21"0,22 21 46</inkml:trace>
  <inkml:trace contextRef="#ctx0" brushRef="#br0" timeOffset="-182565.67">7006 13441 0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4:41:06.9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402 0,'0'0'0,"0"-21"0,0-21 16,0 21-1,0-1-15,0 1 0,0 0 16,0 0-16,0 0 0,0 0 16,0-1-16,0 1 15,0 42 16,0 22-15,0-22-16,0 21 0,0 1 16,0-1-16,0 0 0,0 22 0,0-22 15,-21 22-15,21-22 0,0 21 16,-21 1-16,21-1 0,-21 1 16,21-1-16,-22 1 0,1-22 15,21 22-15,-21-22 0,0 0 16,0 1-16,0-1 0,21-21 0,-22 0 15,1 1-15,21-1 0,0 0 16,-21-21-16,0 0 16,0 0-16,21-21 0,0 0 0,0-1 15,-21 1-15,21-21 0,-22 0 16,22-1-16,-21 1 0,21 0 16,-21-22-16,21 22 0,0-22 0,0 22 15,0 0-15,0-1 0,0 1 16,0 21-16,0-22 0,0 22 0,0 0 15,0 0 1,0 42 0,21 0-16,0 0 15,1 1-15,-22-1 0,21 21 16,0 0-16,0 1 0,-21-1 16,21 0-16,0 1 0,-21-1 0,22 0 15,-1-20-15,0 20 0,0-21 16,0 0-16,0 0 0,1 1 15,-1-22-15,21 0 0,-21 0 0,0 0 16,22 0-16,-22 0 0,0-22 16,21 22-16,-20-21 0,-1-21 0,21 21 15,-21-22-15,0 22 0,1-21 16,-22 0-16,21-1 16,-21 1-16,21 0 0,-21-1 0,0 22 15,0 0-15,0 0 0,0 0 16,0 42 15,0 0-31,0 0 16,0 21-16,0-20 0,0-1 0,0 21 15,0-21-15,0 0 0,0 22 16,0-22-16,0 0 0,-21 0 16,21 0-16,0 1 0,0-1 15,-21-21 1,21-21-1</inkml:trace>
  <inkml:trace contextRef="#ctx0" brushRef="#br0" timeOffset="355.34">1672 466 0,'0'21'16,"0"0"-1,21-21-15,0 0 0,1 0 32,-22-21-32,21 21 0,-21-21 15,0 0-15,0-1 0,0 1 16,0 0-16,0 0 15,-21 21 1,-1 0 0,22 21-16,-21-21 0,21 21 15,0 0-15,0 1 16,-21-1-16,21 0 0,0 0 16,0 0-16,0 0 15,21 1-15,0-22 16</inkml:trace>
  <inkml:trace contextRef="#ctx0" brushRef="#br0" timeOffset="879.7">2201 593 0,'21'0'0,"-42"0"0,64-21 15,-22 21-15,-21-22 16,21 22-16,-21-21 0,21 21 0,0-21 15,-21 0-15,0 0 16,-21 21 15,0 0-31,0 0 16,0 21-16,-1-21 0,-20 21 0,21-21 16,0 21-16,0 0 0,-22 1 15,22-1-15,0 0 0,0 0 16,21 0-16,-21 0 0,21 1 15,0-1 1,0 0-16,21 0 0,0 0 16,0-21-16,0 21 0,0-21 15,1 22-15,-1-22 0,21 21 16,-21 0-16,0-21 0,1 21 0,-1 0 16,0-21-16,-21 21 0,0 1 15,0-1-15,0 0 16,-21 0-16,0 0 0,-1 0 0,1 1 15,-21-1-15,21 0 0,0-21 16,-22 21-16,1-21 0,21 0 0,-22 21 16,22-21-16,0 0 0,-21 0 15,21 0-15,-1 0 0,1 0 16,0-21-16,0 21 0,21-21 16,-21 0-16,0 0 15,21-1-15,0 1 0,0 0 16,21 0-1,0 21-15,0-21 0,0 21 0</inkml:trace>
  <inkml:trace contextRef="#ctx0" brushRef="#br0" timeOffset="1251.81">2857 296 0,'0'0'0,"0"-21"0,0 0 16,0 0-16,0 0 0,0 0 0,0-1 15,-21 22 1,0 0-16,21 22 16,0-1-16,-21 0 0,0 21 15,21-21-15,-21 22 0,21 20 16,0-20-16,-22-1 0,1 0 15,0 22-15,0-22 0,21 0 16,-21 22-16,0-22 0,-1 1 0,22-1 0,-21 0 16,21 1-16,-21-22 15,21 0-15,0 21 0,0-21 0,0 1 16,21-22 15,0 0-31,1 0 0,-1 0 0,0 0 16,0-22-16,0 1 0,0 0 15,1 0-15,-1 0 0</inkml:trace>
  <inkml:trace contextRef="#ctx0" brushRef="#br0" timeOffset="1483.81">2582 656 0,'0'0'0,"-21"0"0,42 0 47,22 0-47,-22 0 0,0 0 0,21 0 15,1 0-15,-22 0 0,0 0 16,21 0-16,-21 0 0,1 0 0,-1 0 16,0-21-16,0 21 15,0 0 1,-21-21-16</inkml:trace>
  <inkml:trace contextRef="#ctx0" brushRef="#br0" timeOffset="2591.09">4022 466 0,'0'0'15,"0"-21"-15,0-1 16,-22 22-16,1 0 31,0 0-31,0 0 0,0 22 16,0-1-16,21 0 15,-22 0-15,1 0 0,0 22 0,21-22 16,-21 0-16,21 21 0,-21-21 16,21 22-16,0-22 0,0 21 15,0-21-15,0 22 0,0-22 16,0 0-16,0 0 0,0 0 16,21-21-16,0 22 0,0-22 15,0 0-15,1 0 0,-1 0 16,0 0-16,0 0 0,0 0 0,0 0 15,1-22-15,-1 1 0,0 0 16,0-21-16,0 21 0,-21-1 0,21-20 16,-21 21-16,22-21 0,-22 20 15,0-20-15,0 0 0,0 21 0,0-22 16,-22 22-16,1-21 0,0 21 16,0-1-16,0 1 0,0 0 0,-1 21 15,1 0-15,0 0 16,0 0-16,0 0 0,0 0 0,21 21 15,-22-21-15,22 21 16,0 1-16,22-22 16,-1 21-16,0-21 0,0 0 0,0 0 15,22 0-15,-22 0 0,21 0 16,-21 0-16,22 0 0,-22 0 0,21 0 16,-21 0-16,22-21 0,-22-1 15,0 1-15,0 0 0,0 21 16,0-21-16,1 0 0,-1 0 0,-21-1 15,21 1-15,-21 0 0,0 0 16,0 0 0,0 42 15,0 0-31,0 0 16,0 22-16,0-22 15,0 0-15,0 21 0,0-21 0,0 22 16,0-22-16,0 21 0,0 1 15,0-1-15,0 0 0,0 1 0,0-1 16,21 21-16,-21-20 0,0 20 16,0-20-16,0 20 0,21-21 0,-21 22 15,0-22-15,0 22 0,0-22 16,0 22-16,0-22 0,0 0 16,0 22-16,0-22 0,0 0 15,0 1-15,-21-1 0,0 0 0,21 1 16,0-22-16,-21 21 0,0-21 15,21 22-15,0-22 0,0 0 0,-22 0 16,22 0-16,-21-21 16,21-21-1,0 0 1,0 0-16,-21-21 16,21 20-16,0-20 0,0 0 0,0-22 15,0 22-15,0-22 16,0 1-16,0 21 0,0-22 0,0 1 15,0-1-15,21 1 0,-21-1 16,0 1-16,0 20 0,21 1 0,-21 0 16,22 20-16,-22-20 0,0 21 15,0 0-15,21 0 0,-21-1 0,21 22 16,-21-21-16,21 21 16,-21-21-16,0 0 0</inkml:trace>
  <inkml:trace contextRef="#ctx0" brushRef="#br0" timeOffset="3361.65">5969 275 0,'-21'0'16,"42"0"-16,-63 0 0,20 0 0,44 0 47,-1 0-32,21 0-15,0 0 0,1 0 16,-1-21-16,0 21 0,22 0 0,-1-21 16,1 21-16,-1 0 0,1-21 15,-22 21-15,22 0 0,-22 0 16,0 0-16,-20 0 0,-1 0 16,0 0-16,-42 0 15,0 0-15,-1 0 16,1 0-16,-21 0 0</inkml:trace>
  <inkml:trace contextRef="#ctx0" brushRef="#br0" timeOffset="3651.48">6244 254 0,'0'0'0,"0"21"0,-21 0 0,21 1 15,0-1-15,0 0 0,0 0 16,0 0-16,0 0 0,0 22 16,0-22-16,0 21 0,0-21 0,0 22 15,0-1-15,-21-21 0,21 22 16,0-1-16,-21 21 0,21-20 0,0-1 16,0-21-16,-22 22 0,22-1 15,0-21-15,0 21 0,0-20 0,0-1 16,0 0-1,22-21 1,-1 0-16,-21-21 16,21 0-16</inkml:trace>
  <inkml:trace contextRef="#ctx0" brushRef="#br0" timeOffset="4047.26">6519 783 0,'0'0'0,"0"-21"47,21 21-32,1-21-15,-22 0 0,21 21 16,0-21-16,0 21 0,21-22 16,-20 1-16,-1 21 0,0-21 15,0 21-15,0-21 0,-21 0 16,-21 21-1,-21 0 1,21 0-16,-1 0 0,-20 21 16,21 0-16,0-21 0,-22 21 15,22 0-15,0 1 0,0-1 0,0 0 16,0 21-16,21-21 0,0 22 16,0-22-16,0 21 0,0-21 15,0 1-15,0 20 0,0-21 16,0 0-16,0 0 0,0 1 15,21-1-15,0-21 0,0 0 16,0 21-16,0-21 0,1 0 0,-1 0 16,21 0-16,-21-21 0,22 21 15,-1-21-15,0-1 0</inkml:trace>
  <inkml:trace contextRef="#ctx0" brushRef="#br0" timeOffset="4491">7324 699 0,'0'0'15,"21"-22"-15,0 1 0,0 0 0,-21 0 16,0 0-16,0 0 16,-21 21-1,0 0-15,0 0 16,-1 0-16,1 0 0,-21 0 0,21 21 16,0 0-16,-1-21 0,1 21 15,0-21-15,0 21 0,0 0 0,21 1 16,0-1-16,0 0 15,0 0-15,21-21 0,0 21 16,0-21-16,0 0 0,22 21 16,-22-21-16,0 0 0,21 22 15,-20-22-15,-1 21 0,21-21 16,-21 0-16,0 21 0,1 0 16,-22 0-16,0 0 15,0 1-15,-22-1 16,1 0-16,0-21 0,-21 21 15,21 0-15,-22-21 0,22 21 16,-21-21-16,21 0 0,-22 0 0,22 0 16,0 0-16,0 0 0,0 0 15,-1 0-15,1 0 0,0 0 0,0 0 16,21-21 0,0 0-1,0 0-15,0 0 16,21 0-16,0-1 0,22 1 15</inkml:trace>
  <inkml:trace contextRef="#ctx0" brushRef="#br0" timeOffset="4826.81">7980 169 0,'0'-21'31,"0"42"-15,0 1-16,-21-1 15,21 0-15,-22 21 0,1 1 0,21-22 16,-21 21-16,0 0 0,21 1 16,-21-1-16,0 0 0,21 1 0,-22-1 15,22 0-15,-21 1 0,21-1 16,-21-21-16,21 22 0,0-1 0,0-21 15,0 21-15,0-20 0,0-1 16,0 0-16,0 0 0,21-21 31,0 0-31,1-21 16,-22 0-16,21 0 0,0-1 16,-21 1-16</inkml:trace>
  <inkml:trace contextRef="#ctx0" brushRef="#br0" timeOffset="5067.68">7789 445 0,'0'0'16,"0"21"0,21-21-1,1 0-15,20 0 0,-21 0 16,0 0-16,22 0 15,-22 0-15,0 0 0,0 0 0,0 0 16,0 0-16,1 0 0,-1 0 16,0 0-16,0 0 15,-21-21 1</inkml:trace>
  <inkml:trace contextRef="#ctx0" brushRef="#br0" timeOffset="6511.82">9483 572 0,'21'0'31,"0"0"-31,0-22 16,0 22-16,0-21 0,1 0 15,-1 21-15,21-21 0,-21 0 0,0 0 16,1-1-16,-1 22 0,0-21 15,-21 0-15,21 0 0,-21 0 16,0 0-16,0-1 0,-21 22 0,-21-21 16,20 0-16,-20 21 0,0 0 15,-1 0-15,1 0 0,0 0 16,-1 0-16,1 21 0,0 0 0,21 1 16,-22-22-16,22 21 0,0 0 15,0 0-15,21 0 0,0 0 16,0 1-16,0-1 0,21 0 15,0 0-15,21 0 0,-20 0 0,-1 1 16,21-1-16,-21 0 0,22 0 16,-22 0-16,21 0 0,-21 1 15,22-1-15,-22 0 0,0 0 0,0 0 16,-21 0-16,0 1 0,0-1 16,0 0-16,-21 0 0,0 0 0,-22 0 15,1 1-15,0-1 0,-1 0 16,1 0-16,0-21 0,-1 0 0,1 21 15,0-21-15,-1 0 0,1 0 16,0 0-16,21-21 0,-22 0 0,22 21 16,0-42-16,-21 20 0,20 1 15,1-21-15,0 21 0,0-22 0,0 1 16,21 21-16,0 0 16,0-22-16,-21 22 0,21 0 15,0 0-15,0 42 31,21 0-31,0-21 0,-21 43 16,21-22-16,0 0 0,-21 21 0,21 1 16,1-22-16,-1 21 0,-21 0 15,21-20-15,0 20 0,0-21 0,0 0 16,1 22-16,-1-43 0,0 21 16,21 0-16,-21-21 0,1 0 0,20 0 15,-21 0-15,21 0 0,1 0 16,-22 0-16,21 0 0,1-21 15,-1 0-15,0-1 0,1-20 0,-1 21 16,0-21-16,1-1 0,-1 22 16,0-21-16,-21-1 0,1 1 0,-1 21 15,0-21-15,0 20 0,-21 1 16,21 0-16,-21 0 0,0 42 47,-21 0-47,21 0 0,0 1 15,-21-1-15,21 21 0,-21-21 0,21 0 16,0 22-16,0-22 16,0 0-16,0 21 0,0-20 0,0-1 15,0 0-15,-21 0 0,21 0 16,0 0-16,0-42 47,0 0-32,0 0-15,0 0 0,0 0 16,0-22-16,21 22 0,0-21 16,0-1-16,0 22 0,0-21 0,1 21 15,-1 0-15,21-1 0,-21 1 16,0 0-16,22 0 0,-22 21 16,21 0-16,-21-21 0,1 21 0,-1 0 15,21 0-15,-21 0 0,0 21 16,1 0-16,-22 0 0,21 0 15,-21 1-15,0-1 0,0 21 16,0-21-16,0 0 0,0 22 0,0-22 16,-21 0-16,21 0 0,-22 0 15,22 1-15,0-1 0,-21-21 16,21 21-16,0-42 47,0 0-47,0-1 15,21 1-15,-21 0 0,22 0 16,-1-21-16</inkml:trace>
  <inkml:trace contextRef="#ctx0" brushRef="#br0" timeOffset="6811.44">10583 593 0,'0'0'0,"21"0"0,-21 21 15,0 0 1,0 0-16,0 0 15,0 1-15,0-1 0,0 0 0,0 0 16,0 0-16,0 0 16,0 1-16,-21-1 0,21 0 0,0 0 15,0 0-15,0 0 16,-21-21-16,21 22 0,0-44 62,0 1-46,0 0-16,0 0 16,0 0-16,0 0 15,0-1-15,0 1 16</inkml:trace>
  <inkml:trace contextRef="#ctx0" brushRef="#br0" timeOffset="7035.79">10626 360 0,'0'0'0,"-43"-21"32,43 0-32,0 42 46,0 0-30,21-21-16,-21 21 16,22-21-16,-1 21 0,0-21 0</inkml:trace>
  <inkml:trace contextRef="#ctx0" brushRef="#br0" timeOffset="7407.43">11028 487 0,'0'0'0,"0"-21"15,-21 21-15,-1 0 16,1 0 0,21 21-16,0 0 15,0 21-15,0-20 16,0-1-16,0 21 0,0 0 0,0 1 15,0 63-15,0-64 16,-21 21-16,21 1 0,-21-1 0,21-20 16,0 20-16,-21 1 0,0-1 0,-1-20 15,22 20-15,-21-21 0,0 22 16,0-22-16,21 1 0,0-1 16,0 0-16,-21-21 0,21 22 0,0-22 15,0 0-15,0-42 31,21-21-15,0 20-16,0 1 0,0-21 0,1 0 16,-1-1-16,0 1 0</inkml:trace>
  <inkml:trace contextRef="#ctx0" brushRef="#br0" timeOffset="7702.89">11028 762 0,'0'0'0,"0"-21"0,0 0 0,-21 0 15,21-1-15,0 1 0,0 0 16,0 0-16,21 0 0,-21 0 16,21 21-16,0-22 0,21 22 15,-20 0-15,-1 0 0,21 0 0,-21 0 16,22 0-16,-22 0 0,0 0 0,0 0 16,0 22-16,-21-1 0,0 0 15,0 0-15,0 0 0,0 0 16,-21 1-16,-21 20 15,21-21-15,-22 0 0,1 0 0,0 1 0,20-1 16,-20-21-16,0 21 16,21 0-16,-1-21 0,1 21 0,0-21 15,42 0 17,0 0-32,22 0 0</inkml:trace>
  <inkml:trace contextRef="#ctx0" brushRef="#br0" timeOffset="8003.6">11515 614 0,'0'0'0,"21"0"0,-21-21 0,0 42 47,0 0-47,0 0 15,0 0-15,0 22 0,0-1 0,0 0 16,-21 1-16,21-1 0,0 22 15,0-1-15,-22-21 0,1 22 0,21-1 16,-21-20-16,0 20 0,0-20 0,21-1 16,-21 21-16,-1-20 0,1-1 15,21 0-15,0-20 0,-21 20 0,21-21 16,0 21-16,0-20 0,0-1 16,0 0-16,0-42 31,0 0-31,21-1 0,0-20 15,-21 21-15,22-21 0,-1-1 0</inkml:trace>
  <inkml:trace contextRef="#ctx0" brushRef="#br0" timeOffset="8323.74">11557 720 0,'0'0'0,"0"-21"0,0-22 15,0 22-15,0 0 0,0 0 0,0 0 16,0-1-16,0 1 15,21 21-15,0 0 0,0-21 16,1 21-16,-1 0 0,0 0 16,0 0-16,0 0 0,0 0 0,1 0 15,-1 21-15,0-21 0,0 21 0,-21 1 16,21-1-16,-21 0 0,0 0 16,0 0-16,-21 0 0,0 1 0,0-1 15,0 0-15,-22 0 0,22 0 16,-21 0-16,21 1 0,-22-1 0,22 0 15,0 0-15,0-21 0,0 21 16,21 0-16,-22-21 0,44 0 31,-1-21-31,0 0 16,0 0-16,0 0 16,0 0-16</inkml:trace>
  <inkml:trace contextRef="#ctx0" brushRef="#br0" timeOffset="8683.03">12001 635 0,'22'0'32,"-1"0"-32,0-21 15,0 0-15,0 21 16,0-21-16,1-1 0,-22 1 15,21 21-15,-21-21 0,0 0 16,-21 21 0,-1 0-1,1 0-15,21 21 0,-42-21 0,21 21 16,0 0-16,-1 1 0,1-1 16,21 21-16,-21-21 0,21 0 15,-21 1-15,21 20 0,0-21 16,-21 0-16,21 0 0,0 1 0,0 20 15,0-21-15,21 0 16,0-21-16,0 0 0,0 0 0,1 0 16,-1 0-16,21 0 0,-21-21 0,22 21 15,-22-21-15,21 0 0,-21 0 16,22-1-16</inkml:trace>
  <inkml:trace contextRef="#ctx0" brushRef="#br0" timeOffset="8955.82">12700 169 0,'0'0'16,"0"-21"-16,0 0 0,0 0 0,0 42 31,-21 0-15,0 0-16,21 22 0,-22-1 16,22 0-16,-21 1 0,21-1 0,-21 0 15,0 1-15,21-1 0,-21 0 16,21 1-16,-21-22 0,-1 21 0,22 1 15,0-22-15,0 21 0,-21-21 16,21 0-16,0 1 0,0-1 0,0 0 16,21-21-1,1 0-15,-1 0 0,0 0 0,0 0 16,0 0-16,22-21 0,-22 0 16,21-1-16,-21 1 0</inkml:trace>
  <inkml:trace contextRef="#ctx0" brushRef="#br0" timeOffset="9279.5">13017 572 0,'43'-22'0,"-86"44"0,107-65 0,-22-20 16,-42 42 0,-21 21-1,0 0-15,0 0 0,0 21 16,-1-21-16,1 21 0,-21 0 0,42 0 16,-21-21-16,0 21 0,21 1 15,0-1-15,0 0 0,0 0 16,0 0-16,21-21 15,0 0-15,0 21 0,0-21 0,0 22 16,1-22-16,-1 21 16,0-21-16,-21 21 15,21-21-15,-21 21 0,0 0 16,-21 0 0,0-21-16,0 0 15,-1 0-15,1 0 0,0 0 16,0 0-16,0 0 0,0 0 0,-1 0 15,1 0 1,21-21-16,0 0 16,0 0-16</inkml:trace>
  <inkml:trace contextRef="#ctx0" brushRef="#br0" timeOffset="9548.82">12488 275 0,'21'-21'31,"1"21"-31,-1-21 16,0 21-16,21 0 0,-21 0 0,22 0 16,-22 0-16,21 0 0,-21 0 15,22 0-15,-1 0 0,-21 0 16,43 0-16,-43 0 15,0 0-15,0 0 16</inkml:trace>
  <inkml:trace contextRef="#ctx0" brushRef="#br0" timeOffset="11827.5">15748 677 0,'21'0'15,"0"0"1,0 0 0,1 0-16,-22-21 0,0 0 15,21 21-15,-21-21 16,21 0-16,-21 0 0,0-1 16,0 1-16,0 0 15,0 0-15,0 0 0,-21 21 0,0-21 16,-1 21-16,1 0 0,0 0 15,-21 0-15,21 0 0,-22 0 16,22 0-16,-21 0 0,-1 21 0,1 0 16,0 0-16,21 21 0,-22-20 15,22-1-15,0 21 0,0 0 0,0-20 16,21 20-16,-22 0 0,22 1 16,0-1-16,0 0 0,0-21 0,0 22 15,22-22-15,-1 0 0,0-21 16,0 21-16,0-21 0,0 21 0,1-21 15,-1 0-15,21 0 0,-21-21 16,22 0-16,-22 0 0,21 0 0,0 0 16,1-1-16,-22-20 0,21 21 15,-21-21-15,1 20 0,-1-20 0,0 21 16,0-21-16,0 20 16,-21-20-16,0 21 0,21-21 0,-21 20 15,0 1-15,22 0 0,-22 0 16,0 0-16,0 42 31,0 0-31,0 0 0,0 0 16,0 1-16,0 20 0,0 0 0,-22-21 15,22 22-15,0-1 0,0 0 16,0 1-16,0-1 0,0 0 0,0-20 16,0 20-16,22-21 15,-22 0-15,21 0 0,0-21 0,0 0 0,0 0 16,0 0-16,22 0 15,-22 0-15,0 0 0,21-21 0,-20 0 16,-1 0-16,21 0 0,-21 0 16,0-1-16,1-20 0,-1 21 0,0-21 15,0 20-15,-21-20 0,0 21 16,21-21-16,-21 20 0,21-20 16,-21 21-16,0 0 0,0 0 15,0 42 1,0 0-16,0 21 15,0-21-15,0 1 0,0 20 16,0-21-16,0 21 0,-21-20 16,21 20-16,0-21 0,0 0 15,0 22-15,0-22 0,21 0 16,1-21-16,-1 0 0,0 0 16,0 0-16,0 0 0,0 0 0,1 0 15,-1 0-15,21-21 0,-21 0 16,0-1-16,1 1 0,-1 0 0,0-21 15,0 21-15,-21-1 0,0-20 16,0 21-16,0 0 0,0 0 0,0-22 16,0 22-16,0 0 0,-21 0 15,21 0-15,0-1 16,0 1 15,21 21-31,0 0 0,22 0 16,-22 0-16,21 0 0,0-21 0,1 21 15,-1 0-15,0 0 0,22-21 16,-22 21-16,1 0 0,-1-21 0,0 21 16,1 0-16,-1 0 0,-21 0 15,0 0-15,0-21 0,-42 42 32,0-21-32,0 21 15,0 0-15,-22-21 16,22 21-16,-21 0 0,21 1 0,-22-1 15,1 0-15,21 21 0,-21-21 16,20 22-16,1-22 0,0 0 0,0 21 16,0-20-16,21 20 0,0-21 15,0 0-15,0 0 0,0 1 0,0-1 16,0 0-16,21-21 0,0 0 16,0 0-16,0 0 0,1 0 15,20 0-15,-21 0 0,0 0 0,22-21 16,-22 0-16,0-1 0,21 1 15,-21 0-15,1 0 0,-1-21 0,0 20 16,0-20-16,0 0 0,0-22 16,1 22-16,-22 21 15,21-22-15,-21 22 0,0-21 0,0 21 16,0 0-16,0-1 16,0 44-1,0-1 1,-21 21-16,21-21 0,-22 0 0,22 22 15,0-22-15,-21 21 0,21-21 0,-21 22 16,21-22-16,0 21 0,0-21 16,0 22-16,0-22 0,0 0 0,0 0 15,0 0-15,21 1 16,0-22-16,1 0 0,-1 0 16,0 0-16,0 0 0,21 0 15,-20 0-15,20-22 0,-21 1 0,21 0 16,-20 0-16,-1 0 15,21-22-15,-21 22 0,0-21 0,1 0 0,-1-1 16,0 1-16,-21 0 0,21-22 16,-21 22-16,0-22 0,21 22 0,-21 0 15,0-1-15,0 1 0,0 21 16,0 0-16,0-1 0,0 1 0,0 0 16,-21 21-1,21 21-15,-21 22 16,21-22-16,-21 21 0,21 0 15,0 1-15,0-1 0,-21 0 0,21 1 16,-22-1-16,22 0 0,0 1 16,0-1-16,0 0 0,0-20 0,0 20 15,0 0-15,0-21 0,0 22 16,0-22-16,0 0 0,22 0 0,-1-21 16,0 21-16,0-21 0,0 0 15,0 0-15,1 0 0,20 0 16,-21 0-16,0-21 0,0 0 0,1 0 15,20 0-15,-21 0 0,21-43 16,-20 43-16,-22 0 16,21-22-16,-21 22 0,21 0 0,-21-21 15,0 21-15,0-1 0,0 44 32,-21-1-17,21 0-15,-21 0 0,21 0 16,0 0-16,0 1 0,0-1 0,0 0 15,0 0-15,0 0 0,0 0 16,0 1-16,0-1 0,0 0 16,21-21-1,0 0-15,0-21 16,-21 0 0,21-1-16,-21 1 0</inkml:trace>
  <inkml:trace contextRef="#ctx0" brushRef="#br0" timeOffset="12008.78">18457 402 0,'-21'0'0,"0"0"16,0 0 0,21 21-1,0 1 1,21-1-1</inkml:trace>
  <inkml:trace contextRef="#ctx0" brushRef="#br0" timeOffset="12549.88">19029 614 0,'0'0'15,"21"-21"-15,-21 0 0,21 21 0,-21-22 16,0 1-16,0 0 0,0 0 16,0 0-16,0 0 0,0-1 15,0 1-15,0 0 0,-21 0 0,0 21 16,0-21-16,-1 21 0,1 0 16,0 0-16,0 0 0,-21 0 0,20 21 15,-20 0-15,0 0 0,21 0 16,-22 22-16,1-1 0,21 0 0,-22 1 15,22-1-15,-21 0 0,21 1 16,21-1-16,0 0 0,0 1 0,0-22 16,0 21-16,21-21 0,0 1 15,0-1-15,0-21 0,22 0 0,-1 0 16,-21 0-16,0 0 16,22 0-16,-22 0 0,21-21 0,-21-1 15,1-20-15,20 21 0,-21 0 16,0-22-16,0 22 0,-21-21 0,22 0 15,-1-1-15,-21 22 0,0-21 16,0 21-16,0-22 0,21 22 0,-21 0 16,0 0-16,0 42 31,0 0-31,-21 21 16,21-20-16,0-1 0,0 0 0,0 21 15,0-21-15,0 22 16,0-22-16,0 0 0,0 21 0,0-20 15,0-1-15,0 0 0,0 0 16,21 0-16,0-21 0,0 0 16,0 0-16,1 0 15,20-21-15,-21 0 0</inkml:trace>
  <inkml:trace contextRef="#ctx0" brushRef="#br0" timeOffset="13075.73">19600 212 0,'0'0'0,"-42"-21"31,21 42-31,21 0 16,-21 0-16,21 0 0,0 22 16,0-1-16,-22-21 0,22 21 0,-21 1 15,21-1-15,0 0 0,-21-20 16,0 20-16,21 0 0,-21-21 0,21 22 15,0-22-15,0 0 0,-21 0 16,21 22-16,0-22 0,0 0 16,0 0-16,-22-21 0,22-21 31,0 0-15,0 0-16,0-1 0,22 1 15,-1 0-15,0 0 0,0-21 0,0 20 16,0 1-16,1 0 0,-1-21 15,0 21-15,0-1 0,21 1 0,-20 0 16,20 0-16,-21 0 0,21 21 16,-20 0-16,20 0 0,-21 0 0,21 0 15,-20 0-15,-1 21 0,0 0 16,-21 0-16,0 0 0,0 1 0,0-1 16,0 21-16,-21-21 0,0 0 15,-1 1-15,-20-1 0,0 21 16,21-21-16,-22 0 0,1 1 15,0-22-15,-1 21 0,1 0 0,21-21 16,-22 0-16,22 21 0,0-21 16,42-21 15,0 0-31,1 0 0,20-22 16,-21 22-16</inkml:trace>
  <inkml:trace contextRef="#ctx0" brushRef="#br0" timeOffset="13367.54">20256 106 0,'0'0'0,"0"-21"0,0 0 32,0 42-17,0 0-15,0 21 16,-21 1-16,21-1 0,0 0 0,-21 1 15,21 20-15,-21-21 0,0 1 16,21-1-16,-21 0 0,21 1 0,-22-1 16,1-21-16,21 22 0,0-22 15,0 0-15,0 0 0,-21 0 0,21 0 16,0 1-16,21-22 31,0 0-31,1 0 0,-22-22 16,21 1-16,0 0 0,21 21 15,-21-21-15</inkml:trace>
  <inkml:trace contextRef="#ctx0" brushRef="#br0" timeOffset="13719.11">20405 572 0,'21'0'16,"0"-22"-16,0 22 15,0 0-15,0 0 16,1-21-16,-1 21 0,0-21 15,0 21-15,21-21 0,-20 0 0,-1 21 16,21-21-16,-21-1 0,0 22 16,1-21-16,-1 0 0,-21 0 15,-21 21 1,-1 0-16,-20 0 0,21 21 16,-21 0-16,-1 0 0,1 1 0,0 20 15,-1-21-15,1 21 0,21-20 16,-22 20-16,22 0 0,0-21 0,0 1 15,21 20-15,0-21 16,0 0-16,0 0 0,0 1 0,0-1 16,21 0-16,0-21 15,0 0-15,1 0 0,-1 0 0,0 0 16,21 0-16,-21 0 0,1-21 16,20 0-16,-21-1 0,0 22 0,0-21 15,1 0-15,-1 0 0</inkml:trace>
  <inkml:trace contextRef="#ctx0" brushRef="#br0" timeOffset="14331.82">22500 296 0,'0'0'15,"0"-42"-15,21-43 16,-21 64-16,0 0 16,0 0-16,-21 42 31,0 0-31,21 22 0,-21-1 16,0 0-16,21 1 0,-22 20 0,1-21 15,0 1-15,21 20 0,0-20 16,-21-1-16,21 0 0,-21 1 0,21-1 15,-21 0-15,21 1 0,0-1 16,0-21-16,0 0 0,0 0 0,0 1 16,0-1-16,0 0 0,0-42 31,0 0-15,0-1-16,0 1 0,0 0 0</inkml:trace>
  <inkml:trace contextRef="#ctx0" brushRef="#br0" timeOffset="14651.83">22331 360 0,'0'0'16,"-21"-42"-16,21 20 0,0-20 0,0 0 0,0-1 15,0 1-15,0-21 0,0 20 16,0 22-16,21 21 0,0 0 16,0 0-16,0 0 0,0 0 15,22 0-15,-1 0 0,0 0 16,1 0-16,-1 0 0,0 0 0,-20 0 15,20 0-15,-21 0 0,0 21 16,-21 22-16,0 20 0,0-21 0,0 1 16,-21-1-16,-21 0 0,-1-20 15,22 20-15,-21-21 0,0 21 0,-1-20 16,22-1-16,0 0 0,-21-21 16,20 21-16,1 0 0,0 0 15,42-21 32,0 0-47,1-21 16</inkml:trace>
  <inkml:trace contextRef="#ctx0" brushRef="#br0" timeOffset="15091.88">22860 381 0,'0'0'0,"21"0"0,-21-21 0,21 21 0,-21-21 16,0 42 15,-21-21-31,0 21 16,0 21-16,0-20 0,21-1 0,-22 21 15,1-21-15,0 22 0,21-22 16,-21 21-16,21-21 0,-21 22 0,21-22 16,-21 21-16,21-21 15,0 22-15,0-22 0,0 0 0,0 0 16,21 0-16,0 0 0,0-21 15,21 0-15,-20 0 0,-1 0 0,21 0 16,0 0-16,1 0 0,-22-21 16,21 0-16,-21 0 0,22 0 0,-22 0 15,0-22-15,0 22 0,0 0 16,1-21-16,-22 20 0,0-20 0,0 21 16,0-21-16,0 20 0,0-20 15,0 21-15,0 0 0,0 0 16,-22-1-16,1 1 0,0 21 15,0 0-15,0 0 0,0 0 16,-22 0-16,22 0 0,0 0 16,0 21-16,0-21 0,-1 22 0,1-1 15,0-21-15,21 21 0,0 0 16,0 0-16,21-21 16,0 0-16,22 0 0,-22 0 15,21 0-15</inkml:trace>
  <inkml:trace contextRef="#ctx0" brushRef="#br0" timeOffset="15463.79">23707 445 0,'0'0'0,"42"-22"0,0 22 0,1 0 0,-22-21 15,-21 0 1,-43 21 0,22 0-16,-21 0 0,0 0 15,20 0-15,-20 21 0,0-21 0,-1 21 16,22 1-16,0-1 0,0 0 15,0 0-15,21 0 0,0 0 16,0 1-16,0-1 0,21 0 16,0 0-16,0-21 0,22 21 0,-22 0 15,21 1-15,0-1 0,-20-21 16,-1 21-16,21 0 0,-21 0 16,0-21-16,-21 21 0,0 1 15,0-1-15,0 0 16,-21-21-16,-21 0 15,21 0-15,0 0 0,-1 0 0,-20 0 16,21 0-16,-21 0 0,20 0 16,1 0-16,0 0 0,0 0 0,0-21 15,0 0-15,-1-1 0,22 1 16,0 0-16,0 0 0,0 0 16,0 0-16,22-22 0,20 22 15</inkml:trace>
  <inkml:trace contextRef="#ctx0" brushRef="#br0" timeOffset="15743.04">24193 106 0,'0'0'15,"22"-21"-15,-22 0 0,21 21 16,-21-22-16,0 44 16,0-1-1,-21 0-15,21 0 0,-22 21 0,1 1 16,21-1-16,-21 0 0,0 1 15,21 20-15,-21-20 0,0-1 0,-1 0 16,1 1-16,21-22 16,-21 21-16,0 0 0,21-20 0,0 20 15,0-21-15,0 0 0,0 0 16,0 1-16,0-1 0,21-21 0,0 0 16,0 0-16,1 0 0,-1 0 15,0 0-15,0 0 0,0-21 0,22 21 16,-22-22-16,0 1 0,0 0 15</inkml:trace>
  <inkml:trace contextRef="#ctx0" brushRef="#br0" timeOffset="15935.06">23876 529 0,'0'0'0,"21"0"31,0 0-15,22 0-16,-1 0 0,-21 0 16,21 0-16,1-21 0,-1 21 0,0 0 15,1 0-15,-1-21 0,0 0 16,-20 21-16</inkml:trace>
  <inkml:trace contextRef="#ctx0" brushRef="#br0" timeOffset="16647.82">24596 445 0,'0'0'0,"-22"21"15,22 0-15,0 0 16,-21 0-16,21 0 0,0 1 16,0-1-16,-21 0 0,21 0 15,0 0-15,0 0 0,0 1 0,0-1 16,0 0-16,0 0 0,-21 0 15,21 0-15,0 1 0,0-1 16,-21-21 0,21-21 15,0-1-15,0 1-16,0 0 0,0 0 15,21 0-15,0-22 0,0 22 0,0 0 16,1-21-16,-1 21 0,0-1 0,0 1 15,0 0-15,0 0 0,1 0 16,-1 21-16,0 0 0,0 0 0,0 0 16,0 0-16,-21 21 0,22 0 15,-1 43-15,-21-43 16,0 0-16,0 0 0,0 21 16,21-20-16,-21-1 0,0 0 0,21 0 15,-21 0-15,0 0 0,0 1 16,0-1-16,0 0 0,0 0 15,0-42 17,0 0-32,0 0 15,0-1-15,21 1 0,0 0 0,1 0 16,-1 0-16,0 0 0,0-22 16,21 22-16,-20 0 0,20-21 0,0 20 15,-21 1-15,22-21 16,-1 42-16,-21-21 0,0 21 0,1 0 15,-1 0-15,0 0 0,0 21 16,-21 21-16,0-21 0,0 1 16,0 20-16,0-21 0,0 0 15,0 22-15,0-22 0,-21 21 0,21-21 16,-21 0-16,0 1 0,21-1 16,0 0-16,0 0 0,0 0 0,-22-21 15,22 21-15,22-21 16,-1 0-1,0 0-15,21-21 0,-21 0 16,22 21-16,-1-21 0,0 0 16</inkml:trace>
  <inkml:trace contextRef="#ctx0" brushRef="#br0" timeOffset="17566.8">25866 720 0,'0'0'0,"105"-85"16,-105 64-16,22-21 0,-22 20 15,0 1-15,0 0 16,0 0-16,0 0 0,-22 0 15,1 21-15,0 0 16,0 0-16,-21 0 0,20 21 0,1 0 16,-21 0-16,21 0 0,-22 22 15,22-22-15,-21 0 0,21 21 16,0-21-16,-1 22 0,1-22 16,21 21-16,0-21 0,0 1 0,0-1 15,0 0-15,0 0 0,0 0 16,0 0-16,21-21 0,1 0 0,-1 0 15,0 0-15,0 0 0,0 0 16,22 0-16,-22 0 0,0-21 0,21 0 16,-21 21-16,1-21 0,-1-21 15,21 20-15,-21 1 0,0-21 0,1 21 16,-1-22-16,0 22 0,-21 0 16,21 0-16,-21 0 0,0 0 15,0 42 16,0 0-31,-21 0 0,21 0 16,-21 0-16,21 1 0,0-1 16,0 0-16,0 0 0,0 0 0,0 0 15,0 1-15,0-1 16,21 0-16,0-21 0,0 0 16,22 0-16,-22 0 0,21 0 0,-21 0 15,22 0-15,-22-21 0,21 0 16,-21-1-16,22 1 0,-22 0 0,0 0 15,0 0-15,0 0 16,0-1-16,1 1 0,-1-21 0,-21 21 16,0 0-16,0-1 0,0 44 31,0-1-15,0 0-16,-21 0 0,21 0 15,-22 0-15,1 1 0,21-1 0,0 0 16,0 0-16,-21 0 0,21 22 15,-21-22-15,21 0 0,-21 0 16,21 0-16,0 0 16,0-42 31,0 0-47,0 0 0,0 0 15,0 0-15,0-22 0,0 22 16,21 0-16,0 0 0,0-22 0,22 1 15,-22 0-15,21 21 0,-21-22 16,22 1-16,-1 0 0,0 20 0,22-20 16,-22 21-16,0 21 0,1 0 15,-1 0-15,0 0 0,1 21 0,-1 0 16,-21 22-16,0-22 0,1 21 16,-22 0-16,0-20 0,0 20 0,0 0 15,0 1-15,0-22 16,0 21-16,0-21 0,-22 0 0,1 22 15,21-22-15,0 0 0,-21-21 16,21 21-16,-21 0 0,0-21 0,21 22 16,-21-22-16,-1 0 15,1 0-15,0 0 16,0 0-16</inkml:trace>
  <inkml:trace contextRef="#ctx0" brushRef="#br0" timeOffset="19163.82">931 1863 0,'0'0'15,"-42"0"1,21 0-16,0 0 16,42 21 77,0-21-77,0 0-16,0 0 16,0 0-16,1 0 0,-1 0 15,0 0-15,0 0 0,0 0 16,0 0-16,22 0 0,-1 0 16,-21 0-16,22 0 0,-1 0 0,21 0 15,-20 0-15,-1 0 0,22 0 16,-1 0-16,1 0 0,-1 0 15,1 0-15,-1 0 0,1 0 16,-1 0-16,1 0 0,-1-21 16,22 21-16,-22 0 0,22 0 0,0 0 15,-1-21-15,22 21 0,-21 0 16,-1 0-16,1-22 0,21 22 0,-21 0 16,-1 0-16,1-21 0,0 21 15,-1 0-15,1 0 0,21 0 0,-22 0 16,1 0-16,0 0 0,-1 0 15,-20-21-15,21 21 0,-1 0 0,22 0 16,0 0-16,0-21 0,21 21 16,0-21-16,0 21 0,0 0 0,0 0 15,0-21-15,0 21 16,0 0-16,21 0 0,-21-22 0,0 22 16,0 0-16,0 0 0,0 0 15,-21 0-15,21 0 0,0 0 0,0 0 16,0 0-16,0 0 0,0 0 15,-21 0-15,21 0 0,-22 0 16,22 0-16,22 0 0,-22 0 0,0 0 16,-22 0-16,22-21 0,-21 21 15,21 0-15,0 0 0,-21 0 0,21-21 16,0 21-16,-21 0 0,21 0 16,-21-21-16,21 21 0,-21 0 0,21 0 15,0-21-15,0 21 16,-22 0-16,22-21 0,0 21 0,-21-22 15,21 22-15,-21 0 0,21 0 16,0-21-16,-21 21 0,21 0 0,-21 0 16,0 0-16,-1 0 0,-20 0 0,0 0 15,-22 0-15,22 0 0,-22-21 16,1 21-16,-22 0 0,22 0 0,-22 0 16,-21 0-16,22 0 0,-22 0 15,21 0-15,-21 0 0,0 0 16,1 0-16,-22 21 31,-22-21-15</inkml:trace>
  <inkml:trace contextRef="#ctx0" brushRef="#br0" timeOffset="20324.05">14584 1461 0,'0'0'0,"-43"0"0,-189-22 32,168 22-32,1 0 0,-1 0 0,22 0 0,-1 0 15,1-21-15,0 21 0,-1 0 16,22 0-16,-21 0 0,21 0 0,0-21 15,-1 21-15,1 0 16,21-21 31,21 21-47,1 0 16,-1 0-16,0 0 0,0 0 0,21 0 15,-20 0-15,20 0 0,21 0 16,-20 0-16,20 0 0,1 0 0,-1 0 15,1 0-15,-1 0 0,1 0 16,-1 0-16,22 0 0,-22 0 0,22 0 16,0 21-16,-1-21 0,1 0 0,21 0 15,0 0-15,0 0 0,-1 0 16,1 0-16,0 0 0,0 0 0,21 0 16,-21 21-16,21-21 15,0 0-15,0 21 0,-21-21 0,21 0 16,0 0-16,0 0 0,0 0 15,0 22-15,0-22 0,0 0 0,21 0 16,-21 0-16,0 0 0,0 0 16,21 0-16,0 0 0,0 0 0,0 0 15,1 0-15,-1 0 0,0 0 16,0 0-16,21 0 0,-20 0 0,20 0 16,-21 0-16,21 0 0,-20 0 15,20 0-15,0 0 0,1 0 16,-1 0-16,0 0 0,-21 0 15,43 0-15,-22 0 0,1 0 0,-1 0 16,0 0-16,22 0 0,-22 0 16,22 0-16,-22 0 0,21 0 0,-20 0 15,-1 0-15,22 0 0,-22 0 16,0-22-16,1 22 0,-1 0 0,0 0 16,1 0-16,-1 0 0,0 0 15,1 0-15,-22-21 0,0 21 0,0 0 16,0 0-16,0 0 0,-21 0 15,22 0-15,-44 0 0,22 0 16,-21 0-16,-21 0 0,0 0 16,-1 0-16,-20 0 0,-22 0 0,22 0 15,-43 0-15,21 0 0,-21 0 16,0 0-16,1 0 0,-22-21 16,21 21-16,0 0 15,-21-21 16</inkml:trace>
  <inkml:trace contextRef="#ctx0" brushRef="#br0" timeOffset="20463">26797 1397 0,'0'21'63</inkml:trace>
  <inkml:trace contextRef="#ctx0" brushRef="#br0" timeOffset="22369.16">550 3069 0,'21'-21'31,"1"21"-31,-1-21 16,0 21-16,0-21 0,21 21 16,-20-21-16,-1-1 0,21 1 15,-21 21-15,0-21 0,1 0 0,-1 21 16,-21-21-16,0 0 16,0-1-16,0 1 15,-21 21 1,-1 0-16,1 0 0,-21 0 0,0 0 15,20 0-15,-20 21 0,0-21 16,21 22-16,-22-1 0,22-21 16,-21 21-16,21 0 0,-1-21 0,1 21 15,0-21-15,21 21 0,0 1 16,0-1-16,0 0 16,21-21-16,0 21 0,1-21 0,-1 21 15,21-21-15,-21 21 0,22-21 16,-22 22-16,21-1 0,0-21 15,-20 21-15,20-21 0,-21 21 16,0 0-16,0 0 0,1-21 0,-1 22 16,-21-1-16,21 0 0,-21 0 15,0 0-15,0 0 0,-21 1 16,-22-1-16,22 0 0,-21 21 0,-22-21 16,22 1-16,-21-22 0,-1 21 15,1 0-15,-1-21 0,1 0 16,-1 0-16,22 0 0,-1 0 0,1 0 15,21-21-15,-21 21 0,20-21 16,1-22-16,0 22 0,0 0 16,21-21-16,0 20 0,0-20 0,0 21 15,0 0-15,0 0 16,0-1-16,0 1 0,0 0 0,0 0 16,0 0-1,21 21 1,0-21-16,0 21 0,1 0 15</inkml:trace>
  <inkml:trace contextRef="#ctx0" brushRef="#br0" timeOffset="22771.81">995 2836 0,'0'0'0,"21"-21"0,-21 0 15,0 0-15,21 0 16,-21 0-16,0-1 16,0 1-16,0 0 15,0 42 1,0 0-1,0 22-15,-21-1 0,21 0 16,0 1-16,-21-1 0,21 0 0,-21 22 16,-1-22-16,22 1 0,-21 20 15,21-21-15,-21 1 0,21-1 16,-21 0-16,21-20 0,0 20 0,0-21 16,0 0-16,0 0 15,21-21-15,0 0 16,0 0-16,1 0 0,-1-21 0,-21 0 15,21 0-15,0 0 0,0 0 16,-21-22-16,0 22 0,0-21 0</inkml:trace>
  <inkml:trace contextRef="#ctx0" brushRef="#br0" timeOffset="22955.05">783 3069 0,'0'0'0,"-21"0"31,42 0-15,0 0-16,0 0 16,1 0-16,-1 0 0,0 0 0,21-21 15,-21 21-15,22 0 0,-22 0 16,21-21-16,-21 21 0,22-21 16,-22 21-16,21 0 0</inkml:trace>
  <inkml:trace contextRef="#ctx0" brushRef="#br0" timeOffset="23541.81">1693 3154 0,'0'0'0,"43"-21"16,-43 0-1,0-1-15,0 1 0,0 0 16,0 0-16,0 0 15,0 0-15,-22-1 16,1 1-16,0 0 16,0 21-16,0 0 0,0 0 0,-22 0 15,22 0-15,0 0 0,-21 21 16,-1-21-16,22 21 0,-21 22 16,21-22-16,-22 0 0,22 21 0,0 1 15,0-22-15,0 21 0,21 1 16,0-1-16,-22-21 0,22 21 15,0-20-15,0-1 0,0 0 0,0 0 16,22 0-16,-1-21 16,0 0-16,0 0 0,0 0 0,22 0 15,-22 0-15,21 0 16,-21-21-16,22-21 0,-1 21 0,0-1 16,-21-20-16,22 0 0,-22 21 15,0-22-15,0 22 0,-21-21 16,0-1-16,0 22 0,0 0 0,0 0 15,0 0-15,0 0 0,0 42 32,-21 0-17,21 0-15,-21 0 0,21 0 0,0 22 16,-21-22-16,21 21 0,0-21 16,0 22-16,0-22 15,0 0-15,0 0 0,21 22 0,0-43 16,0 21-16,-21 0 0,21 0 15,1-21-15,-1 0 0,0 0 16,0 0-16,0 0 0,-21-21 16,21 0-16,1 0 0,-1-1 0,-21-20 15</inkml:trace>
  <inkml:trace contextRef="#ctx0" brushRef="#br0" timeOffset="24563.79">2053 2752 0,'0'0'0,"0"-148"15,0 169 17,0 0-17,0 0-15,0 21 0,0 1 0,0-1 16,0 0-16,0 1 0,0-1 16,0 0-16,0 1 0,0-1 0,0 0 15,-21 22-15,21-22 0,0 1 16,0-1-16,0 0 0,0-21 0,0 22 15,0-22-15,0 0 0,21 0 16,0-21-16,0 0 16,1 0-16,-1-21 0,0 0 15,0 0-15,0 0 0,0-1 16,1-20-16,-1 21 0,21-21 16,-21-1-16,0 1 0,1 21 15,-1-22-15,0 1 0,-21 21 0,21-21 16,-21 20-16,21 1 0,-21 0 15,0 0-15,0 42 32,0 0-32,0 0 0,0 1 15,0 20-15,0-21 0,0 0 16,0 22-16,0-22 0,0 21 0,0-21 16,0 22-16,0-22 15,0 0-15,0 0 0,0 0 0,0 0 16,0 1-16,21-22 15,1 0-15,-1 0 0,0 0 0,0 0 16,0 0-16,22-22 0,-22 22 16,21-21-16,-21 0 0,0 0 0,22-21 15,-22 20-15,0 1 0,0-21 16,0 21-16,1 0 0,-22-22 0,0 22 16,21 0-16,-21 0 0,0 0 15,0-1-15,0 1 0,0 0 16,0 42 15,0 0-31,0 1 16,0-1-16,0 21 0,0-21 0,-21 0 15,21 1-15,0 20 0,-22-21 16,22 21-16,0-20 0,0-1 0,0 21 16,0-21-16,0 0 15,0 1-15,22-22 0,-1 0 16,0 0-16,0 0 0,0 0 15,22 0-15,-22 0 0,0-22 0,21 22 16,-21-21-16,1 0 0,-1 0 16,21 0-16,-21-22 0,0 22 0,1 0 15,20-21-15,-21 21 16,-21-1-16,21-20 0,-21 21 0,21 0 0,-21 0 16,0-1-16,0 1 15,0 0-15,-21 21 31,21 21-31,-21 0 0,21 1 16,0-1-16,0 0 0,0 21 16,0-21-16,0 1 0,0 20 0,21-21 15,0 21-15,1-20 0,-22 20 16,21-21-16,0 0 0,0 22 0,0-22 16,-21 0-16,21 0 15,-21 0-15,0 0 16,-21-21-1,0 0-15,0 0 16,0 0-16,-22-21 0,22 0 16,0 21-16,0-21 0,0 0 0,0 21 15,-1-21-15,1-1 0,-21 1 16,21 0-16,-22 0 0</inkml:trace>
  <inkml:trace contextRef="#ctx0" brushRef="#br0" timeOffset="24808.13">1884 2900 0,'84'0'16,"-41"-21"-1,-1 21-15,22 0 0,-22-21 16,21 21-16,1 0 0,-1-22 0,1 22 15,-1 0-15,1-21 0,-22 21 16,1 0-16,-22-21 0,21 21 0,-21 0 16,0 0-16,1 0 31</inkml:trace>
  <inkml:trace contextRef="#ctx0" brushRef="#br0" timeOffset="25365.21">4318 2794 0,'0'0'0,"42"-63"15,-42 41-15,21 1 16,-21 0-16,0 0 0,0 0 0,0 0 16,0-1-16,0 1 0,-21 21 15,0 0-15,0 0 0,0 0 16,0 0-16,-1 0 0,1 43 16,0-22-16,0 21 0,0 0 0,-22 1 15,22-1-15,0 0 0,0 1 16,-21-1-16,20 0 0,1 22 0,21-22 15,0 1-15,0-1 0,0-21 16,0 21-16,21-20 0,1-1 0,-1 0 16,0 0-16,21 0 0,1-21 15,-22 0-15,42 0 0,-20 0 0,-1 0 16,0-21-16,22 21 16,-22-21-16,22 0 0,-22 0 0,0-1 15,1 1-15,20-21 0,-21 21 0,-20 0 16,20-1-16,-21-20 0</inkml:trace>
  <inkml:trace contextRef="#ctx0" brushRef="#br0" timeOffset="25763.03">4932 2942 0,'21'-21'16,"-63"106"-16,63-149 0,0 22 0,0 21 0,-21 0 16,0-1-16,-21 22 31,0 0-31,0 0 0,-1 22 16,1-1-16,0 0 0,21 0 15,-21 21-15,21-20 0,-21-1 16,21 21-16,0-21 0,0 0 0,0 1 15,0 20-15,0-21 0,0 0 16,21 0-16,21 1 0,-21-1 16,1-21-16,-1 0 0,21 0 15,-21 0-15,22 0 0,-1 0 0,-21-21 16,21-1-16,1 1 0,-22 21 16,21-21-16,-21 0 0,1 0 15,-1 0-15,0-22 0,0 22 0,-21 0 16,0 0-16,0 0 0,0-43 15,0 43-15,-21 0 16,0 0-16,-22-1 0,22 1 0,0 0 16,-21 21-16,-1 0 0,22 0 0,-21 0 15,21 0-15,-22 0 0,22 0 16,-21 21-16,21-21 0,0 21 0,-22 1 16,22-1-16,21 0 0,0 0 15,-21 0-15,21 0 0,0 1 0,0-1 16,21 0-16,0 0 0,0 0 15,22-21-15,-1 0 0,-21 0 0,22 0 16,-1 0-16</inkml:trace>
  <inkml:trace contextRef="#ctx0" brushRef="#br0" timeOffset="26331.72">5800 2900 0,'21'-21'0,"-42"42"0,63-63 0,-42 20 16,0 1-16,0 0 0,0 0 15,0 0-15,0 0 0,-21 21 16,0-22-16,-1 22 16,1 0-16,0 0 0,-21 0 0,21 22 15,-1-1-15,-20 0 0,0 21 16,21-21-16,-22 1 0,22 20 0,-21-21 16,21 21-16,21-20 0,0-1 0,-22 21 15,22-21-15,0 0 0,0 1 16,0-1-16,0 0 0,0 0 15,22-21-15,-1 0 0,0 0 16,42 0-16,-41 0 0,-1 0 16,21 0-16,-21-21 0,22 0 15,-22 0-15,21-1 0,-21 1 0,22 0 16,-22 0-16,0-21 0,0 20 0,21-20 16,-20 0-16,-1-1 0,-21 1 15,21-21-15,0 20 0,-21-20 0,21 20 16,-21-20-16,0 21 0,0-1 15,0 1-15,0 21 0,0 0 16,0-1-16,0 1 0,-21 21 16,0 21-16,0 22 15,21-1-15,-21 0 0,-1 22 16,22-22-16,-21 22 0,21-1 0,0-20 16,-21 20-16,21-21 0,-21 1 15,21 20-15,0-42 0,0 22 0,0-1 16,0-21-16,0 0 0,0 1 0,0-1 15,0 0-15,0 0 0,21-21 16,0 0-16,0 0 16,1 0-16,-1 0 0,0 0 15,0-21-15,0 0 0,0 0 16,1 21-16,-1-22 16,0 1-16,-21 0 0,42 0 0</inkml:trace>
  <inkml:trace contextRef="#ctx0" brushRef="#br0" timeOffset="26767.3">6392 2858 0,'0'0'0,"21"0"31,1 0-15,-1 0-16,0 0 15,0 0-15,0-22 0,0 22 0,-21-21 16,22 0-16,-1 21 0,0-21 16,0 0-16,-21 0 0,21-1 0,0 1 15,-21 0-15,0 0 0,0 0 16,0 0-16,0-1 0,-21 22 16,0 0-1,0 0-15,0 22 16,0-1-16,-1 0 0,1 21 0,0-21 15,21 22-15,0-22 16,-21 21-16,21-21 0,0 22 0,0-22 16,0 21-16,0-21 0,0 1 15,0-1-15,0 0 0,21-21 16,0 21-16,0-21 0,1 0 16,-1 0-16,0 0 0,0 0 15,21 0-15,-20 0 0,-1 0 0,0 0 16,0 0-16,0-21 0,-21 0 15,21 21-15,1-21 0,-1-1 0,-21 1 16,21 0-16,0 0 0</inkml:trace>
  <inkml:trace contextRef="#ctx0" brushRef="#br0" timeOffset="27211.81">7705 2604 0,'-22'0'31,"22"21"-15,-21-21-16,21 21 15,0 0-15,0 0 16,21-21 31,-21-21-47,0 0 16,0 0-16,0 0 15,0-1-15,0 1 16,-21 21 46,21 21-46,0 1-16,0-1 16,0 0-16</inkml:trace>
  <inkml:trace contextRef="#ctx0" brushRef="#br0" timeOffset="27602.76">7726 2985 0,'0'0'0,"0"21"31,21-21 0,0 0-15,-21-21 15,-21 21-15,0 0-1,0 0-15,21 21 16,-22-21-1,22 21-15,22-21 79</inkml:trace>
  <inkml:trace contextRef="#ctx0" brushRef="#br0" timeOffset="28795.14">550 5461 0,'0'0'0,"0"-42"16,0 21-16,0-1 31,0 44-16,0-1-15,0 21 16,0 0-16,0 1 0,0-1 16,-21 22-16,21-1 0,0-21 15,-21 22-15,0-1 0,21-20 16,-21-1-16,-1 0 0,1 1 0,0-1 16,0-21-16,0 22 0,0-22 15,21 0-15,0 0 0,0 0 16,0-42 15,0 0-15,21 0-16,-21 0 0,21-1 15,0 1-15</inkml:trace>
  <inkml:trace contextRef="#ctx0" brushRef="#br0" timeOffset="29295.35">339 5736 0,'0'0'0,"-22"-21"0,1 0 16,0 0-16,0-22 0,0 22 0,21 0 0,0-21 16,0 21-16,0-22 0,0 22 15,0 0-15,21-21 0,0 20 16,21 1-16,1-21 0,20 21 0,-20 21 16,20-21-16,1-1 0,-22 22 15,21 0-15,1 0 0,-22 0 16,1 22-16,-1-1 0,-21 0 15,0 21-15,0-21 0,-21 1 16,0 20-16,-21 0 0,0 1 0,0-1 16,-21 0-16,-22 1 0,22-1 15,-1-21-15,-20 21 0,-1-20 0,22 20 16,0-21-16,-1-21 0,1 21 16,0-21-16,21 0 0,-1 0 15,1 0-15,0 0 0,21-21 16,0 0-1,21 21 1,0 0-16,22 0 16,-22 21-16,0 0 0,0 0 15,22 1-15,-22-1 0,0 0 0,21 21 16,-21-21-16,1 1 0,-1-1 16,0 0-16,0 0 0,0 0 15,0 0-15,1-21 0,-1 22 0,0-22 16,0 0-1,0 0 1,0-22 0,1 1-16,-22 0 15,0 0-15</inkml:trace>
  <inkml:trace contextRef="#ctx0" brushRef="#br0" timeOffset="29663.8">974 5927 0,'21'0'32,"-21"-21"-32,21 21 15,0-22-15,-21 1 0,21 21 0,0-21 16,1 0-16,-22 0 16,21 0-16,-21-1 15,0 1-15,0 0 16,-21 21-1,-1 0-15,1 0 0,21 21 16,-21 0-16,0 1 0,21 20 16,0-21-16,-21 21 0,21-20 15,-21 20-15,21-21 0,-22 21 0,22-20 16,0-1-16,0 0 0,0 0 16,0 0-16,0 0 0,0 1 0,0-1 15,22-21 1,-1 0-1,0 0-15,0 0 0,0 0 0,0 0 16,1 0-16,20 0 16,0-21-16,-21-1 0,22 1 0,-1 0 15</inkml:trace>
  <inkml:trace contextRef="#ctx0" brushRef="#br0" timeOffset="30059.24">1714 5821 0,'0'0'0,"43"-42"0,-43 20 16,21-20-16,-21 21 0,0 0 15,0 0-15,-21 21 16,0 0-16,-1 0 0,-20 0 16,21 0-16,-21 0 0,20 21 15,-20 0-15,0 0 0,21 0 16,-1 0-16,1 1 0,0-1 16,0 0-16,21 0 0,0 21 0,0-20 15,0-1-15,0 0 0,21-21 16,0 21-16,22 0 0,-22-21 0,21 21 15,-21-21-15,22 0 0,-1 22 16,-21-22-16,21 0 0,-20 21 16,-1-21-16,0 0 0,-21 21 0,0 0 15,-42 0 1,20-21-16,-20 0 0,0 21 16,-1-21-16,-20 22 0,21-22 15,-1 0-15,1 0 0,0 0 16,20 0-16,1 0 0,0 0 15,0 0-15,0 0 0,42-22 32,0 22-17,0-21-15,0 21 0,22-21 0,-1 0 16,0 21-16</inkml:trace>
  <inkml:trace contextRef="#ctx0" brushRef="#br0" timeOffset="30427.74">2032 5736 0,'0'0'0,"0"-21"0,0-42 15,0 41 1,0 44 0,0 20-1,0-21-15,0 21 16,0 1-16,0-1 0,21 0 0,-21 1 15,0 20-15,0 1 0,0-22 16,0 22-16,0-1 0,0 22 0,0-1 16,0-20-16,0 21 0,0-1 15,0 1-15,0 0 0,0-1 0,-21 1 16,21 0-16,0-1 16,-21 1-16,21 0 0,-21-22 0,-1 1 15,22-1-15,0-21 0,0 1 16,0-1-16,-21-21 0,21-42 31,0 0-31,0-21 0,21-1 16,-21 1-16,0-22 0,22-20 0,-1 20 15,-21 1-15,21-22 0</inkml:trace>
  <inkml:trace contextRef="#ctx0" brushRef="#br0" timeOffset="30783.82">2011 5863 0,'0'0'0,"0"-21"16,-21 0-16,21 0 0,-22 0 0,22-1 15,0 1-15,0 0 0,0 0 16,0 0-16,0 0 0,0-1 0,22 1 16,-1 0-16,21 21 15,-21 0-15,22 0 0,-22 0 16,21 0-16,0 0 0,-20 0 0,20 42 15,-21-20-15,21-1 0,-20 21 16,-22 0-16,0 1 0,0-22 16,0 21-16,-22 1 0,1-22 0,-21 21 15,21-21-15,-22 22 0,1-22 16,21 0-16,-21-21 0,20 21 0,-20-21 16,21 0-16,0 0 0,0 0 15,42-21 16,0 21-15,0-21-16,0 0 0,0 21 0,1-22 16,20 1-16,-21 0 0</inkml:trace>
  <inkml:trace contextRef="#ctx0" brushRef="#br0" timeOffset="31531.97">2688 5588 0,'0'0'0,"21"0"0,-42 21 31,0 0-15,21 1-16,-21 20 0,0-21 15,-1 21-15,1-20 0,21 20 0,-21-21 16,21 21-16,-21-20 0,21 20 16,0-21-16,0 0 0,0 0 0,21 1 15,0-22-15,-21 21 16,21-21-16,1 0 0,-1 0 15,0 0-15,0 0 0,0 0 16,-21-21-16,21-1 0,1 1 16,-22 0-16,0 0 0,0 0 15,0 0-15,0-1 0,-22-20 16,1 21-16,21-21 0,-21 20 16,21-20-16,0 21 0,0 0 0,0-22 15,0 22-15,0 0 0,21 0 16,0 0-16,1 21 0,-1-21 0,0 21 15,0 0-15,21 0 0,-20 0 16,-1 0-16,21 0 0,-21 0 16,22 21-16,-22 0 0,0 21 15,0-21-15,0 22 0,0-1 0,-21-21 16,0 22-16,0-1 0,0-21 0,0 21 16,0-20-16,0 20 0,0-21 15,0 0-15,0 0 0,0 1 16,-21-22 15,21-22-15,0 1-16,0 0 15,0 0-15,0-21 0,0 20 16,0-20-16,0 21 0,21-21 16,-21-1-16,22 1 0,-1 0 15,0 20-15,0-20 0,21 21 0,-20 0 16,-1 0-16,21-1 0,-21 22 15,22 0-15,-22 0 0,0 0 16,0 22-16,0-1 0,0 0 0,-21 21 16,0-21-16,0 22 0,0-1 0,0 0 15,0-20-15,0 20 0,0-21 16,0 21-16,0-20 0,0-1 0,-21 0 16,0 0-16,21 0 0,-21 0 0,21 1 31,-21-22-31,21-22 31,0 1-31,21 0 16,0 0-16,0 0 0</inkml:trace>
  <inkml:trace contextRef="#ctx0" brushRef="#br0" timeOffset="31995.79">4043 5503 0,'0'0'0,"0"-21"32,0 0-32,-21 21 0,-1 0 15,1 0-15,0 0 0,-21 0 16,21 0-16,-1 0 0,1 21 16,0-21-16,-21 21 0,21 1 0,-1-1 15,22 0-15,-21 0 0,21 0 16,0 0-16,0 1 0,0-1 15,0 0-15,21-21 0,1 21 16,-1-21-16,0 0 0,0 21 0,0-21 16,22 0-16,-22 21 0,0-21 15,21 0-15,-21 22 0,1-22 0,-1 21 16,0 0-16,-21 0 16,0 0-1,0 0-15,-21 1 16,0-22-16,-1 21 0,1-21 15,0 0-15,-21 21 0,-1-21 0,22 0 16,-21 0-16,21 21 0,0-21 16,-1 0-16,1 0 0,0 0 0,0 0 15,0 0-15,0 0 0,-1 0 32,22-21-17,22 21 1,-22-21-16,21 21 0,0-21 0,0 21 15,0-22-15</inkml:trace>
  <inkml:trace contextRef="#ctx0" brushRef="#br0" timeOffset="32414.79">4360 5736 0,'0'0'0,"0"-21"0,21 21 16,1-21-16,-22 0 16,21 21-16,0-21 0,0-1 15,0 1-15,-21 0 0,21 0 16,-21 0-16,0 0 0,0-1 16,0 1-16,-21 0 15,0 21-15,0 0 16,0 0-16,0 0 0,-1 0 15,1 0-15,0 21 0,0-21 0,21 21 16,-21 1-16,21 20 0,-21-21 16,21 0-16,0 22 0,0-22 0,0 21 15,0-21-15,0 0 0,0 1 16,0 20-16,21-42 0,0 21 16,0 0-16,0 0 0,0-21 0,1 0 15,-1 0-15,0 22 0,0-22 16,0 0-16,0 0 0,22 0 0,-22 0 15,0-22-15,0 22 0,-21-21 16,21 21-16,-21-21 0,0 0 16,0 0-16,22 0 0,-22-1 15</inkml:trace>
  <inkml:trace contextRef="#ctx0" brushRef="#br0" timeOffset="33678.98">5038 5038 0,'-22'0'31,"22"-21"-31,22 21 16,-1 0-16,0 0 0,0-22 0,21 22 16,1 0-16,-22-21 0,21 21 15,1-21-15,-1 21 0,0-21 0,22 21 16,-22 0-16,0-21 0,-20 21 15,20 0-15,-21 0 0,0 0 16,0 0-16,-42 0 16,0 0-1,-21 21-15,21-21 0,-1 0 16</inkml:trace>
  <inkml:trace contextRef="#ctx0" brushRef="#br0" timeOffset="33939.83">5270 5017 0,'0'42'16,"-21"-21"-16,21 21 0,0-20 0,0-1 15,0 21-15,-21 0 0,21 1 16,0-22-16,0 21 0,0 1 16,-21 20-16,21-21 0,-21 1 0,21-1 15,-21 22-15,21-22 0,0 0 16,0-21-16,0 22 0,0-22 0,0 21 15,-22-21-15,22 1 0,0-1 16,0 0-16,22-21 31,-22-21-31,21 0 16,0-1-16,-21 1 0</inkml:trace>
  <inkml:trace contextRef="#ctx0" brushRef="#br0" timeOffset="34175.69">5503 5461 0,'0'0'0,"21"-42"32,-21 63-17,0 0-15,0 0 16,0 0-16,0 1 0,0-1 0,0 0 16,0 21-16,0-21 0,0 1 15,0 20-15,0-21 0,0 0 0,0 0 16,0 1-16,0-1 15,0 0-15,0-42 47,0 0-47,0-1 0</inkml:trace>
  <inkml:trace contextRef="#ctx0" brushRef="#br0" timeOffset="34374.58">5588 5292 0,'0'-21'16,"0"42"-16,0-64 0,0 65 63,0-1-48,21-21-15,0 0 16,-21 21-16,21 0 0,1-21 15</inkml:trace>
  <inkml:trace contextRef="#ctx0" brushRef="#br0" timeOffset="35081.18">5800 5419 0,'0'0'15,"0"21"-15,0 0 0,0 0 0,0 0 16,0 1-16,0-1 15,0 0-15,0 0 0,-22 0 0,22 0 16,0 1-16,0-1 0,0 0 16,0 0-16,-21 0 0,21 0 0,0 1 15,0-1-15,-21 0 0,21 0 16,-21-21 0,21-21 15,0 0-31,0 0 0,0-1 15,0 1-15,0-21 0,0 21 16,0-22-16,21 22 0,0-21 16,-21 21-16,21-22 0,1 22 0,-1 0 15,0 0-15,0 0 0,0 0 16,0-1-16,1 1 0,-1 21 0,0 0 16,0 0-16,0 0 0,0 0 0,1 21 15,-1-21-15,0 22 0,-21-1 16,21 0-16,-21 21 0,21-21 0,-21 1 15,0 20-15,0-21 0,0 21 16,0-20-16,0-1 0,0 0 0,0 0 16,0 0-16,0 0 0,0 1 15,0-1-15,0-42 47,0-1-47,21 1 0,-21 0 0,22 0 16,-22 0-16,0 0 0,21-22 15,0 1-15,0 21 0,0-22 0,-21 22 16,21-21-16,1 21 0,-1-22 0,0 22 16,0 0-16,0 0 0,0 21 15,1 0-15,-1 0 0,0 0 0,0 21 16,-21 0-16,21 0 16,-21 1-16,0-1 0,0 21 15,0-21-15,0 22 0,0-1 0,0-21 16,0 21-16,0 1 0,0-22 15,0 0-15,0 0 0,0 0 0,0 1 16,0-1-16,0 0 16,0-42 15,0 0-31,21-1 0,-21 1 16,22 0-16,-1-21 0</inkml:trace>
  <inkml:trace contextRef="#ctx0" brushRef="#br0" timeOffset="35495.94">6689 5503 0,'21'0'47,"0"0"-47,0 0 0,0 0 15,0 0-15,1 0 0,-1-21 16,0 21-16,0-21 0,0 0 0,22 21 15,-22-21-15,0 0 0,0-1 16,0 1-16,0 0 0,-21 0 16,0 0-16,0 0 0,-21 21 31,0 0-31,0 0 0,0 0 16,0 0-16,-22 21 0,22 0 15,0 0-15,0 0 0,0 22 0,-1-22 16,1 21-16,0-21 0,21 22 0,-21-1 15,21-21-15,0 21 0,0-20 16,0 20-16,0-21 0,21 0 0,0 0 16,0 1-16,1-22 15,-1 0-15,0 0 0,0 0 0,21 0 16,-20 0-16,-1 0 0,21 0 0,-21 0 16,0-22-16,1 22 0,20-21 15,-21 0-15,0 21 0,0-21 16,1 0-16,20 0 0,-21-1 15,0 1-15</inkml:trace>
  <inkml:trace contextRef="#ctx0" brushRef="#br0" timeOffset="37493.17">466 9123 0,'21'-21'0,"-42"42"16,42-63-16,-21 20 0,0 1 0,0 0 16,0 0-16,-21 0 15,-1 0-15,22-1 0,-21 1 16,0 21-16,0 0 0,0 0 16,0 0-16,-1 21 15,1 22-15,21-1 0,0 0 16,0 1-16,-21-1 0,21 22 15,0-22-15,-21 21 0,21 1 0,0-22 16,-21 22-16,21-22 0,-21 22 16,21-22-16,-22 0 0,22 1 0,-21-1 15,21-21-15,0 21 0,0-20 16,0-1-16,0-42 31,0-1-31,0 1 16,0 0-16,0 0 0,0-21 15</inkml:trace>
  <inkml:trace contextRef="#ctx0" brushRef="#br0" timeOffset="37983.14">106 9229 0,'0'-43'16,"0"86"-16,0-128 0,-21 43 0,21-1 16,0-20-16,0 21 0,0-1 0,0 1 15,21 0-15,21-1 0,0 22 16,1-21-16,20 21 0,1-22 15,-1 22-15,1 21 0,20-21 16,-20 21-16,-1 0 0,1 21 16,-1-21-16,-20 42 0,-1-20 0,0 20 15,-20 0-15,-22 1 0,0 20 16,0-21-16,-43 1 0,22-1 0,-21 0 16,-22 1-16,22-1 0,-22-21 15,1 22-15,-1-22 0,1 0 0,-1 0 16,1-21-16,21 21 0,-1-21 15,1 0-15,0 0 0,20 0 16,1 0-16,0 0 0,0 0 0,21-21 16,21 21 15,0 0-31,0 0 16,1 21-16,20 0 0,-21 1 0,0 20 15,0-21-15,22 21 0,-22-20 16,-21 20-16,21 0 0,0 1 15,0-1-15,-21-21 0,0 21 0,22-20 16,-1 20-16,-21-21 0,21 0 16,-21 0-16,0 1 0,21-22 15,0 0-15,0 0 16,1 0-16,-1 0 0,0-22 16,0 1-1,0 0-15,-21 0 0,21 0 0,1 0 16,-1-1-16</inkml:trace>
  <inkml:trace contextRef="#ctx0" brushRef="#br0" timeOffset="38351.15">847 9525 0,'21'0'16,"0"0"0,-21-21-16,21 21 0,0-21 15,0 0-15,1 21 0,-1-22 16,0 22-16,0-21 0,0 21 15,0-21-15,-21 0 0,22 0 16,-1 0-16,-21-1 16,-21 22-1,-1 0-15,1 0 16,0 0-16,0 0 0,0 22 16,0-1-16,-1 0 0,1 0 0,21 0 15,0 22-15,-21-22 0,21 21 16,-21-21-16,21 22 0,0-1 0,0-21 15,0 21-15,0-20 0,0-1 16,0 0-16,0 0 0,0 0 16,0 0-16,21-21 15,0 0-15,0 0 0,1 0 16,-1-21-16,0 21 0,21-21 16,-21 0-16,22 0 0,-1-22 0,0 22 15,1-21-15,-1 21 0,0-22 16</inkml:trace>
  <inkml:trace contextRef="#ctx0" brushRef="#br0" timeOffset="38696.58">1503 9440 0,'42'-21'0,"-169"106"0,212-149 0,-1 22 0,-62 0 16,-1 21-16,0-1 0,0 22 16,-21-21-16,0 0 0,-21 21 15,0 0-15,0 0 16,-1 21-16,-20 0 0,0-21 0,-1 22 16,22-1-16,-21 0 15,21 0-15,0 0 0,21 0 0,0 1 16,0-1-16,0 0 0,0 0 15,0 0-15,21 0 0,0-21 16,21 22-16,-21-22 0,1 21 16,20-21-16,-21 21 0,0-21 0,0 21 15,1-21-15,-22 21 0,0 0 16,0 1-16,0-1 16,-22-21-16,1 21 0,0-21 15,0 0-15,-21 0 0,20 21 0,-20 0 16,0-21-16,21 0 0,-22 0 15,22 0-15,0 0 0,-21 0 16,20 0-16,22-21 31,22 21-31,-1-21 0,21 0 16,-21 0-16,22-1 0,-1 1 16</inkml:trace>
  <inkml:trace contextRef="#ctx0" brushRef="#br0" timeOffset="39047.41">1990 9335 0,'0'0'0,"21"-64"31,-42 85 1,21 0-32,0 1 15,0-1-15,0 0 0,0 21 16,0 1-16,0-22 0,0 21 0,0 22 15,0-22-15,0 21 0,21 1 16,-21-1-16,0 1 0,0-1 0,0 1 16,0-1-16,0 1 0,0 21 15,0-1-15,-21-20 0,-1 20 0,1 1 16,21-21-16,-21-1 0,0 1 16,0-1-16,0-21 0,-1 1 0,1-1 15,21-21-15,0 0 16,-21 1-16,21-44 15,0 1-15,0 0 16,0-21-16,21-1 0,0 1 16,1 0-16,-22-22 0,21-20 0,0 20 15,0-21-15</inkml:trace>
  <inkml:trace contextRef="#ctx0" brushRef="#br0" timeOffset="39375.22">1990 9462 0,'0'-43'0,"0"-105"32,0 127-32,21 0 0,0 0 0,0 21 15,0-22-15,0 1 0,22 21 16,-22 0-16,21 0 0,1 0 0,-22 0 16,21 21-16,-21 1 0,0-1 15,1 0-15,-22 21 0,0-21 0,0 22 16,0-22-16,0 0 0,-22 21 15,1-20-15,-21 20 0,21-21 0,-22 21 16,22-20-16,-21-1 0,21 0 16,-22 0-16,22-21 0,0 21 15,0-21-15,0 0 0,0 0 16,21-21 15,0 0-31,21 21 16,0-21-16,0 0 0,0-1 15,22 1-15,-22 0 0</inkml:trace>
  <inkml:trace contextRef="#ctx0" brushRef="#br0" timeOffset="40060.39">2582 9250 0,'0'0'0,"21"0"0,-21-21 0,-21 21 31,0 0-15,0 21-16,0 0 0,0 0 0,-1 0 15,1 1-15,21-1 0,-21 0 16,21 0-16,-21 0 0,21 0 0,0 22 16,0-22-16,0 0 0,0 0 15,0 0-15,21-21 0,0 0 16,0 0-16,1 0 16,20 0-16,-21 0 0,0 0 0,0 0 15,-21-21-15,22 0 0,-1 21 16,-21-21-16,0 0 0,0 0 0,0-1 15,0 1-15,0 0 0,0 0 16,0 0-16,0 0 0,0-22 16,21 22-16,-21 0 0,21 0 0,0 21 15,-21-21-15,21-1 0,1 22 16,-1 0-16,0 0 0,0 0 0,21 0 16,-20 0-16,-1 22 0,0-1 15,0 0-15,-21 0 0,21 0 0,0 0 16,1 1-16,-22 20 0,0-21 15,0 0-15,0 0 0,0 1 0,0-1 16,0 0-16,0 0 0,0 0 16,-22-21-16,22 21 15,0-42 17,0 0-32,0 0 0,0 0 15,0 0-15,0-1 0,22 1 16,-22 0-16,21 0 0,0-21 0,0 20 15,0-20-15,0 21 0,1 0 0,-1-22 16,0 22-16,0 0 0,0 21 16,0 0-16,1 0 0,-1 21 15,0-21-15,-21 21 0,21 1 16,-21 20-16,0-21 0,0 0 0,0 22 16,0-22-16,0 0 0,0 0 15,0 21-15,0-20 0,0-1 0,0 0 16,0 0-16,-21-21 0,21 21 15,0 0-15,-21-21 0,42-21 47,0 0-47,-21 0 0,21 0 16,0 0-16</inkml:trace>
  <inkml:trace contextRef="#ctx0" brushRef="#br0" timeOffset="40448.24">3831 9102 0,'21'-21'0,"-42"42"0,42-64 0,-42 43 31,0 0-15,-21 0-16,20 22 0,1-1 0,-21-21 16,21 21-16,-22 0 0,22 0 15,0 0-15,21 1 0,0-1 0,0 0 16,0 0-16,0 0 15,21 0-15,0-21 0,1 0 16,20 0-16,-21 22 0,21-22 0,-20 0 16,-1 0-16,21 21 0,-21-21 15,0 0-15,1 21 0,-1 0 16,-21 0-16,0 0 16,-21-21-16,-1 22 15,1-22-15,-21 0 0,21 21 0,-22-21 16,1 21-16,21-21 0,-21 0 15,20 0-15,-20 0 0,21 0 0,0 0 16,0 0-16,-1 0 16,22-21-1,22 0-15,-1 21 0,0-22 16,0 1-16,21 21 0,-20-21 16</inkml:trace>
  <inkml:trace contextRef="#ctx0" brushRef="#br0" timeOffset="40808.03">4254 9292 0,'0'0'0,"64"-21"32,-43 0-32,0 0 0,0 0 0,1 21 15,-1-22-15,0 1 0,0 0 16,-21 0-16,21 0 0,-21 0 0,21-1 15,-21 1-15,0 0 16,-21 21 0,0 0-16,0 0 0,0 0 0,0 0 15,-1 21-15,1 0 0,0 1 0,0-1 16,0 0-16,0 21 0,-1-21 16,22 1-16,0 20 0,0-21 0,0 0 15,0 0-15,0 1 0,0-1 16,0 0-16,22-21 15,-1 0-15,0 0 0,0 0 0,0 0 16,0 0-16,1 0 0,-1 0 16,0 0-16,0-21 0,0 21 0,0-21 15,1-1-15,-1 22 0,0-21 16,-21 0-16</inkml:trace>
  <inkml:trace contextRef="#ctx0" brushRef="#br0" timeOffset="41323.79">5038 8700 0,'0'0'0,"0"-22"0,0-41 31,0 42-31,0 0 0,0-1 16,0 1 0,-22 21-1,22 21-15,0 1 16,0-1-16,0 0 0,0 0 0,0 21 16,0 1-16,0-1 0,0 0 15,-21 1-15,21-1 0,0 0 0,0 1 16,-21-1-16,21 0 0,-21-20 0,21 20 15,0-21-15,-21 0 0,21 0 16,-21 1-16,21-1 0,0-42 47,21-1-47,-21 1 0,0-21 16,0 21-16</inkml:trace>
  <inkml:trace contextRef="#ctx0" brushRef="#br0" timeOffset="41915.91">4889 8721 0,'0'0'16,"-21"-21"-16,21-1 0,-21 1 0,21 0 16,-21-21-16,21 21 0,0-1 0,0 1 15,0 0-15,0 0 0,0 0 16,0 0-16,21-1 0,21 1 16,-20 21-16,20-21 15,-21 0-15,21 21 0,1 0 0,-1 0 0,0 0 16,1 0-16,-1 21 0,22-21 15,-22 21-15,-21 0 0,21 22 16,1-22-16,-22 21 0,0-21 0,-21 22 16,0-1-16,0 0 0,-21-20 15,0 20-15,0 0 0,-22 1 0,22-22 16,-21 0-16,-1 21 0,1-21 0,21 1 16,-21-22-16,20 21 0,1-21 15,0 0-15,0 0 0,0 0 0,21-21 16,0-1-1,0 1-15,0 0 16,21 21-16,0-21 0,0 0 16,0 21-16,1 0 0,-1 0 15,0 0-15,21 0 0,-21 0 0,22 0 16,-1 0-16,-21 21 0,22-21 0,-1 21 16,0 0-16,1 0 0,-1 1 15,-21-1-15,0 21 0,0-21 0,-21 0 16,0 1-16,0 20 0,-21-21 15,0 0-15,0 0 0,-21 1 0,-1-1 16,22 0-16,-21 0 0,-1 0 0,1-21 16,0 21-16,-1-21 0,1 0 15,0 0-15,-1 0 0,1 0 0,0 0 16,21 0-16,-22 0 0,22 0 16,0 0-16,0 0 15,0 0-15,21-21 0,0 0 16,0 0-16,21 0 15,0 21-15,0-21 16,21 21-16,-20-22 0,-1 1 0,21 21 16,-21-21-16,22 0 0,-1 0 15</inkml:trace>
  <inkml:trace contextRef="#ctx0" brushRef="#br0" timeOffset="43505.73">5884 8784 0,'0'0'0,"0"21"31,-21 1-15,0 20-16,21-21 0,-21 0 15,0 0-15,21 22 0,-22-22 0,22 0 16,0 21-16,0-20 0,0-1 0,0 0 16,0 0-16,0 0 0,0 0 15,22-21-15,-1 22 16,0-22-16,0 0 0,0 0 15,0 0-15,22 0 0,-22 0 0,0-22 16,0 1-16,22 21 0,-22-21 0,0 0 16,0 0-16,0 0 15,-21-1-15,0 1 0,0-21 0,0 21 16,0 0-16,0-22 0,0 22 0,-21 0 16,0 0-16,0 0 0,0-1 15,-1 1-15,1 0 0,0 21 0,0 0 16,21-21-1,21 21 1,21 0-16,1 0 0,-22 0 0,21 0 16,22 0-16,-22 0 0,0 0 15,1 0-15,-1 0 0,0 0 0,-20 0 16,20 0-16,0 0 16,-21 0-16,1 0 0,-1 0 0,0 0 15,-42 0 1,0 0-1,-1 0-15,1 0 0,-21 21 0,21 0 16,0 0-16,-22 1 0,22-1 16,0 0-16,0 0 0,0 0 0,-1 22 15,1-22-15,0 21 0,0-21 16,21 0-16,0 1 0,0-1 0,0 21 16,0-21-16,0 0 0,0 1 15,21-22-15,0 0 0,0 21 0,1-21 16,20 0-16,-21 0 15,0 0-15,22 0 0,-22 0 0,0-21 16,21-1-16,-21 1 0,22 0 0,-22 0 16,21 0-16,-21 0 0,22-1 15,-22-20-15,0 0 0,0 21 0,0-43 16,1 22-16,-1-1 0,0 1 16,0 0-16,0-1 0,-21-20 0,0 21 15,21-1-15,-21 1 0,22 0 0,-22 20 16,0-20-16,0 21 0,0 0 15,0 0-15,0-1 0,0 44 32,-22-1-32,1 0 15,0 0-15,21 21 0,-21 1 0,21-1 16,0 0-16,-21 22 0,0-22 16,21 22-16,-22-22 0,22 22 0,0-22 15,-21 0-15,21 1 0,0-1 0,0 0 16,0 1-16,0-22 0,0 0 15,0 0-15,21 0 0,1 0 0,-1-21 16,0 0-16,0 0 0,21 0 0,-20 0 16,20 0-16,-21 0 0,21-21 15,-20 0-15,20 0 0,-21 0 16,0 0-16,22-1 0,-22-20 0,0 21 16,-21 0-16,21-22 0,-21 22 15,21 0-15,-21 0 0,0 0 0,0 0 16,0 42 15,-21 0-31,21 0 0,-21 0 0,21 22 16,-21-22-16,21 0 0,0 21 15,0-21-15,0 1 0,0-1 0,0 0 16,0 0-16,0 0 0,21 0 16,0-21-16,0 0 15,0 0-15,22 0 0,-22 0 0,0 0 16,21 0-16,-20-21 0,-1 0 0,21 0 15,-21 0-15,0 0 0,1-1 16,-1 1-16,0 0 0,0-21 0,-21 21 16,21-22-16,0 22 0,-21 0 15,0 0-15,0 0 0,22-1 0,-22 1 16,0 42 15,0 1-31,0-1 0,0 0 16,0 0-16,-22 21 0,22-20 0,0 20 15,0-21-15,-21 21 16,21 1-16,-21-1 0,21 0 0,-21 1 16,21-1-16,0 0 0,0 1 0,0 20 15,0-20-15,-21 20 0,21 22 0,0-22 16,0 22-16,0-22 0,0 22 16,0-21-16,0 20 0,0-20 0,0 20 15,0 1-15,0-21 0,0 20 0,0-20 16,21 20-16,-21-20 0,21-1 0,0 1 15,0-1-15,-21-20 0,22 20 16,-22-20-16,0-1 0,21 0 0,-21 1 16,0-1-16,0-21 0,0 0 15,0 0-15,0 1 0,-21-1 0,-1-21 16,1 0-16,0 0 0,0 0 16,0-21-16,0-1 0,-1 1 0,-20 0 15,21 0-15,0-21 0,0-1 0,-22 1 16,22 0-16,-21-22 0,21 1 0,-1-1 15,-20 1-15,21-22 0,0 0 16,0 1-16,-1-1 0,1 0 16,21 1-16,0-1 0,0 0 0,0 1 0,0-1 15,0 0-15,21 1 0,1 20 0,-1-21 16,0 22-16,21-1 0,-21 22 16,1 0-16,-1-22 0,0 43 15,0-21-15,0 21 0,0-22 0,1 22 16,-1 0-16,0 0 0,0 0 15,0-1-15,0 1 0,1 21 0</inkml:trace>
  <inkml:trace contextRef="#ctx0" brushRef="#br0" timeOffset="44780.95">8424 8403 0,'0'0'0,"0"-21"16,21 21-16,-21-21 0,22 0 16,-22 0-16,21-1 0,-21 1 15,0 0-15,0 0 16,-21 21-16,-1 0 0,1 0 15,0 0-15,0 21 0,-21 0 0,20 0 16,-20 1-16,21 20 0,-21-21 16,20 21-16,-20 1 0,21 20 15,0-20-15,0 20 0,-1 1 0,1-22 16,21 21-16,0 1 0,0-1 0,0-20 16,0 20-16,0-20 0,0-1 0,0-21 15,21 21-15,1-20 16,20-1-16,-21-21 0,0 21 0,22-21 15,-22 0-15,21 0 0,-21 0 0,22 0 16,-1-21-16,-21 0 0,21-1 16,1 1-16,-1 0 0,0-21 0,1 21 15,-1-22-15,-21 22 0,22-21 0,-22-1 16,-21 22-16,21-21 0,-21 21 16,0-22-16,0 22 0,0 0 0,0 0 15,-21 21 1,0 0-16,21 21 0,-22-21 15,22 21-15,0 0 0,-21 22 0,21-22 16,-21 21-16,21-21 16,0 1-16,0 20 0,0-21 0,0 0 15,0 22-15,0-22 0,0 0 0,0 0 16,21-21 0,0 0-16,1 0 0,-1 0 0,0 0 15,0 0-15,0 0 0,0 0 0,1-21 16,-1 21-16,0-21 0,0 0 15,-21-1-15,0 1 0,0 0 0,0 0 16,0 0-16,0 0 0,-21-1 16,0 1-16,0 0 0,-1 0 0,1 0 15,-21 0-15,21 21 0,0-22 0,21 1 16,-22 21 0,22-21-16,0 0 15,22 0-15,-1 21 0,21 0 16,-21-21-16,22 21 0,-1 0 15,-21 0-15,21 0 0,1 0 0,-1 0 16,0 0-16,1 0 0,-1 0 16,0 0-16,1 21 0,-22 0 0,21 0 15,-21 0-15,1 22 0,-1-22 16,0 0-16,-21 0 0,21 21 0,-21-20 16,0-1-16,0 0 0,0 42 15,0-41-15,0-1 0,-21 0 16,21 0-16,-21-21 15,0 0-15,-1 0 16,1 0-16,0 0 16,21-21-16,0 0 15,0 0-15,0-1 0,0-20 16,0 21-16,21-21 0,0 20 16,1-20-16,-1 0 0,21-1 0,-21 1 15,22 0-15,-22-1 0,21 22 0,0 0 16,1 0-16,-1 0 0,0 21 15,1 0-15,-1 0 0,-21 0 0,22 21 16,-22 0-16,0 0 16,0 0-16,-21 22 0,0-22 0,0 21 15,0 1-15,0-1 0,0 0 0,0 1 16,0-22-16,-21 21 0,0-21 0,21 0 16,-21 1-16,21-1 0,-22 0 15,22 0-15,22-42 47,-1 0-47,0 0 0,-21-1 0,21 1 16,0-21-16</inkml:trace>
  <inkml:trace contextRef="#ctx0" brushRef="#br0" timeOffset="45019.85">10393 8340 0,'0'0'0,"0"-64"31,-21 64-15,21 21-16,-22 1 0,1-1 16,21 21-16,0 0 0,-21 1 15,0-1-15,21 0 0,0 1 0,-21 20 0,0-20 16,-1-1-16,22 21 0,-21-20 16,0-1-16,0 0 0,0 1 0,21-22 15,0 21-15,0-21 0,0 1 16,21-22-1,0-22 1,0 1-16,-21 0 0</inkml:trace>
  <inkml:trace contextRef="#ctx0" brushRef="#br0" timeOffset="45207.02">10012 8657 0,'0'0'0,"21"0"31,0-21-31,0 21 0,0 0 16,1 0-16,-1 0 0,21 0 0,-21-21 15,22 21-15,-22 0 0,21 0 16,0 0-16,-20 0 0,-1 0 0,21 0 16,-21 0-16,0 0 0,1 0 0</inkml:trace>
  <inkml:trace contextRef="#ctx0" brushRef="#br0" timeOffset="45955.78">10880 8805 0,'21'-21'0,"-42"42"0,63-63 15,-42 21-15,0 0 0,0 0 16,0-1-16,0 1 0,0 0 0,0 0 15,0 0-15,-21 0 0,0 21 16,-1-22-16,1 22 0,0 0 0,0 0 16,0 0-16,-22 0 0,22 22 0,-21-1 15,0 0-15,20 0 0,-20 0 16,21 22-16,-21-22 0,20 21 0,1 0 16,0 1-16,0-1 0,0-21 0,21 22 15,0-22-15,0 21 0,0-21 16,0 0-16,0 1 15,21-22-15,0 0 0,0 0 0,0 0 16,1 0-16,-1 0 0,0 0 16,21-22-16,-21 22 0,1-21 0,-1 0 15,21 0-15,-21 0 0,0-22 16,1 22-16,-1-21 0,0 21 0,0-22 16,0 1-16,-21 21 0,21-21 0,-21 20 15,0 1-15,0 0 0,0 0 16,0 0-16,-21 21 15,21 21 1,-21 0-16,21 0 0,-21 0 0,21 22 16,0-1-16,0-21 0,0 22 15,0-1-15,0-21 0,0 21 0,0-20 16,0-1-16,0 0 0,21 0 16,0-21-16,0 21 0,1-21 0,-1 0 15,21 0-15,-21 0 0,0 0 0,22-21 16,-22 0-16,21 21 0,1-21 15,-22 0-15,0-1 0,21 1 0,1-42 16,-22 42-16,-21-22 16,0 22-16,21 0 0,-21-21 0,0 20 15,0 1-15,-21 21 32,0 21-32,21 1 15,0 20-15,-22-21 0,1 0 0,21 22 16,-21-22-16,21 21 0,0-21 15,0 22-15,-21-22 0,21 0 0,0 0 16,0 0-16,0 0 16,21-21-1,0-21-15,-21 0 16,21 0-16,-21 0 0,22 0 16,-1-1-16,-21 1 0</inkml:trace>
  <inkml:trace contextRef="#ctx0" brushRef="#br0" timeOffset="46107.13">11324 8530 0,'0'0'0,"0"-21"0,0 0 0,-21 0 31,0 21-31,0 0 0,21 21 16,0 0 0,0 0-16,0 0 15,21-21-15,0 0 16</inkml:trace>
  <inkml:trace contextRef="#ctx0" brushRef="#br0" timeOffset="46571.14">11620 8615 0,'0'0'0,"0"21"16,0 0-1,-21 0-15,21 1 16,-21-1-16,21 0 0,0 21 15,0-21-15,0 1 0,0-1 0,0 0 16,0 0-16,0 21 0,-21-20 16,21-1-16,0 0 0,0 0 15,0 0 1,-21-21-16,21-21 31,0 0-31,0 0 0,0 0 16,0-1-16,0 1 0,21 0 15,0-21-15,-21 21 0,21-22 0,0 22 16,1-21-16,-1 21 0,0-22 16,-21 22-16,21 0 0,0 0 0,0 0 15,1 21-15,-1 0 0,0 0 16,0 0-16,0 0 0,-21 21 16,0 0-16,0 0 0,21 0 0,-21 0 15,0 22-15,0-22 0,0 42 16,-21-41-16,21 20 0,0-21 15,-21 0-15,0 0 0,0 1 16,21-1-16,0 0 0,-21-21 0,21 21 16,21-21 15,0-21-31,0 0 16</inkml:trace>
  <inkml:trace contextRef="#ctx0" brushRef="#br0" timeOffset="46930.78">12298 8657 0,'0'0'0,"21"-21"0,0 0 0,0 0 16,0 0-16,-21-1 15,-21 22-15,0 0 16,0 0-16,0 0 0,0 0 16,-22 0-16,22 22 0,0-22 0,-21 21 15,20-21-15,1 21 0,21 0 0,0 0 16,-21-21-16,21 21 0,0 1 15,0-1-15,0 0 0,21-21 16,0 21-16,1 0 0,-1-21 16,0 21-16,0 1 0,0-22 0,0 21 15,-21 0-15,22-21 0,-1 21 0,-21 0 16,0 0 0,0 1-16,0-1 15,-21-21-15,-1 0 0,1 21 0,0-21 16,-21 0-16,21 21 0,-22-21 15,1 0-15,21 0 0,0 0 0,-22 0 16,22 0-16,0 0 0,0 0 0,0 0 16,-1 0-16,1 0 15,21-21-15,0 0 0</inkml:trace>
  <inkml:trace contextRef="#ctx0" brushRef="#br0" timeOffset="47623.77">13483 8467 0,'42'-21'0,"-84"42"0,127-42 16,-43-1-16,0 1 0,-20 0 0,-1 0 15,0 0-15,0 0 0,-21-1 16,0 1-16,0 0 0,0 0 0,0 0 16,-21 0-16,0-1 0,-22 1 0,1 0 15,0 21-15,-1 0 0,1 0 16,-21 0-16,20 0 0,-20 0 16,20 21-16,1 0 0,21 1 15,-21-1-15,20 0 0,22 21 0,0-21 16,0 1-16,0 41 0,0-42 15,22 22-15,20-22 0,0 0 16,-21 21-16,22-21 0,-1 1 0,22-1 16,-22 21-16,0-21 0,1 22 0,-22-22 15,21 21-15,-21-21 0,0 0 16,-21 22-16,0-22 0,0 21 0,0-21 16,-21 1-16,0-1 0,-21 0 0,-1 0 15,1 0-15,-21-21 16,-1 21-16,1-21 0,-22 0 0,21 0 15,1 0-15,21 0 0,-22 0 0,22-21 16,-1 0-16,22 21 0,0-21 16,0 0-16,0 0 0,0-22 0,21 22 15,0 0-15,0-21 0,0 20 16,0-20-16,0 21 0,0 0 0,21 0 16,0-1-16,-21 1 0,42 0 0,-21 0 15,1 21-15,-1-21 0,21 21 16,-21-21-16,22 21 0,-1 0 0,-21-22 15,21 22-15</inkml:trace>
  <inkml:trace contextRef="#ctx0" brushRef="#br0" timeOffset="47928.17">14118 8086 0,'0'0'0,"0"-21"0,0-1 16,0 1-16,-21 21 31,0 21-31,21 1 0,-21-1 16,-1 21-16,1 0 0,21 1 0,0-1 15,-21 0-15,0 1 0,21-1 16,-21 22-16,0-22 0,21 0 0,-22 1 16,22-1-16,-21 0 0,21 1 15,0-1-15,0 0 0,0-21 16,0 1-16,0-1 0,0 0 0,0 0 15,0 0-15,21-21 16,1 0-16,-1 0 0,0 0 16,-21-21-16,21 0 0,0 0 0,0 0 15,-21-1-15,0 1 0,0 0 0</inkml:trace>
  <inkml:trace contextRef="#ctx0" brushRef="#br0" timeOffset="48123.33">13716 8530 0,'-21'0'16,"42"0"-16,-63 0 16,42-21-16,21 21 15,0 0-15,0 0 16,0 0-16,0 0 0,1 0 16,20 0-16,-21 0 0,21 0 0,1 0 15,-1 0-15,0 0 0,1 0 16,-22 0-16,21 0 0,1 0 0,-22 0 15,0 0-15</inkml:trace>
  <inkml:trace contextRef="#ctx0" brushRef="#br0" timeOffset="48711.8">14266 8594 0,'0'0'0,"-21"0"0,0 0 0,0 0 0,0 0 15,-1 0-15,1 0 0,0-21 16,21-1-16,0 1 15,0 0-15,21 0 16,0 0-16,22 0 0,-22 21 16,0-22-16,0 22 0,22 0 0,-22-21 15,21 21-15,-21 0 16,22 0-16,-22 0 0,0 0 0,21 0 16,-21 21-16,1 1 0,-1-1 0,-21 0 15,21 0-15,-21 0 0,21 0 16,-21 1-16,0-1 0,0 0 0,0 21 15,0-21-15,0 1 0,0-1 16,0 0-16,-21 0 0,0 0 16,21 0-16,-21-21 0,-1 0 0,1 0 31,21-21-31,0 0 16,0 0-16,0 0 15,21 0-15,-21-1 16,22 1-16,-1 0 0,-21 0 0,21 0 15,0 0-15,21-1 0,-20 1 16,-1-21-16,0 21 0,0 0 0,21-1 16,-20 1-16,-1 0 0,21 21 0,-21 0 15,0-21-15,1 21 0,-1 0 16,-21 21-16,0 0 16,0 0-16,0 1 0,0-1 0,0 0 15,0 0-15,0 0 16,0 0-16,-21 1 0,21-1 0,0 0 15,0 0-15,0 0 0,0 0 16,0 1 0,0-44 31,0 1-47,0 0 15</inkml:trace>
  <inkml:trace contextRef="#ctx0" brushRef="#br0" timeOffset="48899.8">15071 8234 0,'0'0'0,"0"-21"0,-22 21 0,1 0 32,21 21 14,21 0-30,1-21-16</inkml:trace>
  <inkml:trace contextRef="#ctx0" brushRef="#br0" timeOffset="49383.95">15388 8361 0,'0'42'15,"0"-21"1,0 1-16,0-1 16,0 0-16,0 0 0,0 0 15,0 0-15,0 1 0,0-1 0,0 0 16,-21-21-16,21 21 0,-21 0 16,21 0-16,-21 1 0,-1-1 15,1-21-15,21 21 16,-21-21-1,21-21 1,0 0 0,0-1-16,21 22 15,0-21-15,1 0 0,-1 0 0,0-21 16,0 20-16,21 1 0,-20 0 16,20-21-16,-21 21 0,21-1 0,1 1 15,-22 0-15,0 0 0,21 21 16,-20 0-16,-1 0 0,0 0 15,-21 21-15,0 0 0,0 0 16,0 1-16,0-1 0,0 0 16,0 0-16,0 0 0,0 0 0,0 1 15,-21-1-15,21 0 0,-21 0 16,21 0-16,-22-21 16,22 21-16,-21-21 0,42 0 31,1 0-31,-1 0 15,0 0-15,21 0 0,-21-21 0,22 0 16</inkml:trace>
  <inkml:trace contextRef="#ctx0" brushRef="#br0" timeOffset="50221.7">16277 8446 0,'0'0'16,"0"-22"-16,0 1 0,0 0 15,0 0-15,-21 21 16,0 0-16,0 0 0,-1 0 15,1 0-15,0 0 0,0 21 0,-21 0 16,20-21-16,1 21 0,0 1 0,0-1 16,0 0-16,0 0 0,-1 0 15,22 0-15,0 1 0,0-1 16,0 0-16,22 0 16,-1-21-1,0 0-15,0 0 0,0 0 0,0 0 16,1 0-16,-1 0 0,0-21 15,0 0-15,0 21 0,-21-21 16,21 21-16,-21-22 0,0 1 16,22 21-16,-22-21 0,21 21 15,-21-21-15,0 0 0,0 0 16,0 42 31,0 0-47,-21-21 0,21 21 0,0 0 15,-22-21-15,22 21 0,-21 1 16,21-1-16,0 0 0,0 0 16,0 0-16,-21 0 0,21 1 0,0 20 15,0-21-15,0 21 16,0-20-16,-21 20 0,21-21 0,0 21 16,0-20-16,0 20 0,0 0 0,0-21 15,0 22-15,0-22 0,0 21 16,0-21-16,0 22 0,0-22 0,0 21 15,0 1-15,0-22 0,0 21 0,0-21 16,0 22-16,0-1 0,0 0 16,0-21-16,0 22 0,0-1 0,0 0 15,0 1-15,0-1 0,0-21 0,0 22 16,0-1-16,0-21 0,0 0 16,0 0-16,0 22 0,0-22 0,0 0 15,0 0-15,0 0 16,0 1-1,-21-22-15,0 0 0,-1 0 16,1 0-16,0 0 0,0 0 0,0 0 16,0 0-16,-1 0 0,1-22 0,0 1 15,0 21-15,0-21 0,0 0 16,-1 0-16,22 0 0,0-1 0,0 1 16,0 0-16,0-21 0,0 21 15,0-22-15,0 22 0,0-21 0,22 21 16,-1-43-16,0 22 0,0 21 15,0-22-15,0 22 0,1 0 16,-1-21-16,0 20 0,-21-20 16,21 21-16,0 0 0,0-22 0,-21 22 15,0-21-15,22 21 0,-22 0 16,21-22-16,-21 22 0,0 0 0,0-21 16,0 20-16,0-20 0,21 21 0,-21-21 15,21-1-15,0 22 0</inkml:trace>
  <inkml:trace contextRef="#ctx0" brushRef="#br0" timeOffset="50483.76">17187 8446 0,'0'-22'15,"0"1"32,0 42 0,0 1-31,0-1-16</inkml:trace>
  <inkml:trace contextRef="#ctx0" brushRef="#br0" timeOffset="50687.07">17124 8700 0,'0'0'0,"0"21"0,0 0 16,0 0 77,-21 0-77,-1 0-16</inkml:trace>
  <inkml:trace contextRef="#ctx0" brushRef="#br0" timeOffset="51836.2">444 12848 0,'0'0'0,"22"-21"0,-22-21 32,0 21-32,0-1 0,0 1 15,0 0-15,0 0 16,0 0-16,0 0 0,0-1 15,-22 1 1,1 21 15,0 21-15,21 22-16,0-1 0,0 0 0,0 22 16,0-1-16,0 1 0,0-1 15,0 1-15,0-1 0,0-20 16,0 20-16,-21-20 0,21-1 0,-21 0 15,21 1-15,0-1 0,-21-21 16,21 0-16,0 0 0,0-42 47,21 0-31,-21 0-16,0 0 0,0-22 0,21 22 15</inkml:trace>
  <inkml:trace contextRef="#ctx0" brushRef="#br0" timeOffset="52328.1">275 12975 0,'0'0'0,"-21"-42"0,0 0 16,0-1-16,21 1 0,0 21 15,0-22-15,0 1 0,0 21 16,0-21-16,21 20 0,0-20 0,0 21 16,21-21-16,1 20 0,20 1 15,-20 0-15,20 0 0,1 0 16,-1 0-16,-21 21 0,22 0 15,-22 0-15,1 0 0,20 0 0,-42 21 16,22 0-16,-22 0 0,0 0 16,-21 22-16,0-22 0,0 21 15,0-21-15,-21 22 0,-22-1 0,1 0 16,0-21-16,-22 22 0,22-22 16,-22 21-16,1-21 0,-1 1 15,1-1-15,21 0 0,-22 0 0,22-21 16,-1 0-16,1 0 0,0 0 15,21 0-15,-1 0 0,1 0 16,21 21 15,43 0-31,-22 1 0,21-1 16,0 0-16,1 0 0,-1 0 16,0 22-16,-20-22 0,20 0 0,-21 21 15,21-21-15,-20 1 0,-1-1 16,0 0-16,0 0 0,0 0 15,0 0-15,1-21 16,-22 22-16,21-22 16,0 0-1,-21-22 1,21 22-16,-21-21 0,21 0 16,-21 0-16</inkml:trace>
  <inkml:trace contextRef="#ctx0" brushRef="#br0" timeOffset="52992.75">889 13187 0,'42'-21'32,"-21"21"-32,1 0 15,-22-21-15,21 21 0,0-22 0,0 22 16,-21-21-16,21 0 0,0 0 16,1 21-16,-1-21 0,0 0 0,-21-1 15,0 1-15,21 21 16,-21-21-16,0 0 0,0 0 0,0 0 15,-21 21 1,0 0 0,0 0-16,21 21 0,-22 0 0,1 0 15,0 0-15,0 22 0,21-1 16,-21-21-16,0 21 0,21 1 0,0-22 16,0 21-16,0-21 0,0 22 15,0-22-15,0 0 0,0 0 16,21-21-16,0 21 0,0-21 0,0 0 15,22 0-15,-22 0 0,21 0 16,0 0-16,1-21 16,-1 0-16,22 0 0,-22 0 0,0 0 15,22-1-15,-22 1 0,22-42 16,-22 42-16,-21-22 0,0 22 16,0 0-16,-21 0 0,0-22 0,0 22 15,-21 21 1,0 0-16,0 21 0,0 1 15,0-1-15,-1 0 0,1 21 16,21-21-16,0 1 0,0-1 16,0 21-16,0-21 0,0 0 0,0 1 15,0-1-15,0 0 16,21 0-16,1-21 0,-1 21 16,0-21-16,-21 21 15,-21-21 16,0 0-31,-1 0 0,1 0 0,-21 0 16,0 0-16,20 0 0,-20 0 16,21 0-16,-21 0 0,20 0 0,1 0 15,0 0-15,0 0 0,42-21 32,21 21-32,-20 0 15,20-21-15,0 0 16,1 21-16,-1-21 0,0 0 0,22-1 15</inkml:trace>
  <inkml:trace contextRef="#ctx0" brushRef="#br0" timeOffset="53323.63">1968 13018 0,'0'0'0,"0"-22"0,0-41 32,0 84-17,-21 21 1,21-20-16,-21 20 0,21-21 0,0 21 15,0 1-15,0-1 0,0 22 16,0-22-16,0 21 0,0 1 16,-21-1-16,21 22 0,-21-21 15,21 20-15,-21 1 0,21 0 0,0-1 16,-22 1-16,1 21 0,21-22 16,-21 22-16,0-21 0,21 0 0,-21-1 15,0 1-15,-1-22 0,22 1 16,0-1-16,-21 1 0,21-22 0,-21 1 15,21-22-15,0 0 0,0-42 16,0 0 0,0-1-16,0-20 0,0 0 15,21-1-15,-21-20 0,21-1 0,1-20 16,-1-1-16,-21-21 0,21 22 16</inkml:trace>
  <inkml:trace contextRef="#ctx0" brushRef="#br0" timeOffset="53635.78">1778 13272 0,'0'0'16,"-21"-64"-16,0 22 0,21-1 0,0 1 16,0 0-16,0-43 0,0 64 15,0-21-15,0 20 0,21-20 16,0 21-16,0 0 0,21 0 0,-20 21 16,20 0-16,-21 0 0,0 0 15,22 21-15,-22 0 0,0 21 16,21-21-16,-42 22 0,0-1 15,0 0-15,0 22 0,0-43 0,0 21 16,0 1-16,-21-1 0,0-21 16,-21 0-16,20 1 0,1-1 0,-21 0 15,21 0-15,-22 0 0,22-21 16,0 0-16,0 0 16,21-21-1,21 0 1,0 0-16,0 0 0,22-1 0,-22-20 15,0 21-15,21-21 0,-20 20 16</inkml:trace>
  <inkml:trace contextRef="#ctx0" brushRef="#br0" timeOffset="54867.82">2349 12764 0,'0'0'0,"22"-22"0,-1 22 0,-21-21 0,-21 21 31,-1 21-31,1 1 0,0-1 16,0 0-16,-21 0 0,20 0 15,1 22-15,0-22 0,21 0 16,0 21-16,-21-21 0,21 1 0,0-1 16,0 0-16,0 0 0,0 0 15,21-21-15,0 21 0,0-21 16,1 0-16,-1 0 0,0 0 16,0 0-16,0 0 0,-21-21 15,0 0-15,0 0 16,0 0-16,0 0 0,0-1 15,0-20-15,0 21 0,-21-21 0,21-1 16,0 22-16,0-21 0,0-1 16,21 22-16,0 0 0,1 0 0,-1 0 15,0 0-15,0-1 16,21 22-16,-20 0 0,-1 0 0,21 0 0,-21 0 16,0 22-16,1-1 0,-1 21 15,0-21-15,0 22 0,0-1 16,-21-21-16,21 21 0,-21 43 15,0-64-15,0 22 0,0-22 16,0 21-16,0-21 0,0 0 16,-21 1-16,0-22 15,0 0 1,21-22 0,0 1-1,0 0-15,0-21 0,0 21 0,21-1 16,0-20-16,0 0 0,1-1 15,-1 1-15,0 0 0,21 21 16,-21-22-16,22 22 0,-22 0 16,0 21-16,21 0 0,-20 0 0,-1 0 15,0 0-15,-21 21 0,0 0 16,21 22-16,-21-22 0,0 21 16,0 0-16,0-20 0,0 20 0,0 0 15,0-21-15,0 1 0,0-1 16,0 0-16,0 0 0,0 0 0,0 0 15,21-21 1,0 0-16,1 0 0,-1 0 16,0-21-16,21 21 0,-21-21 15,22 0-15,-22 0 0,21-22 0,-21 22 16,1-21-16,20 21 16,-21-22-16,0 22 0,0-21 0,1 0 15,-22 20-15,0 1 0,0 0 0,0 0 16,-22 21-1,1 0-15,0 0 0,0 21 16,0 0-16,21 22 0,0-22 16,0 21-16,0-21 0,0 0 0,0 22 15,0-22-15,0 21 0,0-21 16,0 1-16,0-1 0,21 0 0,0-21 16,-21 21-16,0 0 15,0-42 16,-21 0-15,0 21-16,21-21 0,-21 0 0,-1 21 16,22-22-16,0 1 0,-21 21 15,0-21-15,0 21 16,21 21 0,0 0-16,0 1 0,0-1 15,21-21-15,-21 21 0,21 0 0,22 0 16,-22-21-16,0 21 0,21-21 15,-21 0-15,22 0 0,-22 0 0,21 0 16,1 0-16,-1 0 16,-21 0-16,21 0 0,1 0 0,-22-21 15,21 0-15,-21 0 0,1 0 16,20 0-16,-21-1 0,0-20 0,-21 21 16,21-21-16,-21-1 0,22 1 0,-22 0 15,0 20-15,0-20 0,0 21 16,0 0-16,-22 21 15,1 21-15,0 0 16,0 0-16,21 22 0,-21-22 0,21 21 16,-21 0-16,21 1 0,0-1 15,0-21-15,0 22 0,0-22 0,21 21 16,0-21-16,21 0 0,-21-21 16,1 22-16,-1-22 0,21 0 15,-21 0-15,0 0 0,1 0 0,-1-22 16,0 22-16,21-21 0,-21 0 15</inkml:trace>
  <inkml:trace contextRef="#ctx0" brushRef="#br0" timeOffset="55351.79">4424 12277 0,'0'0'0,"0"-21"16,0-1-16,0 1 0,0 42 31,0 22-31,0-22 16,0 21-16,0 1 0,21-22 15,-21 42-15,21-20 0,-21-1 0,0 0 16,0 22-16,0-22 0,0 0 0,0 1 15,0-1-15,21 0 0,-21 1 16,0-1-16,0-21 0,0 0 0,21 1 16,-21-1-16,22-21 31,-22-21-15,21-1-16,-21 1 0,0 0 15,0-21-15,0-1 0,0 22 0,0-21 16</inkml:trace>
  <inkml:trace contextRef="#ctx0" brushRef="#br0" timeOffset="57595.1">4403 12446 0,'0'0'16,"-22"-42"-16,1 21 0,21-43 15,-21 22-15,21 21 0,0-22 0,0 22 16,0 0-16,21-21 0,0 20 0,22 1 16,-1 0-16,22 0 0,-1 0 0,1 0 15,-1 21-15,1 0 16,-1 0-16,1 0 0,-1 0 0,-21 21 15,1 21-15,-1 0 0,0-20 16,-20 20-16,-22 0 0,0 1 0,0-1 16,0-21-16,-22 21 0,-20 1 15,0-22-15,21 21 0,-43-21 0,22 1 16,-1-1-16,1 0 0,21-21 0,-21 21 16,20-21-16,1 0 0,0 0 15,0 0-15,21-21 16,0 0-1,21 21-15,0-21 0,22 21 0,-22 0 16,21-22-16,-21 22 0,22 0 16,-1 0-16,0 0 0,1 0 15,-1 0-15,0 0 0,1 0 0,-22 22 16,21-1-16,0 0 0,1-21 16,-22 21-16,0 0 0,0 0 0,-21 22 15,0-22-15,0 0 0,0 0 0,-21 22 16,0-22-16,0 21 0,-22-21 15,1 22-15,21-22 0,-21 0 0,-1 0 16,1 0-16,0 0 0,-1 1 16,1-22-16,0 0 0,20 21 0,-20-21 15,21 0-15,-21 0 0,20 0 0,-20-21 16,21 21-16,-21-22 16,20 1-16,1 21 0,0-21 0,0 0 15,0 0-15,0 0 0,-1-1 16,44 22 15,-1 22-31,0-1 0,0-21 16,0 21-16,0 0 0,1 0 15,20 0-15,-21 1 0,21-1 0,-20 0 16,20 0-16,0-21 0,-21 21 16,22-21-16,-1 0 0,0 0 0,1 0 15,-1 0-15,-21 0 0,22 0 0,-1-21 16,0 0-16,1 0 0,-1 0 15,0-1-15,1 1 0,-1 0 16,0 0-16,1-21 0,-22-1 0,21 22 16,-21-21-16,0-1 0,1 22 0,-1-21 15,0 21-15,-21 0 0,21-1 16,-21 1-16,0 42 31,-21-21-31,0 22 16,21-1-16,0 0 0,0 21 0,-21-21 15,21 1-15,0-1 0,0 0 16,0 0-16,0 0 0,0 0 16,0 1-16,21-22 15,0 0 1,0 0-16,0 0 0,0 0 0,1 0 16,-1-22-16,-21 1 0,21 0 15,0 21-15,0-21 0,-21 0 0,0 0 16,0-22-16,0 22 0,0 0 15,0 0-15,0 0 0,0-1 0,-21 1 16,21 0-16,-21 21 0,0-21 0,0 21 31,42 0-15,0 0 0,0 0-16,0 0 0,22 0 15,-1-21-15,0 21 0,1 0 0,-1-21 16,0 21-16,22 0 0,-22-22 15,0 22-15,1-21 0,20 21 0,-20 0 16,-22-21-16,21 21 0,-21 0 0,0 0 16,1 0-16,-44 0 31,1 0-31,0 0 0,0 0 16,0 0-16,0 21 0,-1-21 15,-20 21-15,21 1 0,0-1 16,0 0-16,-1 0 0,1 0 0,0 0 15,0 1-15,0-1 0,21 21 16,0-21-16,0 0 0,0 1 0,0 20 16,0-21-16,0 0 0,21 0 15,0 1-15,0-22 0,0 0 16,1 0-16,-1 0 0,0 0 16,21 0-16,-21 0 0,1-22 0,-1 1 15,0 0-15,0 0 0,21 0 0,-20-22 16,-1 22-16,0 0 0,-21-21 15,21-1-15,0 1 0,0 21 0,-21-21 16,0-1-16,0 1 0,22 0 0,-22-22 16,0 22-16,0-1 15,0 1-15,0 0 0,0 21 0,0-22 16,0 22-16,0 0 0,0 0 16,0 42-1,-22 0-15,22 0 16,0 22-16,0-1 0,0-21 15,0 21-15,0 1 0,-21-1 0,21 0 16,0 1-16,0-1 0,0 0 16,0-20-16,0 20 0,0-21 0,0 21 15,0-20-15,0-1 0,0 21 0,0-21 16,21 0-16,1-21 16,-1 22-16,0-22 0,21 0 0,-21 0 15,22 0-15,-22 0 0,0 0 0,21 0 16,-20-22-16,-1 1 0,21 0 15,-21 21-15,-21-21 0,21 0 0,1 0 16,-22-1-16,0 1 0,0 0 16,0 0-16,0 0 0,0 0 0,0-1 15,0 44 32,0-1-47,0 0 0,0 0 16,0 0-16,21 0 15,0 1-15,0-22 0,0 0 16,0 0-16,1 0 0,-1 0 16,0 0-16,0 0 0,0 0 15,22 0-15,-22-22 0,0 1 0,0 21 16,0-21-16,0 0 0,-21 0 16,22 0-16,-22-1 0,21 1 0,-21 0 15,0 0-15,0 0 0,0 0 0,0-1 16,0 1-16,0 0 15,0 42 32,0 0-47,0 1 0,0-1 16,0 0-16,0 0 0,0 0 0,0 22 16,0-22-16,0 0 0,0 21 15,0 1-15,-21-1 0,21 0 0,0 1 16,-22-1-16,22 21 0,-21-20 0,21-1 15,0 22-15,0-1 0,0-21 16,0 22-16,0-1 0,0 1 0,0-1 16,0 1-16,0-1 0,0 1 15,0-1-15,21 1 0,-21-1 16,22 1-16,-1-1 0,-21 1 0,0-1 16,21-20-16,0 20 0,-21-20 0,21 20 15,-21-21-15,0 1 0,0-1 16,0 0-16,0-20 0,0-1 0,0 0 15,0 0-15,-21-21 0,0 0 16,0 0-16,-22 0 0,22-21 16,0 0-16,-21-22 0,-1 22 0,1-21 15,0 0-15,-1-1 0,1 1 0,0 0 16,-1-22-16,22 22 0,0-22 16,0 1-16,0-1 0,21 1 15,0-1-15,0 1 0,0-1 0,0 1 16,21 20-16,-21-20 0,21 21 15,21-1-15,-20-20 0,-1 20 0,21 22 16,-21-21-16,0 0 0,22-1 0,-22 22 16,0 0-16,0-21 0,0 20 15,1 1-15,-1 0 0,-21 0 16,0 0-16,0 0 0,0-1 0,0 1 16,21 0-16,-21 0 0,0 0 15,21 0-15,-21-1 0</inkml:trace>
  <inkml:trace contextRef="#ctx0" brushRef="#br0" timeOffset="58035.67">8107 12129 0,'0'0'15,"0"-22"-15,21 1 32,0 21-32,21 0 0,1-21 15,-22 21-15,21 0 0,22 0 0,-22-21 16,0 21-16,1-21 0,-1 21 0,22 0 16,-22-21-16,0 21 0,1 0 15,-22 0-15,0 0 0,0 0 16,-42 0-1,-21 0 1,20 0-16,1 0 0,0 0 0,-21 0 16,21 0-16,-1 0 0</inkml:trace>
  <inkml:trace contextRef="#ctx0" brushRef="#br0" timeOffset="58371">8445 12002 0,'-21'0'0,"21"21"15,-21 21 1,21-21-16,0 0 15,0 1-15,0-1 0,0 0 0,0 0 16,0 0-16,0 0 16,0 22-16,0-22 0,0 0 0,21 21 15,-21-20-15,21-1 0,-21 21 0,0-21 16,0 0-16,0 1 0,0-1 16,0 0-16,0 0 0,0 0 0,0 0 15,-21 1-15,0-22 0,0 21 0,0 0 16,0-21-16,-22 0 0,22 21 15,-21-21-15,-1 0 0,22 0 0,-21 0 16,0 0-16,20 0 0,-20-21 16,21 21-16,0-21 0,0 0 0,-1 21 15,22-22-15,0 1 0,0 0 16,0 0 0,0 0-16,22 21 15,-1 0-15,-21-21 0,21 21 0,0-22 16,0 22-16,0-21 0,1 21 15,-1-21-15</inkml:trace>
  <inkml:trace contextRef="#ctx0" brushRef="#br0" timeOffset="58815.34">9165 12150 0,'0'0'0,"64"-21"0,-22-22 0,-21 22 16,21 0-16,-20 0 0,-1-22 15,-21 22-15,0 0 0,0 0 0,0 0 16,-21 21-16,-1 0 0,-20 0 16,0 0-16,21 0 0,-22 0 15,1 0-15,0 21 0,-1 0 0,1 21 16,0-20-16,20 20 0,-20-21 16,21 21-16,21-20 0,0-1 0,0 21 15,0-21-15,0 0 0,0 1 0,21-1 16,0 0-16,0 0 0,22 0 15,-1 0-15,0-21 0,1 22 0,-22-1 16,21 0-16,1-21 0,-22 21 16,0 0-16,0-21 0,0 21 15,-21 1-15,0-1 0,0 0 16,-21-21-16,0 21 0,0-21 16,-22 0-16,22 21 0,-21-21 0,-22 0 15,22 0-15,0 21 0,-1-21 0,1 0 16,0 0-16,-1 0 0,22 0 15,0 0-15,0 0 0,0-21 0,21 0 16,21 0 0,0 0-16,0 21 15,22-21-15,-22 21 0,21-22 16,0 1-16,1 0 0,-1 0 0</inkml:trace>
  <inkml:trace contextRef="#ctx0" brushRef="#br0" timeOffset="59247.14">9588 12107 0,'0'-21'0,"0"42"0,0-63 0,0 21 16,-21 21-1,0 0 1,0 21-16,21 21 0,0-20 0,-21-1 16,0 21-16,-1 0 15,22-20-15,-21 20 0,21-21 0,0 21 16,-21-20-16,21 20 0,0-21 0,0 0 15,0 0-15,0 1 0,0-1 16,21-21-16,0 0 0,1 21 0,-1-21 16,0 0-16,0 0 0,21 0 15,-20 0-15,20-21 0,-21 21 0,21-21 16,-20-1-16,20 1 0,-21 0 0,0 0 16,0 0-16,1 0 0,-1-1 15,-21-20-15,21 0 0,-21 21 0,0-22 16,0 1-16,0 0 0,-21-1 0,0 22 15,-1-21-15,1 21 0,0-1 16,0 22-16,0 0 0,-22 0 16,22 0-16,-21 0 0,21 22 15,0-1-15,-22 0 0,22 21 0,0-21 16,0 22-16,0-22 0,21 21 0,0-21 16,0 22-16,0-22 0,0 0 15,0 0-15,21 0 0,0-21 0,21 0 16,-21 0-16,22 0 0,-1 0 15,0 0-15</inkml:trace>
  <inkml:trace contextRef="#ctx0" brushRef="#br0" timeOffset="59495.69">10350 12107 0,'0'-21'16,"0"42"-16,0-63 0,0 21 0,0 0 0,0 0 15,0-1-15,-21 22 16,0 0-16,0 0 0,21 22 15,-21-22-15,21 42 0,-21-21 16,-1 21-16,22-20 0,0 20 0,-21 0 16,21-21-16,-21 22 0,21-1 15,0-21-15,0 22 0,0-22 0,0 0 16,0 0-16,0 0 0,0 0 16,21-21-1,0 0-15,1 0 0,-22-21 16,21 21-16,-21-21 0,21 0 15,-21 0-15</inkml:trace>
  <inkml:trace contextRef="#ctx0" brushRef="#br0" timeOffset="59726.77">10287 12065 0,'0'0'0,"0"-21"0,21-21 0,0 20 16,0 22-16,1 0 16,-1 22-16,-21 20 15,21-21-15,-21 21 0,21-20 0,0 20 16,-21-21-16,21 21 0,1-20 0,-22 20 15,21-21-15,0 0 0,0 0 16,21 1-16,-20-1 0,-1 0 16,0 0-16,0 0 15,0-21 1,-21-21-16,0 0 16,0 0-16,0 0 0,0-1 15,21-20-15,-21 21 0,22-21 16</inkml:trace>
  <inkml:trace contextRef="#ctx0" brushRef="#br0" timeOffset="59903.34">10880 11853 0,'0'-21'0,"0"42"0,0-84 16,0 42-16,0 42 31,-22 0-31,1 0 0,0 0 0,0 22 16,21-1-16,-21 0 0,0 1 0,-1-1 15,1 0-15,21 1 0,-21-1 16,21 0-16,-21 1 0,21-22 0,0 0 15,0 0-15,0 0 0,0 1 0,0-1 16</inkml:trace>
  <inkml:trace contextRef="#ctx0" brushRef="#br0" timeOffset="60555.6">11303 11811 0,'0'0'16,"0"-21"-16,0 0 0,0 0 0,0-1 0,0 1 15,0 0-15,0 0 0,0 0 16,0 0-16,21 21 15,0 0-15,0 0 16,-21 21-16,22 0 0,-1 0 16,-21 21-16,21-20 0,-21 20 15,21 21-15,-21-20 0,0 20 0,0-20 0,0 20 16,0-21-16,0 22 16,0-22-16,0 1 0,0-1 0,0 0 15,0 1-15,0-22 0,0 0 0,-21 0 16,21 0-16,0-42 31,0 0-31,0 0 16,0-22-16,21 1 0,-21 0 15,21-1-15,0 1 0,1-21 0,-1-1 16,0 1-16,0-1 0,21 1 16,1-1-16,-22 1 0,21 20 15,1-20-15,-1 20 0,-21 22 0,21-21 16,-20 21-16,-1 0 0,0 21 15,0 0-15,0 0 0,0 0 0,-21 21 16,0 0-16,22 0 0,-22 0 16,0 0-16,0 22 0,0-22 15,0 0-15,0 21 0,0-20 0,0-1 16</inkml:trace>
  <inkml:trace contextRef="#ctx0" brushRef="#br0" timeOffset="61087.5">12171 12107 0,'0'0'16,"21"0"-16,0 0 0,0 0 0,0 0 16,1-21-16,-1 0 0,21 0 0,-42 0 15,21 0-15,0-1 0,-21 1 16,0 0-16,0 0 0,0 0 0,0 0 16,0-1-16,-21 1 15,0 21-15,0 0 0,-21 0 0,20 0 16,-20 0-16,21 21 0,-21 1 0,-1-1 15,1 0-15,21 21 0,-22-21 16,22 22-16,-21-1 0,21-21 0,21 22 16,-21-1-16,21-21 0,0 21 0,0-20 15,0-1-15,0 0 16,21 0-16,-21 0 0,21-21 0,21 0 0,-21 0 16,1 0-16,20 0 0,-21 0 15,0 0-15,22 0 0,-1-21 16,-21 0-16,21 0 0,-20 0 0,-1-1 15,21 1-15,-21 0 0,0-21 16,1-1-16,-1 1 0,-21 21 0,21-21 16,-21-1-16,21 22 0,-21-21 0,0 21 15,0-1-15,-21 22 32,0 22-32,0-1 0,21 21 0,-22-21 15,22 22-15,-21-22 16,21 21-16,-21 0 0,21-20 0,0 20 15,0-21-15,0 21 0,0-20 0,21-1 16,0 0-16,1-21 0,-1 21 16,0-21-16,0 0 0,0 0 0,0 0 15,22 0-15,-22 0 0,0 0 16,21-21-16,1 0 0,-22 0 0,21-1 16,-21-20-16,1 0 0,20 21 0,-21-43 15</inkml:trace>
  <inkml:trace contextRef="#ctx0" brushRef="#br0" timeOffset="61966.87">12996 11684 0,'0'-63'0,"0"126"0,0-169 0,0 64 16,0 0-16,0-1 16,0 1-16,0 21 0,0 0 0,0-1 15,-21 22 1,21 22-16,-21-1 0,21 0 0,-21 21 16,21-21-16,-21 22 0,21-1 0,0 22 15,0-22-15,0 0 0,-22 1 16,22 20-16,0-21 0,-21 1 0,21 20 15,0-20-15,0-1 0,-21 0 16,21 1-16,0-1 0,0-21 0,0 0 16,0 0-16,0 1 0,0-1 0,21-21 15,0 0 1,1 0-16,-1-21 16,0-1-16,0 1 0,0 0 0,-21 0 15,21-21-15,1 20 0,-1-20 16,0 0-16,0 21 0,0-22 0,-21 22 15,21 0-15,1-21 0,-1 20 16,-21 1-16,0 42 31,0 1-31,0-1 0,0 0 16,-21 0-16,21 21 0,-22-20 16,22-1-16,0 21 0,0-21 0,0 0 15,0 22-15,0-22 0,0 0 16,0 0-16,0 0 0,22-21 15,-1 22-15,0-22 0,21 0 16,-21 0-16,22 0 0,-22 0 16,21-22-16,-21 22 0,22-21 0,-22 0 15,21 0-15,-21 0 0,1 0 0,-1-22 16,0 22-16,0 0 0,-21-21 16,0 20-16,21-20 0,-21 21 0,0 0 15,0 0-15,0-1 0,0 1 16,0 0-16,0 42 31,0 0-31,-21 1 16,21-1-16,0 0 0,0 21 0,0-21 15,-21 1-15,21 20 0,0-21 0,0 0 16,0 0-16,0 1 0,0-1 16,21-21-16,-21 21 0,21-21 15,0 0-15,1 0 0,-1 0 16,0 0-16,21-21 0,-21 0 0,1 21 15,-1-22-15,21 1 0,-21 0 0,0 0 16,1 0-16,-1-22 0,0 22 16,0 0-16,0 0 0,-21-21 0,0 20 15,0 1-15,0 0 0,0 0 16,0 0-16,0 0 0,0-1 16,-21 22-16,0 0 15,0 0-15,21 22 0,-21-1 0,21 0 16,-22 0-16,22 21 0,-21-20 15,21 20-15,0 0 0,0-21 0,0 22 16,0-22-16,0 0 0,0 21 16,0-20-16,0-1 0,0 0 15,21 0-15,1-21 0,-1 0 0,0 0 16,0 0-16,0 0 0,0 0 16,22 0-16,-22 0 0,21-21 15,1 0-15,-1 21 0</inkml:trace>
  <inkml:trace contextRef="#ctx0" brushRef="#br0" timeOffset="62939.74">14711 11748 0,'21'-22'0,"-42"44"0,42-65 0,0 22 0,-21 0 16,0 0-16,0 0 0,0-1 16,0 1-16,-21 21 15,0 0 1,0 21-16,-1 1 15,1-1-15,0 0 0,0 0 0,21 21 16,-21-20-16,0 20 0,-1 0 16,22 1-16,0-22 0,-21 21 15,21 0-15,0 1 0,0-22 0,0 0 16,0 21-16,21-20 0,1-1 16,-1-21-16,0 21 0,0 0 0,0-21 15,0 0-15,22 0 0,-22 0 0,0 0 16,21 0-16,-20-21 0,-1 0 15,21 0-15,-21-1 0,0 1 0,22-21 16,-22 0-16,0 20 0,21-20 0,-20 0 16,-1-1-16,0-20 0,0 21 15,0-1-15,-21-20 0,0 20 16,21 1-16,-21-21 0,0 41 16,0-20-16,0 21 0,0 0 0,-21 42 31,21 21-31,-21-21 15,21 22-15,-21-22 0,0 21 0,21 1 16,-21-1-16,21 0 0,0-21 0,0 22 16,0-1-16,-22 0 0,22 1 15,0-22-15,0 21 0,0 1 0,0-22 16,0 0-16,0 0 0,0 0 16,0 0-16,0 1 0,0-44 46,0 1-46,22 0 0,-22 0 0,21 0 16,0 0-16,-21-22 0,21 22 0,0-21 16,0 21-16,1-1 0,-1-20 15,0 21-15,-21 0 0,21 0 0,0 21 16,-21-22-16,21 22 16,-21 22-1,0-1-15,0 0 16,0 0-16,0 0 0,22 0 15,-22 1-15,0-1 0,0 0 0,21 0 16,0 0-16,0 0 0,0-21 16,0 22-16,22-22 0,-22 0 15,21 0-15,-21 0 0,22 0 0,-1 0 16,-21 0-16,22 0 0,-22 0 16,21-22-16,-21 22 0,0-21 0,22 0 15,-22 0-15,0 0 0,0-22 0,0 22 16,-21 0-16,0 0 0,22-21 15,-22 20-15,0 1 0,0 0 0,0 0 16,-22 21 0,1 0-16,21 21 15,-21 0-15,0 0 0,21 1 0,-21-1 16,0 0-16,21 21 16,-22-21-16,22 1 0,0 20 0,0-21 15,0 0-15,0 0 0,0 1 0,0-1 16,0 0-16,0 0 0,22-21 15,-1 0-15,0 0 0,0 0 16,0 0-16,0 0 0,1 0 16,20 0-16,-21-21 0,0 21 0,22-21 15,-22 0-15,21 21 0,-21-22 0,22 1 16,-1-21-16</inkml:trace>
  <inkml:trace contextRef="#ctx0" brushRef="#br0" timeOffset="63805.44">16425 11726 0,'0'0'16,"21"-21"-16,-21 0 0,0 0 15,0 0 1,-21 21 0,0 0-16,0 0 0,0 21 15,0 0-15,-1-21 0,22 21 16,-21 0-16,21 1 0,0 20 16,0-21-16,0 0 0,0 0 0,0 1 15,0-1-15,0 21 0,0-21 0,0 0 16,0 1-16,0-1 0,21 0 15,1 0-15,-1-21 16,0 0-16,21 0 0,-21 0 16,1 0-16,20 0 0,-21 0 0,0 0 15,0 0-15,22-21 0,-22 0 0,0 0 16,0-1-16,0 1 0,1-21 16,-22 21-16,21-22 0,0 1 0,0 0 15,-21-1-15,21-20 0,0 21 16,-21-22-16,22 22 0,-1-1 0,-21-20 15,0 21-15,0 20 0,21-20 0,-21 21 16,0 0-16,0 0 0,0 42 31,0 0-15,-21 21-16,21 1 0,-21-22 16,-1 21-16,1 0 0,21 1 15,-21-1-15,0 0 0,0 1 0,21-22 16,-21 21-16,21 1 0,-22-22 0,22 0 15,0 0-15,-21 0 0,21 0 16,-21 1-16,21-1 0,0 0 16,-21-21-1,21-21 1,0 0-16,0-1 16,0 1-16,21 0 0,0 0 15,0 0-15,1 0 0,-1-1 16,0 1-16,0 21 0,21-21 0,-20 0 15,-1 0-15,21 0 0,-21-1 16,0 22-16,1 0 0,-1 0 0,0 0 16,0 0-16,-21 22 31,0-1-31,-21-21 16,0 21-16,0-21 15,-1 0-15,1 0 0,0 0 0,0 0 16,0 0-16,0 0 0,-1 21 0,1-21 15,0 0 1,21 21 0,-21-21-16,21 21 0,0 1 15,0-1-15,0 0 16,21 0-16,0 0 0,-21 0 16,0 1-16,21-1 0,-21 0 15,22 0-15,-22 0 0,0 0 0,0 1 16,0-1-16,0 0 15,0 0 1,0-42 15</inkml:trace>
  <inkml:trace contextRef="#ctx0" brushRef="#br0" timeOffset="63998.94">17081 12044 0,'0'21'47,"-21"-21"15,0 0-62</inkml:trace>
  <inkml:trace contextRef="#ctx0" brushRef="#br1" timeOffset="70475.77">8742 2540 0,'0'0'16,"0"-106"0,0 85-1,0 0-15,0 0 0,0 0 16,-21 21 15,21 21-31,0 0 0,0 0 16,0 0-16,-22 22 15,22-1-15,-21 0 0,21 1 0,0-1 16,0 21-16,0-20 0,-21-1 16,21 0-16,0 1 0,0-1 0,0-21 15,0 22-15,0-22 0,0 21 0,0-21 16,21 0-16,0-21 0,1 22 15,-1-22-15,21 0 0,-21 0 0,22 0 16,-22 0-16,21 0 0,0-22 16,-20 22-16,20-21 0,0 0 15,-21 0-15,22 0 0,-1 0 0,-21-22 16,0 22-16,1-21 0,-1-1 16,0 1-16,0 0 0,-21-1 0,21 1 15,-21 0-15,0-22 0,0 22 16,0 21-16,0-22 0,0 22 0,0 0 15,0 0-15,0 0 0,-21 21 32,0 0-17,21 21-15,0 0 0,0 0 16,0 0-16,0 1 0,0-1 16,0 0-16,0 0 0,0 0 15,0 0-15</inkml:trace>
  <inkml:trace contextRef="#ctx0" brushRef="#br1" timeOffset="70911.99">9673 2646 0,'0'0'0,"0"-21"16,21 21-16,-21-21 0,0-1 15,21 1-15,-21 0 16,0 0-1,-21 21 1,0 0 0,0 0-16,0 21 0,0 0 15,-1 0-15,22 1 0,-21-1 0,0 0 16,0 0-16,0 0 0,21 0 16,0 1-16,0 20 0,0-21 15,0 0-15,0 0 0,21 1 16,0-22-16,0 21 0,0-21 0,1 0 15,20 21-15,-21-21 0,0 0 0,0 21 16,1-21-16,-1 0 0,-21 21 16,0 0-1,-21 1-15,-1-22 0,1 0 16,-21 0-16,21 21 0,-22-21 16,22 0-16,0 0 0,-21 0 0,21 21 15,-1-21-15,1 0 0,0 0 16,0 0-16,0 0 0,42-21 31,0 0-15,0 21-16,0-22 0,1 1 0</inkml:trace>
  <inkml:trace contextRef="#ctx0" brushRef="#br1" timeOffset="71298.87">10033 2794 0,'21'0'16,"0"0"-16,0 0 15,1 0-15,-1 0 0,0-21 16,0 21-16,0-21 0,0 0 0,1-1 16,-1 22-16,0-21 0,0 0 15,0 0-15,0 0 0,-21 0 16,0-1-16,0 1 0,0 0 15,0 0-15,-21 21 16,0 0-16,0 0 16,0 0-16,-22 21 0,22 0 15,0 0-15,-21 1 0,21-1 0,-22 21 16,22-21-16,-21 22 0,21-22 16,-1 0-16,1 21 0,21-21 0,0 1 15,0-1-15,0 0 0,0 0 16,0 0-16,21-21 0,-21 21 0,22 1 15,20-22-15,-21 0 0,0 0 0,22 0 16,-1 0-16,-21 0 0,21 0 16,1 0-16,-1 0 0,0 0 0,22-22 15,-22 22-15,22-21 0</inkml:trace>
  <inkml:trace contextRef="#ctx0" brushRef="#br1" timeOffset="71812.75">11049 2646 0,'0'-42'15,"0"84"-15,0-106 0,0 22 0,0 21 16,0-21-16,-21 20 0,0 1 0,-1 0 16,1 0-16,0 0 0,0 21 0,0 0 15,0 0-15,-1 0 0,-20 0 16,21 21-16,0 0 0,0 21 0,-1-20 16,1 20-16,0 0 0,0 1 15,0-22-15,0 21 0,-1 0 16,22 1-16,0-22 0,0 21 0,0-21 15,0 1-15,0-1 0,0 0 16,0 0-16,22 0 16,-1-21-16,0 0 0,0 0 15,21 0-15,-20 0 0,-1-21 0,21 21 16,-21-21-16,22 0 0,-22 0 0,21-1 16,-21-20-16,0 21 0,1-21 15,20-1-15,-21-20 0,0 20 0,-21 1 16,21-21-16,-21 20 0,22-20 15,-22 20-15,21 1 0,-21 0 0,0 21 16,0-22-16,0 22 16,0 0-16,0 0 0,0 42 15,-21 0 1,-1 0-16,1 0 0,21 22 16,0-1-16,-21 0 0,0 64 15,0-42-15,0-22 0,21 22 16,0-22-16,0 0 0,0 1 0,0-22 15,0 21-15,0-21 0,0 0 16,0 1-16,0-1 0,21 0 0,0-21 16,0 0-16,21 0 0,-20 0 15,-1 0-15,21 0 0,0-21 16,1 0-16</inkml:trace>
  <inkml:trace contextRef="#ctx0" brushRef="#br1" timeOffset="72087.06">12404 2117 0,'0'0'0,"0"-21"16,-22 42 0,1 0-16,0 0 15,21 0-15,0 22 0,-21-1 16,0 0-16,21 1 0,0-1 15,-21 0-15,-1 1 0,1-1 16,21 0-16,-21-21 0,21 22 0,0-1 16,0-21-16,0 0 0,0 1 0,0-1 15,0 0-15,0 0 16,21-21 0,-21-21-16,21 21 15</inkml:trace>
  <inkml:trace contextRef="#ctx0" brushRef="#br1" timeOffset="72595.52">12044 2498 0,'-21'0'0,"42"0"0,-64 0 16,65 0 0,-1 0-16,0 0 15,21-21-15,1 21 0,-1 0 16,0-22-16,1 1 0,20 21 0,-21-21 15,1 21-15,-1-21 0,0 0 16,1 21-16,-1-21 0,-21 21 0,0-22 16,22 22-16,-22-21 0,0 21 15,-42 21 17,0 1-17,0-1-15,21 21 0,-22 0 0,1-20 16,0 20-16,0 0 0,0-21 15,21 22-15,-21-1 0,21-21 0,0 22 16,0-22-16,0 0 0,0 0 0,21 0 16,0-21-16,0 21 0,0-21 15,0 0-15,1 0 0,20 0 0,-21 0 16,21 0-16,-20-21 0,20 21 16,-21-21-16,21 0 0,-20 0 0,20 0 15,-21-1-15,0-20 0,0 21 16,-21-21-16,0-1 0,0 1 15,0 0-15,0-1 0,0 22 0,0-21 16,-21 21-16,21-1 0,-21 22 16,0-21-16,0 21 0,0 0 0,-1 0 15,1 0-15,0 0 0,0 0 0,0 0 16,0 21-16,-1 1 0,1-1 16,0-21-16,0 21 0,0 0 15</inkml:trace>
  <inkml:trace contextRef="#ctx0" brushRef="#br1" timeOffset="73239.17">13864 2138 0,'0'0'0,"0"-106"32,0 85-17,0 0-15,0 42 32,0 0-32,21 0 0,0 0 15,-21 22-15,22-22 0,-22 21 0,21-21 16,0 22-16,-21-1 0,0 0 15,0 1-15,0-1 0,21-21 0,-21 22 16,0-1-16,0-21 16,0 0-16,0 0 0,0 1 0,0-1 0,0 0 15,21-21-15,-21-21 32,21 21-17,-21-43-15,22 22 0,-22 0 16,21-21-16,0 21 0,0-22 0</inkml:trace>
  <inkml:trace contextRef="#ctx0" brushRef="#br1" timeOffset="73491.77">14520 1969 0,'0'0'0,"0"-22"0,0 44 31,-21-22-31,21 21 0,-21 0 16,0 21-16,0-21 0,-1 1 0,1 20 15,0 0-15,0-21 0,0 22 16,0-1-16,-1 0 0,1-20 0,0 20 16,0 0-16,21-21 0,0 22 15,0-22-15,-21 21 0,21-21 16,0 1-16,0-1 16,21-21-1,0 0-15,0 0 0,0-21 16,1-1-16,-1 22 0,21-21 15</inkml:trace>
  <inkml:trace contextRef="#ctx0" brushRef="#br1" timeOffset="73868.85">14753 2286 0,'21'0'62,"0"-21"-62,22 21 16,-22-21-16,0 21 0,0-21 15,0 21-15,1-22 0,-1 22 0,0-21 16,0 21-16,-21-21 0,0 0 16,-21 21-1,0 0-15,0 0 16,-1 0-16,1 21 0,0-21 15,0 21-15,0 0 0,0 1 0,21-1 16,-22 21-16,1-21 0,21 0 16,-21 1-16,21 20 0,0-21 0,0 0 15,0 0-15,0 1 0,0-1 16,0 0-16,21-21 0,0 0 16,1 0-16,20 0 0,-21 0 0,21 0 15,1 0-15,-1 0 0,0 0 16,1-21-16,-1 0 0,0-1 0,1 1 15</inkml:trace>
  <inkml:trace contextRef="#ctx0" brushRef="#br1" timeOffset="74259.73">15388 2244 0,'0'0'0,"-42"-21"16,21-1-16,21 1 0,-22 21 15,22-21-15,0 0 0,0 0 16,0 0-16,22-1 15,-1 22-15,0-21 0,0 21 16,21 0-16,-20 0 0,20 0 0,0 0 16,-21 0-16,22 0 0,-1 0 15,-21 0-15,0 21 0,22 1 0,-43-1 16,21 0-16,-21 0 0,0 21 0,0-20 16,0-1-16,0 0 0,0 0 15,0 21-15,-21-20 0,0-1 0,-1 0 16,22 0-16,-21 0 0,0 0 15,0-21-15,21 22 0,0-44 32,0 1-32,0 0 15,0 0-15,0 0 0,0 0 16,21-1-16,-21 1 0,21 0 16,0-21-16,1 21 0,-1-1 0,0 1 15,0 0-15,0 0 0,0 0 16,22 0-16,-22-1 0,21 1 0,-21 21 15,22-21-15,-22 0 0,21 21 16</inkml:trace>
  <inkml:trace contextRef="#ctx0" brushRef="#br1" timeOffset="74455.8">16192 2053 0,'0'0'0,"0"21"16,0 1-16,0-1 16,0 0-16,0 0 0,0 0 15,-21-21-15,21 21 0,0 1 0,0-1 16,-21-21-16,21 21 0,-21 0 0,21 0 15,0 0-15,0 1 16,-21-22-16,21 21 16,0-42 15,0-1-31,0 1 16,0 0-16,21 21 0</inkml:trace>
  <inkml:trace contextRef="#ctx0" brushRef="#br1" timeOffset="74627.36">16171 1884 0,'0'0'0,"-21"-21"0,0 21 15,21-21-15,-21 21 16,0 0 0,21 21 15,21 0-31,0-21 15,-21 21-15,21-21 0</inkml:trace>
  <inkml:trace contextRef="#ctx0" brushRef="#br1" timeOffset="76047">16531 2307 0,'0'0'0,"21"0"32,0 0-32,1-21 15,-1 0-15,21 21 0,-21-21 16,0 0-16,22 21 0,-22-22 16,0 1-16,21 0 0,-20 0 15,-1 0-15,0-22 0,0 22 0,0 0 16,-21-21-16,0-1 0,0 22 15,0-21-15,0 21 0,0 0 0,0-1 16,0 1-16,0 0 0,-21 21 31,0 21-31,21 0 0,0 1 16,-21-1-16,0 21 0,21-21 16,-22 22-16,22-1 0,-21 0 0,21 1 0,-21-1 15,0 0-15,0 1 0,21 20 16,-21-21-16,-1 22 0,1-1 15,0 1-15,0-1 0,0 1 16,0-1-16,-1 1 0,1-1 0,0 1 16,0-22-16,0 22 0,0-1 0,-1 1 15,1-22-15,0 22 0,21-22 16,0 0-16,-21 1 0,21-22 0,0 21 16,0-21-16,21-21 0,0 0 15,0 0-15,22-21 0,-22 0 16,21 0-16,1 0 0,-1-1 0,-21-20 15,21 21-15,1-21 0,-1-1 16,0 22-16,-20-21 0,20-1 16,-21 1-16,0 0 0,0-1 0,-21 1 15,0 0-15,0-1 0,0 1 16,0-21-16,-21 20 0,0 1 0,0 21 16,0-22-16,-22 1 0,22 21 15,0 0-15,-21 0 0,21-1 0,-1 22 16,22-21-16,-21 21 15,21-21-15,21 21 16,1 0-16,-1 0 16,0 0-16,0-21 0,21 21 0,-20 0 15,20 0-15,-21-21 0,21 0 0,1 21 16,-1-22-16,-21 22 16,22-21-16,-1 0 0,0 0 0,1 0 15,-1 0-15,0-1 0,-21 1 16,22 21-16,-22-21 0,0 0 0,0 21 15,-21-21-15,21 21 0,-21 21 47,0 0-31,0 0-16,0 0 0,0 1 16,0-1-16,0 0 0,0 0 15,0 0 1,0 0-16,22-21 0,-1 0 15,0 0-15,0 0 0,0 0 16,0 0-16,22 0 0,-22 0 0,0-21 16,0 21-16,0-21 0,1 21 15,-1-21-15,0 0 0,0 0 0,0 21 16,-21-22-16,21 1 0,1 0 0,-22 0 16,21 0-16,-21 0 15,0-1-15,0 44 47,0-1-47,0 21 16,0-21-16,0 0 0,0 1 15,0 20-15,-21-21 0,21 21 16,-22 1-16,22-1 0,0 0 0,0 22 16,-21-22-16,21 1 0,0 20 0,-21-21 15,21 22-15,0-22 0,0 22 16,-21-22-16,21 22 0,-21-1 0,21-21 15,-21 22-15,21-1 0,-22-20 16,22 20-16,0-20 0,0 20 0,0-21 16,0 1-16,-21-1 0,21 0 0,0 1 15,-21-22-15,21 21 0,0-21 16,0 1-16,0-1 0,0 0 0,-21-21 31,0-21-15,21 0-1,0-22-15,0 22 0,-21-21 0,21 21 16,-22-43-16,1 22 0,21-1 16,0-20-16,-21-1 0,21 1 0,0 21 15,0-22-15,0 1 0,0-1 16,0 22-16,0-22 0,0 22 0,21-22 16,0 22-16,1 0 0,-1 21 15,0-22-15,0 1 0,0 21 16,0 0-16,1-1 0,-1 1 0,0 21 15,-21-21-15,21 0 16,-21 0 0,-21 21-1,0-21-15</inkml:trace>
  <inkml:trace contextRef="#ctx0" brushRef="#br1" timeOffset="76908.07">19367 2096 0,'0'0'0,"0"-22"0,22 1 16,-1 0-16,-21 0 16,0 0-16,21 0 15,-21-1-15,21 1 0,-21 0 16,0 42-1,0 0 1,-21 1-16,0-1 0,21 21 0,-21 0 16,21-20-16,0 20 0,-22 0 15,1 1-15,21-1 0,-21 0 0,21-21 16,0 22-16,0-1 16,0 0-16,-21-20 0,21-1 0,0 21 15,0-21-15,0 0 0,0 1 16,0-44 15,-21 1-15,21 0-16,0 0 0</inkml:trace>
  <inkml:trace contextRef="#ctx0" brushRef="#br1" timeOffset="77543.96">19092 2286 0,'0'0'15,"-21"0"-15,0 0 0,21-21 16,21 21-1,0 0 1,0-21-16,1 21 0,20 0 16,0-21-16,1-1 0,20 22 0,-21-21 15,22 21-15,21-21 0,-22 0 0,1 0 16,-1 0-16,-21-1 0,1 1 16,-1 21-16,0-21 0,1 0 0,-22 0 15,0 0-15,-21-1 0,0-20 16,0 21-16,0 0 0,0 0 0,0-1 15,0 1-15,0 0 16,0 0-16,0 42 16,0 21-1,0-20-15,0 20 0,0-21 16,0 21-16,-21 1 0,21-1 16,-21 0-16,21 1 0,-21-1 0,-1 0 15,22 1-15,0-1 0,-21-21 16,0 22-16,21-1 0,-21-21 0,21 0 15,0 0-15,0 1 0,-21-1 16,21 0-16,0-42 31,0 0-31,0-1 16,0 1-16,0-21 0,0 21 16,21 0-16,0-22 0,0 22 15,0 0-15,1-21 0,-1 20 0,0 1 16,21 0-16,-21 0 0,22 0 15,-22 0-15,21 21 0,-21 0 0,22 0 16,-22 0-16,21 0 0,-21 0 16,1 21-16,-1 0 0,-21 0 0,0 21 15,0-20-15,0-1 0,0 0 16,0 21-16,0-21 0,-21 1 0,21 20 16,-22-21-16,1 0 0,21 0 15,0 1-15,-21-1 0,0 0 16,21 0-16,0-42 31,21 0-15,0 0-16,0-1 0,1 1 15,-1 0-15</inkml:trace>
  <inkml:trace contextRef="#ctx0" brushRef="#br1" timeOffset="77915.61">20637 2265 0,'0'21'32,"22"-21"-1,-1 0-31,0 0 0,0-21 16,21 21-16,-20-21 0,-1 21 15,21-21-15,-21 21 0,0-22 0,1 1 16,-1 21-16,0-21 0,-21 0 15,0 0-15,-21 21 32,0 0-32,-1 0 0,1 0 0,0 0 15,-21 21-15,21 0 0,-1 0 16,1 0-16,0 1 0,0-1 16,0 21-16,21-21 0,0 0 0,0 1 15,0-1-15,0 0 0,0 0 16,21 21-16,0-20 0,0-22 15,0 0-15,1 0 0,20 0 16,-21 0-16,21 0 0,1 0 0,-1 0 16,-21-22-16,22 22 0,-1-21 15</inkml:trace>
  <inkml:trace contextRef="#ctx0" brushRef="#br1" timeOffset="78207.96">22267 1926 0,'0'0'0,"0"-21"0,0 42 47,0 0-47,0 1 0,0 20 15,0-21-15,-21 21 0,0 1 16,0-1-16,21-21 0,0 22 0,-21-1 15,-1 0-15,22-21 0,-21 22 16,21-1-16,-21-21 0,21 0 16,0 22-16,0-22 0,0 0 0,0 0 15,0-42 17,0 0-32,0 0 0</inkml:trace>
  <inkml:trace contextRef="#ctx0" brushRef="#br1" timeOffset="78639.48">22161 2159 0,'0'0'0,"0"-21"0,0-21 0,22-1 16,-22 1-16,21 21 0,0 0 15,-21-22-15,21 22 0,0 0 16,0 0-16,1 0 0,-1-1 16,0 22-16,21-21 0,-21 21 0,22 0 15,-22 0-15,21 0 0,-21 0 16,22 0-16,-22 21 0,0-21 0,0 43 15,-21-22-15,0 0 0,0 0 16,0 0-16,0 1 0,-21-1 0,0 0 16,0 0-16,-22 0 0,1-21 0,21 21 15,-21 1-15,-1-22 0,22 0 16,-21 21-16,21-21 0,-1 0 16,1 0-16,0 0 0,21 21 62,21 0-62,0 0 0,-21 0 0,22 1 16,-22-1-16,21 0 0,0 0 15,-21 0-15,0 0 0,21 1 0,0-1 16,-21 0-16,0 0 0,21 0 16,-21 0-16,22 1 0,-1-22 15,0 0 1,0 0-16,0 0 0,0 0 15,1-22-15,-1 1 0,0 0 16,0 0-16</inkml:trace>
  <inkml:trace contextRef="#ctx0" brushRef="#br1" timeOffset="79291.53">22923 2159 0,'22'0'47,"-1"0"-47,0 0 0,0-21 16,0 0-16,0 21 0,1 0 15,-1-21-15,0-1 16,0 1-16,-21 0 16,0 0-16,0 0 15,-21 21 16,0 0-31,0 21 0,-1 0 0,1 0 16,0 0-16,0 1 0,0-1 16,0 0-16,-1 0 0,1 21 0,0-42 15,21 22-15,0-1 0,0 0 0,0 0 16,0 0-16,0 0 16,0 1-16,21-22 15,0 0-15,1 0 16,-1 0-16,21 0 0,-21 0 0,0 0 15,22-22-15,-22 1 0,21 21 16,-21-21-16,22 0 0,-1 0 0,-21 0 16,22-1-16,-22 1 0,0 0 0,21 0 15,-21 0-15,-21-22 0,22 22 16,-22 0-16,0 0 0,-22 21 31,1 0-31,0 0 0,21 21 16,-21 0-16,21 0 0,0 1 15,-21-1-15,21 0 0,0 0 0,0 0 16,0 0-16,0 1 16,21-1-16,-21 0 0,21-21 15,-21 21-15,0 0 0,0 0 16,-21-21 0,0 0-1,0 0-15,-22 0 16,1 0-16,21 0 0,0 0 15,-1 0-15,22-21 32,22 21-17</inkml:trace>
  <inkml:trace contextRef="#ctx0" brushRef="#br1" timeOffset="79666.77">23728 2032 0,'0'-85'31,"0"107"1,0 20-17,0-21-15,0 0 16,-21 22-16,21-1 0,0-21 0,0 21 15,0 1-15,-22 20 0,22-20 0,-21-1 16,0 21-16,21 1 0,-21-22 16,0 22-16,0-1 0,21 1 0,-22-22 15,1 22-15,0-1 0,0-21 16,0 22-16,0-22 0,-1 22 0,1-22 16,0 22-16,0-22 0,0 0 0,21 1 15,0-1-15,0 0 0,0-21 16,0 1-16,0-1 0,21-21 31,0 0-31,0-21 0,0-22 16,1 22-16,-1-21 0,0-1 0,21 1 15,-21 0-15</inkml:trace>
  <inkml:trace contextRef="#ctx0" brushRef="#br1" timeOffset="80030.89">23812 2096 0,'0'0'16,"0"-22"-16,0 1 0,0 0 0,0 0 15,0 0-15,0 0 16,22-1 0,-1 22-16,0-21 0,0 21 15,21 0-15,-20 0 0,20 0 0,-21 0 16,21 0-16,-20 0 0,-1 0 15,0 21-15,0 1 0,-21-1 0,0 0 16,0 0-16,0 0 0,0 22 16,0-22-16,-21 0 0,0 0 0,-22 0 15,22 0-15,-21 1 0,0-1 16,-1 0-16,1-21 0,0 21 0,-1-21 16,1 0-16,21 21 0,0-21 0,-1 0 15,1 0 1,64 0-1,-22 0 1,0 0-16,21 0 0,-21-21 0,22 0 16,-1 21-16,0-21 0</inkml:trace>
  <inkml:trace contextRef="#ctx0" brushRef="#br1" timeOffset="80779">24405 2032 0,'0'0'0,"21"-21"16,-21-21-1,-21 42 1,0 0-16,0 0 0,0 0 16,-1 21-16,-20 0 15,21 0-15,0 0 0,0 0 0,21 22 16,-22-22-16,1 0 0,21 0 16,0 0-16,0 1 0,0-1 0,0 0 15,0 0-15,0 0 16,21 0-16,1-21 0,-1 22 15,0-22-15,0 0 0,0 0 0,0 0 16,1 0-16,-1-22 16,-21 1-16,0 0 0,21 21 15,-21-21-15,0 0 0,0 0 16,0-22-16,0 22 0,0 0 16,0 0-16,21 0 0,-21-1 15,0 1-15,21 0 0,-21 0 0,0 0 16,21 0-16,1-1 0,-1 22 0,-21-21 15,21 21-15,0 0 0,0 0 16,0 0-16,1 0 0,-1 0 0,0 21 16,0 1-16,0-1 15,0 0-15,-21 0 0,0 21 0,22-20 16,-22-1-16,21 21 16,-21-21-16,0 0 0,0 1 0,0-1 0,0 0 15,0 0-15,-21-21 0,21 21 16,-22 0-16,1-21 15,0 0 1,0 0 0,21-21-1,0 0-15,0 0 0,21 0 16,0 0-16,0-22 0,1 22 16,-1 0-16,0 0 0,0-22 15,21 22-15,1-21 0,-1 21 0,0 0 16,-20-1-16,20 22 0,0 0 15,-21 0-15,22 0 0,-22 0 0,0 22 16,-21-1-16,0 21 0,0-21 16,0 22-16,0-22 0,0 21 15,-21-21-15,21 0 0,-21 1 0,0-1 16,-1 0-16,1 0 0,0 0 16,0-21-16,0 21 0,0-21 0,21 22 15,-22-22-15,44-22 47,-1 22-47,-21-21 16,21 0-16</inkml:trace>
  <inkml:trace contextRef="#ctx0" brushRef="#br1" timeOffset="81171.78">25485 2032 0,'0'0'0,"0"-21"0,21 21 0,-21-21 15,21 21-15,-21-21 16,0-1-16,0 1 16,-21 21-1,0 0-15,-1 0 0,1 0 0,0 0 16,0 21-16,0 1 0,0-22 16,-1 21-16,1 0 0,0 0 0,21 0 15,-21 0-15,21 1 16,0-1-16,0 0 0,0 0 0,0 0 15,21 0-15,0-21 0,0 22 16,1-1-16,-1-21 0,0 21 16,0-21-16,0 21 0,0 0 15,-21 0 1,-21-21 0,0 22-1,0-22-15,0 0 0,-22 0 16,22 0-16,0 0 0,0 0 15,0 0-15,0 0 0,-1 0 0,22-22 16,0 1 0,0 0-16,22 0 15</inkml:trace>
  <inkml:trace contextRef="#ctx0" brushRef="#br1" timeOffset="81519.78">25675 2159 0,'0'0'0,"21"0"16,0 0-16,1-21 0,-1 21 15,0-21 1,0 21-16,0-21 0,0-1 0,1 22 16,-1-21-16,0 0 0,0 0 15,-21 0-15,21 0 0,-21-1 0,21 22 16,-21-21-16,0 0 0,-21 21 15,0 0 1,-21 0-16,21 21 0,-1 0 0,1 1 16,-21-1-16,21 0 0,0 21 15,-1-21-15,1 1 0,0-1 0,0 21 16,21-21-16,0 0 0,0 1 16,0-1-16,0 0 0,0 0 0,0 0 15,21-21 1,0 0-16,0 0 0,1 0 0,-1 0 15,21 0-15,-21 0 0,0-21 0,1 21 16,-1-21-16,0 0 0</inkml:trace>
  <inkml:trace contextRef="#ctx0" brushRef="#br1" timeOffset="82283">27263 1778 0,'0'-21'0,"21"-64"16,0 64-1,0 0-15,0 0 0,-21 0 0,21-1 16,1 1-16,-1 0 0,-21 0 16,0 0-16,0 0 0,0-1 15,0 1-15,-21 21 16,-1 0-16,-20 0 0,0 0 15,-1 0-15,1 0 0,0 0 0,-1 0 16,1 0-16,21 0 0,-21 21 16,20 1-16,1-1 0,21 0 15,0 0-15,0 21 0,0-20 16,21-1-16,22 21 0,-22-21 0,21 22 16,-21-1-16,22-21 0,-1 21 15,-21-20-15,22 20 0,-22-21 0,0 21 16,0-20-16,-21-1 15,0 0-15,0 0 0,0 0 0,-21 0 0,0 1 16,-22-1-16,1 0 16,0-21-16,-22 0 0,22 0 0,-22 0 15,22 0-15,0 0 0,-1 0 16,1-21-16,21 21 0,0-21 0,-22-1 16,43 1-16,-21 0 0,21 0 0,0-21 15,0 20-15,0 1 0,0-21 16,0 21-16,0-22 0,21 22 0,1 0 15,20 0-15,-21-21 0,21 20 16,1 1-16,-1 0 0,0 0 16,22 0-16,-22 0 0</inkml:trace>
  <inkml:trace contextRef="#ctx0" brushRef="#br1" timeOffset="82520">27813 1355 0,'21'0'16,"-42"0"-16,42 21 31,-42-21-31,21 42 16,-21-21-16,0 1 0,-1 20 0,22 0 15,-21 1-15,0-1 0,21 0 16,-21 1-16,0-1 0,0 0 0,21 1 16,0-1-16,0-21 0,-22 21 15,22-20-15,0-1 0,0 0 0,0 0 16,0 0-16,22-21 15,-1 0 1,-21-21-16</inkml:trace>
  <inkml:trace contextRef="#ctx0" brushRef="#br1" timeOffset="82699.75">27580 1778 0,'0'0'0,"-21"-21"15,21 0 1,21 21-16,0 0 0,0 0 0,22-21 16,-22 21-16,21-22 0,1 22 15,-1 0-15,0 0 0,1 0 0,20 0 16,-21 0-16,-20 0 0,20 0 16,0 0-16</inkml:trace>
  <inkml:trace contextRef="#ctx0" brushRef="#br1" timeOffset="83272.21">28406 1926 0,'0'0'0,"63"-21"31,-42 0-31,-21 0 16,21 0-16,-21-1 0,0 1 0,0 0 15,0-21-15,0 21 0,0-1 16,0-20-16,0 21 0,0-21 0,0 20 15,0 1-15,0 0 0,-21 0 16,0 21-16,0 0 0,0 0 0,-22 0 16,22 0-16,-21 21 0,0 0 15,-1 0-15,1 22 0,0-1 0,-1 0 16,1 1-16,21-1 0,0 0 16,-1 1-16,22-1 0,0-21 0,0 22 15,0-22-15,22 0 16,-1 0-16,21-21 0,-21 0 0,0 21 15,22-21-15,-22 0 0,21 0 16,-21 0-16,22-21 0,-22 0 0,0 0 16,0 0-16,22-1 0,-22 1 15,0 0-15,0-21 0,-21 21 0,42-64 16,-42 43-16,22 20 16,-22-20-16,0 21 0,0-21 0,0 20 15,0 1-15,0 42 31,0 1-31,0-1 0,0 0 16,-22 21-16,22 1 0,-21-22 16,21 21-16,0 0 0,-21-20 15,21 20-15,0-21 0,0 0 0,0 0 16,0 1-16,0-1 0,0 0 16,21-21-16,0 0 15,1 0-15,-1 0 0,0-21 0,0 0 16,0 21-16,0-43 0,1 22 15,-1 0-15,0-21 0,0-1 0,0 1 16,0 0-16,1-1 0</inkml:trace>
  <inkml:trace contextRef="#ctx0" brushRef="#br1" timeOffset="84155.99">28871 1397 0,'43'-106'16,"-43"64"-16,-43 232 0,43-232 0,43-127 16,-43 148-16,0 42 31,-22 0-31,1 0 0,21 21 15,-21-20-15,0 20 0,0 0 0,21 1 16,-21-1-16,-1 0 0,22 1 16,0-1-16,0 21 0,-21-20 0,21-1 15,0-21-15,0 22 0,0-1 16,0-21-16,0 0 0,0 0 0,0 1 16,21-22-1,1 0-15,-1 0 16,0 0-16,0-22 0,0 1 15,0 0-15,22 0 0,-22 0 0,0 0 16,0-22-16,0 1 0,1 0 16,-22 20-16,21-20 0,-21 21 0,21-21 15,-21 20-15,0 1 16,0 42 0,0 1-16,-21-1 15,0 21-15,21-21 0,-22 22 0,22-22 16,-21 21-16,21-21 0,-21 0 15,21 22-15,0-22 0,0 0 0,0 0 16,0 0-16,0 1 16,21-22-1,0 0-15,1 0 16,-1 0-16,0 0 0,0 0 0,0-22 16,0 1-16,1 0 0,-1 0 15,21 0-15,-21 0 0,0-22 16,1 22-16,-1-21 0,21-1 0,-21 22 15,0 0-15,-21 0 0,0 0 0,22 0 16,-22 42 15,-22 21-31,22-21 0,-21 0 16,0 22-16,0-1 0,21-21 16,0 22-16,0-22 0,0 0 15,0 21-15,0-21 0,0 1 0,0-1 16,0 0-16,21-21 15,0 0-15,0 0 0,1 0 16,-1 0-16,21 0 0,-21-21 16,0 21-16,22-21 0,-22-1 0,21 1 15,-21 0-15,22-21 0,-22 21 16,21-22-16,-21 22 0,1-21 16,-1-1-16,0 22 0,0-21 0,-21 21 15,0 0-15,0-1 16,0 1-16,-21 21 0,0 0 15,0 0-15,-1 0 0,1 21 16,21 1-16,-21-1 0,21 0 0,0 0 16,-21 0-16,21 22 0,0-22 15,0 21-15,0-21 0,0 0 0,0 22 16,0-22-16,0 0 0,0 0 16,0 0-16,0 1 0,-21-22 46,21-22-30,-21 1-16,-1 0 0,1 0 16,0 0-16,0 0 0</inkml:trace>
  <inkml:trace contextRef="#ctx0" brushRef="#br1" timeOffset="84362.98">28617 1461 0,'0'0'0,"-21"0"0,0 0 16,42 0 15,0 0-31,0 0 0,22 0 0,-1 0 16,0 0-16,1 0 0,-1 0 15,0 0-15,1 0 0,-1 0 0,0 0 16,1 0-16,-1-22 0</inkml:trace>
  <inkml:trace contextRef="#ctx0" brushRef="#br1" timeOffset="85095.31">30882 1334 0,'0'0'0,"0"-64"31,-21 64-31,21-21 0,-21 21 16,0 0-16,-1 0 0,1 21 16,0 0-16,0 0 0,0 1 15,0-1-15,-22 21 0,1-21 0,0 22 16,20-1-16,-20 0 15,0 1-15,21-1 0,-22 0 0,22 1 0,0-1 16,0 0-16,21 1 16,0-22-16,0 21 0,0-21 0,0 0 15,21 1-15,21-1 0,-21-21 16,22 0-16,-1 21 0,-21-21 0,22 0 16,-1 0-16,0 0 0,1 0 15,-22-21-15,21 0 0,0 21 0,-20-22 16,20 1-16,-21 0 0,21 0 15,-20 0-15,-1-22 0,0 22 0,0-21 16,0 21-16,0-22 0,-21 22 16,0 0-16,0 0 0,0 0 0,-21 21 31,0 21-31,-21 0 0,21 0 16,-1 0-16,1 1 0,0 20 15,0-21-15,0 0 0,21 0 0,0 22 16,0-22-16,0 0 0,0 0 15,0 0-15,21-21 0,0 0 16,0 22-16,0-22 0,1 0 16,-1 0-16,21 0 0,-21 0 0,22 0 15,-22-22-15,21 22 0,-21-21 16,22 0-16,-22 0 0,21 0 0,-21 0 16,0-1-16,-21-20 0,22 0 15,-22 21-15,0-22 0,0 1 16,0 21-16,0 0 0,-22-1 0,1 1 15,0 0-15,-21 21 0,-1 0 16,22 0-16,-21 0 0,0 0 16,-1 0-16,22 21 0,-21 0 0,21 1 15,-1-1-15,1 0 0,0 21 16,0-21-16,21 1 0,0-1 0,0 0 16,0 0-16,21 0 15,0-21-15,22 0 0</inkml:trace>
  <inkml:trace contextRef="#ctx0" brushRef="#br1" timeOffset="85640">31750 1693 0,'0'0'0,"21"-21"0,0 0 0,0 0 16,-21 0-16,0 0 0,0-1 0,0 1 15,0 0-15,0 0 16,-21 21-16,0 0 15,0 0-15,0 21 16,0 0-16,-22 0 0,22 1 0,0 20 16,0-21-16,0 21 0,-1-20 15,1-1-15,0 21 0,21-21 0,0 0 16,0 22-16,0-22 16,0 0-16,0 0 0,21-21 15,0 21-15,1-21 16,-1 0-16,0 0 0,0 0 0,0 0 15,0-21-15,1 21 0,-1-21 16,-21 0-16,21 0 0,0 0 16,0-22-16,-21 1 0,21 0 0,1-1 15,-1 1-15,-21 0 0,21-1 16,0 1-16,0 0 0,-21-1 0,21 22 16,1-21-16,-22-1 0,0 22 15,0 0-15,0 0 0,21 21 16,-42 21-1,21 0-15,-22 22 16,1-22-16,0 21 0,0-21 16,21 22-16,-21-22 0,0 21 15,21 0-15,-22 1 0,22-22 0,0 42 16,0-20-16,0-22 16,0 0-16,0 0 0,0 0 0,0 1 15,22-22 1,-1 0-1,0 0-15,0 0 16,0 0-16,0-22 0</inkml:trace>
  <inkml:trace contextRef="#ctx0" brushRef="#br1" timeOffset="86031.65">32194 1693 0,'0'0'0,"0"-21"31,22 21-31,-1 0 16,0-21-16,0 21 16,0 0-16,0-21 0,1 21 0,-1-21 15,0 21-15,0-21 16,0 21-16,0-22 0,-21 1 0,22 21 16,-22-21-16,21 0 0,-21 0 15,0 0 1,-21 21-16,-1 0 0,-20 0 15,21 0-15,0 21 0,-22 0 16,22 0-16,-21 0 0,21 22 0,-22-22 16,22 21-16,0-21 0,0 22 15,0-22-15,21 21 0,0-21 16,0 0-16,0 1 0,0-1 0,0 0 16,0 0-16,0 0 0,21-21 15,0 0-15,0 21 0,0-21 16,1 0-16,-1 0 0,0 0 15,0 0-15,0 0 0,22 0 0,-22 0 16,0-21-16,0 0 0,0 21 16,0-21-16,1 0 0</inkml:trace>
  <inkml:trace contextRef="#ctx0" brushRef="#br1" timeOffset="86267.39">32491 1969 0,'0'21'16,"-21"-21"0,-1 0-16,1 0 78,0 0-63,0 0-15,0-21 0,21-1 16</inkml:trace>
  <inkml:trace contextRef="#ctx0" brushRef="#br0" timeOffset="100311.75">8001 5249 0,'0'0'0,"-21"0"16,21-21-1,0 0-15,0 0 16,-21 21-16,21-21 15,0 42 17,0 0-17,0 0-15,0 0 0,0 1 0,0-1 16,0 0-16,0 0 0,-22 21 16,22-20-16,-21-1 0,21 21 0,0-21 15,0 0-15,-21 1 0,21 20 16,-21-21-16,21 0 0,-21 0 0,21 1 15,0-1-15,21-42 47,0-1-47,-21 1 0,21 0 16,0 21-16</inkml:trace>
  <inkml:trace contextRef="#ctx0" brushRef="#br0" timeOffset="100774.86">8488 5207 0,'0'0'0,"21"0"0,0-21 15,0 0-15,0 21 0,1-21 0,-1 21 16,-21-22-16,21 1 16,-21 0-16,0 0 15,-21 21-15,0 0 16,-1 0-16,1 0 0,0 0 15,-21 21-15,21 0 0,-1-21 16,22 21-16,-21 1 0,0-1 16,0-21-16,21 21 0,-21 0 0,21 0 15,0 0-15,0 1 16,0-1 0,21-21-16,0 0 0,0 0 0,0 21 15,1-21-15,20 0 0,-21 21 16,0 0-16,22-21 0,-22 21 0,0-21 15,0 22-15,0-22 0,0 21 16,-21 0-16,0 0 16,0 0-16,-21-21 15,-21 21-15,21-21 0,-22 22 16,1-22-16,21 0 0,-21 21 0,-1-21 16,22 0-16,-21 0 0,21 21 15,-22-21-15,22 0 0,0 0 0,0 0 16,0 0-16,-1 0 0,1-21 15,21 0-15,0-1 16,0 1-16,0 0 16</inkml:trace>
  <inkml:trace contextRef="#ctx0" brushRef="#br0" timeOffset="101019.76">8297 4826 0,'0'0'15,"0"-21"-15,-21 21 0,21-21 16,-21 21 0,42 0 30,0 0-30,0 0-16,1 0 0</inkml:trace>
  <inkml:trace contextRef="#ctx0" brushRef="#br0" timeOffset="102539.99">10033 4784 0,'0'0'0,"0"-21"0,0-1 0,0 1 15,0 0-15,-21 42 47,0 0-47,21 1 16,-22-1-16,22 21 0,-21 0 15,0 1-15,21-1 0,-21 0 0,0 1 16,0-1-16,21 0 0,-22 1 16,1-1-16,0 0 0,0-20 0,21 20 15,-21-21-15,0 0 0,-1 0 16,1 1-16,21-1 0,-21 0 0,0-21 15,21 21-15,-21-21 16,0 0-16,-1 0 16,22-21-16,0 0 15,-21 21-15,21-21 0,-21-1 0,21 1 16,0 0-16,0 0 0,0 0 16,0 0-16,-21-22 0,21 22 15,0-21-15,0-1 0,0 22 0,0-21 16,0 21-16,0-22 0,0 22 15,0 0-15,0 0 0,21 0 16,0 21 0,0 0-16,-21 21 15,0 0-15,22 0 0,-1 0 16,-21 22-16,21-22 0,-21 21 0,0 1 16,21-22-16,0 21 0,0-21 15,-21 22-15,22-22 0,-1 0 0,0 0 16,0 0-16,0 0 0,0-21 15,22 22-15,-22-22 0,0 0 0,21 0 16,1 0-16,-22 0 0,21 0 0,1 0 16,-1 0-16,-21 0 0,21-22 15,1 1-15,-22 21 0,0-21 16,21 0-16,-20 0 0,-1-22 0,0 22 16,0 0-16,-21-21 0,0 21 15,21-22-15,-21 22 0,0-21 0,0 21 16,0-1-16,0 1 0,0 0 0,-21 21 31,0 0-31,21 21 16,-21 0-16,0 1 15,21-1-15,0 21 0,-22-21 0,1 0 16,21 22-16,-21-22 0,21 0 0,0 0 16,0 0-16,0 1 0,0-1 15,0 0-15,0 0 0,21-21 16,0 21-16,1-21 0,-1 0 15,0 0-15,0 0 0,0 0 0,0 0 16,22 0-16,-22-21 0,0 21 0,0-21 16,22 0-16,-22 0 0,0-1 15,21 1-15,-21 0 0,1 0 16,-1-21-16,21 20 0,-21-20 0,-21 21 16,21 0-16,-21 0 0,0-1 0,0 1 15,-21 21 1,0 0-16,0 0 15,21 21-15,-21 1 0,0-22 0,21 42 16,-22-21-16,22 0 0,0 0 16,0 1-16,0-1 0,0 0 0,0 0 15,0 0-15,22 0 0,-1 1 0,-21-1 16,21 0-16,0-21 16,-21 21-16,-21-21 46,0 0-46,0-21 16,-1 21-16,1 0 0,21-21 16,-21 21-16,0 0 0,0 0 15,0 0-15,-1 0 0,22 21 32,0 0-32,0 0 15,22 0-15,-1 1 16,0-22-16,0 0 0,0 0 0,0 21 15,1-21-15,-1 0 0,21 0 0,-21 0 16,22 0-16,-22 0 0,21 0 16,0 0-16,-20-21 0,20 21 0,-21-22 15,21 1-15,-20 21 0,-1-21 16,21 0-16,-21 0 0,0 0 16,22-1-16,-22-20 0,-21 21 0,21 0 15,-21-22-15,21 22 0,-21 0 16,0 0-16,0 0 0,-21 21 15,0 0-15,0 0 16,0 21-16,-1 0 0,22 0 16,-21 0-16,21 1 0,-21 20 0,21-21 15,0 0-15,0 0 0,0 1 16,0-1-16,0 0 0,0 0 0,0 0 16,0 0-16,0 1 0,0-1 15,-21-21 1,0 0-16,0 0 15,21-21 1,0-1 0,0 1-16,21 0 0,0 0 15</inkml:trace>
  <inkml:trace contextRef="#ctx0" brushRef="#br0" timeOffset="102815.73">12001 4763 0,'0'0'0,"0"-43"16,-21 43-1,0 21 1,21 1-16,0-1 0,-21 21 16,21 0-16,-21 1 0,0-1 0,21 22 15,0-22-15,-22 0 0,22 1 16,-21-1-16,21 0 0,0 1 0,0-22 15,-21 0-15,21 0 0,0 0 16,0 0-16,0 1 16,21-22-1,0 0-15,1-22 16,-1 1-16,0 0 0</inkml:trace>
  <inkml:trace contextRef="#ctx0" brushRef="#br0" timeOffset="103339.67">12319 4678 0,'0'0'0,"0"-21"0,0 0 16,-21 21-1,21 21 1,-21 0-16,21 0 0,-22 21 16,22 1-16,0-1 0,0 0 0,0 1 15,0 20-15,0-20 16,-21-1-16,21 0 0,0-21 0,0 22 15,-21-22-15,21 21 0,0-21 0,-21 1 16,21-1-16,0 0 16,-21-21-16,21-21 47,0 0-47,0-1 0,0 1 15,0 0-15,0 0 0,0-21 16,21 20-16,0-20 0,0 0 0,0-1 15,1 22-15,20-21 0,-21 21 16,0-22-16,22 22 0,-22 0 0,21 21 16,-21 0-16,0 0 0,1 0 15,-1 21-15,0 0 0,0 1 16,-21-1-16,0 21 0,0 0 0,0 1 16,0-1-16,0 0 0,0-20 15,0 20-15,0-21 0,0 21 0,-21-20 16,0-1-16,21 0 0,-21 0 0,21 0 15,-22 0 1,22-42 31,0 0-47,0 0 16,0 0-16,0 0 0,0-1 15</inkml:trace>
  <inkml:trace contextRef="#ctx0" brushRef="#br0" timeOffset="103655.17">11769 4974 0,'0'0'0,"21"0"47,0 0-47,0 0 0,0 0 16,0 0-16,1 0 0,-1 0 0,0 0 15,0 0-15,0 0 0,0 0 16,1 0-16,-1-21 0,0 21 15,0 0-15,-21-21 16,21 21 0,0 0-16</inkml:trace>
  <inkml:trace contextRef="#ctx0" brushRef="#br0" timeOffset="105451.65">12996 5080 0,'21'0'16,"22"-21"-1,-22 0-15,0 0 0,-21-1 16,0 1-16,21 0 0,-21 0 15,0 0-15,0 0 16,0-1-16,-21 1 0,0 0 16,0 21-16,0 0 0,-1 0 15,1 0-15,0 0 0,0 21 16,0-21-16,0 21 0,-1 1 0,1-1 16,0 0-16,0 21 0,0-21 15,0 1-15,21 20 0,-22-21 16,22 21-16,-21-20 0,21-1 15,0 0-15,0 0 0,0 0 0,0 0 16,0 1-16,0-1 0,21-21 16,1 0-16,-1 21 0,0-21 15,0 0-15,0 0 0,0 0 16,1 0-16,-1 0 0,0-21 16,0 0-16,0 21 0,0-22 15,1 1-15,-1 0 0,0 0 0,0 0 16,-21-22-16,21 22 0,0-21 15,1 21-15,-22 0 0,0-1 0,0 1 16,21 0-16,-21 0 16,0 42-1,-21-21 1,21 21-16,0 22 0,-22-22 16,22 0-16,-21 0 0,21 0 0,0 0 15,0 1-15,0-1 0,0 0 16,0 0-16,0 0 0,21-21 15,1 21-15,-1-21 0,0 0 16,0 0-16,0 0 16,0 0-16,1 0 0,20 0 15,-21-21-15,0 0 16,0 0-16,1 0 0,-1 0 16,-21-1-16,0 1 0,21 0 0,-21 0 15,21 0-15,-21 0 16,0-1-16,0 44 31,0-1-31,-21 0 0,0 0 16,21 0-16,0 0 15,-21 1-15,-1-1 0,22 0 16,-21 0-16,21 0 0,-21-21 0,21 21 16,0 1-1,-21-22-15,21-22 63,0 1-63,0 0 15,0 0-15,0 0 0,0 0 0,0-1 16,21 1-16,-21 0 0,21-21 16,0 21-16,1-22 0,-1 22 0,0-21 15,0 21-15,21-1 0,-20-20 16,-1 21-16,21 21 0,-21-21 0,0 0 15,22 21-15,-22 0 0,0 0 16,0 0 0,-21 21-16,0 0 0,0 0 15,0 0-15,0 22 0,0-22 16,0 21-16,0 0 0,-21-20 0,0 20 16,21-21-16,0 0 0,0 22 0,-21-22 15,21 0-15,0 0 0,-21 0 16,21 0-16,-22-21 0,22 22 15,0-1 17,0-42 46,-21 21 437,21-22-468,-21 22-47,0 0 16,21-21-16,-21 21 16</inkml:trace>
  <inkml:trace contextRef="#ctx0" brushRef="#br0" timeOffset="106431.79">14563 4784 0,'21'0'78,"0"0"-78,-21-21 0,21 21 15,0 0 1,-42 0 15,0 0-15,0 0-16,21 21 15,0 0 1,0 0 0,-21 0-16,-1 0 15,22 1 1</inkml:trace>
  <inkml:trace contextRef="#ctx0" brushRef="#br0" timeOffset="106738.98">14499 5165 0,'0'0'0,"0"63"31,21-63-15,0 0-16,1 0 15,-1 0 1,0 0-16,-21-21 15,0 0 1,-21 21 31,21 21-16</inkml:trace>
  <inkml:trace contextRef="#ctx0" brushRef="#br1" timeOffset="113448.04">15261 4657 0,'21'0'16,"-21"-21"31,0-1 0,0 1-32,0 0 1,0 0-16,0 0 15,0 0 17,0 42-1,0 0-31,0 0 16,0 0-16,0 0 0,-21 1 15,21-1-15,0 21 0,0 0 0,0-20 16,0 20-16,0 0 0,0 1 0,0-1 15,0 0-15,0 1 0,0-1 16,0 0-16,0-21 0,0 1 0,0-1 16,0 0-16,21 0 0,0-21 15,1 0-15,20 0 0,-21 0 0,21 0 16,-20-21-16,20 0 0,0 0 0,1-1 16,-22-20-16,21 21 0,-21-21 15,0-1-15,1 1 0,-1 0 16,0-1-16,0 1 0,-21 0 15,0-1-15,21 22 0,-21-21 0,21 21 16,-21-22-16,0 22 0,0 0 0,0 0 16,0 0-16,0-1 15,0 44 17,0-1-32,0 0 0,0 0 15,-21 0-15,21 0 0,0 22 0,0-22 16,0 0-16,0 21 0,0-20 15,0 20-15,0-21 0,0 21 0,0-20 16,0-1-16,0 0 16,0 0-16,21 0 0,1 0 0,-1-21 15,0 0-15,0 0 0,0 0 16,0 0-16,1 0 0,20 0 16,-21 0-16,0-21 0,22 0 0,-1 0 15,-21-21-15,21 20 0,1-20 16,-22 21-16,21-21 0,-21 20 15,22-20-15,-22 21 0,0-21 0,0 20 16,-21 1-16,0 0 0,0 0 0,0 0 16,-21 21 15,21 21-31,-21 0 0,21 0 16,0 0-16,0 1 0,0-1 0,0 0 15,0 0-15,0 0 0,21 0 16,-21 1-16,21-1 0,0 0 0,1 0 15,-22 0-15,21 0 0,0 1 16,-21-1-16,0 0 0,21 0 0,-21 0 16,0 0-16,0 1 15,-21-22-15,0 0 16,0 0-16,-1 0 0,1 0 0,0 0 16,0 0-16,0 0 15,0-22-15,-22 1 0,22 21 0,0-21 0,0 21 16,21-21-16,-21 0 0,-1 21 15,22 21 17,22 0-17,-1 0-15,0-21 0,0 21 16,0-21-16,0 0 0,1 0 0,20 0 16,-21 0-16,0 0 15,0 0-15,1 0 0,20 0 0,-21 0 16,0-21-16,0 21 0,22-21 15,-22 0-15,0 21 0,0-21 0,22 0 16,-22-1-16,0 1 0,0 0 16,21 0-16,-42-21 0,22 20 15,-1 1-15,-21 0 0,21 0 0,-21 0 16,0 0-16,0-1 0,0 1 16,0 0-16,-21 21 15,0 0 1,-1 21-16,1 0 15,0 1-15,21-1 0,-21 21 0,21-21 16,0 22-16,0-22 0,0 21 16,0-21-16,0 0 0,0 22 0,0-22 15,0 0-15,0 0 0,21 0 0,-21 1 16,21-22-16,0 21 16,1-21-16,-1 0 0,0 0 15,0 0-15,0 0 0,0 0 16,1 0-16,-1 0 15,0 0-15,0 0 16,-21-21-16,21 21 16,0-22-16,1 1 0,-1 21 15,0-21-15,0 0 0,0 21 16,22-21-16,-22 0 0,0-1 0,21 22 16</inkml:trace>
  <inkml:trace contextRef="#ctx0" brushRef="#br1" timeOffset="114114.72">17674 4699 0,'0'0'0,"21"-42"31,-21 21-15,0-1-16,0 1 15,-21 21 1,0 0-16,0 0 15,0 0-15,-1 0 16,1 0-16,0 0 0,-21 0 16,21 0-16,-1 21 0,1 1 15,0-22-15,0 21 0,0 0 16,0 0-16,21 0 0,-22 22 0,22-22 16,-21 0-16,21 0 0,0 21 0,0-20 15,0-1-15,0 0 0,0 0 16,0 0-16,0 0 0,0 1 0,0-1 15,21-21-15,1 0 16,-1 0-16,0 0 0,0 0 16,0 0-16,0 0 0,1-21 15,-1 21-15,0-22 0,0 1 16,-21 0-16,21 0 0,0 0 16,1 0-16,-22-22 0,21 22 15,0-21-15,0-1 0,-21 22 0,21-21 16,0 0-16,-21-1 0,22 22 0,-1-21 15,-21-1-15,0 1 0,0 21 16,21-21-16,-21 20 0,0-20 0,0 21 16,21 0-16,-21 0 0,0-1 15,0 1-15,0 0 0,0 42 32,0 0-32,0 1 0,0 20 0,0-21 15,0 21-15,-21 1 0,21-1 16,-21 0-16,0 1 0,21-1 15,0 0-15,-22 1 0,1-1 0,21 0 16,0-20-16,0 20 0,0-21 16,0 21-16,0-20 0,0-1 0,0 0 15,0 0-15,21-21 0,1 0 16,-1 0-16,0 0 16,0 0-16,0 0 0,0-21 15,1 0-15,-1 0 0,0-1 16,0 1-16,0 0 0</inkml:trace>
  <inkml:trace contextRef="#ctx0" brushRef="#br1" timeOffset="114414.73">18732 4339 0,'0'-21'0,"0"42"0,22-84 0,-1 42 0,-21-1 16,0 1-16,0 0 0,0 0 15,21 21-15,-21 21 32,0 0-32,-21 0 0,21 22 15,0-1-15,-21 0 0,-1-20 0,22 20 0,-21 0 16,0 1-16,21-1 16,0-21-16,0 21 0,-21-20 0,21-1 15,0 21-15,-21-21 0,21 0 16,0 1-16,0-1 0,0 0 0,0 0 15,0 0-15,21-21 16,0 0 0,0-21-16,0 21 0,22-21 0,-22 0 15</inkml:trace>
  <inkml:trace contextRef="#ctx0" brushRef="#br1" timeOffset="114827.74">19135 4466 0,'0'0'0,"21"-21"0,-21 0 15,-21 42 17,21 0-32,-22 0 0,22 1 15,0-1-15,-21 0 0,0 0 0,21 21 16,-21-20-16,21-1 0,0 0 16,0 0-16,0 0 0,0 22 0,0-22 15,0 0-15,0 0 16,21-21-16,0 0 0,22 21 0,-22-21 15,0 0-15,21 0 0,1 0 0,-22-21 16,21 21-16,0-21 16,-20 0-16,20 21 0,0-21 0,-21-1 15,1 1-15,-1 0 0,0-21 16,0 21-16,-21-1 0,0-20 0,0 21 16,0-21-16,0 20 0,0 1 0,-21 0 15,0 0-15,0 0 0,-1 21 16,1 0-16,-42 0 0,42 0 15,-1 0-15,1 21 0,0-21 16,0 21-16,21 0 0,-21 0 0,0 1 16,21-1-1,-22-21 17</inkml:trace>
  <inkml:trace contextRef="#ctx0" brushRef="#br1" timeOffset="115053.62">18648 4403 0,'-21'0'0,"42"0"0,-64 0 0,65 0 16,-1 0 0,0 0-16,21 0 0,-21 0 0,22 0 15,-1 0-15,-21 0 0,22 0 0,-1 0 16,-21 0-16,21 0 15,-20 0-15,-1 0 0,0 0 0,0 0 16,0 0-16,0 0 0,1 0 16</inkml:trace>
  <inkml:trace contextRef="#ctx0" brushRef="#br1" timeOffset="115799.81">20595 4424 0,'0'0'16,"0"-21"-16,-21 0 0,0-1 0,21 1 0,0 0 15,-21 0-15,21 0 0,0-22 16,-22 22-16,22 0 0,0 0 0,0 0 16,0 0-16,0-1 0,0 1 15,22 21-15,-1 0 0,0 0 16,0 0-16,0 21 15,0 1-15,1 20 0,-1-21 0,0 21 16,0 22-16,0-22 0,0 1 16,-21-1-16,22 0 0,-22 1 15,21-1-15,-21-21 0,0 21 0,0-20 0,0-1 16,0 0-16,0 0 0,0 0 16,0 0-16,0-42 46,0 0-46,21 0 0,0 0 0,-21 0 16,21-1-16,0-20 16,1 21-16,-1-21 0,0-1 0,0 1 15,0-22-15,0 22 0,1-21 0,-1 20 16,0-20-16,0 20 0,0 1 16,0 21-16,-21 0 0,0 0 0,22-1 15,-1 22-15,-21 22 16,0-1-16,0 0 0,0 0 15,0 0-15,0 0 0,0 22 16,0-22-16,0 0 0,0 0 0,21 0 16,-21 1-16,0-1 0,21 0 15,-21 0-15</inkml:trace>
  <inkml:trace contextRef="#ctx0" brushRef="#br1" timeOffset="116171.75">21336 4551 0,'0'0'0,"21"0"16,0 0-1,0 0-15,22-21 0,-22 0 16,0 21-16,21-22 0,1 1 0,-22 0 16,21 0-16,-21 0 0,22 0 15,-22-22-15,0 22 0,0 0 0,0 0 16,-21 0-16,0-1 0,0 1 0,0 0 15,-21 21 17,0 21-32,0-21 0,0 21 15,0 1-15,-1 20 0,1-21 0,0 21 16,21-20-16,-21 20 0,0-21 16,21 21-16,-21-20 0,21-1 0,0 21 15,0-21-15,0 0 16,0 1-16,21-22 0,0 21 0,0-21 15,0 0-15,0 0 0,1 0 0,-1 0 16,0 0-16,0 0 0,21 0 16,-20 0-16,-1-21 0,0 21 15,0-22-15,0 22 0</inkml:trace>
  <inkml:trace contextRef="#ctx0" brushRef="#br1" timeOffset="116574.74">21992 4445 0,'0'0'0,"-21"-42"31,21 21-31,0-1 0,0 1 16,0 0-16,21 0 15,0 0-15,0 0 16,1 21-16,-1 0 0,0 0 0,0 0 16,0 0-16,0 0 15,1 21-15,-1 0 0,0 0 0,0 0 16,0 0-16,-21 1 0,0-1 15,21 0-15,-21 21 0,0-21 0,0 1 16,0-1-16,0 0 0,-21 0 0,21 0 16,-21-21-16,21 21 0,-21 1 15,0-22-15,21-22 32,0 1-17,0 0-15,0 0 16,21 0-16,0 0 0,-21-1 15,21-20-15,0 21 0,1 0 0,-1 0 16,-21-1-16,21 1 0,21 0 16,-21 0-16,1 0 0,20 0 0,-21 21 15,21-22-15,-20 22 0,20 0 0,-21 0 16,21 0-16,1 0 0,-22 0 16,21 0-16</inkml:trace>
  <inkml:trace contextRef="#ctx0" brushRef="#br1" timeOffset="116762.84">22881 4255 0,'0'63'31,"-21"-42"-31,0 0 0,21 1 0,0-1 16,0 0-16,-21 0 0,21 0 15,-22 0-15,22 1 0,-21-22 16,21 21-16,0 0 0,0 0 16,0 0-1,0-42 16,0 0-31,21 21 16,1-21-16</inkml:trace>
  <inkml:trace contextRef="#ctx0" brushRef="#br1" timeOffset="116931.31">22923 4043 0,'0'0'0,"0"-21"15,0 0 1,0-1-16,-21 22 0,21 22 31,0-1-31,0 0 16,0 0-16,0 0 0,0 0 15,21 1 1</inkml:trace>
  <inkml:trace contextRef="#ctx0" brushRef="#br1" timeOffset="118291.44">23093 4466 0,'0'0'15,"0"21"-15,-21-21 0,42 0 32,0 0-32,0-21 15,0 0-15,0 21 0,1-21 16,20 0-16,-21 0 0,0-1 15,0 1-15,1-21 0,20 21 0,-21-22 16,0 1-16,-21 0 0,0-1 0,21 22 16,-21-21-16,0 0 0,0 20 15,0-20-15,0 21 0,0 0 16,0 0-16,-21 21 0,0 21 31,0 0-31,21 21 0,-21-21 0,21 43 16,0-22-16,0 1 0,-21 20 15,-1 1-15,22-22 0,-21 21 0,0-20 16,21 20-16,-21 1 0,0-22 0,0 22 16,21-1-16,-22-21 0,1 22 15,21-1-15,-21 1 0,0-1 16,0-20-16,21 20 0,-21-20 0,21-1 16,-22 21-16,22-20 0,0-22 15,0 21-15,0-21 0,0 1 0,0-1 16,0 0-16,0 0 0,22-21 15,-1 0-15,21 0 0,-21 0 16,0-21-16,1 0 0,20 0 0,21-43 16,-41 43-16,-1-21 0,21 20 15,-21-20-15,0 0 0,1-22 16,-1 22-16,0-22 0,-21 22 0,0-21 16,0-1-16,0 22 0,0-1 15,0 1-15,0 0 0,0-1 16,-21 22-16,0-21 0,-1 21 0,1 0 15,0 21-15,0 0 0,0-22 16,0 22-16,-1 0 0,1 0 0,42 0 47,22 0-47,-22 0 0,0 0 0,21 0 16,1 0-16,-22 0 0,21-21 15,1 0-15,20 21 0,-21-21 0,1 0 16,20 0-16,-20-1 0,-1 1 15,0 0-15,1 0 0,-22 0 0,21 0 16,-21-1-16,0 1 0,-21 0 16,22 0-16,-22 0 0,21 21 15,-21-21-15,0 42 32,0 0-32,0 0 15,0 0-15,0 0 0,-21 1 0,21-1 16,0 0-16,0 0 0,0 0 15,0 0-15,0 1 0,0-1 0,0 0 16,21-21-16,0 0 16,0 0-16,0 0 15,0 0-15,1 0 0,-1 0 0,0 0 16,0-21-16,0 21 0,-21-21 0,21-1 16,1 1-16,-1 0 0,0 0 15,-21 0-15,0 0 0,21-1 16,0 1-16,-21 0 0,0 0 0,0 0 15,0 0-15,21 21 0,-21 21 47,0 0-47,0 0 0,0 0 16,0 0-16,-21 1 0,21 20 0,-21-21 16,21 21-16,0 1 0,-21-22 15,0 21-15,21 1 0,-21-1 16,21-21-16,0 21 0,-22 1 0,22-1 15,-21 22-15,21-22 0,0 0 0,0 22 16,0-22-16,0 22 0,0-1 16,0-21-16,21 22 0,1-22 0,-1 22 15,0-22-15,0 0 0,0 22 16,0-22-16,1 1 0,-1-1 0,0 0 16,-21-21-16,0 22 0,0-22 0,0 0 15,-21-21 1,0-21-16,-1 21 0,1-21 15,0 0-15,0-1 0,-21-20 16,20 21-16,1-21 0,0 20 0,0-20 16,0 0-16,21 21 0,0-22 15,-21 1-15,21 0 0,0-1 0,0-20 16,0 20-16,0 1 0,0 0 16,0-1-16,21 1 0,0 0 0,-21-1 15,21 1-15,0 0 0,0 21 0,1-1 16,-1-20-16,0 21 0,-21 0 15,21 0-15,0-1 0,0 1 16,-21 0-16,22 0 0,-1 0 0,-21 0 0,21 21 16,0-22-16,0 22 15,0-21-15</inkml:trace>
  <inkml:trace contextRef="#ctx0" brushRef="#br1" timeOffset="118667.73">26014 3895 0,'0'0'0,"0"-21"0,0-1 0,0 1 0,0 0 0,0 0 16,0 0-16,0 0 15,0-1-15,0 44 32,-21-1-32,-1 0 0,1 0 15,0 21-15,21 1 0,-21-1 0,0 0 16,0 1-16,-1 20 0,22-20 16,-21-1-16,21 0 0,-21 1 0,21-22 15,0 21-15,-21-21 0,21 22 16,0-22-16,0 0 0,0 0 0,0 0 15,0-42 32</inkml:trace>
  <inkml:trace contextRef="#ctx0" brushRef="#br1" timeOffset="119283.25">25633 4191 0,'-21'0'16,"42"0"-16,-42-21 0,-1 21 15,44 0 1,-1 0 0,0 0-16,21 0 0,-21-21 0,22 21 15,-1 0-15,22-21 0,-22 21 16,21 0-16,-20-22 0,20 22 16,-20-21-16,-1 0 0,21 0 0,-20 0 15,-22 0-15,21-1 0,1 1 16,-22 0-16,0 0 0,0 0 0,-21 0 15,0-1-15,0 1 0,0 0 0,0 0 16,0 0-16,0 42 31,0 0-31,-21 0 16,21 0-16,0 22 0,0-1 0,-21-21 16,21 22-16,-21-1 0,21 0 15,-22 1-15,22-1 0,-21 0 16,21 1-16,0-22 0,0 21 0,-21-21 15,21 0-15,-21 1 0,21-1 16,-21 0-16,21 0 0,0-42 47,0 0-47,21 0 0,0-1 16,0-20-16,0 21 0,1-21 15,-1-1-15,0 1 0,21 0 0,-21 20 16,1-20-16,20 0 0,-21 21 15,21-1-15,-20 1 0,-1 21 16,0 0-16,21 0 0,-21 0 16,-21 21-16,22 22 0,-22-22 15,0 21-15,0-21 0,0 22 0,0-1 16,-22 0-16,22-20 0,-21 20 16,21-21-16,-21 0 0,0 0 0,21 1 15,-21-1-15,21 0 0,0 0 16,21-21 15,0-21-15,0 0-16</inkml:trace>
  <inkml:trace contextRef="#ctx0" brushRef="#br1" timeOffset="119615.65">26966 4233 0,'21'0'16,"-42"0"-16,42-21 15,1 21-15,-1-21 0,0 21 16,0-21-16,0 21 16,0-21-16,1 0 0,-1 21 0,-21-22 15,21 1-15,0 0 0,0 0 0,0 0 16,-21 0-16,0-1 0,0 1 16,0 0-16,0 0 0,-21 21 15,0 0 1,0 0-16,0 0 0,-22 21 0,22 0 15,-21 22-15,21-22 0,0 21 16,-1 0-16,1-20 0,0 20 0,21 0 16,-21-21-16,21 22 0,0-22 0,0 0 15,0 0-15,21 0 0,0 1 16,0-1-16,1-21 0,20 0 0,-21 0 16,21 0-16,-20 0 0,20 0 15,-21 0-15,21 0 0,-20 0 0,20-21 16,-21-1-16,0-20 0,0 21 0</inkml:trace>
  <inkml:trace contextRef="#ctx0" brushRef="#br1" timeOffset="120455.73">28469 3598 0,'0'0'0,"0"-21"0,42-21 31,-42 21-31,0 0 0,0-1 16,0 1-16,22 21 0,-22-21 15,0 0-15,0 42 32,0 21-32,0-20 0,-22-1 15,22 21-15,0 0 0,-21 1 16,21-1-16,-21 0 0,0-20 0,21 20 15,0 0-15,-21 1 0,21-1 0,-21 0 16,21 1-16,0-1 16,0 0-16,0 1 0,0-22 0,0 0 15,0 42-15,21-41 16,0-1-16,0-21 0,21 0 16,-20 0-16,-1 0 0,0 0 0,21 0 15,-21-21-15,22-1 0,-22 1 16,21 0-16,1 0 0,-22 0 0,0-22 15,0 22-15,0-21 0,0 21 16,1-22-16,-22 22 0,21 0 0,-21-21 16,0 21-16,0-1 15,0 44 17,0-1-32,0 0 0,0 0 15,-21 0-15,21 0 0,0 1 0,0-1 16,0 0-16,0 0 0,0 0 15,0 0-15,0 1 0,0-1 16,21-21 15,0-21-31,-21-1 16,21 1-16,0 0 16,-21 0-16,21-21 0</inkml:trace>
  <inkml:trace contextRef="#ctx0" brushRef="#br1" timeOffset="120623">29146 3704 0,'0'-21'16,"0"42"-16,0-63 0,0 21 0,0 0 16,0-1-1,-21 22 1,0 0 0,21 22-1,-21-1 1,0-21-16,-22 21 0,22-21 15,0 0-15</inkml:trace>
  <inkml:trace contextRef="#ctx0" brushRef="#br1" timeOffset="120820.4">28152 3874 0,'0'0'0,"-22"0"0,1 21 16,42-21-1,1 0 1,20 0-16,0 0 0,1 0 16,-1 0-16,0 0 0,22 0 0,-22 0 15,0-21-15,1 21 0,20 0 16,-20 0-16,-1-22 0,0 22 16</inkml:trace>
  <inkml:trace contextRef="#ctx0" brushRef="#br1" timeOffset="121535.01">29422 3789 0,'0'21'16,"-22"0"-16,1-21 16,0 21-16,21 1 0,-21-1 15,21 0-15,-21 0 16,21 0-16,-21 0 0,21 1 0,0-1 15,0 0-15,0 21 0,0-21 0,0 1 16,0-1-16,0 0 16,0 0-16,-22-21 31,22-21-15,0 0-1,0 0-15,0-1 0,0 1 0,0 0 16,0-21-16,0 21 0,22-1 0,-1-20 15,0 21-15,0 0 0,0 0 16,0-1-16,1 1 0,-1 0 16,21 0-16,-21 21 0,0 0 15,22 0-15,-22 0 0,0 0 0,0 0 16,22 21-16,-22 0 0,0 0 16,0 1-16,0-1 0,0 0 0,1 21 15,-1-21-15,0 1 0,-21 20 0,0-21 16,0 0-16,0 0 0,0 1 15,0-1-15,0 0 0,-21-21 16,0 0-16,-1 0 16,1 0-1,21-21-15,0 0 16,0-1-16,0 1 16,0 0-16,0 0 0,21 0 0,1-22 15,-1 22-15,21 0 0,-21 0 16,22-21-16,20 20 0,-21 1 0,1 0 15,20 0-15,1 21 0,-22 0 16,22 0-16,-22 0 0,0 0 0,-21 0 16,22 0-16,-22 21 0,0 0 15,0 0-15,-21 1 0,0-1 0,0 0 16,0 21-16,0-21 0,0 1 16,-21-1-16,21 0 0,-21 0 0,0 0 15,0 0-15,21 1 0,-22-1 16,1-21-16,0 21 0,0-21 15,42 0 17,0 0-32</inkml:trace>
  <inkml:trace contextRef="#ctx0" brushRef="#br1" timeOffset="121947.62">30713 4001 0,'0'0'15,"42"-22"1,-21 22-16,0 0 16,1-21-16,-1 21 0,0-21 15,21 21-15,-21-21 0,1 0 16,-1 21-16,0-21 0,0-1 0,0 1 16,-21 0-16,0 0 15,0 0-15,0 0 0,-21 21 16,0 0-16,0 0 0,-22 0 15,22 21-15,-21 0 0,0 0 0,-1 0 16,22 0-16,-21 22 0,-1-1 16,22-21-16,0 22 0,0-22 15,0 21-15,21-21 0,0 0 16,0 1-16,0-1 0,21 21 16,0-42-16,0 0 0,22 0 15,-22 0-15,0 0 0,21 0 0,-21 0 16,22 0-16,-22 0 0,21 0 0,-21-21 15,1 21-15,-1-21 0,0 21 16,0-21-16,0-1 0,0 22 0,1-21 16,-1 21-16,-21-21 0,0 0 15,-21 21 17</inkml:trace>
  <inkml:trace contextRef="#ctx0" brushRef="#br1" timeOffset="123103.64">1291 6816 0,'0'0'16,"0"-21"-16,0-1 0,0 1 0,0 0 16,0 0-16,0 0 15,0 42 17,-21 0-32,0 21 15,0-20-15,21 20 0,-22 0 16,22-21-16,0 22 0,-21-1 15,21 0-15,-21 1 0,21 20 0,0-20 16,0-1-16,0 0 0,0 1 16,0-22-16,0 21 0,0-21 15,0 0-15,0 1 0,21-22 32,0 0-32,1-22 0,-1 1 15,-21 0-15,0 0 0,21 0 16</inkml:trace>
  <inkml:trace contextRef="#ctx0" brushRef="#br1" timeOffset="123300.72">1101 7070 0,'0'0'0,"-22"0"31,44 0-15,-1 0-16,0 0 15,0 0-15,21 0 0,1 0 16,-22 0-16,21-21 0,1 21 16,20 0-16,-21 0 0,1-22 0,-22 22 15,21 0-15,1 0 0</inkml:trace>
  <inkml:trace contextRef="#ctx0" brushRef="#br1" timeOffset="125003.06">2222 7049 0,'0'-22'31,"0"1"-31,0 0 16,0 0-1,0 0-15,0 0 0,-21-1 16,0 1-16,21 0 0,-21 0 15,0 21-15,0 0 0,-1 0 16,1 0-16,21 21 16,-21 0-16,0 0 0,0 1 0,21-1 15,-21 0-15,-1 0 0,1 21 16,21-20-16,0 20 0,-21 0 0,21 1 16,0-22-16,0 21 0,0-21 15,0 0-15,0 1 0,0-1 0,21-21 16,0 0-1,1 0-15,-1 0 16,-21-21-16,21-1 0,0 1 16,0 0-16,0 0 0,1-21 0,-22 20 15,21 1-15,0 0 0,0-21 16,0 21-16,-21-1 0,0 1 0,0 0 16,0 0-16,21 0 0,-21 0 15,0-1-15,0 44 31,0-1-31,0 0 0,0 0 16,0 21-16,0-20 0,0-1 16,0 21-16,22-21 0,-22 22 0,0-22 15,0 21-15,21-21 16,0 0-16,0 1 0,0-22 16,0 21-16,1-21 0,-1 0 15,0 0-15,0-21 0,0-1 0,0 22 16,1-21-16,-1 0 0,0 0 15,0-21-15,0 20 0,0 1 0,-21-21 16,22 21-16,-22-22 0,21 22 16,-21-21-16,0 0 0,0-1 0,0 22 15,0-21-15,0-1 0,0 22 16,0-21-16,0 21 0,0 0 0,0 42 31,0 0-31,0 0 16,0 0-16,0 22 0,0-22 0,0 21 15,0-21-15,0 22 0,0-22 16,0 21-16,0-21 0,0 0 0,0 22 16,0-22-16,0 0 0,0 0 15,0 0-15,-21-21 0,21 22 0,0-44 32,21 1-17,-21 0-15,21 0 0,0 0 16,0 0-16,-21-1 0,21 1 0,1 0 15,-1 0-15,0 0 0,0 0 16,0 21-16,0-22 0,-21 1 16,22 21-16,-1 0 0,-42 21 47,-1 1-47,1-1 15,0 0-15,0-21 0,0 21 16,0 0-16,-1-21 0,1 21 0,21 1 15,-21-22-15,21 21 0,0 0 16,0 0-16,0 0 0,0 0 16,0 1-16,0-1 0,0 0 0,21 0 15,0 0-15,1 0 0,-1-21 0,0 22 16,0-1-16,0-21 0,22 0 16,-1 0-16,-21 0 0,21 0 15,1 0-15,-1 0 0,0-21 0,1 21 16,-1-22-16,0 1 0,1 0 15,-22 0-15,21 0 0,1 0 0,-22-1 16,0 1-16,0 0 0,0-21 16,-21 21-16,0-1 0,0 1 0,0 0 15,0 0-15,0 0 0,0 0 16,0-1-16,-21 22 16,0 0-16,0 0 15,21 22-15,0-1 16,-21 0-16,21 0 0,0 0 15,0 0-15,-22 1 0,22-1 16,0 0-16,0 0 0,0 0 0,0 0 16,22 1-16,-1-1 15,0-21-15,0 0 0,0 0 16,0 0-16,1 0 0,20 0 0,-21 0 0,21 0 16,1 0-16,-22-21 0,21-1 15,-21 1-15,22 0 0,-22 21 0,0-21 16,0 0-16,0 0 0,1-22 15,-22 22-15,21 0 0,-21 0 0,0 0 16,0-1-16,0 1 16,0 42-1,0 1 1,0-1-16,0 0 16,0 0-16,0 0 0,0 0 0,-21 1 15,21 20-15,0-21 0,-22 0 16,22 0-16,0 1 0,0-1 0,0 0 15,0 0 1,-21-42 15,21 0-31,0 0 16,-21-1-16,21 1 0,0 0 16,0 0-16,0-21 0,0 20 15,21 1-15,0-21 0,1 21 0,41-43 16,-42 43-16,22 0 0,-22 21 15,21-21-15,-21 21 0,22 0 16,-22 0-16,0 21 0,0 0 0,0-21 16,0 21-16,1 0 0,-22 22 15,0-22-15,0 0 0,0 0 0,0 0 16,0 1-16,0-1 0,0 21 16,0-21-16,0 0 0,0 1 0,-22-1 15,22 0-15,-21-21 0,21 21 16,0-42-1</inkml:trace>
  <inkml:trace contextRef="#ctx0" brushRef="#br1" timeOffset="125768.03">5376 6646 0,'0'0'0,"-21"-21"0,0-106 32,0 85-32,21 21 0,-21 0 0,21-1 15,0 1-15,0 42 31,0 1-31,0 20 0,0 0 0,0 1 16,0-1-16,0 21 0,0-20 16,0-1-16,0 22 0,0-22 0,0 0 15,0 1-15,0-1 0,0-21 16,0 21-16,0-20 0,0 20 0,-22-21 16,22 0-16,0 0 0,0 1 0,-21-22 15,21-22 16,0 1-15,0 0-16,0-21 0,0 21 0,0-1 16,0-20-16,0 21 0,0-21 0,0-1 15,21 22-15,1-21 0,-1 21 16,21-22-16,-21 22 0,22 0 0,-1 0 16,0 0-16,1 21 0,20 0 15,-21 0-15,1 0 0,20 21 0,-20 0 16,-1 0-16,0 21 0,-21-20 0,1-1 15,-22 21-15,0-21 16,0 22-16,0-22 0,-22 21 0,1-21 16,-21 0-16,21 22 0,-22-22 0,1 0 15,21 0-15,-21 0 0,20-21 16,-20 22-16,21-22 0,-21 0 0,20 0 16,1 0-16,0 0 0,0 0 15,0 0-15,0 0 0,21-22 0,-22 22 16,22-21-16,-21 21 0,21-21 0,0 0 15,0 0-15,0 0 16,0-1-16</inkml:trace>
  <inkml:trace contextRef="#ctx0" brushRef="#br1" timeOffset="126415.78">6075 6964 0,'21'0'0,"-42"0"0,63 0 15,-21 0-15,0 0 16,1 0-16,-1 0 0,0 0 16,0-21-16,0 21 0,0-21 15,1-1-15,-1 22 0,21-21 0,-21 0 16,-21 0-16,21 0 0,1 0 0,-22-1 16,0 1-16,0 0 0,0 0 15,0 0-15,0 0 0,0-1 16,-22 1-16,1 21 15,0 0-15,0 0 0,0 0 16,0 21-16,-1 1 0,1-1 0,0 0 16,0 0-16,0 21 0,0-20 15,21 20-15,0-21 0,-22 21 0,22-20 16,0 20-16,0-21 0,0 0 0,0 0 16,0 1-16,22-1 0,-1 0 15,0 0-15,0 0 0,0-21 0,22 0 16,-22 0-16,21 0 0,0 0 15,-20 0-15,20 0 0,0 0 16,1-21-16,-1 0 0,0 0 0,-21 0 16,22-1-16,-1 1 0,-21 0 15,0 0-15,1-21 0,-1 20 0,0-20 16,0 0-16,0-1 0,-21 1 0,0-21 16,21 20-16,-21 1 0,22 0 15,-22-22-15,0 43 0,0-21 0,0 20 16,0 1-16,0 0 0,0 0 15,0 42 1,0 0-16,0 22 16,0-22-16,0 21 0,0 0 0,0 22 15,0-22-15,-22 1 0,22-1 16,-21 0-16,21 1 0,-21-22 16,21 21-16,0 0 0,0 1 15,0-22-15,0 0 0,0 0 0,0 0 16,0 1-1,21-22-15,0 0 16,1 0-16,-1-22 0,0 1 16,0 0-16,0 0 0,0 0 15</inkml:trace>
  <inkml:trace contextRef="#ctx0" brushRef="#br1" timeOffset="126611.74">6752 6752 0,'0'0'0,"-21"0"16,42 0-1,0 0 1,0 0-16,22 0 0,-22 0 0,0 0 16,21 0-16,-20 0 0,20 0 0,-21 0 15,0-21-15,0 21 0,1 0 16,20 0-16,-21-21 0</inkml:trace>
  <inkml:trace contextRef="#ctx0" brushRef="#br1" timeOffset="128296.74">7493 6668 0,'0'21'31,"-21"-21"-31,21 21 16,0 0-16,0 0 0,0 0 15,-21 1-15,21-1 0,0 0 16,0 0-16,0 0 0,0 0 16,0 1-16,0-1 0,0 0 15,0 0 1,21-21 15,0-21-15,0 0-16,-21 0 15,21-1-15,0 1 16,1 0-16,-22 0 0,21 0 0,-21 0 16,21-1-16,-21 1 0,0 0 0,21 0 15,0 21-15,-21 21 47,0 0-47,0 0 0,0 1 16,0-1-16,0 0 0,0 0 0,0 0 15,0 0-15,0 1 16,21-1-16,-21 0 0,22-21 0,-1 21 16,0-21-16,0 21 0,0-21 15,0 0-15,1 0 0,20 0 16,-21 0-16,0 0 0,0 0 0,1-21 16,-1 0-16,0 21 0,0-21 15,0 0-15,0-1 0,1-20 0,-1 21 16,0 0-16,0-22 0,-21 1 0,0 21 15,21-21-15,-21-1 0,21 22 16,-21 0-16,0-21 0,0 20 16,0 1-16,0 0 0,-21 42 31,21 0-15,-21 1-16,21-1 0,-21 21 15,21-21-15,0 0 0,0 22 0,0-22 16,0 0-16,0 0 0,0 22 0,0-22 15,0 0-15,0 0 0,0 0 16,21-21-16,0 21 0,0 1 0,1-22 16,-1 0-16,0 21 0,0-21 15,21 0-15,-20 0 0,-1 0 16,21 0-16,0 0 0,-20 0 0,20-21 16,0-1-16,-21 22 0,22-21 15,-1 0-15,-21 0 0,22 0 0,-22 0 16,0-22-16,0 22 0,0 0 0,-21-21 15,0 20-15,21 1 0,-21-21 16,0 21-16,0 0 0,0-1 16,0 1-16,-21 21 0,0 0 15,0 0-15,0 0 0,21 21 16,0 1-16,-21-1 0,21 0 0,-22 0 16,22 0-16,0 22 0,0-22 15,0 0-15,0 0 0,0 0 16,0 0-16,0 1 0,0-1 0,0 0 15,22 0-15,-1-21 0,-21 21 16,21-21-16,0 0 0,21 21 0,-20-21 16,-1 0-16,21 0 0,-21 0 0,0 0 15,22 0-15,-1 0 0,-21 0 16,22-21-16,-1 0 0,-21 21 0,21-21 16,1 0-16,-22 0 0,0-1 15,21 1-15,-20 0 0,-1 0 0,-21-21 16,21 20-16,-21 1 0,21 0 0,-21 0 15,0 0-15,0 0 0,-21 21 32,0 0-32,0 0 0,-1 0 15,22 21-15,-21-21 0,0 21 16,21 0-16,0 0 0,-21 0 0,21 1 16,-21 20-16,21-21 0,0 0 15,0 0-15,0 1 0,0-1 16,0 0-16,21-21 0,0 21 0,0-21 15,0 0-15,1 21 0,20-21 16,-21 0-16,0 0 0,22 0 0,-22 0 16,0 0-16,42-21 0,-20 21 15,-22-21-15,21 21 16,-21-21-16,1 0 0,20-1 0,-42 1 16,21 0-16,0 0 0,-21-21 0,21 20 15,-21 1-15,0-21 0,0 21 16,0 0-16,0-1 0,0 1 15,-21 21 1,0 21-16,0 1 16,21-1-16,0 0 0,0 0 0,-21 0 15,21 0-15,-21 1 0,21-1 16,0 0-16,0 0 0,0 0 0,-22 0 16,22 1-16,-21-1 15,21 0 1,0-42 15,-21 21-15,21-21-16,0-1 0,0 1 0,0 0 15,0 0-15,0 0 0,0 0 0,0-22 16,0 22-16,0-21 0,21-1 16,0 22-16,1-21 0,20 21 0,-21 0 15,21-1-15,-20 1 0,20 0 0,0 21 16,1-21-16,-1 21 0,-21 0 15,21 0-15,1 21 0,-22 0 0,0 0 16,0 1-16,0-1 16,1 0-16,-22 21 0,0-21 0,0 1 15,0 20-15,0-21 0,0 0 0,0 0 16,0 22-16,-22-22 0,22 0 16,-21 0-16,21 0 0,-21 1 0,21-1 15,-21 0-15,21 0 0,-21-21 16,21 21-16,0-42 47,0 0-47,0 0 15</inkml:trace>
  <inkml:trace contextRef="#ctx0" brushRef="#br1" timeOffset="129215.28">11557 6668 0,'0'0'15,"-21"21"-15,21 0 16,-21-21-1,21-21 17,0 0-17,21-1-15,-21 1 16,21 0-16,0-21 0,-21 21 0,21-22 16,0 22-16,1-21 0,-22-1 15,21 1-15,0 0 0,0 21 0,-21-22 16,0 22-16,0-21 0,0 21 15,0-1-15,0 1 0,0 0 16,-21 21 0,0 0-16,0 0 0,21 21 15,0 0-15,-22-21 0,22 22 16,0-1-16,0 0 0,0 0 16,22 0-16,-1-21 0,0 21 0,21 1 15,-21-1-15,22 0 0,-22 21 0,0-21 16,21 1-16,-20-1 0,-1 0 15,0 0-15,-21 0 0,21 0 0,-21 1 16,21-22-16,-21 21 0,0 0 16,21 0-16,1-21 15,-1 0-15,0 0 0,0 0 16,0 0-16,0 0 0,1 0 16,-1 0-16,21 0 0,-21-21 0,0 0 15,22 21-15,-22-21 0,0-1 16,0 1-16,22-21 0,-22 21 0,0 0 15,0-22-15,-21 22 0,21 0 16,-21-21-16,0 20 0,0 1 16,0 0-16,0 0 0,0 0 0,0 0 15,-21 21-15,0 0 16,0 0-16,0 0 16,-1 0-16,1 21 0,21 0 0,-21 0 15,0 0-15,21 0 0,-21 1 0,21-1 16,0 21-16,0-21 0,0 22 15,0-22-15,0 0 0,0 21 0,0-21 16,21 1-16,0-1 0,0-21 16,0 21-16,1 0 0,20-21 15,-21 0-15,21 0 0,1 0 0,-22 0 16,21 0-16,1 0 0,-1 0 16,0-21-16,1 0 0,20 0 0,-21-1 15,22 1-15</inkml:trace>
  <inkml:trace contextRef="#ctx0" brushRef="#br1" timeOffset="131071.16">13356 6244 0,'0'-21'0,"0"0"16,0 0-16,0 0 0,-21-1 15,0 1-15,0 21 0,-1 0 0,1-21 16,0 21-16,0 0 16,-21 0-16,20 0 0,1 0 0,-21 21 15,21-21-15,0 21 0,-1 1 16,-20-1-16,21 21 0,0-21 0,0 22 15,-1-22-15,1 21 0,21 0 0,0 1 16,-21-1-16,21-21 0,0 22 16,0-22-16,0 0 0,0 0 0,21 0 15,0-21-15,22 0 0,-22 0 16,21 0-16,-21 0 0,22 0 16,-1-21-16,0 0 0,-20 0 0,20 0 15,0-1-15,-21 1 16,22-21-16,-22 21 0,0-22 0,0 22 15,0-21-15,-21 21 0,0 0 0,22-1 16,-22 1-16,21 0 0,-21 0 16,0 0-16,0 42 31,0 0-15,-21 0-16,21 0 0,-22 1 0,22 20 15,0 0-15,0 1 0,-21-1 16,21 21-16,-21-20 0,21 20 0,0-20 15,-21 20-15,21-21 0,-21 22 0,21-22 16,-21 1-16,21 20 16,0-21-16,0-20 0,0 20 0,-22-21 15,22 21-15,0-20 0,0-1 0,0 0 16,22-21 0,-1 0-16,0-21 0,0 0 15,0-1-15,0 1 0,1-21 16,-1 21-16,21-22 0,-21 1 0,22 0 15,-22-1-15,21-20 0,-21 21 0,0-22 16,22-21-16,-22 22 0,0-1 16,0 1-16,-21-1 0,0 22 0,21 0 15,-21-1-15,0 1 0,0 21 16,0-21-16,0 20 0,0 1 0,0 0 16,-21 21 15,21 21-31,-21 0 0,21 1 15,0 20-15,0-21 16,0 0-16,0 0 0,0 22 0,0-22 16,0 21-16,0-21 0,0 22 0,0-22 15,0 0-15,0 0 0,21 0 16,0 1-16,-21-1 0,22-21 0,-1 0 16,0 0-16,0 0 0,0 0 15,22 0-15,-22-21 0,0 21 16,21-22-16,-21 1 0,1 0 0,-1-21 15,21 21-15,-21-1 0,0-20 16,1 21-16,-1-21 0,0 20 0,0-20 16,0 21-16,-21 0 0,0 0 0,21-1 15,-21 1-15,0 0 16,-21 21 15,21 21-31,-21 0 16,21 1-16,-21-1 0,21 0 0,0 0 15,0 0-15,0 0 0,0 1 16,0-1-16,0 0 0,0 21 16,0-21-16,0 1 15,0-1-15,21 0 0,0-21 0,0 0 16,1 21-16,-1-21 0,0 0 0,0 0 16,0 0-16,0 0 0,1-21 15,20 21-15,-21-21 0,0 0 0,22-1 16,-22 1-16,0 0 0,21 0 15,-21 0-15,1-22 0,-1 22 0,0 0 16,0 0-16,0 0 0,-21 0 16,21-1-16,-21 1 0,0 0 15,-21 21 1,0 0-16,0 0 0,21 21 16,-21 0-16,0-21 0,21 22 15,-22-1-15,1 0 0,21 0 0,-21 0 16,21 0-16,0 1 0,0-1 15,0 0-15,0 0 0,0 0 0,0 0 16,0 1-16,0-1 0,21-21 16,0 0-16,1 0 0,-1 0 15,0 0-15,0 0 0,0 0 0,0-21 16,22 21-16,-22-22 0,0 1 16,21 0-16,-20 0 0,20 0 15,-21 0-15,21-1 0,-20 1 0,20 0 16,-21 0-16,0 0 0,0 0 0,1-1 15,-22 1-15,0 0 0,-22 21 32,1 0-32,0 0 0,0 0 15,21 21-15,-21 0 0,21 1 0,-21-1 16,21 0-16,0 0 0,0 0 16,0 0-16,0 1 0,0-1 0,0 0 15,0 0-15,21 0 16,-21 0-16,21-21 0,-21 22 0,0-1 15,-21-42 17,0 21-17,21-22-15,-22 22 0,22-21 16,-21 0-16,0 21 0,21-21 16,-21 21-1,21 21 1,0 0-16,21 0 15,0 1-15,0-1 16,1-21-16,-1 0 0,0 0 0,0 0 16,21 0-16,-20 0 0,20 0 0,-21 0 15,21 0-15,1-21 16,-1 21-16,0-22 0,-20 1 0,20 0 16,0 0-16,-21 0 0,22 0 0,-22-22 15,0 22-15,0 0 0,0-21 16,1 20-16,-1-20 0,0 0 0,0 21 15,-21-22-15,0 1 0,0 0 16,0-1-16,0 1 0,0 21 0,0 0 16,0-1-16,0 44 15,0-1 1,-21 0-16,0 21 0,21-21 16,0 22-16,-21-1 0,-1-21 0,22 22 15,-21-1-15,21-21 0,-21 21 16,21-20-16,0-1 0,0 21 15,0-21-15,0 0 0,0 1 0,0-1 16,0 0-16,0 0 0,0 0 16,21-21-1,0-21-15,1 21 16,-1-21-16,-21 0 0,21 0 16</inkml:trace>
  <inkml:trace contextRef="#ctx0" brushRef="#br1" timeOffset="131247.46">15536 5948 0,'-21'0'15,"42"0"-15,-21 0 32,21 0-32,1 21 0,-1-21 15,21 0-15,-21 0 0,0 0 16,22 0-16,-22 0 0,0 0 0,0 0 15,0-21-15</inkml:trace>
  <inkml:trace contextRef="#ctx0" brushRef="#br1" timeOffset="132410.79">16891 6223 0,'21'0'0,"0"0"16,22 0-16,-22 0 16,0 0-16,0-21 0,0 0 15,0 21-15,1-21 0,-22-1 16,21 22-16,0-21 0,0 0 0,-21 0 16,0 0-16,0 0 0,0-1 0,0 1 15,0 0-15,0-21 0,-21 21 16,21-1-16,-42 1 0,20 0 0,1 0 15,0 21-15,-21 0 0,21 0 16,-1 0-16,-20 21 0,21 0 16,-21 0-16,20 1 0,-20-1 0,0 0 15,21 21-15,-22-21 0,22 22 16,-21-22-16,21 21 0,-1-21 0,22 22 16,0-22-16,0 0 0,0 0 15,0 0-15,0 1 0,22-22 0,-1 21 16,0-21-16,21 0 0,-21 0 15,22 0-15,-1 0 0,0 0 0,-20 0 16,20-21-16,0 21 0,1-22 16,-22 1-16,21 0 0,0 0 0,-20 0 15,20 0-15,-21-1 0,0 1 16,22 0-16,-22-21 0,-21 21 0,21-1 16,0-20-16,-21 21 0,21 0 15,-21 0-15,0 42 31,-21 0-31,0 0 0,21 0 16,-21 0-16,21 22 0,0-22 0,0 0 16,0 0-16,0 0 0,0 1 15,0-1-15,21 0 0,0-21 16,0 0-16,22 21 0,-22-21 16,0 0-16,21 0 0,1 0 15,-22 0-15,63-21 0,-62 21 0,20-21 16,-21 0-16,0 21 15,0-22-15,1 1 0,-22 0 0,0 0 16,0 0-16,0-22 0,0 22 16,21 0-16,-21 0 0,0 0 0,0 0 15,0 42 1,0 0 0,0 0-16,0 0 0,0 0 0,0 1 15,0-1-15,0 21 16,0-21-16,0 0 0,-21 1 0,21-1 0,-22-21 15,22 21-15,0 0 0,-21-21 32,0 0-17,21-21 1,0 0-16,0 0 16,0-1-16,0 1 0,21 0 0,0 0 15,1 0-15,20-22 0,-21 22 16,0-21-16,22 21 0,-22-22 0,21 22 15,0 0-15,-20 0 0,20 21 16,0 0-16,1 0 0,-1 21 0,0-21 16,-21 21-16,1 22 0,20-22 0,-42 0 15,0 21-15,0-21 0,0 22 16,0-22-16,0 0 0,0 0 16,0 0-16,-21 1 0,0-1 0,-1 0 15,1 0-15,0-21 0,0 21 16,0 0-16,0-21 0,42 0 47,0-21-47,0 21 0,0-21 0</inkml:trace>
  <inkml:trace contextRef="#ctx0" brushRef="#br1" timeOffset="132918.73">18965 5906 0,'0'-22'0,"0"44"0,0-65 0,0 22 0,0 0 16,0 0-16,0 0 0,0-1 16,-21 22-16,0-21 0,0 21 15,-22 0-15,22 0 0,-21 21 0,0 1 16,20-1-16,-20 0 0,0 21 16,21-21-16,-22 22 0,22-22 0,-21 21 15,21 1-15,-1-22 0,1 0 16,21 21-16,0-21 0,0 1 0,0-1 15,0 0-15,21 0 16,1 0-16,-1-21 0,21 0 16,-21 0-16,0 0 0,22 0 0,-22 0 15,21 0-15,-21-21 0,1 0 16,20 21-16,-21-21 0,0 0 0,0-1 16,1-20-16,-1 21 0,0-21 0,0-1 15,0 1-15,0 0 0,-21-22 16,43-63-16,-43 85 0,21-22 15,-21 1-15,0 20 0,21 1 16,-21 0-16,0 21 0,21-1 0,-21 1 16,0 42-1,0 22-15,0-22 0,-21 21 16,21 22-16,-21-22 0,21 22 16,-21-1-16,21-21 0,0 22 15,0-22-15,0 1 0,0-1 0,0 0 16,0-21-16,0 22 0,0-22 15,21 0-15,0 0 0,-21 0 0,21-21 16,0 0-16,1 0 0,-1 0 16,0 0-16,0 0 15,0-21-15</inkml:trace>
  <inkml:trace contextRef="#ctx0" brushRef="#br1" timeOffset="133583.7">20637 5800 0,'0'0'15,"-63"0"1,42-21-16,-22-1 0,22 1 0,21 0 15,0 0-15,0-21 0,0 20 16,0 1-16,0 0 0,0 0 0,21 0 16,22 0-16,-22-1 0,21 1 15,-21 21-15,64 0 16,-43 0-16,1 0 0,-1 0 16,-21 21-16,22 1 0,-1 20 15,-21 0-15,0 1 0,-21-1 0,0 0 16,0 1-16,0-1 0,0 21 15,0-20-15,-21-22 0,0 21 16,0-21-16,-22 1 0,22-1 16,0-21-16,0 21 0,0-21 0,0 0 15,-1 0-15,1 0 16,21-21 0,0 0-16,0-1 0,21 1 0,1 0 15,-1 0-15,-21-21 0,21 20 16,0-20-16,21 0 0,-20-1 15,-1 1-15,0 0 0,0 21 16,21-22-16,-20 22 0,-1-21 0,0 21 16,0-1-16,0 22 0,0-21 15,1 21-15,-1 0 0,0 0 0,0 0 16,0 0-16,0 21 16,-21 1-16,22-1 0</inkml:trace>
  <inkml:trace contextRef="#ctx0" brushRef="#br1" timeOffset="134184.79">21336 5779 0,'0'0'0,"21"21"0,-21 0 16,0 0-16,21-21 16,0 0-1,1 0-15,-1 0 16,0-21-16,0 0 0,0 0 16,22-1-16,-22 1 0,0 0 0,21 0 15,-21 0-15,1-22 0,-1 22 16,0 0-16,-21 0 0,0 0 0,0 0 15,0-1-15,0 1 16,-21 21-16,0 0 16,-1 21-16,-20-21 0,21 22 0,0-1 15,-22 21-15,22-21 0,0 22 16,-21-22-16,21 21 0,21 0 16,-22-20-16,22 20 0,0-21 15,0 0-15,0 22 0,22-22 16,-22 0-16,21 0 0,21-21 0,-21 0 15,22 0-15,-1 0 0,0 0 16,1 0-16,-1 0 0,0-21 0,1 0 16,20 0-16,-21-1 0,1 1 15,-1 0-15,0 0 0,1-21 0,-22-1 16,0 22-16,0-21 0,0-1 16,-21 1-16,22 21 0,-22 0 0,0 0 15,0-1-15,-22 22 16,1 0-16,0 0 15,0 0-15,21 22 0,-21 20 0,0-21 16,21 0-16,0 0 0,0 22 16,0-22-16,0 0 0,0 21 0,0-20 15,0-1-15,0 0 0,21 21 16,-21-21-16,21 1 0,-21-1 0,0 0 16,0 0-16,0 0 0,0 0 15,-21-21 1,0 0-16,-1 22 0,-20-22 0,21 0 15,0 0-15,0 0 16,21-22 0,21 1-16,-21 0 15,42 0-15,-21 0 0,0 0 16,1-1-16</inkml:trace>
  <inkml:trace contextRef="#ctx0" brushRef="#br1" timeOffset="134519.76">22415 5546 0,'0'0'0,"0"-43"32,0 22-32,0 42 15,0 1-15,0-1 16,0 21-16,-21-21 0,21 22 16,-21-1-16,21 0 0,-21 1 15,21 20-15,0-21 0,-21 1 0,21 20 16,-21-20-16,21 20 0,-22-21 0,22 22 15,0 21-15,0-22 0,0 22 16,-21-1-16,0 1 0,0 0 0,21-22 16,-21 22-16,0-22 0,-1 22 15,1-21-15,0-22 0,0 21 0,0-20 16,0-1-16,21-21 0,0 0 0,0 1 16,0-44-1,0 1-15,21-21 0,0 21 16,0-22-16,0 22 0,0-21 15,1 0-15,-1-1 0,0-20 16,21 20-16,-21-20 0,1-1 0</inkml:trace>
  <inkml:trace contextRef="#ctx0" brushRef="#br1" timeOffset="134858.93">22500 5821 0,'0'0'0,"0"-64"0,0 22 0,-21-106 31,21 127-31,0-22 0,0 22 0,21 0 16,-21 0-16,21 0 0,22 21 16,-22-21-16,21 21 0,-21 0 0,22 0 15,-1 0-15,0 0 0,-21 0 16,22 21-16,-22 0 0,0 0 0,-21 0 16,0 22-16,0-1 0,0 0 0,0 1 15,-21-1-15,0-21 0,-22 21 16,22 1-16,-21-22 0,0 0 0,-1 0 15,1 0-15,0 1 0,20-1 16,-20-21-16,21 0 0,0 21 0,0-21 16,-1 0-16,44 0 47,-1 0-47,0 0 15,0 0-15,0-21 0,22 0 0,-22 21 16,21-22-16,0 1 0</inkml:trace>
  <inkml:trace contextRef="#ctx0" brushRef="#br1" timeOffset="135569.74">23177 5630 0,'0'0'0,"22"-21"0,41-21 32,-84 42-1,0 21-31,21 0 0,-21 0 15,-1 1-15,1-1 0,0 21 0,21-21 16,0 0-16,-21 1 0,21-1 0,0 0 16,0 0-16,0 0 0,0 0 15,0 1-15,0-1 0,21-21 32,0 0-32,0 0 15,1-21-15,-1 21 16,-21-22-16,0 1 0,21 0 0,-21 0 15,21-21-15,-21 20 0,21-20 16,-21 21-16,21-21 0,-21 20 16,22 1-16,-1 0 0,0 0 0,-21 0 15,21 0-15,0 21 0,0 0 16,1 0-16,-1 0 0,0 0 16,0 0-16,-21 21 0,21 0 15,0 0-15,-21 0 0,0 0 0,0 22 16,0-22-16,0 21 0,0-21 0,0 1 15,0 20-15,0-21 0,0 0 16,0 0-16,0 1 0,0-1 16,-21-21-16,0 0 31,21-21-15,0-1-1,0 1-15,0 0 0,0-21 0,21 21 16,0-1-16,1-20 0,-1 21 15,21-21-15,-21 20 0,22-20 0,-1 21 16,0 0-16,1 0 0,-22-1 0,21 1 16,-21 21-16,22 0 0,-22 0 15,0 0-15,-21 21 0,0 1 16,0 20-16,0-21 0,0 21 16,0-20-16,0 20 0,-21-21 15,0 21-15,-1-20 0,1-1 0,0 0 16,0 0-16,0 0 0,21 0 15,-21 1-15,21-1 0,-22-21 0,1 21 16,42-42 15,1 21-15,-1-21-16,-21-1 0</inkml:trace>
  <inkml:trace contextRef="#ctx0" brushRef="#br1" timeOffset="135995.74">24469 5546 0,'0'0'0,"21"-21"0,63-22 31,-84 22-31,-21 21 32,-21 0-32,21 0 15,0 0-15,-1 21 0,-20 0 16,21-21-16,0 22 0,0-1 0,-22 0 15,22 0-15,0 0 0,21 0 16,0 1-16,0-1 0,0 0 0,0 0 16,0 0-16,21-21 0,-21 21 15,21 1-15,0-22 0,1 21 16,-1-21-16,0 0 0,0 21 16,0-21-16,0 21 15,1 0-15,-22 0 16,0 1-1,-22-22 1,1 0-16,0 0 0,0 21 16,0-21-16,0 0 0,-1 0 15,1 0-15,0 0 0,0 0 0,0 0 16,21-21 0,0-1-1,0 1-15,0 0 0,21 0 16,0 0-16,0 0 15,-21-1-15</inkml:trace>
  <inkml:trace contextRef="#ctx0" brushRef="#br1" timeOffset="136431.84">24617 5652 0,'0'0'0,"63"0"31,-42 0-31,1 0 15,-1 0-15,0 0 0,0 0 0,0-22 16,0 22-16,1-21 16,-1 0-16,0 21 0,0-21 0,0 21 15,0-21-15,1 0 0,-1-1 0,0 1 16,0 21-16,-21-21 0,0 0 16,0 0-16,0 0 0,0-1 15,-21 22-15,0 0 16,0 0-16,-1 0 0,-20 0 0,21 0 15,-21 0-15,20 22 0,1-1 16,0 0-16,0 21 0,0-21 0,0 22 16,21-22-16,-22 21 0,22 1 0,0-22 15,0 21-15,0-21 0,0 0 16,0 1-16,0-1 0,22 0 16,-1 0-16,0 0 15,0-21-15,0 0 0,0 0 0,1 0 16,-1 0-16,0 0 0,0 0 0,0 0 15,0 0-15,1 0 0,-1-21 16,0 21-16,0-21 0,0 21 0,0-21 16,1 21-16,-22-21 15</inkml:trace>
  <inkml:trace contextRef="#ctx0" brushRef="#br1" timeOffset="136666.72">25167 5800 0,'21'0'78,"-21"-21"-15,-21 21-48</inkml:trace>
  <inkml:trace contextRef="#ctx0" brushRef="#br1" timeOffset="141571.12">17928 8276 0,'-21'0'31,"0"0"16,21-21-31,0 0-1,0 0-15,0 0 16,0-1-16,0 1 0,21 0 16,-21 0-16,21 0 0,-21 0 15,21-1-15,-21 1 0,0 42 47,0 1-47,0-1 16,0 21-16,0-21 0,0 22 0,0-1 15,0 0-15,-21 1 0,21-22 16,0 21-16,-21 0 0,21 1 16,-21-22-16,21 21 0,-21-21 0,21 22 15,0-22-15,0 0 0,0 0 16,0 0-16,21 1 0,0-22 16,0 0-16,0 0 0,0 0 0,1 0 15,20 0-15,-21-22 0,0 1 16,22 21-16,-22-21 0,0 0 0,0 0 15,21-22-15,-20 22 0,-1 0 0,0-21 16,0-1-16,0 1 0,0 0 16,-21-1-16,22 1 0,-1 0 0,-21-1 15,0 22-15,21-21 0,-21 21 16,21 0-16,-21-1 0,0 1 16,0 42-1,0 1-15,0-1 16,0 0-16,0 21 0,-21-21 0,0 22 15,21-1-15,0-21 0,0 22 16,0-22-16,0 21 0,0-21 0,0 22 16,0-22-16,0 0 0,0 0 15,21-21-15,0 21 0,21-21 16,1 0-16,-22 0 0,0 0 16,21 0-16,-20 0 0,20 0 15,0-21-15,-21 0 0,22 21 16,-22-21-16,21-22 0,-21 22 0,22 0 15,-22-21-15,0 21 0,0-22 16,0 22-16,1-21 0,-22 21 0,0-1 16,0-20-16,0 21 15,-22 21 1,1 0-16,0 21 0,0 0 0,0 0 16,21 22-16,0-22 0,0 0 15,0 0-15,0 22 0,0-22 0,0 0 16,0 0-16,21 0 0,-21 0 15,21 1-15,0-1 0,0 0 16,-21 0-16,22-21 0,-22 21 16,-22-21 15,1 0-31,0 0 16,0 0-16,0 0 15,21-21-15,-21 21 0,-1 0 16,1 0-1,21 21 1,21-21 0,1 0-16,-22 21 15,21-21-15,0 0 0,0 0 0,21 0 16,-20 0-16,-1 0 0,0 0 16,21 0-16,-21 0 0,22 0 15,-22-21-15,21 21 0,-21-21 0,22 0 16,-22 21-16,21-21 0,-21 0 0,22-22 15,-22 22-15,0-21 0,0 21 16,0-22-16,1 22 0,-1-21 0,-21-1 16,0 22-16,0 0 0,0 0 15,0 0-15,-21 42 16,-1 0 0,1 0-16,0 22 0,0-22 15,21 0-15,-21 21 0,21-21 16,-21 22-16,21-22 0,0 0 0,0 0 15,0 0-15,0 1 0,0-1 16,0 0-16,0 0 0,21 0 16,0-21-16,0 0 0,21 0 15,1 21-15,-1-21 0,0 0 0,22 0 16,-22 0-16,22 0 0,-22 0 0,0-21 16</inkml:trace>
  <inkml:trace contextRef="#ctx0" brushRef="#br1" timeOffset="142055.23">20320 8319 0,'0'0'0,"21"-22"0,0-20 16,-21 0-16,0 21 0,0-22 0,0 1 16,0 21-16,0 0 0,0-1 0,0 1 15,-21 0-15,0 0 0,0 21 16,0 0-16,-1 0 0,1 21 0,-21 0 16,21 0-16,-22 1 0,22 20 15,0-21-15,-21 21 0,21-20 0,-1 20 16,1 0-16,0-21 0,0 22 0,21-22 15,0 21-15,0-21 0,0 1 16,0-1-16,0 0 0,0 0 0,21 0 16,0-21-16,0 0 0,-21 21 15,22-21-15,-1 0 0,21 0 16,-21 0-16,0 0 0,1-21 0,-1 0 16,21 0-16,-21 0 0,0 0 15,1-1-15,-1-20 0,0 0 0,21-1 16,-21-20-16,1 21 0,-22-22 0,21 1 15,0 20-15,0-20 0,-21 20 16,0 1-16,0 0 0,0-1 0,0 22 16,0 0-16,0 0 0,0 42 15,-21 0 1,0 0-16,0 22 0,21-1 16,-22 0-16,1 1 0,0 20 0,21-20 15,0-1-15,0 21 0,0-20 16,0-1-16,0 0 0,0-20 0,0 20 15,0-21-15,0 21 0,0-20 16,21-22-16,0 21 0,1 0 0,-1-21 16,21 0-16,-21 0 0,22 0 0,-22 0 15,21 0-15,0 0 0,1-21 16</inkml:trace>
  <inkml:trace contextRef="#ctx0" brushRef="#br1" timeOffset="142311.56">21484 7811 0,'0'-22'16,"0"44"-16,0-65 0,0 22 0,0 42 31,0 0-15,-21 1-16,21 20 0,-21 0 15,0 1-15,21-1 0,0 0 0,-22 1 16,1-1-16,21 0 0,0 1 0,0-1 15,-21-21-15,21 21 0,0-20 16,0-1-16,0 0 0,0 0 0,0 0 16,21-21-1</inkml:trace>
  <inkml:trace contextRef="#ctx0" brushRef="#br1" timeOffset="142795.62">21272 8149 0,'0'0'0,"0"-21"16,22 21-1,20-21-15,-21 21 16,0 0-16,22-21 0,-22 0 16,21 21-16,0-22 0,1 22 0,-1-21 15,0 0-15,1 21 0,-22-21 16,21 0-16,-21 21 0,22-21 15,-22 21-15,0 0 0,-21 21 32,-21 0-32,0 0 15,-22 0-15,22 22 0,0-1 16,-21-21-16,21 21 0,-1 1 0,1-22 16,21 21-16,0-21 0,0 22 0,0-22 15,0 0-15,0 0 0,21 0 16,1-21-16,20 22 0,-21-22 0,21 0 15,1 0-15,-1 0 0,0 0 16,-20-22-16,20 22 0,-21-21 16,21 0-16,-20 0 0,-1 0 0,0-22 15,0 22-15,0-21 0,0 0 16,-21-1-16,22 1 0,-22 0 0,0 20 16,0-20-16,0 21 0,-22 0 15,1 21-15,0-21 0,0 21 0,0 0 16,0 0-16,-1 0 0,-20 21 15,21-21-15,-21 21 0,20 0 0,-20-21 16,0 21-16,21 0 0,-1-21 0,1 22 16,0-22-16,0 0 0</inkml:trace>
  <inkml:trace contextRef="#ctx0" brushRef="#br1" timeOffset="143493.71">23177 7811 0,'-42'-127'32,"42"105"-32,0 1 0,0 0 15,0 0-15,0 0 0,0 0 0,21-1 16,0 1-16,1 21 0,-1 0 16,0 21-16,0 1 15,0-1-15,-21 0 0,21 21 0,-21-21 16,22 22-16,-22-1 0,21 0 15,-21-20-15,0 20 0,0 0 0,0 1 16,0-22-16,0 21 0,0-21 16,0 22-16,0-22 0,0 0 0,0 0 15,0-42 17,0 0-32,0 0 15,0-1-15,0-20 0,21 21 16,0-21-16,0-1 0,0 22 0,1-21 15,-1-1-15,21 1 0,-21 0 0,0-1 16,22 1-16,-22 21 0,0-21 16,0 20-16,0 1 0,1 0 0,-22 0 15,21 21 17,-21 21-32,0 0 0,0 0 0,0 1 15,0-1-15,0 21 16,0-21-16,0 0 0,0 1 0,0-1 15</inkml:trace>
  <inkml:trace contextRef="#ctx0" brushRef="#br1" timeOffset="143799.22">23749 7938 0,'-21'-85'0,"42"170"0,-21-64 0,21-21 0,0 0 16,0 0-16,1 0 0,-1 0 16,0 0-16,0 0 0,21-21 15,-20 21-15,-1-22 0,21 1 0,-21 0 16,22 0-16,-22 0 0,21 0 15,-21-1-15,0 1 0,1 0 0,-22 0 16,0 0-16,0 0 16,0-1-16,-22 22 15,1 0-15,0 0 16,0 22-16,0-22 0,0 21 0,-1 0 16,-20 0-16,21 0 0,0 0 15,0 22-15,21-22 0,0 0 0,-22 21 16,22-20-16,0-1 0,0 0 15,0 0-15,22 0 0,-1 0 0,0-21 16,0 22-16,21-22 0,-20 21 0,20-21 16,-21 0-16,21 0 0,-20 0 15,20 0-15,-21-21 0</inkml:trace>
  <inkml:trace contextRef="#ctx0" brushRef="#br1" timeOffset="144207.24">24532 7811 0,'-21'-64'16,"21"43"-1,21 0-15,0 21 16,-21-21-16,21 21 0,1 0 16,-1 0-16,21 0 0,-21 0 0,0 0 15,1 21-15,-1 0 0,0 0 0,0 0 16,0 0-16,-21 1 15,0-1-15,0 0 0,0 0 0,0 0 16,0 22-16,0-22 0,0 0 16,0 21-16,-21-21 0,0 1 0,0-1 15,0-21-15,-1 21 0,1 0 0,21-42 47,0 0-47,0 0 16,0-1-16,21 1 0,1 0 0,-1 0 15,0-21-15,0 20 0,0 1 0,22 0 16,-22 0-16,0-21 16,0 20-16,21 1 0,-20 0 0,-1 0 15,0 21-15,0-21 0,21 21 0,-20 0 16,-1-21-16,0-1 16,0 22-16,0 0 0</inkml:trace>
  <inkml:trace contextRef="#ctx0" brushRef="#br1" timeOffset="144426.54">25294 7641 0,'0'43'31,"0"-22"-31,0 0 0,0 0 16,0 0-16,0 0 0,-21 1 16,0-1-16,21 0 0,0 0 0,-21-21 15,21 21-15,-22 0 0,22 1 16,-21-1-16,21 0 0,0 0 15,0 0 1,0-42 0,0 0-1,0 0-15,0 0 0</inkml:trace>
  <inkml:trace contextRef="#ctx0" brushRef="#br1" timeOffset="144598.7">25273 7514 0,'0'0'0,"0"-21"0,0-21 32,-21 42-17,0 21 1,21 0 0,0 0-16,0 0 15,0 1-15</inkml:trace>
  <inkml:trace contextRef="#ctx0" brushRef="#br1" timeOffset="145823.71">25485 7874 0,'21'0'16,"-42"0"-16,63 0 0,-21 0 15,0 0-15,0 0 0,1 0 16,-1-21-16,0 21 0,0-21 0,21 0 15,-20-1-15,20 1 0,-21 0 16,21 0-16,1 0 0,-22-22 0,21 22 16,-21-21-16,1 0 0,-1 20 0,0-20 15,-21 21-15,0-21 0,0 20 16,0 1-16,0 0 0,-21 21 16,0 0-16,-1 0 15,1 0-15,0 21 0,0 0 0,-21 22 16,20-22-16,1 21 0,-21 1 0,21-1 15,0 0-15,-1 22 0,1-22 16,0 22-16,0-22 0,0 21 0,0 1 16,-1-1-16,1 1 0,21-1 15,-21 1-15,0-22 0,0 22 0,21-1 16,-21-20-16,-1 20 0,22-21 0,-21 1 16,21-1-16,-21 0 0,21 1 15,0-1-15,-21 0 0,21-20 0,0 20 16,0-21-16,0 0 0,0 0 15,21-21 1,0 0-16,0 0 0,1 0 0,-1-21 16,0 0-16,21 0 0,-21 0 0,22 0 15,-22-1-15,0-20 0,21 21 16,-20-21-16,-1 20 0,0-20 0,0 0 16,0-1-16,-21 1 0,0-21 0,0 20 15,0 1-15,0-22 0,-21 1 16,0 21-16,21-1 0,-21 1 0,0 0 15,-1-1-15,1 22 0,0 0 16,0 0-16,21 0 16,42 21 15,-21 0-31,1 0 0,20 0 16,0 0-16,-21 0 0,22 0 0,-1 0 15,0-22-15,22 1 0,-22 0 16,1 21-16,20-21 0,-21 0 0,1 0 15,-1-1-15,-21 1 0,22 21 16,-22-21-16,-21 0 0,21 21 0,-21-21 16,0 0-16,-21 42 47,0-21-47,21 21 0,-22 0 15,22 0-15,-21 0 0,21 22 0,0-22 16,0 21-16,0-21 0,0 1 0,0 20 15,0-21-15,0 0 0,0 0 16,21 1-16,1-1 0,-1-21 0,0 0 16,0 0-16,0 0 0,0 0 15,1 0-15,-1 0 0,0-21 0,0-1 16,0 1-16,0 0 0,1 0 0,-1-21 16,0 20-16,0 1 0,0 0 15,0 0-15,1-21 0,-1 20 16,-21 1-16,0 0 0,0 0 15,21 0-15,-21 42 32,0 0-17,-21 0-15,21 0 0,-21 1 0,21 20 16,0-21-16,-22 21 0,1 1 0,21-1 16,-21 0-16,21 1 0,0 20 15,0-20-15,-21-1 0,21 21 0,-21-20 16,21-1-16,-21 0 0,21 22 0,0-22 15,0 1-15,0 20 16,0-21-16,-22 22 0,22-1 0,0-20 16,0 20-16,0-20 0,-21 20 0,21-21 15,0-20-15,0 20 0,-21-21 16,0 0-16,21 0 0,-21 1 0,-22-1 16,22-21-16,0 0 15,-21 0-15,21 0 0,-1 0 16,-20 0-16,0-21 0,-1 21 0,22-22 15,-21 22-15,0-21 0,20 21 0,1-21 16,-21 21-16,21 0 0,0-21 16,-1 0-16,1 21 0,0-21 0,0-1 15,21 1-15,0 0 0,0 0 16,21 0-16,0-22 0,0 1 16,1 21-16</inkml:trace>
  <inkml:trace contextRef="#ctx0" brushRef="#br1" timeOffset="146354.68">27707 7768 0,'0'0'0,"21"-21"0,-21 0 0,0 0 0,0 0 16,0-1-16,0 1 16,0 0-16,0 42 31,0 0-31,0 1 15,0-1-15,0 21 0,-21-21 0,21 0 16,0 1-16,-21-1 0,0 0 0,21 0 16,-21-21-16,21 21 0,0 0 15,-22 1-15,1-1 0,0-21 32,0 0-32,0 0 15,21-21-15,0-1 16</inkml:trace>
  <inkml:trace contextRef="#ctx0" brushRef="#br1" timeOffset="146535.03">27601 7514 0,'21'-21'0,"-42"42"0,42-63 16,-21 21-16,0 0 16,0-1-16,0 1 15,22 21 1,-1 0-1,0 0-15,0 21 0,0-21 16,0 22-16,1-22 0,20 21 16,-21-21-16,0 21 0,0 0 0</inkml:trace>
  <inkml:trace contextRef="#ctx0" brushRef="#br1" timeOffset="147175.09">28067 7789 0,'0'0'16,"21"22"-16,0-22 0,0 0 15,1 0-15,-1 0 0,0 0 0,0 0 16,21-22-16,1 22 0,-22-21 16,21 0-16,-21 0 0,22 0 15,-22 0-15,21-1 0,-21 1 0,1 0 16,-1-21-16,0 21 0,-21-22 16,0 22-16,21-21 0,-21 21 0,21-22 15,-21 22-15,0 0 0,0 0 16,0 0-16,0 42 31,0 21-31,0-21 0,-21 22 16,0-1-16,21 0 0,-21 22 0,0-22 15,-1 22-15,1-22 0,0 21 16,0 1-16,0 21 0,0-22 16,-1 22-16,1-22 0,0 22 15,-21 0-15,21-22 0,-1 1 0,-20 20 16,21-20-16,0 20 0,-43 43 15,43-63-15,21-1 0,-21-20 0,21-1 16,0 0-16,0 1 0,0-22 16,0 0-16,21 0 0,0-21 0,0 0 15,22 0-15,-1 0 0,0-21 0,1 0 16,20 0-16,1 0 0,-22-22 16,22 22-16,-22-21 0,21-1 0,-20 1 15,-1-21-15,0 20 0,1 1 16,-22-22-16,0 22 0,0-21 15,-21 20-15,0-20 0,0-1 0,0 1 16,-21-1-16,-21 1 0,21 20 0,-22-20 16,22 21-16,-21-1 0,21 1 15,-22 21-15,22 0 0,-21-1 0,21 1 16,-1 0-16,1 0 16,42 0 15,1 21-31,-1 0 15,0 0-15,0 0 0,21 0 0,-20 0 16,20-21-16,0-1 0,1 22 16,-1 0-16,0-21 0,22 0 15,-22 21-15,22-21 0,-1 0 0</inkml:trace>
  <inkml:trace contextRef="#ctx0" brushRef="#br1" timeOffset="147454.92">30353 7154 0,'21'-21'16,"-42"42"-16,42-63 0,-21 21 0,0 0 15,0 0-15,0-1 0,0 1 0,-21 21 16,0 0 0,0 0-16,-1 21 15,1 1-15,21 20 0,-21 0 0,0 1 16,21-1-16,-21 21 0,21-20 15,0-1-15,-21 0 0,21 1 0,-22-1 16,22 0-16,0-20 0,0 20 16,0-21-16,0 0 0,-21 0 0,21 1 15,-21-22-15,21 21 0,-21-21 16,0 0 0,0-21-16</inkml:trace>
  <inkml:trace contextRef="#ctx0" brushRef="#br1" timeOffset="148286.71">29781 7366 0,'0'0'0,"22"0"31,-1 0-31,0 0 16,21 0-16,1 0 0,-1 0 0,0 0 15,22-21-15,-1 21 0,1 0 16,-22-21-16,22 0 0,-1 21 0,-21-22 15,1 1-15,-22-21 0,21 21 16,-21 0-16,1-22 0,-1 22 16,0 0-16,0 0 0,-21-22 15,0 22-15,0 0 0,0 0 0,0 0 16,-21 42 0,0 0-1,21 0-15,-21 22 0,-1-22 0,22 21 16,-21 22-16,0-22 0,21 0 15,0 1-15,-21-1 0,21 0 0,-21 1 16,21-1-16,0 0 0,-21-21 16,21 22-16,0-22 0,0 0 0,0 0 15,0-42 32,21 0-47,0 0 16,-21 0-16,21-22 0,0 22 0,0-21 15,1 21-15,-1-22 0,0 1 16,0 21-16,0 0 0,0-1 0,1 1 16,-22 0-16,21 21 0,0 0 15,-21 21-15,0 0 16,0 1-16,0-1 0,0 0 16,0 21-16,0-21 0,0 22 0,0-22 15,0 21-15,0-21 0,21 22 16,0-22-16,0 0 0,-21 0 15,22-21-15,20 21 0,-21 1 16,0-22-16,22 0 0,-22 0 0,21 0 16,0 0-16,1 0 0,-1 0 0,-21-22 15,22 1-15,-1 21 0,0-21 16,-21 0-16,22-21 0,-22 20 0,0 1 16,0-21-16,0 0 15,1-1-15,-22 1 0,21 0 0,-21 20 16,0-20-16,0 21 0,0 0 0,-21 21 15,-1 0-15,1 0 0,0 0 16,21 21-16,0 0 0,0 0 16,0 0-16,0 22 0,0-22 0,0 21 15,0-21-15,0 1 0,21-1 16,-21 0-16,21 0 0,22 0 0,-22 0 16,0-21-16,21 0 0,1 22 15,-1-22-15,0 0 0,1 0 0,-22 0 16,21 0-16,1 0 0,-1 0 15,0 0-15,-21-22 0,22 22 0,-22-21 16,0 0-16,0 21 0,0-21 16</inkml:trace>
  <inkml:trace contextRef="#ctx0" brushRef="#br1" timeOffset="149635.24">889 10562 0,'0'-21'16,"0"42"-16,21-63 0,-21 21 0,0 0 0,0-1 15,21 1-15,0-21 0,1 21 16,-22 0-16,21-22 0,0 22 0,-21 0 16,0 0-16,0 0 0,0-1 15,0 1 1,-21 21-16,0 0 16,-1 0-16,1 21 0,-21 1 0,0-1 15,20 0-15,-20 0 0,0 0 16,-1 22-16,22-22 0,0 21 15,0-21-15,21 22 0,0-22 0,0 21 16,0-21-16,0 0 0,21 22 16,0-22-16,22 21 0,-1-21 0,-21 1 15,21 20-15,1-21 0,-1 0 16,0 22-16,-20-22 0,20 0 0,-21 0 16,0 21-16,-21-20 0,0-1 15,0 0-15,-21 0 0,0 21 16,-21-20-16,-1-1 0,1 0 15,-22 0-15,22 0 0,-21-21 0,-1 0 16,1 0-16,-1 0 0,22 0 16,-22 0-16,22-21 0,21 0 15,-22 0-15,22 0 0,0-1 0,21 1 16,0-21-16,0 21 0,0-22 16,0 22-16,21-21 0,22 21 0,-1 0 15,0-22-15,22 22 0,-1-21 16,-20 21-16,20-1 0,1 1 0,-22 0 15,0 0-15,22 0 16,-22 0-16</inkml:trace>
  <inkml:trace contextRef="#ctx0" brushRef="#br1" timeOffset="149910.88">1270 10478 0,'21'0'16,"-127"42"-16,191-84 0,-43 42 0,-42-22 0,0 44 31,0-1-31,0 0 0,0 0 16,0 21-16,0 1 0,0-1 15,0 0-15,0 22 0,0-22 0,21 22 16,-21-1-16,0 1 0,0-1 16,22 22-16,-22-22 0,0 22 0,0-21 15,0 20-15,0-20 0,0-1 16,0 1-16,0-1 0,0 1 16,-22-22-16,22 0 0,0 1 15,0-1-15,-21-21 0,21 0 0,0 1 16,-21-22-16,21-22 15,0 1-15,0-21 16,0 21-16,0-22 0,0 1 16,0-21-16,0 20 0,0-20 0</inkml:trace>
  <inkml:trace contextRef="#ctx0" brushRef="#br1" timeOffset="150215.47">1291 10753 0,'0'0'0,"0"-64"16,0 22-16,0 0 0,0-1 15,0 1-15,0 21 0,0-22 0,0 22 16,21 0-16,0 0 0,1 0 16,20 0-16,-21 21 0,21 0 0,1 0 15,-1 0-15,0 0 0,1 0 16,-22 21-16,21 21 0,-21-21 0,-21 22 16,0-1-16,0 0 0,0 1 15,-21-1-15,0-21 0,-21 21 0,21 1 16,-22-1-16,1-21 0,0 22 15,-1-22-15,1 0 0,21 0 0,0 0 16,-22-21-16,43 21 16,-21-21-16,42 0 31,0 0-31,22-21 16,-22 0-16,0 0 0,21 21 15,-20-21-15</inkml:trace>
  <inkml:trace contextRef="#ctx0" brushRef="#br1" timeOffset="150547.99">1905 10668 0,'21'0'0,"-42"0"0,63-21 0,-21 21 16,1-21-16,-22 0 0,21 21 16,0-22-16,0 1 0,-21 0 0,21 0 15,-21 0-15,21 0 0,-21-1 16,0 1-16,0 0 0,-21 21 31,0 0-31,0 0 0,0 0 16,21 21-16,-21 0 0,-1 1 15,1-1-15,21 0 0,0 21 0,0-21 16,0 22-16,0-22 0,0 21 16,0-21-16,0 22 0,0-22 0,0 0 15,0 0-15,0 0 0,0 1 16,21-1-16,1-21 0,-1 21 15,0-21-15,0 0 0,0 0 16,0 0-16,1 0 0,20-21 16,-21 0-16,21 21 0,-20-22 0,20 1 15,-21 0-15</inkml:trace>
  <inkml:trace contextRef="#ctx0" brushRef="#br1" timeOffset="151164.35">2476 10478 0,'0'0'16,"0"-22"-16,0 1 0,0 0 0,0 0 15,0 0-15,0 0 0,22 21 16,-1 0-16,-21-22 16,21 22-16,0 0 0,0 0 0,0 0 15,1 0-15,-1 0 16,0 0-16,-21 22 16,0-1-1,-21-21 16,0 0-31,-1 0 16,1 0-16,0 0 16,0 0-16,0 0 15,0 0 1,-1 0-16,1 21 16,21 0-16,-21 0 0,0 0 0,0 22 15,21-22-15,-21 21 0,-1 1 16,22-1-16,0-21 0,0 21 0,-21-20 15,21 20-15,0-21 0,0 0 16,0 0-16,0 1 0,21-1 0,-21 0 16,22-21-16,-1 0 0,21 0 15,-21 0-15,0 0 0,22 0 0,-22 0 16,21 0-16,1-21 0,-22 0 0,21-1 16,0 1-16,-20 0 0,20 0 15,-21 0-15,0-22 0,22 22 0,-22-21 16,0 21-16,-21-22 15,0 22-15,21 0 0,-21 0 0,0 0 16,0 0-16,0 42 16,0 0-16,0 0 15,0 0-15,0 0 0,0 22 0,0-22 16,0 21-16,0-21 0,0 22 16,0-22-16,0 0 0,0 0 0,0 0 15,0 1-15,0-1 16,21-21-1,0-21 1,-21-1-16,0 1 16,22 0-16,-22 0 0,21 0 15</inkml:trace>
  <inkml:trace contextRef="#ctx0" brushRef="#br1" timeOffset="151340.85">3048 10266 0,'0'-21'0,"0"42"0,-21-63 0,21 20 15,-21 22-15,21 22 47,0-1-31,21-21 0,-21 21-16,21-21 0,-21 21 0</inkml:trace>
  <inkml:trace contextRef="#ctx0" brushRef="#br1" timeOffset="152610.04">3281 10732 0,'0'21'0,"0"0"32,21-21-32,0 0 15,0 0-15,0-21 0,1 0 0,-1 21 16,0-43-16,0 22 15,0 0-15,22-21 0,-22 20 0,21-20 16,-21 0-16,0-1 0,1 1 16,-1 0-16,-21 21 0,0-22 0,0 1 15,0 21-15,0-22 0,0 22 0,0 0 16,0 0-16,-21 21 16,-1 0-16,1 0 0,21 21 15,0 0-15,-21 0 0,21 1 16,-21 20-16,21 0 0,0 22 0,0-22 15,0 22-15,0-1 0,0 1 16,0-1-16,-21 1 0,21 20 16,-21-20-16,-1-1 0,22 22 0,-21 0 15,21-1-15,-21 1 0,0 0 16,21-22-16,0 22 0,0-22 0,-21 22 16,21-22-16,-21 1 0,21-1 0,0-20 15,0-1-15,0 0 0,0-20 16,0 20-16,21-42 0,0 21 0,0-21 15,0 0-15,0-21 16,1 0-16,-1-22 0,0 22 0,21-21 16,-21 21-16,1-22 0,-1-20 0,0 21 15,0-1-15,-21-20 0,0-1 16,0 1-16,0-1 0,0 1 16,0-22-16,0 43 0,-21-22 0,0 1 15,0 20-15,-22 1 0,22 0 16,0 21-16,-21-1 0,-1 1 0,22 0 15,-21 0-15,21 21 0,-1 0 16,1-21-16,0 21 0,21-21 0,-21 21 16,21-22-1,21 22-15,0-21 0,22 21 16,-22-21-16,21 0 0,-21 0 0,22 0 16,-1-1-16,0 1 15,1 0-15,-1 0 0,0-21 0,1-1 16,-22 22-16,21-21 0,-21 21 0,22-22 15,-22 22-15,0 0 0,-21 0 16,0 0-16,21-1 0,-21 44 47,0-1-47,0 0 0,-21 0 16,21 0-16,0 0 0,0 22 15,0-22-15,0 0 0,0 0 0,0 0 16,21 1-16,0-1 0,-21 0 15,21-21-15,-21 21 0,22-21 16,-1 21-16,0-21 0,0 0 16,0 0-1,0-21-15,1 0 0,-1 0 16,-21 0-16,21-1 0,0 1 16,-21-21-16,21 21 0,0-22 0,1 22 15,-1-21-15,0 21 0,0-22 0,21 22 16,-20 0-16,-1 0 15,0 21-15,-21 21 47,0 0-31,21-21 15,-21-21 0,0 0-31,0 0 32,-21 21-32,0 0 15,0 0-15,-1 0 16,22 21-16,0 0 16,-21 0-16,21 22 0,0-22 0,0 0 15,-21 21-15,21-21 0,0 1 16,0 20-16,0-21 0,0 0 15,0 0-15,0 1 0,0-1 0,21 0 16,0-21-16,1 21 16,-1-21-16,0 0 0,0 0 15,0 0-15,0 0 0,1-21 0,-1 0 16,-21 0-16,21 21 0,0-22 16,0 1-16,-21 0 0,0 0 0,21-21 15,-21 20-15,0 1 0,0-21 16,0 21-16</inkml:trace>
  <inkml:trace contextRef="#ctx0" brushRef="#br1" timeOffset="152819.07">4276 10054 0,'0'0'0,"-22"21"0,1-21 16,0 22 15,21-1-15,21-21-1,0 0 1,1 0-16,-1 0 0,0 0 0,21 0 16</inkml:trace>
  <inkml:trace contextRef="#ctx0" brushRef="#br1" timeOffset="154575.41">5969 10266 0,'0'0'0,"21"0"0,-21-21 16,21 0-16,-21-1 0,21 1 15,1 0-15,-22 0 0,21 21 16,-21-21-16,0 0 0,0-1 0,0 1 16,0 0-16,-21 21 15,-1 0-15,-20 0 0,21 0 16,0 0-16,-22 0 0,1 0 0,0 0 16,-1 0-16,1 21 0,21 0 0,-21 1 15,-1 20-15,22-21 0,-21 0 16,21 22-16,-1-22 0,22 21 0,0 0 15,0-20-15,0 20 0,0 0 16,0-21-16,0 1 0,0 20 16,0-21-16,0 0 0,22-21 0,-1 21 15,0-21-15,0 0 0,0 0 16,22 0-16,-22 0 0,0 0 0,0-21 16,21 21-16,-20-21 0,20 0 0,-21-21 15,21 20-15,-20 1 0,20-21 16,-21 0-16,0-1 0,22 22 0,-22-21 15,0-1-15,0 1 0,0 0 0,-21-1 16,0 1-16,21 0 0,-21 21 16,0-22-16,0 22 0,0 0 0,0 0 15,0 0-15,-21 21 16,0 0 0,21 21-16,-21 0 0,0 0 0,21 21 15,-21-20-15,21 20 0,0-21 16,0 21-16,0-20 0,0 20 0,0-21 15,0 21-15,0-20 0,0 20 0,0-21 16,21 21-16,0-20 0,0-1 16,0 0-16,0 0 0,1-21 0,20 0 15,-21 0-15,21 0 0,-20 0 16,20 0-16,0 0 0,-21 0 0,22-21 16,-1 21-16,0-21 0,-20 0 0,20-1 15,-21 1-15,21 0 16,-20 0-16,-1 0 0,0 0 0,0-1 15,-21 1-15,0 0 0,0 0 0,0-21 16,0 20-16,0 1 16,0 0-16,-21 21 0,0 0 15,0 0-15,-1 0 0,1 0 0,0 21 16,0-21-16,0 21 0,0 1 16,21 20-16,0-21 0,-22 0 0,22 22 15,-21-22-15,21 21 0,0-21 16,0 0-16,0 1 0,0-1 0,0 0 15,0 0-15,0 0 0,21-21 16,1 0-16,-1 0 0,0 0 16,0 0-16,0-21 0,0 0 15,1 0-15,-1 21 0,0-21 0,0-1 16,0 1-16,-21-21 0,21 21 16,1 0-16,-22-1 0,21 1 0,-21-21 15,0 21-15,0 0 0,0-1 0,0 1 16,0 42-1,-21 1 1,21-1-16,0 0 0,-22 0 16,22 21-16,0-20 0,0-1 15,0 0-15,0 0 0,0 0 0,0 0 16,0 1-16,22-1 0,-1 0 0,0-21 16,0 0-1,0 0-15,0 0 0,1 0 0,20 0 16,-21 0-16,0-21 0,0 0 15,1 21-15,-1-22 0,0 1 0,0-21 16,0 21-16,0 0 0,1-22 0,-1 22 16,0-21-16,-21-1 0,21 1 15,-21 0-15,21-1 0,-21 1 16,0 0-16,0-22 0,0 43 0,0-21 0,0-1 16,0 22-16,0 0 0,0 42 31,-21 0-31,21 1 0,-21 20 15,0-21-15,21 21 0,0 1 16,0-1-16,0 0 0,0 1 0,0-22 16,0 21-16,0 1 0,0-22 15,0 21-15,0-21 0,0 22 0,21-22 16,0 0-16,0 0 0,0 0 0,1-21 16,-1 21-16,21-21 0,0 0 15,1 0-15,-1 0 0,22 0 0,-22 0 16,21 0-16,-20-21 0,20 21 15,-20-21-15,-1 0 0,-21 0 0,21 0 16,-20-1-16,20 1 0,-21 0 16,-21-21-16,21 21 0,-21-1 0,0-20 15,0 21-15,0-21 0,0 20 16,-21 1-16,0 0 0,0 21 0,0 0 16,-1 0-16,-20 0 0,21 0 15,0 21-15,-22 0 0,22 1 0,0-1 16,0 21-16,0-21 0,0 0 0,21 22 15,0-22-15,-22 21 0,22-21 16,0 1-16,0-1 0,0 0 0,0 0 16,0 0-16,0 0 0,22-21 0,-1 22 15,0-22-15,0 0 16,0 0-16,0 0 0,1-22 16,-1 22-16,0-21 0,21 0 0,-21 0 15,1 0-15,-1 21 0,0-43 16,0 22-16,0 0 0,0 0 0,-21-21 15,22 20-15,-1-20 0,-21 21 0,0 0 16,0 0-16,21 21 16,-21 21-1,0 0-15,0 21 16,0-21-16,0 1 0,-21-1 0,21 0 16,0 21-16,0-21 0,0 1 0,0-1 15,0 0-15,0 0 0,21-21 16,0 21-16,0-21 15,0 21-15,1-21 0,-1 0 16,0 0-16,0 0 0,0-21 16,0 21-16,-21-21 0,22 0 0,-1 0 15,0 0-15,-21-1 0,21 1 0,-21 0 16,21 0-16,-21-21 0,0 20 16,0-20-16</inkml:trace>
  <inkml:trace contextRef="#ctx0" brushRef="#br1" timeOffset="154787.29">7154 9948 0,'0'0'0,"-42"22"0,21-1 0,0-21 16,21 21-16,42-21 15,-21 0-15,21 0 16,1 0-16,-1 0 0,0 0 0,22 0 15,-22-21-15,1 0 0,20 21 0,-21-22 16,1 22-16,-22-21 0,21 0 16,-21 21-16,1-21 0,20 0 15</inkml:trace>
  <inkml:trace contextRef="#ctx0" brushRef="#br1" timeOffset="155296">9377 9864 0,'0'0'0,"42"-106"16,-42 85-1,0 42 17,0 0-32,-21 21 0,0-20 15,21 20-15,-21-21 0,21 21 0,0 1 16,-22-22-16,22 21 0,-21-21 16,21 22-16,-21-22 0,21 0 0,0 0 15,0 0-15,0 1 0,-21-1 16,21 0-16,21-21 31,0 0-15,0-21-16,1 21 0,-1-21 0,0-22 15,21 22-15</inkml:trace>
  <inkml:trace contextRef="#ctx0" brushRef="#br1" timeOffset="155642.84">9800 9906 0,'212'-148'31,"-191"106"-31,-339 296 0,403-318 0,127-148 16,-233 212-16,-1 0 0,-20 0 0,21 0 16,-21 0-16,20 22 0,-20-1 15,21-21-15,0 21 0,-22 0 0,43 21 16,-21-20-16,21-1 0,0 0 0,0 0 16,0 0-16,0 0 0,0 1 15,21-22-15,1 21 0,-1-21 16,21 21-16,-21-21 0,22 0 0,-1 21 15,-21-21-15,21 0 0,1 21 16,-22 0-16,0-21 0,21 0 0,-20 22 16,-22-1-16,0 0 15,-22-21-15,1 0 16,-21 0-16,21 21 0,-22-21 0,-20 0 16,21 0-16,-1 0 0,1 0 0,0 0 15,-1 0-15,22 0 0,0 0 16,0 0-16,0 0 0,-1 0 0,22-21 15,-21 0-15,21 0 0,0-1 16,0 1-16</inkml:trace>
  <inkml:trace contextRef="#ctx0" brushRef="#br1" timeOffset="155835.85">9377 9589 0,'-21'0'32,"21"-22"-32,21 22 47,-21 22-47,21-22 0,0 0 15</inkml:trace>
  <inkml:trace contextRef="#ctx0" brushRef="#br1" timeOffset="156290.98">11557 9800 0,'0'0'0,"-21"-21"0,0 0 16,-1 0-16,22 0 0,-21-1 16,21 1-16,-21 0 0,21 0 0,0 0 15,0 42 1,0 0-16,0 21 15,0 1-15,0-1 0,0 22 16,0-22-16,0 21 0,0 1 0,0-1 16,0 1-16,0-1 0,-21 1 15,0 21-15,21-1 0,0-20 0,-21 20 16,21 1-16,-22 0 0,1-22 0,21 22 16,-21-22-16,21 1 0,0 21 15,0-43-15,0 21 0,-21-20 0,21-1 16,0 0-16,0-20 0,0-1 0,0-42 31,0-1-31,0-20 0,0 0 16,0-1-16,21 1 0,0 0 0,-21-22 15</inkml:trace>
  <inkml:trace contextRef="#ctx0" brushRef="#br1" timeOffset="156648.94">11388 10160 0,'-43'-148'0,"86"741"15,-43-1038-15,-43 255 0,43 147 0,0 1 0,0 0 16,0-1-16,0 22 0,0-21 0,0 21 16,21-1-16,1 1 0,20 0 15,-21 0-15,21 0 0,1 0 0,41-1 16,-41 22-16,20 0 0,-20 0 16,20 22-16,-21-1 0,1 21 15,-22 0-15,21-20 0,-42 20 16,0 0-16,0 1 0,0-1 0,0 0 15,-42 1-15,21-22 0,0 21 16,-22-21-16,22 0 0,-21 1 0,21-1 16,-1 0-16,1-21 0,0 0 0,0 21 15,0-21 1,21-21 15,0 0-15,21 0-16,0 21 0,0-22 15,0 1-15,1 0 16,-1 21-16,0-21 0,0 0 16</inkml:trace>
  <inkml:trace contextRef="#ctx0" brushRef="#br1" timeOffset="157063.1">12086 9885 0,'21'-21'15,"-127"84"-15,191-105 0,-64 0 16,-21 20-16,21 1 15,-21 0-15,22 0 0,-22 0 0,21 0 16,0 21-16,0-22 0,0 1 16,0 0-16,1 21 0,-1-21 0,0 21 15,21 0-15,-21 0 0,1 0 16,-1 0-16,21 21 0,-21-21 16,0 21-16,1 0 0,20 43 15,-42-43-15,0 21 0,0-20 0,0-1 16,0 21-16,0-21 0,0 0 15,0 22-15,-21-22 0,21 0 0,-21-21 16,-1 21-16,1 0 0,0-21 16,21-21 15,0 0-31,0 0 0,0 0 16,0 0-16,21-1 15,-21 1-15,0-21 0,0 21 0,21-22 16,1 22-16,-22-21 0,21 21 0,0 0 15,0-1-15,0-20 0,0 21 16,1 21-16,-1-21 0,0 0 0,0 21 16,0 0-16,0 0 0,1 0 15,-1 0-15,0 0 0,-21 21 16,21 0-16</inkml:trace>
  <inkml:trace contextRef="#ctx0" brushRef="#br1" timeOffset="158683.5">12912 10033 0,'0'21'0,"-43"-254"0,86 445 0,-22-191 16,0-21-1,0 0-15,0 0 0,0 0 16,1-21-16,-1 0 0,21 0 16,-21 0-16,22-1 0,-22 1 0,21 0 15,-21-21-15,0 21 0,1-22 0,-1 22 16,0-21-16,0 21 0,0-1 15,-21 1-15,0 0 0,0 0 0,0 0 16,-21 21 0,0 21-16,0 0 15,0 0-15,21 0 0,-22 1 0,1 20 16,0-21-16,0 21 0,0-20 16,0-1-16,-1 21 0,22-21 15,0 0-15,0 1 0,0-1 0,0 0 16,0 0-16,0 0 0,22-21 0,-1 21 15,21-21-15,-21 0 0,0 0 16,22 0-16,-1 0 0,0 0 0,1 0 16,-1 0-16,22-21 0,-22 21 0,0-21 15,1 0-15,-1 0 0,0 0 16,1-1-16,-22 1 0,21 0 0,-21-21 16,0 21-16,1-1 0,-1-20 15,-21 21-15,0 0 0,0 0 16,0-1-16,0 1 0,-21 21 15,-1 0-15,1 0 16,21 21-16,0 1 0,-21-1 0,21 0 16,0 0-16,0 0 0,0 0 15,0 22-15,0-22 0,0 0 0,0 0 16,21 0-16,-21 1 0,0-1 0,21-21 16,-21 21-16,22 0 0,-22 0 15,0 0 1,-22-21 15,1 0-31,0-21 0,0 0 16,0 21-1,21 21 32,21-21-31,-21 21-16,21-21 15,0 0-15,0 0 0,1 0 0,20 0 16,-21 0-16,21 0 0,1 0 0,-22 0 16,21 0-16,1 0 0,-1-21 15,0 0-15,1 21 0,-1-21 0,-21 0 16,21 0-16,-20-1 0,20 1 16,-21 0-16,0 0 0,0-21 15,1 20-15,-1 1 0,-21-21 16,0 21-16,0 0 0,0-22 0,0 22 0,0 0 15,-21 21 1,-1 0-16,1 0 0,0 21 16,0 0-16,0 0 0,0 1 15,21 20-15,-22-21 0,22 0 0,0 22 16,0-22-16,0 0 0,0 0 0,22 21 16,-1-20-16,0-22 0,0 21 15,0 0-15,0-21 0,1 0 0,-1 21 16,21-21-16,-21 0 0,22 0 15,-22 0-15,21 0 0,-21 0 16,0-21-16,22 0 0,-22 21 0,0-21 16,0-1-16,0 1 0,1 0 0,-1 0 15,-21 0-15,0-22 0,21 22 16,-21 0-16,0 0 0,0 0 16,-21 42-1,21 0-15,0 0 16,-21 0-16,-1 1 0,1-1 0,21 0 15,-21 0-15,21 0 0,0 0 16,-21 1-16,21-1 0,0 0 0,0 0 16,0-42 31,0 0-47,21 0 0,-21-1 15,21 1-15,0 0 0,1 0 16,-22 0-16,21 0 0,0-22 0,0 22 15,0-21-15,0-1 0,1 22 0,20 0 16,-21-21-16,0 21 0,0-1 16,1 22-16,-1 0 0,0 0 0,-21 22 31,0-1-31,0 0 0,0 0 0,0 21 16,-21 1-16,0-22 0,21 21 15,0 1-15,-22-22 0,22 21 16,0-21-16,0 0 0,0 1 0,0-1 15,0 0-15,22 0 0,-1-21 16,0 21-16,0-21 0,0 0 16,22 0-16,-22 0 0,0 0 0,0-21 15,0 21-15,22-21 0,-22 0 16,0 0-16,0-1 0,21 1 0,-20 0 16,-1-21-16,0 21 0,0-22 15,21 1-15,-20-22 0,-1 22 0,0 0 16,0-1-16,0 1 0,0 0 15,22-43-15,-43 64 0,0 0 16,0 0-16,0-1 0,0 44 16,-21-1-1,-1 0-15,1 0 0,0 21 16,21-20-16,-21 20 0,0 0 0,0 22 16,-1-22-16,22 0 0,0 1 0,-21-1 15,21-21-15,-21 22 0,21-22 16,0 21-16,0-21 0,0 0 0,0 1 15,21-22 17,0 0-32,1-22 15,-22 1-15,0 0 16,0 0-16</inkml:trace>
  <inkml:trace contextRef="#ctx0" brushRef="#br1" timeOffset="158871.48">15494 9631 0,'0'-21'0,"106"127"0,-212-191 16,106 43-16,21 42 16,0 0-16,0-22 0,1 22 15,-1 0-15,21 0 0,-21-21 16,22 21-16,-22 0 0,21 0 16,0-21-16,-20 21 0,-1-21 0,21 21 15,-21 0-15,0 0 16,1 0-16,-22-21 0</inkml:trace>
  <inkml:trace contextRef="#ctx0" brushRef="#br1" timeOffset="159363.51">17632 9335 0,'0'0'0,"21"0"0,0-22 0,-21 1 0,0 0 15,21 0-15,0 0 0,-21 0 0,0-1 16,0 1-16,0 0 0,0 0 16,0 0-16,0 42 31,0 0-31,0 21 0,-21 1 0,21-22 15,-21 21-15,0 1 0,0 20 0,21-21 16,-21 1-16,-1 20 0,1-20 16,0-1-16,0 21 0,0-20 0,0-1 15,-1-21-15,1 22 0,21-22 0,0 0 16,0 0-16,0 0 16,-21-21-16,0 0 15,0 0-15,0-21 16,-1 0-16,1 21 0</inkml:trace>
  <inkml:trace contextRef="#ctx0" brushRef="#br1" timeOffset="159968.26">16954 9631 0,'-21'-21'15,"191"127"1,-319-191-16,149 64 16,22 21-16,-1 0 0,21-21 0,0 21 15,1-22-15,20 22 16,1-21-16,-1 0 0,1 21 0,20-21 15,-20 0-15,-1 0 0,1 21 0,-22-22 16,22 1-16,-22 0 0,-21 0 16,22 0-16,-22-22 0,21 22 0,-42 0 15,21 0-15,-21-21 0,21 20 0,-21 1 16,0 0-16,0 0 0,-21 21 31,21 21-31,-21 0 16,21 0-16,0 22 0,0-1 15,-21-21-15,21 22 0,-21-1 0,21 0 16,-21 1-16,21 20 0,0-21 16,0 1-16,0-1 0,0 0 0,0-20 15,-22 20-15,22-21 0,0 21 0,-21-20 16,21-1-16,0 0 16,-21-21-16,21-21 31,0-22-31,0 22 15,0 0-15,0-21 0,21-1 0,0 1 16,1 0-16,-1-1 0,0 22 16,0-21-16,0 0 0,22 20 0,-22 1 15,0 0-15,21 0 0,-21 21 16,22 0-16,-22 0 0,21 0 0,-21 0 16,1 0-16,-1 21 0,0 21 15,0-20-15,-21-1 0,0 21 16,0 0-16,0-20 0,0 20 15,-21 0-15,0-21 0,21 22 0,-21-22 0,-1 0 16,1 0-16,0 0 0,0 1 16,21-1-16,0 0 15,0-42 17,21 0-32,0-1 0,0 1 15,1 0-15</inkml:trace>
  <inkml:trace contextRef="#ctx0" brushRef="#br1" timeOffset="160348.04">18415 9546 0,'0'-21'0,"-21"127"0,42-191 0,-21 43 15,0 21-15,-21 21 0,21-21 16,0-1-16,0 1 0,21 0 16,0 21-16,0 0 15,0 0-15,22-21 0,-22 21 0,21 0 16,-21 0-16,22 0 0,-22 21 0,21 0 15,-21-21-15,22 21 16,-22 22-16,0-22 0,-21 0 0,21 21 16,-21-20-16,0 20 0,0-21 0,0 21 15,0-20-15,0 20 0,-21-21 16,21 0-16,-21-21 0,0 21 0,0 1 16,-1-22-1,22-22 1,0 1-16,0 0 15,0 0-15,22 0 0,-1-22 16,-21 22-16,21 0 0,0-21 0,0 21 16,0-22-16,-21 22 0,22-21 0,-1 21 15,0-1-15,0 1 16,0 0-16,0 0 0,1 21 0,-1-21 16,0 21-16,0-21 0,0 21 0,0 0 15,1 0-15,-1 0 0</inkml:trace>
  <inkml:trace contextRef="#ctx0" brushRef="#br1" timeOffset="161776.65">19346 9335 0,'0'21'15,"0"0"-15,-21-63 0,42 42 0,-21 63 0,-21-63 0,0 21 0,21 22 16,-21-22-16,0 0 0,-1 42 16,22-41-16,0 20 0,-21-21 15,21 21-15,0-20 0,0-1 16,0 0-16,21 0 0,-21 0 15,22 0-15,20-21 0,-21 0 0,0 22 16,22-22-16,-22 0 0,21 0 16,0 0-16,1 0 0,-22-22 0,21 22 15,1-21-15,-22 0 0,21 0 0,0 0 16,-20-22-16,-1 22 0,0-21 16,-21 21-16,0-22 0,0 1 0,0 21 15,0-21-15,-21 20 0,0-20 0,-1 21 16,-20 0-16,21 0 0,-21-1 15,-1 1-15,1 21 0,0 0 16,-1 0-16,1 0 0,21 0 0,-22 21 16,22 1-16,0-1 0,0 0 15,0 21-15,21-21 0,0 22 0,0 20 16,21-42-16,0 22 16,0-22-16,0 0 0,1 0 0,20 0 15,-21 1-15,21-22 0,1 0 0,-22 0 16,21 0-16,1 0 0,-1 0 15,-21 0-15,21 0 0,1-22 0,-1 1 16,-21 0-16,22 0 0,-22 0 0,21-22 16,-21 22-16,0 0 0,1-21 15,-1 21-15,-21-1 0,21-20 16,-21 21-16,0 0 0,0 0 0,0-1 16,0 44-1,0-1 1,-21 0-16,21 21 15,-21-21-15,21 1 0,0-1 0,0 21 16,0-21-16,0 0 0,0 22 0,0-22 16,0 0-16,0 0 15,0 0-15,21-21 0,0 0 0,0 0 16,0 0-16,0 0 16,1 0-16,-1 0 0,0-21 15,0 21-15,0-21 0,22 0 0,-22 0 16,0 0-16,0-1 0,0-20 15,0 21-15,1 0 0,-22 0 0,21-22 16,0 22-16,-21 0 0,21 0 0,-21 0 16,0-1-16,0 44 31,0-1-31,-21-21 16,21 21-16,0 0 0,-21 0 15,21 0-15,-21 22 0,21-22 0,0 0 16,0 0-16,0 0 0,0 1 15,0-1-15,21 0 0,0 0 16,0-21-16,0 21 0,22-21 0,-22 0 16,21 0-16,0 0 0,-20 0 0,20 0 15,0 0-15,1 0 0,-1-21 16,0 0-16,1 21 0,-22-21 0,21 0 16,-21-1-16,0-20 0,1 21 15,-22 0-15,21-22 0,-21 22 0,0 0 16,21 0-16,-21 0 0,0 0 0,0-1 15,0 1-15,-21 21 16,0 0-16,-1 0 0,1 0 0,-21 21 16,21 1-16,0-1 0,-22 0 15,22 0-15,0 0 0,0 0 16,0 22-16,-1-22 0,22 0 0,-21 0 16,21 0-16,0 1 0,0-1 15,0 0-15,21-21 0,1 21 16,-1-21-16,0 0 0,0 0 0,0 0 15,0 0-15,1-21 0,-1 0 16,0 21-16,0-21 0,0-1 0,0 1 16,-21 0-16,0 0 0,22 0 15,-22 0-15,21-1 0,-21 1 16,0 0-16,0 42 47,0 0-47,0 1 0,-21-1 15,21 21-15,-22-21 0,22 0 16,-21 22-16,21-22 0,0 21 0,0-21 16,0 22-16,-21-22 0,21 21 15,-21 1-15,21-22 0,0 21 0,-21 0 16,21 1-16,0-22 0,0 21 0,0 1 16,-21-1-16,21 0 0,-22 1 15,22-1-15,-21 0 0,0 1 16,0-1-16,0 0 0,-22-21 0,1 22 15,0-1-15,-22-21 0,22 0 16,-22 1-16,22-1 0,0-21 0,-1 0 16,1 0-16,0 0 0,-1 0 0,1 0 15,0 0-15,21-21 0,-22-1 0,22 1 16,-21 0-16,21-21 0,-22-22 16,43 43-16,0 0 0,0 0 15,0-22-15,0 22 0,0 0 0,0 0 16,0 0-16,0 0 0,21-1 15,1 1-15,-1 0 0,0 0 0,21 0 16,-21 0-16,22-22 0,-1 22 16,0-21-16</inkml:trace>
  <inkml:trace contextRef="#ctx0" brushRef="#br1" timeOffset="162275.72">21167 9123 0,'0'-21'0,"0"42"0,0-63 0,0 20 16,0 44 0,0-1-1,0 0-15,0 0 0,0 21 0,0 22 16,0-22-16,0-21 0,0 22 16,0-22-16,0 0 0,0 21 15,0-20-15,0-1 0,0 0 0,-22 0 16,22 0-16,-21 0 15,21 1-15,0-1 0,0 0 16,0-42 15,0 0-31,0-1 0,0 1 0,21 0 16,1 0-16,-1 0 0,0-22 16,0 22-16,0 0 0,22-21 0,-22 21 15,21-22-15,-21 22 0,22 0 0,-1 0 16,-21 0-16,21 21 0,-20 0 15,20 0-15,-21 0 0,0 21 0,0-21 16,1 21-16,-22 21 0,0-21 16,0 1-16,0-1 0,0 21 15,0-21-15,-22 0 0,1 1 0,0 20 16,0-21-16,0 0 0,0 0 0,-1 1 16,1-22-16,0 21 0,21 0 15,-21-21-15,21 21 0,42-21 31,-21 0-31,1-21 16,-1 21-16,0-21 0,21 0 16,1-1-16</inkml:trace>
  <inkml:trace contextRef="#ctx0" brushRef="#br1" timeOffset="163419.43">22183 9271 0,'0'0'0,"0"-21"16,0 0-16,0 0 0,0-1 15,0 1 1,-22 21-16,1 0 0,0 0 16,0 21-16,0 1 0,0-22 15,-1 42-15,1-21 0,-21 0 0,21 0 16,0 22-16,-1-22 0,1 0 16,21 21-16,0-20 0,0 20 0,0-21 15,0 0-15,0 22 0,0-22 0,0 0 16,21-21-16,1 21 0,-1 0 15,0-21-15,21 0 0,-21 0 16,1 0-16,20 0 0,-21 0 0,0 0 16,22-21-16,-22 21 0,21-21 15,-21 0-15,0-22 0,1 22 0,-1 0 16,0-21-16,0 21 0,-21-22 0,0 1 16,21 21-16,-21-22 0,0 1 15,0 21-15,0-21 0,0 20 0,0 1 16,-21 0-16,0 21 0,0 0 15,0 0-15,-1 0 0,-20 21 0,21-21 16,0 21-16,0 22 0,-1-22 16,1 0-16,0 21 0,0-20 15,21 20-15,0-21 0,-21 0 0,21 22 16,0-22-16,0 0 0,0 0 16,21 21-16,0-42 0,-21 22 0,21-1 15,0 0-15,1-21 0,-1 0 0,0 0 16,0 0-16,0 0 0,22 0 15,-22 0-15,0-21 0,0 0 0,0-1 16,22 1-16,-22 0 0,21 0 0,-21 0 16,0 0-16,22-22 0,-22 22 15,0 0-15,0 0 0,0-22 16,-21 22-16,0 0 0,22 21 0,-22-21 16,0 42-1,-22-21 1,1 21-16,21 0 0,-21 1 15,21-1-15,-21 0 0,21 0 0,0 0 16,0 0-16,0 1 0,0-1 0,0 0 16,0 0-16,0 0 0,0 0 15,21-21-15,0 0 0,0 0 0,1 0 16,-1 0-16,0 0 0,0 0 16,21 0-16,-20-21 0,-1 21 0,21-21 15,-21 0-15,0 0 0,22 0 0,-22-1 16,0 1-16,0 0 15,0 0-15,1-21 0,-1 20 0,0 1 16,-21 0-16,0 0 16,0 42-1,0 0-15,0 0 0,0 1 16,-21-1-16,21 21 16,-21-21-16,21 22 0,0-22 15,0 0-15,0 0 16,0 0-16,21 0 0,0-21 15,0 0-15,0 22 0,0-22 0,1 0 0,-1 0 16,0 0-16,0 0 0,0-22 16,0 1-16,1 0 0,-1 21 15,0-21-15,0-21 0,0 20 0,0 1 16,1-21-16,-1 21 0,0-22 16,0 1-16,0 0 0,0-1 0,1-20 15,-1 21-15,0-1 0,0 1 16,-21 21-16,0-22 0,0 22 0,-21 42 31,0 1-31,0-1 0,-1 21 16,1 0-16,0 1 0,0-22 0,21 21 15,-21 1-15,0-1 0,-1-21 16,22 21-16,0-20 0,0 20 16,0-21-16,0 21 0,0-20 0,0-1 15,0 0-15,0 0 0,0 0 16,0 0-16,0 1 15,22-22-15,-1 0 0,0 0 16,0 0-16,0-22 0,0 1 16,1 21-16,-1-21 0,0 0 15,0 0-15,0 0 0</inkml:trace>
  <inkml:trace contextRef="#ctx0" brushRef="#br1" timeOffset="163629.03">23410 9123 0,'-21'0'0,"42"0"0,-42 21 16,42-21-16,0 0 15,1 21-15,20-21 0,0 0 16,-21 0-16,22 0 0,-1 0 0,0 0 16,1 0-16,-22 0 0,21 0 15,-21 0-15,22 0 0,-22 0 0,0 0 16,0 0-16,0 0 0,-21-21 15</inkml:trace>
  <inkml:trace contextRef="#ctx0" brushRef="#br1" timeOffset="164159.46">25040 8827 0,'0'0'0,"0"-22"0,21 1 15,-21 0-15,0 0 0,0 0 31,-21 21-31,0 0 0,0 21 0,21 0 16,-21 0-16,-1 22 0,1-22 16,0 21-16,0 22 0,21-22 0,-21 0 15,0 1-15,-1-1 0,1 0 0,0 1 16,0-1-16,0 0 16,0-21-16,21 22 0,-22-22 0,22 0 15,-21 0-15,0 0 0,21 1 0,0-1 16,0 0-16,-21-21 0,0-21 31,21 0-15,-21-1-16</inkml:trace>
  <inkml:trace contextRef="#ctx0" brushRef="#br1" timeOffset="164931.29">24405 9250 0,'42'42'0,"-105"-105"0,84 84 0,-42-21 31,42 0-15,0 0-16,0 21 0,22-21 0,-22 0 16,21 0-16,1 0 0,-1 0 15,0 0-15,22 0 0,-22 0 0,0-21 16,22 21-16,-22-21 0,1 0 0,-1 21 16,-21-22-16,21 1 15,-20 0-15,-1 0 0,0 0 0,0 0 16,0-1-16,-21-20 0,0 21 0,0 0 15,0 0-15,0-1 0,0 1 16,0 42 0,0 1-1,0-1-15,-21 21 0,21 0 0,-21-20 16,21 20-16,-21 0 0,21-21 0,-21 22 16,-1-22-16,22 21 0,-21-21 15,21 1-15,0 20 0,-21-21 16,21 0-16,-21-21 0,21 21 0,21-42 62,0 0-62,0 21 0,1-21 0,-1 0 16,0 0-16,0-1 0,0 1 0,-21 0 16,21 0-16,1 0 0,-1 0 15,0 21-15,0 0 16,-21 21-16,0 0 0,0 0 15,0 0 1,0 0-16,0 1 0,0-1 0,21 0 16,-21 0-16,0 0 0,0 0 15,21 1-15,1-22 16,-1 0-16,0 0 0,0 0 0,0 0 16,0 0-16,1 0 0,20 0 0,-21 0 15,21 0-15,1 0 0,-1-22 16,0 1-16,1 21 0,-1-21 0,-21 0 15,22 0-15,-22-22 0,21 22 0,-21 0 16,0-21-16,-21 21 0,0-22 16,0 22-16,0 0 0,0 0 0,-21 21 15,0 0 1,0 0-16,0 21 0,0 0 16,21 0-16,-22 0 0,22 1 15,-21-1-15,21 21 0,0-21 16,0 0-16,0 1 0,0-1 15,0 0-15,0 0 0,21-21 16,1 0-16,-1 0 16,0 0-16,0 0 0,0 0 15,0 0-15,1 0 0,20-21 0,-21 0 16</inkml:trace>
  <inkml:trace contextRef="#ctx0" brushRef="#br1" timeOffset="167457.71">27580 8975 0,'0'0'0,"-21"-21"0,0-43 15,21 43-15,0-21 16,0 20-16,0 1 0,0 0 0,0 0 16,0 0-16,0 0 0,0 42 31,0 0-15,0 21-16,0 1 0,-21-1 0,21 0 15,0 22-15,-22-22 0,22 22 0,-21-22 16,21 0-16,0 1 0,-21-1 15,0 0-15,21 1 0,-21-1 0,21-21 16,0 0-16,-21 0 0,21 1 16,-22-1-16,22 0 0,-21-21 15,21-21 17,0 0-32,0-1 0,0 1 15,0 0-15,0-21 0,21 21 16,1-1-16,-1-20 0,0 21 15,0-21-15,0 20 0,0 1 0,1 0 16,-1 0-16,0 0 0,21 21 16,-21 0-16,22 0 0,-22 0 0,21 21 15,-21 0-15,22 0 0,-22 0 0,0 22 16,0-22-16,0 21 0,-21-21 16,0 1-16,0 20 0,0-21 0,0 0 15,-21 22-15,0-22 0,-21 0 16,21 0-16,-22 0 0,1-21 15,0 21-15,20-21 0,-20 0 0,21 0 0,-21 0 16,20 0-16,1 0 16,0 0-16,0-21 15,21 0 1,0 42 15,0 0-31,0 1 16,0-1-16,0 0 0,0 0 15,0 0-15,21-21 0,0 21 16,0-21-16,1 0 0,-1 22 0,21-22 16,-21 0-16,22 0 0,-1 0 0,0 0 15,1 0-15,20-22 16,1 22-16,-1-21 0,1 0 0,-1 0 16,1 0-16,-22 0 0,21-22 0,-20 22 15,-1 0-15,0-21 0,-20 20 16,20 1-16,-21-21 0,0 21 0,0 0 15,-21-1-15,22 1 0,-22 0 16,-22 42 0,22 0-1,-21 1-15,0-22 0,21 21 16,-21 0-16,21 0 0,0 0 0,0 0 16,0 1-16,0-1 0,0 0 0,0 0 15,0 0 1,0 0-16,21-21 0,0 0 15,0 0-15,1 0 16,-1 0-16,0 0 0,0 0 0,0 0 16,0-21-16,1 0 0,-22 0 15,0 0-15,0 0 16,0-1-16,0 1 0,0 0 0,0 0 16,0 0-16,-22 0 0,1 21 0,21-22 15,-21 1-15,0 21 16,21-21-16,21 0 31,0 21-31,22 0 16,-1 0-16,0 0 0,1 0 0,-1 0 15,21 0-15,1 0 0,-1 0 16,1 0-16,-1 0 0,22 0 0,-21 0 16,-1 0-16,1 0 0,-22 0 0,0-21 15,-21 21-15,1 0 0,-1 0 16,-42 0-1,-1 0 1,1 0-16,-21 0 0,0 0 0,-1 0 16,22 0-16,-21 21 0,-1-21 0,1 21 15,0 0-15,-1 0 16,1 1-16,0-1 0,21 0 0,-22 0 16,22 0-16,0 0 0,21 1 15,0-1-15,0 0 0,0 0 16,0 0-16,0 0 0,21-21 0,0 22 15,22-22-15,-22 0 0,21 0 16,0 0-16,1 0 0,-1 0 0,0 0 16,1 0-16,-1-22 0,-21 22 15,22-21-15,-1 0 0,0 0 0,-21-21 16,22 20-16,-22 1 0,0-21 0,0 0 16,22-1-16,-22 1 0,0 0 15,-21-1-15,21 1 0,0-22 16,-21 22-16,0 0 0,0 21 15,0-22-15,0 22 0,0-21 0,0 21 16,0 42 15,0 0-31,-21 0 0,0 21 0,0 1 16,21-22-16,0 21 0,-21 1 16,21-1-16,-22 0 0,22-21 0,0 22 15,0-1-15,0-21 0,0 22 16,-21-22-16,21 0 0,0 21 0,0-21 15,0 1-15,0-1 0,21 0 16,-21 0-16,22 0 0,-1-21 16,0 21-16,0-21 0,0 0 0,22 0 15,-22 0-15,0 0 0,21 0 16,1 0-16,-22 0 0,21-21 0,-21 0 16,22 21-16,-22-21 0,0 0 15,0 0-15,0-1 0,0 1 0,1 0 16,-1 0-16,-21 0 0,0 0 0,0-1 15,0 1-15,21 21 16,-21 21 31,0 1-47,-21-22 0,21 21 0,0 0 16,0 0-16,0 0 15,21-21-15,0 21 16,0-21-16,0 0 0,1 0 15,-1 0-15,0 0 0,21 0 0,-21 0 16,1 0-16,20 0 0,-21 0 16,0 0-16,0-21 0,1 0 0,-1 21 15,-21-21-15,21 0 0,0 0 16,0-1-16,-21 1 0,0 0 0,21 0 16,-21 0-16,22 21 0,-22-21 0,21 21 15,-21 21 32,0 0-47,0 0 0,0 0 16,0 0-16,-21 1 0,21-1 0,-22 21 15,22-21-15,0 0 0,-21 22 16,0-22-16,21 21 0,-21-21 0,0 22 16,21-1-16,0 0 0,-21 1 15,21-1-15,-22 22 0,1-22 0,0 0 16,21 1-16,-21-1 0,0 0 15,0 1-15,-1 20 0,1-21 16,0 1-16,0-1 0,0 22 0,0-22 16,-1 0-16,1 22 0,0-22 15,0 0-15,0 1 0,0-1 0,-1 0 16,1-20-16,0-1 0,21 21 0,-21-42 16,0 21-16,0 0 0,-1-21 15,22-21 1,0 0-16,0 0 0,0 0 15,0 0-15,0-22 0,0 1 16,0 0-16,0-22 0,22 22 0,-22-22 16,21 1-16,0-1 0,-21 1 15,21 20-15,21-20 0,-20 21 0,20-22 16,-21 22-16,21-1 0,1 1 16,-1 0-16,-21-1 0,22-20 15,-1 21-15,0 20 0,-21-20 0,22 0 16,-22-1-16,21 22 0,1 0 15,-22 0-15,0 0 0,21-22 16,-21 43-16,1 0 0,-1 0 0,0 0 31,-21 22-31,0-1 16,0 0 0</inkml:trace>
  <inkml:trace contextRef="#ctx0" brushRef="#br1" timeOffset="167674.81">31030 9652 0,'0'0'16</inkml:trace>
  <inkml:trace contextRef="#ctx0" brushRef="#br1" timeOffset="168695.29">17632 11409 0,'0'0'0,"-21"0"31,21-21-16,0 42 32,-22-21-47,22 21 16,0 0-16,0 0 0,0 1 16</inkml:trace>
  <inkml:trace contextRef="#ctx0" brushRef="#br1" timeOffset="168895.34">17632 11853 0,'0'0'0,"0"22"15,0-44 32,21 22-16,0-21-31,0 21 16,0-21-16,1 0 0,-1 0 0</inkml:trace>
  <inkml:trace contextRef="#ctx0" brushRef="#br1" timeOffset="169982.82">18394 11261 0,'0'-43'0,"0"86"0,0-107 15,0 43-15,21 0 0,-21 0 16,0 0-16,21 42 16,-21 0-1,0 0-15,0 21 0,0-20 0,0 20 16,0 0-16,0 1 0,0-1 16,0 0-16,0 1 0,0-1 0,0 0 15,0-21-15,21 22 0,-21-22 16,21 0-16,-21 0 0,22 0 0,-1 1 15,21-22-15,-21 0 0,0 0 16,22 0-16,-1 0 0,-21 0 0,22 0 16,-1 0-16,-21-22 0,21 1 15,-20 0-15,20 0 0,-21 0 0,0-22 16,0 22-16,1-21 0,20-22 16,-42 22-16,0 0 0,0-1 15,21 1-15,-21 0 0,0 21 0,21-1 16,-21 1-16,0 0 0,0 0 15,0 42 1,0 0 0,-21 0-16,21 22 0,-21-22 0,21 21 15,0 1-15,0-1 0,0-21 16,-21 21-16,21-20 0,0 20 0,0-21 16,0 0-16,0 0 0,0 1 15,0-1-15,21 0 0,0-21 16,0 0-16,22 0 0,-22 0 15,0 0-15,0 0 0,21-21 0,1 21 16,-22-21-16,21-1 0,1 1 16,-1 0-16,0 0 0,1 0 0,-22-22 15,0 22-15,0 0 0,0-21 0,-21 21 16,21-1-16,-21 1 0,0 0 16,-21 21-1,0 0-15,0 21 0,0 0 16,21 1-16,-21-1 15,21 21-15,0-21 0,0 0 0,0 1 16,0 20-16,0-21 0,0 0 16,0 0-16,0 1 0,0-1 0,0 0 15,0 0-15,0 0 0,0 0 16,-22 1 0,1-22-16,0 0 15,0 0-15,0 0 0,0 0 16,-1-22-16,1 1 0,0 21 15,0 0-15,21-21 0,-21 21 16,42 21 31,0-21-47,0 0 16,0 21-16,22-21 0,-22 0 15,21 0-15,1 0 0,-1 0 0,21 0 16,-20 0-16,20 0 0,1 0 0,-1 0 15,-20 0-15,-1-21 0,21 21 16,-41-21-16,20 0 0,0 21 0,-21-21 16,1 0-16,-1-1 0,0 1 0,-21 0 15,0 0-15,0-21 16,0 20-16,0 1 0,0 0 0,0 0 16,0 0-16,-21 21 31,0 21-31,-1-21 0,22 21 0,-21 0 15,0 22-15,21-22 0,-21 0 16,21 0-16,0 21 0,0-20 0,0-1 16,0 0-16,0 0 0,0 0 15,0 0-15,0 1 0,21-22 16,0 0-16,-21 21 0,21-21 0,1 0 16,20 0-16,-21 0 0,21 0 0,1 0 15,-1 0-15,0 0 16,1-21-16,-1 21 0</inkml:trace>
  <inkml:trace contextRef="#ctx0" brushRef="#br1" timeOffset="170491.57">20955 11536 0,'0'0'15,"21"-21"-15,-21-43 0,0 43 0,0 0 16,0 0-16,0 0 0,0-1 16,0 1-16,0 0 0,-21 0 0,0 21 15,0 0-15,-1 0 16,-20 0-16,21 0 0,0 21 15,0 0-15,-22 0 0,22 1 0,0 20 0,-21-21 16,20 21-16,1-20 16,0 20-16,0-21 0,0 21 0,21-20 15,0-1-15,0 21 0,0-21 0,0 0 16,21 1-16,0-1 16,21-21-16,-20 0 0,-1 0 0,21 0 15,-21 0-15,22 0 0,-22 0 0,21-21 16,-21-1-16,22 1 0,-22 0 15,0 0-15,0 0 0,0 0 0,0-22 16,1 1-16,-1 0 0,0-1 0,0-20 16,-21 20-16,0-20 0,21 21 15,-21-22-15,21 22 0,-21-1 0,0 22 16,22-21-16,-22 21 0,0 0 16,0 42 15,0 21-31,-22-21 0,22 22 15,-21-1-15,21 0 0,-21 1 0,21-1 16,0 0-16,0 1 0,0-1 0,0 0 16,0 1-16,0-1 0,0-21 15,0 0-15,0 22 0,0-22 0,0 0 16,0 0-16,21 0 0,0-21 16,1 0-16,-1 0 15,0 0-15,0 0 0,0 0 16,22-21-16,-22 0 0,21 21 15</inkml:trace>
  <inkml:trace contextRef="#ctx0" brushRef="#br1" timeOffset="170771.41">22098 11134 0,'21'-43'0,"-42"86"0,42-107 0,-21 43 0,21 0 15,-21 0-15,0 0 0,0-1 0,0 1 16,-21 42 15,21 1-31,-21-1 0,0 0 16,21 21-16,-21 1 0,-1-1 15,22 0-15,0 1 0,-21-1 0,0 0 16,21-21-16,-21 22 0,21-1 16,0-21-16,0 0 0,0 1 0,0-1 15,0 0-15,0 0 0,21-21 31,0 0-31,0 0 0,1 0 0,-1 0 16,0-21-16,0 0 0,0 0 0</inkml:trace>
  <inkml:trace contextRef="#ctx0" brushRef="#br1" timeOffset="171150.93">22458 11176 0,'-21'21'0,"42"-42"0,0 0 0,-21 0 15,-21 42 1,0 0-1,-1 0-15,22 0 0,-21 22 0,0-22 16,0 0-16,21 21 0,0-20 16,-21 20-16,21-21 0,0 0 0,-21 0 15,21 22-15,0-22 0,0 0 16,21 0-16,0-21 0,0 0 16,0 0-16,0 0 0,22 0 15,-22 0-15,0 0 0,21-21 16,-20 21-16,20-21 0,-21 0 0,21 0 15,-20-1-15,-1 1 0,0-21 16,0 0-16,-21 20 0,0-20 0,0 0 16,0-1-16,0 1 0,0 21 15,-21 0-15,0 0 0,0-1 0,-1 1 16,-20 21-16,21 0 0,0 0 0,-22 0 16,22 0-16,0 21 0,0 1 15,0-22-15,0 21 0,-1 0 0,1 0 16,0 0-16,21 0 0,-21 1 15</inkml:trace>
  <inkml:trace contextRef="#ctx0" brushRef="#br1" timeOffset="171355.82">21802 11070 0,'0'0'16,"21"0"0,0 0-16,0 0 0,0 0 15,0 0-15,22 0 0,-22 0 16,21 0-16,-21 0 0,22 0 16,-22 0-16,0 0 0,0 0 0,0 0 15,1 0-15,-1-21 0,0 21 16</inkml:trace>
  <inkml:trace contextRef="#ctx0" brushRef="#br1" timeOffset="172059.48">24109 11007 0,'0'0'0,"0"-43"31,0 22-31,0 0 0,0 0 0,0 0 16,21 0-16,0-1 15,0 1-15,0 21 0,1-21 0,-1 21 16,0 0-16,0 0 0,0 0 0,0 0 15,22 0-15,-22 21 0,0 0 16,0 1-16,0-1 0,1 21 0,-22 0 16,0-20-16,21 20 0,-21 0 0,0 1 15,0 20-15,0-21 16,0 1-16,0-22 0,0 21 0,0 1 16,-21-22-16,-1 0 0,22 0 0,0 0 15,-21 0-15,0-21 16,21-21-1,0 0-15,0 0 0,0 0 16,0 0-16,0-22 0,21 1 16,0 21-16,1-22 0,-1-20 0,21 21 15,-21-1-15,22 1 0,-22 0 16,21-1-16,0 1 0,-20 0 0,20 20 16,-21 1-16,21-21 0,-20 42 0,-1-21 15,-21 0-15,21 21 16,-21 21-1,0 0-15,0 0 16,0 0-16,0 0 16,0 1-16,0-1 0,0 0 15,0 0-15,0 0 0,0 0 0,21 1 16</inkml:trace>
  <inkml:trace contextRef="#ctx0" brushRef="#br1" timeOffset="172387.29">24977 11197 0,'0'21'0,"-22"-84"15,44 105-15,-22 1 0,21-43 0,0 0 0,0 0 16,0 0-16,0 0 16,1 0-16,-1-22 0,21 22 15,-21-21-15,0 21 0,22-21 0,-22 0 16,21 0-16,-21 0 0,1-1 16,-1 22-16,0-21 0,-21 0 0,0 0 15,21 0-15,-21 0 0,0-1 16,-21 22-1,0 0-15,0 0 16,21 22-16,-22-22 0,1 21 0,0 0 16,0 0-16,0 21 0,21-20 15,0-1-15,-21 0 0,21 21 0,0-21 16,0 1-16,0-1 0,0 0 16,0 0-16,0 0 15,21 0-15,0-21 0,0 0 0,0 0 16,22 0-16,-22 0 15,0 0-15,0 0 0,0 0 0,22-21 16,-22 21-16</inkml:trace>
  <inkml:trace contextRef="#ctx0" brushRef="#br1" timeOffset="172796.05">25633 11176 0,'0'0'0,"0"-21"0,0 0 16,0 0-1,0-1-15,0 1 0,21 0 16,-21 0-16,21 0 0,0 21 0,-21-21 15,21-1-15,1 22 16,-1-21-16,0 21 0,0 0 0,21 0 16,-20 0-16,-1 0 0,0 0 0,21 0 15,-21 21-15,1 1 0,-1-1 16,0 0-16,0 0 0,-21 21 0,0-20 16,0 20-16,0-21 0,0 21 0,0-20 15,0 20-15,0-21 0,0 0 16,-21 0-16,21 1 0,-21-22 0,0 21 15,-1-21-15,1 0 16,21-21 15,0-1-31,0 1 16,0 0-16,0 0 0,21 0 0,1-22 16,-22 22-16,21 0 0,0-21 0,0 21 15,0-1-15,0 1 0,1 0 16,-1 0-16,0 21 0,0-21 0,0 21 15,0 0-15,1 0 0,-1 0 0,0 0 16,-21-21-16,21 21 0,0 0 16,0 0-16,1 0 0,-1 0 15</inkml:trace>
  <inkml:trace contextRef="#ctx0" brushRef="#br1" timeOffset="173015.93">26522 10986 0,'-43'0'16,"86"0"-16,-22 0 0,-21 21 31,0 0-15,0 0-16,0 0 0,0 0 0,0 1 15,-21-1-15,21 0 0,-21 0 0,21 0 16,-22 0-16,22 1 0,0-1 16,0 0-16,-21-21 15,21 21-15,0-42 31,21 0-15,-21 0-16,22-1 0</inkml:trace>
  <inkml:trace contextRef="#ctx0" brushRef="#br1" timeOffset="173195.82">26585 10859 0,'0'0'0,"0"-22"0,-21 22 31,21-21-31,0 42 63,0 1-63,0-1 0,21-21 16</inkml:trace>
  <inkml:trace contextRef="#ctx0" brushRef="#br1" timeOffset="174451.36">26649 11218 0,'0'0'0,"21"22"16,64 20-1,-64-42-15,0 0 0,21 0 16,-21 0-16,22 0 0,-22 0 16,21-21-16,-21 0 0,22-1 0,-22 1 15,21 0-15,-21 0 0,22-21 16,-22 20-16,0 1 0,0-21 0,0 21 15,1-22-15,-22 22 0,0 0 0,21-21 16,-21 21-16,0-1 16,-21 44 15,-1-1-31,1 0 0,0 21 0,21-21 16,-21 22-16,0-1 0,0-21 0,-1 43 15,1-22-15,0 0 0,0 1 16,0 20-16,0-20 0,-1-1 15,1 0-15,0 22 0,21-43 0,0 21 16,0 1-16,0-22 0,0 21 16,0 0-16,0-20 0,0-1 15,0 0-15,0 0 0,21-21 16,0 0 0,1 0-16,-1 0 0,0 0 0,0-21 15,21 21-15,-20-21 0,-1 0 16,21-1-16,-21 1 0,0 0 0,1-21 15,-1-1-15,0 22 0,-21-21 0,0 0 16,0-1-16,0 1 16,0 21-16,0-22 0,-21 22 0,0 0 15,-1 0-15,1 0 0,0 21 0,0 0 16,0-21-16,0 21 16,42 0-1,0 0 1,21 0-16,-21 0 0,1 0 0,20 0 15,-21-22-15,21 1 0,-20 21 16,20-21-16,-21 21 0,21-21 0,-20 0 16,-1 21-16,21-21 0,-21-1 0,0 22 15,1-21-15,-22 0 16,21 21-16,-21-21 0,21 21 0,-21-21 16,0 0-16,0 42 31,0 0-16,-21 0-15,21 0 0,0 22 16,0-22-16,0 0 0,0 0 16,0 21-16,0-20 0,0-1 0,0 0 15,0 0-15,21-21 0,0 21 0,0 0 16,0-21-16,1 0 0,-1 0 16,0 0-16,21 0 0,-21 0 0,1 0 15,20-21-15,-21 0 16,0 21-16,0-21 0,1 0 0,-1-22 15,0 22-15,0 0 0,0 0 0,0-21 16,-21 20-16,22 1 0,-22 0 16,21 0-16,-21 0 0,0 0 15,0 42 17,0 0-32,0 0 0,-21 0 15,21 22-15,-22-22 0,1 21 16,0 0-16,21 1 0,-21-1 0,21-21 15,-21 22-15,21 20 0,0-21 16,0 1-16,-21-1 0,21-21 16,-22 22-16,22-1 0,-21 0 0,21 1 15,0-1-15,0 0 0,-21 1 16,21-1-16,-21 0 0,21 1 0,-21-1 16,21 0-16,-21-21 0,21 22 0,0-1 15,-22-21-15,22 0 0,-21 1 16,21-1-16,-21 0 0,0-21 31,21-21-15,0 0-16,-21-1 0,21 1 0,0-21 15,0 0-15,0 20 0,0-41 16,0 21-16,0-1 0,0-20 16,21 20-16,0 1 0,0-21 0,22 20 15,-1-20-15,-21 20 0,21 1 0,1-21 16,-1 20-16,0 1 0,1 0 15,-1-1-15,0 22 0,1-21 0,-22 21 16,21-22-16,1 22 0,-22 0 16,0 0-16,21 0 0,-21 21 0,1 0 15,-22-22-15,21 22 0,-21 22 32,-21-22-32</inkml:trace>
  <inkml:trace contextRef="#ctx0" brushRef="#br1" timeOffset="175739.7">1778 14224 0,'-21'0'15,"0"0"-15,21 21 16,-22-21-16,1 0 16,21-21 15,0 0-15,0 0-16,0 0 15,0-1-15,0 1 0,21 0 0,-21 0 16,0 0-16,0 0 15,0-1-15,-21 22 0,0 0 16,-21 0-16,-1 0 0,-20 0 16,21 0-16,-22 0 0,1 22 0,-1-1 15,22 0-15,-22 0 0,22 0 16,0 0-16,20 1 0,1-1 16,0 0-16,21 0 0,0 0 0,0 22 15,0-22-15,42 0 16,-20 21-16,20-21 0,0 22 0,22-22 15,-22 21-15,22-21 0,-22 22 16,0-22-16,1 21 0,-1-21 0,-21 22 16,0-22-16,0 21 0,-21-21 15,0 22-15,-21-22 0,0 0 0,0 0 16,-21 22-16,-22-22 0,22 0 16,-22 0-16,1-21 0,-1 21 15,1 0-15,-1-21 0,1 0 0,20 0 16,-20 0-16,21 0 0,-22-21 15,22 0-15,-1 21 0,22-42 0,-21 21 16,21-1-16,0 1 16,-1-21-16,22 0 0,0 20 15,0-20-15,0 0 0,0 21 0,22-22 16,-1 1-16,0 21 0,21 0 16,1-1-16,-1 1 0,21 0 0,-20 21 15,20-21-15,1 0 0,-1 21 16,1-21-16,-1 21 0,1-22 0</inkml:trace>
  <inkml:trace contextRef="#ctx0" brushRef="#br1" timeOffset="176076.2">1778 14288 0,'-106'21'0,"212"-42"0,-106 42 47,0 0-47,0 0 0,0 21 16,0 1-16,0-1 0,0 0 15,0 22-15,0-22 0,0 22 0,0-1 16,0 1-16,0-1 0,0 1 16,0 20-16,0-20 0,-21 21 0,0-1 15,21 1-15,0 0 0,-22-1 16,1 1-16,21 0 0,-21-1 0,21-20 16,0 20-16,-21-20 0,21-1 15,-21 1-15,21-22 0,-21 1 16,21-22-16,0 21 0,0-21 0,-22-42 31,22 0-31,0-21 16,-21 20-16,21-41 0,0 21 0,0-22 15,0 1-15,0-1 0,0 1 16,0-22-16,0 0 0,0 1 16,0-1-16</inkml:trace>
  <inkml:trace contextRef="#ctx0" brushRef="#br1" timeOffset="176378.03">1566 14838 0,'0'-64'0,"0"-105"31,0 402-31,0-508 0,0 254 16,21-1-16,1 1 0,-1 0 15,0 0-15,0 21 0,0-21 0,22 21 16,-22 0-16,21 0 0,0 0 16,1 0-16,-22 21 0,21 0 0,-21 21 15,1 1-15,-1-22 0,-21 21 16,0 1-16,0-1 0,0 0 0,-21-21 15,-1 22-15,1-22 0,-21 21 16,21-21-16,0 1 0,-1-1 16,-20-21-16,21 21 0,0-21 0,0 0 15,-1 0-15,1 0 16,21-21 0,0 0-1,0-1-15,21 22 0,1-21 0,-1 0 16,-21 0-16,21 0 0,0 0 15,0-1-15,0 1 0</inkml:trace>
  <inkml:trace contextRef="#ctx0" brushRef="#br1" timeOffset="177299.61">2053 14605 0,'0'21'31,"21"-21"-15,0 0-1,1 0-15,-1-21 16,0 0-16,0 21 0,0-21 16,-21 0-16,21-1 0,1 1 0,-1 0 15,0 0-15,0 21 0,-21-21 16,0 0-16,-21 21 31,0 0-31,0 21 0,-1 0 16,22 0-16,-21 0 0,21 0 15,-21 1-15,21 20 0,0-21 0,0 0 16,0 22-16,0-22 16,0 0-16,21 0 0,0-21 0,-21 21 15,22 0-15,-1-21 0,0 0 16,0 0-16,0 0 0,0 0 16,1 0-16,-1 0 0,0 0 15,0-21-15,0 21 0,0-21 0,1 0 16,-1 0-16,0 0 0,0-22 15,-21 22-15,21-21 0,0 21 0,1-22 16,-1 22-16,0-21 0,0 21 16,0-22-16,0 22 0,1 21 0,-22-21 15,21 21 17,-21 21-17,0-42 48,0 0-63,0 0 15,-21 21 1,-1 0-16,1 0 16,0 0-16,21 21 15,-21-21-15,0 21 0,21 0 16,-21 21-16,21-20 15,0 20-15,0-21 0,0 21 0,0-20 16,0 20-16,0-21 0,0 0 16,0 0-16,0 1 0,21-1 0,0 0 15,0 0-15,0-21 0,0 0 16,1 21-16,-1-21 0,0 0 0,0 0 16,0 0-16,0 0 0,1-21 15,-1 0-15,0 21 0,0-21 0,0 0 16,0-1-16,1-20 0,-1 21 15,0 0-15,0-22 0,-21 22 0,0 0 16,21 0-16,-21 0 0,0 0 16,0-1-16,0 44 31,0-1-31,0 0 0,0 0 16,0 0-16,0 0 0,0 1 0,0-1 15,0 21-15,0-21 0,0 0 16,0 1-16,0-1 0,0 0 15,0-42 17,0 0-17,21-1-15,-21 1 0</inkml:trace>
  <inkml:trace contextRef="#ctx0" brushRef="#br1" timeOffset="177495.43">3217 14182 0,'0'0'16,"-21"0"-16,0 21 0,0-21 15,21 21 1,21-21 15,0 0-31,0 0 16,0 0-1</inkml:trace>
  <inkml:trace contextRef="#ctx0" brushRef="#br1" timeOffset="178735.25">3344 14415 0,'0'0'0,"0"21"0,0 0 31,43-21-31,-22 0 0,21 0 0,-21 0 16,22 0-16,-1-21 0,-21 0 16,21-1-16,43-41 15,-64 42-15,22 0 0,-22-1 0,-21 1 16,21-21-16,-21 21 0,0 0 16,0-22-16,0 22 0,0-21 0,0 21 15,0-22-15,-21 22 0,21 0 16,0 0-16,-21 0 0,21-1 0,-22 1 15,1 21-15,21 21 16,0 1-16,0 20 0,0-21 16,0 21-16,0 1 0,0-1 0,0 0 15,0 1-15,0 20 0,0 1 16,0-1-16,-21 1 0,21-1 16,-21 1-16,21 20 0,-21-20 15,21-1-15,-21 22 0,-1 0 0,1-1 16,0 1-16,0 0 0,0-1 15,0 1-15,-1-21 0,1 20 16,0-20-16,0-1 0,0 1 0,21-1 16,0-20-16,0-1 0,0 0 0,0-21 15,0 1-15,0-1 0,42-21 16,-21-21-16,0 21 0,22-43 16,-1 22-16,-21-21 0,43-1 15,-22 1-15,0 0 0,1-22 0,-1 1 0,0 20 16,-20-41-16,-1 20 15,0 1-15,0-1 0,-21 1 0,0-1 16,0 1-16,0-1 0,-21 22 16,0 0-16,0 20 0,-1-20 0,-20 21 15,21 0-15,0 0 0,0-1 16,-22 22-16,43-21 0,-21 21 0,21-21 16,0 0-16,0 0 0,0 0 15,21-1-15,0 1 16,1-21-16,-1 21 0,21 0 0,-21-1 15,0-20-15,22 21 0,-22-21 16,21 20-16,-21 1 0,1 0 16,-1 0-16,0 0 0,0 0 15,0-1-15,-21 1 0,0 0 16,0 0 0,0 42-1,0 0-15,0 0 16,0 1-16,0 20 0,0-21 15,0 21-15,0 1 0,0-22 0,0 21 16,0-21-16,0 22 0,21-22 16,1 0-16,-1 0 0,0-21 15,0 21-15,0-21 0,0 0 16,1 0-16,-1-21 16,0 0-16,0 0 0,-21 0 0,21 0 15,0-22-15,1 22 0,-1-21 16,0 21-16,0-22 0,0 1 0,0 21 15,1-22-15,-1 22 0,0 0 16,-21 0-16,21 21 16,0 0-16,-21 21 31,21 0 0,-21-42 16,0 0-47,0 0 16,-21 21-1,0 0-15,0 0 16,0 0-16,21 21 16,0 0-16,-21 21 15,21-20-15,-22-1 0,22 21 0,0-21 16,0 22-16,0-22 0,0 21 15,0-21-15,0 22 0,0-22 16,0 0-16,0 0 0,22-21 0,-1 21 16,0-21-16,0 0 0,0 0 15,0 0-15,1 0 0,-1 0 0,0 0 16,-21-21-16,21 0 0,0 21 16,0-21-16,1 0 0,-22-1 0,21-20 15,-21 21-15,21 0 0,-21-22 0,0 1 16,0 0-16</inkml:trace>
  <inkml:trace contextRef="#ctx0" brushRef="#br1" timeOffset="178914.7">4424 13928 0,'-21'0'0,"42"0"0,-64 0 0,22 21 15,21 0 16,21-21 1,1 0-32</inkml:trace>
  <inkml:trace contextRef="#ctx0" brushRef="#br1" timeOffset="180764.29">6223 14182 0,'0'-21'31,"21"21"-15,-21-22-16,0 1 0,21 21 0,-21-21 15,21 0-15,-21 0 0,0 0 16,0-1-16,0 1 0,0 0 15,0 0-15,-21 0 0,0 21 0,21-21 16,-42-1-16,21 22 0,-1 0 16,1 0-16,-21 0 0,21 0 0,-22 0 15,22 22-15,-21-1 0,21 0 0,-22 0 16,22 0-16,0 22 16,-21-22-16,42 0 0,-21 21 0,21-21 15,-22 1-15,22 20 0,0-21 16,0 0-16,0 0 0,0 1 0,22-22 15,-1 21-15,0-21 0,0 0 0,0 0 16,0 0-16,1 0 0,20 0 16,-21-21-16,21-1 0,-20 1 0,20 21 15,0-42-15,-21 21 0,22 0 16,-22-22-16,21 22 0,-21-21 16,22-1-16,-22 1 0,0 0 0,0-1 15,0 1-15,-21-21 0,0 20 0,22 1 16,-22 0-16,0-1 0,0 1 15,0 21-15,0-22 0,0 22 16,0 42 0,-22 1-16,22-1 15,-21 21-15,21 0 0,0 1 0,0-1 16,0 0-16,0 1 0,0 20 0,0-20 16,0-1-16,0-21 0,0 21 15,0 1-15,21-22 0,1 0 0,20 0 16,-21 0-16,0 1 0,22-1 15,-1-21-15,-21 0 0,21 0 16,1 0-16,-1 0 0,0 0 0,1 0 16,-1 0-16,0-21 0,1-1 15,-1 1-15,0 0 0,1 0 0,-1 0 16,-21 0-16,0-1 0,1 1 0,-22-21 16,0 21-16,0-22 0,0 22 15,0 0-15,-22 0 0,1 0 0,0 0 16,0 21-16,0 0 0,0 0 15,-1 0-15,1 0 0,-21 0 0,21 21 16,-22 0-16,22 0 0,0 0 0,0 0 16,0 1-16,0 20 0,-1-21 15,1 0-15,0 22 0,21-22 0,0 0 16,0 21-16,0-21 16,0 1-16,21-1 0,0-21 15,1 0-15,-1 0 0,0 0 16,0 0-16,0 0 0,22 0 15,-22-21-15,0 21 0,21-22 0,-21 1 16,1 0-16,-1 0 0,0 0 0,0 0 16,-21-1-16,21 1 0,-21-21 15,21 21-15,-21 0 0,0-1 0,0 1 16,0 0-16,0 0 0,0 42 31,0 0-15,0 0-16,0 1 0,0-1 15,0 0-15,0 0 0,0 0 0,0 22 16,0-22-16,0 0 0,22 0 16,-1 0-16,0-21 0,0 0 15,0 21-15,0-21 0,1 0 16,-1 0-16,0 0 0,21 0 0,-21-21 16,1 21-16,-1-21 0,0 0 15,0 0-15,0-22 0,0 22 0,1-21 16,-22 0-16,21-1 0,0 1 15,-21 0-15,0-22 0,0 22 16,21-22-16,-21 22 0,0-43 16,0 43-16,0 21 0,0 0 15,0-1-15,0 1 0,0 42 16,0 1 0,0-1-16,0 21 0,0 0 15,0 1-15,-21-1 0,21 0 0,0 64 16,0-63-16,0-1 15,0 0-15,0-21 0,0 22 0,0-1 16,0-21-16,0 0 0,21 1 0,0-1 16,0 0-16,1-21 0,-1 21 15,0-21-15,0 0 0,21 0 16,-20 0-16,20 0 0,0 0 0,1 0 16,-1-21-16,0 21 0,1-21 15,-22 0-15,21-1 0,0 22 0,-20-21 16,-1-21-16,0 21 0,0 0 15,-21-1-15,0-20 0,0 21 0,0-21 16,0 20-16,0-20 0,0 21 0,0 0 16,0 0-16,-21 21 15,0 0-15,0 0 0,-1 21 0,1-21 16,0 42-16,0-21 0,0 0 16,0 22-16,21-22 0,-22 0 0,1 21 15,21-20-15,-21-1 0,21 21 0,0-21 16,0 0-16,0 1 15,0-1-15,21-21 16,0 0-16,1 0 0,-1 0 16,0 0-16,0 0 0,0-21 15,0 21-15,1-22 0,-1 1 0,-21 0 16,21 0-16,0 0 0,-21 0 16,0-22-16,0 22 0,21-21 0,-21 21 15,0-1-15,0 1 0,21 21 0,-21 21 31,0 1-31,0-1 16,0 0-16,0 0 0,0 21 16,0-20-16,0-1 0,0 0 15,0 0-15,0 0 0,0 0 0,22 1 16,-1-22-16,-21 21 0,21-21 16,0 0-16,0 0 0,0 0 0,1 0 15,-1 0-15,21 0 0,-21-21 0,0-1 16,1 22-16,-1-21 0,-21 0 15,21 0-15,-21-21 0,21 20 0,-21-20 16,0 21-16</inkml:trace>
  <inkml:trace contextRef="#ctx0" brushRef="#br1" timeOffset="180987.72">7578 13610 0,'0'0'0,"-43"0"0,43 21 0,21-21 31,1 0-31,-1 0 0,21 0 16,-21 0-16,22-21 0,-1 21 16,21-21-16,-20 21 0,20-21 15,-20 21-15,-1-21 0,0 21 0,1-21 0,-22 21 16,21 0-16</inkml:trace>
  <inkml:trace contextRef="#ctx0" brushRef="#br1" timeOffset="181459.5">9271 13547 0,'0'0'0,"0"-21"0,0-1 16,0 1-16,21 21 0,-21-21 15,21 21 1,-21 21 0,0 0-16,0 1 0,0-1 15,0 21-15,0-21 0,0 0 0,-21 22 16,0-22-16,21 0 0,-21 21 0,21-20 15,0-1-15,-21 0 0,21 0 16,-22-21-16,22 21 0,0 0 16,0-42 15,0 0-15,0 0-16,0 0 0,0 0 0</inkml:trace>
  <inkml:trace contextRef="#ctx0" brushRef="#br1" timeOffset="181627.44">9313 13314 0,'0'0'0,"0"-21"0,-21 21 31,21 21 0,21-21-15,0 0-16,1 21 0,-1-21 15,0 0-15,0 0 0</inkml:trace>
  <inkml:trace contextRef="#ctx0" brushRef="#br1" timeOffset="182115.68">9737 13377 0,'0'0'15,"0"22"-15,-22-22 0,1 21 0,21 0 16,-21 0-16,21 0 0,-21 0 15,21 1-15,-21-1 0,21 0 16,-21 0-16,21 21 0,0-20 0,0-1 16,0 0-16,0 0 15,0 0-15,0 0 0,0 1 0,-22-1 16,22 0-16,0 0 0,0 0 16,-21-21 15,21-21-31,0 0 15,0 0-15,0 0 0,0-1 16,0-20-16,0 21 0,0-21 16,21-1-16,1 1 0,-1 0 0,0-1 15,21 22-15,-21-21 0,22 21 0,-1-1 16,-21 1-16,22 0 16,-1 0-16,0 21 0,1 0 0,-1 0 0,-21 0 15,0 21-15,22 0 0,-22 0 16,0 22-16,-21-22 0,0 0 0,0 21 15,0-20-15,0 20 0,0-21 16,0 21-16,0-20 0,-21-1 16,0 0-16,-1 0 0,22 0 0,-21 0 15,0-21-15,21 22 16,21-44 15,0 1-31,1 0 0,-1 0 16,21 0-16,-21 0 0,22-1 0</inkml:trace>
  <inkml:trace contextRef="#ctx0" brushRef="#br1" timeOffset="182851.03">10626 13377 0,'0'0'0,"42"0"0,-21-21 0,0-21 32,-42 42-32,0 0 15,0 0-15,0 0 0,-1 0 16,-20 0-16,21 0 0,0 21 15,0-21-15,21 21 0,-22-21 0,22 21 16,-21 1-16,21-1 16,0 0-16,0 0 0,0 0 15,21-21-15,1 21 0,-1-21 0,0 22 16,0-22-16,0 21 16,0 0-16,1-21 0,-1 21 0,0 0 15,0 0-15,-21 1 16,0-1-16,0 0 0,0 0 15,0 0-15,0 0 0,-21-21 16,0 0-16,0 0 0,-1 22 16,1-22-16,0 0 0,0 0 15,0 0-15,0 0 0,-1 0 0,1 0 16,0-22-16,0 22 0,0-21 0,21 0 16,0 0-16,-21 0 0,-1 0 15,22-1-15,-21 1 16,21 42-1,0 1 1,0-1-16,0 0 16,21 0-16,1-21 0,-1 21 0,-21 0 15,21 1-15,0-22 0,0 21 16,0-21-16,22 0 0,-22 0 0,0 0 16,21 0-16,-20 0 0,20 0 0,0 0 15,-21 0-15,22-21 0,-22-1 16,21 22-16,1-21 0,-22 0 0,21 0 15,-21 0-15,22 0 0,-22-1 16,0-20-16,0 21 0,0 0 16,-21-22-16,21 22 0,-21 0 0,22 0 15,-22 0-15,0 0 0,0 42 32,-22 0-17,1 0-15,21 0 0,-21 22 16,21-22-16,-21 0 0,21 0 0,0 0 15,0 0-15,0 1 0,0-1 16,0 0-16,0 0 0,0 0 16,21-21 31,-21-21-47,21 0 0,-21 0 15,21 0-15,-21-1 0,22 1 16</inkml:trace>
  <inkml:trace contextRef="#ctx0" brushRef="#br1" timeOffset="183051.78">11218 13250 0,'-21'0'62,"0"0"-62,21 22 16,0-1 0,21-21-1,0 0-15</inkml:trace>
  <inkml:trace contextRef="#ctx0" brushRef="#br1" timeOffset="183859.7">11832 13462 0,'0'-21'15,"0"0"1,0 0-16,0-1 16,-21 1-16,0 0 0,21 0 15,-21 21-15,-1-21 0,1 21 16,0 0-16,0 0 15,0 0-15,0 0 16,-1 21-16,1 0 0,0 0 0,0 0 16,0 1-16,0-1 0,-1 21 0,1-21 15,21 22-15,0-22 0,-21 21 16,21-21-16,0 0 0,0 22 0,0-22 16,0 0-16,21 0 15,0-21-15,1 0 16,-1 0-16,0 0 0,0 0 0,0 0 15,0 0-15,1-21 0,-1 21 16,0-21-16,0-21 0,0 20 0,0 1 16,1-21-16,-1 21 0,0-22 15,-21 1-15,21 0 0,0-1 0,-21 22 16,21-21-16,-21 0 0,22-1 0,-22 1 16,21 0-16,-21-1 0,0 22 15,0-21-15,0 21 0,0-1 0,0 1 16,0 42 15,-21 1-31,21-1 0,-22 21 0,22-21 16,0 22-16,0-22 0,0 21 0,0 0 15,0-20-15,0 20 0,0-21 16,0 21-16,0-20 0,0 20 0,0-21 16,0 21-16,0-20 0,22-1 15,-1 0-15,0 0 0,21 0 16,-21-21-16,1 0 0,-1 0 0,0 0 15,21 0-15,-21 0 0,22 0 16,-22-21-16,21 0 0,-21 21 16,22-21-16,-22 0 0,0-1 15,0 1-15,0-21 0,1 21 0,-1 0 16,-21-1-16,0 1 0,0 0 0,0 0 16,0 0-16,0 0 15,-21 21-15,-1 21 16,1 0-16,0-21 0,0 21 15,21 0-15,0 0 0,0 1 16,0-1-16,0 0 0,0 21 0,0-21 16,0 1-16,0-1 0,0 0 15,0 0-15,0 0 0,21-21 16,0 0-16,0 0 0,1 0 16,-1 0-16,0 0 15,-21-21-15,21 0 0,0 0 0,0 0 16,1-1-16</inkml:trace>
  <inkml:trace contextRef="#ctx0" brushRef="#br1" timeOffset="184291.69">13716 13018 0,'0'-43'31,"21"43"-31,-21-21 0,21 0 0,0 0 16,-21 42 15,0 0-15,0 0-16,0 22 0,0-1 15,0 0-15,0-21 0,-21 22 0,21-1 16,0 0-16,-21 1 0,21-1 16,0 0-16,0 1 0,-21-1 0,21-21 15,-21 22-15,21-22 0,-21 0 16,21 21-16,0-21 0,0 1 15,0-44 17,0 1-32,0 0 0,-22 0 15</inkml:trace>
  <inkml:trace contextRef="#ctx0" brushRef="#br1" timeOffset="185113.23">13377 13377 0,'-42'0'15,"169"64"-15,-212-128 0,22 64 0,63-21 16,21 21-1,0 0-15,0 0 0,22 0 16,-1 0-16,0-21 0,1 21 16,20-21-16,-21 21 0,22-21 0,-1 21 15,1-21-15,-1-1 0,1 1 16,-1 0-16,-20 0 0,20 0 16,-20 0-16,-1-1 0,-21-20 0,0 21 0,0-21 15,1 20-15,-22-20 16,0 21-16,0-21 0,0 20 0,0 1 15,0 0-15,-22 21 0,1 0 16,0 0-16,0 0 0,0 21 16,0 0-16,21 22 0,-22-22 0,1 21 15,21 1-15,-21-1 0,21 0 16,0 1-16,0-1 0,-21 0 0,21 1 16,-21 20-16,21-21 15,0-20-15,0-1 0,0 0 0,0 0 16,-21 0-16,21 0 0,0 1 15,0-44 17,21 22-32,-21-21 0,21 0 15,0 0-15,0 0 0,-21 0 16,21-1-16,22-20 0,-22 21 0,0 0 16,0-22-16,22 22 0,-22 0 15,21 0-15,-21 0 0,0 21 0,1 0 16,-1 0-16,0 21 15,-21 0-15,0 0 0,0 0 16,0 1-16,0 20 0,0-21 0,0 0 16,0 0-16,0 1 0,0-1 15,0 0-15,0 0 0,0 0 0,0 0 16,0 1-16,21-22 31,0 0-31,0 0 0,1 0 0,-1 0 16,0-22-16,21 22 0,-21-21 0,1 0 15,20 0-15,-21 0 0,21 0 16,-20-1-16,20 1 0,-21 0 0,0-21 16,22 21-16,-43-1 0,21 1 15,-21 0-15,0 0 0,0 0 16,0 0-16,0-1 0,0 1 0,-21 0 16,-1 0-16,1 21 15,0 0-15,0 0 0,0 0 0,21 21 0,-21 0 16,21 0-16,-22 1 0,22-1 15,0 21-15,0-21 0,0 22 16,0-22-16,0 0 0,0 21 0,0-21 16,0 1-16,0-1 0,22-21 0,-1 21 15,-21 0-15,21-21 0,0 0 16,0 0-16,0 0 0,1 0 0,-1 0 16,0 0-16,0 0 0,0 0 15,0-21-15,1 0 0,-1 21 0,0-21 16,-21-1-16,21 1 0</inkml:trace>
  <inkml:trace contextRef="#ctx0" brushRef="#br1" timeOffset="185707.17">16087 13102 0,'0'0'15,"-43"0"-15,22 0 0,0 0 0,0-21 0,21 0 16,0 0-16,0 0 16,0-1-16,21 22 0,0-21 0,0 0 15,22 0-15,-1 0 0,21 21 0,1-21 16,-22 21-16,22 0 0,-1 0 16,1 0-16,-22 21 0,22 0 15,-22 0-15,0 0 0,-21 0 16,1 22-16,-1-22 0,0 21 0,-21 1 15,0-22-15,0 21 0,0-21 0,0 22 16,0-22-16,-21 21 0,0-21 16,-1 0-16,1-21 0,21 22 0,-21-1 15,0-21-15,21-21 32,0-1-32,0 1 0,0 0 15,0 0-15,0 0 0,0 0 16,0-22-16,21 22 0,0-21 0,-21 21 15,21-22-15,1 1 0,-1 21 0,-21-22 16,21 1-16,0 21 16,0 0-16,0 0 0,1-1 0,-1 22 15,0 0-15,0-21 0,0 21 16,0 0-16,1 0 16,-22 21-16,21-21 0,-21 22 0</inkml:trace>
  <inkml:trace contextRef="#ctx0" brushRef="#br1" timeOffset="186331.2">17039 13145 0,'0'21'16,"0"-127"-16,0 233 0,0-169 0,21 105 0,0-63 16,1 0-1,-1 0-15,0 0 16,0 0-16,21-21 0,-20 0 0,-1 0 0,21-1 16,-21 1-16,0 0 0,1 0 15,-1 0-15,0 0 0,0-22 16,0 22-16,-21-21 0,0 21 0,0-1 15,0 1-15,0 0 0,0 0 16,-21 21-16,0 0 16,0 0-16,0 21 0,-1 0 0,1 22 15,0-22-15,0 21 16,0-21-16,21 22 0,-21-22 0,-1 21 0,22 0 16,0-20-16,0-1 0,0 21 15,0-21-15,0 0 0,0 1 16,22-22-16,-1 21 0,0 0 0,21-21 15,-21 0-15,1 0 0,20 0 16,0 0-16,1 0 0,-22 0 0,21 0 16,0-21-16,1 0 0,-1 21 0,0-22 15,1 1-15,-1 0 0,0-21 16,1 21-16,-22-1 0,0-20 0,0 21 16,0-21-16,-21 20 0,0 1 15,0 0-15,0 0 0,0 0 0,-21 21 16,0 0-1,0 21-15,0-21 0,0 21 0,-1 0 16,22 0-16,0 22 0,0-22 16,0 0-16,0 0 0,0 0 15,0 1-15,22-1 0,-1 0 0,0 0 16,-21 0-16,0 0 0,21-21 0,-21 22 16,0-1-16,-21 0 31,0-21-31,0 0 0,-1 0 15,1 0-15,0 0 0,-21 0 0,21 0 16,-1 0-16,22-21 16,0 0-1,22 21-15,20-22 16,-21 22-16,0-21 0,0 0 0,22 21 16,-22-21-16,21 0 0</inkml:trace>
  <inkml:trace contextRef="#ctx0" brushRef="#br1" timeOffset="186638.67">18161 13018 0,'21'-43'0,"-84"107"16,105-85-16,-21-43 0,-21 43 0,0 42 47,0 0-47,0 22 16,0-22-16,0 21 0,-21-21 0,21 22 15,-21-1-15,21 0 0,0 1 16,0 20-16,0-21 0,0 22 15,0-1-15,0 22 0,0-21 0,-21-1 16,-1 22-16,1-22 0,21 1 0,-21-1 16,0-20-16,-21 20 0,20 1 15,1-22-15,0 21 0,0-20 0,0-1 16,0 0-16,21-20 0,0-1 0,0 0 16,0-42-1,21 0-15,0-22 16,-21 22-16,21-21 0,0-1 0,22 1 15,-22 0-15,0-1 0,0-20 16,21-1-16</inkml:trace>
  <inkml:trace contextRef="#ctx0" brushRef="#br1" timeOffset="186975.26">18203 13377 0,'0'-105'0,"0"380"16,0-593-16,0 466 0,0-338 0,-21 169 0,21-22 0,0 22 15,0 0-15,0-21 0,0 21 16,0-1-16,0 1 0,0 0 0,21 0 15,0 0-15,1 0 0,-1-1 16,0 22-16,21-21 0,-21 21 0,22 0 16,-22 0-16,21 0 0,-21 0 0,22 0 15,-22 21-15,0 1 16,0-1-16,-21 0 0,0 0 0,0 21 16,0-20-16,0 20 0,-21-21 15,0 0-15,0 0 0,-22 1 0,22-1 16,-21 0-16,21 0 0,-22 0 0,22 0 15,-21-21-15,21 0 0,0 22 16,-1-22-16,1 0 0,0 0 16,42 0 15,0 0-15,1 0-16,-1 0 0,21 0 0,-21-22 15,22 22-15,-1-21 16</inkml:trace>
  <inkml:trace contextRef="#ctx0" brushRef="#br1" timeOffset="187703.77">19050 12975 0,'21'-21'0,"-42"42"0,42-63 0,-21 21 16,0 0 0,-21 21-1,0 0-15,0 0 0,-1 21 16,1 0-16,21 0 0,-21 0 15,0 0-15,21 22 0,-21-22 0,21 0 16,0 0-16,-21 22 0,21-22 16,0 0-16,0 0 0,0 0 15,0 0-15,0 1 16,0-1-16,21-21 16,0 0-1,0 0-15,-21-21 16,0-1-16,21 22 0,-21-21 0,0 0 15,0 0-15,0-21 0,21 20 16,1 1-16,-22-21 0,21 21 0,0-22 16,-21 22-16,21-21 0,0 21 0,0 0 15,1-1-15,-1 22 0,0 0 16,0-21-16,0 21 0,0 0 16,1 0-16,-22 21 0,21 1 0,0-1 15,-21 0-15,0 0 0,0 0 16,0 22-16,0-22 0,0 21 0,0-21 15,0 0-15,0 1 0,0-1 16,0 0-16,0 0 0,0 0 0,0 0 16,-21 1-16,0-22 15,21-22 17,0 1-17,0 0-15,0 0 0,21 0 16,0 0-16,-21-1 0,21 1 15,0-21-15,22 21 0,-22-22 0,21 22 16,-21-21-16,22 21 0,-1 0 16,0-1-16,-21 1 0,22 0 0,-22 21 15,0 0-15,0 0 0,0 0 16,1 21-16,-1 0 0,-21 1 0,0 20 16,0-21-16,0 21 0,0-20 15,0 20-15,-21-21 0,-1 0 0,1 22 16,0-22-16,0 0 0,21 0 0,-21-21 15,21 21-15,-21 0 0,-1-21 16,22 22-16,22-22 47,-1-22-47,21 22 0,-21-21 16,0 0-16,22 0 0</inkml:trace>
  <inkml:trace contextRef="#ctx0" brushRef="#br1" timeOffset="188105.45">20214 12912 0,'0'0'0,"42"-21"16,-20-1-16,20 1 0,-21 21 0,-21-21 16,0 0-16,0 0 15,-21 21 1,0 0-16,0 0 0,-1 0 16,-20 21-16,21-21 0,0 21 15,0 0-15,-1-21 0,1 21 0,21 1 16,0-1-16,0 0 0,0 0 15,0 0-15,0 0 0,21 1 16,1-22-16,-22 21 0,21 0 16,0-21-16,-21 21 0,21 0 15,0 0-15,-21 1 16,0-1-16,0 0 16,0 0-16,0 0 0,0 0 15,-21-21-15,0 0 16,0 0-16,0 0 15,-1 0-15,1 0 0,0 0 16,0 0-16,-21 0 0,20 0 0,1 0 16,0 0-16,0-21 15,21 0 1,0 0-16,0 0 0,21 0 16,0-1-16,0 1 15,1 21-15,-1-21 0,0 0 0,0 21 16</inkml:trace>
  <inkml:trace contextRef="#ctx0" brushRef="#br1" timeOffset="188523.17">20341 13060 0,'0'0'0,"21"0"0,0 0 16,1 0-16,-1 0 0,0 0 0,0 0 16,0 0-16,22 0 0,-22 0 15,0 0-15,0 0 0,21-21 0,-20 21 16,-1-21-16,0-1 0,0 1 0,0 0 15,0 0-15,-21-21 0,22 20 16,-22 1-16,0 0 0,0-21 0,0 21 16,0-1-16,-22 22 15,-20 0-15,21 0 0,0 0 16,0 22-16,-22-1 0,22 21 16,-21-21-16,21 22 0,-1-22 15,-20 21-15,21 0 0,21-20 0,0 20 16,0-21-16,0 0 0,0 0 15,0 1-15,0-1 0,21 0 0,0-21 16,0 0-16,1 21 0,-1-21 16,21 0-16,-21 0 0,22 0 0,-22 0 15,21 0-15,0 0 0,-20-21 0,20 0 16,-21 21-16,21-21 0,-20 21 16,-1-22-16,0 1 0,-21 0 15,21 21-15,-21-21 16,0 0-1,-21 21-15,0 0 0,0 0 16,-22 0-16,22 0 0,-21 0 16</inkml:trace>
  <inkml:trace contextRef="#ctx0" brushRef="#br1" timeOffset="191435.38">1016 15790 0,'0'0'0,"0"-21"0,0-63 31,0 62-31,-21 22 31,21 22-31,0-1 16,0 21-16,-21-21 0,21 22 0,0 20 16,-22-21-16,22 22 0,0-22 15,0 22-15,0-1 0,0-20 16,-21-1-16,21 0 0,0 1 16,0-1-16,0-21 0,0 21 0,0-20 15,0-1-15,0 0 0,0-42 47,0 0-47,0-1 16,0 1-16,0-21 0,0 21 15,0-22-15,21 1 0,1 0 0,-22-1 16,21 1-16,21 0 0,-21-1 16,0 22-16,22 0 0,-22 0 0,0 0 15,0 21-15,22 0 0,-22 0 16,0 21-16,0 0 0,0 0 15,-21 22-15,0-22 0,0 21 0,0-21 16,0 22-16,0-22 16,-21 21-16,21-21 0,-21 0 0,0 22 15,0-22-15,-1-21 0,-20 21 16,21 0-16,0-21 0,0 0 16,-1 0-16,1 0 0,0 0 15,0 0-15,0-21 16,0 0-16,21 0 0,0 0 15,-22-1-15,1 22 16,21-21-16,0 42 31,0 1-31,21-1 16,1 0-16,-1 0 0,-21 0 16,21 0-16,0 1 0,0-1 15,0 0-15,1-21 0,-1 21 0,21 0 16,-21-21-16,0 0 0,22 0 15,-22 0-15,21 0 0,1 0 16,-22-21-16,21 0 0,22 0 0,-22 0 16,0-1-16,1-20 0,-1 21 15,0-21-15,1-1 0,-1 22 0,-21-21 16,0-1-16,0 22 0,1-21 16,-22 21-16,0 0 0,0-1 15,0 1-15,0 42 31,0 1-31,0-1 0,-22 21 16,22-21-16,-21 22 0,21-22 0,0 21 16,0-21-16,0 22 0,0-22 15,0 0-15,0 0 0,0 0 16,0 0-16,21-21 0,1 0 0,-1 0 16,0 0-16,0 0 15,0-21-15,0 0 0,1 0 16,-1 0-16,-21 0 0,21-1 15,-21-20-15,21 21 0,-21 0 0,0-22 16,0 22-16,0-21 16,0 21-16,-21-22 0,0 22 0,21 0 15,-21 21-15,-1-21 0,1 21 16,0 0-16,0 0 16,21 21-1,21-21 1,0 0-16,0 0 0,1 0 15,20 0-15,0 0 0,-21 0 16,22 0-16,20 0 0,-20 0 0,20-21 16,1 0-16,-22 21 0,21-21 15,1-1-15,-22 22 0,1-21 0,-1 21 16,0 0-16,-21 0 16,1-21-16,-44 21 31,1 0-31,0 0 0,0 21 0,0-21 15,-22 21-15,22 1 0,0-1 16,0-21-16,0 42 0,0-21 0,-22 0 16,43 1-16,-21 20 0,0-21 15,0 21-15,0-20 0,21 20 16,-22-21-16,22 0 0,0 22 0,0-22 16,0 0-16,0 0 0,22-21 15,-1 0 1,0 0-16,0 0 0,21 0 0,-20 0 15,-1-21-15,21 0 0,-21 0 16,0-22-16,22 22 0,-22-21 0,0 21 16,0-22-16,0 1 0,1 0 15,-1-1-15,0 1 0,-21 0 0,0-1 16,0 1-16,0 0 0,21-1 16,-21 22-16,0 0 0,0-21 0,0 20 15,0 1-15,0 0 16,0 0-1,0 42 1,0 0-16,0 0 16,0 1-16,0-1 0,0 21 15,21 0-15,-21-20 0,0 20 16,0 0-16,0 1 0,21-1 0,-21 0 16,22-21-16,-22 22 0,21-22 15,-21 21-15,0-21 0,21 1 0,-21-1 16,21-21-16,0 0 0,-21 21 15,21-21-15,1 0 0,-1 0 0,0 0 16,21-21-16,-21 0 0,1-1 16,20 1-16,-21 0 0,0 0 0,0 0 15,1 0-15,-1-1 0,0 1 16,0 0-16,-21 0 0,21 0 16,-21 0-16,0-1 0,0 1 15,0 0-15,0 0 0,0 42 47,0 0-31,0 0-16,0 1 0,0-1 15,0 0-15,0 0 0,0 0 16,21-21-16,1 0 16,-1 0-1,0 0-15,0 0 16,0-21-16,0 0 0,-21 0 0,22 0 15,-1-1-15,-21 1 0,0 0 16,0 0-16,21 0 0,-21 0 16,21-1-16,-21 1 15,0 42 32,0 1-47,0 20 16,21-21-16,-21 0 0,0 22 0,21-1 15,-21 0-15,0 1 0,22-1 16,-1 0-16,0 1 0,-21 20 16,21-21-16,0 1 0,0 20 0,1-20 15,-1 20-15,-21-21 0,21 22 16,0-22-16,-21 22 0,0 63 16,21-85-16,-21 0 0,0 22 15,0-22-15,0 1 0,0-1 0,0-21 16,0 21-16,0-20 0,0-1 15,0 0-15,-21 0 0,0-21 0,21 21 16,-21-21-16,0 0 0,-1 0 16,1 0-16,0 0 0,0-21 0,0 21 15,-22-21-15,22-21 0,0 20 16,-21-20-16,21 0 0,-1-22 16,1 1-16,0-1 0,21 1 0,0-1 15,0-20-15,0 20 0,0 1 16,0-1-16,21 1 0,22-1 0,-22 22 15,21-22-15,0 22 0,-20 0 16,20-22-16,0 22 0,1 21 0,-1-22 16,0 1-16,-21 21 0,22-22 15,-1 22-15,-21 0 0,22 0 0,-22-21 16,21 20-16</inkml:trace>
  <inkml:trace contextRef="#ctx0" brushRef="#br1" timeOffset="191691.92">4889 15452 0,'-63'0'32,"42"0"-17,0 21-15,21 0 0,-22 0 0,22 0 16,0 1-16,0-1 0,0 0 0,0 0 15,0 0-15,-21 0 0,21 1 16,0-1-16,0 0 16,21-21 15,1-21-31</inkml:trace>
  <inkml:trace contextRef="#ctx0" brushRef="#br1" timeOffset="191995.66">4805 15219 0,'0'0'0,"-21"0"0,-1 0 31,44-21 0,-1 21-31,-21-21 16,21 21-16,-21-22 15,0 1-15,0 0 16,-21 21 0,0 0-16,-1 0 0,1 0 15,21 21 1,0 0-16,0 1 0,0-1 16,0 0-16,0 0 0,21 0 0,1 0 15,-1 1-15,0-22 0,0 21 16,0 0-16,-21 0 0,21-21 15,1 0-15</inkml:trace>
  <inkml:trace contextRef="#ctx0" brushRef="#br1" timeOffset="192419.62">5059 15388 0,'0'0'0,"0"21"16,0 1-16,0-1 15,0 0-15,0 0 16,0 0-16,0 0 0,0 1 0,0-1 15,0 0-15,0 0 16,0 0-16,0 0 0,0 1 16,0-1-16,0 0 15,0-42 32,0 0-47,0-1 16,0 1-16,0 0 0,21 0 0,-21 0 15,21 0-15,-21-22 0,21 1 16,0 21-16,-21-22 0,22 1 0,-1 21 16,21 0-16,-21 0 0,0-1 15,22 1-15,-22 21 0,0 0 0,21 0 16,-20 21-16,-1 1 0,0 20 16,-21-21-16,21 0 0,-21 22 15,21-22-15,-21 21 0,0-21 0,0 22 16,0-22-16,-21 0 0,21 0 15,-21 0-15,0 0 0,21 1 0,-21-1 16,21 0-16,0-42 31</inkml:trace>
  <inkml:trace contextRef="#ctx0" brushRef="#br1" timeOffset="193139">6435 15219 0,'0'0'16,"21"-21"-16,-21 0 0,0-22 0,21 22 0,0 0 15,-21-21-15,21 20 0,-21 1 0,0 0 16,0 0-16,0 0 15,-21 21-15,0 0 16,0 0-16,0 0 0,-1 0 16,22 21-16,-21 21 0,0-21 0,0 22 15,0-1-15,0 0 0,21 1 16,0 20-16,0-20 0,-22 20 16,22-21-16,0 1 0,0 20 0,0-20 15,0-22-15,0 21 0,0-21 16,0 22-16,22-22 0,-1 0 0,0-21 15,0 21-15,21-21 0,-20 0 0,-1 0 16,21 0-16,0 0 0,1-21 16,-1 0-16,0 0 0,1-1 0,-1 1 15,22-21-15,-22 0 0,0-1 16,1 1-16,-22 0 0,21-22 0,-21 1 16,-21 20-16,0-20 0,0-1 0,0 22 15,0 0-15,-21-1 16,-21 1-16,21 21 0,-1 0 0,-20-1 15,21 1-15,-21 21 0,20 0 16,-20 0-16,21 0 0,0 21 0,-22 1 16,22-1-16,0 0 0,0 21 0,0 1 15,0-22-15,21 21 0,-22 0 16,22 1-16,-21-1 0,21 0 0,-21-20 16,21 20-16,0-21 0,0 21 15,0-20-15,0-1 0,21-21 0,0 21 16,22 0-16,-22-21 0,21 0 0,1 0 15,-1 0-15,0 0 16,1 0-16,-1 0 0</inkml:trace>
  <inkml:trace contextRef="#ctx0" brushRef="#br1" timeOffset="193562.69">7260 15409 0,'-21'0'0,"0"0"16,21-21-16,0 0 0,-21 21 15,21-21-15,0 0 16,0 0-16,0-1 0,0 1 0,0 0 16,21 0-16,0 0 0,0 0 15,0 21-15,0-22 0,1 22 0,-1 0 16,0 0-16,0 0 0,21 0 16,-20 22-16,-1-1 0,0 0 15,0 0-15,0 0 0,-21 0 0,0 22 16,0-22-16,0 21 0,0-21 15,0 1-15,0 20 0,0-21 0,-21 0 16,0 0-16,0 1 0,21-1 16,0-42 15,0-1-15,0 1-16,0-21 0,21 21 15,-21 0-15,21-1 0,0-20 16,-21 21-16,21-21 0,1 20 15,-22 1-15,21 0 0,0 0 0,0 0 16,0 21-16,0 0 0,1-21 16,20 21-16,-21 0 0,0 0 0,0 0 15,1 0-15,-1 0 0,0 0 0,0 21 16,0-21-16</inkml:trace>
  <inkml:trace contextRef="#ctx0" brushRef="#br1" timeOffset="194159.54">8467 15346 0,'0'0'0,"21"-42"31,-21 20-31,0 1 0,0 0 16,0 0-16,-21 0 0,-1 0 0,22-1 15,-21 1-15,0 0 0,0 0 16,0 21-16,0 0 0,-22 0 15,22 0-15,0 21 0,0-21 16,-22 21-16,22 22 0,-21-22 0,21 0 16,0 21-16,-1 1 0,1-22 0,0 21 15,0 0-15,0-20 0,21 20 16,0-21-16,0 0 0,0 22 16,0-22-16,0 0 0,0 0 0,0 0 15,21-21-15,0 0 16,0 0-16,22 0 0,-22 0 15,0 0-15,0 0 0,0-21 16,22 0-16,-22 21 0,21-42 0,-21 20 16,0 1-16,22-21 0,-22 0 0,21-1 15,-21 1-15,1 0 0,-1-22 16,0 1-16,0 20 0,0 1 16,-21-22-16,21 22 0,-21 0 0,0-1 15,0 22-15,0-21 0,0 21 16,0 0-16,-21 21 15,0 0-15,21 21 16,-21 0-16,21 0 0,0 0 0,0 22 16,0-22-16,0 21 0,0 0 15,0 1-15,0-1 0,0 0 0,0 1 16,0-1-16,0 0 0,0-20 16,0 20-16,0 0 0,0-21 0,0 1 15,0-1-15,0 0 0,0 0 0,0 0 16,21-21-1,0 0-15,0 0 0,1 0 16,-1 0-16,0-21 0,0 0 16,0 0-16</inkml:trace>
  <inkml:trace contextRef="#ctx0" brushRef="#br1" timeOffset="194495.01">8805 15346 0,'21'-21'15,"1"21"-15,-1-21 16,-21-1-16,21 22 0,0-21 16,0 0-16,0 21 0,-21-21 15,22 0-15,-1 0 0,0 21 16,-21-22-16,0 1 0,21 21 0,-21-21 16,-21 21-1,0 0 1,0 21-16,-1 0 15,1 1-15,0-1 0,21 0 0,-21 0 16,21 0-16,-21 22 0,21-22 16,0 0-16,0 0 0,0 0 0,0 0 15,0 1-15,0-1 0,0 0 0,21-21 16,0 21-16,0-21 0,0 0 16,1 0-16,-1 21 0,0-21 15,0 0-15,0 0 0,0 0 0,1 0 16,-1-21-16,0 0 0,0 21 15,0-21-15</inkml:trace>
  <inkml:trace contextRef="#ctx0" brushRef="#br1" timeOffset="194829.64">9207 15367 0,'22'-127'31,"41"42"-15,-148 297-16,170-445 0,-64 212 0,0 0 16,1 0-16,-1 0 0,21 21 0,-21 0 15,0-22-15,1 22 0,-1 0 0,21 0 16,-21 0-16,0 22 0,1-1 15,-1 0-15,-21 0 0,21 0 16,-21 22-16,21-22 0,-21 21 16,0-21-16,0 22 0,0-22 0,0 21 15,0-21-15,0 0 0,0 1 0,-21-1 16,21 0-16,-21-21 0,21 21 16,-21-21-16,21-21 31,0 0-31,0 0 15,0-1-15,0 1 0,0 0 0,0-21 16,21 21-16,0-22 0,-21 22 16,21-21-16,0-1 0,-21 1 0,21 21 15,1-21-15,-1 20 0,0-20 0,-21 21 16,21 0-16,0 0 16,-21-1-16,0 1 0</inkml:trace>
  <inkml:trace contextRef="#ctx0" brushRef="#br1" timeOffset="195307.54">10477 14732 0,'0'0'0,"0"-42"0,0 21 0,22-22 16,-22 1-16,21 0 0,0 20 0,-21-20 15,21 21-15,-21 0 0,0 0 16,0 42 0,0 21-1,0-21-15,0 22 0,0-1 16,0 0-16,0 1 0,0-1 0,0 0 16,0 1-16,-21-1 0,21 0 15,-21 1-15,21-22 0,-21 21 0,21 0 16,0-20-16,0-1 0,0 21 0,0-21 15,0 0-15,0 1 16,0-44 15,0 1-31</inkml:trace>
  <inkml:trace contextRef="#ctx0" brushRef="#br1" timeOffset="195783.53">10435 14965 0,'0'-21'15,"21"63"-15,-42-63 16,42 0 0,0 21-16,1-21 0,-1 21 15,0 0-15,0 0 0,21-22 0,-20 22 16,20-21-16,0 21 0,1-21 0,-1 21 16,0-21-16,-21 0 0,22 21 15,-22 0-15,21-21 0,-21 21 16,-42 0 15,21 21-31,-21-21 0,0 21 16,21 0-16,0 0 0,-21 0 15,0 1-15,21-1 0,-22 0 0,22 0 16,0 0-16,0 0 0,0 1 0,0-1 16,0 0-16,0 0 0,22-21 15,-1 21-15,0-21 0,21 0 0,-21 0 16,22 0-16,-1 0 0,0 0 15,-20 0-15,20-21 0,0 0 0,1 0 16,-1 0-16,-21 21 0,0-43 16,0 22-16,1 0 0,-22 0 0,21 0 15,-21-22-15,0 22 0,0 0 16,0 0-16,-21 0 0,-1-1 0,1 22 16,0-21-16,-21 21 0,21 0 15,-1 0-15,-20 0 0,21 0 0,-21 0 16,20 21-16,1-21 0,0 22 15,0-22-15,21 21 0,0 0 0,0 0 16,21-21 0</inkml:trace>
  <inkml:trace contextRef="#ctx0" brushRef="#br1" timeOffset="196561.66">12255 14901 0,'-42'22'31,"84"-44"-31,-63 44 15,42-22-15,1-22 16,20 22-16,-21-21 0,21 21 0,1-21 16,-1 0-16,0 0 0,-20 0 15,20-1-15,0 1 0,1-21 0,-1 0 16,-21 20-16,21-20 0,-20 0 16,-1-1-16,0 1 0,0 21 0,-21-21 15,0-1-15,0 22 0,0 0 0,0 0 16,0 0-16,0-1 0,-21 22 15,0 0-15,0 0 0,-1 0 0,1 0 16,0 0-16,0 43 16,21-22-16,0 21 0,-21 1 15,0-1-15,21 0 0,-22 22 16,22-1-16,0-20 0,-21 20 0,0 1 16,21-1-16,-21 1 0,21 84 15,0-64-15,0 1 0,0 0 0,0-1 16,0 1-16,-21-21 0,21 20 15,0 1-15,0 0 0,-21-1 0,21-20 16,0 20-16,0-20 0,0-1 0,0 1 16,0-22-16,0 1 0,0-1 15,0-21-15,0 0 0,0 0 0,21-21 16,0 0-16,0 0 16,0-21-16,22 0 0,-22 0 15,21 0-15,0-22 0,1 1 0,-1 0 16,-21-1-16,22-20 0,-1-1 15,0 1-15,-21 21 0,1-22 0,-22 1 16,0 20-16,0-20 0,0-1 0,-22 22 16,1-22-16,0 1 0,-21 21 15,21-22-15,-22 22 0,1-1 0,0 1 16,-1 21-16,22 0 0,-21 0 16,21-1-16,-22 1 0,22 0 15,0 21-15,21-21 0,-21 21 16,21-21-16,0 0 15,21 21 1,0-22-16,0 22 0,0 0 0,1 0 16,-1-21-16,21 21 0,-21 0 15,22-21-15,-22 0 0,21 21 0,-21-21 16,22 21-16</inkml:trace>
  <inkml:trace contextRef="#ctx0" brushRef="#br1" timeOffset="196931.09">13081 14859 0,'-21'0'32,"42"0"-1,0 0-31,0-21 0,0 21 16,1-21-16,-1 0 0,0 21 0,0-22 15,0 1-15,-21 0 0,21 0 16,1 0-16,-22 0 0,0-1 15,0 1-15,0 0 0,-22 21 16,1 0-16,0 0 16,0 0-16,0 0 0,0 21 0,-1-21 15,1 21-15,0 1 16,0-1-16,21 21 0,0-21 0,0 0 16,0 1-16,0 20 0,0-21 0,0 0 15,0 0-15,0 1 0,21-1 16,0-21-16,0 21 0,1 0 0,-1-21 15,0 0-15,21 0 0,-21 0 0,22 0 16,-22 0-16,21 0 0,-21 0 16,22-21-16,-1 0 0,-21 0 0,22-1 15,-1 1-15,-21 0 0,21-21 16</inkml:trace>
  <inkml:trace contextRef="#ctx0" brushRef="#br1" timeOffset="197182.69">13801 14520 0,'42'-105'15,"-21"-86"16,-84 487-31,147-613 0,-84 296 16,0 42 0,0 0-16,0 21 0,0 1 15,0-1-15,-21 0 0,21 1 16,-21 20-16,21-20 0,-21 20 0,21-21 16,-21 64-16,-1-63 15,22-1-15,-21-21 0,21 21 0,0-20 16,0 20-16,0-21 0,0 0 0,0 0 15,21-21 17,1 0-32,-1-21 0,-21 0 15,21 0-15,0 0 0,0 0 16,-21-1-16</inkml:trace>
  <inkml:trace contextRef="#ctx0" brushRef="#br1" timeOffset="198070.72">13779 14626 0,'0'0'0,"-21"0"0,0 0 0,42 0 63,0 0-63,1 0 0,-1 0 16,0 0-16,0 0 0,0 0 0,0-21 15,1 21-15,20 0 0,-21 0 16,21-21-16,-20 21 0,20-21 0,-21 21 15,21 0-15,1-21 0,-1 21 16,0-22-16,1 22 0,-1 0 0,0-21 16,1 21-16,-22-21 0,0 21 15,0 0-15,-42 0 16,0 0 0,0 0-16,0 0 0,-1 21 15,1 0-15,0-21 0,0 22 16,0-1-16,21 0 0,0 0 15,-21 21-15,21-20 0,-22-1 16,22 0-16,0 0 0,0 0 0,0 22 16,0-22-16,22 0 15,-1 0-15,0 0 0,0-21 0,0 0 16,22 21-16,-22-21 0,0 0 0,21 0 16,1 0-16,-22 0 0,21-21 15,-21 21-15,0-21 0,22 0 0,-22 0 16,0 0-16,0-1 0,-21 1 15,21-21-15,1 21 0,-22-22 16,21 1-16,-21-21 0,0 20 0,21 1 16,-21-22-16,21 22 0,-21 0 15,0-1-15,0 22 0,0 0 0,0 0 16,21 0-16,-21 0 0,0 42 31,0 0-31,0 0 0,0 0 0,-21 22 16,21-22-16,-21 21 0,21 0 15,0 1-15,-21-1 0,21 0 0,-21 1 16,21-1-16,-22-21 0,22 22 16,0-22-16,-21 21 0,0-21 0,21 0 15,0 1-15,-21-1 0,0-21 32,21-21-1,0-1-31,21 1 0,0 0 15,-21 0-15,21-21 0,0 20 0,1-20 16,-1 0-16,21-1 0,-21 22 16,22-21-16,-1 21 0,0-22 0,22 22 15,-22 21-15,22 0 0,-22 0 16,0 0-16,1 0 0,-22 21 16,0 1-16,0-1 0,0 21 0,-21-21 15,0 22-15,0-22 0,0 21 16,0-21-16,0 0 0,0 22 0,-21-22 15,0 0-15,0 0 0,0 0 16,-1 1-16,1-1 0,0-21 0,21 21 16,-21-21-16,0 21 0,21-42 31</inkml:trace>
  <inkml:trace contextRef="#ctx0" brushRef="#br1" timeOffset="199123.43">16700 14457 0,'0'0'0,"-21"0"0,0 0 0,21-21 15,21 0 1,0-1-16,1 1 15,-1 0-15,21 0 0,-21 0 0,0 0 16,22-1-16,-22 1 0,21-21 16,-21 21-16,1 0 0,-22-1 15,0 1-15,0 0 0,0 0 16,-22 21-16,1 0 0,0 0 16,0 0-16,0 0 0,0 0 15,-1 0-15,1 0 0,0 21 16,0 0-16,21 0 0,0 1 0,0-1 15,0 0-15,0 0 0,0 0 16,21 22-16,0-22 0,0 0 16,-21 21-16,22 1 0,-1-22 0,0 0 15,0 21-15,0-21 0,-21 22 16,21-22-16,-21 0 0,0 0 0,0 0 16,0 1-16,0-1 0,0 0 15,-21 0-15,-21 0 0,21-21 16,0 0-16,-1 0 0,-20 0 0,21 0 15,-21 0-15,20 0 0,-20-21 16,21 21-16,0-21 0,0 0 0,-1 21 16,1-21-16,21-1 0,0 1 15,0 0-15,0 42 47,21-21-47,-21 21 16,22-21-16,-1 0 0,0 22 15,0-22-15,0 0 0,22 0 0,-22 21 16,21-21-16,0 0 0,1 0 0,-1 0 16,0 0-16,1 0 0,20 0 15,1-21-15,-22 21 0,22-22 16,-1 1-16,-21 21 0,1-21 0,-1 0 16,0 0-16,1 0 0,-22-22 15,0 22-15,0 0 0,0 0 0,-21 0 16,0-22-16,0 22 0,0 0 15,0 0-15,0 0 0,0 42 32,0 0-32,0 0 0,-21 0 15,21 22-15,-21-1 0,0 0 0,21 1 16,-21-1-16,0 0 0,-1 1 16,22 20-16,-21-21 0,0 22 0,0-22 15,21 22-15,0-1 0,-21 1 16,0 20-16,21-20 0,-22 84 15,22-63-15,0-22 0,-21 1 16,21-1-16,-21 1 0,21-1 0,0-20 16,0 20-16,0-21 0,0 1 15,0-1-15,0-21 0,0 0 0,0 1 16,0-1-16,0-42 16,0-1-16,0 1 15,0-21-15,0 0 0,21 20 0,-21-20 16,21-21-16,-21 20 0,22 1 15,-1-22-15</inkml:trace>
  <inkml:trace contextRef="#ctx0" brushRef="#br1" timeOffset="199427.18">17547 14817 0,'0'-106'16,"0"42"-16,-21 445 0,42-592 0,0-22 0,-21 191 16,21-1-16,-21 1 0,0 0 15,22-1-15,-1 1 0,-21 21 0,21-22 16,0 22-16,0 0 0,0 0 0,-21 0 15,43 21-15,-22 0 0,0-21 16,21 21-16,-20 0 0,20 0 0,-21 21 16,0 0-16,22 0 0,-22 21 15,0 1-15,-21-1 0,0 0 0,0 1 16,0-1-16,0 0 0,-21 1 16,-22-22-16,22 21 0,-21-21 15,21 1-15,-22-1 0,1 0 0,21 0 16,-21-21-16,20 21 0,1-21 15,0 0-15,0 0 0,21-21 16,21 0 0,-21 0-16,21 21 15,0-21-15,1-1 0,-1 1 0</inkml:trace>
  <inkml:trace contextRef="#ctx0" brushRef="#br1" timeOffset="200327.59">17992 14499 0,'21'0'16,"0"0"0,0-21-1,0 0-15,0 21 0,1-21 16,-1 21-16,0-21 0,0-1 16,-21 1-16,21 0 0,0 21 0,-21-21 15,22 0-15,-22 0 16,-22 21-1,1 21 1,0 0-16,0 0 0,21 0 16,0 0-16,0 22 0,0-22 15,0 21-15,0-21 0,0 22 0,0-22 16,0 0-16,0 0 0,0 0 16,21 1-16,0-1 0,0-21 15,1 21-15,-1-21 0,0 0 16,0 0-16,0 0 0,0-21 15,1 21-15,20-21 0,-21-1 0,0 1 16,0 0-16,1-21 0,20 21 16,-21-22-16,0 22 0,0-21 0,22-1 15,-22 22-15,0-21 0,0 21 0,0 0 16,1-1-16,-1 1 16,0 21-16,0 0 0,-21 21 31,0 1-31,0-1 15,0 0-15,0 0 16,0-42 31,21 0-47,-21 0 16,0-1-16,0 1 15,0 0-15,-21 21 16,21-21-16,-21 21 0,0 0 15,0 0-15,-1 0 16,1 21-16,21 0 0,-21 0 0,0 1 16,0 20-16,0-21 0,21 21 15,0 1-15,-22-22 0,22 21 0,0-21 16,0 22-16,0-22 0,0 0 0,22 0 16,-1 0-16,0 1 0,21-1 15,-21-21-15,1 0 0,20 0 0,-21 0 16,21 0-16,-20 0 0,20 0 15,-21 0-15,21-21 0,1-1 0,-22 1 16,21 0-16,-21 0 0,22-21 16,-22 20-16,0-20 0,0 0 0,0 21 15,1-22-15,20-20 16,-21 42-16,-21-1 0,0 1 0,0 42 31,0 1-31,-21 20 0,0-21 0,0 21 16,21 1-16,-22-22 0,22 21 15,-21-21-15,21 22 0,0-22 0,0 0 16,0 0-16,0 0 0,0 1 0,0-1 16,21-21-1,1 0-15,-1 0 16,0-21-16,-21-1 0,21 1 16,0 0-16</inkml:trace>
  <inkml:trace contextRef="#ctx0" brushRef="#br1" timeOffset="200508.16">19367 14118 0,'0'0'16,"-21"-21"-16,0 0 0,21 0 0,-21 21 0,0 0 15,21-21-15,-21 21 0,21 21 47,0 0-31,21-21-16,0 21 0,0-21 15,0 21-15,0-21 0,1 21 16</inkml:trace>
  <inkml:trace contextRef="#ctx0" brushRef="#br1" timeOffset="201707.59">19643 14330 0,'-22'-42'0,"44"84"0,-1-42 0,-21 21 16,21-21-1,0 0-15,0-21 0,0 21 0,-21-21 16,22 0-16,20-1 0,-21 1 0,0 0 15,0 0-15,22 0 0,-22 0 16,0-1-16,21 1 0,-20-21 0,-22 21 16,21 0-16,-21-22 15,21 22-15,-21 0 0,0 0 0,-21 21 32,0 0-32,-1 0 0,22 42 15,-21-21-15,0 0 0,0 22 0,0-1 16,0 0-16,-1 1 0,22-1 15,-21 22-15,0-22 0,0 21 0,0 1 16,0-1-16,-1 1 0,22-1 0,-21 1 16,0-1-16,-21 1 0,21-1 15,-1 22-15,-20-21 0,21-1 0,-21 1 16,20-1-16,1 1 16,-21-22-16,21 21 0,0-20 0,-1-1 15,22 0-15,0-20 0,0 20 0,0-21 16,0 0-16,22-21 15,-1 0-15,0 0 0,21-21 16,-21 0-16,22 0 0,-1 0 0,0-22 16,1 1-16,-22 0 0,21-22 15,1 22-15,-22-22 0,21 1 16,-21-1-16,0 1 0,-21-1 0,0 1 16,0-1-16,0 1 0,0 20 0,0-20 15,0 21-15,-21 20 0,0-20 16,-21 21-16,21 0 0,-1 0 15,1 21-15,0 0 0,21-22 16,21 22 15,0-21-31,1 21 0,-1 0 0,21-21 16,0 0-16,1 21 0,-1-21 16,-21 0-16,22-1 0,-1 1 0,0 0 15,-21 0-15,1 0 0,20 0 0,-42-1 16,21 1-16,0 0 15,-21 0-15,-21 21 32,0 0-17,21 21-15,0 0 0,0 0 16,0 1-16,0 20 0,0-21 16,0 21-16,0 1 0,0-22 0,0 21 15,0-21-15,0 1 0,0-1 16,21 0-16,-21 0 0,21-21 0,0 0 15,1 0-15,-1 0 0,0 0 0,0 0 16,21 0-16,-20-21 0,20 0 16,-21 21-16,21-43 0,-20 22 0,20 0 15,-21-21-15,21-1 0,-20 22 16,20-21-16,-21 0 0,0 20 16,0-20-16,22 21 0,-22-21 0,0 20 15,0 1-15,-21 0 0,21 21 16,1-21-16,-22 42 47,0 0-32,21-21-15,-21-21 63,-21 21-48,-1 0-15,1 0 16,0 0-16,0 21 0,0 0 16,0 1-16,-1-1 0,1 0 15,0 21-15,0-21 0,21 22 0,-21-22 16,21 21-16,0-21 0,0 1 16,0 20-16,21-21 0,0 0 0,0 0 15,0-21-15,1 22 0,-1-22 0,0 0 16,0 0-16,21 0 0,-20 0 15,-1 0-15,0 0 0,21 0 16,-21 0-16,1-22 0,20 1 0,-21 0 16,0 0-16,0 0 0,1 0 15,-1-22-15,0 22 0,-21 0 0,0 0 16,0-22-16,0 22 0,0 0 16,0 0-16,0 0 0,0-22 0</inkml:trace>
  <inkml:trace contextRef="#ctx0" brushRef="#br1" timeOffset="201910.72">20701 13864 0,'0'0'0,"-21"0"0,0 0 16,-1 0-16,1 0 0,0 0 15,0 0 32,0 21-31,0-21-16,-1 0 0</inkml:trace>
  <inkml:trace contextRef="#ctx0" brushRef="#br1" timeOffset="204291.66">2011 17420 0,'0'0'0,"21"0"16,0 0 0,0 0-1,-21-21 1,0 0-16,0 0 16,0 0-1,0-1-15,0 1 0,-21 21 16,21-21-16,-21 21 0,0 0 15,0-21-15,-1 21 0,1 0 16,-21 0-16,21 0 0,0 0 0,-1 0 16,-20 21-16,21-21 0,0 21 15,0 0-15,-1 1 0,1-1 16,0 0-16,21 0 0,0 0 0,0 22 16,0-22-16,0 21 15,0-21-15,0 0 0,21 1 0,-21-1 16,21 0-16,1 0 0,-1 0 15,0 0-15,0-21 16,0 0-16,0 0 0,1 0 0,-1-21 16,0 21-16,0-21 0,0 0 15,0 0-15,1-22 0,-1 22 16,0-21-16,0 21 0,0-22 0,0 1 16,1 0-16,-1-1 15,0 1-15,0 0 0,0-1 0,0-20 16,1 21-16,-22-1 0,21-20 15,-21 20-15,21 1 0,-21 21 0,0-21 16,0 20-16,0 1 0,-21 21 31,0 43-31,-1-22 16,22 0-16,0 21 0,0 1 16,0-1-16,0-21 0,0 21 15,0 1-15,0-1 0,0 0 0,0 1 16,22-22-16,-1 21 0,0-21 15,0 1-15,0-1 0,0 0 0,22 0 16,-22 0-16,21 0 16,1-21-16,-1 0 0,0 0 0,1 0 15,-1 0-15,0 0 0,1-21 16,-1 21-16,21-21 0,-20 0 16,-1 0-16,-21 0 0,22-1 0,-22 1 15,0 0-15,0 0 0,0 0 16,-21 0-16,0-1 0,0 1 0,0 0 15,0 0-15,-21 0 0,0 0 16,0 21-16,0 0 0,-1 0 0,1 0 16,-21 0-16,21 0 0,21 21 15,-21-21-15,-1 21 0,22 0 0,-21 0 16,21 0-16,0 1 16,0 20-16,0-21 0,0 0 0,0 0 15,0 1-15,0-1 16,0 0-16,21-21 15,1 0-15,-1 0 16,0 0-16,0-21 16,-21 0-16,21 21 0,0-22 0,1 1 15,-22 0-15,21 0 0,0 0 16,-21 0-16,0-1 0,0 1 16,21 0-16,-21 0 0,0 0 15,0 42 1,0 0-1,0 0-15,0 0 16,0 22-16,0-22 0,0 0 0,0 0 16,21 0-16,-21 1 0,21-1 15,-21 0-15,22 0 0,-1 0 0,0-21 16,0 0-16,0 21 0,0-21 16,1 0-16,-1 0 0,21 0 0,-21 0 15,22-21-15,-22 0 0,21 0 16,-21 0-16,22 0 0,-1-1 15,-21 1-15,21-21 0,1 21 0,-22-22 16,0 1-16,0 0 0,0-22 16,1 22-16,-22 0 0,0-1 15,0-20-15,0 20 0,21 22 16,-21-21-16,0 21 0,0-22 16,0 65-1,0 20 1,0 0-16,0-21 0,-21 22 15,21 20-15,0-20 0,0-1 0,0 0 16,0 22-16,0-22 0,0 0 16,21-20-16,0 20 0,0-21 0,-21 21 15,21-20-15,0-1 16,1 0-16,-1 0 0,21-21 0,-21 0 16,0 0-16,22 0 0,-22 0 15,21 0-15,-21 0 0,22-21 0,-1 21 16,0-21-16,-20 0 0,20-1 15,-21 1-15,21-21 0,-20 21 0,-1 0 16,0-22-16,-21 22 0,0 0 16,0-21-16,0 20 0,0-20 0,-21 21 15,0 0-15,-1 0 0,1 21 16,0 0-16,0 0 0,0 0 0,0 0 16,-1 0-16,1 21 0,0 0 15,0 0-15,0 0 0,0 22 16,21-22-16,0 21 0,-22 0 15,22-20-15,-21 20 0,21-21 0,0 0 16,0 0-16,0 1 0,0-1 16,0 0-16,21-21 0,1 0 15,-1 0-15,0 0 16,0 0-16,0 0 0,0-21 0,1 0 16,20 21-16,-21-22 0,0 1 15,0-21-15,1 21 0,-1 0 0,-21-1 16,0-20-16,0 21 0,21 0 15,-21 0-15,0-1 0,0 1 0,0 42 47,0 1-47,0-1 0,0 21 16,0-21-16,0 0 0,0 1 0,21-1 16,-21 21-16,21-21 15,-21 0-15,21 1 0,1-22 0,-1 0 16,0 21-16,0-21 15,0 0-15,0 0 0,1 0 0,-1-21 16,-21-1-16,21 1 0,0 0 16,-21 0-16,0 0 0,0 0 0,0-1 15</inkml:trace>
  <inkml:trace contextRef="#ctx0" brushRef="#br1" timeOffset="204547.11">3619 16976 0,'-21'0'0,"42"0"0,-84 21 0,42-21 0,42 0 32,0 0-32,0 0 15,22 0-15,-1 0 0,21-21 16,-20 0-16,20-1 0,-20 22 15,20-21-15,1 0 0,-22 0 16,21 0-16,-20 0 0,-1-1 0,0 22 16,-20-21-16,20 0 0,-21 21 15,0-21-15</inkml:trace>
  <inkml:trace contextRef="#ctx0" brushRef="#br1" timeOffset="205663.65">5927 16616 0,'0'0'0,"21"0"0,-21-21 0,21 0 16,-21-1-1,0 44 17,-21-1-32,0 0 0,-1 0 15,22 0-15,0 22 0,0-22 16,-21 21-16,21 0 0,0-20 0,0 20 16,0-21-16,0 21 0,0-20 15,0-1-15,0 21 0,0-21 16,0 0-16,0 1 15,21-44 17,-21 1-32,22 21 15,-1-42-15,0 21 0,-21 0 16,21-1-16,0-20 0,0 21 0,1-21 16,-1 20-16,0 1 0,-21 0 15,21 0-15,-21 0 0,21 21 0,0 0 16,1 21-1,-22 0-15,0 0 0,21 0 16,-21 1-16,0-1 0,0 21 16,0-21-16,0 0 0,21 1 15,-21-1-15,0 0 0,0 0 0,21-21 16,-21 21-16,21-21 0,0 0 16,1 0-16,-1 0 0,0 0 15,21 0-15,-21-21 16,1 0-16,-1 0 0,21 0 0,-21-1 15,0 1-15,1-21 0,20 0 16,-21 20-16,0-20 0,-21 0 0,0 21 16,21-22-16,-21 22 0,0-21 15,0 21-15,22-1 0,-22 1 16,0 42 15,-22 1-31,22-1 16,0 0-16,0 0 0,0 21 15,0-20-15,0 20 0,0-21 0,0 21 16,0-20-16,22 20 0,-1-21 16,-21 0-16,21 0 0,0 1 0,0-1 15,22 0-15,-22-21 0,0 0 16,21 0-16,-21 0 0,22 0 0,-22 0 16,21 0-16,-21 0 0,22-21 15,-22 0-15,21-1 0,-21 1 16,22-21-16,-22 21 0,0-22 15,0 1-15,0 21 0,1-21 0,-22-1 16,0 22-16,0 0 0,0-21 0,0 20 16,0 1-16,-22 21 15,1 0-15,0 21 16,0 1-16,0-1 0,21 0 16,0 21-16,-21-21 0,21 1 0,0 20 15,0-21-15,0 21 0,0-20 16,0-1-16,0 0 0,0 0 0,21 0 15,0 0-15,0-21 0,0 0 16,0 0-16,22 0 0,-1 0 16,0 0-16,1-21 0,20 0 0,-20 0 15</inkml:trace>
  <inkml:trace contextRef="#ctx0" brushRef="#br1" timeOffset="208267.66">8763 16806 0,'0'0'0,"-21"22"0,0-1 15,-1-21-15,22 21 0,-21-21 16,21-21 0,0 0-16,21-1 15,-21 1-15,43 0 0,-22 0 16,21-21-16,-21 20 0,22-20 0,-1 21 16,22-21-16,-22-1 0,0 1 15,1 0-15,-1-1 0,0 1 16,-21 0-16,1-1 0,-1 22 0,0-21 15,-21 21-15,0-1 0,-21 22 16,0 0-16,-1 0 16,1 22-16,0-1 0,0 0 15,-21 21-15,20-21 0,22 22 0,-21-22 16,21 21-16,0 1 0,0-22 0,0 21 16,0-21-16,21 0 0,1 1 15,-1 20-15,0-21 0,0 0 0,0 0 16,0-21-16,1 22 0,-1-1 15,-42-21 17,-1 0-32,-20-21 15,21 21-15,0-22 0,-22 1 16,22 21-16,-21-21 0,21 0 16,-22 0-16,22 0 0,-21 21 15,21 0-15,0-22 0,-1 22 16,22 22-16,0-1 0,0 0 15,0 0-15,0 0 0,0 0 16,22 22-16,-1-22 0,0 0 0,0 0 16,0 0-16,0 1 0,22-1 15,-22-21-15,21 0 0,1 0 16,-22 0-16,21 0 0,0 0 0,1 0 16,-1-21-16,0-1 0,1 1 15,-22 0-15,21-21 0,1 21 0,-1-22 16,0 22-16,-21-21 0,22-1 15,-22 1-15,0 0 0,-21-22 0,0 22 16,21 0-16,-21-22 0,0 22 0,0-1 16,0 1-16,0 0 0,0 21 15,0-1-15,0 1 0,-21 42 16,21 1 0,0 20-16,0 0 0,-21 1 15,21-1-15,-21 0 0,21 1 16,-21-1-16,21 0 0,0-21 0,0 22 15,0-1-15,0-21 0,-22 0 0,22 22 16,0-22-16,0 0 0,0 0 16,0 0-16,0-42 31,22 0-15,-1 0-16,0 0 0,0 0 15,0-1-15,0 1 0,1-21 0,-1 21 16,0 0-16,0 21 0,0-22 15,0 22-15,1 0 16,-22 22 0,0-1-16,0 0 0,0 0 15,0 0-15,0 0 0,0 1 0,0-1 16,21 0-16,-21 0 16,21 0-16,0 0 0,0-21 15,0 22-15,1-22 0,-1 0 16,0 0-16,0 0 0,0 0 0,22-22 15,-22 1-15,0 21 0,21-21 0,-21 0 16,1 0-16,-1 0 0,0-1 16,0 1-16,0 0 0,0-21 0,1 21 15,-22-1-15,0 1 16,0 0-16,21 0 0,-21 42 31,0 0-31,0 0 16,0 1-16,0-1 0,-21 21 0,21-21 15,0 0-15,0 1 0,0-1 16,0 0-16,0 0 0,0 0 0,0 0 16,21 1-16,0-22 0,0 0 15,0 0-15,0 0 0,1 0 0,-1 0 16,0 0-16,21-22 0,-21 22 16,1-21-16,20 0 0,-21 0 0,0 0 15,0 0-15,1-1 0,-22 1 16,0 0-16,0-21 0,0 21 15,0-22-15,0 22 0,0-21 0,-22-1 16,1 22-16,0 0 0,0 0 16,-21 0-16,20 0 0,1 21 0,0 0 15,0 0-15,0 21 0,-22 0 16,22 0-16,0 21 0,0-20 0,0 20 16,21-21-16,0 21 0,0 1 0,0-22 15,0 0-15,0 21 0,0-20 16,21-1-16,0 0 0,0 0 0,0-21 15,1 21-15,20-21 16,0 0-16,-21 0 0,43 0 0,-22 0 16,1-21-16,-1 21 0,0-21 15,22 0-15,-22 0 0,-21-1 0,22 1 16,-1 0-16,-21-21 0,21 21 16,-20-22-16,-1 22 0,0-21 15,0 21-15,0-1 0,-21 1 0,0 0 0,0 0 16,0 42-1,0 0-15,0 0 0,-21 1 16,21 20-16,-21-21 0,0 0 16,21 22-16,0-22 0,0 0 0,0 0 15,0 0-15,0 0 0,0 1 0,0-1 16,0 0-16,21-21 16,0 0-16,0 0 0,0 0 0,1 0 15,-1 0-15,21 0 0,-21 0 0,0 0 16,1 0-16,20-21 0,-21 0 15,0-1-15,0 1 0,1 0 0,-22 0 16,21 0-16,0 0 0,0-22 16,-21 22-16,0 0 0,21 0 0,-21 0 15,21-1-15,-21 44 32,0-1-32,0 0 15,0 0-15,0 0 16,0 0-16,0 1 0,0-1 0,0 0 15,0 0-15,0 0 0,22 0 16,-1-21-16,0 22 16,0-22-16,0 0 0,0 0 0,22 0 15,-22 0-15,0 0 0,21-22 16,-20 22-16,20-21 0,-21 0 0,21 0 16,-20 0-16,-1-22 0,21 22 15,-21-21-15,0 0 0,1-1 0,-1-20 16,0 20-16,-21 1 0,21-21 0,0 20 15,-21 1-15,0 21 0,0-22 16,0 22-16,0 0 0,-21 42 31,21 0-31,-21 22 16,21-22-16,-21 21 0,21 1 0,0-1 16,0 0-16,0 1 0,0-1 15,0-21-15,0 21 0,0 22 16,0-22-16,21-21 0,0 1 15,0-1-15,0 0 0,1 0 0,20 0 16,0 0-16,1 1 0,-1-22 0,0 0 16,1 21-16,20-21 0,-21 0 15,22 0-15,-22 0 0,22 0 0,-22-21 16,22-1-16,-22 1 0,21 0 16,-20 0-16,-1 0 0,0-22 15,-20 22-15,-1-21 0,21 0 0,-42 20 16,0-20-16,0 0 0,0 21 15,0-1-15,0 1 0,-21 0 0,0 0 16,0 21-16,-22 0 0,22 0 16,-21 0-16,21 0 0,-22 0 0,22 21 15,0 0-15,0 0 0,-22 22 0,22-22 16,0 0-16,21 21 0,-21-20 16,21-1-16,-21 0 0,21 0 15,0 0-15,0 0 0,0 1 0,0-1 16,0 0-16,21-21 15,0 21-15,0-21 0,0 0 0,1 0 16,20 0-16,-21 0 0,21-21 16,-20 0-16,20 0 0,-21-1 0,0 1 15,22 0-15,-22-21 0,0-1 0,0 1 16,0 0-16,0-22 0,1 22 16,-1-22-16,-21 1 0,21 21 0,-21-22 15,0 22-15,0-1 0,0 1 16,0 0-16,0 21 0,0-1 0,0 1 15,0 42 1,0 1 0,-21 20-16,21-21 0,0 21 0,-21 1 15,-1 20-15,22-20 0,-21-1 16,21 21-16,0-20 0,0-1 0,0 0 16,0 1-16,0-1 0,0-21 0,0 0 15,0 1-15,21-1 0,1 0 16,-1-21-16,0 0 0,0 0 0,0 0 15,0 0-15,1 0 0,-1-21 0,0 0 16,0-1-16</inkml:trace>
  <inkml:trace contextRef="#ctx0" brushRef="#br1" timeOffset="210055.96">15049 15854 0,'0'-21'0,"0"0"0,0-1 0,0 1 16,0 0-16,0 42 31,0 0-15,0 22-16,-21-22 0,0 21 15,21 1-15,-21-1 0,21 0 0,-21 1 16,21-1-16,0-21 0,0 21 16,0-20-16,0 20 0,0-21 15,0 0-15,0 0 0,0 1 16,21-22 0,0 0-16,0-22 15,0 1-15,-21 0 0,22 0 16,-1 0-16,0-22 0,21 1 0,-21 21 15,1-21-15,-1-1 0,0 1 0,0 0 16,0-1-16,22 22 0,-43 0 16,21 0-16,0 21 0,0 0 15,0 0-15,-21 21 16,21 0-16,-21 21 0,0-20 16,0-1-16,0 21 0,0-21 0,22 22 15,-22-22-15,0 0 0,21 0 16,-21 0-16,21 0 0,-21 1 0,21-1 15,0-21-15,0 0 0,1 0 16,-1 0-16,0 0 0,21 0 0,-21 0 16,1 0-16,20-21 0,-21-1 15,0 1-15,22 0 0,-22-21 16,0 21-16,0-22 0,0 1 0,-21 21 0,0-22 16,21 1-16,-21 0 0,0 21 15,0-1-15,0-20 0,0 21 16,0 0-16,0 42 31,0 0-31,0 0 0,0 0 16,0 1-16,0 20 0,0 0 15,0-21-15,0 22 0,0-22 0,0 21 16,0-21-16,0 22 0,0-22 16,0 0-16,0 0 0,22 0 0,-1-21 15,0 22-15,0-22 0,0 0 0,0 0 16,22 0-16,-22 0 0,21 0 15,-21-22-15,22 1 0,-22 21 0,21-21 16,-21-21-16,22 21 16,-22-22-16,21 22 0,-21-21 0,-21-1 0,22 1 15,-22 21-15,0-21 0,0 20 16,0-20-16,0 21 0,0 0 16,0 42-1,0 0 1,0 0-16,0 0 0,0 1 0,0 20 15,0-21-15,0 0 0,21 22 0,-21-22 16,21 0-16,0 0 0,0 0 16,0 0-16,1 1 0,-1-1 0,0-21 15,0 21-15,0-21 16,0 0-16,1 0 0,-1 0 0,0 0 16,0 0-16,0 0 0,0-21 15,-21 0-15,22-1 0,-1 1 16,-21 0-16,21 0 0,0-21 0,-21 20 15,21-20-15,-21 21 0,21-21 16,-21 20-16,0 1 0,0 0 0,22 21 16,-22-21-16,0 42 31,0 0-31,0 0 0,-22 1 16,22-1-16,0 21 0,0-21 15,0 0-15,0 1 0,0 20 16,0-21-16,0 0 0,0 0 15,0 1-15,22-1 0,-1-21 16,0 0-16,0 0 0,0 0 0,0 0 16,1 0-16,20 0 0,-21 0 15,21-21-15,-20 21 0,20-22 0,-21 1 16,21-21-16,-20 21 0,-1 0 16,0-22-16,0 1 0,0 0 0,0-1 15,1 1-15,-1 0 0,-21-1 0,0 1 16,21 0-16,-21-1 0,21 1 15,-21-22-15,21 43 0,-21 0 16,0 0-16,-21 42 16,0 21-1,0-20-15,0 20 0,-1-21 0,1 21 16,0 1-16,21-1 0,-21 0 16,0 1-16,21-1 0,-21 0 0,21 1 15,0-22-15,0 21 0,0 1 16,0-22-16,0 21 0,0-21 0,21 0 15,0 1-15,0-1 0,0 0 16,22-21-16,-22 0 0,21 0 0,0 0 16,1 0-16,-1 0 0,0 0 0,-20 0 15,20-21-15,0 0 16,1 21-16,-22-22 0,0-20 0,21 21 0,-21-43 16,1 43-16,-22-21 15,21 21-15,-21-22 0,0 22 16,0-21-16,0 21 15,-21 21-15,-1 0 16,1 21-16,0 0 0,0 0 16,0 0-16,21 1 0,0-1 15,-21 21-15,21-21 0,0 0 16,0 22-16,0-22 0,0 0 0,0 21 0,0-20 16,21-1-16,0-21 0,0 21 15,0-21-15,0 0 0,1 0 0,-1 0 16,21 0-16,-21 0 0,22 0 15,-22 0-15,21 0 0,-21-21 16,0 0-16,1-1 0,20 1 0,-42 0 16,21 0-16,0 0 0,0-22 15,-21 22-15,0 0 0,0-21 0,0 21 16</inkml:trace>
  <inkml:trace contextRef="#ctx0" brushRef="#br1" timeOffset="210343.18">17251 15642 0,'0'0'0,"-43"0"0,-41 21 31,105-21-15,0 0-16,0 0 0,22 0 0,-1 0 15,0 0-15,1-21 0,-1 21 16,21 0-16,-20-21 0,20 21 0,-20 0 16,-1-21-16,0 21 0,1-21 15,-22 21-15,0 0 0,0 0 16,-21-21-16,-21-1 16,0 22-16,0 0 15,-22-21-15,22 21 0</inkml:trace>
  <inkml:trace contextRef="#ctx0" brushRef="#br1" timeOffset="210575.03">16595 15346 0,'0'0'0,"-43"-21"31,22 21-31,0 0 16,0 0-16,0 0 47,21 21-47,-22-21 16,1 21-16</inkml:trace>
  <inkml:trace contextRef="#ctx0" brushRef="#br1" timeOffset="211128.6">7451 17505 0,'0'0'0,"-43"0"16,43-21-1,21 21 1,1-21-16,20 21 0,0 0 16,1 0-16,20-22 0,1 22 15,-1-21-15,1 21 0,-22 0 0,21 0 16,-20-21-16,-1 21 0,0 0 16,-20 0-16,-1 0 0,-42 0 31,-1 0-16,1 0-15,0 21 0</inkml:trace>
  <inkml:trace contextRef="#ctx0" brushRef="#br1" timeOffset="211467.61">7789 17463 0,'-21'21'0,"127"-64"0,-191 65 0,64 20 16,0-21-16,21 0 15,0 0-15,0 1 0,0-1 16,0 0-16,0 0 0,0 21 0,21-20 15,0 20-15,-21-21 0,21 21 16,-21-20-16,22-1 0,-22 21 16,0-21-16,0 0 0,0 22 0,0-22 15,0 0-15,-22 0 0,-20 0 16,21 1-16,-21-1 0,-1 0 16,22-21-16,-21 21 0,-1-21 15,1 0-15,21 0 0,0 0 0,-22 0 16,22 0-16,0 0 0,0 0 15,0-21-15,21 0 16,-21 0-16,21-1 0,0 1 16,0 0-16,0 0 15,21 0 1,0 21-16,21-21 0,-21 21 16,1-22-16,20 1 0,-21 21 15,21-21-15</inkml:trace>
  <inkml:trace contextRef="#ctx0" brushRef="#br1" timeOffset="212463.44">8615 17611 0,'0'0'16,"42"-21"-16,-42-1 0,21 22 0,-21-21 15,0 0 1,0 0-1,-21 21 1,21-21 0,0 0 218,-21 21-218,21-22 140,0 1-125,-21 21 47,0 0-78,-1 0 16,1 0-16,0 21 0,0-21 16,0 22-16,0-1 0,-1 0 0,22 0 15,-21 0-15,0 22 0,21-22 16,0 21-16,0-21 0,0 0 15,0 1-15,0-1 0,0 0 0,21 0 16,22 0-16,-22-21 0,21 0 16,0 0-16,1 0 0,20 0 0,-20 0 15,-22 21-15,21-21 0,-21 0 16,0 22-16,1-22 0,-22 21 16,-22 0-1,-20 0-15,21-21 0,-43 21 16,22 0-16,0 1 0,-1-22 0,-20 21 15,21 0-15,-1-21 0,1 21 16,0-21-16,20 0 0,1 0 0,0 21 16,0-21-16,42-21 31,0 21-31,22-21 0,-22 0 16,21 0-16,-21-1 15,22 1-15</inkml:trace>
  <inkml:trace contextRef="#ctx0" brushRef="#br1" timeOffset="212869.49">9123 17484 0,'0'0'0,"21"-21"0,-21-1 15,0 1-15,-21 21 32,0 21-32,-1 1 0,1-1 0,0 21 15,0 0-15,0 1 0,0-1 16,-1 0-16,1 1 0,0-1 0,0 0 15,21 1-15,0-1 0,0-21 16,0 22-16,0-22 0,0 0 16,21 0-16,0 0 0,22 0 15,-1-21-15,-21 0 0,21 0 16,22 0-16,-22 0 0,1 0 0,-1-21 16,0 0-16,1 0 0,-1 0 15,-21 0-15,21-22 0,-20 22 0,-22-21 16,0-1-16,0 1 0,0 0 15,0-1-15,0 1 0,-22 0 16,1-1-16,0 1 0,-21 21 0,-1 0 16,22 0-16,-21 21 0,0 0 15,-22 0-15,22 0 0,-1 21 0,1 0 16,0-21-16,21 42 0,-22-21 16,22 1-16,0-1 0,21 0 15,0 0-15,0 0 0,42 0 16,-21-21-16,22 0 0,-1 0 0,0 0 15</inkml:trace>
  <inkml:trace contextRef="#ctx0" brushRef="#br1" timeOffset="213101.41">9652 17526 0,'21'-21'0,"-42"42"0,63-63 0,-21 21 16,-21-1-16,-21 22 31,0 22-31,0-1 0,21 0 15,-21 21-15,0 1 0,-1-22 16,22 21-16,-21 0 0,21-20 0,0 20 16,0 0-16,0-21 0,0 22 15,0-22-15,0 0 0,0 0 0,0 0 16,0 1-16,21-22 16,1 0-16,-1 0 15,0-22-15,0 1 0</inkml:trace>
  <inkml:trace contextRef="#ctx0" brushRef="#br1" timeOffset="213518.95">9694 17590 0,'0'-106'15,"0"212"-15,0-233 0,0 105 0,21 1 16,1 21-16,-1 0 16,0 21-16,-21 22 0,21-22 15,0 0-15,0 21 0,1 1 16,-1-1-16,0-21 0,21 22 15,-21-22-15,22 21 0,-1-21 0,-21 0 16,22 1-16,-22-1 0,21 0 16,-21-21-16,0 21 0,1-21 15,-1 0 1,0 0-16,0-21 16,0 0-16,-21 0 0,21-1 15,1 1-15,-22-21 0,21 0 0,0 20 16,-21-41-16,0 21 0,21-1 15,0 1-15,-21 0 0,21-1 16,-21 1-16,0 21 0,0 0 0,0-1 16,0 1-16,0 42 15,-21 1-15,0 20 16,21-21-16,-42 21 0,21 1 16,-1-1-16,1 0 0,0 1 15,-21-22-15,21 21 0,-1 1 16,22-22-16,0 0 0,-21 21 0,21-21 15,0 1-15,21-22 16,1 0-16,-1 0 0</inkml:trace>
  <inkml:trace contextRef="#ctx0" brushRef="#br1" timeOffset="213959.31">11366 17209 0,'0'0'0,"-21"-22"0,0 1 15,0 0-15,21 0 0,0 0 0,0 0 16,0-1-16,21 22 16,0 0-16,0 0 0,22 22 0,-1 20 15,0-21-15,1 21 0,20 1 16,-20-1-16,20 0 0,-21 22 0,22-22 16,-22 22-16,1-22 15,-1 22-15,-21-22 0,0 0 0,-21 1 16,0-22-16,0 21 0,0-21 15,0 0-15,-21 1 0,0-1 0,0 0 16,0-21-16,-1 0 0,1 0 16,0 0-16,0 0 0,21-21 15,-21 0-15,21-22 0,0 22 16,0-21-16,0-1 0,21 1 16,21-21-16,-21 20 0,1-20 15</inkml:trace>
  <inkml:trace contextRef="#ctx0" brushRef="#br1" timeOffset="214195.21">12107 17166 0,'106'-148'15,"-42"21"17,-234 402-32,297-550 15,-148 275-15,-21 21 0,-22 0 0,22 22 16,-22-1-16,1 0 0,-1 1 16,1-1-16,21 22 0,-22-1 0,22-21 15,-22 22-15,22-1 0,0 1 16,-22-22-16,43 22 0,-21-22 0,20 0 15,1 1-15,0-1 0,21-21 16,0 0-16,0 1 0,0-1 16,21-21-16,0 0 0,1 0 15,-1 0-15,21 0 16,-21 0-16,22-21 0,-1-1 0,0 1 16</inkml:trace>
  <inkml:trace contextRef="#ctx0" brushRef="#br1" timeOffset="214471.2">12192 17484 0,'85'-64'16,"-64"43"-16,-212 148 0,276-169 0,21-22 16,-106 85-1,0 1-15,0 20 0,-21 21 16,-1-20-16,22 20 0,-21-20 0,0 20 16,21 1-16,-21-1 15,0 1-15,21-1 0,-21 22 0,-1-22 16,1 22-16,21 0 0,-21-1 15,0 22-15,0-21 0,0-1 0,-22 1 16,22 0-16,0-1 0,21-20 16,-21-64-16,0 0 0,42 0 31,0 0-31,0 0 16,0 0-16,0 0 15,22 0-15,-22 0 0</inkml:trace>
  <inkml:trace contextRef="#ctx0" brushRef="#br1" timeOffset="-214695.45">12298 17844 0,'-21'-254'31,"42"994"-31,-64-1523 0,86 1080 0,-86-636 0,22 297 0,21-1 16,0 22-16,0 0 0,0 0 15,0 0-15,0-1 0,0 1 0,21 21 16,1 0-16,20 0 0,-21 0 15,21 0-15,1 0 0,-1 21 0,-21 1 16,22-1-16,-22 21 0,0-21 16,0 22-16,-21-1 0,0 0 15,0 1-15,0-22 0,-21 21 16,-21 0-16,20-20 0,-20-1 16,0 0-16,-1 0 0,1 0 0,21 0 15,-21-21-15,20 0 0,-20 0 16,21 0-16,42-21 31,0 0-31,22 21 0,-22-21 16,21 0-16,0 0 15,-20-1-15,20 1 0,0 0 0</inkml:trace>
  <inkml:trace contextRef="#ctx0" brushRef="#br1" timeOffset="-213533.41">12975 17378 0,'64'-127'31,"-170"275"-31,148-169 0,0-106 16,-63 127-16,0 0 16,0 0-16,-21 0 0,20 21 15,1 0-15,-21 0 0,21 1 0,0 20 16,-22-21-16,22 21 0,0-20 16,0 20-16,21 0 0,0-21 0,0 22 15,0-22-15,0 21 16,0-21-16,0 1 0,21-1 15,0-21-15,0 0 0,22 0 16,-22 0-16,0 0 0,21-21 16,-21 21-16,22-22 0,-22 1 0,0-21 15,0 21-15,0-22 0,1 1 16,-1 21-16,0-21 0,0-1 0,-21 1 16,0 21-16,0-22 0,21 22 15,-21 0-15,0 0 0,-21 21 31,21 21-31,-21 0 0,21 0 16,0 22-16,-21-22 0,21 0 16,0 0-16,0 22 0,0-22 15,0 21-15,0-21 0,21 0 16,0 22-16,0-22 0,0 0 0,1 0 16,20-21-16,-21 21 0,21-21 15,1 0-15,-1 0 0,0 0 0,1 0 16,-1 0-16,0 0 0,1-21 15,-1 0-15,-21-21 0,22 21 0,-22-22 16,0 22-16,0-21 0,0-1 16,0 1-16,-21 0 0,22-22 0,-22 22 15,0 0-15,0-22 0,0 22 16,0-1-16,0 1 0,0 0 0,0 21 16,0-1-16,0 1 15,0 42 1,-22 1-16,22-1 0,-21 0 15,21 21-15,0 1 0,0-1 0,0-21 16,-21 21-16,21 1 0,0-1 16,0 0-16,0 1 0,0-1 0,0 0 15,0-20-15,0 20 0,0-21 16,0 21-16,0-20 0,21-1 16,0 0-16,1-21 0,-1 0 15,0 0-15,0 0 0,0 0 16,0-21-16,1 0 0,-1-22 0,0 22 15,0-21-15,0 21 0,22-22 16,-43 1-16,21 0 0,0-1 16,0-20-16,0 20 0,0 1 0,-21-21 15,0 20-15,0 1 0,0 21 16,0-22-16,0 22 0,0 42 31,0 1-31,-21 20 0,21-21 0,-21 21 16,0 1-16,21-1 0,0 0 15,0-20-15,-21 20 0,21 0 0,0-21 16,-21 22-16,21-22 0,0 21 16,0-21-16,0 22 0,0-22 15,0 0-15,0 0 0,0 0 16,0 1-16,0-44 31,21 1-31,0 0 0,0 0 16,0 0-16,-21 0 0,21-1 15,1 1-15,-1-21 0,0 21 0,0 0 16,0-1-16,0 1 16,1 21-16,-22 21 15,0 1 1,0-1-16,0 0 0,0 0 0,0 0 16,0 0-1,0 1-15,0-1 0,21 0 0,-21 0 16,21-21-16,0 21 0,0-21 15,0 0-15,22 0 0,-22 0 0,0 0 16,21 0-16,-20 0 0,-1 0 16,21 0-16,-42-21 0,21 0 0,0 0 15,1 0-15,-22-1 0,21 1 16,-21 0-16,0-21 0,0 21 0,0-1 16,0-20-16,0 21 15,-21-21-15</inkml:trace>
  <inkml:trace contextRef="#ctx0" brushRef="#br1" timeOffset="-213301.46">13674 17145 0,'0'21'0,"0"-42"0,21 42 31,0-21-16,0 0-15,0 0 0,22 0 16,-22-21-16,21 21 0,0-21 16,1 21-16,-22 0 0,21 0 0,1 0 15,-1-21-15,-21 21 0,0 0 16,22 0-16,-22 0 0,0-21 16</inkml:trace>
  <inkml:trace contextRef="#ctx0" brushRef="#br1" timeOffset="-213057.42">15028 17230 0</inkml:trace>
  <inkml:trace contextRef="#ctx0" brushRef="#br1" timeOffset="-44716.01">15198 4276 0,'-64'63'16,"128"-126"-16,-149 147 0,43-62 15,42-1-15,-22-21 0,22 21 0,0 0 16,0 0-1,22-21-15,-1 21 0,21-21 0,0 0 16,1 0-16,-1 0 0,22 0 16,-22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52D9-2B05-4D99-8C5A-997FB8CE3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889CF-97DD-4537-8081-3DD074808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62A0-0DCE-4E2F-A29E-4CB9924E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C243-851B-492D-A722-2CA03318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707B-CD32-4107-A985-34058DE0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1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C597-C1A6-471C-8CDC-EFA69401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FE1D-C576-46BE-B12C-2AE004E82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E31C7-9073-477F-A283-7401F73D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B31D-B550-4101-BA70-DC594908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60E0-70B0-4A6C-87D1-19BDF4CA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9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E3A1B-0111-40D2-9FEF-7AB9BA15E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7536-E29D-4E66-883B-2954EEFA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25B-F901-4DD3-9C2B-3D96CED5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DC7C-6C65-4B55-8361-511A2D82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9750-8DAF-4BDD-91B7-466CB399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F0BA-82C6-4E40-B81F-26A64BDD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561A-BDC5-442D-9597-619DB421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6E6D-8E4C-4E52-8148-F788BF1C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5761-EC0E-4577-A09D-1B44BCDC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6D57-D7A3-43AB-A8A2-DEFDF7AB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6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9A30-B6D0-4F57-92F4-2C74D615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4C0C1-0F43-4A64-96FE-A83EA66E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F30F-7DCD-482A-8075-19CC1B9E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B759-AA29-4545-9A98-5E46E3F5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BBC4-C21C-454B-8DA2-658BDA57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2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649D-F9DC-437D-B7A7-62BAA4A8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63F6-B91F-47E8-82AC-49F47FB8E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F55EA-A6F1-4C52-B017-D4141045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5FFE-E8D8-4AF6-9824-CD6A04C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5F04E-D1D2-41BA-B1A1-1FF61761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2D87-FBF7-4CD1-9674-5D66A248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B643-D585-49A5-B179-A5945DB4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594B7-3AFC-4A32-990E-7867B845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D44A8-FD3E-48B5-89E4-F2573BF7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711FD-F532-464F-9441-EAA005122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761FF-5CFE-4F43-9C3F-453DD15A6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94003-B8E1-4509-B161-BBE6010A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549AD-CF8B-47EF-ADCD-EC07F3EF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0EA47-EF1B-4911-85D2-A3614D8C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1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4547-D570-41E7-B625-A521F4C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70C5A-329D-4010-BD65-37E43C62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AD745-E6BB-4492-BF1C-CBA23CF6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831FF-11D9-448B-9CD4-EC66015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8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E85C6-A03F-4B7D-B671-E5C97AA4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675F7-0519-44DC-AA2C-367B4E0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5D6C5-0419-4714-AD72-B32FAD1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4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5D0-347B-428C-BB1A-BF6EB65D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5B7F-C62E-4EB3-A0BB-8BD9095C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A83F2-7699-4E75-AD97-CFD97D52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2647-BB52-401E-8494-4ECA3A9F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8DAD4-9999-490F-ADE2-949ED695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FAE3-9BCF-4E70-A2A8-1E4D4E22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79EE-EEED-43E9-8916-05D906A8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EFBAD-C9D6-40D9-9F34-E933A4DF7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18A7C-08C3-4328-91DA-30F40A2E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0073-4817-4AEA-98B2-E1607097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74BB-87EB-4AF5-B24B-FB7CA41F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F0584-AF00-4443-B56F-62C4E5D5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59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13D1C-020E-4C19-9CC2-7A993A11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C4C0-ED78-49E4-8257-DC0E5311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49EF-13EB-420D-BCFA-26AE81AA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D812-28AD-422F-B9BE-D193635DAD9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62369-4319-4F6A-904A-5623F200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ADCB-4F0D-48B1-80BB-84ABA80E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93-C252-4EE9-BE47-11CD6260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5DD0-EE09-4BE0-97B9-17A99A65D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2144-F6D4-415A-B9FD-C8288889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190DF2-FD67-469D-AC24-EA5022FF8898}"/>
                  </a:ext>
                </a:extLst>
              </p14:cNvPr>
              <p14:cNvContentPartPr/>
              <p14:nvPr/>
            </p14:nvContentPartPr>
            <p14:xfrm>
              <a:off x="1409760" y="1706760"/>
              <a:ext cx="792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190DF2-FD67-469D-AC24-EA5022FF88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1697400"/>
                <a:ext cx="266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30CDE9-697D-4472-93BF-F70C40306EB9}"/>
                  </a:ext>
                </a:extLst>
              </p14:cNvPr>
              <p14:cNvContentPartPr/>
              <p14:nvPr/>
            </p14:nvContentPartPr>
            <p14:xfrm>
              <a:off x="0" y="670680"/>
              <a:ext cx="6728760" cy="457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30CDE9-697D-4472-93BF-F70C40306E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61320"/>
                <a:ext cx="674748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6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5DD0-EE09-4BE0-97B9-17A99A65D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2144-F6D4-415A-B9FD-C8288889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39CE6D-B8DF-4571-9972-DFC204D74E5D}"/>
                  </a:ext>
                </a:extLst>
              </p14:cNvPr>
              <p14:cNvContentPartPr/>
              <p14:nvPr/>
            </p14:nvContentPartPr>
            <p14:xfrm>
              <a:off x="91440" y="289440"/>
              <a:ext cx="560088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39CE6D-B8DF-4571-9972-DFC204D74E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80080"/>
                <a:ext cx="561960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8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5DD0-EE09-4BE0-97B9-17A99A65D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2144-F6D4-415A-B9FD-C8288889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2DC593-8F87-41F6-A573-9E4F8EEA3C6B}"/>
                  </a:ext>
                </a:extLst>
              </p14:cNvPr>
              <p14:cNvContentPartPr/>
              <p14:nvPr/>
            </p14:nvContentPartPr>
            <p14:xfrm>
              <a:off x="0" y="15120"/>
              <a:ext cx="9654840" cy="673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2DC593-8F87-41F6-A573-9E4F8EEA3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9673560" cy="67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92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5DD0-EE09-4BE0-97B9-17A99A65D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2144-F6D4-415A-B9FD-C8288889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E42B99-11A8-4614-9BE6-736B165CEB08}"/>
                  </a:ext>
                </a:extLst>
              </p14:cNvPr>
              <p14:cNvContentPartPr/>
              <p14:nvPr/>
            </p14:nvContentPartPr>
            <p14:xfrm>
              <a:off x="1798200" y="22176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E42B99-11A8-4614-9BE6-736B165C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840" y="22082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665D43-C149-4D4B-A80F-A9D5F1618C7C}"/>
                  </a:ext>
                </a:extLst>
              </p14:cNvPr>
              <p14:cNvContentPartPr/>
              <p14:nvPr/>
            </p14:nvContentPartPr>
            <p14:xfrm>
              <a:off x="68400" y="236160"/>
              <a:ext cx="8717760" cy="500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665D43-C149-4D4B-A80F-A9D5F1618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226800"/>
                <a:ext cx="873648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58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5DD0-EE09-4BE0-97B9-17A99A65D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2144-F6D4-415A-B9FD-C8288889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301279-2B93-46F8-84CD-CEE874DD91C7}"/>
                  </a:ext>
                </a:extLst>
              </p14:cNvPr>
              <p14:cNvContentPartPr/>
              <p14:nvPr/>
            </p14:nvContentPartPr>
            <p14:xfrm>
              <a:off x="53280" y="0"/>
              <a:ext cx="1184184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301279-2B93-46F8-84CD-CEE874DD91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1186056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45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5DD0-EE09-4BE0-97B9-17A99A65D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2144-F6D4-415A-B9FD-C8288889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56E9C3-E117-4F77-865D-C6AC184FE419}"/>
                  </a:ext>
                </a:extLst>
              </p14:cNvPr>
              <p14:cNvContentPartPr/>
              <p14:nvPr/>
            </p14:nvContentPartPr>
            <p14:xfrm>
              <a:off x="0" y="0"/>
              <a:ext cx="116971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56E9C3-E117-4F77-865D-C6AC184FE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7158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7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2022-03-17T14:50:31Z</dcterms:created>
  <dcterms:modified xsi:type="dcterms:W3CDTF">2022-03-17T14:51:18Z</dcterms:modified>
</cp:coreProperties>
</file>