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6T13:43:30.26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5122 254 0,'0'-21'63,"0"0"-63,-21 21 47</inkml:trace>
  <inkml:trace contextRef="#ctx0" brushRef="#br0" timeOffset="19344.83">1016 3281 0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6T14:06:22.8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4149 2731 0,'0'21'94</inkml:trace>
  <inkml:trace contextRef="#ctx0" brushRef="#br0" timeOffset="7392.1">2582 1778 0,'0'0'0,"0"-21"0,-21 0 15,-42-85 1,41 85-16,1 21 16,21-21-16,-21 21 15,0 0-15,0 21 16,21 0-16,0 0 0,0 21 16,0 1-16,0 20 0,0-20 15,0 20-15,0 22 0,0-22 16,0 22-16,0 0 0,0 20 0,0 1 15,-21 0-15,-1 0 0,22 0 16,0 0-16,-21 21 0,0-22 16,0 22-16,21 0 0,-21-21 0,21 21 15,0 0-15,0-21 0,-21 21 16,21 0-16,-22 127 0,22-148 16,0 21-16,0-21 0,0 0 15,-21-1-15,21-20 0,0 0 0,0-22 16,0 1-16,0-1 0,0-20 15,0-22-15,0 0 0,0 0 0,0-42 16,21-21 0,-21-1-16,22-20 0,-22-1 15,21-20-15,-21-22 0,21 0 16</inkml:trace>
  <inkml:trace contextRef="#ctx0" brushRef="#br0" timeOffset="8244.67">2476 1905 0,'0'0'0,"-21"-21"0,21 0 0,-21 0 0,-64-64 31,85 64-16,22 21 1,-1 0 0,21 0-16,22 0 0,-1 0 0,1 0 15,20 0-15,1 0 0,0 0 16,20 0-16,22 0 0,0 0 16,22-21-16,20-1 0,0 22 0,1 0 15,20-21-15,1 21 0,20 0 16,1 0-16,0-21 0,-1 21 0,1 0 15,0 0-15,-1 0 16,-20 0-16,20 0 0,-20 0 0,-1 0 16,1 0-16,-22 0 0,-21 0 15,1 0-15,-22 0 0,0 0 16,-22 0-16,1 0 0,-21 0 0,0 0 16,-43 0-16,21 0 0,-41 0 15,20 0-15,-21 21 0,-21 0 16,0 1-16,0 20 0,0 0 15,0 1-15,0-1 0,-21 0 16,0 22-16,0-1 0,-1 1 16,1-1-16,0 22 0,0-22 0,0 22 15,0 0-15,-1-1 0,1 1 0,21 0 16,0-1-16,0 1 0,0 0 16,0 21-16,0-22 0,0 22 0,21-21 15,-21 21-15,0-22 0,22 1 16,-22 21-16,21-22 0,-21 22 0,21-21 15,-21 0-15,0-1 0,0 1 0,0 0 16,0-22-16,0 1 0,0-1 16,0 1-16,-21-1 0,0 1 0,-1-22 15,1 0-15,-21 22 0,0-43 0,20 21 16,-62 22-16,63-22 16,-22-21-16,1 22 0,0-22 15,-1 0-15,-20 0 0,20 0 0,-41 0 16,20 1-16,-42-1 0,1 0 15,-1-21-15,-21 21 0,-21-21 0,-1 21 16,-20 0-16,0-21 0,-22 22 0,1-22 16,20 21-16,-20 0 0,-1-21 15,1 21-15,21-21 0,-1 0 0,22 0 16,0 0-16,0 21 0,0-21 16,-1 0-16,22 0 0,0 0 15,-127-21-15,127 21 0,22-21 0,-1 0 16,0 0-16,21-1 0,22 1 15,-1 0-15,22 0 0,21-21 16,0-1-16,21 1 0,0-22 16,0 1-16,21-1 0</inkml:trace>
  <inkml:trace contextRef="#ctx0" brushRef="#br0" timeOffset="8799.14">2709 2519 0,'0'0'0,"-21"-21"0,0-64 15,0 64 1,21 42-1,0 21 1,0-20-16,21 20 16,0 21-16,-21-20 0,0 20 0,21 1 15,-21-1-15,0-20 16,0 20-16,0-21 0,0 22 0,0-22 0,-21 22 16,0-22-16,21-21 15,-21 22-15,21-22 0,-21 0 0,21 0 16,-22-42-1,1 0-15,21 0 0,-21-22 0,21 1 16,0 0-16,-21-1 0,21-20 16,-21-1-16,21 1 0,0-22 15,0 0-15,0 22 0,0-22 0,21 22 16,0 20-16,0 1 0,0 0 16,1 21-16,-1-1 0,0 22 15,0 0-15,0 22 0,0-1 0,1 21 16,20 22-16,-21-22 0,0 21 15,22 1-15,-43-1 0,21 1 16,0-22-16,-21 22 0,21-22 0,-21 0 16,0 1-16,0-1 0,0 0 15,0-20-15,21-1 0,-21 0 0,0 0 16,0-42 0,-21 0-16,0 0 15</inkml:trace>
  <inkml:trace contextRef="#ctx0" brushRef="#br0" timeOffset="9508.23">2413 2942 0,'0'0'0,"21"0"32,0 0-32,0 0 15,1-21-15,20 0 0,0 21 0,1-21 16,-1 0-16,0-1 0,1 1 15,-1 0-15,0 21 0,1-21 0,-1 21 16,0 0-16,1 0 0,-22 0 16,42 21-16,-42 0 0,-21 0 15,22 1-15,-22-1 0,21 21 16,-21-21-16,0 0 0,0 22 16,0-22-16,0 0 0,0 0 15,0 22-15,0-22 0,0 0 16,0 0-16,0-42 31,0 0-15,0 0-16,-21-22 0,21 22 0,0 0 15,0-21-15,0 20 0,0-20 16,0 21-16,0-21 0,0 20 0,0 1 16,0 0-16,0 0 0,21 21 15,0 0-15,0 0 0,0 0 0,0 0 16,1 21-16,-1 0 15,21 0-15,-21 1 0,22 20 0,-22-21 16,0 0-16,0 0 0,0 22 16,0-22-16,1 0 0,-22 0 0,21 0 15,-21 1-15,0-1 16,21-42 0,-21-1-1,21 1-15,-21-21 0,0 21 16,0-22-16,21 22 0,0 0 15,1-21-15,-22 21 0,21-1 0,0 1 16,0 0-16,0 0 0,0 21 16,1 0-16,-1 0 0,0 0 15,0 0-15,0 21 0,0 0 16,-21 0-16,0 1 0,22 20 0,-22 21 16,0-41-16,0 20 15,0-21-15,0 21 0,0-20 0,0 20 16,0-21-16,0 0 0,0 22 0,0-22 15,0 0-15,21-21 16,0 0-16,-21-21 16,21 0-16,0-1 0,0 1 15,1 0-15</inkml:trace>
  <inkml:trace contextRef="#ctx0" brushRef="#br0" timeOffset="9956.64">4297 2836 0,'0'0'0,"0"-21"0,0-21 15,0 21-15,0 0 0,0-1 0,0 1 16,0 0-16,0 0 16,-21 21-16,-1 0 0,1 0 15,0 0-15,0 21 16,21 0-16,-21 0 0,0 22 0,-1-22 16,22 21-16,0 1 0,-21-22 15,21 21-15,-21 0 0,21 1 0,0-1 16,0-21-16,0 22 0,0-22 15,0 21-15,0-21 0,0 0 16,0 1-16,21-22 16,0 0-16,1-22 15,-1-20-15,-21 21 0,21 0 16,0-22-16,-21 1 0,21 21 16,0-21-16,-21-1 0,22 22 0,-1 0 15,-21 0-15,21 0 16,-21-1-16,21 22 0,0 0 15,-21 22-15,0-1 16,0 0-16,21 0 0,-21 0 0,22 0 16,-22 22-16,21-22 0,-21 0 0,0 0 15,0 0-15,21 1 0,-21 20 16,0-21-16,21 0 0,0 0 16,0-21-16,1 0 15,-1 0-15,0-21 0,0 0 16,0 0-16,0-21 0,1 20 15</inkml:trace>
  <inkml:trace contextRef="#ctx0" brushRef="#br0" timeOffset="10496.78">4889 2731 0,'22'0'31,"-1"0"-16,0 0-15,0 0 0,0 0 0,0-22 16,22 22-16,-22-21 0,21 0 16,-21 21-16,22-21 0,-1 21 0,-21 0 15,0 0-15,1 0 0,-1-21 16,-21 42 0,0 0-16,-21 0 15,-1 0-15,1 1 0,0 20 16,0-21-16,0 0 0,-22 0 0,22 22 15,-21-22-15,21 0 0,-22 0 16,22 22-16,0-22 0,-21 0 0,21 0 16,-1 0-16,1 0 0,0-21 15,0 22-15,0-22 0,0 0 16,42-22 0,0 1-1,0 0-15,0 0 0,0-21 16,22 20-16,-22 22 0,0-21 0,21 0 15,-20 21-15,-1 0 0,0 0 16,0 0-16,0 0 0,-21 21 16,21 0-16,1 1 0,-22-1 15,21-21-15,-21 21 0,0 0 16,0 0-16,21 0 0,0 1 16,0-22-16,-21 21 0,21-21 15,1 0-15,-1 0 0,0 0 16,0 0-16,0 0 0,0 0 15,22-21-15,-22-1 0,21 1 0,1 0 16,-1-21-16,0 21 0,1-1 0,-22-20 16</inkml:trace>
  <inkml:trace contextRef="#ctx0" brushRef="#br0" timeOffset="11055.13">5884 2815 0,'0'21'16,"0"1"-1,0-1-15,-21 0 16,21 0-16,-21 0 0,21 0 0,0 1 15,0-1-15,-21 21 0,21-21 0,-21 0 16,21 1-16,0-1 0,0 0 16,0 0-16,0-42 31,0 0-15,0 0-16,0-1 0,-22 1 15,22 0-15,0-21 0,-21 21 0,21-1 16,0 1-16,-21-21 0,21 21 15,0 0-15,0-1 16,21 1-16,0 21 0,1-21 0,-1 21 16,21 0-16,-21 0 15,0 0-15,1 0 0,-1 21 0,0 0 16,21-21-16,-21 22 0,1-1 16,-1 0-16,0 42 0,0-41 15,-21-1-15,21 0 0,-21 0 16,0 0-16,0 0 0,0 1 15,0-1 1,0-42 0,0-1-1,0 1-15,0-21 0,0 21 16,0-22-16,0 1 0,21 0 0,1-1 16,-1 1-16,0 0 0,0-1 15,21 22-15,-20-21 0,20 21 0,0 0 16,1 21-16,-1 0 0,0 0 0,1 21 15,-1 21-15,0-21 0,1 22 16,20 41-16,-42-41 0,0-1 16,-21 0-16,0 1 0,0-1 15,0-21-15,-21 21 0,0 1 0,0-1 16,-21-21-16,20 0 16,1 1-16,0-1 0,0 0 0,0-21 15</inkml:trace>
  <inkml:trace contextRef="#ctx0" brushRef="#br0" timeOffset="11660.8">10499 3112 0,'63'0'0,"-126"0"0,20-22 0,-20 22 15,-1 0-15,22 0 0,-22 0 0,22 0 16,0 0-16,21 0 0,-1 0 0,44 0 31,20 0-31,21 0 0,1 0 0,-1 0 16,22 0-16,21 0 0,21 0 15,0 0-15,21-21 0,0 21 0,0 0 16,22 0-16,20-21 0,1 21 16,-1 0-16,22 0 0,0 0 0,-1 0 15,1 0-15,0 0 16,-1 0-16,22 0 0,-21 0 0,21 0 15,-43 0-15,22 21 0,-22-21 0,-20 21 16,20-21-16,-42 0 0,0 0 16,-21 0-16,0 22 0,-42-22 0,0 0 15,-1 0-15,-41 0 0,-1 0 16,0 0-16,1 0 0,-22 0 0,21-22 16</inkml:trace>
  <inkml:trace contextRef="#ctx0" brushRef="#br0" timeOffset="12215.56">14817 2434 0,'-22'0'0,"44"0"0,-44 21 0,22 1 16,0-1-16,22 0 0,20-21 0,0 21 15,22 0-15,20 0 0,-20-21 16,21 22-16,20-22 0,-20 0 0,0 0 16,-1 0-16,1 0 0,-21 0 15,-1 0-15,1-22 0,-1 22 16,-21 0-16,-20 0 0,20 0 15,-42 22 1,-21-1-16,0 21 0,-22 0 16,1 1-16,-22-1 0,1 22 15,-1-1-15,1-21 0,-1 22 0,-20-1 16,20 22-16,1-21 0,-1-1 16,1 1-16,-1-22 0,1 21 0,20-20 15,22-1-15,-21 0 0,21 1 16,21-22-16,0 0 0,0 0 15,42-21-15,0 0 0,1 0 0</inkml:trace>
  <inkml:trace contextRef="#ctx0" brushRef="#br0" timeOffset="12692.13">19833 1461 0,'0'0'0,"-190"-43"15,147 43 1,22 0-16,-21 0 0,-1 21 15,22 1-15,-21 20 0,0 0 0,20 22 16,-20-1-16,0 22 0,-1 0 16,1-1-16,21 22 0,-21 0 0,-1 0 15,22 21-15,0 0 0,0 0 16,-22 148-16,22-127 0,21-21 16,0 21-16,0-21 15,0 21-15,-21 1 0,21-1 0,-21 0 16,0 0-16,21 0 0,-21 0 0,-1-21 15,22 22-15,-21-22 0,21-22 16,0 22-16,-21-21 0,21-21 0,-21 0 16,21-1-16,0-20 0,-21 42 15,21-64-15,0-21 0,0 0 16,0-42-16,0 0 0,0-21 16,0-1-16,0-20 0,0-1 0,21-20 15,-21-22-15,21 0 16,-21 0-16</inkml:trace>
  <inkml:trace contextRef="#ctx0" brushRef="#br0" timeOffset="13610.93">18817 1503 0,'0'0'0,"-42"-42"0,21-1 0,-1 1 16,1 21-16,0-22 0,0 22 15,0 0-15,21 0 0,0 0 16,0 0-16,21 21 0,0-22 16,21 1-16,1 21 0,20-21 15,1 21-15,20-21 0,22 21 0,21 0 16,0-21-16,0 21 0,21 0 15,1 0-15,-1 0 0,0 0 0,21-21 16,1 21-16,-1 0 0,-21 0 16,21 0-16,1 0 0,-1 0 15,0 0-15,1 0 0,-1 0 16,-21 0-16,-21 0 0,21 0 0,-21 0 16,0 0-16,-21 0 0,0 21 15,0-21-15,-21 0 0,-22 0 16,1 21-16,-22-21 0,0 21 0,1-21 15,-22 21-15,-21 0 0,0 1 16,0-1-16,0 0 0,0 21 16,0-21-16,0 22 0,-21-22 15,21 21-15,-22 1 0,1 20 0,0-21 16,0 22-16,0 21 0,0-22 16,-1 22-16,22-22 0,-21 22 15,0 21-15,0-22 0,0 22 16,-22 21-16,22-21 0,0 0 0,0 0 0,0 21 15,0-21-15,-1 21 16,1-22-16,0 22 0,21-21 0,-21 0 16,21 21-16,0 0 0,0-21 15,0 21-15,0-21 0,-21 21 0,21-21 16,-21-1-16,-1 22 0,1-21 0,0 0 16,0 0-16,0 0 0,0 0 15,-1-22-15,1 1 0,0 0 0,0-1 16,0 1-16,0 0 0,-1-22 15,1 22-15,0-22 0,0-20 16,0 20-16,0-21 0,21 1 0,0-1 16,-22 0-16,1-20 0,21 20 15,-21-21-15,0 0 0,21 0 0,-21-21 16,21 22-16,-21-22 0,-1 0 0,1 0 16,-21 0-16,21 0 0,-22 0 15,1 0-15,-21-22 0,-1 1 0,1 21 16,-22-21-16,-21 0 0,0 0 0,0 0 15,-42-22-15,0 22 0,-21 0 16,-1 0-16,22 0 0,-21-1 0,0 1 16,20 21-16,1 0 0,21 0 0,0 0 15,43 0-15,-22 0 0,21 0 16,22 0-16,-1 0 0,22 0 0,-1 0 16,1 0-16,0-21 15,21 21-15,-22 0 0,43-21 0,-21 0 16,0 0-16,21-1 31</inkml:trace>
  <inkml:trace contextRef="#ctx0" brushRef="#br0" timeOffset="16571.71">20362 445 0,'0'0'0,"21"-22"0,1 22 16,-1-21-16,0 21 15,0-21-15,-21 42 31,-21 0-15,0 1-16,0 20 0,21-21 0,-22 21 16,1-20-16,0 20 0,0-21 15,21 21-15,0-20 0,0 20 0,-21-21 16,21 0-16,0 0 16,0 1-16,0-1 0,0 0 0,21-21 31,0-21-31</inkml:trace>
  <inkml:trace contextRef="#ctx0" brushRef="#br0" timeOffset="16862.16">20976 445 0,'0'0'0,"0"-22"0,0 1 16,0 0-16,-21 21 31,0 0-31,0 0 0,-1 0 16,1 21-16,0 0 0,0 1 15,0 20-15,0-21 0,-1 21 0,1-20 16,0 20-16,21-21 0,0 21 16,0-20-16,0-1 0,0 21 0,0-21 15,0 22-15,0-22 0,0 0 16,42-21-16,-20 0 0,-1 0 15,21 0-15,-21 0 0,22 0 0,-22-21 16,21 0-16,-21-1 0</inkml:trace>
  <inkml:trace contextRef="#ctx0" brushRef="#br0" timeOffset="17103.66">21421 466 0,'0'0'0,"0"-21"0,0-1 0,0 1 15,0 42 1,0 1 0,0-1-16,0 0 0,-22 21 15,1-21-15,21 1 0,-21 20 0,21-21 16,-21 0-16,21 22 16,0-22-16,0 0 0,0 0 0,0 0 15,0 0-15,0 1 0,0-1 16,21-42 15,0-1-31,0 1 0</inkml:trace>
  <inkml:trace contextRef="#ctx0" brushRef="#br0" timeOffset="17392.13">22034 423 0,'0'0'0,"0"-21"16,-21 21 0,0 0-1,0 21-15,0 1 0,-22-1 16,1 0-16,21 0 0,0 0 0,-22 0 16,22 22-16,0-22 0,0 0 15,0 21-15,0-20 0,21-1 16,0 21-16,0-21 0,0 0 0,0 1 15,0-1-15,21 0 0,0-21 16,0 21-16,21-21 0,-20 0 16,-1 0-16,21 0 0,0 0 0,-20-21 15,20 0-15,-21 0 0,21-1 16</inkml:trace>
  <inkml:trace contextRef="#ctx0" brushRef="#br0" timeOffset="17635.75">22437 508 0,'0'0'0,"0"-21"0,-22 21 31,1 21-15,21 0-16,0 0 16,-21 1-16,21-1 0,-21 0 0,21 0 15,-21 0-15,21 0 0,0 1 16,0 20-16,0-21 0,0 0 0,-21 0 15,21 1-15,0-1 16,0 0-16,0 0 16</inkml:trace>
  <inkml:trace contextRef="#ctx0" brushRef="#br0" timeOffset="17840.15">22204 995 0,'21'21'32,"0"-21"-32,0 0 0,0 0 15,1 0 1,-1 0-16,0-21 0,-21 0 0,21-22 15,0 22-15</inkml:trace>
  <inkml:trace contextRef="#ctx0" brushRef="#br0" timeOffset="18343.15">21188 487 0,'21'0'16,"0"0"-16,-21-21 15,21 21-15</inkml:trace>
  <inkml:trace contextRef="#ctx0" brushRef="#br0" timeOffset="18567.57">21167 1058 0,'0'0'0,"21"0"31,0 0-31,0-21 16,0 21-16,0-21 0,1 0 15,-1 0-15,0 0 0,0 21 16</inkml:trace>
  <inkml:trace contextRef="#ctx0" brushRef="#br0" timeOffset="18811.72">20680 402 0,'21'0'47,"0"0"-32</inkml:trace>
  <inkml:trace contextRef="#ctx0" brushRef="#br0" timeOffset="19008.27">20172 804 0,'0'0'16,"0"22"-16,21-22 47,0 0-47,0 0 0,0 0 15</inkml:trace>
  <inkml:trace contextRef="#ctx0" brushRef="#br0" timeOffset="19552.05">18690 2244 0,'-21'-21'0,"42"42"0,-63-64 0,21 43 15,-1 0-15,1 0 16,21-21-16,-21 21 0,0 0 16,0 21-16,21 1 15,0-1-15,-21 21 0,21 0 0,0 1 16,0 20-16,0-20 0,0 20 15,0 1-15,0-1 0,0 1 0,0-22 16,-22 21-16,22-20 0,0-1 16,-21 0-16,21 1 0,0-22 0,0 0 15,0 0-15,-21 0 0,21 1 16,0-44 0,0 1-16,0 0 15,0-21-15</inkml:trace>
  <inkml:trace contextRef="#ctx0" brushRef="#br0" timeOffset="20169.8">18627 2096 0,'-22'0'15,"44"0"16,-1 0-31,21 0 0,0 0 16,22 0-16,-1 0 0,1 0 0,21 0 16,20 0-16,22 0 0,0 0 15,22 0-15,-22 0 0,21-22 0,0 22 16,0 0-16,0 0 0,0 0 16,1 0-16,-22 0 0,0 0 0,-22 0 15,-20 0-15,0 0 0,-22 0 16,-20 0-16,-1 22 0,0-22 15,-21 0-15,-21 21 0,22-21 16,-22 21-16,0 0 0,0 0 16,-22 0-1,22 1-15,-21-1 0,0 21 0,0-21 16,0 22-16,0-1 0,-1 21 16,1-20-16,0 20 0,0 1 0,21-22 15,-21 22-15,21-22 0,-21 21 16,21-20-16,0-1 0,0 0 0,0 1 15,0-1-15,0 0 0,0 1 16,-22-22-16,22 21 0,-21 1 0,0-22 16,0 0-16,0 21 15,0-21-15,-1 1 0,-20-1 0,0 0 0,-1-21 16,-20 21-16,-22-21 0,22 0 16,-22 0-16,-21 0 0,22 0 15,-43-21-15,21 0 0,-21 21 0,-21-21 16,21-1-16,0 1 0,0 0 15,0 0-15,42 0 0,-21 0 16,21-1-16,22 22 0,-1-21 0,22 0 16,0 21-16,-1-21 0,1 21 15,21 0-15,-21-21 0,-1 21 16,22-21-16,21-1 0,0 1 16,0 0-16</inkml:trace>
  <inkml:trace contextRef="#ctx0" brushRef="#br0" timeOffset="21153.56">18986 2540 0,'0'-169'31,"0"126"-31,0 22 0,0 0 0,0 0 16,0 0-16,0 0 0,0-1 15,22 22-15,-1 0 16,0 0-16,-21 22 0,0-1 16,21 0-16,-21 21 15,0 1-15,0-1 0,0 21 0,0-20 16,0 20-16,0-20 0,0-1 16,-21 0-16,21 1 0,-21-1 0,0-21 15,21 21-15,0-20 0,-22-1 16,1-21-16,0 0 0,0 0 15,0 0-15,0 0 0,-1 0 16,1-21-16,0-1 0,0 1 0,0 21 16,0-21-16,21 0 0,-22 21 15,22 21 17,0 0-17,22 0-15,-1-21 0,-21 22 16,21-22-16,0 21 0,0-21 15,0 21-15,1-21 16,-1 0-16,0 0 0,21 0 16,-21 0-16,1 0 0,-1 0 15,0 0-15,0 0 0,0-21 0,0 21 16,1-21-16,-1-1 0,0 1 16,0 0-16,0 0 0,0 0 15,1 0-15,-22-1 0,21 1 0,0 21 16,-21-21-16,0 42 15,0 0 1,0 1-16,0 20 0,0-21 16,21 0-16,-21 0 0,0 1 15,0-1-15,0 0 0,0 0 0,0 0 16,21-21 0,0 0-16,1 0 15,-22-21-15,21 0 0,0 21 16,0-21-16,0-22 0,-21 22 15,21 0-15,1 0 0,-22 0 0,0 0 16,0-1-16,21 1 0,0 21 16,-21 21-1,21 1-15,-21-1 16,21 0-16,-21 0 0,21 0 16,-21 0-16,0 1 0,0-1 0,22 0 15,-1 0-15,0 0 16,0-21-16,0 0 0,0 0 15,1 0-15,20 0 0,-21 0 0,21 0 16,-20-21-16,20 0 0,0 0 16,1-22-16,-22 22 0,21 0 0,-21-21 15,22 21-15,-22-1 0,-21 1 16,21 0-16,0 21 16,-21 21-1,0 0-15,0 1 0,0-1 0,0 0 16,0 21-16,0-21 0,0 1 15,0 20-15,0-21 0,0 0 0,0 0 16,0 1-16,0-1 16,-21 0-16,21 0 0,-21-21 15,21 21 1,-21-21-16,-1 0 0</inkml:trace>
  <inkml:trace contextRef="#ctx0" brushRef="#br0" timeOffset="21628.17">18394 3725 0,'-21'0'0,"42"0"0,-64 0 16,22 0-16,0 22 16,21-1-1,-21 0-15,21 0 0,0 0 0,-21 22 16,21-1-16,0 21 0,0-20 16,0 20-16,0 1 0,-21-22 15,21 0-15,0 22 0,0-22 0,0-21 16,0 22-16,0-22 0,0 0 15,0 0-15,21-21 16,-21-21 0,21 0-16,-21-21 0,0 20 0,21-20 15</inkml:trace>
  <inkml:trace contextRef="#ctx0" brushRef="#br0" timeOffset="22323.89">18373 3662 0,'21'0'32,"0"0"-32,21 0 0,1 0 15,-1 0-15,21 0 0,1 0 16,-1 0-16,22 0 0,0 0 16,21 0-16,-1 0 0,22 0 0,0 0 15,0 0-15,0 0 0,0 0 16,-21 0-16,0 0 0,0 0 0,21 0 15,-21 0-15,0 0 16,-22 0-16,22 0 0,-21 0 0,-1 0 16,1 0-16,-21 21 0,-1-21 15,-21 0-15,1 0 0,-1 0 0,0 21 16,-20-21-16,-1 0 0,0 0 0,-21 21 16,0 1-1,0-1 1,-21-21-16,21 21 0,-21-21 15,-1 21-15,22 0 0,0 0 0,-21 1 16,0 20-16,21-21 0,-21 21 16,21 1-16,-21-1 0,21 0 0,0 1 15,0-1-15,-21 0 0,21 1 16,0-1-16,0 0 0,-22 1 0,22-1 16,0 0-16,0 1 15,0-22-15,0 21 0,0-21 0,0 1 16,0 20-16,0-21 0,-21 0 15,21 0-15,0 1 0,-21-22 0,21 21 16,0 0-16,-21-21 0,0 0 16,0 21-16,-1-21 0,-20 0 0,0 0 15,-1 0-15,1 0 0,-43-21 0,22 21 16,-22-21-16,-21 0 0,1-1 16,-1 22-16,-42-21 0,21 0 0,-43 21 15,22-21-15,0 21 0,0-21 16,21 21-16,0-21 0,0 21 15,21 0-15,0 0 0,0 0 0,43-22 16,-22 22-16,22 0 0,-1 0 16,22 0-16,-1 0 0,22 0 0,-21 0 15,21 0-15,21-21 16,0 0 15,21 21-31,-21-21 0,21 0 16,0 21-16,-21-21 0</inkml:trace>
  <inkml:trace contextRef="#ctx0" brushRef="#br0" timeOffset="23685.39">18902 3852 0,'0'0'16,"0"-21"-16,0 42 47,0 22-31,0-22-16,0 21 0,-21 1 0,-1-1 15,1 21-15,0-20 0,0-1 0,0 22 16,0-22-16,-1 0 0,1-21 15,0 22-15,0-22 0,0 21 0,0-21 16,-1-21-16,1 22 0,0-22 16,21-22-1,-21 1-15,21 0 16,0 0-16,0-21 0,0-1 16,0 22-16,0-21 0,0-1 15,0 1-15,0 0 0,0 21 0,0-22 16,0 22-16,0 0 0,21 21 15,0 0-15,0 0 0,1 21 16,-22 0-16,21 0 0,0 1 16,0 20-16,0-21 0,0 21 15,-21-20-15,22 20 0,-1-21 0,-21 21 16,21-20-16,0-1 0,0 21 16,0-21-16,-21 0 0,22-21 15,-1 22-15,0-22 0,0 0 0,21 0 16,-20 0-16,-1 0 15,0-22-15,0 1 0,0 0 16,0 0-16,1 0 0,-1 0 0,0-22 16,0 22-16,0 0 0,0 0 15,1 0-15,-22-1 0,0 1 0,21 0 16,-21 0-16,21 21 0,-21-21 16,0 42 30,0 0-46,0 0 16,0 0-16,0 1 16,0-1-16,0 0 15,0 0-15,0 0 0,0 0 0,0 1 16,0-1-16,0 0 0,0 0 16,0 0-16,0 0 0,21 1 15,0-22-15,0 0 0,1 0 16,20 0-16,-21 0 0,0 0 15,0-22-15,22 1 0,-22 21 0,0-21 16,0-21-16,22 21 0,-22-22 16,0 22-16,-21-21 0,0-1 0,0 1 15,0 21-15,0-21 16,0 20-16,-21 1 0,21 0 0,-43 0 16,22 21-16,0 0 0,-21 0 15,21 0-15,-1 21 0,-20 0 0,21 0 16,0 1-16,0-1 0,21 0 15,0 21-15,-22-21 0,22 22 0,0-22 16,0 21-16,0-21 0,0 1 16,0 20-16,22-21 0,20 0 15,-21 0-15,21 1 0,-20-22 16,20 0-16,-21 21 0,21-21 0,1 0 16,-1 0-16,0 0 0,1-21 0,-1 21 15,0-22-15</inkml:trace>
  <inkml:trace contextRef="#ctx0" brushRef="#br0" timeOffset="24415.83">20193 4297 0,'0'-21'0,"0"42"0,21-63 0,-21 20 16,0 1-16,0 0 15,-21 21 1,0 0-16,0 0 16,-1 21-16,1 0 0,-21 1 0,21-1 15,0 0-15,-1 0 0,1 0 16,0 22-16,0-22 0,0 0 15,21 0-15,-21 0 0,21 22 16,0-22-16,21-21 16,0 0-1,0 0-15,0-21 0,0 21 16,1-22-16,-1 1 0,0 0 0,0-21 16,0 21-16,0-22 0,-21 22 15,22 0-15,-22-21 0,21 20 0,-21 1 16,0 42 15,0 1-31,0-1 0,0 0 0,0 0 16,0 0-16,0 0 0,0 1 15,0-1-15,0 0 0,0 0 0,0 0 16,0 0 0,0 1-16,21-22 15,0 0-15,0 0 0,0 0 16,1 0-16,-1 0 0,0-22 15,0 22-15,0-21 0,0 0 0,1 0 0,20 0 16,-21 0-16,0-1 0,0 1 16,-21 0-16,0 0 0,0 42 31,0 0-15,0 0-16,0 1 0,-21-22 15,21 21-15,0 0 0,-21 0 0,0 0 16,21 0-16,0 1 15,-21-22 1,0 0-16,-1 0 31,22-22-31,-21 1 0,21 0 0,0 0 16,0 0-16,0 0 0,0-1 16,0-20-16,21 21 0,1 0 15,-1 0-15,0-1 0,21 22 16,1 0-16,20 0 0,-21 0 15,1 0-15,-1 22 0,0-1 16,1 0-16,-22 0 0,21 0 16,-21 22-16,-21-22 0,0 0 0,0 0 15,0 0-15,-21 0 0,0 1 16,-21-1-16,21 0 0,-22-21 0,1 21 16,0-21-16,20 0 0</inkml:trace>
  <inkml:trace contextRef="#ctx0" brushRef="#br0" timeOffset="25135.41">18288 5525 0,'0'-22'16,"0"44"-16,0-65 0,0 22 0,0 0 0,-21 0 0,21 0 15,-21 21 1,-1 21 0,22 0-16,0 21 0,-21 1 15,0 20-15,21 1 0,-21-1 0,21 1 16,0-1-16,0-21 0,-21 22 16,21-22-16,-21 22 0,-1-22 0,22 0 15,-21 1-15,21-1 0,0-21 16,0 0-16,-21 22 0,21-22 15,0-42 1,0 0 0,0-1-16,21-20 0,-21 21 0,0-21 15,0-1-15,21 1 0</inkml:trace>
  <inkml:trace contextRef="#ctx0" brushRef="#br0" timeOffset="25859.87">18182 5525 0,'0'0'0,"0"-43"15,0 22 17,21 21-32,0 0 0,1 0 0,-1 0 15,0 0-15,21 0 0,1 0 16,-1 0-16,0 0 0,43 0 0,-22 0 16,22 0-16,-21 0 0,41 0 15,-20-21-15,42 21 0,0 0 0,0 0 16,21 0-16,0 0 0,-21 0 15,22 0-15,-1 0 0,127 0 16,-127 0-16,-21 0 16,0 21-16,0-21 0,64 21 15,-107-21-15,1 0 0,-22 21 16,1-21-16,-1 0 0,-20 0 0,-1 22 16,-21-22-16,0 0 0,1 0 0,-1 21 15,-21 0 1,0 0-1,0 0-15,0 0 0,0 1 0,-21-1 16,21 0-16,-22 0 0,22 21 0,0-20 16,-21 20-16,21 0 0,-21-21 15,21 22-15,0-1 0,0 0 16,0 1-16,0-1 0,0-21 16,0 22-16,0 20 0,0-21 0,0-20 15,0 20-15,0-21 16,0 21-16,0-20 0,0-1 0,0 0 15,0 0-15,0 0 0,-21 0 16,0-21 0,0 0-16,-22 0 0,22 0 0,-21 0 15,-22 0-15,22 0 0,-22 0 16,-20 0-16,-22-21 0,21 21 16,-42-21-16,21 0 0,-21 21 0,0-21 15,-21 0-15,0-1 0,-21 1 0,21 21 16,-22-21-16,22 21 0,0 0 15,21-21-15,-21 21 0,42 0 16,-21 0-16,21 0 0,21 0 0,1 0 16,-1 0-16,22 0 0,-1 0 0,22 0 15,-22 0-15,22 0 0,21 0 16,-22 0-16,22 0 0,0 0 0,0 0 16,42-21 46,0 21-62,0-21 0,1-1 0</inkml:trace>
  <inkml:trace contextRef="#ctx0" brushRef="#br0" timeOffset="26527.74">18881 5800 0,'0'0'0,"63"-64"32,-63 85-17,0 1 1,-21 20-16,0-21 16,21 21-16,-21-20 0,-1 20 15,1-21-15,0 21 0,0 1 0,0-1 16,21-21-16,-43 22 0,22-22 15,0 21-15,0-21 0,0 0 0,0 1 16,-1-1-16,1-21 0,21 21 0,-21-21 16,21-21-1,0 0-15,0-1 0,0 1 16,0 0-16,0-21 0,0 21 16,0-22-16,0 1 0,0 0 0,21 20 15,0-20-15,-21 21 0,22 0 16,-1 0-16,0 21 15,0 0-15,0 0 0,0 21 16,1 0-16,-22 0 0,21 21 16,0-20-16,-21-1 0,21 21 0,0-21 15,-21 0-15,21 1 0,1-1 16,-22 0-16,21 0 0,0 0 0,-21 0 16,21-21-16,0 0 0,0 0 15,1 0-15,-1 0 0,21 0 0,-21 0 16,22-21-16,-22 0 0,21 0 0,-21 0 15,22 0-15,-22-22 16,0 1-16,0 21 0,0-43 0,-21 22 0,0 0 16,0-1-16,0 1 15,-21 0-15,0-1 0,0 22 0,-22 0 16,22 21-16,-21 0 0,21 0 16,0 0-16,-22 0 0,22 21 0,0 21 15,0-20-15,0-1 0,21 21 16,0-21-16,0 22 0,0-22 0,0 0 15,0 0-15,0 21 0,21-20 0,0-1 16,0 0-16,0 0 16,0-21-16,1 0 0,-1 21 0,0-21 15,0 0-15,21 0 0,-20 0 16,-1 0-16,0 0 0</inkml:trace>
  <inkml:trace contextRef="#ctx0" brushRef="#br0" timeOffset="27087.64">19389 6138 0,'0'0'0,"0"22"15,21-1 1,0-21-16,0 0 16,0 0-16,22 0 0,-22 0 15,0 0-15,0-21 0,0 21 16,22-22-16,-22 1 0,0 0 0,0 0 16,0 0-16,-21-22 0,21 22 15,-21 0-15,0 0 0,0 0 16,-21 21-16,0 0 0,0 0 15,0 0-15,0 21 0,-1-21 16,-20 21-16,21 0 0,0 0 0,0 1 16,21-1-16,0 0 0,-22 0 15,22 0-15,0 0 0,0 1 0,0-1 16,0 0-16,22-21 16,-1 0-16,0 0 0,0 0 0,0 0 15,0 0-15,22 0 0,-22 0 16,21 0-16,-21 0 0,1 0 15,-1-21-15,21 0 0,0-1 0,-42 1 16,22 0-16,-1 0 16,0 0-16,-21 0 15,0 42 17,0 0-32,0 0 0,0 0 0,0 43 15,0-43-15,0 21 16,0 22-16,0-1 0,0 1 0,0-1 15,-21 1-15,0 20 0,-1 1 0,1-21 16,0 20-16,-21 1 0,-1 0 16,22-1-16,-21 1 0,0-22 0,20 22 15,-20-21-15,21-22 0,0 0 16,0 1-16,21-1 0,0-21 0,0 0 16,0-42-1,21 0-15,0 0 0,0-22 16,0-20-16,0-1 0,1 1 15,-1-22-15,0 1 0</inkml:trace>
  <inkml:trace contextRef="#ctx0" brushRef="#br0" timeOffset="27368.15">19875 6075 0,'0'0'16,"0"-21"-16,0-22 0,0 22 0,0 0 15,0 0-15,22 0 0,-1 21 16,0 0-16,0 0 15,0 0-15,0 0 0,1 0 0,-1 0 16,0 0-16,21 0 0,-21 21 0,1 0 16,-1 0-16,-21 0 0,0 1 15,0-1-15,0 0 0,0 0 0,-21 21 16,-1-20-16,1-1 0,0-21 16,0 21-16,0 0 0,0-21 0,-1 21 15,1-21-15,0 0 0,0 0 16,21-21-1,0 0-15,21 0 16,-21 0-16,21-1 16,0 22-16</inkml:trace>
  <inkml:trace contextRef="#ctx0" brushRef="#br0" timeOffset="27743.69">20256 6033 0,'22'0'0,"-44"0"0,65 0 15,-22 0 1,-21 21 15,0 0-31,-21 0 16,0 0-16,21 0 15,21-21 17,0 0-17,0-21-15,0 0 0,0 21 0,1-21 16,20 0-16,-21-22 0,0 1 15,-21 21-15,21 0 0,-21 0 16,-21 21 0,0 0-16,-21 0 0,21 21 15,-1-21-15,-20 21 0,21-21 0,0 21 16,0 0-16,-1 0 0,1 1 16,0-1-16,0 0 0,21 0 15,0 0-15,0 0 16,21-21-1,0 0-15,0 0 16,1 0-16,-1 0 0,0 0 16,0 0-16,21-21 0</inkml:trace>
  <inkml:trace contextRef="#ctx0" brushRef="#br0" timeOffset="28127.06">20764 5990 0,'0'0'0,"22"-21"0,20 0 31,-21 0-31,-21 0 16,-21 21 0,0 0-16,0 0 15,-1 0-15,1 21 0,0-21 16,0 21-16,0 0 0,0-21 16,-1 21-16,22 0 0,0 1 15,22-22 16,-1 0-31,0 0 0,0 0 16,0 0-16,0 0 0,1 0 0,-1 0 16,0 21-1,-21 0-15,-21 0 16,0-21 0,-1 0-16,1 21 0,0-21 15,0 0-15,0 0 0,0 0 0,-1 0 16,1 0-16,21-21 15,0 0 1,21 0-16,1 0 16,-1 21-16,0-22 15</inkml:trace>
  <inkml:trace contextRef="#ctx0" brushRef="#br0" timeOffset="28318.09">20913 5948 0,'0'0'0,"21"0"0,-21 21 16,0 0-16,0 0 15,0 1 1,0-1-16,-21 0 16,21 0-1,-22-21 1,22-21 0,0 0-16,0 0 15,0-1-15,0 1 0,0 0 16</inkml:trace>
  <inkml:trace contextRef="#ctx0" brushRef="#br0" timeOffset="28467.25">20934 5652 0,'0'-22'0,"0"44"0,21-65 0,-21 22 15,21 0 32,0 21-31,0 0-16,-21-21 0,22 21 15,-1-21-15,0 21 0</inkml:trace>
  <inkml:trace contextRef="#ctx0" brushRef="#br0" timeOffset="28817.85">21145 5525 0,'0'21'0,"0"-42"0,0 63 0,0-21 0,0 21 16,0-20-16,0 20 0,0 0 0,0 1 16,0-1-16,-21-21 15,21 21-15,-21-20 0,21 20 0,0-21 16,-21 0-16,21 0 0,0 1 0,0-1 15,0 0-15,0 0 16,21-21 0,0 0-1,0-21-15,-21 0 0,22 21 0,-1-21 16,0-1-16,-21 1 0,21 0 16,-21 0-16,21 0 0,-21 0 0,0-1 15,-21 22 16,0 22-31,0-1 0,21 0 0,0 0 16,-21 0-16,21 0 0,0 1 16,0-1-16,0 0 0,0 0 15,0 0-15,21-21 16,0 0 0,0 0-16,0-21 0,-21 0 0,21 0 15,1 0-15,-22-1 0,0-20 16</inkml:trace>
  <inkml:trace contextRef="#ctx0" brushRef="#br0" timeOffset="28985.1">20955 5800 0,'0'0'0,"0"21"0,21-21 16,0 0-1,0 0-15,22 0 0,-22 0 0,0 0 16,0 0-16,22 0 0,-22 0 15,0 0-15,0 0 0,0-21 0,0 21 16,1-21-16</inkml:trace>
  <inkml:trace contextRef="#ctx0" brushRef="#br0" timeOffset="32104.17">20151 2667 0,'0'-21'16,"0"42"15,0 0-31,0 0 16,0 1-16,0-1 0,0 0 15,0 0-15,0 0 0,0 0 0,0 1 16,0-1-16,0 0 0,0 0 16,0 0-16,0 0 15,21-21 1,0 0-16,0 0 0,0 0 16,0 0-16,1 0 0,-1-21 15,21 0-15,-21 0 0,0 0 0,1 0 16,-1-1-16,0 1 0,0-21 15,0 42-15,-21-21 0,0 0 0,-21 21 47,0 21-47,21 0 0,-21 0 16,21 0-16,-21 0 0,21 1 16,0-1-16,0 21 0,0-21 15,0 0-15,0 1 0,0-1 16,21 0-1,0-21-15,0 0 0,21 0 0,-20 0 16,20 0-16,0-21 0,1 21 0,-1-21 16,0-1-16,-21 1 0,22 0 15,-22 0-15,0 0 0,21 0 0,-42-1 16,22 1-16,-1-21 16,-42 42 15,-1 0-31,1 0 0,21 21 0,-21-21 15,21 21-15,-21 0 0,21 1 16,0-1-16,0 0 0,0 0 0,0 0 16,0 0-16,0 1 15,0-1-15,-21-21 32,0 0-17,-1 0-15,1 0 16,0 0-16,0 0 15,0 0 1,21 21 0,0 0-16,0 0 0,21 0 31,0-21-31,0 0 0,0 0 16,22 0-16,-22 0 0,21 0 0,-21-21 15,22 21-15,-1-21 0,-21 0 16,22 0-16,-1 0 0,0-1 0,-21-20 15,22 21-15,-22 0 0,0 0 16,0-1-16,0 1 0,-21 0 0,-21 42 31,0 0-31,0 1 16,-21-1-16,20 0 0,1 0 16,21 0-16,0 22 0,-21-22 0,21 0 15,0 0-15,0 0 16,0 0-16,21-21 0,0 0 0,1 0 15,-1 0-15,21 0 0,-21 0 0,22 0 16,-1 0-16</inkml:trace>
  <inkml:trace contextRef="#ctx0" brushRef="#br0" timeOffset="39027.01">17208 6223 0,'0'-21'0,"-21"21"16,21-21-1,-21 21-15,0 0 32,0 0-32,0 21 0,21 0 15,-22 0-15,1 0 0,0 22 0,0-1 16,0 0-16,0 22 0,21-1 16,-22 1-16,1-1 0,0 1 0,0-1 15,21 1-15,-21-22 0,0 22 0,-1-22 16,1 0-16,21 1 0,0-22 15,-21 21-15,21-21 0,0 1 0,0-1 16,0-42 0,0-1-1,0-20-15,21 21 0,-21-21 0,0-1 16,0 1-16,0-22 0</inkml:trace>
  <inkml:trace contextRef="#ctx0" brushRef="#br0" timeOffset="39308.79">16954 6202 0,'0'0'0,"0"-21"0,0 0 0,0-1 16,0 44-1,0-1 1,0 0-16,22 21 0,-1 1 0,-21-1 16,21 21-16,0 1 0,0-1 15,22 1-15,-22-1 0,0 1 0,21-22 16,1 22-16,-22-1 0,21-20 15,-21 20-15,0-21 0,1 1 16,-1-1-16,-21 22 0,0-43 0,0 21 16,0-21-16,21 22 0,-21-22 15,0-42 1,0-22-16,0 22 16,0-21-16,0-1 0,0 1 15,0 0-15,0-22 0</inkml:trace>
  <inkml:trace contextRef="#ctx0" brushRef="#br0" timeOffset="39572.36">17632 6202 0,'0'0'0,"0"-42"32,-21 63-32,-1 0 15,1 0-15,0 0 0,0 22 16,21 20-16,-21-21 0,0 22 0,-1-1 15,1 1-15,21-1 0,-21-20 0,0 20 16,21-20-16,0-1 0,-42 43 16,42-43-16,0-21 0,-22 21 15,22-20-15,0-1 0,0 0 16,22-21 0,-1 0-1,0 0-15,-21-21 0,21 0 16,0 21-16</inkml:trace>
  <inkml:trace contextRef="#ctx0" brushRef="#br0" timeOffset="40209.11">17822 6816 0,'21'0'0,"-42"0"0,42 21 16,-21 0-1,0 0-15,0 0 16,-21 1-16,0 20 0,21-21 0,0 0 0,-21 0 15,21 1-15,-21 20 16,21-21-16,0 0 0,0 0 0,0 1 16,0-1-16,21 0 0,0 0 0,0-21 15,0 0-15,1 0 0,-1 0 16,0 0-16,0 0 0,0 0 0,22-21 16,-1-21-16,0 20 0,-21-20 15,1 21-15,-22 0 0,0-22 16,21 1-16,-21 21 0,0-21 0,0-1 15,-21 22-15,21 0 0,-43 0 16,22 0-16,0 21 0,0 0 0,0 0 16,-1 0-16,-20 0 0,21 0 15,0 21-15,0 0 0,-1 0 16,1 0-16,0 0 0,0 1 0,0-1 16,0 21-16,-1-21 0,22 0 0,0 1 15,-21 20-15,21-21 0,0 0 16,0 0-16,0 1 0,0-1 0,21 0 15,1 0-15,-1-21 0,0 21 0,0-21 16,0 0-16,0 0 0,22 0 16,-22 0-16,0-21 0,0 0 0,22 0 15,-1 0-15,-21-22 16,0 22-16,-21-21 0,21 21 16,1-106-16,-22 105 15,0-20-15,-22 0 16,1 21-16,-21-1 0,21 1 0,-22 21 15,1 0-15,0 0 0,-22 21 0,22 1 16,0-1-16,-1 0 0,1 0 16,21 21-16,-22-20 0,22 20 15,0-21-15,21 21 0,0 1 0,0-22 0,0 0 16,0 21-16,0-20 16,0-1-16,21-21 0,0 21 0,22-21 0,-22 0 15,21 0-15,-21 0 0,22-21 16,-22 0-16,21-1 0,-21 1 15,1 0-15</inkml:trace>
  <inkml:trace contextRef="#ctx0" brushRef="#br0" timeOffset="45908.3">12404 7049 0,'0'0'0,"-43"-22"0,22 1 0,0-42 16,21 20-16,0 1 0,0-21 16</inkml:trace>
  <inkml:trace contextRef="#ctx0" brushRef="#br0" timeOffset="46603.73">14541 5271 0,'-21'21'0,"42"-42"0,-63 63 0,21-21 16,0-21-16,0 21 0,-1-21 16,1 0-1,0 0-15,21-21 16,42-21 0,1 21-16,-1-22 0,22 1 0,20 0 15,1-22-15,42 1 0,21-22 16,21 21-16,1 1 0,20-1 0,22 1 15,0-1-15,-1 1 0,-20-1 16,-1 1-16,-20 21 0,-1-22 0,106-21 16,-148 43-16,-42 21 15,-1 0-15,-41 0 0,-1-1 16,0 1-16,-20 21 0,-1 0 0,0 0 16,-42 0-1,0 0 1,-22 0-16,1 0 0,0 0 0,-22 0 15,22 0-15,-22 21 0,1-21 16,-1 22-16,1-1 0</inkml:trace>
  <inkml:trace contextRef="#ctx0" brushRef="#br0" timeOffset="46939.41">14817 5228 0,'0'0'0,"-85"43"0,21-22 0,1 0 15,21 21-15,20-42 16,1 21-16,42-21 16,22-21-1,-1 0-15,0 0 0,22 0 16,21-22-16,-1 1 0,43 0 0,0-22 16,21 22-16,1-43 0,20 22 15,0-1-15,1-20 0,20 20 0,1 1 16,-22-1-16,0 1 0,1-1 15,-1 22-15,-21-22 0,-21 43 16,0-21-16,-21 21 0,-21-1 0,-1 1 16,-20 0-16,-22 0 0,-21 21 15,0-21-15,1 0 0,-22-1 16,0 1 0,0 0-16,-22 0 15,22 0-15</inkml:trace>
  <inkml:trace contextRef="#ctx0" brushRef="#br0" timeOffset="47361.07">17018 3852 0,'0'0'0,"21"22"16,0-1-16,0 0 0,22 0 0,-1-21 15,22 21-15,-1 0 0,1-21 16,-1 0-16,1 0 0,-1 0 16,1 0-16,-1 0 0,22 0 15,-43-21-15,0 21 0,-20 0 16,-1 0-16,0-21 0,-42 42 31,0 0-31,-1 1 16,-20-1-16,0 0 0,21 21 15,-22-21-15,22 22 0,-21-1 0,-1 0 16,22-20-16,-21 20 0,0 0 16,20 1-16,-20-1 0,0 0 0,-1 1 15,1 20-15,21-21 0,-21 22 16,-1-1-16,1-20 0,0 20 0,20 1 15,-20-22-15,0 0 0,-1 1 16,1-1-16,0 0 0,-1-20 0</inkml:trace>
  <inkml:trace contextRef="#ctx0" brushRef="#br0" timeOffset="58267.65">12319 6900 0,'-21'-21'0,"21"0"0,0 0 16,0 0-16,-21 21 0,21-21 16,0-1-16,0 1 0,0 0 15,0 0-15,0 0 16,0 42 15,0 21-31,-22-21 0,22 22 0,-21-1 16,21 22-16,-21-1 0,21 22 0,-21-1 15,21 1-15,0 0 0,0 21 16,0-22-16,-21 22 0,21-21 0,-21 21 16,21-1-16,-22 1 0,22-21 15,-21 21-15,0-22 0,0 1 16,21-21-16,-21 20 0,0-20 0,-1-1 15,1 1-15,21-22 0,0 0 16,-21 1-16,21-1 0,-21-21 0,21 0 16,0-42-1,0-21-15,0 0 0,0-1 16</inkml:trace>
  <inkml:trace contextRef="#ctx0" brushRef="#br0" timeOffset="59080.31">12192 7027 0,'0'0'0,"0"-42"0,0 21 0,0-21 16,0 20-16,0 1 0,0 0 16,0 0-16,21 21 15,0 0 1,0 0-16,1 0 0,20 0 0,0 0 15,22 0-15,-1 0 0,1 0 16,42 0-16,-1 0 0,22-21 0,0 21 16,22 0-16,-1 0 0,-21 0 15,42-21-15,-21 21 0,22 0 0,-1 0 16,-21 0-16,21 0 0,1 0 16,-22 0-16,21 0 0,1 0 15,126 0-15,-169 0 0,0 0 16,0 0-16,-21 0 0,0 21 15,-1-21-15,1 0 0,-21 21 0,-22 0 16,1-21-16,-1 0 0,-20 0 16,-1 21-16,-21-21 0,0 0 0,-21 21 15,0 1 1,0-1-16,0 0 0,0 0 16,0 0-16,0 0 0,0 22 15,0-1-15,0 22 0,-21-22 16,21 21-16,0 1 0,0-22 0,0 22 15,0-1-15,0 1 0,0-22 0,0 22 16,0-1-16,0-21 0,0 22 16,0-1-16,21-20 0,-21 20 0,0-20 15,0 20-15,0 1 0,0-22 16,0 0-16,0 1 0,0-1 0,0 0 16,0 1-16,0-22 0,0 21 0,-21-21 15,0 0-15,0 1 0,0-1 16,0 0-16,-22-21 0,22 0 15,-21 0-15,21 21 0,-22-21 16,-63 0-16,43 0 0,-1 0 16,1 0-16,-1 0 0,-20 0 15,-22 0-15,0 21 0,-21-21 16,-21 0-16,21 0 0,-21 21 0,0-21 16,-22 22-16,-20-22 0,20 21 0,-20 0 15,-1 0-15,-20 0 0,-1 0 16,22 1-16,-1-1 0,1 0 0,-1 0 15,43 0-15,-21 0 0,42 1 0,0-1 16,0 0-16,21-21 0,21 21 16,22 0-16,-1-21 0,1 0 0,20 21 15,22-21-15,0 0 0,0 0 0,42 0 32,0-21-17,0 0-15,22 0 0,-22 0 0,21-22 16,0 22-16,-20-21 0,20 21 15</inkml:trace>
  <inkml:trace contextRef="#ctx0" brushRef="#br0" timeOffset="59831.75">12615 7366 0,'0'-21'31,"-21"21"-31,21-21 15</inkml:trace>
  <inkml:trace contextRef="#ctx0" brushRef="#br0" timeOffset="60179.87">12636 7345 0,'0'0'0,"0"-42"16,0 20-1,0 44 17,0-1-32,0 0 0,0 21 15,0-21-15,0 22 0,0-1 0,0 0 16,0 22-16,0-22 0,0 1 15,0-1-15,0 0 0,-21 1 0,21-1 16,0-21-16,0 21 0,0 1 16,-21-22-16,21 0 0,0 0 0,0 0 15,0 1-15,-21-22 16,21-22 0,-21-20-16,21 21 0,0-21 0,0 20 15,0-20-15</inkml:trace>
  <inkml:trace contextRef="#ctx0" brushRef="#br0" timeOffset="60487.38">12531 7366 0,'0'0'15,"0"-21"-15,0 0 0,0 0 16,0-1-16,0 1 0,0 0 0,21 21 16,-21-21-16,21 0 0,0 21 15,0-21-15,0 21 0,1-22 0,20 22 16,-21 0-16,0 0 0,22 0 15,-1 22-15,-21-1 0,21 0 0,-20 0 16,-1 0-16,0 22 0,-21-1 16,0 0-16,0-21 0,0 22 15,-21-1-15,-22 0 0,22 1 0,-21-22 16,0 21-16,20-21 0,-20 1 16,21-1-16,-21 0 0,20 21 15,1-42-15,0 0 16,42 0-1,0 0-15,1 0 16,20 0-16,-21 0 16</inkml:trace>
  <inkml:trace contextRef="#ctx0" brushRef="#br0" timeOffset="61593.36">13166 7832 0,'0'0'16,"21"0"-16,0-21 0,-21-1 15,0 1-15,0 0 0,0 0 16,0 0-16,0 0 0,0-1 0,0 1 16,0 0-16,0 0 15,-21 21-15,0 0 0,-1 0 16,1 21-16,-21 0 0,21 0 16,0 1-16,-1-1 0,1 0 15,0 21-15,0-21 0,0 22 0,21-22 16,-21 21-16,21-21 0,-22 22 15,22-22-15,0 0 0,0 0 0,0 0 16,0 1-16,22-22 16,-1 0-1,0 0-15,-21-22 0,21 1 0,0 0 16,22-21-16,-22 21 0,0-1 16,0-20-16,-21 21 0,21 0 0,22-22 15,-43 22-15,0 0 16,21 0-16,0 21 15,-21 21 1,0 0 0,0 0-16,0 1 15,0-1-15,0 0 0,0 0 16,0 21-16,0-20 0,0-1 0,0 0 16,0 0-16,21-21 0,-21 21 0,21-21 15,0 0-15,1 0 16,-1 0-16,0 0 0,0 0 0,0-21 15,0 0-15,1 0 0,-1-22 16,0 22-16,0 0 0,0 0 0,0-21 16,1 20-16,-22 1 0,21 21 0,-21-21 15,0 0-15,0 42 32,0 0-32,0 0 15,0 1-15,0-1 0,0 0 16,0 0-16,0 0 0,0 0 15,0 1-15,0-1 0,0 0 16,0 0-16,21 0 16,0-21-16,0 0 0,-21-21 15,21 21-15,1-21 0,-22 0 16,21 0-16,0-1 0,0-20 0,0 21 16,-21 0-16,21 21 0,-21-21 15,22-1-15,-22 1 16,21 21-1,-21 21 17,0 1-17,0 20-15,0-21 0,0 0 16,0 22-16,0-1 0,0 0 0,0 1 16,0-1-16,0 0 0,0 22 15,0-1-15,0-20 0,0 20 0,0 1 16,0-1-16,0 1 0,0 20 15,0-20-15,0 20 0,0-20 0,0-1 16,0 22-16,21-21 0,-21-1 0,0-21 16,0 22-16,0-22 0,0 1 0,0-1 15,0 0-15,0 1 16,0-22-16,0 0 0,0 21 0,-21-21 16,0-21-16,-1 22 0,1-22 0,0 0 15,0 0-15,0 0 0,-22 0 0,22-22 16,-21 1-16,21 0 0,-22-21 15,22 21-15,0-22 0,0-20 0,0 20 16,0-20-16,-1-22 0,22 22 0,0-22 16,0 0-16,0-84 15,0 106-15,0-1 0,22 1 0,-1 20 16,0-20-16,21 20 0,-21-20 16,1 21-16,20-1 0,-21 1 15,21 0-15,1-1 0,-22 1 0,21 21 16,43-64-16,-64 43 15,21 21-15,-20-22 0,20 22 0</inkml:trace>
  <inkml:trace contextRef="#ctx0" brushRef="#br0" timeOffset="63024.66">14076 7705 0,'0'0'16,"0"-21"-16,-21 21 31,-1 21-15,1 0-16,21 0 15,0 0-15,0 0 0,0 1 0,0-1 16,0 0-16,0 0 0,0 0 0,0 22 16,0-22-16,0 0 0,0 0 15,0 0-15,0 0 0,0-42 47,0 0-47,0 0 0,0 0 16,0 0-16,0-22 0,0 22 15,0 0-15,0 0 0,0 0 0,21 21 16,-21-22-16,22 1 0,-1 0 16,0 21-1,0 0-15,0 0 16,0 0-16,-21 21 0,22 0 16,-1-21-16,-21 22 0,21-1 0,-21 0 15,21 0-15,-21 0 0,0 0 0,21 1 16,-21-1-16,21 21 15,-21-21-15,22-21 32,-1 0-32,-21-21 15,21 0-15,0 0 0,0-22 0,-21 22 16,21 0-16,-21 0 16,0 0-16,22 0 0,-1-1 0,-21 1 15,21 0-15,0 21 16,-21-21-16,0 0 15,21 21-15,-21 21 32,0 0-32,0 0 0,0 0 0,0 1 15,0-1-15,0 0 0,21 0 0,-21 0 16,22 0-16,-22 1 16,0-1-16,21 0 0,0 0 0,0 0 15,0-21-15,0 0 0,1 0 16,20 0-16,-21-21 0,0 0 15,0 0-15,1 0 0,20-1 16,-21 1-16,0 0 0,22 0 16,-22 0-16,0 0 0,-21-1 0,0 1 15,0 0-15,-21 21 32,0 0-32,-1 0 0,1 0 15,21 21-15,-21 0 0,21 1 16,-21-1-16,21 0 15,0 0-15,0 0 0,0 0 0,0 1 16,21-1 0,0-21-16,0 21 0,1-21 15,-1 0-15,0 0 0,0 0 0,21-21 16,-20 0-16,-1 21 0,0-22 16,21 1-16,-21 0 0,1-21 0,-1 21 15,0-1-15,0 1 0,0 21 16,-21-21-16,21 21 0,-21 21 31,0 0-15,0 1-16,0-1 0,0 0 15,0 0-15,0 0 0,0 0 16,22-21 15,-1 0-31,0-21 16,0 0-16,-21 0 0,21 0 15,0 0-15,1-1 0,-22 1 0,21 0 16,0 0-16,-21 0 0,0 0 16,21 21-16,0 0 0,-21 21 31,0 0-31,0 0 16,0 0-16,0 0 0,0 1 15,0-1-15,0 0 16,0 0-16,21 0 15,1-21-15,-1 0 0,0 0 0,0 0 16,0 0-16,0 0 0,1 0 16,20-21-16,-21 21 0,0-21 0,22 0 15,-22 0-15,0-22 0,0 22 0,0-21 16,0-1-16,1 1 0,-1 0 16,0-1-16,0-20 0,0 21 0,-21-22 15,21 22-15,-21 21 16,0-1-16,0 1 0,0 42 31,0 1-31,0 20 16,-21-21-16,21 21 0,0 1 0,-21-1 15,21 0-15,-21 1 0,21-1 16,-21 0-16,21 1 0,0-1 0,0-21 16,0 22-16,-21 20 0,21-42 15,0 0-15,0 1 0,0-1 16,0 0-16,0 0 0,21-21 15,0 0 1,0 0-16,0 0 0,0 0 0,1-21 0,20-21 16,-21 20-16,0 1 0,0 0 15,1 21-15,-22-21 0,0 0 16,21 0-16</inkml:trace>
  <inkml:trace contextRef="#ctx0" brushRef="#br0" timeOffset="63330.76">15833 7578 0,'0'0'0,"-22"0"31,44 0-31,-1 0 16,0 0-16,21 0 0,-21 0 0,22 0 15,-22-21-15,21 21 16,1-22-16,-1 22 0,0-21 0,-21 21 15,22 0-15,-1 0 0,-21-21 0,22 21 16,-22 0-16,0 0 16,-21-21-1,-21 21 32,0 0-31,-1 0-16</inkml:trace>
  <inkml:trace contextRef="#ctx0" brushRef="#br0" timeOffset="63783.62">12319 9885 0,'0'0'0,"-42"0"15,-43-42 1,85 20-16,-21 22 0,0 0 16,-1 0-1,1 22 1,21-1-16,0 0 0</inkml:trace>
  <inkml:trace contextRef="#ctx0" brushRef="#br0" timeOffset="64148.11">12361 9906 0,'0'0'0,"0"-21"0,-21 0 16,0 0-16,0 21 15,0-22-15,-1 22 16,1 0-16,21 22 15,0-1 1,0 21-16,0 0 0,0 1 0,0-1 16,0 22-16,0-22 0,0 43 15,0-22-15,0 1 0,0 20 0,-21 64 16,21-84-16,-21-1 0,0 1 16,21-1-16,-21 1 0,21-22 15,0 22-15,-22-22 0,1 0 16,21-20-16,-21 20 0,21-21 0,0 0 15,0-42 1,0 0-16,0 0 16,0-22-16,0 1 0,21 0 0,-21-1 15,0-20-15,21-1 0,1 1 16,-22-1-16</inkml:trace>
  <inkml:trace contextRef="#ctx0" brushRef="#br0" timeOffset="65018">12171 10075 0,'0'0'0,"0"-21"16,-21-21 0,21 21-16,0 0 0,0-1 15,21 22 1,0-21-16,0 21 0,21 0 0,-20 0 16,20 0-16,0 0 0,1 0 0,-1 0 15,21 0-15,-20 0 0,41 0 16,1-21-16,0 21 0,21 0 0,21 0 15,0-21-15,0 21 0,0 0 16,0-21-16,21 21 0,0 0 0,0 0 16,0-21-16,0-1 0,-21 22 15,0 0-15,0-21 0,0 21 16,0-21-16,106 0 0,-127 0 16,0 21-16,-21-21 0,20 21 15,-20-22-15,0 22 0,-1 0 0,1-21 16,0 21-16,-1 0 0,-20-21 15,21 21-15,-43 0 0,21 0 0,-20 0 16,-1 0-16,-21 0 0,22 0 16,-22 0-16,0 0 15,-21 21 1,0 0 0,0 1-16,0-1 15,0 0-15,0 0 0,0 0 16,-21 22-16,21-22 0,-21 21 0,21-21 15,0 22-15,0-22 0,-22 21 16,22 0-16,-21-20 0,21 20 0,0 0 16,-21 1-16,21-1 0,0 21 0,0-20 15,-21 20-15,21-20 0,0 20 16,-21-21-16,21 22 0,0-22 0,0 1 16,0 20-16,0-21 0,0-20 15,0 20-15,0 0 0,-21-21 0,21 22 16,0-22-16,-22 0 0,22 0 15,0 22-15,0-22 0,-21 0 16,21 0 0,-21-21-16,0 0 15,0 0-15,0 0 16,-1 0-16,1 0 0,0 0 0,-21 0 16,21-21-16,-22 21 0,-20 0 0,20 0 15,-20-21-15,-1 21 0,-20 0 16,-1-21-16,-21 21 0,0 0 0,-21-22 15,0 22-15,0 0 0,0 0 0,-21-21 16,-21 21-16,21 0 0,0 0 16,-22 0-16,1 0 0,0 0 15,-1 0-15,1 0 0,21 0 0,-22 0 16,43 0-16,0 0 0,0 0 16,22 0-16,20 0 0,0 0 15,1 0-15,20 0 0,1 0 0,-22 0 16,43 0-16,-1 0 0,1 0 15,21 0-15,0 0 0,-1 0 0,1 0 16,21-21 15,0 0-31</inkml:trace>
  <inkml:trace contextRef="#ctx0" brushRef="#br0" timeOffset="66378.11">13123 10181 0,'21'0'16,"-42"0"-16,42-21 0,1 21 0,-1-21 16,0 21-16,-21-21 15,0 0 1,-21 21 15,0 0-31,-1 0 0,1 0 31,0 0-15,0 0 0,0 0-16,0 21 0,-22 0 15,22-21-15,0 21 0,-21 0 0,20 22 16,-20-22-16,21 21 0,-21 22 15,20-22-15,1 21 0,0-20 16,0 20-16,21-20 0,0-1 0,0 21 16,0-41-16,0 20 0,0 0 15,0-21-15,0 1 0,21-1 0,0-21 16,22 21-16,-22-21 0,21 0 0,64 0 16,-64 0-16,22-21 15,-1 0-15,-20 21 0,20-43 0,1 22 16,-1 0-16,-21-21 0,22 20 0,-22-20 15,-21 21-15,22-21 0,-22 20 16,0 1-16,-21 0 0,-21 21 31,0 0-31,-22 21 0,22-21 16,0 21-16,0 1 0,-21-1 0,20 0 16,1 0-16,0 0 0,0-21 0,21 21 15,0 1-15,0-1 16,21-21-1,0 0 1,0 0-16,1 0 0,-1-21 0,0 21 16,0-22-16,0 1 0,0 0 0,1 0 15,-1 0-15,0 0 16,0 21-16,-21-22 0,21 22 0,0 0 16,1 0-1,-1 0-15,0 22 16,-21-1-16,0 0 0,21 0 15,0 0-15,-21 0 0,21-21 16,-21 22-16,22-22 16,-1 0-16,0 0 15,0 0-15,0-22 0,0 1 16,1 0-16,20 0 0,-21 0 16,0-22-16,0 22 0,22-21 15,-22 21-15,0 0 0,0-1 0,0 1 16,1 21-1,-1 21-15,-21 1 16,0-1-16,21 21 0,0-21 16,0 0-16,-21 1 0,21 20 0,1-21 15,20 0-15,-21-21 0,21 21 0,1-21 16,-22 0-16,21 0 0,1 0 16,-1 0-16,0 0 0,1 0 0,-22 0 15,21-21-15,0 0 0,1-21 16,-1 21-16,-21-1 0,22-20 0,-22 21 15,0 0-15,0 0 0,0-1 16,-21 1-16,0 0 0,0 0 16</inkml:trace>
  <inkml:trace contextRef="#ctx0" brushRef="#br0" timeOffset="66988.11">12742 7980 0,'0'0'0,"-21"-21"31,0 21 94,21 21-109</inkml:trace>
  <inkml:trace contextRef="#ctx0" brushRef="#br0" timeOffset="68192.08">12277 8382 0,'0'0'0,"-22"0"16,1 0-1,0 0-15,0 0 16,21-21 15,0 0-15,21 21-16,0 0 16,0 0-16,1-21 0,20 21 15,-21 0-15,21 0 0,-20 0 0,20 0 16,0 0-16,22 0 0,-22-22 15,0 22-15,43 0 0,-21-21 0,20 21 16,1 0-16,21 0 0,0 0 16,-1-21-16,1 21 0,21 0 0,-21 0 15,42 0-15,-21 0 0,170 0 16,-149-21-16,-21 21 0,21 0 16,-21 0-16,21 0 0,-21 0 15,0 0-15,0 0 0,-21 0 0,0 0 16,-22 0-16,1 0 0,-21-21 15,-1 21-15,-21 0 0,1 0 0,-1-21 16,0 21-16,-20 0 0,-1 0 16,0-22-16,-21 1 15,-21 21 1,0 0-16,-1 0 16,1 0-16,-21 0 0,21 0 15,-22 0-15,-20 0 0,-1 21 0,1-21 16</inkml:trace>
  <inkml:trace contextRef="#ctx0" brushRef="#br0" timeOffset="68563.81">13144 8488 0,'0'0'15,"-84"0"-15,-276 21 16,318-21-16,-1 0 15,22 0-15,0 0 0,0 0 0,42 0 32,21 0-32,1 0 15,20 0-15,106 0 0,-63 0 16,21 0-16,0 0 0,21 0 16,1 0-16,20 0 0,21 0 0,-20 0 15,20 0-15,-20 0 0,20 0 0,-21 0 16,1 0-16,126 0 15,-169 0-15,-42-21 0,21 21 0,-43 0 16,1 0-16,-22 0 0,0 0 16,-21-21-16,1 21 0,-1-21 0,0 21 15,0 0-15,-21-22 0,-21 22 32,0 0-17,0 0-15,-22 0 0,1 22 0,0-22 16</inkml:trace>
  <inkml:trace contextRef="#ctx0" brushRef="#br0" timeOffset="69075.5">13081 10583 0,'0'0'0,"-42"22"0,-64 20 31,85-21-31,21 0 0,21-21 16,0 0-16,21 21 0,1 1 15,41-22-15,1 0 0,0 21 0,20-21 16,22 21-16,-21-21 0,21 21 0,21-21 15,1 21-15,-22-21 0,21 21 16,-21-21-16,0 0 0,-21 22 0,-1-22 16,-20 0-16,0 0 0,-22 0 15,1 0-15,-22 0 0,0 0 0,-20 0 16,-1 0-16,-42 0 16,-22 0-1,1-22-15,0 22 0,-22 0 0,1-21 16,-1 0-16,-21 21 0,-20 0 0</inkml:trace>
  <inkml:trace contextRef="#ctx0" brushRef="#br0" timeOffset="69295.57">12890 11007 0,'-21'0'0,"42"0"0,-42 21 0,21 0 15,21-21-15,43 0 16,-22 0-16,43 0 0,0 0 0,20 0 15,-20 0-15,21 0 0,0 0 0,0 0 16,21 0-16,-22 0 0,1-21 16,0 21-16,0 0 0,0 0 0,-22-21 15,-20 21-15,-1 0 0,1-21 0,-43 21 16,21-22-16,-42 1 16,0 0-16,-21 0 0,0 0 0</inkml:trace>
  <inkml:trace contextRef="#ctx0" brushRef="#br0" timeOffset="69784.6">11832 8530 0,'0'0'0,"0"-21"16,0 0 15,-21 21-31,0 0 0,0 0 16,-22 0-16,-20 0 0,-1 0 0,-20 0 15,-22 21-15,-21 0 0,0-21 16,0 21-16,-21 1 0,21-1 16,-43 21-16,1-21 0,-149 43 0,170-22 15,0 0-15,21 1 0,0-22 16,21 21-16,22-21 0,-1 1 15,43-1-15,-22 0 0,43 0 0,-21-21 16,42 21-16,42 0 16,-21-21-16,21 0 15,22 22-15,-1-22 0,1 21 16,21 0-16,-1-21 0,1 21 0,21 0 16</inkml:trace>
  <inkml:trace contextRef="#ctx0" brushRef="#br0" timeOffset="70135.45">11959 10605 0,'-63'0'0,"126"0"0,-211-22 0,63 1 16,1-21-16,-43 21 0,21-22 16,-21 1-16,-21 0 0,-1-1 0,1-20 15,0 21-15,0-22 0,-148-42 16,147 43-16,44 20 0,-22 1 16,42-21-16,0 20 0,1 1 0,20 0 15,22-1-15,-22 22 0,22-21 16,0-1-16,-1 22 0,1 0 15,0 0-15,20 0 0,1 0 0,0-1 16,-21 1-16,21 0 0,-22 21 0,22-21 16,-21 0-16,-1 0 0,22 21 15,-21-22-15,0 1 0</inkml:trace>
  <inkml:trace contextRef="#ctx0" brushRef="#br0" timeOffset="70747.92">6498 7895 0,'0'0'0,"21"-42"16,-21-22-16,0 43 15,0 64 1,-21-22-16,0 21 16,21 0-16,-21 22 0,0-1 15,21 1-15,-22 21 0,22-22 0,-21 1 16,21 20-16,-21-20 0,0-1 0,0 1 15,21-1-15,-21 1 0,-1-22 16,22 0-16,-21 1 0,21-1 0,-21-21 16,21 0-16,-21 1 0,21-44 15,0 1 1,0-21-16,0 21 0,0-22 16,0-20-16,0 21 0,0-22 0,0 1 15,0-1-15,0 1 0,21-22 16,0 21-16,-21-20 0,21 20 0,1 1 15,-1-1-15,-21 22 0,21 21 16,0 0-16,0-1 0,0 22 0,1 22 16,-1-1-16,0 21 0,0-21 15,0 43-15,0-22 0,1 0 0,-1 22 16,0-22-16,0 22 0,-21-22 0,0 0 16,21 1-16,-21-1 15,0 0-15,0-20 0,0 20 0,0-21 16,0 0-16,0 0 0,0 1 0,0-1 15,-21-21-15,0 0 16,0 0-16,0 0 0,-1-21 0,-20-1 16,0 1-16,-1 0 0</inkml:trace>
  <inkml:trace contextRef="#ctx0" brushRef="#br0" timeOffset="71103.1">5969 8551 0,'42'0'31,"-21"-21"-31,22 0 15,20 0-15,-20 0 0,-1 0 16,0-1-16,22 1 16,-1 0-16,1-21 0,-1 21 0,22-22 15,-22 1-15,22 0 0,-21-22 0,20 22 16,-20-1-16,-1 1 0,-20 0 16,-1 21-16,0-22 0,-21 22 0,1 21 15,-1-21-15,-21 42 16,0 0-16,0 0 15,0 1-15,0 20 0,-21 0 16,21 1-16,-22 20 0,22-21 0,-21 1 16,21 20-16,0-20 0,-21-1 0,0 0 15,21 1-15,0-1 0,0-21 16,-21 21-16,21-20 0,-21-1 16,21 0-16,0 0 0,0 0 0,21-42 31,0 0-16,-21-21-15,21 20 0,-21-20 0,0 0 16,0-1-16</inkml:trace>
  <inkml:trace contextRef="#ctx0" brushRef="#br0" timeOffset="71338.82">7133 8128 0,'0'-21'0,"0"42"0,0-84 0,0 41 16,0 1-16,0-21 0,0 21 16,21 0-16,22-22 0,-1 22 15,-21 0-15,0 0 0,0 21 16,22 0-16,-22 0 0,0 0 15,0 0-15,0 21 0,1 0 0,-1 21 16,-21-20-16,0 20 0,0-21 16,0 21-16,0-20 0,-21 20 0,-1 0 15,1-21-15,0 1 0,0-1 16,-21 21-16,20-42 0,1 21 0,0 0 16,0-21-16,21-21 15,0 0-15,0 0 16,21-21-16,21-1 0,-20 1 0,20 0 15,0-1-15</inkml:trace>
  <inkml:trace contextRef="#ctx0" brushRef="#br0" timeOffset="71536.07">8043 7726 0,'0'0'0,"43"0"16,-22 0-16,0 0 0,0 0 0,-21 21 31,0 0-31,0 22 0,-21-22 16,0 21-16,0-21 0,21 22 0,-22-1 15,1 0-15,21 1 0,0-1 0,-21 0 16,0 1-16,21-22 0,0 0 16,-21 0-16,21 0 0,0 0 0,0 1 15,21-22 1,0 0-16</inkml:trace>
  <inkml:trace contextRef="#ctx0" brushRef="#br0" timeOffset="71756.1">7853 8382 0,'-21'0'0,"42"0"0,-64 21 16,43 0-16,0 1 15,22-22 1,-1 0-16,0 0 16,0 0-16,21 0 0,1 0 15,-1-22-15,-21 1 0,22 21 0,-1-21 16,0 0-16,1 0 0,-22 0 15,21-22-15,-21 22 0,0-21 0,-21 21 16,0-22-16,0 22 0,0-21 0,0-1 16,0 22-16,-21-21 0,0 0 15,0 20-15</inkml:trace>
  <inkml:trace contextRef="#ctx0" brushRef="#br0" timeOffset="71907.09">7874 7811 0,'0'0'0,"-42"0"0,-1 0 15,22 0-15,21-22 16,21 22-16,0 0 15,1-21-15,20 21 0,0-21 0,1 21 16,-1-21-16,0 21 0,22-21 16,-22 0-16,0 21 0,1 0 15,-22-22-15,21 22 0,-21 0 0,-21-21 16,22 21-16</inkml:trace>
  <inkml:trace contextRef="#ctx0" brushRef="#br0" timeOffset="72463.63">8107 7133 0,'-43'-21'0,"86"42"0,-149-63 0,42 21 16,-20 0-16,20-1 0,-20 1 16,-22 0-16,21 0 0,-21 21 15,0-21-15,1 21 0,-22 0 16,-22 0-16,1 0 0,21 21 0,-21 0 15,0 21-15,-21 1 0,20 20 16,1 1-16,0 20 0,21-20 0,0 21 16,21 20-16,22-20 0,-1 0 0,21 21 15,1-1-15,21 1 0,-1 0 16,22-21-16,21 21 0,0-22 0,0 22 16,42-21-16,-20 21 0,20-22 15,21 1-15,22-22 0,21 22 16,0-21-16,21-1 0,0 1 0,21-22 15,0 0-15,21 1 0,1-22 16,20 0-16,-20 0 0,20 0 0,1-21 16,-1 0-16,1-21 0,-1 0 0,-21 0 15,-20 0-15,20-22 0,-42-20 16,21 20-16,-21-41 0,0-1 0,106-84 16,-127 84-16,0-21 0,-22 0 15,1 1-15,-22-22 0,1 21 16,-22-21-16,1 0 0,-22 21 0,-21 0 15,0-21-15,-43 42 0,1-20 16,-43 20-16,1 21 0,-22 1 0,0 21 16,-21 20-16,-21 1 15,21 0-15,-21 21 0,-22 0 0,22 21 16,-21 0-16,21 1 0,21 20 0,0 0 16,21 1-16,42-1 0,1 21 15,-1-20-15,43 20 0,0-20 16,21-1-16,0 21 0,0-20 0,0-1 15,21 0-15,22 1 0</inkml:trace>
  <inkml:trace contextRef="#ctx0" brushRef="#br0" timeOffset="72588.61">8530 8488 0,'0'0'0,"42"21"0,1-21 0,-22 21 15,0-21-15,-42 0 16,-21 0-16,20 0 15,1 0-15,-21 0 0</inkml:trace>
  <inkml:trace contextRef="#ctx0" brushRef="#br0" timeOffset="86227.1">17018 8234 0,'0'0'0,"-21"0"0,0 21 16,-1-21-16,1 21 0,0 0 0,0-21 16,0 22-16,0-1 15,-1-21-15,22 21 16,22-21 15,20 0-31,0 0 0,1-21 0,41 0 16,-20-1-16,20 1 0,22 0 15,-21-21-15,21 21 0,0-22 0,-1 1 16,1 0-16,21-1 0,-21 1 16,21 21-16,-21 0 0,0-22 0,0 22 15,-22 21-15,1-21 0,0 0 16,-22 21-16,-21 0 0,1 0 0,-1-21 16,-21 21-16,0 0 0,-42 0 31,0 0-16,-21 0-15,-1 0 0,1 0 16,-21 0-16,-1 0 0</inkml:trace>
  <inkml:trace contextRef="#ctx0" brushRef="#br0" timeOffset="86977.54">17081 8615 0,'0'0'0,"-21"0"32,42 0-17,1-21 1,-1 21-16,21-21 0,22-1 0,-1 22 15,1-21-15,20 0 16,1 0-16,21-21 0,-22 20 0,22 1 16,21-21-16,0 21 0,0-22 0,0 22 15,0-21-15,-21 21 0,21 0 0,-42-1 16,21 1-16,42 0 16,-85 21-16,1-21 0,-22 21 15,-21 0-15,22 0 0,-22 0 16,0 0-1,-21-21-15,0 0 16,0-1 15,-21 22 282,0 0-313,-22 0 15,22 0-15,0 0 16,0 0-16</inkml:trace>
  <inkml:trace contextRef="#ctx0" brushRef="#br0" timeOffset="87663.56">17547 10139 0,'0'0'0,"-42"0"0,21 0 16,-1 21-16,-20-21 0,21 0 16,0 0-16,0 21 15,42-21 1,0 0-1,21-21-15,1 21 0,20-21 16,1 0-16,-1 0 0,22-1 0,21-20 16,-1 21-16,22-21 15,0 20-15,0-20 0,22 21 0,-22-21 16,0 20-16,-22-20 0,1 21 0,0 0 16,-21 0-16,-1 21 0,-20-22 15,-1 1-15,-20 21 0,-1 0 0,-21 0 16,0 0-16,-21-21 0,-21 21 31,0 0-31,0 0 16,0 0-16,0 0 0,-1 0 0,1 0 15,-42 0-15,42 21 16,-1-21-16,-20 21 0,21 1 0,-21-22 16,20 21-16</inkml:trace>
  <inkml:trace contextRef="#ctx0" brushRef="#br0" timeOffset="88279.85">17484 10562 0,'0'0'0,"-43"0"0,22 21 0,0-21 0,0 0 16,0 22-16,63-44 31,-21 1-31,21 0 0,22 0 16,-1 0-16,1 0 0,21-22 15,-1 22-15,1-21 0,21 21 0,21-22 16,-21 22-16,21-21 0,0 21 0,-22-1 15,1 1-15,0 0 0,-21 0 16,21 0-16,-22 0 0,1-1 16,-22 22-16,1-21 0,-22 21 0,1-21 15,-1 21-15,0 0 0,-21 0 16,1 0-16,-22-21 16,-43 21 218,22 0-234,0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6T14:08:02.1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3873 720 0,'0'-21'0,"22"21"0,-1-22 16,-21 1-1,0 0 1,-21 21 15,-1 0-15,1 0-16,-21 0 0,21 0 15,-22 21-15,1 0 0,0 1 0,-1-1 16,-20 0-16,21 21 0,-1 1 16,-20-1-16,20 0 0,1 1 0,21 20 15,-21-21-15,20 1 0,1-1 16,21 0-16,0 1 0,0-1 15,0 0-15,0 1 0,0-1 0,0-21 16,0 22-16,21-22 0,1 0 16,20 0-16,-21 21 0,21-20 15,1-1-15,-1-21 0,22 21 16,-22 0-16,0-21 0,22 0 0,-22 0 16,0-21-16,22 0 0,-22 0 15,22-1-15,-22 1 0,0 0 0,1-21 16,-22-1-16,21 22 0,-42-21 15,21 21-15,-21-22 0,0 22 0,0 0 16,0 0-16,-21 0 0,0 21 16,0 0-16,-64 0 15,43 0-15,0 0 0,-22 0 0,22 0 16,-1 21-16,1-21 0,0 21 16,-1 0-16,1-21 0,21 21 15,0-21-15,0 0 0,21 22 0,42-22 31,-21 0-31,0 0 16,22 0-16,-1-22 0,0 22 16,-21-21-16,22 21 0,-1-21 0,-21 21 15,22-21-15,-22 21 0,0 0 16,0 0-16,0 0 0,0 0 0,1 0 16,-22 21-1,21 0-15,-21 0 0,0 1 0,0-1 16,0 21-16,0-21 15,0 22-15,0-1 0,0 0 0,0 22 16,0-22-16,-21 22 0,-1-1 16,22-21-16,0 22 0,-21-1 0,0-20 15,21 20-15,-21-20 0,21-1 16,0 0-16,-21-21 0,21 1 0,0 20 16,0-21-16,0 0 15,0-42 1,0 0-1,0 0-15,0 0 0,0-22 0,0 22 16,0-21-16,21-1 0,-21 22 0</inkml:trace>
  <inkml:trace contextRef="#ctx0" brushRef="#br0" timeOffset="252.87">4445 1080 0,'0'21'0,"0"0"0,0 0 15,0 0-15,0 22 0,0-22 16,0 21-16,-21-21 0,21 22 0,-21-22 16,21 21-16,0-21 0,0 22 15,0-22-15,0 0 16,0 0-16,0-42 31,0 0-31,0 0 0,0-22 16</inkml:trace>
  <inkml:trace contextRef="#ctx0" brushRef="#br0" timeOffset="601.01">4403 656 0,'0'0'15,"0"21"-15,0 1 0,0-1 16,0 0-16,0 0 15,21-21-15,0 21 16,0-21-16,0 0 0,0 0 16,1 0-16,-22-21 15,21 21-15,-21-21 16,-21 21 15,-1 0-31,1 21 0,0 0 16,21 0-16,0 1 0,0-1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6T14:08:42.6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5249 741 0,'0'-21'0,"0"0"15,0-1-15,0 1 16,0 0-1,0 0-15,0 0 16,-21 21 0,0 21-1,21 0 1,0 0-16,0 0 0,0 22 16,0-22-16,-21 42 0,21-20 0,-21-1 15,21 22-15,0-1 0,0-21 16,-22 22-16,1-1 0,0-20 15,0-1-15,21 22 0,-21-22 0,21 0 16,-21-21-16,21 22 0,0-22 16,0 21-16,0-21 0,0 1 0,0-1 15,0-42 17,21-1-32,0 1 15,-21 0-15,21 0 0</inkml:trace>
  <inkml:trace contextRef="#ctx0" brushRef="#br0" timeOffset="699.25">4741 1270 0,'0'0'0,"-21"0"0,21 21 15,21-21 1,0 0-16,22 0 0,-1 0 0,0 0 15,1-21-15,-1 21 0,0-21 16,1 0-16,20 21 0,-20-21 0,20-1 16,1 1-16,-22 0 0,21 0 15,-20-21-15,-1 20 0,0 1 16,1-21-16,-22 21 0,0 0 0,21-22 16,-20 22-16,-1-42 15,0 41-15,-21 1 0,21 0 16,-21 0-16,0 0 0,0 0 0,0-1 15,-21 22 17,0 0-17,0 22-15,21-1 0,0 0 0,0 21 16,-22-21-16,22 22 0,-21 41 16,0-20-16,21-22 0,0 64 15,0-64-15,-21 1 16,21-1-16,0 0 0,0-20 15,-21 20-15,21-21 0,0 0 0,0 0 16,0 1-16,0-1 0,0 0 16,0-42 15,0 0-31,0-1 0,0 1 0,0-21 16,0 21-16,0 0 0,0-22 15,21 22-15,0-21 0,0 21 0,22-22 16,-22 22-16,21-21 0,0 21 15,1-1-15,-22 1 0,21 0 16,1 0-16,-22 21 0,0 0 16,21 0-16,-21 0 0,1 21 0,20 21 15,-21-20-15,-21-1 16,0 21-16,0-21 0,0 22 0,0-1 16,0-21-16,0 21 0,0-20 0,0-1 15,0 0-15,0 0 0,0 0 16,0 0-16,0 1 0,0-1 15,21-21 17,0-21-32,1-1 15,-1 1-15</inkml:trace>
  <inkml:trace contextRef="#ctx0" brushRef="#br0" timeOffset="1183.94">6540 995 0,'0'0'0,"0"-21"0,0 0 16,0-1-16,0 44 31,-21-1-31,21 0 16,0 0-16,0 0 0,-21 22 16,21-22-16,0 21 0,-21-21 0,21 22 15,0-22-15,0 21 16,0-21-16,0 22 0,0-22 0,0 0 0,0 0 15,0 0-15,0 0 0,0 1 16,0-1 0,21-21-16,0 0 0,22 0 0,-22-21 15,0 21-15,21-22 0,1 1 16,-22-21-16,21 21 0,-21-22 0,22 1 16,-22 0-16,0-1 0,0 1 15,0 0-15,0-1 0,-21 1 16,22 21-16,-22-21 0,0 20 15,0 1-15,0 42 16,0 1 0,-22-1-16,1 21 0,0-21 15,21 22-15,-21-1 0,21 0 16,0 1-16,-21-22 0,21 21 0,0 0 16,0-20-16,0-1 0,0 0 0,0 21 15,0-21-15,21-21 0,-21 22 16,21-1-16,0-21 0,0 0 0,1 0 15,-1 0-15,0 0 0,21-21 16,-21 21-16,1-22 0,20-20 0,-21 21 16,21-21-16</inkml:trace>
  <inkml:trace contextRef="#ctx0" brushRef="#br0" timeOffset="1747.58">7408 487 0,'0'0'0,"-21"0"16,0 21 0,21 0-1,0 0-15,-21 22 0,21-1 0,0 0 16,0 1-16,0-1 0,0 22 16,0-1-16,0-21 0,0 22 0,0-22 15,0 1-15,0-1 0,0 0 16,0 1-16,0-22 0,0 0 15,0 21-15,0-21 0,0 1 16,0-1-16,0 0 16,0-42 15,0 0-31,-21-1 0,21 1 16,0 0-16,0 0 15,0 0-15,0 0 0,0-1 0,0 1 16,0 0-16,0 0 0,0 0 15,21 0-15,0-22 0,0 22 16,0-21-16,22-1 0,-1 22 0,0 0 16,22 0-16,-1 0 0,-20 21 15,20 0-15,1 0 0,-22 21 16,0 0-16,1 0 0,-1 22 0,-21-1 16,0-21-16,-21 21 0,0 1 15,-21 41-15,0-41 0,0-22 16,-22 21-16,1-21 0,21 1 0,-21-1 15,-1 0-15,1 0 0,21-21 16,-22 21-16,22-21 0,-21 21 0,21-21 16,-22 0-16,22 0 0,0 0 15,0 0-15,0 0 0,0 0 16,21-21 0,0 0-1,0 0-15,0 0 0</inkml:trace>
  <inkml:trace contextRef="#ctx0" brushRef="#br0" timeOffset="3186.74">8551 508 0,'0'0'0,"0"-21"0,-42-21 16,21 20 0,0 1-16,21 0 0,-22-21 0,1 21 15,0-1-15,0-20 0,0 21 16,0 0-16,-22-22 0,22 22 16,-21 0-16,-1 0 0,1 0 15,0 0-15,-22-1 0,1 1 16,-1 0-16,1 21 0,-1 0 0,1 0 15,-1 0-15,-20 0 0,20 0 16,1 0-16,-22 0 0,21 0 0,-20 0 16,-1 0-16,0 0 0,-20 0 0,20 0 15,-21 0-15,21 0 0,1 0 16,-1 0-16,22 0 0,-22 0 0,21 0 16,-20 0-16,20 0 0,-20 0 15,-1 0-15,0 0 0,1 0 0,-1 0 16,0 0-16,1 0 0,-1 0 0,21 0 15,1 0-15,-1 0 0,22 0 16,-21 0-16,-1 0 0,1 0 0,-1 0 16,-84 0-16,84 0 15,-20 0-15,-1 0 0,0 0 16,1 0-16,20 0 0,-20 0 0,20 0 16,1 0-16,-22 0 0,21 0 15,1 0-15,-1 0 0,1 0 0,-1 0 16,1 0-16,21 0 0,-22 0 15,22 0-15,-22 0 0,22 21 0,0 0 16,-1 1-16,-20-1 0,20 0 16,1 0-16,0 0 0,-1 0 0,1 1 15,0-1-15,-1 21 0,1-21 16,0 0-16,-1 1 0,1-1 0,0 0 16,-1 21-16,1-21 0,21 1 15,-21-1-15,-1 21 0,22-21 16,-21 0-16,21 22 0,-1-22 0,-20 21 15,21-21-15,0 22 16,0-22-16,-22 21 0,22 1 0,0-1 16,0 0-16,0 1 0,-1-1 15,1 0-15,0 1 0,0-1 0,21 0 16,0 1-16,-21-1 0,21 21 16,0-20-16,0-1 0,0 0 15,0 1-15,0 20 0,0 1 0,0-22 16,21 22-16,0-22 0,-21 21 15,21-20-15,22 20 0,-22-20 16,0-1-16,21 0 0,1 1 0,-22-1 16,21-21-16,22 21 0,-22 1 15,0-1-15,22-21 0,-22 22 16,22-22-16,-22 21 0,21 0 0,1-20 16,-1 20-16,1-21 0,-1 21 15,1-20-15,-1-1 0,22 21 0,0-21 16,-1 0-16,22 1 0,-21-1 0,84 21 15,-84-21-15,0 0 16,-1-21-16,1 22 0,0-1 0,-1-21 16,22 0-16,-21 0 0,21 0 15,-1 0-15,1 0 0,-21 0 0,21 0 16,0 0-16,-1 0 0,-20 0 0,21 0 16,0 0-16,0 0 15,-1 0-15,1 0 0,-21 0 0,21 0 16,0-21-16,-22 21 0,22 0 15,-21-22-15,21 22 0,-22-21 0,22 21 16,-21-21-16,21 0 0,63 0 16,-84 0-16,-22 21 0,22-22 15,-22 1-15,1 0 0,-1 21 0,1-21 16,-1 0-16,1 0 0,-1-1 0,-20 1 16,20 0-16,-21-21 0,22 21 15,-22-1-15,1-20 0,-1 21 0,0 0 16,1-22-16,-1 22 15,0-21-15,1 21 0,-1 0 0,-21-22 16,21 1-16,1 21 0,-22-22 0,21 1 16,-21 0-16,1-1 0,20 1 15,-21 0-15,0-1 0,0 1 0,22 0 16,-22-1-16,0 1 0,0 0 16,-21-1-16,0 1 0,0 0 15,0-1-15,0 1 0,0 0 0,0-1 0,0-20 16,0 21-16,0-22 0,-21 22 15,21-1-15,-21 1 0,0 0 16,21-1-16,-21 1 0,21 0 0,0 21 16,-22-22-16,1 22 0,0-21 15,21 21-15,-21-1 0,0 1 16,0 0-16,-1 0 0,1 0 0,-21-22 16,42 22-1,-21 21-15,0 0 0,21-21 16,-22 21-1,22 21 1,-21 0 0</inkml:trace>
  <inkml:trace contextRef="#ctx0" brushRef="#br0" timeOffset="42443">5355 5355 0,'21'0'47,"0"0"-31,1 0 0,-1 0-1</inkml:trace>
  <inkml:trace contextRef="#ctx0" brushRef="#br0" timeOffset="43579.94">5524 5355 0,'0'-21'47,"0"0"-47,0 0 15,0 0 1,0-1 0,-21 22-1,0 0-15,0 0 16,0 0-16,0 0 0,-1 22 15,1-1-15,0-21 0,0 21 16,0 0-16,0 0 0,-1 0 16,1 1-16,0-1 0,0 0 0,0 42 15,0-41-15,21 20 16,-22-21-16,22 21 0,-21 1 0,21-22 16,0 21-16,0 1 0,0-22 15,0 21-15,0-21 0,0 22 16,0-22-16,21 21 0,1-21 0,-1 0 15,-21 1-15,21-1 0,0 0 16,0 0-16,0-21 0,1 21 0,-1-21 16,0 0-16,21 0 0,-21 0 15,22 0-15,-22 0 0,21 0 16,1-21-16,-1 0 0,0 0 0,22 0 16,-22-1-16,0 1 0,1-21 0,-1 21 15,-21 0-15,22-22 0,-1-20 16,-21 42-16,-21-43 15,0 43-15,0-21 0,0 20 16,0 1-16,0 0 0,0 0 16,-21 21-16,0 0 0,0 0 15,-1 0-15,1 0 0,0 21 16,0-21-16,0 21 0,0 0 16,-1 1-16,22-1 0,0 0 0,0 0 15,0 0-15,22-21 31,-1 0-31,0 0 16,21 0-16,-21-21 0,1 0 16,-1 0-16,0 21 0,0-21 0,21-1 15,-20 1-15,-22 0 0,21 0 16,0 21-16,0-21 0,0 0 16,0 21-1,-21 21 16,0 0-31,0 21 16,0-21-16,0 1 0,0-1 16,-21 21-16,21-21 0,0 22 15,-21-1-15,21-21 0,0 0 0,0 22 16,0-22-16,0 0 0,0 0 16,0 0-16,0 0 0,21 1 15,0-1-15,1-21 0,-1 0 16,0 0-16,0 0 15,0 0-15,0 0 0,1 0 0,-1 0 16,21-21-16,-21-1 0,0 22 16,22-21-16,-22 0 0,0 0 15,21-21-15,-20 20 0,-1 1 0,0-21 16,0 21-16,21-22 16,-42 1-16,0 21 0,0 0 0,0 0 15,0-1-15,0 1 16,-21 21-16,0 0 15,0 0-15,0 0 0,0 0 16,-1 21-16,1 1 0,0-1 0,21 0 16,-21 21-16,0-21 0,21 1 15,-21 20-15,21-21 0,0 21 0,0-20 16,0-1-16,0 0 0,0 0 16,0 0-16,0 0 0,0 1 0,0-1 15,21-21-15,0 21 0,0-21 0,0 21 16,0-21-16,1 0 15,-1 0-15,0 0 0,0 0 16,21 0-16,-20 0 0,20 0 16,0 0-16,1-21 0,-1 0 15,0 21-15,1-21 0,20-1 0</inkml:trace>
  <inkml:trace contextRef="#ctx0" brushRef="#br0" timeOffset="44403.54">7556 5630 0,'0'0'0,"0"-21"0,0 0 0,0 0 16,-21 0-16,0 0 0,0 21 15,0-22-15,0 22 0,-1 0 0,-20 0 16,21 0-16,0 0 0,-22 0 16,22 0-16,0 22 0,-21-1 15,21 0-15,-1 0 0,1 21 0,0-20 16,-21 20-16,42 0 0,-21 1 0,-1-1 15,22-21-15,-21 21 0,21-20 16,0 20-16,0-21 0,0 0 0,0 22 16,0-22-16,0 0 15,21 0-15,1-21 0,-1 0 0,0 21 16,0-21-16,0 0 0,0 0 16,1 0-16,-1 0 0,0-21 0,21 21 15,-21-21-15,1 0 0,-1 0 0,0-1 16,0-20-16,21 21 0,-42-21 15,22 20-15,-1-20 0,0 0 16,-21 21-16,21-22 0,-21 1 0,0 21 16,0 0-16,0-1 0,0 1 15,0 0-15,-21 42 32,0 0-32,21 1 15,-21-1-15,21 0 0,0 0 16,0 21-16,0-20 0,0 20 0,0-21 15,0 21-15,0-20 0,0-1 16,0 0-16,0 0 0,0 0 0,0 0 16,0 1-16,21-1 15,0-21-15,0 0 16,0 0-16,0 0 0,1 0 0,-1 0 16,21-21-16,-21 21 0,0-22 0,1 1 15,-1 0-15,0-21 0,0 21 16,0-22-16,0 1 0,1 0 0,-22-1 15,21-20-15,0 20 0,-21 1 16,21 0-16,-21-1 0,21 1 0,-21 0 16,0 21-16,0-1 0,0 1 0,0 0 15,0 0-15,0 0 0,-21 21 32,0 0-17,21 21-15,0 0 0,0 0 0,-21 0 16,21 22-16,0-22 0,-21 21 0,21 1 15,0-1-15,0 21 0,0-20 16,0-1-16,0 0 0,0 1 0,0-22 16,0 21-16,0-21 0,0 22 15,0-22-15,0 0 0,0 0 0,0 0 16,21 1-16,0-22 16,0 0-16,0 0 0,0 0 15,1 0-15,-1 0 0,21-22 16,-21 1-16,22 0 0,-22 0 0,21 0 15,-21 0-15</inkml:trace>
  <inkml:trace contextRef="#ctx0" brushRef="#br0" timeOffset="44828.52">8403 5736 0,'0'0'0,"-21"21"0,21 1 15,21-22 17,0 0-32,0 0 15,-21-22-15,22 1 0,-1 0 0,0 0 16,0 0-16,0 0 0,0-1 16,1-20-16,-1 21 0,-21 0 0,0 0 15,21-1-15,-21 1 0,0 0 16,0 0-16,-21 21 15,0 0-15,-1 0 0,1 0 0,0 0 16,0 21-16,0 0 0,0 0 0,-1 1 16,1 20-16,0-21 0,0 21 15,21-20-15,-21 20 0,21 0 0,0 22 16,0-43-16,0 0 16,0 0-16,0 0 0,21 1 15,0-1-15,0 0 0,0-21 0,1 0 16,-1 21-16,21-21 0,-21 0 15,0 0-15,22 0 0,-22 0 0,21-21 16,-21 0-16,22 21 0,-22-21 0,0-1 16,21-20-16,-20 21 0,-1 0 15,0 0-15,0-22 0</inkml:trace>
  <inkml:trace contextRef="#ctx0" brushRef="#br0" timeOffset="45123.6">7810 5271 0,'-42'0'0,"84"0"0,-105 0 0,42 21 0,0-21 0,42 0 31,0 0-31,0 0 0,0 0 15,22 0-15,-1 0 0,0 0 16,1-21-16,20 21 0,-21 0 0,1 0 16,20 0-16,22 0 0,-43 0 15,-21 0-15,22 0 16,-22 0-16,0 0 0,0 0 16,-21-22-1</inkml:trace>
  <inkml:trace contextRef="#ctx0" brushRef="#br0" timeOffset="45730.94">9694 5313 0,'21'0'15,"-42"0"-15,64-21 0,-43 0 0,21 21 0,-21-22 16,21 1-16,-21 0 0,0 0 15,0 0-15,0 0 0,0-1 0,0 1 16,0 42 15,-21 1-31,21 20 16,-21-21-16,21 21 0,-22 1 16,22-1-16,0 0 0,-21 64 15,0-42-15,0-22 0,21 22 16,0-22-16,0 21 0,-21 22 15,0-43-15,21-20 0,0-1 0,0 0 16,0 0-16,0 0 0,0 0 16,0-42-1,0 0 1,0 0-16,0 0 0,0-22 16,0 1-16,0 0 0</inkml:trace>
  <inkml:trace contextRef="#ctx0" brushRef="#br0" timeOffset="46235.44">9610 5376 0,'0'0'0,"0"-21"16,0 0-16,0 0 0,0-21 16,0 20-16,0 1 0,0-21 0,0 21 15,0-22-15,21 22 0,0-21 16,0 21-16,0-22 0,22 22 0,-1 0 16,0 0-16,22 0 0,-1 0 15,1 21-15,-1 0 0,64 0 16,-84 21-16,20 0 0,-21 21 0,1-21 15,-22 22-15,0-1 16,-21 0-16,0 1 0,0-1 0,-42 43 16,-1-64-16,1 21 0,0 1 15,-22-22-15,1 21 0,20-21 16,-20 22-16,-1-22 0,22 0 0,0 0 16,-1-21-16,1 0 0,21 0 15,-21 0-15,20 0 0,1 0 0,0 0 16,0 0-16,0-21 0,0 0 15,21 42 17,21 0-32,-21 0 15,21 0-15,0 1 0,0-1 16,22 0-16,-22 21 0,0-21 16,0 1-16,0-1 0,22 21 0,-22-21 15,0 0-15,0 1 0,21-1 0,-20 0 16,-1-21-16,0 21 0,0 0 15,0-21-15,22 0 0,-22 21 0,0-21 16,0 0-16,0 0 0,0 0 16,1 0-16,-1 0 0,0-21 15,0 0-15,0 0 16,-21 0-16,21 0 16,1-1-16,-22 1 0,0 0 0</inkml:trace>
  <inkml:trace contextRef="#ctx0" brushRef="#br0" timeOffset="46907.93">10393 5779 0,'0'0'0,"0"21"0,-21-21 0,21 21 16,0 0-16,21-21 31,0 0-31,0 0 0,0 0 16,0 0-16,1-21 0,-1 21 0,21-21 15,-21-22-15,0 22 0,1 0 16,-1 0-16,0 0 0,0-22 0,0 22 15,-21 0-15,0 0 16,-21 21 0,0 0-16,0 0 15,0 21-15,-22 0 0,22 0 16,0 1-16,0-1 0,0 0 0,-1 0 16,22 21-16,0-20 0,-21-1 0,21 21 15,0-21-15,-21 0 0,21 1 16,0-1-16,0 0 0,0 0 0,0 0 15,21-21-15,0 0 0,1 21 16,-1-21-16,0 0 0,21 0 16,-21 0-16,22 0 0,-22 0 15,21-21-15,1 0 0,-1 0 16,0 0-16,1 0 0,-22-1 0,21 1 16,0-21-16,1 21 0,-1-43 15,-21 43-15,0 0 0,1 0 16,-22 0-16,0-1 0,0 1 0,0 0 15,0 0 1,-22 21 0,22 21-16,-21 0 15,21 0-15,-21 22 0,21-22 0,-21 21 16,21 1-16,0-1 0,0 0 16,-21 1-16,21 20 0,-21-21 15,-1 22-15,1-1 0,21 1 0,-21-1 16,0 1-16,0 84 0,0-63 15,-1-1-15,1-20 0,0 21 16,21-22-16,-21 1 0,0 20 0,0-20 16,-1-1-16,1 1 0,21-1 0,-21 1 15,0-22-15,0 64 0,21-85 16,0 21-16,-21-42 0,21 22 16,0-44-16,0 1 15,0 0-15,0-21 0,0-22 0,21 22 16,0-43-16,0 22 0,43-107 15,-43 86-15</inkml:trace>
  <inkml:trace contextRef="#ctx0" brushRef="#br0" timeOffset="47218.96">11028 5821 0,'0'0'0,"0"-42"0,21-191 15,0 212 1,0-1-16,0 1 0,1 0 15,-1 21-15,0-21 0,0 21 0,21 0 16,-20 0-16,20 0 0,0 0 16,-21 0-16,22 21 0,-22 0 15,0 22-15,21-22 0,-42 21 0,0 0 16,22 1-16,-22-1 0,0-21 16,0 22-16,-22-1 0,1-21 0,-21 21 15,21-20-15,-22-1 0,1 0 16,21 0-16,-21 0 0,-1-21 0,22 0 15,0 0-15,0 0 0,0 0 0,-1 0 16,22-21 15,22 21-31,-1-21 0,0 0 16,21 0-16,-21-1 0</inkml:trace>
  <inkml:trace contextRef="#ctx0" brushRef="#br0" timeOffset="47679.95">11959 5461 0,'0'0'0,"0"-21"31,-21 0-31,0 21 0,0 0 16,-1 0-16,1 0 0,0 0 0,0 21 15,0-21-15,0 21 0,-1 0 0,1 0 16,0 22-16,0-22 0,21 21 0,-21-21 15,21 22-15,0-1 0,-21-21 16,21 22-16,0-22 0,0 0 16,0 21-16,21-21 0,0 1 0,-21-1 15,21-21-15,0 21 0,0-21 16,1 0-16,20 0 0,-21 0 0,0 0 16,22 0-16,-22-21 0,21 0 0,-21-1 15,22 1-15,-1-21 0,-21 21 16,0-22-16,22 1 0,-22-21 0,-21 20 15,0 1-15,0 0 0,0-1 16,0 22-16,0-21 0,0 21 16,-21 21-16,-22-22 0,22 22 0,-21 0 0,21 0 15,-22 0-15,1 0 16,0 22-16,-1-22 0,22 21 0,-21 0 16,21 0-16,-1-21 0,1 21 15,0 0-15,21 1 0,-21-1 0,21 0 16,0 0-16,0 0 0,0 0 0,21-21 15,0 22-15,22-22 0,-22 0 16,21 0-16,0 0 0,1 0 0,-1 0 16</inkml:trace>
  <inkml:trace contextRef="#ctx0" brushRef="#br0" timeOffset="48374.3">12679 5461 0,'0'0'15,"106"-42"1,-106 21-1,-22 21-15,1 0 16,0 0-16,-21 0 0,21 0 0,-1 0 16,-20 0-16,21 21 0,0 0 0,0-21 15,-1 21-15,1-21 16,21 21-16,-21-21 0,21 21 0,0 1 16,0-1-16,21 0 0,0 0 15,1 0-15,-1 0 16,0 1-16,0-22 0,0 21 0,22 21 15,-22-21-15,-21 0 16,21 1-16,-21-1 0,0 0 16,-21 0-1,0-21-15,-1 0 0,-20 0 16,21 0-16,0 0 0,-22 0 0,22-21 16,0 0-16,-21 0 0,21 21 0,-1-22 15,1 1-15,0 0 0,0 21 16,0 0-16,21-21 0,-21 21 0,21 21 31,0 0-31,0 0 0,0 1 16,0-1-16,21 21 15,0-42-15,0 21 0,0 0 16,0 1-16,1-22 0,-1 21 0,21-21 16,-21 0-16,0 0 0,22 0 0,-22 0 15,0 0-15,43 0 16,-22-21-16,-21-1 0,21 22 0,-20-42 15,-1 21-15,0 0 0,21-22 16,-21 22-16,1-21 0,-1 0 0,21-22 16,-21 43-16,0 0 0,-21 0 15,0-1 1,0 44 0,-21-1-1,0 0-15,0 0 0,21 0 16,0 22-16,-21-22 0,21 0 0,-21 21 15,21-21-15,-22 1 0,22-1 16,0 0-16,0 0 0,0 0 0,0 0 16,22-21-1,-1 0 1,0-21-16,21 0 16,-21 0-16,1 0 0,-1 0 0,21-22 0,-21 22 15</inkml:trace>
  <inkml:trace contextRef="#ctx0" brushRef="#br0" timeOffset="48733.95">13314 5122 0,'0'0'0,"-21"0"0,-1 0 0,-20 0 16,-21 0-16,-64 64 31,105-43-31,1 0 0,21 0 0,0 1 16,0-1-16,0 0 0,0 0 15,21 0-15,1-21 0,-1 0 16,21 0-16,-21 0 0,0 0 0,22 0 16,-22 0-16,21-21 15,-21 0-15,22 0 0,-22 0 0,0-1 16,-21-20-16,0 21 0,21-21 16,-21 20-16,0-20 0,0 21 0,-21 0 15,21 0-15,-21 21 0,-21 0 0,20 0 16,-20 0-16,21 0 0,-21 0 15,-1 21-15,22 0 0,0 0 0,-21 0 16,42 22-16,-22-22 0,1 0 16,21 0-16,0 21 0,0-20 0,0-1 15,0 0-15,21 0 0,1-21 16,20 0-16,-21 0 0,0 0 16,22 0-16</inkml:trace>
  <inkml:trace contextRef="#ctx0" brushRef="#br0" timeOffset="49003.96">13822 5080 0,'0'-21'0,"0"42"0,21-63 0,-21 21 15,0-1-15,0 44 32,0-1-32,-21 0 15,0 0-15,21 21 0,-22 1 0,22-1 16,-21 0-16,0 1 0,0-1 15,0 0-15,0 22 0,-1-22 0,22 1 16,-21-1-16,0 21 0,0-20 0,21-1 16,0-21-16,0 22 0,0-22 15,0 21-15,0-21 0,0 0 16,21-21-16,0 0 16,0 0-16,1-21 0,-1 0 15,-21 0-15,21-21 0,-21 20 0</inkml:trace>
  <inkml:trace contextRef="#ctx0" brushRef="#br0" timeOffset="49527.19">13525 5525 0,'0'0'0,"-21"0"15,-63 0 1,105 0 0,0 0-1,21 0-15,-21 0 0,22 0 0,-1 0 16,0 0-16,1-22 0,20 1 15,-20 21-15,-1-21 0,0 0 0,1 21 16,-1-21-16,0 21 0,1-21 0,-22 21 16,0 0-16,0 0 0,-21-22 15,21 22-15,-63 22 16,21-22 0,0 21-16,-1 0 0,1 0 0,0 0 15,0 0-15,0 1 0,0-1 16,-1 21-16,22-21 0,0 0 15,0 1-15,0 20 0,0-21 0,0 0 16,0 0-16,0 22 0,22-43 16,-1 21-16,0-21 0,0 0 15,0 0-15,22 0 0,-22 0 0,21 0 16,0 0-16,-20-21 0,20 0 16,0-1-16,-21-20 0,22 21 15,-22-21-15,0-1 0,0 22 0,-21-21 16,0-1-16,0 1 0,0 21 15,0 0-15,-21 0 0,-21-1 0,21 1 16,-22 0-16,22 21 0,-21 0 0,-1 0 16,1 0-16,21 0 0,-21 0 15,20 21-15,1 0 0,0-21 0,0 22 16,21-1-16,0 0 16,0 0-16,0 0 0,0 0 15,21-21-15,0 0 0,0 22 0,1-22 16,-1 0-16,21 0 0,0 0 15,-20 0-15</inkml:trace>
  <inkml:trace contextRef="#ctx0" brushRef="#br0" timeOffset="49919.41">14690 5482 0,'0'0'0,"-22"-63"31,22 42-31,0-1 0,0 1 0,0 0 15,22 21-15,-1 0 0,-21-21 16,21 21-16,0 0 0,0 0 16,0 0-16,1 0 0,-1 21 0,0 0 15,0 0-15,-21 1 0,21-1 0,-21 21 16,21-21-16,-21 22 16,0-22-16,0 21 0,0-21 0,0 22 15,0-22-15,0 0 0,-21 0 16,21 0-16,-21 0 0,0 1 0,21-1 15,-21-21-15,0 0 0,-1 0 16,22-21 0,0-1-16,0 1 0,0 0 15,0-21-15,0 21 0,0-22 16,22 1-16,-1 21 0,0 0 16,-21-22-16,21 22 0,0 0 0,0 0 15,1 21-15,-1-21 0,0-1 16,21 22-16,-21 0 0,1-21 0,20 21 15,0 0-15,1-21 0,-1 21 0,0 0 16,22 0-16</inkml:trace>
  <inkml:trace contextRef="#ctx0" brushRef="#br0" timeOffset="50673.35">15642 5334 0,'-21'0'15,"0"0"-15,0 0 16,-1 0-16,1 0 15,0 0-15,0 21 0,0 0 16,0 1-16,-1-1 16,22 0-16,-21 0 0,0 21 15,21-20-15,0-1 0,-21 0 0,21 21 16,0-21-16,0 1 0,0-1 16,0 0-16,0 0 0,21 0 0,0 0 15,0 1-15,1-22 0,-1 0 16,21 0-16,-21 0 0,22 0 0,-22 0 15,21-22-15,0 22 0,1-21 16,-22-21-16,21 21 0,-21-22 0,22 22 16,-22-21-16,0 0 0,0-1 0,0 22 15,1-21-15,-22 21 0,21-1 16,-21 1-16,21 0 0,-21 0 16,-21 42 15,0-21-31,-1 21 0,22 22 0,-21-22 15,21 0-15,-21 21 0,21-21 16,-21 22-16,21-1 0,0 0 0,0 1 16,0-1-16,-21 0 0,21-20 0,0 20 15,0 0-15,0 1 0,0-1 16,0 0-16,0 1 0,0-1 0,0 0 16,0 1-16,0 20 0,0-21 15,0 1-15,0 20 0,0 1 16,0-22-16,0 22 0,0-1 0,0-21 15,0 22-15,0-1 0,0-20 0,0-1 16,0 22-16,0-22 0,0 0 16,0 1-16,0-1 0,21 0 0,-21 1 15,21-1-15,-21 0 0,0-21 0,0 1 16,0-1-16,0 0 0,-42-21 16,21-21-16,-1 0 15,-20-1-15,0 1 0,-1-21 0,1 21 16,0-22-16,-1 1 0,22 21 15,-21-21-15,21 20 0,0-20 0,-1 0 16,22 21-16,0-22 0,0 1 16,0 0-16,0-22 0,0 22 15,22-22-15,-1 1 0,21-1 0,-21 1 16,22-1-16,-1 1 0,43-43 16,-22 64-16,22-43 15,-43 43-15,0-1 0,22 1 16,-22 0-16,1 20 0,-22 1 0,21 0 15,-21 0-15,0 0 0,1-22 16,20 22-16,-42 0 0</inkml:trace>
  <inkml:trace contextRef="#ctx0" brushRef="#br0" timeOffset="52531.95">17335 5165 0,'0'-21'31,"0"-1"-31,0 1 16,-21 21-16,0-21 0,0 21 15,0-21-15,0 21 0,-1-21 0,1 0 16,0-1-16,0 1 0,-21 0 16,20 0-16,-20 0 0,21 0 0,-21-1 15,20-20-15,-20 21 0,0 0 16,-1 0-16,1-22 0,0 22 0,-1 0 15,-84-43-15,64 43 0,-1 0 16,1-21-16,-22 21 0,22-22 16,-22 22-16,0-21 0,1-1 15,-1 22-15,0-21 0,-20 0 16,-1-1-16,0 1 0,0 0 0,-21-1 16,21 1-16,0 21 0,-126-64 15,105 64-15,0-21 0,0 20 16,0-20-16,0 21 0,0-21 0,0 20 15,-22 1-15,22 0 0,-21 0 0,0-21 16,0 20-16,0 1 0,-127-21 16,126 21-16,1 0 0,0-1 15,0 1-15,21 21 0,-21-21 16,21 0-16,0 0 0,-21 21 0,21-21 16,0 21-16,-22-22 0,22 22 15,0 0-15,0-21 0,0 21 16,-21-21-16,21 21 0,-21 0 0,21 0 15,0 0-15,0-21 0,0 21 16,0 0-16,0 0 0,0 0 0,0 0 16,0 0-16,21 0 0,-21 0 0,-84 0 15,84 0-15,21 21 16,-21-21-16,21 21 0,0 0 0,-21-21 16,21 22-16,0-22 0,22 21 15,-22 0-15,0 0 0,0 0 0,22-21 16,-22 21-16,0 1 0,0-1 15,0 0-15,0 0 0,22 0 16,-22 0-16,21 1 0,-21-1 0,-84 21 16,105 0-16,-21-20 0,22-1 15,-22 0-15,21 0 0,1 0 16,20 0-16,-21 22 0,22-22 0,-22 21 16,22-21-16,-22 22 0,22-22 15,-22 21-15,21 1 0,1-1 0,-22 0 16,-42 43-16,64-43 0,-1-21 15,1 22-15,20-1 0,-20 0 16,-1 1-16,22-1 0,0 0 0,-22 22 16,22-22-16,0 1 15,-1 20-15,1-21 0,0 22 0,20-1 16,1-20-16,-21 20 0,21-20 0,21 20 16,-21-21-16,21 22 15,-22-22-15,22 22 0,0-22 0,0 22 0,0-1 16,0 1-16,0-1 0,0-21 0,0 22 15,22-1-15,-1 1 0,0-22 16,0 22-16,0-1 0,0-20 0,22 62 16,-1-41-16,0-22 15,-20 22-15,20-22 0,0 22 0,1-22 16,-1 0-16,0 1 0,22 20 0,42 1 16,-43-22-16,-21 0 15,22 1-15,-1-22 0,1 21 16,-1-21-16,22 22 0,-21-22 0,-1 0 15,1 21-15,84 1 0,-85-1 16,22-21-16,0 0 0,-1 0 16,1 1-16,21-1 0,-22 0 0,22 0 15,-21 0-15,21-21 0,-22 21 0,22 1 16,-21-1-16,21 0 0,0-21 16,-1 21-16,1 0 0,0-21 15,0 21-15,0 1 0,0-22 0,105 21 16,-105 0-16,0 0 0,21-21 15,-21 21-15,21-21 0,-21 21 16,-1-21-16,22 22 0,-21-22 0,21 21 16,-21-21-16,21 0 0,0 21 0,-21-21 15,21 0-15,-21 0 0,21 21 0,106-21 16,-106 0-16,0 21 16,-22-21-16,22 0 0,0 0 0,0 0 15,0 0-15,0 21 0,0-21 0,22 0 16,-22 0-16,21 0 0,0 0 0,-21 0 15,21 0-15,-21 0 0,21 0 16,0 0-16,-21-21 0,0 21 0,0 0 16,22-21-16,-22 21 0,0 0 15,21-21-15,0 0 0,-21 21 0,0-21 16,21 21-16,-21-22 0,0 22 16,0-21-16,21 0 0,-21 21 15,0-21-15,0 0 0,0 21 0,0-21 0,0-1 16,0 1-16,21 21 0,-21-21 15,0 0-15,-21 0 0,21 0 0,-21-1 16,0-20-16,0 21 0,0 0 0,-1-22 16,1 22-16,0-21 0,0 21 15,0-22-15,-22 22 0,1-21 16,21 21-16,-43 0 0,22-22 0,0 22 0,63-42 16,-85 20-16,22 1 15,-21 0-15,-1 20 0,1-20 16,-1 0-16,64-43 0,-85 43 15,22-1-15,-22-20 0,1 21 16,-1 20-16,-21-20 0,21 0 0,-20-1 16,-1 22-16,21-63 0,-42 41 15,0 22-15,0-21 0,0-1 16,0 1-16,0-43 16,0 43-16,0 0 0,0-1 0,0 1 15,0 0-15,-21-1 0,-21-20 16,20 21-16,1-1 0,0 1 15,0 0-15,-21 20 0,-1-20 0,1 0 16,0-1-16,-1 22 0,1-21 16,-22 0-16,1-1 0,-1 22 0,-63-64 15,64 64-15,-1-21 16,1 21-16,-1 0 0,1-22 16,-1 22-16,-20 0 0,20 0 0,-20 0 15,-1-1-15,21 1 0,-20 21 0,-1-21 16,-63 0-16,63 21 0,1 0 15,20 0-15,-21 0 0</inkml:trace>
  <inkml:trace contextRef="#ctx0" brushRef="#br0" timeOffset="71579.82">6625 7239 0,'0'0'0,"21"-21"0,0 0 15,1 0-15,-1-1 16,0 1-16,0 0 0,0 21 15,-21-21-15,21 21 0,-21-21 16,0 0-16,22 21 0,-1 0 0,0 0 16,-42 21 15,0 0-31,-1 0 0,1 0 0,-21 0 16,0 22-16,-1-1 0,-20 0 15,20 1-15,-84 63 16,64-64-16,-1 21 0,-20-20 15,20-1-15,-20 0 0,-1 22 0,0-22 16,1 22-16,-1-1 0,21 1 0,-84 42 16,85-43-16,-22 1 15,22-1-15,-1 1 0,22-22 0,-22 21 16,1-20-16,-1-1 0,1 0 0,-1 1 16,1-1-16,-1 0 0,1 1 15,20-1-15,1-21 0,0 0 0,-1 1 16,22-1-16,0 0 0,0-21 15,21-21 1,0 0 0,0-1-16,21 1 15,-21 0-15</inkml:trace>
  <inkml:trace contextRef="#ctx0" brushRef="#br0" timeOffset="72107.89">4762 8340 0,'22'-21'0,"-44"42"0,65-64 0,-22 43 15,-21-21-15,0 0 0,21 21 16,0-21-16,-21 42 47,-21 0-47,0 0 15,21 1-15,-21-1 0,21 0 16,-21 0-16,-1 21 0,1-20 16,0-1-16,0 0 0,0 0 0,0 0 15,-1 22-15,-20-22 0,21 0 16,0 0-16,0 0 0,-22 0 0,22-21 16,0 22-16,21-1 0,-21-21 0,0 21 15,-1-21-15,22 21 16,-21 0-1,21 0 1,0 1-16,0-1 16,21-21-16,1 0 0,-1 21 0,0-21 15,0 0-15,21 0 0,1 0 16,-1 21-16,0-21 0,1 0 0,-1 0 16,22 0-16,-22 0 0,0 0 15,1 0-15,-1 0 0,0 0 0,1 0 16,-22 21-16,21-21 0,-21 0 0,0 0 15,1 0 1,-22 21 31,-22-21-31,-20 0-16,21 0 0</inkml:trace>
  <inkml:trace contextRef="#ctx0" brushRef="#br0" timeOffset="74453.92">1164 9356 0,'21'0'0,"0"0"15,1-21 1,-1-1-16,-21 1 16,0 0-16,21 0 0,-21 0 15,0 0-15,0-1 0,0 1 16,-21 0-16,0 21 16,-1 0-16,1 0 0,0 0 15,0 0-15,-21 21 0,20 0 16,-20-21-16,21 22 0,-21 20 15,20-21-15,-20 0 0,21 22 0,0-22 16,-22 21-16,22 0 0,0 1 16,21-1-16,0 0 0,-21-20 0,21 20 15,0 0-15,0-21 0,0 1 16,0-1-16,0 0 0,21 0 0,0-21 16,0 0-16,1 0 0,-1 0 15,0 0-15,21-21 0,-21 0 16,22 0-16,-1-22 0,0 1 15,1 21-15,-1-22 0,0 1 16,1 21-16,-22-21 0,21 20 0,-21 1 16,1-21-16,-1 21 0,0 0 15,-21-1-15,0 1 0,0 0 16,0 42 31,0 0-47,0 1 0,0 20 15,0-21-15,0 0 0,0 22 16,0-1-16,0 0 0,0 22 0,0-22 16,0 22-16,0-1 15,0-21-15,0 22 0,21-1 0,0 1 16,-21-1-16,21 1 0,1 21 16,-22-22-16,21 22 0,0-22 0,0 22 15,-21-22-15,21 22 0,0-21 16,1 20-16,-1-20 0,-21-1 0,0 1 15,21 20-15,-21-20 0,21-1 16,-21 1-16,0-1 0,0 1 0,0-22 16,0 1-16,0-1 0,0 0 15,-21 1-15,0-22 0,21 0 16,-21 0-16,-1 0 0,1-21 0,0 0 16,-21 0-16,21-21 0,-22 0 0,1 0 15,0 0-15,-22-22 0,22-20 16,-1 20-16,-20-20 0,21-22 15,-1 22-15,22-22 0,0 22 0,0-22 16,0 0-16,21 22 0,0-22 16,0 0-16,0 1 0,0-1 0,0 0 15,21 22-15,0-22 0,0 22 16,21-1-16,-20 1 0,20-1 16,0 1-16,-21 20 0,22-20 15,-1 21-15,-21 20 0,0-20 0,1 21 16,-1 0-16,-21 0 0,0-1 15,0 1-15,21 21 16,-21-21-16,0 0 0,0 0 16,0 0-16,21-1 15,-21 1-15</inkml:trace>
  <inkml:trace contextRef="#ctx0" brushRef="#br0" timeOffset="75145.64">1736 9462 0,'0'0'0,"21"-22"32,-21 1-17,21 0 1,0 0-16,-21 0 0,0 0 16,21-22-16,-21 22 0,21-21 15,-21 21-15,0-22 0,22 22 0,-22 0 16,0 0-16,0 0 0,-22 21 31,1 21-31,0 0 16,0 0-16,0 21 0,21-20 15,-21 20-15,-1 0 0,22-21 0,-21 22 16,21-1-16,0 0 0,0 22 16,0-22-16,0 1 0,21-22 15,1 21-15,-1-21 0,0 0 16,0 1-16,0-22 0,0 21 15,1-21-15,-1 0 0,21 0 0,-21 0 16,0-21-16,1 21 0,20-22 16,-21-20-16,0 21 0,0-21 0,22 20 15,-22-20-15,0 0 0,0-22 16,0 22-16,1-22 0,-1 22 16,-21-21-16,0-1 0,0 22 0,0-22 15,21 22-15,-21 0 0,0-22 16,0 22-16,0 21 0,0-22 0,0 22 15,0 0-15,0 0 0,0 0 16,-21-1-16,0 22 16,-1 0-1,22 22-15,0 20 16,0-21-16,0 21 0,0 1 0,0 20 16,0-20-16,0 20 0,0-21 15,0 22-15,0-22 0,22 1 0,-22 20 16,21-21-16,0-20 0,0 20 15,-21 0-15,21-21 0,0 22 0,1-22 16,-1 0-16,-21 0 0,21-21 16,0 21-16,0-21 15,0 0-15,1 0 0,-1 0 16,0-21-16,0 21 0,0-21 16,-21 0-16,21 0 0,1 0 15,-1-1-15,-21 1 0,0-21 16,0 21-16,0 0 0,0-1 0,0-20 0</inkml:trace>
  <inkml:trace contextRef="#ctx0" brushRef="#br0" timeOffset="76519.17">2201 9102 0,'0'0'16,"0"21"-16,43-21 31,-22 0-31,21 0 16,0 0-16,1-21 0,-1 21 0,0-21 15,1 21-15,-1 0 0,-21-22 16,22 22-16,-22 0 0,0 0 0,21-21 16,-21 21-16,1 0 15,-22-21-15,-22 21 110,1 0 296,0 0 125,21-21-515,-21 21-1,0 0 17,0 0-32,21 21 15,-22-21 1,22 21-16</inkml:trace>
  <inkml:trace contextRef="#ctx0" brushRef="#br0" timeOffset="77555.53">9250 7430 0,'0'0'0,"0"-22"0,21 1 0,-21 0 16,0 0-16,0 0 0,0-22 16,0 22-16,0 0 0,0 0 0,0 0 15,0 0-15,0-1 16,-21 22-16,21 22 16,-21-1-16,-1 0 0,22 21 15,-21 22-15,21-1 0,-21 1 16,0-1-16,0 22 0,21 0 0,-21 20 15,-1 1-15,1 106 16,0-106-16,0 0 0,0-1 0,0 1 16,21 0-16,-22 0 0,1-21 0,0 20 15,0-20-15,0 0 0,0-22 16,-1 1-16,1-1 0,0 1 0,-21 42 16,21-64-16,-1 0 0,22 1 15,0-22-15,-21 0 0,0 0 16,0-21-16,0-21 15,21 0-15,-21 0 16,-1-22-16,1 22 0,21 0 16,-21-21-16</inkml:trace>
  <inkml:trace contextRef="#ctx0" brushRef="#br0" timeOffset="77815.94">8340 9017 0,'0'0'15,"-22"-21"-15,22 0 0,0-22 0,0 22 16,0 0-16,0 42 15,0 0 1,22 1-16,-1-1 0,0 21 16,0 0-16,21 1 0,-20-1 0,-1 0 15,21 1-15,-21-1 0,43 22 16,-22-22-16,-21 0 0,0-21 16,1 22-16,-1-22 0,0 0 15,0 0-15,-21 0 0,0 1 0,21-22 16,0 0-1,1-22-15,-22 1 0,21 0 16,0-21-16,-21 21 0,21-22 0,0 1 16,22 0-16,-22 20 0</inkml:trace>
  <inkml:trace contextRef="#ctx0" brushRef="#br0" timeOffset="77987.55">9292 8996 0,'0'0'0,"21"-21"0,0 0 15,-21-1-15,-21 44 16,0-22-1,0 21-15,0 21 0,-22-21 16,1 22-16,0-1 0,21-21 0,-22 21 16,1 1-16,0-1 0,-1-21 15,1 22-15,21-22 0,-22 21 0,1-21 16,21 22-16,0-22 0,-22 0 0,22 0 16,0 0-16,0-21 0,0 0 0</inkml:trace>
  <inkml:trace contextRef="#ctx0" brushRef="#br0" timeOffset="78475.89">6794 10245 0,'0'0'0,"0"-21"0,0-22 0,0 22 0,0-21 15,0-22-15,0 43 0,0 0 16,0 0-16,-21 0 16,0 21-16,0 21 15,21 0 1,-21 0-16,21 21 0,-21 1 0,21-1 16,-22 22-16,22-1 0,0 1 0,0-1 15,-21 1-15,0 20 0,21-20 16,-21-1-16,21-20 0,-21 20 15,0-21-15,-1 22 0,1-1 16,0-20-16,21-1 0,0-21 16,0 0-16,-21-21 0,21-21 15,0 0 1,0-21-16,0 21 0,0-22 16</inkml:trace>
  <inkml:trace contextRef="#ctx0" brushRef="#br0" timeOffset="78787.92">6519 10266 0,'0'-21'0,"0"42"0,0-85 0,0 43 0,0-21 0,0 21 16,0 0-16,0-22 0,0 22 15,0-21-15,0 21 0,0-1 16,21 1-16,1 0 0,20 0 0,-21 0 16,21 0-16,1 21 0,-1 0 15,0 0-15,22 21 0,-22 0 16,1 0-16,-1 0 0,0 22 0,-21-1 0,1 0 15,-1 1-15,-21-1 0,0 0 16,0 22-16,-43-22 0,22 22 16,-21-22-16,-22 21 0,22-20 0,-21-1 0,20-21 15,-20 22-15,20-22 16,1 0-16,21 0 0,-21-21 0,20 0 16,1 0-16,42-21 31,1 0-31,-1 21 15,21-21-15,-21-1 0,22 1 0,-1 21 16</inkml:trace>
  <inkml:trace contextRef="#ctx0" brushRef="#br0" timeOffset="79247.49">7366 10308 0,'-21'0'31,"21"21"-15,-21 1-16,-1-1 0,1 21 16,21-21-16,-21 22 0,21-22 0,-21 21 15,21 0-15,-21-20 0,21 20 0,0 0 16,0 1-16,0-22 0,0 42 16,0-20-16,0-22 0,0 0 15,0 0-15,0 0 0,21 0 0,0-21 16,0 22-16,0-22 15,22 0-15,-22 0 0,0 0 0,0-22 16,22 1-16,-22 0 0,0 0 0,21 0 16,-21-22-16,22 1 15,-22 0-15,0-1 0,0 1 0,-21 0 16,0-22-16,0 22 0,0-22 0,0 22 16,0 0-16,-21-1 0,0 22 15,0 0-15,-22-21 0,22 42 16,0 0-16,-21 0 0,21 0 15,-1 0-15,1 0 0,0 21 0,0 0 16,0 0-16,21 0 0,0 1 16,-21-1-16,21 0 0,0 0 0,0 21 0,0-20 15,0-1-15,0 0 16,0 0-16,21 0 0,0-21 0,0 0 0,0 0 16,22 0-16,-22 0 0,21 0 0,0-21 15</inkml:trace>
  <inkml:trace contextRef="#ctx0" brushRef="#br0" timeOffset="79612.94">8086 10266 0,'42'-21'16,"-84"42"-16,105-42 0,-21 0 0,-20 21 0,-1 0 15,-21 21 17,-21-21-32,-1 21 0,22 0 0,-21-21 15,-21 21-15,21 0 0,0 1 16,-1-1-16,22 0 0,0 0 15,0 0-15,0 0 16,0 1-16,22-1 0,-22 0 16,21-21-16,0 21 0,0 0 15,0 0-15,0-21 0,1 22 0,-1-1 16,-21 0-16,0 0 16,0 0-16,0 0 0,0 1 15,0-1-15,-21-21 0,-22 21 0,22-21 16,-21 0-16,-1 21 0,1-21 0,0 0 15,-22 0-15,22 0 16,-43 0-16,64-21 0,0 21 16,-21 0-16,42-21 0,0 0 15,0-1-15,0 1 16,42 0-16,-21 21 0,21-21 0,-20 0 16,41 0-16,22-43 0</inkml:trace>
  <inkml:trace contextRef="#ctx0" brushRef="#br0" timeOffset="79878.86">8721 9991 0,'0'0'0,"21"-21"0,0-1 0,0 1 15,-21 42 17,0 1-32,0-1 15,-21 0-15,0 21 0,21 1 0,-21-1 16,-1 0-16,22 1 0,-21-1 0,0 21 15,21-20-15,-21 20 0,0-20 16,21 41-16,-21-41 0,21-1 16,-22 21-16,22-41 0,0-1 15,0 0-15,22-21 16,-1 0-16,0-21 16,0 21-16,0-21 0,0-1 15,-21 1-15,22-21 0</inkml:trace>
  <inkml:trace contextRef="#ctx0" brushRef="#br0" timeOffset="80071.74">8509 10393 0,'21'0'31,"0"0"-31,0-21 0,1 21 16,-1-21-16,0 21 0,0 0 15,0-22-15,0 22 0,1-21 0,20 21 16,-21-21-16,21 21 0,-20-21 0,20 0 16,-21 21-16,0-21 0,22-1 15</inkml:trace>
  <inkml:trace contextRef="#ctx0" brushRef="#br0" timeOffset="80595.57">11917 7472 0,'0'0'0,"0"-21"0,0 0 0,0-1 16,21 1-16,-21 0 0,21 21 15,-21-21-15,21 21 0,0 0 16,1 21-16,-1 0 16,0 0-16,0 22 0,0-1 15,0 0-15,1 22 0,20 84 16,0-84-16,-21 20 0,1 1 16,-1 0-16,0-1 0,0 1 0,-21 0 15,0-22-15,21 22 0,-21-22 0,0 1 16,0 20-16,0-20 0,0 63 15,0-85-15,-21 22 0,21-22 16,-21-21-16,0 22 0,21-22 0,-21 0 16,-1 0-16,1-21 15,0 0-15,0 0 0,0 0 0,0-21 16,-1 0-16,-20 0 0</inkml:trace>
  <inkml:trace contextRef="#ctx0" brushRef="#br0" timeOffset="80851.77">11896 8721 0,'0'0'0,"0"-21"0,0-1 0,0 1 15,0 42 1,0 1 0,21-1-16,0 21 0,0-21 0,-21 22 15,21-22-15,0 21 16,1-21-16,-1 22 0,0-22 0,0 21 0,0-21 16,-21 0-16,21 1 0,1-22 15,-1 0-15,0 0 0,21 0 16,-21 0-16,1 0 0,-1-22 0,21 1 15,-21 0-15,22 0 0,-1-21 16,-21-1-16,21 1 0,1 0 0,-22-1 16,21 22-16,-21-21 0,22 21 0,-22-1 15,0 22-15,-21-21 0,21 21 16</inkml:trace>
  <inkml:trace contextRef="#ctx0" brushRef="#br0" timeOffset="82712.06">12361 9631 0,'0'0'0,"-21"-21"0,21 0 0,-21-1 16,0 22-16,21 22 15,0 20 1,0 0-16,0 1 0,0-1 0,21 21 15,0 1-15,-21-22 0,0 22 0,0-22 16,0 22-16,0-22 0,0 0 16,0 1-16,0-1 0,0-21 0,0 0 15,0 22-15,0-22 0,0-42 32,0-1-32,0 1 15,0-21-15,0 0 0,0-1 0,0 1 16,0 0-16,0-22 0,0 1 15,0-1-15,0 1 0,0-1 0,0 1 16,0-1-16,0 22 0,0-1 0,21 22 16,0 0-16,-21 0 0,22 21 15,-22 21-15,21 0 0,0 0 0,0 22 16,-21-1-16,21 0 0,0 1 0,1-1 16,-22 0-16,0 22 0,21-43 15,0 21-15,-21 1 0,21-1 0,-21-21 16,0 22-16,21-22 0,-21 0 15,21 0-15,1 0 16,-1-21-16,0-21 16,0 0-16,-21 0 0,21 0 15,0-1-15,-21-20 0,22 0 16,-1-22-16,-21 22 0,21-22 0,0 1 16,-21-1-16,21 22 0,0-21 0,1 20 15,-22 22-15,0-21 0,21 21 16,-21-1-16,21 22 0,0 22 15,-21 20-15,0-21 16,0 21-16,21 1 16,-21-1-16,0 22 0,0-22 0,0 21 15,0-20-15,0 20 0,0-20 0,0 20 16,0-21-16,0 1 0,0-1 16,21-21-16,-21 22 0,22-22 0,-1 0 15,0 0-15,-21 0 0,21-21 0,21 0 16,-20 0-16,-1 0 0,21-21 15,0 0-15,-20 0 0,20-22 0,0 22 16,-21-21-16,1 0 0,20 20 0,-21-20 16,0 0-16,0 21 0,1-22 15,-1 22-15,0 0 0,-21 0 16,0 42 15,0 0-31,0 0 0,0 0 0,0 1 16,0-1-16,-21 0 0,21 21 0,0-21 15,-21 1-15,21 20 0,0-21 16,0 0-16,0 0 0,0 1 0,0-1 16,0 0-16,21-21 15,0 0-15,0 0 0,0 0 16,0 0-16,1-21 0,20 0 0,-21-1 16,0 1-16,0 0 0,1 0 0,-22-21 15,0 20-15,0-20 16,0 21-16,0 0 0,-22-43 15,1 64-15,0-21 0,-21 0 0,21 21 16,-22 0-16,22 0 0,-21 0 16,21 0-16,42 0 15,0 0 1,21 0-16,1 0 0,-22-21 16,42 21-16,-20 0 0,-1-21 0,21-1 15,1 22-15,-1-21 0,1 21 0,-1-21 16,1 21-16,-1-21 0,-20 21 15,-1 0-15,0-21 0,-20 21 16,-1 0-16,-42 21 16,-1-21-16,1 21 15,-21 0-15,21 0 0,-22 1 0,22-1 16,-21 0-16,0 21 0,20-21 0,1 22 16,-21-1-16,21 0 15,0-20-15,-1 20 0,22-21 16,0 0-16,0 0 0,0 1 0,22-22 15,-1 0 1,0 0-16,21 0 0,-21 0 0,22 0 16,-1-22-16,0 1 0,22-42 15,-22 20-15,1 1 16,-1 0-16,-21-22 0,21 1 0,-20-1 16,-1 1-16,0-1 0,-21 1 0,0-1 15,21 1-15,-21 20 0,0 1 16,0 21-16,0 0 0,0 0 0,-21 21 15,21 21-15,-21 0 16,0 21-16,-1-21 0,1 43 0,21-22 16,-21 22-16,0-22 0,21 22 0,-21-1 15,21-21-15,0 1 0,0 20 16,0-20-16,0-22 0,0 21 0,0-21 16,21 22-16,0-22 0,0 0 0,0-21 15,1 21-15,20-21 0,-21 0 16,0 0-16,22 0 0,-22-21 15,21 0-15,-21 0 0,43-43 16,-43 43-16,0-21 0,0-1 16,-21 22-16,21-21 0,1 21 0,-22-1 15,0 1-15,0 42 16,0 1-16,0-1 16,0 0-16,0 0 0,0 0 0,0 0 15,0 22-15,0-22 0,0 0 16,0 0-16,21 0 15,0-21-15,0 0 16,0-21-16,0 21 0,1-21 16,-1 0-16,0 0 15,0-22-15,0 22 0,22-21 0,-22 21 16,0 0-16,21-1 0,-21 22 16,-21 22-16,0 20 15,0-21-15,0 0 0,0 22 0,0-22 16,0 21-16,0-21 0,0 0 15,0 1-15,0-1 0,0 0 0,22 0 16,-1-21 0,0 0-16,-21-21 15,21 0-15,-21 0 0,0-1 0,21-20 16</inkml:trace>
  <inkml:trace contextRef="#ctx0" brushRef="#br0" timeOffset="82836.2">15896 9038 0,'-21'0'16</inkml:trace>
  <inkml:trace contextRef="#ctx0" brushRef="#br0" timeOffset="83395.58">16976 7049 0,'0'0'16,"0"-22"-16,0 1 0,0 0 0,-22 21 15,22 21 1,0 0-16,0 1 0,0 20 0,0 21 16,0-20-16,22 41 15,-1-20-15,21-1 0,0 22 0,1-21 16,-1-1-16,22 1 0,20-1 0,-20 1 16,20-1-16,1 1 0,0-1 15,-1 1-15,1-22 0,0 0 0,-1 1 16,-20-1-16,21-21 0,-22 21 15,-21-20-15,1-22 0,-1 21 0,-21-21 16,0 0-16,-21-21 16,-21 21-16,0-22 15,0 1-15,0 0 0,-22-21 0,22 21 16,0-1-16,0 1 0,0 0 16,0 0-16,21 0 0,0 0 15,21 21 16,0 21-31,0-21 0,0 21 16,22 0-16,-22 0 0,21 0 0,0 1 16,-20-1-16,-1 0 0,0 0 15,0 0-15,-21 0 0,0 1 0,0 20 16,0-21-16,-21 0 0,0 0 16,0-21-16,-1 22 0,1-1 0,-21 0 15,21-21-15,-22 21 0,22-21 0,-21 0 16,21 0-16,0 0 0,-1 0 15</inkml:trace>
  <inkml:trace contextRef="#ctx0" brushRef="#br0" timeOffset="84027.53">19304 9440 0,'0'0'0,"-21"-21"31,21 0-31,0 0 0,0 0 0,0 0 15,0-1-15,0-20 0,0 0 16,0 21-16,-21-22 0,21 22 0,-22-21 16,1 21-16,0 21 0,-21-22 0,21 22 15,-22 0-15,22 0 0,-21 22 0,-1-1 16,1 0-16,21 0 0,-21 21 16,-1-20-16,22 20 0,-21 0 15,21-21-15,-1 22 0,1-1 0,21-21 16,0 22-16,0-22 0,0 21 15,0-21-15,21 0 0,1 1 0,-1-22 16,0 21-16,21-21 0,1 0 0,-22 0 16,21 0-16,0-21 0,1-1 15,-1 1-15,0 0 0,1-21 0,-1-1 16,0 1-16,1 0 0,-1-1 0,0-20 16,-20-1-16,20-20 0,-21 20 15,0-20-15,-21 20 0,0 1 16,0-1-16,0 22 0,0-1 15,0 1-15,0 21 0,-21 21 16,0 0-16,0 21 0,0 21 16,-1 1-16,1 84 15,21-64-15,-21-20 0,21 20 0,0 1 16,0-22-16,0 21 0,0-20 0,0-1 16,0 0-16,0-20 0,21 20 15,0-21-15,1 0 0,-1 0 0,0 1 16,0-22-16,0 0 0,0 0 0,22 0 15</inkml:trace>
  <inkml:trace contextRef="#ctx0" brushRef="#br0" timeOffset="85185.97">19854 9398 0,'64'-42'15,"-64"21"1,21 21-16,0-22 0,-21 1 15,21 0-15,0 0 0,1 0 0,-1 0 16,0-1-16,-21 1 0,0 0 16,21 21-16,-21-21 0,-21 21 31,0 0-31,0 21 0,-22 0 0,22-21 16,0 21-16,0 1 0,-22 20 15,22-21-15,0 0 0,0 0 0,21 1 16,0 20-16,0-21 0,0 0 15,0 0-15,0 1 0,0-1 0,21 0 16,0 0-16,0-21 0,22 21 16,-22-21-16,0 0 0,21 0 0,-20 0 15,20 0-15,-21-21 0,21 0 0,-20 0 16,20 0-16,0-22 0,1 22 16,-22-21-16,21-1 0,0-20 0,-20 21 15,20-22-15,0-84 16,-21 84-16,1 1 0,-1-1 15,-21 22-15,0 0 0,0 21 0,0-1 16,-21 22 0,21 22-16,-43-1 0,22 21 0,0 0 15,0 22-15,0-1 0,-1-20 0,1 20 16,21 1-16,0-22 0,0 22 16,0-22-16,0 0 0,0 1 0,0-1 15,0 0-15,21 1 0,-21-22 0,22 0 16,20 21-16,-21-21 0,21-21 15,-20 22-15,20-22 0,0 0 0,22 0 16,-22 0-16,0 0 16,1-22-16,-1 1 0,-21 0 0,22 0 15,-22 0-15,0 0 0,0-22 0,0 22 16,-21 0-16,21 0 0,-21 0 16,-21 21-1,0 0-15,0 0 0,0 0 16,0 21-16,-1 0 0,1-21 0,0 21 15,0 0-15,21 22 0,0-22 16,0 0-16,0 0 0,0 0 0,0 0 16,21 1-16,0-1 0,0 0 0,1-21 15,-1 0-15,21 0 0,-21 0 0,22 0 16,-22 0-16,21-21 0,-21 0 16,22-1-16,-22-20 0,42-21 15,-20 20-15,-22 1 0,0-22 16,21 22-16,-21-21 0,1-1 15,-1 1-15,0-22 0,-21 43 0,0-22 16,0 22-16,0-1 0,0 22 16,0 0-16,-21 21 0,0 0 15,-1 21-15,1 22 0,0-22 0,0 21 16,21 22-16,-21-22 0,0 0 16,21 22-16,0-22 0,-22 0 0,22 22 15,0-22-15,0-21 0,0 22 16,0-1-16,0-21 0,0 22 0,22-22 15,-1 0-15,-21 0 0,21 0 16,0-21-16,0 0 0,0 0 16,1 0-16,20 0 0,-21 0 0,21-21 15,-20 0-15,20 0 0,-21 0 0,21-1 16,1-20-16,-22 21 0,0-21 16,21 20-16,-20-20 0,-22 21 0,0 0 15,21 0-15,-42 21 16,-1 0-16,1 21 15,0 0-15,0 0 0,0 0 0,0 22 16,21-22-16,0 0 0,-22 21 16,22-21-16,0 1 0,0 20 0,0-21 15,0 0-15,0 0 0,22 1 16,-1-1-16,0 0 16,0-21-16,0 0 0,22 0 0,-22 0 15,21 0-15,0 0 0,-20-21 16,20 21-16,0-21 0,-21-22 0,22 22 15,-22 0-15,0 0 0,0-22 16,-21 22-16,0 0 0,0 0 16,0 0-16,-21 0 0</inkml:trace>
  <inkml:trace contextRef="#ctx0" brushRef="#br0" timeOffset="85384.93">21336 9144 0,'21'0'47,"0"21"-47,22-21 0,-22 0 15,21 0-15,0 0 0,1 0 0,-1 0 16,22 0-16,-22 0 0,0 0 0,1 0 16,-1-21-16,0 21 0,-21 0 15,1-21-15,-1 0 0</inkml:trace>
  <inkml:trace contextRef="#ctx0" brushRef="#br0" timeOffset="88295.96">15790 953 0,'0'0'16,"0"-22"-16,0 1 0,0-21 0,0 21 0,-21 0 15,21-1-15,0 1 0,-21 0 16,0 0-16,21 42 31,0 21-31,0 1 0,0-1 16,0 22-16,0-1 0,0 1 16,0-1-16,0 1 0,0 20 0,0 1 15,0 0-15,0 20 0,0-20 16,0 21-16,-21 0 0,21 0 0,0-1 15,-22 1-15,22 0 0,0 0 16,0 0-16,0 0 0,0-1 0,0 1 16,-21-21-16,21 21 0,0-22 0,0 1 15,0-21-15,0 20 0,-21-20 16,21-22-16,0 22 0,0-22 16,0-21-16,0 21 0,0-20 0,0-44 31,21 1-31,0-21 0,-21 0 15,22-22-15,-1 1 0,0-22 16,-21 21-16,21-41 0</inkml:trace>
  <inkml:trace contextRef="#ctx0" brushRef="#br0" timeOffset="89179.96">15938 889 0,'0'0'0,"-21"-21"16,0 0-16,21 0 0,-21-1 15,21 1-15,-21 21 0,21-21 16,21 21 0,21 0-16,-21 0 15,43 0-15,-1 0 0,1 0 0,42 0 16,0 0-16,-1 0 0,22 0 15,0 0-15,22 0 0,-1 0 0,21 0 16,-21 21-16,22-21 0,-1 21 16,0-21-16,22 0 15,-22 22-15,0-22 0,1 0 0,-1 0 16,-21 0-16,-21 0 0,21 0 16,-21 0-16,-21 0 0,21 0 0,-42 0 15,21 0-15,-22 21 0,-20-21 16,-22 21-16,1-21 0,-1 21 15,-21-21-15,0 21 0,0 0 0,1 1 16,-22-1-16,0 0 0,0 0 16,0 0-16,0 22 0,0-22 0,0 21 15,0 0-15,0 1 0,0-1 16,0 0-16,0 1 0,0 20 16,0 1-16,0-1 0,0 22 15,-22-22-15,1 22 0,0 0 0,21-22 16,-21 22-16,21-22 0,-21 22 15,21 0-15,0-1 0,0 1 0,0 0 16,0-1-16,0 1 0,21-21 16,0 20-16,-21-20 0,0-1 0,21 1 15,0-1-15,-21 1 0,0-1 16,0-20-16,22-1 0,-22 21 0,0-41 16,0 20-16,0-21 0,0 21 15,0-20-15,0-1 0,0 0 0,0 0 16,-22 0-1,1 0-15,0-21 0,0 0 16,0 22-16,-22-1 0,22-21 0,-21 0 16,0 21-16,-1-21 0,1 21 15,-22-21-15,22 0 0,-43 21 0,22-21 16,-1 21-16,-20-21 0,-1 22 16,-21-22-16,0 21 0,1-21 0,-22 21 15,0-21-15,0 21 0,0-21 16,0 21-16,0-21 0,0 0 0,-22 21 15,1-21-15,21 22 0,-21-22 0,-106 0 16,106 0-16,21 0 16,0 0-16,-21 0 0,21 0 15,0-22-15,21 22 0,0-21 0,0 21 16,22-21-16,-1 21 0,21-21 16,1 21-16,21 0 0,-1-21 0,1 21 15,21 0-15,-22-21 0,22-1 16,21 1-16,0 0 15,0 0-15,0 0 0,0-22 16,21 1-16,1 0 0,-1-1 16</inkml:trace>
  <inkml:trace contextRef="#ctx0" brushRef="#br0" timeOffset="89615.72">16192 1312 0,'0'0'0,"0"22"0,22-22 16,20 0-16,21 21 0,1-21 15,42 0-15,-22 0 0,22 0 16,21 0-16,21 0 0,1 0 0,20 0 16,-21 0-16,0 21 0,22-21 15,-22 0-15,0 0 0,21 21 0,-21-21 16,-21 0-16,0 21 0,-42-21 15,0 0-15,-22 0 0,1 0 0,-43 0 16,21 21-16,-21-21 0,-63 0 31,21 0-15,-21 0-16,-1 0 0,1 0 0,-43 0 16,1 0-16,-1 0 0,-21 0 15</inkml:trace>
  <inkml:trace contextRef="#ctx0" brushRef="#br0" timeOffset="89943.53">16552 1905 0,'0'0'0,"-63"21"0,20 0 16,22 1-16,0-22 16,21 21-16,21-21 15,22 0-15,-1 0 0,21 0 16,1 0-16,21 0 0,-1 0 0,1 0 15,21 0-15,0-21 0,21 21 16,-22 0-16,22 0 0,0 0 0,0 0 16,-21-22-16,0 22 0,0 0 15,-21 0-15,20 0 0,-41 0 0,-1 0 16,1 0-16,-43-21 0,21 21 16,-20 0-16,-22-21 15,-22 21 1,1 0-16,-21 0 0,21 0 0,0 0 15,-22 0-15,22 0 16,-21 0-16,21 0 0,-22 0 0,22 0 16,-21 0-16,21 0 0,-43 21 15</inkml:trace>
  <inkml:trace contextRef="#ctx0" brushRef="#br0" timeOffset="90292.34">16446 2392 0,'0'0'0,"191"127"31,-128-106-31,1-21 16,21 21-16,-22 0 0,22-21 0,21 22 16,-1-22-16,1 0 0,0 0 15,0 21-15,-21-21 0,20 0 0,-20 0 16,-21 0-16,-1 0 0,1 0 15,-22 0-15,0 0 0,1 0 0,-22 0 16,0 0-16,0 0 0,-42 0 94,0 0-79,0 0-15,-1 0 0,1 0 16,0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6T14:10:48.1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 1101 0,'21'-21'78,"1"21"-78,-22-22 0,21-20 0,0 21 16,0 0-16,0 0 0,0-22 15,1 22-15,-22-21 0,0 21 16,0-1-16,0 1 0,0 0 16,0 0-1,-22 21-15,1 0 0,0 0 0,-21 21 16,-1 0-16,1 0 0,0 1 15,-1 20-15,1-21 0,0 21 0,-1-20 16,1 20-16,21 0 0,0-21 16,0 1-16,-1 20 0,22-21 15,0 0-15,0 0 0,0 1 0,0-1 16,22 0-16,-1 0 16,0-21-16,0 21 0,21 0 15,-20 1-15,20-22 0,-21 21 16,21 0-16,-20 0 0,20 0 0,-21-21 15,21 21-15,-20 1 0,-1-1 16,0 0-16,-21 21 0,0-21 0,0 1 16,0 20-16,-21 0 0,0-21 15,-22 22-15,1-1 0,0-21 16,-1 0-16,1 1 0,0-1 0,-22 0 16,22-21-16,-1 0 0,1 0 15,-21-21-15,20 21 0,22-43 0,-21 22 16,-1-21-16,1 0 0,21 20 15,0-20-15,0 0 0,-1 21 16,22-1-16,0 1 0,0 0 16,0 0-16,0 0 0,0 0 15,22 21 1,-1 0-16,0-22 0,0 22 16,21-21-16,-20 21 0,20 0 0,-21-21 15</inkml:trace>
  <inkml:trace contextRef="#ctx0" brushRef="#br0" timeOffset="301.19">2688 868 0,'0'0'0,"21"-21"0,-21 0 15,-21 42 16,0 0-31,21 21 0,-21-21 16,0 22-16,-1 20 0,1-20 0,0 20 16,0-21-16,-21 22 0,20-22 15,1 22-15,0-22 0,0 22 0,0-22 16,0 0-16,21 1 16,0-1-16,0 0 0,0-21 0,0 1 0,0-1 15,0 0-15,0 0 16,21-21-16,0 0 0,0 0 15,-21-21-15,21 21 0,0-21 16,1 0-16,-1-1 0,0 1 0</inkml:trace>
  <inkml:trace contextRef="#ctx0" brushRef="#br0" timeOffset="521.6">2307 1418 0,'0'0'0,"0"21"16,-21-21-16,42 0 31,0 0-31,0 0 16,1 0-16,20 0 0,-21 0 16,21-21-16,22 0 0,-22 21 0,1-21 15,-1 21-15,-21-21 0,21 21 16,-20 0-16,20-21 0,-21 21 0</inkml:trace>
  <inkml:trace contextRef="#ctx0" brushRef="#br0" timeOffset="1232.51">2773 1482 0,'-21'0'0,"42"0"0,-64 21 0,43 0 15,0 0 1,22-21 15,-1 0-31,21 0 0,-21-21 16,22 21-16,-22-21 0,21 0 15,0 0-15,1-1 0,-22 1 16,21 0-16,1 21 0,-22-21 0,21 0 16,-21 0-16,0-1 0,-21 1 15,0 0 1,-21 21-16,0 0 0,0 0 15,-21 21-15,20-21 0,-20 21 16,0 1-16,-1 20 0,22-21 0,-21 0 16,0 22-16,20-22 0,1 21 15,-21-21-15,42 22 0,-21-1 0,21-21 16,0 0-16,0 22 0,0-22 16,0 0-16,21-21 0,0 21 0,0-21 15,0 0-15,22 0 0,-1 0 16,0 0-16,1-21 0,-1 0 15,0 0-15,22-1 0,-22-20 16,1 21-16,-1-21 0,21 20 0,-20 1 16,-22-21-16,21 21 0,-21 0 15,22-1-15,-22 1 0,-21 0 16,21 21-16,-21-21 16,-21 42 15,21 0-31,-21 0 0,0 1 15,21-1-15,-22 21 0,22 0 0,-21 22 16,0-1-16,21 1 0,0-1 16,-21 1-16,21 21 0,-21-1 0,21-20 0,0 20 15,-21 1-15,-1 21 16,22-21-16,-21-1 0,0 1 0,21 0 16,-21-1-16,21-20 0,0 20 15,0-20-15,-21 21 0,21-22 0,0-21 16,-21 22-16,21-22 0,0 1 0,0-22 15,0 0-15,0 0 0,0-42 16,0-21 0,0-1-16,0 1 0,0-22 15,21 1-15,0-1 0,0-20 0,-21-1 16,21 0-16,0-20 16,22 20-16,-22 0 0</inkml:trace>
  <inkml:trace contextRef="#ctx0" brushRef="#br0" timeOffset="1532.19">3619 1693 0,'0'0'0,"0"-63"0,0 21 16,0-1-16,0 1 0,0 21 16,22-22-16,-22 22 0,0 0 0,21 0 15,-21 0-15,21 0 0,0-1 16,0 22-16,-21-21 0,21 21 0,22 0 16,-22 0-16,0 0 0,0 0 15,22 0-15,-22 0 0,0 21 0,0 1 16,-21-1-16,0 0 15,0 0-15,0 0 0,0 22 0,-21-22 16,0 0-16,-22 21 0,1-21 16,0 1-16,-22 20 0,22-21 0,0 0 15,-1 0-15,1-21 0,21 0 16,0 22-16,-1-22 0,1 0 0,0 0 16,42-22-1,0 1 1,22 21-16,-1-21 0,-21 21 15,22-21-15,20 0 0</inkml:trace>
  <inkml:trace contextRef="#ctx0" brushRef="#br0" timeOffset="1929.31">4593 1312 0,'21'0'15,"-42"0"-15,42-21 0,-21 0 16,-21 21-16,0 0 15,0 0-15,-22 0 0,1 0 0,0 0 16,-1 0-16,1 0 0,21 0 16,-21 21-16,-1-21 0,22 21 0,0 1 15,0-22-15,21 21 0,0 0 16,0 0-16,0 0 16,21-21-16,0 21 0,0 1 15,22-22-15,-22 21 0,21-21 16,-21 21-16,22 0 0,-1-21 15,-21 21-15,0 0 0,0 1 0,1-1 16,-22 0-16,0 0 16,0 0-16,-22 0 0,-20-21 0,21 22 15,-21-22-15,-1 21 0,1-21 0,0 21 16,-1-21-16,-20 0 0,-1 0 16,22 0-16,0 0 0,20-21 15,1 0-15,0 21 16,21-22-16,0 1 15,21 0 1,0 0-16,1 21 0,20-21 0,0 0 16</inkml:trace>
  <inkml:trace contextRef="#ctx0" brushRef="#br0" timeOffset="2215.71">5524 889 0,'0'0'0,"0"-21"0,0 0 16,0-22 15,0 65-31,0-1 16,-21 21-16,0 0 0,0 1 16,21 20-16,-21-20 0,0 20 0,-1 1 15,1-22-15,0 0 0,21 22 16,-21-22-16,0 0 0,21 1 0,0-1 15,-21-21-15,21 22 0,0-22 16,0 0-16,0 0 0,0 0 0,21-21 31,0 0-31,0-21 0,21-21 16</inkml:trace>
  <inkml:trace contextRef="#ctx0" brushRef="#br0" timeOffset="2681.3">5165 1418 0,'0'0'0,"0"21"31,21-21-31,21 0 0,-21 0 16,22-21-16,-1 0 0,0 21 0,1-21 16,20 0-16,-21 0 0,22-1 15,-22 1-15,1 21 0,-1-21 0,-21 0 16,0 21-16,0 0 15,1 0-15,-22 21 16,0 0-16,-22 0 16,1 1-16,21-1 0,-21 21 0,0-21 15,0 22-15,0-22 0,-1 21 0,22-21 16,0 22-16,0-22 0,0 0 16,0 0-16,0 0 0,22 0 0,-1 1 15,0-22-15,0 0 0,21 0 16,-20 0-16,20 0 0,0-22 0,1 1 15,-1 0-15,0-21 0,1 21 16,-22-1-16,21-20 0,-21 0 16,-21 21-16,0-22 0,0 1 0,0 21 15,-21-22-15,0 22 0,0 0 16,-22 0-16,1 0 0,0 0 0,-1 21 16,1 0-16,0 0 0,-22 0 15,43 21-15,-21 0 0,-1 0 0,22 0 16,-21 0-16,21 1 0,21-1 15,0 0-15,0 0 0,0 0 0,0 0 16,21-21 0</inkml:trace>
  <inkml:trace contextRef="#ctx0" brushRef="#br0" timeOffset="3857.28">7683 1143 0,'0'0'0,"22"0"0,-1 0 16,-21-21-16,21 0 0,21 0 16,-21-1-16,1-20 0,20 21 0,-21-21 15,21-1-15,-20 22 0,-1-21 16,0 21-16,-21-1 0,0 1 0,0 0 16,0 0-16,-42 21 15,20 0-15,-20 0 0,0 0 0,-1 0 16,-20 0-16,21 21 0,-1 0 15,1 0-15,0 1 0,20-1 0,-20 0 16,21 21-16,0-21 16,21 1-16,0 20 0,0-21 0,0 21 15,0-20-15,0 20 0,0 0 16,21-21-16,0 22 0,0-1 0,22-21 16,-1 22-16,-21-1 0,21-21 15,-20 21-15,20-20 0,-21 20 0,-21 0 16,0-21-16,0 1 0,0 20 0,-21-21 15,0 0-15,-22 0 0,1 1 16,0-22-16,-1 0 0,1 0 0,0 0 16,-1 0-16,1-22 0,0 1 15,-22-42-15,22 42 0,21-22 16,0 1-16,-1 0 0,22-1 16,0 1-16,0 0 0,0 20 15,0-20-15,0 21 0,0 0 16,0 0-16,22 21 0,-1 0 15,0 0-15,0 0 0,0 0 0,0 21 16,1 0-16,-1 0 0,0 0 16,-21 22-16,21-22 0,-21 21 0,21 0 15,-21 1-15,0-22 0,0 21 16,21 1-16,1-1 0,-22-21 0,21 21 16,0-20-16,0 20 0,0-21 15,0-21-15,1 21 0,20-21 0,0 0 16,-21 0-16,43 0 0,-22 0 15,1-21-15,20 0 0,1 0 16,-22 0-16,21-22 0,1 22 0,-22-21 16,1 21-16,-1-22 0,0 1 15,-21 21-15,1 0 0,-1-22 0,0 22 16,-21 0-16,0 0 0,0 0 16,0-1-16,0 1 0,-21 21 15,0 0-15,-1 0 16,1 0-16,0 21 15,0 1-15,0-1 0,0 0 0,-1 0 16,22 0-16,0 22 0,-21-22 0,21 21 16,0-21-16,0 22 0,0-1 15,0 0-15,21-21 16,1 1-16,-1-1 0,0-21 0,21 0 16,-21 0-16,22 0 0,-1 0 0,22 0 15,-22 0-15,0-21 0,22-22 16,-22 22-16,0 0 0,1-21 0,-1 20 15,0-20-15,-20 0 0,20 21 16,-21-22-16,-21 22 0,0 0 16,0 0-16,0 0 15,-21 21-15,0 0 0,0 0 16,-1 0-16,-20 0 0,21 21 0,0 0 16,0-21-16,-1 21 0,1 21 15,0-20-15,21-1 0,-21 21 16,21-21-16,0 0 0,0 22 15,0-22-15,0 0 0,0 21 0,21-20 16,0-1-16,0-21 0,1 21 0,-1-21 16,21 0-16,-21 0 0,22 0 15,-1 0-15,0 0 0,1-21 0,-1 0 16,0-1-16,1 1 0,-1-21 0,0 21 16</inkml:trace>
  <inkml:trace contextRef="#ctx0" brushRef="#br0" timeOffset="4137.28">10435 614 0,'0'0'0,"0"-21"0,-21 42 31,0-21-31,21 42 16,-21-21-16,-1 22 0,1-1 15,0 0-15,0 22 0,21-1 16,-21-20-16,0 20 0,-1 1 0,1-1 16,21-20-16,-21 20 0,0-21 15,0 1-15,21-1 0,0 0 0,0-20 16,0 20-16,0-21 0,0 0 16,0 0-16,21-21 15,0 0-15,0-21 0,0 0 16</inkml:trace>
  <inkml:trace contextRef="#ctx0" brushRef="#br0" timeOffset="4815.07">10901 593 0,'0'0'0,"0"-21"16,-64-22-1,43 43-15,0 0 0,0 0 16,0 21-16,-1 1 0,1-1 0,0 21 15,0 0-15,21 1 0,-21 20 16,0 1-16,21-1 0,-22 43 16,22-42-16,-21-1 0,0-21 15,21 22-15,-21-22 0,0 1 0,21-1 16,0-21-16,0 21 0,-21-20 0,21-1 16,0 0-16,0-42 46,21 0-46,0-1 0,0 1 0,-21 0 16,21 0-16,0 0 0,1 0 0,-1-22 16,0 22-16,0 0 0,0 21 15,0-21-15,-21 0 0,22 21 16,-1 0-16,-21 21 16,0 0-1,0 0-15,0 0 0,0 0 0,0 22 16,21-22-16,-21 0 0,21 0 15,-21 0-15,21 1 0,0-1 16,1-21-16,-1 21 0,0-21 16,21 0-16,-21 0 0,22 0 15,-22 0-15,21 0 0,1-21 0,20 21 16,-21-21-16,1-1 0,-22-20 16,21 21-16,1-21 0,-22-1 0,21 22 15,-21-21-15,0-1 0,-21 22 16,0 0-16,0 0 0,0 0 0,-21 21 15,0 0-15,0 21 16,0 0-16,0 0 0,-1 0 16,1 22-16,0-22 0,0 0 0,0 21 15,21-20-15,0-1 0,0 21 16,0-21-16,0 0 0,0 1 0,21-22 16,0 21-16,21 0 15,1-21-15,-22 0 0,21 0 16,-21 0-16,22 0 0,-22 0 0,21-21 15,1 0-15,-22-1 0,21 1 0,0 0 16,-20 0-16,20-21 0,-21 20 16,0 1-16,0 0 0</inkml:trace>
  <inkml:trace contextRef="#ctx0" brushRef="#br0" timeOffset="5041.22">9864 1037 0,'0'0'0,"-43"21"0,1-21 16,63 0 0,21 0-16,1 0 0,20 0 15,1 0-15,-1 0 0,1 0 0,20 0 0,-20-21 16,-1 21-16,1-21 0,-1 21 15,-20-21-15,20 21 0,-20-21 0,-1 21 16</inkml:trace>
  <inkml:trace contextRef="#ctx0" brushRef="#br0" timeOffset="6601.67">13208 1270 0,'0'0'0,"-21"0"15,42 0 1,-21-21-16,42 0 0,-21 0 0,22-1 16,-1-20-16,0 21 0,1-21 15,-1-1-15,22 1 0,-22 0 0,-21-22 16,21 22-16,-20-1 0,-1-20 15,0 21-15,-21-1 0,0 1 16,0 0-16,-21-1 0,0 22 16,-1 0-16,-20 0 0,0 0 0,-22 21 15,1 0-15,-1 0 0,-20 21 16,20 0-16,1 0 0,-1 21 0,1 1 16,20-1-16,1 0 0,0 22 15,20-22-15,1 22 0,21-1 0,0 1 16,0-22-16,0 0 0,21 1 0,1-1 15,20 0-15,0-20 0,22 20 16,-22-21-16,22 0 0,-22-21 16,21 0-16,-20 21 0,-1-21 0,0 0 15,1 0-15,-22 0 0,0 0 16,0-21-16,-21 0 0,0 0 16,-21 21-16,0-21 0,-21 21 15,-1 0-15,1 0 0,0 0 0,-1 0 16,-20 0-16,20 21 0,1 0 15,0 0-15,-1 0 0,1 22 0,21-22 16,0 21-16,0-21 0,-1 22 16,22-1-16,0-21 0,0 22 0,0-22 15,0 21-15,22-21 0,-1 0 0,0 1 16,0-1-16,21-21 0,1 0 16,20 0-16,-20 0 0,20-21 15,22-1-15,-22 1 0,1 0 16,-1-21-16,1 21 0,-1-22 0,1 1 15,-22 21-15,0-22 0,1 22 0,-22-21 16,0 21-16,0 0 0,-21-1 16,0 1-16,-21 21 15,0 0 1,21 21-16,-21 1 0,0 20 0,21-21 16,0 0-16,-22 22 0,1-22 0,21 21 15,-21 0-15,21-20 0,0-1 16,0 21-16,0-21 0,0 0 0,0 1 15,0-1 1,21-21 0,0-21-16,1-1 0,-1 1 0,0 0 15,21 0-15,-21-21 0,1 20 16,20-20-16,-21 21 0,0 0 0,22-22 16,-22 22-16,0 21 0,0-21 15,0 21-15,0-21 0,22 21 16,-22 0-16,0 21 15,-21 0-15,0 0 0,21 1 16,0-1-16,1 0 16,-22 0-16,21 0 0,0 0 15,0 1-15,0-1 0,0 0 0,1 0 16,-1-21-16,21 21 0,-21 0 0,22-21 16,-22 0-16,21 0 0,0 0 15,1 0-15,-22 0 0,21-21 0,1 0 16,-1 21-16,0-21 0,-21-21 15,22 20-15,-22 1 0,0 0 0,0-21 16,0 21-16,-21-22 0,0 22 0,0 0 16,0-21-16,0 20 0,0 1 15,-21 21-15,0 0 0,0 0 16,-21 0-16,20 0 0,1 21 16,-21-21-16,21 22 0,-22-1 15,22 0-15,-21 0 0,21 21 0,0-20 16,-1-1-16,1 21 0,0-21 15,21 0-15,0 22 0,0-22 0,0 0 16,0 0-16,0 0 0,0 1 16,21-22-16,0 21 0,1-21 0,-1 0 15,0 0-15,21 0 0,1 0 0,-22-21 16,21-1-16,0 1 0,1 0 16,-1-21-16,22 21 0,-22-22 0,0-20 15,1 20-15,-22-20 0,21-1 16,0 1-16,-20-22 0,20 1 15,-21-1-15,0 21 0,0-20 0,1 41 16,-22-20-16,0 21 0,0-1 16,0 22-16,0 0 0,0 0 0,-22 21 15,1 0 1,0 21-16,-21 21 0,21 1 0,-22-1 16,22 21-16,0 22 15,0-21-15,0 20 0,-1-20 0,1-1 16,21 22-16,0-22 0,0-20 0,0 20 15,0 1-15,21-22 0,1 0 0,-1 1 16,21-1-16,0-21 0,-20 0 16,20 1-16,0-1 0,22-21 15,-22 0-15,0 0 0,1-21 0,-1-1 16,22 1-16,-22 0 0,0-21 0,-21 21 16</inkml:trace>
  <inkml:trace contextRef="#ctx0" brushRef="#br0" timeOffset="7057.22">16129 1312 0,'0'0'0,"-21"0"0,21-21 16,0 0-16,0 0 0,0 0 0,0 0 15,-21 21-15,21-22 16,0 44 0,-22-1-16,22 0 15,0 21-15,-21 1 0,21-1 0,0 21 16,-21 1-16,21-1 0,0 1 15,0 21-15,-21-1 0,0-20 16,0 20-16,21 1 0,-22 0 0,1 21 16,0-1-16,0-20 0,0 21 15,0 0-15,-1 0 0,1-22 0,-21 1 16,21 0-16,0-22 0,21 1 0,-22-1 16,22-21-16,0 1 0,0-22 15,0 0-15,0 0 0,0-42 16,22 0-16,-1-21 0,0 20 15,0-20-15,0 0 0,0-22 16,22 1-16,-22-1 0,0-20 0,0-1 16</inkml:trace>
  <inkml:trace contextRef="#ctx0" brushRef="#br0" timeOffset="7369.28">16002 1249 0,'0'-42'15,"0"84"-15,0-106 0,0 43 0,0 0 16,0 0-16,42 0 0,-21 0 0,1 21 16,20-22-16,0 22 0,1 0 15,-1 0-15,0 0 0,1 0 0,-1 22 16,0-22-16,1 21 0,-22 21 0,21-21 16,-21 22-16,0-22 15,-21 21-15,0 0 0,0-20 0,-21 20 16,0-21-16,0 21 0,-21-20 15,-1-1-15,1 0 0,21 0 0,-22 0 16,1 0-16,0-21 0,21 0 16,-1 0-16,1 0 0,0 0 0,0 0 15,21-21-15,0 0 16,21 0 0,0 21-16,0-21 0,1 0 0,20 21 15</inkml:trace>
  <inkml:trace contextRef="#ctx0" brushRef="#br0" timeOffset="7776.64">16891 1101 0,'0'0'0,"0"-21"0,0-22 31,-21 43-31,0 0 16,-1 21-16,1 1 0,0-1 15,0 0-15,0 21 0,0 1 0,-1-22 16,1 21-16,0 0 0,0 1 15,0-22-15,0 21 0,21-21 0,-22 22 16,22-22-16,0 0 0,0 0 16,0 0-16,22 1 0,-1-1 15,21-21-15,-21 0 0,22 0 0,-1 0 16,0 0-16,1-21 0,-1 21 16,-21-22-16,21 1 0,1-21 0,-22 21 15,0-22-15,0 22 0,0-21 0,-21 0 16,0-1-16,0 1 0,0 0 15,0-1-15,-21 22 0,0 0 16,0 0-16,0 21 0,0 0 16,-1 0-16,-20 21 0,21-21 0,-21 21 15,20 0-15,-20 0 0,21 1 16,0-1-16,-22 0 0,22 0 16,21 0-16,0 0 0,0 1 15,0-1-15,0 0 0,21-21 16,1 21-16,-1-21 15,0 0-15</inkml:trace>
  <inkml:trace contextRef="#ctx0" brushRef="#br0" timeOffset="8008.59">17462 1164 0,'0'0'0,"0"21"31,0 1-16,0-1-15,-21 21 0,0-21 16,21 0-16,-21 1 0,21 20 0,0-21 16,-21 0-16,21 0 0,-21 1 15,21-1-15,0 0 0,-22 0 16,1-21 0,21-21-1,0 0-15,0 0 0,21-1 0</inkml:trace>
  <inkml:trace contextRef="#ctx0" brushRef="#br0" timeOffset="8370.2">17441 783 0,'0'0'0,"-21"0"0,-21 0 0,21 0 16,-22 21-16,22 1 0,0-22 15,0 21-15,0 0 0,-1 0 0,22 0 16,0 0-16,0 1 0,0-1 15,0 0-15,0 0 0,22 0 0,-1-21 16,0 0-16,21 0 0,-21 0 16,22 0-16,-22 0 0,21 0 0,-21-21 15,1 0-15,-1 0 0,0 0 16,0-1-16,0-20 0,-21 21 16,0 0-16,0 0 0,0-1 15,0 1-15,-21 21 16,0 0-16,0 0 0,-22 0 0,22 0 15,-21 21-15,21 22 0,-22-22 16,22 0-16,0 0 0,-21 22 0,21-22 16,-1 0-16,1 0 0,21 0 15,0 0-15,0 1 0,0-1 16,21-21 0,22 0-16,-22 0 0,21 0 0,1 0 15</inkml:trace>
  <inkml:trace contextRef="#ctx0" brushRef="#br0" timeOffset="8832.45">17865 1143 0,'0'0'0,"-22"106"31,22-85-31,-21 0 0,21 22 0,-21-22 16,21 0-16,0 0 0,0 0 0,-21 0 15,21 1-15,0-1 0,0 0 16,-21-21-16,21 21 0,0-42 47,0 0-47,0 0 16,0-22-16,0 22 0,0-21 15,21-1-15,0 22 0,0-21 0,0 0 16,1-1-16,-1 1 0,0 0 0,21 20 15,-21-20-15,1 21 0,20 21 16,-21 0-16,21 0 0,-20 0 0,20 0 16,-21 21-16,0 0 0,0 22 15,1-1-15,-22 0 0,0 1 0,0-1 16,0 0-16,0 1 16,0-22-16,-22 21 0,1 0 0,0-20 15,21-1-15,0 0 0,-21 0 16,21 0-16,-21-21 0,21 21 15,0-42 1,0 0 0,21 0-16,-21-21 0,21 20 0,0-20 15,22 0-15</inkml:trace>
  <inkml:trace contextRef="#ctx0" brushRef="#br0" timeOffset="9133.15">18944 550 0,'0'0'0,"0"-21"16,0 0 0,-21 21-16,0 0 15,0 21-15,-1 0 16,22 1-16,-21-1 0,0 21 0,21 0 16,-21 22-16,0-1 0,0 1 15,21-1-15,-22 1 0,1-1 0,0 1 16,21-22-16,0 22 0,0-22 15,-21 22-15,21-22 0,0 0 0,0-21 16,0 22-16,0-22 0,0 21 16,0-21-16,21 1 0,0-1 15,0-21-15,1 0 0,-1 0 16,0 0-16,0 0 0,0-21 16,22-1-16,-22 1 0,21 0 0,-21-21 15,0 21-15,22-22 0,-22 1 16</inkml:trace>
  <inkml:trace contextRef="#ctx0" brushRef="#br0" timeOffset="9372.76">18542 1037 0,'0'0'0,"-21"0"0,0-21 0,42 0 31,0 21-31,21 0 0,-21 0 0,22 0 16,20-21-16,-20 21 0,-1 0 15,21 0-15,-20-21 0,-1 21 0,22 0 16,-22-22-16,0 22 0,1 0 16,-22 0-16,0 0 0,0 0 0,0 0 15,-42 0 17,0 0-32,-21 0 15,-1 0-15</inkml:trace>
  <inkml:trace contextRef="#ctx0" brushRef="#br0" timeOffset="9653.52">6794 3048 0,'0'0'0,"-63"0"0,-233 0 31,253 0-31</inkml:trace>
  <inkml:trace contextRef="#ctx0" brushRef="#br0" timeOffset="10456.29">3302 2392 0,'0'0'0,"-42"0"0,-191-21 31,190 0-31,1 21 0,21 0 0,-21 0 16,20 0-16,44 0 31,-1 0-15,0 0-16,21 0 0,1 0 0,-1 0 15,0 21-15,22-21 0,-1 0 16,22 0-16,0 21 0,-1-21 0,22 0 15,-21 0-15,42 0 0,-21 0 16,21 0-16,0 0 0,21 0 0,0 0 16,0-21-16,21 21 0,1 0 15,-1-21-15,0 21 0,191-22 16,-169 1-16,-22 21 0,233-21 16,-211 21-16,-1-21 15,22 21-15,0-21 0,-1 21 0,22-21 16,-21 21-16,21-22 0,-1 22 0,1 0 15,0-21-15,21 0 0,-21 21 16,21 0-16,0 0 0,-21-21 0,21 21 16,0 0-16,-21 0 0,-1 0 15,22 0-15,-21 0 0,0-21 0,0 21 16,21 0-16,-21 0 0,0 0 16,-1-21-16,1 21 0,0 0 0,0 0 15,0-22-15,-22 22 0,22 0 16,-21 0-16,21 0 0,-22 0 15,22-21-15,-42 21 0,20 0 0,1 0 16,0 0-16,-22 0 0,1 0 16,-1-21-16,1 21 0,-1 0 0,-20 0 15,20 0-15,-21 0 0,-20 0 16,20 0-16,-21 0 0,0 0 0,0 0 16,-21 0-16,-21 0 0,0 0 15,-21 0-15,-1 0 0,-20 0 0,-22 0 16,1 0-16,-22 0 0,0 0 15,0 0-15</inkml:trace>
  <inkml:trace contextRef="#ctx0" brushRef="#br0" timeOffset="10572.28">18754 2096 0,'0'0'0,"0"21"16,-22-21-1,22 21 17,-21-21-32,0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6T14:11:28.7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593 6731 0,'0'0'0,"-22"0"16,1 0-1,42 0 64,1 0-79,-1 21 15,0-21-15,0 0 16,0 0-16,0 0 15,1 0-15,-1 0 0,0 0 16,0 0-16,0 0 16,0 0-16,1 0 0,-1 0 15,0 0-15,0 0 16,0 0-16,0 0 0,1 0 0,-1 0 16,21 0-16,-21 0 0,0 0 15,22 0-15,-22-21 0,21 21 0,-21 0 16,22 0-16,-22 0 0,21 0 15,-21 0-15,22-21 0,-22 21 16,21 0-16,1 0 0,-22 0 0,21 0 16,0 0-16,-20-21 0,20 21 15,-21 0-15,21 0 0,1 0 16,-22 0-16,21 0 0,-21 0 0,22-21 16,-22 21-16,21 0 0,-21 0 15,22 0-15,-22 0 0,21 0 16,-21 0-16,22-22 0,-1 22 0,-21 0 15,22 0-15,-1 0 0,0 0 16,1-21-16,-1 21 0,0 0 0,1 0 16,-1 0-16,21 0 0,-20-21 15,20 21-15,-20 0 0,41 0 16,-41 0-16,-1 0 0,0 0 16,1 0-16,-22 0 0,42 0 15,-42-21-15,22 21 0,-22 0 16,0 0-16,21 0 0,-20 0 15,20 0-15,-21 0 0,0 0 0,22 0 16,-22-21-16,21 21 0,0 0 16,-20 0-16,20 0 0,-21 0 0,0 0 15,22 0-15,-22 0 0,21 0 16,-21 0-16,0 0 0,22-21 0,-22 21 16,0 0-16,21 0 0,-20 0 15,-1 0-15,21 0 0,-21-22 0,22 22 16,-22 0-16,21 0 0,0 0 0,-20 0 15,20 0-15,0 0 0,1-21 16,-1 21-16,0 0 0,22 0 0,-22 0 16,22 0-16,-22 0 15,21 0-15,-20 0 0,20 0 0,-20 0 16,20 0-16,-21 0 0,1 0 16,-1 0-16,0 0 0,1 0 0,-1 0 15,0 0-15,1 0 0,-22 0 0,21 0 16,-21 0-16,22 0 0,-22 0 15,21 0-15,-21 0 0,22 0 0,-22 0 16,21 0-16,-21 0 0,22 0 16,-22 0-16,21 0 0,-21-21 0,1 21 15,-1 0-15,0 0 0,0 0 16,21 0-16,1 0 0,-22-21 16,0 21-16,0 0 0,22 0 15,-22 0-15,0 0 0,21 0 16,1 0-16,-1 0 0,-21 0 0,21 0 15,1 0-15,-22 0 0,21 0 0,-21 0 16,22 0-16,-22 0 0,21 0 16,-21 0-16,22 0 0,-22 0 15,21 0-15,-21 0 0,1 0 16,20 0-16,-21 0 0,21 0 0,1 0 16,-22 0-16,21 0 0,1 0 0,-1 0 15,0 0-15,-21 0 0,22 0 0,-22 0 16,21 0-16,-21 0 0,43 0 15,-22 0-15,-21 0 16,1 0-16,-1 0 0,0 0 0,21 0 16,-21 0-16,1 0 0,20 0 0,-21 0 15,21 0-15,-20 0 0,20 0 16,0 0-16,-21 0 0,22 0 0,-22 0 16,0 0-16,0 0 0,0 0 15,1 0-15,-1 0 16,0 0-16,0 0 31,0 0-31,0 0 31,-21-21 32,-21 21-63,0 0 0,0-21 15,0 21-15,0 0 0,-22 0 0</inkml:trace>
  <inkml:trace contextRef="#ctx0" brushRef="#br0" timeOffset="992.87">4530 6308 0,'0'0'0,"-22"0"0,1 0 32,0-21-32,21-1 15,0 1-15,0 0 16,0 0-16,0 0 0,0 0 0,0-22 16,0 22-16,21-21 0,0 21 15,1-22-15,-22 1 0,21 0 0,0-1 16,0-20-16,0 20 0,0-20 15,-21 21-15,22-22 0,-1 22 0,-21-1 16,0 1-16,0 0 0,21 21 0,-21-1 16,0-20-16,0 21 0,0 0 15,-21 21 1,0 0 0,-1 0-16,1 21 0,0 0 15,0 0-15,-21 0 0,20 1 16,1-1-16,0 21 0,-21-21 0,21 22 15,-1-1-15,1-21 0,-21 21 0,21-20 16,21 20-16,-21-21 16,21 0-16,-22 0 0,22 1 0,0-44 31,22 1-15,-1 0-16,0 0 0,0-21 15,0 20-15,22 1 0,-22-21 16,21 21-16,-21-22 0,22 22 0,-1 0 15,-21 0-15,21-21 0,-20 42 0,-1-22 16,0 1-16,-21 0 0,21 21 16,-21-21-16,21 21 15,0 0 1,1 21 0,-1 0-16,-21 0 0,0 1 15,21-1-15,0 21 0,-21-21 0,0 22 16,21-1-16,-21 0 0,21 1 15,-21-22-15,22 21 0,-22-21 0,0 22 16,0-22-16,21 0 0,-21 0 16,21 0-16,-21 0 15,0 1-15,21-22 0,0 0 16,-21-22 0,0 1-1,0 0 1,-21 0-16,0 21 0,0 0 15,0 0-15</inkml:trace>
  <inkml:trace contextRef="#ctx0" brushRef="#br0" timeOffset="2451.85">2540 4128 0,'0'-22'0,"0"1"0,-21 0 16,21 0 0,0 63 31,0-21-47,0 22 0,0-1 0,0 0 15,21 1-15,-21-1 0,0 0 16,0 22-16,0-22 0,21 1 0,-21-1 15,0-21-15,0 21 0,0 1 16,0-22-16,0 21 0,0-21 0,0 1 16,0-1-16,0 0 0,0 0 15,-21-21 1,21-21-16,0 0 16,0 0-16,-21-1 0,21 1 0,-21-21 15,21 0-15,0 20 0,0-20 16,0 0-16,0-1 0,21 1 0,0 21 15,0-21-15,0 20 16,0 1-16,22 0 0,-1 0 0,0 0 16,1 21-16,-1 0 0,0 0 15,1 0-15,-1 0 0,-21 21 0,22 0 16,-22 0-16,21 22 0,-42-22 16,0 0-16,0 21 0,0-21 0,0 22 15,0-22-15,-21 21 0,-21-21 16,-1 22-16,22-22 0,-21 0 0,-1 0 15,1 0-15,0-21 0,-1 22 16,22-22-16,-42 0 0,42 0 16,-1 0-16,1 0 15,21-22-15,21 1 32,1 21-32,-1 0 0,21-21 0</inkml:trace>
  <inkml:trace contextRef="#ctx0" brushRef="#br0" timeOffset="3515.88">3492 4360 0,'0'-21'0,"0"42"0,0-63 0,0 21 0,0 0 16,0 0-16,-21-1 15,21 1-15,-21 0 0,0 21 16,0 0-16,0 0 0,-1 0 15,1 21-15,0 0 16,0 1-16,21 20 0,-21-21 0,0 21 16,-1 1-16,22-1 0,0-21 15,-21 22-15,21-22 0,-21 21 0,21-21 16,0 0-16,0 1 0,0-1 16,0 0-16,21-21 15,0 0 1,1 0-16,-1-21 0,0 0 0,0-1 15,0 1-15,22-21 0,-1-22 16,-21 22-16,0 21 16,0-21-16,-21-1 0,22 22 15,-22-21-15,21 21 0,-21-1 0,0 44 32,0-1-17,0 0-15,0 0 0,0 0 16,0 22-16,0-22 0,0 0 0,0 21 15,0-21-15,0 1 0,0-1 16,0 0-16,21 0 0,0-21 16,0 0-16,0 0 15,1 0-15,-1 0 0,21 0 16,-21-21-16,22 0 0,-22 0 0,21-22 16,-21 22-16,22-21 0,-22-1 15,0 1-15,21 0 0,-21 21 0,-21-22 16,0 22-16,22 0 0,-22 0 15,-22 21 1,1 21 0,0-21-16,21 21 0,-21 0 0,21 0 15,0 1-15,0-1 0,0 0 16,0 0-16,0 21 0,0-20 0,0-1 16,21 0-16,0 0 15,-21 0-15,21-21 0,-21 21 16,0 1-16,-21-22 47,21-22-47,-21 22 15,0 0-15,0 0 16,0 0 0,21 22-1,0-1-15,0 0 16,21-21-1,0 0-15,0 0 16,0 0-16,0 0 0,1 0 16,-22-21-16,21 0 0,0 21 0,21-22 15,-21 1-15,1-21 0,-1 21 16,21 0-16,-21-1 0,0 1 0,1 0 16,-1 0-16,0 0 0,0 0 15,-21-1-15,0 1 0,0 0 16,0 0-1,-21 21 1,0 21-16,0 0 0,21 0 16,0 1-16,-22-1 0,22 21 15,-21-21-15,21 22 0,0-22 16,0 0-16,0 21 0,0-21 0,0 1 16,0-1-16,0 0 0,21 0 15,1-21-15,-1 0 0,0 0 16,0 0-16,0 0 0,0 0 0,22-21 15,-22 21-15,0-21 0,21 0 16,-20-22-16,20 22 0,-21 0 0</inkml:trace>
  <inkml:trace contextRef="#ctx0" brushRef="#br0" timeOffset="3939.09">4995 3895 0,'0'0'0,"0"-21"0,-21 21 32,0 21-17,21 0-15,-21 0 0,21 21 16,0-20-16,-21 20 0,21-21 0,-22 21 16,22 1-16,0-1 0,0 0 0,0 1 15,0-22-15,0 21 0,0-21 16,0 1-16,0 20 0,22-21 0,-1-21 15,0 21-15,0 0 16,0-21-16,0 0 0,1 0 0,20 0 16,-21 0-16,21-21 0,1 0 0,-22 0 15,21 0-15,-21 0 0,1-22 16,-1 22-16,0-21 0,0-22 0,0 22 16,-21 0-16,0-1 0,0 1 15,0 0-15,0-1 0,0 22 0,0 0 16,0 0-16,0 0 15,-21 21 1,21 21 0,0 0-16,0 0 15,0 0 1,21-21-16</inkml:trace>
  <inkml:trace contextRef="#ctx0" brushRef="#br0" timeOffset="4182.24">5842 3789 0,'-42'21'31,"42"0"-31,-22 0 0,1 1 0,21-1 16,-21 21-16,0-21 0,21 22 15,0-1-15,-21 0 0,21-21 16,-21 22-16,21-1 0,0 0 0,-22-20 15,1-1-15,0 42 0,0-42 16,21 1-16,0-1 16,21-42 15,0-1-31</inkml:trace>
  <inkml:trace contextRef="#ctx0" brushRef="#br0" timeOffset="4540.27">5673 4064 0,'0'0'0,"0"-21"0,0-21 0,0 20 0,0 1 15,0 0-15,21 0 16,0 0-16,0 0 0,0-1 16,0 22-16,22-21 0,-22 0 15,0 21-15,0 0 0,0 0 0,22 0 16,-22 0-16,0 21 0,0 0 16,-21 1-16,0-1 15,0 0-15,0 0 0,-21 0 0,0 0 16,-21 22-16,20-22 0,-20 0 15,0 0-15,-1 0 0,22 1 0,-21-22 16,0 21-16,20-21 16,1 0-16,0 0 0,0 0 15,42 0 17,0 0-32,0 0 0,1 21 0,20 0 15,-21 0-15,0 0 0,0 1 16,1-1-16,-1 0 0,0-21 0,0 21 15,-21 0-15,21-21 0,0 21 0,1-21 16,-1 0-16,0 0 16,0 0-16,0 0 0,0-21 15,22 0-15</inkml:trace>
  <inkml:trace contextRef="#ctx0" brushRef="#br0" timeOffset="5052.04">6562 3747 0,'0'0'0,"0"-22"0,0 1 0,0 0 16,-22 21-16,1 0 0,0 0 15,21 21 1,-21 0-16,0 22 0,0-22 0,21 21 16,-22 1-16,1-1 15,0 21-15,0-20 0,0-1 0,0 22 16,-1-22-16,1 0 0,21 1 0,-21-22 15,21 21-15,-21-21 0,21 0 16,-21-21-16,21 22 0,0-44 31,0 1-31,0 0 0,21 0 16,0-21-16,0 20 0,-21-20 16,21 0-16,1 21 0,-22-22 0,0 22 15,21 0-15,-21 0 0,21 21 16,-21 21-16,0 0 15,0 21-15,0-20 0,0 20 0,0-21 16,0 21-16,21 1 16,-21-22-16,0 0 0,42 43 15,-20-43-15,-1 0 0,0-21 0,21 21 16,-21-21-16,22 0 0,-1 0 16,0 0-16,1 0 0,-22-21 0,21 21 15,1-21-15,-22 0 0,0-22 16,0 22-16,0-21 0,0 21 0,-21-1 15,22-20-15,-22 21 0,0 0 16,0 42 15,-22 0-31,22 0 16</inkml:trace>
  <inkml:trace contextRef="#ctx0" brushRef="#br0" timeOffset="6366.34">7895 6900 0,'0'0'16,"-21"0"-16,0 0 0,-43 0 0,43 0 15,0 0-15,0 0 0,0 0 16,-1 0-16,1 0 0,0 0 16,0 0-1,42 0 32,0 0-47,0 0 0,1 22 16,20-22-16,-21 0 15,21 0-15,1 0 0,-1 0 16,0 0-16,22 0 0,-1 0 0,1 0 16,-1 0-16,1 0 0,-1 0 15,1-22-15,21 22 0,-1 0 0,1 0 16,0 0-16,-1-21 0,1 21 0,21 0 16,-22 0-16,1 0 0,0 0 15,-1 0-15,1 0 0,21 0 0,0-21 16,0 21-16,21 0 0,-22 0 0,22 0 15,-21 0-15,21-21 0,0 21 16,0 0-16,21 0 0,-21 0 0,22 0 16,-1 0-16,-21 0 0,0 0 15,0 0-15,21 0 0,-21 0 16,0 0-16,21 0 0,-21 0 0,0 0 16,21 0-16,-21 0 0,21 0 15,1 0-15,-1 0 0,0 0 0,0 0 16,0 0-16,0 0 0,1 0 0,-1 0 15,21 0-15,-21 21 0,0-21 16,1 0-16,-1 0 0,21 0 0,149 21 16,-170-21-16,0 0 15,0 21-15,0-21 0,0 0 0,22 0 16,-22 0-16,21 0 0,-21 0 0,1 0 16,-1 0-16,21 0 15,0 0-15,128 0 0,-149 0 16,21 0-16,-21 0 0,1 0 15,-1 0-15,0 0 0,0 0 0,0 0 16,-21-21-16,21 21 0,-21 0 0,22 0 16,-22 0-16,21-21 0,-21 21 15,-21 0-15,21 0 0,0 0 0,-22 0 16,1 0-16,21 0 0,-21-21 16,21 21-16,-21 0 0,0 0 0,0 0 15,-22 0-15,22 0 0,-21 0 16,21 0-16,-22-21 0,1 21 0,0 0 15,-1 0-15,-20-21 0,-1 21 16,1 0-16,-1 0 0,-20-22 16,20 22-16,-42 0 0,22 0 0,-22 0 15,0 0-15,0 0 0,0-21 16,-21 0 31,-42 0-47,21 21 15</inkml:trace>
  <inkml:trace contextRef="#ctx0" brushRef="#br0" timeOffset="7351.79">487 7599 0,'-21'0'16,"21"21"-1,0 0 1,0 0 15,0 1-15,21-22-16,0 0 0,0 0 15,21 0-15,1 0 0,-1 0 0,0 0 16,22 0-16,-1 0 0,-20 0 16,20 0-16,22 0 0,-22-22 15,22 22-15,-21 0 0,63 0 16,-64 0-16,1 0 0,-22 0 15,0 0-15,1 0 0,-22 0 16,0 0-16,0 0 0,0 0 16,-21-21 15,21 21-31,1-21 31,-1 21-31,0 0 16</inkml:trace>
  <inkml:trace contextRef="#ctx0" brushRef="#br0" timeOffset="10567.72">11811 4953 0,'-42'85'16,"42"-64"0,0 0-16,0 0 15,0 0-15,21 1 16,0-22-16,0 0 16,0 0-16,22 0 0,-1-22 0,0 1 15,1 0-15,-1 0 0,0 0 16,22 0-16,20-43 0,-41 22 15,-22 21-15,0-22 0,0 1 16,-21 21-16,0 0 0,0-22 0,0 22 16,-21 21-16,0-21 0,0 21 15,-22 0-15,-20 0 0,21 0 16,-22 21-16,1-21 0,-22 42 0,21-20 16,22 20-16,-64 21 15,64-20-15,21-1 0,0 0 0,-1 1 16,22-22-16,0 21 0,0 1 15,0-22-15,22 0 0,-1 0 16,0 0-16,0-21 0,21 0 16,1 21-16,-1-21 0,0 0 0,1 0 15,-1 0-15,0 0 0,1 0 16,-1-21-16,0 21 0,-20 0 0,-1 0 16,0 0-16,-21-21 0,-21 21 15,0 0 1,-22 21-16,1-21 0,0 21 0,-1 1 15,1-1-15,0 0 0,-1 0 16,1 0-16,0 22 0,20-22 0,-20 0 16,21 21-16,0-21 0,21 1 0,0 20 15,0-21-15,0 0 16,0 0-16,21 1 0,0-1 0,21-21 0,-20 0 16,20 21-16,0-21 0,1 0 15,-1 0-15,0-21 0,1 21 0,-1-21 16,21-1-16,-20-20 0,-1 21 15,0-21-15,1 20 0,-1-20 16,0 21-16,1-21 0,-22 20 0,0 1 16,0-21-16,0 21 0,-21 0 15,0 42 17,0 0-32,0 0 0,0 0 15,-21 22-15,21-22 0,0 0 16,0 0-16,-21 0 0,21 0 15,0 1-15,0-1 0,0 0 0,0 0 16,0 0-16,0-42 31,21 0-31,0 0 0,1 0 16,-22-1-16,21 1 0,0 0 16,0 0-16,0 0 0,0 0 0,1-1 15,-1 1-15,0 21 0,0 0 16,0 0-16,0 0 0,1 0 15,-1 21-15,-21 1 16,21-1-16,-21 0 16,21 0-16,-21 0 0,21-21 0,-21 21 15,0 1-15,21-1 0,1 0 0,-1 0 16,0 0-16,0-21 0,0 21 16,0-21-16,22 0 0,-1 0 15,-21 0-15,22 0 0,-1-21 16,21 0-16,-20 21 0,-1-42 0,0 21 15,-20-1-15,20 1 0,0-21 0,-21 0 16,1 20-16,-1-20 0,0 21 16,-21 0-16,21-22 0,-21 22 0,0 0 15,0 0-15,-21 21 16,0 0-16,0 0 0,-1 0 16,1 0-16,-21 0 0,21 21 0,0 0 15,-22 0-15,22 1 0,-21-1 16,21 21-16,-1-21 0,-20 43 15,42-22-15,-21-21 16,21 0-16,0 1 0,0 20 0,21-21 16,0 0-16,0-21 0,1 0 15,-1 0-15,21 0 0,-21 0 16,0 0-16,22-21 0,-22 0 0,21 0 16,-21-22-16,1 22 0,20-21 15,-21 0-15,0-1 0,0-20 0,1 20 16,-1-20-16,0 21 0,-21-22 15,21 1-15,-21-1 0,21 22 16,-21-1-16,0 1 0,0 21 0,0 0 16,0 0-16,0-1 15,0 44-15,0-1 16,0 21-16,-21 0 0,0 1 16,21 20-16,-21-20 0,21 20 0,0 1 15,-21-22-15,21 21 0,0-20 16,-22-1-16,22 0 0,0 1 0,0-22 15,0 21-15,0-21 0,0 1 0,22-1 16,-22 0-16,21-21 0,-21 21 16,21-21-16,0 0 0,0 0 0,0 0 15,1 0-15,-1 0 0,0-21 16,0 0-16,0 0 0,22 21 16,-22-22-16</inkml:trace>
  <inkml:trace contextRef="#ctx0" brushRef="#br0" timeOffset="10848.24">14309 5207 0,'0'0'0,"-22"0"15,22 21 1,-21 0-16,0 1 16,0-1-16,21 21 0,-21-21 0,0 22 15,21-1-15,-22 0 0,1 1 16,21 20-16,-21-21 0,21 1 15,-21 20-15,21-20 0,0-1 0,-21 0 16,21 1-16,0-1 0,-21-21 0,21 0 16,0 22-16,0-22 0,0 0 15,0 0-15,21-21 32,0 0-32,-21-21 15,0 0-15,21 0 0,0-22 0,0 22 16</inkml:trace>
  <inkml:trace contextRef="#ctx0" brushRef="#br0" timeOffset="11148.53">14224 5334 0,'0'0'0,"0"-21"0,0 0 16,0-22-16,0 22 0,0 0 0,0 0 16,0 0-16,0 0 0,21-1 15,0 1-15,0 21 0,1-21 0,-1 0 16,21 21-16,-21 0 0,22 0 0,-22 0 15,21 0-15,-21 21 0,22 0 16,-22 0-16,0 1 0,-21-1 0,0 21 16,0-21-16,0 0 0,0 22 15,-42-22-15,20 0 0,-20 0 0,0 0 16,-1-21-16,1 22 0,0-1 16,-1-21-16,1 0 0,0 21 15,-1-21-15,22 0 0,0 0 0,0 0 16,42 0 15,0 0-31,0 0 0,1 0 16,20 0-16,-21 0 0</inkml:trace>
  <inkml:trace contextRef="#ctx0" brushRef="#br0" timeOffset="11591.75">15092 5165 0,'0'0'0,"0"-21"0,-21 21 16,-1 0-16,1-22 0,0 22 16,0 0-16,0 0 0,0 0 15,-1 0-15,1 22 0,0-1 0,0 0 16,0 0-16,0 21 0,-1-20 0,1 20 16,0-21-16,21 21 0,-21-20 15,21 20-15,-21-21 0,21 0 0,0 22 16,0-22-16,0 0 0,0 0 15,0 0-15,21-21 0,0 0 0,0 21 16,0-21-16,1 0 0,-1 0 16,21 0-16,-21-21 0,22 0 15,-1 0-15,-21 0 0,21 0 0,-20-1 16,20 1-16,-21-21 0,0 21 16,-21-22-16,0 1 0,0 21 0,0-21 15,0 20-15,0-20 0,0 21 16,-21 0-16,0 0 0,0 21 0,0-22 15,-22 22-15,22 0 0,-21 0 0,21 0 16,-1 22-16,-20-22 0,0 42 16,21-21-16,-1 0 0,22 0 15,0 1-15,-21-1 0,21 0 16,0 0-16,0 0 16,0 0-16,21-21 0,1 0 0,-1 0 15,0 0-15,21 0 0</inkml:trace>
  <inkml:trace contextRef="#ctx0" brushRef="#br0" timeOffset="11835.8">15557 5144 0,'0'0'16,"0"21"0,0 0-1,0 0-15,-21 0 0,21 0 16,0 1-16,-21-1 0,0 0 15,21 21-15,-21-21 0,21 1 0,0-1 16,-21 0-16,21 0 16,-22 0-16,22 0 15,0-42 17,0 0-32,22 0 0,-1 0 0,0-22 15,0 22-15</inkml:trace>
  <inkml:trace contextRef="#ctx0" brushRef="#br0" timeOffset="12192.23">15684 4678 0,'-21'0'0,"42"0"0,-63 0 16,21 0-16,0 21 0,0 0 0,-1 0 16,1 1-16,0-1 0,0 0 15,21 21-15,0-21 0,0 1 0,0 20 16,0-21-16,0 0 0,21 0 15,0-21-15,0 0 0,1 22 0,-1-22 16,0 0-16,0 0 0,0-22 16,0 1-16,22 0 0,-22-21 0,0 21 15,-21-22-15,21 1 0,-21 21 16,0-22-16,0 22 0,0 0 0,0 0 16,0 0-16,-21 21 0,0 0 15,0 0-15,0 0 0,-1 0 16,1 21-16,-21 0 0,21 0 0,-22 0 15,22 22-15,0-22 0,0 21 16,0 1-16,0-22 0,21 21 16,0-21-16,0 22 0,0-1 0,0-21 15,0 0-15,0 0 0,0 1 16,21-22-16,0 0 0,0 0 0,21 0 16</inkml:trace>
  <inkml:trace contextRef="#ctx0" brushRef="#br0" timeOffset="12906.79">16002 5059 0,'0'21'31,"0"0"-31,-21 0 0,21 1 0,-21-1 16,-1 0-16,22 0 0,0 0 0,-21 0 15,0 22-15,21-22 0,0 0 16,-21 0-16,21 0 0,-21 1 0,21-1 15,0 0-15,-21-42 47,21 0-31,21-106 0,-21 105-16,21-20 0,0 0 15,0 21-15,0-22 0,1 22 0,20-21 16,-21 21-16,0-1 0,0 1 0,22 21 15,-22 0-15,0 0 0,0 0 16,0 21-16,1-21 0,-22 43 0,21-22 16,-21 0-16,0 21 0,0-20 15,0 20-15,0-21 0,0 21 0,0-20 16,0-1-16,0 0 0,0 0 16,0 0-16,0 0 0,0 1 15,21-22-15,0 0 16,21 0-16,-20 0 15,-1-22-15,21 22 0,-21-21 0,0-21 16,22 21-16,-22-22 0,21 1 0,1 0 16,-22-1-16,21-20 0,-21-1 15,0 1-15,22 21 0,-22-22 16,0 22-16,-21-1 0,0 1 0,21 21 16,-21 0-16,0 0 0,-21 21 31,0 0-31,0 42 0,0-21 15,-1 21-15,22-20 0,-21 41 16,21-21-16,-21 1 0,0 20 16,21-20-16,0-1 0,0 0 0,0 1 15,0-1-15,0 0 0,0 1 16,0-1-16,0-21 0,21 0 16,-21 0-16,21 1 0,0-22 0,1 0 15,-1 0-15,0 0 0,0 0 16,21 0-16,-20 0 0,-1-22 0,21 1 15,-21 0-15,22 0 0,-22 21 16,0-21-16,0 0 0,0-1 16,0 1-16,1 0 0,-22 0 0</inkml:trace>
  <inkml:trace contextRef="#ctx0" brushRef="#br0" timeOffset="13197.72">16722 4847 0,'-22'0'0,"22"-21"16,0 0-1,22 21-15,-1-21 16,0 21-16,21 0 0,-21 0 0,22-21 16,-22 21-16,21 0 15,1 0-15,-22 0 0,21-22 0,0 22 16,-20 0-16,20 0 0,-21 0 15,0 0-15,-42 0 47,0 22-47,0-22 16,21 21-16,-21-21 16</inkml:trace>
  <inkml:trace contextRef="#ctx0" brushRef="#br0" timeOffset="14383.83">2815 9335 0,'0'0'0,"0"-22"0,-21 1 0,21 0 15,0 0-15,-21 21 16,21-21-16,-21 0 0,-1 21 15,1 0-15,0 21 16,0 0-16,21 0 16,-21 21-16,21 1 0,0-1 15,-21 43-15,21-22 0,0 22 0,0 21 16,0-22-16,0 22 0,0 21 16,-22 0-16,22 0 0,0 21 15,-21-21-15,0 43 0,0-22 0,0 21 16,0-21-16,-1 22 0,1-1 0,0-21 15,-21 22-15,21-22 0,-1 0 16,1 0-16,0 21 0,0-20 16,0-1-16,0-21 0,-1 21 0,1-21 15,0 0-15,0 0 0,21 0 16,-21-21-16,21 21 0,-21-43 0,21 22 16,0-21-16,0-22 0,0 1 0,0-1 15,0-20-15,0-1 0,0-21 16,0 0-16,0-42 0,0 0 15,0-21-15,21-22 0,0 1 16,0-22-16</inkml:trace>
  <inkml:trace contextRef="#ctx0" brushRef="#br0" timeOffset="15516.03">2942 9377 0,'0'0'0,"-21"-42"0,21 20 16,0 1-16,0 0 0,0 0 15,21 21 32,0 0-47,0 0 16,22 0-16,-1 0 0,0-21 16,1 21-16,20 0 0,1 0 0,20-21 15,1 21-15,0 0 0,21 0 16,-1-22-16,22 22 0,0 0 0,22 0 15,-1 0-15,21-21 0,191 21 16,-170 0-16,22 0 16,0 0-16,-1 0 0,1 0 0,21 0 15,0 0-15,0 0 0,-1 0 0,1 0 16,-21 0-16,21 0 0,0 0 16,-22 0-16,1 0 0,0 0 0,-1 21 15,1-21-15,-22 0 0,1 0 16,-22 0-16,22 0 0,-22 0 0,0 0 15,-20 0-15,-1 0 0,-21 0 0,0 0 16,-21 0-16,-22 22 0,22-22 16,-21 0-16,-22 0 0,22 0 15,-43 0-15,22 0 0,-22 21 0,0-21 16,1 0-16,-22 0 0,0 21 16,0-21-16,0 21 0,1-21 0,-22 21 15,0 0-15,0 1 16,0-1-16,0 0 0,0 21 0,0 1 15,0-1-15,0 0 0,-43 64 16,1 21-16,0-63 16,20-1-16,1 1 0,0 20 15,-21-20-15,21 20 0,-1-20 0,1 21 0,0 20 16,0-20-16,21 0 0,0-1 16,0 1-16,0 0 0,0 21 15,0-22-15,0 22 0,0 0 0,0-21 16,0 20-16,0-20 0,0 21 0,0 0 15,-21 0-15,0-22 0,-1 22 16,1 0-16,0-21 0,0 20 0,0-20 16,0 21-16,-22 63 0,22-63 15,0-21-15,0-1 16,21-20-16,-21 21 0,-1-1 0,-20 43 16,21-63-16,0 20 0,0-20 15,-1-1-15,-20-20 0,0 20 16,-1-20-16,1 20 0,0-21 0,-1 1 0,1-22 15,-21 21-15,20-21 0,-20 1 16,20-1-16,-20 0 0,21 0 0,-22-21 16,1 0-16,-1 0 0,1 0 15,-22 0-15,0 0 0,1 0 0,-22 0 16,0 0-16,0-21 0,-21 21 0,0 0 16,-21-21-16,21 21 0,-21 0 15,-22 0-15,1 0 0,0 0 0,-1 0 16,-20 0-16,-22 0 0,1 0 0,-22 21 15,-233 0-15,212-21 0,0 21 16,0-21-16,0 21 16,0-21-16,0 22 0,-212-1 15,255-21-15,20 21 0,22-21 0,21 21 16,21-21-16,0 21 0,21-21 16,21 21-16,-21-21 0,43 22 0,-22-22 15,1 0-15,-1 21 0,21-21 16,1 0-16,-1 0 0,1 0 0,21 0 15,-1-21-15,22-1 0,0-20 0,21 0 16,0-1-16,0 1 0</inkml:trace>
  <inkml:trace contextRef="#ctx0" brushRef="#br0" timeOffset="16263.69">5059 8340 0,'0'0'0,"-21"-21"0,-1-1 15,-20-83 1,21 83-16,0 1 16,0 21-1,-1 0-15,1 21 0,21 22 16,-21-1-16,0 0 0,21 1 0,-21 20 16,0-20-16,-1 20 0,1 1 0,21-1 15,-21-21-15,0 22 0,21-1 16,-21-20-16,21-1 0,0 0 0,0-20 15,0 20-15,0-21 0,0 0 16,0-42 0,0 0-16,0 0 0,0-22 15,0 22-15,0-21 0,0-22 16,0 22-16,0 0 0,0-22 16,21 1-16,0-1 0,0 1 15,0 20-15,1-20 0,-1-1 0,21 22 16,-21 0-16,22-1 0,-22 22 15,0 0-15,21 0 0,-21 21 0,22 0 16,-22 21-16,21 0 0,-21 0 0,22 22 16,-22-1-16,0 22 0,0-22 15,0 21-15,1-20 0,-22 20 16,0-20-16,0 20 0,0 1 0,0-22 16,-22 0-16,22 1 0,-21-1 0,0 0 15,21-21-15,0 1 0,-21-1 16,0-21-16,0 0 15,-1 0-15,1-21 0,0-1 16,0 1-16,0 0 0,-22-21 0</inkml:trace>
  <inkml:trace contextRef="#ctx0" brushRef="#br0" timeOffset="16968.78">4720 8700 0,'0'0'16,"21"0"-1,0-22 1,1 22-16,-1-21 0,21 21 15,-21-21-15,22 21 0,-1-21 16,0 0-16,1 0 0,-1 21 0,21-22 0,-20 1 16,-1 0-16,22 0 15,-1 0-15,-21 21 0,22 0 0,-22-21 16,-21 21-16,22 0 0,-22 0 0,0 0 16,0 21-16,0 21 15,-21-21-15,0 0 0,0 22 0,0-22 16,0 0-16,0 21 0,-21-20 15,21 20-15,-21-21 0,21 0 0,0 22 16,0-22-16,-21-21 0,21 21 0,0 0 16,-21-21-1,21-21 1,0 0-16,0 0 0,0-1 16,0-20-16,0 21 0,0-21 15,21-1-15,-21 1 0,21 0 0,0 20 16,0-20-16,1 0 0,-22-1 15,42 22-15,0-21 0,-21 42 16,1 0-16,20 0 0,-21 0 16,21 0-16,-20 21 0,-1 0 0,0 0 15,0 22-15,0-22 0,0 21 0,1-21 16,-22 22-16,21-22 0,-21 21 16,0-21-16,0 1 0,0 20 0,0-21 15,0 0-15,0 0 0,0-42 31,0 0-15,0 0-16,0 0 0,0 0 0,0-22 16,21 1-16,0 0 0,0 20 15,-21-20-15,21 0 0,1-1 0,-1 22 16,0 0-16,0 0 0,0 0 16,0 21-16,22 0 0,-22 0 0,0 0 15,43 42-15,-43 0 0,0-20 16,0 20-16,-21-21 0,0 21 15,21 43-15,-21-43 0,0 1 16,0-22-16,0 21 0,0 1 16,0-22-16,0 0 0,0 0 15,0 0-15,-21 0 0,21 1 0,21-22 32,0-22-32,1 1 0,20 0 15,0-21-15,-21 21 0,22-1 0</inkml:trace>
  <inkml:trace contextRef="#ctx0" brushRef="#br0" timeOffset="17389.3">7218 8530 0,'0'0'15,"0"-21"-15,0 0 0,0 0 0,0 0 0,0-1 16,0 1-16,0 0 0,0 0 16,-21 21-16,-1-21 0,1 21 15,0 0-15,0 0 0,0 21 0,-22 0 16,22 0-16,-21 0 0,0 22 15,20-22-15,-20 21 0,21 1 0,0-1 16,-22 0-16,22 1 0,21 20 0,0-42 16,0 22-16,0-1 0,0-21 15,0 0-15,0 0 0,21 1 16,22-22-16,-22 0 0,21 0 0,1 0 0,-1-22 16,0 1-16,-21 0 0,22 0 15,-1 0-15,0-22 0,-20 1 16,20 21-16,-21-21 0,0-1 0,0 1 15,-21 0-15,0 20 0,22-20 16,-22 21-16,0 0 0,0 0 0,0 42 31,-22 0-31,22 0 0,0 0 16,-21 22-16,21-22 0,-21 0 0,21 21 16,0-21-16,0 22 0,0-22 15,0 0-15,0 0 0,0 0 0,0 1 16,21-1-16,0-21 0,1 0 15,-1 0-15,21 0 0,-21-21 16,22-1-16,-1 1 0</inkml:trace>
  <inkml:trace contextRef="#ctx0" brushRef="#br0" timeOffset="17928.23">7853 8403 0,'0'0'0,"-21"0"16,-1 0-16,1 21 0,0 1 0,0-22 15,21 21-15,0 0 16,0 0 0,21-21-16,0 0 0,0 0 0,22 0 15,-22 0-15,21 0 0,1 0 16,-22-21-16,21 21 0,0-21 0,1 0 16,-22-1-16,0 1 0,21 0 15,-20 0-15,-22 0 0,0 0 16,0-1-16,-22 44 15,-20-1 1,21 0-16,-21 0 0,20 0 0,-20 22 16,0-1-16,-43 21 0,43-20 15,21-1-15,-22 0 16,1-20-16,21 20 0,0-21 0,-1 0 16,1 0-16,21 1 0,-21-22 0,21-22 31,0 1-31,0 0 15,0 0-15,0-21 16,21 20-16,0 1 0,1 0 0,-22 0 16,21 0-16,0 21 0,0 0 15,0 21 1,-21 0-16,0 0 0,0 0 16,21 1-16,-21 20 0,0-21 0,22 0 15,-22 0-15,21 1 0,0-1 16,0-21-16,0 21 0,0-21 0,1 0 15,20 0-15,-21 0 0,0 0 16,22 0-16,-22 0 0,0-21 16,21 0-16,-21 21 0,1-43 15,20 22-15,-21 0 0,21 0 16,-20 0-16</inkml:trace>
  <inkml:trace contextRef="#ctx0" brushRef="#br0" timeOffset="18560.24">8509 8446 0,'0'0'0,"0"-22"0,-21 22 15,21 22-15,-21-1 16,-1-21-16,1 42 0,0-21 16,0 0-16,21 1 0,-21 20 0,21-21 15,-21 0-15,21 22 0,0-22 16,0 0-16,0 0 0,0 0 16,0 0-16,0 1 0,0-1 0,0 0 15,21-21 1,0 0-1,-21-21-15,0 0 0,0-1 0,0 1 16,21 0-16,-21-21 0,0 21 16,0-1-16,0-20 0,0 21 0,0 0 15,21-22-15,-21 22 0,0 0 0,0 0 16,21 0-16,1 0 16,-1-1-16,0 22 0,21-21 15,-21 21-15,22 0 0,-22 0 0,0 0 16,0 21-16,0-21 0,22 22 15,-43-1-15,21 0 0,0 21 0,-21-21 16,21 1-16,-21 20 0,0 21 16,0-41-16,0-1 0,0 21 15,0-21-15,0 0 0,-21 1 0,0-1 16,21 0 0,-21-21-16,21-21 15,0 0-15,0-1 16,0-20-16,0 21 0,0 0 0,0-22 15,21 1-15,0 21 0,0-21 0,0-1 16,1 1-16,-1 0 0,21-1 16,22-20-16,-43 42 15,21-1-15,-21 1 0,43 21 16,-43 21-16,0 1 0,0-1 16,0 0-16,-21 21 0,0 1 0,0-22 15,0 21-15,0 0 0,0 22 16,-21-22-16,21-21 0,-21 22 15,21-22-15,0 0 0,-21 0 0,21 0 16,0 1-16,-21-22 0,21-22 31,0 1-15,21 0-16,0 21 0</inkml:trace>
  <inkml:trace contextRef="#ctx0" brushRef="#br0" timeOffset="18731.91">9461 8594 0,'0'0'16,"0"-21"-16,0-22 16,0 22-1,0 42 32,22-21-31</inkml:trace>
  <inkml:trace contextRef="#ctx0" brushRef="#br0" timeOffset="19891.9">10139 8297 0,'0'0'0,"0"-21"0,-21 0 0,-1 0 15,1 21-15,0-21 0,0 21 16,0 0-16,0 0 0,-1 0 0,1 21 15,0 0-15,0 0 0,0 0 16,0 22-16,-1-22 0,22 0 0,-21 21 16,0-20-16,0 41 15,21-21-15,-21-20 0,21 20 16,0-21-16,0 0 0,0 22 0,0-22 16,21 0-16,-21 0 0,21 0 0,0-21 15,22 21-15,-22-21 0,21 0 16,-21 0-16,22 0 0,20 0 0,-21-21 15,1 0-15,20 0 0,-20 0 16,-1 0-16,0-1 0,1-20 0,-22 21 16,21-21-16,-21 20 0,0-20 0,1 0 15,-1 21-15,-21-1 16,-21 22 0,-1 22-16,1-1 15,0 0-15,0 21 16,0-21-16,0 22 0,-1-22 0,22 21 15,-21-21-15,21 22 0,0-22 0,0 21 16,0-21-16,0 1 0,21-1 16,1 0-16,-1 21 0,0-42 15,0 0-15,0 0 0,0 0 0,22 0 16,-22-21-16,-21 0 0,21 0 16,0 0-16,0-1 0,-21-20 0,0 21 15,0-21-15,0 20 0,0-20 16,0 21-16,0 0 0,0-22 15,0 22-15,-21 21 0,0-21 0,0 21 16,0 0-16,42 0 47,0 0-47,0-21 16,0 21-16,22 0 0,-22 0 0,0 0 15,21 0-15,1 0 0,-22 0 0,21 0 16,-21 0-16,22 0 0,-22 21 15,21 0-15,-21 0 0,-21 1 16,0-1-16,0 0 0,0 0 16,0 0-16,0 22 0,0-22 15,0 0-15,0 0 0,-21 43 16,21-43-16,0 0 0,0 0 16,-21 0-16,21-42 31,0 0-16,0-21-15,0 20 16,0 1-16,0 0 0,0-21 0,21 21 16,0-22-16,1 22 0,-1 0 0,0-21 15,0 20-15,0 1 0,43 0 16,-43 0-16,21 21 16,-21 0-16,1 0 0,20 0 0,-21 0 15,0 0-15,0 0 0,1 21 16,-1 0-16,-21 0 0,21 1 0,-21-1 15,0 21-15,0-21 0,0 0 0,0 22 16,0-22-16,0 21 0,0-21 16,0 1-16,0-1 0,0 0 0,-21 0 15,21 0-15,-21-21 0,21-21 32,0 0-32,21 0 15,0-22-15,0 22 0,0 0 16,0-21-16,1-1 0,-1 1 15,21 0-15,0 21 0,-20-22 0,41-41 16,-21 62-16,-20 1 0,20 0 16,-21 21-16,0 0 0,0 0 15,-21 21-15,0 0 0,0 1 0,0-1 16,0 0-16,0 21 0,0-21 0,0 64 16,0-64-16,0 22 15,-21-1-15,0-21 0,21 21 0,-21-20 16,0 41-16,0-42 0,-1 0 15,1 1-15,0-22 0,0 21 16,-21-21-16,20 21 0,-20-21 0</inkml:trace>
  <inkml:trace contextRef="#ctx0" brushRef="#br0" timeOffset="21848">3852 10012 0,'0'-21'15,"0"0"-15,0-1 0,0 1 16,0 0 0,0 0-16,0 0 0,0 0 0,0-1 15,-21 22-15,0 0 0,0-21 0,0 21 16,-22 0-16,22 21 0,-21 1 15,-1-1-15,1 0 0,0 21 0,-1 1 16,1-1-16,0 0 0,-1 22 16,1-22-16,0 22 0,21-1 0,-1 1 15,1-1-15,0 1 0,21-22 16,0 21-16,0 1 16,0-22-16,21 1 0,0-22 0,22-21 15,-22 21-15,42-21 16,-20 0-16,-1 0 0,0 0 0,1-21 15,-1 0-15,0-1 0,1 1 16,-1-21-16,0 0 0,1 20 0,-22-20 16,0 0-16,0-1 0,0-20 0,1 42 15,-1-22-15,0 1 0,-21 21 16,0-21-16,0 20 0,21 22 0,-21-21 16,0 42-1,0 1 1,-21-1-16,21 0 0,0 0 0,0 21 15,-21 1-15,21-1 0,-21 0 16,21 1-16,0-22 0,0 21 0,0 1 16,0-22-16,0 21 0,0-21 15,42 0-15,-21 1 16,0-22-16,0 0 0,1 0 16,-1 0-16,21 0 0,-21 0 0,0-22 15,22 1-15,-22 0 0,21-21 0,-21 21 16,1-22-16,20 1 0,-21 0 0,0-1 15,-21 22-15,0-21 0,21 21 16,-21-1-16,0 1 0,0 0 0,-21 42 31,21 0-31,0 1 0,0-1 16,-21 21-16,21-21 0,0 22 0,0-22 16,0 21-16,0-21 15,0 22-15,0-22 0,0 0 0,0 0 16,0 0-16,21 0 0,0-21 0,-21 22 15,22-22-15,-1 0 0,0 0 16,0 0-16,0 0 0,0-22 0,22 1 16,-22 0-16,0 0 0,0 0 15,0 0-15,43-64 16,-43 64-16,0-22 0,0 22 0,1 0 0,-22 0 16,21 0-16,0 21 15,-21 21-15,0 0 0,0 0 0,0 0 16,0 22-16,0-22 0,0 21 15,0-21-15,0 22 0,0-22 16,0 21-16,0-21 0,0 1 0,0-1 16,0 0-16,-21 0 15,0-21-15,-1 0 16,22-21 0,0 0-16,0 0 0,0-1 15,0-20-15,22 0 0,-1-1 0,0 1 16</inkml:trace>
  <inkml:trace contextRef="#ctx0" brushRef="#br0" timeOffset="22100.22">5122 9991 0,'0'0'0,"21"-43"0,1 22 0,-1 0 15,-21 0-15,21 21 16,-21 21-16,0 0 16,0 0-16,0 22 0,0-22 0,0 21 15,0 1-15,-21-1 0,21 0 16,-21 1-16,21-1 0,-22 0 0,22 22 15,-21-22-15,0 0 0,21 1 0,-21-1 16,21 0-16,-21 1 0,21-1 16,-21-21-16,21 0 0,0 1 0,0-1 15,21-21 1,0 0-16,0 0 0,-21-21 16,21 21-16,22-43 0,-22 22 15,0 0-15,0-21 0,0 20 16,22-20-16</inkml:trace>
  <inkml:trace contextRef="#ctx0" brushRef="#br0" timeOffset="22455.98">5397 10329 0,'0'0'16,"0"22"-1,0-1-15,0 0 0,-21 0 0,0 0 16,21 22-16,-21-22 0,0 0 16,21 21-16,0-21 0,0 22 0,-21-22 15,21 0-15,0 0 0,0 0 0,0 1 16,0-1-1,21-21-15,0 0 0,0 0 0,0 0 16,0 0-16,22 0 0,-22-21 0,21-1 16,-21 1-16,22 0 0,-22 0 15,21-21-15,-21-1 0,1 22 0,-22-21 16,0-1-16,0 1 0,0 0 16,0-1-16,-22 22 0,1-21 0,0 42 15,-42-21-15,41 21 0,-20 0 16,21 0-16,-21 21 0,20 0 15,1 0-15,0 0 0,0 22 0,0-22 16,21 21-16,-21 1 0,21-22 0,0 21 16,0-21-16,0 0 15,0 22-15,0-22 0,21 0 0,0-21 16,0 21-16,0-21 0,22 0 0,-22 0 16,0 0-16,21 0 0,1-21 15</inkml:trace>
  <inkml:trace contextRef="#ctx0" brushRef="#br0" timeOffset="23476.24">6032 10308 0,'0'0'16,"0"-21"-16,-21 21 31,0 21-31,0 22 0,0-22 16,21 0-16,-21 0 0,21 21 15,0-20-15,-22 20 0,22 0 16,0-21-16,-21 1 0,21 20 0,0-21 15,0 0-15,0 0 0,0 1 0,0-1 16,0 0 0,0-42-1,0 0-15,0-1 16,0-20-16,21 21 0,-21-21 16,22 20-16,-22-20 0,21 0 0,0 21 15,-21-22-15,21 22 0,0 0 16,-21 0-16,21 0 0,1 21 0,-1 0 15,0 0-15,0 0 16,0 0-16,-21 21 0,21 0 16,-21 0-16,0 21 0,0-20 15,0-1-15,0 0 0,0 21 0,0-21 16,0 1-16,22-1 0,-22 0 16,0 0-16,0 0 0,0 0 0,21-21 15,0 0 1,0-21-1,-21 0-15,21 0 0,0 0 16,-21-22-16,22 22 0,-1-21 0,-21 0 16,21 20-16,0-20 0,0 0 15,-21 21-15,21-1 0,-21 1 16,22 21-16,-22-21 0,0 42 31,0 0-31,0 1 0,0-1 16,0 0-16,0 21 0,0-21 0,0 1 15,0 20-15,0-21 0,0 0 16,0 0-16,0 1 0,0-1 0,0 0 16,0 0-16,21 0 0,0-21 15,0 21-15,0-21 0,22 0 16,-22 0-16,0 0 0,21 0 0,-21-21 16,1 21-16,20-21 0,-21 0 15,21 0-15,-20 0 0,-1-1 0,0-20 16,0 21-16,0-21 0,-21 20 15,0-20-15,0 21 0,0 0 0,0 0 16,0-1-16,0 1 0,-21 21 16,0 0-16,0 0 15,21 21-15,-21 1 0,21-1 0,-22 21 16,22-21-16,0 22 0,0-22 16,0 21-16,0-21 0,0 22 15,0-22-15,0 0 0,22 21 16,-1-21-16,0-21 0,0 0 15,0 0-15,22 0 0,-22 0 16,0 0-16,0 0 0,21-21 0,-20 0 16,-1 0-16,0 0 0,0 0 0,0-22 15,0 22-15,1-21 0,-1-1 16,-21 22-16,21-21 0,0 21 0,-21 0 16,0-1-16,0 1 0,21 21 15,-21 21-15,0 1 16,0-1-16,0 21 0,0-21 0,0 0 15,0 22-15,0-22 0,0 0 16,0 0-16,0 22 0,0-22 0,0 0 16,21 0-16,1-21 15,-1 21-15,0-21 0,0 0 16,0 0-16,0 0 0,1 0 16,-1-21-16,0 21 0,0-21 0,0 0 15,-21 0-15,21-1 0,1-20 0,-22 21 16,21 0-16</inkml:trace>
  <inkml:trace contextRef="#ctx0" brushRef="#br0" timeOffset="23815.27">5101 10033 0,'0'0'0,"21"0"16,0 0-16,22 0 0,-22 0 16,42 0-16,-20 0 0,20 0 15,1 0-15,-1 0 0,22-21 16,-22 21-16,22 0 0,-21-21 0,20 21 15,-41 0-15,20 0 0,-21-21 16,1 21-16,-22 0 0,0 0 0,-42 0 31,0 0-15,0 0-16,-1 21 0,1-21 0,0 21 16</inkml:trace>
  <inkml:trace contextRef="#ctx0" brushRef="#br0" timeOffset="24763.23">3365 11282 0,'0'0'0,"-21"0"0,0 0 0,0 0 16,0 0-16,21-21 0,-21 21 0,-1 0 16,1 0-16,0 0 31,0-21-15,0 21-1,21-22 79,21 22-94,0 0 16,0 0-16,0-21 0,1 21 15,-1 0-15,0 0 0,21 0 0,-21 0 16,1 0-16,20 0 0,0 0 15,1 0-15,-1 0 0,0 0 0,22 0 16,-1 0-16,1-21 0,-1 21 16,22 0-16,0-21 0,-1 21 0,1-21 15,21 21-15,21 0 0,0 0 16,0-21-16,0 21 0,0 0 0,21 0 16,0 0-16,0 0 0,22 0 0,-22 0 15,0 0-15,0 0 0,0 0 16,-21 0-16,0 0 0,21 0 15,106 0-15,-148 0 0,0 0 16,0 0-16,-21 0 0,-1 0 16,-20 0-16,42 0 0,-64 0 15,-21 0-15,21 0 0,-20 0 0,-22-22 16,0 1 0,-22 21-1,1 0-15,0 0 16,0 0-16,-21 0 0,-1 0 15,1 0-15,-22 0 0,1 0 16,-1 0-16,-20 0 0,-1 0 0</inkml:trace>
  <inkml:trace contextRef="#ctx0" brushRef="#br0" timeOffset="25388.24">3344 11409 0,'0'0'0,"-42"0"0,0 21 0,-1-21 16,22 0-16,0 0 0,-21 0 15,20 0 1,44 0 31,-1 0-47,0 0 16,21 0-16,-21 0 15,22-21-15,-1 21 0,22 0 0,-1 0 16,1 0-16,20 0 0,1-21 15,0 21-15,20-21 0,1 21 0,0-22 16,42 22-16,0-21 0,1 21 0,20 0 16,0-21-16,1 21 0,20 0 15,-21 0-15,22-21 0,-22 21 0,1 0 16,-1 0-16,-21 0 0,0 0 16,-21 0-16,0 0 0,-21 0 0,0-21 15,-21 21-15,-22 0 0,1 0 0,-1 0 16,-42-21-16,22 21 0,-22 0 15,0-22-15,-21 1 16,0 0 15,21 21 16,0 0-47,-21-21 31,-21 21-15,21-21-16</inkml:trace>
  <inkml:trace contextRef="#ctx0" brushRef="#br0" timeOffset="26798.22">7832 10710 0,'0'0'0,"-22"0"0,1 0 16,0 0-16,0 0 16,21-21 15,0 0-31,0 0 16,0 0-16,21 0 15,0-1-15,0 1 0,-21-21 0,22 21 16,-1 0-16,0-22 0,21 22 15,-21-21-15,22 21 0,-1-22 0,0 22 16,1-21-16,20-1 0,1 22 0,-1-21 16,22 21-16,0-22 0,-1 1 15,22 21-15,21-21 0,-21 20 0,21-20 16,21 21-16,-21 0 0,42 0 16,170-43-16,-170 64 0,22-21 15,-1 0-15,22 21 0,0 0 16,-1 0-16,-20 0 0,21 21 0,-1 0 15,-20-21-15,-1 21 0,1 22 16,-22-22-16,0 0 0,1 21 0,-1-21 16,-21 22-16,-21-22 0,0 21 0,-21-21 15,0 22-15,-21-22 0,-1 0 16,-20 0-16,-22 22 0,22-22 16,-43 0-16,21 0 0,-21 0 0,0 0 0,-21 1 15,-21-22 16,0 0-15,0 0-16,0 0 0,21-22 16,0 1-16,0 0 15,0 0-15,0 0 0</inkml:trace>
  <inkml:trace contextRef="#ctx0" brushRef="#br0" timeOffset="27331.22">13864 9821 0,'0'0'0,"-21"-21"0,0 21 16,0 0-1,21 21 1,0 1-1,0-1-15,0 0 0,0 0 16,0 21-16,0-20 0,0-1 0,0 21 16,21-21-16,0 0 0,21 1 0,-21 20 15,1-21-15,20 0 0,0 0 16,-21 1-16,22-1 0,-1 0 0,22 0 16,-22 0-16,0-21 0,1 21 15,-22-21-15,21 0 0,0 0 16,-20 0-16,-1 0 0,0 0 0,0 0 15,0 0-15,-42 0 32,-21 0-32,21 0 0,-1 0 0,-20 22 15,21-22-15,-21 21 0,-1 0 0,1 0 16,0 0-16,-22 0 0,22 1 16,-1-1-16,1 0 0,0 21 15,-1-21-15,1 22 0,0-22 0,-1 0 16,22 0-16,-21 0 0,21 1 15,0-1-15,-1 0 0,1 0 0,0-21 16,21 21-16,-21-21 0,21 21 16,-21-21-16,21 22 0,-21-22 15</inkml:trace>
  <inkml:trace contextRef="#ctx0" brushRef="#br0" timeOffset="29037.07">15282 9970 0,'0'0'0,"21"-22"0,-21 1 16,0 0-16,22 21 16,-1 21 15,-21 0-31,0 1 0,0 20 0,21 0 16,0 1-16,0-1 0,-21 21 15,0 1-15,0 21 0,21-1 0,-21 1 16,0 0-16,0-1 0,0 22 0,0-21 15,0 21-15,0 21 0,0-22 16,0 1-16,-21 0 0,0 21 16,0-21-16,0 21 0,21-21 0,-21 21 15,-1-21-15,1-1 0,21 1 16,-21 0-16,21 0 0,-21 0 0,0-22 16,21 1-16,-21 0 0,21-1 0,0 1 15,-22-21-15,22-22 0,-21 21 0,21-20 16,0-1-16,0-21 0,0 22 15,0-22-15,0-42 16,0-1-16,0 1 0,21-21 16,22-22-16,-22 1 0,0-1 15</inkml:trace>
  <inkml:trace contextRef="#ctx0" brushRef="#br0" timeOffset="29992.61">15515 9779 0,'0'0'15,"-21"-21"-15,0 0 0,21 0 0,-21-1 16,21 1-16,0 0 15,21 21 1,0 0-16,0 0 0,21 0 16,1 0-16,-1 0 0,22 0 15,-22 0-15,43 0 0,-1 0 0,1 0 16,42 0-16,0 0 0,0 0 16,0 21-16,21-21 0,0 0 0,22 0 15,-1 0-15,0 0 0,1 0 16,-1 0-16,21 0 0,-20 0 0,20 0 15,149 0-15,-191 0 16,0 0-16,-21 21 0,0-21 0,0 0 16,0 22-16,-21-22 0,0 0 15,-21 0-15,-1 0 0,1 0 16,-22 0-16,1 0 0,-22 0 0,1 0 16,-1 0-16,0 0 0,-21 21 15,1-21-15,-1 0 0,-21 21 0,0 0 16,0 0-16,0 0 0,0 22 15,0-1-15,0 0 0,-21 1 16,21-22-16,-22 21 0,22 1 0,0-1 16,0 21-16,-21-20 0,21 20 15,0-20-15,0 20 0,0 1 0,0-1 16,0 22-16,0-22 0,0 1 0,0-1 16,0 1-16,0 20 15,21 1-15,-21 0 0,0-1 0,0 1 16,22 0-16,-22-22 0,21 22 0,-21 0 15,0-1-15,0 1 0,0 0 16,0-1-16,0 1 0,0 21 0,0-22 16,0 1-16,0-21 0,0 20 0,0 1 15,0 0-15,0-1 0,0 1 16,0 0-16,0-1 0,0-20 0,0 20 16,0-20-16,-21-1 0,-1 1 15,1-22-15,0 22 0,0-1 0,0-20 16,0-1-16,-22 0 0,22 1 15,0-22-15,0 21 0,-22-21 0,22 0 16,-21 1-16,0-1 0,-43 0 16,21-21-16,1 0 0,-1 0 15,1 0-15,-22 0 0,1 0 0,-107 0 16,85-21-16,0 21 0,-21-21 16,0-1-16,0 22 0,0-21 15,-21 21-15,21-21 0,-21 21 0,0 0 16,-170-21-16,170 0 0,0 21 15,-21 0-15,-1 0 0,1-21 16,0 21-16,-1 0 0,1 0 16,21 0-16,0-22 0,21 22 0,0 0 0,21 0 15,21 0-15,1 0 0,20 0 16,1-21-16,20 21 0,1 0 16,0-21-16,20 21 0,1-21 0,0 0 15,0 21-15,21-21 0,0-1 16,0 1-16,0 0 0,0 0 0,0-21 15,21-1-15</inkml:trace>
  <inkml:trace contextRef="#ctx0" brushRef="#br0" timeOffset="31162.15">16171 8319 0,'0'0'0,"0"-22"0,-21-105 31,0 106-31,-21 0 0,20 21 0,-20 0 16,21 0-16,-21 0 0,20 0 0,-20 0 15,0 21-15,-22 43 16,43-22-16,0 22 0,0-22 0,0 21 15,-1-20-15,1 20 0,0 1 16,21-1-16,0 1 0,0-1 0,-21 1 16,21-22-16,0 22 0,0-22 0,0 0 15,0 1-15,21-1 0,0-21 16,0 0-16,22 0 0,-22-21 0,21 0 16,1 0-16,20-21 0,-21 0 15,22 0-15,-22 0 0,1-22 16,20 1-16,-21-21 0,-20 20 0,20 1 15,-21 0-15,0-22 0,0 43 16,-21-21-16,0-1 0,0 22 0,0 0 16,0 0-16,0 42 31,-21 0-31,21 0 0,0 22 0,-21-1 16,21 0-16,0 1 0,0-1 15,0 0-15,0 1 0,0-1 16,0 0-16,0 1 0,0-22 0,0 21 15,21-21-15,0 0 0,1-21 16,-1 22-16,0-22 0,0 0 0,0 0 16,0 0-16,1-22 0,-1 1 0,21 0 15,-21 0-15,0-21 0,22-1 16,-22 1-16,0 0 0,-21-1 0,21 22 16,-21-21-16,21-1 0,-21 22 0,0 0 15,0 0-15,0 0 0,0 42 31,0 0-31,0 0 0,0 22 16,0-22-16,0 21 0,0-21 0,0 0 16,0 22-16,0-22 0,0 0 15,0 0-15,0 0 0,0 1 16,22-22-16,-1 0 16,0 0-16,0 0 0,0 0 0,0-22 15,1 1-15,-1 0 0,0 0 16,0 0-16,-21-22 0,21 1 0,0 0 15,1 21-15,-1-22 0,-21 22 16,0 0-16,0 0 0,21 0 0,0 21 16,0 21-16,-21 0 15,0 0-15,0 0 0,21 22 16,-21-1-16,0 0 0,22 1 0,-22-22 16,0 21-16,0 0 0,0-20 15,0-1-15,0 21 0,0-21 16,0 0-16,0 1 0,0-44 31,0 1-31,21 0 16,0 0-16,-21-21 0,21-1 0,0-20 15</inkml:trace>
  <inkml:trace contextRef="#ctx0" brushRef="#br0" timeOffset="31389.76">17505 8255 0,'21'-63'0,"-42"126"0,63-169 0,-21 64 16,-21 0-16,21 20 0,-21 1 15,0 0-15,0 42 16,0 22-16,0-22 0,0 21 16,0 22-16,0-1 0,0-21 0,-21 22 15,0-1-15,0-20 0,21 20 16,-21-20-16,0 20 0,-1-21 0,1 22 16,0-22-16,21 1 0,-21-22 0,21 21 15,-21-21-15,21 0 0,0 1 16,0-1-16,21-21 15,0 0-15,0-21 0,0-1 0,1 1 16,-1 0-16</inkml:trace>
  <inkml:trace contextRef="#ctx0" brushRef="#br0" timeOffset="31763.44">17759 8594 0,'0'0'0,"21"0"0,-21 21 15,0 0 1,0 0-16,0 0 0,0 1 15,0-1-15,0 21 0,-21-21 0,21 22 16,0-22-16,0 21 0,0-21 0,0 0 16,0 22-16,0-22 0,0 0 15,21 0-15,0 0 0,0-21 16,0 0-16,1 0 0,20 0 0,-21 0 16,0-21-16,22 0 15,-22 0-15,21 0 0,-21-22 0,0 22 16,22-63-16,-43 41 0,0 1 15,0 0-15,0 20 0,-21-20 16,-22 0-16,1 21 0,21 21 16,0 0-16,-22 0 0,22 0 15,0 0-15,-43 42 0,43-21 16,0 0-16,0 0 0,0 22 0,21-1 16,-21-21-16,21 22 0,0-22 15,0 21-15,0-21 0,0 0 0,21 1 16,0-1-16,0-21 0,0 0 15,0 0-15,22 0 0,-22 0 16,21 0-16,1 0 0,-22-21 0</inkml:trace>
  <inkml:trace contextRef="#ctx0" brushRef="#br0" timeOffset="32555.78">18478 8657 0,'22'-21'0,"-44"42"0,65-42 0,-43 42 31,0 0-31,-21 22 15,21-22-15,-22 0 0,1 21 16,21-20-16,0 20 0,-21-21 0,21 0 16,0 0-16,-21 1 0,21-1 15,0 0-15,0 0 0,0-42 32,21-21-17,0 20-15,0 1 16,-21-21-16,22 0 0,-1 20 0,0-20 15,-21 21-15,21-21 0,0 20 0,0 22 16,-21-21-16,22 21 16,-22 21-16,21 1 15,-21-1-15,0 0 0,0 0 16,0 21-16,0-20 0,0 20 0,0-21 16,21 0-16,-21 22 0,21-22 15,0 0-15,-21 0 0,21 0 0,1 0 16,-1-21-16,0 22 0,0-22 15,0 0-15,0 0 0,1 0 16,-1-22-16,0 22 0,0-21 16,0 0-16,0-21 0,1 21 0,-1-22 15,-21 22-15,21-21 0,-21-1 0,21 22 16,-21-21-16,0 21 0,0 0 16,0-1-16,0 44 15,0 20 1,0-21-1,0 0-15,0 0 0,0 22 0,0-22 16,0 0-16,0 0 0,0 0 0,0 1 16,0-1-16,0 0 0,0 0 15,21-21-15,0 0 16,1 0-16,-1 0 0,0 0 16,0-21-16,21 21 0,-20-21 0,-1 0 15,0-1-15,0 1 0,0-21 0,0 21 16,1 0-16,-1-22 0,-21 22 15,0-21-15,21 21 0,-21-1 0,0 1 16,0 42 15,-21 1-31,21 20 0,0-21 16,-21 21-16,21 1 0,0-22 0,0 21 16,0-21-16,0 22 0,0-22 15,0 0-15,0 0 0,0 0 0,21 1 16,0-22-16,0 0 0,0 0 0,0 0 15,1 0-15,20 0 0,-21 0 16,21-22-16,-20 22 0,20-21 0,-21-21 16,21 21-16,-20 0 0,-1-22 0,0 22 15,0-21-15,-21 21 0,0-1 16,0 1-16</inkml:trace>
  <inkml:trace contextRef="#ctx0" brushRef="#br0" timeOffset="32831.94">17378 8403 0,'0'0'0,"-21"0"0,-1 0 0,44 0 16,-1 0-1,21-21-15,0 21 0,22 0 0,-1-21 16,-20 0-16,41 21 0,-20 0 16,-1-21-16,1 21 0,-1 0 0,43 0 15,-63 0-15,-1 0 16,0 0-16,-21 0 0,-21 21 31</inkml:trace>
  <inkml:trace contextRef="#ctx0" brushRef="#br0" timeOffset="33932.24">17187 9525 0,'0'0'16,"21"-21"-16,1 0 0,-1 21 0,-21-21 0,21-1 16,0 1-16,0 0 0,0 21 15,1-21-15,-22 0 0,21 0 16,-21-1-16,0 1 0,0 0 15,-21 21-15,-1 0 16,1 0-16,-21 0 0,0 0 0,-1 21 16,22-21-16,-21 21 0,-1 1 15,22-1-15,0 0 0,0 0 0,21 0 16,0 0-16,0 1 0,0-1 16,0 0-16,21 21 0,0-21 0,22 1 15,-22 20-15,21-21 0,0 0 0,-20 22 16,20-22-16,-21 0 0,0 0 15,-21 0-15,0 0 0,0 1 16,-42-22-16,21 0 16,-22 0-16,22 0 0,-21 0 0,0 0 15,20 0-15,-20-22 0,21 1 16,-21 0-16,20 0 0,1 0 16,0 0-16,0-1 0,21 1 0,-21 21 15,21 21 1,0 1-1,21-1-15,0 0 0,0 0 0,0 0 16,-21 0-16,22 1 0,-1-1 16,0-21-16,0 21 0,0-21 0,0 0 15,1 0-15,20 0 0,-21 0 0,0 0 16,22 0-16,-22 0 0,21 0 16,-21-21-16,22 0 0,-22-1 15,0 1-15,0 0 0,0-21 16,0 21-16,1-1 0,-1 1 0,-21-21 15,0 21-15,21 0 0,-21-1 0,21 22 16,-21-21-16,0 42 16,0 1-1,0-1-15,0 0 16,0 0-16,0 0 0,21 0 0,-21 1 16,0-1-16,21 0 0,-21 0 15,22-21-15,-1 0 16,0 0-1,0 0-15,0-21 0,-21 0 16,0 0-16,21-1 0,-21 1 16,22 0-16,-22 0 0,21 0 0,-21 0 15,0-1-15,0 1 0,21 21 16,0 21 0,-21 1-1,0-1-15,0 0 0,0 0 16,0 21-16,0-20 0,0-1 0,0 0 15,0 0-15,0 0 16,0 0-16,21-21 16,0 22-16,1-22 0,-1 0 15,0 0-15,0 0 16,0-22-16,0 22 0</inkml:trace>
  <inkml:trace contextRef="#ctx0" brushRef="#br0" timeOffset="34447.78">18711 9419 0,'0'0'16,"21"-21"-16,-21 0 0,-21 42 31,0 0-31,21 0 16,-21 1-16,0 20 0,21 0 15,0 1-15,-21-1 0,-1 0 16,22 1-16,-21-1 0,21 0 0,0 1 15,-21-22-15,21 21 0,0-21 0,0 0 16,0 1-16,0-1 0,0 0 16,0 0-16,21-21 15,0 0-15,1 0 0,-22-21 16,21 0-16,-21 0 0,0-1 16,0 1-16,0-21 0,0 21 15,0-22-15,0 1 0,0-21 0,0 20 16,0 1-16,-21 0 0,21-1 15,0 1-15,0 0 0,0 20 0,0 1 16,0-21-16,0 21 0,0 0 16,21 21-16,0-22 0,0 1 0,0 21 15,0 0-15,22 0 0,-22 0 0,21 0 16,-21 0-16,22 0 0,-22 21 16,0-21-16,0 22 0,-21-1 0,0 0 15,0 0-15,0 0 0,0 0 16,0 1-16,-21-1 0,0 0 0,0 0 15,0 0-15,-1 0 0,-20-21 0,21 22 16,0-1-16,0-21 0,-1 0 16,1 0-16,0 21 0,21 0 15,21-21 1,0 21 0,1-21-16,-1 0 0</inkml:trace>
  <inkml:trace contextRef="#ctx0" brushRef="#br0" timeOffset="35258.22">19198 9716 0,'0'0'16,"42"-22"-16,1 1 0,-1 21 0,-21-21 0,0 0 16,1-21-16,-1 20 0,-21 1 15,0 0-15,0 0 16,-21 21-16,-1 0 0,1 0 16,-21 0-16,0 0 0,-1 0 0,22 21 15,-21 0-15,-1 0 0,1 1 16,21-1-16,-21 0 0,20 0 15,1 21-15,21-20 0,0-1 0,0 0 16,0 0-16,0 0 0,0 0 16,21-21-1,1 0-15,-1 0 0,0 0 0,21-21 16,-21 0-16,22 21 0,-1-21 0,-21 0 16,22 0-16,-1-1 0,-21 1 15,0 0-15,0 21 0,1-21 16,-22 0-1,0 42 1,-22-21-16,22 21 16,-21 0-16,21 0 0,0 1 15,-21-1-15,21 0 0,0 0 0,0 0 16,0 0-16,0 1 0,0-1 0,21 0 16,0-21-16,1 21 0,-1-21 15,21 0-15,0 21 0,1-21 0,20 0 16,-20 0-16,20 0 0,1 0 0,-22-21 15,21 0-15,-20 0 0,-1 0 16,0-1-16,1-20 0,-22 21 16,0-21-16,0-1 0,-21 22 15,0-21-15,0 21 0,0-1 0,0 1 16,-21 21-16,0 0 0,0 0 0,0 0 16,-22 21-16,22 1 0,-21-1 15,-1 0-15,22 0 0,-42 43 16,42-43-16,-1 0 0,22 0 15,0 0-15,0 0 0,0 1 16,22-22-16,-1 21 16,0-21-16,0 0 0,0 0 15,0 0-15,1 0 0,20 0 0,-21 0 16,0 0-16,0 21 0,-21 0 16,22 0-16,-22 0 15,0 1-15,0 20 0,0-21 0,0 21 16,0 43-16,0-43 0,0 1 15,-22 20-15,1-20 0,0 20 16,0-21-16,0 1 0,0-1 0,-1 0 16,1 1-16,-21-22 0,21 21 0,0-21 15,-22 1-15,22-1 0,0-21 16,-21 0-16,20 0 0,1 0 0,0 0 16,0 0-16,0-21 0,21-1 15,0-20-15,0 21 0,0 0 16,21-22-16,0 22 0,21-21 15,1 21-15,-1-22 0,0 1 0,1 21 16,-1-21-16</inkml:trace>
  <inkml:trace contextRef="#ctx0" brushRef="#br0" timeOffset="35635.23">20510 9843 0,'0'-22'31,"0"1"-31,22 0 16,-22 0-16,21 21 0,0-21 16,0 21-16,0-21 0,0-1 15,22 1-15,-22 0 0,0 0 0,0-21 16,0 20-16,-21 1 0,0 0 16,0 0-16,0 0 0,-21 21 15,-21 0 1,21 0-16,0 21 0,-22 0 0,22 0 15,-21 0-15,21 22 0,-22-22 0,22 21 16,0-21-16,21 22 0,0-22 16,0 0-16,0 0 0,0 0 0,0 1 15,0-1-15,0 0 16,21-21-16,0 0 16,0 0-16,1 0 0,-1 0 0,0 0 15,0 0-15,0-21 0,0 21 0,1 0 16</inkml:trace>
  <inkml:trace contextRef="#ctx0" brushRef="#br0" timeOffset="35803.22">20616 10012 0,'0'0'16,"0"21"-16,-21-21 15,0 21-15,0-21 16,0 0-16,-1 0 16,1 0-1,0-21 1</inkml:trace>
  <inkml:trace contextRef="#ctx0" brushRef="#br0" timeOffset="50719.69">7239 11705 0,'21'0'15,"0"0"1,0 0 0,-21-21-16,22 0 0,-22 0 15,0 0-15,21-1 16,-21 1-16,0 0 0,0 0 0,0 0 15,-21 0-15,-1 21 16,-20 0-16,21 0 16,0 0-16,-22 21 0,1 0 15,21 0-15,-21 0 0,-1 0 16,22 1-16,-21-1 0,21 0 0,-22 21 16,22-21-16,21 1 0,0-1 0,-21 0 15,21 21-15,0-21 0,0 1 16,21-22-16,-21 21 0,64 21 15,-43-21-15,0 0 0,21-21 16,1 22-16,-22-1 0,0 0 16,21 0-16,-21 0 0,1 0 0,-22 1 15,0-1-15,0 0 0,0 42 16,0-41-16,-22-1 0,1 0 0,-21 0 16,21 0-16,-22 0 15,1 1-15,-21-22 0,20 0 0,1 0 16,0 0-16,-22 0 0,22 0 0,-1-22 15,1 1-15,0 0 0,-1 0 16,1-21-16,21 20 0,0 1 16,21 0-16,0 0 0,-21 21 15,21-21-15,21 21 16,21 0-16,-21 0 16,22 0-16,-22 0 0,21 0 15,0 0-15,22 0 0,-22-21 16</inkml:trace>
  <inkml:trace contextRef="#ctx0" brushRef="#br0" timeOffset="51528.17">7408 12150 0,'0'0'0,"0"21"0,21-21 0,-21 21 16,22-21-16,-1 0 31,0 0-31,-21-21 0,21 0 16,0 0-16,0-22 0,1 22 0,-1-21 15,0-1-15,0 22 0,-21-21 16,0 0-16,0 20 0,0-20 0,0 21 16,0 0-16,0 0 0,-21 21 15,0 0 1,0 0-16,-1 21 0,1 0 0,0 0 16,0 0-16,0 22 0,0-1 15,-1 0-15,1 1 0,21-1 0,0 21 16,0-20-16,0-1 0,0 0 0,0 1 15,0-22-15,0 0 0,21 21 16,1-42-16,20 22 0,-21-1 0,21-21 16,-20 0-16,20 0 0,0 0 15,1-21-15,20-1 0,-21 1 0,1 0 16,20-21-16,-20 21 0,-22-22 16,21-20-16,0 20 0,-20-20 15,-1 21-15,0-22 0,0 22 0,-21-22 16,0 22-16,21 0 0,-21-1 15,21 1-15,-21 0 0,0 20 0,0 1 16,0 42 15,0 1-31,-21 20 0,0-21 0,21 21 16,-21 1-16,21-1 0,0 0 16,0 1-16,0-1 0,0 22 0,0-22 15,0 0-15,0 1 0,0-1 0,0 0 16,21-21-16,0 22 0,-21-22 15,21 0-15,1-21 0,-1 21 16,0-21-16,0 0 0,0 0 16,0-21-16,1 0 0,20 0 15,-21 0-15,0-22 0,0 1 0,1 0 16,20-1-16,-21-20 0,0 20 16,0-20-16,1 21 0,-1-1 0,-21 1 15,0 0-15,0-1 0,0 22 0,0 0 16,0 0-16,0 0 0,-21 21 15,-1 0 1,1 21-16,0 0 0,21 21 16,-21-21-16,21 22 0,-21-1 15,21 0-15,0 1 0,0-1 0,0 0 16,0 1-16,0-1 0,21-21 16,0 22-16,-21-22 0,21 0 0,0 0 15,-21 0-15,0 0 0,22-21 16,-1 0-16,0 0 0,0 0 0,0 0 15,0 0-15,1 0 0,-1-21 0,0 0 16,21 0-16,-21 0 0,1-22 16,-22 22-16,21 0 0</inkml:trace>
  <inkml:trace contextRef="#ctx0" brushRef="#br0" timeOffset="57067.96">8763 6964 0,'0'0'0,"0"-21"15,0 0 1,0-1 0,21 22 46,0 22-62,0-1 16,1-21-16,-22 21 0,21 0 15,0 0-15,0 0 0,0 1 0,0-22 16,1 21-16,-1 0 0,0 0 0,0 0 16,21 0-16,-20 1 0,-1-1 15,21-21-15,-21 21 0,0 0 0,22 0 16,-1 0-16,-21 1 0,22-22 16,-22 21-16,21 0 0,0-21 0,22 0 15,-22 21-15,22-21 0,-1 0 16,1 0-16,-1 0 0,22 0 0,0 0 15,-1-21-15,1 0 0,0 21 16,-1-21-16,1-1 0,0 1 16,-1 0-16,22 0 0,0 0 0,0 0 15,21 21-15,-21-22 0,21 1 0,-22 0 16,1 21-16,21-21 0,-21 0 16,0 0-16,21 21 0,-21-22 0,21 1 15,-21 0-15,-1 21 0,1-21 16,0 0-16,0 0 0,0-1 0,0 1 15,-1 21-15,22-21 0,-21 0 0,-21 0 16,21 21-16,-22-21 16,86 21-16,-86 0 0,-20 0 15,21 0-15,-22 0 0,1 0 16,20 0-16,-20 0 0,-1 0 0,-20 21 16,20 0-16,1-21 0,-22 21 0,0 0 15,1 0-15,-1 1 0,0-1 16,-21 0-16,43 21 0,-43 1 15,0-22-15,0 0 0,-21 0 16,22 0-16,-1 0 0,0 1 16,-21-1-16,21 0 0,-21 0 15,21-21-15,-21 21 0,21-21 32,1-21-17,-22 0 1,0 0-16,0 0 0,21-22 15,-21 22-15,21 0 0,0 0 16,-21 0-16,21-1 0,0 1 0,1 0 16,-1 0-16,0 0 0,21 0 15,1 21-15,-1-22 0,0 1 0,22 0 16,-1 21-16,1-21 0,-1 21 16,1 0-16,20-21 0,-20 21 0,-1 0 15,1 0-15,-1 0 0,22 0 0,-21 0 16,20 0-16,1 0 0,-22 0 15,22 21-15,0 0 0,-22-21 16,1 21-16,20-21 0,-20 21 16,-1 1-16,1-22 0,21 21 0,-22 0 15,22-21-15,-1 21 0,-20 0 0,21-21 16,20 21-16,-20 1 0,0-22 16,-22 21-16,22 0 0,-22-21 0,22 21 15,-21 0-15,-22 0 0,21-21 16,1 22-16,-1-1 0,1 0 0,-22-21 15,22 21-15,-1 0 0,-20-21 16,20 0-16,1 0 0,-22 0 0,21 0 16,-20 0-16,-1 0 0,0 0 15,1-21-15,-1 21 0,0-21 16,-20 0-16,20 0 0,-21-1 0,0 1 16,0 0-16,1 21 0,-1-21 15,0 0-15,0 0 16,0 21-16,0 0 31,-21-22-15,-21 1 15</inkml:trace>
  <inkml:trace contextRef="#ctx0" brushRef="#br0" timeOffset="57224.89">19219 7091 0,'-21'0'47,"0"0"-32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6T14:16:10.4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13801 677 0,'0'0'0,"21"-21"0,0 0 16,0 0-16,0 0 0,-21 0 0,0-1 16,-21 44 15,-21 20-31,21-21 0,-22 43 0,1-22 15,0 21-15,-1 1 0,-20-1 16,20 22-16,-20-21 0,21-1 0,-1-21 16,1 22-16,0-22 0,-1 1 15,22-1-15,0-21 0,0 0 16,21 0-16,0 1 0,21-22 16,21 0-1,1-22-15,-1-20 0,0 21 16,22-43-16,-1 22 0,-20-21 15,41-1-15,43-84 0,-63 84 16,-1 1-16,-20 21 0,-1-1 16,0 1-16,-21 21 0,1 21 0,-22 21 15,0 0 1,-22 21-16,-20 22 0,21-1 0,-21 1 16,-1-1-16,-20 1 0,20 21 15,1-22-15,0 1 0,-1-1 0,1 1 16,21-22-16,0 21 0,0-20 15,-1-1-15,22 0 0,0 1 16,0-22-16,22 0 0,-1-21 0,21 0 16,0 0-16,22-42 0,21-1 15,-1 1-15,43-21 0,-21-1 0,0 1 16,21-22-16,-21 0 0,-22-21 16,22 22-16,-21-1 0,0 0 0,-1 22 15,-41 21-15,-1-1 0,0 22 16,-21 0-16,1 21 0,-22 21 15,0 21-15,-22 1 0,1-1 16,0 22-16,-21-1 0,21 1 0,-22 20 16,1-20-16,21-22 15,-22 22-15,22-1 0,0-21 0,0 1 16,0-1-16,21 0 0,0 1 16,0-22-16,0 0 0,21 0 0,0 0 15,21-21-15,1 0 0,20-21 0,1 0 16,20-21-16,1 21 0,0-22 15,21-20-15,-22-1 0,1 1 0,21-1 16,-22-20-16,1 20 0,63-84 16,-84 106-16,-22-1 0,0 1 15,1 21-15,-22 21 0,-21 42 16,0-21-16,-21 43 0,-22-22 16,22 22-16,-21-1 0,0-21 15,-1 22-15,22-1 0,0-20 16,0-1-16,0 0 0,21 1 15,0-1-15,0-21 0,0 22 0,0-22 16,0 0-16,0 0 0,21-21 16,0 0-16,21 0 0,1 0 0,20-21 15,1 0-15,-1-22 0,22 22 0,-1-21 16,1-22-16,21 22 0,-21-21 16,-1-1-16,1-21 0,0 22 15,-1-1-15,-20 1 0,42-1 16,-85 43-16,0 0 0,-21 42 15,0 0-15,0 22 16,-21-1-16,-22 0 0,22 22 16,-21-1-16,0-20 0,-1 20 0,1 1 15,21-22-15,0 0 0,-1 1 0,22-1 16,0 0-16,0 1 0,0-1 16,0-21-16,22 22 0,-1-22 0,0 0 15,21-21-15,1 0 0,-1 0 16,43 0-16,-22-21 0,22 0 0,-1-22 15,22 1-15,-21 0 0,21-22 16,-22 1-16,22-1 0,-21 1 16,0-22-16,-1 21 0,1 1 15,-43-1-15,22 1 0,-1-1 16,-42 43-16,-21 0 0,0 42 16,-21 0-16,0 1 15,-21 20-15,21 0 0,-22 22 16,1-22-16,21 0 0,-22 22 0,22-22 15,0 1-15,21-1 0,0 0 16,0-21-16,0 22 0,21-22 0,0 21 16,22-21-16,-1-21 0,0 22 15,22-22-15,21 0 0,-22-22 0,22 1 16,-22 0-16,22-21 0,0-1 16,-22 1-16,1 0 0,-1-22 15,1 1-15,-22 20 0,-21 1 16,0 0-16,0 21 0,-21-1 0,-21 22 15,0 22 1,-21 20-16,-22 0 0,1 1 16,-22 20-16,0-21 0,-20 22 0,-1-1 15,21 1-15,22-22 0,-22 22 0,43-22 16,20 0-16,1-20 0,21-1 0,21 0 16,22-21-16</inkml:trace>
  <inkml:trace contextRef="#ctx0" brushRef="#br0" timeOffset="454.73">20574 847 0,'0'0'0,"-21"-43"0,21 1 0,-21 0 0,21-1 16,0 1-16,-22 0 0,1-1 15,0 1-15,21 0 0,-21 21 0,0-1 16,0 1-16,-1 21 16,1 0-16,0 21 0,0 1 0,0 20 15,-22 21-15,22 1 0,-21-1 16,0 22-16,20 21 0,-20-21 16,21 20-16,-21-20 0,20-21 0,-20 20 15,-21 43-15,41-63 16,1-22-16,-21 0 0,21 1 0,21-22 15,0 0-15,-21 0 0,21 0 16,-22-21-16,22-21 16,0 0-16,0 0 0</inkml:trace>
  <inkml:trace contextRef="#ctx0" brushRef="#br0" timeOffset="875.49">19897 826 0,'0'0'0,"0"-43"0,21-20 0,-21 20 16,21 1-16,0 0 0,0-1 15,0 1-15,1 0 0,-1 21 16,21-22-16,0 22 0,22 0 0,-1 0 16,1 0-16,21-1 0,-22 22 15,1 0-15,-1 22 0,1-1 0,-1 21 16,-42 0-16,22 22 0,-43-22 16,0 22-16,0 20 0,-43-20 0,1 21 15,-22-22-15,1 22 0,-22-22 16,1-20-16,-1 20 0,0-21 0,22-20 15,-1-1-15,22 21 0,-22-42 16,43 21-16,-42-21 16,42 0-16,21-21 15,0-21-15,0 21 0,0-1 16,21-20-16,0 21 0,0 0 16,0 21-16,0 0 0,1 0 0,-1 21 15,0 0-15,0 21 16,-21 1-16,21-1 0,0 0 0,-21 1 15,22-1-15,-1 0 0,-21-20 16,21 20-16,0 0 0,-21-21 0,21 1 16,0-1-16,1 0 0,-1 0 15,0 0-15,21-21 0,1 0 0,-1 0 16,0 0-16,22-21 0,-22 0 16,22 0-16,-22-22 0</inkml:trace>
  <inkml:trace contextRef="#ctx0" brushRef="#br0" timeOffset="1203.31">20913 1461 0,'0'0'0,"-22"0"0,44 0 63,-1-22-63,21 1 0,-21 0 15,22 0-15,-22 0 0,21-22 16,-21 22-16,0-21 0,1 21 0,-1 0 15,-21-1-15,0 1 0,-21 21 16,-1 21-16,1 1 0,-21-1 16,0 21-16,-1 0 0,-20 22 15,20-22-15,-20 22 0,21-1 0,-1-20 16,1-1-16,21 0 0,0 1 16,21-1-16,0-21 0,0 0 0,42 0 15,-21 1-15,21-22 0,1 0 16,-1 0-16,22 0 0,-1-22 0,1 1 15,-1 0-15,22-21 0,-1-1 16,1 1-16,-21-21 0,20-1 0,-20 1 16,-1-1-16</inkml:trace>
  <inkml:trace contextRef="#ctx0" brushRef="#br0" timeOffset="1431.18">21823 1185 0,'21'-21'16,"-42"42"-16,63-63 0,-63 63 16,-21 22-16,20-1 0,-20 21 15,0-20-15,-1 41 0,-20 1 16,21 0-16,-22-1 0,22 1 0,-22 21 15,22-21-15,-22 20 0,22 1 16,0 0-16,-1 21 0,1-21 0,21 0 16,-21-22-16,-1 22 0,22-21 0,-21 0 15,21-1-15,-1-20 0,1 20 16,0-41-16,21 20 0,-21-42 0,21 22 16,0-22-16,0 0 0,21-21 15,0-21-15,0-21 16,22-1-16,-22 1 0,21-22 0,-21 1 15,22-1-15,-1-20 0,0-1 16,1-21-16</inkml:trace>
  <inkml:trace contextRef="#ctx0" brushRef="#br0" timeOffset="1688.03">21844 1334 0,'21'-64'0,"-42"128"0,63-191 0,-21 84 15,1 1-15,-22 21 0,21 0 0,-21-1 16,0 1-16,21 21 15,0 0-15,0 21 0,0 1 16,1-1-16,-1 21 0,0-21 16,0 22-16,-21-1 0,0 0 0,0-21 15,0 22-15,0-1 0,0-21 16,-21 22-16,-21-22 0,20 0 0,-20 0 16,0 0-16,-22 0 0,22 1 15,0-22-15,-1 0 0,22 0 0,-21 0 16,42-22-1,0 1-15,0 0 0,42 0 16,-21-21-16</inkml:trace>
  <inkml:trace contextRef="#ctx0" brushRef="#br0" timeOffset="2038.83">22521 1101 0,'-42'21'15,"21"0"-15,-22 0 16,1 0-16,21 22 0,-21-22 16,20 21-16,-20-21 0,21 1 0,0 41 15,21-42-15,0 0 16,0 1-16,0-1 0,0 0 16,21-21-16,0 0 0,0 0 15,22 0-15,-1 0 0,0-21 0,1 0 16,20-1-16,-21-20 0,22 0 15,-22-1-15,1 1 0,-1 0 16,-21-1-16,0 1 0,-21 21 0,0-21 16,0 20-16,0 1 0,-21 21 15,-21 0-15,-1 0 0,1 0 0,0 21 16,-1 1-16,1-1 0,0 21 16,-1-21-16,22 0 0,-21 1 15,21-1-15,21 0 0,0 0 0,0 0 16,42-21-1</inkml:trace>
  <inkml:trace contextRef="#ctx0" brushRef="#br0" timeOffset="2358.64">22987 1122 0,'0'0'0,"21"0"0,0 0 0,-21-21 16,-21 21-1,0 0-15,0 0 16,-22 0-16,22 0 0,-21 21 0,21 0 15,-22 0-15,22 0 0,21 1 16,0-1-16,0 0 0,0 0 16,0 0-16,21 0 15,1-21-15,-1 22 0,0-1 0,0-21 16,21 21-16,-20-21 0,-1 21 16,-21 0-16,21-21 0,-21 21 0,21-21 15,-21 22-15,-21-22 16,0 0-16,0 21 15,-22-21-15,22 0 0,0 0 0,-21 0 16,20 0-16,-20 0 0,21-21 16,0 21-16,21-22 0,0 1 15,0 0-15,0 0 16,21 0-16,0 21 0</inkml:trace>
  <inkml:trace contextRef="#ctx0" brushRef="#br0" timeOffset="2555.53">23304 1143 0,'0'0'0,"0"-21"0,0 42 16,0 0-1,-21 0-15,21 22 16,-42-22-16,21 0 0,0 0 0,-1 22 16,22-22-16,-21 0 0,0 0 15,21 0-15,-21 0 0,21 1 16,0-44-1,21 1 1,0 0-16</inkml:trace>
  <inkml:trace contextRef="#ctx0" brushRef="#br0" timeOffset="2706.44">23580 783 0,'0'0'0,"0"-42"0,0 21 0,-22 21 15,1 0-15,0 0 0,-21 0 16,21 0-16,-22 0 0,22 21 0,-21 0 15,21-21-15,-1 21 0,1 0 16,0 1-16,21-1 0,0 0 16,21-21-16,0 0 0</inkml:trace>
  <inkml:trace contextRef="#ctx0" brushRef="#br0" timeOffset="2939.31">24257 466 0,'0'0'0,"0"21"16,-21 0 0,0 0-16,-1 22 0,-20-1 0,21 0 15,-21 1-15,-1 20 0,1-21 16,21 22-16,-22-1 0,1 1 0,-85 126 16,106-147-1,0-1-15,0 0 0,-1 1 16,1-1-16,21-21 0,0 0 0,0 1 15,0-1-15,0 0 0,0-42 16</inkml:trace>
  <inkml:trace contextRef="#ctx0" brushRef="#br0" timeOffset="3383.06">23580 1185 0,'0'0'0,"-22"-42"31,22 21-31,43 21 0,-22 0 15,21 0-15,1-21 0,20 21 16,1 0-16,-1-21 0,1 21 16,-1-22-16,1 22 0,-22-21 15,0 21-15,1 0 0,-1 0 0,-21 0 16,-21 21 0,0 1-16,-21-1 0,-21 0 0,20 21 15,-20-21-15,0 22 0,-1-22 16,1 0-16,21 21 0,0-20 0,-22-1 15,43 0-15,-21 0 0,21 0 16,0 0-16,21-21 16,1 0-16,-1 0 0,21 0 0,0 0 15,1 0-15,-1 0 16,0-21-16,22 0 0,-1 0 0,-20-21 16,20 20-16,-20 1 0,-1-21 15,-21 21-15,0 0 0,-21-1 0,0 1 16,0 0-16,-21 21 0,-21 0 15,-1 0-15,1 0 0,0 0 0,-1 0 16,22 0-16,-21 0 0,0 21 16,20 0-16,1 1 0,0-22 0,21 21 15,0 0-15,0 0 0,0 0 16,21 0-16,0-21 0,22 22 16,-22-22-16,21 0 0,1 0 15</inkml:trace>
  <inkml:trace contextRef="#ctx0" brushRef="#br0" timeOffset="4075.17">24680 1291 0,'21'-21'0,"-42"42"0,42-63 0,1 21 16,-22 0-16,0-1 0,0 1 0,0 0 15,21 0-15,-21 0 0,21 21 16,0-21-16,0-1 0,0 22 16,1 0-16,-1 0 0,21 0 0,-21 0 15,22 0-15,-22 0 0,0 0 16,21 22-16,-21-1 0,1 0 15,-22 0-15,0 0 0,0 0 0,0 22 16,0-22-16,0 0 0,0 0 16,0 0-16,-22 1 0,1-1 0,0 0 15,0 0-15,0-21 16,0 0-16,21-21 31,0 0-31,0 0 0,21-1 16,21 1-16,0-21 0,1 21 0,-1-22 15,0 1-15,1 0 0,20 21 16,-20-22-16,20 22 0,-21 21 16,1-21-16,-22 21 0,21 0 15,-21 0-15,-21 21 16,0 0-16,0 0 0,0 1 16,-21-1-16,0 0 0,0 0 0,0 0 15,0 0-15,-1 22 0,1-22 16,21 0-16,-21-21 0,21 21 0,0 0 15,0 1-15,21-22 16,0 21-16,22-21 0,-22 0 0,21 0 16,22 0-16,-22 0 0,22-21 15,-22-1-15,21 1 0,-20 0 0,-1 0 16,22-21-16,-43 20 0,21 1 16,-21 0-16,0 0 0,1 0 0,-22 0 15,-22 21 16,1 21-31,-21 0 0,0 0 16,-1 21-16,22-20 0,-21 20 0,-1 0 16,1-21-16,21 22 0,-21-1 15,20 0-15,-20 1 0,21 20 0,0 1 16,0-22-16,-1 22 16,1-1-16,0-21 0,0 1 0,-21 20 15,20-20-15,1-22 0,-21 21 16,21-21-16,-22 0 0,22 1 0,-63-22 15,41 0-15,1 0 0,-22 0 16,22-22-16,-21 1 0,-43-63 16,63 41-16</inkml:trace>
  <inkml:trace contextRef="#ctx0" brushRef="#br0" timeOffset="4454.96">27051 572 0,'0'0'0,"0"-22"0,0 44 15,0-1 1,-21 21-16,0-21 0,-1 43 0,-20-1 16,0 1-16,-1 20 0,-20-20 15,21 21-15,-22-22 0,22 1 16,-1-1-16,1 1 0,0-22 15,-1 0-15,22 1 0,0-1 0,0-21 16,0 21-16,21-20 16</inkml:trace>
  <inkml:trace contextRef="#ctx0" brushRef="#br0" timeOffset="4943.2">26606 741 0,'0'-42'0,"0"84"0,0-106 16,0 43-16,0 0 0,0 0 16,22 21-16,-1-21 0,21 21 15,-21 0-15,22-21 0,-1 21 0,0 0 16,1 0-16,-1 21 0,21-21 16,22 63-16,-64-20 0,22 20 15,-22-21-15,-21 22 0,0 21 16,0 42-16,0-64 0,-21 1 15,-1-22-15,1 0 16,-21 1-16,21-1 0,0-21 0,-1 0 16,-20 0-16,21-21 0,0 0 0,0 0 15,-1 0-15,1 0 16,21-21-16,0-21 0,0 21 16,0-22-16,21 1 0,22-21 0,20-1 15,-20 1-15,20-22 0,22 21 16,-22-20-16,22 20 0,-22 22 0,1 0 15,-1-1-15,1 22 0,-1 0 16,-20 21-16,-22 0 0,21 21 0,-42 0 16,0 22-16,0-1 0,0 21 15,0 1-15,-42-1 0,21 22 0,-22-21 16,1-1-16,0 1 0,-1-1 16,-41 22-16,41-43 0,1-21 15,21 22-15,0-22 16,0-21-16,-1 21 0,22 0 0,22-42 31,-1 0-31,21 0 0,0-1 0,22 1 16</inkml:trace>
  <inkml:trace contextRef="#ctx0" brushRef="#br0" timeOffset="5274.61">28067 1143 0,'0'0'0,"-21"0"0,0 0 16,-1 21-16,-20 0 0,0 1 15,-1-1-15,1 0 0,0 0 0,-1 21 16,22-20-16,0-1 16,-21 21-16,42-21 0,0 0 0,0 1 15,0 20-15,0-21 0,0 0 16,21-21-16,0 21 0,21-21 0,1 0 16,-1 0-16,22 0 0,-1-21 15,43-21-15,-43 0 0,1 20 16,-22-20-16,1 0 0,-1-22 15,-21 22-15,0 0 0,-21 20 0,0-20 16,0 21-16,-21 0 16,-21 21-16,-1 0 0,1 0 0,0 0 15,-22 21-15,22 0 0,-22 21 0,1-20 16,21-1-16,-1 21 0,1-21 16,21 22-16,0-22 0,21 0 15,0 0-15,21-21 0,0 21 0,21-21 16</inkml:trace>
  <inkml:trace contextRef="#ctx0" brushRef="#br0" timeOffset="6090.64">28935 1080 0,'0'0'0,"21"-22"0,-21 1 16,-21 21-1,-22 0-15,22 0 0,-21 0 0,0 0 16,-1 0-16,1 21 0,0 1 15,-1 20-15,1-21 0,0 0 0,20 22 16,-20-22-16,21 0 0,0 21 16,0-21-16,-1 1 0,22-1 0,0 0 15,0 0-15,0 0 0,0 0 16,0 1-16,22-22 0,-1 0 16,0 0-16,21 0 0,-21 0 0,22-22 15,-1 1-15,0 0 0,22 0 16,-22-21-16,22-1 0,-22-20 0,22-1 15,-1 1-15,1-22 0,-22 22 16,21-1-16,-20 1 0,-1-1 16,-21 1-16,0 20 0,-21 22 15,0-21-15,0 21 0,0-1 0,-42 22 16,21 0-16,-21 0 0,20 22 16,-20 20-16,0-21 0,-1 21 0,1 1 15,0-1-15,21 22 0,-1-1 16,-20-21-16,42 22 0,-21-22 0,21 22 15,0-22-15,0 0 0,0 1 16,0-1-16,0 0 0,0-20 0,0-1 16,21 0-16,0-21 0,0 0 15,1 0-15,-1 0 16,21 0-16,0-21 0,-20 0 16,20-22-16,21 1 0,-20 21 0,-1-43 15,0 22-15,-20 21 0,20-22 16,-21 22-16,0 0 0,-21 0 0,0 42 31,0 0-31,0 0 0,-21 1 16,0-1-16,21 0 0,0 21 0,-21-21 15,21 1-15,-21-1 0,21 0 16,0 0-16,0 0 0,0 0 0,0 1 16,21-22-1,0 0-15,0 0 16,0 0-16,0-22 0,22 22 15,-22-21-15,21-21 0,1 21 0,-22-22 16,21 1-16,0 21 0,-20 0 16,-1 0-16,0-1 0,-21 1 0,0 42 31,-21 1-31,0-1 0,-1 0 16,22 0-16,-21 0 0,0 0 15,21 1-15,-21-1 0,21 0 0,0 0 16,0 0-16,0 0 0,0 1 15,42-22-15,-21 0 16,1 0-16,-1 0 0,21 0 0,-21 0 16,22-22-16,-1 1 0,0 0 15,1-21-15,20-1 0</inkml:trace>
  <inkml:trace contextRef="#ctx0" brushRef="#br0" timeOffset="6323.6">30374 635 0,'21'-42'0,"-42"84"0,63-105 0,-20 41 16,-22 1-16,21 0 0,-42 21 31,-1 21-31,1 22 0,0-22 16,0 21-16,-21-21 0,20 43 15,-20-22-15,21 22 0,-21-22 16,20 21-16,-20 1 0,21-22 16,0 22-16,0-22 0,-1 0 0,1 1 15,0-1-15,21-21 0,0 22 0,0-22 16,0 0-16,0 0 15,21-21-15,0 0 16,1 0-16,20-21 0,0 0 16,-21 0-16</inkml:trace>
  <inkml:trace contextRef="#ctx0" brushRef="#br0" timeOffset="6642.67">30395 1228 0,'0'21'31,"21"-21"-31,1 0 16,-1 0-16,0 0 0,0 0 16,21 0-16,-20 0 0,20-21 15,-21 0-15,21-1 0,-20-20 0,-1 21 16,0 0-16,-21-22 0,0 22 16,0 0-16,0 0 0,-21 21 15,0 0-15,-1 0 0,-20 0 0,0 21 16,-1 0-16,1 0 0,0 1 15,-1 20-15,1-21 0,0 21 16,21-20-16,-1 20 0,1-21 0,21 21 16,0-20-16,0-1 0,0 0 15,0 0-15,21 0 0,1-21 0,-1 21 16,0-21-16,21 0 0,-21 0 16,64 0-16,-43 0 0,1 0 15,-1 0-15,0 0 0</inkml:trace>
  <inkml:trace contextRef="#ctx0" brushRef="#br0" timeOffset="7127.55">30967 1545 0,'0'0'0,"-21"21"0,-1 1 0,-20-22 15,21 0-15,0 0 0,0 21 16,-1-21-16,-20 0 0,21 0 0,-21 0 15,-1 0-15,-20 0 0,-43 21 16,21-21-16,1 0 0,-1 0 16,0 21-16,-21-21 0,1 21 15,-22-21-15,0 21 0,0-21 0,-22 0 16,-20 22-16,21-1 0,-21-21 16,-22 21-16,1 0 0,-1 0 15,1 0-15,-22 1 0,0-1 16,1 0-16,-255 21 0,254 1 15,1-22-15,-22 0 0,21 21 16,22-21-16,-213 43 0,213-43 16,-1 0-16,1 0 0,-22 1 15,22-1-15,-1 0 0,-20-21 16,20 21-16,-21-21 0,1 0 0,-1 0 16,0 0-16,1 21 0,20-21 15,22 0-15,0 0 0,20 0 0,1 0 16,42-21-16,-21 21 0,22-21 0,20 21 15,0-21-15,22 21 0,-1 0 16,1 0-16,20 0 0,1 0 0,0 0 16,21 0-16,-1 0 0,1 0 15,0 0-15,42 0 32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6T14:12:34.0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2646 2307 0,'0'0'0,"0"-21"0,0 0 0,0 0 15,-21 0-15,21-1 0,0 1 16,0 0-16,0 0 15,-22 21 1,22 21 15,0 0-31,0 0 0,0 22 16,0-22-16,0 21 0,0 22 0,0-22 16,0 22-16,0-1 0,0 1 15,0-1-15,0-21 0,-21 22 0,21-1 16,-21-20-16,21 20 0,0-20 15,0-1-15,-21 0 0,21 1 0,0-22 16,-21 21-16,21-21 0,0 0 16,0 1-16,0-1 15,-21-21 1,-1-21-16,22-1 16,-21 1-16,21 0 0,0 0 15,0 0-15,0-22 0,0 22 16,21 0-16,1-21 15,-1 21-15,21-22 0,22-20 0,-22 42 16,-21-22-16,21 22 16,1 0-16,-1 0 0,0 0 0,-20 21 15,20 0-15,-21 0 0,21 0 0,-20 0 16,20 21-16,-21 0 0,0 0 16,0 0-16,1 0 0,-22 22 15,0-22-15,0 21 0,0-21 0,-22 22 16,1-1-16,-21 0 0,0-20 15,-1 20-15,1 0 0,-22-21 0,1 1 16,21-1-16,-1 0 0,-20-21 16,20 0-16,1 0 0,21 0 0,-21 0 15,20 0-15,-20-21 0,21 21 16,0 0-16,21-21 16,-21 21-16,21-22 31,21 22-31,0 0 0,0 0 15,0-21-15,22 0 0</inkml:trace>
  <inkml:trace contextRef="#ctx0" brushRef="#br0" timeOffset="588.25">3704 2858 0,'21'-22'0,"0"1"0,1 0 16,-22 0-16,0 0 0,21 0 0,-21-1 16,0 1-16,0 0 0,0 0 0,0 0 15,0 0-15,-21 21 0,-1-22 16,1 22-16,0 0 0,0 0 0,-21 0 15,-1 22-15,1-1 0,0 0 16,-1 0-16,1 21 0,0 1 16,-1-1-16,1 0 0,21 1 0,-22-1 15,22-21-15,0 22 0,21-1 0,0 0 16,0 1-16,0-22 0,0 21 16,0-21-16,0 0 0,0 1 15,21-22-15,0 0 0,1 0 16,-1 0-16,21 0 0,-21 0 0,22-22 15,-22 1-15,21 0 0,0-21 16,1 21-16,-22-22 0,21 1 0,1 0 16,-22-1-16,0 1 0,0 21 15,0-22-15,-21 1 0,0 21 0,0 0 16,21 0-16,-21-1 0,0 44 31,0-1-31,-21 0 0,21 0 16,0 0-16,-21 22 0,21-22 0,-21 21 15,21-21-15,0 22 16,-21-22-16,21 21 0,0-21 0,0 22 16,0-22-16,0 0 0,0 21 15,0-21-15,0 1 0,0-1 0,21-21 16,0 0 0,0-21-16,22-1 0,-22 1 15</inkml:trace>
  <inkml:trace contextRef="#ctx0" brushRef="#br0" timeOffset="1292.11">4445 2731 0,'0'0'0,"21"-22"0,-21 1 15,0 0-15,-21 21 16,-21 0 0,20 0-16,-20 0 0,0 21 15,21-21-15,-22 21 0,1 1 0,21-1 16,-22 0-16,22 0 0,0 0 15,21 0-15,0 1 0,0-1 0,0 0 16,0 0-16,21 0 16,0 0-16,1 1 0,20-22 0,-21 21 15,0 0-15,22 0 0,-22-21 16,0 21-16,0 0 0,0 1 0,0-22 16,-21 21-16,0 0 0,0 0 15,0 0-15,-21-21 16,0 21-16,-21-21 0,21 0 15,-1 0-15,1 0 0,-21-21 16,21 0-16,0 21 0,-22-21 0,22 0 16,0 0-16,0-1 0,0 22 15,21-21-15,-22 0 0,22 42 32,0 0-32,0 1 15,22-1-15,-22 0 0,21 0 16,0 0-16,-21 0 0,21 1 0,0-1 15,0 0-15,1 0 16,-1-21-16,0 0 0,42 0 16,-20 0-16,-1 0 0,0 0 0,1-21 15,20 0-15,1 0 0,-22-1 16,22-20-16,-1 21 0,-21-21 0,1 20 16,-1-20-16,0 0 0,-20 21 0,20-22 15,-21 22-15,-21 0 0,0 0 16,0 0-16,0-1 0,-21 22 31,0 0-31,0 0 0,-1 0 0,1 22 16,0-1-16,0 0 0,0 0 15,21 21-15,0-20 0,-21-1 16,21 0-16,0 21 0,0-21 0,0 1 16,0-1-16,0 0 0,0 0 15,0 0-15,0 0 0,21 1 16,0-22-16,0 0 0,0 0 15,0 0-15,1 0 0,-1 0 0,21-22 16,-21 22-16,22-21 0,-22 0 0,21 0 16,0 0-16,1 0 0,-1-1 15</inkml:trace>
  <inkml:trace contextRef="#ctx0" brushRef="#br0" timeOffset="1673.4">5567 2667 0,'21'-21'0,"-42"42"0,63-84 16,-42 41-16,21 1 0,-21 0 15,0 0-15,0 42 32,-21 0-32,0 0 0,0 22 15,0-22-15,21 21 0,-22 1 16,1-1-16,0-21 0,21 21 0,-21 1 16,21-1-16,-21-21 0,21 22 15,0-1-15,0 0 0,0-21 16,0 1-16,0-1 0,0 0 0,21-21 15,0 0-15,0 0 16,0 0-16,22 0 0,-1 0 0,0 0 16,1-21-16,-1 0 0,22-1 15,-22-20-15,0 21 0,22-21 0,-22-1 16,0 1-16,-20 0 0,41-64 16,-42 63-16,0 1 0,-21 0 15,22 21-15,-22-1 0,0 1 0,0 0 16,-22 21-1,1 21-15,21 0 16,0 1-16,0-1 16,-21-21-16,21 21 0,0 0 15</inkml:trace>
  <inkml:trace contextRef="#ctx0" brushRef="#br0" timeOffset="2306.15">6583 2455 0,'0'0'0,"0"-21"16,-21 42 15,-1 1-31,22 20 16,-21-21-16,21 21 0,-21-20 0,0 20 16,0 0-16,21-21 0,-21 22 15,-1-1-15,22 0 0,0-20 16,-21 20-16,0-21 0,21 0 0,0 0 15,0 1-15,-21-1 0,21 0 16,0 0-16,0 0 16,0-42-1,0 0 1,21 0-16,-21-22 0,0 22 0,0-21 16,21 0-16,-21-1 0,21 1 15,1 0-15,-22-22 0,21 22 0,0-1 16,0 1-16,0 21 0,0-21 15,1 20-15,-1-20 0,21 21 16,-21 0-16,0 21 0,22-21 0,-22 21 16,21 0-16,1 0 0,-22 0 15,0 21-15,0 0 0,0 0 0,0 0 16,-21 0-16,0 1 0,0 20 16,0-21-16,0 0 0,-42 22 15,0-22-15,-1 0 0,22 0 16,-21 0-16,0-21 0,-1 0 0,1 21 15,21-21-15,-22 0 0,22 0 0,0 0 16,21 22 15,0-1-31,0 0 16,21 0-16,0 0 0,-21 0 16,22 1-16,-1-1 0,0 0 15,-21 0-15,0 0 0,21 0 0,0-21 16,-21 22-16,0-1 0,21 0 0,1 0 15,-1-21-15,0 0 16,0 0-16,0 0 0,0 0 16,1 0-16,-1 0 0,21-21 15,-21 21-15,22-21 0,-22 0 16</inkml:trace>
  <inkml:trace contextRef="#ctx0" brushRef="#br0" timeOffset="2740.35">7556 2392 0,'0'0'16,"0"-21"-16,0 0 0,0-1 0,0 44 31,0 20-31,-21-21 16,0 21-16,21 1 0,-21-1 16,0 0-16,0 1 0,-1 20 0,1-20 15,0-1-15,0 0 0,0 1 16,0-1-16,-1-21 0,-20 21 0,21-20 15,0-1-15,21 0 0,0 0 16,0-42 0,0 0-1,21 0-15,-21-1 0,21 1 0,0 0 16,0-21-16,-21 21 0,22-1 16,-1 1-16,0 0 0,-21 0 0,0 0 15,21 21-15,0 0 16,-21 21-16,21 0 0,-21 0 15,0 0-15,22 1 16,-22-1-16,21 0 0,-21 0 0,0 0 16,21-21-16,0 21 0,-21 1 15,21-1-15,-21 0 16,21-21-16,1 0 0,-1 0 0,-21 21 16,21-21-16,21 0 0,-21 0 15,1 0-15,-1 0 0,21-21 16,-21 0-16,22 21 0,-1-21 0</inkml:trace>
  <inkml:trace contextRef="#ctx0" brushRef="#br0" timeOffset="3006.31">8594 2286 0,'0'0'16,"0"-21"-16,21-21 0,-21 20 15,0 1-15,0 42 31,-21 1-31,21-1 0,0 0 16,-22 21-16,1 1 0,0-1 0,21 21 16,-21-20-16,21 20 0,-21 1 15,0-22-15,21 0 0,0 22 0,-22-22 16,1-21-16,21 22 0,0-22 16,-21 21-16,21-21 0,0 1 0,0-1 15,21-21 1,0-21-1,-21-1-15</inkml:trace>
  <inkml:trace contextRef="#ctx0" brushRef="#br0" timeOffset="3188.44">8191 2646 0,'0'0'16,"-21"0"-16,0 0 0,42 0 31,22 0-31,-22 0 0,21 0 15,0 0-15,1 0 0,-1 0 16,0 0-16,1 0 0,-1-21 0,-21 21 16,22 0-16,-1 0 0,-21-21 15,0 21-15,22 0 0,-43-22 16,21 22-16</inkml:trace>
  <inkml:trace contextRef="#ctx0" brushRef="#br0" timeOffset="4740.91">9546 2350 0,'0'0'0,"0"21"15,21-21 1,0 0 0,22-21-16,-22 21 0,21-22 15,1 1-15,-1 0 0,0 0 0,22-21 16,-1 20-16,-20 1 0,62-63 16,-62 41-16,-22 22 0,0-21 15,0-1-15,-21 1 0,0 21 0,0 0 16,-21 0-16,0-1 0,-21 22 15,-22 0-15,22 0 0,-22 0 0,1 22 16,-1-1-16,1 0 0,-1 21 16,1 1-16,20-1 0,1 0 0,21 1 15,-21-1-15,20 0 0,22 1 16,0-1-16,0 0 0,0 1 16,0-22-16,22 21 0,-1-21 0,0 22 15,0-22-15,21-21 0,1 21 16,-1-21-16,0 21 0,-20-21 0,20 0 15,0 0-15,-21 0 0,1-21 16,-22 0-16,0 0 0,0-1 16,-22 22-16,1 0 15,0 0-15,-21 0 0,21 0 0,-22 22 16,22-1-16,-21 0 0,21 0 16,-22 21-16,22-20 0,0 20 15,0 0-15,0-21 0,-1 22 0,22-1 16,-21 0-16,21-20 0,0 20 0,0-21 15,0 0-15,0 0 0,21 1 16,1-1-16,-1-21 0,0 0 0,21 0 16,1 0-16,20 0 0,-21 0 15,22 0-15,21-21 0,-22-1 0,1 1 16,63-42-16,-64 20 0,-21 22 16,1-21-16,-22 21 0,0-22 15,0 22-15,0 0 0,-21 0 16,0 42-1,-21-21-15,21 21 16,-21 0-16,0 1 0,21 20 16,-21-21-16,21 21 0,-21-20 15,21-1-15,0 0 0,-22 21 0,22-21 16,-21 1-16,21-1 16,0 0-16,21-21 15,1 0 1,-1 0-16,0-21 0,21 0 15,-21-1-15,1 1 0,-1-21 0,21 21 16,-21-22-16,0 22 0,1 0 16,-1 0-16,0 0 0,0 0 15,0 21-15,0 0 0,1 0 0,-1 0 16,-21 21 0,21-21-16,-21 21 0,0 0 0,0 0 15,0 0-15,0 1 0,0-1 0,21 0 16,-21 0-16,21-21 0,0 21 15,1 0-15,-1 1 0,0-22 0,0 0 16,0 21-16,22-21 0,-22 0 16,21 0-16,0 0 0,1 0 0,20-21 15,-20 21-15,20-22 0,-21 1 16,1 0-16,-1 0 0,0 0 0,-20-22 16,-1 22-16,0-21 0,0 0 15,-21 20-15,0-20 0,0 21 0,0-21 16,-21 20-16,0 1 0,0 0 15,-22 0-15,22 21 0,-21 0 0,-43 0 16,64 21-16,-21 0 16,-1 0-16,1 1 0,0 20 0,20-21 15,-20 21-15,21 1 0,0-1 0,21-21 16,0 22-16,0-22 0,0 21 16,0-21-16,0 0 0,0 1 0,21-22 15,0 21-15,0-21 0,22 0 16,-22 0-16,21 0 0,0 0 15,1-21-15,-1-1 0,0 1 0,1 0 16,-1-21-16,0-1 0,1 1 16,-22-21-16,21-1 0,-21 1 0,1-1 15,-1-21-15,0 22 0,0-22 16,0 22-16,-21-22 0,21 22 0,-21 20 16,0-20-16,0 42 0,0-22 15,0 22-15,-21 42 16,0 22-16,0-22 0,0 21 15,21 22-15,-21-1 0,-1-21 16,1 22-16,0 21 0,21-22 0,-21 64 16,21-63-16,0-1 15,0-21-15,0 1 0,0-1 16,21 22-16,0-22 0,-21-21 16,21 0-16,1-21 0,-1 0 15,-21 21-15,21-21 0,0 0 0,0 0 16,0 0-16,22-21 0,-22 0 0</inkml:trace>
  <inkml:trace contextRef="#ctx0" brushRef="#br0" timeOffset="5040.34">11980 2604 0,'0'0'16,"0"21"0,0 0-1,0 21-15,-21-21 16,21 1-16,-21 20 0,21 0 0,0 1 15,0-22-15,-21 21 0,21 0 0,-21 22 16,-1-22-16,22 22 0,-21-22 16,0 22-16,0-1 0,-21 1 0,20-1 15,1 1-15,-21-22 0,21 21 0,0-20 16,-1 20-16,-20-20 0,21-1 16,0-21-16,21 21 0,0-20 15,-21-1-15,21 0 0,0 0 0,0-42 31,21 0-31,0 0 16,-21-22-16,21 22 0,0-21 0,22-22 16,-22 22-16,0-22 0,0 1 15</inkml:trace>
  <inkml:trace contextRef="#ctx0" brushRef="#br0" timeOffset="5320.89">11959 2604 0,'0'0'16,"0"-43"-16,42-147 15,-20 169 1,-1-1-16,0 22 0,21-21 0,22 21 16,-43 0-16,21 0 15,1 0-15,-22 21 0,21 1 16,-21 20-16,0-21 0,1 21 0,-22 1 16,0-1-16,0 0 0,0 1 0,-22-1 15,1-21-15,-21 0 0,0 22 16,-1-22-16,1 0 0,0-21 0,-22 21 15,22 0-15,-1-21 0,22 0 16,-21 0-16,21 0 0,0 0 0,42 0 31,0-21-15,21 21-16,1-21 0,-1 21 16</inkml:trace>
  <inkml:trace contextRef="#ctx0" brushRef="#br0" timeOffset="5707.43">12806 2413 0,'0'0'0,"0"-21"16,0 0-16,-21 21 15,-1 0-15,1 21 16,0 0-16,0 0 0,0 0 16,0 22-16,-1-22 0,-20 21 0,21 1 15,0-22-15,21 21 0,-21 0 16,21-20-16,0 20 0,0-21 15,0 0-15,0 22 0,0-22 0,21 0 0,0 0 16,0-21-16,21 21 16,-20-21-16,-1 0 0,21 0 0,0 0 15,1 0-15,-22 0 0,21-21 16,1 0-16,-1 0 0,-21 0 0,21-22 16,-20 1-16,-1 0 0,0-43 15,-21 21-15,0 22 0,0 0 16,0 21-16,-21-1 0,0 1 0,-1 21 15,-20 0-15,21 0 0,-21 0 16,-1 21-16,1 1 0,0-1 0,20 0 16,-20 21-16,21-21 0,0 1 15,0 20-15,-1-21 0,22 0 16,0 0-16,0 1 0,0-1 0,0 0 16,22-21-16,-1 0 0,0 0 0</inkml:trace>
  <inkml:trace contextRef="#ctx0" brushRef="#br0" timeOffset="5932.41">13462 2519 0,'0'0'0,"21"-21"0,-21 0 15,0 42 1,0 0 0,0 0-16,-21 0 0,0 0 15,21 22-15,-21-22 0,-1 21 0,22-21 16,-21 1-16,21-1 0,0 0 15,0 0-15,0 0 0,0 0 16,-21-21-16,21-21 31,21 0-31,-21 0 0,21 0 0,1-22 16</inkml:trace>
  <inkml:trace contextRef="#ctx0" brushRef="#br0" timeOffset="6089.13">13568 2180 0,'0'0'0,"-21"-21"0,-64 21 31,64 0-15,0 0-16,21 21 15,0 0-15,0 1 0,0-1 16,0 0-16,21 0 0,-21 0 16,21 0-16,0 1 0,21-1 15</inkml:trace>
  <inkml:trace contextRef="#ctx0" brushRef="#br0" timeOffset="6715.06">14076 2434 0,'-85'0'16,"85"21"-16,-21 1 0,0-1 16,0 0-16,-1 21 0,1-21 0,21 22 15,-21-1-15,21-21 0,-21 22 16,21-22-16,0 21 0,0-21 0,-21 0 15,21 1-15,0-1 0,0 0 0,0-42 47,21 0-47,0-1 0,0-20 16,0 0-16,1-1 0,-1 1 0,21 0 16,-21-22-16,22 22 0,-22 21 15,21-22-15,-21 22 0,-21 0 16,21 21-16,-21 21 0,0 0 15,0 1-15,0 20 0,0 0 0,0-21 16,-21 22-16,21-1 0,0 0 16,0 1-16,0-22 0,0 21 0,0-21 15,0 1-15,21-1 0,1 0 16,-1 0-16,0 0 0,0-21 0,0 0 16,0 0-16,22 0 0,-1 0 0,-21-21 15,22 0-15,-1-21 0,0-1 16,1 1-16,-1-22 0,0 1 0,1-22 15,20 1-15,-21 20 16,-20-21-16,20 1 0,-21 20 0,0 1 16,0-1-16,-21 22 0,0 0 15,0-1-15,0 22 0,0 0 0,-21 0 16,0 21-16,0 0 0,0 21 16,-22 0-16,22 0 0,0 22 15,0-1-15,0 0 0,0 1 0,-1-1 16,1 21-16,21-20 0,0 20 15,0 1-15,0-1 0,0 1 0,0-1 16,0 1-16,0-22 0,0 0 0,21 1 16,1-22-16,-22 21 0,21-21 15,0 1-15,0-22 0,0 0 16,43 0-16,-43 0 16,0 0-16,21-22 0,1 1 0,-22-21 15</inkml:trace>
  <inkml:trace contextRef="#ctx0" brushRef="#br0" timeOffset="6932">14584 2328 0,'0'0'0,"-85"0"32,127 0-32,-20 0 15,20 0-15,0 0 0,1 0 16,20 0-16,1 0 0,-1 0 0,64-21 15,-63 0-15,-1 21 16,1 0-16,-1 0 0,-21 0 0,1 0 16,-22 0-16,0 0 0,-42 0 15,0 21-15,-22-21 16</inkml:trace>
  <inkml:trace contextRef="#ctx0" brushRef="#br0" timeOffset="7547.2">3662 3768 0,'0'0'0,"-43"0"15,22 0-15,0 0 0,21-21 16,21 21 0,22 0-16,-22 0 15,21 0-15,22 0 0,-1 0 0,1 0 16,-1 0-16,22 0 0,21-22 16,-1 22-16,22 0 0,22 0 15,-1-21-15,21 21 0,22-21 0,20 21 16,1 0-16,42 0 0,0 0 15,21 0-15,0 0 0,22 0 0,359 0 16,-339 0-16,22 0 16,21 0-16,0 0 0,-1 0 0,1 0 15,381 21-15,-360 0 0,0-21 16,-21 0-16,0 0 0,21 0 16,-21 0-16,-22 22 0,1-22 0,-22 0 15,-20 0-15,-22 0 0,0 0 16,-42 0-16,-21 0 0,-22 0 15,-21 0-15,-42 0 0,0-22 16,-42 22-16,-21 0 0,-22 0 0,-21 0 16,-42 0-16,0 0 15,-43 0-15</inkml:trace>
  <inkml:trace contextRef="#ctx0" brushRef="#br0" timeOffset="8168.39">7683 5355 0,'0'0'0,"22"-169"31,-22 148-31,0 0 0,0-1 15,0 1-15,0 42 16,0 1-16,0 20 0,-22 0 16,1 1-16,0 20 0,0 1 15,0 20-15,0-20 0,-1 20 0,1 1 16,0 0-16,0-22 0,0 22 0,21-22 16,0 1-16,0-1 0,21-20 15,42 41-15,1-62 0,-22-1 16,22 0-16,-1-21 0,22 0 15,-22 0-15,22-21 0,-21 0 16,-1-22-16,1 1 0,-1 0 0,1-1 16,-1 1-16,-21-22 0,1 1 15,-1-22-15,-21 22 0,22-22 0,-43 22 16,0-1-16,0 1 0,0-1 0,0 22 16,0-1-16,0 22 0,-22 0 15,22 0-15,-21 0 0,0 21 0,0 0 16,0 0-16,21 21 15,-21 0-15,21 0 0,0 0 16,0 22-16,0-22 0,21 0 0,0 0 16,0 0-16,0 1 15,22-1-15</inkml:trace>
  <inkml:trace contextRef="#ctx0" brushRef="#br0" timeOffset="8395.37">9271 5376 0,'0'0'15,"21"-21"-15,-21 0 0,-21 21 32,21 21-32,-21 0 0,0 22 0,-1-22 15,1 21-15,0 1 0,-21-1 0,21 0 16,-1 22-16,1-22 0,0 0 16,0 22-16,21-22 0,-21 1 15,0-1-15,-1-21 0,1 21 0,21 1 16,-21-22-16,21 0 0,-21 0 15,21 0-15,0 1 0</inkml:trace>
  <inkml:trace contextRef="#ctx0" brushRef="#br0" timeOffset="8767.9">9017 5694 0,'0'0'0,"21"-42"0,0-107 15,0 107-15,1 0 0,-1 21 16,0-1-16,0 1 0,21 0 15,-20 0-15,20 21 0,0 0 16,1 0-16,-1 0 0,0 21 0,-21 0 16,22 0-16,-22 1 0,0-1 15,0 0-15,-21 0 0,0 0 0,0 0 16,0 1-16,-21 20 0,0-21 0,-21 0 16,-1-21-16,1 21 0,0 1 15,-22-22-15,22 0 0,-1 0 0,-20 0 16,21 0-16,-1 0 0,22 0 15,0 0-15,0 0 0,0 0 0,21 21 32,0 0-32,21 21 15,-21-21-15,21 1 0,0 20 0,0-21 16,22 43-16,-22-22 0,0-21 16,0 0-16,0 0 0,0 1 15,22-1-15,-22-21 0,0 0 16,0 0-16,0 0 15,1 0-15,-1 0 0,0 0 0,0 0 16,0-21-16,22-1 0</inkml:trace>
  <inkml:trace contextRef="#ctx0" brushRef="#br0" timeOffset="9048.06">10245 5503 0,'0'0'0,"42"-42"0,0-21 0,1 41 15,-22-20-15,0 21 0,-21 0 0,21 0 16,-21 42-1,-21 0-15,0 0 0,-22 21 16,22 1-16,-21 20 0,21 1 0,-22-1 16,1 1-16,0-1 0,-1 1 15,1-1-15,0-20 0,21 20 0,-22-21 16,1 22-16,42-22 0,0-21 16,0 1-16,21-1 15,0-21-15,22 0 0,-1 0 0,0 0 16,1 0-16,20 0 0,-21 0 15,22-21-15,-22 21 0,22-22 16,-22 1-16,0 0 0,1 0 0,-22 21 16,21-21-16,-21 0 0,1 21 15,-1-22-15,0 22 0</inkml:trace>
  <inkml:trace contextRef="#ctx0" brushRef="#br0" timeOffset="9192.42">10753 6054 0,'0'0'0,"-22"0"63,1 0-63</inkml:trace>
  <inkml:trace contextRef="#ctx0" brushRef="#br0" timeOffset="20461.98">2540 8932 0,'0'-21'16,"0"0"-1,0 0-15,0 0 16,0 0 0,21 21-16,0-22 0,0 22 15,1-21-15,-1 21 16,0 0-16,21 0 0,-21 0 16,22 0-16,-22 0 0,21 0 0,1 21 15,-22 1-15,21-1 0,0 0 16,-20 21-16,-1-21 0,0 22 0,0-1 15,-21-21-15,21 22 0,-21-1 16,0 0-16,0-21 0,0 22 0,-21-22 16,0 0-16,0 0 0,0 0 15,21 1-15,-22-1 0,1-21 16,0 0-16,21-21 16,0-1-16,0-20 15,0 21-15,0-21 0,0 20 0,0-20 16,21-21-16,0 20 0,1 1 15,-22 0-15,21-1 0,0 1 0,0 0 16,0 20-16,0 1 0,1 0 16,-1 0-16,0 21 0,0 0 0,0 0 15,0 21-15,1 0 0,-1 0 16,0 1-16,0-1 0,0 0 0,0 0 16,1 0-16,-22 22 0</inkml:trace>
  <inkml:trace contextRef="#ctx0" brushRef="#br0" timeOffset="20763.95">3619 9250 0,'0'0'0,"85"0"15,-64-21 1,0 0-16,1 21 0,-1-22 16,21-20-16,-21 21 0,0 0 0,1-22 15,-1 1-15,0 21 0,0-21 16,-21-1-16,21 22 0,-21 0 0,0 0 15,0 0-15,0-1 0,-21 22 16,0 0-16,0 22 0,0-1 16,-1 0-16,-20 21 15,21-21-15,-21 22 0,20-1 0,1 0 16,0 1-16,0-22 0,21 21 0,0 1 16,0-22-16,0 0 0,0 0 15,0 21-15,42-42 0,-21 22 0,1-1 16,20-21-16,0 0 0,1 0 15,20 0-15,-21 0 0,1 0 0,20-21 16,1-1-16</inkml:trace>
  <inkml:trace contextRef="#ctx0" brushRef="#br0" timeOffset="21292.41">4889 9017 0,'0'0'0,"0"-21"0,0 0 0,0 0 16,-21-1-16,0 1 0,0 0 0,0 0 15,-22 0-15,22 21 0,-21 0 16,0-21-16,20 21 0,-20 0 0,0 0 16,21 0-16,-22 21 0,22 0 15,-21 0-15,21 0 0,-1-21 0,1 21 16,0 1-16,21-1 0,0 0 16,-21-21-16,42 0 46,0 0-30,-42 0 47,0 0-63,0 0 31,0 0-16,21-21 1,0 0 31,0-1-16,21 22 0,0 0-15,-21 22-16,0-1 31</inkml:trace>
  <inkml:trace contextRef="#ctx0" brushRef="#br0" timeOffset="22012.02">4297 8911 0,'0'0'0,"0"-21"15,21 21 32,0 0-47,0 0 16,0 0-16,1 0 0,-1 0 15,0 0-15,0 0 16,0 0-16,0 0 16,1 0-16,-1 0 15,0 0-15,0 0 16,-21-21-16,21 21 0,0-21 16,-21 0-16,0-1 15,-21 22 1,0 0-16,-21 0 0,21 0 0,-22 0 15,22 22-15,-21-1 0,-1 0 16,22 21-16,-21-21 0,21 22 0,0-22 16,-1 21-16,1-21 15,0 22-15,21-22 0,-21 0 0,21 21 16,0-20-16,0-1 0,0 0 16,21-21-16,21 0 0,-20 0 15,20 0-15,0 0 0,1 0 0,-1 0 16,0-21-16,1 0 0,-1-22 15,21 22-15,-41-21 0,20 21 0,0-22 16,-21 22-16,1-21 0,-1 21 16,-21-22-16,0 22 0,0 0 15,0 42 1,0 0-16,0 0 0,0 1 16,0 20-16,0 0 15,0 1-15,-21-1 0,-1 0 0,1 22 16,21-22-16,-21 22 0,0-1 0,0 22 15,0-1-15,-1-20 0,1 21 16,0-1-16,0-20 0,0-1 0,0 22 16,-1-22-16,1-20 0,21 20 15,0-20-15,0-1 0,0 0 0,0-21 16,0 1-16,21-22 16,1 0-16,-1-22 0,0-20 15,0 21-15,0-21 0,0-1 0,22-20 16,-22-1-16,0 1 0,21-1 15,-20 1-15,-1-22 0,0 0 16,21 1-16</inkml:trace>
  <inkml:trace contextRef="#ctx0" brushRef="#br0" timeOffset="22356.29">5228 8721 0,'0'-21'0,"0"42"0,0-64 16,0 22-1,21 0 1,0 21 0,1 0-16,-1 0 0,0 0 15,0 0-15,0 21 0,0-21 16,1 21-16,-1 22 0,0-22 16,0 42-16,-21-20 0,0-1 15,0 0-15,0-20 0,0 20 16,0-21-16,-21 0 0,0 0 0,21 1 15,-21-22-15,-1 0 16,22-22 0,0-20-16,0 21 0,0 0 15,0-22-15,0 22 0,0-21 16,22 21-16,-1 0 0,0-1 16,0 1-16,0 21 0,0-21 15,1 21-15,-1-21 0,0 21 0,0 0 16,0 0-16</inkml:trace>
  <inkml:trace contextRef="#ctx0" brushRef="#br0" timeOffset="22820.13">6075 8742 0,'0'0'16,"21"0"-16,0 0 0,0 0 0,0-21 15,1 21-15,-22-21 16,0-1-16,21 1 0,0 0 15,-21 0-15,0 0 16,-21 21 0,0 0-16,-1 0 0,1 21 0,-21 0 15,21 0-15,0 0 0,-22 22 16,22-22-16,0 21 0,21 1 0,0-22 16,0 0-16,0 21 0,0-21 15,0 1-15,0-1 0,21 0 16,21-21-16,-20 0 0,-1 0 0,0 0 15,21 0-15,-21-21 0,22 0 16,-1-1-16,0 1 0,1-21 16,-1 21-16,0-22 0,1 1 15,20 0-15,-20-1 0,-22 22 0,21 0 16,0 0-16,-20 0 0,-1 0 16,0 21-16,0 0 0,0 0 0,-21 21 15,0 0-15,0 21 16,0-21-16,0 1 0,0 20 15,0-21-15,-21 0 0,21 22 0,-21-22 16,21 0-16,0 0 0,-21 0 16,0 0-16,21 1 0,0-1 0,0 0 15</inkml:trace>
  <inkml:trace contextRef="#ctx0" brushRef="#br0" timeOffset="23123.95">7366 8805 0,'21'0'62,"0"0"-62,0 0 16,-21-21-16,22 0 0,-1 21 15,0-21-15,0 0 0,-21 0 16,0-1-16,0 1 0,0 0 16,-21 21-1,0 0-15,0 0 0,-1 21 16,1 0-16,0 1 0,0-1 16,0 0-16,0 0 0,21 0 0,0 0 15,0 1-15,0-1 0,0 0 16,21-21-16,21 0 15,-21 0-15</inkml:trace>
  <inkml:trace contextRef="#ctx0" brushRef="#br0" timeOffset="23336.05">8255 8573 0,'0'0'0,"-21"21"15,0-21-15,-1 21 16,1 0-16,21 0 0,-21 0 0,0 1 15,21 20-15,0-21 0,-21 0 16,21 22-16,-21-22 0,21 0 0,0 0 16,-22 0-16,22 0 0,0 1 15,0-44 1,0 1-16,22 0 16,-1 0-16,0-21 0</inkml:trace>
  <inkml:trace contextRef="#ctx0" brushRef="#br0" timeOffset="23487.95">8318 8382 0,'0'-21'0,"0"42"0,0-63 16,-21 21-16,0 21 0,0-22 0,0 22 15,0 0-15,-1 0 16,1 22-16,21-1 16,0 0-16,0 0 15,0 0-15,0 0 0,21 1 16,1-1-16,-1-21 0</inkml:trace>
  <inkml:trace contextRef="#ctx0" brushRef="#br0" timeOffset="23837.4">8657 8551 0,'0'0'16,"0"22"-16,0-1 16,-21 0-16,21 0 0,-21 0 0,0 0 15,-1 1-15,1-1 0,0 21 16,0-21-16,21 0 0,0 22 0,0-22 15,0 0-15,0 0 0,0 0 16,0 1-16,-21-1 16,21-42-1,0-1-15,0 1 0,21 0 16,0-21-16,-21-1 0,21 1 16,0 0-16,22-1 0,-22 1 15,21 0-15,1 21 0,-1-22 0,0 22 16,1 0-16,-1 21 0,0 0 0,-21 0 15,22 0-15,-1 21 0,-21 0 16,0 22-16,1-22 0,-1 21 0,-21 0 16,0 1-16,0-1 0,0-21 15,0 22-15,-43 41 16,22-41-16,-21-22 0,21 21 0,0-21 16,-22 0-16,22 1 0,0-22 15</inkml:trace>
  <inkml:trace contextRef="#ctx0" brushRef="#br0" timeOffset="24812.04">13293 11832 0,'0'0'0,"-43"0"0,22 0 0,-85 0 31,64 0-31,21 0 0,0 0 0,-1 0 16,44 0 15,20 0-31,21 0 0,1 21 0,21-21 16,20 0-16,22 0 0,0 0 15,22 0-15,-1 0 0,21 0 16,22 0-16,-22 0 0,21 0 0,-20 0 15,20 0-15,-20 0 0,-22 0 16,0 0-16,0 0 0,-21 0 0,0 0 16,-21 0-16,0 0 0,-22 0 15,-20 0-15,21 0 0,-43 0 0,0 0 16,1 0-16,-22 0 0,0 0 0,0 0 16,0 0 109,-21-21-110,21 21-15,1 0 16,-1 0-1,-21-21 17,21 21 77</inkml:trace>
  <inkml:trace contextRef="#ctx0" brushRef="#br0" timeOffset="32694.49">3471 9716 0,'0'0'0,"-21"0"16,-21 0-16,-1 0 0,1 0 15,0 0-15,-1 0 0,1 0 16,21 0-16,-21 0 0,-1 21 0,22-21 16,-21 0-16,21 0 0,-1 21 15,1-21-15,0 0 0,0 0 0,0 21 16,0-21-16,-1 0 15,22 21-15,-21-21 16,42 0 78,1 0-79,-1 0-15,0 0 16,0 0-16,0 0 0,0 0 0,1 0 16,20 21-16,0-21 0,1 0 15,20 0-15,1 0 0,20 0 0,1 0 16,21 0-16,0 0 0,21 0 16,0 0-16,0 0 0,21-21 0,21 21 15,-21 0-15,22-21 0,20 21 0,-21 0 16,43 0-16,-21-21 15,-1 21-15,1-21 0,20 21 0,-20 0 16,-1 0-16,1 0 0,-22 0 16,0 0-16,-20-21 0,-1 21 0,0 0 15,-21-22-15,85 22 0,-128 0 16,1 0-16,-22-21 0,1 21 16,-22 0-16,1 0 0,-22-21 15,0 21-15,0 0 0,0 0 0,-21-21 16,0 0-1,-21 21 17,0 0-32,0 0 0,0 0 0,-22 0 0,1 0 15,-22 0-15,-20 21 0,-1 0 16,0-21-16,-20 21 0</inkml:trace>
  <inkml:trace contextRef="#ctx0" brushRef="#br0" timeOffset="33286.35">5059 10160 0,'0'0'0,"0"-21"0,0 0 32,0 42-1,0 0-31,0 0 16,0 0-16,0 1 0,0-1 15,-21 21-15,21 0 0,0 1 0,0-1 16,-22 0-16,1 1 0,0-1 15,21 0-15,0-20 0,-21 20 16,0-21-16,0 21 0,21-20 16,-22-22-1,22-22 1,0 1-16,0 0 0,0 0 0,0 0 16,0-22-16,22 22 0,-1 0 15,0 0-15,0 0 0,0 0 0,0-1 16,1 1-16,-1 21 0,21-21 0,-21 0 15,0 21-15,22 0 16,-1 0-16,-21 0 0,22 0 0,-22 0 0,0 0 16,0 21-16,-21 0 0,0 0 15,0 1-15,-21-1 16,-21 0-16,20 0 0,-41 21 0,21-20 16,-1-1-16,1 0 0,0 0 15,-1 0-15,1 0 0,21-21 0,0 22 16,21-1-1,21-21-15,0 0 16,21 0-16,1 0 0,-22 0 0,21 0 16,0-21-16,1-1 0</inkml:trace>
  <inkml:trace contextRef="#ctx0" brushRef="#br0" timeOffset="33595.83">5990 10414 0,'0'0'0,"-21"0"0,0 21 16,-22-21-16,22 21 0,-21 1 0,21-22 16,-22 21-16,22 0 0,0 0 15,0-21-15,0 21 0,0-21 16,42 0 0,0-21-1,0 0-15,21 0 0,-20 0 0,20-1 16,-21 1-16,21 21 0,1-21 15,-22 21-15,21 0 0,1 0 0,-22 0 16,0 0-16,21 21 0,-21 0 16,1 1-16,-1-1 0,-21 0 15,0 0-15,0 0 0,0 0 0,0 1 16,21-1-16,0-21 0,0 0 16,0 0-16,1 0 0,20-21 15,21-1-15,-20 1 0</inkml:trace>
  <inkml:trace contextRef="#ctx0" brushRef="#br0" timeOffset="35020.98">13822 11155 0,'0'21'0,"0"-42"0,0 63 0,0-21 16,21-21-1,0 0-15,0 0 16,0-21-16,22 0 0,-22 0 16,21 0-16,1 0 0,41-43 15,-41 43-15,-1 0 0,-21 0 16,0-1-16,-21 1 0,0 0 15,-21 21-15,-21 0 0,21 0 16,-22 0-16,1 0 0,0 21 16,-1 0-16,-20 1 0,20-1 0,22 0 15,-21 0-15,21 21 0,-22 1 16,43-22-16,-21 21 0,21-21 0,0 22 16,0-22-16,0 0 0,0 43 15,21-43-15,1-21 16,20 0-16,0 0 0,1 0 0,-1 0 15,21-21-15,-20-1 0,-1 22 16,0-21-16,1 21 0,-22 0 0,0-21 16,0 21-16,-21 21 15,-21 0 1,0 1-16,0-1 0,0 0 0,-1 0 16,1 0-16,0 0 15,0 22-15,0-22 0,0-21 16,21 21-16,0 0 0,0 0 0,0 1 15,21-22 1,0 0-16,0 0 16,0-22-16,0 1 0,1 0 0,-1 0 15,21 0-15,-21 0 0,22-1 16,-22 1-16,21 0 0,-21 0 0,22 0 16,-22 21-16,0-21 0,0 21 15,0 0-15,0 0 0,1 0 16,-1 21-16,-21 0 0,21-21 15,-21 21-15,21-21 16,-21 21-16,21 0 0,0-21 0,-21 22 16,22-1-16,-1-21 0,-21 21 0,21-21 15,0 21-15,0-21 0,0 0 16,1 0-16,20 0 0,0 0 0,-21 0 16,22 0-16,-1 0 0,0 0 15,1 0-15,-1-21 0,0 0 0,1 0 16,-22-1-16,21 1 0,-21 0 0,1 0 15,-22 0-15,0 0 0,0-1 16,0 1-16,0 0 16,-22 21-16,1 0 0,-21 0 15,21 0-15,0 0 16,-22 0-16,22 21 0,-21 0 0,21 1 16,-22-1-16,22 0 0,0 0 0,0 0 15,0 0-15,21 1 0,0-1 16,0 0-16,0 0 0,0 0 15,21-21-15,0 0 0,0 0 0,0 0 16,22 0-16,-22 0 0,21-21 16,0 21-16,1-21 0,-1-21 0,0 20 15,22-62-15,-22 41 16,1-20-16,-22 21 0,21-22 16,-21 22-16,0-22 0,1 22 0,-1-22 15,-21 22-15,0 0 0,0 21 16,0-22-16,0 22 0,0 0 15,-21 42-15,-1-21 16,1 42-16,0-20 0,0 20 16,0-21-16,0 21 0,-1 1 0,22 20 15,0-20-15,-21-1 0,21 21 0,0-20 16,0-1-16,0 0 0,0 1 16,0-1-16,0-21 0,0 0 0,21 22 15,1-22-15,-1 0 0,0-21 16,0 21-16,0-21 0,0 0 15,1 0-15,20 0 0,-21 0 0,21-21 16,-20 21-16,41-42 0</inkml:trace>
  <inkml:trace contextRef="#ctx0" brushRef="#br0" timeOffset="35285.33">16044 11367 0,'0'0'0,"0"21"47,-21 0-47,0 0 15,0 21-15,21-20 0,-21-1 0,21 21 16,0 0-16,0-20 0,-22 20 16,22 0-16,-21 1 0,21-1 0,-21 0 15,21 22-15,-21-22 0,21 0 16,0 1-16,-21-1 0,0-21 0,21 22 16,0-1-16,0-21 0,-22 0 15,22 0-15,0 1 0,0-44 31,0-20-15,22 21-16,-22-21 0,21-1 0,0-20 16,0 20-16,0-20 0</inkml:trace>
  <inkml:trace contextRef="#ctx0" brushRef="#br0" timeOffset="35540.36">16087 11451 0,'0'-42'15,"0"84"-15,0-105 0,0 42 0,0-1 16,0 1-16,0 0 0,0 0 0,21 0 15,0 0-15,0-1 0,0 22 16,0 0-16,22 0 0,-22 0 16,0 0-16,21 0 0,-20 22 0,20-1 15,-21 0-15,0 21 0,-21-21 0,0 1 16,0 20-16,0-21 0,-42 0 16,21 0-16,-22 22 0,1-22 0,-43 0 15,64 0-15,-21 0 0,21-21 16,0 0-16,-1 0 15,44 0 1,-1 0-16,0-21 0,0 21 16,21-21-16,-20 21 0,20-21 15</inkml:trace>
  <inkml:trace contextRef="#ctx0" brushRef="#br0" timeOffset="36504.93">16743 11324 0,'0'0'0,"21"0"16,-21-21-1,0 42 1,0 0-16,-21 1 0,21-1 16,-21 0-16,-1 0 0,22 0 15,0 0-15,0 1 0,0-1 16,0 0-16,0 0 0,0 0 0,0 0 16,22-21-16,-1 0 15,0 0-15,0 0 0,0 0 16,0 0-16,1 0 0,-1 0 0,21-21 15,0-21-15,-20 21 0,-1-22 16,-21 22-16,0-21 0,21 21 16,-21 0-16,0-22 0,0 22 0,0 0 15,-21 21-15,0 0 16,-1 0-16,1 21 0,0 0 16,0 0-16,0 22 0,0-22 0,-1 0 15,22 0-15,0 22 16,0-22-16,0 0 0,0 0 0,0 0 15,0 0-15,22-21 16,-1 0-16,0 0 0,0 0 16,21 0-16,-20-21 0,-1 0 0,21 0 15,0 0-15,-20 0 0,20-1 0,0-20 16,1 21-16,-22 0 0,21 0 16,-21-1-16,0 22 0,1 0 0,-1 0 15,0 0-15,-21 22 16,0-1-16,0 0 15,0 0-15,0 0 0,0 0 0,0 1 16,0-1-16,0 0 0,0 0 16,0 0-16,21-21 0,0 21 15,0-21-15,1 0 0,-1 0 16,21 0-16,-21 0 16,0-21-16,1 21 0,-1-21 0,0 0 15,21 0-15,-21-22 0,1 22 0,-1 0 16,21-21-16,-21 21 0,0-1 15,1 1-15,-1 0 0,-21 0 0,21 21 16,-21 21 0,0 0-16,0 0 0,0 1 15,0-1-15,0 0 0,0 21 0,0-21 16,0 1-16,0-1 0,0 0 0,0 0 16,21-21-1,0 0-15,0 0 0,1 0 16,-1-21-16,0 21 0,0-21 0,21 0 15,-20-22-15,20 22 0,-21-21 16,21-1-16,1-20 0,-1 21 0,-21-22 16,22 1-16,-1 20 0,0-20 15,1-1-15,-22 1 0,21 20 16,-21-20-16,0 42 0,1-22 0,-22 22 16,0 0-16,0 42 15,-22 0-15,1 1 0,-21 20 16,21 0-16,-22 1 0,1 62 15,0-41-15,21-22 0,-1 22 16,1-1-16,21-20 0,0 20 0,-21-21 16,21 1-16,-21-1 0,21 0 0,0 1 15,0-22-15,0 0 0,0 0 16,0 0-16,0 1 0,0-1 16,21-21-16,0 0 15,0 0-15,1 0 0,20 0 16,-21-21-16,21-1 0,-20 1 0,20 0 15,-21 0-15,21 0 0,-20 0 0</inkml:trace>
  <inkml:trace contextRef="#ctx0" brushRef="#br0" timeOffset="36743.8">18182 11218 0,'0'0'0,"-21"0"0,42 0 31,21 0-31,1 0 0,-1 0 0,0 0 16,1 0-16,-1 0 0,0 0 16,22 0-16,-22 0 0,22 0 15,-22-21-15,0 21 0,1 0 0,-1-21 0,0 21 16,-20 0-16,-1 0 16,0 0-16,-42 0 15,21-21-15,-43 21 16,22 0-16,-21 0 0,0 0 15</inkml:trace>
  <inkml:trace contextRef="#ctx0" brushRef="#br0" timeOffset="36927.69">17653 11049 0,'-21'0'0,"0"0"15,-1 0 17,1 0-17,0 0-15,-21 0 0,21-21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6T14:17:48.1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2222 762 0,'0'0'0,"22"0"15,-22-21 17,0 0-17,0 0 1,0-1-16,0 1 0,0 0 16,0 0-16,0 0 15,0 0-15,0-1 0,0 1 16,0 0-16,0 0 15,-22 21-15,1 0 16,0 0-16,0 0 0,0 21 0,0 0 16,-22 0-16,22 1 0,0-22 15,-21 21-15,20 0 0,1 0 16,0 0-16,0 0 0,0 1 0,0-22 16,21 21-16,0 0 15,0 0-15,0 0 0,0 0 16,0 1-16,0-1 15,21-21-15,0 21 0,0 0 16,0-21-16,0 21 0,22 0 0,-22 1 16,0-1-16,21 0 0,-20 0 15,-1 0-15,0 0 0,0 1 0,0 20 16,0-21-16,-21 21 0,22-20 16,-22-1-16,0 21 0,0-21 0,-43 22 15,22-22-15,-21 21 0,-1-21 16,22 22-16,-21-22 0,0 0 15,-1 0-15,1-21 0,-22 21 16,22-21-16,0 0 0,-1 0 16,1 0-16,-21-21 0,20 0 0,1 0 15,0 0-15,-1-1 0,1-20 16,21 21-16,0-21 0,-1 20 0,1 1 16,21-21-16,0 21 0,0 0 15,0-1-15,0 1 16,21 21-16,1-21 0,-1 21 15,21 0-15,0 0 0,-20-21 16,20 21-16,0 0 0</inkml:trace>
  <inkml:trace contextRef="#ctx0" brushRef="#br0" timeOffset="353.72">2752 593 0,'0'0'16,"0"-21"-16,0-1 0,0 1 0,0 0 15,0 42 17,0 0-32,0 1 0,-22 20 0,1 0 15,0 1-15,21-1 16,-21 21-16,0 1 0,0-1 0,-1 1 15,1 21-15,0-22 0,0 1 16,0-1-16,0 1 0,-1-22 0,1 0 16,21 1-16,-21-1 0,21 0 15,0 1-15,0-22 0,0 0 0,0 0 16,0 0-16,21-42 31,0 0-31,1 21 0,-22-21 16,0-22-16,21 22 0,-21 0 15</inkml:trace>
  <inkml:trace contextRef="#ctx0" brushRef="#br0" timeOffset="593.48">2349 1291 0,'0'0'15,"-21"21"-15,21 1 16,21-22 15,1 0-31,-1 0 0,21 0 16,-21 0-16,22-22 0,-1 22 16,0-21-16,1 0 0,-1 0 0,0 21 15,1-21-15,-22 0 0,21-1 16,-21 1-16,0 0 0</inkml:trace>
  <inkml:trace contextRef="#ctx0" brushRef="#br0" timeOffset="1329">2921 1334 0,'0'0'0,"21"-22"31,0 1-31,0 0 16,1 0-16,-1 0 0,21 0 15,-21-1-15,0 1 0,1 0 0,-1 0 16,0 0-16,0 0 0,0-1 16,-42 22-1,0 0 1,0 0-16,0 22 0,-1-1 15,-20 0-15,21 0 0,-21 21 0,20-20 16,1 20-16,0-21 16,-21 21-16,42-20 0,-21 20 0,21-21 15,0 0-15,0 0 0,0 1 16,21-22-16,0 0 16,0 0-16,21 0 0,-20 0 15,20-22-15,0 1 0,22 0 16,-22 0-16,0 0 0,64-22 15,-63 1-15,-1 21 0,0 0 16,-21 0-16,1-1 0,-1 1 0,0-21 16,-21 21-16,0 0 0,0-1 15,0 1 1,-21 21 0,0 21-1,21 1-15,-22-1 16,22 0-16,0 21 0,0 1 15,-21-1-15,21 0 0,0 22 0,-21-1 16,21 1-16,0 20 0,0-20 16,0 42-16,0-22 0,-21 22 0,21 0 15,0 0-15,-21 21 0,21 0 16,-21-21-16,21 21 0,-22-21 16,1 21-16,0-22 0,21 1 15,0 0-15,0 0 0,-21 0 16,21-22-16,0 1 0,0-21 0,0-1 15,0 1-15,0-22 0,0 43 16,0-64-16,0 0 0,0 0 0,0 0 16,0-42-1,0 0-15,21-21 0,-21-1 16,21 1-16,0-22 0,1 1 0,-1-22 16,-21-21-16,21 22 0,0-22 15,-21 0-15,21-21 0</inkml:trace>
  <inkml:trace contextRef="#ctx0" brushRef="#br0" timeOffset="1660.29">3450 1439 0,'0'0'16,"-21"-42"-16,21 0 0,-21 21 0,21-22 16,0 22-16,0-21 0,0 21 15,0-22-15,0 22 0,0-21 0,21 21 16,0-1-16,0-20 0,0 21 0,1 0 15,20 0-15,-21-1 16,21 22-16,1 0 0,-22 0 0,21 0 16,-21 0-16,1 0 0,20 22 15,-42-1-15,21 21 0,-21-21 0,0 22 16,0-1-16,0-21 0,-21 21 16,0 1-16,-22-22 0,1 21 0,0-21 15,-1 1-15,1 20 0,0-42 16,-1 21-16,1 0 0,21-21 0,0 0 15,0 21-15,-1-21 0,44 0 47,-1 0-47,21 0 0,-21-21 0</inkml:trace>
  <inkml:trace contextRef="#ctx0" brushRef="#br0" timeOffset="2075.94">4254 1016 0,'0'0'0,"22"0"0,-22-42 31,0 21-31,0-1 0,-22 1 16,1 21-16,0-21 16,0 21-16,0 0 0,0 0 15,-1 0-15,1 21 0,0 0 0,0 1 16,-21-1-16,20 0 0,22 0 15,-21 21-15,21-20 0,0-1 16,0 0-16,0 0 0,0 0 16,0 0-16,21-21 0,1 22 0,-1-22 15,21 21-15,-21-21 0,22 21 16,-1-21-16,-21 21 0,21-21 0,-20 21 16,-1-21-16,0 21 0,-21 1 15,0-1-15,-21 0 16,0-21-16,-22 21 0,22-21 15,-21 21-15,-1-21 0,1 0 0,0 21 16,-1-21-16,1 0 0,0 0 16,21 0-16,-22 0 0,22 0 15,0 0 1,21-21 0,21 21-16,0 0 0,0-21 15,1 0-15,-1 21 0</inkml:trace>
  <inkml:trace contextRef="#ctx0" brushRef="#br0" timeOffset="2488.39">5461 360 0,'0'0'0,"0"-42"0,21 20 0,-21 1 0,0 0 15,21 21-15,-21 21 31,0 0-31,0 22 16,-21-1-16,0 0 0,0 22 0,21-22 16,-21 22-16,-1-1 0,1 1 15,0-1-15,0 85 0,0-84 16,0-22-16,21 22 0,0-22 16,-22 0-16,1 1 0,21-1 0,-21-21 15,21 22-15,0-22 16,0 0-16,21-21 15,0 0-15,1-21 0,-22 0 0</inkml:trace>
  <inkml:trace contextRef="#ctx0" brushRef="#br0" timeOffset="2872.65">5715 847 0,'0'0'0,"42"-21"15,-42 42 16,0 0-31,0 21 0,0-21 16,0 22-16,-21-22 0,21 21 16,-21 1-16,21-1 0,0 0 0,0-21 15,0 22-15,0-22 0,0 21 16,0-21-16,0 1 0,42-1 16,-21-21-16,1 0 0,-1 0 0,21 0 0,-21 0 15,22 0-15,-1-21 16,-21 21-16,21-22 0,-20-20 0,20 21 15,-21-21-15,0-1 0,0 1 16,-21 0-16,0-1 0,0 1 0,0 21 16,0-22-16,-21 22 0,-21-21 15,21 21-15,0 21 0,-22-21 0,22 21 16,-21 0-16,21 0 0,-22 0 16,22 0-16,-21 0 0,21 21 0,-1-21 15,1 0-15,0 21 16,0-21-16,21-21 31,0 0-31,0-1 0</inkml:trace>
  <inkml:trace contextRef="#ctx0" brushRef="#br0" timeOffset="3081.46">5122 614 0,'0'0'0,"-21"0"0,-21 0 16,63 0-1,0 0 1,0 0-16,0 0 0,22-21 0,20 21 16,-20-21-16,20 21 0,1-22 15,20 22-15,-20 0 0,-1-21 16,1 21-16,-22 0 0,22 0 0,-43 0 16,21 0-16,-21 0 0,0 0 15</inkml:trace>
  <inkml:trace contextRef="#ctx0" brushRef="#br0" timeOffset="3568.42">7408 381 0,'21'-42'16,"-42"84"-16,42-105 0,1 20 0,-22 22 15,0-21-15,0 21 0,0-1 16,0 1-16,0 0 0,0 0 16,0 0-16,0 42 15,0 0 1,0 21-16,0 1 0,0 20 0,0 1 16,0-1-16,-22 1 0,22 20 15,-21 1-15,21 0 0,-21-22 16,21 22-16,0 0 0,-21-22 0,0 1 15,0-1-15,21 1 0,0-22 16,0 0-16,-22 1 0,22-1 0,0-21 16,0 0-16,0 0 0,0-42 31,0 0-31,0 0 16,22-21-16,-22-1 0,0-20 0,21 20 15</inkml:trace>
  <inkml:trace contextRef="#ctx0" brushRef="#br0" timeOffset="3912.66">7345 529 0,'-21'-42'0,"42"84"0,-64-126 0,22 62 16,21-20-16,-21 21 0,21 0 15,-21-22-15,21 22 0,0-21 0,0 21 16,0 0-16,0-1 0,21-20 16,0 21-16,0 0 0,1-22 15,20 22-15,0 0 0,1 21 16,20 0-16,-21 0 0,22 0 0,21 0 15,-22 0-15,1 0 0,-1 0 0,-21 21 16,22 0-16,-22 22 0,1 20 16,-22-20-16,-21 20 0,0 1 0,0-1 15,-43 1-15,1-22 0,0 21 16,-22-20-16,-20-1 0,20 0 0,-21-20 16,22 20-16,-22-21 0,43 21 15,-22-20-15,22-1 0,0-21 0,21 21 16,-22-21-16,43 21 15,-21-21-15,42-21 32,0 0-32,1 0 15,-1 21-15,21-22 0,-21 22 16</inkml:trace>
  <inkml:trace contextRef="#ctx0" brushRef="#br0" timeOffset="4288.47">7874 1122 0,'0'0'0,"0"21"0,0 0 0,21-21 31,0-21-15,0 0-16,1 0 0,20-22 0,21-20 15,-41 21-15,20-1 16,-21 22-16,0-21 0,0 21 0,1-1 15,-22 1-15,-22 21 16,1 0 0,-21 21-16,21 1 0,-22-1 15,1 21-15,0 0 0,21-20 0,-22 20 16,22 0-16,-21 1 0,21-1 16,21-21-16,0 21 0,-22-20 15,22-1-15,0 0 0,0 0 0,0 0 16,22 0-16,-1-21 0,0 0 15,0 0-15,0 22 0,22-22 0,-22 0 16,21 0-16,0 0 0,-20-22 16,20 22-16,0-21 0,22 0 15,-22 0-15,-21 0 0,0 0 16</inkml:trace>
  <inkml:trace contextRef="#ctx0" brushRef="#br0" timeOffset="4641">8467 1058 0,'0'-21'0,"0"42"0,0-63 0,0 21 0,0-43 16,0 43-16,0 0 15,0 0-15,0 0 0,21 0 16,0 21-16,-21-22 0,21 22 0,0 0 16,22-21-16,-22 21 15,0 0-15,0 0 0,0 21 0,0 1 16,1-1-16,-1 0 0,0 21 16,0-21-16,21 64 0,-42-64 15,22 22-15,-22-1 0,0 0 16,0-21-16,0 1 0,-22 20 0,1-21 15,0-21-15,21 21 0,-21-21 16,0 0-16,0 0 16,21-21-16,0-21 15,0 21-15,0-1 16,0-20-16,0 0 0,0-1 0,0 1 16,21 21-16,-21-21 0,21 20 15,0-20-15,0 21 0,0 21 0,1-21 16,-1 0-16,0 21 0,0 0 15,0-22-15,0 22 0,22 0 0,-22 0 16,0 0-16,0 0 0,22 0 16,-22 0-16</inkml:trace>
  <inkml:trace contextRef="#ctx0" brushRef="#br0" timeOffset="5744.98">9186 1185 0,'0'22'0,"0"-44"0,0 65 15,0-22-15,0 0 16,21-21 0,1 0-16,-1-21 0,0 0 15,0 0-15,21-1 0,1-20 0,-22 0 16,21-1-16,1-20 0,-1 21 16,0-22-16,1 1 0,-1-1 0,0 22 15,-21-22-15,1 22 0,-1 0 16,-21-1-16,0 1 0,0 21 0,0-22 15,-21 22 1,-1 21-16,1 0 0,0 0 0,0 0 16,0 0-16,0 0 0,-1 21 15,1 22-15,0-22 0,0 21 0,0 1 16,0-1-16,21 0 0,-22 22 0,1-1 16,0 22-16,21-22 0,-21 22 15,21 0-15,-21-1 0,0 86 16,21-86-16,0 22 0,0-21 15,0 21-15,0 0 0,0-1 0,0 1 16,0 0-16,0 0 0,0 21 0,0-21 16,-22 0-16,1 21 15,0-22-15,0 1 0,0 21 0,0-21 16,-1 0-16,1 0 0,0-22 0,0 1 16,21-21-16,0-1 0,0 1 0,0-22 15,0 0-15,0-21 0,0 1 16,0-1-16,21-21 0,0-21 15,22-1-15,-22 1 0,21-21 0,0 0 16,1-22-16,-1-21 0,22 22 16,-1-43-16,-21 21 0,22-20 0,-1-1 15,22-127-15,-43 127 0,-20-21 16,-1 21-16,-21-21 0,0 21 16,-21-126-16,-1 126 15,1 0-15,-21 0 0,21 21 0,-22 22 16,1-1-16,0 1 15,-1 21-15,1-1 0,0 1 0,-1 21 0,22 0 16,0-1-16,0 22 0,0 0 16,21-21-16,-21 21 0,21-21 31,21 21-31,0-21 0,0 0 16,0 21-16,22-21 0,-1-1 0,0 1 15,1 0-15,-1-21 0,0 21 16,22-22-16,-22 22 0,0 0 0,1-21 15,-1 20-15,0 1 16,-20-21-16,-1 21 0,0 0 0,0 21 16,-21-22-16,21 1 0,-42 42 47,0 1-47,0 20 0,21 0 15,-21-21-15,-1 22 0,1-1 16,21 0-16,0 1 0,0-1 15,0-21-15,0 22 0,0-22 0,0 0 16,0 0-16,0 0 0,21-21 16,1 0-16,-1 0 0,21 0 0,-21 0 15,0 0-15,22-21 0,-1 0 16,-21 0-16,22-22 0,-22 22 0,21-21 16,-21-22-16,0 22 0,1 0 15,-1-22-15,-21 22 0,0 0 0,0 20 16,0 1-16,0-21 0,-21 21 15,-1 0-15,-20 21 0,0 0 16,21 0-16,-22 0 0,1 21 0,0 0 16,-1 0-16,22 0 0,0 0 15,-21 22-15,42-22 0,-22 0 0,22 21 16,0-20-16,0-1 0,0 21 16,0 0-16,22-20 0,-22-1 15,42-21-15,-21 21 0,0-21 16,22 0-16,-22 0 0,21 0 15,0 0-15,1 0 0,-22-21 16,21 0-16</inkml:trace>
  <inkml:trace contextRef="#ctx0" brushRef="#br0" timeOffset="6100.5">10520 995 0,'0'0'0,"0"-21"16,0 0 0,0-1-16,0 1 15,0 0-15,0 0 0,21 0 16,0 0-16,0-1 15,0 22-15,1 0 0,-1-21 0,0 21 16,0 0-16,0 0 16,0 0-16,22 21 0,-22 1 0,0-1 15,0 21-15,0-21 0,1 22 16,-22-22-16,0 21 0,21 0 0,-21-20 16,0 20-16,0-21 0,0 0 15,0 0-15,0 1 0,0-1 0,-21-21 16,-1 0-1,22-21 1,-21-1-16,21 1 0,0-21 0,-21 21 16,21-22-16,0 1 15,0 21-15,0-21 0,0-1 0,21 22 16,0 0-16,1 0 0,-1 0 16,0 21-16,21 0 0,-21 0 0,22-22 15,-1 22-15,0 0 0,1 0 16,-1 0-16,0 0 0,1 0 0,-1 0 15</inkml:trace>
  <inkml:trace contextRef="#ctx0" brushRef="#br0" timeOffset="6689.46">11536 783 0,'0'0'0,"21"0"0,-21 21 31,0 1-31,0-1 0,-21 0 0,0 21 16,-1-21-16,22 22 0,0-22 15,-21 21-15,21 1 0,-21-22 16,21 21-16,0-21 0,0 0 15,0 1-15,0-1 0,0 0 0,0 0 16,0-42 15,0 0-31,0 0 0,0-1 16,0-20-16,0 0 0,0-1 16,0 1-16,0 0 0,21-22 0,0 22 15,-21 21-15,22-22 16,-1 22-16,0 0 0,0 0 0,0 0 15,0 21-15,1 0 0,-1 0 16,0 0-16,21 0 0,-21 0 0,1 21 16,-1 0-16,0 0 0,21 0 0,-42 22 15,21-22-15,1 21 0,-1-21 16,-21 22-16,21-22 0,-21 21 0,0-21 16,0 1-16,0-1 0,0 0 15,0 0-15,-21 0 0,21 0 0,-21-21 16,-1 0-16,1 0 15,21-21 1,0 0-16,0 0 0,0-21 16,0-1-16,21 1 0,1 0 0,-22-1 15,42 1-15,-21 0 0,0-1 16,22 22-16,-1-21 0,0 21 16,1-1-16,-1 1 0,0 0 0,1 21 15,-1 0-15,0 0 0,1 0 16,-1 0-16,-21 21 0,21 0 0,-20 22 15,-22-22-15,0 21 0,0 1 16,0 20-16,0-21 0,-22 1 0,1-1 16,0 0-16,0 1 0,0-22 0,0 21 15,-1-21-15,1 1 0,0-1 16,0-21-16</inkml:trace>
  <inkml:trace contextRef="#ctx0" brushRef="#br0" timeOffset="7553.48">15113 572 0,'21'0'0,"-42"0"0,63-22 0,-21 1 16,1 0-16,-1 0 0,0-64 15,0 64-15,0-21 0,-21-1 16,0 22-16,0-21 0,-21-22 16,0 43-16,0 0 0,-22 0 15,1 21-15,0 0 0,-1 0 16,-20 21-16,21 21 0,-22 1 0,1-1 16,20 22-16,-20-1 0,-1 1 15,1-1-15,20 1 0,-20 20 0,21 1 16,-1-22-16,1 22 0,0-21 15,20-1-15,1 1 0,21-1 0,0-21 16,0 22-16,21-22 0,22-21 16,-1 22-16,0-22 0,22 0 0,-22 0 15,22-21-15,-1 0 0,1 0 0,-1 0 16,22 0-16,0-21 0,-22 0 16,1 0-16,20-22 0,-41 22 0,20-21 15,-42 0-15,22-1 16,-43 1-16,0 0 0,0-1 0,-22 1 15,1 21-15,-42-22 0,20 22 16,-20 0-16,-1 0 0,1 21 0,21 0 16,-22 0-16,22 0 0,-1 0 15,1 21-15,0-21 0,21 21 0,-1 0 16,1-21-16,21 22 0,-21-1 16,21 0-16,0 0 0,0 0 15,21 22-15,0-22 0,1 21 0,-1-21 16,0 22-16,0-1 0,0 0 15,0 1-15,1 20 0,-1-21 16,0 22-16,-21-1 0,0 1 16,0-1-16,0 22 0,0-21 0,0 20 15,-64 149-15,43-148 16,0-1-16,-21 1 0,21 0 16,-22-1-16,22 1 0,-21-21 0,-1 20 15,22-20-15,-21-1 0,0-20 16,20 20-16,1-21 0,0 1 15,0-22-15,0 21 0,0-21 0,21 1 16,-22-22-16,22-22 16,0 1-16,22 0 15,-1-21-15,0-1 0,0-20 0,21-1 16,-20 1-16,20-22 0,-21-21 0,21 22 16</inkml:trace>
  <inkml:trace contextRef="#ctx0" brushRef="#br0" timeOffset="7941.14">15473 1185 0,'0'0'0,"0"-21"0,21-21 31,0 42 0,0-21-31,0 21 16,1 0-16,-1-21 0,0-1 0,21 1 15,-21 0-15,1 0 0,20 0 16,-21-22-16,0 22 0,0 0 0,-21-21 16,0 21-16,0-1 0,0 1 15,-21 21-15,0 0 16,-21 0-16,21 21 0,-22 1 16,1-1-16,0 21 0,-1 0 0,1 1 15,0-1-15,20 0 0,-20 1 0,21-1 16,0 0-16,21-20 0,0 20 15,-21-21-15,21 21 0,0-20 16,0-1-16,0 0 0,0 0 16,21-21-16,-21 21 0,21-21 0,21 0 15,-21 0-15,22 0 0,-1 0 0,0-21 16,1 0-16,-1 0 0,22-22 16,-22 1-16,0 0 0,22-1 0</inkml:trace>
  <inkml:trace contextRef="#ctx0" brushRef="#br0" timeOffset="8198.99">16298 550 0,'0'0'0,"21"-42"0,1 21 0,-22 0 16,0-22-16,0 22 0,0 0 15,-22 42 1,1 0-16,0 1 16,0-1-16,0 21 0,0 0 15,-1 1-15,1-1 0,-21 22 0,21-1 16,0-21-16,-22 22 0,22-1 15,0 1-15,21-22 0,-21 22 0,21-22 16,-21 0-16,21 1 0,0-22 16,0 42-16,0-41 0,0-1 15,21-21 1,0 0-16,0 0 0,-21-21 16,21-1-16,0 1 0,1-21 0,-22 21 15</inkml:trace>
  <inkml:trace contextRef="#ctx0" brushRef="#br0" timeOffset="8376.39">15981 720 0,'0'0'0,"-21"0"0,-1 0 16,44 0 15,-1 0-31,21 0 16,-21 0-16,22 0 15,-22 0-15,42 0 0,-20 0 0,-1-21 16,0-1-16,22 22 0,-1-21 0</inkml:trace>
  <inkml:trace contextRef="#ctx0" brushRef="#br0" timeOffset="8872.87">17484 318 0,'0'0'16,"0"-43"-16,0 22 0,0 0 15,0 0-15,0 0 0,0-1 0,-22 1 16,1 21-16,0 0 16,0 0-16,-21 21 0,20 1 0,-20 20 15,0 0-15,-22 1 0,22-1 16,-22 21-16,22 1 0,-21-1 0,20 1 16,1-1-16,0 22 0,-1-21 15,1 20-15,0-20 0,20-1 0,22 1 16,0-1-16,0-20 0,0 41 15,0-41-15,22-22 0,-1 21 16,21-21-16,-21 0 0,22-21 16,41 22-16,-41-22 0,20 0 15,-21 0-15,22-22 0,-1 1 0,1 0 16,-1 0-16,1-21 0,-1-1 16,1-20-16,-1-1 0,1 1 0,-1-1 15,-20-20-15,-1-1 16,-21 21-16,0-20 0,1 20 0,-22 1 15,0-22-15,0 22 0,-22 20 16,-20-20-16,21 20 0,-43 1 0,22 0 16,-21 21-16,-1-1 0,-21 22 15,22 0-15,-22 0 0,22 22 0,-1-1 16,1 21-16,-1-21 0,22 22 16,0-1-16,20 0 0,-20 1 0,42-1 15,0 0-15,0 1 0,0-1 16,0 0-16,0 1 0,0-1 0,21 0 15,22 1-15,-22-1 16,21-21-16,0 21 0</inkml:trace>
  <inkml:trace contextRef="#ctx0" brushRef="#br0" timeOffset="9236.71">17780 1016 0,'0'0'15,"21"-21"-15,-21 0 16,0 0-1,0 42 1,0 21-16,-21-21 16,0 22-16,21 20 0,-21-21 15,-1 22-15,1-1 0,21 1 16,-21 21-16,0-22 0,0 22 0,21-22 16,-21 22-16,21 0 0,-43 63 15,22-85-15,21 22 0,-21 0 16,0-1-16,0 1 0,-1 0 0,1-22 15,0 22-15,0-1 0,0 1 16,0-21-16,-1-1 0,1 1 0,0-1 16,0 1-16,0-1 0,0-21 0,-1 1 15,-20 20-15,42-42 16,0 1-16,-21-1 0,21-42 16,0-1-16,0 1 15,21-21-15,-21 0 0,21-1 0,22-20 16,-22-1-16,21-20 0,-21-1 15,22-21-15,-1 0 0,0 0 0</inkml:trace>
  <inkml:trace contextRef="#ctx0" brushRef="#br0" timeOffset="9500.99">17653 1461 0,'0'0'16,"0"-64"-16,0 22 0,0-22 0,0 22 16,0 0-16,0-1 0,0 1 0,0 0 15,0 20-15,21 1 0,0 0 0,0 0 16,1 0-16,20 0 0,-21 21 15,21 0-15,1 0 0,-1 0 16,0 0-16,-20 21 0,20 0 16,0 0-16,1 0 0,-22 0 0,0 22 15,-21-22-15,0 0 0,0 21 16,0-20-16,-42 20 0,-1-21 0,1 0 16,0 0-16,-22 1 0,22-1 15,-22-21-15,-42 21 0,64-21 16,0 0-16,-1 0 0,22 0 15,0 0-15,21-21 16</inkml:trace>
  <inkml:trace contextRef="#ctx0" brushRef="#br0" timeOffset="9977.37">18140 1249 0,'0'0'0,"21"0"16,0 0-1,0-21-15,22 21 0,-22-21 0,21-1 16,-21 1-16,22-21 0,-22 21 16,0 0-16,0-1 0,0 1 0,-21 0 15,0 0-15,-21 21 16,0 0-16,0 0 0,0 0 15,-22 0-15,22 21 0,-21 0 16,21 0-16,-22 22 0,22-22 16,0 21-16,0-21 0,0 1 0,-1 20 15,22-21-15,0 0 0,0 0 16,0 1-16,0-1 0,22 0 16,-1 0-16,0-21 0,0 0 15,21 0-15,-20 0 0,20 0 0,0 0 16,-21 0-16,22 0 15,-22 0-15</inkml:trace>
  <inkml:trace contextRef="#ctx0" brushRef="#br0" timeOffset="10331.99">18563 1249 0,'0'-21'15,"0"42"-15,0-63 0,0 20 0,0 1 0,0 0 16,0 0-16,0 0 0,0 0 16,0-1-16,21 1 15,0 21-15,1 0 16,-1 0-16,0 0 0,0 0 0,0 0 15,22 0-15,-22 0 0,42 43 16,-42-22-16,1 0 0,-1 21 16,0-21-16,0 22 0,-21-22 15,0 21-15,0-21 0,0 1 0,0 20 16,0-21-16,-21 0 0,0-21 16,21 21-16,-21 1 0,-1-22 15,1 0-15,0 0 0,0 0 0,0-22 16,21 1-1,0 0-15,0 0 0,0 0 0,0-22 16,0 22-16,21-21 0,-21 0 16,21-1-16,0 22 0,0-21 0,1 21 15,-1-1-15,0 1 0,21 0 16,-21 21-16,1 0 0,-1 0 0,0 0 16,0 0-16,0 0 0,0 0 15,1 21-15,20 0 0,-21-21 0</inkml:trace>
  <inkml:trace contextRef="#ctx0" brushRef="#br0" timeOffset="10864.49">19727 1270 0,'0'0'0,"0"-21"0,21 0 15,-21 0-15,22-1 0,-22-20 16,0 21-16,0 0 0,0-22 15,0 1-15,0 21 0,0 0 0,0-22 16,0 22-16,-22 0 0,1 21 16,0 0-16,0 0 0,0 0 15,-22 0-15,1 21 0,0 0 16,-1 1-16,1 20 0,-21 0 0,20 1 16,1-1-16,0 0 0,-1 1 15,22-1-15,-21-21 0,21 21 0,21-20 16,0 20-16,0-21 0,0 0 0,0 0 15,0 1-15,21-22 16,21 21-16,-21-21 0,0 0 0,22 0 16,-1 0-16,0-21 0,1-1 15,-1 1-15,0 0 0,1-21 0,-1-1 16,0 1-16,1 0 0,-1-1 16,-21-20-16,0 21 0,1-22 15,-1 43-15,-21-21 0,21 20 0,-21 1 16,0 0-16,0 42 15,-21 0-15,0 1 0,-1-1 16,22 21-16,-21 0 0,0 1 16,21-1-16,-21 0 0,21 1 0,0-22 15,0 21-15,0 1 0,0-22 16,0 0-16,21 0 0,0 0 0,0 0 16,1 1-16,-1-22 15,0 0-15,0 0 0,0 0 0,22 0 16,-22-22-16,0 1 0,0 0 15,21-21-15,-20-1 0,20 1 16</inkml:trace>
  <inkml:trace contextRef="#ctx0" brushRef="#br0" timeOffset="11149.28">20447 360 0,'0'0'0,"0"-275"31,0 254-31,-21 42 16,0 21-1,-1 0-15,1 1 0,0 20 16,0 1-16,0-1 0,-22 1 16,22-1-16,0 22 0,0-22 0,0 22 15,0-21-15,-1 20 0,1 43 16,0-63-16,21-22 0,0 22 16,-21-22-16,21-21 0,0 21 15,0-20-15,0-1 0,0 0 0,0 0 16,21-21-1,0 0 1,0-21-16,1 0 0,20 0 16,-21-1-16,0-20 0,22 0 0,-1-1 15</inkml:trace>
  <inkml:trace contextRef="#ctx0" brushRef="#br0" timeOffset="11390.97">20637 910 0,'0'0'0,"22"-21"0,-1 0 0,0 0 16,-42 42 15,0 0-31,-1 0 16,-20 22-16,21-1 0,0-21 0,0 21 15,-22 1-15,22-1 0,0-21 16,0 22-16,0-22 0,21 21 0,0-21 16,0 0-16,0 1 0,0-1 0,0 0 15,0 0-15,21-21 16,0 0-1,0 0-15,21 0 0,1 0 16,20-21-16,-20 0 0,20 0 0,-21-1 16,22 1-16,-22 0 0</inkml:trace>
  <inkml:trace contextRef="#ctx0" brushRef="#br0" timeOffset="12092.91">21167 1080 0,'0'0'0,"0"-22"0,0 1 0,0 0 15,-22 21 1,1 0-1,0 0-15,0 21 0,0-21 0,0 43 16,-1-22-16,1 0 16,0 0-16,21 21 0,0-20 0,-21-1 15,21 0-15,0 21 0,0-21 16,0 1-16,0-1 0,0 0 16,0 0-16,21 0 15,0-42 1,-21 0-16,21-21 15,-21 20-15,0-20 16,0 0-16,0-1 0,0 1 0,0 0 16,0-1-16,0 1 0,22 21 15,-1-21-15,-21 20 0,21 1 16,0 0-16,0 21 0,0-21 0,22 21 16,-22 0-16,21 0 0,1 0 15,-1 0-15,0 0 0,1 21 16,-22 0-16,21 0 0,-21 1 0,0 20 15,1-21-15,-1 21 0,-21-20 16,0 20-16,0 0 0,0-21 0,0 1 16,-21 20-16,-1-21 0,22 0 15,-21 0-15,0 1 0,0-22 0,0 21 16,21 0-16,-21-21 0,-1 0 16,1 0-16,0 0 15,21-21 1,0 0-16,0-1 0,0-20 15,0 21-15,21-21 0,0-1 16,22 1-16,-22-22 0,21 22 16,1 0-16,-1-1 0,0 1 0,22 21 15,-22-21-15,0 20 0,22 1 16,-1 21-16,-20 0 0,-1 0 0,0 0 16,1 0-16,-1 21 0,0 1 15,-20-1-15,-1 21 0,0 0 16,0 1-16,-21-1 0,0 0 0,0 1 15,0 20-15,0-20 0,-21-1 16,0 0-16,0 1 0,-22-22 16,22 21-16,0-21 0,0 0 0,0 1 15,-1-1-15,1-21 0,0 21 0,0 0 16,0-42 15,21 0-31,0 0 0,0-22 16,0 22-16,0-21 0</inkml:trace>
  <inkml:trace contextRef="#ctx0" brushRef="#br0" timeOffset="12447.81">21590 360 0,'0'0'0,"-21"21"0,-127 64 31,126-64-31,1-21 0,21 21 16,0 0-16,0 0 16,21-21-1,1 0-15,-1 0 16,0 0-16,-21-21 0,0 0 16,0 0-16,0-21 0,0 20 15,0-20-15,0 21 0,0 0 0,0 0 16,0-1-16,-21 1 0,0 21 15,-1 0-15,1 21 16,0 1-16,0-1 0,0 0 16,0 0-16,-1 0 0,1 0 0,0 1 15,0 20-15,21-21 0,-21 0 16,21 0-16,0 1 0,0-1 16</inkml:trace>
  <inkml:trace contextRef="#ctx0" brushRef="#br0" timeOffset="12692.63">20468 635 0,'0'0'0,"-42"0"0,21 0 16,-1 0-16,1 0 0,21 21 0,21-21 31,1 0-31,20 0 0,-21 0 15,21 0-15,1-21 0,-1 21 16,22 0-16,-22-21 0,0 0 0,-21 21 16,22 0-16,-22 0 0,0 0 15,0 0-15,0 0 0,-42 0 16,0 21 0,-21 0-16,-22 0 0</inkml:trace>
  <inkml:trace contextRef="#ctx0" brushRef="#br0" timeOffset="14031.48">1863 2201 0,'0'0'0,"-22"0"0,-20 0 16,21 0-16,0 0 0,0 0 0,-1 0 16,1 0-16,0 0 15,0 0 1,42 0 0,0 0-1,0 0-15,1 0 0,-1 0 16,21 22-16,-21-22 0,22 0 0,-1 0 15,0 21-15,1-21 16,20 0-16,1 21 0,-1-21 0,22 0 16,21 21-16,-1-21 0,-20 0 15,42 0-15,-21 0 0,0 0 0,0 0 16,21 0-16,0 0 0,0 0 16,21 0-16,0 0 0,0 0 0,0 0 15,0 0-15,22 0 0,-1 0 16,0 0-16,1 0 0,-1 0 0,0 0 15,22 0-15,-22 0 0,1-21 16,-1 21-16,0 0 0,22 0 16,-22 0-16,0 0 0,22 0 0,-22 0 15,1 0-15,20 0 0,1-21 0,-22 21 16,21 0-16,-20 0 0,20 0 16,-20-21-16,20 21 0,-21 0 0,22 0 15,-22-22-15,1 22 0,20 0 16,-21 0-16,1 0 0,20 0 0,149-21 15,-170 21-15,1 0 0,20 0 16,-21 0-16,1 0 0,-1 0 16,0 0-16,22 0 0,-22 0 0,22 0 15,-22 0-15,0 0 0,22 0 16,-22 0-16,22 0 0,-1 0 16,-20 0-16,-1 0 0,21 0 0,1 0 0,-22 0 15,22 0-15,-1 0 0,-20 0 16,20 0-16,1 0 0,-1 0 15,1 0-15,-22 0 0,21 0 16,1 0-16,-22 0 0,22 0 0,-22 0 16,0 0-16,1 0 0,147 21 15,-147-21-15,-1 0 0,-21 0 16,21 0-16,-20 22 0,20-22 0,0 0 16,-21 0-16,1 0 0,-1 0 15,0 21-15,0-21 0,-21 0 0,21 0 16,0 21-16,-21-21 0,0 0 15,0 0-15,0 21 0,-21-21 0,-21 21 16,21-21-16,-22 0 0,1 0 16,0 0-16,-22 0 0,-20 0 15,20 0-15,-21 0 0,-20 0 0,20 0 16,-21 0-16,0 0 0,0 0 16,1 0-16,-1 0 15,-42 0 32,-1 0-47,1 0 16,0 0-16,0 21 0,0 1 15,-22-1-15,1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6T14:22:33.6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762 6075 0,'0'-21'0,"0"0"16,0-1-16,0 1 0,0 0 16,0 42 15,0 0-16,0 22-15,0-1 0,0 0 16,0 1-16,0 20 0,0 1 16,0-1-16,0 1 0,-21-1 15,21 22-15,-21-43 0,21 22 0,-22-1 16,22-20-16,0-1 0,0 0 16,-21 1-16,21-22 0,-21 0 0,21 0 15,0 0-15,0 0 0,-21-21 16,21 22-16,-21-22 15,21-22-15,0 1 16,0 0-16,0 0 0</inkml:trace>
  <inkml:trace contextRef="#ctx0" brushRef="#br0" timeOffset="280.52">741 6265 0,'0'0'0,"0"-42"0,21-64 31,-21 85-31,21 42 32,0 0-32,0 1 0,1-1 15,-1 21-15,0 0 0,0 1 0,0-1 16,0 22-16,1-1 0,-1 1 16,0-1-16,0-21 0,-21 22 15,21-22-15,0 1 0,-21-1 0,0-21 16,22 21-16,-22-20 15,21-1-15,-21 0 0,0 0 16,21-21 0,-21-21-16,0 0 0,0 0 15,0-1-15,0-20 0</inkml:trace>
  <inkml:trace contextRef="#ctx0" brushRef="#br0" timeOffset="535.41">1355 6075 0,'0'0'0,"0"-21"0,0-43 32,-22 64-17,22 21 1,-21 22-16,21-22 0,0 21 16,0 1-16,-21 20 0,0-21 0,21 22 15,-21 21-15,0-22 0,-1 1 16,22-1-16,-21 1 0,0-1 15,0-21-15,21 1 0,0-1 16,-21-21-16,21 0 0,0 1 0,0-1 16,21-21-1,0-21-15,0-1 16,0 1-16</inkml:trace>
  <inkml:trace contextRef="#ctx0" brushRef="#br0" timeOffset="956.96">1672 6350 0,'0'0'16,"21"0"-16,-21-21 0,0 0 0,-21 21 31,21 21-15,-21 0-16,0 21 0,0 1 0,-1-1 16,1 0-16,0 1 0,0 20 15,0-20-15,0-1 0,-1 0 16,1 22-16,21-43 0,0 21 15,0 1-15,0-22 0,0 21 16,21-21-16,1 0 0,-1-21 0,0 0 16,21 0-16,1 0 0,-22 0 15,21 0-15,0 0 0,1-21 0,-22 0 16,21-21-16,-21 21 0,1-22 16,-1 1-16,0 0 0,0-22 0,-21 1 15,21 20-15,-21-20 0,0 20 16,0 1-16,0 0 0,0 21 0,-21-1 15,-21 1-15,21 21 16,-1 0-16,1 0 0,-21 0 0,21 21 16,-22 1-16,22-1 0,-21 0 15,21 0-15,0 21 0,-1-20 16,1-1-16,0 0 0,21 0 0,0 0 16,0 0-16,0 1 0,21-22 15,0 0-15,1 0 0,20 0 16,0 0-16</inkml:trace>
  <inkml:trace contextRef="#ctx0" brushRef="#br0" timeOffset="1234.97">2625 6075 0,'-64'0'15,"43"21"1,0-21-16,0 21 0,21 22 15,-22-22-15,22 0 0,-21 21 0,0 1 16,21-1-16,-21 0 0,0 22 16,21-22-16,0 0 0,-21 22 0,21-22 15,-22 1-15,22-1 0,-21 0 16,21-21-16,0 22 0,0-22 0,0 0 16,0 0-16,0 0 0,0 1 15,21-22 16,1-22-31,-1 1 0,-21-21 16</inkml:trace>
  <inkml:trace contextRef="#ctx0" brushRef="#br0" timeOffset="1432.6">2138 6498 0,'0'0'16,"0"21"-1,21-21-15,0 0 16,21 0-16,-20 22 0,-1-22 16,0 0-16,21 0 0,-21 0 15,22 0-15,-1 0 0,0 0 16,-20-22-16,20 1 0,0 21 0,1-21 16,-22 0-16,21 21 0</inkml:trace>
  <inkml:trace contextRef="#ctx0" brushRef="#br0" timeOffset="1827.74">2900 6519 0,'0'0'15,"-21"22"-15,-1-1 0,22 0 0,0 0 16,0 0 0,22-21-1,-1 0-15,0 0 0,0 0 16,21 0-16,-20-21 0,20 0 0,-21 0 15,21 0-15,-20-1 0,20 1 16,-21 0-16,0-21 0,0 21 0,1-1 16,-1 1-16,-21 0 0,0 0 15,0 0-15,-21 21 16,-1 0-16,1 0 0,0 0 16,0 0-16,-21 0 0,20 21 0,-20 0 15,21 0-15,0 22 0,0-22 16,-1 21-16,1 0 0,0 1 15,0-1-15,21-21 0,-21 22 0,21-1 16,0-21-16,0 21 0,0-20 16,0-1-16,0 21 0,21-21 0,0-21 15,21 21-15,-20 1 0,-1-22 16,21 0-16,-21 0 0,22 0 0,-1 0 16,0 0-16,1-22 0,20 1 0,-21 0 15,1 0-15,20 0 0</inkml:trace>
  <inkml:trace contextRef="#ctx0" brushRef="#br0" timeOffset="2170.76">4318 6202 0,'0'21'15,"-21"-21"1,21 21-16,-21-21 0,21 21 15,-22 1-15,22-1 0,0 0 16,0 0-16,22-21 31,-1 0-31,0 0 0,0-21 16,-21 0-16,21 0 16,-21-1-16,0 1 0,0 0 15,0 0-15,0 0 0,0 0 16,-21 21-1,0 21 1,21 0-16,-21-21 0,21 21 16,-21 0-16,21 0 0,-22 1 15,22-1-15,0 0 16,0 0-16,0 0 0</inkml:trace>
  <inkml:trace contextRef="#ctx0" brushRef="#br0" timeOffset="2487.4">4254 6625 0,'0'21'0,"0"-42"0,0 64 0,0-22 0,0 0 15,0 0 1,22-21 0,-1 0-16,0 0 0,0 0 15,0 0-15,0-21 16,-21 0-16,22 21 15,-22-21-15,0-1 0,0 1 16,0 0-16,0 0 16,-22 21-16,1 0 15,0 0-15,0 21 16,0 0-16,0 0 0,-1-21 0,22 22 16,-21-1-16,21 0 0,-21 0 0,21 0 15,0-42 1,21 0-1,0 21-15,1-21 0,-1 0 16</inkml:trace>
  <inkml:trace contextRef="#ctx0" brushRef="#br0" timeOffset="3591.23">5863 6117 0,'0'0'16,"0"21"-16,21-21 0,0 0 15,1 0-15,-1 0 0,21-21 16,-21 0-16,22 0 0,-1 0 0,-21 0 16,21-22-16,1 22 0,-1-42 0,0 20 15,1 1-15,-22 0 0,21-22 16,-21 22-16,-21-1 0,0 22 0,0-21 15,0 21-15,0 0 16,-21 21-16,0 0 0,0 0 16,0 21-16,0 0 0,-1 0 15,1 0-15,0 22 0,0 20 0,0-21 16,21 22-16,-21-22 0,21 22 16,-22-1-16,22 1 0,-21-22 0,21 22 15,0-1-15,0 43 0,0-43 16,0-20-16,0-1 0,0 0 15,0 1-15,0-22 0,0 0 16,0 0-16,0 0 0,0 1 16,-21-22-16,0 0 0,0-22 15,0 1-15,-1 0 0,1 0 16,-21-21-16,0-1 0,-1 22 16,1-21-16,0-1 0,-1 22 0,22 0 15,-21 0-15,21 0 0,-1 21 0,1 0 16,0 0-16,0 0 0,21 21 15,0 21-15,0-21 0,0 1 16,0 20-16,0 0 0,0-21 16,21 22-16,0-22 0,0 21 0,22-21 15,-22 1-15,21-1 0,-21-21 0,22 0 16,-1 0-16,22 0 0,-22 0 16,64 0-16,-64-43 0,22 22 15,-22 0-15,0-21 0,22-1 16,-43 1-16,21 0 0,1-1 15,-22 1-15,0 21 0,-21-21 0,0 20 16,0 1-16,0 0 0,0 42 31,0 0-15,-21 1-16,21-1 0,0 21 0,-21 0 16,21-20-16,0 20 0,0 0 15,0 1-15,-22-22 0,22 21 0,-21-21 16,21 0-16,0 1 0,0-1 0,0-42 47,0-1-47,0 1 0,0 0 0,21-21 15,-21-1-15,22 1 0,-1 0 16,-21-1-16,21-20 0,21 21 0,-21-1 16,22 22-16,-1-21 0,0 21 15,1-1-15,20 1 0,-20 21 0,-1 0 16,21 0-16,-20 0 0,-1 0 0,-21 21 15,22 1-15,-22-1 0,0 21 16,0-21-16,-21 22 0,0-1 0,0 0 16,0 1-16,0-1 15,-21 0-15,0-21 0,21 22 0,-21-1 16,-1-21-16,1 0 0,21 1 0,0-1 16,0 0-1,0-42-15,21 0 16,1-1-16,-1 1 0,0 0 0</inkml:trace>
  <inkml:trace contextRef="#ctx0" brushRef="#br0" timeOffset="3872.28">8424 5673 0,'0'-21'16,"0"42"-16,21-64 0,-21 22 0,0 0 15,0 42 1,0 22-16,0-22 0,0 21 16,0 0-16,0 22 0,-21-22 0,0 22 15,21-1-15,-21-20 0,0 20 0,0-21 16,21 1-16,-22-1 0,1 0 16,21 1-16,-21-1 0,21 0 0,0-20 15,0-1-15,0 0 0,0 0 0,0 0 16,21-21-1,0 0-15,1-21 0,-1 0 16,0-21-16,21 20 0,-21-20 0</inkml:trace>
  <inkml:trace contextRef="#ctx0" brushRef="#br0" timeOffset="4548.24">8784 5694 0,'0'0'0,"21"-42"0,-21-85 31,0 148-16,0 21-15,0 0 0,0 1 16,0-1-16,0 22 0,0-22 0,0 21 16,-21 1-16,21-1 0,0-20 0,-21 20 15,21 1-15,0-22 0,0 22 16,-21-22-16,21 0 0,-21 1 0,21-1 16,0-21-16,0 21 0,-22-20 15,22-1-15,0-42 16,22-1-16,-1 1 15,0-21-15,0 0 0,0-1 16,22 1-16,-22 0 0,0-1 0,21 1 16,-21 21-16,22-22 0,-22 22 15,0 0-15,0 0 0,0 21 0,1 0 16,-1 21 0,-21 0-16,0 0 15,0 1-15,0 20 0,0-21 0,0 0 16,0 22-16,0-22 0,0 21 15,0-21-15,0 22 0,0-22 16,0 0-16,0 21 0,21-21 0,0-21 16,0 22-16,0-22 0,1 0 0,-1 0 15,21 0-15,-21 0 0,22-22 16,-1 1-16,0 0 0,43-42 16,-43 20-16,-21 1 0,22 0 15,-22-1-15,21 22 0,-21-21 0,-21-1 16,0 22-16,0-21 0,0 21 0,-21 21 31,0 0-31,-21 0 0,21 0 0,-1 21 16,1 0-16,0 0 0,0 0 0,0 1 15,0 20-15,21-21 0,-22 21 16,22 1-16,0-22 0,0 21 0,0-21 16,0 22-16,22-22 0,-1 0 0,0 0 15,0 0-15,0 1 0,0-22 16,1 0-16,20 0 0,-21 0 0,21 0 15,1 0-15,-1-22 0,-21 1 0,22 0 16,-1 0-16,0 0 16,-21-22-16,22 22 0,-22 0 0,0-21 15,0 21-15,-21-1 0,0-20 0,0 21 16,0 0-16,-21 0 0,0-1 16</inkml:trace>
  <inkml:trace contextRef="#ctx0" brushRef="#br0" timeOffset="4754.99">8128 5884 0,'0'0'0,"21"0"16,0 0-16,0 0 15,22 0-15,-1 0 0,0-21 16,1 21-16,-1-21 0,0 21 15,1 0-15,20-21 0,-20 21 0,20-21 16,-21 21-16,1-21 0,-1 21 0,-21-22 16,22 22-16</inkml:trace>
  <inkml:trace contextRef="#ctx0" brushRef="#br0" timeOffset="5335.97">11472 5863 0,'0'-21'0,"0"42"0,0-63 0,0 0 0,0 20 16,0-20-16,0 0 0,0 21 15,0-1-15,0 1 0,0-21 16,0 63 0,0 0-1,0 22-15,0-1 0,0 0 0,0 22 16,0-1-16,0 1 0,-21-1 15,0-20-15,0 20 0,0 1 0,21-22 16,0 21-16,-22-20 0,22-1 0,0 0 16,0-20-16,22 20 0,-1-21 15,21-21-15,0 21 0,-20-21 0,20 0 16,64-21-16,-64 0 0,0 0 16,22-22-16,-22 22 0,1-21 15,-1 0-15,0-1 0,-21-20 16,22-1-16,-22 1 0,-21 20 15,0-20-15,21-1 0,-21 22 0,0 0 16,0-1-16,0 1 0,0 21 16,0 0-16,-21 21 15,21 21-15,-21-21 16,21 21-16,0 0 0,-21 0 16,21 22-16,0-22 0,0 0 0,0 0 15,21 0-15,0-21 0,0 22 16,21-22-16</inkml:trace>
  <inkml:trace contextRef="#ctx0" brushRef="#br0" timeOffset="5591.28">12679 5715 0,'0'-21'0,"0"42"0,21-63 0,-21 21 16,0-1-16,-21 22 31,0 22-31,-1-1 0,22 21 16,-21 0-16,0 1 0,0-1 15,21 0-15,-21 1 0,0 63 0,-1-64 16,22 0-16,0 1 0,-21-22 16,0 21-16,21 0 0,0-20 15,0-1-15,0 0 0,-21 0 0,21 0 16,0 0-16,0-42 31,21 0-31,-21 0 0,21 0 16,0-22-16,1 22 0</inkml:trace>
  <inkml:trace contextRef="#ctx0" brushRef="#br0" timeOffset="6024.96">12615 5800 0,'0'-21'0,"0"42"0,0-85 0,0 43 0,0 0 0,0-21 16,0 20-16,0 1 0,0 0 16,43-21-16,-22 42 0,0-21 15,0-1-15,0 22 0,0 0 0,22 0 16,-22 0-16,21 0 15,1 0-15,-22 0 0,0 22 0,21-1 16,-42 0-16,21 0 0,-21 21 16,0-20-16,0 20 0,0 0 15,-21 1-15,-21-22 0,21 0 0,-22 0 16,-20 21-16,21-42 0,-22 22 16,1-1-16,20-21 0,-20 0 0,20 0 15,1 0-15,0 0 0,21 0 16,-1 0-16,1 0 0,21 21 15,21-21-15,1 21 16,-1 0-16,21 0 16,-21 1-16,0-1 0,22 0 0,-1 0 15,-21 0-15,0 0 0,22 22 0,-22-22 16,0 0-16,21 0 0,-20 0 16,-1 1-16,21 20 0,-21-21 15,0 0-15,1 0 0,-22 1 16,21-22-16,0 0 15,0 0 1,0-22-16,-21 1 16,21 0-16,1 0 0,-1 0 0,0 0 0,0-22 15,21 22-15</inkml:trace>
  <inkml:trace contextRef="#ctx0" brushRef="#br0" timeOffset="6519.9">13779 5609 0,'0'-42'0,"0"84"0,0-105 15,0 42-15,0-1 16,0 44 0,0 20-16,-21 0 15,0 1-15,0-1 0,21 21 0,-21-20 16,-22 84-16,22-85 0,-21 22 16,21-1-16,0-21 15,-1 1-15,22-1 0,0 0 0,-21 1 16,21-1-16,0-21 0,-21 0 15,21 1-15,0-1 0,-21-21 16,21-21 0,0-1-16,0 1 0,0-21 15,0 21-15,0-22 0,0 1 0,21 0 16,0-1-16,0 1 0,-21 0 0,22 21 16,-1-1-16,-21 1 0,0 0 15,21 21-15,0 0 0,-21 21 16,0 0-16,0 1 0,21 20 15,0-21-15,-21 0 0,22 22 0,-22-22 16,21 0-16,0 21 0,-21-21 16,21 1-16,0-1 0,-21 0 15,43 21-15,-22-42 0,0 0 16,0 0-16,0 0 16,0 0-16,1 0 0,-1-21 0,0 0 15,0 0-15,0 21 0,0-21 0,1-1 16,-1 1-16,0 0 0,-21 0 15,0 0 1,0 0 0,0-1-1</inkml:trace>
  <inkml:trace contextRef="#ctx0" brushRef="#br0" timeOffset="6931.91">15600 5694 0,'0'21'47,"0"0"-47,0 0 0,0 1 16,0-1-16,0 21 0,0-21 0,0 22 15,0-22-15,0 21 0,0-21 16,-21 22-16,-1-22 0,22 0 0,0 0 15,0 0-15,-21 0 0,21 1 0,0-1 16,0 0 0,0-42-1,0 0 1,0-1-16,0 1 0,21-21 16,-21 21-16,22-22 0</inkml:trace>
  <inkml:trace contextRef="#ctx0" brushRef="#br0" timeOffset="7286.93">15706 5482 0,'0'0'0,"0"-21"0,-22-42 32,1 41-32,0 22 0,0 0 0,-21 0 15,20 0-15,1 22 0,0-1 0,0 0 16,0 0-16,0 0 0,-1 22 16,22-22-16,0 0 0,0 0 15,22 0-15,-1-21 16,21 0-16,-21 0 0,0 0 0,22 0 15,-22 0-15,21 0 0,1 0 16,-1-21-16,-21-21 0,21 21 0,1-1 16,-22-20-16,0 21 0,-21-21 0,0 20 15,0-20-15,0 21 0,0 0 16,-21 0-16,0-1 0,0 22 0,-1 0 16,1 0-16,-21 0 0,21 22 15,-22-1-15,22 0 0,-21 0 16,21 0-16,0 0 0,-1 22 0,22-22 15,0 0-15,0 0 0,0 0 16,0 1-16,22-1 0,-1-21 0,0 21 16,0-21-16,21 0 0,1 0 15,-1 0-15,0 0 0,22 0 0,-22-21 16,22 0-16</inkml:trace>
  <inkml:trace contextRef="#ctx0" brushRef="#br0" timeOffset="7831.96">16531 5334 0,'0'0'0,"21"-21"0,0-21 15,1 20-15,-22 1 0,0 0 0,0 0 0,0 0 16,0 0-16,0-1 0,0 1 16,-22 21-16,1 0 15,0 21-15,0 1 16,21-1-16,-21 21 0,0 0 0,21 1 16,-22-1-16,1 22 0,0-1 0,0 1 15,0-1-15,0 1 0,-1 20 16,1-20-16,0 20 0,0-20 0,0 21 15,0-22-15,21 128 0,-22-107 16,1 22-16,21-21 0,-21 21 16,0-22-16,0 1 0,0 0 15,-1-1-15,1 1 0,-21 0 0,21-1 16,-22 1-16,22-22 0,-21 1 16,21-22-16,21 1 0,0-1 0,0-21 15,21-21-15,0 0 16,21 0-16,22-42 0,-1 21 0,1-22 15,21 1-15,-1 0 0,1-22 16,0 1-16,-1 20 0,-20-20 0,20-1 16,22-84-16,-63 85 0,-1-22 15,-21 0-15,-21 1 0,0 20 16,-21-21-16,0 22 0,-43-22 0,22 43 16,-22-22-16,-20 22 0,20 21 15,1-21-15,-1 20 0,1 1 16,20 21-16,1 0 0,21 0 0,0 0 15,42 0 1,21 0 0,-21 0-16,22 0 0,-1 0 0,22 0 15,-22 0-15,21 0 0,-20 0 16,-1-21-16,22 21 0,-22 0 0,0-21 16,-21 21-16,1 0 0,-1 0 0,-21 21 15,-21-21 1</inkml:trace>
  <inkml:trace contextRef="#ctx0" brushRef="#br0" timeOffset="9835.44">3006 8382 0,'0'0'16,"0"21"-16,21-42 31,0 21-31,0-21 0,0-21 16,-21 20-16,21 1 0,1-21 15,-22 21-15,0-22 0,0 1 0,0 0 16,0 21-16,-22-22 0,-20 1 15,21 21-15,-21-22 0,-1 22 0,-20 0 16,20 21-16,-20 0 0,-1 0 16,1 0-16,-1 0 0,1 21 15,-1 0-15,1 22 0,-1-1 0,22 22 16,-21-1-16,20 1 0,22 20 16,-21-20-16,21 20 0,-1-20 15,1-1-15,21 22 0,-21-21 0,21-1 16,0-21-16,0 1 0,21-1 0,22 0 15,-22-20-15,42-22 0,-20 0 16,20 0-16,1 0 0,-1-22 0,1 1 16,-1-21-16,22 21 15,-43-22-15,22 1 0,-1 0 0,-21-1 16,1 1-16,-22-21 0,21 20 16,-21-20-16,1 20 0,-1-20 0,-21 21 15,0 20-15,0 1 0,0 0 16,0 0-16,0 42 15,0 0-15,0 0 0,0 22 16,0-22-16,0 21 0,0 1 16,0-1-16,0-21 0,0 21 0,21 1 15,0-22-15,0 21 0,0-21 16,1 1-16,20-1 0,-21 0 16,21-21-16,1 0 0,-22 0 0,21 0 15,1 0-15,-22-21 0,21 0 16,-21-1-16,22 1 0,-22-21 0,-21 21 15,0-22-15,0 1 0,0 21 16,0-21-16,0-1 0,0 22 16,0 0-16,0 0 0,0 0 0,-21 21 15,21 21-15,-22-21 16,22 42-16,0-21 0,-21 0 0,0 22 16,21-22-16,-21 21 0,0-21 15,21 22-15,-21-22 0,21 0 0,-22 21 16,22-20-16,-21-22 0,21 21 15,0 0-15,0-42 16,21 0 0,1-1-16,-1-20 0,0 21 15,0-21-15,0 20 0,0-20 0,22 0 16,-22 21-16,21-1 0,-21-20 16,22 21-16,-22 21 0,21-21 0,-21 21 15,1 0-15,20 0 0,-21 21 0,0 0 16,0-21-16,1 21 0,-22 22 15,21-22-15,-21 0 0,21 0 16,-21 21-16,0-20 0,0-1 0,21 0 16,-21 21-16,21-21 0,-21 1 0,0-1 15,21 0-15,1 0 0,-1 0 16,0-21-16,0 0 16,0 0-16,0-21 0,1 21 15,-1-21-15,0 0 0,21-22 0,-21 22 16,1-21-16,20 21 0,-21-22 15,0 1-15,0 0 0,1 21 0,-1-1 16,0-20-16,-21 21 0,0 0 16,0 42-1,0 0 1,0 0-16,0 0 0,0 1 16,0 20-16,0-21 0,0 0 0,0 0 15,0 1-15,0-1 0,0 0 16,21 0-16,0 0 0,-21 0 15,21-21-15,1 22 0,-1-22 0,0 0 16,21 0-16,-21 0 0,22 0 16,-22 0-16,21-22 0,1 1 0,-1 0 15,-21 0-15,21 0 0,22-43 16,-43 43-16,0 0 0,0 0 16,1 0-16,-1-1 0,-21 1 0,0 0 15,0 0-15,0 0 16,-21 21-1,-1 0 1,1 0-16,21 21 0,0 0 16,0 0-16,0 0 15,-21 22-15,21-22 0,0 21 0,0 1 16,0-1-16,0 0 0,0 1 0,0 20 16,0 1-16,0-1 0,0 1 15,0 20-15,0-20 0,0 20 0,21 1 16,-21 0-16,0-1 0,0 22 0,21 0 15,-21-21-15,0 21 0,0-22 16,0 22-16,0-21 0,0-1 0,0 22 16,0-21-16,0 0 0,0-1 0,0 1 15,0 0-15,0-22 0,0 22 16,22-22-16,-22 1 0,0-22 0,0 22 16,0-22-16,0 0 0,0 1 15,-22-1-15,1-21 0,0 21 0,0-42 16,0 22-16,0-22 0,-22 0 15,22 0-15,0-22 0,-21-20 16,20 0-16,-20-1 0,-21-20 0,20-1 16,-20 1-16,20-22 0,-20-21 15,-1 1-15,22-22 0,-21 0 0,20 0 16,1 0-16,0 0 0,20-22 0,22 22 16,0 0-16,0 0 0,0 22 0,43-1 15,-22 0-15,21 21 16,1 1-16,20-1 0,1 21 0,-1 1 15,1 21-15,-1-22 0,1 22 0,-1-1 16,22 22-16,-43-21 0,22 21 16,-22 0-16,0-1 0,22 22 15,-43-21-15,-42 42 32,0-21-32,-1 22 15</inkml:trace>
  <inkml:trace contextRef="#ctx0" brushRef="#br0" timeOffset="10945.44">7641 7747 0,'0'0'15,"21"0"-15,-21-21 0,21 21 0,1-21 16,-1 21-16,-21-21 31,-21 21 0,-1 0-31,1 0 0,0 0 0,-21 0 16,21 0-16,-22 21 0,1-21 0,0 21 16,-1-21-16,22 21 15,-21 0-15,-1-21 0,22 21 0,-21 1 16,21-1-16,0-21 0,-1 21 0,1-21 16,0 21-16,21 0 15,0 0 1,21 1-1,0-22-15,1 0 0,-1 21 0,0-21 16,0 0-16,0 0 0,0 21 0,1-21 16,-1 0-16,21 21 15,-21 0-15,0-21 0,1 0 0,20 21 16,-21-21-16,0 22 0,0-1 0,1-21 16,-1 21-16,0 0 0,0-21 15,0 21-15,-21 0 0,0 1 0,0-1 16,0 0-16,0 0 0,0 0 15,-21 0-15,0 1 0,-21-1 0,-22 21 16,22-21-16,21 0 0,-22 1 16,1-1-16,21 0 0,-22 0 15,22-21-15,0 21 0,0 0 0,0-21 16,0 0-16,21 22 0,21-44 31,0 22-15,0 0-16,0-21 0,0 21 15,1 0-15,-1 0 0,0 0 16,42 21 0,-41 1-16,-1-22 0,-21 21 15,0 0-15,0 0 0,0 43 16,0-43-16,0 21 0,0 0 0,0 1 16,-21-1-16,-1 0 0,22 22 0,0-22 15,-21 22-15,21-22 0,0 0 16,0 1-16,0-1 0,0 0 0,0 1 15,0-22-15,0 21 0,0-21 0,0 22 16,21-22-16,-21 0 16,22 0-16,-1 0 0,0 1 0,0-22 15,0 0-15,22 0 0,-22 0 0,21 0 16,22-43-16,-22 22 16,0 0-16,-21 0 0,22-22 0,-1 22 15,0-21-15</inkml:trace>
  <inkml:trace contextRef="#ctx0" brushRef="#br0" timeOffset="11748.97">9398 7726 0,'0'-42'16,"0"20"-16,0 1 16,0 0-16,21 0 15,0 21-15,0 0 0,1-21 16,20 21-16,0 0 0,1 0 0,-1 0 16,0 0-16,1 0 0,-1 0 15,0 0-15,1 21 0,-22 0 0,-21 0 16,0 0-16,0 22 0,-21-22 15,-1 21-15,1-21 0,-21 22 0,-64 41 16,64-20-16,-1-22 16,1 1-16,0-1 0,21 0 15,-1 1-15,1-1 0,21-21 0,0 21 16,0-20-16,0 20 0,0-21 0,21 0 16,1 0-16,-1-21 0,21 22 15,-21-22-15,22 0 0,-1 0 0,0 0 16,1 0-16,-1 0 0,0 0 15,-21 0-15,1 0 0,-1-22 0,0 1 16,-21 0-16,0 0 16,-21 0-16,0 21 15,-1 0-15,-20 0 0,21 0 0,-21 21 16,20 0-16,-20-21 0,21 21 16,0 0-16,21 1 0,0 20 15,0-21-15,0 0 0,0 22 0,0-22 16,0 21-16,21 0 0,0 1 0,0-1 15,0 0-15,22 1 0,-22 20 16,0-20-16,0-1 0,0 0 0,1 22 16,-22-22-16,0-21 0,0 22 0,-22-1 15,1-21-15,-21 0 0,0 22 16,-1-22-16,1 0 0,0-21 0,-1 21 16,1-21-16,0 0 0,-1 0 0,1 0 15,0 0-15,20 0 0,1 0 16,0-21-16,0 21 0,21-21 15,0 0-15,0-1 0,21 1 16,0 0-16,0 0 0,1-21 0</inkml:trace>
  <inkml:trace contextRef="#ctx0" brushRef="#br0" timeOffset="12451.91">11790 8594 0,'21'0'31,"-21"-21"-31,21 21 0,0-22 16,-21 1-16,21 0 0,1 0 0,-22 0 15,21-22-15,0 22 0,-21 0 16,0-21-16,0 21 0,0-22 0,0 1 15,0 21-15,-21 0 0,0-1 16,-1 22-16,1 0 0,-42 22 16,20-1-16,22 0 0,-21 21 15,21-21-15,-22 22 0,22-1 16,-21 0-16,21 1 0,0-1 0,-1 0 16,1 1-16,21-1 0,0 0 0,0 1 15,0-22-15,0 21 0,0-21 16,0 1-16,21-22 0,1 21 15,-1-21-15,0 0 0,0 0 0,21 0 16,-20-21-16,-1-1 0,0 1 16,0 0-16,21 0 0,-20-21 0,-1 20 15,0-20-15,0 0 0,0 21 0,0-22 16,1 1-16,-1 21 0,0-22 16,0 22-16,0 21 15,-21 21-15,0 1 16,0-1-16,0 21 15,0-21-15,0 0 0,0 22 0,-21-22 0,21 21 16,0-21-16,0 1 0,0 20 16,0 0-16,0-21 15,0 1-15,0-1 0,21-21 0,0 21 16,1-21-16,-1 0 0,21 0 0,-21 0 16,22-21-16,-22 21 0,21-21 15,0-22-15,-20 22 0,20 0 0</inkml:trace>
  <inkml:trace contextRef="#ctx0" brushRef="#br0" timeOffset="12833.54">12425 8530 0,'0'-21'0,"-21"0"0,-1-64 31,22 64-31,0 0 0,0 0 16,22 21-16,-1-21 0,0-1 0,0 22 15,0 0-15,22 0 0,-22 0 0,0 0 16,21 22-16,1-1 0,-22 0 15,21 0-15,-21 0 0,0 22 0,22-1 16,-43-21-16,0 21 0,0 1 0,0-22 16,0 21-16,0 1 0,-43 20 15,22-42-15,0 0 0,0 1 16,0-22-16,0 21 0,21-42 31,0-1-31,0 1 0,21-21 16,0 21-16,0-22 0,0 22 15,0-21-15,1 0 0,20-1 0,-21 1 16,21 0-16,-20 20 0,41-41 16,-21 42-16,-20 0 0,-1-1 15,0 22-15,0 0 0,0 0 0,0 0 16,1 0-16,-1 0 0,0 22 16,0-1-16,0 0 15,0 0-15,-21 0 0</inkml:trace>
  <inkml:trace contextRef="#ctx0" brushRef="#br0" timeOffset="13167.86">13441 8573 0,'0'21'15,"0"-42"-15,21 42 0,0-21 16,0 0-16,0 0 16,1 0-16,-1-21 0,0 21 0,0-22 15,0 1-15,0 0 0,1 0 0,20 0 16,-21 0-16,0-1 0,0-20 15,1 21-15,-1 0 0,-21 0 0,0-1 16,0 1-16,-21 21 16,-22 0-16,22 21 15,-21-21-15,-1 22 0,1 20 16,21-21-16,-21 0 0,20 22 0,-20-22 16,21 21-16,0-21 0,21 22 15,0-22-15,0 21 0,0-21 0,0 43 16,0-43-16,21 0 0,0 0 15,21-21-15,-20 0 0,20 0 16,0 0-16,1 0 0,-22 0 0,42-21 16,-20 0-16,-1 0 0,0 0 0,1-22 15,-1 22-15,0-21 0,1-1 16,-22 22-16,21-21 0</inkml:trace>
  <inkml:trace contextRef="#ctx0" brushRef="#br0" timeOffset="13642.59">15663 8297 0,'-21'-21'31,"0"21"-15,21 21-16,0 1 0,0-1 15,0 21-15,0 0 0,0 22 16,0-22-16,0 43 0,0 0 0,0-1 15,0 1-15,0 105 16,0-84-16,0 0 0,-21 21 16,21-21-16,-21 21 0,-1 0 0,1 0 15,-21 0-15,21-21 0,-22 21 0,22-21 16,-21-22-16,21 22 0,0-42 0,-22 20 16,22-41-16,0-1 0,0 0 15,0-21-15,-1 1 0,22-44 16,0 1-16,0-21 0,0 0 0,0-43 15,0 21-15,22-41 0,-1 20 0,0-21 16,0 0-16,0-21 0,0 0 16,1 21-16,-1 1 0,0-1 0</inkml:trace>
  <inkml:trace contextRef="#ctx0" brushRef="#br0" timeOffset="13958.89">15494 8869 0,'0'0'0,"0"-42"0,0-22 0,0 22 0,0-1 0,0 1 16,0 0-16,21-22 15,0 22-15,0 0 0,1 20 0,-1-20 16,21 0-16,-21 21 0,22-22 16,-1 22-16,0 0 0,1 0 0,20 21 15,-21 0-15,22 0 0,-1 0 16,1 21-16,-1 0 0,22 43 16,-43-22-16,1 0 0,-22 1 0,-21-1 15,0-21-15,-21 21 0,0 1 16,-22-1-16,1-21 0,-22 22 0,22-22 15,-21 0-15,20 0 0,-20-21 16,20 21-16,22-21 0,-21 0 16,21 0-16,0 0 0,-1 0 0,1 0 15,21-21 1,21 21-16,22-21 16,-22 21-16,0 0 0,21-21 0,1 0 15,-1 21-15,0-22 0,22 1 16,-22 0-16</inkml:trace>
  <inkml:trace contextRef="#ctx0" brushRef="#br0" timeOffset="14326.93">16595 8446 0,'0'0'0,"0"-22"0,21-41 32,-21 42-32,21-22 0,0 22 15,0 0-15,0 0 0,1-21 0,-1 20 16,21 22-16,-21-21 0,22 21 15,-1 0-15,0 0 0,1 0 0,-22 21 16,21 1-16,0-1 0,-20 21 0,20 0 16,-21 1-16,0-22 0,0 21 15,-21 1-15,0-22 0,0 21 0,0-21 16,0 43-16,-21-64 0,0 21 16,0-21-1,0 0-15,0 0 0,21-21 16,0 0-16,0-1 0,0 1 15,0 0-15,0 0 0,0-21 16,0 20-16,0 1 0,0 0 0,0 0 16,21 0-16,0 0 0,0 21 15,0-22-15,0 22 0,22 0 0,-1 0 16,-21-21-16,22 21 0,-1 0 0,0 0 16,1 0-16,-22 0 0,21 0 15,-21 0-15,22 0 0,-22 0 0</inkml:trace>
  <inkml:trace contextRef="#ctx0" brushRef="#br0" timeOffset="15820.75">17716 8403 0,'0'0'0,"0"21"0,0 1 16,0-1-16,22-21 31,-1 0-31,0 0 0,0 0 16,0-21-16,0 21 0,22-22 15,-22-20-15,21 21 0,1-21 0,-1 20 16,0-20-16,-21 0 0,22-22 0,-1 22 15,-21 0-15,0 20 0,1-20 16,-22 21-16,0 0 0,-43 21 16,22 0-16,-21 21 15,-1 0-15,22 0 0,-21 22 0,0-22 16,-1 21-16,22 0 0,-21 1 16,21-1-16,-1 0 0,22 1 15,0-1-15,0-21 0,0 22 0,0-22 16,0 21-16,43-21 0,-22 0 0,0 1 15,0-22-15,22 0 0,-22 21 16,21-21-16,0 0 0,1 0 0,20-21 16,-20-1-16,20 1 0,1 0 0,-1-21 15,1 21-15,-22-43 0,21 22 16,-20-1-16,20-20 0,-20 21 0,-22-1 16,0 1-16,0 21 0,0 0 15,-21-1-15,0 1 0,-21 21 16,0 0-16,-21 21 15,20 1-15,1-1 0,0 0 16,0 21-16,21-21 0,0 1 0,0 20 16,0 0-16,0-21 0,0 22 15,21-22-15,0 21 0,0-21 0,1 22 16,-22-22-16,0 0 0,21 21 16,-21-20-16,-21-22 15,-1 0-15,1 0 16,0 0-16,0-22 0,0 1 15,0 0-15,-1 0 16,22 0-16,-21 21 0,0 0 16,21 21-1,0 0 1,0 0-16,0 0 0,21-21 16,0 22-16,1-22 0,-1 21 0,21-21 15,-21 0-15,22 0 0,-22 0 16,21 0-16,0 0 0,1 0 0,-1 0 15,22 0-15,-22 0 0,21-21 16,1-1-16,-22 1 0,22 0 16,-1-21-16,-20-1 0,20 22 0,-21-21 15,1 0-15,-22-1 0,0 1 16,-21 21-16,0-22 0,0 22 0,0 0 16,-21 21-16,-21 0 0,20 0 0,-20 0 15,0 0-15,-1 0 0,-41 42 16,63-20-16,-1 20 0,1-21 15,21 21-15,0-20 0,0 20 16,0-21-16,0 21 0,21-20 0,1-1 16,20 0-16,-21 0 0,21 0 0,1 0 15,20-21-15,-20 0 0,-1 0 16,21 0-16,1 0 0,-22 0 0,22 0 16,-1 0-16,-20-21 0,20 0 0,-21-21 15,1 21-15,-1-22 16,0 1-16,1 21 0,-22-22 0,0 1 15,0 21-15,-21 0 0,0 0 16,0-1-16,-21 22 16,0 22-16,0-1 0,0 0 0,21 21 15,-22-21-15,1 1 0,0 20 16,0-21-16,21 21 0,-21-20 0,21-1 16,-21 21-16,21-21 0,-22 0 15,22 1-15,0-44 31,22 22-31,-1-21 16,0 0-16,0-21 16,0 21-16,0-22 0,22 22 0,-22-21 15,21-1-15,-21 1 0,22 21 16,-22 0-16,21 0 0,-21-1 0,1 22 16,-1 0-16,0 0 0,-21 22 15,0-1-15,0 0 0,0 0 16,0 0-16,0 43 0,0-43 15,0 21-15,0-21 0,0 1 0,21-1 16,0 0-16,-21 0 0,21 0 16,1-21-16,41 21 15,-42-21-15,0 0 0,22 0 0,-22 0 16,21 0-16,-21-21 0,22 0 16,-22 0-16,21 0 0,-21-22 0,22 1 15,-22 0-15,21-1 0,1-20 16,-22-22-16,21 22 0,-21-1 0,22 1 15,-22-22-15,21 43 0,-21-22 16,22 22-16,-22 0 0,0-1 0,0 1 16,-21 21-16,0 0 0,-21 21 15,0 42-15,0-21 16,-1 21-16,1 1 0,0-1 0,0 22 16,0-22-16,0 43 15,21-22-15,-22 64 0,22-63 16,0-22-16,0 21 0,0-20 0,0-1 15,22-21-15,-1 22 0,-21-22 16,21 0-16,0 0 0,0-21 16,0 0-16,1 0 0,-1 0 15,0 0-15,0-21 0,43 0 16,-22 0-16,0-22 0,-21 22 0,22 0 16,-1-21-16,0-22 15,-20 22-15</inkml:trace>
  <inkml:trace contextRef="#ctx0" brushRef="#br0" timeOffset="16048.98">20828 7916 0,'0'0'0,"-42"0"16,20 0-16,22-21 16,43 21-16,-1 0 0,0 0 15,1 0-15,20 0 0,-20-21 0,20 21 16,1 0-16,-1 0 0,22-21 15,-22 21-15,22 0 0,-22 0 0,22 0 16,-21 0-16,-1 0 0,-21 0 16,-20 0-16,-1 21 0,-21 0 15,-21 0-15,-22 1 0,1-22 16,-22 21-16,-20 0 0,-1 0 16</inkml:trace>
  <inkml:trace contextRef="#ctx0" brushRef="#br0" timeOffset="18065.54">508 11324 0,'0'0'0,"21"21"0,0-21 16,0 0-16,1 0 16,-1 0-16,0 0 0,0 0 0,0-21 15,43-21-15,-43 21 16,21 0-16,-21-22 0,1 22 0,20-42 15,-21 20-15,-21 1 16,0 0-16,0-1 0,0 1 0,0 0 16,-21-1-16,-21 22 0,-1-21 15,22 21-15,-42-1 0,20 22 0,1 0 16,-22 0-16,22 22 0,-21 20 16,20-21-16,1 43 0,0-22 0,-1 21 15,22 1-15,0 21 16,0-22-16,21 22 0,0-22 15,0 1-15,21 42 0,21-64 16,-21 0-16,22-21 0,-1 1 16,22-22-16,-22 0 0,0 0 0,1-22 15,20 1-15,22-63 16,-43 41-16,0-20 0,1-1 0,-1-20 16,0-1-16,1 0 0,-22 1 15,21-1-15,-21-21 0,1 0 0,-1 22 16,-21-1-16,0 0 0,0 1 15,0 41-15,0 1 0,-21 0 16,-1 20-16,1 1 0,0 21 16,0 0-16,0 21 0,0 1 15,-1 41-15,1-21 0,21 22 0,-21 21 16,21-22-16,0 22 0,0-1 16,0-20-16,0-1 0,0 22 0,0-21 15,0-1-15,0 1 0,21-22 16,0 21-16,1-20 0,-1-1 0,21-21 15,-21 22-15,22-22 0,-1 0 16,0-21-16,43 0 16,-22 0-16,-20 0 0,20-21 0,1 0 15,-1-1-15,-20-20 0,20 21 16,-21-21-16,1-1 0,-1 1 16,0 0-16,-20-22 0,-1 22 0,-21-1 15,0 1-15,0 0 0,0-1 16,0 22-16,-21-21 0,-1 21 0,1 21 15,0-21-15,0 21 0,0 0 16,-22 0-16,22 21 0,0 0 0,-21 0 16,21 0-16,-1 22 0,1-1 15,0-21-15,0 43 0,0-22 0,0 0 16,21 1-16,0-1 0,0 0 16,0 1-16,0-1 0,0-21 15,0 0-15,21 0 0,0-21 0,0 0 16,0 0-16,22 0 0,-22 0 15,21-21-15,0 0 0,-20-21 0,-1 21 16,21-22-16,-21 1 0,-21 0 16,21-1-16,-21 1 0,0 0 15,0-1-15,0 22 0,0-21 0,0 21 16,0-1-16,0 44 16,0-1-16,0 0 15,0 21-15,-21-21 0,21 22 0,0 20 16,0-20-16,0-1 0,0 0 15,0 1-15,0-1 0,0 0 0,0 1 16,21-22-16,1 0 16,-1 0-16,0-21 0,21 0 0,-21 0 15,22 0-15,-22 0 0,21-21 16,1 0-16,-1-22 0,0 22 0,1-21 16,20-64-16,-21 43 15,1 20-15,-22-20 0,0-22 0,0 22 16,0-22-16,-21 0 0,0 1 0,0 20 15,0-21-15,0 22 0,0 21 16,0-1-16,0 22 0,0 0 16,-21 42-16,21 0 15,-21 22-15,21-1 0,-21 21 16,21 1-16,0-1 0,0 1 16,0-1-16,0 1 0,0-1 0,0 1 15,0-1-15,0 1 0,21-1 16,0-20-16,0-1 0,1 22 0,-1-22 15,0-21-15,21 21 0,1-20 16,-22-1-16,21-21 0,0 0 0,1 0 16,-1 0-16,22-21 0,-22-1 0,0 1 15,1-21-15,-22 0 0,21-1 16,-21 1-16,22 0 0,-22-22 16,-21 22-16,0-22 0,0 1 0,0 20 15,0-41-15,0 63 16,0-1-16,0 1 0,-21 21 15,-1 0-15,1 21 0,0 1 16,0-1-16,0 21 0,0 0 0,-1 1 16,1-1-16,0 22 0,21-22 15,0 0-15,0 1 0,0-1 0,0 0 16,0 1-16,0-22 0,0 0 16,0 0-16,21 0 0,0 0 0,1-21 15,-1 0-15,0 0 0,0-21 16,0 0-16,0 0 0,1-21 15,-1 20-15,-21-20 0,21 0 0,0-22 16,-21 22-16,0 0 0,0-1 16,21 1-16,-21 0 0,21 20 15,-21 1-15,0 42 16,0 1 0,0-1-16,0 21 0,0-21 0,0 0 15,0 22-15,0-1 0,0-21 16,0 22-16,0-22 0,0 21 0,0-21 15,22 0-15,-1 22 0,0-22 0,0-21 16,0 21-16,0-21 0,1 0 16,-1 0-16,21 0 0,0 0 15,-20-21-15,20 0 0,-21 0 0,21-22 16,-20 22-16,-1-21 0,0-1 16,0 1-16,-21 0 0,0-1 0,0 1 15</inkml:trace>
  <inkml:trace contextRef="#ctx0" brushRef="#br0" timeOffset="18291.41">2286 10647 0,'-64'21'0,"128"-42"0,-170 42 0,64-21 16,21 0-16,-1 0 0,44 0 15,-1 0 1,0 0-16,21-21 0,1 21 15,20-21-15,-21 0 0,43 21 0,-21-22 16,20 22-16,-20-21 0,20 21 16,-20 0-16,21-21 0,-22 21 0,1 0 15,-1 0-15,-21 0 0,22 0 0,-22 0 16,1 0-16</inkml:trace>
  <inkml:trace contextRef="#ctx0" brushRef="#br0" timeOffset="20951.84">6054 11282 0,'0'0'16,"-22"21"-16,1 0 0,21 0 15,-21 1-15,0-22 0,0 0 0,0 0 0,21-22 32,0-20-32,0 21 15,0-21-15,21-1 0,0 1 0,21 0 16,-21-22-16,1 1 0,20-1 0,0 1 15,-21-22-15,22 21 0,20-84 16,-42 85-16,1 20 0,-22 22 16,0-21-16,-43 42 15,22 0-15,-21 21 0,-1 21 16,1 1-16,0-1 0,-1 0 16,1 1-16,21 20 0,0-20 0,0-1 15,21 0-15,0 1 0,21-1 16,-21 0-16,42 1 0,-21-1 15,22 0-15,-22 1 0,21-1 0,-21 0 16,0-21-16,22 22 0,-22-22 16,-21 21-16,0-21 0,0 1 0,0-1 15,-21-21-15,0 0 16,-1 0-16,-20 0 0,21-21 0,-21-1 16,-1 1-16,1-21 0,21 0 15,-22-1-15,1 1 0,0 0 16,21-1-16,-22 1 0,22 21 0,0 0 15,21-1-15,0 1 0,0 42 16,0 1-16,0-1 16,0 0-16,0 21 0,21 1 15,0 20-15,0-21 0,1 1 0,-1-1 16,0 22-16,21-43 0,-21 21 0,22 0 16,-22-20-16,21-1 0,1 0 15,-1-21-15,0 0 0,1 0 0,-1 0 16,0 0-16,1-21 0,20 0 0,-21-1 15,22-20-15,-22 0 0,22-22 16,-22 1-16,22-1 0,-22 1 0,-21-22 16,21 22-16,-20-43 0,-1 21 15,0 0-15,0-20 0,-21 20 16,0 21-16,0 1 0,0-1 0,0 43 16,0-21-16,0 21 0,0 42 15,-21 21-15,21 1 16,-21 20-16,0 1 0,21-1 0,0 1 15,-22-1-15,1 1 0,21 20 16,0-20-16,-21-1 0,0 1 0,0-1 16,0-20-16,21 20 0,0-21 0,0 1 15,-22-1-15,22 0 0,-21-20 16,21-1-16,0 0 0,0-42 31,21 0-31,1-1 0,20 1 0,-21-21 16,21 0-16,-20 20 0,20-20 15,0 0-15,22-22 0,63 22 32,-106 42-32,0 0 0,0 21 15,-21 0-15,21 0 0,-21 1 16,22-1-16,-22 21 0,0 0 0,0-20 16,0 20-16,21 0 0,-21-21 0,0 22 15,21-22-15,0 0 0,0 21 16,-21-20-16,21-22 0,1 21 0,-1 0 15,0-21-15,0 0 0,0 0 0,22 0 16,-22 0-16,21-21 16,-21 0-16,22-1 0,-1-20 0,0 0 15,-21-1-15,22 1 0,-1 0 0,-21-22 16,0 22-16,1 0 0,-1-1 16,0 1-16,-21 21 0,0 0 0,0-1 15,0 44 1,-21-22-1,21 42-15,0-21 0,-21 0 0,21 22 16,-22-22-16,22 21 0,0 0 16,0 1-16,0-22 0,0 21 15,0 1-15,22-22 0,-22 0 0,21 21 16,0-21-16,0-21 0,0 22 0,0-1 16,1-21-16,20 0 0,-21 0 15,21 0-15,-20 0 0,20-21 0,21-22 16,-20 22-16,-1-21 0,-21 21 15,0-43-15,22 22 0,-43-1 16,0-20-16,0-1 0,0 22 0,0-21 16,0-1-16,-43 22 0,22-1 0,-21 22 15,21-21-15,-22 21 0,1 21 16,0 0-16,-1 0 0,1 21 16,-21 0-16,20 0 0,1 22 0,0-22 15,20 21-15,1 0 0,0 1 16,21-1-16,0 43 0,0-43 15,0 0-15,21 1 0,0-1 16,1 0-16,20-20 0,0-1 16,-21 21-16,22-42 0,-1 21 0,0 0 15,1-21-15,-1 0 0,0 0 0,-20 0 16,20-21-16,0 0 0,1 0 16,-1 0-16,0 0 0,1-22 0,-22 1 0,21 0 15,-21-1-15,22 1 0,-22-22 16,0 22-16,-21 21 0,0-21 0,21 20 15,-21 1-15,0 0 0,0 0 0,0 42 32,0 0-32,-21 0 0,21 1 15,0-1-15,0 21 0,0-21 0,0 22 16,0-22-16,0 21 0,0-21 16,0 22-16,0-22 0,0 21 0,21-21 15,-21 0-15,21 1 0,0-1 0,1-21 16,-1 21-16,0-21 0,0 0 15,0 0-15,43 0 0,-22 0 16,-21-21-16,22 0 0,-22-1 0,21-20 16,-21 21-16,22-21 15,-22-22-15,0 22 0,0-1 0,0 1 16,0-21-16,1 20 0,-1 1 0,-21 21 16,0 0-16,0-1 0,0 44 31,0-1-31,0 0 0,0 21 0,0-21 15,-21 22-15,21-1 0,0 0 16,-22 1-16,22-1 0,0-21 0,0 22 16,0-1-16,0-21 0,0 0 0,22 0 15,-1 1-15,-21-1 0,21 0 16,0-21-16,21 0 0,-20 0 0,-1 0 16,21 0-16,-21 0 0,22-21 15,-1 0-15,-21-1 0,21 1 16,1-21-16,-22 0 0,21-1 0,-21 1 15,22-22-15,20-63 0,-42 64 16,1-22-16,-1 22 0,0-22 16,-21 22-16,0-1 0,0 22 15,0-1-15,0 22 0,0 0 0,0 0 16,0 42 0,-21 0-16,0 0 0,-1 22 0,1-1 15,0 0-15,0 22 0,0-22 16,21 1-16,0 20 0,0 22 15,0-22-15,0-20 0,0-1 16,0 0-16,21 1 0,0-1 16,0 0-16,0 1 0,22-22 0,-22 21 15,64-21-15,-43 0 0,0-21 16,1 0-16,-1 0 0,21 0 16,-20 0-16,-1-21 0,22 0 0,-22 0 15,0 0-15,22-22 0,-22 22 16,0-21-16,-20 0 0,20-1 0,-21 1 15,21 0-15,-20 20 0,-22-20 16,0 0-16,0 21 0,0-1 0,0 1 16,0 0-16,-22 0 0,1 21 15,-21 0-15,21 0 0,-43 21 0,43-21 16,-21 21-16,-1 22 16,22-22-16,0 0 0,-21 21 0,21-21 15,-1 22-15,1-22 0,21 21 0,0-21 16,0 22-16,0-22 0,0 0 15,0 0-15,0 0 0,0 1 0,21-1 16,-21 0-16,22-21 0,-1 0 0,0 0 16,0 0-16,0 0 0,0 0 15,1-21-15,20 0 0,-21-1 0,0-20 16,0 21-16,22-21 0,-22-1 16,0 1-16,0-22 0,22 1 15,-22-22-15,0 22 0,-21-22 0,21 0 16,0 1-16,0-1 0,1 22 15,-1-1-15,-21 22 0,0-1 0,21 1 16,-21 21-16,0 0 0,0 0 0,0 42 31,0 0-31,-21 0 0,0 21 0,-1 1 16,22-1-16,-21 22 0,0-1 0,21 1 16,-21-1-16,21 1 15,0 20-15,0-20 0,0-1 0,0-20 0,0 20 16,0-21-16,0 1 0,21-1 15,0 0-15,0 1 0,1-22 0,20 0 16,-21 0-16,0 0 0,22-21 16,-1 0-16,-21 0 0,21 0 0,1 0 15,20 0-15,-20-21 0,-1 0 16,0 0-16,1-21 0,-1 20 16,0 1-16,-21 0 0,1-21 0,-1 21 0,0-1 15,-21 1-15,21 0 0</inkml:trace>
  <inkml:trace contextRef="#ctx0" brushRef="#br0" timeOffset="23780.12">12679 11282 0,'0'0'0,"0"-21"31,0 0-31,0-1 0,21 1 16,0 0-16,0-21 0,0-1 15,-21 22-15,22-21 0,41-64 16,-42 64-16,0-22 0,1 22 16,-1-22-16,0 22 0,-21 0 0,0-1 15,0 1-15,0 21 0,0 0 0,0 0 16,-21 21-16,0 0 0,-1 0 15,-20 21-15,21 21 0,-21-21 0,-1 22 16,22 20-16,-21-21 0,21 1 16,-1 20-16,1-20 0,0 20 0,21-21 15,0 22-15,0-22 0,0 1 0,21-1 16,0 0-16,1-21 0,-1 22 16,21-22-16,0 0 0,1-21 0,20 0 15,1 0-15,-1 0 0,1 0 0,-1-21 16,22 0-16,-22 0 15,1-22-15,-1 22 0,-20-21 0,20-1 16,-20 1-16,-22-21 0,21 20 0,-21 1 16,0-22-16,-21 22 0,0 21 15,0-21-15,0 20 0,0 1 0,0 0 16,-21 42 0,0 0-16,0 1 0,0-1 15,21 21-15,-21-21 0,-1 22 16,1-1-16,0-21 0,21 21 0,-21-20 0,21 20 15,-21-21-15,21 21 0,-21-20 16,21-1-16,0 0 0,0 0 16,0 0-16,0 0 15,21-21 1,0-21-16,0 0 0,0 0 0,0 0 16,22-22-16,-22 22 0,21-21 0,-21 0 15,1 20-15,20-20 0,-21 0 16,0 21-16,22-1 0,-22 1 0,0 0 15,0 21-15,0 0 0,0 21 16,-21 0-16,22 1 0,-22-1 16,0 0-16,0 21 0,21-21 15,-21 1-15,21-1 0,-21 21 0,21-21 16,0 0-16,0 1 0,-21-1 16,22 21-16,-1-21 0,0-21 0,21 43 15,1-43-15,-1 0 16,0 0-16,-21 0 0,22 0 15,-1 0-15,-21-22 0,22 1 0,41-42 16,-63 42-16,22-22 0,-22 1 16,21-22-16,-21 1 0,22-1 15,-22 1-15,0-22 0,0 1 0,0-1 16,1 0-16,-22 22 0,21-1 16,-21 1-16,21 20 0,-21 22 15,0-21-15,0 21 0,-21 21 16,0 21-1,-1 0-15,1 21 0,0 1 0,0-1 16,0 0-16,-22 22 0,22-1 16,0 1-16,21-1 0,-21 1 0,21-22 15,-21 22-15,21-1 0,0-20 0,0-1 16,0 21-16,0-20 0,0-1 16,0 0-16,21 1 0,0-1 0,0-21 15,0 0-15,-21 22 0,22-22 16,-1-21-16,21 21 0,-21-21 15,22 0-15,-22 0 0,21 0 0,0 0 0,1-21 16,-1 0-16,22 0 16,-22-22-16,0 22 0,1-21 0,-1-1 15,0 1-15,1 0 0,-22-1 16,0 1-16,0 21 0,-21-21 0,0 20 16,0-20-16,0 21 0,-21 21 15,0 0-15,0 0 0,-1 0 16,-20 21-16,21 0 0,-21 0 0,20 1 15,-20-1-15,21 21 0,21-21 0,0 22 16,0-1-16,0-21 0,0 21 16,0 1-16,0-1 0,21 0 15,0-20-15,0-1 0,22-21 16,-22 21-16,0-21 0,0 0 16,22 0-16,-22 0 0,0 0 0,21-21 15,1 0-15,-22-1 0,21 1 0,-21 0 16,22-21-16,-1 21 0,21-64 15,-20 64-15,-22-22 0,0 22 16,0 0-16,0 0 0,1 0 16,-22 0-16,21 21 0,-21 21 31,0 0-15,0 0-16,0 0 0,0 0 0,0 1 15,0-1-15,0 0 0,0 0 16,0 0-16,0 0 15,0 1-15,0-1 0,0 0 0,21 0 16,0-21-16,0 21 0,0-21 16,1 0-16,-1 0 0,0 0 15,21 0-15,-21 0 0,1-21 0,20 0 16,-21 0-16,21 0 0,1-1 0,-1 1 16,-21-21-16,22 21 0,-1-22 15,0 22-15,-21-21 0,1 0 16,-1 20-16,0 1 0,0-21 0,-21 21 15,21 0-15,-21-1 0,-21 22 16,0 0-16,0 0 16,0 0-16,-1 0 15,1 22-15,0-1 0,0 0 0,0 0 16,-22 21-16,22-20 0,21-1 16,0 0-16,0 0 0,0 21 15,0-20-15,0-1 0,0 0 0,0 0 16,0 0-16,21 0 0,1 1 15,-1-1-15,0-21 0,21 21 0,1-21 16,-1 0-16,64 0 0,-43 0 16,-20 0-16,20 0 0,-21 0 15,22-21-15,42-22 0,-64 22 16,22-21-16,-22 21 0,0-22 16,1 1-16,-1 0 0,0-1 15,-21 1-15,1 0 0,20-1 0,-42 22 16,0-21-16,0 21 0,0 0 0,0-1 15,-21 1-15,0 21 0,-22 0 16,1 0-16,0 0 0,20 21 0,-62 22 16,63-22-16,-1 21 15,-20-21-15,21 22 0,21-1 0,0 0 16,-21-20-16,21 20 0,0 0 0,0-21 16,0 22-16,0-22 0,21 0 15,0 21-15,0-20 0,0-22 16,22 21-16,20 0 0,-20-21 15,-1 0-15,0 0 0,1 0 16,-1-21-16,21-22 0,-20 22 16,-1-21-16,-21 21 0,22-22 0,-22 1 15,0 0-15,0-1 0,0 1 16,0-21-16,-21 20 0,0 1 16,0 0-16,0-1 0,0 1 15,-21 0-15,0 20 0,0 1 0,0 21 16,0-21-16,-1 0 0,1 21 15,0-21-15,0 0 16,0 21-16,21-22 0,-21 22 0,21-21 16,-22 0-16,22 0 15,0 0-15,0 0 16,22-1-16,-1 22 16,-21-21-16,0 0 0,21 21 0,0-21 15,-21 0-15,21 21 0,-21-21 0,0-1 16,0 1-16,21 0 0,-21-21 15,22 21-15,-22-1 0,0 1 0,0 0 16,21 0-16,-21 0 16,0 42 31,0 0-32,0 0-15,0 0 0,0 1 16,0 20-16,0 0 0,0 1 0,0-1 15,0 0-15,0 22 0,0-1 16,0 22-16,0-22 0,0 1 0,0-1 16,0 1-16,0-1 0,0-20 0,21-1 15,0 0-15,0 1 0,0-1 16,1-21-16,20 22 0,-21-22 0,0 0 16,0-21-16,1 21 0,-1-21 15,0 0-15,0 0 0,21 0 16,-20 0-16,-1 0 0,0 0 0,21-21 15,-21 21-15,22-21 0,-22 0 0,21-1 16,-21 1-16,22 0 0,-22 0 16,42-43-16,-41 22 0,-1 0 15,0 21-15,-21-22 0</inkml:trace>
  <inkml:trace contextRef="#ctx0" brushRef="#br0" timeOffset="24091.61">14732 10435 0,'0'0'16,"21"0"-1,21 0-15,1 0 0,20 0 16,1-21-16,20 21 0,1-21 0,0 0 0,-1 0 16,1 21-16,0-22 0,-1 1 15,1 21-15,-21-21 0,-1 21 16,1 0-16,-22 0 0,0 0 16,1 0-16,-22 0 0,0 0 0,-42 0 31,0 21-31,-22 0 0</inkml:trace>
  <inkml:trace contextRef="#ctx0" brushRef="#br0" timeOffset="26839.99">3429 12658 0,'0'0'0,"0"-21"0,0-149 31,0 149-31,0 0 0,-21 21 16,0 21-1,-1 0-15,1 22 0,0-1 16,0 0-16,0 22 0,21-1 0,-21 1 16,-1-1-16,22 1 0,-21-1 15,21 1-15,-21 63 16,21-85-16,0 0 0,-21 1 16,21-1-16,-21-21 0,21 0 0,0 1 15,0-1-15,0-42 16,21-22-16,0 22 15,-21-21-15,21-22 0,0 1 0,1-1 16,20 1-16,-21-22 0,0 0 16,22 22-16,-22-22 0,0 43 0,0-22 15,21 22-15,-42 21 0,22 0 16,-1 21-16,0 0 0,0 21 16,21 21-16,-20 1 15,-1-1-15,21 0 0,-21 22 0,0-22 16,1 22-16,-1-22 0,21 21 0,-21-20 15,0-1-15,1 0 0,-22-20 16,21 20-16,0-21 0,0 0 0,21-21 16,-20 0-16,-1 0 0,0 0 15,0-21-15,21 21 0,-20-42 16,20 21-16,0-22 0,-21 1 0,22 0 16,-1-1-16,-21-20 0,22-1 0,-22 1 15,21 20-15,-21 1 0,0 0 0,1 21 16,-1-1-16,0 1 0,0 21 15,-21 21-15,0 1 16,21-1-16,-21 21 0,0 0 16,0 1-16,0 20 0,0-20 15,21 20-15,-21-21 0,0 1 0,22-1 16,-1 0-16,0 1 0,0-1 16,21-21-16,-20 0 0,20 1 0,0-1 15,1 0-15,-1-21 0,21 0 0,-20 0 16,-1 0-16,0-21 0,1 0 15,20-1-15,-20 1 0,-1-21 0,21 0 16,-20-1-16,-1 1 0,0 0 16,-20-22-16,-1 1 0,-21-1 0,0 22 15,0-22-15,0 22 0,-21 0 16,-1-1-16,1 22 0,-21 0 16,21 0-16,-22 21 0,1 0 0,0 0 15,-1 0-15,1 21 0,0 0 0,-1 0 16,-20 22-16,21-1 0,20 0 15,-20 22-15,0-22 0,21 22 0,-1-22 16,1 21-16,21-20 0,0-1 16,0 0-16,0-20 0,21 20 0,1-21 15,20 0-15,-21-21 0,21 21 0,-20-21 16,20 0-16,0 0 0,1 0 16,-1-21-16,0 0 0,1 0 15,-22 0-15,21-22 0,0 22 0,-20-21 16,20-43-16,-21 43 0,-21-22 15,0-20-15,0 63 16,0-22-16,0 22 0,-21 0 16,0 21-16,21 21 15,-21 0-15,-1 0 0,22 22 0,-21-1 16,21-21-16,0 22 16,0-1-16,0 0 0,0 1 0,0 41 15,21-63-15,22 1 0,-22-1 16,0 0-16,21 0 0,-20-21 15,20 0-15,0 0 0,1 0 0,-1 0 16,21-21-16,-20 21 0,20-42 16,-20 20-16,20 1 0,-21-21 0,1 0 15,-22-1-15,21 1 0,-21 0 0,-21-22 16,0 22-16,0-1 0,0 22 16,0 0-16,0 0 0,0 0 0,0 42 15,-21 0-15,0 0 16,21 0-16,0 22 0,-21-1 15,0 0-15,21 1 0,-21-1 0,21 0 16,0-20-16,0 20 16,0 0-16,0-21 0,0 22 15,0-22-15,0 0 0,21-21 32,0 0-32,0-21 0,-21 0 0,21 0 15,0-1-15,1 1 0,-22-21 0,21 0 16,0-1-16,0 1 0,-21 0 15,21-1-15,0 22 0,-21-21 0,0 21 16,22 21-16,-1 0 0,-21 21 16,21-21-16,-21 42 0,0-21 15,0 0-15,0 22 0,0-1 0,21 22 16,0-22-16,-21-21 16,0 21-16,0-20 0,21-1 15,1 21-15,-1-21 0,0 0 0,0 1 16,21-22-16,-20 0 15,20 0-15,-21 0 0,21 0 0,1-22 16,-1 1-16,0 0 0,1 0 0,-1-21 16,0-1-16,1 22 0,-1-21 15,-21-22-15,22 22 0,-22 0 0,0-1 16,0 1-16,-21 0 0,21-22 16,-21 43-16,0 42 15,0 21 1,0-20-16,0-1 0,0 21 15,0 0-15,-21-20 16,21 20-16,0 0 0,0 1 0,0-22 0,0 21 16,0-21-16,0 22 0,0-22 15,21 0-15,0 0 0,1 0 16,-1-21-16,21 0 0,-21 0 16,0 0-16,22 0 0,-22 0 15,21-21-15,-21 0 0,1 21 0,20-21 16,-21-22-16,0 22 0,0-21 0,1 0 15,-1-1-15,0 1 0,-21-22 16,21 22-16,-21 0 0,21-1 0,-21 22 16,0 0-16,21 0 15,-21 42 1,0 0-16,0 22 0,0-22 16,0 21-16,0-21 0,0 22 0,0-1 15,0 0-15,0 1 0,22-22 16,-1 21-16,-21-21 0,21 0 0,0 22 15,0-22-15,22-21 0,-1 21 0,0 0 16,1-21-16,-1 0 0,21 0 16,-20 0-16,20 0 0,-20-21 0,-1 0 15,21 0-15,-20 0 0,-1-1 0,-21-20 16,22 21-16,-22-21 0,0-1 16,0 1-16,0-22 0,-21 22 15,21 0-15,-21-22 0,0 22 0,0 0 16,0 20-16,0-20 0,-21 21 15,0 21-15,0-21 0,0 21 0,0 0 16,-22 0-16,1 42 0,0-21 16,20 0-16,1 22 0,0-1 15,0 0-15,0 1 0,0-1 16,-1 22-16,22-22 0,-21 0 0,21 1 16,0-1-16,0-21 0,0 21 15,0-20-15,0-1 0,0 0 0,21-21 0,1 21 16,-1-21-16,0 0 0,0 0 15,0 0-15,0 0 0,22-21 0,-22 0 16,0 0-16,0-1 0,0-20 16,1 21-16,20-21 0,-21-1 0,0-20 15,-21 20-15,21-20 0,1 21 16,-22-1-16,21 22 0,-21-21 0,0 21 16,0 42 15,0 0-31,0 0 0,0 21 0,0 1 15,0-22-15,0 21 0,0 1 16,0-1-16,-21 0 0,21-21 0,0 22 16,0-22-16,0 0 0,0 21 15,21-20-15,0-1 0,21-21 16,-21 0-16,22 0 0,-1 0 16,0 0-16,1 0 0,20-21 0,-20-1 15,-1 1-15,0 0 0,1-21 0,-1-1 16,0 1-16,1 0 0,-22-22 15,21 1-15,-21-1 0,0 1 0,22-64 16,-43 63-16,0 1 16,21-1-16,-21 22 0,0 0 0,0-1 15,0 64 1,-21 1-16,21-1 0,-21 21 16,-1 0-16,1 1 0,0-1 15,21 0-15,0 22 0,-21-22 0,21 22 0,0-1 16,0-20-16,0 20 15,0-21-15,0 1 0,0-1 0,0 0 16,21-20-16,-21 20 0,21-21 0,0-21 16,1 21-16,-1-21 0,21 0 15,-21 0-15,22 0 0,-22 0 16,21-21-16,-21 21 0,43-42 16,-22 42-16,-21-21 0,0-1 0,1 1 15,-22 0-15,0 0 0,0 0 16,0 0-16</inkml:trace>
  <inkml:trace contextRef="#ctx0" brushRef="#br0" timeOffset="28064.63">11790 12531 0,'0'0'0,"0"-21"0,21 21 0,0-22 15,-21 1-15,0 0 16,0 0-16,0 0 0,0 0 0,-21-1 16,0 1-16,0 0 0,-1 0 0,-20 0 15,21 0-15,-21-1 16,20 22-16,-20 0 0,0 0 0,-1 0 15,1 0-15,0 22 0,-1-1 0,1 21 16,0-21-16,-1 22 0,1-1 16,21 0-16,-21 22 0,20-1 0,22-20 15,0 20-15,0 1 0,0-1 16,0 1-16,0-22 0,0 0 16,22 1-16,-1-1 0,0-21 0,21 0 15,-21 0-15,22-21 0,-1 0 0,0 0 16,-20 0-16,20 0 0,0-21 0,1 0 15,-1 0-15,0-21 0,1-1 16,-1 1-16,0 0 0,-21-1 0,22-20 16,-22 20-16,-21 1 0,21-21 15,-21-22-15,0 43 16,21 20-16,-21 1 0,0 0 0,0 0 16,0 42-1,-21 0-15,21 0 16,0 1-16,0 20 0,0 0 0,0-21 15,0 64-15,0-43 0,0 1 16,0-1-16,0 0 0,21-20 16,-21 20-16,21-21 0,1 0 0,-1 0 15,0 1-15,0-1 0,0-21 16,22 0-16,-1 0 0,-21 0 16,21 0-16,1 0 0,-1-21 0,0-22 15</inkml:trace>
  <inkml:trace contextRef="#ctx0" brushRef="#br0" timeOffset="28319.96">12636 12637 0,'22'-43'16,"-44"86"-16,65-128 0,-43 64 0,0-22 0,0 22 16,0 0-16,0-21 0,0 21 15,0-1-15,-21 1 0,-1 21 16,1 0-16,0 0 16,-21 21-16,21 1 0,-1-1 15,1 0-15,0 21 0,0-21 0,0 22 0,0-1 16,-1 0-16,1 1 15,21 20-15,-21-20 0,21-1 0,0 0 16,0 1-16,0 20 0,0-42 16,21 22-16,0-22 0,22-21 15,-22 21-15,0-21 0,21 0 0,1 0 16,-1 0-16,0 0 0,22-21 0,-22 0 16,22-1-16,-1 1 0,1-21 15,-1 21-15</inkml:trace>
  <inkml:trace contextRef="#ctx0" brushRef="#br0" timeOffset="28964.6">13462 12552 0,'21'-42'0,"-42"84"0,63-106 0,-42 22 0,0 21 16,0 0-16,0 0 0,-21-1 15,0 22-15,0 0 16,-22 22-16,22-22 0,-21 21 0,21 21 16,-22-21-16,22 22 0,-21-22 15,-22 63-15,43-41 0,0-1 16,0 0-16,21 1 0,0-1 15,0 22-15,0-22 0,0-21 16,42 0-16,-21 22 0,1-43 16,20 21-16,0-21 0,1 0 15,-1 0-15,21 0 0,-20 0 0,20 0 16,1-21-16,-1-1 0,43-20 16,-42 21-16,-22-21 0,21-1 15,-20 1-15,-1 0 0,-21 20 0,0-20 16,1 0-16,-1 21 0,-21-22 15,0 22-15,0 0 0,0 0 16,-21 21-16,-1 0 16,1 21-16,21 0 0,-21 0 15,0 0-15,0 22 0,0-1 0,21-21 16,0 22-16,-22-1 0,22 0 0,-21 1 16,21-1-16,0-21 0,0 21 15,0-20-15,0-1 0,21 0 16,1 0-16,20 0 0,-21-21 0,21 0 15,-20 0-15,20 0 0,21 0 16,-20 0-16,-1-21 0,22 0 0,-22 0 16,21-22-16,-20 22 0,-1-21 15,-21 0-15,22-22 0,-22 22 16,-21-22-16,0 22 0,0 0 0,0-1 0,0 1 16,-21 0-16,-1 20 0,-20 1 15,0 0-15,21 21 0,-22 0 16,1 0-16,0 21 0,-1 0 0,1 1 0,0-1 15,-1 0-15,1 21 0,21-21 16,0 22-16,-1-22 0,22 21 16,0-21-16,0 22 0,0-22 15,0 0-15,0 0 0,22 0 0,-1 1 16,0-22-16,0 21 0,21-21 0,-20 0 16,20 0-16,0 0 0,1 0 15,-1 0-15,0 0 0,1 0 0,-1 0 16,0-21-16,1 21 0</inkml:trace>
  <inkml:trace contextRef="#ctx0" brushRef="#br0" timeOffset="29314.9">14774 12742 0,'0'0'0,"21"-21"0,-21 0 16,0 0-16,22 0 0,-1 0 15,-21-1-15,0 1 0,21 21 16,0-21-16,0 0 0,0 0 16,22 0-16,-22 21 0,21 0 15,-21 0-15,22 0 0,-1 0 0,-21 0 16,22 21-16,-1-21 0,-21 42 0,0-21 15,22 0-15,-43 22 0,21-1 16,-21-21-16,0 22 0,0-22 0,0 21 16,0-21-16,-21 22 0,-1-22 0,22 0 15,-21 0-15,0-21 0,0 0 16,21 21-16,0-42 16,0 0-1,0 0-15,0 0 0,0-22 16,0 22-16,21-21 0,0-1 0,0 1 15,22 0-15,-22-1 0,0 22 16,21-21-16,-20 21 0,-1 0 0,21-1 16,-21 1-16,0 0 0,1 21 0,20 0 15,-21 0-15,0 0 16,0 0-16,1 21 0,-1 0 0,21-21 16,-21 22-16,0-22 0,22 21 0,-1 0 0</inkml:trace>
  <inkml:trace contextRef="#ctx0" brushRef="#br0" timeOffset="30532.49">16425 12679 0,'0'0'0,"106"21"16,106-42 15,-212 0-31,0 0 0,21-1 0,-21 1 16,0 0-16,0 0 0,-21 0 16,0 0-16,-1-1 0,1 1 0,-21 0 15,-43-21-15,22 42 16,20 0-16,-20 0 0,21 21 0,-1 0 15,-63 21-15,64-20 0,0 20 16,21 0-16,-22 1 0,1-1 16,21 0-16,0 1 0,21-1 0,0 0 15,0 1-15,0-1 0,0 0 16,21-21-16,0 1 0,0-1 16,21 0-16,-20 0 0,20-21 0,0 0 15,22 0-15,-22 0 0,22-21 16,-22 0-16,21 0 0,-20-1 0,20-20 15,-20 21-15,20-43 0,-21 22 0,1-21 16,-1-1-16,0 1 0,-20-1 16,20 1-16,-21-22 0,0 0 0,0 22 15,-21-1-15,0 1 0,0-1 0,0 22 16,0 21-16,0 0 0,0-1 16,-21 22-16,-21 22 0,21-1 15,0 21-15,-1 0 16,1 22-16,0-22 0,0 22 0,0-1 15,0 1-15,21-1 0,0 1 0,0-1 16,0 1-16,0-1 0,0 1 16,0-22-16,21 22 0,0-22 0,0 0 15,21 1-15,-20-22 0,-1 0 16,21 0-16,0 0 0,1-21 0,-1 0 16,22 0-16,-22 0 0,0 0 15,1-21-15,-1 0 0,0 0 0,1-22 16,-1 1-16,0 0 0,1-1 0,-1 1 15,-21 0-15,0 21 0,0-1 16,1 1-16,-22 0 0,0 42 16,0 0-16,0 1 15,-22-1-15,1 0 0,21 21 16,-21-21-16,0 22 0,21-22 0,-21 21 16,21-21-16,0 1 0,0-1 0,0 0 15,0 0-15,21-21 16,0 0-16,0 0 0,0 0 15,1 0-15,20-21 0,-21 0 16,21 0-16,-20-1 0,20 1 0,-21 0 16,21-21-16,22-22 0,-43 43 15,21 0-15,-42 0 16,22 0-16,-1 21 0,-21 21 16,0 0-1,0 0-15,0 0 0,0 22 16,0-22-16,0 0 0,0 0 0,0 21 15,0-20-15,0-1 0,0 0 16,0 0-16,21 0 0,0 0 0,21 1 16,1-22-16,-1 0 0,0 0 15,1 0-15,-1 0 0,22 0 16,-22 0-16,21-22 0,-20 1 0,20 0 16,-20-21-16,20-1 0,-21 1 15,1 0-15,-22-1 0,21 1 16,-21 0-16,-21 21 0,0-22 0,0 22 15,-21 0-15,-21 0 0,21 21 16,-22 0-16,-20 0 0,21 0 0,-22 0 16,22 0-16,-1 21 0,1 0 0,0 0 15,-1 0-15,22 22 0,0-22 16,0 0-16,21 21 0,0 22 16,0-22-16,0-21 0,0 22 15,21-1-15,0 0 0,0 1 0,1-1 16,20 0-16,0 22 0,22 42 15,-43-43-15,0 1 16,21-1-16,-20 22 0,-1-22 0,-21 1 16,21-1-16,-21 22 0,0-21 0,0-1 15,0 1-15,0-1 0,-21-21 16,0 22-16,-1-22 0,1 1 0,-21-1 16,-22 0-16,22-21 0,0 1 15,-1-22-15,1 0 0,0 0 16,21-22-16,-22 1 0,22 0 0,-21 21 15,21-42-15,-1 21 0,22-1 0,0 1 16,-21-21-16,21 21 0,0 0 16,0-22-16,0 22 0,0-21 15,0-1-15,0 1 0,0 0 0,21-22 16</inkml:trace>
  <inkml:trace contextRef="#ctx0" brushRef="#br0" timeOffset="30727.97">18097 12594 0,'0'0'16,"-21"-21"-16,0 21 0,0 0 15,21-21-15,-21 21 16,0 0-16,42-21 47,0 21-47,21 0 0,1 0 15,-1-21-15,21 21 0</inkml:trace>
  <inkml:trace contextRef="#ctx0" brushRef="#br0" timeOffset="31063.96">20468 12150 0,'0'-21'0,"0"42"0,0-64 0,0 22 16,-21 0-16,0 21 15,0 0-15,-1 0 0,1 21 16,0 22-16,0-22 0,0 21 16,0 0-16,-1 22 0,1-22 15,21 22-15,0-1 0,0 1 0,0-1 16,0 1-16,0-1 0,0 1 0,0-1 15,0-20-15,0 20 0,0-21 16,-21 1-16,21-22 0,0 21 0,-21-21 16,21 1-16,0-1 15,0-42 1,21-1-16,0 1 16,0-21-16,22 21 0,-1-22 15</inkml:trace>
  <inkml:trace contextRef="#ctx0" brushRef="#br0" timeOffset="31423.77">20786 12615 0,'0'0'0,"42"-21"0,-21-21 16,21 21-16,-20 0 0,-1 21 0,-42 21 31,-1 0-31,-20 0 0,21 0 0,0 22 16,0-22-16,-22 21 0,22 0 16,0-20-16,21 20 0,0 0 0,0-21 15,0 22-15,21-22 0,0 21 16,0-21-16,22 1 0,-1-22 15,0 21-15,1-21 0,-1 0 0,0 0 16,1 0-16,-1 0 0,0-21 16,1-1-16,-22 1 0,21-21 0,-21 21 15,1-22-15,-1-20 0,0 21 0,-21-1 16,0 1-16,0 0 0,0-1 16,-21 22-16,0-21 0,-22 21 0,22-1 15,-21 22-15,-1 0 0,1 0 16,-21 0-16,20 0 0,1 0 15,0 22-15,-1-1 0,1-21 0,0 21 0,20 0 16,1-21-16,0 21 16,21 0-16,21-21 15,0 0 1,1 0 0</inkml:trace>
  <inkml:trace contextRef="#ctx0" brushRef="#br0" timeOffset="31655.86">20151 12361 0,'-43'0'0,"86"0"0,-107 0 0,43 0 0,21-21 15,21 0 1,0 21-16,0-21 0,22 21 16,-1-21-16,22 21 0,-22-21 15,21 21-15,1-22 0,21 1 0,63 0 16,-64 21-16,-20 0 0,-1 0 15,1 0-15,-1 0 0,1 0 16,-22 0-16,-21 0 0,-21 21 16,0 0-16,-21 1 0,-21-22 15,0 21-15,-22 0 0,-21 0 0</inkml:trace>
  <inkml:trace contextRef="#ctx0" brushRef="#br0" timeOffset="32276.39">8805 13949 0,'-42'0'31,"42"-21"-15,21 21-16,0 0 15,0 0-15,22 21 0,-1 0 16,-21 0-16,64 64 16,-43-43-16,1 1 0,-1 20 0,-21-21 15,0 22-15,-21-1 0,0 1 16,0-22-16,0 1 0,-42 20 0,21-21 15,0-20-15,-1 20 0,-20-21 0,21 0 16,0 0-16,-22 1 0,22-22 16,0 0-16,21-22 0,-21 1 15,21 0-15,0 0 0,0-21 0,0-1 16,0 1-16,0-22 0,21 22 16,0-21-16,0-1 0,22 1 0,-22-1 15,21 22-15,1-22 0,-1 22 16,64-22-16,-64 22 15,0 42-15,-20-21 0,20 21 0,-21 0 16,0 0-16,0 0 0,1 21 16,-1 0-16,-21 22 0,21-22 15,-21 21-15,21-21 0</inkml:trace>
  <inkml:trace contextRef="#ctx0" brushRef="#br0" timeOffset="33479.61">9610 14415 0,'0'0'0,"21"21"0,0 0 16,0-21-1,0 0-15,0 0 0,1-21 16,-1 0-16,0-1 0,21-20 0,-21 21 16,1 0-16,20-22 15,-21 1-15,0 21 0,0-21 0,1 20 16,-22-20-16,21 21 0,-21 0 0,0 0 16,-21 21-16,-1 0 15,-20 0-15,21 21 0,0-21 0,-22 21 16,22 21-16,-21-21 0,21 1 0,0 20 15,-1 0-15,1 1 0,21-1 16,0 0-16,0-21 0,0 22 0,0-1 16,21-21-16,-21 0 0,43 1 15,-22-1-15,0 0 0,21 0 16,1-21-16,20 0 0,-20 0 0,20 0 16,1 0-16,-1-21 0,22 0 15,-22 21-15,1-21 0,20-1 0,1-20 16,0 21-16,-22 0 0,22-22 0,0 1 15,-22 21-15,1-21 0,-22-1 16,0 22-16,-21-21 0,1 21 0,-22-22 16,0 22-16,0 0 0,-22 0 0,-20 21 15,21 0-15,-21 0 0,-1 0 16,-20 0-16,20 21 0,1 0 0,-21 0 16,20 0-16,1 1 0,0 20 15,-1-21-15,1 0 0,21 22 16,-22-22-16,22 21 0,0-21 0,21 0 15,0 1-15,0-1 0,0 0 16,21-21-16,0 0 16,1 0-16,20-21 0,0 0 0,1-1 15,-1 1-15,0 0 0,1 0 0,20 0 16,-21 0-16,1-1 0,-22 1 16,21 0-16,-21 0 0,1 21 0,-1 0 15,0 0-15,0 0 0,-21 21 16,0 0-16,0 22 15,0-22-15,0 21 0,0 22 0,-21-22 0,0 0 16,0 22-16,21-1 0,0 1 16,-22-1-16,22 1 0,-21-1 15,0 22-15,21 0 0,-21-1 0,21 1 16,-21 0-16,0-1 0,21 22 0,0-21 16,-22 21-16,22-22 0,-21 1 15,0 105-15,21-126 0,0 21 16,0-22-16,0-21 0,0 1 0,0-1 15,0-21-15,21-42 16,0 0-16,22-21 16,-22-22-16,21 22 0,-21-43 15,22 22-15,-1-22 0,-21 0 0,22-21 16,-22 1-16,0-1 0,0 0 16,0-21-16,0 21 0,-21-21 0,0 0 15,0 0-15,22 0 0,-22-106 16,21 127-16,0 22 0,0-1 15,0 0-15,0 22 0,1-1 0,-1 22 16,-21 0-16,21 21 0,-21-1 0,21 22 16,-21 22-1,0 20-15,0-21 0,0 21 16,0 1-16,0-1 0,0 0 16,-21 1-16,21-1 0,0 0 15,-21 1-15,21-1 0,0 0 0,0-20 16,0 20-16,0-21 0,0 0 15,21-21-15,0 0 0,0 0 0,0 0 16,1 0-16,-1 0 0,21-21 0,-21 0 16,22 0-16,-1-22 0,0 22 15,-21-21-15,22 0 0,-22-1 16,21 1-16,-21 21 0,1-22 0,-1 1 0,0 0 16,-21 21-16,0-22 0,0 22 15,0 0-15,0 42 16,0 0-1,-21 0-15,0 22 0,-1-22 0,1 21 16,21-21-16,0 22 0,0-1 16,0 0-16,0-20 0,0 20 15,0 0-15,0-21 0,21 1 0,-21-1 16,22 0-16,20 0 0,-21-21 0,21 0 16,-20 0-16,20 0 0,0 0 15,1-21-15,-1 21 0,0-21 0,1 0 16,41-43-16,-63 22 0,22 21 15,-22-1-15</inkml:trace>
  <inkml:trace contextRef="#ctx0" brushRef="#br0" timeOffset="34040.73">12488 14139 0,'-21'0'15,"0"0"1,0 0 0,42 0-1,0 0-15,0 0 16,0 0-16,1 0 0,-1-21 0,0 21 15,0-21-15,0 0 0,0 0 0,1 0 16,-1-1-16,0 1 0,-21 0 16,0 0-16,0 0 0,0 0 0,-21 21 31,0 21-31,-1 0 0,1 0 0,-21 0 16,21 0-16,-22 22 0,22-22 0,0 21 15,0-21-15,0 22 16,21-22-16,0 21 0,0 1 15,0-22-15,42 0 0,-21 0 16,0-21-16,22 0 0,-22 0 16,21 0-16,1 0 0,-1 0 0,0-21 15,1 0-15,41-22 0,-20 22 16,-43-21-16,21 21 0,1-22 16,-22 22-16,0-21 0,-21 21 15,0 0-15,0-1 0,0 1 0,0 0 16,-21 21-16,0 0 0,-1 0 15,1 21-15,0 0 0,0 1 0,0-1 16,21 0-16,0 0 16,0 0-16,0 22 0,0-22 0,0 0 15,21 21-15,0-21 0,-21 22 0,21-22 16,0 0-16,-21 0 0,22 0 16,-22 1-16,0-1 0,0 0 15,-22-21-15,1 0 16,-21 0-16,21 0 0,0-21 15,-1 0-15,1-1 0,0 1 0,0 0 16,0 0-16,21 0 0,0 0 0,0-1 16,0 1-16,21-21 0,0 21 15,0 0-15,22-1 0,-22 1 16,21-21-16,0 21 0</inkml:trace>
  <inkml:trace contextRef="#ctx0" brushRef="#br0" timeOffset="34275.93">13547 13610 0,'42'-42'15,"-84"84"-15,105-105 0,-42 63 0,0 0 16,1 0-16,-22 21 0,0 0 16,0 21-16,0 1 0,-22-1 0,1 0 15,0 1-15,0 20 16,-21-20-16,20-1 0,1 0 0,0 22 0,0-43 16,21 21-16,0 1 0,0-1 0,0-21 15,0 21-15,0-20 16,0-1-16,0 0 0,0 0 0,0 0 15,21-21-15,0 0 0,0 0 16,1-21-16,-22 0 16,21 0-16,0 0 0,0-22 0,-21 1 15,0 0-15,21-1 0</inkml:trace>
  <inkml:trace contextRef="#ctx0" brushRef="#br0" timeOffset="34471.74">13504 13885 0,'0'0'0,"21"0"32,1 0-32,-1 0 0,0 0 15,0 0-15,21 0 0,-20-21 16,20 21-16,0 0 0,1 0 0,-1 0 16,21 0-16,-20 0 0,20 0 0,-20 0 15,20 0-15,-21 0 0,1 0 16,-1 0-16,-21 0 0,22 0 0,-22 0 15</inkml:trace>
  <inkml:trace contextRef="#ctx0" brushRef="#br0" timeOffset="34655.57">14838 14245 0,'0'0'0,"-21"0"62,-22 0-62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6T14:36:12.0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3810 1376 0,'21'0'0,"0"0"16,-21 21 15,21-21-31,1 0 109</inkml:trace>
  <inkml:trace contextRef="#ctx0" brushRef="#br0" timeOffset="940.97">4000 1376 0,'0'-21'16,"0"0"0,0-1-1,-21 1-15,0 0 0,0 21 16,0 0-16,21-21 16,-21 21-16,-1 0 0,1 0 15,0 0-15,0 0 16,0 0-16,0 21 0,-1 0 0,1 0 15,0 1-15,0-1 0,0 21 16,0 0-16,-1-20 0,1 20 0,0 21 16,21-20-16,0 20 0,-21-20 15,21-1-15,0 21 0,0-20 0,0 20 16,0-20-16,0-1 0,21 0 16,-21-21-16,21 22 0,22-22 15,-22 21-15,0-21 0,21 1 0,1-22 16,-22 21-16,21-21 0,0 0 15,1 0-15,-1 0 0,0 0 16,1-21-16,20-1 0,43-20 16,-64 0-16,22-1 0,-1 1 0,-20-21 15,20-1-15,-20 22 0,-1-22 16,0 1-16,-21 20 0,1 1 0,-1 0 16,-21-1-16,0 22 0,0 0 15,0 0-15,-43 21 0,22-21 0,0 21 16,-21 0-16,21 0 0,-1 0 15,-20 0-15,21 0 0,0 0 0,0 21 16,21 0 0,0 0-1,21-21-15,0 0 16,0 0-16,21 0 0,1 0 0,-22 0 16,21 0-16,1 21 0,-1-21 15,0 0-15,-21 0 0,22 22 0,-22-1 16,21-21-16,-21 21 0,1 0 15,-22 0-15,0 0 0,0 1 0,0-1 16,0 0-16,0 0 0,0 21 16,0-20-16,0-1 0,0 21 0,0-21 15,0 0-15,0 22 16,0-22-16,0 0 0,0 0 0,0 0 0,0 1 16,21-1-16,0-21 15,0 21-15,21-21 0,-20 0 16,20 0-16,0 0 0,-21 0 0,22 0 15,-1 0-15,0-21 0,1 21 16,-1-21-16,0-1 0,1-20 0,-1 21 16,0 0-16,-20-22 0,20 1 15,-21 0-15,0-1 0,0 22 0,-21-21 16,0 0-16,0 20 0,0 1 16,0 0-16,0 0 0,-21 21 0,0 0 15,0 0-15,0 0 0,0 0 16,-1 21-16,1 0 0,0 22 0,-21-22 15,42 21-15,-21-21 0,-1 22 16,22-1-16,-21-21 0,21 21 16,0-20-16,0-1 0,0 0 15,0 0-15,0 0 0,21 0 0,1 1 16,-1-22-16,0 21 0,0-21 0,21 0 16,-20 21-16,20-21 0,-21 0 15,21 0-15,1 0 0,-1 0 0,0 0 16,1 0-16,20-21 0,-20 21 15,-1-21-15</inkml:trace>
  <inkml:trace contextRef="#ctx0" brushRef="#br0" timeOffset="1932.72">6562 1715 0,'0'0'0,"-43"-149"31,43 128-31,-21 0 0,0 21 16,0 0-16,0-21 0,-1 21 15,1 0-15,0 0 0,0 0 0,0 21 16,0 0-16,-1 0 0,1 1 16,-21 20-16,21 0 0,0 1 0,-1-1 15,1 0-15,0 1 0,0-1 16,0 0-16,21 1 0,-21-22 0,21 21 16,0-21-16,0 0 15,0 22-15,0-22 0,21-21 0,0 21 16,0 0-16,0-21 0,0 0 0,1 0 15,-1 0-15,0 0 0,21 0 16,-21 0-16,1-21 0,-1 21 0,21-42 16,-21 21-16,0-22 0,22 1 15,-22 0-15,0-1 0,0 1 0,22 0 16,-22-1-16,-21 1 0,21 21 16,-21-22-16,21 22 0,-21 0 0,0 0 15,0 42 1,0 0-1,0 0-15,-21 22 16,0-22-16,21 21 0,-21 22 16,21-22-16,-22-21 0,22 22 0,0-22 15,0 21-15,0-21 0,0 0 16,0 1-16,0-1 0,22 0 0,-1-21 16,0 21-16,0-21 0,0 0 15,22 0-15,-22 0 0,21 0 0,-21 0 16,22-21-16,-1 0 0,0 0 15,1-22-15,-22 22 0,21-21 0,0-22 16,-20 22-16,20-43 0,-21 22 16,21-1-16,-20 1 0,-1-1 15,-21 1-15,21 20 0,-21-20 0,0 21 16,21 20-16,-21-20 0,0 21 16,0 0-16,0 0 0,0 42 31,-21-21-31,0 42 0,0-21 0,-1 22 15,22-22-15,-21 21 0,0 22 16,0-22-16,21 0 0,0 22 0,0-1 16,0-20-16,0 20 0,0-21 15,0 22-15,0-22 0,0-21 16,0 22-16,21-1 0,0-21 0,0 0 16,1 1-16,-1-1 0,0 0 0,0-21 15,21 0-15,-20 0 16,20 0-16,-21 0 0,21 0 0,1-21 15,-1 21-15,0-21 0,-20-1 0,20 1 16,0-21-16,1 21 0,-22-22 16,0 22-16,0-21 0,0 21 0,-21-22 15,21 22-15,-21 0 0,0 0 16,0 0-16,-21 21 0,0 0 16,0 0-16,0 21 0,0 0 15,-1 0-15,1 0 0,0 1 0,21-1 16,0 21-16,0-21 0,0 22 15,0-22-15,0 0 0,0 0 16,0 0-16,0 0 0,21 1 0,0-1 16,1 0-16,-1-21 0,0 21 15,0-21-15,21 0 0,-20 0 0,20 0 16,0 0-16,1 0 0,-22 0 16,21 0-16,0-21 0,-20 0 0,-1 0 15,21-1-15,-21 1 0,0-21 0,1 21 16,-1-22-16,0 22 0</inkml:trace>
  <inkml:trace contextRef="#ctx0" brushRef="#br0" timeOffset="2160.78">7070 1461 0,'0'0'0,"-22"21"0,44-21 31,-1 0-31,21 0 0,-21 0 16,22 0-16,-1 0 0,0 0 15,1-21-15,20 21 0,-21 0 0,1 0 16,-1-22-16,0 22 0,1 0 0,-1 0 16,-21 0-16,0 0 15,-21-21-15</inkml:trace>
  <inkml:trace contextRef="#ctx0" brushRef="#br0" timeOffset="2892.74">9546 1778 0,'0'0'0,"106"-85"16,-85 64 0,0-21-16,0 21 0,1 0 0,-1-22 15,0 22-15,-21 0 0,0-21 16,0 20-16,0-20 0,0 21 0,-21 0 16,0 0-16,-1-1 0,1 22 15,0 0-15,-21 0 0,21 0 0,-22 0 16,1 0-16,21 22 0,-22-1 15,1 0-15,0 21 0,-1 1 0,1-1 16,0 0-16,-1 22 0,22-22 16,0 22-16,-21-22 0,42 0 0,0 1 15,0-1-15,0 0 0,0 1 16,0-22-16,21 0 0,0 0 0,21 0 16,-20-21-16,20 0 0,-21 0 15,21 0-15,1 0 0,-1 0 16,0-21-16,1 0 0,-22 0 0,21 0 15,1-22-15,-1 1 0,-21 0 16,0-22-16,22-21 0,-22 22 16,0 21-16,-21-1 0,0 22 15,0 0-15,0 0 0,0 0 0,-21 21 32,0 21-32,-1 0 0,22 0 15,-21 21-15,0 1 0,0-1 0,21 0 16,-21 1-16,21-1 0,0 0 15,0-20-15,0 20 0,0-21 16,0 21-16,0-20 0,21-1 16,0 0-16,0 0 0,0-21 0,1 0 15,20 0-15,0 0 0,1 0 0,-1 0 16,21-21-16,1 0 0,-22-22 16,22 22-16</inkml:trace>
  <inkml:trace contextRef="#ctx0" brushRef="#br0" timeOffset="3156.83">10541 1461 0,'0'-43'0,"0"86"0,0-107 16,0 43-16,0-21 0,0 20 16,0 1-16,-21 21 0,0 0 15,-1 0 1,1 0-16,0 0 0,0 21 0,0 1 16,0-1-16,-1 21 0,1-21 15,0 22-15,0-22 0,0 21 0,0 0 16,21 1-16,0-1 0,0 0 0,0-20 15,0 20-15,0 0 0,0-21 16,0 1-16,21 20 0,-21-21 0,21 0 16,0 0-16,21 1 0,-20-22 15,-1 21-15,21-21 0,-21 0 16,22 0-16,-1 0 0,-21 0 0,21 0 16,1-21-16,-1-1 0,22 1 15</inkml:trace>
  <inkml:trace contextRef="#ctx0" brushRef="#br0" timeOffset="4924.18">11218 1439 0,'0'0'0,"0"-84"16,0 63-1,0-1-15,-21 22 16,0 0-16,0 0 0,0 0 16,-1 0-16,1 22 0,0-1 0,-21 0 15,21 0-15,-1 0 0,1 22 16,0-22-16,0 21 0,0 0 0,21 1 15,-21-1-15,21 0 16,0-20-16,0 20 0,0-21 0,0 21 16,21-20-16,0-1 0,0 0 15,0 0-15,0 0 0,1 0 0,20-21 16,-21 0-16,21 0 0,1 0 0,-1 0 16,0 0-16,1-21 0,-1 21 15,0-21-15,1-21 0,-1 21 0,0-22 16,-20 22-16,20-21 0,-21-1 15,21 1-15,-20 0 0,-1 21 0,0-22 16,0 22-16,-21 0 0,21 21 16,-21-21-16,0 42 31,-21-21-31,0 21 0,21 0 16,-21 0-16,0 22 0,21-22 0,0 21 15,-22 1-15,1-22 0,21 21 16,-21-21-16,21 22 0,0-22 0,0 21 15,0-21-15,0 0 0,0 1 16,21-22-16,22 42 0,-22-42 16,0 0-16,0 0 0,21 0 15,-20 0-15,20 0 0,0 0 16,1-21-16,-1 0 0,0-22 0,22-20 16,-43 20-16,21 1 15,-21 0-15,-21-22 0,0 22 0,0-43 16,0 43-16,0 0 15,-21 20-15,-21 1 0,21 0 0,-22 0 16,1 0-16,21 21 0,-21 0 16,-1 0-16,1 0 0,0 21 0,-1 0 15,-20 21-15,42-20 0,-1 20 16,1 0-16,21 1 0,-21-1 16,21 0-16,0 1 0,0-1 0,21-21 15,0 21-15,1 1 0,-1-22 16,0 0-16,21 0 0,1 0 15,-22 1-15,21-22 0,0 0 16,1 0-16,20 0 0,-20 0 0,-1-22 16,21 1-16,-20 0 0,-1-21 0,0 21 15,1-22-15,-1-20 0,-21 20 16,22 1-16,-22 0 0,0-1 0,0 1 16,-21 21-16,0 0 0,0 0 15,0-1-15,-21 44 16,0-1-1,21 0-15,-21 21 0,-1 1 0,1-22 16,21 21-16,0 0 0,0 1 16,0-1-16,0 0 0,0-20 15,0 20-15,0-21 0,0 0 0,0 0 16,21 1-16,1-1 0,-1 0 16,21-21-16,-21 0 0,22 0 0,-22 0 15,21 0-15,0-21 0,-20 0 16,20-1-16,0-20 0,-21 0 15,22-1-15,-22 1 0,21 0 0,-21-22 16,1 22-16,-1 0 0,0-1 0,0 1 16,-21 21-16,0 0 0,0-1 15,0 1-15,0 42 16,0 1-16,-21-1 16,21 21-16,0 0 15,0-20-15,-21 20 0,21 0 0,0 1 16,0-1-16,0-21 0,0 21 15,0-20-15,21 20 0,0-21 0,0 0 16,43 0-16,-43 1 0,21-22 16,1 0-16,-1 0 0,0 0 15,1 0-15,-1-22 0,-21 1 0,21 0 16,1-21-16,-22-1 0,0 1 16,21 0-16,-20-22 0,-1 22 0,0 0 15,0-22-15,0 43 16,-21-21-16,21 20 0,-21 1 0,0 42 31,-21 1-31,0-1 16,0 21-16,21 0 0,-21 1 15,0-22-15,21 21 0,-22 1 0,22-1 16,0 0-16,0-21 0,0 22 16,0-22-16,0 0 0,0 0 0,0 0 15,22-42 16,-1 0-31,0 0 0,0 0 0,0-22 16,0 1-16,1-21 0,20 20 16,-21 1-16,0 0 0,0-1 15,1 1-15,20 21 0,-21 0 16,0-1-16,-21 1 0,21 21 0,1 0 16,-1 0-16,0 0 15,-21 21-15,0 1 0,21 20 0,-21-21 16,0 21-16,21 1 0,-21-1 0,0 0 15,0 1-15,0-1 0,21 0 16,1 1-16,-22-22 0,21 21 0,0-21 16,0 1-16,0-1 15,0-21-15,1 0 0,20 0 0,-21 0 16,0 0-16,0 0 0,22-21 16,-22-1-16,21 1 0,-21 0 0,22-21 15,-1-22-15,0 1 0,-20-1 16,20 1-16,0-1 0,1-20 0,-22-1 15,21 0-15,-21 22 0,0-22 16,1 22-16,-1-1 0,-21 22 0,21-1 16,-21 22-16,0 0 0,0 0 15,0 0-15,-21 42 16,0 21-16,-1 1 16,1 20-16,-21-21 0,21 22 15,-22 21-15,22-22 0,0 1 0,21 20 16,0-20-16,0-1 0,0 22 15,0-22-15,0 43 16,21-63-16,0-1 0,1 21 16,-1-41-16,0-1 0,0 0 15,0-21-15,0 0 0,1 0 16,-1 0-16,0-21 0,21 0 16,-21-1-16,22-20 0,-1 0 0,-21-1 15,22 1-15,-1-21 0,0 20 16,1 1-16</inkml:trace>
  <inkml:trace contextRef="#ctx0" brushRef="#br0" timeOffset="5169.05">14436 1312 0,'-22'0'0,"44"0"0,-65 0 0,22 0 15,42 0 1,22 0-16,-1 0 0,21 0 15,1 0-15,-1 0 0,22 0 16,0 0-16,-1 0 0,22 0 0,-21 0 16,0 0-16,-22 0 0,1 0 15,-1 0-15,-21 0 0,1 0 0,-1 0 16,-42 22 0,-21-22-16,-21 0 15,-1 0-15,-20 0 0,-22 21 0,0-21 16</inkml:trace>
  <inkml:trace contextRef="#ctx0" brushRef="#br0" timeOffset="5788.53">4614 2963 0,'0'0'16,"-21"-21"-16,0 21 0,0 0 0,0 0 16,-1 0-16,1 0 15,64 0 17,-22 0-17,21 0-15,22 0 0,20 0 16,1 0-16,21 0 0,0 0 0,-1 0 15,44 0-15,-1 0 0,0 0 16,21 0-16,22 0 0,-1 0 16,22 0-16,0 0 0,20 0 0,22 0 15,22 0-15,-22 0 0,21 0 16,21 0-16,0 0 0,-20 0 0,41 0 16,-21 21-16,1-21 0,20 0 15,-20 0-15,-1 0 0,-21 0 0,21 0 16,-20 0-16,-1 0 0,212 0 15,-276 0-15,1 0 0,-22 0 16,-20 0-16,-22 0 0,-21 0 16,-21 0-16,-22 0 0,-20-21 0,-1 21 15,-20 0-15,-22 0 0,0 0 16,0 0-16,-42 0 31,-21 0-31,-1 0 0</inkml:trace>
  <inkml:trace contextRef="#ctx0" brushRef="#br0" timeOffset="6248.36">7112 3344 0,'0'-21'0,"0"42"0,0-63 0,0 21 0,0 0 15,-21 42 17,0 0-32,21 21 0,-22 1 15,1-1-15,0 22 0,21-1 0,0 1 16,-21 20-16,21-20 0,-21 20 16,21 1-16,0 0 0,0-1 15,0-20-15,0 21 0,0-22 0,0 1 16,0-1-16,0-21 0,0 1 15,0-22-15,0 21 0,0-21 0,0 1 16,0-44 0,0 1-1,21 0-15,0-21 0,-21-1 0,21 1 16</inkml:trace>
  <inkml:trace contextRef="#ctx0" brushRef="#br0" timeOffset="6504.96">7302 3281 0,'0'-42'0,"0"84"0,0-106 0,0 43 0,0 0 16,0 0-16,0 42 15,0 21-15,0 1 0,-21-1 16,21 22-16,-21-1 0,0 1 16,21-1-16,-21 22 0,21-22 0,-21 22 15,-1 0-15,22-1 0,0 1 0,-42 63 16,42-63-16,0-22 15,0-20-15,-21 20 0,21-21 0,-21 1 16,21-1-16,0-21 0,-21 0 0,21 1 16,0-1-16,0 0 15,-22-21-15,1 0 16,21-21-16,-21 0 0</inkml:trace>
  <inkml:trace contextRef="#ctx0" brushRef="#br0" timeOffset="6784.67">6350 4276 0,'0'0'0,"-42"-106"31,63 106-15,0 0-16,21 0 0,-21 21 16,22-21-16,-22 42 0,21-20 0,1-1 15,-1 21-15,43 43 16,-43-64-16,-21 21 0,21 1 15,1-1-15,-22 0 0,0-21 16,0 22-16,0-1 0,1-21 0,-22 0 16,21 43-16,-21-43 15,21 0-15,0-21 16,0-21-16,-21 0 16,21 0-16,1 0 0,-1-22 15,0 22-15</inkml:trace>
  <inkml:trace contextRef="#ctx0" brushRef="#br0" timeOffset="7007.43">7874 3979 0,'0'0'0,"-21"22"0,0-1 16,-1 0-16,-20 21 0,21 1 15,-21-1-15,-1 0 0,22 1 0,-21-1 16,-1 21-16,1-20 0,21-1 15,-21 0-15,-1 1 0,22-22 0,-21 21 16,21-21-16,-1 22 0,1-22 16,0-21-16,0 21 0,21 0 15,-21-21 1</inkml:trace>
  <inkml:trace contextRef="#ctx0" brushRef="#br0" timeOffset="7532.58">4424 5736 0,'0'0'0,"0"-21"0,0 0 0,0 0 16,0 0-16,0 63 31,0-21-31,0 21 0,0 1 16,0 20-16,0-20 0,0 20 15,0 1-15,-21-1 0,21 1 0,0 20 16,0-20-16,0-1 0,-22 22 0,1-22 15,21-20-15,0 20 0,0-20 16,0-1-16,0 0 0,0 1 16,0-22-16,0 0 0,0-42 31,0 0-31,0-1 16,0-20-16,0 0 0,0-1 15,0-20-15</inkml:trace>
  <inkml:trace contextRef="#ctx0" brushRef="#br0" timeOffset="7884.95">4297 5779 0,'-21'-43'0,"42"86"0,-64-128 15,43 64-15,0-22 0,-21 1 16,21 0-16,0 21 0,0-22 16,0 22-16,0-21 0,0 21 15,21-1-15,1 1 0,-1 0 0,21 0 16,0 0-16,1 21 0,-1 0 15,22 0-15,-1 0 0,22 0 0,-22 0 16,1 42-16,-1-21 0,1 0 0,-22 22 16,0-1-16,-20 0 0,-1 22 15,-21-22-15,0 22 0,0-22 0,-21 22 16,-22-1-16,1-21 0,0 1 16,-22 20-16,1-42 0,-1 22 0,1-1 15,-1-21-15,1 0 0,20 1 16,1-1-16,21 0 0,-22-21 15,22 0-15,0 21 0,42-21 32,0 0-17,1 0-15,-1 0 0,21-21 16,-21 0-16,22 21 0,-1-21 0</inkml:trace>
  <inkml:trace contextRef="#ctx0" brushRef="#br0" timeOffset="8389.67">5482 5842 0,'0'0'16,"21"0"-16,-21-21 0,0 0 15,0 0 1,-21 21-16,0 0 16,21 21-16,-21 0 0,0 0 15,-1 0-15,22 22 0,-21-22 0,0 21 16,0-21-16,21 22 0,-21-1 15,0 0-15,-1 1 0,22-1 0,-21-21 16,21 43-16,-21-22 0,21 0 16,0 1-16,0-22 0,0 21 15,0 0-15,0-20 0,21-1 0,0 0 16,1 0-16,-1-21 0,21 0 16,-21 0-16,22 0 0,-1 0 0,0 0 15,1-21-15,-1 0 0,0 0 16,1-1-16,-1-20 0,0 0 0,1-1 15,-1 1-15,0 0 0,-21-22 16,22 22-16,-43-22 0,0 1 0,0-1 16,0 1-16,0-1 0,0 1 0,-43 21 15,22-1-15,-21 1 0,0 21 16,-1 0-16,1-1 0,-22 22 0,22 0 16,0 22-16,-1-22 0,1 42 15,-43 0-15,64 1 0,-21-1 16,21 0-16,0-21 15,21 22-15,0-1 0,-22-21 0,22 22 16,0-22-16,0 0 0,0 21 16,0-21-16,22 1 0,20-1 15,0 0-15,1-21 0,-1 0 0,0 0 16,22 0-16,-1 0 0</inkml:trace>
  <inkml:trace contextRef="#ctx0" brushRef="#br0" timeOffset="8873.73">6773 5863 0,'21'-21'16,"-42"42"-16,64-63 0,-22 42 0,-21-21 0,21 0 15,-21-1-15,-21 1 16,0 21-16,-22 0 0,22 0 16,-21 0-16,-1 21 0,1 1 15,21-22-15,-21 42 0,-1-21 0,22 0 16,-21 0-16,21 1 0,-1 20 15,1-21-15,21 0 0,0 0 16,0 1-16,0-1 0,0 0 16,21 0-16,1 0 0,20-21 0,-21 21 15,21-21-15,1 22 0,-22-22 16,21 21-16,1-21 0,-1 21 16,-21-21-16,21 21 0,-20-21 0,-1 21 15,21-21-15,-42 21 0,21-21 16,-21 22-16,0-1 15,0 0-15,-21 0 0,-21-21 16,21 0-16,-22 21 0,1-21 16,0 0-16,-1 0 0,-20 0 0,20 0 15,1 0-15,-21 0 0,20 0 16,22 0-16,-21 0 0,-1 0 0,22 0 16,-21 0-16,21 0 0,0 0 15,-1 0-15,1 0 16,42 0 15,1-21-15,-1 21-16,0-21 0,21 21 15,-21-21-15,22 0 0,20-1 0</inkml:trace>
  <inkml:trace contextRef="#ctx0" brushRef="#br0" timeOffset="9176.85">7451 5715 0,'0'0'0,"-22"0"0,22-21 0,0 0 16,22 0-1,-1 21-15,0 0 16,21 0-16,1 0 0,-1 0 15,0 0-15,1 0 0,-1 0 16,0 0-16,1 0 0,-1 0 0,-21 0 16,21 0-16,-20 0 0,-1 0 0,-21 21 31,-21 0-15,-1-21-16,1 0 0,0 21 15,-21-21-15,21 0 0,-1 21 16,-20-21-16,21 0 0</inkml:trace>
  <inkml:trace contextRef="#ctx0" brushRef="#br0" timeOffset="9472.94">7641 5800 0,'-21'0'32,"21"21"-17,0 0-15,0 0 16,0 0-16,0 1 0,0-1 0,0 0 15,0 21-15,0-21 16,0 22-16,0-22 0,0 0 0,0 21 16,-21-20-16,21 20 0,0-21 15,0 0-15,0 22 0,-21-22 0,21 0 16,0 0-16,-22 21 0,22-20 0,0-1 16,0 0-16,0 0 15,0 0-15,-21-21 16,42 0 31</inkml:trace>
  <inkml:trace contextRef="#ctx0" brushRef="#br0" timeOffset="14892.7">4635 6900 0,'0'0'0,"-63"0"0,21-21 0,-22 21 0,1 0 16,20 0-16,-20 0 0,20 0 0,1 0 15,0 0-15,-1 0 0,22 0 16,0 0-16,0 0 0,42 0 16,21 0-16,1 0 15,41 0-15,22 0 0,21 0 0,21 0 16,22 0-16,-1 0 0,22 0 16,20 0-16,1 0 0,0 0 0,-1 0 15,-20-21-15,20 21 0,-20 0 16,-1 0-16,-41 0 0,-1 0 15,-21 0-15,-21 0 0,-1 0 0,-41 0 16,-1 0-16,-41 0 0,20 0 16,-63 0-1,-22 0-15,1 0 0,0 0 16,-22-21-16,1 21 0,-22 0 0,-21 0 16,0 0-16</inkml:trace>
  <inkml:trace contextRef="#ctx0" brushRef="#br0" timeOffset="15189.09">4127 7049 0,'0'0'0,"-42"0"0,0 0 0,21 0 16,42 0 0,0 0-16,21 0 0,22 0 0,20 0 15,22 0-15,21 0 0,21 0 16,22 0-16,-1 0 0,0 0 0,43 0 15,0 0-15,-22 0 0,22 0 16,0 0-16,-1 0 0,-20 0 16,-1 0-16,-20 0 0,-22 0 0,-21 0 15,0 0-15,-21 0 0,-22 0 0,1 0 16,-22 0-16,-20 0 0,-22 0 0,0 0 16,0 0-16,-42 0 15,0 0 1,-21 0-16,20 0 0,-20 0 0,0 0 15,21 21-15</inkml:trace>
  <inkml:trace contextRef="#ctx0" brushRef="#br0" timeOffset="15648.34">6096 8107 0,'0'-42'16,"0"84"-16,0-127 0,0 43 0,0 21 0,0-22 0,0 22 15,-21 21 1,21 21-16,0 22 0,0-1 16,-21 22-16,21-1 0,-22 1 0,22 20 15,0-20-15,0 20 0,0 1 16,0 0-16,-21-1 0,21 1 0,0 0 15,0-1-15,-21-20 0,21-1 0,0 1 16,0-1-16,-21-20 0,21-22 16,-21 21-16,21 1 15,0-65 1,0 1-16,0 0 16,0 0-16,0-21 0,0-1 0</inkml:trace>
  <inkml:trace contextRef="#ctx0" brushRef="#br0" timeOffset="15880.97">6244 8022 0,'0'0'16,"0"-63"-16,0 20 0,0 1 0,21 21 15,-21 0-15,0 0 0,0 42 16,0 0-16,0 21 0,0 1 16,0 20-16,0 22 0,0-1 0,0 1 15,0 0-15,0-1 0,0 1 0,0 21 16,0-21-16,0-1 15,0 1-15,0-22 0,0 1 0,0-1 0,0 1 16,-21-22-16,21 1 0,-21-1 16,0 0-16,0-21 0,-1 1 15,1-1-15,0-21 0,0 0 0,-21 0 16,-1 0-16,1 0 0</inkml:trace>
  <inkml:trace contextRef="#ctx0" brushRef="#br0" timeOffset="16100.84">5292 8890 0,'0'0'0,"0"-21"0,0 0 0,21 21 16,0 0-1,21 0-15,-21 21 0,22 0 0,-1 0 16,0 0-16,1 22 0,20-1 0,-20-21 16,-1 22-16,0-1 0,22 0 15,-22-21-15,0 22 0,1-22 0,-1 21 16,43 1-16,-64-22 0,21 0 15,-21 0-15,1-21 0,20 0 16,-21 0-16,0 0 0,0 0 0,1-21 16,20 0-16,-21 0 0</inkml:trace>
  <inkml:trace contextRef="#ctx0" brushRef="#br0" timeOffset="16264.92">6879 8805 0,'0'0'0,"21"-21"0,0 0 0,-42 21 16,0 0-1,-21 42-15,21-20 0,-22 20 16,1-21-16,0 21 0,-1 1 0,1-1 16,0 0-16,-1 1 0,1-1 0,21-21 15,-22 22-15,22-1 0,0-21 16,21 0-16,-21 22 0,0-22 0,21 0 16</inkml:trace>
  <inkml:trace contextRef="#ctx0" brushRef="#br0" timeOffset="17012.97">6054 10139 0,'0'0'0,"21"-21"0,-21-22 0,21 22 16,-21-21-16,21 0 0,-21 20 0,0 1 16,0-21-16,0 21 0,0 0 15,-21 21-15,-21-22 0,20 22 0,-20 0 16,0 0-16,-1 22 0,-20-1 15,21 0-15,-22 21 0,1 1 0,-1-1 16,1 0-16,-64 85 16,84-63-16,-20 20 0,20-20 0,1 21 15,0-22-15,-22 85 16,43-84-16,21-1 0,0-20 0,0-1 16,21 0-16,22-21 0,-22 1 15,42-1-15,1 0 0,-1-21 0,1 0 16,20 0-16,1 0 0,0-21 0,-1 0 15,1-1-15,-21 1 0,-1 0 16,-21-21-16,1 21 0,-22-22 0,0 22 16,-21-21-16,0 21 0,-21-22 0,0 22 15,-22 0-15,1 21 0,0-21 16,-85 0-16,63 21 0,22 0 16,-64 0-16,64 0 0,-1 0 15,22 0-15,0 0 0,0 0 16,63 0-1,-21 21-15,1-21 16,20 21-16,0-21 0,1 21 16,-1 0-16,21 0 0,-20 22 0,-1-22 15,0 21-15,-20-21 0,-1 22 16,0-1-16,0 22 0,-21-22 0,0 21 16,0 1-16,-21-1 0,21 1 0,-42-1 15,20 1-15,-20-1 0,21 1 16,-21-1-16,-1 1 0,1-1 0,0-20 15,-1 20-15,1-20 0,21-1 0,-22-21 16,22 21-16,0-20 0,21-44 31,0 1-31,21 0 0,22-21 0,-22-1 16,21-20-16,0-1 0,22 1 0,-22-22 16</inkml:trace>
  <inkml:trace contextRef="#ctx0" brushRef="#br0" timeOffset="17312.8">6921 10224 0,'0'0'16,"22"-43"-16,-1 22 0,-21 0 0,0 0 15,-21 21-15,-1 0 0,1 0 16,0 0-16,-21 21 0,21 0 16,-22 21-16,1 1 0,0-1 15,20 0-15,-20 22 0,21-1 0,0-20 16,0 20-16,21-20 0,0 20 0,0-21 15,0 1-15,21-1 0,0 0 16,0-20-16,0-1 0,22 0 0,-1 0 16,0 0-16,1-21 0,-1 0 0,21 0 15,-20 0-15,-1 0 0,22 0 16,-22-21-16,0 0 0,-21 21 0,22-21 16,-1-22-16,-21 43 15,-21-21-15,21 0 0,-21 0 0,0 0 16,0 0-16,-21-1 0,0 22 0,0-21 15</inkml:trace>
  <inkml:trace contextRef="#ctx0" brushRef="#br0" timeOffset="17480.95">6858 10562 0,'0'0'16,"21"0"0,0 0-16,0 0 15,1-21-15,-1 21 0,0 0 16,21-21-16,-21 21 0,22-21 0,-22 21 15,21-21-15,-21-1 0,1 22 16,-1-21-16,0 0 0,-21 0 0,0 0 16,0 0-16,-21-1 15</inkml:trace>
  <inkml:trace contextRef="#ctx0" brushRef="#br0" timeOffset="17654.75">6625 10224 0,'0'0'0,"21"0"31,0 0-31,1 0 16,-1 0-16,21-22 0,0 22 0,-20 0 16,20 0-16,21 0 0,-20 0 0,-1 0 15,0-21-15,1 21 0,-1 0 16,-21 0-16,22 0 0,-22-21 16,21 21-16,-21 0 0,0-21 0,1 21 15</inkml:trace>
  <inkml:trace contextRef="#ctx0" brushRef="#br0" timeOffset="17868.73">7747 10118 0,'21'0'32,"0"0"-32,0 0 0,1 0 15,20 0-15,-21 0 0,21 0 16,1 0-16,-1 0 0,0-21 0,1 21 15,41 0-15,-41 0 16,-22 0-16,0 0 0,0 0 16,-42-22-1,0 22-15</inkml:trace>
  <inkml:trace contextRef="#ctx0" brushRef="#br0" timeOffset="18045.46">8043 10075 0,'0'0'16,"-21"0"-1,21 22-15,-21-1 0,21 0 16,0 0-16,-21 21 0,21-20 0,-21 20 16,-1 0-16,22 22 15,-21-22-15,21 0 0,0 1 0,-21-1 16,21 0-16,-21 1 0,21-22 0,0 0 16,0 0-16,0 0 0,0 1 15</inkml:trace>
  <inkml:trace contextRef="#ctx0" brushRef="#br0" timeOffset="23332.6">4530 6922 0,'0'21'0,"21"-21"31,-21 21-31,0 0 32,-21-21-17,-1 0-15,1 21 16,0-21-16,0 0 0,0 0 16,0 0-16,-1 0 0,-20 21 0,21-21 15,0 0-15,-22 0 0,22 0 0,0 0 16,-21 0-16,21 0 0,-22 0 15,22-21-15,0 21 0,-21-21 0,20 21 16,1-21-16,-21 21 0,21-21 16,0 21-16,-22-21 0,22-1 0,-21 22 15,-1-21-15,22 0 0,-21 0 0,0 0 16,20 0-16,-20-1 0,0 1 16,21 0-16,-22 0 0,1 0 0,21 0 15,0-1-15,-22-20 0,22 21 16,-21-43-16,21 22 15,-1 0-15,1 21 0,21-22 16,-21 1-16,0-22 0,21 43 16,0-21-16,0 21 0,0-22 15,0 22-15,0-21 0,0 21 0,0-22 16,0 1-16,0 21 0,0-21 16,0-1-16,0 1 0,0 0 0,0-1 15,0 1-15,0 0 0,21-1 16,0 1-16,-21 21 0,21-22 0,1 1 15,-1 21-15,0-21 0,0 20 0,0-20 16,22 21-16,-22-21 0,21 20 16,-21-20-16,22 21 0,-1-21 0,0-1 15,1 1-15,-1 21 16,0-22-16,1 1 0,20 0 0,-21-1 16,22 22-16,-22-21 0,1 21 15,-1-22-15,21 22 0,-20 0 0,20 0 16,-20 0-16,20 0 0,1-1 15,-1 1-15,1 0 0,20 21 0,-20-21 16,20 21-16,-20 0 0,21-21 16,-22 21-16,85 0 15,-63 0-15,-22 0 0,22 0 0,0 0 16,21 0-16,-22 0 0,22 0 16,-21 0-16,21 21 0,-1-21 0,1 0 15,-21 21-15,21-21 0,0 0 16,21 21-16,-22-21 0,22 0 0,-21 21 15,0-21-15,0 22 0,0-22 16,0 21-16,-22-21 0,22 21 0,-21-21 16,-1 21-16,22-21 0,-21 21 15,21 0-15,-22 1 0,1-1 0,-21-21 16,20 21-16,-20 0 0,20 21 16,-20-20-16,-1-1 0,1 0 0,-1 0 15,22 21-15,-21-20 16,-1 20-16,1-21 0,-1 0 0,1 22 15,-1-22-15,-21 21 0,1-21 0,-1 22 16,0-22-16,1 21 0,-22-21 16,21 22-16,-21-22 0,1 21 0,-1 0 15,-21 43 1,21-43-16,-21 1 0,0-1 0,21 0 16,-21 1-16,0-1 0,0 0 0,0 1 15,0-1-15,0 0 0,0 43 16,0-64-16,0 22 0,0-1 15,0-21-15,0 21 0,0 1 0,0-22 16,0 21-16,0 1 0,-21-22 0,0 21 16,21-21-16,-21 22 15,-22 20-15,1-42 0,21 0 16,-43 43-16,22-43 16,0 0-16,20 0 0,-20 1 0,0-1 15,-1-21-15,1 21 0,0 0 0,-1 0 16,1-21-16,0 21 0,-1-21 15,1 22-15,0-22 0,21 0 0,-22 0 16,1 21-16,0-21 0,-1 0 16,-20 0-16,20 0 0,-20 0 0,-1 0 15,1 0-15,-1 0 0,-20 0 0,20 0 16,-20 0-16,20 0 16,1 0-16,-1 0 0,1 0 0,20 0 15,-20 0-15,-1 0 0,22 0 0,0 0 16,-1 0-16,-20 0 0,20 0 15,1 0-15,0 0 0,-1 0 0,-41-21 16,41 21-16,1 0 16,0 0-16,21 0 0,-22 0 0,1 0 15,0 0-15,20-22 0,1 22 16,0 0-16,0 0 16,0 0-16,0 0 15,-1-21-15,1 21 0,0 0 16,0-21-16,0 21 15,21-21-15,-21 21 0,-1-21 16,1 0-16,21-1 0</inkml:trace>
  <inkml:trace contextRef="#ctx0" brushRef="#br0" timeOffset="25805.32">9038 10245 0,'0'0'0,"21"-21"15,0 21-15,1-22 0,-1 22 0,0-21 16,0 21-16,-21-21 0,0 0 0,21 21 16,-21-21-16,0 0 15,0-1-15,0 1 0,0 0 0,0 0 16,0 0-16,0 0 0,-21-1 16,0 1-16,0 0 0,0 0 0,-1 0 15,-62-43-15,20 43 0,22 0 16,-22 0-16,1 0 0,-1-22 15,1 22-15,-22 0 0,1 0 0,-22 0 16,0-22-16,0 22 0,0 0 16,-21 21-16,21-21 0,22 0 0,-22 21 15,0 0-15,21-22 0,1 22 16,-22 0-16,21 0 0,-21 0 0,22 0 16,-1 0-16,0 0 0,-20 0 15,20 0-15,0 0 0,1 0 16,-1 0-16,0 0 0,1 0 0,-22 0 15,21 22-15,0-1 0,-20 0 0,20 0 16,0 0-16,1 22 0,20-22 16,-21 21-16,22-21 0,-22 22 0,22-1 15,-1 0-15,1 1 0,20-22 16,-20 21-16,21-21 0,-22 22 0,22-22 16,-1 21-16,-20-21 0,21 22 15,-1-22-15,1 21 0,0-21 0,-1 22 16,1-1-16,0 0 0,-1 1 15,22 20-15,0-21 0,0 22 0,0-22 16,-1 22-16,22-22 0,0 22 16,0-22-16,0 21 0,0-20 15,0-1-15,22 22 0,-1-22 0,21 0 16,0 22-16,1-22 0,-1 22 16,22-22-16,20 0 0,-20 22 0,105 20 15,-84-41-15,-1-1 0,1 0 16,0-20-16,21 20 0,-22-21 0,22 0 15,0 0-15,0 1 0,0-1 16,-1-21-16,1 21 0,0-21 0,0 0 16,0 0-16,-22 0 0,22 0 15,85 21-15,-107-21 0,22 0 16,-21 0-16,0 0 0,-1 0 0,-20-21 16,20 21-16,-20-21 0,21 21 15,-22-21-15,22 21 0,-1-22 0,-20 1 16,84 0-16,-63 0 0,-22 0 15,22 0-15,-22-1 0,1 1 16,-1 0-16,64-42 0,-84 20 16,20 1-16,-20 0 0,-1-1 0,0-20 15,1 20-15,-1-20 16,0-1-16,1 1 0,-22 21 0,0-22 16,0 1-16,-21-1 0,0 22 0,0-22 15,0 1-15,0-1 0,-21 1 16,0-1-16,0 1 0,-1-1 0,1 22 15,-21-22-15,21 22 0,0-21 16,-1 20-16,22 22 0,-21 0 16,0 0-16,21 0 0,-21 21 15,0 0-15,0 0 0,-1 0 16,1 0-16,0 0 0,0 0 0,0 0 16,-22 21-16,22-21 0,0 21 15,-21-21-15,21 21 0,-22-21 0,22 21 16,0-21-16,0 21 0</inkml:trace>
  <inkml:trace contextRef="#ctx0" brushRef="#br0" timeOffset="41581.9">0 3112 0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6T13:44:45.0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4551 635 0,'0'21'110</inkml:trace>
  <inkml:trace contextRef="#ctx0" brushRef="#br0" timeOffset="5964.44">2074 741 0,'0'-21'0,"0"0"78,0-1-62,0 1 15,-21 21-15,21 21 15,0 1-31,0-1 16,0 0-16,0 0 15,0 21-15,0 1 0,0-1 0,0 22 16,0-22-16,0 0 0,0 22 16,0 42-16,0-64 15,0 64-15,0-64 0,0 0 16,0 1-16,0-1 0,0 0 15,0 1-15,0-22 0,0 21 0,0-21 16,0 1-16,0-1 0,0 0 16,0 0-16,0-42 15,0 0 1,0-22-16,0 22 16,0-21-16,0 21 0,0-22 15</inkml:trace>
  <inkml:trace contextRef="#ctx0" brushRef="#br0" timeOffset="6581.74">1926 953 0,'0'0'0,"-21"-22"0,21 1 0,-21 0 15,21 0-15,0 0 0,-21 0 16,21-1-16,-22 1 0,22 0 0,0 0 15,0 0-15,0 0 16,0-1-16,0 1 0,0 0 16,0 0-16,22 0 0,-1 21 15,0-21-15,0-1 0,0 22 0,22-21 16,-1 0-16,0 21 0,1 0 16,-1-21-16,21 21 0,-20 0 15,20 0-15,-20 21 0,20 0 0,-21 0 16,1 1-16,-1-1 0,-21 21 15,0 0-15,1 1 0,-22 20 16,0-20-16,-22-1 0,1 21 16,-21-20-16,0-1 0,-1 0 0,1 1 15,0-1-15,-1-21 0,1 22 16,21-22-16,-22 0 0,22-21 0,-21 0 16,21 0-16,0 0 0,-1 0 15,-41 0-15,42 0 0,0 0 16,-1 0-16,1 0 0,0 0 15,0-21 1,42 21 15,0 21-31,0 0 16,1 0-16,-1 0 16,0-21-16,0 22 0,0 20 0,0-21 15,1 0-15,-1 0 0,0 1 16,0-1-16,0 0 0,22 21 0,-22-21 15,0 1-15,42-1 16,-41 0-16,20-21 0,-21 0 16,0 21-16,0-21 0,1 0 0,20 0 15,-21 0-15,0 0 16,-21-21-16,21 21 16,-21-21-16</inkml:trace>
  <inkml:trace contextRef="#ctx0" brushRef="#br0" timeOffset="7008.56">2794 1376 0,'21'0'31,"0"0"-31,0 0 15,1-21-15,-1 21 0,0-21 16,0-1-16,0 22 0,0-21 0,1 0 16,-1 0-16,0 21 15,0-21-15,-21 0 0,0-1 0,0 1 16,0 0-16,0 0 0,0 0 16,0 0-16,-21 21 15,0 0-15,0 0 0,-1 0 16,1 0-16,-21 21 0,21 0 15,0 0-15,-1 0 0,1 22 0,0-22 16,0 0-16,0 21 0,0-21 16,21 22-16,0-22 0,0 21 15,0-21-15,0 1 0,0-1 16,0 0-16,0 0 0,21 21 0,0-20 16,0-22-16,0 21 15,0 0-15,1-21 0,20 0 0,-21 0 16,0 0-16,22 0 0,-22 0 15,0 0-15,21 0 0,-21-21 0</inkml:trace>
  <inkml:trace contextRef="#ctx0" brushRef="#br0" timeOffset="7932.9">3810 1185 0,'0'-21'0,"0"42"0,0-63 16,0 21-16,0-21 0,0 20 15,-21 1-15,21 0 16,-21 21-16,-1 0 0,1 0 16,0 0-16,0 0 0,0 21 15,-22 0-15,22 1 0,0 20 16,0-21-16,-21 21 0,20 1 16,1-1-16,0-21 0,0 22 0,0-1 15,0 0-15,-1-21 0,1 22 16,21-1-16,0-21 0,0 22 0,0-22 15,0 0-15,0 0 0,0 21 16,0-20-16,21-22 16,1 0-16,-1 0 0,0 0 0,21 0 15,-21 0-15,43-43 16,-43 1-16,21 21 0,-20-22 16,20 1-16,0 21 0,-21-21 15,1-1-15,20 1 0,-21 0 0,0 20 16,0-20-16,1 21 0,-22 0 15,0 0-15,21-1 0,-21 1 16,21 21 0,-21 21-1,0 1 1,0-1-16,0 0 0,-21 21 16,21-21-16,-21 22 0,-1-22 15,22 21-15,0-21 0,-21 43 16,21-43-16,0 0 0,0 22 15,0-22-15,0 0 0,0 0 0,0 0 16,21-21-16,1 21 0,-1 1 16,0-22-16,0 0 0,0 0 0,22 0 15,-22 0-15,0-22 0,21 1 16,-21 0-16,22 0 0,-1-21 0,-21 20 16,22-20-16,-22 0 0,21-1 15,-21 1-15,22 0 0,-22-1 0,0-20 16,21 21-16,-21-1 0,-21 1 15,22 0-15,-22-1 0,21 1 16,-21 0-16,0-1 0,0 1 16,0 0-16,0-22 0,0 43 15,0 0-15,0 0 0,0-1 16,-21 22 0,-1 0-16,1 22 15,0-1-15,0 0 0,21 21 0,-21 1 16,0 20-16,-1-21 0,1 22 15,21-22-15,-21 1 0,21 20 16,-21-21-16,21 1 0,-21-1 16,21 0-16,0 1 0,0-1 0,0-21 15,0 22-15,0-22 0,0 21 16,0-21-16,0 0 0,21 1 0,-21-1 16,21 0-16,0 0 0,0-21 15,1 21-15,-1-21 0,0 0 16,0 0-16,21 0 0,-20 0 15,-1-21-15,21 21 0,-21-21 0,0 0 16,22 0-16,-22 21 0,0-22 16,0 1-16,22 0 0,-22 0 15,0 0-15,0 0 0,0-22 0,0 22 0</inkml:trace>
  <inkml:trace contextRef="#ctx0" brushRef="#br0" timeOffset="9833.84">5694 1461 0,'0'0'0,"-43"21"31,22-21-31,21-21 32,0-1-32,0 1 15,21-21-15,1 21 0,-1-22 16,0 1-16,0-21 0,0-1 0,0 1 16,-21-1-16,22-21 0,-1 22 15,0-1-15,-21 1 0,21-1 0,0 22 16,-21 0-16,0-1 0,0 22 15,21-21-15,-21 21 0,0 0 16,0 42 15,0 0-31,-21 0 0,21 0 16,-21 22-16,0-1 0,0 0 0,0 1 16,21-1-16,-22 21 15,22-20-15,-21 20 0,21 1 0,-21-22 16,21 22-16,0-22 0,0 0 15,0 1-15,0-1 0,0-21 0,0 21 16,21-20-16,0-1 0,1 0 16,-22 0-16,21 0 0,0 0 0,21 1 15,-21-22-15,1 0 16,-1 0-16,0 0 0,0 0 0,0 0 16,22 0-16,-22-22 0,0 1 0,21 0 15,-21 0-15,1 0 0,20-22 16,-21 22-16,0-21 0,0 0 0,1-1 15,-1 1-15,0 21 16,-21-22-16,21-20 0,-21 42 16,0 0-16,21-1 15,-21 44 17,0-1-32,0 21 0,0-21 0,-21 0 15,21 22-15,-21-22 16,21 21-16,0-21 0,0 22 0,0-22 0,0 0 15,0 0-15,0 22 16,0-22-16,0 0 0,42 0 16,-21-21-16,22 0 15,-22 0-15,0 0 0,0 0 16,22 0-16,-1-21 0,-21 0 16,21 0-16,1-22 0,-22 22 0,21-21 15,-21 21-15,22-22 0,-22 22 16,0-21-16,0 21 0,0-22 0,-21 22 15,0 0-15,0 0 0,0 0 16,0-1-16,0 44 31,0-1-31,0 0 16,0 0-16,0 0 0,0 22 16,0-22-16,0 21 0,0-21 15,0 22-15,0-22 0,0 0 16,0 21-16,-21-21 0,21 22 15,0-22-15,0 0 0,0 0 0,0 0 16,0-42 31,0 0-47,0 0 16,0 0-16,21 0 0,1-1 15,-1-20-15,-21 21 0,21 0 16,21-43-16,-42 43 15,21-21-15,1 21 0,-1-1 0,0 1 16,0 0-16,-21 0 0,21 21 16,0 0-16,1 0 15,-1 0-15,-21 21 0,0 0 16,21 0-16,0 1 0,-21-1 0,0 21 16,0-21-16,21 22 0,-21-22 15,21 0-15,-21 21 0,0-21 16,0 1-16,22-1 0,-1 0 15,-21 0-15,21-21 0,0 0 16,0 0-16,0 0 16,1 0-16,-1-21 15,0 0-15,0 0 0,0-1 0,22-41 16,-22 21-16,21-1 16,-21 22-16,22-21 0,-22 21 0,0-22 15,0 22-15,0 0 0,0 0 16,1 0-16,-1-1 0,-21 1 0,21 0 15,-21 42 17,0 0-17,0 1-15,0 20 0,0-21 0,0 21 16,0-20-16,-21 20 16,21-21-16,-21 21 0,21 22 15,0-43-15,0 0 0,0 0 16,0 1-16,0-1 0,21 0 0,0-21 15,0 21-15,0 0 0,0-21 0,1 0 16,20 0-16,-21 21 0,21-21 16,-20 0-16,20 0 0,-21 0 0,21-21 15,1 0-15,-22 21 0,21-21 16,-21 0-16,22 0 0,-22-22 16,0 22-16,0-21 0,22 21 0,-22-22 15,-21 1-15,21 0 0,0 20 16,-21-20-16,0 21 0,0 0 15,0 0-15,0-1 0,0 1 0,-21 21 32,0 0-32,0 21 0,-1 1 15,22-1-15,-21 21 0,0-21 16,0 22-16,0-1 0,21 0 0,0-21 16,0 22-16,0-22 0,0 21 15,0-21-15,0 1 0,0-1 16,21 0-16,0 0 0,0-21 0,0 0 15,1 21-15,20-21 0,21 0 16,-20 0-16,-22 0 0,21-21 16,1 0-16,-1 0 0,0 0 15,1-1-15,-1-20 0,0 21 0,-21-21 16,1 20-16,20-20 0,-21 21 0,-21-21 16,0 20-16</inkml:trace>
  <inkml:trace contextRef="#ctx0" brushRef="#br0" timeOffset="10093.69">7302 572 0,'-21'0'0,"42"0"0,-63 0 15,21 0-15,0 0 16,0 0 15,-1 0-15,1 0 0,0 0-16,0 0 0,0 0 15</inkml:trace>
  <inkml:trace contextRef="#ctx0" brushRef="#br0" timeOffset="10314.56">5905 974 0,'0'0'0,"0"21"0,22-21 31,20 0-15,-21-21-16,21 21 0,1-21 16,-1 21-16,0-22 0,1 1 15,-1 21-15,0-21 0,1 0 0,20 21 16,-20-21-16</inkml:trace>
  <inkml:trace contextRef="#ctx0" brushRef="#br0" timeOffset="10808.27">10372 614 0,'0'0'15,"0"-21"-15,0 0 0,0-1 0,0 1 0,0 0 16,0 0 0,0 42-1,-22 0-15,22 0 0,-21 22 16,0-22-16,0 42 0,0-20 0,0 20 16,-1 1-16,-20-1 15,21 1-15,-21-22 0,-1 22 0,22-22 16,0 0-16,0 1 0,-22-1 15,22-21-15,21 0 0,0 0 16,0-42 0,21 0-16,-21 0 15,22 0-15,-1-22 0,0 1 0,0-21 16</inkml:trace>
  <inkml:trace contextRef="#ctx0" brushRef="#br0" timeOffset="11024.15">10245 550 0,'0'0'0,"21"-21"0,-21 0 0,21 0 0,-21 0 15,21 42 1,-21 0-16,21 0 0,0 22 16,-21 41-16,0-41 15,0 20-15,22 1 0,-22-22 16,0 21-16,0 43 0,0-63 16,0-1-16,0 0 0,0-21 15,0 22-15,0-22 0,0 21 16,0-21-16,-22-21 31,1-21-31,0 0 0</inkml:trace>
  <inkml:trace contextRef="#ctx0" brushRef="#br0" timeOffset="11416.07">9821 1058 0,'0'0'0,"0"22"31,21-22-31,1 0 0,-1 0 0,21 0 16,0-22-16,22 1 0,-1 21 16,-20-42-16,41 21 0,-20 0 0,-1-22 15,1 1-15,-1 21 0,-20-22 16,20 22-16,-20 0 0,-1 0 0,-21 0 16,21 21-16,-20 0 15,-22-21-15,0 42 31,0 0-31,0 0 0,0 21 0,0-20 16,-22 20-16,22 0 0,-21 1 16,0 20-16,21-21 0,0 22 15,0-22-15,0 1 0,-21 20 0,21-21 16,-21 1-16,21 20 0,-21 64 16,21-84-16,0-1 15,0 0-15,0 1 0,-22 41 16,22-63-16,0-42 31,0-21-15,22 21-16,-1-22 0,-21 1 0</inkml:trace>
  <inkml:trace contextRef="#ctx0" brushRef="#br0" timeOffset="11715.9">10753 868 0,'0'0'0,"-22"-21"0,22 0 0,-21-1 0,21-20 16,0 21 0,21 21-16,1-21 0,-1 21 0,21-21 15,-21 21-15,22 0 0,-1 0 16,0 0-16,1 0 0,-1 0 0,21 42 16,-20-21-16,-43 0 15,0 22-15,0-22 0,0 21 16,-21-21-16,-22 22 0,1-22 0,0 0 15,-1 21-15,-20-21 0,20 1 16,1-1-16,-21 0 0,41 0 16,1-21-16,0 0 0,42 0 31,0 0-31,1-21 16,20 21-16,0-21 0,22 0 0,-22-1 15</inkml:trace>
  <inkml:trace contextRef="#ctx0" brushRef="#br0" timeOffset="11981.75">11472 804 0,'0'0'0,"0"-21"0,0 42 31,0 1-31,0-1 0,-21 21 16,21 0-16,0 1 0,-21-1 15,21 22-15,-21-22 0,0 21 0,21 1 16,-22-22-16,1 22 0,21-22 15,-21 22-15,0-22 0,21 0 0,-21 22 16,21-22-16,-21 0 0,21 1 0,0-22 16,-22 21-16,22-21 0,0 1 15,0-1-15,-21 0 0,21-42 32,21 0-32,1-1 0,-22-20 15,21 0-15,0-1 0,0 1 0,0-21 16</inkml:trace>
  <inkml:trace contextRef="#ctx0" brushRef="#br0" timeOffset="12574.2">11472 931 0,'0'0'0,"0"-21"0,0-21 0,0 21 0,0 0 16,43-85 0,-22 106-1,0-21-15,0 21 0,21 0 16,-20 0-16,20 0 0,-21 21 15,21 0-15,1 0 0,-22 0 16,0 0-16,0 22 0,0-22 0,-21 21 16,0-21-16,0 22 0,0-22 0,-21 0 15,-42 43-15,20-43 16,1 0-16,0 0 0,-1-21 0,22 21 16,-21-21-16,0 21 0,20-21 15,-20 0-15,21 22 0,0-22 0,0 21 16,21 0-1,0 0-15,21-21 32,0 0-32,21 0 0,-21 0 0,1 0 15,20 0-15,0 0 0,1-21 0,-1 21 16,0-42-16,1 20 0,-1-20 16,21 21-16,-20-43 0,20 22 15,-20 0-15,20-22 0,-21 22 0,1-22 16,-1 22-16,-21 0 0,22-1 0,-22 22 15,-21-21-15,21 21 0,-21 0 16,0-1-16,0 1 0,0 0 0,-21 21 31,0 21-31,-1 0 0,1 1 16,0 20-16,0-21 0,0 21 16,0 1-16,-1-1 0,1 22 15,0-22-15,21 0 0,0 1 16,0-1-16,0-21 0,0 43 15,0-43-15,21 0 0,0 0 0,1 0 16,-1-21-16,0 0 0,42 0 16,-20 0-16,-22-21 0,21 0 15,1 0-15,-1-22 16,21-20-16,-20 21 0,-22 20 0</inkml:trace>
  <inkml:trace contextRef="#ctx0" brushRef="#br0" timeOffset="13010.95">12806 423 0,'0'22'0,"-21"-1"0,-1 0 0,22 0 16,-21 0-16,21 22 0,-21-22 15,21 0-15,0 21 0,0-21 16,0 22-16,0-22 0,0 21 0,0-21 15,0 1-15,0-1 0,-21 0 0,21 0 16,0 0 0,-21-21-1,21-21-15,0 0 16,0-21-16,0 20 0,0-20 16,0 21-16,0-21 0,0 20 15,0-20-15,0 0 0,21 21 0,0-1 16,0-20-16,22 21 0,-22 0 15,21 0-15,0 21 0,1 0 0,-1 0 16,-21 0-16,22 0 0,-1 0 16,-21 21-16,0 0 0,0 0 0,1 0 15,-22 22-15,0-22 0,0 21 0,0-21 16,0 22-16,0-22 16,-22 21-16,1-21 0,0 0 0,21 22 15,-21-22-15,0 0 0,0-21 16,21 21-16,0 0 0,-22-21 15</inkml:trace>
  <inkml:trace contextRef="#ctx0" brushRef="#br0" timeOffset="14560.63">3133 4424 0,'0'0'0,"0"-42"0,0 20 0,0 1 15,0 0-15,0 0 0,0 0 0,0 0 16,0-1-16,0 1 15,0 42 17,0 1-32,0 20 0,-22 0 15,1 1-15,0-1 0,0 0 16,0 22-16,0-22 0,-1 22 0,-20-1 16,21 1-16,0-1 0,-22 1 15,22-1-15,-21 1 0,21-22 16,0 0-16,-1 1 0,1-1 0,0-21 15,21 0-15,0 0 0,-21-21 16,21-21 0,21-21-16,0 21 15,0-22-15,1-20 0,-1-1 0,0 1 16,0-1-16,0 1 0,43-64 16,-43 63-16,0 1 0,21 21 15,-20-22-15,-1 22 0,0-1 16,0 1-16,0 0 0,0-1 15,-21 1-15,22 21 0,-1 0 0,-21 0 16,21-1-16,0 22 16,0 22-16,-21 20 0,0-21 15,0 21-15,21 1 0,-21 20 16,0-20-16,0-1 0,0 21 16,0 1-16,0-22 0,0 22 0,0-1 15,0 1-15,0-22 0,0 22 16,0-1-16,-21-21 0,21 1 15,0-22-15,0 21 0,0-21 0,0 1 16,0-1-16,0 0 0,0 0 0,0-42 31,0 0-31,0 0 0,0-1 16</inkml:trace>
  <inkml:trace contextRef="#ctx0" brushRef="#br0" timeOffset="14756.52">2773 4868 0,'0'0'0,"0"-21"15,21 0 1,0 21-16,21-21 16,-20 21-16,-1-21 0,21 21 0,-21-21 15,22 21-15,-1 0 0,0-22 16,1 1-16,-1 21 0,0 0 15,1 0-15,20 0 0,-21-21 0</inkml:trace>
  <inkml:trace contextRef="#ctx0" brushRef="#br0" timeOffset="15595.93">4191 4657 0,'0'0'0,"0"-21"16,21 21-16,-21-22 0,0-83 31,0 83-31,-21 22 16,0 0-16,0 0 0,-1 0 0,1 0 15,0 0-15,-21 0 0,21 22 16,-22-22-16,22 21 0,-21 21 16,-1-21-16,1 0 0,0 22 0,21-22 15,-22 21-15,1 43 16,21-64-16,21 21 0,-21-20 0,21-1 15,0 0-15,0 0 0,21 0 16,0-21-16,0 0 0,0 0 0,22 0 16,-1-21-16,-21 0 0,21 0 15,1 0-15,-1-1 0,0 1 0,-20-21 16,20 21-16,-21 0 0,21-1 16,-20 1-16,-1 0 0,-21 0 0,21 0 15,0 0-15,-21-1 16,21 1-16,-21 0 15,0 42 17,0 0-17,0 22-15,0-22 16,0 0-16,0 21 0,0 1 0,0-1 16,0 22-16,0-22 0,0 21 15,0-20-15,0 84 16,0-64-16,0 1 0,0-1 0,0 1 15,0 20-15,0-20 0,21 21 16,1-22-16,-1 22 0,-21-22 0,21 1 16,0 20-16,0-20 0,0-1 0,1 1 15,-1 21-15,-21-22 0,0 1 16,21-1-16,-21 1 0,0-1 0,0 1 16,0-22-16,0 0 0,0 1 0,-21-1 15,0 21-15,-1-41 16,-20-22-16,21 21 0,0-21 0,0 0 15,-1 0-15,-20 0 0,21-21 0,0-1 16,-64-20-16,64 0 16,-21-1-16,20 1 0,-20-21 15,0 20-15,-1-20 0,22-22 0,-21 22 16,21-1-16,-22-21 0,43 22 16,-21-22-16,21 1 0,0-1 0,0 0 15,0 1-15,0-1 0,21 0 16,1 1-16,-1 20 0,21-84 15,0 84-15,-20 22 0,-1-21 0,0 20 16,21 1-16,-21 0 0,1-1 16,-1 1-16,0 21 0,-21 0 0,0-1 15,21 1-15,-21 0 0,21 0 16,-21 0-16,21 21 31</inkml:trace>
  <inkml:trace contextRef="#ctx0" brushRef="#br0" timeOffset="16454.97">4360 4763 0,'0'-22'31,"21"22"-15,1-21-16,-1 0 0,0 0 16,0 0-16,21 0 0,-20-1 0,20 1 15,-21 0-15,21 0 0,-20 0 16,-1 0-16,0-1 0,0 1 0,-42 21 31,0 0-15,0 0-16,-1 21 0,-20 1 15,0-22-15,21 21 0,-22 21 16,1-21-16,-22 43 0,43-43 16,0 21-16,0 1 0,21-1 0,0 0 15,0 22-15,0-22 16,0-21-16,21 22 16,21-22-16,-20 0 0,62-21 15,-41 0-15,-1 0 0,0 0 16,1 0-16,20-21 0,43-43 15,-64 43-15,22-21 0,-22-1 16,0 1-16,1 21 0,20-64 16,-42 64-16,1-21 0,-1 21 0,0-1 15,-21 1-15,0 0 16,0 42 0,0 0-1,0 1-15,-21-1 16,0 0-16,21 21 0,0-21 15,-22 22-15,1-22 0,21 21 0,-21 1 16,21-22-16,-21 21 0,21-21 16,0 0-16,0 1 0,0-1 0,0 0 15,0 0-15,0-42 32,0 0-17,0 0-15,0-22 0,0 22 0,21-21 16,-21 21-16,21-22 0,0 22 15,-21-21-15,22 21 0,-1-1 0,0-20 16,0 21-16,0 0 0,0 0 16,22-1-16,-22 1 0,21 0 15,1 21-15,-1 0 0,21 0 0,-20 0 16,-22 0-16,21 21 0,-21-21 0,1 43 16,-1-22-16,-21 21 0,21-21 15,-21 22-15,0-1 0,0 0 0,0-21 16,0 22-16,0-22 0,0 21 15,0-21-15,-21 1 0,21-1 0,-21 0 16,21 0-16,-22-21 31,22-21-15,0 0-16</inkml:trace>
  <inkml:trace contextRef="#ctx0" brushRef="#br0" timeOffset="17097.59">6498 4720 0,'0'0'0,"0"-21"0,0 0 0,0 0 0,0 0 15,0-1-15,0 1 0,-21-21 16,0 42-16,0-21 15,-1 0-15,1 21 0,0-22 0,0 22 16,0 0-16,0 0 0,-1 0 16,-20 0-16,21 0 0,0 0 0,-22 22 15,-41 41-15,41-42 16,22 22-16,0-22 0,-21 21 16,42-21-16,-21 22 0,-1-1 15,22-21-15,0 21 0,0-20 0,0 20 16,0-21-16,22 0 0,20 22 15,-21-43-15,0 0 0,22 0 16,-22 0-16,21 0 0,-21 0 0,22 0 16,-22-22-16,21 1 0,-21 0 15,22-21-15,-22 21 0,42-64 16,-20 43-16,-22-1 0,21-20 16,-21 20-16,0 1 0,22-21 0,-22 20 15,0-20-15,0 20 0,0-20 16,1 21-16,-22-1 0,0 1 0,0 0 15,0-1-15,0 1 0,0 21 16,0-22-16,0 22 0,0 0 0,0 0 16,0 42-1,0 0 1,0 0-16,-22 22 0,22 20 0,-21-20 16,0 20-16,0 1 15,0-22-15,0 21 0,-1 1 0,22-1 16,-21-20-16,21 20 0,-21-20 15,21-1-15,0 0 0,0 1 0,0-1 16,0-21-16,0 21 0,21-20 0,0-1 16,1 0-16,-1 0 0,0-21 15,0 21-15,0-21 0,0 0 16,1 0-16,-1 0 0,21 0 0,-21 0 16,0 0-16,1 0 0,20 0 0,0 0 15,-21-21-15</inkml:trace>
  <inkml:trace contextRef="#ctx0" brushRef="#br0" timeOffset="17597.32">7662 4551 0,'0'-21'0,"0"42"0,0-63 0,0 20 0,0 1 16,0 0-16,0 0 0,-21 0 0,0 0 15,21-1-15,-21 1 0,0 21 16,-1-21-16,-20 21 0,21 0 15,0 0-15,0 0 0,-1 21 16,1 0-16,0 1 0,-21-1 16,21 21-16,-1-21 0,1 22 0,0-22 15,-21 21-15,21-21 0,21 22 16,-22-1-16,22-21 0,-21 21 0,21-20 16,0 20-16,0-21 0,0 0 0,0 0 15,21 1-15,1-1 0,-1-21 16,0 0-16,0 0 0,0 0 0,0 0 15,1 0-15,20-21 0,-21-1 16,0 1-16,22 0 0,-22-21 0,0 21 16,0-22-16,0 1 0,0 21 15,-21-22-15,0 1 0,22 21 0,-22-21 16,0 20-16,0 1 0,0 0 16,0 42-1,-22 0-15,1 1 16,21-1-16,0 0 0,-21 21 0,21-21 15,0 22-15,0-1 0,0 0 16,0-20-16,0 20 0,21 0 0,0-21 16,1 1-16,-1-1 0,0 0 0,21 0 15,-21 0-15,22-21 0,-1 0 16,0 0-16,1 0 0,-1-21 0,0 0 16,1 0-16,-1 0 0,43-43 15</inkml:trace>
  <inkml:trace contextRef="#ctx0" brushRef="#br0" timeOffset="18348.4">2476 5630 0,'-63'0'15,"126"0"-15,-168 0 0,62 0 0,1-21 16,21 21-16,-22 0 0,22 0 16,0 0-16,0 0 0,0 0 15,0 0 1,42 0 15,0 0-15,21 0-16,-21 0 0,43 0 0,-22 0 15,43 0-15,-22 0 0,22 0 16,0 0-16,21 0 0,-22 0 0,22-21 16,0 21-16,21 0 0,0-21 15,21 21-15,-21 0 0,21-21 0,22 21 16,-22 0-16,21-21 0,22-1 15,-22 22-15,21-21 0,1 21 16,-1 0-16,1-21 0,-1 21 0,1 0 16,-1 0-16,1-21 0,-1 21 15,1 0-15,-1 0 0,-20 0 0,20-21 16,-20 21-16,168 0 0,-190-21 16,1 21-16,-1 0 0,-21 0 15,0-22-15,-21 22 0,-1 0 0,-20 0 16,-21-21-16,-1 21 0,1 0 15,-22 0-15,0 0 0,-21 0 16,1 0-16,-1 0 0,0 0 0,0 0 31</inkml:trace>
  <inkml:trace contextRef="#ctx0" brushRef="#br0" timeOffset="19288.37">2011 7197 0,'0'-21'16,"0"-1"0,0 1-16,0 0 15,0 42 32,0 0-47,0 1 16,0-1-16,0 21 0,0 0 15,0 1-15,0-1 0,0 0 0,0 22 16,0-22-16,0 1 0,0 20 16,0-21-16,0 1 0,0-1 0,0 0 15,0 1-15,0-1 0,0-21 16,0 22-16,0-22 0,0 0 0,0 0 16,0 0-16,0 0 15,0-42 32,0 0-31,0 0-16</inkml:trace>
  <inkml:trace contextRef="#ctx0" brushRef="#br0" timeOffset="19977.34">2625 7705 0,'0'21'16,"0"0"0,-22-21-16,22 21 15,0 0 1,22-21 15,-22-21-31,0 0 16,21 21-16,-21-21 0,0 0 15,0 0-15,0-1 16,0 1-16,0 0 0,-21 21 0,21-21 16,-22 21-16,1 0 0,0 0 15,0 21 1,0-21-16,0 21 0,21 0 0,0 1 15,0-1-15,-22 0 16,22 0-16,0 0 0,0 0 0,22 1 31,-1-22-31,0 0 0,0 0 16,0 0-16,0 0 0,1-22 16,-1 22-16,-21-21 0,0 0 0,0 0 15,0 0-15,0 0 16,0-1-16,-21 1 0,21 0 15,-22 21-15,1 0 0,0 0 16,0 0-16,21 21 16,-21 0-16,21 1 15,0-1-15,0 0 16,21-21 15,0 0-31,0 0 0,0-21 0</inkml:trace>
  <inkml:trace contextRef="#ctx0" brushRef="#br0" timeOffset="23240.51">4678 7493 0,'21'-21'109,"0"0"-109,0 0 0,0-1 16,22 1-16,-22-21 0,0 0 0,21-1 16,1 1-16,-22 0 0,21-1 15,1 1-15,-22 0 0,21-1 0,0-41 16,-20 62-16,-1 1 16,0-21-16,-21 21 0,0 0 0,0-1 15,0 1-15,0 0 16,0 0-16,0 0 0,-21 0 15,0 21-15,-1 0 0,1 0 0,0 0 16,0 0-16,0 21 16,0 0-16,-1 0 0,1 0 0,0 22 15,0-1-15,21-21 16,-21 21-16,-22 64 0,22-42 0,21-1 16,-21 1-16,0 20 0,0-20 15,21 21-15,0-22 0,-21 22 16,21-22-16,-22 22 0,22 0 0,0-1 15,0 22-15,-21-21 0,0-1 16,0 22-16,21-21 0,-21 84 16,21-84-16,-21-22 0,21 107 15,0-107-15,0 1 0,0-1 16,0 1-16,0-1 0,0-20 0,0-1 16,21 0-16,0-21 0,-21 1 0,21 20 15,0-21-15,0-21 16,1 0-16,-1-21 15,0 0-15,0 0 0,0-22 0,0 1 16,22-43-16,-22 22 0,0-1 16,0-20-16,0 20 0,1-21 15,-22 1-15,0 20 0,0-20 0,0-1 16,0 0-16,-22 1 0,1-1 0,0 21 16,0-20-16,-21 41 0,20-20 15,-20 21-15,0-1 0,21 22 16,-22-21-16,1 21 0,0-1 0,20 22 15,-20-21-15,21 21 0,-21-21 16,63 21 15,0 0-31,21 0 0,-21 0 16,22 0-16,-1-21 0,0 21 0,1-21 16,20 0-16,-20-1 0,-1-20 15,0 21-15,22-21 0,-43-1 0,21 1 16,-21 0-16,22-1 0,-22 1 15,0 0-15,0-1 0,0 1 0,-21 21 16,0 0-16,0-1 0,0 1 16,0 0-16,0 42 31,-21 0-15,21 22-16,0-22 0,0 21 0,0 1 15,-21-22-15,21 21 0,0 0 0,0 1 16,0-1-16,0-21 0,0 0 15,0 22-15,21-22 0,-21 0 16,21-21-16,1 21 0,-1-21 0,0 0 16,0 0-16,0 0 0,22 0 0,-22 0 15,21-21-15,-21 0 0,0 0 0,22 0 16,-22-1-16,0-20 0,21 0 16,-20 21-16,-1-22 0,0 1 15,0 21-15,0-22 0,-21 22 0,0 0 16,21-21-16,-21 21 0,0-1 15,0 1-15,-21 42 32,21 1-17,-21-1-15,21 0 0,0 0 0,0 21 16,0-20-16,0 20 0,0-21 16,0 21-16,0-20 0,0-1 0,0 21 15,0-21-15,21 0 0,-21 1 16,21-1-16,1-21 0,-1 21 15,0-21-15,0 0 0,0 0 0,0 0 16,22 0-16,-22-21 0,21 0 16,1-1-16,-22-20 0,0 21 15,0-21-15,0-1 0,0 1 0,1 0 16,-1 20-16,0-20 0,0 0 16,-21 21-16,0-1 0,0 1 0,0 0 15,0 42 16,0 0-31,0 1 0,0-1 0,0 21 16,0-21-16,0 22 0,0-22 16,0 21-16,0-21 0,0 22 0,0-22 15,0 21-15,0-21 0,0 0 0,0 1 16,0-1-16,0 0 0,-21-42 47,21 0-47,0-1 15,0 1-15,-21 0 0,21 0 0,0 0 16,0 0-16,0-22 0,0 22 16,21 0-16,0 0 0,-21-22 0,21 22 15,0 0-15,1-21 0,20 21 0,-21-1 16,21 1-16,1 0 0,-1 0 16,22 0-16,-22 21 0,0 0 15,-21 0-15,22 0 0,-22 21 0,21 0 0,-21 0 16,-21 22-16,22-22 15,-22 21-15,0 0 0,0 1 0,0-22 16,0 21-16,0 1 0,0-22 0,-22 21 16,1-21-16,21 0 0,0 1 15,-21-1-15,0 0 0,21 0 32,0-42-17,0 0 1,21 21-16</inkml:trace>
  <inkml:trace contextRef="#ctx0" brushRef="#br0" timeOffset="23983.08">7472 7049 0,'0'0'0,"0"-22"0,0 1 0,-21 0 16,-1 21-16,1 0 15,0 0-15,0 0 16,0 0-16,0 21 0,-1 0 0,-20 1 16,21-1-16,0 21 0,0-21 0,-1 22 15,1-1-15,0 21 0,21-20 16,-21-1-16,21 0 0,0 1 16,0-22-16,0 21 0,0 1 0,0-22 15,0 0-15,21 0 0,0 0 16,0 0-16,1-21 0,-1 0 0,21 0 15,-21 0-15,22 0 0,-22-21 16,21 21-16,0-21 0,22-42 16,-22 41-16,1-20 0,-22 0 0,21-22 15,0 1-15,-20 20 0,-1-20 16,0-1-16,21 22 0,-21-64 16,1 64-16,-22 21 0,21-22 0,-21 22 15,0-21-15,0 21 0,0 0 16,-21 42 15,21 0-31,-22 21 16,22-21-16,-21 22 0,21-1 0,0 0 15,0 1-15,-21-1 0,21 0 16,0 1-16,0 20 0,0-20 0,0-1 16,0 0-16,0-21 0,0 22 0,21-22 15,0 0-15,-21 0 0,22 0 16,20-21-16,-21 0 0,0 0 0,22 0 15,-22 0-15,21 0 0,22-21 16,-22 0-16,0-21 16,-21 21-16,1-1 0,-1-20 0,21 0 15,-42-1-15,21 22 0,-21-21 0,21 21 16,-21 0-16,0-1 0,0 44 31,-21-1-31,21 21 16,-21-21-16,21 22 0,0-22 15,0 21-15,0-21 0,0 22 0,0-22 16,0 0-16,0 21 0,0-21 0,0 1 16,0-1-16,21-21 15,0 0-15,1 0 0,-1 0 16,0 0-16,0 0 0,0 0 16,0-21-16,1-1 0,20 1 15,-21-21-15,0 21 0,0-22 16,1 22-16</inkml:trace>
  <inkml:trace contextRef="#ctx0" brushRef="#br0" timeOffset="24164.98">8657 6795 0,'0'0'16,"-21"0"-16,0-22 0,0 22 0,-1 0 16,1 0-1,0 0-15,0 0 16,21 22-1,0-1 1</inkml:trace>
  <inkml:trace contextRef="#ctx0" brushRef="#br0" timeOffset="24359.87">7599 7197 0,'-21'21'0,"42"-42"0,-42 63 16,21-21-1,21-21 1,0 0-16,0 0 0,0 0 16,22-21-16,-1 21 0,-21-21 0,21 0 15,1 0-15,-1-1 0,0 1 0,1 0 16</inkml:trace>
  <inkml:trace contextRef="#ctx0" brushRef="#br0" timeOffset="25269.34">9186 7112 0,'0'-21'0,"0"42"0,-21-42 0,0 21 0,0 0 16,0 0-16,-1 0 15,1 0-15,0 0 0,0 21 16,-43 0-16,22 22 0,21-22 16,-21 0-16,-1 21 0,22 1 15,0-22-15,-43 42 0,64-20 16,-21-22-16,21 42 0,0-42 16,0 1-16,0-1 15,21-21-15,1 0 0,-1 0 16,0 0-16,42 0 15,-20-21-15,-22-1 0,21 1 16,-21 0-16,1 0 0,20-43 16,-21 43-16,-21-21 0,0 21 0,0 0 15,0-22-15,0 22 0,0 0 16,0 0-16,0 0 0,0-1 0,0 1 16,21 0-16,-21 0 15,21 21-15,1-21 0,-1 21 0,0 0 16,0 0-16,21 0 0,-20 0 0,20 0 15,-21 0-15,21 0 16,1 42-16,-43-21 0,21 0 16,0 43-16,0-22 0,-21-21 15,0 22-15,0-1 0,0-21 16,0 64-16,0-64 16,0 21-16,0 1 0,0-22 15,-21 0-15,21 0 16,0-42-1,0 0 1,-21 0-16,21-22 16,0 22-16,0 0 0,0-21 0,0 21 15,0-22-15,0 1 0,0 21 0,0-22 16,21 22-16,0-21 0,0 21 16,1-22-16,20 22 0,-21 0 15,21 0-15,1 21 0,-1-21 0,43 21 16,-22 0-16,-20 0 0,-1 0 15,-21 21-15,21 0 0,-20 0 16,20 22-16,-21-22 0,-21 21 0,0 0 16,21 1-16,-21-22 0,0 21 15,0 1-15,0-22 0,0 21 0,0-21 16,-21 0-16,0 22 0,21-22 16,-21 0-16,21-42 31,0 0-16,21 0 1,-21-1-16,21 22 0</inkml:trace>
  <inkml:trace contextRef="#ctx0" brushRef="#br0" timeOffset="26032.91">10795 7176 0,'0'0'0,"0"-22"0,21 1 0,-21 0 15,0 0-15,0 0 16,-21 0-16,0 21 0,0 0 0,-1 0 16,1 0-16,0 0 0,-21 0 0,21 0 15,-1 0-15,-20 0 0,0 21 16,21 0-16,-22 0 0,1 21 16,21 1-16,-22-22 0,1 21 0,0 1 15,21-1-15,-1 0 16,1 1-16,21-1 0,0-21 0,0 43 15,0-43-15,21 0 0,1-21 16,-1 21-16,0-21 0,0 0 0,21 0 16,-20 0-16,20 0 0,-21-21 0,21 0 15,-20 0-15,20-1 0,-21 1 0,21-21 16,-20 0-16,-1-1 0,21 1 16,-21 0-16,0-1 0,-21 1 0,22 21 15,-1-22-15,-21 22 0,0 0 0,0 0 16,0 0-16,-21 21 31,-1 21-15,22 0-16,0 21 15,-21-20-15,21 20 0,0 0 0,0-21 16,0 22-16,0-1 0,0-21 0,0 0 16,0 22-16,21-22 0,-21 0 15,22 0-15,-1-21 0,0 21 16,21-21-16,-21 0 0,22 0 0,-1 0 15,0 0-15,22-21 0,-22 21 0,1-21 16,-1-21-16,0 21 0,1-22 16,-22 1-16,21 0 0,0-22 0,-20 22 15,-1-22-15,0 22 0,0-22 16,0 1-16,0 21 0,-21-22 0,0 22 16,0-1-16,0 1 0,0 0 0,0 21 15,0-1-15,0 1 0,0 0 16,-21 42-1,0 0-15,21 22 0,-21-1 16,0-21-16,0 22 0,-1 20 16,1-21-16,21 1 0,-21-1 15,21 22-15,-21-22 0,21 21 0,0-20 16,0 20-16,0-20 0,0-1 16,0 0-16,21-21 0,0 22 0,0-22 15,1 0-15,-1-21 0,21 21 0,-21-21 16,0 0-16,22 0 0,-1 0 15,-21 0-15,0-21 0,22 21 0,-22-21 16,0 0-16,21-22 0,-20 22 16,-1 0-16</inkml:trace>
  <inkml:trace contextRef="#ctx0" brushRef="#br0" timeOffset="26761.49">12912 6879 0,'0'0'0,"21"0"0,0 0 16,0 0-16,0 0 15,0-21-15,1 0 0,-1 0 16,0 0-16,21-1 0,-21-20 0,1 0 16,20-1-16,-21 1 0,21 0 15,-20-1-15,-22 1 0,0 21 0,0-21 16,0 20-16,-22 22 16,-62 0-16,41 0 15,-20 22-15,-1-1 0,22 0 0,-21 21 16,20-21-16,1 22 15,0-1-15,20 0 0,1 1 0,0-22 16,21 21-16,0-21 0,0 1 0,0 20 16,21-21-16,0 0 0,1 0 0,20 1 15,0 20-15,1-21 0,-1 0 0,0 0 16,22 1-16,-22 20 0,22-21 16,-22 21-16,-21-20 0,21 20 0,-20 0 15,-1-21-15,-21 1 0,0 20 0,0-21 16,-21 0-16,-22 0 0,1 1 15,0-1-15,-22-21 0,1 0 16,20 0-16,-20 0 0,20 0 0,-20 0 16,21 0-16,-1-21 0,1-1 15,21 1-15,-43-21 0,43 21 16,21 0-16,0-1 0,0 1 16,0 0-16,0 0 0,21 21 15,0 0 1,22-21-16,-22 21 0,21 0 15,-21 0-15,22-21 0,20-1 0</inkml:trace>
  <inkml:trace contextRef="#ctx0" brushRef="#br0" timeOffset="27165.26">13631 7006 0,'0'-21'15,"-21"21"1,0 21 0,21 0-16,-21 1 0,21-1 0,0 0 15,0 0-15,0 21 0,0 1 16,0-1-16,0 22 0,0-22 0,0 21 16,0 1-16,0-1 0,0 1 15,0-1-15,-21 22 0,-1-21 16,22 20-16,-21 22 0,0-21 15,0-1-15,0 22 0,-22-21 0,22 0 16,-21-1-16,0 22 0,20-21 0,-20-1 16,21 1-16,0-21 0,0 20 0,-1-20 15,1-1-15,0-20 0,21-1 0,-21 0 16,21 1-16,0-22 0,0 0 0,0 0 16,0-42-1,0 0-15,0 0 0,21-1 16,-21-20-16,21 0 0,0-22 15,1 1-15,-1-1 0,0-20 0,21-1 16,-21 0-16,1-21 0,-1 1 16,21-1-16,-21 0 0,0 0 0</inkml:trace>
  <inkml:trace contextRef="#ctx0" brushRef="#br0" timeOffset="27488.59">13589 7303 0,'0'0'0,"0"-43"0,0-20 15,0 20-15,0 1 0,0 21 0,0-21 16,21 20-16,-21 1 15,0 0-15,0 0 0,0 0 0,21 0 16,-21-1-16,21 22 0,1-21 0,-1 21 16,-21-21-16,42 21 0,-21 0 15,0 0-15,1 0 0,20 0 0,0 21 16,-21 0-16,22 1 16,-22-1-16,0 0 0,0 21 0,0-21 15,-21 22-15,0-1 0,0 0 0,0 1 16,0-1-16,0 0 0,-21-20 15,-21 20-15,21-21 0,0 0 0,-22 0 16,1 1-16,21-22 0,-22 21 0,22-21 16,0 0-16,0 0 0,0 0 15,0 0-15,-1 0 0,1 0 16,21-21 15,21-1-31,1 1 16,-1 0-16,21 0 0</inkml:trace>
  <inkml:trace contextRef="#ctx0" brushRef="#br0" timeOffset="27864.37">14245 7112 0,'0'0'15,"-21"0"-15,21 21 0,-21-21 0,42 0 47,0 0-47,0-21 0,0 21 0,22-21 16,-22 0-16,21 0 0,-21-1 15,22 1-15,-22 0 0,0 21 0,0-21 16,0 0-16,-21 0 0,0-1 16,-21 22-1,0 0-15,0 0 0,-21 0 0,-1 22 16,1-1-16,0 0 0,20 0 15,-20 21-15,0-20 0,21-1 16,-1 21-16,1 0 0,0-20 0,21 20 16,0-21-16,0 21 0,0-20 0,0-1 15,0 0-15,0 0 0,21 0 16,0-21-16,1 0 0,20 21 0,-21-21 16,21 0-16,1 0 0,-1 0 15,0 0-15,1 0 0,-1-21 0,0 21 16,1-21-16,-1 0 0</inkml:trace>
  <inkml:trace contextRef="#ctx0" brushRef="#br0" timeOffset="28124.75">15176 7049 0,'43'-22'0,"-86"44"0,107-65 16,-43 1-16,0 21 0,-21 0 0,21 21 0,-21-22 16,0 1-16,-21 21 15,0 0-15,0 0 16,-21 0-16,20 0 0,1 0 0,-21 21 15,21 1-15,-22-1 0,22 0 16,-21 21-16,21-21 0,0 22 0,-1-22 16,1 21-16,21-21 0,0 22 0,0-22 15,0 0-15,0 0 0,0 0 16,21 1-16,1-1 0,-1-21 0,0 0 16,21 0-16,1 0 0,-22 0 0,21 0 15,0 0-15,-20-21 0,20-1 16,0 1-16,1 0 0,-1 0 15,0 21-15</inkml:trace>
  <inkml:trace contextRef="#ctx0" brushRef="#br0" timeOffset="28935.8">16277 7049 0,'85'0'32,"-64"-22"-17,0 1-15,0 21 0,0-21 0,1 0 16,-22 0-16,0 0 0,21-1 0,-21-20 16,0 21-16,0-21 15,0 20-15,0-20 0,0 21 0,0-21 16,-21 20-16,-1 1 0,-20 21 15,21 0-15,0 0 0,-22 21 16,1 1-16,21-1 0,-21 0 0,-1 21 16,22 1-16,-21-1 0,21 0 0,-22 1 15,22-1-15,0 0 0,0 1 16,0-1-16,-1 0 0,22 1 0,-21-1 16,21-21-16,0 21 0,0-20 15,0-1-15,0 0 0,21 0 0,22-21 16,-1 0-16,-21 0 0,22 0 15,-22 0-15,21-21 16,-21-21-16,22 20 0,-1 1 0,-21-21 16,21 0-16,1-1 0,-22 1 0,21-22 15,-21 22-15,1-21 0,20-1 16,-21-21-16,0 22 0,0-22 0,1 1 16,-1 20-16,0 1 0,-21-1 0,21 22 15,-21-22-15,0 22 0,0 21 16,0 0-16,0-1 0,0 1 0,-21 21 31,0 21-31,0 1 0,-1 20 16,1 0-16,0 22 0,0-1 0,0 22 15,0-22-15,-1 22 0,1-21 16,0 20-16,21-20 0,0-1 0,-21-20 16,21 20-16,0-21 0,0 22 0,0-22 15,0 1-15,0-1 0,0 0 16,0-21-16,0 1 0,21-1 0,0 0 15,-21 0-15,21-21 0,1 0 0,20 0 16,-21 0-16,0-21 16,0 0-16,22 0 0,-22-1 0,0 1 15,43-42-15,-22 42 16</inkml:trace>
  <inkml:trace contextRef="#ctx0" brushRef="#br0" timeOffset="29385.06">17018 6943 0,'0'-21'0,"0"42"0,0-64 0,21 22 15,-21 0-15,0 0 0,0 0 16,0 0-16,0 42 16,-21-21-1,0 21-15,0 0 0,21 21 0,-22-20 16,1-1-16,21 0 0,-21 21 16,0-21-16,21 22 0,-21-22 0,21 21 15,0-21-15,0 1 0,0 20 0,0-21 16,0 0-16,0 0 15,0 1-15,0-1 0,21-21 0,0 21 16,0-21-16,0 0 0,1 0 0,20 0 16,-21 0-16,21 0 0,1-21 15,-22 0-15,21 21 0,1-22 0,-1-20 16,-21 21-16,21 0 0,-20-22 0,-1 22 16,-21-21-16,0 0 0,0-1 15,0 22-15,0-21 0,0-1 0,0 22 16,-21-21-16,-1 21 0,1 0 15,-21 21-15,21-22 0,-22 22 16,22 0-16,-21 0 0,21 0 0,0 22 16,-1-1-16,-20 0 0,21 0 15,21 0-15,-21 0 0,0 1 0,21 20 16,-22-21-16,22 0 0,0 22 0,0-22 16,0 0-16,0 0 0,0 0 15,0 0-15,22-21 0,-1 22 0,0-22 16,21 0-16,-21 0 0,22 0 0,20 0 15,-20 0-15,-1-22 0</inkml:trace>
  <inkml:trace contextRef="#ctx0" brushRef="#br0" timeOffset="30808.24">17928 6795 0,'0'0'0,"0"-22"0,0 1 16,0 0-16,-21 21 31,0 0-31,0 21 0,-1 0 16,22 1-16,-21-1 0,0 0 15,0 0-15,21 21 0,-21-20 0,0-1 16,-1 21-16,22-21 0,0 0 0,-21 22 16,21-22-16,0 0 0,0 21 15,0-20-15,0-1 0,0 0 0,0 0 16,21 0-16,1 0 0,-1 1 15,0-22-15,0 0 0,0 0 16,0 0-16,22 0 0,-22 0 0,0 0 16,43-22-16,-22 1 0,-21 0 15,0-21-15,0 21 0,1-22 16,41-20-16,-42 20 0,0 22 16,-21-21-16,22 21 0,-22 0 15,21-22-15,-21 22 0,0 0 16,-21 42 15,-1 0-15,22 0-16,0 1 0,-21-1 0,21 21 15,-21-21-15,21 0 0,-21 22 16,21-22-16,0 0 0,0 21 0,0-20 16,0-1-16,0 0 0,21 0 0,0 0 15,0-21-15,-21 21 0,22-21 16,20 0-16,-21 0 0,0 0 0,43 0 15,-43-21-15,21 0 16,-21 0-16,22 0 0,-22 0 0,0-22 16,21 22-16,-20-21 0,-1 21 0,0-22 15,-21 22-15,21 0 0,-21 0 16,21 0-16,-21-1 0,0 1 16,-21 42 15,0 1-31,0-1 15,21 0-15,-21 0 0,-1 0 0,22 0 16,0 22-16,-21-22 0,21 0 16,0 21-16,0-20 0,0 20 15,0-21-15,0 0 16,21-21-16,1 0 0,-1 0 0,0 0 16,21 0-16,-21 0 0,22 0 0,-1 0 15,-21-21-15,22 0 0,-1 0 16,-21 0-16,21-1 0,-20-20 15,41-21-15,-42 41 0,0 1 16,-21 0-16,0 0 0,0 0 16,22 0-16,-22-1 0,0 1 15,-22 21 1,22 21 0,-21 1-16,21-1 0,0 0 0,-21 0 15,21 0-15,-21 0 0,21 1 16,-21 20-16,21-21 0,0 0 0,0 0 15,-21 22-15,21-22 0,0 0 16,0 0-16,0 0 16,0-42 15,0 0-31,0 0 0,21 0 16,-21 0-16,0-1 0,0-20 0,21-21 15,0 41-15,-21-20 16,0 21-16,0 0 0,21 0 0,0-1 15,-21 1-15,22 21 0,-22-21 0,21 21 16,0 0-16,0 0 16,0 0-16,0 0 15,1 0-15,-1 21 0,0 0 0,0 1 16,-21-1-16,0 0 0,0 0 16,21 21-16,-21-20 0,0-1 15,0 0-15,0 0 0,0 21 0,0-20 16,0-1-16,0 0 0,0 0 15,0 0-15,0-42 32,0 0-17,0 0-15,0 0 0,0-1 0,0 1 16,0 0-16,0 0 0,0-21 16,0 20-16,0 1 0,0 0 15,21 0-15,-21 0 0,22 0 0,-1 21 16,0-22-16,0 1 0,0 21 0,0-21 15,22 21-15,-22 0 0,0 0 16,43 0-16,-22 0 0,-21 0 16,0 21-16,0-21 0,1 21 15,-22 1-15,0-1 0,21 0 0,-21 0 16,0 0-16,0 0 0,0 1 0,0-1 16,0 0-16,0 0 0,0 0 15,-21 0-15,-1 1 0,22-1 0,-21-21 16,21 21-16,-21-21 0,21 21 15,0-42 32,21 0-47,0 0 0,1 21 0,-1-22 16</inkml:trace>
  <inkml:trace contextRef="#ctx0" brushRef="#br0" timeOffset="31161.26">19981 7027 0,'21'0'47,"1"0"-47,-1-21 0,0 21 16,0-21-16,0 21 0,0-21 0,1 0 16,20 0-16,-21-1 0,0 1 15,0 0-15,-21 0 0,0 0 16,0 0-16,-21 21 15,0 0 1,0 21-16,-21 0 0,20 0 0,1 0 16,0 0-16,0 22 0,0-22 0,0 0 15,-1 21-15,22-20 0,-21-1 16,21 21-16,0-21 0,0 22 16,0-22-16,0 0 0,0 0 0,21 0 15,1-21-15,-1 0 16,42 21-16,-20-21 0,-22 0 15,63-21-15,-41 0 0,-1 0 16,0 0-16,1 0 0,-1-22 16,0 22-16</inkml:trace>
  <inkml:trace contextRef="#ctx0" brushRef="#br0" timeOffset="31656.28">20701 6879 0,'0'0'0,"0"-21"0,0 0 16,0 42 15,-21 0-31,0 0 15,21 1-15,-22-1 0,22 0 0,0 0 16,0 0-16,-21 0 16,21 1-16,-21-1 0,21 0 0,0 0 0,0 0 15,0 0-15,0 1 16,-21-1-16,21-42 47,0-1-47,0 1 0,0 0 15,0 0-15,21 0 0,-21 0 0,21-1 16,0-20-16,1 21 0,-1-21 16,0 20-16,0 1 0,21 0 15,-20 0-15,-1 0 0,0 0 0,0-1 16,21 1-16,-20 21 0,-1 0 0,0 0 16,0 0-16,0 0 0,0 0 0,1 0 15,-1 0-15,0 21 16,-21 1-16,0-1 0,21 0 0,-21 0 15,0 0-15,0 22 0,0-22 16,0 0-16,0 0 0,0 43 16,0-43-16,0 21 0,-21-21 0,21 0 15,-21 1-15,21-1 0,0 0 16,0 0-16,0 0 0,-21-21 0,21 21 16,0-42 30,0 0-46,0 0 16,21 0-16,0-22 0,-21 22 0,21-21 16,21 0-16</inkml:trace>
  <inkml:trace contextRef="#ctx0" brushRef="#br0" timeOffset="32004.36">21505 6350 0,'0'0'0,"0"-21"0,0 0 0,21 0 15,-21-1-15,0 1 16,0 0-16,0 42 31,0 0-31,0 1 16,-21-1-16,0 21 0,0 0 0,21 1 16,-21-1-16,0 0 0,-1 1 15,22 20-15,-21-20 0,21-1 0,-21 0 16,21 1-16,0-1 0,-21 0 0,21 1 15,0-1-15,0-21 0,0 21 16,0-20-16,0-1 0,0 0 0,0 0 16,0 0-16,0 0 0,21-21 15,0 0-15,0 0 16,1 0-16,-1 0 0,0 0 0,21-21 16,-21 21-16,1-21 0,-1 0 15,0 21-15,0-21 16,-21 0-16,21 21 0,-21-22 0,21 1 15,-21 0-15,0 0 0</inkml:trace>
  <inkml:trace contextRef="#ctx0" brushRef="#br0" timeOffset="32324.46">21188 6583 0,'0'0'15,"-21"0"-15,21-21 16,21 21 0,0 0-16,0 0 15,0 0-15,0-21 0,1 21 0,-1 0 16,0 0-16,0 0 16,0 0-16,0 0 0,1 0 15,-22 21 48,-22-21-32,1 0-31</inkml:trace>
  <inkml:trace contextRef="#ctx0" brushRef="#br0" timeOffset="43100.19">2032 9377 0,'-21'0'0,"21"-21"16,-21 0-16,-1-1 15,22 1-15,-21 21 0,21-21 16,0 0-16,0 0 15,-21 21-15,21-21 0,0-1 16,0 1 0,21 21-16,0 0 15,1 0-15,-1 0 16,0 0-16,0 0 0,0 21 0,0 1 16,1-1-16,-1 0 0,0 0 15,0 0-15,0 22 0,-21-22 0,0 21 16,21 0-16,-21 1 0,0-1 15,0 0-15,-21 64 0,0-63 16,0-1-16,0 0 16,0 1-16,-1-1 0,-20 21 15,0-20-15,21-22 0,-43 21 16,22-42-16,-1 21 0,22-21 16,-21 0-16,0 0 0,-1 0 0,1-21 15,21 0-15,-22 0 0,22 0 16,0-22-16,0 22 0,0 0 0,21 0 15,0-21-15,0 20 0,0 1 16,0 0-16,21 0 0,0 0 0,0 0 16,0-1-16,1 1 0,-1 0 15,0 21-15,0 0 0,0 0 16,0 0-16,1 0 0,-1 0 16,0 0-16,0 21 0,0 0 0,0 1 0,-21-1 15,22 0-15,-1 21 16,0-21-16,0 1 0,-21-1 0,21 0 15,-21 0-15,21 0 0,-21 0 16,0 1-16,22-1 0,-22 0 0,21-21 16,0 21-16,-21 0 15,21-21-15,0 0 16,0 0 0,1 0-1,-1-21-15</inkml:trace>
  <inkml:trace contextRef="#ctx0" brushRef="#br0" timeOffset="43529.64">2773 9779 0,'0'21'32,"0"0"-17,0 1 1,0-44 31,0 1-32,0 0-15,0 0 0,0 0 0,0 0 16,0-1-16,-21 22 47,21 22-47,-22-1 0,22 0 16,0 0-16,0 0 0,0 0 15,0 1 1,22-22-1,-1 0-15,-21-22 0,21 22 16,-21-21-16,21 0 0,0 0 16</inkml:trace>
  <inkml:trace contextRef="#ctx0" brushRef="#br0" timeOffset="44111.6">5482 9081 0,'0'-22'0,"0"44"0,0-65 16,0 22-16,0 0 15,0 0-15,-21 21 32,21 21-32,0 0 0,0 0 15,0 0-15,0 22 0,0-1 16,0 0-16,0 1 0,-21-1 0,21 0 15,0 1-15,0-1 0,-21 0 16,21 1-16,-22-1 0,22 0 0,0 1 16,-21-1-16,21-21 0,-21 0 0,21 1 15,0-1-15,-21-21 16,21-21 0,0-1-1,0 1-15,0-21 0,0 21 0,0-22 16,0 1-16</inkml:trace>
  <inkml:trace contextRef="#ctx0" brushRef="#br0" timeOffset="44711.92">5461 8996 0,'0'0'0,"0"-21"0,0 0 15,0-1-15,0 1 0,21 21 16,-21-21-16,21 0 0,0 21 15,1-21-15,-1 0 0,0-1 0,21 22 16,-21-21-16,22 21 0,-1-21 16,0 21-16,1 0 0,-1 0 15,-21 0-15,22 0 0,-1 21 0,-21 0 16,0 1-16,-21 20 0,0 0 16,0 1-16,0-1 0,-21 0 0,-21 1 15,-1-1-15,1-21 0,-21 21 0,-1 1 16,1-22-16,20 21 0,-20-21 15,20 1-15,1-1 0,0-21 0,-1 0 16,22 21-16,0-21 0,21-21 16,0 0-1,21 21-15,0-22 0,1 22 16,20-21-16,-21 21 0,21 0 16,22 0-16,-22 0 0,1 0 15,20 0-15,1 0 0,-22 0 0,21 0 16,-20 0-16,20 0 0,-20 0 15,-1 21-15,0 1 0,-21-22 0,22 21 16,-22 0-16,0 0 0,0 0 16,-21 0-16,0 22 0,0-22 0,0 0 15,0 21-15,-21-20 0,-42 20 16,20 0-16,1-21 0,-22-21 0,22 22 16,-21-1-16,-64-21 15,63 0-15,1 0 0,-1 0 16,22 0-16,-22-21 0,22-1 0,0 22 15,-1-21-15,22 0 0,-21 0 16,21 21-16,21-21 0,0 0 16,0-1-1,21 22-15,0 0 16,0 0-16,0-21 0,22 21 0,-22-21 16,21 21-16,-21 0 0</inkml:trace>
  <inkml:trace contextRef="#ctx0" brushRef="#br0" timeOffset="45908.5">6667 9377 0,'22'-21'0,"-44"42"0,65-42 16,-22 0-16,-21-1 0,0 1 15,0 0-15,0 0 0,21 0 0,-21-22 16,0 22-16,0 0 15,-21 0-15,0 0 0,0 21 16,-1 0-16,1 0 0,-21 0 0,21 0 16,-22 0-16,22 0 0,-21 21 15,21 0-15,-22 0 0,22 0 16,-21 1-16,21 20 0,-22-21 0,22 21 16,0 1-16,0-1 0,0-21 15,0 22-15,-1 20 0,22-21 16,0-20-16,0 41 0,0-42 15,22 0-15,-1-21 16,0 0-16,0 0 0,0 0 0,0-21 16,1 0-16,20 0 0,-21 0 0,0-22 15,22 22-15,-22-21 0,21 21 16,-21-22-16,0 1 0,1 0 0,-1 21 16,0-22-16,0 22 0,-21 0 15,0-21-15,0 20 0,0 1 16,0 0-16,0 42 31,0 0-15,0 22-16,0-22 0,0 0 0,0 0 15,0 22-15,0-22 0,0 0 16,-42 42-16,42-20 0,-21-22 16,21 21-16,0-21 0,0 1 0,0-1 15,0 0-15,0 0 0,0 0 16,21-21-16,0 0 0,0 0 0,0 0 15,22 0-15,20-21 0,-21 0 16,1 0-16,-1 0 16,0-1-16,1-20 0,-1 21 0,0-21 15,1 20-15,-1-20 0,22-21 16,-43 41-16,0 1 0,0 0 16,-21 0-16,-21 21 31,0 0-31,0 0 0,-1 21 15,1-21-15,21 21 0,0 0 0,0 1 16,0-1-16,0 0 0,0 0 0,0 0 16,0 0-16,0 1 15,21-1-15,-21 0 0,22 0 0,-22 0 16,21 0-16,-21 1 0,0-1 16,21 0-16,-42-21 46,21-21-46,0 0 0,-21-1 16,-1 22-16,1-21 0,21 0 0,0 0 16,-21 21-16,21-21 15,-21 21-15,0 0 16,21 21-16,0 0 0,0 0 16,0 0-1,0 1-15,0-1 0,0 0 0,21 0 16,0 0-16,0-21 0,0 21 15,1-21-15,-1 0 0,21 0 16,-21 0-16,22 0 0,-1 0 0,85-21 16,-85 0-16,1 0 15,-1 0-15,0 0 0,1-22 16,-22 22-16,0-21 0,21 21 0,-21-22 16,-21 1-16,0 21 0,22-22 0,-22 22 15,0 0-15,0 0 0,0 0 16,-22 21-1,1 0-15,0 0 0,0 21 16,0-21-16,0 21 0,21 0 16,0 22-16,-22-22 0,22 0 15,-21 0-15,21 21 0,0-20 0,0-1 16,0 21-16,0-21 0,0 0 16,0 1-16,21-1 0,1-21 0,-1 21 15,0-21-15,0 0 0,0 0 0,0 0 16,1 0-16,-1 0 0,21 0 15,0-21-15,-20 21 0,-1-21 16,0-1-16,21 1 0,-21 21 0,1-21 16</inkml:trace>
  <inkml:trace contextRef="#ctx0" brushRef="#br0" timeOffset="46328.33">8615 8932 0,'0'0'0,"0"-21"0,0 0 16,0 0-16,0 42 31,-21 0-15,-1 22-16,22-22 0,-21 63 16,0-41-16,21-22 0,-21 21 0,0 1 15,21-1-15,0 0 16,0-21-16,0 22 0,0-22 0,0 21 15,0-21-15,0 1 0,0-1 0,21 0 16,0 0-16,0-21 0,0 0 16,22 0-16,-22 0 0,21 0 0,1 0 15,-1 0-15,-21-21 0,21 0 0,-20 0 16,20-1-16,-21-20 0,21 21 16,-20-21-16,-1-1 0,0-20 0,0 20 15,-21-41-15,21 41 16,-21 1-16,0 0 0,0 21 0,0-1 15,0 1-15,0 42 32,0 1-32,0-1 0,0 0 15,0 0-15,0 0 0,0 0 16,0 1-16,21-1 16</inkml:trace>
  <inkml:trace contextRef="#ctx0" brushRef="#br0" timeOffset="46601.2">9504 8932 0,'0'0'0,"0"-42"15,21 0 1,-21 63 0,0 0-1,0 0-15,0 22 0,0-1 16,0-21-16,0 21 0,-21 1 0,0-1 15,-1 0-15,22 1 0,-21-1 0,0 0 16,21 1-16,0-22 0,-21 21 16,21 1-16,-21-22 0,21 0 0,0 0 15,0 0-15,0 0 0,21-63 32,-21 21-17,21 0-15,-21 0 0</inkml:trace>
  <inkml:trace contextRef="#ctx0" brushRef="#br0" timeOffset="47016.54">9483 9102 0,'0'0'0,"21"-21"0,-21-22 0,21 22 15,0 0-15,-21 0 0,21 0 0,0-22 16,43 1-16,-43 21 16,43-22-16,-22 22 0,0 21 15,-21 0-15,22 0 0,-22 0 0,21 0 16,-21 0-16,1 21 0,-1 1 15,0-1-15,-21 0 0,0 0 0,0 0 16,0 22-16,-21-22 0,0 0 16,-1 0-16,-20 0 0,21 0 0,-21 1 15,-1-1-15,1 0 0,0-21 16,-1 0-16,1 21 0,0-21 0,20 0 16,1 0-16,0 0 0,0 0 15,0 0-15,21 21 31,0 0-15,21 1-16,0-1 0,-21 0 0,21-21 16,-21 42-16,21-21 0,1 1 15,-1-1-15,-21 0 0,21-21 0,0 21 16,-21 0-16,21 0 0,0 1 16,1-22-16,-22 21 0,21-21 15,0 0-15,0 21 0,0-21 0,0 0 16,1 0-16,20 0 0,-21 0 0,0 0 15,0-21-15,1 21 0,-1-21 16,21 21-16</inkml:trace>
  <inkml:trace contextRef="#ctx0" brushRef="#br0" timeOffset="47544.39">10774 8848 0,'0'0'0,"0"-21"0,42-106 15,-63 127 17,0 0-32,0 42 15,-1-21-15,1 21 0,21-20 0,-21 41 16,0-21-16,0 1 0,0 20 16,21-20-16,-22-1 0,1 21 0,0-20 15,0-1-15,21 0 0,-21 1 16,0-22-16,-1 21 0,22-21 0,0 22 15,-21-22-15,0 21 0,0-42 32,21-21-17,0 0-15,0 0 0,21 0 16,0-1-16,0-20 0,1 21 16,-22-21-16,21 20 0,0 1 0,0-21 15,0 42-15,0 0 0,1 0 16,-22 21-1,21-21-15,-21 21 0,21 0 0,-21 1 16,21-1-16,-21 0 0,21 0 16,0 0-16,1 0 0,-1 1 0,0-22 15,0 21-15,0-21 0,22 0 0,-22 0 16,21 0-16,-21 0 16,22 0-16,-1 0 0,0-21 0,1-1 15,-22 1-15,21 21 0,-21-21 0,22 0 16,-22-21-16,0 20 0,0 1 15,-21 0-15,21 0 0,-21 0 16,0 0 0,-21 21-16</inkml:trace>
  <inkml:trace contextRef="#ctx0" brushRef="#br0" timeOffset="47992.73">12065 9483 0,'0'0'0,"0"-21"16,21-1-16,0 22 0,0-21 0,-21 0 16,22 21-16,-1-21 0,0 21 15,-21-21-15,21 21 0,0 0 0,0 0 16,1 0-16,-1 21 15,-21 0-15,21 0 0,-21 0 16,0 22-16,0-1 0,0 0 0,0 1 16,0-1-16,-21 0 0,-22 22 0,-20 21 15,-43-1 1,64-41-16,-22-22 0,22 21 16,0-21-16,20 0 0,-20-21 0,21 0 0,0 0 15,0 0-15,21-21 0,0-21 16,0 21-16,0-22 0</inkml:trace>
  <inkml:trace contextRef="#ctx0" brushRef="#br0" timeOffset="49408.61">13356 9419 0,'-63'43'15,"41"-43"1,44 0 15,-1-22-31,21 22 0,-21-21 16,0 0-16,22 0 0,-22-21 0,21 20 15,-21-20-15,22 0 0,-22 21 16,21-22-16,-21 1 0,1 0 0,-1 20 16,-21 1-16,0 0 0,21 0 15,-21 0-15,-21 21 16,0 0 0,-1 0-16,-20 21 0,21 0 0,0 0 15,-22 0-15,22 22 0,-21-1 0,21-21 16,-22 22-16,22-1 0,0 0 15,0-21-15,21 22 0,0-22 0,0 42 16,0-41-16,0-1 16,42 0-16,-21 0 0,22-21 0,-1 0 15,0 0-15,22 0 0,-1 0 0,-20 0 16,20-21-16,1 0 16,20-22-16,-20 22 0,-1-21 0,1 21 15,-22-43-15,64-20 0,-64 41 16,-20 1-16,20 0 0,-21-1 15,-21 22-15,0 0 0,0 0 0,0 0 16,0 42 0,-21 0-16,21 0 0,-21 0 15,0 0-15,-1 1 0,1 41 16,0-21-16,0-20 0,21 20 16,-21-21-16,21 21 0,0-20 0,-21 20 15,-1-21-15,22 0 0,-21 0 0,21 1 16,0-1-16,0 0 15,-21-21-15,21-21 32,0 0-32,0-1 0,21 1 15,0 0-15,1 0 0,-1-21 0,0 20 16,0 1-16,21 0 0,-20-21 0,-1 21 16,21-1-16,-21 1 0,0 21 15,22-21-15,-22 21 0,0 0 0,0-21 16,0 21-16,1 0 0,-1 0 0,-21 21 15,0 0-15,0 0 16,0 1-16,0-1 0,0 21 0,0-21 16,0 0-16,0 1 0,0-1 15,0 0-15,21 0 0,-21 0 16,21 0-16,-21 1 0,21-22 0,0 21 16,22-21-16,-22 0 0,21 0 15,-21 0-15,22 0 0,-1 0 0,22 0 16,-22 0-16,0 0 0,22-21 0,-22-1 15,0 22-15,1-21 0,-1 0 16,0 0-16,1 0 0,-22 0 0,21-22 16,-21 22-16,1 0 0,-1 0 0,-21-22 15,0 22-15,0 0 0,0 0 16,0 0-16,0 0 0,-21-1 16,-22 22-16,22 0 0,0 0 0,-21 0 15,20 0-15,-20 0 0,21 22 16,-21-1-16,-1 0 0,1 0 0,21 0 15,-22 22-15,22-22 0,-21 21 16,21-21-16,0 0 0,21 22 0,0-22 16,0 0-16,0 0 0,0 0 15,0 1-15,0-1 0,21 0 0,0 0 16,0-21-16,0 0 0,0 0 16,1 0-16,20 0 0,-21 0 0,21-21 15,-20 0-15,20 0 0,0-1 16,-21 1-16,22-21 0,-1 0 0,-21-1 0,22-20 15,-1-1-15,0 1 0,-21-22 16,22 22-16,-1-22 0,-21 21 16,0 1-16,22-1 0,-43 22 0,21 0 15,0-1-15,-21 22 0,0 0 16,0 0-16,0 0 0,0 0 0,-21 42 31,0 0-31,0 0 0,21 21 16,-22-20-16,1 20 0,0 21 0,0 1 15,0-1-15,0 1 0,21-1 16,0 1-16,-22 63 16,1-64-16,21-20 0,0 63 0,0-64 15,0-21-15,21 21 16,1-20-16,-1 20 0,21-21 0,-21-21 16,22 0-16,-22 0 0,21 0 15,0 0-15,1 0 0,41-42 16,-20-1-16,-1 22 0,-20-21 0,20 21 15,1-22-15,-1 1 0,-20 0 16,-1 21-16,-21-1 0,0 1 0,-21 0 16</inkml:trace>
  <inkml:trace contextRef="#ctx0" brushRef="#br0" timeOffset="50128.48">12150 9419 0,'21'0'31,"-21"21"-31,0 1 16,0-1-16,-21-21 0,21 21 16,0 0-16,0 0 15,21-21 1,0 0-16,0 0 16,0-21-16,-21 0 15,21 21-15,-21-21 0,0 0 0,0-1 16,0 1-16,0 0 0,0 0 15,0 42 17,-21 0-32,0-21 15,21 21-15,-21-21 0,21 22 16,0-1 0,21-21 15,0 0-31,0-21 0,1-1 0,-1 22 15,21-21-15</inkml:trace>
  <inkml:trace contextRef="#ctx0" brushRef="#br0" timeOffset="50727.91">16616 8932 0,'0'0'0,"21"-21"0,21 0 31,-21 21-31,1 0 16,-22 21-16,0 0 0,21 22 16,-21-22-16,21 21 0,-21 22 15,0-22-15,0 22 0,0-22 0,0 43 16,0-22-16,0 22 0,0 21 0,-21-22 16,-22 22-16,22 0 0,0-21 15,-21 20-15,21 1 0,-22 0 0,1 0 16,0-21-16,-1-1 0,-41 64 15,41-84-15,1-22 0,21 1 16,-22-1-16,22-21 0,21 21 16,-21-20-16,21-44 15,21 1-15,0 0 16,1 0-16,-1 0 0,0-22 0,21 1 16,1 0-16,-22-1 0,21-20 15,0-1-15,1 1 0,-1-1 0</inkml:trace>
  <inkml:trace contextRef="#ctx0" brushRef="#br0" timeOffset="51041.58">16679 9123 0,'0'0'0,"0"-42"16,-21-107 0,21 128-16,0-21 0,0 21 0,21 0 15,22-1-15,-22 1 0,21 0 16,0 21-16,1 0 0,20 0 0,-20 0 15,20 0-15,1 21 0,-22 22 16,0-1-16,1 0 0,-1 1 0,-21-1 16,0 0-16,-21 1 0,0-1 0,0 0 15,-21 1-15,0-1 0,-21-21 16,-1 0-16,1 0 0,0 1 0,-1-1 16,1-21-16,0 0 0,-1 21 15,1-21-15,0 0 0,20 0 16,1 0-16,0 0 0,21-21 15,21 21 1,0-21-16,1 21 0,-1-22 16,21 1-16,0 21 0,-20-21 0</inkml:trace>
  <inkml:trace contextRef="#ctx0" brushRef="#br0" timeOffset="51689.63">17780 8890 0,'0'0'0,"-21"0"31,0 21-15,-1 0-16,1 1 0,-21-1 0,21 0 15,-22 21-15,22-21 0,-21 22 16,21-22-16,0 21 0,-1-21 0,22 22 16,0-22-16,-21 21 0,21-21 0,0 1 15,0-1-15,0 0 0,21 0 16,1 0-16,-1-21 0,21 0 15,-21 0-15,22 0 0,-1 0 16,0 0-16,-21 0 0,22 0 0,-1-21 16,-21 0-16,22 0 15,-22 0-15,0-1 0,0 1 0,0-21 0,0 0 16,-21 20-16,0-83 16,0 62-16,0 1 0,0 0 0,0 20 15,-21-20-15,0 21 0,0 0 16,0 0-16,0 21 0,-1 0 0,-20 0 15,21 21-15,0 0 0,-22 0 0,22 0 16,0 22-16,0-22 0,0 21 16,0 0-16,21-20 0,-22 20 0,22-21 15,0 21-15,0-20 0,22-1 0,-1 0 16,0 0-16,0 0 0,0 0 16,0-21-16,22 0 0,-1 0 15,-21 0-15,22 0 0,-1-21 0,0 0 16,1 0-16,20 0 0,-21 0 15,1-22-15,-1 22 0,0-21 0,1-1 16,-1 22-16,-21-21 0,22 21 16,-22 0-16,-21-1 0,0 44 15,0-1 1,-21 0-16,21 0 0,-22 0 16,1 0-16,21 22 0,0-22 0,-21 0 15,21 0-15,-21 0 0,21 1 16,0-1-16,-21 0 0,21 0 15,0 0-15,0 0 16,21-21 0,0 0-16,0-21 0,0 0 15,1 21-15,-1-21 0,0-21 0,0 20 16,0 1-16</inkml:trace>
  <inkml:trace contextRef="#ctx0" brushRef="#br0" timeOffset="52044.42">18605 8509 0,'0'0'0,"-21"0"0,0-21 0,0 21 16,0 0-16,0 0 15,-22 0-15,22 0 0,0 21 0,0 0 16,0 0-16,21 1 16,0-1-16,0 0 15,21-21-15,0 21 16,0-21-16,21 0 0,-20 0 0,-1 0 15,21 0-15,-21-21 0,22 0 16,-22 21-16,0-21 0,0-1 0,-21 1 16,0 0-16,0 0 0,0 0 15,0 0-15,-42 21 16,21 0-16,-1 0 0,-20 0 16,21 0-16,-21 21 0,-1 0 15,22 0-15,-21 0 0,21 0 0,-1 1 16,1-1-16,0 0 0,21 0 0,0 0 15,0 0-15,0 1 0,0-1 16,21 0-16,0-21 0,1 21 0,-1 0 16,21-21-16,-21 21 0,0-21 15</inkml:trace>
  <inkml:trace contextRef="#ctx0" brushRef="#br0" timeOffset="52528.59">18902 8805 0,'0'22'31,"0"-1"-15,0 0-16,-21 0 0,21 0 0,-22 0 15,22 1-15,0 20 0,-21-21 0,21 0 16,0 0-16,0 1 0,0-1 16,-21 0-16,21 0 0,0 0 0,-21 0 15,21 1-15,0-44 47,0 1-47,0 0 16,0-21-16,0 21 0,21-1 15,0-20-15,-21 0 0,21-1 0,1 22 16,-1-21-16,0 0 0,0 20 16,0 1-16,0-21 0,22 21 0,-22 21 15,21-21-15,1-1 0,-1 22 0,-21 0 16,21 0-16,-20 0 0,20 22 15,-21-1-15,-21 0 0,0 0 0,0 21 16,0 1-16,0-22 0,0 21 16,0 1-16,0-1 0,-21 0 0,0-21 15,0 22-15,-1-22 0,22 21 0,-21-21 16,21 1-16,-21-1 0,21 0 16,0 0-16,0 0 15,0-42 1,0 0-1,0 0-15,21 0 0,0-22 16,1 22-16,-1-21 0,0-22 0,21 22 16</inkml:trace>
  <inkml:trace contextRef="#ctx0" brushRef="#br0" timeOffset="52860.52">19960 8297 0,'0'0'15,"0"-21"-15,0 0 0,0 0 16,0 0-16,0 42 31,-21 0-31,0 0 0,21 22 16,-21-22-16,-1 21 0,1 0 0,0-20 16,-42 83-16,41-62 15,1-1-15,-21 22 0,21-1 0,0 1 16,-22 41-16,22-62 0,0-1 15,21 0-15,-21 1 0,21-1 16,0-21-16,0 22 16,21-43-16,0 21 0,0-21 0,0 0 15,22 0-15,-22 0 0,21 0 16,1-21-16,20-1 0,-21 1 0,-20 21 16,20-21-16,0 0 0,-21 0 0,1 0 15,-1-1-15,0-20 16,0 21-16</inkml:trace>
  <inkml:trace contextRef="#ctx0" brushRef="#br0" timeOffset="53152.59">19685 8488 0,'-21'0'0,"42"0"0,-63 0 0,20 0 0,44 0 31,-1 0-31,21 0 0,22 0 16,-22-21-16,21 21 0,1-21 0,-22 21 16,22-22-16,-1 22 0,-20-21 15,20 21-15,-21-21 0,1 21 0,-1 0 16,0 0-16,-20-21 0,-1 21 16,0 0-16,0 0 0,-42 0 46,0 21-46,0 0 0,-1-21 0,1 21 16,0 1-16,0-1 0,-21 0 0,20-21 16</inkml:trace>
  <inkml:trace contextRef="#ctx0" brushRef="#br0" timeOffset="55876.22">1757 11303 0,'-21'0'31,"-1"0"-31,1 0 16,21-21-16,0 0 16,-21 0-16,21-1 15,0 1-15,0 0 16,0 0-16,21 0 15,0 21-15,1-21 16,-1 21-16,21 0 0,-21 0 16,0 0-16,1 0 0,-1 0 0,0 21 15,0-21-15,0 21 0,0 21 16,1-21-16,-22 1 0,0 20 16,0 0-16,0-21 0,0 22 0,0-1 15,-22-21-15,1 22 0,-21-22 16,21 0-16,-22 0 0,22 0 15,0 0-15,-21 1 0,21-22 0,-1 0 16,1 0-16,0 0 16,0 0-16,0 0 0,21-22 31,0 1-31,21 0 16,0 21-16,21-21 15,-20 21-15,-1 0 0,0 0 0,21 0 16,-21 0-16,22 0 15,-22 0-15,21 0 0,-21 0 0,22 0 16,-22 21-16,21 0 0,-21 0 16,22 1-16,-22-1 0,0 0 0,0 42 15,-21-41-15,0 20 0,0-21 16,0 21-16,-21 1 0,0-1 16,-43 43-16,22-64 0,21 21 15,-21-21-15,-22 22 0,22-22 16,-43 0-16,43-21 15,-1 0-15,1 0 0,0 0 0,-1 0 16,1-21-16,0-21 0,-1 20 16,1 1-16,21-21 0,0 21 15,0 0-15,-1-1 0,22 1 16,0 0-16,0 0 0,0 0 16,22 21-1,-1 0-15,0-21 0,0 21 16,0 0-16,0-22 0,22 22 15,-22 0-15</inkml:trace>
  <inkml:trace contextRef="#ctx0" brushRef="#br0" timeOffset="56459.58">2730 11684 0,'0'0'0,"0"21"16,22-21 31,-1 0-47,-21-21 15,21 21 1,-21-21-16,21 0 0,-21 0 0,0-1 16,-21 22 15,0 0-15,21 22-16,0-1 0,-21-21 15,21 21-15,-22 0 0,22 0 31,22-42-15,-1 0-16,-21 0 16,21 0-16,-21-1 15,0 1-15,0 0 0,0 0 16,-21 21 0,0 0-16,-1 0 15,22 21-15,-21 0 0,0-21 16,21 21-16,-21-21 0,21 22 0,0-1 31</inkml:trace>
  <inkml:trace contextRef="#ctx0" brushRef="#br0" timeOffset="57181.51">5207 11070 0,'0'0'0,"0"-42"15,0 21 1,0 0-16,0-1 0,0 1 16,-21 0-1,0 21-15,-1 0 0,-20 0 16,21 0-16,0 0 16,0 21-16,-22-21 0,22 21 0,-21 1 15,21-1-15,-22 0 0,1 21 16,21 1-16,-22-1 0,22 0 15,0 22-15,-21-22 0,21 22 0,-1-22 16,22 0-16,-21 22 0,21-22 16,-21 0-16,21 1 0,-21-1 0,21 0 15,0 1-15,0-22 0,21 21 16,0-21-16,0 1 0,1-1 0,-1 0 16,21 0-16,-21-21 0,22 0 15,-1 0-15,0 0 0,1 0 0,-1 0 16,0 0-16,1-21 0,-1 0 15,0 21-15,1-21 0,-22-1 16,21 22-16,0-21 0,-20 0 0,20 0 16,-21 0-16,0 0 0,0-1 0,1 1 15,-1-21-15,0 21 0</inkml:trace>
  <inkml:trace contextRef="#ctx0" brushRef="#br0" timeOffset="57633.28">5863 11049 0,'0'0'16,"21"-21"-16,-21 0 0,0 0 0,0-1 16,0 44 15,-21 20-15,21-21-16,-21 21 15,0 1-15,21-22 0,0 21 0,-21 1 16,21 20-16,-22-21 0,1 1 0,21-1 15,0 0-15,0 1 0,-21-1 16,21 0-16,0-20 0,0 20 0,0-21 16,0 0-16,0 0 0,21 1 15,0-1-15,1-21 0,20 0 0,-21 0 16,21 0-16,1 0 0,-22 0 16,21-21-16,1-1 0,-1 1 15,-21 0-15,21 0 0,1-21 0,-22-1 16,21-41-16,-21 20 0,1 22 15,-1-64-15,0 64 16,-21-1-16,0 22 0,0-21 0,0 21 16,0-1-16,0 1 0,0 0 15,0 0 1,0 42 15,0 0-15,0 0-16,0 1 15,0-1-15</inkml:trace>
  <inkml:trace contextRef="#ctx0" brushRef="#br0" timeOffset="57888.11">6985 11028 0,'0'-21'15,"-21"21"-15,0 0 0,-1 0 16,1 21-16,0 0 0,0 0 0,21 0 16,-21 22-16,0-22 15,21 21-15,-22 1 0,1-1 0,21 0 16,0 1-16,-21-1 0,0 0 0,0 1 16,0-1-16,-1-21 0,22 21 15,-21-20-15,0-1 0,21 0 0,0 0 16,0 0-16,0-42 15,21 0 1</inkml:trace>
  <inkml:trace contextRef="#ctx0" brushRef="#br0" timeOffset="58348.57">6816 11134 0,'0'0'0,"0"-21"0,0-1 0,0 1 0,0 0 16,0 0-16,0 0 15,0 0-15,21-1 0,0 1 0,0 0 16,0 21-16,22-21 0,-22 21 16,21 0-16,0 0 0,1 0 0,-22 0 15,21 0-15,1 0 0,-22 0 0,21 21 16,-21 0-16,0 0 0,1 1 16,-22-1-16,0 0 0,0 0 15,0 21-15,0-20 0,-22-1 0,1 21 16,0-21-16,-21 22 0,-22-22 15,22 0-15,-22 0 0,22 0 0,-85 22 16,85-43-16,-22 0 16,22 0-16,21 0 0,42 0 47,0 0-47,0 0 0,0 21 0,1-21 15,-1 21-15,21 0 0,-21 0 16,0 0-16,1 1 0,-1-1 0,0 0 15,0 0-15,0 0 0,0 0 0,1-21 16,-1 22-16,0-1 16,0-21-16,0 0 0,0 21 0,1-21 15,-1 0-15,0 0 0,0 0 16,-21-21 0,21 21-16,-21-21 0,0-1 0,21 1 15,1 0-15,-22 0 0</inkml:trace>
  <inkml:trace contextRef="#ctx0" brushRef="#br0" timeOffset="58636.28">7937 10964 0,'0'0'0,"0"-21"15,-21 21 1,21 21-16,-21 1 0,21-1 15,0 0-15,-21 0 0,21 21 16,-21 1-16,0-1 0,21 0 0,0 1 16,0-1-16,-22-21 0,1 22 0,21-1 15,-21 0-15,21-21 0,0 22 16,0-22-16,0 0 0,0 0 16,0 0-16,0 1 0,0-1 15,0 0-15,0-42 31,0 0-31,0-1 16</inkml:trace>
  <inkml:trace contextRef="#ctx0" brushRef="#br0" timeOffset="59020.37">7810 11070 0,'0'-21'0,"0"42"0,-21-63 0,0 21 0,21 0 0,-21-1 15,21 1-15,0 0 0,0 0 16,0 0-16,21 0 15,0-1-15,0 22 0,1-21 0,20 21 16,0-21-16,-21 21 0,22 0 16,-1 0-16,0 0 0,1 0 15,-1 0-15,0 0 0,1 21 0,-1 0 16,0 22-16,1-22 0,-1 0 16,-21 21-16,22 1 0,-1-1 0,-21 0 15,0 22-15,0-22 0,-21 1 16,0 20-16,0-21 0,-21 1 0,0-22 15,0 21-15,-21-21 0,-1 22 0,1-22 16,0 0-16,-1 0 0,-20-21 16,20 21-16,1 1 0,0-22 0,-1 0 15,22 0-15,-21 21 0,21-21 0,0 0 16,-1 0-16,-20 0 0,21 21 16,0-21-16,0 0 0,-1 0 0,1 0 15,0 0-15,0 0 0,0 0 16,0 0-16,-1 0 0,22-21 15,0 0 1,0-1-16</inkml:trace>
  <inkml:trace contextRef="#ctx0" brushRef="#br0" timeOffset="59688.22">9652 11324 0,'0'0'0,"-21"0"0,21-21 0,0 0 0,-21 0 16,21 0-16,0-1 0,0 1 15,0 0-15,0-21 0,0 21 0,21-1 16,0 1-16,0 0 0,0 21 0,22-21 16,-22 0-16,21 21 0,0 0 15,1 0-15,-1 0 0,0 0 0,1 21 16,-1 21-16,0-21 0,1 22 16,-1-1-16,-21 0 0,0 22 0,1-22 15,-1 1-15,-21 20 0,0-21 16,0 1-16,0-1 0,-21 0 15,-1 1-15,1-22 0,0 0 0,-21 21 16,21-42-16,-1 22 0,-20-22 0,21 0 16,0 0-16,0 0 0,-1 0 15,1-22-15,21 1 0,-21-21 16,21 21-16,0-22 0,0 1 16,0 0-16,21-1 0,0-20 15,22 21-15,-22-1 0,21 1 0,1 0 16,-1-1-16,0 22 0,22 0 15,-22 0-15,0 0 0,-20-1 0,20 1 16,-21 21-16,21 0 0,-20 0 0,-1 0 16,0 0-16,0 21 15,-21 1-15,21-1 0,-21 0 16</inkml:trace>
  <inkml:trace contextRef="#ctx0" brushRef="#br0" timeOffset="60688.05">10626 11515 0,'0'0'16,"0"21"-16,21-21 0,0 0 0,0 0 16,0 0-1,0-21-15,1 0 0,-1-1 0,0 1 16,21 0-16,-21-21 0,1 21 16,20-22-16,-42 1 0,21 0 0,-21 20 15,21-20-15,-21 21 0,0-21 16,0 20-16,-21 22 0,0 0 15,0 0-15,0 0 0,-22 0 0,22 22 16,0-1-16,-21 21 0,20-21 0,1 22 16,0-1-16,0 0 0,0 1 15,0-1-15,21 0 0,0-21 0,0 22 16,0-1-16,0-21 16,0 22-16,0-22 0,21 0 0,0 0 15,0 0-15,21-21 0,-20 0 0,20 0 16,0 0-16,22 0 0,-22 0 15,22 0-15,-1 0 0,1 0 0,-1-21 16,1 0-16,-1 0 0,1 0 0,-1-1 16,1 1-16,-1-21 0,-21 21 15,1-22-15,-1 1 0,0 0 0,1-1 16,-22 1-16,0 0 0,0-1 16,-21 1-16,0 21 0,0 0 0,0 0 15,0-1-15,-21 1 0,0 0 16,0 21-16,0 0 0,-22 0 15,22 0-15,0 0 0,-21 21 0,-43 43 16,64-22-16,-22 0 16,1 1-16,0-1 0,21 0 0,-22 1 15,22 20-15,-21-20 0,21-1 0,21-21 16,0 21-16,0-20 0,0-1 16,0 0-16,0 0 0,0 0 0,21-21 15,21 0-15,-21 0 16,22 0-16,-22-21 0,21 0 0,-21 0 15,22 0-15,-22-1 0,0-20 0,21 0 16,-21 21-16,1-22 16,-1 1-16,0 0 0,-21 20 0,21 1 15,-21 0-15,21 0 0,-21 0 0,0 42 32,0 0-17,0 0-15,0 22 0,0-22 16,0 0-16,0 21 0,0-21 0,0 22 15,0-22-15,0 21 0,0-21 0,0 1 16,0-1-16,0 0 0,21 0 16,1 0-16,-1-21 0,0 0 15,0 0-15,0 0 0,22 0 16,-22 0-16,21-21 0,0 21 16,-20-42-16,20 21 0,0-1 0,-21-20 15,22 0-15,-22-22 0,0 1 16,0-1-16,0 22 0,1-22 0,-1 1 15,0-1-15,-21 22 0,0 0 0,0 21 16,0-22-16,0 22 0,0 0 16,0 0-16,0 42 15,0 0 1,-21 0-16,0 22 0,-1-1 16,22 21-16,-21-20 0,0 20 0,21 1 0,-21-1 15,21 1-15,0-22 16,0 22-16,-21-22 0,21 0 0,0-21 15,0 22-15,0-22 0,21 0 0,0 0 16,0 0-16,0-21 0,1 0 16,-1 0-16,21 0 0,-21 0 0,22 0 15,-22-21-15,21 0 0,0 0 0,1 0 16</inkml:trace>
  <inkml:trace contextRef="#ctx0" brushRef="#br0" timeOffset="62216.16">13144 11621 0,'0'21'31,"22"-21"-31,-1-21 16,0-1-16,0 1 0,0 0 15,0 0-15,22-21 0,-22-1 0,21-20 16,1 20-16,-22-20 0,21-1 15,0 1-15,-20 21 0,-1-1 0,0 1 16,0 0-16,-21-1 0,0 22 0,0 0 16,0 0-16,0 0 0,0-1 15,-21 22-15,0 0 0,0 0 16,-1 0 0,1 0-16,0 22 0,0-1 0,0 21 15,0-21-15,-1 22 0,22-1 0,-21 0 16,21 1-16,-21 20 0,0 1 15,21-22-15,0 21 0,0-20 0,0-1 16,0 22-16,0-22 0,0-21 0,0 21 16,0-20-16,21-1 0,0 0 15,0 0-15,22 0 0,-1-21 0,0 0 16,1 0-16,-22 0 0,21 0 16,1-21-16,-1 0 0,0 0 15,-21-22-15,22 22 0,-22-21 0,21 0 16,-21-1-16,1 1 0,-1 0 15,0-1-15,-21 1 0,21 0 0,-21 20 16,0 1-16,0 0 0,-21 21 31,0 21-31,0 0 0,21 1 0,-22 20 16,22-21-16,0 21 0,0 1 16,0-22-16,0 21 0,0-21 0,0 1 15,0 20-15,0-21 0,22 0 16,-1 0-16,0-21 0,0 0 15,0 0-15,22 0 0,-22 0 0,21 0 16,-21 0-16,22 0 0,-22-21 16,21 21-16,-21-42 0,22 21 0,-22 0 15,0-22-15,0 22 0,0-21 16,0 21-16,-21-22 0,22 22 16,-22 0-16,0 0 0,0 0 0,0-1 15,-22 44 1,1-1-1,0-21-15,21 42 0,-21-21 16,21 0-16,-21 1 0,0 20 0,21-21 16,-22 0-16,22 22 0,-21-22 0,21 0 15,0 0-15,-21 0 0,21 0 16,-21 1-16,21-1 0,0 0 16,0-42 15,21 0-31,0 21 0,-21-22 0,21-20 15,1 21-15,-1-21 0,0-1 16,0 1-16,21 0 0,-20-1 0,-1 1 16,0 21-16,0-22 0,0 22 15,0 0-15,1 21 0,-1-21 16,0 21-16,0 0 16,0 0-16,-21 21 15,0 21-15,21-20 0,-21-1 16,0 21-16,0 0 0,0-20 15,0 20-15,0 0 0,0-21 0,0 1 16,0 20-16,0-21 0,0 0 16,0 0-16,0 1 0,0-1 15,22-21 1,-1 0-16,0-21 16,-21-1-16,21 1 0,0 0 0,0-21 15,1 21-15,-22-22 0,21 1 16,0 0-16,0-1 0,0 22 0,0-21 15,22-1-15,-22 22 0,0 0 16,0 0-16,0 0 0,1 0 16,20-1-16,-21 22 0,0 0 0,0 0 15,1 0-15,-1 0 0,0 22 16,-21-1-16,0 21 16,0-21-16,0 22 0,0-1 15,0 0-15,0 1 0,0-22 0,-21 21 16,21 0-16,0-20 0,0 20 15,0-21-15,0 0 0,0 0 0,0 1 16,21-22-16,0 0 0,0 0 16,22 0-16,-22 0 0,21 0 15,0 0-15,1 0 0,-1 0 0,0-22 16,1 1-16,-1-21 0,0 21 16,1-22-16,-1 22 0,0-21 15,-20 21-15,-1-22 0,0 22 0,-21-21 16,0 21-16,0 0 0,0-1 15,0 1-15,0 0 0,-21 0 0,0 21 16,-1 0-16,-20 0 0,21 0 16,0 21-16,0 0 0,-1 0 0,1 1 15,0 20-15,0-21 0,21 21 16,0-20-16,-21 41 0,21-21 16,0-20-16,0 20 0,0-21 0,21 0 15,0 0-15,21 22 16,1-43-16,-22 21 0,21-21 15,1 0-15,-1 0 0,-21 0 0,21 0 16,1 0-16,-22-21 0,21 21 16,1-21-16,-1-1 0,-21 1 0,21 0 15,-20-21-15,20 21 0,-21-1 16,0-20-16,-21 21 0,0-21 0,0 20 16,0-20-16,0 21 0,0-21 15</inkml:trace>
  <inkml:trace contextRef="#ctx0" brushRef="#br0" timeOffset="62452.72">14732 10689 0,'0'0'16,"-21"0"-16,0 0 0,-1 0 15,22 21-15,0 1 32,-21-22-17,0 0-15,0 0 0,0 0 16,0 0-16,-1 0 0,-20 0 16,0 21-16</inkml:trace>
  <inkml:trace contextRef="#ctx0" brushRef="#br0" timeOffset="62660.66">13017 11091 0,'0'0'0,"-42"22"16,0-1 0,84-21-16,-21 0 15,22 0-15,-1 0 0,0 0 16,22 0-16,-1 0 0,-20 0 15,20 0-15,1-21 0,-1 21 0,-21 0 16,22-22-16,-22 22 0,-21-21 16,22 21-16,-22-21 0</inkml:trace>
  <inkml:trace contextRef="#ctx0" brushRef="#br0" timeOffset="63424.64">17759 11684 0,'0'0'15,"63"0"1,-42-21-16,-21 0 15,22 21-15,-22-21 0,21-1 0,-21-20 16,0 21-16,0 0 0,21-22 16,-21 1-16,0 0 0,0-1 0,0 1 15,0 0-15,0-1 0,0 1 16,-21 21-16,21 0 0,-21 0 16,-1 21-16,-20 0 0,21 0 0,0 21 15,-22 0-15,1 0 0,21 0 16,-21 22-16,-1-1 0,1 0 0,0 1 15,-1-1-15,22 0 0,-21 1 16,21-1-16,-1 0 0,1 1 0,21-1 16,0-21-16,0 0 0,0 0 0,21 1 15,1-1-15,-1-21 0,42 0 16,-42 0-16,22 0 0,-1 0 16,0 0-16,1-21 0,-22-1 15,21 1-15,1-21 0,-22 21 0,0 0 16,21-22-16,-21 1 0,1 0 0,-1 20 15,0-20-15,-21 21 0,0 0 16,21 0-16,0 21 16,-21 21-1,0 0-15,0 0 0,0 0 16,0 22-16,0-22 0,0 0 16,0 0-16,0 0 0,0 22 0,0-22 15,0 0-15,0 0 0,0 0 16,0 0-16,21 1 0,1-22 15,-1 0-15,0 0 0,0 0 16,0 0-16,0 0 0,1-22 0,20 1 16,0 0-16,-21 0 0,22 0 15,-22-22-15</inkml:trace>
  <inkml:trace contextRef="#ctx0" brushRef="#br0" timeOffset="63692.61">18542 11282 0,'0'0'0,"0"-21"0,21-22 0,-21 22 16,0 0-16,-21 21 31,0 21-31,0 0 0,21 1 16,0 20-16,-22 0 0,1 1 0,21-1 15,0 0-15,0 22 0,-21-22 16,0 22-16,-21 41 16,42-41-16,-22-1 0,1 1 0,0 21 15,0-1-15,21-20 0,-42 84 16,-1-85-16,22 1 0,0-22 15,21 1-15,-21-1 0,21 0 0,-21-21 16,21 1-16,0-1 0,0-42 16,21-22-1,0 22-15,0-21 0,21-1 0,-20 1 16,20-21-16</inkml:trace>
  <inkml:trace contextRef="#ctx0" brushRef="#br0" timeOffset="64043.61">18521 11472 0,'0'0'0,"-21"-21"0,21-21 0,0 21 0,0-22 15,0 22-15,0 0 0,0 0 16,0 0-16,0 0 0,42-22 16,-21 22-16,21 0 0,1 21 15,-22-21-15,21 21 0,1 0 0,-1 0 16,0 0-16,1 21 0,-22 0 15,21 0-15,-21 0 0,0 22 0,-21-1 16,0-21-16,0 22 0,0-1 0,0 0 16,-42-21-16,21 22 0,-21-22 15,-1 0-15,1 0 0,-22 0 0,22 1 16,-21-22-16,20 21 0,1-21 16,0 0-16,-1 0 0,22 0 15,-21 0-15,21 0 16,42 0-1,21 0 1,-21-21-16,22-1 0,-22 22 16,21-21-16,22 0 0,-22 0 0,0 0 15</inkml:trace>
  <inkml:trace contextRef="#ctx0" brushRef="#br0" timeOffset="64384.68">19346 11113 0,'0'0'15,"0"-22"1,0 44 0,0-1-16,0 0 15,0 0-15,0 21 0,0-20 0,0 20 16,0 0-16,0 1 0,-21-1 16,21 0-16,0 1 0,-21-1 0,21 0 15,-21 1-15,0-1 0,21 0 0,-22 22 16,1-22-16,0 22 0,0-22 15,21 21-15,-21-20 0,0 20 0,-1-20 16,1 20-16,21-21 0,-21 1 16,0 41-16,21-62 0,-21 20 15,0-21-15,21 0 16,-22 0-16,22-42 31,0 0-31,22 0 0,-1-21 0,0 20 16,-21-20-16,42-21 0,-21 20 15,1-20-15,-1 20 0</inkml:trace>
  <inkml:trace contextRef="#ctx0" brushRef="#br0" timeOffset="65068.28">19283 11388 0,'0'0'0,"0"-43"0,-21-126 31,21 148-31,0 0 0,0 0 0,0-1 16,0 1-16,21 0 0,0 21 15,0-21-15,0 0 0,0 21 0,1 0 16,20 0-16,0 0 0,-21 0 0,22 0 16,-1 0-16,0 0 0,1 0 15,-1 21-15,22 21 16,-43-21-16,21 1 0,-42 20 0,21-21 16,-21 21-16,0-20 0,0 20 0,0-21 15,-21 0-15,-21 0 16,21 1-16,-22-22 0,1 21 0,-22 0 15,22-21-15,-21 0 0,20 0 0,1 0 16,0 0-16,20 21 0,-20-21 16,21 0-16,0 21 0,21 0 15,0 1-15,0-1 16,0 0-16,21-21 16,0 0-16,0 0 0,22 21 15,-1-21-15,0 0 0,1 0 0,20 0 16,-21 0-16,22 0 0,-1-21 0,1 0 15,-1 0-15,1-1 0,-22 1 16,22-21-16,-1 0 0,-20 20 0,-1-20 16,0 0-16,-21-1 15,22 1-15,-22 21 0,0-64 16,-21 64-16,21-21 0,-21 21 0,0-22 16,0 22-16,0-21 0,21 21 15,-21-1-15,0 1 0,0 0 0,0 0 16,-21 21 15,0 21-31,0 21 0,0-20 16,0-1-16,21 21 0,-22 0 0,1 1 15,21-22-15,-21 21 0,21 1 0,0-1 16,0 0-16,0 1 0,0-1 16,0-21-16,0 21 0,0-20 15,21-1-15,0 0 0,-21 0 16,22-21-16,-1 0 0,0 21 0,0-21 15,0 0-15,0 0 0,22 0 0,-22-21 16,0 21-16,0-21 0,22 0 16,-22 0-16,0-1 0,0 1 0,21-21 15,-42 21-15,22-22 16,-1 22-16,0-21 0,-21 21 0</inkml:trace>
  <inkml:trace contextRef="#ctx0" brushRef="#br0" timeOffset="65564.61">20870 10499 0,'0'0'0,"0"-21"15,-21 21 1,0 0 0,21 21-16,0 0 15,0 0-15,0 0 0,0 22 16,0-22-16,0 0 0,0 0 0,0 0 15,0 22-15,0-22 0,0 0 16,0 0-16,0 0 0,-21-21 31,21-21-15,-21 0-16,21 0 16,0 0-16,0-1 0,0-20 15,0 21-15,0-21 0,0 20 0,21 1 16,0-21-16,-21 21 0,21 0 15,0-1-15,0 1 0,1 0 0,-1 0 16,0 0-16,0 0 0,21-1 16,-20 22-16,20 0 0,-21 0 0,21 0 15,-20 0-15,20 0 0,-21 22 16,0-1-16,-21 0 0,0 21 16,0 22-16,0-22 15,0 0-15,0 1 0,0-22 0,-21 21 16,21-21-16,0 22 0,0-22 0,-21 0 15,21 0-15,-21-21 0,21 21 16,0 1-16,0-1 16,-21-21-16,-1 0 15,1 0-15,21 21 0,-21-21 0,-21 0 16,21 0-16</inkml:trace>
  <inkml:trace contextRef="#ctx0" brushRef="#br0" timeOffset="68224.6">1249 13272 0,'0'0'0,"0"-22"16,21 1 0,-21 42 15,0 1-31,-21-1 0,21 0 15,-21 21-15,21 1 0,-22-1 0,1 21 16,21-20-16,-21 20 0,0 1 16,0-22-16,0 22 0,-1-22 15,-20 0-15,21 1 0,0-1 16,0-21-16,-1 0 0,1 0 16,0 1-16,0-22 0,0 0 15,21-22-15,-21 1 16,21 0-16,0 0 0,0 0 15,0 0-15,0-1 0,21 22 16,0-21-16,0 21 0,0 0 16,0 0-16,22 0 0,-22 0 0,21 0 15,1 0-15,-1 0 0,0 0 16,1 0-16,-1 0 0,21-21 0,-20 0 16,-1 21-16,0-21 0,1 0 15,-1 21-15,-21-22 0,22-20 16,-22 21-16,0 0 0,0-22 15,-21 22-15,0-21 0,0 0 16,0 20-16,0 1 0,0-21 0,0 21 16,-21 0-16,0-1 15,0 22-15,-1 22 16,22-1-16,-21 0 16,21 21-16,-21 1 0,21-1 15,0 0-15,0 1 0,-21 20 0,21-21 16,-21 1-16,21-1 15,-21 22-15,-1-22 0,1 0 0,21-21 16,-21 22-16,21-1 0,-21-21 16,21 0-16,0 1 0,0-1 0,0 0 15,21-42 17,0 0-32,0-1 15,1 1-15,-1 0 0</inkml:trace>
  <inkml:trace contextRef="#ctx0" brushRef="#br0" timeOffset="68452.5">2222 13674 0,'0'0'0,"0"-21"78,0-1-47,0 1-31,22 21 0,-1-21 16</inkml:trace>
  <inkml:trace contextRef="#ctx0" brushRef="#br0" timeOffset="69205.12">4805 13166 0,'0'-21'0,"0"42"0,21-64 0,0 22 0,0 0 16,0 0-16,-21 0 0,-21 21 31,0 21-15,0 21-16,0-21 0,0 1 0,-22 20 16,22 0-16,0 1 15,-21-1-15,-1 21 0,22 1 0,-21-1 16,-1 1-16,22-1 0,-21 1 0,21-1 15,-22 1-15,22-22 0,0 1 0,0-1 16,0 0-16,0 1 0,21-22 16,-22 0-16,22-42 31,22 0-31,-1-22 16,-21 1-16,21 0 0,0-1 15,0-20-15,0-1 0,22-20 0,-22 20 16,0 1-16,21-1 0,-20 1 0,20-1 15,0 1-15,1 20 0,-1-20 16,-21 20-16,21 22 0,-20-21 0,-1 21 16,0 0-16,0 21 0,0 0 15,0 0-15,1 0 0,-22 21 16,21 21-16,-21-21 0,21 22 16,-21-1-16,0 0 0,0 1 0,0 20 15,0-21-15,0 22 16,0-1-16,0-20 0,0 20 0,0 43 15,0-42-15,0-22 0,0 0 16,0-21-16,0 22 0,0-22 16,0 0-16,0 0 0,0 0 0,-21-21 31,0 0-31,-1-21 16,1-21-16</inkml:trace>
  <inkml:trace contextRef="#ctx0" brushRef="#br0" timeOffset="69805.07">4297 13737 0,'0'0'0,"-21"21"0,21 1 15,21-22 1,0 0-16,0 0 16,21 0-16,1 0 0,-1 0 0,22 0 15,-1-22-15,1 1 0,-1-21 16,1 21-16,-1-22 0,1 22 0,-1-21 15,1 21-15,20-43 16,-41 43-16,-22 0 0,0 0 0,0 0 16,0 21-16,0-22 15,-21 44 1,-21-1 0,21 0-16,-21 21 0,21-21 15,-21 22-15,21-1 0,0 0 16,0 1-16,0-1 0,0 0 15,0-20-15,0 20 0,0 0 0,0-21 16,0 1-16,0-1 0,0 0 16,0 0-16,21-21 0,0 0 0,0 0 15,1 0-15,-1 0 16,0-21-16,21 0 0,-21 0 0,22-22 16,-22 22-16,0-21 0,21-22 0,-20 22 15,-1 0-15,0-1 16,21-20-16,-21 42 0,-21-22 0,22 22 15,-1 0-15,-21 0 0,21 0 16,-21 42 0,0 0-1,-21 0-15,0 0 0,21 0 16,-22 22-16,22-1 0,0 0 0,0 1 16,0-1-16,0-21 0,0 22 15,0-1-15,0-21 0,0 0 0,0 0 16,0 1-16,22-1 0,-1 0 15,0-21-15,0 0 0,0 0 0,0 0 16,43-21-16,-43 0 0,21-1 16,-20 1-16,20-21 0,0 0 15,1-1-15,-22 1 0</inkml:trace>
  <inkml:trace contextRef="#ctx0" brushRef="#br0" timeOffset="70052.57">6456 13060 0,'0'0'15,"0"-42"-15,0 20 0,0 1 0,-21 42 32,-1 1-32,22-1 0,-42 63 15,42-41-15,0-1 0,-21 0 16,0 1-16,0-1 0,21 22 16,-22-22-16,22 0 0,-21 22 15,21-22-15,-21 0 0,21 1 16,0-1-16,0-21 0,0 0 0,0 22 15,0-22-15,21-21 32,0-21-32,22-22 0,-22 22 0,0-21 15,21 0-15</inkml:trace>
  <inkml:trace contextRef="#ctx0" brushRef="#br0" timeOffset="70516.05">6921 12975 0,'-63'106'15,"42"-64"-15,21 1 16,-21-22-16,-1 21 0,22 1 0,-21-1 16,0 0-16,21 1 0,-21 20 0,0-21 15,21 1-15,-21-22 0,21 21 16,-22 22-16,22-43 0,-21 0 15,21 0-15,-21 0 0,21-42 32,0 0-17,0 0-15,0 0 0,0-22 16,0 1-16,21 21 0,0-21 0,1-1 16,-1 22-16,21-21 0,-21 21 15,22-22-15,-1 22 0,-21 0 16,21 0-16,1 0 0,-1-1 0,0 22 15,1 0-15,-1 0 0,0 0 0,-20 22 16,-1-1-16,0 0 0,0 0 0,0 21 16,0-20-16,-21 20 0,0 0 15,0-21-15,0 22 0,0-1 16,0 0-16,0 1 0,-21-22 0,0 21 16,0-21-16,0 1 0,0-1 0,21 0 15,-22-21-15,1 0 0,0 0 16,0-21-1,0 21-15,21-21 0,-21-22 16,-1 22-16</inkml:trace>
  <inkml:trace contextRef="#ctx0" brushRef="#br0" timeOffset="70724.6">6244 13314 0,'0'0'0,"-21"0"0,42 0 32,0 0-32,0 0 15,1 0-15,-1 0 0,21-21 16,-21 21-16,43-21 0,-22 21 0,0 0 16,22-22-16,-1 22 0,1-21 0,-1 21 15,1 0-15</inkml:trace>
  <inkml:trace contextRef="#ctx0" brushRef="#br0" timeOffset="71187.56">7874 13208 0,'-127'0'31,"106"0"-31,0 0 0,-1 0 16,-20 21-16,21 0 0,0 1 0,0-1 16,-22 0-16,22 0 0,0 0 0,0 22 15,21-22-15,-21 0 16,21 21-16,0-21 0,0 22 0,0-22 0,0 0 16,0 21-16,21-20 15,-21-1-15,21-21 0,21 21 0,-21 0 16,22-21-16,-22 0 0,21 0 0,1 0 15,-22 0-15,21-21 0,0 0 16,1 0-16,-1-22 0,0 22 16,-20-21-16,20 21 0,-21-22 0,0 1 15,0 0-15,1-1 0,-22-20 0,0 20 16,0 1-16,-22-21 0,1 41 16,0 1-16,-21 0 0,21 21 15,-22 0-15,1 0 0,21 0 16,-22 0-16,1 21 0,21 0 15,-21 1-15,20-1 0,1 0 0,0 0 16,21 0-16,0 0 0,-21 1 0,21-1 16,0 0-16,0 0 0,0 0 15,0 0-15,21-21 0,0 22 0,22-1 16,-22-21-16</inkml:trace>
  <inkml:trace contextRef="#ctx0" brushRef="#br0" timeOffset="71748.58">8255 13547 0,'0'0'0,"21"-21"16,-21-1-16,21 1 15,0 0-15,1 21 0,-1-21 0,-21 0 16,21 0-16,0-22 0,0 22 0,22 0 16,-22 0-16,0-22 0,0 22 15,0 0-15,0 0 0,1 0 0,-22 0 16,0-1-16,-22 22 15,1 0-15,0 0 16,-21 0-16,21 22 0,-1-22 16,1 21-16,0 0 0,0 0 0,21 0 15,-21 0-15,21 1 0,0-1 0,0 0 16,0 0-16,0 0 0,0 0 16,0 1-16,21-1 0,-21 0 15,21 0-15,-21 0 0,0 0 16,0 22-16,21-22 0,0 0 15,-21 0-15,0 0 0,22-21 0,-1 0 16,0 0-16,0 0 16,0 0-16,0 0 0,22-21 0,-22 21 15,21-21-15,-21 0 0,22-21 16,-1 20-16,-21-20 0,22 21 16,-1-21-16,-21 20 0,0-20 0,22 21 15,-22 0-15,-21 0 0,0-1 16,0 1-16,-21 42 31,-1 1-31,1-1 0,21 0 16,-21 21-16,0-21 0,21 1 15,0 20-15,-21-21 0,21 0 0,-21 0 16,21 22-16,0-22 0,0 0 0,0 0 16,21-21-1,0 0-15,0 0 0,0 0 0,0-21 16,1 0-16,-1 0 0,0 0 15</inkml:trace>
  <inkml:trace contextRef="#ctx0" brushRef="#br0" timeOffset="71956.86">9123 12869 0,'0'0'0,"-21"-21"0,-22 21 31,22 0-31,0 21 16,21 1-16,-21-22 0,21 21 0,0 0 16,0 0-1,21-21 1,0 0 0</inkml:trace>
  <inkml:trace contextRef="#ctx0" brushRef="#br0" timeOffset="72760.5">9461 13399 0,'0'-22'0,"0"44"0,0-65 16,0 22-16,22 0 15,-1 0-15,0 21 0,0-21 16,0-1-16,22 22 0,-22 0 0,0-21 15,21 21-15,-21 0 0,1 0 16,20 0-16,-21 0 0,0 21 0,0-21 16,1 43-16,-22-22 15,0 0-15,0 0 0,0 22 16,-22-22-16,-20 0 0,21 21 0,-21 1 16,20-22-16,-20 21 0,0 0 15,-1-20-15,1 20 0,0 0 0,21-21 16,-22 1-16,22 20 0,0-21 15,0-21-15,0 21 0,42-21 32,0 0-17,21-21-15,-21 21 0,1 0 0,62-21 16,-41 21-16,41 0 16,-41 0-16,-1 0 15,0 0-15,1 0 0,-22 21 0,21 0 16,0 0-16,-20 1 0,-1-1 15,0 0-15,0 0 0,0 21 0,-21-20 16,21 20-16,-21 0 0,0 1 16,0-1-16,0 21 0,0-20 0,0 20 15,0 1-15,0-1 0,0-20 0,-21 20 16,0 1-16,0-1 0,-21-21 16,-1 22-16,1-22 0,0 1 15,-22 20-15,22-21 0,-1 1 0,-20-22 16,-1 21-16,1-21 0,-1 1 15,22-1-15,-43-21 0,22 0 0,-1 0 16,1-21-16,-1-1 0,1 1 0,-1 0 16,1 0-16,21 0 0,-1-22 15,1 22-15,21 0 0,-22-21 0,1-22 16,42 22-16,0 0 16,0-1-16,0-20 0,0 20 0,0-20 15,21-1-15,0 1 0,1-1 0,20 1 16,21-1-16,-20 1 0,20 21 15,1-22-15,20 1 0,-20 20 0</inkml:trace>
  <inkml:trace contextRef="#ctx0" brushRef="#br0" timeOffset="74830.11">10647 13462 0,'0'0'0,"42"-21"32,-21 0-32,0 0 0,-21-1 15,0 1-15,22 0 0,-22 0 16,21 0-16,-21 0 0,0-1 0,0 1 16,0 0-16,-21 0 15,-1 0-15,1 21 0,0 0 16,0 0-16,0 0 0,-22 0 0,22 0 15,-21 0-15,21 21 0,-22 0 16,1 0-16,0 0 0,-1 1 0,1-1 16,0 21-16,-1-21 0,22 22 0,-21-22 15,21 21-15,0 0 0,-1 1 16,22-22-16,0 21 0,0-21 0,0 1 16,22-1-16,-1 0 0,21 0 15,-21 0-15,0-21 0,22 0 16,-1 0-16,0 0 0,1-21 0,-1 0 15,0 0-15,1 0 0,-1-22 16,-21 1-16,22 21 0,-1-22 0,-21 1 16,21 0-16,-20-1 0,-1 22 15,0-21-15,-21 21 0,0 0 0,21-22 16,-21 22-16,-21 42 31,0-21-15,0 21-16,-1 1 0,22 20 15,0-21-15,-21 0 0,21 22 0,0-22 16,0 21-16,0-21 16,0 22-16,0-22 0,0 0 0,0 0 15,0 0-15,43 22 0,-22-43 16,0 0-16,0 0 0,21 0 16,-20-22-16,62-20 15,-41 21-15,-1-21 0,0 20 0,1-20 16,-1-21-16,0 20 0,22-63 15,-43 43-15,0-1 0,0 1 16,0 21-16,1-22 0,-22 1 0,0 20 16,0 1-16,0 21 0,0 0 15,0-22-15,0 22 0,-22 21 16,1 0 0,21 21-16,0 0 0,-21 22 15,21-1-15,-21 0 0,21 1 0,-21 20 16,21-20-16,0 20 0,0-21 15,0 1-15,-21 20 0,21-20 0,0-1 16,-22 0-16,22 1 0,0-1 0,0 0 16,0-21-16,0 22 0,0-22 15,0 0-15,0 0 0,22 0 16,-1 1-16,0-22 0,0 0 16,0 0-16,0 0 0,1 0 15,20-22-15,-21 1 0,0 0 16,0 0-16,22 0 0,-22-22 0,0 22 15,0-21-15,22 21 0,-1-43 16,-21 22-16,0 21 0,0-22 16,1 22-16,-22 0 0,0 0 0,0 0 15,0 0-15,0 42 16,0 0-16,-22-21 0,22 42 16,-21-21-16,0 1 0,0 20 0,21-21 15,-21 21-15,21-20 0,-21 20 16,21-21-16,0 21 0,0-20 0,0-1 15,0 0-15,0 0 0,0 0 16,21 0-16,0-21 0,0 0 0,0 22 16,0-22-16,22 0 15,-1 0-15,-21 0 0,22-22 0,-1 1 16,21 0-16,-20 0 0,-1 0 0,0-22 16,1 22-16,-1-21 15,0 21-15,-20-22 0,20 1 0,-21 21 16,0-21-16,0 20 0,1 1 0,-1 0 15,-21 0-15,0 0 0,-43 42 32,22 0-32,0 0 0,0 0 15,-21 22-15,20-22 0,1 0 0,0 21 16,0-20-16,0-1 0,21 21 16,0-21-16,0 0 0,0 1 15,0-1-15,0 0 0,0 0 16,21 0-16,0-21 0,0 0 0,22 21 15,-22-21-15,21 0 0,0 0 0,1 0 16,-1-21-16,0 0 0,1 0 16,-1 0-16,-21 0 0,22-22 0,-22 22 15,0-21-15,0-1 0,0 1 16,0 0-16,-21 21 0,0-22 0,0 1 16,0 0-16,0 20 0,0-20 15,-21 21-15,0 0 0,-21 0 16,21 21-16,-1 0 0,1 0 0,-21 0 15,21 0-15,-22 0 0,1 21 16,21 0-16,-21 0 0,20 21 0,-41 22 16,42-43-16,0 21 15,21-20-15,0 20 0,0-21 0,0 21 16,0-20-16,21 20 0,-21-21 0,42 0 16,-21 0-16,0 1 0,22-1 15,-1 0-15,-21 0 0,22-21 0,-1 0 16,21 0-16,-20 0 0,-1 0 15,0-21-15,1 0 0,-1 0 0,0-22 16,22 22-16,-22 0 16,1-21-16,20-22 0,-21 22 0,-20 21 15,20-22-15,-21 22 0,0 0 16,-21 0-16,0 0 0,21-1 16,-21 1-16,0 0 0,22 21 0,-44 21 31,1-21-31,0 21 0,0 22 15,0-22-15,0 0 0,21 21 16,-22-20-16,1 20 0,21-21 0,-21 0 16,21 22-16,-21-22 0,0 0 15,21 21-15,0-21 0,0 1 0,0-1 16,-21 0-16,21-42 47,0 0-47,21-1 0,-21 1 15,21 0-15,0 0 0,-21-21 0,21 20 16,0 1-16,1-21 0,20 21 16,-21-22-16,21 22 0,1-21 0,-1 21 15,0 0-15,1-1 0,-1 1 16,0 0-16,1 0 0,-1 21 0,-21 0 16,22 0-16,-22 0 0,0 0 15,0 21-15,0 0 0,-21 0 0,0 1 16,0-1-16,0 21 0,0-21 0,0 22 15,0-22-15,0 21 16,-21 0-16,0 1 0,21-1 0,0 22 16,0-22-16,0 0 15,0-21-15,0 1 0,21-1 0,0 0 16,0-21-16,1 0 0,20 0 16,0 0-16,-21-21 0,22 0 0,-1-1 15,22 1-15,-22-21 0,0 0 16,22-1-16,-22 1 0,22 0 0,-22-1 15,0 1-15,-21 0 0,43-22 16,-43 43-16,-21 0 0,0 0 16,0-22-16,0 22 0,0 0 0,0 0 15,-21 0-15,0 21 0,0-22 16,-22 1-16,22 0 0,-21 0 16,-1 0-16</inkml:trace>
  <inkml:trace contextRef="#ctx0" brushRef="#br0" timeOffset="75121.17">12340 12552 0,'0'0'15,"-21"0"-15,0-21 0,0 21 0,-1 0 16,1 0-16,42 0 47,1 0-31,-22 21-16,-22-21 15,1 21 1,0-21-16,-21 0 0,21 21 15</inkml:trace>
  <inkml:trace contextRef="#ctx0" brushRef="#br0" timeOffset="75423.57">11239 13208 0,'0'0'0,"0"21"0,43-21 32,-22 0-32,0 0 0,21 0 15,1-21-15,-1 21 0,0-21 0,-20 0 16,20 21-16,0-21 0,1 21 16,-22 0-16,21-22 0,-21 22 0,0 0 15,1 0-15,-1-21 0,0 21 16,-21-21-16,21 21 15,-21-21 1,-21 21 0,0 0-1,0 0-15</inkml:trace>
  <inkml:trace contextRef="#ctx0" brushRef="#br0" timeOffset="85900.91">0 14880 0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6T14:37:22.3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5059 1207 0,'0'-22'16,"0"1"-16,0 0 16,0 0-1,0 0-15,0 0 16,-21 21 15,21 21-15,0 0-16,0 0 15,0 0-15,-22 0 0,22 22 0,-21-22 16,21 21-16,-21 1 0,21-22 16,0 21-16,-21 0 0,0-20 0,21 20 15,0-21-15,-21 21 16,-1 1-16,1-22 0,21 21 0,-21-21 15,21 1-15,-21 20 0,0-21 16,21 0-16,0 0 0,0 1 16,0-44 15,0 1-15,0 0-16,0 0 0,21-21 0</inkml:trace>
  <inkml:trace contextRef="#ctx0" brushRef="#br0" timeOffset="315.42">4995 1185 0,'0'0'0,"64"-63"31,-43 42-31,-21 0 0,21-1 0,0 1 0,0 21 16,-21-21-16,22 0 0,-1 21 15,0 0-15,0 0 0,0 0 16,0 21-16,1 0 0,20 0 16,-21 22-16,0-22 0,0 21 0,1 1 15,-1-1-15,0 0 0,-21-21 16,0 22-16,0-1 0,0 0 0,0 1 16,0-1-16,0 0 0,-21-20 15,0 20-15,-1 0 0,1-21 16,0 22-16,0-22 0,21 0 0,-21 0 15,0-21-15,21 21 0,-22-21 0,1 0 16,0 0-16,0 0 16</inkml:trace>
  <inkml:trace contextRef="#ctx0" brushRef="#br0" timeOffset="1183.85">4847 1609 0,'0'-21'16,"21"21"0,0 0-16,1 0 0,-1 0 15,0-22-15,21 22 0,1 0 16,-1 0-16,0-21 0,43 21 16,-43-21-16,22 0 0,-22 21 15,22-21-15,-22 21 0,0-21 0,1 21 16,-1-22-16,0 22 15,1 0-15,-22-21 0,0 21 0,-21 21 63,0 1-63,0-1 0,0 0 16,0 21-16,0-21 0,0 1 15,0-1-15,0 21 0,0-21 0,0 0 16,0 1-16,0-1 0,0 0 15,0 0-15,0 0 0,0 0 16,-21 1-16,21-1 0,-21-21 16,21-21 15,-22-1-31,22 1 0,0-21 16,0 21-16,0-22 0,0 22 0,0-21 15,0 21-15,0 0 0,0-1 16,22-20-16,-1 21 0,0 0 0,0 21 15,0-21-15,0-1 0,22 22 16,-22-21-16,21 21 0,-21 0 0,22 0 16,-22 0-16,0 0 0,21 0 15,-20 0-15,-1 21 0,0 1 0,-21-1 16,21 0-16,-21 0 0,21 21 16,-21-20-16,0 20 0,0-21 0,0 0 15,0 22-15,0-22 0,0 0 16,0 0-16,0 0 0,0 0 15,0 1-15,0-1 16,-21-21 0,21-21-16,-21-1 15,21 1-15,0-21 0,0 21 16,0-22-16,0 1 0,0 21 0,21-21 16,0-1-16,0 22 0,1 0 15,-1-21-15,0 20 0,21 1 16,-21 0-16,22 0 0,-22 21 0,21 0 15,1 0-15,-22 0 0,21 0 0,-21 21 16,22 0-16,-22 0 0,0 1 16,0 20-16,-21 0 0,0 1 15,0-1-15,0 0 0,0 1 0,0-1 16,0 0-16,0 1 0,-21-22 16,21 0-16,-21 21 0,21-21 0,0 1 15,0-44 16,0 1-15,21 0-16,0 0 0</inkml:trace>
  <inkml:trace contextRef="#ctx0" brushRef="#br0" timeOffset="1759.7">7366 1588 0,'0'0'16,"0"-22"-16,0 1 0,0 0 16,0 0-16,0 0 15,0 0-15,0-1 0,0-20 16,0 21-16,0 0 0,0 0 0,0-1 16,0 1-16,-21 0 15,0 0-15,-1 21 0,1 0 16,0 0-16,0 0 0,0 0 15,-22 21-15,22 0 0,-21 0 0,21 22 16,-22-22-16,1 21 0,21 1 16,-21-1-16,20 21 0,1-20 15,0-1-15,0 0 0,0 1 0,21-1 16,0 0-16,0-20 0,0 41 16,0-42-16,21 0 0,0-21 15,0 0-15,0 0 0,1 0 16,20 0-16,-21-21 0,21 0 0,-20 0 15,20-21-15,0 20 16,-21-41-16,22 21 0,-22-1 0,21 1 16,-21-22-16,1 22 0,-1 0 15,0 21-15,-21-22 0,0 22 0,21 0 16,-21 42 0,0 0-1,0 0-15,-21 22 0,21-22 16,0 21-16,0 1 0,-21-1 0,21-21 15,0 21-15,0 1 0,0-1 16,0-21-16,0 0 0,0 1 0,0-1 16,0 0-16,21 0 15,0-21-15,0 0 0,0 0 16,1 0-16,20 0 0,-21-21 16,21 0-16,1-22 0,-1 1 15,0 0-15,1-1 0</inkml:trace>
  <inkml:trace contextRef="#ctx0" brushRef="#br0" timeOffset="2346.69">8022 1312 0,'0'0'0,"-21"0"0,0 0 0,0 0 16,21 22 0,0-1-16,0 0 15,0 0 1,21-21-16,0 0 0,0 0 15,0 0-15,22 0 0,-22 0 0,21 0 16,-21 0-16,22-21 0,-22 21 16,21-21-16,0 0 0,-20-1 0,20 1 15,-21 0-15,0 21 16,0-21-16,-21 0 0,0 42 31,-21 0-31,0 0 0,0 0 0,0 22 16,-22-22-16,22 21 0,-21 1 15,0-1-15,-1 0 0,1 1 16,0-1-16,20 0 0,-20 1 16,0-1-16,-1 0 0,22-21 0,0 1 15,0-1-15,0 0 0,0-21 0,21 21 16,-22-21-16,22-21 16,0-21-1,22 20-15,-1-20 16,0 21-16,0-21 0,0-1 15,22 22-15,-22-21 0,0 21 0,0-1 16,0 1-16,22 21 16,-22 0-16,0 0 0,-21 21 15,21 1-15,0-22 0,-21 21 16,0 21-16,0-21 0,0 0 16,21 1-16,-21-1 0,22 0 0,-22 0 15,0 0-15,0 0 0,21 1 16,0-22-1,0 0-15,0 0 16,0 0-16,1 0 16,-1 0-16,21-22 0,-21 22 0,22-21 15,-22 0-15,21 0 16</inkml:trace>
  <inkml:trace contextRef="#ctx0" brushRef="#br0" timeOffset="3052.05">9186 1376 0,'0'0'0,"0"-21"0,-21 21 16,0 0 0,-21 0-16,20 0 0,-20 21 0,21 0 15,-21 0-15,-1 22 0,22-22 16,-21 21-16,-1-21 0,22 22 0,0-22 16,0 21-16,0 0 0,0-20 15,21-1-15,0 0 0,0 21 0,0-21 16,0 1-16,0-1 0,21-21 15,0 0 1,0 0-16,0 0 0,0 0 0,1 0 16,-1 0-16,0-21 0,-21-1 15,0 1-15,21 0 0,-21 0 0,21 0 16,-21-22-16,0 1 0,0 21 16,0-21-16,21 20 0,-21-20 0,0 21 15,22 0-15,-22-22 0,0 22 16,21 0-16,21 0 0,-21 0 15,0 0-15,1 21 16,-1 0-16,0-22 0,21 22 0,-21 0 16,1 0-16,-1 0 0,0 0 0,0 22 15,0-1-15,0 0 0,1 0 16,-22 0-16,21 22 0,-21-22 0,0 42 16,0-20-16,0-1 15,0 0-15,-21-21 0,-1 22 0,1-22 16,21 21-16,0-21 0,-21 1 15,21-1-15,-21 0 0,21-42 32,0 0-17,0-1-15,0-20 0,0 0 16,21-1-16,0 1 0,0 0 0,1-1 16,-1 1-16,0 0 0,0-1 0,21 22 15,-20-21-15,-1 21 16,21 0-16,-21-1 0,22 22 0,-22 0 15,21 0-15,-21 0 0,22 0 16,-22 22-16,0-1 0,21 0 0,-21 21 16,1 1-16,-1-22 0,0 21 15,-21 0-15,0 1 0,0-1 0,0 0 16,0-20-16,0 20 0,-21-21 0,0 21 16,21-20-16,-22-1 0,1-21 15,21 21-15,-21 0 0,0-21 16,21-21-1,0 0 1,0 0-16</inkml:trace>
  <inkml:trace contextRef="#ctx0" brushRef="#br0" timeOffset="3384.77">10245 1630 0,'0'0'0,"0"21"0,21-21 31,0 0-31,0-21 16,0 21-16,-21-21 0,21 0 16,-21-1-16,22 1 0,-22 0 15,0 0-15,0 0 0,0 0 16,-22 21-1,1 0-15,0 21 0,-21 0 16,21-21-16,-1 21 0,1 0 16,0 0-16,0 1 0,0-1 0,21 0 15,0 0-15,0 0 16,0 0-16,0 1 0,21-22 0,0 0 16,0 0-16,0 0 0,1 0 15,20 0-15</inkml:trace>
  <inkml:trace contextRef="#ctx0" brushRef="#br0" timeOffset="4591.67">10922 1291 0,'0'0'16,"0"-21"-16,0 0 0,0 0 0,-21 21 31,0 0-31,-1 0 16,-20 21-16,21 0 0,0 0 0,0 0 15,-1 22-15,-20-22 0,21 21 0,0 1 16,0-1-16,-1-21 16,1 21-16,21 1 0,0-1 0,0-21 15,0 22-15,0-22 0,0 0 16,21 0-16,1 0 0,-1 0 0,21 1 16,-21-22-16,22 0 0,-1 0 0,0 0 15,1 0-15,-1-22 0,21 1 16,-20 0-16,20-21 0,-20 21 0,20-22 15,1 1-15,-22 0 0,21 20 16,-20-20-16,-1 0 0,-21-1 16,22 22-16,-22 0 0,0-21 0,0 21 15,-21-1-15,0 1 16,0 42 0,-21 1-16,0-1 0,0 0 15,-1 0-15,1 0 0,0 22 0,21-1 16,-21-21-16,21 21 0,-21 1 15,21-22-15,0 21 0,0-21 0,0 22 16,0-22-16,0 0 0,0 0 16,0 0-16,21 1 0,0-22 15,0 0-15,0 0 0,1 0 16,-1 0-16,0 0 0,0-22 16,21 1-16,-20 0 0,-1 0 0,0-21 15,0-1-15,-21 22 0,0-21 16,21-1-16,-21 1 0,0 21 0,0 0 15,0-22-15,0 22 0,-21 0 16,21 0-16,-21 21 16,21-21-16,0 0 15,0-1 1,21 22 0,0 0-16,0 0 0,1 0 0,-1 0 15,0 0-15,0 22 0,21-22 16,-20 21-16,-1 0 0,0 0 15,0 0-15,0 22 0,0-22 0,-21 0 0,0 21 16,22-21-16,-22 1 16,0 20-16,0-21 0,0 0 0,0 0 15,0 1-15,0-1 0,0 0 16,0 0-16,0 0 16,0-42-1,0 0-15,0 0 16,0 0-16,0-1 0,0-20 15,0 0-15,0 21 0,0-22 0,21 1 16,0 0-16,0 20 0,0-20 16,0 21-16,1 0 0,-1 0 15,21-1-15,0 1 0,1 0 0,-1 0 16,0 21-16,1 0 0,-1 0 16,0 0-16,1 0 0,-22 0 0,21 21 15,-21 21-15,-21-20 0,0 20 16,0-21-16,0 21 0,0 1 0,0-1 15,-21 0-15,0-20 0,0 20 16,0 0-16,0-21 0,-1 1 0,22-1 16,-21 0-16,21 0 0,-21 0 15,0-21-15,21-21 32,0 0-32,0-21 0,21 20 15,21-20-15,-20 0 16,20-1-16,-21 1 0,21 0 0,1-1 15,-1 1-15,0 0 0,1-1 16,20 1-16,-20 21 0,62 0 16,-62 21-16,-1 0 0,-21 21 15,22 0-15,-1 0 0,-21 0 16,-21 1-16,0 20 0,21 0 0,-21-21 0,0 22 16,0-1-16,-21 0 0,0 1 15,0-1-15,0 0 0,-1 1 16,1-1-16,-21-21 0,21 22 0,0-22 15,-1 0-15,1 0 0,0-21 16,0 21-16,0-21 16,0 0-16,21-21 15,0 0-15,0 0 0,21 0 0</inkml:trace>
  <inkml:trace contextRef="#ctx0" brushRef="#br0" timeOffset="6051.92">13801 1376 0,'0'0'0,"0"-64"15,0 43 1,0 0-16,0 0 0,0 0 15,0 0-15,0-1 0,0 1 16,-22 0-16,1-21 0,-21 21 16,21-1-16,-22 1 0,22 0 0,-21-21 15,0 21-15,-22-1 0,22 1 16,-22 0-16,1-21 0,-1 21 0,-20-1 16,20 1-16,-21 0 0,22 0 15,-85-21-15,84 20 16,-20 1-16,20 0 0,-21 0 0,1 0 15,-1 0-15,0 21 0,1-22 16,-22 1-16,21 0 0,1 0 16,-1 0-16,0 21 0,-21-21 0,1-1 15,-1 1-15,0 21 0,0-21 0,0 0 16,0 21-16,1-21 0,20 0 16,-21 21-16,0-22 0,-105 22 15,105-21-15,0 21 0,0 0 16,0 0-16,22 0 0,-22 0 0,21 0 15,-21 0-15,22 0 0,-22 0 16,0 0-16,0 0 0,0 21 16,0-21-16,22 22 0,-22-1 0,21-21 15,-21 21-15,1 0 0,20 0 16,-21-21-16,0 21 0,0 1 0,1-1 16,-1 0-16,0 0 0,0 0 15,21 0-15,-20 1 0,20-22 0,-21 21 16,21 0-16,-20 0 0,-1 0 15,21-21-15,-21 21 0,22 1 0,-1-1 16,0 0-16,1 0 0,-1 0 16,0 0-16,22 1 0,-22 20 15,0-21-15,1 0 0,-1 22 16,22-22-16,-22 0 0,21 21 0,-63 22 16,64-43-16,21 21 0,-22-21 15,22 22-15,-1-1 0,1-21 16,-21 22-16,20-1 0,1 0 0,0 1 15,-1-1-15,1 21 0,-22-20 16,22 20-16,0 1 0,-1-22 0,-20 22 16,21-1-16,-1-21 0,1 22 15,0-22-15,-1 22 0,22-22 0,-21 22 16,21-1-16,-1-21 0,-20 22 0,21-1 16,21-20-16,-21 20 15,21 1-15,0-22 0,-21 22 0,21-22 16,0 21-16,0-20 0,0-1 15,0 22-15,21-22 0,0 0 0,0 22 16,0-22-16,22 0 0,-22 22 0,21-22 16,0 22-16,1-22 0,20 0 15,-20 1-15,20-1 0,1 0 16,20 1-16,-20-22 0,-1 21 0,85 22 16,-63-22-16,0-21 0,-1 22 15,22-22-15,-21 21 0,21-21 0,0 22 16,-1-22-16,1 21 0,0-21 15,21 0-15,-21 1 0,21 20 0,0-21 16,0 0-16,0-21 0,0 21 16,0 1-16,0-22 0,0 21 0,21-21 15,-21 0-15,21 21 0,-21-21 0,21 0 16,-21 0-16,22 0 0,-1 0 16,-21 0-16,21 0 0,0 0 0,0 0 15,-21 0-15,21 0 0,1 0 0,-1-21 16,0 21-16,21-21 0,-21 21 15,1 0-15,-22-22 0,21 1 0,0 21 16,-21-21-16,21 0 0,-21 0 16,21 0-16,-21-1 0,0 1 0,0 0 15,0 0-15,0-21 0,0 20 16,-21 1-16,21 0 0,-21 0 0,21-21 16,-21 20-16,-22 1 0,107-42 15,-85 20-15,-22 22 0,1-21 16,0 21-16,-1-22 0,1 1 0,42-43 15,-42 22-15,-43 21 0,22-22 16,-22 22-16,21-22 0,-20 22 16,-1-22-16,-21 1 0,22 21 0,-22-22 15,0 1-15,0-1 0,0 1 16,-21-1-16,0 1 0,0-1 0,0 1 16,0-1-16,0 22 0,0-22 15,0 1-15,0-64 0,0 63 16,0 1-16,0-1 0,0 1 15,0-22-15,0 22 0,-21-1 0,0 1 16,0 20-16,0-20 0,-1 20 16,1-20-16,-21 21 0,0-22 0,-1 1 15,1 20-15,-22-20 0,-20-1 16,-1 22-16,0-22 0,-20 1 0,20 21 16,-21-1-16,21 1 0,1 0 15,-1-1-15,0 22 0,1 0 0,-1 0 16,0 0-16,1 21 0,-1 0 0,0 0 15,1 0-15,-1 0 16,0 0-16</inkml:trace>
  <inkml:trace contextRef="#ctx0" brushRef="#br0" timeOffset="7112.4">3344 4720 0,'-106'43'16,"212"-86"-16,-233 86 0,127-22 0,-21-21 15,42 0 16,0 0-31,1-21 16,20-1-16,21 1 0,22 0 16,0 0-16,-1 0 0,22 0 15,0-1-15,0 1 0,148-63 16,-85 41-16,-21 1 0,22 0 16,-22-1-16,0 1 0,21-22 0,-20 22 15,-1-21-15,0 20 0,-21 1 16,-21 21-16,0-22 0,-22 22 0,22-21 15,-64 21-15,1 0 16,-22 21-16,-21-22 0,0 1 16,-21 0-1,-22 21-15,22 0 16,-21 0-16,0 0 0,-1 0 0,-20 0 16,20 0-16,-20 0 15,21 21-15,-22-21 0,22 21 0,-1-21 16,1 0-16,21 0 0,0 22 15,0-22-15,42 0 16,0 0-16,21 0 0,1-22 16,20 22-16,1-21 0,-1 0 15,22 21-15,-43-21 0,64 0 16,-64 21-16,1-21 0,-22 21 16,21 0-16,-42 21 15,0 0-15,0 0 16,0 0-16,-42 22 0,21-1 0,-1 0 15,-20 1-15,21 20 0,-21-21 16,20 1-16,-20-1 0,21 0 16,0 1-16,-22-22 0,22 21 0,0-21 15,0 1-15,0-1 0,0 0 16,-22 0-16,22 0 0,-21-21 0,21 21 16</inkml:trace>
  <inkml:trace contextRef="#ctx0" brushRef="#br0" timeOffset="8124.01">783 4593 0,'-42'-84'31,"42"62"-31,-21 22 16,-1 0-16,1 0 16,0 0-16,0 22 15,0-1-15,21 0 0,-21 0 16,21 21-16,0 1 0,-22-1 0,22 22 15,0-22-15,0 21 16,-21 1-16,21-22 0,0 22 0,0-22 16,0 0-16,0 1 0,0-1 15,21-21-15,1 22 0,-1-43 0,0 21 16,0-21-16,0 0 0,0 0 16,22 0-16,-22-21 0,21-1 15,1 1-15,-22 0 0,21-21 0,-21-1 16,0 1-16,1-21 0,-1-1 15,-21 22-15,21-22 0,-21 22 16,0 0-16,0 20 0,0-20 0,0 21 16,-21 0-16,0 0 0,-1 21 15,1-22 1,0 22-16,42 0 31,0 0-31,1 0 0,-1 0 16,0 0-16,0 0 0,21 0 0,-20 22 15,-1-1-15,0-21 0,21 21 16,-42 0-16,21 0 0,1 0 16,-22 22-16,21-22 0,-21 0 0,0 21 15,21-20-15,-21-1 0,21 0 16,-21 0-16,21 0 0,-21 0 0,21-21 16,1 0-1,-1 0-15,0 0 0,0-21 16,0 0-16,22 0 0,-22-21 15,0-1-15,21 1 0,-21 0 16,1-1-16,20 1 0,-21 0 0,-21 20 16,21-20-16,-21 0 0,0 21 15,0-1-15,0 1 0,0 0 0,-21 21 32,0 21-32,0 0 15,0 1-15,21-1 16,0 0-16,-22 0 0,22 21 0,0-20 0,0-1 15,0 21-15,0 0 16,0-20-16,0 20 16,22-42-16,-1 21 0,0 0 0,0-21 15,0 0-15,0 0 0,1 0 16,20 0-16,-21-21 0,21 21 0,1-21 16,-1 0-16,0 0 0</inkml:trace>
  <inkml:trace contextRef="#ctx0" brushRef="#br0" timeOffset="9440.42">2244 4487 0,'0'0'0,"0"-21"0,0-21 16,0 21-16,0-22 0,0 22 16,0 0-16,0-42 15,-22 63-15,1-22 0,21 1 16,-21 21-16,-21 0 16,21 21-16,21 1 0,-22-1 15,1 0-15,0 0 0,0 21 0,0 1 16,21-22-16,0 21 0,-21 1 15,21-22-15,0 0 0,0 21 16,0-21-16,0 1 0,0-1 0,0 0 16,21-21-16,0 0 15,0 0-15,0 0 16,0-21-16,1 0 0,-1-1 16,0 1-16,0-21 0,0 21 15,-21-22-15,21 22 0,-21-21 16,0 0-16,0 20 0,0 1 0,0-21 15,0 21-15,0 42 32,0 0-32,0 0 0,0 0 15,0 1-15,0 62 16,0-41-16,22-22 0,-1 0 16,0 0-16,0-21 0,0 21 15,0 0-15,1-21 0,-1 0 0,0 0 16,21 0-16,-21 0 0,1 0 0,20-21 15,0 21-15,-21-21 16,22 0-16,-22-21 0,21 20 0,-21-20 16,1 0-16,-22-22 0,0 1 15,0-1-15,0 1 0,0-1 0,0 1 16,0-1-16,-22 1 0,1 20 16,0 1-16,0 21 0,0 0 0,0 0 15,-1-1-15,1 22 0,0 0 16,21 22-16,-21-22 0,21 21 0,0 21 15,0 0-15,0 1 0,0-1 16,0 0-16,0 22 0,21-1 16,0-20-16,0-1 0,1 22 0,-1-22 15,0 0-15,0-21 0,0 22 16,0-22-16,22 0 0,-22 0 16,0 0-16,0-21 0,22 0 15,-22 0-15,0 0 0,0-21 16,0 0-16,0 0 0,1 0 15,-1 0-15,-21-22 0,21 22 16,-21 0-16,21-21 0,0 20 0,-21 1 16,0 0-16,21 0 0,1 21 15,-1 0-15,0 0 16,-21 21-16,21-21 16,-21 21-16,0 0 0,21 1 0,0-1 15,1 0 1,-22 0-16,21-21 0,0 0 0,0 0 15,21 0-15,-20 0 0,-1 0 16,21 0-16,43-21 0,-64 0 16,21 0-16,1-1 0,-22 1 15,0-21-15,0 21 0,0-22 0,0 1 16,-21 21-16,0 0 0,0 0 16,0-1-16,0 1 0,-42 21 46,21 0-46,21 21 0,0 1 16,21-22 31,-21-22-47,21 22 0,0-21 0,-21 0 16,0 0-16,0 0 0,0 0 15,0-1-15,0 1 0,0 0 16,-21 21-16,0 0 15,0 0-15,0 0 0,0 0 0,-1 21 16,1 0-16,0-21 0,0 22 16,0-1-16,21 0 0,0 0 15,0 0-15,0 22 0,0-22 16,0 0-16,0 0 0,21-21 16,0 0-16,0 0 15,0 0-15,1 0 0,-1 0 0,0 0 16,0 0-16,0 21 15,0-21-15,-21 21 0,22 22 0,-1-22 16,0 21-16,-21 1 0,21-1 16,0 0-16,22 1 0,-22 20 0,0-21 15,21 1-15,-21-1 0,1 0 16,-1-20-16,0 20 0,0 0 16,-21-21-16,21 1 0,-21-1 0,0 0 15,0 0-15,0-42 31,-21 0-31,21 0 0,-21-1 16,0-20-16,21 0 0,0-1 16,-21 1-16</inkml:trace>
  <inkml:trace contextRef="#ctx0" brushRef="#br0" timeOffset="9646.33">3471 3302 0,'0'0'0,"-42"0"0,21-21 0,0 0 16,-1 21-16,1 0 0,42 0 47,1 0-31,-1 0-16,0 0 15,-21 21-15,0 0 16</inkml:trace>
  <inkml:trace contextRef="#ctx0" brushRef="#br0" timeOffset="9836.36">2498 4001 0,'0'0'0,"0"21"0,21-21 15,0 0-15,21 0 16,1-21-16,20-1 0,-21 22 15,22-21-15,-22 0 0,22 0 0,-22 0 16,22 0-16,-22 21 0,0-22 16,1 1-16,-1 21 0,-21 0 0,21 0 15</inkml:trace>
  <inkml:trace contextRef="#ctx0" brushRef="#br0" timeOffset="10511.45">1820 5800 0,'0'0'0,"-21"0"0,-21 0 16,21 0 0,21-21-16,0-1 0,0 1 15,0 0-15,-22 0 0,22-21 16,0 20-16,0-20 0,0 0 0,-21 21 15,0-1-15,0 1 0,0 0 16,0 0-16,-1 21 0,1 0 16,0 0-16,0 0 0,-21 21 15,-1-21-15,22 21 0,-21 22 0,21-22 16,-22 21-16,22 0 0,-21-20 16,21 20-16,-1 0 0,22 1 15,0-1-15,0-21 0,0 21 0,0-20 16,0-1-16,0 0 0,0 0 15,22-21-15,-1 0 16,0 0-16,0 0 0,0-21 16,22 0-16,-22 0 0,0-22 15,21 22-15,-21-21 0,1-1 0,-1 1 16,-21 0-16,0-1 0,21 22 16,-21 0-16,0 0 0,0 0 15,0 42 1,21 0-1,-21 0-15,0 0 0,21 1 16,-21 20-16,0-21 0,0 0 0,21 0 16,-21 1-16,22-1 15,-22 0-15,21-21 0,0 21 0,0-21 16,0 0-16,0 0 0,1 0 16,-1-21-16,21 0 15,-21-22-15,0 22 0</inkml:trace>
  <inkml:trace contextRef="#ctx0" brushRef="#br0" timeOffset="10752.31">1968 5398 0,'0'0'0,"0"-22"0,0 1 16,0 0-16,0 0 15,-21 21 1,0 0-16,21 21 16,-21 0-16,0-21 0,21 21 0,0 22 15,-21-22-15,-1 0 0,22 0 16,0 22-16,0-22 0,0 21 15,0-21-15,0 0 0,0 1 0,0-1 16,0 0-16,0 0 16,22 0-16,-1 0 0,0-21 0,0 0 15,0 0-15,0 0 0,22 0 16,-22 0-16,21 0 0,-21-21 0,22 0 16,-22 0-16,0 0 0,21 0 15</inkml:trace>
  <inkml:trace contextRef="#ctx0" brushRef="#br0" timeOffset="11967.64">2413 5398 0,'21'-22'0,"-42"44"0,63-65 16,-42 22-16,0 0 16,0 0-16,-21 42 31,0 0-15,21 0-16,0 0 0,-21 1 0,0-1 15,21 0-15,0 0 0,0 0 16,0 0-16,0 1 0,0-1 0,21 0 15,0 0-15,0 0 0,21-21 16,-20 21-16,20-21 0,-21 0 16,21 0-16,1 0 0,-22 0 0,21 0 15,-21 0-15,22-21 0,-22 0 16,0 0-16,21 0 0,-20 0 0,-1-1 16,-21 1-16,21-21 0,-21 21 0,21 0 15,-21-22-15,0 1 16,0 21-16,0 0 0,0 42 31,0 0-15,0 0-16,0 0 15,-21 0-15,21 1 0,0-1 0,0 0 16,0 0-16,0 0 0,0 0 16,21 1-16,0-22 15,0 21-15,1-21 0,-1 0 16,0 0-16,0 0 0,0-21 15,0-1-15,-21 1 0,22 21 16,-1-21-16,0-21 0,-21 21 16,0-1-16,0-20 0,0 21 0,0-21 15,0-1-15,0 22 0,0-21 16,-21 21-16,0-22 0,-1 22 0,1 21 16,0 0-16,0 0 15,0 21-15,0 0 0,-1 1 16,22 20-16,0 0 0,-21-21 15,21 22-15,0-22 0,0 21 0,0-21 16,0 1-16,0-1 0,21 0 16,1 0-16,-1 0 0,0-21 0,0 0 15,0 0-15,0 0 0,1 0 16,-1 0-16,0 0 0,0 0 0,0-21 16,-21 0-16,21 0 0,1 0 15,-1-1-15,0 1 0,0-21 16,-21 21-16,21-22 0,-21 22 0,21 0 15,-21 0-15,0 0 0,22 0 16,-1 21-16,-21 21 16,21 0-1,-21 0-15,21 0 0,-21 0 0,0 1 16,0-1-16,21 0 0,0 0 16,1-21-1,-1 0-15,0 0 16,0 0-1,0 0-15,-21-21 0,21 0 0,1 0 16,-22-1-16,0 1 0,21 0 16,0 0-16,-21-21 0,21 20 0,-21 1 15,21 0-15,0 21 0,1 21 32,-22 0-32,21-21 0,0 22 0,-21-1 15,0 0-15,21 0 0,-21 0 16,21 0-16,0 1 0,1-22 0,-1 0 15,0 21-15,0-21 0,0 0 16,0 0-16,1 0 0,-1 0 0,0-21 16,21-1-16,-21 22 0,1-21 15,-1 0-15,-21-21 0,21 21 16,0-22-16,-21 1 0,0 0 0,0-22 16,0 22-16,0-22 0,0 1 15,0-1-15,0 22 0,0-22 0,0 1 16,-21 21-16,21-1 0,-21 22 15,21-21-15,0 63 32,0 0-32,0 21 0,0 1 0,0-22 15,0 21-15,0 22 0,0-22 16,0 0-16,0 22 0,0-22 16,0 1-16,0-1 0,0 0 0,0 1 15,21-22-15,-21 0 0,0 21 16,21-21-16,-21 1 0,0-1 15,21-21 1,-21-21 0,21-1-16,-21 1 15,0 0-15,0 0 0,0 0 0</inkml:trace>
  <inkml:trace contextRef="#ctx0" brushRef="#br0" timeOffset="12247.66">3958 4890 0,'21'0'31,"0"0"-31,1-22 0,-1 22 16,42-42-16,-20 42 0,-22-21 16,21 0-16,0 0 0,1-1 0,-22 1 15,21 0-15,1 0 0,-22 21 16,21-21-16,0 0 0,-20-1 15,-1 22 1,-21-21-16,-21 21 63</inkml:trace>
  <inkml:trace contextRef="#ctx0" brushRef="#br0" timeOffset="22263.71">8551 4106 0,'0'0'0,"0"-21"15,0 0-15,0 0 16,0 0-16,0 0 0,0-1 16,0 1-1,0 42 16,0 22-31,0-22 16,0 21-16,0 1 0,0-1 0,0 21 16,0-20-16,0 20 0,-21 1 15,21-1-15,0 1 0,-21 20 0,21 1 16,0 0-16,0-1 0,-21 22 16,0-21-16,-1 0 0,1-1 0,0 1 15,21 0-15,-21-1 0,0 1 0,21 0 16,0-22-16,0 22 0,0-22 15,0-20-15,0 20 0,0-21 0,0 1 16,0-1-16,0 0 0,0-20 16,0-1-16,0 0 0,0 0 0,21-21 15,-21 21-15,0-42 32,0 0-32,0 0 15,0 0-15,-21-1 0,21 1 0</inkml:trace>
  <inkml:trace contextRef="#ctx0" brushRef="#br0" timeOffset="22551.93">8128 5821 0,'0'0'0,"-21"-21"0,0 0 0,21-1 15,-22 1-15,1 21 0,21-21 0,-21 21 16,21 21 15,0 0-31,21 1 0,0-1 16,1 0-16,-1 21 0,0 1 0,-21-22 15,21 21-15,0-21 0,0 22 16,1-22-16,-1 21 0,-21-21 0,0 0 16,21 22-16,0-22 0,-21 0 0,0 0 15,21 0-15,0 1 16,1-22 0,-22-22-1,21 22-15,-21-21 0,0 0 16,21 0-16,0 0 0,0-22 15,0 22-15,1-21 0,-1 21 0,0-22 16</inkml:trace>
  <inkml:trace contextRef="#ctx0" brushRef="#br0" timeOffset="22735.17">8805 5715 0,'0'0'0,"0"-21"0,21 42 31,-42 0-31,0 0 0,0 1 0,0-1 16,-43 42-16,43-20 0,0-1 15,0 0-15,0-21 0,-1 22 0,1-1 16,-21-21-16,21 22 0,21-22 16,-21 21-16,-1-21 0,1 0 15,0 22-15,0-22 0,21 0 0,-21 0 16,0 0-16,-1 1 16</inkml:trace>
  <inkml:trace contextRef="#ctx0" brushRef="#br0" timeOffset="23603.02">6286 7006 0,'0'0'0,"0"-21"0,-21 0 0,0 0 32,21 0-32,-21 21 15,0 0 1,21 21-1,0 0-15,-21 0 0,21 21 0,0 1 16,0-1-16,-22 0 0,22 22 0,0 21 16,0-22-16,0 1 15,0-1-15,0 1 0,0 20 0,0-20 16,0-1-16,-21 1 0,21-1 0,0-20 16,-21 20-16,21 1 0,-21-22 15,0 0-15,21 1 0,0-22 0,0 21 16,-21-21-16,21 0 0,-22-21 15,22-21 1,0 0-16,0 0 0,0-21 16,0 20-16,0-20 0,0 0 0,0-1 15,0 1-15,0 0 0,0-1 16,0 1-16,22 0 0,-1-1 0,-21 22 16,21-21-16,0 0 0,0 20 0,0-20 15,1 21-15,-1 0 16,0 0-16,42-22 0,-41 43 15,-1 0-15,21 0 0,-21 0 0,22 0 16,-22 21-16,21 1 0,-21-1 16,22 0-16,-1 42 0,-21-41 15,0 20-15,-21-21 0,0 21 0,0-20 16,0 20-16,-42 0 16,21-21-16,0 22 0,-22-22 0,1 21 15,0-21-15,-1 1 0,1-1 0,21 0 16,-22-21-16,1 0 0,0 0 15,-1 0-15,22 0 0,0 0 0,-42 0 16,41 0-16,1 0 16,21-21-1,0 0-15,0-1 0,21 1 16,1 0-16</inkml:trace>
  <inkml:trace contextRef="#ctx0" brushRef="#br0" timeOffset="24915.65">6752 7620 0,'0'0'0,"0"-21"31,0 42-15,0 0-16,-21 0 0,21 1 15,0-1-15,0 0 0,-21 0 0,21 0 16,-21 22-16,21-22 0,0 0 0,0 0 15,0 21-15,0-20 0,0-1 16,0 0-16,0 0 0,0 0 16,21-21-16,0 0 15,21 0-15,-21-21 0,1 0 16,20 21-16,-21-21 0,21 0 0,-20-1 16,-1 1-16,21 0 0,-21-21 15,0 21-15,22-1 0,-22 1 0,0 0 16,0-21-16,0 21 0,1-1 15,-22 1-15,21-21 0,0 42 16,-21-21-16,21 21 0,-21 21 31,0 0-31,0 0 16,0 0-16,0 1 16,0 20-16,0-21 0,0 0 0,0 0 15,0 1-15,0-1 0,0 0 16,0 0-16,0 0 0,0 0 15,0 1-15,21-1 16,0-21-16,1 0 0,-1 0 16,0 0-16,0 0 0,0 0 15,22-21-15,-22-1 0,21 22 0,-21-21 16,43-21-16,-43 21 0,21-22 16,1 1-16,-22 0 15,0 21-15,0-1 0,0 1 0,0 0 16,1 0-16,-22 0 15,0 42 1,0 0 0,0 0-16,0 0 0,0 1 15,0-1-15,0 0 0,0 0 0,-22 21 16,22-20-16,0-1 0,0 0 16,0 0-16,0 0 0,0 0 15,22 1-15,-1-1 0,0-21 16,21 0-16,-21 0 0,22 0 15,-22-21-15,21-1 0,1 22 0,20-42 16,-21 0-16,1 21 16,-22-1-16,21-20 0,-21 21 0,22-43 15,-22 43-15,0 0 0,0 0 16,-21 0-16,21 0 0,-21-1 16,0 1-1,22 21 16,-22 21-15,0 1-16,0-1 0,0 21 16,0-21-16,0 0 0,0 22 15,0-1-15,0-21 0,-22 22 0,22 20 16,-21-21-16,21 22 0,0-22 16,0 22-16,-21-1 0,0 1 0,21 20 15,-21-20-15,21-1 0,0 22 0,0-21 16,0 20-16,0 1 0,0-22 15,0 22-15,0 0 0,0-22 0,0 22 16,0 0-16,0-22 0,0 22 16,0-22-16,0 1 0,0 20 0,-21-20 15,21-1-15,0 1 0,-22-1 0,22-20 16,0-1-16,0 22 0,-21-43 0,21 21 16,-21 0-16,0-20 0,21-1 15,-21 0-15,0-21 0,-1 0 16,1 0-16,-21 0 0,21 0 0,0 0 15,-64-64-15,43 22 0,-1 0 16,1-22-16,0 22 0,-1-43 16,1 1-16,0-1 0,-1 0 15,22 1-15,-21-22 0,21 0 0,21-21 16,0 21-16,0 0 0,0 0 0,21-21 16,21 43-16,0-22 0,1 0 15,-1 21-15,22 1 0,-1-1 0,1 22 16,-22 20-16,21-20 0,1 20 0,-22 1 15,22 21-15,-22 0 0,0 0 16,-20-1-16,20 1 0,-21 21 0,43-21 16,-43 21-16,0 0 0,0 0 15,0 0 1,-42 0 31,0 0-47,0 0 15</inkml:trace>
  <inkml:trace contextRef="#ctx0" brushRef="#br0" timeOffset="25087.44">8869 7853 0,'0'0'15,"21"0"-15,0 21 16,0-21-1,-21 21 1,-21 0 15</inkml:trace>
  <inkml:trace contextRef="#ctx0" brushRef="#br0" timeOffset="46774.02">9229 7430 0,'21'0'0,"-21"-22"31,0 1-16,0 0-15,0 0 0,0 0 16,0 0 0,0-1-16,0 1 0,0 0 0,-21-21 15,21 21-15,-22-22 0,22 22 16,-21 0-16,21 0 0,-21 0 16,0-1-16,21-20 0,-21 21 0,0 0 15,-1-22-15,1 22 0,0 0 0,-21 0 16,21-21-16,-1 20 0,-20 1 15,-21-42-15,20 42 0,-20-1 16,20 1-16,1 0 0,-21 0 16,-1 0-16,22 0 0,-43 21 0,22-22 15,-1 22-15,-21 0 0,22 0 16,-22 0-16,22 0 0,-1 22 16,-20-1-16,20 0 0,1 0 0,-1 0 15,22 0-15,-22 22 0,22-22 16,0 0-16,20 0 0,-20 0 0,21 1 15,0-22-15,0 21 0,-1-21 0,22 21 16,-21-21 0,0 0 15,21-21-31,-21 0 16,0-1-16,0-20 0,-1 21 15,1-21-15,0 20 0,-21-20 16,21 0-16,-22 21 0,-20-22 0,20 1 15,-62-22-15,41 43 16,1 0-16,-1 0 0,1 0 0,-1 21 16,1-21-16,-22 21 0,21 0 0,1 0 15,-22 0-15,22 0 0,-22 0 16,0 0-16,1 0 0,-1 0 0,0 21 16,22 0-16,-22 0 0,22 21 15,-1 1-15,1-22 0,-1 21 16,22 1-16,0-1 0,-22 0 0,22-21 15,21 22-15,-22-22 0,22 21 16,0-21-16,0 1 0,21-1 0,0 0 16,0 0-16,0 0 15,-21-21 48,-1 0-63,1 0 15,0 0-15,0 21 0,0-21 16,0 22-16,-1-1 0,-20 0 0,21 0 0,0 21 16,-22 1-16,22-1 15,0 0-15,-21 1 0,21 20 0,-1 1 16,-20-1-16,21 1 0,0-1 16,0 22-16,-1-22 0,1 1 15,21 21-15,0-22 0,0 22 0,0-1 0,0 1 16,0-21-16,0 20 0,21-20 15,1 20-15,-1-20 0,21-1 16,0 1-16,1-1 0,-1 1 0,22-22 0,-1 22 16,1-22-16,20 0 0,-20 1 15,20-1-15,-20-21 0,21 0 0,84 1 16,-84-22-16,20 0 16,-20-22-16,0 1 0,-1 0 15,-20 0-15,21 0 0,-22-22 0,-21 1 16,22 21-16,-22-21 0,1-1 0,-1 22 15,-21-21-15,21 21 0,-20-1 16,-1 1-16,0 0 0,0 0 0,-21 0 16,21 21-1,-21 21 1,21 0-16,-21 0 0,0 0 16,22 1-16,-1-1 0,0 21 0,-21-21 15,21 22-15,21-22 0,-20 21 16,-1-21-16,21 0 0,0 22 15,1-22-15,-1 0 0,0 0 0,1-21 16,20 21-16,-20-21 0,20 22 16,1-22-16,-1 0 0,1 0 0,63-43 15,-43 22-15,-20 0 0,-1 0 16,1 0-16,20-1 0,-20-20 16,-1 21-16,1-21 0,-1 20 0,1 1 15,-1 0-15,-20 0 0,20 0 0,-20 0 16,-1-1-16,-21 22 0,21 0 0,-20 0 15,-1 0-15,21 0 16,-21 0-16,0 22 0,1-22 0,-1 21 16,0 0-16,0 0 0,0 0 15,0 0-15,-21 1 0,22-1 16,-1 0-16,0 0 0,0 0 0,0 0 16,22-21-16,-22 22 0,0-22 0,0 0 15,21 0-15,-20 0 0,20 0 16,0 0-16,1 0 0,-1 0 15,0-22-15,1 1 0,-1 0 0,0 0 16,1-21-16,-1-1 0,0 1 0,1 0 16,-1-1-16,0 1 0,1 0 15,-1-1-15,0 22 0,1-21 0,-22 21 16,21-22-16,-21 22 0,0 0 0,-21 0 16,0 0-16,22-1 0,-22 1 0,0 42 46,0 1-30,21-22-16,0 21 16,0-21-16,0 0 0,0 0 15,22 0-15,-1 0 0,0-21 0,1-1 16,-1 22-16,0-42 0,1 21 0,-1 0 16,0-22-16,-20 1 0,20 0 15,0-22-15,-21 22 0,1-22 0,-1 22 16,-21-21-16,0-64 15,0 63-15,-21 1 0,-1-1 0,-20 22 16,0-22-16,-22 22 0,1 0 16,-22 20-16,0-20 0,1 21 0,-1 0 15,0 0-15,22 21 0,-85-22 16,84 22-16,1 0 0,20 0 16,1 0-16,21 0 0,-21 22 0,20-22 15,1 0-15,21 21 16,21-21 15,1 0-31,-1-21 0,-21-1 0,21 1 16,-21 0-1,0 0 1,-21 21-16,0 0 16,-1 0-16,1 0 0,-21 0 0,0 0 15,-1 0-15,-20 0 0,20 0 16,-20 0-16</inkml:trace>
  <inkml:trace contextRef="#ctx0" brushRef="#br0" timeOffset="48707.91">2709 2963 0,'0'22'16,"0"-44"-1,0 1 1,0 0-16,0 0 0,0 0 16,-21 0-16,0-1 0,0 1 15,0 0-15,-1 0 0,-20 0 0,0-22 16,-22 22-16,22 0 0,-22 21 16,1-21-16,-1 0 0,1 21 0,-1 0 15,1 0-15,-1 0 16,-20 21-16,20 0 0,-42 0 0,22 0 15,-43 22-15,21-1 0,0 0 16,21 1-16,-20 20 0,20-20 16,0 20-16,22-21 0,-1 22 0,1-1 15,20 1-15,1-1 0,0-20 16,21 20-16,-1-20 0,22-1 16,0-21-16,22 21 0,-1-20 15,0-1-15,0 0 0,21 0 16,-20-21-16,20 0 0,-21 0 0,0 0 15,0 0-15,1 0 0,-1 0 16,-21-21 0,-21 0-16,-22 21 15,22-21-15,-21 21 0,21 0 0,-43 0 16,22 0-16,-22 0 0,1 21 16,-1 0-16,1 0 0,-22 21 15,0-20-15,-20 20 0,20 0 0,85 22 16,0-1-16,0 1 0,0-1 15,0 22-15,0-22 0,0 22 0,0-21 16,0 20-16,0 1 0,0 0 16,0 20-16,0-20 0,0 0 15,0 21-15,0-22 0,0 1 0,0-22 16,0 22-16,0 42 0,0-85 16,0 22-16,0-22 0,0 1 15,0-1-15,0-21 0,0 0 16,0 0-16,0 1 0,63-22 15,1 0-15,-22 0 0,1 0 16,-22-22-16,21 22 0,-21 0 16,-21 22-1,0-1-15,0 0 0,0 21 0,0-21 16,-21 22-16,21-1 0,0 0 16,0 1-16,0-1 0,0 0 15,0 1-15,0-1 0,42 22 16,-20-22-16,20 0 0,0 22 15,22-22-15,-22 0 0,43 1 0,-22-22 16,22 21-16,0-21 0,-1 1 16,22-22-16,0 0 0,0 0 0,0-22 15,21 1-15,-22 0 0,1-21 16,21-1-16,-21 1 0,0-21 0,0 20 16,0-20-16,-1 20 0,-20 1 15,21-21-15,-21 20 0,-22 1 16,1 0-16,-1 20 0,1 1 0,-22 0 0,0 0 15,-21 0-15,22 21 16,-22 0-16,0 0 0,0 21 0,0 0 16,-21 0-16,22-21 0,-22 21 15,21 1-15,-21-1 0,21 0 0,0 0 16,0 0-16,0 0 0,1-21 0,-1 0 16,0 0-16,21 0 0,1 0 15,-1 0-15,0 0 0,22 0 0,-1-21 16,-20-21-16,20 21 0,1-22 0,-1 22 15,1-21-15,-1-22 0,1 22 16,-22 0-16,21-22 0,-20 22 0,20-22 16,-20 22-16,-1-21 15,0 20-15,22-41 0,-43 41 16,-21 1-16,0 0 0,0 20 0,0-20 16,0 21-16,0 0 15,0 0-15,-21-1 0,0 1 0,21 0 16,21 21 15,21 0-31,-21-21 16,22 21-16,-1-21 15,0 21-15,1-21 0,-1-1 0,0-20 0,22 21 16,-22-21-16,0-1 0,1 1 16,-1-22-16,-21 22 0,0-21 15,1-1-15,-1-21 0,-21 1 0,0 20 16,0-42-16,0 22 0,-21-1 15,-22 22-15,22-22 0,-21 21 0,-22 1 16,22 21-16,-22-1 0,-20 1 16,20 0-16,-20 20 0,20 1 0,1 0 15,-1 0-15,22 21 0,-1 0 16,22 0-16,-42 0 0,42 0 31,21-21-31,21 0 16,0-1-16,0 1 15,0 0-15,0 0 16,1-21-16,-1 20 0,-21-20 0,0 0 16,0-1-16,0 1 0,-21 0 15,-1-1-15,-20-20 0,0 21 0,21-1 16,-43 1-16,22 0 0,-22-1 16,1 1-16,-1 21 0,-20 0 0,20-1 15,-21 22-15,1 0 0,-1 0 16,22 0-16,-22 0 0,21 22 0,22-1 15,-21 0-15,20 0 0,1 21 16,21-20-16,0 20 0,-1 0 0,22 1 16,0-1-16,0 21 0,0 1 15</inkml:trace>
  <inkml:trace contextRef="#ctx0" brushRef="#br0" timeOffset="49123.89">7556 10075 0,'0'0'0,"-21"-21"0,0 0 0,0-21 16,0 21-16,0-22 0,-43-20 16,22 20-16,21 22 0</inkml:trace>
  <inkml:trace contextRef="#ctx0" brushRef="#br0" timeOffset="49382.95">7175 9631 0,'0'0'0,"-21"-42"0,-21-1 0,21 22 0,0-21 15,-1-1-15,22 22 0,0-21 0,0 21 16,0 0-16,0-1 16,0 44-1,0-1 1,0 21-16,0-21 0,22 43 16,-22-22-16,21 22 0,0-1 0,-21 1 15,21 20-15,-21-20 0,0-1 16,0 1-16,0 20 0,21-20 0,-21-1 15,0 1-15,0-1 0,0 1 0,0-1 16,0 1-16,0-22 0,0 1 16,0-1-16,-21 0 0,21 1 0,0-22 15,0 0-15,0 0 0,0-42 32,0-21-17,21 20-15,0-20 0</inkml:trace>
  <inkml:trace contextRef="#ctx0" brushRef="#br0" timeOffset="49647.36">7345 9589 0,'0'0'0,"0"-43"0,0-84 32,0 148-17,0 1-15,-21 20 0,21 21 16,0-20-16,0 20 0,-22 1 15,22 20-15,-21-20 0,21-1 16,0 1-16,0-1 0,-21 1 0,21-22 16,-21 22-16,21-22 0,0 22 15,0-22-15,0 0 0,0 1 0,0-22 16,0 21-16,0-21 0,0 0 0,0 1 16,0-1-16,-21-21 15,0 0-15,-1 0 16,22-21-16</inkml:trace>
  <inkml:trace contextRef="#ctx0" brushRef="#br0" timeOffset="49959.18">6752 10372 0,'0'0'0,"-21"0"0,0 0 16,0 0-16,-1 21 0,1 0 16,21 0-16,0 0 0,0 1 0,0-1 15,0 21-15,0 0 0,21-20 0,1 20 16,-22-21-16,21 21 0,0-20 15,0 20-15,0-21 0,0 0 0,1 0 16,-22 1-16,21-1 0,0 0 0,0-21 16,-21 21-16,21-21 15,0 0-15,1 0 0,-1-21 16,0 0-16,0 0 0,0-22 16,22 22-16,-22-21 0,0-1 15,21 1-15,-21 21 0,1-21 0,-1-1 16,21 1-16,-21 21 0,0 0 15,-21-1-15,22 1 0,-1 21 16,-21 21-16,0 1 0,0-1 16,0 0-16,-21 0 15,-1 0-15</inkml:trace>
  <inkml:trace contextRef="#ctx0" brushRef="#br0" timeOffset="52848.33">4149 11811 0,'0'-21'0,"21"0"15,-21 0-15,0-1 0,0 1 16,0 0-16,0 0 0,0 0 0,0 0 16,0-1-16,0 1 15,-21 21-15,-1-21 0,1 21 0,0 0 16,0 0-16,21 21 16,-21 0-16,0 1 0,-1-1 0,1 21 15,0-21-15,0 22 0,21 20 0,-21-21 16,0 22-16,-1-1 0,22-20 15,-21 20-15,21 1 0,0-22 0,0 0 16,0 1-16,0-1 16,0 0-16,0-20 0,43-1 0,-22 0 0,0 0 15,42-21-15,-20 0 16,-22 0-16,21 0 0,22-21 16,-22 0-16,0 0 0,22-1 0,-22-20 15,1 21-15,20-21 0,-42-1 16,22 1-16,-22 0 0,0-1 15,0 1-15,-21 21 0,0-22 0,0 22 16,0 0-16,-21 0 0,0 21 16,0 0-16,-1 0 0,1 0 15,0 0-15,0 0 0,21 21 16,0 0-16,0 0 0,0 1 16,0-1-16,21 0 0,0 0 15,0 0-15,1 0 0,20 1 16,-21-1-16,0 21 0,0-21 0,1 0 15,-22 1-15,21 20 0,-21-21 16,21 0-16,-21 0 0,0 1 0,0-1 16,21 0-16,0 0 0,0 0 15,-21 0-15,22-21 0,-1 22 0,0-22 16,21 21-16,-21-21 0,22 0 16,-22 0-16,21 0 0,-21 0 0,22 0 15,-22-21-15,21-1 0,-21 1 16,22 0-16,-22 0 0,21 0 0,1 0 15,-22-22-15,0 22 0,21-21 16,-21-1-16,1 1 0,-1 0 0,0-1 16,-21 1-16,0 0 0,0-1 15,0 22-15,0 0 0,0 0 0,-21 21 16,0 0-16,-1 0 0,-20 0 0,21 0 16,-21 21-16,-1 0 0,22 22 15,-21-22-15,21 21 0,-1 0 0,1 1 16,0-22-16,21 21 0,-21 1 0,21-1 15,0-21-15,0 21 0,21-20 16,0-1-16,0 0 0,1 0 0,-1 0 16,0 0-16,21-21 0,-21 22 15,22-22-15,-22 0 0,21 0 16,1 0-16,-22 0 0,21 0 0,-21 0 16,0-22-16,1 1 0,20 21 15,-21-21-15,0-21 0,-21 21 0,0-1 16,21-20-16,-21 0 0,0 21 0,0-22 15,0 22-15,0 0 0,0 0 16,0 0-16,-21 21 16,21 21-16,0 0 15,-21 0-15,21 0 0,-21 0 16,21 1-16,0 20 0,0-21 0,0 0 16,0 0-16,0 1 0,0-1 15,0 0-15,0 0 0,0 0 16,21-21-16,0 0 0,-21 21 15,43-21-15,-22 0 16,0 22-16,0-22 0,0 0 0,22 0 16,-22 0-16,21 0 0,-21 0 0,22 0 15,-1 0-15,-21 0 0,21 0 16,1-22-16,-22 22 0,21 0 0,1-21 16,-22 21-16,21-21 0,0 21 0,1-21 15,-22 21-15,21-21 0,-21 21 16,22-21-16,-22-1 0,0 1 15,0 21-15,0-21 0,1-21 0,-22 21 16,0-1-16,0 1 0,0 0 16,0 0-16,0 0 0,0 0 0,0-1 15,-22 1-15,1 21 0,21-21 0,-21 21 16,0-21-16,0 21 0,0 0 16,-1 0-16,-20 0 0,21 0 0,0 0 15,0 0-15,-1 0 0,1 21 16,0 0-16,-21 0 0,21 1 0,-1-1 15,1 21-15,0-21 0,0 0 16,21 22-16,0-22 0,-21 21 0,21-21 16,0 22-16,0-1 15,0-21-15,21 0 0,0 1 16,0-22-16,0 0 0,1 0 16,-1 0-16,0 0 0,21 0 0,-21 0 15,22 0-15,-22-22 0,0 1 0,21 0 16,-20 0-16,-1 0 0,0 0 15,0-22-15,0 22 0,0-21 0,-21 21 16,0-1-16,0 1 0,0 0 16,0 0-16,0 42 15,0 0 1,0 0-16,0 1 0,0-1 0,0 0 16,0 0-16,0 21 15,0-20-15,0-1 0,22 0 0,-1 0 16,-21 0-16,21-21 0,0 21 0,21 1 15,-20-22-15,20 0 0,0 0 16,-21 0-16,22 0 0,-1 0 0,0 0 16,1-22-16,-1 22 0,0-21 0,1-21 15,-22 21-15,21 0 0,-21-22 16,1 1-16,-1 0 0,0-22 0,0 22 16,0-22-16,-21 1 0,0-1 0,0 22 15,0-22-15,0 22 0,0 0 16,0-1-16,0 22 0,0 0 15,0 0-15,0 0 0,-21 21 16,0 0-16,0 0 0,0 21 16,-1 0-16,22 21 0,-21 1 0,0-1 15,21 0-15,0 22 0,-21-1 16,21 1-16,0-1 0,0 1 0,0-22 16,0 22-16,21-22 0,-21 0 0,21 1 15,0-22-15,22 21 0,-22-21 16,0 1-16,0-1 0,0-21 0,22 0 15,-22 0-15,0 0 0,21 0 0,-20 0 16,20-21-16,-21 21 0,21-22 16,-20 1-16,-1-21 0,21 21 15,-21 0-15,0-22 0,1 22 0,-1 0 16,0 0-16,0 0 0,0 21 16,0 0-1,1 21-15,-22 0 0,21 0 16,-21 0-16,0 0 0,0 1 15,21-1-15,0 0 0,-21 0 16,21 0-16,0-21 16,1 0-16,-1 0 0,0 0 0,0 0 15,0 0-15,0 0 0,1 0 0,20 0 16,-21-21-16,21 21 0,-20-21 0,20 0 16,-21 21-16,21 0 15,-20 0-15,-1-21 0,0 21 0,0 0 16,21 0-16,-20 0 0,-1 0 0,0 0 15,0 0-15,0 0 0,0 0 16,1 0-16,-1 0 0,0 0 0,0 0 16,0 0-16,0 0 0,1 0 0,20 0 15,-21-22-15,0 22 0,0-21 16,1 21-16,-1-21 0,0 0 16,0 21-16,-21-21 0,21 0 0,-21-1 0,0 1 15,0 0-15,0 0 0,0 0 16,-21-22-16,0 22 0,0 0 15,0 0-15,-1 0 0,1 21 0,0 0 16,0 0-16,-21 0 0,20 0 16,1 0-16,0 0 0,0 21 0,0 0 15,0 0-15,-1 22 0,1-22 0,0 21 16,21 0-16,0-20 0,-21 20 16,21 0-16,-21 1 0,21-1 0,0-21 15,0 21-15,0 1 0,0-1 0,0-21 16,0 22-16,0 20 0,0-21 15,0 1-15,0-1 0,0 22 0,0-22 16,0 21-16,0-20 0,21 20 16,-21-20-16,0 20 0,21-21 15,-21 1-15,0 20 0,0-20 0,0-1 16,0 21-16,0-20 0,0-1 0,0 0 16,0 1-16,0-1 0,-21-21 15,0 22-15,0-22 0,-1 0 0,1-21 16,0 21-16,0-21 0,0 0 15,0-21-15,-1 21 0,1-21 16,0-22-16,21 22 0,-21-21 0,21-22 16,-21 22-16,21-21 0,0 20 0,0-41 15,0 20-15,0-21 0,0 1 0,0-1 16</inkml:trace>
  <inkml:trace contextRef="#ctx0" brushRef="#br0" timeOffset="53064.34">8467 11472 0,'0'0'0,"-106"-84"31,106 105 0,0 0-15,0 0-1,0 0 1,-21 1-16,-1-1 16</inkml:trace>
  <inkml:trace contextRef="#ctx0" brushRef="#br0" timeOffset="53260.37">7197 11769 0,'0'0'0,"0"21"32,21-21-32,0 0 0,0 0 15,21 0-15,-20 0 0,-1 0 0,21 0 16,0-21-16,1 21 0,-1-21 0,0 21 16,22-22-16,-1 1 0,1 21 15,-1-21-15,22 21 0</inkml:trace>
  <inkml:trace contextRef="#ctx0" brushRef="#br0" timeOffset="53969.6">10350 12107 0,'0'0'0,"22"0"0,-1-21 16,-21 0-16,21 21 0,0-21 16,0 0-16,-21 0 0,0-1 0,21-41 15,-21 42-15,0 0 0,0-22 16,0 22-16,0 0 0,-21-43 16,0 43-16,0 0 0,0 0 15,0 0-15,-22 21 0,1 0 16,-22 0-16,22 0 0,-21 21 0,20 0 15,-20 0-15,-1 22 0,22-22 16,0 21-16,-1 0 0,1 1 0,0 20 16,20-20-16,1-1 0,0 21 0,21-20 15,0-1-15,0-21 0,0 22 16,0-22-16,0 0 0,21 0 16,0 0-16,1 0 0,20-21 0,0 0 15,1 0-15,-1 0 0,0-21 0,1 0 16,20 0-16,-21 0 0,22-22 15,-22 22-15,1-21 0,-1 0 0,0-1 16,1-20-16,-22 20 0,21 22 16,-21-21-16,0 21 0,1-22 0,-22 22 15,0 42 17,0 1-32,0-1 0,-22 0 0,22 0 0,-21 21 15,21-20-15,-21 20 0,21 0 16,-21-21-16,21 1 0,0 20 15,0-21-15,0 0 0,0 0 0,0 1 16,21-1-16,0-21 0,0 0 16,22 0-16,-22 0 15,0 0-15,0 0 0,22-21 0</inkml:trace>
  <inkml:trace contextRef="#ctx0" brushRef="#br0" timeOffset="54251.44">11345 11726 0,'21'-21'0,"-42"42"0,42-63 0,-21 21 16,0 0-16,-21 21 15,0 0-15,0 0 0,0 0 0,-22 0 16,22 0-16,-21 21 0,0 0 0,-1 0 16,1 0-16,0 22 0,-1-1 15,22 0-15,-21 1 0,21-1 0,-1 0 16,1 1-16,0-1 0,21 0 0,0-20 15,0 20-15,0-21 0,0 21 16,21 1-16,0-22 16,22 0-16,-22-21 0,21 0 0,1 21 15,-1-21-15,0 0 0,1 0 16,-1 0-16,21-21 0,-20 0 0,-1 0 16,22 0-16,-22-1 0,0 1 0</inkml:trace>
  <inkml:trace contextRef="#ctx0" brushRef="#br0" timeOffset="55449.27">12001 11790 0,'0'0'0,"0"-21"0,0 0 16,-21 21-1,0 0-15,0 0 16,0 21-16,0 0 0,-1 0 16,1 0-16,0 0 0,0 1 15,0 20-15,0-21 0,-1 21 0,1 1 16,0-1-16,21 0 15,-21 1-15,21-22 0,0 0 16,0 0-16,21 0 0,0-21 16,0 0-16,1 0 0,20 0 15,-21 0-15,21 0 0,1 0 0,-1-21 16,0 0-16,1 21 0,-1-21 0,0 0 16,1-22-16,-1 22 0,-21 0 15,22-21-15,-1-1 0,-21 22 16,-21 0-16,0 42 31,0 0-31,0 1 0,0-1 16,0 0-16,0 0 0,0 21 0,0-20 15,0-1-15,-21 0 0,21 0 16,0 0-16,0 0 0,0 1 0,0-1 16,21-21-16,0 21 0,0-21 0,1 0 15,-1 0-15,0 0 0,21 0 16,-21 0-16,22 0 0,-22-21 0,21 0 15,-21-1-15,22 1 0,-22 0 0,21-21 16,-21-1-16,1 1 0,-1 0 16,-21-1-16,0 1 0,0 0 15,0 21-15,0-22 0,-21 22 0,-1 0 16,-20 0-16,21 21 0,-21 0 16,-1 0-16,1 0 0,0 0 0,-1 21 15,1-21-15,-43 63 0,64-41 16,-21 20-16,21-21 0,21 21 15,0 1-15,0-22 0,0 42 16,0-20-16,0-22 0,21 0 16,0 0-16,21 0 0,-21 1 0,22-22 15,-22 0-15,21 21 0,22-21 16,-22 0-16,0-21 0,1-1 16,-1 22-16,22-21 0,41-85 15,-62 85-15,-1-21 16,-21 21-16,0-22 0,22 22 15,-22-21-15,-21 21 0,21 21 16,-21 21 0,0 0-16,0 0 0,0 0 15,0 1-15,0-1 0,0 0 0,0 0 16,0 0-16,0 0 0,0 1 16,0-1-16,21 0 15,0-21-15,1 0 16,-1 0-16,0 0 0,21 0 15,-21 0-15,22-21 0,-22 0 16,0-1-16,0 1 0,0-21 16,1 21-16,-1 0 0,0-1 15,-21 44 1,0-1-16,0 0 16,0 0-16,0 0 0,0 0 0,0 1 15,21-1-15,0 0 16,0 0-16,1-21 0,-1 21 15,0-21-15,0 0 0,0 0 16,0 0-16,22-21 0,-22 21 16,0-21-16,43-43 0,-43 22 15,21 0-15,-21-1 0,22 1 16,-22-21-16,0 20 0,0-20 0,21-1 16,-20 1-16,-1-1 0,-21-20 0,21 20 15,0 1-15,0-1 0,-21 1 16,0 20-16,0-20 15,0 42-15,0-1 0,-21 22 16,0 22-16,0-1 0,0 21 16,-1 0-16,1 1 0,0 20 0,0 1 15,0-1-15,0-20 0,-1 20 0,22 1 16,0-1-16,0-21 16,0 22-16,0-22 0,0 1 0,0 41 15,0-41-15,0-1 0,0-21 16,22 0-16,-22 0 0,21 1 15,-21-1-15,21-21 0,0 0 0,0 0 16,0 0-16,1-21 16,-22-1-16,21 1 0</inkml:trace>
  <inkml:trace contextRef="#ctx0" brushRef="#br0" timeOffset="55648.15">13822 11684 0,'-21'0'0,"42"0"0,-64 0 15,22 0-15,21-21 0,21 0 16,1 21 0,-1 0-16,0 0 0,0-21 15,21 21-15,1 0 0,-1-22 0,0 22 16,1-21-16,20 21 0,-20-21 16,20 0-16,1 21 0,-22-21 0,21 0 15,-20-1-15,-1 1 0,0 0 0,1 0 16</inkml:trace>
  <inkml:trace contextRef="#ctx0" brushRef="#br0" timeOffset="57227.69">15198 10393 0,'0'0'0,"0"-21"16,0-22-16,0 22 15,21 0-15,-21 0 0,0 0 0,0 0 16,0-1-16,-21 44 31,21-1-31,-22 0 0,1 21 16,0-21-16,0 22 0,21-1 16,-42-21-16,20 22 0,1-1 15,0-21-15,0 21 0,-21-20 16,20-1-16,1 0 0,21 0 0,-21-21 15,21 21-15,0-42 32,0 0-32,21 0 0,0 0 0,1-1 15,-1 1-15,21-21 0,-21 21 16,22-22-16,-1 1 0,0 21 0,1-21 16,-1 20-16,-21-20 0,21 21 15,1 0-15,-22 21 0,0-21 16,0-1-16,0 22 0,-42 0 31,0 22-31,-21-1 0,-1 0 16,1-21-16,-21 21 0,20 0 0,-20 0 15,20-21-15,1 22 0,0-22 16,-1 21-16,22-21 0,-21 21 0,21-21 16,0 0-16,-1 0 15,44 21 16,-1-21-15,0 0-16,0 0 16,0 21-16,0-21 0,1 0 0,-1 21 0,21-21 15,-21 22-15,0-22 0,22 0 16,-22 0-16,0 0 0,0 21 16,0-21-16,1 0 0,-1 0 0,-42-21 46,-1 21-30,22-22-16,-21 1 0,0 0 16,21 0-16,-21 0 0,21 0 15,0-1-15,0 1 0,-21 0 0,21 0 16,0 0-16,-21-22 0,-1 1 16,22 21-16,0 0 0,0 0 15,-21-1-15,21 1 0,0 0 16,-21 21-1,21-21-15,-21 21 16,21 21-16,-21-21 0,21 21 16,0 0-16,0 1 0,-21-1 15,21 21-15,-22-21 0,22 22 0,-21-1 16,21-21-16,0 21 0,0 1 16,0-1-16,0 0 0,0 1 0,0-1 15,0 0-15,0 22 16,0-43-16,0 0 0,0 0 0,0 1 15,0-1-15,0-42 47,0-1-47,21 1 16,-21 0-16,22-21 0,-22 21 16,21-22-16,0 1 0,-21 21 0,0-22 15,21 1-15,-21 21 0,0 0 16,21-22-16,-21 22 0,0 0 15,0 42 17,0 22-17,-21-22-15,21 0 0,-21 0 0,21 0 16,-21 22-16,21-22 0,0 0 16,0 0-16,0 0 15,0 0-15,-21-21 16,21-21 93,0 0-109,21 21 16,-21-21-16,0 0 15,21 0-15,0-1 0,-21 1 0,21 0 16,-21-42-16,0 41 16,21 1-16,-21 0 0,22-21 0,-22 21 15,0-1-15,0 1 0,0 0 0,0 0 16,0 0-16,0 0 16,-22 21-1,1 0 1,0 21-16,21 0 0,-21 0 15,0 0-15,0 0 0,21 1 0,-22 20 16,1-21-16,21 21 0,0 1 16,-21-1-16,21 0 0,0 1 0,-21-1 15,21 0-15,0-20 0,0 20 16,0-21-16,0 0 0,0 0 0,0 1 16,0-1-16,0 0 0,0 0 31,0-42 16,0 0-47,21 21 0,-21-21 15,21 21-15,-21-22 0,21 22 16,1-21-16,-1 0 0</inkml:trace>
  <inkml:trace contextRef="#ctx0" brushRef="#br0" timeOffset="58298.98">15388 10245 0,'0'0'0,"21"0"0,0-43 31,-42 43 0,0 0-31,0 0 16,-21 0-16,-1 22 0,1-22 15,0 21-15,-1-21 0,-20 21 0,20 0 16,-20 0-16,21 0 0,-1 1 16,-20-1-16,20 0 0,1-21 0,0 21 15,21 0-15,-22-21 0,22 21 0,0-21 16,0 0-16,0 0 16,21 22-16,21-22 62,0 0-62,0 0 16,0 0-16,0 0 0,22 0 0,-22 0 15,21 0-15,-21 0 0,22 0 16,20 0-16,-20 0 0,-1 0 0,0 0 16,1 21-16,-1-21 0,43 0 15,-43 21-15,-21-21 0,0 0 16,0 0-16,-42 0 62,0 0-62,0 0 0,0-21 16,0 0-16,-22 21 0,43-22 16,-21 1-16,0 0 0,0 0 0,0-21 15,-1 20-15,22 1 0,0 0 0,-21-21 16,21 21-16,-21-1 0,21 1 15,0-21-15,0 21 0,0 0 16,0-1-16,0 1 0,0 0 16,-21 0-16,0 21 15,0 0 1,21 21 0,0 0-16,-22 0 0,22 1 15,0-1-15,-21 0 16,21 21-16,0-21 0,0 1 0,0-1 15,0 21-15,0-21 0,0 22 0,0-1 16,0-21-16,0 21 0,0-20 16,0 20-16,0-21 0,0 0 0,0 0 15,0 1-15,0-1 0,0 0 16,0 0 0,21-21 77,1 0-77,-22-21-16,0 0 16,0 0-16,21-1 0,-21 1 15,-21 21 32,21 21-31,0 1-1,-22-1 1,1-21 0,0 0-1,21 21-15,-21-21 31</inkml:trace>
  <inkml:trace contextRef="#ctx0" brushRef="#br0" timeOffset="58507.91">14732 10986 0,'0'0'0,"-21"0"47,0 0-32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6T14:45:01.9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 445 0,'21'0'47</inkml:trace>
  <inkml:trace contextRef="#ctx0" brushRef="#br0" timeOffset="824.29">2180 212 0,'0'21'31,"0"0"-31,-21 0 0,0 22 16,0-1-16,-1 0 0,1 1 16,0-1-16,0 21 0,0 1 15,0-1-15,-1 22 0,22-21 0,-21 20 16,0-20-16,-21-1 0,21 1 15,-1-1-15,22 1 0,-21-22 0,0 0 16,21 1-16,-21-22 0,21 21 16,0-21-16,0 1 15,0-1-15,0-42 32,0-1-32,0 1 0,0 0 15,0-21-15,0-1 16,21 1-16,0 0 0,0-1 0</inkml:trace>
  <inkml:trace contextRef="#ctx0" brushRef="#br0" timeOffset="1165.88">2244 360 0,'0'-21'0,"0"42"0,0-63 0,0 20 15,0 1-15,0 0 0,0 0 16,0 42 15,0 21-15,0 1-16,21-1 0,-21 0 15,21 1-15,-21 20 0,0 1 0,0-1 16,0 1-16,0 20 0,0-20 16,0-1-16,0 1 0,21-1 0,-21 1 15,0-1-15,0-20 0,0-1 16,0 0-16,0 1 0,0-22 0,0 21 15,0-21-15,0 1 0,0-1 16,0 0-16,0 0 0,0-42 47,0 0-47,0 0 16,0-1-16,-21 1 0</inkml:trace>
  <inkml:trace contextRef="#ctx0" brushRef="#br0" timeOffset="1824.69">1884 1228 0,'0'0'0,"-21"0"0,-1 0 16,1 0-16,42 0 31,22 0-15,-22 0-16,0 0 0,21 0 15,1 0-15,-22 0 0,42-21 16,-20-1-16,-1 22 0,22-21 15,-22 0-15,21 0 0,-20 0 0,20 0 16,-20-1-16,20 1 0,-42 0 16,22 0-16,-1 0 0,-21 21 0,0-21 15,0 21-15,1 0 0,-22 21 47,0 0-47,0 0 0,-22 0 16,22 0-16,-21 22 0,21-22 15,-21 21-15,21-21 0,0 22 0,0-22 16,0 21-16,0-21 0,0 1 16,0-1-16,0 0 0,0 0 15,0 0-15,0 0 0,21 1 0,0-22 16,1 21-16,-1-21 0,0 0 16,0 0-16,0 0 0,0 0 0,1 0 15,20 0-15,-21-21 0,0 21 16,0-22-16,22-20 0,-22 21 0,0 0 15,0-22-15,-21 1 0,21 0 16,1-1-16,-1 1 0,-21 0 0,0 21 16,21-22-16,-21 22 0,0-21 15,0 21-15,21 21 0,-21-22 16,0 44 15,0-1-31,-21 0 0,21 0 0,-21 21 16,21 1-16,-21-22 15,21 21-15,0 1 0,0-22 0,0 21 16,0-21-16,0 0 0,0 22 0,0-22 16,0 0-16,0 0 0,0 0 0,0 1 15,0-1-15,21-21 16,0 0 0,0 0-16,0 0 15,0-21-15,1-1 0,-1 1 0,21 0 16,-21-21-16</inkml:trace>
  <inkml:trace contextRef="#ctx0" brushRef="#br0" timeOffset="2120.8">3789 572 0,'0'-43'0,"0"86"0,0-128 0,0 64 0,-21 0 16,21-1-16,0 1 0,-22 21 15,1 0-15,0 0 0,0 0 16,21 21-16,0 1 0,-21-1 15,21 21-15,-21 0 0,21 22 0,0-22 16,-22 22-16,22-1 16,-21 1-16,21-1 0,-21-20 0,21 20 15,0 1-15,-21-22 0,21 0 16,-21 1-16,21-1 0,0 0 0,0-21 16,0 1-16,0 20 0,0-21 15,0 0-15,21-21 31,0-21-31,0 0 16,0 0-16,1-22 16,20 1-16,-21 0 0,0-22 0</inkml:trace>
  <inkml:trace contextRef="#ctx0" brushRef="#br0" timeOffset="2643.97">4064 487 0,'0'-42'0,"0"84"0,0-106 0,0 22 16,0 21-16,0 0 0,0 0 15,0 42 1,0 0 0,0 21-16,0-21 0,0 22 0,0-1 15,-21 0-15,21 22 16,0-22-16,0 22 0,0-1 0,0 1 0,-21-1 16,21-20-16,-22 20 0,22-21 15,-21 22-15,21-22 0,0 1 16,0-22-16,0 21 0,-21-21 15,21 22-15,0-22 0,-21-21 0,21 21 16,0 0-16,0-42 31,0 0-31,0 0 16,0-1-16,0 1 0,0 0 0,0-21 16,0 21-16,0-22 0,0 1 15,21 0-15,0-1 0,0 1 16,-21 21-16,22-22 0,-1 1 15,0 21-15,21 0 0,-21-22 0,1 43 16,-1-21-16,21 21 0,-21 0 16,22 0-16,-22 0 0,0 0 0,0 21 15,0 22-15,0-22 0,1 21 16,-1-21-16,-21 22 0,0-1 0,0 0 16,0 1-16,0-22 0,0 21 15,0-21-15,-21 22 0,21-22 0,-22 0 16,22 0-16,0 0 0,0 1 15,-21-22-15,0 0 32,21-22-32,0 1 15,0 0-15,-21 0 16,21 0-16</inkml:trace>
  <inkml:trace contextRef="#ctx0" brushRef="#br0" timeOffset="2883.78">3344 868 0,'0'0'0,"-21"0"0,21-21 32,21 21-32,0-21 0,22 21 15,-1 0-15,0 0 0,1-22 16,20 22-16,1 0 0,-22 0 15,22-21-15,-22 21 0,0 0 0,1 0 16,-22 0-16,0 0 0,0 0 16,0 0-16</inkml:trace>
  <inkml:trace contextRef="#ctx0" brushRef="#br0" timeOffset="3596.57">4911 889 0,'0'0'16,"21"0"-16,-21-21 0,0 0 15,0 0-15,-21 21 16,-1 0 0,1 0-16,0 21 0,0-21 15,21 21-15,-21 21 0,0-21 16,-1 22-16,1-1 0,0 0 0,0 1 16,0-1-16,0 0 0,-1 1 15,22-1-15,0-21 0,-21 22 16,21-22-16,0 0 0,0 21 15,0-21-15,21 1 0,1-22 16,20 0-16,-21 0 0,21 0 16,1 0-16,-22 0 0,21 0 0,1-22 15,-1 1-15,0 0 0,1 0 0,-1-21 16,-21 20-16,0-20 0,0 0 16,1-1-16,-22 1 0,0 0 0,0-22 15,0 22-15,0 0 0,-22-1 16,1 22-16,0 0 0,0 0 15,0 0-15,0-1 0,-1 22 16,-20 0-16,21 0 0,0 0 0,-22 22 16,22-1-16,-21 0 0,21 0 15,0 0-15,-1 22 0,1-22 16,0 21-16,0-21 0,21 22 0,0-22 16,0 21-16,0-21 0,0 0 15,0 1-15,0-1 0,21-21 0,0 21 16,0-21-16,1 0 0,-1 0 15,21 0-15,-21 0 0,22 0 0,-22-21 16</inkml:trace>
  <inkml:trace contextRef="#ctx0" brushRef="#br0" timeOffset="4236.71">5207 1058 0,'0'-21'16,"0"0"-16,0 0 0,0 0 15,21 21-15,-21-21 0,21-1 16,-21 1-16,21 21 0,-21-21 0,22 0 16,-1 21-16,0-21 0,0 0 15,0 21-15,22 0 0,-22 0 16,0 0-16,21 0 0,-21 0 0,22 21 16,-22 0-16,0 0 0,21 0 15,-20 0-15,20 22 0,-21-22 16,-21 21-16,21-21 0,-21 22 0,0-22 15,0 21-15,0-21 0,0 22 16,-21-22-16,0 0 0,0 0 0,0 0 16,-1 1-16,1-1 0,0-21 15,0 0-15,21 21 0,-21-21 32,21-21-32,0 0 0,0-1 15,0 1-15,0 0 0,21 0 16,-21 0-16,21 0 0,0-1 15,0 1-15,-21 0 0,22 0 0,20-21 16,-21 20-16,0 1 0,22-21 16,-22 21-16,21 0 0,0-1 15,-20-20-15,20 42 0,-21-21 0,21-21 16,-20 42-16,-1-22 16,0 22-16,0 0 0,0 0 0,-21-21 15,21 21-15,1 21 31,-22 1-31,0-1 16,0 0-16,0 21 0,0-21 0,0 43 16,0-22-16,0-21 15,0 22-15,0-22 0,0 0 16,-22 0-16,22 0 0,0 1 16,0-1-16,0 0 0,0 0 15,0-42 16,22 0-15,-1 0-16,-21-1 16</inkml:trace>
  <inkml:trace contextRef="#ctx0" brushRef="#br0" timeOffset="4604.72">6223 508 0,'0'0'0,"-21"-21"0,0 21 15,-1 0-15,-83 21 32,83 0-32,22 0 0,0 1 15,0-1-15,0 0 0,0 0 16,0 0-16,22 0 0,-1-21 16,0 0-16,0 22 0,0-22 0,0 0 15,1 0-15,-1 0 0,0 0 16,0-22-16,-21 1 0,21 21 0,0-21 15,-21 0-15,0 0 16,0 0-16,0-22 0,0 22 0,0 0 16,0 0-16,0 0 0,-21 21 15,0 0-15,0 0 0,0 0 16,0 0-16,-1 21 16,1-21-16,0 21 0,0 0 0,0 0 15,21 0-15,-21 1 0,21-1 16,-22 0-16,22 21 0,0-21 0,0 1 15,0-1-15,22 0 16,-1 0-16,0-21 0</inkml:trace>
  <inkml:trace contextRef="#ctx0" brushRef="#br0" timeOffset="5276.92">6477 868 0,'0'-21'16,"0"0"-16,0-1 0,0 1 16,21 21-16,0-21 15,0 21-15,1 0 0,-1 0 0,0 0 16,0 0-16,0 0 0,0 0 16,1 0-16,-1 21 0,0 0 15,0 1-15,-21-1 0,0 21 16,0-21-16,0 22 0,0-22 0,0 21 15,-21-21-15,-21 22 0,20-1 16,-41 21-16,21-41 0,20-1 16,-20 0-16,21 0 0,0 0 0,0 0 15,-1 1-15,1-22 16,42 0 15,1 0-31,-1 0 16,21 0-16,-21 0 0,0 0 15,1 0-15,20 0 0,-21 0 0,21 0 16,-20 0-16,20 0 0,0 0 16,-21 21-16,22 0 0,-22 0 15,21 0-15,-21 0 0,1 1 0,20 20 16,-21-21-16,-21 21 0,21 1 16,-21-1-16,0 0 0,0 22 0,0-22 15,0 22-15,0-22 0,0 22 16,0-22-16,-21 0 0,0 22 0,21-22 15,-42 0-15,20 1 0,1-1 0,-21 0 16,0 1-16,-1-1 0,1 0 16,0-20-16,-1-1 0,1 0 0,-22 0 15,22 0-15,-21-21 16,-1 0-16,1 0 0,-1 0 0,1-21 16,-1 0-16,-63-43 0,64 43 15,-1-21-15,22 21 0,-22-22 16,22 22-16,0-21 0,20 21 0,-20-22 15,21 22-15,0 0 0,0-21 16,21 21-16,-22-1 0,22-20 16,0 0-16,0 21 0,22-1 0,-1 1 15,21 0-15,-21-21 0,22 21 16,-22-22-16,21 1 0</inkml:trace>
  <inkml:trace contextRef="#ctx0" brushRef="#br0" timeOffset="6072.29">7641 910 0,'0'0'0,"21"0"0,-21-21 15,21 0-15,1 0 0,-22 0 16,0-1-16,0 1 0,0 0 16,0 0-16,0 0 0,0 0 0,0-1 15,0 1-15,-22 0 0,1 21 16,0 0-16,0 0 16,0 0-16,-22 0 0,22 0 0,0 0 15,-21 21-15,21 0 0,-22 1 16,22 20-16,-21 0 0,21 1 0,-1-1 15,-20 0-15,21 1 0,0-1 16,-22 21-16,43-41 0,-21 20 0,21 0 16,0 1-16,0-22 0,0 0 15,0 0-15,0 0 0,0 0 0,21-21 16,1 22-16,-1-22 16,0 0-16,21 0 0,-21 0 0,1-22 15,20 1-15,0 0 0,-21 0 16,22-21-16,-1 20 0,-21-20 15,22 0-15,-22-1 0,21 1 0,-21-21 16,0 20-16,1 1 0,-1 21 16,0-22-16,-21 22 0,21 0 0,-21 0 15,0 0-15,0 42 32,0 0-32,0 0 15,0 0-15,-21 22 0,0-1 0,21 0 16,-21 1-16,21-1 15,0 0-15,0 1 0,0-1 0,-22-21 16,22 22-16,0-22 0,0 21 16,0-21-16,0 0 0,22 1 0,-1-1 15,0-21-15,0 0 0,0 0 16,0 0-16,22 0 0,-22 0 16,0 0-16,21-21 0,-20-1 0,20 1 15,-21 0-15,21-21 0,-20 21 16,-1-22-16,21-20 0</inkml:trace>
  <inkml:trace contextRef="#ctx0" brushRef="#br0" timeOffset="6360.59">8382 381 0,'0'-42'0,"0"84"0,0-105 0,0 20 0,0 22 16,0 0-16,-21 21 15,21 21 1,-21 0-16,21 0 0,-22 22 15,22-1-15,0 0 0,-21 1 0,21 20 16,-21-20-16,21 20 0,-21 1 16,21-22-16,0 21 0,0-20 0,0 20 15,-21-20-15,21-1 0,0 0 16,0 1-16,0-1 0,0 0 16,0-21-16,0 1 0,0-1 15,0 0 1,21-21-1,0-21-15,0 0 16,0-1-16,1 1 0,-1 0 0,21-21 16</inkml:trace>
  <inkml:trace contextRef="#ctx0" brushRef="#br0" timeOffset="6628.91">8784 699 0,'0'0'0,"0"-22"0,0 1 16,0 42 15,0 1-31,0-1 16,-21 0-16,0 21 0,21-21 0,-21 22 15,21-1-15,0 0 0,-22 1 16,1-22-16,21 21 0,0 1 0,0-22 16,-21 21-16,21-21 0,0 0 0,-21 1 15,21-1-15,0 0 0,0 0 16,0 0-16,21-21 15,0 0-15,0 0 16,1 0-16,20-21 0,-21 0 0,21 0 16,1 0-16,-1-22 0,22 22 15</inkml:trace>
  <inkml:trace contextRef="#ctx0" brushRef="#br0" timeOffset="7400.63">9377 783 0,'0'0'0,"21"-21"0,-21 0 0,21 0 0,-21 0 16,-21 42 15,0-21-31,0 21 16,21 0-16,-22 21 0,1-20 0,0 20 15,0 0-15,0-21 0,21 22 16,0-1-16,-21-21 0,21 22 0,0-22 16,0 0-16,0 0 0,0 0 15,0 0-15,0 1 0,0-1 16,21-21-16,-21 21 0,21-21 15,0 0-15,0 0 16,0 0-16,-21-21 0,0 0 16,22-1-16,-22 1 0,0-21 15,0 21-15,0-22 0,0 1 0,0 0 16,0-1-16,0 22 0,0-21 16,0 21-16,0-22 0,21 22 0,-21 0 15,21 0-15,-21 0 0,21 0 16,0-1-16,0 22 0,1-21 0,20 21 15,-21 0-15,21 0 0,-20 0 16,20 0-16,43 21 16,-64 1-16,21-1 0,-21 0 15,22 21-15,-22-21 0,0 22 0,0-22 16,-21 21-16,0 1 0,0-1 16,0-21-16,0 21 0,0-20 0,0-1 15,0 0-15,0 0 0,0 0 0,0 0 16,0 1-16,-21-1 15,0-21 1,21-21 0,0-1-16,0 1 15,0-21-15,0 21 0,0-22 16,0 1-16,0 0 0,21-1 16,0 1-16,0 0 0,0-1 15,1 22-15,-1-21 0,21 21 16,-21-22-16,22 22 0,-1 0 0,0 0 0,1 21 15,-1-21-15,21 21 16,-20 0-16,-1 0 0,22 0 0,-22 0 0,0 0 16,1 21-16,-1 0 0,-21 0 15,0 0-15,0 22 0,-21 20 16,0-20-16,0-1 0,0 21 16,0-20-16,-21-1 0,21 0 0,-21-20 15,0 20-15,0-21 16,21 21-16,0-20 0,-21-1 0,-1-21 15,22 21-15,-21-21 0,21 21 16,0-42 0,-21 21-1,21-21-15,0 0 0,-21-22 16,21 22-16,-21-21 0</inkml:trace>
  <inkml:trace contextRef="#ctx0" brushRef="#br0" timeOffset="7665.01">9250 169 0,'-64'0'15,"64"22"63,0-1-62,-21-21 0,0 21-16</inkml:trace>
  <inkml:trace contextRef="#ctx0" brushRef="#br0" timeOffset="7908.99">8086 720 0,'-22'0'0,"44"0"0,-44 21 16,44-21-1,-1 0-15,0 0 16,0 0-16,21 0 0,1-21 15,-1 21-15,0 0 0,-20 0 0,20-21 16,0 21-16,-21 0 0,1 0 16,20 0-16,-21 0 0,0 0 15,-42 0 17</inkml:trace>
  <inkml:trace contextRef="#ctx0" brushRef="#br0" timeOffset="9104.16">2180 1947 0,'0'0'0,"-21"0"0,0 22 0,0-22 16,-1 0-16,1 0 0,0 0 16,0 0-16,0 21 0,0-21 15,-1 0 1,44 0 62,-1 0-62,0 0-16,0 0 0,0 0 15,0 0-15,22 0 0,-22 0 16,21 0-16,-21 0 0,22 0 0,-1 0 15,0-21-15,1 21 0,20 0 16,-20 0-16,20-22 0,1 22 0,-1 0 16,1 0-16,-1-21 15,1 21-15,-1-21 0,1 21 0,-1 0 16,22 0-16,-22-21 0,22 21 16,-22 0-16,43 0 0,-21-21 0,0 21 15,20 0-15,1 0 0,0 0 16,-21 0-16,21-21 0,-1 21 0,1 0 15,0 0-15,21 0 0,-21 0 16,21 0-16,-21 0 0,21 0 0,-21 0 16,21-22-16,0 22 0,0 0 0,0 0 15,0 0-15,0 0 0,0-21 16,0 21-16,0 0 0,21 0 16,-21 0-16,0 0 0,21 0 15,-21 0-15,0 0 0,0 0 0,0 0 16,0 0-16,21 0 0,-21 0 15,21 0-15,0-21 0,-21 21 0,0 0 16,22 0-16,-1 0 0,0-21 16,0 21-16,0 0 0,-21 0 0,21-21 15,-21 21-15,22 0 0,-22 0 16,0 0-16,0-21 0,0 21 0,-22 0 16,1 0-16,-21 0 0,0 0 15,-22-22-15,1 22 0,-1 0 0,-21 0 16,-20 0-16,20 0 0,-21 0 0,-21-21 15,21 21 1</inkml:trace>
  <inkml:trace contextRef="#ctx0" brushRef="#br0" timeOffset="41007.99">656 2963 0</inkml:trace>
  <inkml:trace contextRef="#ctx0" brushRef="#br0" timeOffset="41452.72">741 2709 0,'0'0'0,"0"-21"0,21 0 15,-21 0-15,0 0 16,0 42 31,-21 0-47,21 0 16,-21 0-16,-1 22 0,22-22 0,-21 21 15,0 1-15,0-1 16,0 0-16,0 1 0,-1-1 0,1 0 15,0 1-15,0 20 0,0-21 16,0 1-16,-1-22 0,1 21 0,0-21 16,21 22-16,0-22 0,-21 0 15,21 0-15,0-42 32,0 0-32,0 0 15,0-22-15,21 22 0,-21-21 16,21 0-16,0-1 0,-21-20 0</inkml:trace>
  <inkml:trace contextRef="#ctx0" brushRef="#br0" timeOffset="41712.58">720 2688 0,'21'0'0,"-42"0"0,42-21 16,-21 0-16,21 21 16,0 21-1,-21 0-15,0 0 16,0 1-16,0 20 0,0-21 15,0 21-15,0 1 0,0-1 0,0 0 16,0-20-16,0 20 0,0 0 16,0 1-16,0-1 0,0 0 15,0-21-15,0 22 0,0-22 0,0 0 16,0 0-16,0 0 16,0 1-16,-21-44 31,21 1-16,0 0-15</inkml:trace>
  <inkml:trace contextRef="#ctx0" brushRef="#br0" timeOffset="41924.66">339 3090 0,'21'0'15,"0"0"1,0 0-16,21 0 0,-20 0 0,20 0 16,0-21-16,1 21 0,-1-21 15,0 21-15,1-21 0,-1 0 16,0 21-16,1-21 0,-22 21 0,21-22 16,-21 1-16,0 21 0,1-21 15</inkml:trace>
  <inkml:trace contextRef="#ctx0" brushRef="#br0" timeOffset="42200.05">1122 2604 0,'0'0'0,"0"-22"0,0 1 31,0 42-15,0 1-16,0-1 15,-21 21-15,21 0 0,-22-20 16,22 20-16,0 0 0,0 1 15,-21-1-15,21 0 0,-21 1 0,21-1 16,0 0-16,0 1 0,0-22 16,0 21-16,0 0 0,0-20 0,0-1 15,0 0-15,0 0 16,0 0-16,0 0 0,0 1 0,21-22 16,0 0-16,1 0 15,-1 0-15,0-22 0,0 1 16,0 0-16,0 0 0,1 0 0</inkml:trace>
  <inkml:trace contextRef="#ctx0" brushRef="#br0" timeOffset="42928.58">1439 2836 0,'0'0'0,"0"22"31,0-1-31,-21 0 15,21 0-15,0 0 0,-21 0 16,21 22-16,0-22 0,0 0 0,0 21 16,0 1-16,-21-22 0,21 21 15,0-21-15,0 1 0,0-1 16,0 0-16,0 0 0,0 0 0,0 0 16,0-42 15,0 0-31,0 0 15,0 0-15,0-22 0,0 22 16,0-21-16,0 21 0,0-22 16,0 22-16,21-21 0,0 21 15,0 0-15,0-22 0,1 22 0,20 0 16,-21 0-16,0 0 0,0 21 16,22-22-16,-22 22 0,0 0 0,0 0 15,0 0-15,22 22 0,-22-1 16,0 0-16,0 0 0,-21 0 0,21 0 15,-21 22-15,22-22 0,-22 21 16,0-21-16,0 22 0,0-22 0,0 0 16,0 21-16,0-20 15,0-1-15,0 0 0,0 0 0,0 0 16,0 0 0,-22-21-1,22-21-15,0 0 0,0 0 16,0 0-16,0-22 0,0 22 15,0-21-15,0 0 0,22 20 0,-22-20 16,21 0-16,0 21 0,0-22 16,0 22-16,0 0 0,1 0 0,-1 0 15,21 21-15,-21 0 16,0 0-16,1 0 0,-1 0 0,0 21 16,0 0-16,0 0 0,0 0 15,-21 0-15,0 22 0,0-22 16,0 21-16,0-21 0,0 22 15,0-22-15,0 21 0,0-21 0,0 1 16,-21-1-16,0 0 0,21 0 16,-21 0-16,21 0 0,0 1 15,0-44 17,0 1-32,21 0 0,0 0 15,0 0-15</inkml:trace>
  <inkml:trace contextRef="#ctx0" brushRef="#br0" timeOffset="43392.61">2836 2879 0,'0'0'16,"0"-21"-16,0-1 0,-21 44 47,0-1-47,21 0 0,-21 0 15,0 0-15,-1 22 0,1-22 0,0 0 16,0 21-16,0-21 0,21 22 16,-21-22-16,-1 21 0,22-21 0,-21 1 15,21-1-15,0 0 16,0 0-16,0 0 0,0 0 0,21-21 16,1 0-16,-1 22 0,0-22 15,21 0-15,-21 0 0,22 0 0,-1 0 16,0 0-16,-20-22 0,20 1 15,0 0-15,-21 0 0,22 0 0,-22 0 16,21-1-16,-21-20 0,1 21 16,-1-21-16,0 20 0,-21-20 0,0 21 15,0-21-15,0 20 0,0 1 16,0-21-16,0 21 0,-21 0 16,0 21-16,-1 0 0,1 0 15,0 0-15,0 0 16,0 0-16,-22 0 0,22 21 0,0 0 15,0-21-15,0 21 0,21 0 16,-21 0-16,-1 1 0,22-1 16,0 0-16,22-21 15,-1 0-15,21 0 16</inkml:trace>
  <inkml:trace contextRef="#ctx0" brushRef="#br0" timeOffset="43840.94">3704 2942 0,'0'-21'0,"0"42"0,21-42 0,-21 0 16,0 0 15,-21 21-31,0 0 0,0 0 16,0 0-16,-1 0 0,1 0 0,0 21 15,-21-21-15,21 21 0,-1 0 16,1-21-16,0 21 0,0 1 0,0-22 15,21 21-15,0 0 0,0 0 16,0 0-16,0 0 16,21-21-16,21 22 15,-21-22-15,22 21 0,-22-21 16,21 0-16,-21 21 0,22 0 0,-22-21 16,0 21-16,0-21 0,-21 21 15,0 1-15,0-1 0,0 0 16,0 0-16,-21-21 15,0 21-15,-21 0 0,20-21 0,1 0 16,-21 22-16,0-22 0,20 0 16,-20 0-16,21 0 0,-21 0 0,20 0 15,-20 0-15,21 0 0,0 0 16,0 0-16,-1 0 0,1 0 16,21-22-1,0 1-15,0 0 16,21 21-16,1-21 0,-1 0 15,21 0-15,-21-1 0</inkml:trace>
  <inkml:trace contextRef="#ctx0" brushRef="#br0" timeOffset="44132.96">4149 2646 0,'0'0'0,"0"-21"0,0 0 0,21 21 16,-21-22-16,0 44 31,0-1-31,-21 0 0,21 0 16,0 21-16,0 1 0,-22-22 15,1 21-15,0 1 0,0-1 0,21-21 16,-21 21-16,0 1 0,-1-1 16,22-21-16,-21 22 0,21-22 15,-21 21-15,21-21 0,0 0 0,0 1 16,0-1-16,0 0 0,0 0 0,21-21 15,0 0 1,1 0-16,-1 0 0,0 0 16,0-21-16,0 0 0,0-22 15,1 22-15</inkml:trace>
  <inkml:trace contextRef="#ctx0" brushRef="#br0" timeOffset="44381.31">3979 2900 0,'0'0'0,"21"0"31,1 0-15,-1 0-16,0 0 0,0 0 16,0 0-16,0 0 0,22 0 0,-22-21 15,0 21-15,0 0 16,0 0-16</inkml:trace>
  <inkml:trace contextRef="#ctx0" brushRef="#br0" timeOffset="52456.88">5419 3154 0,'0'0'0,"0"21"0,0 0 16,0 0-16,21-21 62,0-21-62,0 0 0,0 0 16,22 0-16,-22 0 0,21-1 0,-21-20 16,22 21-16,-22 0 0,0-22 15,0 22-15,0-21 0,-21 21 0,0 0 16,21-22-16,-21 22 0,0 0 15,0 0-15,0 0 0,0-1 16,-21 22 0,0 0-16,0 0 0,0 22 0,0-1 15,-1 0-15,1 0 0,0 0 16,0 22-16,0-22 0,21 21 16,0-21-16,-21 22 0,21 20 15,0-42-15,0 22 0,0-22 16,0 21-16,0-21 0,21 0 0,0 1 15,0-1-15,0 0 0,0 0 16,22-21-16,-22 0 0,21 0 0,-21 0 16,22 0-16,-1-21 0,0 21 15,-20-21-15,20 0 0,0-22 0,-21 22 16,22-21-16,-22 21 0,21-22 0,-21 22 16,1-21-16,-1-1 0,0 22 15,-21 0-15,21 0 0,-21 0 0,21 0 16,-21-1-16,0 44 31,0-1-15,0 0-16,0 21 0,0-21 15,0 1-15,0 20 0,0-21 0,0 0 16,0 22-16,0-22 0,0 0 16,0 0-16,21 0 0,-21 0 0,22 1 15,-1-22-15,0 0 16,0 0-16,0 0 0,0 0 0,1 0 15,-1 0-15,0-43 0,0 22 16,21 0-16,-20 0 0,-1-22 0,0 22 16,0-21-16,0 21 0,0 0 15,1-22-15,-1 22 0,0 0 0,0 0 16,0 0-16,-21-1 0,0 1 16,21 21-16,-21-21 15,0 42 1,0 0-1,0 1-15,0-1 0,-21 0 0,21 21 16,0-21-16,0 1 0,-21-1 0,21 21 16,0-21-16,0 0 0,0 1 15,0 20-15,0-21 0,21 0 0,0 0 16,1-21-16,-1 0 16,0 0-16,0 0 0,21 0 15,-20 0-15,-1 0 0,21 0 16,-21-21-16,22 0 0,20-21 15,-21 21-15,-20-1 0,20-20 0,-21 21 16,0-21-16,0 20 0,1-20 16,-1 21-16,-21 0 0,21-22 0,-21 22 15,0 0-15,0 0 16,-21 21 0,0 21-16,-1 0 15,1 0-15,0 1 0,21-1 0,-21 0 16,0 21-16,0-21 0,-1 22 15,22-22-15,0 21 0,0-21 0,-21 1 16,21 20-16,0-21 0,0 0 0,0 22 16,0-22-16,21-21 15,-21 21-15,22 0 0,-1-21 0,0 0 16,0 0-16,0 0 0,0 0 16,1 0-16,-1-21 0,0 0 15,0 0-15,21-1 0,-20 1 0,20-21 16,0 21-16,1-22 0,-22 22 0,21-21 15,-21 0-15,0 20 0,1-41 16,-22 42-16,0 0 0,0-1 16,0 1-16,-22 21 15,1 0-15,0 0 16,21 21 0,21-21-1,0 22-15,1-22 0,-1 0 16,0 0-16,0 0 0,0 0 0,0 0 15,1 0-15,-1 0 0,0 0 0,0 21 16,0-21-16,0 21 0,1 0 16,-22 0-16,0 0 15,0 1-15,0-1 0,0 0 16,0 0-16,0 0 0,0 0 16,0 1-16,-22-1 15,22 0-15,0 0 16,0 0-16,22-21 15,-1 21-15,0-21 16,21 0-16,-21 0 0,1 0 0,20 0 16,0 0-16,-21-21 0,1 21 15,20-21-15,-21 21 0,0-21 0,0 0 16,1 0-16,-1-1 0,0 1 0,0-21 16,0 21-16,0 0 15,1-22-15,-22 22 0,0 0 0,0 0 0,21 0 16,-21-1-1,0 44 1,-21-1-16,21 0 16,-22 0-16,22 0 0,-21 0 15,0 1-15,21-1 0,0 0 0,0 0 16,0 21-16,0-20 16,0-1-16,0 0 0,21 0 0,-21 0 15,21-21-15,1 0 0,-1 0 16,21 0-16,-21 0 0,0 0 0,22 0 15,-22-21-15,21 0 0,-21 21 16,22-21-16,-22-22 0,21 1 16,1 21-16,-22-21 0,-21 20 15,21 1-15,0 0 0,-21 0 16,0 0-16,0 0 0,0-1 0,0 1 16,0 42 15,0 1-31,0-1 0,0 0 15,0 0-15,-21 21 0,0-20 16,21 20-16,-21 0 0,21 1 0,0-1 16,0 21-16,0 1 0,-22-22 15,22 22-15,0-1 0,0 1 0,0-22 16,0 22-16,0-1 0,0 1 0,0-1 16,0 1-16,0-1 0,0 1 0,0 20 15,0-20-15,0-1 16,0 1-16,0-22 0,0 22 0,0-22 15,0 0-15,0 1 0,0-22 0,-21 21 16,0-21-16,0 0 0,0-21 0,0 22 16,-22-22-16,22 0 0,-21 0 15,-1 0-15,1 0 0,0-22 0,-1 22 16,-20-21-16,21 0 0,20 0 0,-20 0 16,21 0-16,0-1 0,0 1 15,-1 0-15,1 0 0,21 0 16,0 0-16,0-22 0,0 1 0,0 0 0,21-1 15</inkml:trace>
  <inkml:trace contextRef="#ctx0" brushRef="#br0" timeOffset="52918.61">10245 2582 0,'0'0'16,"21"-21"-16,-21 0 0,0 0 0,0 0 16,0 42 31,0 0-47,-21 21 0,21-20 15,-22 20-15,22 0 0,0 1 0,-21 20 16,0-21-16,0 1 0,21-1 15,0 0-15,-21 1 0,0-22 0,21 21 16,-22 1-16,22-22 0,0 0 16,-21 0-16,21 0 0,21-21 31,1-21-31,-22 0 16,0 0-16,0 0 0</inkml:trace>
  <inkml:trace contextRef="#ctx0" brushRef="#br0" timeOffset="53332.79">10160 2752 0,'0'0'0,"0"-43"0,0-126 32,0 148-32,21 0 0,0 0 15,0-1-15,1 1 0,-1 0 16,0 0-16,0 0 0,21 21 0,1 0 16,-22-21-16,21 21 0,1 0 0,-1 0 15,0 21-15,-21 0 16,22 0-16,-22 0 0,0 22 0,-21-22 15,0 21-15,0-21 0,-21 64 16,0-64-16,-22 0 0,1 22 0,0-22 16,-1 0-16,1 0 0,0 0 15,-1-21-15,1 21 0,0-21 16,21 0-16,-1 0 0,1 0 0,0 0 16,21-21-1,21 21 1,0 0-16,1 21 15,-1 1-15,0-1 0,0 0 16,0 0-16,0 0 0,1 0 0,-1 1 16,21 41-16,-21-42 15,0-21-15,-21 21 0,22 1 0,-1-1 16,0-21-16,0 21 0,0-21 16,0 0-1,1 0-15,-1 0 0,0-21 0,0 0 16,0-1-16,0 1 0,22 0 0,-22-21 15,0-1-15</inkml:trace>
  <inkml:trace contextRef="#ctx0" brushRef="#br0" timeOffset="53612.62">11134 2455 0,'21'-42'0,"-42"84"0,42-105 16,0 42-16,-21 0 0,-21 21 31,0 21-31,21 0 0,-22 21 16,1 1-16,0-1 0,0 0 0,0 1 15,21 20-15,-21-21 16,-1 1-16,22 20 0,0-20 0,0-1 16,0-21-16,0 21 0,0-20 15,0 20-15,0-21 0,0 0 0,22-21 16,-1 21-16,0-21 0,21 0 0,-21 0 16,22 0-16,-1 0 0,0 0 15,1 0-15,-22 0 0,21-21 16,22 0-16,-43 0 0,0 0 0,0 21 15,-21-21-15,0-1 0,0 1 16,0 0-16,0 0 0,0 0 16</inkml:trace>
  <inkml:trace contextRef="#ctx0" brushRef="#br0" timeOffset="53789.15">11112 2773 0,'0'0'0,"-21"0"16,21 21-16,21-21 31,1 0-31,-1 0 0,0 0 16,21 0-16,-21 0 0,1 0 0,20 0 15,-21-21-15,21 0 0,-20 0 0,-1 21 16,0-22-16,-21-20 0,0 21 16,0 0-16</inkml:trace>
  <inkml:trace contextRef="#ctx0" brushRef="#br0" timeOffset="53971.97">11155 2434 0,'0'0'16,"-21"0"-16,42 0 47,0 0-47,0 0 0,0 0 15,0-21-15,22 21 0,-22 0 0,21 0 16,1 0-16,-22-21 0,21 21 15,-21 0-15,0 0 0,22 0 16</inkml:trace>
  <inkml:trace contextRef="#ctx0" brushRef="#br0" timeOffset="54420.4">12044 2477 0,'0'0'15,"21"0"-15,0 0 16,0 0-16,0-22 0,1 1 15,-22 0-15,21 21 16,-21-21-16,0 0 0,-21 21 16,-22 0-1,22 0-15,0 0 0,-21 0 16,-1 0-16,22 0 0,-21 21 0,-1 0 16,22 0-16,-21-21 0,21 21 15,0 1-15,21-1 0,0 0 0,-22 0 16,22 0-16,0 0 0,0 1 15,22-1-15,-1 0 0,0 0 16,0 0-16,21 0 0,1 1 0,-1-1 16,-21-21-16,22 21 0,-1 0 15,-21 0-15,21 0 0,-20 1 0,-1-22 16,-21 21-16,0 0 0,0 0 16,0 0-16,-21-21 0,-1 0 15,1 0-15,-21 21 0,0-21 16,20 22-16,-20-22 0,0 0 15,-1 0-15,22 0 0,-21 0 0,21 0 16,0 0-16,-1 0 0,22-22 16,0 1-1,22 21-15,-1-21 16,0 21-16,0-21 0,21 0 0,-20 0 16,20 21-16,0-22 0</inkml:trace>
  <inkml:trace contextRef="#ctx0" brushRef="#br0" timeOffset="54664.6">12531 2413 0,'0'0'0,"0"-21"15,21 21 32,0 0-47,0 0 0,0 0 16,0 0-16,1 0 0,-1-21 15,0 21-15,0 0 0,0 0 0,22 0 16,-22 0-16,0-21 0,0 21 16,0 0-16,-42 0 31,0 0-31,0 0 16,0 0-16</inkml:trace>
  <inkml:trace contextRef="#ctx0" brushRef="#br0" timeOffset="54871.43">12636 2413 0,'0'0'16,"0"21"-16,-21 43 31,21-43-31,0 0 0,-21 0 0,21 22 0,0-22 16,0 0-16,0 21 0,-21-21 16,21 22-16,0-22 0,0 0 15,0 0-15,0 22 0,0-22 0,-21-21 16,21 21-16,-21 0 0,21 0 15,-22-21-15,22 21 0,-21-21 16,21-21 0,0 0-16</inkml:trace>
  <inkml:trace contextRef="#ctx0" brushRef="#br0" timeOffset="55588.1">14033 2307 0,'0'-21'16,"-21"21"-1,0 0-15,0 21 16,21 0-16,0 22 15,-21-22-15,21 21 0,-21 1 0,21-1 16,0 0-16,-22 1 0,1-1 16,0 43-16,0-43 0,21-21 15,0 21-15,-21-20 0,21-1 0,0 0 16,-21 0-16,21 0 16,0 0-16,0-42 31,0 0-16,0 0-15,0-21 0,0 20 0,0-20 16,0 21-16,21-21 0,0-22 16,-21 22-16,21-1 0,0 1 0,22-43 15,-22 43-15,21 0 0,-21-1 16,22 22-16,-22 0 0,21 0 16,-21 0-16,22 0 0,-1-1 0,0 22 15,1 0-15,-22 0 0,21 0 16,0 0-16,-20 0 0,20 0 0,-21 22 15,0-1-15,0 21 0,1-21 16,-1 22-16,0-1 0,-21 21 16,0-20-16,0-1 0,0 0 0,0 1 15,0-1-15,0 0 0,-21 1 16,21-22-16,-21 0 0,-1 0 0,22 0 16,-21 1-16,21-1 0,-21-21 0,0 0 15,21 21-15,-21-21 16,0 0-16,-1 0 0,1-21 15,0 0-15</inkml:trace>
  <inkml:trace contextRef="#ctx0" brushRef="#br0" timeOffset="55804.89">13864 2688 0,'0'0'0,"-21"0"0,21-21 15,0 0 16,42 21-31,-21 0 0,1 0 16,20-21-16,0 21 0,1 0 0,-1 0 16,0 0-16,22 0 0,-22-21 15,0 21-15,1 0 0,-1 0 0,-21 0 16,22-22-16,-22 22 0,21 0 0,-21-21 16,22 0-1,-22 21-15,0-21 0</inkml:trace>
  <inkml:trace contextRef="#ctx0" brushRef="#br0" timeOffset="56071.98">15049 2244 0,'0'0'0,"0"-21"16,-21 42 15,0 0-15,21 21-16,-21-21 0,21 22 15,-21-1-15,21 0 0,0 1 16,-21-1-16,21 0 0,-22 1 16,1-1-16,21 0 0,0 1 0,0-22 15,-21 0-15,21 21 0,-21-20 16,21-1-16,0 0 0,0 0 16,0-42 15,0 0-31</inkml:trace>
  <inkml:trace contextRef="#ctx0" brushRef="#br0" timeOffset="56364.52">14965 2413 0,'0'0'0,"0"-42"0,0 21 16,21-1-16,-21-20 0,0 21 0,21 0 16,0 0-16,0 21 15,-21-22-15,22 22 0,-1 0 16,0 0-16,0 0 0,0 0 0,0 0 15,22 0-15,-22 0 0,0 0 0,0 0 16,0 22-16,1-1 0,-22 0 16,0 0-16,0 0 0,0 0 0,0 1 15,0 20-15,-22-21 0,1 0 16,-21 0-16,21 1 0,-22-1 0,1 0 16,21 0-16,-21 0 0,-1 0 15,22-21-15,-21 22 16,21-22-16,-1 0 0,44-22 31,-1 1-31,0 21 16,0-21-16</inkml:trace>
  <inkml:trace contextRef="#ctx0" brushRef="#br0" timeOffset="56624.94">15748 2201 0,'0'0'0,"21"0"0,0-21 15,-21 42 17,0 1-32,-21-1 15,0 0-15,0 0 0,21 21 16,-21 1-16,-1-22 0,1 21 0,0 1 16,21-1-16,-21-21 0,0 21 0,0 1 15,21-22-15,0 0 0,0 0 16,-22 0-16,22 1 0,0-1 0,0 0 15,0-42 17</inkml:trace>
  <inkml:trace contextRef="#ctx0" brushRef="#br0" timeOffset="56856.43">15346 2709 0,'0'0'0,"0"22"0,0-1 16,0 0-16,0 0 16,21-21-16,0 21 15,0-21-15,0 0 0,1 0 0,-1 0 16,21 0-16,-21 0 0,0 0 16,22 0-16,-1 0 0,-21 0 0,22-21 15,-22 0-15,21 0 0,-21 21 16,22-21-16,-22-1 0,0-20 15,0 21-15,0 0 0,0 0 0,-21-22 16,0 22-16,0 0 0</inkml:trace>
  <inkml:trace contextRef="#ctx0" brushRef="#br0" timeOffset="57069.71">15557 2180 0,'0'0'0,"-21"-21"0,0 21 0,21-21 16,21 21 15,22 0-31,-22 0 0,0 0 16,21 0-16,1 0 0,-22 0 15,21 0-15,0 0 0,-20 0 0,-1 0 16,0 0-16,0 0 0,0 0 16</inkml:trace>
  <inkml:trace contextRef="#ctx0" brushRef="#br0" timeOffset="57987.75">16806 2307 0,'0'0'0,"0"21"47,0 1-47,0-1 0,0 0 16,0 0-16,-21 0 0,21 22 0,0-22 15,0 21-15,0-21 0,-21 22 16,21-22-16,0 0 0,0 21 16,0-21-16,0 1 0,0-1 15,0 0 1,-21-21 0,21-21-16,0 0 15,0-1-15,0 1 0,0-21 16,0 0-16,0-1 0,0 1 0,21 0 15,-21-1-15,21 1 0,0 21 16,0-22-16,1 22 0,-1 0 0,0 0 16,0 0-16,0 21 0,0 0 15,1 0-15,-1 0 0,0 0 16,0 21-16,21-21 0,-20 21 0,-1 0 16,0 22-16,0-22 0,0 21 15,-21 0-15,21 1 0,-21-22 0,22 21 16,-22 1-16,0-22 0,0 0 0,0 0 15,0 0-15,0 0 0,0 1 16,0-1-16,0-42 31,0-1-31,0 1 16,0-21-16,0 0 0,21 20 16,0-20-16,0 0 0,0-1 15,0 1-15,1 0 0,-1-1 0,21 22 16,-21 0-16,22 0 0,-22 0 15,21 0-15,-21 21 0,0 0 0,1 0 16,-1 0-16,21 21 0,-42 0 16,21 0-16,0 0 0,-21 0 0,22 22 15,-22-1-15,0-21 0,0 22 0,0-22 16,0 21-16,0-21 0,0 22 16,0-22-16,-22 0 0,22 0 15,0 0-15,22-42 47,-1 0-47,0 21 0,0-21 16</inkml:trace>
  <inkml:trace contextRef="#ctx0" brushRef="#br0" timeOffset="58744.96">18119 2307 0,'0'0'0,"21"-21"0,-21 0 15,0 0-15,0 0 16,0 42 15,0 0-15,0 0-16,-21 0 0,21 0 15,-22 22-15,22-22 0,0 0 0,0 21 0,0-20 16,0-1-16,0 0 16,0 0-16,0 21 0,0-20 15,0-1-15,22-21 0,-1 0 0,0 0 16,0 0-16,21 0 15,-20 0-15,-1 0 0,21-21 0,-21-1 16,22 1-16,-22 0 0,0-21 16,21 21-16,-21-22 0,1 1 0,-1 21 15,0-22-15,0 22 0,0 0 16,-21 0-16,21 0 0,-21 0 16,-21 42 15,0 0-31,21 0 15,-21 0-15,21 22 0,0-22 16,-21 0-16,21 21 0,-21-21 0,21 1 16,0-1-16,0 0 0,0 0 15,0 0-15,0 0 0,0 1 0,0-1 16,21-21-16,0 0 0,0 0 16,0 0-16,0 0 0,1 0 15,20 0-15,0 0 0,1-21 0,-22-1 16,21 1-16,0 0 0,22-21 15,-22 21-15,-21-22 0,22 1 16,41-22-16,-62 43 16,-1-21-16,0 21 0,0 0 0,-21-1 15,-21 22 17,0 0-32,0 0 0,-1 22 0,1-1 15,0-21-15,21 21 16,0 0-16,0 0 0,0 0 0,0 1 0,0-1 15,0 0-15,0 21 0,0-21 16,0 1-16,0-1 0,0 0 0,0 0 16,21 0-16,-21 0 0,0 1 15,0-1 1,-21-21 0,0 0-16,0 0 15,0 0-15,-1 0 0,1 0 16,0 0-16,21-21 15,0-1 1,21 1 0,0 0-16,1 0 0</inkml:trace>
  <inkml:trace contextRef="#ctx0" brushRef="#br0" timeOffset="59504.4">19748 2011 0,'0'0'0,"-21"-85"32,0 64-32,0 21 140,21-21-62,0 0-62,0 0-16,0-1 16,0 1-1,0 42 17,-21 1-17,0 20-15,21-21 0,0 21 16,-22-20-16,1 20 0,0 0 0,21 1 15,0-1-15,-21-21 0,0 21 16,0-20-16,21 20 0,0-21 0,0 21 16,-22 22-16,1-43 0,21 0 15,0 0-15,0 1 0,0-1 16,-21-21-16,21 21 0,0 0 16,0 0 77,0 0-77,21 1 0,0-22-1,1 0-15,-1 21 16,0-21-16,0 0 0,0 0 15,0 0-15,1 0 16,-1-21-16,21-1 0,-21 22 0,0-42 16,22 21-16,-22 0 0,0-22 0,0 22 15</inkml:trace>
  <inkml:trace contextRef="#ctx0" brushRef="#br0" timeOffset="59680.82">19558 2159 0,'-42'0'15,"84"0"-15,-106 0 0,22 0 0,21 0 0,0 0 16,0 0-16,63 0 47,-21 0-47,0 0 16,22 0-16,-1 0 0,0 0 15,22-21-15,-22 21 0</inkml:trace>
  <inkml:trace contextRef="#ctx0" brushRef="#br0" timeOffset="61380.21">20447 2519 0,'0'0'0,"-21"0"0,0 21 16,-1-21-16,22-21 31,22 0-31,20 0 0,-21-1 16,21 1-16,1 0 0,-1-21 15,0 21-15,1-22 0,-1 1 0,0 0 16,1-1-16,-1 1 0,-21-22 16,0 22-16,1 0 0,-22-1 0,21 1 15,-21 21-15,0 0 0,0 0 16,0-1-16,-21 22 15,-1 22-15,1-22 0,0 42 16,0-21-16,-21 0 0,20 22 16,1-1-16,0 0 0,0 1 0,0-1 15,-22-21-15,43 21 0,-21 1 16,0-1-16,0 0 0,0 1 0,0-1 16,21 0-16,-22-20 15,22 20-15,-21-21 0,21 21 0,0-20 16,0-1-1,0-42 1,21-1 0,1 1-16,-1 0 0,0-21 15,0 21-15,21-22 0,-20 22 0,-1-21 16,21 21-16,-21-1 0,0 1 16,1 0-16,-22 0 0,21 21 15,-21 21 1,0 0-16,0 0 15,0 1-15,0-1 0,0 0 16,21 0-16,-21 0 0,0 0 0,21 1 16,0-1-16,0 0 0,-21 0 15,43-21-15,-22 0 0,0 0 0,21 0 16,-20 0-16,20 0 0,-21 0 16,21-21-16,1 21 0,-22-42 15,21 20-15,-21-20 0,22 21 0,-22-21 16,21-1-16,-21 22 0,1-21 15,-1-1-15,0 22 0,-21 0 0,0 0 16,0 0-16,0 0 0,0-1 16,-21 22-16,0 0 0,-22 0 15,22 0-15,0 0 0,-21 22 16,20-1-16,1 0 0,-21 0 0,21 0 16,0 0-16,-1 1 0,-41 41 15,63-42-15,-21 0 0,21 43 16,0-43-16,0 0 15,0 0-15,0 1 0,0-1 16,21-21-16,0 0 0,0 0 16,0 0-16,1 0 0,-1 0 15,0-21-15,0-1 0,0-20 0,0 21 16,1 0-16,-1 0 0,0-1 16,0-20-16,0 42 0,0-21 0,-21 0 15,0 0 1,0 42-1,0 0 1,-21 0 0,21 0-16,0 0 0,0 1 0,0-1 0,0 0 15,0 0-15,0 0 16,0 0-16,0 1 0,0-1 16,21-21-1,1 0-15,-1 0 0,0 0 16,0-21-16,0-1 15,0 1-15,1 0 0,-1 0 0,0 0 16,0 0-16,0-1 0,0-20 16,1 21-16,-1 0 0,0 0 15,-21-1-15,21 22 0,-21 22 32,0-1-17,-21 0 1,21 0-16,-21 0 0,21 0 0,0 1 15,0-1-15,0 0 16,0 0-16,0 0 0,0 0 0,0 1 16,21-22 15,0 0-31,0-22 16,0 1-16,1 0 0,-1 0 0,0 0 15,0 0-15,0-1 0,0 1 16,1 0-16,-1 21 0,-21-21 0,21 21 15,0-21-15,-21 42 47,-21 0-31,0 0-16,21 0 0,0 1 16,0-1-16,0 0 15,0 0-15,0 0 0,0 0 16,0 1-1,21-22 1,0 0-16,21 0 0,-20 0 16,-1 0-16,0-22 0,21 1 0,-21 0 15,1 0-15,-1 0 0,0 0 16,0-1-16,0 1 0,22-42 16,-22 42-16,-21-1 15,0 1-15,21 0 0,-21 0 0,0 0 16,-21 21-1,0 0-15,21 21 16,-22 0-16,1 0 0,0 0 0,0 1 16,0-1-16,0 0 15,21 0-15,0 0 0,0 0 0,0 1 0,0-1 16,0 0-16,0 0 16,0 0-16,0 0 0,0 1 15,21-22-15,0 0 16,0 0-16,0 0 0,0-22 15,1 1-15,-1 21 16,-21-21-16,21 21 16,0 0-1</inkml:trace>
  <inkml:trace contextRef="#ctx0" brushRef="#br0" timeOffset="61488.2">22373 2413 0,'-21'0'15,"0"0"32,0 0-31,-1 0-16</inkml:trace>
  <inkml:trace contextRef="#ctx0" brushRef="#br0" timeOffset="64152.32">910 4890 0,'0'21'16,"21"-21"-1,-21-21 1,0-1-16,21 22 16,-21-21-16,22 0 0,-22 0 15,0-21-15,0 20 0,0 1 0,0 0 16,0-21-16,0 21 0,0-1 16,0-20-16,-22 21 0,1 0 0,0 0 15,0-1-15,-21 1 0,20 0 16,-20 21-16,21 0 0,-21 0 0,-1 0 15,1 0-15,0 0 16,20 21-16,-20 0 0,0 1 0,-1 20 16,22 0-16,0 1 0,-21 20 15,21 1-15,-1-1 0,22 1 16,0-1-16,0 1 0,0-1 0,0-21 16,0 22-16,0-22 0,22 1 15,-1-1-15,0-21 0,21 0 16,1 0-16,-1 1 0,0-1 15,1-21-15,-1 0 0,0 0 0,1 0 16,-1 0-16,0-21 0,-21-1 0,22 1 16,-1-21-16,-21 21 0,22-22 15,-22 1-15,0-21 0,0-1 16,0 1-16,-21-1 0,0 22 16,21-22-16,-21 1 0,0 20 15,0 1-15,0 0 0,0 21 0,0-1 16,0 1-16,0 42 31,0 1-31,0-1 16,0 21-16,0 0 0,0 1 15,0-1-15,0 22 0,22-22 0,-22 0 16,0 1-16,0-1 0,21 0 16,0-21-16,-21 22 0,21-22 0,0 0 15,0 0-15,1-21 16,-1 0-16,0 0 0,0 0 0,21 0 15,-20 0-15,-1-21 0,0 21 16,21-42-16,-21 21 0,1-1 0,-1-20 16,0 0-16,0-22 0,0 22 15,0 0-15,-21-22 0,0 22 16,22 21-16,-22-22 0,0 22 0,21-21 16,-21 21-16,0-1 15,0 44 16,0-1-31,0 21 16,-21-21-16,21 22 0,0-1 16,0-21-16,0 21 0,0 1 0,0-1 15,0 0-15,0-20 0,0 20 16,21-21-16,-21 21 0,21-20 0,0-1 16,0 0-16,0-21 15,22 21-15,-22-21 0,0 0 0,0 0 16,0 0-16,1 0 0,-1 0 15,0-21-15,0 0 0,0 0 0,0-1 16,1-20-16,-1 0 0,21-43 16,-21 43-16,-21-22 0,0 22 15,21 0-15,-21-22 0,22-21 16,-22 64-16,0-21 16,0 21-16,0 0 0,0 42 31,0 0-31,0 21 15,-22-21-15,22 22 0,0-22 16,-21 21-16,21 1 0,0-1 0,0 21 16,0-20-16,0-1 0,0-21 15,0 22-15,0-1 0,0-21 0,0 0 16,21 0-16,1 1 16,-1-1-16,0-21 0,0 0 15,0 0-15,22 0 0,-22 0 0,0-21 16,0-1-16,21 1 0,-20-21 15,20 21-15,-21-22 0,21 1 16,1-21-16,-22 20 0,0 1 0,21-22 16,-20 22-16,-1-21 0,0 20 15,0-20-15,-21 20 0,0 1 0,21 0 16,-21-1-16,0 22 0,0 0 16,0 0-16,0 63 31,0-21-31,0 22 0,0-22 0,0 21 15,-21 1-15,21-1 0,0 0 16,0 22-16,-21-22 0,21 0 16,0 1-16,0 20 0,0-20 0,0-1 15,0 0-15,0-21 0,0 22 16,0-22-16,0 21 0,0-21 0,0 1 16,21-22-16,-21 21 0,0 0 15,21-21-15,0 0 0,-21 21 16,22-21-1,-1 0-15,-21-21 16,0 0-16,21 21 16,-21-21-16,21-1 0,-21 1 0,0-21 0,0 21 15,0 0-15,0-22 0,0 22 16,0-21-16,0 21 0</inkml:trace>
  <inkml:trace contextRef="#ctx0" brushRef="#br0" timeOffset="64386.94">2328 4699 0,'0'0'0,"-21"21"0,0-21 0,42 0 32,0 0-17,22 0-15,-22 0 16,21 0-16,0-21 0,1 0 0,-22 21 15,21 0-15,1-21 0,-1 21 16,-21 0-16,0-21 0,22 21 0,-22-22 16,0 22-16,0-21 0,-21 0 15,21 21-15,0-21 0</inkml:trace>
  <inkml:trace contextRef="#ctx0" brushRef="#br0" timeOffset="64893.29">3238 4403 0,'0'-21'0,"0"-1"16,0 1-16,0 0 16,-21 21-1,0 0-15,0 0 0,21 21 16,0 0-16,-21 1 0,21-1 16,-21 0-16,21 0 0,0 21 15,0-20-15,0 20 0,0 0 0,-22 1 16,22-1-16,0 0 0,0 1 0,0-1 15,0 0-15,0 1 0,0-1 16,0 0-16,-21 1 0,21-22 0,0 0 16,0 21-16,0-21 0,0 1 15,0-1-15,0-42 32,0-1-17,0-20-15,0 21 0,21-21 16,1-1-16,-1 1 0,-21 0 15,21-1-15,21 1 0,-21 0 0,1 20 16,-1-20-16,21 21 0,-21 0 16,22 0-16,-22-1 0,0 1 0,21 21 15,-21 0-15,1 0 0,-1 0 16,0 0-16,-21 21 0,0 1 0,21-1 16,-21 0-16,0 0 0,0 21 15,0-20-15,0 41 0,0-21 16,-21-20-16,0 20 0,0-21 15,21 0-15,-22 0 0,22 1 16,-21-1-16,21 0 0,0 0 16,0-42-1,21 0-15,1 21 16</inkml:trace>
  <inkml:trace contextRef="#ctx0" brushRef="#br0" timeOffset="65288.65">3895 4699 0,'0'0'0,"0"-21"0,0-64 32,0 64-32,-22 21 15,1 0 1,0 0-16,0 21 0,0 0 16,21 1-16,-21-1 0,-1 21 0,1 0 15,21 1-15,-21-22 0,21 21 0,-21 1 16,21-1-16,0 0 15,0 1-15,0-22 0,0 21 0,21 0 16,0-20-16,43-1 16,-22-21-16,-21 0 0,43 0 15,-22-21-15,0 21 0,-20-22 16,-1-20-16,21 21 0,-21-21 16,0 20-16,1-20 0,-1 0 0,-21-22 15,0 22-15,0 0 0,0-1 16,0 1-16,0 0 0,-21 20 0,-1 1 15,-20 0-15,21 0 0,0 21 16,-22 0-16,22 0 0,-21 0 0,21 0 16,-22 0-16,22 21 0,0 0 15,0 0-15,0 1 0,0-22 0,21 21 16,-22 0-16,22 0 0</inkml:trace>
  <inkml:trace contextRef="#ctx0" brushRef="#br0" timeOffset="65992.62">4403 4890 0,'0'0'0,"0"-22"16,0 1-16,0 0 0,0 0 16,0 0-16,0 0 0,0-1 0,21 1 15,0 21-15,-21-21 0,21 0 16,0 0-16,0 0 0,22 21 0,-22-22 15,0 22-15,0 0 0,0 0 16,1 0-16,-1 0 0,0 0 0,0 43 16,0-22-16,0 0 15,-21 21-15,0 1 0,0-1 0,0 0 16,0 22-16,0-22 0,0 1 16,-21-1-16,21-21 0,0 21 15,-21-20-15,21 20 0,-21-21 16,21 0-16,0 0 0,-21-21 15,21-21 1,0 0 0,0-21-16,0 21 0,0-1 15,0-20-15,0 0 0,21-1 0,-21 1 16,21 0-16,0-1 0,43-20 16,-43 21-16,0 20 0,0 1 15,0 0-15,1 0 0,20 21 16,-21-21-16,-21 0 0,21 21 0,0 0 15,1 0-15,-1-22 0,0 22 16,0 0-16,0 0 0,0 0 16,1 0-16,-1 0 0</inkml:trace>
  <inkml:trace contextRef="#ctx0" brushRef="#br0" timeOffset="66210.77">5355 4636 0,'0'0'0,"0"21"15,0 0-15,0 0 16,0 0-16,0 0 0,0 1 0,0 20 15,0-21-15,0 21 0,0-20 16,0-1-16,0 0 0,0 21 0,0-21 16,0 1-16,-21-22 0,21 21 15,0 0-15,-21-21 0,21-21 47,0 0-31,0-1-16,0 1 0,0-21 0,0 21 15,0-22-15</inkml:trace>
  <inkml:trace contextRef="#ctx0" brushRef="#br0" timeOffset="66396.98">5355 4487 0,'0'-21'16,"21"21"62,0 0-78,1 0 0,-1 0 15,0 0-15,0 0 16,0 0-16</inkml:trace>
  <inkml:trace contextRef="#ctx0" brushRef="#br0" timeOffset="67026.12">5948 4593 0,'0'0'16,"0"21"0,21-21 15,0 0-15,0 0-16,0 0 0,1 0 15,-1 0-15,0 22 0,0-22 16,0 21-16,0-21 0,1 21 0,-1 0 15,0 0-15,-21 0 0,21 1 0,-21-1 16,0 0-16,0 21 0,0-21 16,-21 1-16,0 20 0,0-21 0,-22 21 15,22-20-15,-21 20 0,-1-21 16,1 0-16,0 0 0,-1 1 16,22-1-16,-21-21 0,21 0 0,0 21 15,42-21 16,0-21-15,0 21-16,21 0 0,-20 0 0,-1 0 16,21 0-16,0 0 0,-20 0 0,20 0 15,-21 0-15,21 21 0,1-21 16,-22 21-16,21 0 0,-21 0 0,22 1 16,-1-1-16,-21 0 0,0 0 15,1 21-15,-1-20 0,0-1 16,-21 21-16,0 0 0,0 22 15,0-22-15,0 22 0,-21-22 0,-22 0 16,22 1-16,-21-1 0,-22 22 16,22-22-16,-21 0 0,-1-21 0,1 22 15,-1-22-15,1 0 0,-1 0 0,1 0 16,-1-21-16,1 0 0,-1 0 16,22 0-16,-22-21 0,22 0 0,0 0 15,-1-21-15,22 20 0,0-20 16,0 0-16,0-1 0,21 22 0,0-63 15,0 41-15,0 1 16,0 0-16,0 20 0,21-20 16,-21 0-16,21 21 0,0-22 0,21 1 15,-20 21-15,20-22 0,-21 1 0,21 0 16,22-22-16</inkml:trace>
  <inkml:trace contextRef="#ctx0" brushRef="#br0" timeOffset="68821.6">6794 4763 0,'0'0'0,"22"-22"0,-22 1 0,0 0 16,0 0-16,0 0 16,0 0-16,0-1 0,-22 1 15,1 0-15,0 0 0,0 21 0,0-21 16,0 21-16,-1 0 0,1 0 15,-21 0-15,21 0 0,-22 0 0,22 0 16,-42 21-16,42 0 0,-22 0 16,22 0-16,0 22 0,0-1 15,0-21-15,-1 22 0,22-1 0,0 0 16,0 1-16,0-1 0,0 0 16,0-21-16,0 1 0,0-1 15,22 0-15,-1 0 0,0 0 0,0-21 16,0 0-16,0 0 0,1 0 15,-1 0-15,21-21 0,-21 0 0,22 0 16,-22 0-16,0-1 0,21-20 16,-21 0-16,1-1 0,20-20 15,-21 21-15,0-1 0,-21 22 0,0-21 16,0 21-16,0-1 0,21 1 16,-21 42 15,0 1-31,-21-1 0,21 0 15,0 0-15,0 21 0,0-20 0,0 20 16,0 0-16,0-21 16,0 22-16,0-22 0,0 21 0,0-21 15,21 1-15,1-1 0,-1 0 0,0-21 16,0 0-16,0 0 16,22 0-16,-22 0 0,0 0 0,0-21 15,0 0-15,22-1 0,-22 1 16,0-21-16,21 0 0,-21-1 0,1 1 15,-1 0-15,0-1 0,0 1 16,-21-22-16,21 22 0,-21 0 16,21-22-16,-21 22 0,0 0 0,0-1 15,0 1-15,0 21 0,0 0 16,0-1-16,0 1 0,0 42 16,-21 1-1,21-1-15,-21 0 0,21 21 16,-21 1-16,21-1 0,0 0 0,0 1 15,0-1-15,0 0 0,0 1 16,0-1-16,0 0 0,0 1 0,0-1 16,0-21-16,0 21 0,0-20 0,21-1 15,0 0-15,-21 0 0,21-21 16,1 0-16,-1 0 0,0 0 16,0 0-16,0 0 0,0-21 15,1 0-15,-1 0 16,21-22-16,-21 22 0,0-21 0,22-22 15,-22 43-15,21-42 16,-21 41-16,-21 1 0,0 0 0,0 0 16,0 42-1,0 0 1,-21 0-16,21 1 0,0-1 16,-21 0-16,21 21 0,-21-21 15,21 22-15,0-22 0,0 0 0,0 21 16,0-20-16,0-1 0,0 0 15,0 0-15,21 0 0,0 0 0,0-21 16,1 0-16,20 0 0,-21 0 16,21 0-16,-20 0 0,20 0 0,-21 0 15,21-21-15,-20 0 0,-1 0 16,0-21-16,21 20 0,-21 1 0,1-21 16,-22 21-16,21-22 0,0 22 15,-21-21-15,21 21 0,-21 0 16,0-1-16,0 1 0,0 42 31,0 1-31,0-1 16,-21 21-16,21 0 15,-21-20-15,21 20 0,-21-21 16,21 0-16,0 22 0,0-22 0,0 0 16,0 0-16,0 0 0,0 0 15,0 1-15,21-22 0,0 0 16,0 0-16,0 0 0,0 0 15,1 0-15,-1 0 0,0-22 0,21 1 16,-21 0-16,-21 0 0,22 0 0,-1 0 16,-21-22-16,21 22 0,-21-21 15,0 21-15,0-22 0,0 22 16,0 0-16,0 0 0,0 0 16,-21-1-16,0 1 0,-1 21 0,1 0 15,0-21 1,42 21 15,0 0-31,22 0 16,-22-21-16,0 21 0,21 0 0,-20 0 15,20 0-15,-21 0 0,0 0 0,22 0 16,-22 0-16,0 0 0,0 0 16,0 0-16,0 21 0,1 0 0,-22 0 15,0 1-15,0-1 16,0 0-16,0 0 0,0 0 0,0 0 15,0 1-15,0-1 0,0 0 0,0 0 16,0 0-16,0 0 16,0 1-16,0-1 0,0 0 15,0 0-15,0-42 47,0 0-47,0 0 16,0-1-16,0-20 0,0 21 0,0-21 15,0 20-15,21-20 0,0 21 0,0-21 16,0-1-16,0 1 16,22 0-16,-1-1 0,-21 1 0,64-43 15,-43 64-15,43-21 16,-64 42-16,21 0 0,1 21 16,-22 0-16,0 0 0,-21 22 15,0-1-15,0-21 0,0 21 16,0 1-16,0-1 0,0 0 0,0 1 15,0 41-15,0-41 16,0-1-16,0-21 0,0 22 0,0-22 16,-21 21-16,21-21 0,0 0 0,-21 1 15,21-1-15,-21-21 16,-1-21 15,1-1-31,0 1 0,21 0 16,-21-21-16,0-1 0</inkml:trace>
  <inkml:trace contextRef="#ctx0" brushRef="#br0" timeOffset="69032.59">8488 4106 0,'0'0'15,"-21"0"-15,-1 0 0,1-21 16,0 21-1,21 21 1,-21 1 15,0-22-31,0 0 16,-1 0-16,-20 21 0,21-21 16</inkml:trace>
  <inkml:trace contextRef="#ctx0" brushRef="#br0" timeOffset="69244.69">7218 4572 0,'-21'21'0,"42"-42"0,-64 63 15,1-20-15,42-1 0,21-21 32,0 0-32,1 0 0,20 0 15,0 0-15,1 0 0,-1 0 0,0 0 16,1-21-16,-1 21 0,0 0 15,22-22-15,-22 22 0,0 0 0,-20-21 16,20 21-16,0 0 0,-21-21 0,1 21 16,-1-21-16</inkml:trace>
  <inkml:trace contextRef="#ctx0" brushRef="#br0" timeOffset="69752.64">10901 4318 0,'0'0'0,"0"-42"0,0 21 16,0-22-16,0 1 0,0 0 15,0-1-15,-21 22 0,21-21 0,0 21 16,0-1-16,-22 1 0,22 0 15,-21 21-15,0 21 16,21 0-16,-21 1 0,21 20 16,-21 0-16,21 1 15,-21-1-15,21 21 0,-22-20 0,1 20 0,21 1 16,-21-22-16,21 22 16,-21-22-16,0 0 0,21 22 0,0-22 15,0 0-15,0 1 0,0-1 0,0-21 16,0 22-16,0-22 0,0 0 15,0 0-15,0-42 32,0 0-32,0 0 0,0-1 15</inkml:trace>
  <inkml:trace contextRef="#ctx0" brushRef="#br0" timeOffset="70235.83">10541 4572 0,'-21'0'0,"42"0"0,-63 0 0,63 0 47,0 0-47,21 0 16,-21-21-16,22 21 0,-1 0 15,22 0-15,-22-21 0,21 21 0,1-21 16,-1 21-16,1-22 0,-1 22 0,-20-21 16,-1 0-16,0 21 0,1-21 15,-22 21-15,0 0 0,0-21 0,-42 21 31,0 21-15,0 0-16,0 0 0,-1 0 16,1 1-16,0 20 0,21-21 15,-21 0-15,0 22 0,21-1 0,0-21 16,0 21-16,0 1 0,0-22 0,0 21 16,21-21-16,0 1 0,0-1 15,22-21-15,-1 21 0,0-21 0,-21 0 16,22 0-16,-1 0 0,0-21 15,1 0-15,-1-1 0,0 1 16,1 0-16,-1-21 0,-21 21 0,43-64 16,-64 43-16,0 20 0,0-20 15,0 0-15,0-1 0,0 1 16,-21 0-16,-1 21 0,1-1 0,0 1 16,0 21-16,-21 0 0,20 0 15,-20 0-15,0 0 0,21 0 0,-22 21 16,1-21-16,21 22 0,-22-1 15,22 0-15,0 0 0,0 0 0,21 0 16,0 1-16</inkml:trace>
  <inkml:trace contextRef="#ctx0" brushRef="#br0" timeOffset="71350.03">13547 4339 0,'0'0'0,"21"-21"0,0-21 15,-21 21-15,21-1 0,-21 1 0,0-21 16,0 21-16,0 0 0,-21 21 16,0 0-16,-22 0 15,22 0-15,0 0 0,-21 21 0,21 0 16,-22 21-16,22-21 15,-21 22-15,-1-1 0,22 0 0,0-20 16,-21 20-16,21 0 0,-1 1 0,1-1 16,21 0-16,0-21 0,0 22 15,0-22-15,0 21 0,21-21 0,43 43 16,-43-43-16,21-21 16,1 21-16,-1-21 0,22 0 0,-22 0 15,0-21-15,22 0 0,-22 0 16,22 0-16,-1-1 0,-21 1 0,22-21 15,-22 0-15,1-1 0,-1 1 0,0 0 16,-21-22-16,1 22 0,-1-22 16,0 1-16,-21 20 0,0-20 0,0 21 15,0-1-15,0 1 0,0 0 16,0 20-16,-21 22 0,0 0 16,21 22-16,-22-1 0,22 21 15,-21 0-15,0 1 16,21-1-16,0 0 0,0 22 0,-21-22 15,21 1-15,-21 20 0,21-21 16,-21-20-16,21 20 0,0 0 0,0-21 16,0 22-16,0-22 0,0 0 0,0 0 15,0 0-15,0-42 32,0 0-32,21 21 0,0-21 15,0-21-15,0 20 0,0 1 16,1-21-16,20 21 0,-21-22 15,0 22-15,0-21 0,1 21 0,20 0 16,-42-1-16,21 22 0,0 0 16,0 0-16,-21 22 15,0-1-15,0 21 16,0-21-16,0 0 0,0 1 0,0 20 16,0-21-16,0 0 0,0 0 15,22 1-15,-22-1 0,21 0 0,0 0 16,-21 0-16,21-21 0,0 21 15,0-21-15,1 0 0,-1 0 16,21 0-16,-21 0 0,22 0 0,-22 0 0,21-21 16,0 0-16,-20 0 0,20 0 15,-21 0-15,0-1 0,0 1 16,1-21-16,-1 21 0,0-22 0,-21 1 16,0 21-16,0-21 0,0 20 15,0 1-15,0 0 0,0 0 0,-21 21 16,0 0-16,-1 21 0,1 0 15,0 0-15,0 1 0,21-1 16,-21 21-16,0-21 0,21 22 0,-22-22 16,22 0-16,0 21 0,0-21 15,0 1-15,0-1 0,0 0 0,0 0 16,22 0-16,-1 0 0,0-21 16,0 0-16,0 0 0,0 0 15,1 0-15,20 0 0,-21 0 16,0 0-16,22-21 0,-1 21 15,0-21-15,1 0 0,-1 0 0,0 0 16,22-22-16</inkml:trace>
  <inkml:trace contextRef="#ctx0" brushRef="#br0" timeOffset="72145.14">15557 4339 0,'22'-21'0,"-44"42"0,65-63 16,-43 21-16,0 0 0,0-1 16,0 1-16,0 0 15,-21 21-15,-1 0 0,1 0 0,0 21 16,0-21-16,0 43 0,0-22 15,-1 0-15,-20 21 0,21 1 16,0-22-16,21 21 0,-21 0 16,21-20-16,-22 20 0,22 0 0,0-21 15,0 1-15,0 20 0,0-21 0,22 0 16,-1 0-16,0-21 0,0 22 16,21-1-16,1-21 0,-1 0 0,-21 0 15,22 0-15,-1 0 0,0-21 16,1-1-16,-1 22 0,0-21 0,-21 0 15,22-21-15,-22 21 0,0-22 16,0 1-16,0 0 0,1-22 0,-1 22 16,-21-22-16,0 1 0,21-22 0,0 22 15,-21-1-15,0 22 16,0-1-16,0 1 0,0 21 0,0 0 16,0 0-16,0 42 15,0 0 1,0 0-16,0 21 0,-21 1 0,0-1 15,21 0-15,0 22 0,-21-22 16,-1 1-16,1 20 0,0-21 0,21 1 16,0-22-16,-21 21 0,21-21 15,-21 22-15,21-22 0,0 0 0,0 0 16,21-21 15,0-21-31,0 0 16,-21 0-16,21 0 0,1-1 0,-22-20 15,21 21-15,0-21 0,0 20 16,0 1-16,0-21 0,22 21 0,-22 0 16,0-1-16,0 22 0,0 0 15,1 0-15,-1 0 0,0 0 16,-21 22 0,0-1-16,-21-21 15,0 21-15,-1-21 0,1 0 16,0 0-16,-21 21 0,21-21 15,-22 0-15,22 0 0,0 0 16,0 0-16,0 0 0,-1 21 16,22 0-1,0 1-15,22-1 0,-1 0 16,0 0-16,-21 0 0,21 0 16,0 1-16,0-1 0,1 0 0,-1 0 15,0 0-15,21-21 0,-21 21 16,1 1-16,-1-1 0,0-21 15,0 21-15,0-21 0,0 0 0,1 0 0,-1 0 16,0 0-16,0 0 16,0 0-16,-21-21 0,0 0 15,21-1-15,-21 1 0,0 0 16,0-21-16</inkml:trace>
  <inkml:trace contextRef="#ctx0" brushRef="#br0" timeOffset="74096.5">17907 4191 0,'0'0'0,"0"-21"0,21 0 0,-21 0 16,0-1-16,0 1 0,21-21 15,0 21-15,-21 0 16,0-1-16,0 1 0,0 64 31,0-22-15,0 21-16,0 0 0,0 1 0,0-1 16,0 0-16,-21 1 0,21 20 15,-21-20-15,21-22 0,-21 21 0,21 0 16,0-20-16,0-1 0,0 0 15,0 0-15,21-21 32,0-21-32,0 21 0,1-21 15,-1 0-15,0-22 0,0 22 16,0-21-16,0 21 0,1-22 16,-1 1-16,42-64 15,-63 85-15,21 0 0,-21 0 16,22 21-16,-22 21 15,21 0-15,-21 0 0,0 0 16,21 22-16,-21-22 0,0 0 16,0 21-16,21-21 0,-21 1 0,21-1 15,-21 0-15,21 0 0,-21 0 16,22 0-16,-1-21 0,-21 22 0,21-22 16,0 0-16,0 0 0,0 0 0,1 0 15,20 0-15,-21 0 16,0-22-16,22 1 0,-22 0 0,0 0 15,0 0-15,0 0 0,0-22 16,1 22-16,-22-21 0,0-1 16,0 1-16,0 0 0,0 21 0,21-22 15,-21 22-15,0 0 0,0 42 32,0 0-32,-21 0 0,-1 1 15,22 20-15,0 0 0,0-21 0,-21 22 16,21-1-16,0-21 0,0 22 15,0-22-15,0 0 0,0 0 16,0 0-16,21 0 0,-21 1 16,22-1-16,-1-21 0,0 0 0,0 0 15,0 0-15,22 0 0,-22 0 0,0 0 16,0-21-16,21 21 0,-20-22 16,20 1-16,-21-21 0,0 21 0,0-22 15,1 1-15,-1 0 0,0-22 16,0 22-16,-21-22 0,0 22 15,0-21-15,0 20 0,21 1 0,-21 21 16,0-22-16,0 22 0,0 0 16,-21 21-1,21 21-15,0 0 16,-21 22-16,0-1 0,0 0 0,21 1 16,-22 20-16,22-20 0,0 20 15,-21-21-15,21 1 0,-21-1 0,21 0 16,0-20-16,0 20 0,0-21 15,0 0-15,0 0 0,0 1 16,0-44 31,21 22-16,-42 0 204,0 0-142,21-21-77,0 0 15,0 0-31,0 0 16,21 0-16,-21-1 15,21 1-15,0 21 0,-21-21 0,22 0 16,-1 0-16,0 0 0,-21-1 0,21 22 16,0-21-16,0 21 15,-21 21-15,0 1 16,22-1-16,-22 21 16,0-21-16,0 0 0,0 1 0,0-1 15,0 0-15,0 0 0,0 0 16,21-21-16,0 21 0,0-21 15,0 0-15,0 22 0,1-22 0,-1 0 16,21 0-16,-21 0 0,22 0 16,-1 0-16,0-22 0,1 22 0,-1-21 15,0 0-15,-21 0 0,22 0 0,-22 0 16,0-22-16,0 22 0,0-21 16,-21 21-16,22-22 0,-22 1 0,0 21 15,0 0-15,0-1 0,0 1 16,-22 21-16,1 0 0,0 0 0,0 0 15,0 21-15,0 1 16,-1 20-16,1-21 0,0 0 0,0 22 16,21-22-16,-21 21 0,21-21 0,0 22 15,0-22-15,0 0 0,0 0 16,0 0-16,21 0 0,0 1 0,0-1 16,0-21-16,1 0 15,-1 0-15,0 0 0,0 0 0,21 0 16,-20 0-16,20 0 0,0-21 15,1 21-15,-22-22 0,21 1 0,0 21 16</inkml:trace>
  <inkml:trace contextRef="#ctx0" brushRef="#br0" timeOffset="75564.67">20447 4255 0,'0'0'0,"21"-43"0,-21 22 0,0 0 0,0-21 16,0 20-16,0 1 0,0-42 15,-21 42-15,0 21 0,0 0 16,-1 0-16,1 0 0,0 0 15,0 21-15,0 0 0,0 21 0,-22-21 16,22 22-16,0-22 0,21 21 16,-21 1-16,0-22 0,21 21 0,-22-21 15,22 22-15,0-22 0,0 0 0,0 0 16,0 0-16,0 0 0,0 1 16,22-22-16,-1 0 0,0 0 15,0 0-15,0 0 16,0 0-16,1 0 0,-1-22 15,0 1-15,-21 0 0,21 0 0,0-21 16,0 20-16,1-20 0,-22 0 16,21-1-16,-21 1 0,21 21 0,-21-21 15,21 20-15,-21 1 16,0 42 0,0 1-16,0-1 0,0 0 15,-21 0-15,21 21 0,-21-20 0,21 20 16,0-21-16,0 0 0,0 22 15,0-22-15,0 0 0,0 0 16,0 0-16,21 0 0,0-21 0,-21 22 0,21-22 16,0 0-16,1 0 0,20 0 15,-21 0-15,21 0 0,-20 0 16,20 0-16,-21 0 0,21-22 0,-20 1 16,20 0-16,-21-21 0,0 21 15,22-22-15,-22 1 0,0-22 0,0 22 16,0-21-16,0-1 0,-21 22 15,22-22-15,-22 22 0,21 0 0,-21 20 16,0-20-16,0 21 0,0 0 16,-21 42 15,-1 21-31,1-21 0,21 22 16,0-1-16,-21 0 0,0 22 0,21-22 15,-21 1-15,21-1 0,0 0 16,0 1-16,0-1 0,0-21 0,0 0 15,0 22-15,0-22 0,0 0 16,21-21-16,0 21 0,0-21 0,0 0 16,22 0-16,-22 0 0,0 0 0,0 0 15,22 0-15,-22-21 0,0 0 16,0 0-16,0-1 0,0-20 16,1 0-16,-1-22 0,0 22 0,0-22 15,0 22-15,0-21 0,-21 20 16,0-20-16,22 42 0,-22-22 15,0 22-15,0 0 0,0 0 16,0 42 0,-22-21-16,1 21 0,21 21 15,-21-20-15,21 20 0,-21 0 0,21 1 16,0 20-16,-21-21 0,21 1 16,-21-1-16,21 0 0,-22 1 0,22-1 15,0-21-15,0 22 0,0-22 0,0 0 16,0 0-16,0 0 15,0-42 17,22 0-32,-22 0 15,21 0-15,0-1 0,-21 1 0,21-21 16,0 21-16,0 0 0,1-22 16,-22 22-16,42-21 0,-42 21 15,21 21-15,0 0 16,-21 21-1,0 0-15,0 0 0,0 0 16,0 22-16,0-22 0,0 0 16,0 0-16,0 0 0,0 0 0,0 1 15,0-1-15,21-21 0,1 21 16,-1 0-16,0-21 0,0 0 0,0 0 16,0 0-16,1 0 0,-1 0 15,0 0-15,0 0 0,21-21 0,1-21 16,-22 20-16,0 1 0,0-21 15,0 21-15,1-22 0,-22 1 16,21 21-16,-21-21 0,0 20 0,0 1 16,-21 42-1,-1 1-15,22-1 16,-21 0-16,0 21 0,0-21 16,21 22-16,0-22 0,-21 0 15,21 0-15,0 0 0,0 1 16,0-1-16,0 0 0,21-21 15,0 0 1,0 0-16,0 0 0,1 0 16,-1-21-16,0 0 0,21-1 0,-21 1 15,22 0-15,-22 0 0,21-21 16,-21 20-16,1 1 0,-1 0 16,0 0-16,0 0 0,-21 42 15,0 0 1,0 0-16,-21 0 15,0 1-15,21-1 0,0 0 0,-21 21 16,21-21-16,0 1 16,0-1-1,21-21-15,0 0 16,0 0-16,0 0 16,0-21-16,1-1 0,-1 1 0,0 0 15,0 0-15,0 0 0,-21 0 16</inkml:trace>
  <inkml:trace contextRef="#ctx0" brushRef="#br0" timeOffset="75828.52">20870 3895 0,'-42'0'0,"84"0"0,-126 0 16,62 0-16,1 0 0,64 0 15,-22 0-15,21 0 16,0 0-16,1 0 0,20 0 16,-20 0-16,-1 0 0,21 0 0,-20 0 15,41 0-15,-41 0 16,-1 0-16,-21 0 0,0 0 0,1 0 16,-1 0-16,-42 0 31,-1 0-31,-20 0 15</inkml:trace>
  <inkml:trace contextRef="#ctx0" brushRef="#br0" timeOffset="77244.3">487 6625 0,'0'0'0,"-21"43"32,-1-43-32,1 0 0,0 0 15,21 21-15,0-42 31,0-1-31,0 1 0,0 0 0,0 0 16,21 0-16,0 0 16,1-22-16,-1 22 0,0 0 0,0-21 15,0 20-15,0 1 0,-21 0 16,22 21-16,-1 0 16,-21 21-1,0 0-15,0 22 0,0-22 16,0 21-16,0 1 0,0 20 15,0-21-15,0 1 0,0-1 0,0 0 16,0-20-16,0 20 0,0-21 16,21 0-16,0 0 0,0 1 0,0-1 15,1-21-15,-1 0 0,21 0 16,-21 0-16,22 0 0,-1-21 0,0-1 16,1 1-16,20-21 0,-21 21 15,1-22-15,20 1 0,-20 21 16,-1-21-16,-21-1 0,0 1 15,0 0-15,1-1 0,-22 1 16,21 21-16,-21 0 0,0-1 0,0 1 16,0 0-16,0 42 31,0 0-31,0 1 0,-21 20 16,21-21-16,0 21 0,-22 1 15,22-1-15,0 0 0,0 22 0,0-22 16,0 22-16,-21-22 0,21 22 15,0-1-15,0 1 0,0-1 16,0 1-16,0 20 0,21 1 16,1-22-16,-22 22 0,21-21 0,0-1 15,-21 1-15,0 20 0,0-20 16,0-1-16,0 1 0,0 20 0,0-20 16,0-22-16,0 22 0,-21-22 15,0 0-15,-1 1 0,-20-22 0,21 0 16,-21-21-16,20 0 0,-20 0 15,0 0-15,-22 0 0,22-21 16,0-21-16,-22 20 0,22-20 0,-22-21 16,22 20-16,0-20 0,-1-1 0,22 1 15,0 20-15,0-20 16,21-1-16,0 22 0,0-21 0,21-1 16,0 1-16,0-1 0,22 1 15,-22-1-15,21 1 0,0-1 0,1 22 16,-1-22-16,0 22 0,1 0 15,-1-1-15,0 1 0,22 0 16,-22 20-16,22-20 0,-22 21 16,22 0-16,-1 0 0</inkml:trace>
  <inkml:trace contextRef="#ctx0" brushRef="#br0" timeOffset="78136.42">1990 6477 0,'21'-21'0,"-42"42"0,63-63 0,-42 21 16,0-1-16,0 1 15,0 0 1,-21 21 0,0 0-16,-1 21 15,1 0-15,0 1 0,21 20 0,-21 0 16,0 1-16,0-1 0,21 0 16,0 1-16,-22-1 0,22 0 0,0 1 15,0-1-15,0 0 0,0 1 16,0-22-16,0 0 0,22 0 15,-1 0-15,0 0 0,0-21 0,0 0 16,22 0-16,-22 0 0,0 0 16,21-21-16,1 0 0,-22 21 15,21-42-15,-21 21 0,22-1 0,-22-20 16,0 21-16,0-21 0,-21-1 16,0 1-16,0 0 0,0-22 0,0 22 15,0-1-15,-21 1 0,0 0 16,-22-1-16,22 22 0,0 0 0,0 0 15,-21 21-15,20 0 16,1 0-16,0 0 0,0 0 0,0 0 16,0 21-16,-1 21 0,1 22 15,21-22-15,0 22 0,0-22 16,0 0-16,0 1 0,0-1 16,0 0-16,21 1 0,1-22 0,-22 0 15,21 0-15,0 0 0,42 1 16,-41-22-16,-1 0 0,42 0 15,-20 0-15,-1 0 16,0-22-16,-21 1 0,22 0 0,-1 0 16,0 0-16,-20-22 0,20 22 15,0-21-15,-21 0 0,1-1 0,-1 22 16,0-21-16,0-1 0,0 22 16,-21 0-16,0 0 0,0 42 31,0 0-31,0 0 15,0 22-15,0-22 0,0 21 16,0 1-16,-21-1 0,21-21 0,0 21 16,0 1-16,0-22 0,0 0 15,21 0-15,-21 0 0,21 1 0,1-22 16,-1 0-16,0 0 0,0 0 0,0 0 16,0 0-16,22 0 0,-22 0 15,21-22-15,-21 1 0,22 0 0,-1-21 16,-21 21-16,22-22 15,-22 1-15,0 0 0,0-1 0,0 1 0,-21 0 16,0-1-16,21 22 16,-21-21-16,0 21 0,0 42 31,0 0-31,0 21 0,0-21 0,-21 1 16,21 20-16,0 0 0,0-21 15,0 22-15,0-22 0,0 21 16,0-21-16,0 1 0,0 20 0,0-21 15,0 0-15,0 0 0,21-21 16,-21 22-16,22-22 0,-1 0 16,21 0-16,-21 0 15,22 0-15,-1 0 0,0-22 0</inkml:trace>
  <inkml:trace contextRef="#ctx0" brushRef="#br0" timeOffset="78634.5">4847 6604 0,'0'0'0,"21"-21"15,-21-85 1,0 85-16,0 0 16,-42-22-16,21 22 0,0 21 15,-22 0-15,22 0 16,0 0-16,-21 0 0,20 21 0,-20 1 15,21-1-15,-21 0 0,-1 21 16,22-21-16,-21 22 0,21-1 0,-1 0 16,1 1-16,0-1 0,21-21 0,0 22 15,0-22-15,0 21 0,0-21 16,0 0-16,21 1 0,0-1 16,1-21-16,-1 0 0,0 0 15,0 0-15,0 0 0,0 0 0,1-21 16,20-1-16,-21 1 0,0 0 15,0 0-15,1-21 0,-1 20 0,0-20 16,0 21-16,0-21 0,-21-1 16,0 22-16,21 0 0,-21 0 15,0 0-15,22 21 0,-22 21 16,0 0-16,0 0 16,0 21-16,0-20 0,0-1 15,0 21-15,0-21 0,0 0 0,0 1 16,0-1-16,0 0 0,21-21 15,0 21-15,0 0 0,0-21 16,0 0-16,1 0 0,-1 0 16,0 0-16,21 0 0,-21 0 15,1 0-15,-1 0 0</inkml:trace>
  <inkml:trace contextRef="#ctx0" brushRef="#br0" timeOffset="79020.89">5165 6752 0,'0'-42'0,"0"21"16,0 0-16,0-1 16,0 1-16,21 0 0,0 0 0,-21 0 15,21 0-15,0-1 0,0 22 16,1-21-16,-1 21 0,0 0 16,0 0-16,0 0 0,0 0 0,1 21 15,-1 1-15,-21-1 0,21 0 0,0 0 16,-21 21-16,21-20 0,-21 20 15,0-21-15,0 0 0,0 22 16,0-22-16,0 0 0,-21 0 0,0 0 16,21 0-16,-21-21 0,21 22 0,-21-22 15,21-22 17,0 1-32,0 0 0,0-21 15,21 21-15,-21-1 0,21-20 16,0 21-16,-21-21 0,21 20 15,0 1-15,1-21 0,-1 21 0,0 0 0,0-1 16,0 1-16,22 21 16,-1-42-16,0 42 0,-21 0 15,22-21-15,-22 21 0,0 0 0,0 0 16</inkml:trace>
  <inkml:trace contextRef="#ctx0" brushRef="#br0" timeOffset="79363.94">5948 6710 0,'0'0'16,"0"21"-16,21-21 0,0 0 16,0 0-16,0 0 15,1 0-15,-1-21 0,0 21 16,0-21-16,0 0 0,0-1 0,1 1 16,-1 0-16,0-21 0,0 21 15,0-22-15,-21 22 0,0-21 0,0 21 16,0-1-16,0 1 0,0 0 0,0 0 15,-21 21-15,0 0 16,0 0-16,0 21 0,-1 0 0,1 0 16,0 22-16,0-1 0,0 0 15,21-20-15,0 20 0,0 0 0,0-21 16,0 22-16,0-22 0,0 21 0,0-21 16,0 1-16,21-1 15,0-21-15,0 0 0,0 0 16,22 0-16,-22 0 0,21 0 0,-21 0 15,22 0-15,-22-21 0,21-1 16,-21 1-16,22-21 0,-22 21 0,21 0 16,1-22-16</inkml:trace>
  <inkml:trace contextRef="#ctx0" brushRef="#br0" timeOffset="81233.41">8657 6625 0,'21'0'0,"-42"0"0,63 0 16,-20 0-16,-1 0 0,0-21 15,-21 0-15,21 21 0,-21-21 0,21-22 16,-21 1-16,0 21 15,0-21-15,0 20 0,0-20 0,0 21 16,0-21-16,0-1 0,0 22 0,-21-21 16,0 21-16,0-22 0,0 22 15,-22 0-15,22 0 0,-21 21 0,21 0 16,-22 0-16,22 0 0,-21 0 0,-1 21 16,22 0-16,-21 21 0,21-20 15,-22 20-15,22 0 0,0 1 16,0-1-16,0 64 0,21-64 15,-21 22-15,21-22 0,0 0 16,0 1-16,0-1 0,0-21 0,21 21 16,-21-20-16,21-1 0,0-21 0,0 21 15,0-21-15,22 0 0,-22 0 16,0 0-16,21 0 0,-20-21 0,20 0 16,0-1-16,1 1 0,-22-21 15,21 0-15,0 20 0,-20-20 0,41-64 16,-42 64-16,-21 0 0,0-1 15,21 1-15,-21 0 16,0-1-16,0 22 0,0 0 16,0 42 15,0 0-31,0 0 0,0 22 0,0-1 16,0 0-16,0 1 0,0-1 15,22 0-15,-22 1 0,0-1 0,21-21 16,-21 22-16,21-22 0,-21 0 15,21 0-15,0 0 0,0 0 0,1-21 16,-1 0-16,0 0 0,0 0 16,0 0-16,22 0 0,-22 0 0,21-21 15,-21 0-15,0 0 0,1-21 16,20 20-16,-21-20 0,0 0 0,0-22 16,1 22-16,-22 0 0,0-1 15,0 1-15,0 21 0,21 0 16,-21-1-16,0 1 0,0 42 31,0 1-31,0-1 0,0 0 16,0 0-16,0 21 0,0 1 0,0-22 15,0 21-15,0 1 0,0-1 16,0-21-16,0 21 0,21-20 0,-21-1 16,21 0-16,-21 0 0,21 0 0,0-21 15,1 0-15,-1 0 16,0 0-16,0 0 0,0 0 15,0 0-15,22-21 0,-22 0 0,0 0 16,0-22-16,0 22 0,22-21 16,-22 0-16,0-1 0,0 22 15,-21-21-15,21-1 0,1 1 0,-22 21 16,0-21-16,0 20 0,0 1 0,0 42 31,0 1-31,0-1 16,0 0-16,-22 0 15,22 21-15,-21 1 0,21-22 0,0 21 16,0-21-16,0 22 0,0-22 0,0 21 0,0-21 16,0 1-16,0-1 15,0 0-15,21 0 0,1-21 0,-1 0 16,0 0-16,21 0 0,-21 0 0,22 0 16,-1 0-16,-21 0 0,22-21 15,-1 0-15,21-43 0,-20 43 16,-22-21-16,21-1 0,-21 1 0,1-21 15,41-22 1,-42 21-16,0 22 0,1-21 0,-22 20 16,0 1-16,21 0 0,-21-1 0,0 22 15,0 0-15,0 0 0,0 42 16,-21 0 0,-1 0-16,22 22 0,-21-22 15,0 21-15,21 0 0,-21 1 0,21-1 16,0-21-16,0 22 0,0-1 0,0 0 15,0 1-15,0-1 0,0 0 16,0-21-16,0 1 0,0-1 16,0 0-16,21 0 0,0 0 0,0-21 15,22 0-15,-22 0 0,0 0 16,0 0-16,0 0 0,22-21 0,-22 0 16,0 0-16,0-22 15,0 1-15,1 0 0,-1-1 0,0 1 16,0 0-16,0-1 0,0 1 0,-21 0 15,0-22-15,0 22 16,22 21-16,-22-22 0,0 22 0,0 0 0,0 0 16,0 42-1,0 0-15,0 0 16,0 1-16,0 20 0,0-21 0,0 21 16,0 1-16,0-22 0,0 21 15,0 1-15,-22-1 0,22 0 0,0 1 16,-21-22-16,21 21 0,-21 0 15,21-20-15,-21-1 0,21 0 16,0 0-16,0 0 0,0-42 31,0 0-15,0 0-16,0-22 0,21 22 0,0-21 16,-21 21-16,21-22 0,1 1 0,-1 0 15,0 21-15,21-22 0,-21 22 16,22-21-16,-22 21 0,21-1 0,-21 22 15,22 0-15,-1 0 0,-21 0 16,0 0-16,22 0 0,-22 22 16,0-1-16,0 0 0,-21 21 0,21 22 15,-21-22-15,22-21 16,-22 22-16,0-22 0,0 21 0,0-21 16,0 22-16,-22-22 0,1 0 0,0-21 15,21 21-15,-21 0 0,0-21 16,0 0-16,-1 0 0,1 0 15,0 0-15,0 0 0,0-21 0,0 0 16,-1 0-16,-20 0 0</inkml:trace>
  <inkml:trace contextRef="#ctx0" brushRef="#br0" timeOffset="81412.58">10308 6223 0,'0'0'0,"-21"0"0,0 0 16,0 0-16,42 0 31,0 0-31,21-21 0,-21 21 0,1 0 16,20 0-16,0 0 0,1 0 0,-1 0 15,0 0-15,1 0 0,-1 0 16,21 0-16,-20-21 0,20 21 0,-20 0 16,20 0-16</inkml:trace>
  <inkml:trace contextRef="#ctx0" brushRef="#br0" timeOffset="81844.42">11705 6117 0,'0'0'0,"21"-21"0,-21 0 15,0 0-15,-21 21 16,0 0-16,0 0 16,0 0-16,-1 21 0,1 0 15,0 0-15,0 0 0,0 1 0,-22 20 16,43 0-16,-21-21 0,0 22 15,21-1-15,-21 0 0,21 1 0,0-1 16,0-21-16,0 43 16,0-43-16,21 0 0,0 0 15,0 0-15,22-21 0,-22 0 0,21 0 16,-21 0-16,22 0 0,-22 0 0,21 0 16,-21-21-16,22 0 0,-1 0 15,-21-21-15,22 20 0,-22-20 0,21-43 16,-21 43-16,-21 0 15,0-1-15,0 1 0,0 0 0,0 21 16,-21-22-16,0 22 0,-21 0 0,20 0 16,1 0-16,-21 21 0,21 0 15,-43 0-15,22 21 0,21 0 16,0 0-16,-1 0 0,1 22 16,-21-1-16,42-21 15,0 0-15,0 43 0,0-43 16,21 0-16,0 0 0,0-21 15,1 21-15,-1-21 0,21 0 0</inkml:trace>
  <inkml:trace contextRef="#ctx0" brushRef="#br0" timeOffset="82465.48">12192 6350 0,'0'0'0,"0"-21"0,0 0 15,0 0-15,0-1 16,0 1-16,0 0 0,0 0 15,21 0-15,0 0 0,0 21 16,22-22-16,-22 22 0,0 0 16,21 0-16,1 0 0,-22 0 15,21 0-15,-21 0 0,1 0 0,20 22 16,-21-22-16,0 21 0,-21 0 16,0 0-16,21 0 0,-21 0 0,0 22 15,0-22-15,0 0 0,0 21 16,-21-20-16,0-1 0,0 0 0,21 0 15,-21 0-15,-22 0 16,22-21-16,0 0 0,21-21 31,0 0-31,0 0 0,0 0 16,0-22-16,21 22 0,0 0 16,-21 0-16,22-21 0,-1 20 0,0 1 15,0 0-15,0 21 0,0-21 0,-21 0 16,22 21-16,-1-21 0,0 21 15,0 0-15,21 0 0,-20-22 0,-1 22 16,0-21-16,21 21 0,-21 0 16,22 0-16,-22 0 0,21-21 0,-21 21 15,1 0-15,20 0 0,-21-21 0,0 21 16,0 0-16,1 0 0,-1 0 16,-21-21-16,21 21 0,-21 21 31,-21 0-31,0-21 15,-1 21-15,1 0 0,0 1 0,21-1 16,0 0-16,-21 0 0,0 0 0,21 0 16,0 1-16,0-1 0,0 0 15,0 0-15,0 0 0,-21 22 16,21-22 0,0-42-1,21 21 1,-21-22-16,0 1 0,21 0 15,0 0-15,0 0 0</inkml:trace>
  <inkml:trace contextRef="#ctx0" brushRef="#br0" timeOffset="82650.94">13208 5927 0,'0'0'0,"-85"-43"31,64 43-16,42 0 32,0 0-47,1 0 0,-1 0 0,0 0 16,0 0-16,0 0 0</inkml:trace>
  <inkml:trace contextRef="#ctx0" brushRef="#br0" timeOffset="83245.16">13610 6011 0,'0'0'0,"-21"0"31,42 0 1,0 0-32,0 0 0,1 0 0,20 0 15,-21 0-15,0 0 16,22 0-16,-22 22 0,0-22 0,-21 21 15,0 0-15,21-21 0,-21 21 0,0 0 16,0 0-16,0 1 0,-21-1 16,0 0-16,0 0 0,-43 21 15,22-20-15,-1-1 0,1 21 0,0-21 16,-1 0-16,22 1 0,-21-1 16,21 0-16,0 0 0,21 0 0,0 0 15,21-21 1,0 0-16,0 0 0,0 0 15,0 0-15,22 0 0,-22 0 16,21 0-16,-21 0 0,1 0 16,20 0-16,-21 0 0,0 0 0,0 22 15,1-1-15,-1 0 0,0 0 0,0 0 16,0 0-16,0 1 0,1 20 16,-22-21-16,21 21 0,0 1 0,-21-22 15,0 21-15,0 1 0,21-1 0,-21-21 16,0 21-16,0 1 0,0-1 15,0 0-15,-21 22 0,0-22 16,0 1-16,-22-1 0,22-21 0,-21 21 0,-1 1 16,1-22-16,0 0 15,-22 0-15,22 0 0,-22 1 0,1-22 16,-1 0-16,1 0 0,-1 0 0,1 0 16,21 0-16,-1-22 0,-20 1 15,42 0-15,-22 0 0,22 0 0,-21-43 16,42 22-16,0 0 0,0-1 15,0 1-15,0 0 0,42-1 16,-21-20-16,22 20 0,20-20 0,1-1 16,-1 1-16,1-22 0</inkml:trace>
  <inkml:trace contextRef="#ctx0" brushRef="#br0" timeOffset="83616.17">14012 6223 0,'0'0'0,"21"0"16,1-21-16,-1 21 0,0 0 16,0-21-16,0 21 0,0-21 15,1 21-15,-1-22 0,21 1 16,-21 0-16,22 0 0,-22 0 16,0 21-16,0-21 0,-21-1 0,0 1 15,0 0-15,0 0 16,-21 21-16,0 0 0,-22-21 15,22 21-15,-21 0 0,0 0 0,20 0 16,-20 0-16,0 21 16,21 0-16,-22 0 0,22 0 0,-21 1 15,21-1-15,-1 0 0,22 0 0,0 0 16,0 0-16,0 1 0,0-1 16,0 0-16,0 0 0,0 0 0,22 0 15,-1 1-15,21-22 0,-21 21 0,22-21 16,-1 0-16,0 0 0,1 0 15,20 0-15,-21 0 0,1 0 0,20 0 16,-20 0-16,20-21 0,-21 21 16,1-22-16</inkml:trace>
  <inkml:trace contextRef="#ctx0" brushRef="#br0" timeOffset="84093.49">14986 6117 0,'63'-42'16,"-41"21"-16,-1 21 15,0-21-15,-21-1 0,0 1 16,0 0-16,0 0 15,-21 21-15,0 0 0,-1-21 16,1 21-16,0 0 0,-21 0 0,-1 0 16,22 21-16,-21 0 0,0 0 15,-1 0-15,-20 1 0,20-1 0,22 0 16,-21 21-16,21-21 0,0 1 16,-1-1-16,22 0 0,0 0 0,0 0 15,0 0-15,0 1 0,22-1 16,-1-21-16,0 0 0,0 21 15,21-21-15,-20 0 0,20 0 0,-21 0 16,0 0-16,22-21 0,-22 0 0,0-1 16,21 1-16,-21 0 0,1-21 15,20 21-15,-21-22 0,0 1 0,22-22 16,-22 22-16,0 0 0,0-22 16,0 1-16,-21 20 0,21-20 0,-21 21 15,22-1-15,-22 1 0,0 0 16,0 20-16,0 1 0,0 0 0,0 0 15,0 42 1,-22 0-16,1 22 16,0-1-16,0 0 0,21 22 0,0-22 15,0 22-15,0-1 0,0-21 0,0 22 16,0-22-16,0 1 0,0-1 16,0 0-16,42 22 0,-21-43 15,1 0-15,-1 0 0,21-21 0,-21 0 16,0 21-16,22-21 15,-22 0-15,21 0 0,-21-21 0,1 0 0</inkml:trace>
  <inkml:trace contextRef="#ctx0" brushRef="#br0" timeOffset="85134.94">16531 5842 0,'21'0'16,"-42"0"-16,63-21 0,-42 0 0,22 0 16,-1-1-16,-21 1 0,0 0 15,0 0-15,0 0 0,21-22 0,-21 22 16,0 0-16,0 0 16,-21 42-1,0 0 1,-1 0-16,22 22 0,-21-22 15,0 21-15,0 1 0,0-1 0,0-21 16,-1 21-16,1 1 0,0-1 16,0-21-16,21 22 0,-21-22 15,21 21-15,0-21 0,0 0 0,21 1 16,0-1-16,0 0 0,0 0 16,1-21-16,20 21 0,-21-21 0,21 0 15,1 0-15,-1 0 0,-21 0 0,22 0 16,-1-21-16,0 21 0,1-21 15,-1 0-15,-21 0 0,21-22 0,1 22 16,-1-21-16,-21-1 0,22 1 16,-1-21-16,-21 20 0,0 1 0,22-22 15,-22 1-15,0 21 0,-21-1 0,21 1 16,-21 0-16,21 20 0,-21 1 16,0 0-16,0 0 0,0 0 0,0 42 31,0 0-31,-21 0 15,0 22-15,0-1 0,0 0 16,-1 1-16,1-1 0,21 0 0,-21 22 16,21-22-16,-21 0 0,21 22 15,0-22-15,0-21 0,0 1 0,0-1 16,0 0-16,21 0 0,0 0 16,0-21-16,1 0 0,-1 0 0,0 0 15,21 0-15,-21 0 0,22 0 16,-22 0-16,0-21 0,21 0 15,-20 0-15,20 0 0,-21-1 0,0 1 0,0 0 16,1 0-16,-1 0 0,-21 0 16,0-1-16,21 1 0,-21 42 31,0 1-15,0-1-16,0 0 0,0 0 0,-21 0 15,0 0-15,21 1 16,0-1-16,0 0 0,0 0 15,0 0-15,0-42 32,0 0-17,21 21-15</inkml:trace>
  <inkml:trace contextRef="#ctx0" brushRef="#br0" timeOffset="85320.93">17780 5630 0,'0'0'0,"0"-21"0,-21 21 16,21-21-16,-21 21 16,-1 0-16,22 21 15,0 0-15,0 1 16,0-1-16,0 0 0,0 0 16,22 0-1,-1-21-15,0 21 16,0-21-16</inkml:trace>
  <inkml:trace contextRef="#ctx0" brushRef="#br0" timeOffset="85676.65">17907 5948 0,'21'21'16,"0"-21"-16,0 0 15,1-21-15,-22 0 0,21 21 16,0-21-16,21-1 0,-21 22 0,1-21 15,-1 0-15,21 0 0,-21 0 16,0-22-16,1 22 0,-22 0 16,0 0-16,0 0 0,-22 21 31,1 0-31,0 21 0,0 0 0,0 0 16,0 0-16,-22 22 0,22-22 15,0 21-15,21-21 0,-21 22 0,21-22 16,-21 0-16,21 21 0,0-20 0,0-1 15,0 0-15,21 0 16,0-21-16,0 0 0,0 21 16,0-21-16,22 0 0,-1 0 0,22 0 15,-22 0-15,21 0 0,-20-21 16,20 21-16,1-21 0,-22 0 0,22 0 16,-22-1-16,0 1 0,1-21 15,-22 21-15</inkml:trace>
  <inkml:trace contextRef="#ctx0" brushRef="#br0" timeOffset="86105.6">18796 5884 0,'63'-105'16,"-63"41"-1,-63 233-15,126-359 0,-63 169 0,0 0 0,0-1 16,0 44 0,-21-1-16,0 0 15,21 0-15,0 21 0,-21-20 0,21 20 16,-42 21-16,42-41 16,0 20-16,-22-21 0,22 0 0,-21 0 15,0 1-15,21-1 0,-21 0 16,21 0-16,-21-21 15,0 0 1,21-21 0,0 0-16,21 0 15,-21-1-15,21-20 0,21 21 0,-21-21 16,1-1-16,20 22 0,0-21 16,-21-1-16,22 1 0,-1 0 0,-21 21 15,22-1-15,-22 1 0,21 21 16,-21 0-16,0 0 0,22 21 15,-22 1-15,0-1 0,-21 0 0,21 21 16,-21 1-16,21-22 0,-21 21 16,0 22-16,0-22 0,0-21 15,0 0-15,0 0 0,0 1 0,0-1 16,-21 0-16,21 0 0,-21-21 16,21 21-16,0-42 31,0 0-16,21 0-15,0 0 0,1-1 16,-1 1-16,0 0 0,21-21 0</inkml:trace>
  <inkml:trace contextRef="#ctx0" brushRef="#br0" timeOffset="86351.77">19643 5546 0,'0'0'0,"42"-148"16,-21 126-16,-21-20 15,0 21-15,0 42 31,0 0-31,-21 0 0,21 1 0,-21 20 16,0 0-16,-1 1 0,22-1 16,-21 21-16,0-20 0,0-1 0,0 22 15,0-22-15,21 0 0,-22-21 0,1 22 16,21-22-16,-21 21 0,21-21 16,0 1-16,0-1 0,0 0 15,21-21 1,0 0-16,1 0 0,-1 0 15,0 0-15,0-21 0,0 0 16,0-1-16</inkml:trace>
  <inkml:trace contextRef="#ctx0" brushRef="#br0" timeOffset="86528.72">19494 5673 0,'0'0'0,"0"-21"0,-21 21 0,0 0 16,42 0-1,0 0-15,1 0 16,-1 0-16,0 0 0,0 0 16,21 0-16,1 0 0,-1 0 15,0 0-15,22 0 0,-22 0 0,22 0 16,20-22-16,-20 22 0</inkml:trace>
  <inkml:trace contextRef="#ctx0" brushRef="#br0" timeOffset="86953.08">20934 5567 0,'-64'0'32,"43"21"-32,-21 0 0,21-21 15,-1 43-15,-20-22 0,21 0 0,-21 0 16,20 21-16,-20-20 0,0 41 15,21-42-15,21 0 0,0 22 16,0-22-16,0 0 0,0 0 16,0 0-16,0 1 0,21-1 15,0-21-15,21 0 0,-21 0 0,22 21 16,-22-21-16,21 0 0,-21 0 16,22 0-16,-1 0 0,0-21 0,-20 0 15,20-1-15,0 1 0,-21 0 16,1 0-16,-1 0 0,0-22 15,0 1-15,-21 21 0,21-21 0,-21-1 16,0 1-16,0 21 0,0 0 16,-21-1-16,0 1 0,0 21 0,0 0 15,-1 0-15,1 0 0,0 0 16,0 0-16,21 21 0,-21 1 0,0-22 16,21 21-16,0 0 0,0 0 15,0 0-15,0 0 0,21 1 16,0-22-16,0 0 0,0 21 0</inkml:trace>
  <inkml:trace contextRef="#ctx0" brushRef="#br0" timeOffset="87357.92">21251 5842 0,'0'-63'31,"0"41"-31,21 1 0,1 0 16,-22 0-16,21 0 0,0 0 15,0-1-15,-21 1 0,21 21 16,0-21-16,1 21 0,-1 0 0,0 0 16,0 0-16,0 0 0,0 0 15,-21 21-15,22 0 16,-22 1-16,0-1 0,0 0 0,0 0 16,0 21-16,0-20 0,0-1 0,0 21 15,0-21-15,0 0 0,-22 1 16,22-1-16,0 0 0,0 0 0,-21 0 15,21 0-15,-21-21 0,21-21 47,0 0-47,0 0 16,0 0-16,21 0 0,0-1 0,1 1 16,-22 0-16,0 0 15,21 21-15,0-21 0,-21 0 0,21-1 16,0 1-16,0 0 15,1 21-15,-1-21 16,0 0-16,0 21 0,0-21 0</inkml:trace>
  <inkml:trace contextRef="#ctx0" brushRef="#br0" timeOffset="87880.9">22056 5376 0,'-22'-21'0,"44"42"0,-65-63 15,22 21-15,0 0 0,0 0 0,-22-1 16,1 1-16,0 0 0,-1 21 16,1 0-16,0 0 0,-22 0 15,1 0-15,-1 0 0,22 0 0,-22 0 16,1 21-16,-22 0 0,22 1 16,-1-1-16,1 21 0,-1-21 0,-20 22 15,20-1-15,1 0 0,-1 1 16,1-1-16,20 21 0,1-20 0,0 20 15,-1-20-15,1-1 0,21 21 0,0-20 16,21 41-16,0-41 16,0-1-16,21 0 0,0-20 15,21 20-15,1-21 0,20 0 0,-21 0 16,22 1-16,-1-1 0,22 0 16,-21 0-16,20-21 0,-20 0 0,20 0 15,-20 0-15,21 0 0,-22 0 16,1-21-16,20 21 0,-20-21 0,-1 0 15,1-1-15,-1 1 0,1-21 0,-1 21 16,1-22-16,-22 1 0,0-21 16,1 20-16,-22-20 0,0-1 0,0 1 15,-21-22-15,0 22 0,0-1 16,0-42-16,-21 64 0,0 0 16,-21-1-16,-1 22 0,1-21 15,0 21-15,-22-1 0,22 1 16,-1 21-16,22 0 0,-21 0 0,21 0 15,0 0-15,-1 0 0,1 0 16,0 0-16,0 21 0,0-21 0,0 22 16,-1-1-16,1-21 0,0 21 15,0 0-15</inkml:trace>
  <inkml:trace contextRef="#ctx0" brushRef="#br0" timeOffset="89225.43">1947 8403 0,'0'0'0,"-21"-21"16,21 0-1,0 42 16,0 0-31,0 0 16,0 22-16,0-22 0,0 21 16,0-21-16,0 22 0,0-1 0,0 0 15,0 1-15,0-1 0,0 0 16,0 1-16,0-1 0,0-21 0,0 22 16,0-22-16,0 0 0,0 0 15,0 0-15,-21-21 31,21-21-31,0 0 16,-21 0-16,21 0 0,0-22 0,-21 1 16,21 0-16,0-1 0,0 1 15,0-22-15,21 22 0,0 0 16,0-1-16,0 1 0,0-21 0,1 41 16,-1-20-16,21 0 0,0 21 15,1-1-15,-1 1 0,0 21 0,22 0 16,-22 0-16,1 21 0,20 1 15,-21 20-15,22 21 16,-22-20-16,-21-1 0,1 0 0,-22-20 16,0 20-16,0 43 15,-22-64-15,1 21 0,-21 22 16,21-43-16,0 0 0,-1 0 16,22 0-16,-21-21 0,21-21 31,0 0-31,0 0 15,21 21-15,1-21 0,-1-1 16,0 1-16</inkml:trace>
  <inkml:trace contextRef="#ctx0" brushRef="#br0" timeOffset="89645.12">3006 8446 0,'0'0'0,"21"-43"0,0 22 0,0 0 15,-21 0-15,21 0 0,-21-1 16,-21 22-1,0 22 1,21-1-16,-21 0 0,0 0 0,21 21 16,-22-20-16,22 20 0,-21 0 15,0-21-15,21 22 0,0-1 0,0-21 16,0 22-16,0-1 0,0-21 16,0 21-16,0-20 0,0-1 0,21 0 15,0 0-15,1 0 0,-1-21 16,0 0-16,21 0 0,-21 0 15,1-21-15,20 0 0,0 0 16,1-22-16,-1 22 0,21-21 0,-20 0 16,-1 20-16,-21-20 0,22 0 15,-43-1-15,0 1 0,0-21 0,0 20 16,0 1-16,-22 21 0,1-22 16,0 22-16,-21 0 0,21 21 0,-1 0 15,-20 0-15,21 0 0,0 0 16,0 0-16,-1 21 0,-20 0 0,42 1 15,-21-1-15,0 21 0,21-21 16,-21 0-16,21 1 0,0-1 0,0 0 16,0 0-16,21 0 15,0-21-15,0 0 0,0 0 0,0 0 16,22 0-16</inkml:trace>
  <inkml:trace contextRef="#ctx0" brushRef="#br0" timeOffset="89914.82">4000 8065 0,'0'0'0,"0"-22"0,22 1 0,-22 0 16,0 42-1,-22 0 1,22 22-16,-21-22 0,0 21 0,21 1 16,-42 62-16,42-62 15,-21-1-15,-1 0 0,22 1 16,0-1-16,-42 43 0,42-43 15,0-21-15,0 22 0,0-22 16,0 0-16,0 0 0,0 0 0,0 0 16,21-21-16,0 0 0,1 0 15,-1 0-15,0 0 0,0 0 16,0-21-16,0-21 0,22 0 16,-43 20-16</inkml:trace>
  <inkml:trace contextRef="#ctx0" brushRef="#br0" timeOffset="90093.41">3873 8319 0,'0'0'0,"-21"0"0,0 0 0,0 0 15,21 21 17,21-21-32,0 0 0,0 0 0,1 0 15,20 0-15,-21 0 0,0 0 16,22 0-16,-22 0 0,0 0 0,21-21 15,-21 21-15,1-22 0,-1 22 0</inkml:trace>
  <inkml:trace contextRef="#ctx0" brushRef="#br0" timeOffset="90820.94">5778 8065 0,'0'-43'0,"0"86"0,0-107 0,0 22 0,0-1 16,0 22-16,0-21 0,0 0 16,-21 20-16,21 1 0,-21 0 0,21 0 15,-21 0-15,21 42 32,0 0-32,0 0 0,0 22 15,0-1-15,0 0 0,0 1 16,0-1-16,0 21 0,0 1 0,0-22 15,0 22-15,0-22 0,0 22 0,0-22 16,0 0-16,0 1 0,0-1 16,0 0-16,-21-21 0,21 22 15,0-22-15,0 0 0,-21-21 0,21 21 16,-22-21 0,1 0-16,21-21 15,0 0-15,0 0 0,0-22 16,0 22-16,0-21 0,0 21 15,21-22-15,1 1 0,20 0 0,-21-1 16,21 22-16,1-21 16,-1 0-16,0 20 0,1-20 0,20 21 15,-20 0-15,20 21 0,22 0 16,-43 0-16,0 0 0,1 21 16,-22 0-16,21 21 0,-21-20 0,-21 20 15,0-21-15,0 21 0,0 1 16,-21-1-16,0 0 0,-21-20 0,-1 20 15,1-21-15,0 21 0,-22-20 0,-20 20 16,41-21-16,1 0 16,0-21-16,20 0 0,-20 0 0,21 0 15,0 0-15,21-21 16,0 0-16,0 0 16,21 21-16,21-21 0,-21-1 15,22 22-15,-1-21 0,0 0 0,1 0 16,-1 0-16</inkml:trace>
  <inkml:trace contextRef="#ctx0" brushRef="#br0" timeOffset="91176.89">6435 8403 0,'0'0'16,"0"21"-16,21-21 31,0 0-31,0-21 0,0 0 15,0 21-15,22-21 0,-22 0 0,21 0 16,-21-1-16,22-20 0,-22 21 16,0 0-16,0 0 0,0-1 15,-21 1-15,0 0 16,-21 21-16,0 0 16,0 21-16,-21 0 0,20 1 0,1-1 15,-21 0-15,21 0 0,0 0 16,-22 22-16,22-22 0,21 21 0,-21-21 15,21 0-15,0 1 0,0 20 0,0-21 16,0 0-16,0 0 0,21 1 16,-21-1-16,21-21 0,0 0 15,22 0-15,-22 0 0,21 0 16,1 0-16,-1 0 0,0-21 16,22 21-16,-1-43 0,64 1 15,-63 0-15</inkml:trace>
  <inkml:trace contextRef="#ctx0" brushRef="#br0" timeOffset="92089.35">7408 7916 0,'0'0'0,"0"-42"0,0 21 16,0 0-16,0-22 0,0 22 15,-21 0-15,0 21 16,0 0-16,21 21 0,-21 0 16,-1 1-16,22 20 0,-21 0 15,21 22-15,0-22 0,-21 22 16,0-1-16,0 64 0,21-63 15,0 20-15,-21-20 0,-1-1 16,22 22-16,-21 0 0,21-1 0,0 1 16,-21 0-16,0 20 0,0-20 15,21 0-15,-21 21 0,-1-22 16,-20 22-16,21-21 0,0-1 0,-22 1 0,22 0 16,0-1-16,0-20 0,0-1 0,0 1 15,-1-1-15,1-20 0,21-1 16,-21 0-16,21 1 0,0-22 0,21-21 31,22-21-31,-22 0 0,21-22 0,0 22 16,22-42-16,-1 20 0,1-20 15,-1-1-15,1-20 0,-1-1 0,1 0 16,-22 1-16,22-1 0,-22 0 0,0 1 16,-20 20-16,-22-21 0,0 1 15,0 20-15,-22 1 0,1-1 0,-21 1 16,21 20-16,-22 1 0,1 21 0,0-21 15,-22 20-15,22 1 0,0 0 16,-1 21-16,-41-21 16,41 21-16,22 0 0,0 0 0,21-21 15,0 0 1,21-1-16,0 22 16,0-21-16,22 21 0,-22-21 0,64 0 15,-43 0-15,0 0 16,1-1-16,-1 1 0,0-21 0,1 21 15,-1 0-15,0-22 0,-21 22 0,22-21 16,-22-1-16,21 22 0,-42 0 16,21-21-16,-21 21 0,22-1 0,-22 1 15,0 0-15,0 0 16,-22 21-16,1 0 16,0 0-16,21 21 0,-21 0 0,0 0 15,21 1-15,0 20 16,0-21-16,0 21 0,0 1 0,0-22 15,0 21-15,0 1 0,0-22 0,0 21 16,0-21-16,0 0 0,0 1 16,21-1-16,-21 0 0,21 0 0,0-21 15,22 0-15,-22 0 0,0 0 16,21 0-16,-21 0 0,22 0 0,-22-21 16,0 0-16,21 0 0,1-22 15,-22 22-15,0-21 0,-21-1 0,0 22 16,0-21-16,0 0 0,0-22 15,0 22-15,0-1 0,-21 22 16,-21-42-16,20 42 0,1 21 16,-21 0-16,21 0 0,0 0 15,-22 0-15,22 21 0,0 0 0,0 0 16,0 43-16,-1-22 16,22-21-16,0 21 0,0-20 0,0 20 15,22-21-15,-1 0 0,0 0 0,21 1 16,-21-1-16,1-21 0,-1 0 15,21 0-15,-21 0 0</inkml:trace>
  <inkml:trace contextRef="#ctx0" brushRef="#br0" timeOffset="92481.47">8234 8361 0,'0'0'0,"0"-21"0,0 0 0,0-1 0,0 1 15,0 0-15,0 0 0,0 0 16,0 0-16,0-1 0,0 1 0,21 0 15,0 0-15,0 21 0,-21-21 0,21 21 16,1 0-16,-1 0 0,0 0 16,0 0-16,0 0 0,0 21 0,1 0 15,-1 0-15,0 0 0,-21 22 16,21-22-16,-21 21 0,21-21 16,-21 22-16,0 20 0,0-42 15,0 1-15,0-1 0,0 0 0,-21 0 16,0 0-16,21 0 15,-21-21-15,0 0 0,-1 0 16,22-21 0,0 0-16,0 0 15,0 0-15,0 0 0,0-1 16,0-20-16,0 21 0,22-21 0,-1 20 16,0-20-16,-21 21 0,42-43 15,-21 43-15,1 0 0,-1 21 0,0-21 16,21 0-16,-21 21 0,1 0 15,20 0-15,-21 0 0,0 0 0,0 0 16,1 0-16</inkml:trace>
  <inkml:trace contextRef="#ctx0" brushRef="#br0" timeOffset="92797.34">8890 8276 0,'0'-148'0,"0"296"0,0-127 16,0 1-16,0-1 0,0 0 15,21-21-15,0 0 0,0 0 16,1 0-16,-1 0 0,21 0 15,-21 0-15,22-21 0,-22 21 0,21-21 16,-21-1-16,0 1 0,1 0 16,-1-21-16,0 21 0,-21-1 15,21-20-15,-21 0 0,0 21 0,0-1 16,0-20-16,-21 42 0,0-21 16,0 21-16,-22 0 0,22 0 0,-21 21 15,21 0-15,-22 0 0,1 1 0,21 20 16,0 0-16,-22 1 0,22-1 15,21 0-15,0-21 0,0 22 0,0-22 16,0 21-16,0-21 0,0 1 0,21-1 16,0-21-16,1 21 0,-1-21 15,21 0-15,-21 0 0,0 0 0,22 0 16,-22 0-16,0-21 0,0 21 0,0-21 16,1-1-16,-1 1 0,-21-21 15</inkml:trace>
  <inkml:trace contextRef="#ctx0" brushRef="#br0" timeOffset="93512.55">10901 8276 0,'21'0'0,"0"0"31,0-21-31,-21 0 0,21 0 15,1 21-15,-1-21 0,0-1 16,0-20-16,0 21 0,0-21 16,1 20-16,-1-20 0,-21 21 0,0-21 15,0-1-15,0 22 0,0 0 0,0-21 16,-21 42-16,-1-22 0,-20 22 16,21 0-16,-21 0 0,-1 0 0,1 0 15,0 22-15,-1-1 0,1 0 16,0 21-16,20 1 0,-20-1 0,21 0 15,0 22-15,0-22 0,-1 0 0,1 22 16,21-22-16,0 1 0,0 20 16,0-21-16,0-20 0,21-1 15,1-21-15,-1 21 0,21-21 16,-21 0-16,22 0 0,-1 0 0,0-21 16,64-22-16,-42 22 15,-22 0-15,0 0 0,1-21 0,-1-1 16,-21 1-16,0 0 0,0-1 15,1 1-15,-1-43 0,-21 43 16,0 0-16,0 20 0,0 1 16,0 0-16,0 0 0,0 42 15,0 0-15,0 0 0,0 1 16,0 20-16,0 0 0,0 1 0,0-1 16,0 0-16,0 1 0,0-22 15,0 21-15,0-21 0,0 22 0,0-22 16,21 0-16,0 0 0,0 0 15,0-21-15,1 0 0,-1 0 16,21 0-16,-21 0 0,0-21 0,22 0 16,-22 0-16,0-22 0,21 22 15,-20-21-15,-1 0 0</inkml:trace>
  <inkml:trace contextRef="#ctx0" brushRef="#br0" timeOffset="93748.23">11811 7726 0,'0'-42'0,"0"84"0,0-127 0,0 43 16,0 0-16,0 20 0,0 1 0,-21 42 31,21 1-31,-21 20 0,21-21 16,0 21-16,0 1 0,0-1 0,-22 0 15,22 22-15,0-22 16,-21 22-16,21-22 0,0 0 0,0 22 16,0-22-16,0 1 0,0-1 0,0-21 15,0 21-15,0-20 0,0-1 16,0 0-16,21-21 0,1 0 15,-1 0-15,0 0 0,0 0 16,0-21-16,0 0 0,1-22 16,-1 22-16,21-21 0,-21-1 0</inkml:trace>
  <inkml:trace contextRef="#ctx0" brushRef="#br0" timeOffset="93974.64">12192 7557 0,'0'0'0,"21"-43"0,0 1 0,-21 21 0,0-22 0,0 86 31,0-22-15,0 21-16,-21-21 0,21 43 0,-21-22 16,0 1-16,21-1 0,-21 21 15,-1-20-15,1 20 0,0 22 16,21-22-16,-21-20 0,21-22 16,-21 21-16,21 1 0,0-22 15,0 21-15,0-21 0,21-21 31,0 0-31,0 0 0,0 0 0,1-21 0,-1 0 16</inkml:trace>
  <inkml:trace contextRef="#ctx0" brushRef="#br0" timeOffset="94404.62">12531 7895 0,'0'0'16,"21"-21"-1,-42 21 1,-1 0-16,1 21 15,0 22-15,21-22 0,-21 0 16,0 21-16,0-21 16,21 22-16,0-22 0,0 21 0,-22 1 15,22-22-15,0 0 0,0 0 16,0 0-16,0 0 0,0 1 0,22-1 16,-1-21-16,0 0 0,0 0 0,0 0 15,0 0-15,1 0 0,20 0 0,-21 0 16,21-21-16,-20-1 0,41-20 15,-21 0-15,1 21 0,-1-43 16,-21 22-16,-21-1 16,0 1-16,0 0 0,0 21 0,0-22 15,0 22-15,-21 0 0,0 0 0,0 0 16,0-1-16,-1 22 0,-20 0 16,0 0-16,-1 22 15,22-1-15,0 0 0,0 0 0,0 0 16,0 22-16,-1-1 0,1-21 15,0 21-15,21 1 0,0-22 0,0 21 16,0 1-16,0-22 0,0 0 0,0 0 16,0 0-16,21 0 0,22 1 15,-22-22-15,0 0 0,21 0 0,1 0 16,-1 0-16,0 0 0,22 0 0</inkml:trace>
  <inkml:trace contextRef="#ctx0" brushRef="#br0" timeOffset="95244.58">13377 8001 0,'21'-42'0,"-42"84"0,64-127 16,-43 64-16,21 0 0,-21 0 16,0 0-16,0 0 0,-21 21 31,-1 21-31,22 0 0,-21-21 0,0 42 16,21-21-16,0 22 0,-21-22 0,0 21 15,21 1-15,0-22 0,0 21 16,0 0-16,0-20 0,0 20 0,0-21 15,0 0-15,0 0 0,0 1 0,0-1 16,21-21-16,0 0 16,0 0-16,0 0 0,1 0 15,-1 0-15,0-21 0,0 21 0,0-22 16,0 1-16,1-21 0,-1 21 16,0-22-16,0 22 0,0-21 0,0 0 15,-21-1-15,22 1 0,-22 21 0,21-22 16,-21 22-16,0 0 0,0 0 15,0 42 1,0 0 0,0 0-16,0 1 0,0-1 0,0 21 15,-21-21-15,21 0 0,0 22 0,-22-22 16,22 21-16,0-21 0,0 1 16,0-1-16,0 0 0,0 0 0,0 0 15,22-21-15,-1 0 0,0 21 16,0-21-16,0 0 15,0 0-15,1 0 0,-1-21 0,0 0 16,0 0-16,0 0 0,0 0 16,1-1-16,-1 1 0,0-21 0,0 0 15,0 20-15,-21-20 0,21 0 0,1-1 16,-22 22-16,0 0 0,0-21 0,21 21 16,-21 42-1,0 0 1,0 0-16,-21 0 0,21 22 0,0-22 15,0 21-15,0-21 0,0 22 16,0-22-16,0 0 0,0 21 16,0-21-16,0 1 0,0-1 15,21-21-15,0 0 0,0 0 16,21 0-16,-20 0 0,-1 0 0,21 0 16,-21 0-16,22 0 0,-22-21 0,0-1 15,0 1-15,21 0 0,-20-21 16,-1 21-16,0-22 0,0 22 0,-21-21 15,21 21-15,-21-22 0,21 22 16,-21 0-16,0 42 31,-21 0-31,21 0 0,-21 1 16,0-1-16,21 0 0,0 21 16,-21-21-16,0 1 0,21-1 0,0 0 15,0 0-15,0 0 0,0 0 16,0-42 15,0 0-15,21 0-16,0 0 0</inkml:trace>
  <inkml:trace contextRef="#ctx0" brushRef="#br0" timeOffset="95432.6">14584 7747 0,'0'0'0,"-21"-21"0,-1 21 16,1 0-1,0 0-15,0 0 16,0 0-16,0 0 16,21 21-1,0 0 17,21-21-32,0 0 0,0 0 0,0 0 15</inkml:trace>
  <inkml:trace contextRef="#ctx0" brushRef="#br0" timeOffset="95948.55">14753 7789 0,'21'0'15,"-21"22"1,0-1 0,0 0-16,0 0 15,0 0-15,0 0 0,0 1 0,0-1 16,0 0-16,0 0 0,0 0 15,0 0-15,0 1 0,0-1 16,-21 0-16,21 0 0,0 0 16,-21-21-1,0 0 1,21-21 0,0 0-1,0 0-15,0 0 0,0-1 0,0 1 16,0-21-16,0 21 0,0-22 15,21 22-15,0-21 0,0 21 0,0-22 16,1 22-16,-1-21 0,0 21 0,0 0 16,21-1-16,-20 1 0,20 21 15,-21 0-15,21 0 0,1 0 0,-22 0 16,21 0-16,-21 0 0,22 21 16,-22 1-16,0-1 0,0 21 0,-21-21 15,0 0-15,0 22 0,0-22 0,0 0 16,0 21-16,0-20 15,-21 20-15,21-21 0,-21 0 0,0 0 16,0 1-16,21-1 0,0 0 0,-22-21 16,22 21-16,-21-21 0,21-21 47,21 21-32,1-21-15,-1 0 0,0-1 0,0 1 16,21 0-16,-20 0 0</inkml:trace>
  <inkml:trace contextRef="#ctx0" brushRef="#br0" timeOffset="96713.6">15854 7789 0,'0'0'0,"0"-21"0,0 0 16,0 0-16,0 0 0,0 0 15,0-1-15,-21 22 16,-1 0-16,1 0 0,0 0 15,0 0-15,0 0 0,-22 0 16,22 22-16,0-1 0,-21 0 16,21 0-16,-1 0 0,1 0 15,0 1-15,0-1 0,0 0 16,21 0-16,0 0 0,0 0 0,0 1 16,0-1-16,0 0 0,0 0 0,21-21 15,0 21-15,43-21 16,-43 0-16,0 0 0,0 0 15,21-21-15,-20 0 0,-1 21 16,21-21-16,-21 0 0,0-1 0,1 1 16,-22 0-16,21 0 0,-21 0 0,21 0 15,-21-1-15,0 1 0,0 0 16,0 0 0,0 42 15,0 0-31,0 0 15,0 1-15,0-1 0,-21 0 16,21 0-16,-21 21 0,21-20 16,0 20-16,0 0 0,-22 1 0,22-1 15,0 0-15,-21 22 0,21-22 16,0 22-16,0-22 0,0 21 16,0 43-16,0-42 0,0 63 15,0-64-15,0 1 0,0-1 16,0 1-16,0-1 0,21 64 15,-21-63-15,0-1 0,0 1 0,22-1 16,-22-20-16,0 20 16,0-21-16,0 1 0,0 20 0,0-42 15,0 22-15,0-22 0,-22 0 0,1 0 16,-21 22-16,21-43 0,0 0 16,-1 0-16,-20 0 0,21 0 15,0-22-15,-22 1 0,1 0 0,21 0 16,-21-21-16,-1 20 0,1-20 0,0 0 15,-1-1-15,1 1 0,0 0 16,20-1-16,-41-41 0,42 41 16,0 1-16,21 0 0,0 21 15,0-22-15,-22 22 0,22 0 0,0 0 16,0 0-16,0-1 16,0 1-16,0 0 0,22 0 15,-22 0-15,0 0 0,21-1 16,0 1-16,-21 0 0,21 0 15,-21 0-15,21-22 0</inkml:trace>
  <inkml:trace contextRef="#ctx0" brushRef="#br0" timeOffset="97527.91">17674 7684 0,'0'0'0,"0"21"0,21-21 16,0 0-16,1 0 15,-1-21-15,0 21 0,0-22 16,0 1-16,0 21 0,1-21 0,-1 0 16,0 0-16,0 0 0,0-1 15,-21 1-15,0-21 0,21 21 16,-21-22-16,0 22 0,0-21 0,0 21 16,-21-22-16,0 22 0,0 0 15,0 0-15,-22 0 0,22 21 0,-21 0 16,0 0-16,-1 0 0,1 21 15,-22 0-15,22 0 0,0 22 0,-22-1 16,22 0-16,0 1 0,-1-1 0,22 0 16,-21 1-16,21-1 0,-1 0 15,22 1-15,0-22 0,0 21 0,0 0 16,22-20-16,-1-1 16,21 0-16,-21-21 0,22 0 15,-1 0-15,0 0 0,1 0 0,-1 0 16,0 0-16,43-42 0,-43 20 15,1 1-15,-22 0 0,21 0 16,-21-21-16,0 20 0,1-20 0,-1 0 16,0-1-16,-21 1 0,21 0 15,-21 21-15,0-22 0,0 22 0,0 0 16,0 0-16,0 42 16,0 0-16,0 21 15,-21-20-15,21 20 0,-21-21 0,21 21 16,0-20-16,-21 20 0,21-21 15,0 21-15,0-20 0,0-1 0,0 0 16,0 0-16,21 0 0,0 0 16,0-21-16,0 0 0,0 0 15,1 0-15,-1 0 0,0 0 0,21 0 16,-21 0-16,22-21 0,-1 0 0</inkml:trace>
  <inkml:trace contextRef="#ctx0" brushRef="#br0" timeOffset="97792.84">18605 7408 0,'22'-21'0,"-44"42"0,44-84 0,-22 42 16,0 0-16,0-1 0,0 1 16,0 0-16,0 0 0,-43 21 15,22 0-15,0 0 0,0 21 16,0 0-16,-1 22 0,-20-22 16,21 21-16,0 0 0,-22 1 0,22-1 15,0 22-15,0-22 0,-21 21 16,20-20-16,22-22 0,0 0 15,0 0-15,0 0 0,0 1 0,0-1 16,22-21-16,-1 0 0,42 0 16,-42 0-16,22 0 0,-1 0 15,22 0-15,-22 0 0,21 0 0,-20-21 16,20-1-16,1 1 0,-1 21 16,-20-21-16,20 0 0</inkml:trace>
  <inkml:trace contextRef="#ctx0" brushRef="#br0" timeOffset="98028.74">19283 7430 0,'0'-43'0,"0"86"0,0-107 16,0 43-16,0 0 0,0 0 16,-21-1-16,-1 22 0,1 0 0,0 0 15,0 0-15,-21 43 0,-1-22 16,22 0-16,0 0 0,-21 22 16,20-1-16,1-21 0,0 21 0,0 1 15,0-22-15,21 21 0,-21-21 0,21 22 16,0-22-16,0 0 15,0 0-15,0 0 0,21 1 0,0-1 0,0 0 16,0-21-16,0 0 0,1 21 16,-1-21-16,21 0 0,-21 0 15,22 0-15,-1 0 0,0-21 0,1 0 16,41 0-16,-41-1 0</inkml:trace>
  <inkml:trace contextRef="#ctx0" brushRef="#br0" timeOffset="99028.35">19791 7493 0,'-43'21'31,"65"-21"0,-1 0-31,0 0 0,0 0 0,0 0 16,0 0-16,1-21 0,20 0 15,-21 0-15,0 0 0,0-1 0,1 1 16,-1 0-16,0 0 0,-21 0 16,0 0-16,0-1 0,-21 22 15,0 0 1,-22 0-16,22 22 0,0-1 16,-21 21-16,20-21 0,-20 0 0,21 22 15,0-22-15,-22 21 0,22 1 16,21-22-16,0 0 0,-21 21 15,21-21-15,0 1 0,0-1 0,0 0 16,21 0-16,0-21 16,1 0-16,-1 0 0,21 0 15,-21 0-15,22 0 0,-1 0 0,0 0 16,-21-21-16,22 0 0,20 21 0,-20-21 16,-1-22-16,0 22 0,1-21 0,-1 21 15,0-22-15,-21 1 0,22 0 0,-22-1 16,0 22-16,-21-21 15,0 21-15,0-1 0,-21 22 16,0 0-16,0 22 0,-1-1 16,1 0-16,0 0 0,21 21 15,-21-20-15,21 20 0,0-21 0,-21 0 16,21 43-16,0-43 16,0 0-16,0 0 0,0 0 0,0 1 15,0-1-15,0 0 0,21-21 0,-21 21 16,21-21-16,-42 0 31,0-21-15,0 0-16,-1 21 15,1 0-15,0 0 16,0 0 0,21 21-1,0 0-15,0 0 16,0 0-16,21-21 15,0 0-15,0 0 0,1 0 16,20 0-16,-21 0 0,0 0 16,22 0-16,-22 0 0,21 0 0,0-21 15,1 0-15,-1 0 0,0 0 16,1 0-16,20-1 0,-20-20 0,-1 21 16,0-21-16,1-1 0,-1 1 0,0 0 15,-21-1-15,1 1 0,-22 21 16,0 0-16,0-1 0,0 1 15,-22 21 1,1 21-16,0 1 0,-21-1 0,21 21 16,-1-21-16,22 22 0,0-22 15,0 21-15,0-21 0,0 0 0,0 22 16,0-22-16,0 0 0,0 0 0,0 0 16,0 1-16,0-1 0,0 0 15,0 0-15,0 0 0,-21-21 0,0 21 16,0-21-16,0 0 0,0 22 15,-1-22-15,1 0 16,0 0-16,21-22 16,21 1-1,0 21-15,1-21 0,-1 0 16,0 0-16,21 0 0,1-22 0</inkml:trace>
  <inkml:trace contextRef="#ctx0" brushRef="#br0" timeOffset="99275.93">21717 7027 0,'21'-21'0,"-42"42"0,63-42 0,-42 0 0,-21 21 31,0 0-31,0 21 16,0 0-16,-1 1 0,1 20 16,0-21-16,0 21 0,21 1 0,-21-1 15,0 0-15,-1 1 0,22-1 0,-21 0 16,21 1-16,-21-22 0,0 21 15,21-21-15,0 1 0,0 20 0,-21-21 16,21 0-16,0 0 16,21-21-1,0 0-15,0 0 0,0-21 16,1 0-16,20 21 0</inkml:trace>
  <inkml:trace contextRef="#ctx0" brushRef="#br0" timeOffset="99617.3">21886 7366 0,'21'-21'0,"-42"42"0,64-63 0,-22 21 15,-42 21 17,-1 21-32,22 0 0,-21 21 15,0-21-15,0 1 0,0 20 0,21-21 16,0 0-16,0 0 0,0 1 16,0-1-16,0 0 0,0 0 15,0 0-15,21-21 0,0 21 0,0-21 16,0 0-16,1 0 0,20 0 15,-21 0-15,21 0 0,-20-21 0,-1 0 16,0 0-16,0 0 0,21 0 16,-42-1-16,22-20 0,-1 0 15,0-1-15,-21 1 0,0 21 0,0-21 16,0-1-16,0 22 0,0 0 16,-21 21-16,-22 0 0,22 0 15,-42 0-15,42 21 16,-22 0-16,22 0 0,0 1 0,0-22 15,-22 21-15,43 0 0,-21-21 0</inkml:trace>
  <inkml:trace contextRef="#ctx0" brushRef="#br0" timeOffset="99852.41">21653 7027 0,'-21'0'16,"42"-21"-16,1 21 15,-1 0-15,21 0 0,-21 0 16,22 0-16,-22 0 0,21 0 0,0 0 16,-20 0-16,20 0 0,-21 0 15,0 0-15,0 0 0,22 0 16,-22 0-16,-21 21 15,-21 1 1,0-1-16</inkml:trace>
  <inkml:trace contextRef="#ctx0" brushRef="#br0" timeOffset="100647.83">3598 9694 0,'0'0'0,"0"-42"16,0-21-1,0 41-15,0 1 0,-21 21 16,0-21-16,0 21 16,0 21-1,21 0-15,-22 22 0,22-1 0,0 22 16,0-22-16,0 21 0,0 1 16,0-1-16,0 1 0,0-1 0,0 1 15,0-1-15,0 1 0,0-1 16,0-20-16,0 20 0,0-20 0,0-1 15,0 0-15,0-21 0,0 1 0,22-1 16,-22-42 15,0-22-31,0 22 16,-22 0-16</inkml:trace>
  <inkml:trace contextRef="#ctx0" brushRef="#br0" timeOffset="101458.09">3217 10202 0,'-21'0'16,"42"-21"15,0 21-31,22 0 0,-1-21 16,22 21-16,-22-21 0,43 0 0,-22 0 16,1-1-16,20 22 0,-20-21 0,-1 0 15,1 0-15,-22 0 16,0-22-16,1 22 0,-1 0 0,-21 0 15,0 0-15,1-22 0,-1 22 16,-21 0-16,0-21 0,0 21 0,0-1 16,0-20-16,0 21 0,-21 21 31,21 21-31,0 0 0,0 0 0,0 22 16,0-1-16,0 0 0,0 1 15,0-1-15,0 0 0,0 1 0,0-1 16,0 0-16,0 1 0,0-1 0,0-21 15,0 22-15,-22-22 0,22 0 16,0 21-16,0-21 0,0 1 16,0-1-16,0 0 15,0-42 1,0 0-16,0-1 16,0 1-16,0-21 15,0 21-15,0 0 0,22-1 0,-1-20 16,21 0-16,-21-1 15,0 22-15,1 0 0,-1 0 0,0 21 16,0-21-16,0 21 0,0 0 0,1 0 16,-1 0-16,0 0 15,0 21-15,-21 0 16,21 0-16,-21 0 0,21 1 0,-21-1 16,0 0-16,0 21 0,22-21 15,-22 1-15,21-1 0,0 0 0,-21 0 16,0 0-16,21 0 0,0 1 15,-21-1-15,21-21 0,1 0 0,-1 0 16,0 0-16,0 0 0,0 0 16,22 0-16,-22-21 0,0-1 15,21 1-15,-21 0 0,1 0 0,20 0 16,-21-22-16,0 22 0,0-21 0,1 21 16,-1-22-16,-21 1 0,21 21 15,-21-21-15,0 20 0,0 1 16,0 0-16,-21 21 0,0 0 15,-1 0-15,1 0 0,0 21 16,0 0-16,0 1 0,0-1 0,21 21 16,0-21-16,0 22 0,0-1 15,0-21-15,0 21 0,21 1 16,0-1-16,0-21 0,0 0 0,0-21 16,1 22-16,-1-22 15,21 0-15,-21 0 0,0 0 0,22 0 0,-22 0 16,0 0-16,21-22 0,43-20 15</inkml:trace>
  <inkml:trace contextRef="#ctx0" brushRef="#br0" timeOffset="102085.37">7514 10054 0,'0'0'0,"-21"0"0,0 0 0,0 0 16,-1 0-16,22-21 0,-21 0 16,21 0-16,-21 0 0,21-1 15,0 1-15,0 0 0,0 0 0,0 0 16,0 0-16,0-1 0,0 1 16,21 0-16,0 21 0,1-21 0,-1 0 15,21 21-15,-21 0 0,22 0 16,20 0-16,-21 0 0,1 0 15,20 21-15,-20 0 0,-1 0 0,0 22 16,1-1-16,-22-21 0,21 21 0,-21 1 16,-21-1-16,0 0 0,0-20 15,0 20-15,0 0 0,0 22 16,-21-43-16,0 21 16,0-21-16,0 1 0,-1-22 15,22-22 1,0 1-1,0 0-15,0 0 0,0-21 16,0 20-16,0-20 0,0 21 0,22-21 16,-1-1-16,-21 22 0,21-21 0,0-1 15,0 22-15,0-21 0,-21 21 16,22 0-16,-1-1 0,0 22 0,0-21 16,0 21-16,0-21 15,1 21-15,-1 0 0,0 0 16,0 0-16,0 21 15</inkml:trace>
  <inkml:trace contextRef="#ctx0" brushRef="#br0" timeOffset="102448.52">8361 10012 0,'0'0'0,"21"21"0,-21 0 0,21 0 16,0-21-1,0 0-15,1 0 16,-1-21-16,0 21 0,0-21 15,0 0-15,0 0 0,1 0 0,-1-1 16,-21 1-16,21 0 0,-21-21 16,21 21-16,-21-22 0,0 22 0,0-21 15,0 21-15,0-1 0,0 1 16,-21 21-16,0 0 0,0 0 16,-1 0-16,1 21 0,0 1 0,21-1 15,-21 0-15,0 21 16,0-21-16,21 22 0,0-22 0,-22 21 15,22-21-15,0 22 0,0-22 0,0 21 16,0-21-16,0 1 0,0-1 16,0 0-16,0 0 0,22 0 0,-1 0 15,0-21-15,0 0 0,0 0 16,0 0-16,22 0 0,-22 0 16,21 0-16,1 0 0,-1 0 0,0-21 15,1 0-15,-1 0 0,21 0 0,-20 0 16,-1-1-16</inkml:trace>
  <inkml:trace contextRef="#ctx0" brushRef="#br0" timeOffset="104923.91">9419 9758 0,'0'0'0,"21"-42"0,-21 20 0,0 1 15,0 0-15,0 0 0,0 0 0,-21 21 16,-21 0-16,21 0 16,-1 0-16,-20 21 0,21 0 0,0 0 15,-22 0-15,22 1 0,0 20 0,21-21 16,0 0-16,0 22 0,0-22 15,0 0-15,0 0 0,21 0 0,0 0 16,1 1-16,-1 20 0,0-21 0,0-21 16,0 21-16,0 0 0,1 1 15,-1-1-15,0-21 0,0 21 16,-21 0-16,0 0 0,0 0 16,-21-21-1,0 0-15,-22 0 16,22 0-16,-21 0 0,21 0 0,-22 0 15,1 0-15,21 0 0,-21 0 16,20 0-16,-20 0 0,21 0 0,21-21 16,-21 21-16,42 21 31,0-21-31,0 0 0,22 22 16,-22-22-16,21 0 0,-21 0 0,22 0 15,105 0 1,-106 0-16,0 0 15,1 0-15,20-22 0,-20 1 0,-1 21 16,21-21-16,-20 0 0,-1 0 0,0 0 16,43-43-16,-64 22 15,0-1-15,1 1 0,-1 21 16,0-21-16,-21-1 0,0 1 0,0 21 16,0 0-16,0-1 0,0 1 15,0 42 1,0 1-16,-21-1 0,21 0 15,-21 0-15,-1 21 0,22 1 0,-21-22 16,21 21-16,-21 1 0,21-22 0,0 21 16,-21-21-16,21 0 15,0 1-15,0 20 0,0-21 16,0 0-16,21 0 0,0-21 16,0 22-16,1-22 0,-1 0 15,0 0-15,21 0 0,-21 0 0,22 0 16,-1-22-16,-21 1 0,22 21 0,-1-21 15,-21 0-15,21 0 0,-20 0 16,-1-22-16,0 22 0,-21 0 0,0-21 16,0-1-16,0 22 0,0-21 15,0-1-15,0 1 0,0 21 0,-21-21 16,0 20-16,-1 1 0,1 0 16,0 0-16,0 21 0,-21 0 0,-1 0 15,22 0-15,-21 21 0,-1 0 16,1 0-16,21 22 0,-21-1 0,20-21 15,1 22-15,0-1 0,0 0 0,21 1 16,0-22-16,0 21 0,0 0 16,21-20-16,0-1 0,22 0 0,-22 0 15,21 0-15,-21 0 0,22 1 0,-1-22 16,-21 0-16,21 0 0,1 0 16,-22 0-16,21 0 0,1-22 0,-22 22 15,21-21-15,0 0 0,-20 0 16,-1 0-16,21 0 0,-21-1 15,0-20-15,1 21 0,-1-21 0,0-1 16,0 22-16,0-21 0,-21-1 0,0 22 16,21 0-16,-21 0 0,-21 42 31,0-21-15,21 42-16,-21-20 0,21-1 15,-21 0-15,21 21 0,0-21 0,0 1 16,0 20-16,0-21 0,0 0 15,0 0-15,0 1 0,0-1 0,0 0 0,21 0 16,0-21 0,0 0-16,22 0 0,-22 0 0,0 0 15,0 0-15,0 0 0,22 0 16,-22 0-16,0-21 0,0 0 0,0 0 16,0-1-16,1-20 0,-1 21 15,0-43-15,-21 22 0,21 0 16,-21 21-16,21-22 0,-21 22 0,0 0 15,0 0-15,0 42 32,0 0-32,-21 0 0,21 0 15,-21 1-15,0-1 0,21 21 16,0-21-16,0 0 0,-21 1 16,21 20-16,0-21 0,0 0 0,0 0 15,0 1-15,0-1 0,0 0 16,21-21-16,0 21 0,0-21 0,0 0 15,0 0-15,1 0 0,20 0 0,21 0 16,-41 0-16,20 0 16,-21 0-16,21-21 0,-20 0 0,20 0 15,-21-1-15,0-20 0,22 21 16,-22-43-16,0 22 16,-21 21-16,21-21 0,-21 20 0,0 1 0,0 0 15,0 0-15,0 0 0,-21 21 31,21 21-31,0 0 0,0 0 16,0 0-16,0 1 0,0-1 0,21 0 16,-21 0-16,0 0 15,21 0-15,-21 1 0,21-1 0,-21 0 16,22 0-16,-22 0 0,0 0 0,42 1 16,-42-1-16,21-21 0,-21 21 15,21-21-15,0 0 0,1 0 16,-1 0-16,0 0 15,0 0-15,0 0 0,0 0 16,1-21-16,20 0 0,-21 21 0,0-22 16,0 1-16,1-21 0,20 21 0,-21-22 15,0 22-15,0-21 0,1 0 16,20-1-16,-21 1 0,0 0 16,0-1-16,1-20 0,-1 42 0,0 21 15,-21-22-15,21 22 16,-21 22-1,0-1-15,0 0 16,0 0-16,0 0 0,0 0 0,0 1 16,0-1-16,0 0 31,0-42 0,0 0-31,0-1 16,0 1-16,0 0 15,0 0-15,0 0 0,-21 21 16,0 0 0,0 0-16,-1 21 0,22 0 0,-21 0 15,0 0-15,0 22 0,21-22 16,-21 21-16,21 1 0,-21-22 0,21 21 16,-22-21-16,22 0 0,0 22 15,0-22-15,0 0 0,0 0 16,22 0-16,-1-21 0,0 22 0,0-22 15,0 0-15,0 21 0,1-21 0,-1 0 16,21 0-16,-21 0 0,22 0 0,-1 0 16,0 0-16,-21 0 0,22-21 15,-1-1-15,-21 22 0,22-21 0,-22 0 16,21-21-16,-21 21 0,0-1 16,-21-20-16,22 21 0,-22 0 0,21 0 15,-21-22-15,0 22 0,0 0 0,0 0 16,0 0-16,-21 21 15,-1 0 1,1 0-16,21 21 0,-21 0 0,0-21 16,21 21-16,-21 0 0,21 0 0,-21 22 15,-1-22-15,22 0 0,0 0 16,0 0-16,0 22 0,0-22 0,0 0 16,0 21-16,22-20 15,-1-1-15,0-21 0,0 21 16,0-21-16,0 0 0,1 0 15,-1 0-15,0 0 0,0 0 0,21-21 16,-20 0-16,-1 21 0,21-22 16,-21 1-16,22 0 0,-22 0 0,21-21 15,-21-1-15,22 22 0,-1-21 16,-21-22-16,0 22 0,22 0 16,-22-1-16,-21 22 0,0-42 15,0 41-15,0 1 0,0 0 0,-21 21 16,-1 0-1,1 21-15,0 0 0,0 1 0,21 20 16,-21-21-16,21 21 0,0-20 16,0 20-16,0-21 0,0 21 0,0-20 15,0 20-15,0-21 0,0 0 0,21 0 16,0 1-16,-21-1 16,21 0-16,-21 0 0,21-21 0,1 21 15,-22 0-15,0 1 0,0-1 16,0 0-1,-22-21 1,1 0-16,0 0 16,0 0-1,21-21 17,0 0-32,21-1 15</inkml:trace>
  <inkml:trace contextRef="#ctx0" brushRef="#br0" timeOffset="105176.4">13568 10160 0,'0'21'0,"0"0"47</inkml:trace>
  <inkml:trace contextRef="#ctx0" brushRef="#br0" timeOffset="107377.22">381 12446 0,'0'0'0,"-42"0"0,20 0 16,-20 0-16,0-21 0,-1 21 0,1 0 15,21-21-15,0 21 0,-22 0 16,22 0-16,0 0 15,42 0 1,22 0 0,-1 0-16,0 0 0,22 0 15,20 0-15,-20 0 0,21 0 16,-1 0-16,1 0 0,0 0 0,-1 0 16,1 0-16,0 0 0,-22 0 15,22 0-15,-22 0 0,-20-21 0,20 21 16,-21 0-16,-20 0 0,20 0 15,-21 0-15,-21-22 0,0 1 16,-21 21 0,0-21-16,0 21 0,-22-21 0,22 21 15,-21-21-15,-1 21 16,22 0-16,-21 0 0,21-21 16,0 21-16,-1 0 0,1 0 0,0 0 15,0 0-15,42 0 47,0 0-47,22 0 0,-22 0 0,21 0 16,-21 0-16,22 0 0,-22 0 15,0 0-15,0 0 0,-21 21 0,0 0 16,0 0-16,0 0 0,0 22 16,-21-22-16,0 21 0,-22-21 0,22 22 15,-21-22-15,0 21 16,20-21-16,-20 0 0,0 1 0,21 20 15,-22-42-15,22 21 0,0 0 16,0-21-16,21-21 31</inkml:trace>
  <inkml:trace contextRef="#ctx0" brushRef="#br0" timeOffset="108044.48">2476 11621 0,'0'-43'0,"0"86"0,22-107 0,-22 43 15,0 0-15,0 0 0,0-1 0,-22 44 32,1-1-17,21 21-15,-21-21 0,0 22 0,0-1 16,0 0-16,21 22 0,-22-22 15,1 22-15,0-1 0,0 1 0,0-1 16,0-21-16,-1 22 0,1-22 16,0 1-16,0-1 0,21 0 0,0-21 15,0 1-15,0-1 0,-21 0 16,21 0-16,0-42 31,21 0-31,0 0 0,0-22 16,-21 1-16,21 0 0,1-22 0,20 22 15,-21-22-15,0 1 0,0-22 16,22 22-16,-22-1 0,0 22 16,0-22-16,0 1 0,1 20 0,-22 1 15,0 0-15,0 21 0,21-1 16,-21 44 0,21-1-16,-21 21 0,0 0 0,0 1 15,0-1-15,0 0 16,0 1-16,21 20 0,-21-20 0,21 20 0,-21-21 15,0 22-15,0-22 16,21 1-16,-21-1 0,22-21 0,-22 21 0,0-20 16,0-1-16,0 0 0,0 0 15,21-21-15,-21 21 0,-21-42 32,-1 0-32</inkml:trace>
  <inkml:trace contextRef="#ctx0" brushRef="#br0" timeOffset="109269.9">2138 12150 0,'-21'0'0,"42"0"0,-64 0 0,43 21 31,22-21-15,-1 0-16,21 0 16,-21-21-16,22 21 0,-1-21 0,21-1 15,1 1-15,-1 0 0,1 0 16,-1-21-16,1 20 0,-22 1 0,22 0 15,-22-21-15,0 21 0,1-1 16,-22 22-16,0-21 0,0 21 0,0 0 16,-21 21-1,0 22-15,0-22 16,0 0-16,0 21 0,0 1 0,0-1 16,0-21-16,0 22 0,0-22 15,0 21-15,0-21 0,0 0 16,0 1-16,22-1 0,-1 0 15,0-21-15,0 0 16,0 0-16,0 0 0,1-21 16,-1 0-16,0-1 0,0 1 0,0 0 15,0 0-15,22-21 0,-22-1 16,0 1-16,0 0 0,-21-1 16,21 1-16,-21 21 0,22-22 0,-22 1 15,0 21-15,0 0 0,0 0 16,0 42-1,-22 0-15,22 0 16,-21 0-16,21 22 0,0-22 16,0 21-16,0 0 0,0 1 0,0-1 15,0 0-15,0 1 0,0-1 16,0 22-16,0-43 0,21 0 16,1 0-16,-1 0 0,21 0 15,22-21-15,-22 0 0,-21 0 16,21 0-16,1-21 0,20 0 0,-20 0 15,-1 0-15,0 0 0,-21-22 16,22 1-16,-1 0 0,-21-22 16,0 22-16,1-22 0,-1 22 15,-21-22-15,21 22 0,-21-21 0,0 20 0,0 1 16,0 21-16,0-22 0,0 22 16,0 0-16,-21 21 15,21 21-15,-21 0 16,21 1-16,0-1 0,0 21 15,0-21-15,0 22 0,0-1 0,0 0 16,0 1-16,0-1 0,0 0 0,0 1 16,0-1-16,0 0 0,0 1 15,0-22-15,21 0 0,0 21 0,-21-21 16,21-21-16,0 22 0,0-22 16,1 0-16,-1 0 0,0 0 0,0 0 15,21 0-15,-20-22 0,-1 1 16,0 0-16,0 0 0,21-21 15,-20-1-15,-1 1 0,0 0 0,0-22 16,0 22-16,-21-1 0,0-20 16,21 21-16,-21-64 0,0 63 15,0 1-15,0 21 0,0 0 0,0 0 16,0-1-16,0 44 16,0-1-16,0 0 0,-21 21 15,21-21-15,0 22 16,0-1-16,0 0 0,0 1 0,0-1 15,0 22-15,-21-22 0,21 0 0,-21 1 16,21 20-16,-21-21 0,21 1 0,0-22 16,-21 21-16,21-21 0,-22 22 15,22-22 1,0-42 0,0 0-16,0-1 15,0-20-15,0 0 0,0 21 16,22-22-16,-22 1 0,21 0 0,0-1 15,-21 1-15,21 0 0,0 20 16,22 1-16,-22-21 0,0 42 0,21-21 16,1 0-16,-22 21 0,21 0 0,-21 0 15,22 21-15,-22 0 16,21-21-16,-21 21 0,0 21 0,1-20 16,-1-1-16,0 21 0,-21-21 0,0 22 15,0-1-15,0-21 0,0 21 16,0-20-16,0 20 0,0-21 0,-21 0 15,0 0-15,-1 1 0,1 20 16,0-42 0,0 0-16,0-21 15,0 0-15,-1-1 16</inkml:trace>
  <inkml:trace contextRef="#ctx0" brushRef="#br0" timeOffset="109456.36">3979 11875 0,'0'0'16,"-21"0"-16,0 0 0,42 0 47,0 0-47,0-22 0,22 22 15,-1-21-15,0 21 0,1 0 0,-1-21 16,0 21-16,22-21 0,-22 21 15,22 0-15</inkml:trace>
  <inkml:trace contextRef="#ctx0" brushRef="#br0" timeOffset="109900.7">5270 11705 0,'0'0'0,"0"-21"15,0 0-15,-21 21 16,0 0-16,0 0 0,0 0 0,0 0 15,-1 0-15,1 0 0,21 21 16,-21 0-16,0 0 0,0 1 0,21 20 16,-21-21-16,21 0 0,0 22 15,0-1-15,0 21 16,0-20-16,0-1 0,0-21 0,0 22 16,0-22-16,21 21 0,0-21 15,0 0-15,0-21 0,22 22 16,-22-22-16,0 0 0,21 0 0,-21 0 15,1-22-15,20 22 0,-21-21 16,21 0-16,-20-21 0,-1 21 0,0-22 16,0 1-16,0 0 0,-21-1 15,0 1-15,0 0 0,0-22 0,0 22 16,-21 21-16,0-22 0,-21 22 0,20 0 16,1 0-16,-21 21 0,21 0 15,0 0-15,-22 0 0,22 0 16,0 21-16,0-21 0,0 21 0,-1 0 15,22 0-15,0 1 0,0 20 16,0-21-16,0 0 0,0 0 0,0 1 16,22-1-16,-1 0 15,0-21-15,0 0 0,21 0 0,-20 0 16,20 0-16,0 0 0</inkml:trace>
  <inkml:trace contextRef="#ctx0" brushRef="#br0" timeOffset="110513.51">5715 11896 0,'0'0'0,"-21"-21"0,0 21 15,-1 0-15,1 0 0,21-22 16,0 1-16,-21 21 0,21-21 0,0 0 16,21 0-16,0 0 15,1 21-15,-1-22 0,21 1 16,-21 21-16,22-21 0,-1 21 0,-21 0 15,43 0-15,-22 0 0,-21 0 16,21 0-16,-20 21 16,-1 0-16,-21 1 0,21 20 0,-21-21 15,21 0-15,-21 22 0,0-1 0,0-21 16,0 21-16,0 1 0,0-22 16,0 21-16,-21-21 0,21 22 0,-21-22 15,21 0-15,-21 0 0,21 0 16,0-42 15,0 0-31,0 0 0,0 0 16,21-22-16,0 22 0,0-21 0,-21 0 15,21 20-15,0-20 0,1 21 0,-22-21 16,21 20-16,0 1 0,0 0 16,0 0-16,0 0 0,1 0 0,-1 21 15,0-22-15,0 22 0,0 0 16,0-21-16,1 21 0,-1 0 15,0-21-15,0 21 0,0-21 16,0 21-16,1 0 0,-22 21 31,0 0-31,0 0 0,0 1 0,0-1 16,0 0-16,0 0 0,0 0 16,-22 0-16,22 22 0,-21-22 0,21 0 15,0 0-15,0 0 0,0 1 0,0-1 16,0 0-16,-21-21 15,21 21-15,0-42 32,0 0-32,0 0 15,0-1-15,0-20 0,0 21 0</inkml:trace>
  <inkml:trace contextRef="#ctx0" brushRef="#br0" timeOffset="110675.91">6435 11472 0,'-22'0'15,"1"0"-15,21 22 32,0-1-32,21 0 15,1-21 1,-1 0-16,0 0 16,0 0-16,0 0 0,22 0 15,-22 0-15</inkml:trace>
  <inkml:trace contextRef="#ctx0" brushRef="#br0" timeOffset="111284.95">6985 11705 0,'-21'0'16,"42"0"-1,0 0-15,0 0 0,0 0 16,1 0-16,-1 0 0,0 0 15,0 0-15,0 0 0,0 0 16,1 0-16,-22 21 0,21 1 16,-21-1-16,0 0 0,0 0 0,0 0 15,0 0-15,-21 1 0,-1 20 16,1-21-16,-21 21 0,21-20 0,-22 20 16,1-21-16,0 21 0,-1-20 15,22-1-15,-21 0 0,0 0 0,20 0 16,1 0-16,0-21 0,0 0 15,42 0 1,0 0-16,0 0 16,22 0-16,-22-21 0,21 21 0,1-21 15,-1 21-15,0-21 0,1 21 0,-22 0 16,21 0-16,-21 0 0,22 0 16,-22 0-16,0 0 0,0 0 0,0 21 15,22 0-15,-22 0 0,0 1 16,21-1-16,-21 0 0,22 0 0,-1 21 15,-21-20-15,22 20 0,-22-21 0,21 21 16,-21-20-16,0 20 0,1 0 0,-22 1 16,0-1-16,0-21 0,0 21 15,0 1-15,-22 41 16,-20-41-16,0-22 0,-1 21 0,-20-21 16,21 1-16,-43-1 0,0 0 15,1 0-15,-1 0 0,-21-21 0,21 0 16,-20 21-16,20-21 0,-63 0 15,63 0-15,22 0 0,20 0 16,-20-21-16,20 21 0,1-21 0,21 0 16,-21 0-16,20 0 0,22-22 0,0-20 15,0 42-15,0-22 16,22 1-16,-1 21 0,0-22 0,21 1 16</inkml:trace>
  <inkml:trace contextRef="#ctx0" brushRef="#br0" timeOffset="111457.5">7599 11832 0,'0'0'0,"-21"0"16,-22 0-1,22 0-15</inkml:trace>
  <inkml:trace contextRef="#ctx0" brushRef="#br0" timeOffset="113412.91">7980 11959 0,'0'0'0,"21"0"0,0 0 15,0 0 1,-21-21-16,21 21 0,-21-21 0,0 0 16,0 0-16,0-22 0,0 22 15,0 0-15,0 0 0,0 0 16,-21-22-16,0 22 0,0 0 16,0 0-16,0-22 0,-22 22 0,22 21 15,-21-21-15,21 21 0,-22 0 16,22 0-16,-21 21 0,21-21 0,-22 21 15,1 22-15,21-22 0,0 21 0,-1-21 16,1 22-16,0-1 0,0 43 16,21-43-16,0 0 0,0-20 15,0 20-15,0 0 0,0-21 16,21 1-16,0-1 0,0-21 0,1 0 16,-1 0-16,0 0 0,0 0 15,0 0-15,0-21 16,1-1-16,-1 1 0,0 0 0,21 0 15,-21-21-15,1-1 0,-1 22 0,0-21 16,0-1-16,0 1 0,0 0 16,1 21-16,-1-43 0,-21 22 15,21 21-15,-21-1 0,0 44 32,0-1-32,0 0 15,0 21-15,0-21 0,-21 1 16,21 20-16,0-21 0,0 0 15,0 22-15,0-22 0,0 21 0,0 22 16,21-43-16,0 0 16,-21 0-16,21-21 0,0 21 0,1-21 15,-1 0-15,0 0 0,0 0 0,21 0 16,1-21-16,-22 0 16,0 0-16,21 0 0,-20-22 0,-1 22 15,0-21-15,0-1 0,0 1 0,0 0 16,1-1-16,-1 1 0,0-21 15,21-64-15,-42 63 0,0 1 16,0-1-16,21 1 0,-21 20 16,0 1-16,0 21 0,0 0 15,0-1-15,-21 22 16,21 22-16,-21-1 0,0 0 16,21 21-16,-21 1 0,21-1 0,0 21 15,-21-20-15,21 20 0,0-20 0,0-1 16,0 21-16,-22-20 0,22-1 15,0 0-15,0 1 0,0-1 0,0 0 16,0-20-16,0 20 0,0-21 0,22 0 16,-1 0-16,0 1 0,0-1 15,0-21-15,0 0 0,1 0 0,-1 0 16,0 0-16,0-21 0,21-1 16,-20 1-16,-1 0 0,21 0 15,-21 0-15,0-22 0,22 1 0,-22 21 16,0-21-16,0-1 0,22 22 15,-22-21-15,0-1 0,0 22 16,-21 0-16,21 21 0,-21 21 31,0 0-31,0 1 0,0-1 0,-21 0 16,0 0-16,21 0 0,-21 0 16,21 22-16,0-22 0,0 0 15,0 0-15,0 0 0,0 1 0,0 41 16,0-42-16,0 0 15,21 1-15,0-22 0,0 0 0,0 0 16,22 0-16,-22 0 0,21 0 16,-21-22-16,22 1 0,-22 0 15,21 21-15,1-42 0,-22 21 0,21-1 16,-21 1-16,22-21 0,-22 21 0,0-22 16,0 22-16,0-21 0,0 21 15,1-22-15,-22 65 31,-22-22-15,22 21-16,-21 21 0,21-21 0,-21 0 16,21 1-16,0-1 0,0 21 15,0-21-15,0 0 0,0 22 0,0-22 16,0 0-16,0 0 0,21 0 16,0 1-16,1-1 0,-1 0 0,0-21 15,0 0-15,0 0 0,0 0 16,22 0-16,-22 0 0,0-21 0,21 0 15,-20-1-15,-1 1 0,21 0 0,-21-21 16,0 21-16,-21-22 0,0-20 16,0 20-16,0 1 0,0 0 15,0-1-15,-21 1 0,0 21 16,0 0-16,-21 0 0,20-1 16,-62 22-16,41 0 0,1 22 15,21-22-15,-21 21 0,-1 21 0,22-21 16,0 0-16,0 1 0,0 20 15,21-21-15,0 0 0,0 0 0,0 1 16,0-1-16,21 0 0,0 0 16,0-21-16,21 0 0,-20 0 0,20 0 15,0 0-15,43 0 16,-22 0-16,1 0 0,-22-21 16,22 0-16,-1 0 0,-20-1 0,20 1 15,-21 0-15,1 0 0,-1 0 0,-21 0 16,0-1-16,1 22 0,-1-21 15,0 21-15,-21 21 16,0 1 0,0-1-16,0 0 15,0 0-15,0 0 0,0 0 0,0 1 16,-21-1-16,21 0 0,-21 0 0,21 0 16,0 0-16,0 1 0,-22-1 15,22 0-15,-21-21 0,21 21 0,0 0 16,0-42 15,0 0-31,0 0 0,0 0 16,0-1-16,21-20 0,1 21 15,-1-21-15,0 20 0,0-20 16,0 0-16,0-1 0,1 1 0,20 21 16,-21-21-16,21-1 0,-20 22 15,20 0-15,0 0 0,-21 0 16,1 21-16,-1 0 0,0 21 0,0 0 0,-21 0 15,21 0-15,-21 0 0,0 22 16,0-22-16,0 21 0,0-21 0,0 22 16,0-22-16,0 21 0,0-21 0,0 1 15,0-1-15,0 0 0,0 0 16,0 0-16,0 0 0,0 1 0,0-1 16,21-21-16,1 0 0,-1 0 15,0 0-15,0 0 16,0 0-16,0 0 0,1-21 0,-1-1 15,0 22-15,0-21 0,0 0 0,0 0 16,1 0-16,-1 21 0,-21-21 16,21-1-16,-21 1 0,0 0 15,0 0-15,0 0 0,0 0 16,-21-1-16,0 1 16</inkml:trace>
  <inkml:trace contextRef="#ctx0" brushRef="#br0" timeOffset="113657.94">9927 11091 0,'-42'0'15,"84"0"-15,-105 0 0,41 0 0,1 0 0,0 0 31,0 0-15,0 0 15,0 22-31,-1-22 16,-20 0-16,21 0 0,-43 21 16</inkml:trace>
  <inkml:trace contextRef="#ctx0" brushRef="#br0" timeOffset="113848.69">8297 11451 0,'-21'0'15,"42"0"-15,-42 21 0,42-21 16,0 0 0,22 0-16,-22 0 0,21 0 15,1-21-15,20 21 0,-21-21 16,22 21-16,-1-21 0,1 21 0,-1-21 15,1 21-15,-1-21 0,1 21 16,-22-22-16</inkml:trace>
  <inkml:trace contextRef="#ctx0" brushRef="#br0" timeOffset="114332.67">12869 11430 0,'0'-21'0,"0"42"0,0-63 0,0 21 16,0-1-16,0 1 0,0 42 31,0 1-31,-21-1 0,21 0 15,-21 0-15,21 21 0,-21-20 0,21 20 16,-21 0-16,-1-21 0,22 43 16,0-43-16,-21 21 0,21-20 15,0-1-15,-21 0 0,21 0 0,0 0 16,0 0 0,21-21-1,0 0-15,1-21 0,-1 21 16,0-21-16,21 0 0,-21 0 15</inkml:trace>
  <inkml:trace contextRef="#ctx0" brushRef="#br0" timeOffset="114701.62">13335 11515 0,'0'0'0,"169"-106"32,-190 106-17,0 0-15,-21 21 16,20 0-16,-20-21 0,0 21 15,-1 1-15,22-22 0,-21 21 0,21 0 16,0 0-16,-1-21 0,22 21 16,0 0-16,0 1 15,22-22-15,20 0 0,-21 21 16,21 0-16,-20-21 0,20 21 0,0-21 16,1 0-16,-22 21 0,21-21 0,0 21 15,-20 1-15,-1-22 0,0 21 16,0 0-16,-21 0 0,0 0 15,0 0-15,-21-21 0,0 22 16,0-22-16,-22 0 0,22 0 16,-21 21-16,-1-21 0,1 0 0,0 0 15,-1 0-15,1 0 0,21 0 16,-21 0-16,20-21 0,1 21 16,0-22-16,21 1 0,-21 21 15,21-21-15,-21 0 0,21 0 0,-21 0 16,21-1-16,0 1 0</inkml:trace>
  <inkml:trace contextRef="#ctx0" brushRef="#br0" timeOffset="114889.08">12636 11134 0,'0'0'16,"0"-21"-16,0-1 15,0 1-15,22 21 47,-1 0-31,0 0-1,0 0-15,0 0 0,0-21 0</inkml:trace>
  <inkml:trace contextRef="#ctx0" brushRef="#br0" timeOffset="115408.89">15303 11197 0,'0'0'0,"0"-42"0,0 21 0,0 0 0,0-1 16,0 1-16,0 0 0,0 0 15,-21 21-15,21 42 16,0-21-16,0 22 0,0 20 15,0-20-15,0 20 0,0 22 16,0-22-16,0 1 0,0 20 0,0 1 16,0-21-16,0 41 0,0-20 15,0 0-15,0-1 0,0 1 0,-21 0 16,0-1-16,0 1 0,21 0 0,-21 21 16,-1-22-16,1 1 0,0-22 15,0 22-15,0-21 0,0-1 16,-1 1-16,1-22 0,0 0 0,21-21 15,-21 1-15,21-1 0,-21-21 16,21-21 0,0-22-16,0 22 0,0-42 0,0 20 15,0-20-15,21-22 0,-21 22 16,21-22-16,0 0 0,0 1 0,-21-22 16</inkml:trace>
  <inkml:trace contextRef="#ctx0" brushRef="#br0" timeOffset="115756.91">15113 11599 0,'0'0'0,"0"-63"0,-21-1 0,21 22 16,-21-21-16,-1 20 0,1 1 16,0 0-16,21-1 0,-21 22 0,21-21 15,0 21-15,0-1 0,0 1 0,21 21 16,21-21-16,-20 0 0,20 0 16,21 21-16,1 0 0,-1-21 0,1 21 15,-1 0-15,22 0 0,-21 0 16,41 42-16,-41 0 0,-22 1 15,1-1-15,-1 0 0,-21 1 0,0 20 16,-21-21-16,0 1 0,0 20 16,0-42-16,-21 22 0,-21-1 15,21-21-15,-22 0 0,1 22 0,0-43 16,20 21-16,-20 0 0,0-21 16,-1 0-16,22 21 0,-42-21 15,42 0-15,-1 0 16,1 0-16,42 0 47,1-21-47,-1 0 0,0 0 0,0 0 15,0-1-15</inkml:trace>
  <inkml:trace contextRef="#ctx0" brushRef="#br0" timeOffset="116192.9">15981 11409 0,'0'0'0,"0"-21"0,0 0 16,-21-22-16,21 22 0,0 0 15,0 0-15,0-22 0,0 22 0,0 0 16,0 0-16,0 0 16,21 0-16,0 21 0,0 0 0,0-22 15,22 22-15,-22 0 0,0 0 0,21 22 16,-21-1-16,22 0 0,-1 0 15,0 21-15,-20 1 0,20-22 0,-21 21 16,0 1-16,0-1 0,1 0 16,-22 1-16,0-1 0,0-21 0,0 43 15,-22-43-15,1 0 0,0 0 16,0 0-16,0-21 0,0 0 16,-22 21-16,22-21 15,21-21-15,0 0 16,0 0-16,0-21 0,21 20 15,0-20-15,1 21 0,-1-21 16,0-1-16,0 1 0,0 0 16,0 20-16,22-20 0,-22 21 0,0-21 0,21 20 15,-20 1-15,-1 0 16,21 21-16,-21-21 0,0 0 16,1 21-16,-1 0 0,0 0 0,0 0 15,0 0-15,0 0 0,-21 21 16</inkml:trace>
  <inkml:trace contextRef="#ctx0" brushRef="#br0" timeOffset="117820.91">16827 11536 0,'0'42'15,"0"-84"-15,0 105 0,0-41 0,0-1 16,22-21 0,-1 0-16,0 0 0,0-21 15,0-1-15,0 1 16,1 0-16,-1 0 0,0-21 0,21-1 15,-21 1-15,22 0 0,-1-22 16,-21 22-16,22-1 0,-22 1 0,0 0 16,0-1-16,-21 22 0,0 0 0,-21 21 31,0 0-31,0 0 0,-1 21 0,-20 22 16,21-22-16,0 21 0,0 0 0,-22-20 15,22 20-15,21 0 16,-21 1-16,21-1 0,0 0 0,0-21 15,0 22-15,0-22 0,0 0 16,0 0-16,21 0 0,0 1 0,0-22 16,22 0-16,-22 21 0,21-21 0,-21 0 15,22 0-15,-1 0 0,0-21 16,22 21-16,-22-22 0,22 1 0,-22-21 16,22 21-16,-22-22 0,0 22 0,1-21 15,-1 0-15,0-1 0,-21 1 16,1 21-16,-22 0 0,0-1 0,0 1 15,-22 21 1,1 21-16,0 1 0,21-1 16,0 0-16,-21 0 0,21 0 15,0 0-15,0 22 0,0-22 16,0 0-16,0 0 0,0 22 16,21-22-16,-21 0 0,0 0 0,0 0 15,0 0-15,0 1 0,0-1 16,-21-21-1,0 0-15,0 0 16,-1 0-16,1 0 0,0-21 16,0-1-16,0 1 0,0 21 0,21-21 15,-22 0-15,1 0 0,0 21 16,0 0 0,0 0-16,21 21 15,0 0-15,0 0 0,0 0 16,0 1-16,21-1 0,0 0 15,0-21-15,0 21 0,22 0 16,-22-21-16,0 0 0,0 21 0,22-21 16,-22 0-16,21 0 0,0 0 0,1 0 15,-1 0-15,22 0 0,-22-21 16,21 0-16,1 0 0,21 0 0,-22-22 16,1 22-16,-1-21 0,1 0 15,-1-1-15,22-63 16,-43 64-16,-21 0 0,-21-1 0,0 1 15,0 0-15,0 21 0,0-1 16,-21 1-16,0 0 0,-21 21 0,-22 0 16,43 0-16,-21 21 0,20 0 15,1 22-15,-21-22 0,21 21 16,0 1-16,21-1 0,0 0 0,-22 1 16,22-1-16,0-21 0,0 21 15,0 1-15,0-22 0,22 0 0,-1 0 16,0 0-16,0 1 0,0-1 0,0 0 15,1-21-15,20 0 0,0 0 16,1 0-16,-1 0 0,21 0 0,-20 0 16,-1-21-16,0 21 0,1-21 15,-1-1-15,0 1 0,1-21 16,-22 21-16,21-22 0,-21 1 0,1 0 16,-1-1-16,0 22 0,-21 0 15,0 0-15,0 0 0,0 0 16,0 42-16,0 0 15,-21 0-15,0 0 0,-1 22 16,22-22-16,-21 21 0,0-21 0,21 0 16,0 22-16,-21-22 0,21 0 15,-21 0-15,21 0 0,0 1 0,-21-22 16,21 21-16,0-42 47,21-1-47,0 1 0,0 0 0,0 0 15,0-21-15,1 20 0,-1-20 16,0 0-16,42-43 0,-41 43 16,-1 21-16,0-1 0,21 1 15,-21 21-15,1 0 0,-1 0 0,0 21 16,-21 1-16,0 20 16,0-21-16,21 21 0,-21-20 15,0 20-15,0-21 0,0 21 0,21-20 16,0 20-16,-21-21 0,22 0 15,-1 0-15,21 1 0,-21-1 16,0 0-16,22-21 0,-22 0 0,21 21 16,1-21-16,-22 0 0,21 0 15,-21 0-15,22 0 0,-22-21 0,21 0 16,-21 0-16,0-1 0,1 1 0,-1-21 16,0 0-16,0-1 0,0 1 15,0-22-15,1 1 0,-1-1 0,0 1 16,0-1-16,0 22 0,0-21 15,-21-1-15,22 22 0,-1-1 0,0 22 16,-21-21-16,0 21 0,0 42 31,-21 0-31,0 0 0,-1 22 16,1-22-16,21 21 0,-21 22 16,0-22-16,0 21 0,0-20 15,-1 20-15,22-20 0,-21 20 0,0-21 16,21 1-16,-21 20 0,21-42 15,0 22-15,0-22 0,0 21 0,0-21 16,0 1-16,0-1 0,0 0 16,21-21-16,0 0 0,0 0 15,1 0-15,-1 0 0,0 0 0,0 0 16,0 0-16,0-21 0,22 21 16,-22-21-16,0-1 0,0 1 15,43-42-15,-43 42 0,0-22 16,0 1-16</inkml:trace>
  <inkml:trace contextRef="#ctx0" brushRef="#br0" timeOffset="118064.63">20002 11091 0,'0'0'0,"-42"0"0,0 0 0,21 0 16,-1 0-16,22 22 0,22-22 15,-1 0-15,21 0 16,0 0-16,1 0 0,-1 0 15,22 0-15,-22 0 0,21-22 0,1 1 16,-22 21-16,22-21 0,-1 21 16,1-21-16,-1 0 0,1 21 0,-1-21 15,-20 21-15,-1 0 0,0 0 16,1 0-16,-22 0 0,0 0 0,0 0 16,-42 0-1,-21 0-15,-22 0 0,1 0 16</inkml:trace>
  <inkml:trace contextRef="#ctx0" brushRef="#br0" timeOffset="118712.24">3514 14139 0,'0'0'0,"0"-21"0,0 0 0,0 0 0,0 0 15,0 42 16,0 0-31,0 0 0,-22 22 16,22-22-16,0 21 0,0 0 0,0 1 16,-21 20-16,21-20 0,0-22 15,-21 21-15,21 0 0,-21-20 16,21 20-16,-21-21 0,21 0 16,0 0-16,0-42 15,21 0 1,0 0-16,-21-21 0,21-1 15,0 1-15,1 0 0</inkml:trace>
  <inkml:trace contextRef="#ctx0" brushRef="#br0" timeOffset="119069.41">3619 13631 0,'0'0'16,"0"-21"-16,-105 0 15,83 42 1,1 0-16,0 22 0,0-22 0,21 21 15,0 1-15,0-22 0,0 21 0,0-21 16,0 22-16,0-22 0,0 0 16,21-21-16,21 21 0,-20-21 15,20 0-15,-21 0 0,21-21 16,-20 21-16,20-21 0,0 0 0,1-22 16,-22 1-16,0 21 0,0-22 15,-21-20-15,0 21 0,0-1 16,0 1-16,-21 21 0,-21-43 15,20 64-15,-20 0 0,0 0 16,21 0-16,-22 21 0,22 1 16,0 20-16,0 0 0,0 1 0,-1-1 15,22 0-15,0 1 0,0-1 16,0 0-16,0 1 0,0-1 0,22 0 16,-1-21-16,0 1 0,0 20 0,0-42 15,22 21-15,-22 0 0,21-21 16,-21 0-16</inkml:trace>
  <inkml:trace contextRef="#ctx0" brushRef="#br0" timeOffset="119472.33">4085 14034 0,'0'0'0,"0"21"32,0 0-32,0 0 15,0 0-15,0 0 0,0 1 0,0-1 16,0 0-16,0 21 0,0-21 0,-21 1 15,21 20-15,0-21 0,-21 0 16,21 22-16,0-22 0,0 0 0,0 0 16,0 0-16,-21 0 0,21-42 47,0 0-47,0-21 0,0-1 0,0 22 15,0-21-15,0 0 0,21-22 16,0 22-16,0-1 0,0 1 15,0 0-15,1-1 0,-1 22 0,21-21 16,0 42-16,-20 0 0,20 0 16,0 0-16,1 21 0,-1 0 0,0 0 15,1 1-15,-22 20 0,0 0 16,0-21-16,-21 64 0,0-43 16,0-20-16,0 20 0,0-21 15,-21 21-15,0-20 0,21-1 16,0 0-16,0 0 0,21-21 31</inkml:trace>
  <inkml:trace contextRef="#ctx0" brushRef="#br0" timeOffset="121256.52">6392 14224 0,'0'0'0,"-42"21"16,21 0-16,0 22 0,-1-43 0,1 21 15,21 0-15,0 0 0,-21 0 16,0 1-16,0-22 15,21-22 1,0 1-16,21 0 0,0 0 16,0-21-16,0-1 0,1 1 0,20 0 15,-21-1-15,0-20 0,0-1 16,1 1-16,-1-1 0,-21-20 0,0 20 16,0 1-16,0-1 0,0 1 15,0-1-15,0 22 0,0 21 16,0-1-16,-21 1 0,-1 21 15,1 21-15,21 1 0,0-1 16,-21 21-16,21 22 0,0-22 0,-21 21 16,21 1-16,0-1 0,0 1 15,0-22-15,-21 85 0,0-84 16,-1-1-16,22 0 0,0 1 16,0-1-16,-21-21 0,21 21 15,0-20-15,-21-1 0,21 0 0,0-42 31,0 0-31,21 21 0,-21-43 16,21 22-16,1 0 0,-1-21 0,0 20 16,0-20-16,0 21 0,0 0 15,22 0-15,-22-1 0,21 22 0,-21 0 16,1 0-16,20 0 0,-21 0 16,0 22-16,0-1 0,1 0 0,-1 0 15,21 0-15,-21 0 0,0 1 0,1-1 16,-1 21-16,0-21 0,0 0 15,0 1-15,0-22 0,1 21 0,20-21 16,-21 0-16,21 0 0,-20 0 16,20 0-16,0 0 0,1 0 0,-1-21 15,0-1-15,1 1 0,20 0 0,-21 0 16,1 0-16,-1-22 16,-21 1-16,22 21 0,-22-21 0,0 20 15,-21-20-15,0 0 0,0 21 0,0-1 16,0-20-16,0 21 0,-42 0 15,-1 0-15,22 21 0,0 0 16,0 0-16,0 0 0,-22 0 16,22 21-16,0 0 0,0 0 0,21 21 15,-21-20-15,21 20 0,-22 0 0,22 1 16,0-1-16,0-21 0,0 21 16,0 1-16,22-1 0,-1-21 0,21 22 15,-21-22-15,22 0 0,-1 0 16,0 0-16,1-21 0,20 0 15,1 0-15,-1 0 0,1 0 0,20 0 16,-20-21-16,20 0 0,-20 0 16,-1-22-16,-20 22 0,20 0 0,-20-21 15,-1 21-15,0-22 0,-21 22 0,1-21 16,-1-1-16,-21 1 0,0 21 16,0-21-16,0 20 0,-21-20 15,-1 21-15,1 0 0,0 21 0,-21 0 16,21 0-16,-1 0 0,-20 0 15,0 0-15,21 21 0,-22 0 0,22 0 16,0 22-16,-21-22 0,20 21 16,1-21-16,0 22 0,0-22 0,21 21 15,0-21-15,0 22 0,0-22 0,0 0 16,0 0-16,0 0 0,21 0 16,-21 1-16,42-22 0,-20 0 0,-1 0 15,0 0-15,21 0 0,-21 0 16,1-22-16,20 1 0,-21 21 0,21-21 15,-20-21-15,-1 21 0,0-1 16,0-20-16,0 21 0,0-21 0,-21 20 16,22 1-16,-22-21 0,0 21 15,0 42 17,0 0-32,0 0 0,0 0 15,0 1-15,0-1 0,0 0 16,0 0-16,0 0 0,42 22 15,-42-22-15,21 0 0,21 0 0,-20-21 16,-1 21-16,21-21 0,0 0 16,22 21-16,-22-21 0,22 0 0,84 0 15,-85-21-15,1 21 0,-1-21 16,1 0-16,-22 0 0,22 0 16,-22-1-16,-21-20 0,22 21 0,-22-21 15,0-1-15,0 1 0,0 21 16,-21-22-16,0 1 0,0 0 15,0 21-15,0-1 0,-21 1 0,0 0 16,-21 21-16,20 0 0,-20 0 16,21 0-16,-21 21 0,-1 0 0,22 22 15,-64-1-15,64 0 0,-21-20 16,21 20-16,0-21 0,-1 21 16,22-20-16,0 20 15,0 0-15,0-21 0,0 1 0,22-22 16,-1 21-16,0 0 0,0-21 15,0 0-15,0 0 0,22 0 0,-22 0 16,0 0-16,0 0 0,22-21 16,-22 0-16,0-1 0,0 1 0,21-63 15,-20 41-15,-1 1 0,0-22 16,0 1-16,0-22 0,0 22 16,-21-1-16,22-20 0,-22 20 0,21 22 15,-21-22-15,0 22 0,0 0 16,0 20-16,0 1 0,0 0 0,-21 21 15,-1 21-15,1 0 0,0 1 16,0-1-16,21 21 0,-21 0 16,0 1-16,21-1 0,-22 22 0,22-22 15,0 85-15,0-85 16,0 22-16,0-22 0,0 0 16,22 1-16,-1-1 0,-21 0 0,21-20 15,0-1-15,0 0 0,-21 0 16,21 0-16,1 0 0,20-21 15,-21 0-15,21 0 0,-20 0 0,20 0 16,-21-21-16,21 0 0,1 0 16,-22 0-16,21 0 0,1-1 15,-22 1-15</inkml:trace>
  <inkml:trace contextRef="#ctx0" brushRef="#br0" timeOffset="121863.9">10096 13907 0,'-21'0'0,"42"0"0,1 0 46,-1 0-46,0 0 16,0 0-16,21-22 0,-20 22 16,20-21-16,-21 0 0,0 0 0,22 0 15,-22 0-15,0-1 0,0 22 0,0-21 16,-21 0-16,0 0 0,0 0 16,-21 21-1,0 0-15,0 21 16,0 0-16,-22 0 0,22 0 15,0 1-15,0-1 0,0 0 0,21 21 16,0-21-16,0 1 0,0-1 16,0 0-16,0 0 0,21 0 0,0 0 15,0-21-15,0 22 0,0-1 0,22-21 16,-22 0-16,0 0 0,0 0 16,0 0-16,1 0 0,-1 0 0,0 0 15,0-21-15,0-1 0,-21 1 16,21 0-16,-21 0 0,22 0 0,-22-22 15,21 1-15,-21 0 0,0 21 0,21-22 16,0 1-16,0 21 0,-21-22 16,21 22-16,1 21 0,-1-21 15,21 0-15,-21 21 0,0 0 0,22 0 16,-22 0-16,0 21 0,0 0 16,22 0-16,-22 1 0,-21-1 0,21 0 15,-21 21-15,0-21 0,0 22 16,0-22-16,0 0 0,0 43 15,0-43-15,-21 0 0,0 0 16,-1 0-16,1-21 16,0 0-16,21-21 31,0 0-31,0-21 16,21 20-16,0 1 0,1-21 15,-1 0-15,21-1 0,-21 1 0,22 0 16,-22-1-16,21 1 0,-21 21 15,22-22-15,-22 22 0,0 0 0,21 0 16,-21 21-16,1-21 0,-1 21 16</inkml:trace>
  <inkml:trace contextRef="#ctx0" brushRef="#br0" timeOffset="122925.73">12933 13822 0,'0'0'0,"-21"0"0,-1 21 16,1-21-1,0 0-15,21 21 0,-21-21 16,0 0-16,0 0 15,21-21-15,0 0 16,0 0-16,0-22 0,0 22 16,21-21-16,0 0 15,0-1-15,0 1 0,0 0 0,1-1 0,-1 22 16,-21-21-16,0 21 0,0-1 16,0 1-16,0 0 0,-21 42 31,21 0-31,-22 1 0,1 20 15,0-21-15,0 21 0,0 1 0,21-1 16,-21-21-16,21 22 0,-22-22 0,22 21 16,0-21-16,0 0 0,0 22 15,0-22-15,0 0 0,0 0 16,22-21-16,-1 0 16,0 0-16,0 0 0,0 0 0,22-21 15,-22 0-15,21 0 0,-21 0 16,22-1-16,-22 1 0,0-21 15,0 0-15,0 20 0,-21-20 0,0 21 16,0-21-16,0 20 0,0 1 16,-21 0-16,-21 0 0,21 21 15,-1-21-15,1 21 0,0 0 0,0 0 16,0 0-16,63 0 31,-21 0-31,0 0 0,22 0 16,-1 0-16,0 0 15,1 0-15,20 0 0,-20-21 0,20 21 16,1-22-16,-22 1 0,0 0 0,22 0 16,-43 0-16,21 0 0,-21-1 15,1 1-15,-1 21 0,0-21 0,-21 0 16,0 0 0,-21 21-1,21 21-15,-21 0 16,-1 0-16,22 0 0,-21 1 0,21-1 15,0 0-15,0 21 0,0 1 0,0-1 16,0 0-16,0 22 0,0-22 16,0 22-16,0-1 0,21 22 0,-21-22 15,22 1-15,-22 20 0,0-20 16,0 21-16,21-1 0,0 1 0,-21 0 16,21-1-16,-21 1 0,0 0 15,0-1-15,0 1 0,0 0 0,0-1 16,0 1-16,0-22 0,0 22 15,0 0-15,0-22 0,0 1 0,0-1 16,0-20-16,-21-1 0,0 0 0,0-21 16,21 1-16,0-1 0,-22-21 15,1 0-15,21-21 16,-21-1-16,21 1 0,0-21 0,0 0 16,-21-22-16,0 1 0,21-1 15,-21-21-15,-1 22 0,1-22 0,0 1 16,0-1-16,0 0 0,0 1 15,-1-1-15,22 0 0,0 22 16,0-22-16,0 22 0,43-1 0,-22 22 16,21-22-16,1 22 0,-1 0 0,21-1 15,-20 1-15,20 0 0,-20-1 16,20 1-16,1-22 0,-1 22 0,1 0 16,-1-1-16,-21-20 0,22 21 15</inkml:trace>
  <inkml:trace contextRef="#ctx0" brushRef="#br0" timeOffset="123949.83">16044 12912 0,'0'0'16,"-21"-21"-16,21-1 0,-21 22 16,0-21-16,0 21 15,21 43 1,0-22-16,0 21 16,0 0-16,0 1 0,0 20 0,0-20 15,0 20-15,0-21 0,0 1 16,0 20-16,-22-20 0,22 62 15,0-62-15,0-22 0,-21 21 0,21-21 16,0 1-16,0-1 0,0 0 16,0 0-16,0-42 15,21 0 1,1-22-16,-1 22 0,0-21 16,0 0-16,0-1 0,0 1 0,1 0 15,-1-1-15,0 1 0,0-22 16,0 22-16,-21-21 0,21-1 15,1 22-15,-22-1 0,0 1 0,0 0 16,21 21-16,-21-1 0,0 1 16,21 21-16,-21 21 15,0 1-15,0-1 0,0 21 16,0 0-16,0 1 0,21 20 0,-21-20 16,0-1-16,0 43 0,0-43 15,0 0-15,0 1 16,0-1-16,0-21 0,0 21 0,0-20 15,0-1-15,0 0 0,0 0 0,0 0 16,21-42 0,0 21-1,-21-21-15,22-21 0,20 20 16,-21 1-16,0-21 0,0 21 0,22-22 16,-22 1-16,21 21 0,-21 0 0,22 0 15,-22-1-15,0 1 0,0 0 16,0 21-16,-21 21 15,0 0 1,0 1-16,0-1 0,0 0 16,0 0-16,0 21 0,0-20 0,0-1 15,0 0-15,22 0 16,-1 21-16,-21-20 0,21-1 0,0 0 16,0 0-16,0 0 0,1 0 0,-1 1 15,21-22-15,-21 0 0,0 0 16,22 0-16,-22 0 0,21 0 0,-21 0 15,1 0-15,20-22 0,-21 1 16,21-21-16,-20 21 0,-1 0 0,0-22 16,0 1-16,0 0 0,-21 20 0,0-20 15,0 0-15,0 21 0,0-22 16,0 22-16,-21 21 16,0 0-16,0 0 0,0 21 15,-1 0-15,1 1 0,21-1 16,-21 21-16,21-21 0,0 0 0,-21 22 15,21-22-15,0 0 0,0 0 16,0 22-16,21-22 0,0 0 16,0-21-16,1 0 0,-1 0 0,0 0 15,0 0-15,0 0 0,22 0 16,-22 0-16,21-21 0,-21 0 0,0-1 16,22 1-16,-22 0 0,0 0 15,0 0-15,0-22 0,-21 22 16,0 0-16,0 0 0,0 0 0</inkml:trace>
  <inkml:trace contextRef="#ctx0" brushRef="#br0" timeOffset="124185.67">15642 13314 0,'0'0'0,"-21"0"0,42 0 32,21 0-32,-20 0 0,20-21 15,-21 21-15,21-21 0,22 21 16,-22-22-16,22 1 0,-1 21 16,1-21-16,-1 21 0,1-21 0,-1 0 15,-20 21-15,20-21 0,-21 21 0</inkml:trace>
  <inkml:trace contextRef="#ctx0" brushRef="#br0" timeOffset="124621.46">19029 12700 0,'0'0'0,"0"-21"16,0 42-1,0 21-15,0 1 16,0-1-16,0 22 0,0-22 0,0 21 16,0 1-16,-21-1 0,-1-20 0,1-1 15,0 22-15,0-22 0,0 0 16,0 1-16,-1-22 0,1 21 0,0-21 16,21 22-16,0-22 0,-21 0 15,21 0-15,0 0 0,0-42 31,0 0-31,21 21 0,-21-42 16,0-1-16,0 1 0,0 21 16,0-22-16,0 1 0</inkml:trace>
  <inkml:trace contextRef="#ctx0" brushRef="#br0" timeOffset="126232.62">18817 13208 0,'0'-63'16,"0"-86"-16,0 361 0,0-487 16,0 233-16,21-22 0,-21 22 15,21-22-15,1 22 0,-1 0 0,0 20 16,0-20-16,0 0 0,22 21 15,-1-1-15,0 1 0,1 0 0,-1 21 16,21 0-16,1 0 0,-1 21 0,-20 0 16,20 1-16,-20 20 0,-1 0 15,-21 22-15,-21-22 0,0 22 0,0-1 16,-21-21-16,-21 22 0,-1-22 16,1 1-16,0-1 0,-22 0 15,22 1-15,-22-22 0,22 0 0,0 0 16,-1 0-16,1 0 0,0-21 15,20 0-15,-20 0 0,21 0 0,0 0 16,21-21-16,-21 0 16,21 0-16,0-21 0,0 20 15,0 1-15,0 0 0,0 0 0,21 21 16,0 0-16,0 0 16,0 0-16,-21 21 0,0 21 15,21-20-15,1-1 0,-1 21 16,-21-21-16,0 22 0,21-22 15,0 21-15,0 0 0,-21-20 0,21-1 16,1 21-16,-1-21 0,0 0 16,0 1-16,0-1 0,22 0 0,-22-21 15,21 0-15,0 0 0,1 0 0,-1 0 16,0 0-16,1 0 0,20-21 16,-20 0-16,20-1 0,1 1 0,-22-21 15,0 21-15,22-22 0,-43 22 16,21-21-16,-21 0 0,22-1 0,-43 1 15,21 0-15,-21 20 0,0 1 16,0 0-16,0 0 0,-21 21 16,0 0-16,-1 21 0,1 0 15,0-21-15,0 43 0,-21-22 16,20 0-16,1 0 0,0 21 16,21-20-16,0-1 0,0 21 0,0-21 15,0 0-15,0 22 0,21-22 16,0 0-16,1 0 0,20 0 15,-21 1-15,21-1 0,1 0 0,-1-21 16,22 0-16,-22 0 0,21 0 0,1 0 16,-1 0-16,22-21 0,-21 21 0,-1-21 15,1-1-15,-1-20 0,1 21 16,-22 0-16,0-22 0,1 1 0,-22 21 16,0-21-16,0 20 0,-21-20 0,0 21 15,0-21-15,0 20 16,-21 1-16,0 0 0,-22 21 0,1 0 15,0 0-15,-1 0 0,1 0 16,-21 0-16,20 21 0,1 0 0,-22 1 16,22-1-16,21 0 0,-21 0 0,-1 21 15,22-20-15,0-1 0,21 21 16,0-21-16,0 0 0,0 1 0,0 20 16,0-21-16,21 0 0,0 0 15,0-21-15,22 22 0,-22-22 0,21 0 16,-21 0-16,22 0 0,-1 0 15,0-22-15,-20 22 0,20-21 16,-21 0-16,21 0 0,-20 0 0,20-43 16,-21 43-16,0-21 0,0 21 15,-21-1-15,0 1 0,0 0 16,0 0-16,0 42 31,-21 0-31,0 0 16,21 1-16,-21-1 0,21 21 0,0-21 15,0 22-15,-21-1 0,21 0 16,0 1-16,-21-1 0,21 0 0,-22 22 16,22-22-16,0 22 0,0-1 15,0 1-15,0-1 0,0 1 0,0-22 16,-21 21-16,21 1 0,0-1 16,-21 1-16,21-1 0,0-20 0,0 20 15,0-20-15,0-1 0,-21-21 16,21 21-16,0-20 0,-21-1 15,21 0-15,0-42 16,0 0 0,21-1-16,0 1 0,0-21 0,0 21 15,22-22-15,-22-20 0,0 21 16,21-22-16,1 1 0,-22-1 0,21 1 16,-21-22-16,22 21 0,-22-20 15,21-1-15,-21 0 0,1 1 0,-1-1 16,0 22-16,0-1 0,0 1 15,-21 20-15,0 1 0,0 0 0,0-1 16,21 22-16,-21 0 0,0 0 16,0 0-16,-21 42 15,21 0 1,0 0-16,-21 0 0,21 0 16,-21 1-16,21 20 0,-21-21 15,21 21-15,0 1 0,0-22 0,0 21 16,0-21-16,0 22 0,0-22 0,0 0 15,21 0-15,0 0 0,0 1 16,0-22-16,1 0 0,-1 0 16,0 0-16,0 0 0,21 0 0,1-43 15,-22 22-15,21 0 0,-21 0 16,1-22-16,-1 1 0,0 21 16,0-21-16,0-1 0,0 1 0,1-22 15,-22 43-15,0 0 16,0 0-16,0 0 0,0 42 31,-22 0-31,22 0 0,-21 0 16,21 1-16,-21-1 0,21 0 15,0 0-15,-21 21 0,21-20 16,0-1-16,0 0 0,0 0 16,0 0-16,21 0 0,-21 1 0,21-22 15,0 21-15,1-21 0,-1 0 16,0 0-16,0 0 0,21 0 15,-20 0-15,20-21 0,-21 21 0,0-22 16,0 1-16,1 0 0</inkml:trace>
  <inkml:trace contextRef="#ctx0" brushRef="#br0" timeOffset="127204.57">22013 13356 0,'-21'0'0,"0"0"15,42 0 16,0 0-15,0 0-16,1-21 0,-1 0 16,0 21-16,0-21 0,0 0 15,0-1-15,1 1 0,-22 0 16,0 0-16,0 0 0,0 0 0,0-1 16,0 1-16,-22 21 15,1 21 1,-21-21-16,0 64 15,20-43-15,-20 0 0,21 22 16,0-22-16,21 0 0,0 21 0,-21-21 16,21 1-16,0 20 0,0-21 0,0 0 15,21 0-15,-21 22 0,21-43 16,0 21-16,0 0 0,22-21 0,-22 0 16,0 0-16,21 0 0,-21 0 15,22 0-15,-1 0 0,0-21 0,1 0 16,41-22-16,-20 1 0,-22 21 15,1-21-15,-1 20 0,0-20 16,1 21-16,-1-21 0,-21 20 0,0 1 16,-21 0-16,0 0 15,-21 21-15,0 0 16,0 0-16,-22 0 0,22 0 0,-21 21 0,21 0 16,0-21-16,-1 21 15,1 1-15,0-1 0,21 0 0,0 0 16,0 0-16,0 0 0,0 1 0,0-1 15,0 0-15,21 0 0,0-21 16,-21 21-16,22 0 0,-1-21 16,-21-21 15,0 0-31,0 0 16,-21 0-16,-1 21 15,1 0 1,0 0-16,21 21 15,0 0 1,0 0-16,0 0 0,0 1 16,21-1-16,-21 0 0,21-21 15,1 21-15,20-21 0,-21 0 0,0 0 16,22 0-16,-22 0 0,21 0 0,0 0 16,1 0-16,-1-21 0,-21 0 15,22 0-15,-1-1 0,-21-20 0,21 21 16,1-21-16,-22-1 15,21 1-15,-21-22 0,1 22 0,20-21 16,-21-1-16,0 1 0,0-1 0,1 1 16,-22-1-16,0 22 0,21-1 15,-21 22-15,0-21 0,0 21 16,-21 21 0,-1 21-16,1 0 0,0 21 0,0 1 15,0-1-15,0 22 0,-1-22 16,1 21-16,0-20 0,0 20 0,21-20 15,0-1-15,0 0 0,0 1 0,0-1 16,0 0-16,0-21 0,0 22 16,0-22-16,0 0 0,21 0 0,0 0 15,0 1-15,1-22 0,-1 0 16,0 0-16,0 0 0,0 0 16,0 0-16,1 0 0,-1 0 0,0-22 15,0 1-15,0 0 0,0 0 16,22-21-16,-22 20 0,0 1 0</inkml:trace>
  <inkml:trace contextRef="#ctx0" brushRef="#br0" timeOffset="127450.44">23135 13060 0,'0'0'0,"-21"0"0,0 0 0,21 21 15,21-21 1,0 21-1,0-21-15,0 0 0,22 0 16,-22 0-16,21 0 0,-21 0 0,22 0 16,-22 0-16,21 0 0,1 0 15,-22-21-15,21 21 0,0 0 0,-20 0 16,20 0-16,-21 0 0,0 0 0,0 0 16,1 0-16,-1 0 0,0 0 15</inkml:trace>
  <inkml:trace contextRef="#ctx0" brushRef="#br0" timeOffset="127704.9">24384 13674 0,'0'0'16,"0"21"-16,-21-21 31,0 0 32,-1-21-63,1 21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6T14:47:32.5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677 762 0,'0'0'0,"0"-21"250,0 42-125,0 0-110,21-21 1,-21 21-16,22-21 0,-1 0 16,21 0-16,-21 0 0,22 0 15,-22 0-15,21 0 0,0 0 16,1-21-16,-22 0 0,21 21 15,-21-21-15,22 21 0,-22-21 0,0 0 16,0 21-16,0-22 0,1 1 16,-22 0-16,0 0 0,0 0 15,0 0-15,-22 21 16,1 0 0,0 0-16,0 0 15,0 0-15,0 0 0,-1 0 16,1 21-16,21 0 0,-21 0 15,21 21-15,-21-20 0,21 20 0,-21 0 16,21 1-16,0 20 0,0-21 16,0 22-16,0-22 0,0 22 0,0-22 15,0 22-15,0-22 0,0 21 16,0-20-16,0-1 0,0 0 16,0 1-16,0-1 0,0 0 0,0-20 15,0 20-15,0-21 0,0 0 16,-21 0-16,-1 1 0,1-22 0,0 0 15,-21 0-15,21 0 0,-22 0 16,1 0-16,0 0 16,-22-22-16,1 1 0,20 0 0,-20 0 15,20 0-15,-20 0 0,21-1 16,20 1-16,-20 21 0,21-21 16,0 0-16,21 0 0,0 0 15,0-1-15,21 1 16,0 21-16,21-21 15,1 21-15,-1-21 0,0 0 0,22 0 16,-22-1-16,1 1 16</inkml:trace>
  <inkml:trace contextRef="#ctx0" brushRef="#br0" timeOffset="544.15">1270 783 0,'0'0'0,"0"-21"16,0 0-16,0 0 0,0 0 15,0-1-15,0 1 16,-21 21-16,21 21 31,0 1-31,0-1 0,0 0 16,0 21-16,0 1 0,0-1 0,0 21 16,0-20-16,0 20 15,0-20-15,0-1 0,0 21 0,0-20 0,0-1 16,0 0-16,0 1 15,0-22-15,0 21 0,0-21 16,0 1-16,0-1 0,0 0 0,0 0 16,-21 0-16,-1-21 15,22-21 1,-21 0 0,21 0-16,0-22 15,0 22-15,0 0 0,0-21 16,21 21-16,-21-22 0,22 22 0,20-21 15,-21 21-15,0-22 16,22 22-16,-1 0 0,0 0 0,-21 0 16,22 21-16,-1 0 0,0 0 15,-20 21-15,-1 0 0,21 0 16,-21 0-16,0 0 0,1 22 0,-22-22 16,0 0-16,0 21 0,0-20 15,0 20-15,0-21 0,-22 0 16,1 0-16,0 1 0,21-1 15,-21 0 1,21-42 15,0 0-31,21-1 16,-21 1-16,21 0 0</inkml:trace>
  <inkml:trace contextRef="#ctx0" brushRef="#br0" timeOffset="912.93">1841 1312 0,'22'0'31,"-1"0"-31,0 0 16,0-21-16,0 0 15,0 0-15,1 0 0,-1 0 0,0-1 16,0 1-16,-21 0 15,21 0-15,-21 0 0,21 0 0,-21-1 16,-21 44 15,0-1-31,0 0 16,0 0-16,0 21 0,-1-20 16,1-1-16,0 21 0,21-21 0,0 0 15,0 1-15,0 20 0,0-21 16,0 0-16,0 0 15,0 1-15,0-1 0,21-21 16,0 0-16,1 0 16,-1 0-16,0 0 0,21 0 15,-21-21-15,1 21 0,-1-22 16,21 1-16</inkml:trace>
  <inkml:trace contextRef="#ctx0" brushRef="#br0" timeOffset="1313.7">2371 1228 0,'0'0'16,"0"-21"-16,-22 21 0,22-22 0,-21 22 0,21-21 16,0 0-16,0 0 15,0 0-15,21 0 16,1-1-16,-1 22 0,0 0 16,0-21-16,0 21 0,0 0 15,1 0-15,-1 0 0,0 21 0,0 1 16,21-1-16,-20 0 0,-1 0 15,-21 0-15,21 0 0,-21 1 0,0 20 16,0-21-16,0 0 0,0 22 16,0-22-16,0 0 0,-21 0 0,21 0 15,-21-21-15,-1 21 0,1 1 16,0-22 0,21-22-1,0 1 1,0 0-16,0 0 0,0 0 15,0 0-15,0-1 0,21 1 16,-21 0-16,21 0 0,1 0 0,-1 0 16,0-1-16,0 1 0,0 21 15,0-21-15,1 0 0,-1 0 0,21 21 16,-21-21-16,0-1 0,1 22 16,-1 0-16,0-21 0,0 21 0</inkml:trace>
  <inkml:trace contextRef="#ctx0" brushRef="#br0" timeOffset="1679.49">3027 1249 0,'0'0'0,"0"21"0,21-21 16,0 0-16,0 0 16,0 0-16,1 0 0,-1 0 15,0-21-15,0 0 0,0 21 0,22-21 16,-22-1-16,0 1 0,0 0 15,0 0-15,0 0 0,-21 0 0,0-1 16,0 1-16,0 0 16,-21 21-1,0 0-15,-21 0 16,21 0-16,-1 21 0,1 0 16,0 1-16,0-1 0,0 0 0,0 21 15,-1-21-15,1 1 0,21 20 16,0-21-16,0 0 0,0 0 0,0 1 15,0-1-15,0 0 0,0 0 16,0 0-16,21 0 0,1-21 16,-1 0-16,0 0 15,0 0-15,0 0 0,22 0 0,-22 0 16,0-21-16,0 21 0,0-21 16,22 0-16</inkml:trace>
  <inkml:trace contextRef="#ctx0" brushRef="#br0" timeOffset="2409.07">4784 1418 0,'0'0'0,"21"0"0,0 0 15,0 0-15,0-21 0,-21 0 0,21 21 16,1-21-16,-1 0 0,0-1 15,0-20-15,0 21 0,-21-21 0,21 20 16,-21-20-16,0 0 0,0-1 16,0 1-16,0 0 0,-21 21 0,0-22 15,0 22-15,0 0 16,-22 21-16,22 0 0,-21 0 16,0 0-16,-1 0 0,1 42 0,-22-21 15,22 22-15,0-1 0,-1 0 16,1 1-16,0-1 0,21 22 0,-22-22 15,22 0-15,0 1 0,0-1 16,21-21-16,0 21 0,0-20 16,0-1-16,0 0 0,0 0 0,21 0 15,21-21-15,-21 0 0,1 0 0,20 0 16,-21 0-16,21 0 16,1 0-16,20-21 0,-20 0 0,-1 0 0,0 0 15,1-1-15,41-41 16,-41 21-16,-1 20 0,-21-20 15,0 0-15,0-1 0,1 1 16,-1 21-16,-21 0 0,0 0 0,0-1 16,0 1-16,0 42 15,0 1-15,0 20 16,0-21-16,-21 0 0,21 22 16,0-22-16,0 21 0,0-21 0,-22 0 15,22 1-15,0 20 0,0-21 16,0 0-16,0 0 0,0 1 15,0-1-15,22 0 16,-1-21 0,0 0-16,0 0 0,0 0 15,0-21-15,1 0 0,20-1 0,-21 1 16</inkml:trace>
  <inkml:trace contextRef="#ctx0" brushRef="#br0" timeOffset="2827.83">5440 1185 0,'0'0'0,"0"-21"0,0 0 16,0 0-16,0 0 0,0 0 15,0-1-15,0 1 16,21 0-16,0 21 16,-21-21-16,21 21 0,0 0 0,22 0 15,-22 0-15,0 21 0,0 0 16,22 0-16,-22 1 0,0-1 0,21 21 15,-21-21-15,1 22 0,-22-22 16,0 21-16,21 22 0,-21-43 16,0 21-16,0-21 0,0 0 15,-21 1-15,-1-1 0,1-21 16,21 21-16,-21-21 0,0 0 16,0 0-1,21-21 1,0 0-16,0-1 0,0 1 0,0 0 15,0-21-15,21 21 0,0-22 16,0 22-16,0-21 0,1 21 0,-1-22 16,0 22-16,0 0 0,0 0 15,22 0-15,-22-1 0,0 1 0,0 0 16,21 21-16,-20-21 0,-1 21 16,0-21-16,0 21 0,0 0 0,0 0 15,1 0-15</inkml:trace>
  <inkml:trace contextRef="#ctx0" brushRef="#br0" timeOffset="3196.62">6181 1312 0,'0'0'0,"0"22"0,21-22 16,0 0-16,0 0 15,0-22-15,0 22 16,22-21-16,-22 0 0,21 0 0,-21 0 15,1 0-15,20-1 0,-21-20 16,0 21-16,0 0 0,-21-22 0,0 22 16,0 0-16,0 0 0,0 0 15,-21 21 1,0 0-16,0 21 16,-21 0-16,20-21 0,1 42 0,-21-20 15,21-1-15,0 21 0,-1-21 16,1 22-16,0-22 0,21 21 0,0-21 15,0 0-15,0 22 0,0-22 16,0 0-16,0 0 16,0 0-16,21-21 0,0 22 15,1-22-15,-1 0 0,0 0 0,21 0 16,-21 0-16,1 0 0,20-22 0,0 22 16,-21-21-16,22 0 15,-22 0-15,21 0 0</inkml:trace>
  <inkml:trace contextRef="#ctx0" brushRef="#br0" timeOffset="3977.15">8615 1185 0,'0'-42'0,"0"84"0,21-105 15,-21 42-15,21-22 0,-21 1 0,0 21 16,0-21-16,21-1 0,-21 22 16,0 0-16,0 0 0,0 0 0,0 42 31,0 0-31,0 21 16,0 1-16,-21-1 0,0 0 15,0 1-15,21-1 0,-21 0 0,-1 1 16,-20-1-16,21 0 0,0-21 15,0 22-15,-1-22 0,1 0 16,0 0-16,21 0 0,0 1 0,-21-22 16,42 0 15,0 0-31,0-22 0,1 22 16,20-21-16,-21 21 0,21 0 15,1-21-15,20 21 0,-20 0 16,-1-21-16,0 21 0,1 0 15,-1-21-15,0 0 0,1 21 0,-1-22 16,-21 22-16,21-21 0,-20 0 16,-1 0-16,0 0 0,0 0 0,-21-1 15,21-41-15,-21 42 16,0 0-16,0-1 0,0 1 0,0 0 16,0 0-16,-21 42 15,21 0 1,-21 0-16,0 1 0,0 20 15,21-21-15,-22 21 0,1 1 0,0-1 16,0-21-16,0 22 0,21-1 16,-21-21-16,-1 21 0,1-20 15,21 20-15,0-21 0,-21 21 0,21-20 16,-21-1-16,21 0 0,0 0 16,0 0-16,0 0 15,21-21 1,0-21-16,0 0 0,22 0 0,-1-21 15,0 20-15</inkml:trace>
  <inkml:trace contextRef="#ctx0" brushRef="#br0" timeOffset="4288.97">10689 699 0,'-21'-22'32,"0"44"-32,0-1 0,-1 21 15,1 0-15,0 1 0,0-1 16,0 22-16,0-22 0,-1 21 0,1-20 16,0 20-16,0-20 0,0-1 15,0 0-15,-1-21 0,22 22 0,0-22 16,0 21-16,0-21 0,0 1 15,0-1-15,0 0 16,0 0-16,22-21 0,-1 0 16,0 0-16,21 0 0,-21 0 15,1-21-15,20 0 0,-21 0 0,21-1 16,-20 1-16</inkml:trace>
  <inkml:trace contextRef="#ctx0" brushRef="#br0" timeOffset="5250.42">10266 1164 0,'-64'0'16,"85"0"-1,1 0 1,-1 0-16,21 0 0,-21-21 16,22 21-16,-1-21 0,21 21 0,-20-21 15,-1 21-15,22-21 0,-22 21 16,0-22-16,1 22 0,-1-21 0,0 21 15,-21 0-15,1 0 0,-1 0 16,0-21-16,-21 42 16,0 0-1,0 1-15,-21-22 0,0 42 16,21-21-16,-22 0 0,1 0 16,0 1-16,21-1 0,-21 0 0,21 0 15,0 0-15,0 0 0,0 1 16,0-1-16,0 0 0,21-21 15,0 0-15,0 0 16,1 0-16,20 0 16,0 0-16,-21 0 0,22-21 0,-1 0 15,0-1-15,1 1 0,-22 0 16,21 0-16,-21-21 0,22 20 0,-22 1 0,0-21 16,-21 21-16,21-22 15,-21 22-15,0 0 31,0 42 16,-21-21-47,21 21 32,0 1 77,-21-1-93,21 0-1,0 0-15,0 0 16,-21 0-16,21 22 0,-21-22 15,-1 0-15,22 0 0,0 22 0,0-1 16,-21-21-16,21 21 0,0 1 16,-21 63-16,21-64 0,0 21 15,0-20-15,-21 20 0,0 1 16,0-22-16,21 22 0,-22-22 16,1 21-16,-21 43 0,0-42 15,20-22-15,1 22 0,0-1 16,0 1-16,0-1 0,0-21 0,-1 1 15,1-1-15,0 0 0,0-20 0,0-1 16,0 0-16,-1 0 0,1-21 16,0 0-16,-21 0 0,21 0 15,-22 0-15,22 0 0,-21-21 0,-1 0 16,1-22-16,0 22 0,-43-42 16,43 20-16,21 22 0,-22-21 0,22 21 15,0-22-15,21 22 16,0 0-16,0 0 0,0-21 0,0 20 15,21 1-15,0-21 0,22 21 0,-1-22 16,0 1-16,22 0 0</inkml:trace>
  <inkml:trace contextRef="#ctx0" brushRef="#br0" timeOffset="5604.03">11832 974 0,'-21'-21'0,"42"42"0,-42-64 0,0 43 16,0 0-1,21 22-15,-22-1 0,22 21 16,0 0-16,-21 1 0,0-1 16,0 22-16,21-1 0,-21 1 0,0-1 15,21 22-15,-22-22 0,1 22 0,0 0 16,21-22-16,-21 22 0,0-22 15,0 22-15,-1-22 0,22 1 0,-21-1 16,0-20-16,0 20 0,0 1 16,0-22-16,-1 0 0,1 1 0,21-1 15,0 0-15,-21-20 16,21-1-16,21-42 31,0-1-31,1-20 16,-1 21-16,0-21 0,0-1 0,0 1 15,0 0-15,1-1 0</inkml:trace>
  <inkml:trace contextRef="#ctx0" brushRef="#br0" timeOffset="5919.84">11620 1334 0,'0'-22'0,"0"44"0,0-65 0,0 22 15,0 0-15,0 0 16,0 0-16,22-22 0,-1 22 0,0 21 15,0-21-15,0 0 0,0 0 16,1 21-16,20 0 0,-21 0 0,21 0 16,-20 0-16,-1 0 0,21 0 15,0 42-15,-20-21 0,-22 0 16,0 22-16,0-22 0,0 21 16,0-21-16,-22 22 0,1-22 0,-21 21 15,21-21-15,-22 0 0,22 1 0,-21-1 16,0 0-16,20-21 0,1 21 15,-21-21-15,21 0 0,0 0 16,-1 0-16,22-21 31,22 21-15,-1-21-16,21 0 0,-21-1 0</inkml:trace>
  <inkml:trace contextRef="#ctx0" brushRef="#br0" timeOffset="6511.43">12023 1397 0,'21'0'0,"42"0"31,-42 0-31,22 0 0,-22 0 16,0-21-16,21 21 0,-20-21 0,20 0 16,-21-1-16,0 1 0,22 0 15,-22 0-15,0 0 0,-21 0 0,0-1 16,0 1-16,0 0 0,-21 21 15,0 0 1,-1 0-16,1 0 0,0 0 16,-21 21-16,21 0 0,-22 1 0,22 20 15,0-21-15,0 0 0,0 22 16,-1-22-16,22 0 0,-21 0 0,21 21 16,0-20-16,0-1 0,0 0 15,0 0-15,21-21 0,1 21 16,-1 0-16,0-21 0,0 0 0,21 0 15,-20 0-15,20 0 0,0 0 16,1-21-16,-1 0 0,0 21 0,1-21 16,-1 0-16,0-22 0,1 22 15,-1-21-15,0 21 0,-21-22 0,22 1 16,-1-21-16,-42 20 16,0 22-16,0 0 0,0 0 0,-21 21 31,0 0-31,0 0 0,-1 0 0,1 21 15,21 0-15,-21 21 0,21-20 16,-21-1-16,21 21 0,0-21 0,0 0 16,0 1-16,0 20 0,0-21 15,0 0-15,21 0 0,-21 1 16,0-1-16,21 0 0,-21 0 16,0 0-16,0 0 15,-21-21 1,0 0-1,0 0-15,0 0 0,-1 0 16,1-21-16,0 0 0,0 0 16,21 0-16</inkml:trace>
  <inkml:trace contextRef="#ctx0" brushRef="#br0" timeOffset="7580.01">14372 1249 0,'21'-21'16,"-42"42"-16,42-63 0,-21 20 0,21 22 16,-21-21-16,0-21 0,0 21 0,0 0 15,0-1-15,0-20 0,0 21 16,0 0-16,0 0 0,0-1 0,0 1 15,-21 21-15,0 0 16,0 21-16,0-21 16,0 43-16,-1-22 0,1 21 15,0-21-15,-21 22 0,21-1 0,-1 0 16,1-20-16,-21 20 0,42-21 16,-21 0-16,0 22 0,21-22 0,0 0 15,0 0-15,21-21 16,0 0-16,0 0 15,21 0-15,-20 0 0,20 0 0,0-21 16,1 0-16,-1 0 0,0-1 16,1 1-16,-1 0 0,-21-21 0,0 21 15,0-22-15,-21 22 16,22 0-16,-22-21 0,0 20 0,0 1 16,-22 0-16,1 21 0,0-21 15,0 21-15,0 0 0,0 0 0,-1 0 16,1 0-16,21-21 15,0 0 1,21 21 0,22 0-16,-1-22 0,-21 22 0,22-21 15,20 0-15,-21 21 16,1-21-16,-1 0 0,0 21 0,1-21 0,-1 21 16,-21-22-16,0 22 0,1 0 15,-22-21-15,21 0 16,-42 21 15,21 21-15,-22 0-16,1 22 0,21-22 0,-21 21 15,0 22-15,0-22 0,0 0 16,21 22-16,-22-1 0,1-20 0,0 20 16,21 1-16,-21-1 0,0 22 15,0-22-15,21 22 0,0 0 16,-22-1-16,22 1 0,-21 0 15,21-1-15,0 1 0,0 106 16,0-107-16,0 1 0,-21 84 16,21-105-16,0-1 0,-21 1 15,0-1-15,21 1 0,-43 42 16,22-64-16,0 0 0,0 1 0,-21-1 16,20-21-16,-20 21 0,0-20 15,-1-1-15,1 0 0,21-21 16,-21 0-16,-1 0 0,1 0 0,0-21 0,-43-43 15,43 43-15,-1-21 16,1-22-16,0 22 0,-1-22 0,22 1 16,0-1-16,0 22 0,21-21 0,0-1 15,0 1-15,0 20 0,0 1 16,0 0-16,0-1 0,21 1 16,0 21-16,0-22 0,-21 22 0,21-21 15,22 0-15,-22 20 0,0-20 16</inkml:trace>
  <inkml:trace contextRef="#ctx0" brushRef="#br0" timeOffset="8328.28">16341 762 0,'0'-21'0,"0"42"0,0-63 0,21 42 16,-21-21-16,0-1 0,0 1 15,0 0-15,-21 42 31,-1 22-31,1-22 0,0 42 16,0-20-16,0 20 0,0 1 0,-22-1 16,22-21-16,0 22 0,-21-1 15,20-20-15,1-1 0,-21 0 16,21-20-16,0 20 0,21-21 16,-22-21-16,22 21 0,-21 0 0,21-42 31,0 0-16,0 0-15,21 0 0,1-22 0,-1 1 16,0 0-16,0-22 16,0 1-16,22-1 0,-22 1 0,21-1 15,0 1-15,-20 20 0,20-20 16,-21 21-16,21-1 0,-20 22 0,-22 0 16,21 0-16,0 42 15,-21 0-15,0 0 0,21 22 0,-21 20 16,0-21-16,0 22 0,0-1 15,0-20-15,0 20 0,0-20 0,0 20 16,0-21-16,0 1 0,0-22 16,0 21-16,0-21 0,0 1 0,0-1 15,0 0-15,0 0 0,0 0 16,-21-21 0,0-21-16,0 0 15,-1 21-15,1-21 0</inkml:trace>
  <inkml:trace contextRef="#ctx0" brushRef="#br0" timeOffset="8850.04">15960 1185 0,'0'0'0,"21"0"47,0 0-47,21 0 15,1 0-15,-1-21 0,0 21 0,22-21 16,-1 0-16,1 21 0,-1-21 15,1 0-15,-22-1 0,22-20 0,-22 21 16,0 0-16,1 0 0,-1-1 16,-21 1-16,0 0 0,-21 42 31,0 0-15,0 22-16,0-22 0,0 21 15,-21 1-15,0-22 0,21 21 0,0-21 16,-21 22-16,21-22 0,0 0 15,0 0-15,0 0 0,0 0 0,21 1 16,0-22 0,0 0-16,0 0 0,22 0 0,-22 0 15,21-22-15,-21 1 0,22 0 16,-1 0-16,-21-21 0,64-43 16,-43 43-16,-21-1 0,1 1 15,-1 0-15,0-1 0,0 22 16,-21-21-16,0 21 0,0 63 31,-21-21-31,0 0 0,21 22 16,-21-1-16,-1 0 0,22-21 0,-21 22 15,21-1-15,0-21 0,0 0 16,0 22-16,0-22 0,0 0 0,0 0 16,21-21-16,1 0 15,-1 0-15,0 0 0,0 0 0,0 0 16,22 0-16,-22-21 0,0 0 15</inkml:trace>
  <inkml:trace contextRef="#ctx0" brushRef="#br0" timeOffset="9096.5">17843 550 0,'0'0'0,"0"-42"0,0-43 31,0 107-15,0-1-16,-21 21 0,0 0 15,21 1-15,-21 20 0,0-20 16,0 20-16,21 1 0,-22-1 0,1-21 16,0 22-16,0-22 0,21 1 15,0-22-15,-21 21 0,21-21 16,-21 22-16,21-22 0,0 0 16,21-21-1,0 0-15,0-21 0,21 0 16,-20-22-16,-1 22 0,21-21 15</inkml:trace>
  <inkml:trace contextRef="#ctx0" brushRef="#br0" timeOffset="9527.21">17992 572 0,'0'0'15,"21"-43"-15,-21 1 0,0 21 0,0 0 16,0 42 15,0 0-31,0 0 0,0 21 0,0 1 16,-21 20-16,21-20 0,-22 20 15,22-21-15,0 22 0,0-22 0,-21 22 16,21-22-16,-21 0 0,21 1 16,-21-22-16,21 21 0,0-21 0,0 1 15,0-1-15,0 0 0,-21-21 16,21-21 15,0 0-31,0-1 0,0-20 0,0 0 16,21-1-16,0 1 0,0 0 15,0-1-15,1-20 0,-1 21 16,0 20-16,0-20 0,21 21 16,-20 0-16,20 0 0,-21 21 0,21 0 15,-20 0-15,20 21 0,-21 0 16,0 0-16,0 21 0,1 1 0,-22-1 16,0 0-16,0 1 0,0-1 15,0 0-15,0 1 0,-22-1 0,1-21 16,0 22-16,21-22 0,-21 0 15,0-21-15,0 21 0,21 0 0,-22-21 16,1 0-16,0 0 16,0 0-1,21-21-15,-21 0 0</inkml:trace>
  <inkml:trace contextRef="#ctx0" brushRef="#br0" timeOffset="9715.91">17632 804 0,'-21'-21'0,"42"42"0,-64-42 0,86 21 47,-22 0-47,21 0 0,1 0 16,-1 0-16,0 0 0,1 0 15,20 0-15,-21 0 0,1 0 16,-1 0-16,0 0 0,1 0 0</inkml:trace>
  <inkml:trace contextRef="#ctx0" brushRef="#br0" timeOffset="10115.24">18775 720 0,'0'0'0,"0"-21"0,-21 21 15,-1 0 1,1 0-16,0 0 0,-21 21 15,21 0-15,-1 0 0,1 21 16,0-20-16,-42 62 16,41-41-16,1-1 0,21-21 15,0 21-15,-21-20 0,21 20 0,0-21 16,0 0-16,0 0 0,0 1 16,21-22-16,0 21 0,1-21 0,-1 0 15,21 0-15,-21 0 0,22 0 16,-1 0-16,0-21 0,1 21 0,-22-22 15,21 1-15,0 0 0,-20-21 16,-1 21-16,-21-1 0,0-20 0,0 0 16,0 21-16,0-22 0,0 22 15,0 0-15,0 0 0,-21 0 0,-1 21 16,1 0-16,0 0 16,0 0-16,0 0 0,0 0 0,-1 21 15,1-21-15,0 21 0,21 0 16,-21 0-16,21 0 0,21-21 15,0 22-15,0-22 16,1 0-16</inkml:trace>
  <inkml:trace contextRef="#ctx0" brushRef="#br0" timeOffset="10516.95">19050 974 0,'0'0'0,"0"-21"15,0-22 1,0 22-16,0 0 0,0 0 16,0 0-16,0-1 0,0 1 15,21 21-15,0 0 0,0 0 16,1 0-16,-1 0 0,0 21 16,0 1-16,0-1 0,0 21 15,1-21-15,-1 22 0,-21-22 0,21 21 16,-21-21-16,0 22 15,0-22-15,0 21 0,0-21 0,0 0 0,0 1 16,-21-1-16,0 0 16,21 0-16,-22-21 0,1 0 15,21-21 17,0 0-32,0 0 0,21-1 15,1 1-15,-1 0 0,0-21 0,0 21 16,21-22-16,-20 22 0,20-21 15,-21 21-15,21-22 0,1 22 0,-1-21 16,-21 21-16,22-1 0,-1 22 16,-21-21-16,0 21 0,22 0 15</inkml:trace>
  <inkml:trace contextRef="#ctx0" brushRef="#br0" timeOffset="10671.25">19812 783 0,'21'0'0,"-21"21"16,0 1-16,0-1 15,0 21-15,0-21 0,-21 0 0,0 1 16,21 20-16,0-21 0,-21 0 15,21 0-15,-22 1 0,22-1 0,-21 0 16,21 0-16,0 0 16,0-42 15,0 0-31,21 21 0</inkml:trace>
  <inkml:trace contextRef="#ctx0" brushRef="#br0" timeOffset="10850.49">19833 614 0,'0'0'0,"0"-21"0,-42-22 31,63 43 32,0 0-63,0 22 15</inkml:trace>
  <inkml:trace contextRef="#ctx0" brushRef="#br0" timeOffset="11460.29">20087 741 0,'21'0'16,"0"0"-1,1 21-15,-1-21 16,0 0-16,-21 21 0,21-21 0,0 21 16,-21 1-16,0-1 0,0 0 15,0 21-15,0-21 16,0 1-16,0-1 0,0 21 16,0-21-16,-21 0 0,-21 22 0,21-22 15,-22 21-15,22-21 0,-21 1 16,-1-1-16,1 0 0,0 0 0,-1 0 15,22-21-15,0 0 0,0 21 16,42-21 15,21 0-31,-20 0 0,-1 0 0,21 0 16,-21 0-16,0 0 16,22 22-16,-22-22 0,0 21 0,0-21 15,0 21-15,22 0 0,-22 0 0,21 0 16,-21 1-16,22 20 0,-22 0 15,21-21-15,-21 43 0,1-22 16,-1 1-16,-21 20 0,0-21 0,0 1 16,0 20-16,0-20 0,0 20 15,-43 22-15,22-22 0,-21-20 16,21-1-16,-22 0 0,1 1 0,0-1 16,-1 0-16,-20 1 0,21-1 15,-22-21-15,1 0 0,-1 0 0,1 1 16,20-1-16,-20-21 0,-1 0 15,22 0-15,-22-21 0,22-1 16,-21 1-16,20 0 0,1-21 0,0 21 16,-1-22-16,22 1 0,0 21 15,0-22-15,21 1 0,0 21 0,0-21 16,0-1-16,0 22 0,0-21 16,21-1-16,0 1 0,21 0 0,1-1 15,-1-20-15,22 21 0,20-22 16,-20 1-16</inkml:trace>
  <inkml:trace contextRef="#ctx0" brushRef="#br0" timeOffset="11956.26">20807 1143 0,'0'0'0,"0"-21"0,0 0 0,21 21 0,-21-21 15,0-1-15,0-20 0,21 21 16,-21 0-16,0 0 0,0-22 0,0 22 15,0 0-15,0 0 0,-21 0 16,0-1-16,0 22 0,-1 0 0,-20-21 16,0 21-16,21 0 0,-43 0 15,22 21-15,-1 1 0,1 20 0,-21-21 16,20 21-16,1 1 0,0-1 16,20-21-16,1 22 0,-21-1 15,42 0-15,0-21 0,0 1 16,0 20-16,0-21 0,0 0 0,0 0 15,42 1-15,-21-22 0,1 0 16,20 21-16,0-21 0,1 0 0,-1 0 16,0-21-16,1 21 0,-1-22 15,0 1-15,1-21 0,-1 21 16,-21-22-16,21 1 0,1 0 0,-22-22 16,0 22-16,0 0 0,0-1 0,1 1 15,-22 21-15,0 0 0,0-1 16,0 44-1,0 20-15,-22-21 0,1 21 16,21 1-16,-21-1 0,0-21 16,21 22-16,-21-1 0,21 0 15,0-21-15,0 1 0,0 20 0,0-21 16,0 0-16,0 0 16,0 1-16,21-22 0,0 0 0,0 0 15,0 0-15,1-22 16</inkml:trace>
  <inkml:trace contextRef="#ctx0" brushRef="#br0" timeOffset="12243.74">21272 487 0,'0'0'0,"0"-21"0,0 0 15,-21 42 1,21 0-1,-21 0-15,21 0 0,-21 22 0,21-22 16,0 21-16,-21 0 0,21 1 16,-21-1-16,21 0 0,-22 1 15,22-1-15,0 0 0,0 1 0,-21-1 16,21 0-16,-21 1 0,21-22 16,0 21-16,0-21 0,0 1 0,0-1 15,0 0-15,21-21 31,0-21-15,1 0-16</inkml:trace>
  <inkml:trace contextRef="#ctx0" brushRef="#br0" timeOffset="12465.35">21548 804 0,'0'0'15,"0"-21"-15,-22 21 16,1 21-1,21 1-15,-21-1 0,0 21 0,0-21 16,21 22-16,-21-1 0,-1-21 16,1 21-16,21 1 0,-21-22 15,21 0-15,-21 21 0,21-20 16,0-1-16,0 0 0,-21-21 0,21 21 16,0 0-16,21-21 15,0 0-15,0 0 16,22-21-16,-22 21 0</inkml:trace>
  <inkml:trace contextRef="#ctx0" brushRef="#br0" timeOffset="13195.84">21950 953 0,'-21'0'31,"-1"21"-31,1-21 0,21 21 0,-21 0 16,0 0-16,0 0 0,0 1 15,-1-1-15,22 21 0,-21-21 16,21 0-16,-21 1 0,21-1 16,0 0-16,0 0 0,0 0 15,21-21 1,0 0-16,1 0 16,-22-21-16,21 0 0,0 0 15,0 0-15,-21-22 16,0 22-16,21 0 0,0-21 15,-21 20-15,0 1 0,0-21 0,22 21 16,-1 0-16,-21-1 0,21 22 16,0-21-16,-21 0 0,21 0 0,0 21 15,1 0-15,-1 0 0,0 0 16,0 0-16,0 0 0,0 21 16,1 0-16,-22 0 0,21 1 15,-21-1-15,0 21 0,0-21 16,0 22-16,0-22 0,0 21 0,0-21 15,0 0-15,0 1 0,-21-1 16,21 0-16,-22 0 0,22 0 16,-21 0-16,21 1 15,-21-22 1,21-22 0,0 1-1,0 0-15,0 0 0,0 0 16,21 0-16,0-22 0,-21 1 0,22 21 15,-1-22-15,0 22 0,0-21 16,0 21-16,0 0 0,1-22 0,-1 43 16,0-21-16,21 0 0,-21 21 15,22 0-15,-1 0 0,-21 0 0,22 21 16,-22 0-16,0 0 16,0 22-16,-21-22 0,0 21 0,0-21 15,0 22-15,0-22 0,-21 21 16,0-21-16,0 1 0,-1-1 0,1 0 15,0 0-15,0 0 0,0 0 16,0 1-16,21-1 0,-22-21 16,1 21-16,0-21 0,21-21 47,0 0-47,0-1 0,0 1 15,21 0-15</inkml:trace>
  <inkml:trace contextRef="#ctx0" brushRef="#br0" timeOffset="13431.75">22013 466 0,'0'0'15,"-21"0"-15,0 0 78,0 0-62,0 0-16,-1 0 16,1 0-16,0 0 0</inkml:trace>
  <inkml:trace contextRef="#ctx0" brushRef="#br0" timeOffset="13632.27">21209 656 0,'-21'0'0,"42"0"0,-21 0 47,21 0-47,0 0 0,22 0 16,-22 0-16,21-21 0,-21 21 0,22 0 15,-22 0-15,21 0 0,-21 0 16,0 0-16,1 0 0,-1 0 0,-21-21 16</inkml:trace>
  <inkml:trace contextRef="#ctx0" brushRef="#br0" timeOffset="15401.25">1079 2434 0,'0'0'0,"-42"0"15,21 0-15,42 0 78,0 0-62,0 0-16,1 0 0,-1 0 0,21 0 16,-21 0-16,22-21 0,-1 21 15,0 0-15,22 0 0,-22 0 16,22 0-16,-1 0 0,1 0 16,-1 0-16,1 0 0,-1 0 15,1 0-15,-1 0 0,1 0 0,-1 0 16,22 0-16,-22 0 0,22 0 15,0 0-15,-1 0 0,1 0 16,0 0-16,-1 0 0,1 0 0,0 0 16,-1 0-16,22 0 0,-21 0 15,-1 0-15,22 0 0,0 0 16,0 0-16,-21 0 0,20 0 0,1 0 16,0 0-16,0 0 0,0 0 15,0-21-15,21 21 0,0 0 16,-22 0-16,22 0 0,0-21 0,0 21 15,-21 0-15,21 0 0,-21 0 16,21-21-16,0 21 0,-21 0 0,21 0 16,-21 0-16,0-22 0,-1 22 0,1 0 15,0 0-15,0 0 0,0 0 16,0 0-16,21 0 0,-22-21 0,1 21 16,0 0-16,-21 0 0,21 0 15,-1 0-15,22 0 0,-21 0 0,0-21 16,21 21-16,-21 0 0,0 0 15,0 0-15,-1 0 0,1 0 0,0-21 16,0 21-16,0 0 16,0 0-16,-1 0 0,1 0 0,0 0 15,-21-21-15,21 21 0,-22 0 0,22-21 16,0 21-16,0 0 0,0 0 16,-1 0-16,22-22 0,-21 22 0,0 0 15,0 0-15,0 0 0,21-21 16,-21 21-16,21 0 0,-22 0 0,22 0 15,-21 0-15,0 0 0,21 0 16,-21 0-16,0 0 0,21 0 0,-21 0 16,21 0-16,0 0 0,-22-21 15,22 21-15,-21 0 0,0 0 0,21 0 16,0 0-16,0 0 0,0 0 16,-21 0-16,21 0 0,0 0 15,-21 0-15,21 0 0,0 0 0,0 0 16,0 0-16,0 0 0,21 0 15,-21 0-15,0 0 0,0 0 0,21 0 16,21-21-16,-20 21 0,20 0 16,-21 0-16,170 0 0,-149 0 15,0 0-15,1 0 16,-22 0-16,-21 0 0,21 0 0,-21-21 16,0 21-16,0 0 0,-21 0 15,21 0-15,-21 0 0,21-21 0,-22 21 16,-20 0-16,21-22 0,0 22 15,0-21-15,21 21 0,-22 0 0,22-21 16,-21 21-16,0-21 0,0 21 16,-21 0-16,-1 0 0,-20 0 0,-1 0 15,1 0-15,-1 0 0,-20 0 16,20 0-16,1 0 0,-22 0 0,0 0 16,22 0-16,-22 0 0,0 0 15,1 0-15,-22 0 0,21 0 16,22-21-16,-43 21 15,0 0-15,-42 0 32,0 0-32,-22 0 15,22 0-15,-21 21 0</inkml:trace>
  <inkml:trace contextRef="#ctx0" brushRef="#br0" timeOffset="26720.9">847 3937 0,'0'0'0,"-22"-21"0,22 0 0,-21 21 15,21-21-15,-21-22 16,21 22-16,0 0 0,-21 0 0,21 0 15,0-1-15,0 1 0,-21 0 16,21 0-16,0 0 16,0 42 15,0 21-15,0-21-16,0 22 0,0-1 15,0 0-15,0 22 0,-21-1 16,21 1-16,-22 21 0,22-22 0,0 1 15,0-1-15,-21 1 0,21-22 16,-21 21-16,21-20 0,0-1 16,-21-21-16,21 0 0,0 22 15,0-22-15,0 0 0,0 0 16,0-42 15,0 0-15,0 0-16,0 0 0,0-1 15</inkml:trace>
  <inkml:trace contextRef="#ctx0" brushRef="#br0" timeOffset="27095.98">1058 4255 0,'0'84'16,"-21"-63"0,21 1-16,0-1 0,0 0 15,0 0 1,21-21 0,-21-21-1,21 21-15,1-21 0,-22 0 16,0-1-16,21 1 0,-21 0 15,0 0-15,0 0 16,0 0-16,-21 21 16,-1 0-1,22 21-15,-21-21 16,21 21-16,-21 0 0,21 0 16,0 0-16,0 1 15,21-22 1,0 0-16,1 0 15</inkml:trace>
  <inkml:trace contextRef="#ctx0" brushRef="#br0" timeOffset="27852.58">2498 3704 0,'0'0'0,"0"-21"0,0 0 15,0 0 1,-22 0 0,1 42 15,21 0-31,0 0 0,0 21 16,0 1-16,0-1 0,0 0 15,0 22-15,-21-22 0,21 22 16,0-1-16,0 1 0,0-1 0,-21 1 15,21-22-15,0 0 0,0 1 16,0-1-16,-21 0 0,21 1 16,-21-22-16,21 0 0,0 0 0,0 0 15,0 1-15,-22-22 16,22 21-16,0-42 31,0-1-31,0 1 0,0 0 0,0 0 16,0 0-16,0-22 0,0 22 15,0-21-15</inkml:trace>
  <inkml:trace contextRef="#ctx0" brushRef="#br0" timeOffset="28495.87">2392 3789 0,'0'0'0,"0"-21"16,-21 21-16,-1-21 0,1-1 15,21 1-15,0 0 16,0 0-16,0 0 16,21 0-16,1 21 0,-1-22 15,21 22-15,0-21 0,1 0 16,20 21-16,-20 0 0,20 0 16,1 0-16,-1 0 0,-21 0 15,22 21-15,-22-21 0,1 21 0,-22 22 16,21-22-16,-42 21 0,0-21 15,0 22-15,0-1 0,-21 0 0,0 1 16,-43-1-16,22 0 0,-22 1 16,1-22-16,-1 21 0,1 1 0,21-22 15,-22 0-15,22 0 0,-1-21 16,1 0-16,21 0 0,0 0 16,0 0-16,-1 0 0,22-21 15,0 0 1,0 0-16,22 21 0,20-22 15,-21 22-15,21-21 0,1 21 0,-1 0 16,0 0-16,22 0 0,-1 0 16,1 0-16,-22 0 0,22 0 15,-1 21-15,-20 1 0,20-1 0,-21 0 16,1 0-16,-22 21 0,21-20 16,-21 20-16,-21-21 0,0 21 0,0 1 15,0-22-15,-21 21 0,0-21 16,-21 22-16,-1-22 0,1 21 0,0-21 15,-1 1-15,-20-1 0,21 0 16,-22-21-16,22 21 0,-22-21 16,22 0-16,0 0 0,-1 0 0,1 0 15,0 0-15,-1 0 0,22-21 16,-21 0-16,21 21 0,-1-21 16,1-1-16,0 1 0,21 0 15,0 0-15,0 0 16,21 21-16,0-21 15,1 21-15,20-22 0,-21 22 16,21-21-16,-20 21 0</inkml:trace>
  <inkml:trace contextRef="#ctx0" brushRef="#br0" timeOffset="32716.25">3408 4297 0,'21'21'140,"0"-21"-140,0 0 16,0 0-16,1 0 16,-1 0-16,0 0 0,0 0 0,0 0 15,0-21-15,22 0 0,-22 21 16,0-21-16,21-1 0,-20 1 0,-1-21 15,0 21-15,0 0 0,0-22 16,-21 22-16,21 0 0,-21 0 0,0 0 16,0-1-16,0 1 0,0 0 15,-21 21-15,0 0 0,0 0 16,0 0-16,-22 0 0,22 0 0,-21 21 16,0 0-16,-1 1 0,1-1 15,0 21-15,-1 0 0,1 1 16,21-1-16,-22 0 0,22 1 0,0-1 15,0 0-15,0 1 0,21-1 16,0-21-16,0 22 0,0-22 0,0 0 16,21 0-16,0 0 0,21 0 15,-20-21-15,20 22 0,0-22 0,1 0 16,-1 0-16,0 0 16,22 0-16,-22 0 0,0 0 0,1-22 0,-1 22 15,-21-21-15,22 0 0,-22 21 16,0-21-16,0 0 0</inkml:trace>
  <inkml:trace contextRef="#ctx0" brushRef="#br0" timeOffset="45754.16">4784 4233 0,'21'0'32,"-21"-21"-32,0 0 0,0 0 15,0 0-15,0 0 0,0-1 0,0 1 16,0 0-16,-21 0 0,-1 0 16,1 0-16,0-1 0,0 1 0,0 21 15,0-21-15,-22 21 0,22 0 16,0 0-16,0 0 0,-22 0 0,22 0 15,0 0-15,-21 21 16,21 0-16,-1 1 0,-20-1 0,21 21 16,0 0-16,0 1 0,-1-22 15,22 21-15,-21 1 0,21-1 0,-21 0 16,21 1-16,0-22 0,0 21 16,0-21-16,0 0 0,0 1 15,0-1-15,0 0 0,21-21 0,0 21 16,1-21-16,-1 0 0,0 0 0,0 0 15,0 0-15,22 0 0,-22-21 16,21 21-16,-21-21 0,22 0 0,-1-1 16,-21 1-16,21-21 0,-20 21 15,20-22-15,-21 1 0,0 21 16,0-21-16,1-1 0,-1 1 0,0 0 16,-21 20-16,0-20 0,0 21 15,0 0-15,21 0 16,-21 42-1,0 0-15,0 0 0,0 21 16,0-20-16,0 20 0,-21 0 16,21-21-16,0 22 0,-21-1 0,21-21 15,0 22-15,0-22 0,0 0 16,0 0-16,0 0 0,0 0 0,0 1 16,21-1-16,0 0 15,0-21-15,0 0 0,1 0 16,-1 0-16,0 0 0,0 0 15,0 0-15,0-21 0,1 0 16,-1 21-16,0-22 0,-21 1 0,21 0 16</inkml:trace>
  <inkml:trace contextRef="#ctx0" brushRef="#br0" timeOffset="46162.32">5143 4276 0,'-42'-85'31,"42"64"-31,0 0 15,0 0-15,0-1 16,21 22-16,0 0 16,-21-21-16,22 21 0,-1-21 0,0 21 15,0 0-15,0 0 0,0 0 0,1 21 16,-1 0-16,0 1 0,0-1 16,0 0-16,0 0 0,-21 21 0,0-20 15,22-1-15,-22 21 0,0-21 16,0 0-16,0 22 0,0-22 15,0 0-15,-22 0 0,22 0 0,-21 1 16,0-1-16,21 0 16,-21-21-16,21-21 31,0 0-31,0-1 0,0 1 16,0 0-16,21 0 0,-21-21 15,21 20-15,0 1 0,-21 0 0,22-21 16,-1 21-16,0-1 0,0 1 15,0 0-15,0 21 0,1-21 0,-1 0 16,0 21-16,0-21 0,0 21 16,0-22-16,1 22 15</inkml:trace>
  <inkml:trace contextRef="#ctx0" brushRef="#br0" timeOffset="46520.22">5694 4360 0,'0'0'0,"0"22"0,21-22 16,0 0-16,0 0 15,0 0-15,1-22 16,-1 1-16,0 21 0,0-21 16,0-21-16,0 21 0,1-1 0,-1-20 15,-21 21-15,21-21 0,0 20 16,-21 1-16,21 0 0,-21 0 0,0 0 15,0 0-15,-21 42 32,0 0-32,0 0 0,0 0 0,-1 0 15,1 22-15,0-22 0,0 21 16,0-21-16,0 22 0,-1-22 0,1 21 16,21-21-16,0 1 0,0-1 15,0 0-15,0 0 0,0 0 0,0 0 16,21 1-1,1-22-15,-1 0 0,0 0 0,0 0 16,21 0-16,-20 0 0,-1 0 0,0 0 16,0-22-16,21 1 15</inkml:trace>
  <inkml:trace contextRef="#ctx0" brushRef="#br0" timeOffset="46888.02">6159 4212 0,'0'-21'16,"0"42"-16,0-63 0,0 21 15,0 0-15,0-1 0,0 1 0,22 0 16,-1 0-16,0 0 16,0 21-16,0 0 0,0-21 15,1 21-15,-1 0 0,0 0 0,0 21 16,21-21-16,-20 21 0,-1 0 16,0 21-16,0 1 0,-21-1 15,0-21-15,0 22 0,0-22 16,0 0-16,0 42 15,-21-41-15,21-1 0,-21 0 0,0 0 16,21 0-16,-22-21 16,1 0-16,21-21 31,0 0-31,0 0 0,0 0 0,0-1 16,0 1-16,0-21 0,0 21 0,0-22 15,0 22-15,21-21 0,1 21 16,-22 0-16,21-1 0,0 1 0,0 0 15,0 0-15,0 0 0,1 21 16,-1-21-16,21-1 0,-21 1 16,22 0-16,-22 0 0</inkml:trace>
  <inkml:trace contextRef="#ctx0" brushRef="#br0" timeOffset="47444.24">7472 3450 0,'0'0'0,"-21"0"0,-1 0 0,1 0 15,0 0-15,42 0 32,0 0-32,22 0 15,-1 0-15,22 0 0,-1 0 0,22 0 16,-22 0-16,22 0 0,0 0 15,-1-21-15,1 21 0,-22 0 0,1 0 16,-22 0-16,1 0 16,-1 0-16,-21 0 0,0 0 0,-42 0 31,0 0-31,-21 0 16,-1 0-16,1 0 0,21 0 15,-22 0-15</inkml:trace>
  <inkml:trace contextRef="#ctx0" brushRef="#br0" timeOffset="47740.5">7937 3450 0,'0'21'32,"0"1"-32,0-1 15,-21 0-15,21 21 0,0-21 16,0 22-16,-21-1 0,0 0 0,21 1 15,-21-1-15,0 22 0,21-22 16,-22 21-16,1 1 0,21-22 0,0 22 16,-21-22-16,0 0 0,21 1 0,0-1 15,-21 0-15,21-20 0,-21-1 16,21 0-16,0 0 0,0 0 0,21-42 47,0 21-47,0-21 0,0 0 15,0-22-15,1 22 0,20 0 16,-21-21-16</inkml:trace>
  <inkml:trace contextRef="#ctx0" brushRef="#br0" timeOffset="48211.18">8361 3916 0,'0'-21'0,"0"42"0,0-63 15,21 20-15,-21 1 16,-21 21-1,21 21 1,-21-21-16,21 22 16,-22-1-16,1 21 0,21-21 0,0 22 15,-21-22-15,21 21 0,-21 0 0,21-20 16,0 20-16,-21 0 0,21-21 16,0 22-16,0-22 0,0 0 0,0 21 15,21-20-15,0-22 0,0 21 16,0 0-16,1-21 0,20 0 15,-21 0-15,21 0 0,1 0 0,-1 0 16,0-21-16,-20 0 0,20 21 0,0-22 16,1 1-16,-22 0 0,21 0 15,-21-21-15,0 20 0,1-20 16,-22 21-16,0-21 0,0-1 0,0 1 16,0 0-16,0-22 0,0 43 15,0-21-15,-22-1 0,1 1 0,0 21 16,0 0-16,0-1 0,0 1 0,-22 21 15,22 0-15,0 0 0,0 0 16,0 0-16,-22 21 0,22-21 0,0 22 16,0-1-16,0 0 0,-1 21 15,1-21-15,0 22 0,21-1 0,0-21 16,0 22-16,0-1 0,0 0 16,0-21-16,0 1 0,0-1 0,21 0 15,0 0-15,1-21 0,-1 0 16,21 0-16</inkml:trace>
  <inkml:trace contextRef="#ctx0" brushRef="#br0" timeOffset="48927.52">9313 3514 0,'0'0'0,"0"-21"0,0-1 16,0 44-1,0-1 1,0 0-16,-21 0 0,21 0 16,-21 22-16,0-22 0,21 21 0,0 0 15,-21 1-15,-1-1 0,22 0 16,-21 1-16,0 20 0,21-20 0,0-1 16,-21 0-16,0 1 0,21-1 15,0-21-15,0 21 0,0-20 16,-21-1-16,21 0 0,0 0 0,0 0 15,0-42 17,0 0-32,0 0 15,0-22-15,21 22 0,-21-21 16,0 0-16,21-1 0,0 1 16,0 0-16,-21 20 0,21-20 0,1 21 15,-1-21-15,0 20 0,0 1 0,21 0 16,-20 0-16,-1 21 0,0 0 15,0 0-15,21 0 0,-20 0 0,-1 0 16,0 21-16,-21 0 16,0 0-16,0 1 0,0-1 15,0 0-15,-21 0 0,0 0 16,-1-21-16,1 21 0,0 1 0,0-22 16,-21 0-16,20 21 0,1-21 15,0 0-15,-21 0 16,21-21-16,-1 21 0,22-22 0,0 1 15,0 0-15,0 42 47,0 0-47,0 1 0,22-1 0,-22 0 16,21 21-16,-21-21 0,21 22 0,-21-22 16,0 0-16,0 0 0,21 0 15,-21 1-15,21-1 0,-21 0 0,0 0 16,21-21-16,1 0 0,-22 21 15,21-21-15,0 0 16,0 0-16,0 0 0,0 0 16,1-21-16,-1 21 0,0-21 15,0 0-15,0 0 0,0 21 0,1-43 16,-1 22-16,21 0 0,-21 0 16,0 0-16</inkml:trace>
  <inkml:trace contextRef="#ctx0" brushRef="#br0" timeOffset="49847.62">9864 4022 0,'0'21'31,"21"-21"-15,0 0 0,0 0-16,0 0 0,0 0 0,22 0 15,-22-21-15,21 21 0,-21-21 16,1 21-16,20-22 0,-21 1 0,21 0 15,-20 0-15,-1 21 0,0-21 16,0-22-16,-21 22 16,0 0-1,-21 21-15,0 0 0,-22 0 16,22 0-16,0 0 0,0 0 0,0 21 16,0-21-16,-1 21 15,1-21-15,0 22 0,0-1 0,0 0 0,21 0 16,0 21-16,-21-20 15,21-1-15,-22 21 0,22-21 0,0 22 16,0-22-16,0 0 0,0 21 0,0-21 16,0 1-16,22-1 0,-1 0 15,0 0-15,21 0 0,-21-21 0,1 0 16,20 21-16,0-21 0,1 0 16,-22 0-16,21 0 0,0-21 0,1 0 15,-1 21-15,0-21 0,1-21 16,-22 20-16,21 1 0,-21-21 0,22 0 15,-22-1-15,0 1 0,0 0 16,0 20-16,1-20 0,-1 0 16,-21 21-16,0-1 0,0 1 0,0 0 15,0 42 17,0 0-32,-21 1 0,21-1 15,0 21-15,0-21 0,-22 0 16,22 22-16,0-22 0,-21 21 0,21-21 15,0 22-15,0-22 0,0 0 16,0 21-16,0-20 0,-21-1 0,21 0 16,0 0-16,0 0 15,0-42 32,0 0-47,0 0 16,0-22-16,0 22 0,0 0 0,0-21 15,-21 21-15,21-22 0,0 1 16,0 21-16,0-22 0,21 22 0,0-21 16,0 21-16,1-22 0,-1 22 15,21 0-15,0 0 0,1 0 0,-1 0 16,0 21-16,1 0 0,-1 0 0,-21 0 16,22 0-16,-1 0 0,-21 21 15,21-21-15,-20 21 0,-1 0 16,-21 21-16,0-20 0,0 20 15,0-21-15,0 21 0,0 1 0,0-22 16,0 21-16,-21-21 0,-1 22 0,1-22 16,21 0-16,0 21 0,-21-20 15,0-1-15,0 0 0,0 0 16,21 0-16,-22 0 16,22-42 15</inkml:trace>
  <inkml:trace contextRef="#ctx0" brushRef="#br0" timeOffset="50028.05">11155 4339 0,'0'21'47,"0"-42"31</inkml:trace>
  <inkml:trace contextRef="#ctx0" brushRef="#br1" timeOffset="61480.17">1397 6011 0,'0'0'16,"-21"0"-16,-85 0 16,85 0-16,-43 0 15,43 0-15,-21 0 16,21 0-16,-1 22 0,1-1 16,21 0-1,21-21-15,22 0 0,20 21 16,1-21-16,20 0 0,1 0 15,0 0-15,21 0 0,-22 0 0,22 0 16,-21 0-16,21-21 0,-22 21 16,1 0-16,0-21 0,-22 21 0,1 0 15,-1 0-15,-21 0 0,1-21 16,-22 21-16,0 0 0,0 0 0,-21-22 31,-21 22-31,-21-21 0,21 21 16,-22 0-16,1-21 0,0 21 15,-1-21-15,1 21 0,0-21 0,20 21 16,-20 0-16,0-21 0,21 21 16,-22 0-16,22 0 0,0 0 0,0 0 15,42 0 17,0 0-32,21 0 15,1 21-15,20-21 0,-20 0 0,20 0 16,1 0-16,-22 0 0,0 0 15,1 0-15,-22 21 0,0-21 0,-21 21 16,0 0-16,0 0 16,-21 22-16,-22-1 0,1-21 15,0 0-15,-22 22 0,22-22 16,-22 21-16,22-21 0,0 22 0,-1-22 16,1 0-16,0 21 0,21-20 15,-22-1-15,43 0 0,-21-21 0,21 21 16,0-42-1,21 21-15</inkml:trace>
  <inkml:trace contextRef="#ctx0" brushRef="#br1" timeOffset="62295.64">3450 5673 0,'0'0'0,"-21"0"0,0 0 16,21 21-1,0 0 1,0 0-16,0 22 0,0-22 16,0 0-16,0 0 0,0 21 15,21-20-15,0-1 0,0 0 0,0-21 16,-21 21-16,43-21 0,-22 0 16,0 0-16,0 0 0,22 0 0,-22 0 15,21-21-15,-21 21 0,22-42 0,-1 20 16,-21 1-16,0-21 0,22 0 15,-43 20-15,21-20 0,-21 0 16,0-1-16,0 22 0,0-21 0,0 21 16,0 0-16,0-1 0,0 1 0,-21 21 15,-1 0 1,1 21-16,21 22 0,0-22 16,-21 21-16,21 1 0,0-1 15,0 0-15,0 22 0,0-22 0,0 0 16,0 1-16,0 20 0,0-20 0,0-1 15,0 0-15,0 1 0,21-1 16,0 21-16,-21-20 0,0-22 16,0 21-16,0-21 0,0 1 15,0-1-15,-21 0 0,0 0 0,-21-21 16,21 0-16,-22 21 0,1-21 16,-43 0-16,43 0 0,-22-21 15,22 0-15,0 21 0,-1-21 16,1 0-16,21-1 0,-21 1 15,20 0-15,22 0 0,0 0 16,0 0-16,0-1 16,22 1-16,-1 21 0,21-21 15,-21 0-15,22 21 0,-1-21 16,-21 0-16,21-1 0,1-20 0</inkml:trace>
  <inkml:trace contextRef="#ctx0" brushRef="#br1" timeOffset="62585.35">4254 5588 0,'0'0'0,"0"-21"0,0 0 0,22 21 15,-22-21-15,0-1 0,0 44 32,0-1-32,0 0 15,0 21-15,0 1 0,0 20 16,0-21-16,0 22 0,-22-22 0,22 22 15,-21-1-15,21-20 0,0-1 16,0 0-16,-21 1 0,21-1 16,0 0-16,-21 1 0,21-1 15,0-21-15,0 0 0,0 0 16,21-21 0,0 0-16,0-21 0,-21 0 15,22-21-15,-1 21 0,-21-1 16,21-20-16</inkml:trace>
  <inkml:trace contextRef="#ctx0" brushRef="#br1" timeOffset="62764.15">4149 5990 0,'0'0'0,"-22"0"16,44 0-1,-1 0-15,0 0 16,0 0-16,21 0 15,-20 0-15,20 0 0,0 0 0,-21 0 16,43 0-16,-22-21 0,1 21 16,-1-21-16,0 21 0,1-21 0</inkml:trace>
  <inkml:trace contextRef="#ctx0" brushRef="#br1" timeOffset="63252.52">5546 5482 0,'0'0'0,"0"-42"31,0 63-16,0 0-15,0 0 0,0 22 16,0-1-16,0 22 0,0-22 0,-22 0 16,22 22-16,-21-1 0,21-20 0,0-1 15,0 0-15,-21 1 0,21-1 16,-21 43-16,0-64 0,21 0 16,0 0-16,0 0 0,0 0 15,0 1-15,-21-22 0,21-22 31,0 1-31,0 0 16,0 0-16,21-21 0,-21-1 16</inkml:trace>
  <inkml:trace contextRef="#ctx0" brushRef="#br1" timeOffset="63864.21">5461 5757 0,'-21'-21'16,"42"42"-16,-42-84 0,21 42 0,0 0 0,0-1 15,0 1-15,0 0 0,0 0 16,0 0-16,21 0 0,42-22 15,-20 43 1,-1 0-16,0-21 0,1 21 0,-1 0 16,0 0-16,1 21 0,-1 0 0,-21 1 15,22-1-15,-22 0 0,0 0 16,-21 21-16,0-20 0,0-1 0,0 21 16,0-21-16,-21 0 0,0 1 15,-1-1-15,-41 21 0,21-21 16,-1 0-16,1-21 0,21 0 0,-22 0 15,1 0-15,21 0 0,0 0 16,0 0-16,-1 0 0,1 0 16,0 0-16,21 22 15,0-1-15,0 0 0,0 0 16,0 0-16,0 0 0,21 1 16,0-22-16,-21 21 0,22 0 15,-1 0-15,0-21 0,0 21 0,21-21 16,1 0-16,-22 0 0,21 0 0,22 0 15,-22 0-15,0 0 0,1 0 16,-1 0-16,0 0 0,1 0 0,-1-21 16,0 21-16,-20-21 0,-1 21 0,0-21 15,21 0-15,-21 21 0,-21-22 16,22 1-16,-1 0 0,-21 0 0,21 0 16,-21-22-16,0 22 0,0 0 15,0 0-15,0 0 0,0 0 0,0-1 16,-21 22-1,-22 22 1,22-1-16,0 0 0,21 0 0,-21 0 16,0 0-16,0 22 0,21-22 15,0 0-15,0 0 0,0 43 16,0-43-16,0 0 0,0 0 0,0 0 16,21 1-16,0-22 15,0 0-15,0 0 0,0 0 0,43 0 16,-22 0-16,1 0 0,20 0 15,-21 0-15,1-22 0,20 1 16</inkml:trace>
  <inkml:trace contextRef="#ctx0" brushRef="#br1" timeOffset="65081.16">7070 5863 0,'0'0'0,"0"-21"0,-22-85 16,1 85-1,0 21-15,0-21 0,0 21 16,-22 0-16,22 0 0,0 0 0,-21 0 15,21 21-15,-22 0 0,22 0 16,-21 1-16,21 20 0,-1-21 0,1 21 16,0-20-16,0 20 0,0 0 15,21-21-15,0 22 0,0-22 16,0 0-16,0 0 0,0 0 0,0 1 16,0-1-16,21-21 0,0 0 0,0 0 15,22 0-15,-22 0 0,42 0 16,-42 0-16,22-21 0,-22-1 15,21 1-15,-21 0 0,1 0 0,-1 0 16,0 0-16,0-1 0,0 1 16,0-21-16,1 21 0,-22 0 0,0-1 15,0 1-15,0 0 0,0 0 32,0 42-17,0 0-15,0 0 16,0 1-16,0 20 0,0-21 15,0 21-15,0-20 0,0 20 0,0 0 16,0-21-16,0 22 0,0 20 0,0-20 16,0-1-16,0 21 0,0 1 15,0-1-15,-22-20 0,22 20 0,-21 1 16,21-1-16,0 1 0,-21-1 0,21 1 16,0-22-16,0 22 0,0-1 15,0 1-15,0-22 0,0 0 0,0 22 16,0-43-16,0 21 0,0-21 0,0 22 15,0-22-15,0-42 32,21 21-32,0-43 0,1 22 0,-1-21 15,21 0-15,-21-22 0,0 1 0,22-1 16,-22 1-16,0-1 0,21-21 16,-20 1-16,-1-1 0,0-21 0,0 22 15,-21-1-15,0 0 0,21 1 0,-21-1 16,0 21-16,0 1 0,0-1 15,0 1-15,0-1 0,0 22 16,0 0-16,0-1 0,0 22 0,0 0 16,0 0-16,0 0 0,0 0 15,-21 42 1,21 0-16,0 0 16,0 0-16,0 0 0,0 22 0,0-1 15,0-21-15,0 22 0,0-22 0,0 21 16,0-21-16,0 0 0,0 22 15,0-22-15,0 0 0,0 0 0,0 0 16,0 1-16,21-22 0,0 0 16,1 0-16,-1 0 0,0 0 15,0 0-15,0 0 0,22 0 0,-22-22 16,0 1-16,0 0 0,21 0 16,-20-21-16,-1 20 0,0-20 15,0 0-15,0-1 0,0 1 0,1 21 16,-1-21-16,-21-1 0,21 22 15,-21 0-15,0 0 0,0 0 0,0-1 16,-21 22 0,0 22-16,21 20 15,-22-21-15,1 0 0,21 22 16,0-22-16,0 21 0,0-21 16,0 22-16,0-22 0,0 0 0,0 0 15,0 0-15,21 0 0,1 1 0,20 20 16,-21-42-16,21 0 15,-20 0-15,-1 0 0,21 0 0,22-21 16,-43 21-16,21-21 0,-21-22 16,0 22-16,1 0 15,-1-21-15,0-1 0,0 22 0,0-21 16,-21 21-16,0-22 0,0 22 0,0 0 16,0 42-1,-21 0 1,21 0-16,0 1 0,-21-1 0,21 0 15,-21 0-15,21 0 0,0 22 16,0-22-16,0 0 0,0 0 16,0 0-16,0 0 0,0 1 15,0-1-15,0-42 32,0-1-17,21 1-15,-21 0 0,21 0 16</inkml:trace>
  <inkml:trace contextRef="#ctx0" brushRef="#br1" timeOffset="65275.45">8361 5525 0,'0'0'0,"-21"0"0,-1-22 0,22 1 16,-21 21-16,21-21 15,-21 21-15,42 0 47,0 21-31,1 0-1,-1-21-15,0 22 0</inkml:trace>
  <inkml:trace contextRef="#ctx0" brushRef="#br1" timeOffset="65710.52">8699 5757 0,'0'-21'15,"0"0"1,0 0-16,22 21 16,-22-21-16,21 0 0,0 21 0,0-22 15,0 22-15,0 0 0,1 0 0,-1 0 16,0 0-16,0 0 0,0 0 15,0 0-15,1 0 0,-1 22 16,0-1-16,0 0 0,-21 0 0,0 0 16,0 22-16,0-22 0,0 0 0,0 21 15,0-21-15,0 1 0,0 20 16,0-21-16,-21-21 0,0 21 0,21 0 16,-21-21-16,21 22 15,-22-22-15,22-22 31,0 1-31,0 0 0,0 0 0,0 0 16,22 0-16,-1-1 0,-21-20 0,21 21 16,0-21-16,0 20 0,-21 1 15,21-21-15,1 21 0,-1 0 0,0-1 16,0 1-16,0 0 0,0 21 0,1 0 16,-1 0-16,0 0 15,0 0-15,0 0 0,0 0 16,1 0-16</inkml:trace>
  <inkml:trace contextRef="#ctx0" brushRef="#br1" timeOffset="66330.21">9440 5821 0,'0'0'16,"0"21"-16,21-21 16,1 0-1,-1 0-15,0 0 0,-21-21 0,21 0 16,0 21-16,0-21 15,1-1-15,-1-20 0,21 21 0,-21 0 16,22-43-16,-22 43 0,-21 0 16,0 0-16,21 21 0,-21-21 15,0-1-15,-21 22 16,0 0-16,-1 0 0,1 22 16,21-1-16,-21-21 0,0 21 15,0 0-15,0 0 0,-1 0 0,22 22 16,0-22-16,-21 0 0,21 0 15,-21 22-15,21-22 0,0 0 16,0 0-16,0 0 0,0 0 0,0 1 16,0-1-16,21 0 15,0 0-15,1-21 0,-1 0 0,0 0 16,21 0-16,-21 0 0,22 0 0,-22-21 16,21 21-16,1-21 0,-1 0 15,0-1-15,1 1 0,-1-21 0,43-22 16,-43 22-16,0 0 0,-21-1 15,22 1-15,-22 21 0,0 0 16,0-22-16,0 22 0,-21 0 16,-21 21-1,0 21-15,0 0 16,0 1-16,21-1 0,0 0 0,-21 0 16,21 21-16,0-20 0,0-1 0,0 21 15,0-21-15,0 0 16,0 1-16,0 20 0,0-21 0,0 0 15,0 0-15,0 1 0,0-1 16,0 0-16,-22-21 16,1 0-16,0 0 15,0 0-15,0 0 16,0 0 0,21-21-1,-22 21-15,22-21 0</inkml:trace>
  <inkml:trace contextRef="#ctx0" brushRef="#br1" timeOffset="66809.64">11663 5017 0,'0'0'0,"-43"0"32,65 0-17,-1 0-15,21 0 0,0 0 0,1 0 16,20 0-16,-20 0 0,41-22 15,-20 22-15,20 0 0,1 0 16,-21 0-16,20-21 0,-20 21 16,-22 0-16,22 0 0,-43 0 0,21 0 15,-21 0-15,-42 0 16,-21 21 0,-1-21-16,22 0 0</inkml:trace>
  <inkml:trace contextRef="#ctx0" brushRef="#br1" timeOffset="67083.84">12065 4995 0,'0'43'15,"0"-22"1,0 0-16,0 21 0,0-20 16,0 20-16,0 0 0,0-21 15,0 22-15,-21-1 0,0 0 0,21 22 16,-22-22-16,1 1 0,21 20 15,-21-21-15,0 1 0,0 20 0,0-20 16,21-22-16,0 21 0,-22-21 16,22 22-16,-21-22 0,21 0 15,0 0-15,21-42 32,1 0-32,-1 0 15,-21-1-15,21 1 0,0-21 0,0 21 16,22 0-16</inkml:trace>
  <inkml:trace contextRef="#ctx0" brushRef="#br1" timeOffset="67495.97">12361 5525 0,'0'0'0,"21"-22"0,1-41 31,-22 84-15,-22 0-16,1 0 15,0 1-15,21-1 16,-21 21-16,0-21 0,0 22 0,21-1 15,0-21-15,-22 21 0,22-20 0,0 20 16,0-21-16,0 0 0,0 0 16,0 1-16,22-1 0,-1-21 0,0 0 15,0 0-15,0 0 0,0 0 0,22 0 16,-22 0-16,42-43 16,-20 22-16,-22 0 0,21 0 0,-21-21 15,22-1-15,-22 22 0,0-21 16,0-1-16,-21 1 0,0 0 0,0-1 15,0 1-15,0 0 0,-21 21 0,0-1 16,0 1-16,0 0 16,-1 21-16,-20 0 0,21 0 0,-21 0 15,20 21-15,-20-21 0,21 21 0,-21 22 16,20-22-16,1 0 0,0 21 16,0-20-16,21 20 0,0-21 0,0 21 15,0-20-15,0 20 0,0-21 0,0 0 16,0 0-16,21-21 0,21 22 15,-20-22-15,-1 0 0,21 0 0,-21 0 16,22 0-16,-22-22 0</inkml:trace>
  <inkml:trace contextRef="#ctx0" brushRef="#br1" timeOffset="68104.23">13187 5122 0,'0'0'0,"0"-21"16,21 0-16,-21 0 0,0 42 31,0 21-31,0-20 16,-21-1-16,21 21 0,-21 0 0,21 1 15,-22-1-15,22 0 0,0 1 0,-21-1 16,0 0-16,21-20 0,-21 20 16,21 0-16,0 1 0,-21-22 0,21 21 15,0-21-15,0 0 0,0 1 16,0-1-16,0 0 15,0-42 1,0 0 0,0-1-16,0 1 0,0-21 15,21 21-15,-21-22 0,42-20 16,-21 42-16,1-22 0,-1 22 16,0 0-16,0 0 0,43-21 15,-43 42-15,0 0 0,0 0 0,21 0 16,-20 0-16,-1 0 0,0 0 15,0 0-15,-21 21 16,21 0-16,-21 0 0,0 0 16,-21-21-16,0 21 15,-21-21-15,20 0 0,1 0 16,-21 0-16,21 0 0,0 0 0,-22 0 16,22 0-16,-21 0 0,21 0 15,-1 0-15,1 0 0,0 0 16,21 22-16,0-1 15,0 0-15,0 0 16,21-21-16,-21 21 0,21 0 16,1 1-16,-22-1 0,21 0 0,0 0 15,-21 0-15,21 0 16,0 1-16,0-1 0,1-21 16,-1 0-16,0 0 15,0 0-15,0 0 16,0 0-16,1 0 0,-1-21 15,0-1-15,0 22 0</inkml:trace>
  <inkml:trace contextRef="#ctx0" brushRef="#br1" timeOffset="68926.83">13652 5567 0,'-21'0'15,"42"0"16,1 0-15,-1 0-16,0-21 0,0 21 16,0-21-16,0-1 0,22 22 0,-22-21 15,0 0-15,0 0 0,0 0 0,1 21 16,-1-21-16,0-1 0,-21 1 16,0 0-16,-42 21 15,42 21 1,-43 0-16,22 1 0,0-1 15,0 0-15,0 21 0,-1-21 0,1 1 16,0 20-16,21-21 0,0 0 16,0 0-16,0 1 0,0-1 15,0 0-15,0 0 0,0 0 0,21 0 16,0-21-16,1 22 16,20-22-16,-21 0 0,21 0 0,-20 0 15,20 0-15,0-22 0,1 1 0,-1 0 16,43-21-16,-43-1 15,0 22-15,-21-21 0,22 21 16,-22 0-16,0-22 0,0 22 0,-21 0 16,0 0-16,0-22 15,0 65 17,0-1-32,0 0 15,-21 0-15,21 0 0,-21 0 0,21 22 16,0-22-16,0 0 0,-21 0 15,21 22-15,-21-22 0,21 0 0,-22 0 16,22 0-16,0 0 0,0 1 16,0-44 15,0 1-15,0 0-16,0 0 0,0 0 15,22-22-15,-22 22 0,21-21 16,0 0-16,21-1 0,-21 22 0,1-21 15,20 21-15,-21-22 0,21 22 16,-20 0-16,20 0 0,0 0 16,1 21-16,-22 0 0,0 0 15,0 0-15,0 21 0,0 0 16,1 0-16,-22 0 0,0 0 0,0 43 16,0-22-16,0-21 0,0 1 15,0 20-15,0-21 0,0 43 16,-22-22-16,1-21 15,0 0-15,21 0 0,0 1 16,0-44 15,0 1-15,21 0-16,0 0 0,1 0 0,-1 0 16</inkml:trace>
  <inkml:trace contextRef="#ctx0" brushRef="#br1" timeOffset="69207.89">15473 5122 0,'21'-21'0,"-42"42"0,42-63 15,-21 21-15,0 0 16,0 42 0,0 0-1,0 21-15,-21-20 0,21 20 16,-21 0-16,-1 1 0,22-22 0,-21 21 15,0 0-15,0 1 0,0-22 16,0 0-16,21 21 0,0-20 0,0-1 16,-22 21-16,22-21 0,0 0 15,22-21 32,-22-21-47,0 0 0</inkml:trace>
  <inkml:trace contextRef="#ctx0" brushRef="#br1" timeOffset="69443.37">15113 5588 0,'0'0'0,"-21"21"0,21 0 16,-21 1-16,21-1 15,0 0-15,0 0 16,21-21-16,0 21 15,21-21-15,-21 0 0,1 0 0,-1 0 16,21 0-16,-21 0 0,22 0 16,-22 0-16,21 0 0,-21 0 15,43-21-15,-43 0 0,0 0 16,21 0-16,-20-1 0,-1 1 0,-21 0 16,21 0-16,-21 0 0,0 0 15,0-1-15</inkml:trace>
  <inkml:trace contextRef="#ctx0" brushRef="#br1" timeOffset="69668.19">15049 4995 0,'-21'0'15,"42"0"1,1 0-16,20 0 0,-21 0 15,0 0-15,22 0 0,-22 0 0,21 0 16,-21 0-16,22 0 0,-22 0 0,21 0 16,-21 0-16,22 0 0,-22 0 15,0 0-15,0 0 0,0 0 0,0 0 16,1 0-16</inkml:trace>
  <inkml:trace contextRef="#ctx0" brushRef="#br1" timeOffset="69975.77">16065 5038 0,'0'0'0,"-21"0"16,21-21-16,-21 21 15,21 21 1,0 0-16,-21 0 0,21 21 0,-21 1 15,21-22-15,-21 21 16,21 1-16,0-1 0,-22 0 0,1 1 16,21-22-16,0 21 0,0 0 0,-21-20 15,21 20-15,0-21 0,0 21 16,0-20-16,0-1 0,0 0 16,0 0-16,21-42 31,-21 0-31,0-22 15</inkml:trace>
  <inkml:trace contextRef="#ctx0" brushRef="#br1" timeOffset="70308.91">15981 5101 0,'-21'-106'16,"42"212"-16,-42-233 15,-1 127-15,22-21 16,22 21-1,-1 0-15,0 0 0,21 0 16,1 21-16,-1-21 0,21 21 0,-20-21 16,20 22-16,-20-1 0,20 0 0,-21 0 15,1 21-15,-22-20 0,0 20 16,0 0-16,-21-21 0,0 22 16,0-22-16,0 21 0,0 1 0,-21-22 15,0 21-15,0-21 0,0 22 16,-22-22-16,-41 42 0,41-42 15,1 1-15,0-22 0,-1 21 16,1 0-16,21-21 0,-22 0 0,1 21 16,21-21-16,-21 0 0,20 0 0,1 0 15,0 0-15,0 0 16,21-21 0,0 0-16</inkml:trace>
  <inkml:trace contextRef="#ctx0" brushRef="#br1" timeOffset="70872.08">18203 4720 0,'0'0'0,"0"-21"0,0-21 15,21 21-15,-21-1 0,22 1 0,-22 0 16,0 42 15,0 0-31,0 1 0,0 20 0,0 0 16,-22 22-16,1-1 15,0 1-15,21-1 0,-21 1 0,0-1 16,21 1-16,-21-22 0,-1 22 16,22-22-16,-21 0 0,21 1 0,-21-1 15,21-21-15,0 21 0,0-20 0,0-1 16,0 0-16,0 0 0,0 0 16,21-42 15,-21 0-31,21 0 0,1 0 15,-1-1-15,0 1 0,21-21 16,1 0-16,-22 20 0,21-20 0</inkml:trace>
  <inkml:trace contextRef="#ctx0" brushRef="#br1" timeOffset="71251.57">18605 5080 0,'0'0'0,"0"-21"0,22 21 16,-22 21 15,-22 0-31,1 22 0,0-22 15,0 21-15,0-21 0,0 22 0,-1-1 16,1-21-16,21 21 16,0 1-16,-21-22 0,21 0 0,0 21 15,0-20-15,0-1 0,0 0 0,21 0 16,0-21-16,1 21 0,41-21 16,-42 0-16,22 0 0,-1 0 15,-21-21-15,21 0 0,43-21 16,-43 20-16,-20 1 0,20-21 15,-21 21-15,0-22 0,0 1 16,1 0-16,-22-1 0,0 1 0,0-21 16,0 41-16,-22 1 0,-20 0 15,21 0-15,-21 21 0,20 0 16,-20 0-16,0 0 0,-1 0 0,22 0 16,-21 0-16,21 21 15,-22-21-15,22 21 0,0 0 0,0-21 16,0 22-16,0-22 31,21-22-15</inkml:trace>
  <inkml:trace contextRef="#ctx0" brushRef="#br1" timeOffset="71516.95">17886 4890 0,'0'0'0,"-21"0"0,42 0 16,0-22 0,21 1-16,1 21 15,-1-21-15,21 21 0,1-21 0,-1 21 16,22-21-16,-21 21 0,20-21 16,-20-1-16,20 22 0,-20 0 0,-1-21 15,-20 21-15,-1 0 0,0 0 16,1 0-16,-22 0 0,0 0 0,0 0 15,-21 21 1,-21-21-16,0 0 16,0 22-16,-22-1 0,-20 0 15</inkml:trace>
  <inkml:trace contextRef="#ctx0" brushRef="#br1" timeOffset="72324.83">11028 6964 0,'0'-21'31,"21"0"-31,-21-1 0,0 1 0,0 0 16,0 0-16,0 0 0,0 0 16,0-22-16,0 22 0,0-21 0,-42-1 15,20 22-15,1-21 0,-21 21 0,0 0 16,-1-1-16,1 1 0,0 21 15,-1 0-15,1 0 0,0 21 16,-1 1-16,1-1 0,0 21 0,-1-21 16,1 22-16,0-1 0,-1 0 15,1 22-15,0-22 0,-1 0 0,22 1 16,0-1-16,0 0 0,21 22 0,0-43 16,0 21-16,0 1 0,21-22 15,0 21-15,0-21 0,22-21 0,-22 22 16,21-22-16,0 0 0,-20 0 0,20 0 15,0-22-15,1 22 0,62-42 16,-62 0-16,-1 21 0,0-22 16,1 22-16,-22-21 0,21 21 0,-21-22 15,1 1-15,-1 0 16,-21 20-16,0-20 0,0 0 0,21 21 16,-21-1-16,0-20 0,-21 63 31,21 0-31,0 22 15,0-22-15,-21 0 0,21 21 0,0-20 16,0 20-16,-22 0 16,22 1-16,0-22 0,0 0 15,0 0-15,0 0 0,22 22 16,-1-22-16,0-21 0,0 0 0,0 0 16,0 0-16,22 0 0,-22 0 0,21 0 15,-21-21-15,22 21 0</inkml:trace>
  <inkml:trace contextRef="#ctx0" brushRef="#br1" timeOffset="72591.72">11642 6837 0,'0'0'15,"21"-42"-15,0 20 0,-21 1 0,0 0 0,0 0 16,0 0-16,-21 21 0,0-21 16,-1 21-16,1 0 15,0 21-15,0-21 0,-21 21 0,20 0 16,1 0-16,0 22 0,0-22 0,0 21 15,-22-21-15,43 22 0,-21-1 16,0-21-16,21 21 0,0-20 0,0 20 16,0-21-16,0 21 0,0-20 15,0-1-15,21 0 0,0 0 16,1 0-16,-1 0 0,0-21 0,0 0 16,21 0-16,-20 0 0,-1 0 0,21 0 15,0 0-15,-20-21 0,20 0 16,0 0-16,1 0 0,-22 0 0</inkml:trace>
  <inkml:trace contextRef="#ctx0" brushRef="#br1" timeOffset="72843.41">12192 6773 0,'0'-21'0,"0"42"0,0-63 0,-21 42 16,0 0-1,-1 0-15,1 0 0,0 0 0,0 21 16,-21 0-16,20 1 15,1 20-15,-21-21 0,21 21 0,0-20 16,21 20-16,-22-21 0,22 21 0,0 1 16,0-22-16,0 21 0,0-21 15,0 1-15,0 20 0,0-21 0,22 0 16,-1-21-16,0 21 0,21 1 16,-21-22-16,1 0 0,20 0 15,0 0-15,-21 0 0,22-22 0,-22 1 16,21 0-16,-21 0 0,22 0 0</inkml:trace>
  <inkml:trace contextRef="#ctx0" brushRef="#br1" timeOffset="73915.21">12573 6964 0,'-21'0'0,"21"21"15,21-21 32,0 0-47,0 0 0,0-21 16,1 21-16,-1-42 15,0 20-15,-21 1 0,0 0 16,0 0-16,21 0 0,-21 0 0,0-1 16,0 1-16,0 0 0,-21 21 31,0 21-31,0 0 0,-1 1 15,22-1-15,-21 0 0,0 0 0,0 0 16,0 0-16,0 22 16,-1-22-16,22 0 0,0 21 0,0-20 0,0-1 15,0 21-15,0-21 0,0 0 0,0 1 16,0-1-16,22-21 0,-1 21 16,21-21-16,-21 0 15,0 0-15,22-21 0,-22 21 16,0-21-16,21-1 0,-20 1 15,20 0-15,0-21 0,22 21 0,-22-1 16,0-20-16,22 21 0,-22-21 0,1-1 16,-1 1-16,0 21 0,1-22 15,-22 22-15,0 0 0,0 0 16,-42 21 0,0 0-16,0 21 0,-1 0 15,1 0-15,0 1 0,0-1 0,0 0 16,0 0-16,21 21 0,-22-20 15,22-1-15,0 0 0,0 0 0,0 0 16,0 0-16,0 1 0,22-1 16,-1 0-16,-21 0 0,21-21 15,0 21-15,-21 0 0,21-21 0,0 0 16,-21 22-16,22-22 0,-1 0 16,-21-22-1,0 1-15,0 0 16,0 0-16,-21 0 0,-1 21 15,1-21-15,0 21 16,0 0-16,0 0 16,0 0-16,-1 0 15,22 21-15,0 0 16,0 0-16,0 0 16,0 0-16,22 1 0,-1-1 15,0-21-15,0 0 0,0 21 16,0-21-16,1 0 0,20 0 0,-21 0 15,21 0-15,1 0 0,-1-21 16,0 0-16,1 21 0,-1-22 0,0 1 16,1-21-16,-1 21 0,0 0 0,1-22 15,-1 22-15,-21-21 0,22-1 16,-1 1-16,-21 21 0,0-21 0,22 20 16,-43-20-16,0 21 0,0 0 0,0 0 15,-22 21 1,1 0-16,0 0 0,0 0 15,-21 0-15,20 21 0,1 0 0,0 0 16,21 0-16,0 0 0,0 1 16,0-1-16,0 0 0,0 21 0,0-21 15,0 1-15,21-1 0,0 0 16,1 0-16,-22 0 0,21 0 0,0 1 16,-21-1-16,0 0 0,21-21 0,-21 21 15,21-21-15,-21 21 0,-21-21 31,0 0-31,0 0 0,0 0 16,-1 0-16,1 0 31,21-21-31,0 0 16,0 0-16</inkml:trace>
  <inkml:trace contextRef="#ctx0" brushRef="#br1" timeOffset="74387.96">15727 6519 0,'0'0'0,"0"-42"0,0 21 16,0-21-16,0-1 0,21 22 0,-21 0 15,21-43-15,0 64 16,-21-21-16,0 42 31,0 22-31,0-22 16,0 21-16,-21 1 0,0-1 0,0 21 15,21-20-15,-21 20 0,-1-20 0,22-1 16,-21 0-16,21 1 0,-21-22 16,21 21-16,-21-21 0,21 22 0,0-22 15,0 0-15,0 0 0,0 0 16,21-21 15,0 0-31,0-21 0,1 0 16,-1 0-16,0 0 0</inkml:trace>
  <inkml:trace contextRef="#ctx0" brushRef="#br1" timeOffset="74912.67">16087 6604 0,'21'0'0,"-21"-21"16,21 21-16,-21 21 15,-21 0 1,0 0-16,-1 1 16,1 20-16,21-21 0,-21 21 0,0-20 15,21-1-15,-21 21 0,21-21 0,0 0 16,0 1-16,0-1 0,0 0 16,21-21-16,0 21 0,0-21 0,0 0 15,1 0-15,20 0 0,-21 0 0,21 0 16,-20 0-16,20 0 0,21-21 15,-20 0-15,-1 0 0,-21-1 16,0-20-16,1 21 0,-1-21 0,0 20 16,-21-20-16,0 0 0,0 21 15,0-22-15,0 22 0,0 0 0,-21 0 16,0 21-16,-1-21 0,1 21 16,0 0-16,0 0 15,0 0 16,21 21 1,0 0 61,-21-21-61,-1 0-17,1 0 1,0 0-16</inkml:trace>
  <inkml:trace contextRef="#ctx0" brushRef="#br1" timeOffset="76343.39">15727 6583 0,'21'0'16,"-21"-21"-1,0 0-15,0-1 16,0 1-16,0 0 0,0 0 16,0 0-16,0 0 15,0-1-15,0 1 0,-21 0 16,21 0-16,-21 21 0,-1 0 0,1 0 16,0 0-16,0 0 15,0 0-15,0 21 0,-1 0 16,1 0-16,0 22 0,-21-22 15,21 21-15,-1 1 0,1-1 16,0 0-16,0 1 0,0-1 0,0 0 0,-1-21 16,22 22-16,0-1 15,-21-21-15,21 0 0,0 22 0,0-22 16,0 0-16,0 0 0,21 0 16,1-21-16,-1 0 0,0 0 15,0 0-15,21 0 0,-20 0 0,20 0 16,-21 0-16,21 0 0,-20-21 0,20 0 15,-21 0-15,0 0 0,22 0 16,-22-1-16,0-20 0,0 21 0,0-21 16,0-22-16,-21 22 0,22-1 0,-22-20 15,21 21-15,-21-1 0,0 1 16,0 0-16,0 20 0,0 1 16,0 42-1,0 1-15,0 20 16,-21-21-16,21 21 0,-22 1 0,1-1 15,21 0-15,0 1 0,0-1 16,0 0-16,0 1 0,0-1 0,0-21 16,0 0-16,0 22 0,21-22 0,1 0 15,-1 0-15,0-21 16,0 0-16,0 0 0,22 0 0,-22 0 16,0 0-16,21 0 0,22 0 15,-43-21-15,21 0 0,1 0 0,-22 0 16,21-1-16</inkml:trace>
  <inkml:trace contextRef="#ctx0" brushRef="#br1" timeOffset="76884.57">16552 6625 0,'0'0'0,"0"-21"0,0 0 0,-21 0 15,21 0-15,-21 21 0,21-22 16,-21 22-1,0 22-15,21-1 16,0 0-16,-22 21 0,22-21 16,0 1-16,0 20 0,0-21 0,0 21 15,-21-20-15,21 20 0,0-21 16,0 0-16,0 0 0,0 1 16,0-1-16,0 0 0,0 0 0,0 0 15,0-42 32,0 0-47,0 0 0,0 0 16,0-22-16,21 22 0,-21-21 15,22 21-15,-1-22 0,0 1 0,0 21 16,21-22-16,-20 1 0,-1 21 0,21 0 16,-21 0-16,22-1 0,-22 1 15,21 0-15,-21 21 0,0 0 0,1 0 16,-1 0-16,21 21 0,-21 0 15,0 22-15,-21-22 16,22 21-16,-22-21 0,0 22 16,0-1-16,0-21 0,0 22 15,0-22-15,0 21 0,0-21 0,-43 22 16,43-22-16,0 0 0,-21 0 16,0-21-1,0 0 1,21-21-1,0 0-15,0 0 16,-21-1-16,-1 1 16,1 0-16,0 0 0</inkml:trace>
  <inkml:trace contextRef="#ctx0" brushRef="#br1" timeOffset="77681.88">16087 6625 0,'0'0'0,"0"-21"15,0 0 1,21 0 0,0 21-16,0 0 0,0-21 0,22 21 15,-22 0-15,0-22 0,21 22 16,-21 0-16,1 0 0,20 0 0,-21 0 16,0 0-16,0 0 0,-21 22 0,22-1 15,-22 21-15,0-21 16,0 0-16,0 1 0,0 20 0,0-21 15,0 21-15,0-20 0,-22-1 16,22 0-16,-21 21 0,21-21 16,-21 1-16,0-1 0,21 0 15,0 0-15,-21-21 0,0 0 32,21 21-32,0-42 78,0 0 31,0 0-78,0 0-15,21 21-16,-21-22 16</inkml:trace>
  <inkml:trace contextRef="#ctx0" brushRef="#br1" timeOffset="78574.66">18775 6244 0,'0'0'15,"0"-21"-15,21 21 16,-21 21 0,0 0-16,0 1 15,0 20-15,0 0 0,-21 1 16,0-1-16,21 21 0,-22-20 15,22-1-15,-21 0 0,21 1 0,-21-1 16,21 0-16,-21 22 0,21-43 16,-21 0-16,21 0 0,0 1 15,-21-22-15,42 0 32,-21-22-32,21 1 15,-21 0-15,0 0 0,0 0 0,0-22 16,21 22-16,-21-21 0,0 0 15,21-22-15,-21 22 0,0-22 0,21 22 16,1 0-16,-1-22 0,0 22 0,0-1 16,0 1-16,0 21 15,22-21-15,-22 20 0,21 22 0,-21-21 16,64 21-16,-64 0 0,22 0 16,-1 21-16,-21 1 0,21-1 15,-20 21-15,-1 0 0,0 1 0,0 20 16,-21-20-16,0-1 0,0 21 15,0-20-15,0-1 0,0 0 0,0 1 16,0-1-16,-21-21 0,0 0 0,21 1 16,0-1-16,-21 0 0,21 0 15,-22-21-15,1 21 16,0-21-16,0 0 16,0 0-16,21-21 0,-21 21 0,-1-21 15,1 0-15</inkml:trace>
  <inkml:trace contextRef="#ctx0" brushRef="#br1" timeOffset="78752.11">18648 6604 0,'42'-21'31,"-21"21"-31,0 0 16,22 0-16,-22 0 0,21 0 15,1 0-15,-1 0 0,0-21 16,22 21-16,-22 0 0,22 0 0,-22-21 15,21 21-15,-20-22 0,20 1 16,-20 0-16,20 0 0,1 0 16,-22 0-16</inkml:trace>
  <inkml:trace contextRef="#ctx0" brushRef="#br1" timeOffset="79283.75">19875 6244 0,'0'0'16,"0"-42"-1,-21 42 1,0 0-16,21 21 0,0 0 15,-21 0-15,21 1 0,-21-1 16,21 21-16,0-21 0,-21 22 16,-1-1-16,22 0 0,-21 1 0,0-1 15,21 0-15,0-21 0,-21 22 16,21-22-16,-21 21 0,21-21 0,0 1 16,0-1-16,0 0 0,0 0 31,21-42-16,-21 0 1,0 0-16,21-22 0,-21 22 16,21 0-16,-21-21 0,0-1 15,0 1-15,21 0 0,-21-1 16,22 1-16,-22 0 0,0-1 0,0 22 16,21-21-16,0-1 0,-21 22 0,21 0 15,0 0-15,-21 0 0,21 0 16,1 21-16,-1-22 0,21 22 0,-21 0 15,0 0-15,1 0 0,20 0 16,-21 0-16,0 0 0,0 22 16,-21-1-16,0 0 0,22 21 0,-22-21 15,0 22-15,0-22 0,0 21 16,-22-21-16,1 1 0,0 20 0,-21-21 16,-1 21-16,22-20 15,0-1-15,0-21 0,0 21 0,0-21 16,-1 21-16,1-21 15,42 0 17,1-21-32,-1 0 0,0 0 15,0 21-15,0-22 0,0 1 16</inkml:trace>
  <inkml:trace contextRef="#ctx0" brushRef="#br1" timeOffset="79562.02">20616 6202 0,'21'0'16,"-42"0"-16,42-21 0,-21 42 31,-21-21-31,0 21 16,0 0-16,21 0 0,-21 22 15,0-22-15,21 21 0,-22 1 0,1-22 16,0 21-16,21 0 0,0-20 0,-21 20 15,21-21-15,-21 0 0,21 0 16,0 1-16,-21-1 0,21 0 16,0 0-16,0 0 15,21-21 1,0 0 0,-21-21-16</inkml:trace>
  <inkml:trace contextRef="#ctx0" brushRef="#br1" timeOffset="79799.67">20235 6773 0,'0'0'0,"-21"0"0,21 22 15,0-1-15,0 0 0,-21-21 0,21 21 0,0 0 16,0 0-16,0 1 16,21-1-16,0-21 0,0 21 15,1-21-15,20 0 0,-21 0 16,21 0-16,-20 0 0,20 0 15,0 0-15,1 0 0,-1 0 0,0 0 16,-21 0-16,22-21 0,-1 0 0,0-1 16,-20 1-16,20 21 0,-21-21 15,0-21-15,0 21 0,1-22 16,-22 1-16,0 21 0,0-22 16</inkml:trace>
  <inkml:trace contextRef="#ctx0" brushRef="#br1" timeOffset="80040.19">20405 6096 0,'0'0'0,"-22"0"0,1 0 15,21-21-15,21 21 16,1 0-16,20 0 16,-21 0-16,21 0 0,22-21 0,-22 21 15,1 0-15,20 0 0,-21 0 0,1 0 16,-1 0-16,0 0 0,1 0 15,-22 0-15,21 0 0,-21 0 0,1 0 16,-22 21 15,-22-21-15,1 0-16</inkml:trace>
  <inkml:trace contextRef="#ctx0" brushRef="#br0" timeOffset="85199.87">466 8848 0,'-22'-21'16,"1"21"-16,21-22 15,0 1-15,-21 21 16,0 0-16,21-21 0,-21 21 0,21-21 16,0 0-16,0 0 15,0-1-15,0 1 16,0 0-16,0 0 0,21 0 15,0 21-15,0-21 16,0 21-16,-21-22 0,22 22 16,-1 0-16,0 0 0,0 0 15,0 0-15,0 22 0,22-1 16,-22 0-16,0 0 0,0 0 16,0 22-16,1-1 0,-1 0 0,-21 1 15,0-1-15,0 21 0,0-20 16,0 20-16,-21-20 0,-1-1 0,1 21 15,-21-20-15,21-1 0,-22 0 16,1 1-16,0-1 0,-1 0 16,-20 1-16,21-22 0,-1 21 15,1-21-15,0 1 0,-1-1 0,-20-21 16,20 0-16,1 0 0,21 0 16,21-21-16,0-1 0,0 1 15,0-21-15,0 21 0,0-22 16,0 1-16,0 0 0,0-1 0,0 1 15,0 21-15,0-21 0,0-1 16,0 22-16,0-21 0,0 21 0,0-1 16,0 1-16,21 21 15,21 0-15,-20 0 0,20 0 16,-21 0-16,0 21 0,22 1 16,-22-1-16,0 21 0,0-21 15,0 22-15,0-22 0,1 21 0,-1-21 16,0 22-16,0-22 0,0 0 15,0 21-15,1-21 0,-22 1 16,21 20-16,0-21 0,0 0 0,0 0 16,0 1-16,1-22 15,-1 0 1,-21-22-16,0 1 16,0 0-16,0 0 15,21 0-15,-21 0 0</inkml:trace>
  <inkml:trace contextRef="#ctx0" brushRef="#br0" timeOffset="85564.91">1058 9144 0,'0'85'31,"0"-64"-31,21-21 32,1 0-17,-1 0-15,0-21 16,0 0-16,-21-1 16,21 22-16,-21-21 0,0 0 0,0 0 15,0 0-15,-21 21 16,0 0-16,0 0 0,0 0 15,-1 0-15,22 21 16,0 0-16,-21-21 16,21 21-16,0 0 15,21-21 17,1-21-32,-1 0 15</inkml:trace>
  <inkml:trace contextRef="#ctx0" brushRef="#br0" timeOffset="86199.75">2244 8636 0,'0'0'16,"-22"0"-16,22-21 0,0 0 0,-21 0 16,0-1-16,0 22 15,21-21-15,0 42 16,0 1 0,0 20-16,0-21 0,0 43 0,0-22 15,0 21-15,0-20 0,0 20 16,0 1-16,0-1 0,0-20 0,-21 20 15,21-21-15,-21 1 0,21-1 16,0 0-16,0-20 0,0-1 16,0 0-16,0 0 0,0 0 0,0-42 31,0-21-15,0 21-16,21-1 15,-21-20-15,0 0 0</inkml:trace>
  <inkml:trace contextRef="#ctx0" brushRef="#br0" timeOffset="86748.1">2074 8721 0,'0'0'0,"-21"-21"0,21-1 0,-21 1 15,21 0-15,0 0 16,0 0-16,0 0 0,0-1 16,0 1-16,21 0 0,0 0 15,22 0-15,-22 21 0,21 0 16,0 0-16,1 0 0,20 0 0,-20 0 15,20 21-15,-21 0 16,22 0-16,-22 22 0,-21-22 0,1 21 16,-22 0-16,0 1 0,0-1 15,-22 0-15,1 1 0,-21-22 0,0 21 16,-1 1-16,-20-1 0,20-21 16,-20 0-16,21 0 0,20 1 0,-20-1 15,21-21-15,0 0 0,0 0 16,-1 0-16,22-21 0,0-1 15,0 1-15,22 0 16,-1 21-16,21-21 0,-21 21 0,22 0 16,-1 0-16,21 0 0,-20 0 15,20 0-15,1 0 0,-1 0 16,1 21-16,-1 0 0,-20-21 16,20 43-16,-21-22 0,-20 0 0,20 0 15,-42 21-15,0-20 0,0 20 16,0-21-16,-21 21 0,0 1 0,-22-22 15,-20 21-15,20-21 0,-20 1 0,-1 20 16,1-21-16,-1 0 0,-63 0 16,85-21-16,0 0 15,-1 0-15,1 0 0,0-21 0,21 0 16,-1 21-16,-20-21 0,42 0 16,-21 0-16,21-1 0,0 1 0,0 0 15,0 0 1,21 21-16,0 0 15,64-42 1,-43 42-16,43-22 0</inkml:trace>
  <inkml:trace contextRef="#ctx0" brushRef="#br0" timeOffset="88349.11">3154 9229 0,'42'0'0,"-84"0"0,126 0 16,-62-21-16,20 21 0,-21-22 0,0 22 15,0-21-15,1 0 0,-1 21 16,0-21-16,-21 0 0,21-22 16,-21 22-16,0 0 0,0 0 0,0-21 15,0-1-15,-21 22 0,0-21 16,-22 21-16,22-22 0,0 22 0,-21 21 16,21-21-16,-1 21 0,1 0 15,-21 0-15,21 21 0,0 0 0,-1 0 16,1 22-16,21-22 0,-21 21 15,0 22-15,0-22 0,0 0 0,21 1 16,0-1-16,-22 0 16,22 1-16,-21-1 0,21 0 0,0-20 0,0-1 15,0 0-15,0 0 0,21 0 16,1-21-16,-1 0 16,0 0-16,0 0 0,0 0 0,0 0 15,22 0-15,-22-21 0,0 0 16,21 0-16,-20-22 0,20 22 0,0-42 15,-21 20-15,1 1 16,-1 0-16,0-1 0,-21 1 0,21 21 16,-21-21-16,0 20 0,0 1 15,0 0-15,0 0 0,0 42 32,0 0-32,0 22 15,0-22-15,0 21 0,0-21 16,0 22-16,0-1 0,0-21 15,0 21-15,0-20 0,0-1 0,0 21 16,0-21-16,21 0 0,0-21 16,-21 22-16,22-22 0,-1 0 15,0 0-15,21 0 0,-21 0 0,22 0 16,-22 0-16,21-22 0,43-20 16,-43 21-16,-21-21 0,22 20 0,-1-20 15,0 0-15,-20-1 0,-1 1 16,0 0-16,0-1 0,0 1 0,-21 21 15,0 0-15,-21 21 32,0 21-32,21 21 15,-21-21-15,21 1 0,-21-1 0,21 21 16,0-21-16,0 22 0,0-22 0,0 0 16,0 21-16,0-21 0,21 1 15,-21-1-15,21 0 0,0-21 0,-21 21 16,0 0-16,21-21 0,-21 21 15,21-21-15,-42 0 32,0 0-32,21-21 0,-21 21 15,0-21-15,0 0 0,-1 21 16,1-21-16,0 0 0,0 21 16,0 0-16,0 0 15,21 21 1,0 0-16,0 0 15,21 0-15,0-21 16,-21 21-16,21-21 0,21 0 16,-20 0-16,-1 0 0,0 0 0,21 0 15,-21 0-15,22 0 0,-22 0 0,21 0 16,1-21-16,-1 0 0,-21 0 16,21 0-16,1 0 0,-22-1 0,21 1 15,-21-21-15,1 21 16,-1-22-16,0 22 0,0-21 0,0 0 15,0 20-15,-21 1 0,0 0 0,0 0 16,0 42 15,0 0-31,0 0 0,0 22 16,-21-22-16,21 0 0,-21 21 0,21-20 16,0 20-16,0-21 0,0 0 0,0 0 15,0 1-15,0-1 0,0 0 16,0 0-16,0 0 0,21-21 15,0 21-15,1-21 16,-1 0-16,21 0 0,-21 0 0,0 0 16,64-42-16,-64 21 0,22 0 15,-22 0-15,21-1 0,0-20 16,-20 0-16,20 21 0,-21-22 0,21 1 16,1 0-16,-22-1 0,21 22 15,-21-21-15,22 21 0,-22-1 0,21 22 16,-21 0-16,1 0 0,-1 0 15,-21 22 1,0-1-16,0 0 16,0 0-16,0 0 15,-21-42 32,21 0-31,-22 0-1,22 0-15,-21 21 0,0-22 0,21 1 16,-21 21 0,0 0-16,0 0 0,21 21 15,-22 1-15,1-1 0,0 0 16,21 0-16,-21 0 0,21 22 16,0-22-16,-21 21 0,0-21 15,21 22-15,-22-1 0,22-21 16,0 0-16,0 22 0,0-22 0,0 0 15,0 0-15,0 0 0,0 0 0,22-21 16,-1 0-16,-21 22 0,42-22 16,-21 0-16,0 0 0,1 0 15,20 0-15,-21 0 0,21 0 0,-20-22 16,20 1-16,-21 0 0,21 21 16,-20-21-16,-1 0 0,0 0 0,0-1 0,0-20 15,-21 21-15,21 0 0,-21-22 16,0 1-16,0 21 0,0-64 15</inkml:trace>
  <inkml:trace contextRef="#ctx0" brushRef="#br0" timeOffset="88551.7">4720 8424 0,'-21'0'16,"42"0"-16,-63 22 0,21-22 15,21 21 32,21-21-47,0 0 16,0 0 0,0 0-16</inkml:trace>
  <inkml:trace contextRef="#ctx0" brushRef="#br0" timeOffset="89396.2">7239 8551 0,'0'0'0,"0"-21"0,21 0 0,-21 0 0,0 0 16,0 0-16,0-1 15,0 1-15,0 0 0,0 0 0,-21 21 16,0-21-16,21 0 0,-21 21 0,-1 0 16,1 0-16,0 0 15,0 21-15,0 0 0,0 0 0,-1 21 16,1-20-16,0 20 0,0 0 15,0 1-15,0-1 0,-1 21 16,1 1-16,0-22 0,0 22 0,0-1 0,0 1 16,21-22-16,0 22 0,0-22 15,0 0-15,0 1 0,0-1 16,21-21-16,0 21 0,21 1 16,1-22-16,-1-21 0,-21 21 15,21-21-15,1 0 0,-1 0 0,0 0 16,1 0-16,-1-21 0,0 0 0,22 0 15,-22-1-15,22 1 0,-22-21 16,22 0-16,-22 20 0,0-41 0,22-43 16,-43 64-16,0-85 15,-21 63-15,0 1 16,-21-1-16,0 22 0,0-22 0,-22 22 0,1 0 16,0-1-16,-1 1 15,1 21-15,0 0 0,-1 0 0,1 21 16,0 0-16,-1 0 0,1 21 15,0 0-15,-43 42 0,43-41 16,-1 20-16,1 0 0,21 22 0,0-22 16,-1 22-16,1-1 0,21 1 15,-21-1-15,21-21 0,0 22 0,0-22 16,21 22-16,0-22 0,1-21 16,-1 22-16,21-1 0,-21-21 0,22 0 15,-1 0-15,-21-21 0,21 22 0,1-22 16,-22 0-16,21 0 0,1 0 15,-22 0-15,21 0 0,0 0 0,-20-22 16,20 22-16,0-21 0,1 0 16,-1 0-16,0 0 0,1-22 15,-22 22-15</inkml:trace>
  <inkml:trace contextRef="#ctx0" brushRef="#br0" timeOffset="90316.17">8170 8805 0,'0'0'0,"0"-21"0,0 0 16,0 0-16,-21 0 16,0 21-16,0 0 15,0 0-15,-1 0 16,1 0-16,21 21 0,-21-21 0,0 21 16,0 0-16,0 0 0,-1 22 15,1-22-15,0 0 0,0 21 0,0 1 16,0-22-16,-1 21 0,1-21 0,0 22 15,21-22-15,-21 21 0,21-21 16,0 1-16,0-1 0,0 0 0,21 0 16,0-21-16,0 0 0,1 0 15,-1 0-15,0 0 0,21 0 16,-21 0-16,1-21 0,20 0 0,-21 0 16,0-1-16,0 1 0,1 0 15,-1 0-15,0-21 0,0 20 16,0-20-16,0 21 0,-21 0 0,0 0 15,22-1-15,-22 1 0,21 0 16,-21 0-16,0 42 31,0 0-15,0 0-16,0 1 0,0-1 0,-21 0 16,21 0-16,0 0 0,0 22 15,0-22-15,0 0 0,0 0 0,0 0 16,0 0-16,0 1 0,0-1 15,21-21-15,0 0 16,0 0-16,0 0 0,0 0 16,1 0-16,-1 0 0,0 0 0,0-21 15,0-1-15,0 1 0,1 0 16,-1 0-16,-21 0 0,21-22 0,0 22 16,0-42-16,-21 42 15,0-1-15,0 1 0,0 0 0,0 0 16,0 0-16,21 21 0,-21 21 31,0 0-31,0 0 0,0 0 16,0 1-16,0-1 0,0 0 15,-21 21-15,21-21 0,0 1 16,0-1-16,0 0 0,0 0 0,0 0 16,0 0-1,21-21-15,1 0 16,-1 0-16,0-21 0,0 21 15,0-21-15,0 0 0,1 0 16,-1 0-16,0-1 0,0-20 0,0 21 16,0 0-16,-21-22 0,0 22 0,22 0 15,-22 0-15,0 0 0,0 42 32,0 0-17,0 21-15,-22-20 16,22-1-16,-21 0 0,21 0 0,0 21 15,0-20-15,0-1 0,0 0 16,0 0-16,0 0 0,0 0 16,0 1-16,21-22 0,1 0 15,-1 0-15,21 0 16,-21 0-16,0 0 0,1-22 0,20 1 16,-21 0-16,21 0 0,-20 0 15</inkml:trace>
  <inkml:trace contextRef="#ctx0" brushRef="#br0" timeOffset="90559.76">9377 8361 0,'0'0'15,"0"-21"-15,0 42 16,-21-21-16,-1 42 16,1-21-16,21 1 0,-21 20 0,0 0 15,0 1-15,0-1 0,21 0 16,-22 1-16,22 20 0,-21-21 0,21 1 15,-21-1-15,21 0 0,0-20 0,0 20 16,0-21-16,0 0 0,0 0 16,0 1-16,21-1 0,0-21 15,1 0-15,-1 0 16,0 0-16,0-21 0,0-1 16,0 1-16,1 0 0,-1-21 0</inkml:trace>
  <inkml:trace contextRef="#ctx0" brushRef="#br0" timeOffset="91016.22">9631 8340 0,'0'-21'0,"0"42"0,0-64 0,0 65 31,0-1-31,-21 0 0,21 0 0,-22 21 16,22-20-16,-21 20 0,21 0 0,0 1 15,0-1-15,0 0 0,0 1 16,0-1-16,0 0 0,0 1 15,0-1-15,0-21 0,0 21 16,0-20-16,0-1 0,0 0 0,0 0 16,0 0-16,-21-21 15,21-21 1,0 0 0,0 0-16,0 0 0,0-22 15,0 22-15,0-21 0,21-1 0,0 1 16,1 21-16,-1-21 0,21-1 15,-21 22-15,22 0 0,-22 0 0,21 0 16,0-1-16,-20 22 0,20 0 0,0 0 16,-21 0-16,1 0 0,-1 22 15,0-1-15,0 0 0,-21 21 16,21-21-16,-21 22 0,0-1 0,0 0 16,0 1-16,0-22 0,-21 21 15,0-21-15,21 22 0,-21-22 0,0 0 16,-1 0-16,22 0 0,-21 1 0,0-22 15,0 0 1,0 0-16,0 0 16,21-22-16,-22 22 0,1-21 0</inkml:trace>
  <inkml:trace contextRef="#ctx0" brushRef="#br0" timeOffset="91229.83">8953 8636 0,'0'0'0,"22"-21"16,-1 21-16,0 0 15,0 0-15,21 0 0,1 0 16,-22-21-16,21 21 0,1 0 0,-22 0 16,21 0-16,0 0 0,-20 0 15,-1 0-15,0 0 0,0 0 0,0 0 16,0 0-16</inkml:trace>
  <inkml:trace contextRef="#ctx0" brushRef="#br2" timeOffset="97699.64">0 12552 0,'0'0'0,"0"-21"46,0 0-30,0-1 31,0 1-16,0 0-31</inkml:trace>
  <inkml:trace contextRef="#ctx0" brushRef="#br2" timeOffset="98743.89">1037 11028 0,'-21'0'0,"42"0"0,-63 0 0,21 0 15,-1 0-15,1 0 0,0 0 16,0 0-16,0 0 0,0 0 0,-1 0 16,1 0-16,0 0 0,42 0 47,0 0-32,1 0-15,41 0 0,-21 0 0,22 0 16,21 0-16,-1 0 0,22 0 15,-21 0-15,21 0 0,-1 0 0,-20 0 16,21 0-16,-21 0 16,-1 0-16,1 0 0,0 0 0,-22-21 15,22 21-15,-22 0 0,-20-21 16,20 21-16,-21-22 0,-20 22 0,20-21 16,-21 21-16,-21-21 0,0 0 15,0 0-15,-42 0 16,21 21-16,-22-22 0,1 1 15,0 0-15,-1 21 0,-20-21 0,20 21 16,1-21-16,0 21 0,21 0 16,-22 0-16,22 0 0,0 0 15,0-21-15,63 21 32,-21 0-32,22 0 15,-1 0-15,0 21 0,1-21 0,20 0 16,-21 21-16,1-21 0,-1 0 15,0 21-15,1 0 0,-1-21 0,-21 21 16,0 1-16,1-1 0,-22 0 0,0 0 16,0 0-16,0 22 0,-22-22 15,-20 21-15,21 0 0,-21 1 0,-1-1 16,22 0-16,-42 1 16,20-1-16,22 0 0,-21-20 0,-1 20 15,22-21-15,0 0 0,0 0 0,0 1 16,21-1-16,-21-21 0,42-21 31,21-22-31</inkml:trace>
  <inkml:trace contextRef="#ctx0" brushRef="#br2" timeOffset="100979.36">3958 10414 0,'0'0'0,"42"-85"31,-42 107-15,0-1-1,0 21-15,0 0 0,0 1 0,0 20 16,0 1-16,0-1 0,-21 1 16,0-1-16,21-20 0,-21 20 15,21 1-15,-21-1 0,21-21 16,-21 22-16,-1-22 0,22 1 0,0-1 15,0 0-15,0-21 0,0 1 0,0-1 16,0 0-16,0-42 31,0 0-31,0-1 0,0-20 16,0 0-16,0-1 0,0 1 0,0 0 16,0-22-16,0 22 0,0 0 15,0-22-15,0 1 0,0 20 0,0-20 16,0-1-16,0 1 0,0-1 0,22 1 15,-1 20-15,0-20 16,0 21-16,0 20 0,22-20 0,-22 21 16,21 0-16,0 0 0,1 21 15,20 0-15,1 0 0,-22 0 0,22 21 16,-1 21-16,-21-21 0,1 22 16,-22-22-16,0 21 0,-21 0 0,0 1 15,0-1-15,-21 0 0,-21 1 0,-1-1 16,-20 0-16,20-20 0,-20 20 15,21-21-15,-1 0 0,1 0 0,0-21 16,-1 0-16,22 0 0,0 0 16,0 0-16,0 0 0,-1-21 15,22 0 1,22 42 0,-1 0-16,0 1 0,0-1 15,0 0-15,0 0 0,1 21 16,-1-20-16,0-1 0,0 21 0,0-21 15,0 0-15,1 22 0,-1-22 16,21 0-16,0 0 0,-20-21 0,20 21 16,0-21-16,1 0 0,20 0 15,-21 0-15,22-21 0,-22 21 0,22-21 16,-22 0-16,22-21 0,-22 20 0,0 1 16,1-21-16,-1 0 15,0 20-15,-21-20 0,1 0 0,-1 21 16,-21-22-16,0 1 0,0 21 0,0 0 15,0-1-15,0 1 0,0 0 16,-21 21-16,-1 0 0,22 21 16,-42 0-16,21 1 0,0-1 15,0 21-15,-1-21 0,1 22 0,0-1 16,0 0-16,0-21 0,21 22 16,-21-22-16,21 21 0,0 1 15,0-22-15,0 0 0,21 21 0,42 1 16,-20-43-16,-22 21 0,42-21 15,-20 0-15,20 0 0,1 0 16,20-21-16,1-1 0,0 1 0,-1 0 16,1 0-16,-22 0 0,191-85 15,-211 64 1,-22 20-16,0-20 0,0 21 16,-21-21-16,0-1 0,0 22 0,0-21 15,0 21-15,-21-1 0,0 1 0,0 0 16,-22 0-16,22 21 0,-21 0 15,0 0-15,-1 0 0,1 21 16,0 21-16,-1-20 0,1-1 0,21 21 16,-22 0-16,22 1 0,0-22 0,0 21 15,0 1-15,21-1 0,0-21 16,0 21-16,0 1 0,0-22 16,0 0-16,21 0 0,0 0 0,0 1 15,0-22-15,1 0 0,20 0 0,0 0 16,1-22-16,-22 1 0,21 0 15,0-21-15,1 21 0,20-43 16,-42 22-16,1 21 0,-1-22 16,-21 1-16,0 21 0,21 0 0,-21-22 15,0 22-15,0 0 0,0 42 32,0 0-17,0 22-15,-21-22 0,21 21 16,0-21-16,0 22 0,0 20 15,0-21-15,-21 22 0,21 21 0,0-22 16,0 1-16,0 20 0,-22-20 0,22 20 16,0 1-16,0-21 0,0 20 15,0 1-15,0-22 0,-21 1 0,21 21 16,0-43-16,0 21 0,0-20 16,0-1-16,0-21 0,0 0 15,0 1-15,0-1 0,21-21 0,1-21 16,-22-1-16,21 1 0,0-21 15,0 0-15,0-22 0,0 1 16,1-1-16,-1 1 0,0-22 0,0 21 16,0-41-16,0 20 0,-21-21 15,22 0-15,-22 0 0,21 22 0,-21-22 16,0 21-16,0 1 0,0 20 0,0 1 16,0-1-16,0 1 0,0 41 15,0-20-15,0 21 0,0 0 0,0 0 16,-21 21-1,21 21-15,0 0 0,-22 21 16,22-21-16,0 22 0,0-22 0,0 21 16,0 1-16,0-1 0,0 0 15,0-21-15,0 22 0,0-1 16,0-21-16,22 0 0,-1 1 0,-21-1 16,21 0-16,0-21 0,0 0 15,0 0-15,1 0 0,-1 0 0,21-21 16,-21 0-16,0-1 0,22 1 15,-22-21-15,21 0 0,-21 20 0,1-20 16,-1 0-16,0-1 0,0 1 0,0 0 16,0 21-16,-21-1 0,0 1 15,0 0-15,0 42 32,0 0-32,0 1 0,0-1 15,-21 21-15,0-21 0,21 22 16,0-22-16,0 21 0,0 0 15,0-20-15,0 20 0,21-21 0,0 0 16,1 0-16,-22 1 0,21-1 0,21 0 16,-21-21-16,0 0 0,1 0 15,20 0-15,-21 0 0,0-21 16,22 21-16,-22-21 0,21-22 0,-21 22 16,0-21-16,22 21 0,-22-22 15,0 1-15,0 0 0,0-1 0,-21 1 0,22 21 16,-22 0-16,21-1 0,-21 1 15,0 42 1,0 1-16,0-1 0,0 0 16,-21 0-16,21 0 0,-22 22 15,22-22-15,-21 0 0,21 21 0,0-21 16,0 1-16,0-1 0,0 0 16,0 0-16,0 0 0,0 0 15,0-42 16,0 0-31,21 21 0</inkml:trace>
  <inkml:trace contextRef="#ctx0" brushRef="#br2" timeOffset="101155.37">7324 10520 0,'0'0'0,"-22"-21"0,1 0 0,21-1 15,-21 22-15,21-21 0,-21 21 0,0 0 16,21-21-1,0 42 1,21-21 0,0 21-16,0-21 0,-21 22 0,21-1 15,1-21-15,-1 21 0</inkml:trace>
  <inkml:trace contextRef="#ctx0" brushRef="#br2" timeOffset="101560.46">7705 10732 0,'0'0'0,"-22"0"0,22-22 16,0 1-1,0 0-15,0 0 0,22 0 16,-1 0-16,0 21 0,0-22 16,21 22-16,-20 0 0,20 0 15,-21 0-15,0 0 0,22 22 0,-22-1 16,0 0-16,0 0 0,-21 0 15,0 22-15,0-22 0,0 21 16,0-21-16,0 22 0,0-22 0,0 21 16,-21-21-16,0 0 0,0 1 15,21-1-15,-22 0 0,1-21 0,0 21 16,21-42 15,0 0-31,0 0 0,21-1 16,-21 1-16,21-21 0,1 21 0,-1-22 15,0 1-15,0 21 0,21-21 16,-20-1-16,83-63 16,-83 106-16,-1 0 15,0 0-15,0 0 16,-21 22-16,0-1 16,21 0-16,-21 0 0</inkml:trace>
  <inkml:trace contextRef="#ctx0" brushRef="#br2" timeOffset="102067.43">8297 10753 0,'0'21'16,"21"42"-16,-42-147 0,42 190 15,1-106 1,-1 0-16,0 0 0,0 0 16,0 0-16,0 0 0,1-22 15,-1 1-15,0 0 0,21 0 0,-21 0 16,1-22-16,-1 22 0,0 0 0,0-21 16,-21 21-16,0-1 0,0 1 15,0 0-15,-21 21 16,0 21-1,0 0-15,-1 1 0,1-1 16,0 21-16,0-21 0,0 22 0,21-22 16,0 21-16,-21-21 0,21 22 15,0-22-15,0 0 0,0 0 0,0 0 16,0 0-16,0 1 0,21-22 0,0 0 16,0 21-16,0-21 0,22 0 15,-22 0-15,21 0 0,0 0 0,1-21 16,20-1-16,-20 1 0,-1 0 0,21 0 15,-20-21-15,20 20 16,-20-20-16,-1 0 0,0-1 0,-21 1 16,1 0-16,20-1 0,-42 22 0,0 0 15,0-21-15,0 21 16,-21 21-16,0 0 0,-1 21 16,-20 0-16,21 0 0,-21 0 15,20 22-15,1-22 0,0 0 0,0 21 16,21-21-16,-21 1 0,21 20 15,0-21-15,0 0 0,21 22 0,0-22 16,0 0-16,-21 0 0,21 0 0,1 0 16,-22 1-16,21-22 0,-21 21 15,-21-21 17,-1 0-32,1-21 0,21-1 15,0 1-15</inkml:trace>
  <inkml:trace contextRef="#ctx0" brushRef="#br2" timeOffset="102683.29">10858 10351 0,'0'0'16,"0"-43"-16,0 22 0,0-21 0,0 21 15,0-22-15,0 1 0,0 0 16,0-1-16,0 22 0,0-21 0,0 21 15,0-1-15,-21 22 16,21 43-16,-21-22 16,21 21-16,0 1 0,0 20 15,0-21-15,-21 43 0,21-21 0,-21-1 16,21 22-16,0-22 0,0 1 16,0-1-16,0-20 0,0 20 0,0-21 15,0 1-15,0-22 0,0 21 0,21-21 16,0 1-16,0-1 0,0-21 15,22 0-15,-22 0 0,21 0 0,1 0 16,-1-21-16,0-1 0,22 1 0,-22 0 16,22-21-16,-22-1 0,21 1 15,-20-21-15,-1-1 0,0 1 16,1-22-16,-22 21 0,0 1 16,0-1-16,0 1 0,-21-1 0,0 1 15,0 21-15,0-1 0,0 22 0,0 0 16,0 0-16,-21 0 0,0 21 15,0 0 1,0 21-16,21 0 0,-21 0 16,21 0-16,0 22 0,0-1 0,0-21 15,0 43-15,0-22 0,0 0 0,0 1 16,0-1-16,0 0 0,21 1 16,0-1-16,0-21 0</inkml:trace>
  <inkml:trace contextRef="#ctx0" brushRef="#br2" timeOffset="103099.28">11874 10626 0,'0'0'16,"0"-21"-16,22 21 0,-1-22 0,0 1 15,0 0-15,0 0 0,0 0 0,1-22 16,20 22-16,-21 0 0,0-21 16,0 21-16,1-1 0,-1 1 15,0 0-15,-21 0 0,-21 21 16,0 0-1,-1 0-15,-20 21 0,21 0 16,-21 0-16,-1 22 0,22-22 0,-21 0 16,21 21-16,-1-20 0,22 20 15,0-21-15,0 21 0,0-20 0,22-1 16,-1 0-16,0 0 0,0 0 16,0 0-16,0 1 0,22-1 0,-22 0 15,0 0-15,-21 0 0,0 0 16,0 1-16,0-1 15,-21-21-15,0 0 0,0 0 16,-22 21-16,22-21 0,0 0 0,-21 0 16,20 0-16,1 0 0,-21 0 15,21 0-15,0-21 0,-1 21 16,1-21-16,0 21 0,0-22 16,0 22-16,21-21 0,0 0 15,0 0-15,0 0 16,21 0-16,21 21 15,-21-22-15</inkml:trace>
  <inkml:trace contextRef="#ctx0" brushRef="#br2" timeOffset="103403.76">12446 10626 0,'0'0'0,"0"-21"15,21-1-15,-21 1 16,21 0-16,0 0 15,1 0-15,-22 0 0,21-1 0,0 1 16,0-21-16,0 21 0,0 0 16,-21-1-16,22 1 0,-22 0 0,21 21 15,-21 21 1,-21 0-16,-1 1 16,1-1-16,0 21 0,-21 0 0,21-20 15,-1 20-15,1 0 0,0 1 16,0-22-16,21 0 0,0 21 15,0-21-15,0 1 0,0-1 0,21 0 16,0-21-16,0 21 0,1-21 16,-1 0-16,0 0 0,0 0 0,43 0 15,-43-21-15,21 0 0</inkml:trace>
  <inkml:trace contextRef="#ctx0" brushRef="#br2" timeOffset="103748.56">12954 10499 0,'0'0'0,"-21"-21"0,0 21 15,21-22-15,-22 1 0,22 0 16,0 0-16,0 0 0,22 0 31,20 21-31,-21 0 0,0 0 0,0 0 0,22 0 16,-22 21-16,21 0 0,-21-21 16,1 42-16,-1-21 0,0 1 15,0-1-15,-21 21 0,21-21 0,-21 0 16,0 22-16,0-22 0,0 0 15,-21 0-15,0 0 0,0 1 0,0-22 16,-1 21-16,1-21 0,0 0 16,0 0-1,21-21-15,-21-1 0,21 1 0,0 0 16,0 0-16,0-21 0,0 20 0,21-20 16,0 0-16,0-1 15,0 22-15,1-21 0,20 0 0,-21 20 16,0 1-16,22 0 0,-22 0 0,21 21 15,0 0-15,-20-21 0,20 21 16,0 0-16,-21 0 0,22 0 0</inkml:trace>
  <inkml:trace contextRef="#ctx0" brushRef="#br2" timeOffset="105560.22">13801 10266 0,'0'0'16,"0"21"-16,0 0 0,0 0 15,0 22-15,0-22 0,0 0 0,0 21 16,0-20-16,-22 20 0,22-21 0,-21 21 15,21-20-15,0-1 16,0 21-16,0-21 0,0 0 0,0 1 16,0-1-16,0 0 0,0-42 47,0 0-32,0-22-15,0 22 0,0-21 16,21 21-16,1-22 0,-1-20 0,0 20 15,0 1-15,0 0 0,22 21 16,-22-22-16,0 22 0,21 0 0,-21 21 16,1 0-16,20 0 0,-21 0 0,0 0 15,0 0-15,1 21 16,-22 0-16,0 22 0,0-1 0,0-21 16,0 21-16,0 1 0,0-1 0,0 0 15,0 1-15,0-22 0,0 21 16,0-21-16,21 1 0,0-1 0,0 0 15,0 0-15,0-21 0,1 0 16,20 0-16,-21 0 0,21 0 0,1 0 16,-1-21-16,0 21 0,1-21 0,-1 0 15,0-1-15,1-20 0,-1 0 16,0-1-16,-20 1 0,-1 0 0,21-64 16,-42 64-16,0 20 15,0-20-15,0 21 0,0-21 16,-21 20-16,0 22 0,0-21 0,-1 21 15,1 0-15,-21 0 0,0 21 16,20-21-16,-20 22 0,0-1 0,21 21 16,-22-21-16,1 22 0,21-1 0,0 0 15,-22 22-15,43-22 16,0 0-16,0 22 0,0-43 16,21 0-16,1 0 0,-1-21 15,0 22-15,21-22 0,-21 0 0,22 0 16,-22 0-16,21 0 0,-21-22 15,22 1-15,-22 0 0,0 0 16,0 0-16,22-22 0,-22 1 0,0-43 16,0 43-16,0 21 15,-21-21-15,0 20 0,0 1 0,0 0 16,0 42 0,0 0-16,0 1 15,0 20-15,-21-21 0,21 21 0,-21 1 16,21-22-16,0 21 0,0-21 15,0 22-15,0-22 0,0 0 0,21 0 16,0 0-16,0 1 0,1-22 16,-1 0-16,0 0 0,0 0 0,0 0 15,0 0-15,1 0 0,20 0 16,-21-22-16,0 1 0,22 0 0,-22-21 16,0-1-16,21 22 0,-21-21 15,1 0-15,20-1 0,-21 1 0,0 21 16,0-22-16,1 22 0,-22 42 31,0 1-31,0 20 16,-22-21-16,22 21 0,-21-20 0,0 20 15,21 0-15,-21-21 0,0 22 0,21-22 16,0 21-16,-21-21 0,21 1 16,-22-1-16,22 0 0,0-42 46,22 0-46,-1-1 16,0-20-16,0 21 0,0-21 16,0-1-16,1 1 0,-1 0 0,21-1 15,-21 1-15,22 21 0,-22-22 0,0 22 16,0 21-16,0-21 16,0 21-16,1 21 0,-22 0 15,0 1-15,0-1 16,0 21-16,0 0 0,0-20 0,0 20 15,0-21-15,0 21 0,0-20 0,0 20 16,0-21-16,0 0 0,0 0 16,21-21-16,-21 22 0,21-22 15,0 0-15,0 0 0,0 0 16,1 0-16,-1 0 0,0-22 16,0 1-16,0 0 0,0-21 0,1 21 15,-1-22-15,0 22 0,21-21 16,-21-1-16,1 1 0,20 0 0,0 21 15,-21-1-15,1 1 0,-1 0 16,0 0-16,0 21 0,-21 21 16,0 0-16,0 0 0,0 1 15,0-1-15,0 21 16,-21-21-16,0 22 0,21-22 0,-21 21 16,21-21-16,0 22 0,0-22 0,0 0 15,0 0-15,0 0 0,0 0 16,21 1-16,0-22 0,42 21 15,-41-21-15,20 0 0,-21 0 16,21 0-16,-20-21 0,20 21 0,0-22 16,-21 1-16,22 0 0,-22-21 15,21 21-15,-21-22 0,22 1 0,-1-43 16,-21 43-16,0 0 16,-21-1-16,0 22 0,0 0 0,-21 21 31,0 0-31,0 21 0,-21 0 0,20 0 15,1 22-15,0-1 0,-21-21 16,21 22-16,-1-1 0,1-21 0,21 21 16,0-20-16,0 20 0,0-21 15,0 0-15,0 0 0,21 1 0,1-1 16,-1-21-16,0 0 0,0 0 16,21 0-16,-20 0 0,20 0 15,0 0-15,1-21 0,-22 21 0,21-22 16,0 1-16,1-21 0,-1 21 0,0-22 15,1 1-15,-1 21 0,-21-21 0,22-1 16,-1 1-16,0 21 0,-21-22 16,-21 22-16,-21 21 15,0 0 1,0 21-16,0 1 0,0 20 16,-1-21-16,22 0 0,0 22 0,0-22 15,0 21-15,0-21 0,0 22 0,0-22 16,0 0-16,0 0 0,0 0 15,0 0-15,0 1 0,0-1 0,0 0 16,0 0-16,-21-21 16,0 0-16,0 0 15,0 0-15,0 0 16,-1 0-16,22-21 0,0 0 0,0-22 16,0 22-16,0-21 0</inkml:trace>
  <inkml:trace contextRef="#ctx0" brushRef="#br2" timeOffset="106401.02">19008 10054 0,'0'0'15,"21"0"-15,0 0 0,0-21 0,0 21 16,-21-21-16,21 0 0,1 0 16,-1-1-16,-21 1 0,0 0 0,0-42 15,0 41-15,0 1 16,0 0-16,0 0 0,-21 21 0,-1 0 16,1 0-16,-21 0 0,21 21 15,-22 0-15,22 22 0,-21-22 16,21 21-16,-22 0 0,22 1 0,-21-1 15,21 0-15,0 1 0,-1-22 16,22 21-16,0-21 0,0 22 0,0-22 16,22 21-16,20-21 0,-21 1 15,21-1-15,-20-21 0,20 21 0,0-21 16,1 0-16,-1 0 0,0 0 16,-21 0-16,22 0 0,-22-21 15,0 0-15,0 21 0,-21-22 16,0 1-16,-21 21 0,0 0 0,0 0 15,-22 0-15,22 0 0,-21 0 16,0 0-16,-1 0 0,1 0 0,0 21 16,-1 1-16,1-1 0,21 21 15,-22-21-15,22 22 0,0-22 0,0 0 16,21 21-16,0-21 0,0 1 0,0-1 16,0 0-16,21 0 0,0 0 15,0 0-15,22-21 0,-1 0 16,-21 0-16,22 0 0,-1 0 0,0 0 15,22-21-15,-22 21 0,0-21 16,22 0-16,-22 0 0,1-22 0,-1 22 16,0 0-16,1 21 0,-22-21 0,0 21 15,-21 21 1,0 0-16,-21 22 0,0-22 16,-22 21-16,22 0 0,-21 1 15,21-1-15,-22 22 0,22-22 16,-21 0-16,-1 22 0,22-1 0,-21 1 15,0-1-15,20-20 0,1 20 0,-21-21 16,21 22-16,0-43 0,-1 21 16,1 1-16,0-22 0,0 0 0,0-21 15,0 21-15,-1-21 0</inkml:trace>
  <inkml:trace contextRef="#ctx0" brushRef="#br2" timeOffset="107056.21">6794 11832 0,'0'0'0,"0"21"16,0 22-16,0-1 0,0 0 15,0 22-15,0-1 0,-21 22 16,21-21-16,-21 20 0,0 1 0,-21 21 16,20-22-16,1 22 0,-21 0 15,21 0-15,-22-21 0,22 20 0,0-20 16,-21 0-16,21-1 0,-1 1 0,-20 0 15,21-1-15,21-20 0,-21-1 16,21-20-16,-21-1 0,21 0 0,0-20 16,0-65-1,0 22-15,21-42 16,-21 20-16,0-20 0,0-1 16,0-20-16,0-1 0</inkml:trace>
  <inkml:trace contextRef="#ctx0" brushRef="#br2" timeOffset="107355.36">6265 12467 0,'-21'-63'16,"42"126"-16,-42-169 0,21 64 0,0 0 16,0 21-16,0-22 0,0 1 0,0 21 15,21 0-15,0-22 0,22 22 16,-1 0-16,22 0 0,-1 21 0,1 0 16,-1 0-16,22 0 0,-1 21 15,-20 0-15,-1 0 0,1 22 0,-22-1 16,1 0-16,-22 1 0,0-1 15,-21 0-15,0 1 0,-21-22 0,0 21 16,-22-21-16,22 22 0,-21-22 16,-1 0-16,-20 0 0,21 0 0,-1 0 15,1-21-15,0 0 0,20 22 16,1-22-16,0 0 0,0 0 0,21-22 16,0 1-16,0 0 15,21 21-15,0-21 16,22 0-16,-1 21 0,0-21 0,1-1 15,20 1-15</inkml:trace>
  <inkml:trace contextRef="#ctx0" brushRef="#br2" timeOffset="108454.78">7768 12107 0,'0'0'0,"21"-21"0,-21 0 0,0 0 15,0-21-15,0 20 0,-21 1 16,0 0-16,-21 0 0,20 0 15,1 21-15,-21 0 0,21 0 0,0 0 16,-1 21-16,-20 0 0,21 21 0,0-20 16,0 20-16,-1 0 0,22 1 15,-21-1-15,0 21 0,21-20 0,-21-1 16,21-21-16,0 22 16,0-22-16,0 21 0,0-21 0,21 0 15,0-21-15,0 22 0,1-22 16,-1 0-16,21 0 0,-21-22 15,22 1-15,-22 21 0,21-21 0,-21-21 16,22 21-16,-22-1 0,0-20 0,21 0 16,-21-1-16,1 1 0,-22 0 15,21 21-15,0-22 0,-21 1 0,0 21 16,0 0-16,0 42 31,0 0-31,0 21 0,0-21 16,0 22-16,0-22 0,0 21 15,0-21-15,0 22 0,0-22 0,0 21 16,0-21-16,0 1 0,0-1 16,42 0-16,-21-21 0,1 21 0,-1-21 15,0 0-15,0 0 0,21 0 0,-20 0 16,-1-21-16,0 21 0,21-21 16,-21 0-16,43-43 15,-22 43-15,-21-21 0,22-1 0,-22 1 16,0 0-16,21-1 0,-42 1 15,22 21-15,-22 0 0,0-1 0,0 44 32,0-1-32,-22 0 0,22 0 15,0 21-15,0-20 0,0-1 16,0 21-16,0-21 0,0 0 0,0 1 16,0-1-16,0 0 0,0 0 0,0 0 15,22-21-15,-1 21 0,-21 1 16,21-22-16,-21 21 0,0-42 47,-21-1-32,0 1-15,21 0 0,-22 0 16,1 21-16,21-21 0,0 0 16,-21 21-16,0 0 15,0 0-15,21 21 16,0 0-16,0 0 0,0 0 15,0 0-15,0 1 0,0-1 0,0 0 16,0 0-16,0 0 0,0 0 16,21-21-16,0 0 0,0 22 0,0-22 15,22 0-15,-22 0 0,21 0 16,1 0-16,-1-22 0,0 1 0,1 0 16,20 0-16,-21 0 0,1 0 0,20-1 15,-20-20-15,-22 0 16,21-1-16,-21 1 0,22-21 0,-22 20 15,-21 22-15,0-21 0,0 21 0,0-1 16,0 1-16,0 42 16,-21 1-16,-22-1 0,22 0 15,0 0-15,0 0 0,0 22 16,-1-22-16,22 21 0,0-21 0,0 22 16,0-22-16,0 21 0,0-21 15,0 0-15,0 1 0,0-1 16,0 0-16,0 0 0,22-21 0,-22 21 15,21-21-15,-21 21 0,-21-21 32,-1 0-32,1 0 15,0-21-15,21 0 16,0 0-16,0 0 16,0 0-16,21-1 15,0 1-15,1 0 0</inkml:trace>
  <inkml:trace contextRef="#ctx0" brushRef="#br2" timeOffset="109415.95">9250 12065 0,'0'0'0,"42"-42"0,-21 21 16,0-1-16,1 22 0,-1 0 0,0 0 15,-21 22 1,0-1-16,0 21 16,0-21-16,0 0 0,0 22 0,0-22 15,0 21-15,-21-21 0,0 22 16,21-22-16,0 0 0,0 0 0,0 0 15,-22 1-15,22-1 0,0 0 16,22-21 0,-1 0-16,0-21 15,0 21-15,-21-21 0,21-1 16,0 1-16,1-21 0,-1 21 0,-21-22 16,21 22-16,0 0 0,0-21 0,-21 21 15,21-1 1,1 22-16,-22 22 15,0-1-15,0 0 0,0 21 16,0-21-16,0 1 0,0-1 16,0 0-16,-22 0 0,22 21 0,0-20 15,0-1-15,0 0 16,22 0-16,-1-21 0,21 0 16,-21 0-16,0 0 0,1 0 0,20 0 15,-21 0-15,21-21 0,-20 21 16,20-21-16,-21 0 0,0-22 0,0 22 15,1-21-15,-1-1 0,0 1 16,0 0-16,-21-1 0,0 1 16,0 0-16,0 21 0,0-22 0,0 22 15,0 0-15,0 42 32,0 0-32,-21 0 0,21 22 0,-21-22 15,21 21-15,0 1 0,-21-22 16,21 21-16,0 0 0,0-20 0,0 20 15,0-21-15,0 0 0,0 0 0,0 1 16,21-1-16,0 0 0,0-21 16,21 21-16,-20-21 0,20 0 15,-21 0-15,21 0 0,-20-21 0,20 21 16,-21-21-16,0 0 16,22-1-16,-22 1 0,0-21 0,21 21 15,-21-22-15,1 1 0,-1 21 16,-21-21-16,21 20 0,-21-20 0,21 42 15,-21-21-15,-21 42 32,0 0-32,21 0 0,0 1 0,-21 20 15,-1-21-15,22 0 0,-21 22 0,21-22 16,0 0-16,0 0 0,0 21 16,0-20-16,0-1 0,21-21 15,1 21-15,-1-21 16,0 0-16,0 0 0,0 0 15,0 0-15,22-21 0,-22 21 0,21-21 16,-21-1-16,1 1 0,20 0 16,-21 0-16,0-21 0,0-1 0,1 22 15,-22-21-15,0-1 0,0 1 0,0 0 16,0-1-16,0 22 0,0 0 16,-22 0-16,1 21 0,0 0 15,-21 0-15,21 0 0,-1 0 0,-20 21 16,21 21-16,0-20 0,0-1 15,-1 21-15,1-21 0,0 22 0,21-22 16,0 0-16,0 0 0,0 21 0,0-20 16,0-1-16,21-21 15,0 0-15,1 0 16,-1 0-16,21 0 0</inkml:trace>
  <inkml:trace contextRef="#ctx0" brushRef="#br2" timeOffset="109787.99">11176 12171 0,'0'-21'0,"0"42"0,0-63 0,-21 20 16,21 1-16,0-21 0,0 21 0,0 0 15,0-1-15,0-20 16,0 21-16,0 0 0,21 0 16,0 21-16,0 0 0,0 0 0,1 0 15,-1 21-15,21 0 0,-21 0 16,0 0-16,1 0 0,-1 22 0,0-1 15,-21-21-15,0 22 0,0-1 16,0-21-16,0 0 0,0 43 16,0-43-16,0 0 0,0 0 15,-21-21-15,0 0 16,21-21 0,0 0-16,0 0 0,0 0 0,0-1 15,0-20-15,0 21 0,0-21 16,21 20-16,0-20 0,-21 21 15,21-21-15,0 20 0,0 1 0,-21 0 16,22 21-16,-1-21 0,0 0 16,0 21-16,0 0 0,0 0 0,1 0 15,-1 0-15,0 0 0,0-21 0,21 21 16,-20 0-16</inkml:trace>
  <inkml:trace contextRef="#ctx0" brushRef="#br2" timeOffset="110263.62">12340 12002 0,'0'0'16,"21"0"-16,-21-22 0,0 1 16,0 0-16,0 0 15,0 0-15,-21 0 0,0-1 0,0 1 16,-22 0-16,22 21 0,0 0 0,-21 0 16,21 0-16,-22 0 0,1 0 15,21 0-15,-22 21 0,22 0 0,-21 1 16,0 20-16,20 0 0,-20-21 0,21 22 15,0-1-15,0 0 0,-1-20 16,22 20-16,0-21 0,0 21 0,0-20 16,0-1-16,22 0 0,-1 0 0,0-21 15,0 0-15,21 21 0,-20-21 16,20 0-16,0 0 0,-21 0 16,22-21-16,-1 0 0,0 0 0,1 0 15,-1-22-15,-21 1 0,22 0 16,-1-1-16,-21-20 0,43-43 15,-43 42-15,0 1 0,0-22 16,0 22-16,-21 20 0,0-20 0,21 21 16,-21 20-16,0 1 0,0 0 0,0 42 15,-21 0 1,0 22-16,0-1 0,0 0 0,0 1 16,-1-1-16,22 0 0,-21 22 0,0 42 15,21-64-15,0 22 16,0-22-16,0 0 0,0 1 15,21-1-15,0-21 0,-21 0 0,43 0 16,-1 1-16,0-22 16,-20 0-16,20 0 0,0 0 0</inkml:trace>
  <inkml:trace contextRef="#ctx0" brushRef="#br2" timeOffset="110692.19">14139 11557 0,'0'0'0,"-21"-85"15,21 43-15,0 21 16,0 0-16,0 0 0,0-1 16,0 44-1,0-1-15,0 0 16,0 21-16,-21 1 0,21-1 16,-21 21-16,0-20 0,21-1 0,0 0 15,-22 22-15,1 21 16,21-43-16,0 21 0,0-41 0,0 20 15,0 0-15,0-21 0,0 22 16,0-22-16,0 0 0,21-21 16,1 0-16,-1 0 15,0-21-15,0 0 0,0 0 0,43-22 16,-43 1-16,21 0 16,-21-1-16,22 1 0,-22 0 15,21-1-15</inkml:trace>
  <inkml:trace contextRef="#ctx0" brushRef="#br2" timeOffset="111008.04">14499 11705 0,'21'-21'15,"-84"63"-15,105-63 0,-21 21 16,-42 21-16,21 1 16,-21 20-16,0-21 0,21 0 15,0 22-15,-21-22 0,21 21 0,0-21 16,0 22-16,0-1 0,0-21 16,0 21-16,21-20 0,0-1 15,0 0-15,0 0 0,0-21 0,22 0 16,-22 0-16,21 0 0,1 0 15,-22 0-15,21 0 0,0-21 0,-20 0 16,-1 0-16,0-22 0,0 1 0,0 21 16,-21-22-16,0 1 0,0 0 15,0-1-15,-21 1 0,0 0 0,-21-1 16,20 22-16,-20 21 0,21 0 16,0 0-16,-22 0 0,-20 0 15,42 21-15,0-21 0,-1 22 16,-20-22-16,42 21 0,-21-21 15,0 0-15,0 21 0,-1-21 16,1 0 0,0-21-16</inkml:trace>
  <inkml:trace contextRef="#ctx0" brushRef="#br2" timeOffset="111195.93">13843 11684 0,'0'0'0,"21"0"31,0 0-31,0 0 0,22 0 16,-1 0-16,0 0 0,22-21 0,-22 21 15,43-21-15,-22 21 0,1 0 16,-1-21-16,1-1 0,-1 22 0,43-21 16,-42 21-16,-22 0 15,0 0-15</inkml:trace>
  <inkml:trace contextRef="#ctx0" brushRef="#br2" timeOffset="113364.21">16891 12044 0,'0'0'0,"-21"21"0,0 0 15,-1-21-15,22-21 16,0 0 0,0-21-16,22 20 15,-1 1-15,-21-21 0,21 0 0,-21-1 16,21 1-16,-21 0 0,0-1 15,0 1-15,0 0 0,0-1 0,0 22 16,-21-21-16,0 42 0,0-21 16,-1 21-16,-62 0 0,41 21 15,1 0-15,0 0 0,-1 0 0,1 22 16,0-1-16,-1 0 0,1-21 16,0 22-16,-1-1 0,22 0 15,-21 1-15,42-1 0,0 0 16,0 1-16,0-22 0,0 0 0,21 0 0,0 0 15,22 1-15,-22-1 0,21-21 16,0 0-16,-20 0 0,20 0 0,0 0 16,1-21-16,-22-1 0,21 1 0,-21 0 15,22-21-15,-22 21 0,0-22 16,21 22-16,-21-21 0,1-1 0,-1 1 16,-21 21-16,21 0 0,-21 0 15,21-1-15,-21 44 16,0-1-1,0 0-15,0 0 0,0 21 16,0-20-16,0 20 0,0-21 0,0 21 16,0-20-16,21 20 0,0-21 0,1 0 15,-1-21-15,0 21 0,21-21 16,-21 0-16,1 0 0,20 0 0,0 0 16,-21 0-16,22-21 0,-1 0 15,-21 0-15,22 0 0,-1 0 16,-21-22-16,0 1 0,22 0 0,-22-1 0,0 1 15,0 21-15,-21-22 16,21 22-16,-21-21 0,21 21 0,-21 42 31,0 0-15,0 0-16,0 0 16,0 1-1,22-22 1,-22-22-1,21 1-15,-21 0 16,0 0-16,0 0 0,0 0 0,0-1 16,0 1-16,0 0 15,-21 21-15,-1 0 0,1 0 16,0 21-16,21 0 0,-21 1 16,0-1-16,0 0 0,-1 21 15,22-21-15,-21 22 0,0-22 0,21 21 16,0 1-16,0-1 0,0 21 15,0-41-15,21 20 0,0-21 16,1 0-16,-1 0 0,21 1 0,-21-22 16,22 0-16,-22 0 0,21 0 0,0 0 15,-20 0-15,20-22 0,-21 22 16,21-42-16,-20 21 0,20 0 0,-21-22 16,0 1-16,0 0 0,1-1 15,-1 1-15,0 0 0,64-64 16,-64 85-16,0 0 15,-21-1-15,21 1 0,0 21 16,0 0-16,1 0 0,-22 21 16,0 1-16,0-1 15,0 0-15,0 0 0,0 0 16,0 0 0,21-21-1,0 0 1,-21-21-16,0 0 0,0 0 15,0 0 1,0 0-16,0-1 0,0 1 0,-21 0 16,21 0-16,-21 21 0,-1 0 15,1 0-15,0 21 16,0 0-16,21 0 0,-21 1 0,0 20 16,-1-21-16,22 21 0,-21-20 0,21 20 15,-21-21-15,21 21 0,0 1 16,0 20-16,0-42 0,0 22 15,21-22-15,0 0 0,1 0 16,-1 0-16,0 1 0,21-22 0,-21 0 16,22 0-16,-1 0 0,0 0 15,22 0-15,-22 0 0,22-22 16,-22 1-16,22 0 0,-22-21 0,0 21 16,1-22-16,-1 1 0,0 21 15,1-22-15,-22 1 0,0 0 16,0 21-16,-21-1 0,0-41 15,-21 63-15,0 0 0,0 0 16,-1 0-16,1 21 0,-21 0 0,21-21 16,0 21-16,-1 1 0,-20 20 0,42-21 15,-21 0-15,21 0 0,0 22 16,0-22-16,0 0 0,0 0 0,21 0 16,0 1-16,0-1 15,-21 0-15,43 0 0,-22-21 0,0 0 16,0 0-16,22 0 0,-22 0 0,21 0 15,0 0-15,-20 0 0,20-21 16,0 0-16,22 0 0,-22-22 0,0 22 16,1-21-16,-1-1 0,0 1 15,1 21-15,-22-21 0,0 20 0,0-20 16,-21 21-16,0 0 0,-21 21 16,0 0-16,-21 0 15,20 0-15,1 21 0,-21 0 0,21 0 16,21 0-16,0 1 0,0 20 15,0-21-15,0 0 0,0 22 16,0-22-16,0 21 0,21-21 0,-21 0 16,21 22-16,0-22 0,-21 0 0,0 0 15,21-21-15,-21 21 0,22-21 16,-22 22-16,0-44 31,-22 1-31,1 0 0,21 0 16,-21 0-16,21 0 0,-21-1 15,0 22-15,0 0 16,-1 22 0,22-1-16,0 0 15,0 0-15,0 0 0,0 0 16,0 1-16,22-1 0,-1 0 0,0-21 16,21 21-16,-21-21 0,22 0 15,-1 0-15,0 0 0,1 0 0,-1 0 16,0 0-16,1 0 0,20-21 0,-20 0 15,20-22-15,-21 22 0,22-21 16,-22 0-16,22-1 0,-22 1 0,22 0 16,-22-1-16,0-20 0,1 20 15,-1 1-15,-21 0 0,0-1 0,-21 22 16,0 0-16,0 0 0,-21 21 0,0 0 16,-21 0-16,-1 0 0,-20 42 15,20-21-15,22 22 0,-21-22 16,21 0-16,21 21 0,0 1 15,0-22-15,0 21 0,0-21 16,21 22-16,0-1 0,0-21 0,0 22 16,-21-22-16,22 0 0,-22 0 15,21 0-15,-21 0 0,0 1 0,0-1 16,-21-21 0,-1 0-16,1 0 15,0 0-15,0-21 0,0 21 16,21-22-16,-21 1 0,21 0 15,0 0-15,0 0 0,0 0 16,21 21-16</inkml:trace>
  <inkml:trace contextRef="#ctx0" brushRef="#br2" timeOffset="114604.98">14838 13208 0,'0'-85'31,"0"64"-31,0 0 0,0 0 16,0-21-16,-21 20 0,21-20 15,-22 21-15,1-21 0,21-1 0,-21 1 16,-21 21-16,21 0 0,-1-1 16,-20 1-16,0 21 0,-1 0 15,1 0-15,0 0 0,-22 21 0,22 1 16,0 20-16,-1-21 0,-20 21 16,20 1-16,22-1 0,-21 0 0,0 1 15,20 20-15,1-20 0,0-1 16,0 0-16,21-21 0,0 22 0,0-22 15,0 0-15,21 0 0,21 0 0,-20-21 16,20 0-16,-21 0 0,43 0 16,-22 0-16,0-21 0,1 21 0,-1-21 15,21 0-15,-20 0 0,-1-22 16,-21 22-16,22-21 0,-22 21 0,0-22 16,0 1-16,-21 0 0,21 21 15,-21-1-15,0 1 0,0 0 16,0 42-1,0 0-15,0 22 0,0-22 16,0 21-16,0 1 0,0-1 0,21-21 16,1 21-16,-22-20 0,21-1 0,0 21 15,0-42-15,0 21 0,0 0 16,1-21-16,20 0 0,-21 0 0,21 0 16,1 0-16,-1 0 0,0 0 15,1-21-15,20 0 0,-20 0 16,-1 0-16,0-22 0,-21 22 0,1-21 15,-1 21-15,0-22 0,-21 1 16,0 0-16,0 21 0,0-1 0,0 1 16,0 0-16,0 42 15,0 0-15,0 1 16,0-1-16,0 21 0,0-21 0,0 22 16,0-22-16,0 21 0,0-21 15,0 0-15,0 1 0,0-1 0,0 0 16,0 0-16,0 0 15,0-42 17,21 0-32,-21 0 0,21-22 15,0 22-15,-21-21 0,22 21 16,-1-22-16,0 1 0,21 0 0,-21-1 16,1 1-16,20 0 0,0 21 15,-21-1-15,22 1 0,-1 21 0,0 0 16,1 21-16,-22-21 0,21 43 15,-21-22-15,1 21 0,-1 1 0,0-1 16,-21-21-16,0 21 0,0 1 0,0-22 16,0 21-16,0-21 0,0 1 15,0-1-15,0 0 0,0 0 0,-21 0 16,21 0-16,-21-21 16,42-21 15,0 0-31,21 0 0,-21 0 0,22 0 15,20-1-15</inkml:trace>
  <inkml:trace contextRef="#ctx0" brushRef="#br2" timeOffset="115091.71">17314 12827 0,'0'0'0,"0"21"16,-21 0-16,0 1 15,0 20-15,0-21 0,21 21 16,-22 1-16,1-1 0,21-21 16,-21 22-16,0-1 0,0-21 0,21 21 15,-21-20-15,21-1 0,-22 0 0,1 0 16,21 0-16,0 0 0,0 1 16,0-44 15,21 1-31,-21 0 15,22 0-15,-1 0 0,-21 0 16,21-22-16,0 22 0,0-21 0,0-1 16,1-20-16,-1 21 0,0-22 15,0 22-15,0-22 0,22 22 0,-22 0 16,21 20-16,-21 1 0,0 0 16,22 21-16,-22 0 0,0 0 0,0 21 15,0 22-15,1-22 0,-1 21 16,0 0-16,0 1 0,0-1 0,-21 0 15,0 22-15,21-43 0,-21 21 16,0 1-16,22-1 0,-22-21 0,0 0 16,0 1-16,0-1 0,0 0 0,0 0 15,0 0-15,0 0 16,-22-21 0,1 0-16,0 0 15,-21-21-15,21 0 16,-1 21-16,1-21 0,-21 0 0</inkml:trace>
  <inkml:trace contextRef="#ctx0" brushRef="#br2" timeOffset="115285.88">17124 13102 0,'0'0'0,"-21"0"0,42 0 47,0 0-47,21 0 0,-21 0 16,22 0-16,-1 0 0,0 0 15,22-21-15,-22 21 0,1 0 0,20 0 16,-21 0-16,1-21 0,-1 21 0,-21 0 16,22-21-16,-22 0 0,0 21 15,0-22-15,21 1 0,-20 0 0,-1 0 16</inkml:trace>
  <inkml:trace contextRef="#ctx0" brushRef="#br2" timeOffset="115524.66">18076 12764 0,'0'0'0,"0"21"31,0 0-31,0 0 0,-21 0 0,21 22 16,0-1-16,0 0 0,0-21 15,-21 22-15,21-1 0,0 0 0,-21 22 16,21-22-16,0-21 0,0 1 16,0-1-16,0 21 0,0-21 15,0 0-15,-21 1 16,42-22 15,-21-22-31,21 1 16,-21 0-16,21-21 0,-21 21 15,0-22-15</inkml:trace>
  <inkml:trace contextRef="#ctx0" brushRef="#br2" timeOffset="115755.9">18076 12996 0,'21'-42'0,"-21"21"0,-21 127 0,21-149 0,43-62 15,-43 83-15,21-20 0,0 21 0,-21 0 16,21 21-16,0-21 0,0-1 15,1 22-15,-1 0 0,0 0 0,0 0 16,0 0-16,0 22 0,-21-1 16,0 21-16,22-21 0,-22 43 15,0-22-15,0-21 0,-22 22 0,1-22 16,0 21-16,0-21 0,-21 0 16,20 1-16,1-1 0,0-21 0,-21 21 15,21 0-15,-1-21 16,44 0-1,20 0 1,-21-21-16,0 0 16,22 21-16</inkml:trace>
  <inkml:trace contextRef="#ctx0" brushRef="#br2" timeOffset="116011.16">19008 12806 0,'21'-21'0,"-42"42"0,42-63 15,-21 63 17,0 0-32,0 0 15,0 0-15,0 0 0,0 22 16,-21-1-16,21-21 0,-22 22 0,1-1 16,21-21-16,-21 21 0,21-20 15,0-1-15,0 0 0,-21 0 0,21 0 16,0 0-16,0 1 0,0-1 0,0 0 15</inkml:trace>
  <inkml:trace contextRef="#ctx0" brushRef="#br2" timeOffset="116287.17">18627 13335 0,'0'0'0,"-22"21"0,1 0 0,21 1 16,-21-1-16,21 0 0,0 0 16,21 0-16,0-21 15,1 0-15,-1 0 0,0 0 0,21 0 16,-21 0-16,22 0 0,-1 0 16,-21 0-16,22 0 0,-1-21 0,0 21 15,-21-21-15,22 0 0,-22 21 16,21-21-16,-21 21 0,1-22 15,-22 1-15,21 0 0,-21 0 16,0 0-16,0 0 0,0-1 16,0 1-16,0 0 0,0 0 15,-21 0-15,21 0 0,-22-1 0,1 1 16,0 0-16</inkml:trace>
  <inkml:trace contextRef="#ctx0" brushRef="#br2" timeOffset="116524.19">18754 12721 0,'0'0'0,"21"-21"32,0 0-32,21 21 0,-21 0 0,1 0 15,20-21-15,-21 21 0,21 0 16,-20 0-16,-1-21 0,21 21 0,-21 0 16,22 0-16,-22-22 0,0 22 15,0 0-15,0 0 0,0 0 0,1 0 16,-1 0-1,0 0 1,-21 22 0,0-1-1</inkml:trace>
  <inkml:trace contextRef="#ctx0" brushRef="#br2" timeOffset="116752.01">19875 13399 0,'0'21'0,"0"-42"78</inkml:trace>
  <inkml:trace contextRef="#ctx0" brushRef="#br0" timeOffset="121792.16">571 13885 0,'-21'0'16,"0"0"-16,21-21 15,-21 21 1,0-21 0,21 0-1,0 0 1,21 21-1,0 0-15,0 0 0,0-21 16,1 21-16,-1 0 0,21 0 16,-21 21-16,0-21 0,1 21 0,-22 0 15,0 0-15,0 22 0,0-22 16,0 0-16,-22 21 0,1-21 0,-21 22 16,0-22-16,-1 0 0,1 0 15,-22 22-15,43-22 0,-21-21 16,21 21-16,0-21 0,-1 0 0,1 21 15,42-42 17,1 21-32,-1-21 0,0 21 15,0 0-15,21-21 0,1-1 16,-22 22-16,21 0 16,22 0-16,-22 0 0,0 0 0,1 0 15,-1 0-15,0 22 0,1-22 16,-22 21-16,0 0 0,0 0 0,0 21 15,-21-20-15,0 20 0,0 0 16,-21-21-16,-21 22 0,0-1 16,-1 0-16,1-20 0,0 20 0,-1-21 15,-20 0-15,20 0 0,1-21 16,-21 0-16,20 0 0,1 0 0,0 0 16,-1-21-16,22 0 0,-21 0 15,-1 0-15,22 0 0,0-1 16,-21 1-16,42 0 0,-21 0 15,21 0-15,-22 0 0,22-1 16,22 22 0,-1 0-16,0 0 15,0 0-15,0 0 0,22-21 16,-22 21-16,21 0 0</inkml:trace>
  <inkml:trace contextRef="#ctx0" brushRef="#br0" timeOffset="122007.69">1312 14245 0,'0'0'0,"21"0"0,-21-21 0,0 0 16,0 0 0,0 0-16,0-1 62,22 22-46,-1 0-16</inkml:trace>
  <inkml:trace contextRef="#ctx0" brushRef="#br0" timeOffset="122748.18">2561 13758 0,'0'0'0,"0"-21"0,42-42 16,-42 20-16,0 22 16,0 0-16,0 0 0,0-21 15,0 20-15,0 1 0,0 0 16,-21 0-16,0 21 0,0 0 15,0 0-15,0 0 0,-1 0 16,1 0-16,-21 21 0,21 0 16,0 22-16,-1-1 0,-20 0 0,21 22 15,0-1-15,0 1 0,-1-1 16,1 22-16,0-22 0,0 1 0,0-1 16,21 1-16,0 21 0,0-22 15,0 1-15,0-22 0,21 21 16,0-20-16,0 20 0,22-42 0,-1 22 15,0-22-15,1 0 0,20 0 16,-21 0-16,22-21 0,-1 0 0,1 0 16,-1-21-16,-20 21 0,20-42 15,1 21-15,-22-22 0,0 1 0,22 0 16,-22-22-16,1 1 0,-1-1 16,0 1-16,-21-1 0,1 1 15,-22-22-15,0-63 0,0 63 16,-22 1-16,1-1 0,0 21 15,-21 1-15,-1-1 0,1 22 16,0 0-16,-1 21 0,1-1 0,-21 22 16,-1 0-16,22 0 0,-22 22 15,1-1-15,20 21 0,-20 22 0,21-1 16,20 1-16,-20 20 0,21-20 16,0 20-16,21-20 0,0-1 0,0 1 15,0-1-15,21-20 16,0 20-16,21-20 0,-20-1 0,20 0 15,0-21-15,22 1 0,-22-1 16,22-21-16,-22 0 0,21 0 0</inkml:trace>
  <inkml:trace contextRef="#ctx0" brushRef="#br0" timeOffset="123204.46">3895 13674 0,'0'0'0,"0"21"31,-22 0-31,1 21 0,21-20 16,-21 20-16,0 0 0,0 1 0,0-1 15,-1 0-15,1 22 0,-21 20 16,42-41-16,-21-1 0,0 0 16,-1 1-16,1-1 0,21 0 15,-21-20-15,21-1 0,-21 0 0,21 0 16,0-42-1,0 0-15,0 0 16,0-22-16,0 1 0,21 21 0,0-43 16,-21 22-16,21 0 0,1-22 15,20-63-15,-21 85 16,21-22-16,-20 22 0,-1 0 16,0-1-16,21 43 0,-21 0 0,1 0 15,-1 0-15,0 43 0,-21-22 16,21 21-16,0 0 0,-21 1 0,0 20 15,0-20-15,0-1 0,0 0 16,0 22-16,0-22 0,0 0 0,0-20 16,0 20-16,0-21 0,0 21 15,0-20-15,0-1 0,0 0 16,-21-42 15,0 0-31,0-1 0,0 1 16</inkml:trace>
  <inkml:trace contextRef="#ctx0" brushRef="#br0" timeOffset="123730.2">3556 14266 0,'21'0'32,"0"0"-32,0 0 0,1 0 0,20 0 15,0-21-15,1 0 0,-1 21 16,0-21-16,1 0 0,-1 21 15,0-21-15,22-1 0,-22 1 16,0 21-16,1-21 0,41 0 16,-62 21-16,-1 0 0,0 0 0,0 0 15,-21 21-15,0 0 16,0 0-16,0 1 0,0-1 16,0 0-16,0 0 0,0 0 15,-21 22-15,21-22 0,0 0 0,0 0 16,0 0-16,0 0 15,21-21 17,0 0-32,0 0 0,1-21 0,-1 0 15,0 0-15,0 0 0,0 0 16,22-1-16,-22 1 0,0 0 16,0-21-16,0 21 0,-21-1 0,21 1 15,1 0-15,-22 42 31,0 0-31,-22 1 16,22-1-16,-21 0 0,21 0 0,0 0 16,0 0-16,0 1 0,0-1 15,0 0-15,0 0 0,0 0 0,0 0 16,0 1-16,0-1 0,0 0 0,21-21 16,1 21-16,-1-21 15,0 0-15,0 0 0,0 0 16,0-21-16,22 0 0,-22 0 15,0-1-15,21 1 0</inkml:trace>
  <inkml:trace contextRef="#ctx0" brushRef="#br0" timeOffset="123986.33">5101 13843 0,'0'-42'0,"0"84"0,0-105 0,0 20 16,0 22-16,0 0 0,0 42 31,-21 0-31,21 22 0,-21-22 0,21 21 15,-21 0-15,21 1 0,0-1 16,0 0-16,-22 1 0,22-1 16,-21 0-16,21-20 0,0 20 0,0 0 15,0-21-15,0 22 0,0-22 16,0 0-16,0 0 0,0 0 0,21-21 16,1-21-1,20 21-15,-21-21 16,0-21-16,0 21 0,1-22 0,20 1 15,-21 0-15,0-1 0</inkml:trace>
  <inkml:trace contextRef="#ctx0" brushRef="#br0" timeOffset="124385.67">5376 13801 0,'0'-43'15,"-63"255"-15,126-445 0,-63 297 0,0-170 0,0 127 32,0 0-32,0 22 0,0-1 15,0-21-15,0 21 0,0 1 0,-21-1 16,21 0-16,0 1 15,0-1-15,0 0 0,0-20 0,0 20 0,-21-21 16,21 21-16,0-20 0,0-1 16,0 0-16,0 0 0,-21 0 0,21-42 47,0 0-47,0 0 0,0 0 0,0-1 15,0 1-15,21-21 0,0 0 16,0 20-16,0-20 0,1 0 15,20 21-15,-21-1 0,0 1 16,22 0-16,-22 0 0,21 21 0,-21 0 16,22 0-16,-22 21 0,0 0 0,0 0 15,0 1-15,-21-1 16,0 21-16,0-21 0,0 43 0,0-43 16,0 0-16,0 0 0,0 0 15,0 22-15,-21-22 0,0 0 16,0 0-16,0-21 15,-1 0-15,1 0 16,0 0-16,0-21 0,0 0 16,0 0-16,-1 0 0</inkml:trace>
  <inkml:trace contextRef="#ctx0" brushRef="#br0" timeOffset="124560.92">5059 13970 0,'0'0'16,"0"-21"-1,21 21 1,0 0-16,0 0 0,0 0 0,1 0 16,-1 0-16,21-21 0,-21 21 0,22-21 15,-22 21-15,21-22 0,0 22 16,1 0-16,-1-21 0,-21 21 16,22-21-16,-1 21 0,-21 0 0</inkml:trace>
  <inkml:trace contextRef="#ctx0" brushRef="#br0" timeOffset="125232.16">7578 14034 0,'0'-22'15,"0"1"-15,0 0 16,0 0-16,0 0 0,0-22 15,0 22-15,0-21 0,0 21 0,0-22 16,0 22-16,21-21 0,-21 21 16,0 0-16,0-1 0,21 22 15,-21 22 1,0 20-16,0-21 0,0 21 16,0 1-16,0-1 0,0 0 15,0 1-15,0-1 0,0 0 0,0 1 16,-21-1-16,21 0 0,0-20 15,0 20-15,0-21 0,0 0 0,0 0 16,0 1-16,0-1 0,0 0 16,0 0-16,-21-21 15,-1 0-15,1 0 16,0 0 0,-21 0-16,21 0 0,-1 0 0,-20 0 15,21 0-15,0 0 0,-22-21 16,22 21-16,0 0 0,0 0 0,0 0 15,42 0 17,0 0-32,21 0 15,-20 0-15,20 0 0,0-21 16,1 21-16,-1 0 0,0 0 0,1-21 16,-1 21-16,0 0 0,1 0 15,-1-22-15,0 22 0,1-21 16,-22 21-16,21 0 0,-21-21 0,0 21 15,1-21-15,-1 0 0</inkml:trace>
  <inkml:trace contextRef="#ctx0" brushRef="#br0" timeOffset="125535.18">8318 14034 0,'0'21'16,"0"0"-1,22-21 17,-1 0-32,0 0 15,-21-21 1,21 21-16,-21-21 0,0-1 16,0 1-16,-21 21 31,0 0-31,21 21 15,-21-21-15,21 22 0,0-1 16,-22-21-16,22 21 0,0 0 16,22-21-1,-1 0-15,21 0 16</inkml:trace>
  <inkml:trace contextRef="#ctx0" brushRef="#br0" timeOffset="125988.12">9398 13758 0,'0'0'0,"0"-21"0,0 0 15,0 0-15,0 0 0,-21 21 0,21-21 16,-21-1-16,-1 22 16,1 0-16,0 0 0,0 22 0,0-1 15,0 21-15,-1-21 0,-20 22 16,21-1-16,0 0 0,-22 1 15,22-1-15,0 0 0,0 22 0,0-22 16,0 0-16,21 1 0,0-1 16,0 0-16,0 1 0,21-22 0,0 21 15,0-21-15,21 1 0,1-1 16,-1 0-16,0 0 0,1-21 0,-1 0 16,0 0-16,1 0 0,-1 0 0,-21-21 15,22 0-15,-1 0 0,0-22 16,-21 1-16,22 21 0,-22-22 0,21 1 15,-21-21-15,1 20 16,-1-20-16,-21-1 0,0 1 0,0-1 16,0 1-16,0-1 0,0 1 15,-21 20-15,-1 1 0,1 21 0,-21 0 16,21 0-16,-22 21 0,1 0 0,0 0 16,-1 0-16,1 21 0,21 0 15,-21 0-15,-1 21 0,1 1 0,0-1 16,-1 0-16,1 1 0,0-1 15,-22 0-15,1 22 0,-1-22 0,1 22 16</inkml:trace>
  <inkml:trace contextRef="#ctx0" brushRef="#br0" timeOffset="127056.61">698 16256 0,'0'0'16,"0"-21"-16,0 0 0,0 0 0,-21-1 16,21 1-16,0 42 15,0 1-15,0-1 16,0 21-16,0 0 0,0 1 16,-21-1-16,0 0 0,0 1 0,0-1 15,-1 22-15,-20-22 16,21 0-16,-21 1 0,20-22 0,1 0 15,0 0-15,0 0 0,21-42 32,21 21-32,0-21 15,22 0-15,-22 21 0,21-21 16,0-1-16,1 22 0,-1 0 16,-21-21-16,22 21 0,-1-21 0,0 21 15,1 0-15,-1-21 0,-21 0 16,21 21-16,-20-21 0,-1 21 15,0-22-15,0 1 0,0 0 16,-21 0-16,0 0 16,0 0-16,0-1 0,0 1 15,-21 21 1,0 21-16,21 1 0,0-1 16,-21 21-16,21-21 0,-21 43 15,21-22-15,0 0 0,0 22 0,0-22 16,0 22-16,0-22 0,0 0 15,0 1-15,0-1 0,0 0 0,0-20 16,0-1-16,0 0 16,0 0-16,0-42 31,21-21-15,0 20-16,0-20 0</inkml:trace>
  <inkml:trace contextRef="#ctx0" brushRef="#br0" timeOffset="127231.19">1312 16701 0,'0'0'0,"0"-22"31,21 22-31,1 0 16,-22-21-16,21 21 15,0 0 1,0-21-16,0 21 0,0 0 15,22-21-15,-22 0 0</inkml:trace>
  <inkml:trace contextRef="#ctx0" brushRef="#br0" timeOffset="127783.73">2963 15960 0,'0'0'0,"-21"-43"0,0 22 0,0 0 0,0 0 15,-22 21-15,22 0 0,-21 0 16,-1 0-16,1 0 0,0 42 0,-1-21 16,1 43-16,0-22 0,-1 22 15,1-1-15,0 22 0,21-22 16,-1 1-16,1 21 0,0-22 0,21 1 15,0 20-15,0-20 0,0-1 16,0 1-16,21-1 0,0-20 0,1 20 16,20-21-16,0 1 0,22-22 15,-22 21-15,22-21 0,-1 1 16,1-1-16,-1-21 0,-21 0 0,22 0 16,-1 0-16,-20 0 15,-1 0-15,22-21 0,-22-22 0,0 22 16,1-21-16,-22-1 0,21-20 15,-21-1-15,0 1 0,-21-1 0,0-20 16,0 20-16,0-20 0,-21-1 16,0 0-16,0 22 0,-21-22 0,20 0 15,-20 22-15,21-1 0,-21 1 16,20 42-16,1-22 0,-21 22 0,21 21 16,-22 0-16,22 43 0,-21-22 15,21 21-15,-22 0 0,22 22 16,-21-22-16,21 22 0,0-1 15,21-20-15,0-1 0,0 21 16,0 22-16,0-64 0,21 22 16,21-1-16,0-21 0,1 0 15,-1-21-15,0 0 0,22 0 0,-1 0 16</inkml:trace>
  <inkml:trace contextRef="#ctx0" brushRef="#br0" timeOffset="128211.87">3852 16256 0,'0'0'0,"0"21"16,-21 0-16,21 1 15,-21 20-15,0 0 0,21 1 16,-21-1-16,-1 0 0,22 1 0,-21-1 16,0 21-16,0-20 0,0-1 15,0 0-15,-1 1 0,1-22 0,21 21 16,-21-21-16,21 1 0,-21-22 15,42-22 1,0-20 0,0 21-16,1-21 0,-1-1 0,21-20 15,-21 20-15,0-20 0,1-1 16,20 22-16,-21-21 0,0-1 16,0 1-16,-21 20 0,22 1 15,-1 21-15,-21 0 0,21 21 0,-21 21 16,21 0-1,-21 21-15,21 1 0,-21-1 0,0 0 16,0 22-16,0-22 0,0 0 16,0 1-16,0 20 0,0-20 0,0-1 15,0 0-15,0 1 0,0-22 16,0 21-16,0-21 0,0 0 0,0 1 16,0-1-16,-21-21 15</inkml:trace>
  <inkml:trace contextRef="#ctx0" brushRef="#br0" timeOffset="128736.31">3746 16743 0,'43'0'32,"-22"0"-32,0 0 0,0 0 15,22 0-15,-22 0 0,21-21 0,-21 21 16,22-21-16,-22-1 0,21 1 15,-21 21-15,22-21 0,-1 0 16,-21 0-16,21 0 0,-20-1 16,20 1-16,-21 0 0,0 21 0,-21-21 15,0 42 1,0 0 0,0 0-16,0 1 15,0-1-15,0 21 0,0-21 0,0 0 16,0 1-16,0-1 0,0 21 15,0-21-15,0 0 0,0 1 16,21-22-16,1 0 16,-1 0-16,0 0 0,0 0 0,0 0 15,0-22-15,1 22 16,-1-21-16,0 0 0,0 0 0,0-21 0,0 20 16,1 1-16,-22-21 15,0 21-15,0-22 0,0 22 0,0 0 16,0 42-1,0 0 1,0 1-16,-22-1 0,1 0 16,21 21-16,-21-21 0,21 1 0,0 20 15,0-21-15,0 0 0,0 0 16,0 1-16,0-1 0,21 0 16,0-21-16,1 0 0,20 0 15,-21 0 1,21 0-16,-20-21 0,-1 0 15,0-1-15,21 1 0,-21-21 0,1 21 16</inkml:trace>
  <inkml:trace contextRef="#ctx0" brushRef="#br0" timeOffset="128964.2">5059 16383 0,'0'-63'0,"0"20"0,-21 297 0,42-402 16,0-21-16,-21 126 0,0 1 16,0 0-16,0 21 0,0-1 0,0 44 15,0-1-15,0 21 16,0-21-16,0 22 0,0-1 15,0 21-15,0-20 0,0-1 0,0 0 16,0 1-16,0-1 0,0-21 16,0 22-16,0-1 0,0-21 15,0 0-15,21 22 0,0-1 16,0-21-16,1-21 16,-1 0-16,42-21 15,-42 21-15,1-42 0,20 20 16,-21 1-16,0-21 0</inkml:trace>
  <inkml:trace contextRef="#ctx0" brushRef="#br0" timeOffset="129344.2">5419 16320 0,'0'-43'16,"0"1"-16,0 254 0,0-339 0,0 21 0,0 85 0,0 63 31,0-21-31,0 21 0,0-20 16,0 20-16,0 0 0,0 1 15,0-1-15,0 0 0,0-21 0,0 22 16,0-22-16,0 21 0,0-21 15,0 1-15,0-1 0,0 0 0,0 0 16,0 0-16,-22-21 16,1 0-1,21-21-15,0 0 0,0 0 16,0 0-16,0-22 0,0 22 16,0 0-16,21-21 0,1-1 15,20 22-15,-21-21 0,21 21 0,-20-1 16,20 1-16,0 21 0,1 0 15,-22 0-15,21 0 0,-21 21 0,22 1 16,-22 20-16,0-21 0,0 21 0,0 1 16,0-22-16,-21 21 0,0 1 15,0-1-15,0-21 0,0 0 0,0 22 16,0-22-16,-21-21 0,21 21 16,-21-21-16,0 21 0,0-21 15,-22-21-15,22 0 16,0 21-16,0-21 0,-21-22 0</inkml:trace>
  <inkml:trace contextRef="#ctx0" brushRef="#br0" timeOffset="129505.14">4889 16383 0,'0'0'0,"-42"0"0,0 0 0,21 0 0,-1 0 16,22-21-16,-21 21 0,42 0 15,1 0 1,-1-21-16,21 21 0,0 0 0,1-21 15,20 21-15,1-22 0,-1 1 16,1 0-16,-1 21 0,1-21 16,20 0-16</inkml:trace>
  <inkml:trace contextRef="#ctx0" brushRef="#br0" timeOffset="130093.08">7112 16447 0,'0'0'0,"-21"-22"0,0 1 15,21-21-15,0 21 0,0-22 16,0 22-16,0-21 0,0 21 0,0-22 16,21 22-16,0 0 0,0 21 15,0 0-15,0 0 0,22 0 0,-22 21 16,0 0-16,0 22 0,22-1 16,-22 0-16,-21 1 0,0-1 15,0 22-15,0-22 0,0 0 0,0 1 16,-21 20-16,-1-21 0,-20 1 0,0 20 15,-1-20-15,1-1 0,0-21 16,-1 21-16,-20-20 0,21-1 16,-1-21-16,22 0 0,-21 0 15,-1 0-15,22 0 0,0-21 0,0-1 16,0 1-16,21-21 0,0 0 16,0 20-16,0-20 0,21 0 0,0-1 15,0 22-15,22 0 0,-22 0 16,21 0-16,-21 21 0,22 0 0,-1 0 15,-21 0-15,21 0 0,-20 21 16,-1-21-16,21 21 0,-21 21 0,0-20 16,1-1-16,-22 21 0,21-21 15,0 43-15,-21-43 0,21 21 16,0-21-16,0 1 0,-21-1 16,22 0-16,-1-21 0,0 0 15,0 0-15,21 0 0,-20 0 16,20 0-16,-21-21 0</inkml:trace>
  <inkml:trace contextRef="#ctx0" brushRef="#br0" timeOffset="130381.15">7959 16595 0,'-22'21'16,"1"0"-1,0 0 1,21 0-16,0 1 0,21-22 31,0 0-31,1 0 16,-1-22-16,-21 1 15,21 0-15,-21 0 0,0 0 16,0 0-16,0-1 16,-21 22-16,0 0 15,-1 0-15,22 22 16,-21-22-16,21 21 0,0 0 0,0 0 15,21-21 1,1 0-16,-1 0 0,0 0 16,21 0-16</inkml:trace>
  <inkml:trace contextRef="#ctx0" brushRef="#br0" timeOffset="130783.8">9102 16235 0,'0'0'0,"0"-21"16,-22 21-16,1 0 16,0 0-16,-21 0 0,21 21 15,-22 0-15,22 0 0,-21 0 0,21 22 16,-22-22-16,1 0 0,21 21 16,0 1-16,-22 20 0,22-20 15,21-1-15,-21 0 0,21 1 16,0-1-16,21 43 0,0-64 15,22 21-15,-22-21 0,21 0 16,0 1-16,1-22 0,20 0 16,-20 0-16,20 0 0,1 0 0,-22-22 15,21 22-15,-20-42 0,-1 21 16,-21-21-16,22-1 0,-22 1 0,0 0 16,0-1-16,0 1 0,-21-22 0,0 22 15,0-21-15,0 20 0,0 1 16,-21 0-16,0-1 0,0 1 15,0 21-15,-1 0 0,1 21 0,0 0 16,0 0-16,-21 0 0,20 0 16,-20 21-16,21-21 0,-21 21 0,-22 0 15,22-21-15,-1 0 0,-20 21 16</inkml:trace>
  <inkml:trace contextRef="#ctx0" brushRef="#br2" timeOffset="137616.6">10985 14182 0,'0'0'0,"-42"0"0,21 0 0,0 0 16,0 0-16,-1-21 0,1 21 15,0 0-15,42 0 32,22 21-32,-1 0 0,0-21 15,22 21-15,-1-21 0,1 0 16,20 21-16,-20-21 0,-1 0 16,1 0-16,84 0 0,-84 0 15,20 0-15,-20 0 0,-1 0 16,1 0-16,-1 0 0,-20 0 0,-1 0 15,0 0-15,1-21 0,-22 21 16,-21-21-16,0 0 0,-21 21 16,-1 0-16,-20-21 15,0 21-15,-1 0 0,1-22 0,-21 1 16,20 21-16,1 0 0,-22 0 0,22-21 16,21 21-16,-21 0 0,20 0 15,1 0-15,42 0 16,1 0-1,20 0-15,0 0 0,1 0 0,-1 0 16,0 0-16,1 0 0,-1 0 0,0 21 16,1-21-16,-22 21 0,0 1 15,0-22-15,-21 21 0,0 0 0,0 21 16,-21-21-16,-21 22 16,20-22-16,-20 21 0,0 1 0,-22-22 15,22 21-15,0-21 0,-1 22 0,1-22 16,0 0-16,20 0 0,1 0 15</inkml:trace>
  <inkml:trace contextRef="#ctx0" brushRef="#br2" timeOffset="137999.6">13314 13928 0,'0'0'0,"-21"0"0,-1-43 31,1 43-31,0 22 16,21-1-16,-21 0 0,21 21 16,0-21-16,-21 22 15,0-1-15,21 0 0,-22 22 0,1-22 16,0 1-16,21 20 0,-21-21 0,0 1 16,21 20-16,0-20 0,0-22 15,-21 21-15,21-21 0,0 0 0,0 22 16,21-43-1,0 0-15,0 0 16,-21-21-16,0-1 0,21 1 0</inkml:trace>
  <inkml:trace contextRef="#ctx0" brushRef="#br2" timeOffset="139017.6">12827 14351 0,'0'0'0,"-21"0"0,-22 0 0,22 0 16,42 0 15,1 0-31,20-21 0,0 21 16,1-21-16,20 21 0,1-21 0,-1 21 15,1-22-15,-1 1 0,1 21 0,-1-21 16,-21 21-16,22-21 0,-22 21 16,1 0-16,-1 0 0,-21 0 15,0 0-15,-21 21 16,0 0-16,0 22 15,0-22-15,0 21 0,-21-21 0,0 22 16,21-22-16,-21 21 0,21 0 16,-21-20-16,21-1 0,0 21 0,0-21 15,0 0-15,0 1 16,0-1-16,21-21 16,0 0-16,0 0 0,0 0 15,22-21-15,-22-1 0,0 1 0,21-21 16,-21 21-16,1-22 0,20 22 15,-21-21-15,21 0 0,-20-1 0,-1 22 16,0-21-16,21-1 16,-21 22-16,-21 42 31,-21 1-31,0-1 0,0 0 0,21 0 16,0 0-16,-21 22 0,21-22 15,-21 21-15,21-21 0,0 22 0,0-22 16,0 0-16,0 0 0,0 0 15,0 0-15,21 1 0,0-22 0,0 21 16,0-21-16,0 0 0,1 0 0,20 0 16,-21 0-16,21 0 0,-20-21 15,20-1-15,-21 1 0,0 0 0,0 0 16,1-21-16,-1 20 16,-21-20-16,21 0 0,-21 21 0,0-22 15,0 1-15,0 21 0,-21 0 0,0-1 16,-22 1-16,22 21 15,0 0-15,0 0 0,21 21 16,0 1 0,21-22-16,21 0 15,-21 0-15,22 0 0,-22 0 16,21 0-16,1 0 0,-1-22 0,0 22 16,1-21-16,-22 21 0,21-21 15,0 0-15,1 21 0,-22-21 0,0 21 16,0 0-16,0-21 0,1 21 15,-22 21 1,0 0-16,0 0 16,-22 0-16,1 22 0,0-22 0,21 21 15,-21-21-15,0 22 0,0-22 16,21 21-16,0 0 0,0-20 0,0-1 16,0 21-16,0-21 0,0 0 15,0 1-15,21-1 0,0-21 16,0 21-16,0-21 0,0 0 0,1 0 15,20 0-15,-21 0 0,21-21 16,1 0-16,-22-1 0,21 1 0,1 0 16,-22-21-16,21 21 0,-21-22 15,0 1-15,-21-22 0,0 22 0,0 0 16,0-1-16,0 1 0,-21 0 0,-21 21 16,21-1-16,0 1 0,-22 21 15,22 0-15,-21 0 0,-1 0 0,22 0 16,-21 21-16,0-21 0,20 22 15,-20-1-15,21-21 0,0 21 0,21 21 16,0-21-16,0 1 16,21-22-1</inkml:trace>
  <inkml:trace contextRef="#ctx0" brushRef="#br2" timeOffset="140620.35">16954 14012 0,'0'0'0,"-21"-21"0,21 0 16,-42-21 15,42 63-31,0 0 16,0 0-16,-21 22 0,21-1 0,-21 0 16,21 1-16,-22 20 0,1 1 15,0-22-15,0 21 0,0 1 0,0-22 16,-22 22-16,-20 20 0,42-41 15,-22-22-15,22 21 16,-21-21-16,21 1 0,-1-1 0,1-21 16,0 0-16,0 0 0,0 0 15,0 0-15,21-21 0,-22 21 0,22-43 16,-21 22-16,21 0 0,0-21 0,0-1 16,0 1-16,0-22 0,0 22 15,0-21-15,0 20 0,0 1 0,0 0 16,0 20-16,21 1 0,1 0 15,-1 21-15,0 0 16,0 21-16,-21 0 0,21 22 16,0-1-16,-21-21 0,22 22 0,-1-1 15,-21 0-15,21 1 0,0-1 0,0-21 16,0 21-16,22-20 16,-22-1-16,21 0 0,1 0 0,-22 0 15,21-21-15,0 0 0,1 0 0,20 0 16,-20 0-16,-1 0 0,21 0 15,1-21-15,-22 0 0,22 0 0,-22-22 16,22 22-16,-22 0 0,-21-21 16,21-1-16,-20 22 0,-1-21 15,-21 0-15,0 20 0,0-41 16,0 42-16,0 0 0,-21 21 0,-1 0 16,1 0-16,0 0 0,0 0 15,-21 0-15,20 21 0,1 0 16,0 21-16,0-21 0,0 22 0,21-22 15,0 21-15,0 1 0,0-22 16,0 21-16,0-21 0,0 0 0,0 22 16,0-22-16,21 0 0,0-21 0,0 21 15,0-21-15,22 0 0,-22 0 16,21 0-16,1 0 0,-1 0 0,0 0 16,1-21-16,-1 0 0,-21 0 15,21 0-15,1-22 0,-22 22 0,21-21 16,-21-1-16,1 22 0,-1-21 15,0 21-15,-21 0 0,0-1 0,21 1 16,-21 42 0,0 1-1,0-1-15,0 0 0,0 21 0,0-21 16,0 1-16,0-1 0,0 0 16,-21 0-16,21 0 0,0 0 0,0 1 15,0-1-15,0 0 16,21-21-16,0 0 15,0 0-15,1 0 0,-1 0 0,21-21 16,-21 0-16,22-1 0,-22 1 16,21 0-16,-21-21 0,22 21 15,-22-22-15,21 22 0,-21-21 0,22 21 16,-22-1-16,0 1 0,0 0 0,0 0 16,-21 42-1,0 0 1,-21 0-16,0 1 0,21-1 15,0 21-15,-21-21 0,21 0 16,-21 1-16,21 20 0,0-21 0,0 0 16,0 0-16,0 1 0,0-1 15,21 0-15,0-21 0,0 21 0,0 0 16,0-21-16,22 0 0,20 0 16,-20 0-16,-1 0 15,0 0-15,1-21 0,-1 0 0,0 21 16,1-21-16,-1-22 0,-21 22 0,21 0 15,-20-21-15,-1-1 0,0 1 16,-21 21-16,0-21 0,0-1 0,0 22 16,0 0-16,0 0 0,-21 21 15,0 0-15,-1 21 16,1 0-16,0 0 0,0 22 16,0-22-16,21 21 0,-21-21 0,-1 22 15,22-22-15,0 21 0,0-21 0,0 0 16,0 1-16,0-1 0,22 0 15,-1 0-15,0-21 0,0 21 16,0-21-16,0 0 16,22 0-16,-22 0 0,21-21 0,-21 21 15,1-21-15,20 0 0,-21-22 0,21 22 16,-20-21-16,20 0 0,-21-1 16,0-20-16,22 20 0,-22-20 0,0 21 15,21-22-15,-21 1 0,1 20 16,-22-20-16,0 20 0,0 1 0,0 0 15,-22 63 1,1 0-16,0 0 0,-21 22 16,21-1-16,-1 0 0,-20 1 15,21 20-15,0 1 0,0-22 16,21 21-16,0-20 0,0 20 0,0-20 16,0-1-16,0 0 0,0-21 0,0 22 15,21-22-15,0 0 0,0 0 16,0-21-16,43 0 0,-22 0 15,0 0-15,-20 0 0,41 0 16,-21-21-16,1-21 0</inkml:trace>
  <inkml:trace contextRef="#ctx0" brushRef="#br2" timeOffset="142343.84">21145 14499 0,'0'0'15,"0"21"-15,0 1 0,22-22 16,-1 0-16,0 0 0,0 0 16,0 0-16,0 0 0,1-22 15,-1 1-15,0 0 0,0-21 0,0 21 16,0-22-16,1 22 0,-22-21 16,0-1-16,0 1 0,0 0 0,0-1 15,-22 1-15,1 21 0,0 0 0,0 0 16,-21-1-16,20 22 0,-20 0 15,0 0-15,21 22 0,-22-1 0,1 0 16,0 0-16,20 21 0,-62 43 16,41-21-16,22-22 0,0 0 15,0 64-15,21-64 16,0-20-16,0 20 0,0-21 16,21 21-16,0-20 0,0-1 0,1-21 15,20 21-15,-21-21 0,21 0 16,1 0-16,-1 0 0,-21-21 0,22 0 15,-1-1-15,0 1 0,-21 0 16,22-21-16,-22-1 0,0 1 16,21 0-16,-20-22 0,-1 22 0,0 0 0,-21-1 15,21 22-15,-21 0 0,21 0 16,-21 0-16,0 42 16,0 0-16,0 0 15,0 21-15,0-20 0,0 20 16,0-21-16,0 21 0,0 1 0,0-22 15,0 0-15,0 21 0,0-20 16,0-1-16,0 0 0,0 0 0,21-21 16,1 21-16,-1-21 0,0 0 15,21 0-15,-21 0 0,22 0 0,-22 0 16,21-21-16,-21 0 0,22 0 16,-22 0-16,21-1 0,-21-20 15,1 0-15,-1-1 0,0 22 0,0-21 16,-21 0-16,42-22 0,-42 22 15,0 21-15,0-1 0,22 1 16,-22 42 15,0 1-31,0-1 0,0 21 0,-22-21 16,22 22-16,0-1 0,0 0 16,0-21-16,0 22 0,0-1 0,0-21 15,0 0-15,0 22 0,0-22 16,22 0-16,-1-21 0,0 0 15,0 0-15,21 0 0,-20 0 16,-1 0-16,0 0 0,21-21 0,-21 0 16,1 0-16,-1-1 0,0-20 15,0 21-15,0-21 0,0-1 16,1 1-16,-1 0 0,0-1 0,-21 1 16,0 21-16,0-22 0,0 22 15,21 21-15,-21-21 0,0 42 16,0 0-1,0 1-15,-21-1 0,21 0 0,0 0 16,-21 21-16,0 22 0,21-43 16,0 21-16,0-20 0,0 20 15,0-21-15,0 0 0,21 0 16,0 1-16,0-22 0,0 21 0,0-21 16,22 0-16,-1 0 0,0 0 0,1 0 15,-1 0-15,0-21 0,1-1 16,-1 1-16,-21 0 0,22-21 15,-22-1-15,21 1 0,-21 0 0,0-1 16,1-20-16,-1 21 0,0-22 16,0 1-16,-21 20 0,21-20 0,-21 20 15,0 1-15,0 21 0,0 0 16,0 42-16,0 0 16,0 0-16,-21 0 0,0 22 15,0-1-15,21 0 0,-21 1 0,-1-1 16,1 0-16,0 22 0,0-22 15,21 1-15,0-1 0,0 0 16,0 1-16,0-22 0,0 21 0,21-21 16,0 0-16,0 1 0,22-22 15,-22 21-15,0-21 0,21 0 0,-20 0 16,20 0-16,-21-21 0,21 21 16,-20-22-16,-1 1 0,21-21 0,-21 0 15,0-1-15,22 1 0,-22 0 0,0-1 16,0-20-16,22-1 0,-22 22 15,0-22-15,0 1 0,-21-1 0,21 22 16,-21 0-16,21 21 0,-21-1 16,-21 44-1,0 20-15,0 0 0,0 1 16,0-1-16,-1 0 0,1 22 16,0-22-16,0 0 0,21 1 0,0 20 15,-21-20-15,21-1 0,0-21 16,0 21-16,-21 1 0,21-22 15,0 0-15,0 0 0,0-42 47,0 0-47,0 0 0,0-22 0,0 22 16,21-21-16,0 21 0,0-22 0,21 1 16,-20 21-16,62-43 15,-63 43-15,22 0 0,-1 0 16,-21 21-16,22 0 0,-22 0 15,-21 21-15,0 0 0,0 0 0,0 1 16,0 20-16,0-21 0,0 21 0,0 1 16,-21-22-16,21 21 0,-22-21 15,22 22-15,0-22 0,0 0 0,0 0 16,0 0-16,0 1 16,22-22-1,-1 0-15,-21-22 16,0 1-16,0 0 0,0 0 0</inkml:trace>
  <inkml:trace contextRef="#ctx0" brushRef="#br2" timeOffset="142540.85">23050 14139 0,'0'0'0,"-42"0"0,0 0 0,-1 0 15,22 0-15,0 0 0,21 22 16,21-22-1,0 0-15,22 0 0,-22 0 16,21 21-16,1-21 0,-1 0 0,0 0 16,22 0-16,-1 0 0,1 0 0,-1 0 15,1-21-15,20-1 16,-20 22-16,21 0 0</inkml:trace>
  <inkml:trace contextRef="#ctx0" brushRef="#br2" timeOffset="142899.84">24193 14055 0,'0'21'16,"0"0"-16,-21 0 16,21 0-16,-21 1 0,0-1 15,0 21-15,0-21 0,-1 22 0,1-1 16,0-21-16,21 21 0,0-20 16,0 20-16,0-21 0,0 0 15,0 0-15,0 1 0,0-1 0,21-21 16,0 0-16,1 0 0,20 0 0,-21 0 15,21 0-15,1 0 0,-22 0 16,21-21-16,-21-1 0,1-20 0,20 21 16,-21-21-16,0-1 0,-21 22 15,0-21-15,0-1 0,0 1 0,0 0 16,0 21-16,0-1 0,0 1 16,-21 0-16,0 21 0,0 0 0,0 0 15,-22 0-15,22 21 0,-21-21 16,-1 21-16,22 1 0,0 20 0,-21-21 15,21 0-15,21 0 0,0 1 16,0-1-16,0 0 0,0 0 16,0 0-16,21 0 0,0-21 0,21 0 15,-21 0-15,1 0 0</inkml:trace>
  <inkml:trace contextRef="#ctx0" brushRef="#br2" timeOffset="143274.82">24511 14309 0,'0'0'16,"0"-21"-16,0-1 0,0 1 0,0 0 15,0 0-15,0 0 0,0 0 16,0-1-16,0 1 16,21 0-16,0 21 0,0-21 15,22 21-15,-22 0 0,21 0 16,-21 0-16,22 0 0,-1 0 0,-21 0 16,0 21-16,22 0 0,-22 0 15,-21 1-15,0-1 0,0 21 16,0 0-16,0 1 0,0-22 0,0 21 15,0 1-15,-21-22 0,21 21 16,0-21-16,-21 0 0,21 1 16,-22-22-16,22-22 31,0 1-31,0 0 0,0 0 0,0 0 16,0 0-16,22-22 15,-1 22-15,21-21 0,-21 21 0,22-1 0,-1-20 16,0 21-16,1 0 15,-1 0-15,0-1 0,1 1 0,-1 21 16,0 0-16,-21-21 0,22 21 0,-22 0 16,21 0-16,1 0 0,-22 0 15,21 0-15</inkml:trace>
  <inkml:trace contextRef="#ctx0" brushRef="#br2" timeOffset="143452.06">25633 14118 0,'-21'85'16,"42"-170"-1,-42 191-15,-22-64 0,43-20 0,-21 20 16,21-21-16,-21 0 0,0 0 15,21 1-15,0 20 16,0-21-16,0 0 0,0 0 16,21-21-1,-21-21 1,21 0 0,-21 0-16,0 0 0,21-22 0,-21 22 15,0-21-15,0 0 0</inkml:trace>
  <inkml:trace contextRef="#ctx0" brushRef="#br2" timeOffset="143580.37">25612 13949 0,'0'0'0,"0"-21"0,0 0 16,0 42 15,0 0-31,0 0 16,42-21-16,-21 21 0,21-21 15,1 0-15,-1 21 0,0-21 0,1 22 16</inkml:trace>
  <inkml:trace contextRef="#ctx0" brushRef="#br2" timeOffset="144031.6">26141 14203 0,'0'0'0,"21"0"32,0 0-17,0 0-15,0 0 16,1 0-16,-1 0 0,0 0 0,-21 21 15,0 0-15,0 0 16,0 22-16,0-22 0,-21 0 0,0 0 16,-1 0-16,1 1 0,-21 20 15,0-21-15,-1 0 0,1 0 0,0-21 16,-1 22-16,22-1 0,-21 0 16,21-21-16,21 21 0,0 0 15,0 0-15,21 1 0,0-22 16,0 21-16,0 0 0,22-21 15,-22 21-15,21 0 0,0 0 0,-20 1 16,20-1-16,-21 0 0,0 21 16,0-21-16,1 1 0,-22-1 15,0 0-15,0 0 0,0 0 0,-22 0 16,1 1-16,-21-1 0,0 0 16,-1 0-16,-20 0 0,-1-21 0,1 21 15,-1 1-15,-20-1 0,20-21 16,1 21-16,-1-21 0,1 0 0,20 21 15,-20-21-15,20 0 0,1 0 0,0 0 16,-1 0-16,1 0 0,0 0 16,21 0-16,-1 0 0,22-21 0,0-21 15,43 20-15,-1-20 16</inkml:trace>
  <inkml:trace contextRef="#ctx0" brushRef="#br2" timeOffset="144571.82">26606 14415 0,'0'0'0,"22"0"15,-1-22-15,0 1 0,0 21 16,-21-21-16,21 0 0,0 0 15,1 0-15,-1-1 0,0 1 0,-21-21 16,0 21-16,0 0 0,0-1 0,0 1 16,0 0-16,-21 21 0,0 0 15,-64 0-15,43 0 0,-1 21 16,1 0-16,0 1 0,-1-1 16,-20 21-16,20 0 0,22-20 0,-21 20 15,21-21-15,0 21 0,21-20 16,0-1-16,0 0 0,0 0 0,0 0 15,21 0-15,0-21 0,0 0 16,21 0-16,-20 0 0,20 0 0,-21-21 16,21 21-16,1-21 0,-1-21 15,-21 21-15,22-22 0,-1 22 16,-21-21-16,21-1 0,-20 1 0,-1 0 16,21 21-16,-42-1 0,21 1 15,-21 0-15,-21 42 16,0 0-16,0 1 0,0 20 0,-1-21 15,1 21-15,0 1 0,0-22 16,21 21-16,0 1 0,-21-22 0,21 21 16,0-21-16,0 0 0,0 1 15,21-1-15,0 0 0,0-21 0,0 0 16,22 0-16,-1 0 0,0 0 16,64-21-16,-63 0 15,-1-1-15,21 1 0</inkml:trace>
  <inkml:trace contextRef="#ctx0" brushRef="#br2" timeOffset="145659.95">27517 13631 0,'0'0'0,"21"-63"0,0-1 0,0 1 15,0 21-15,-21-1 0,0 22 0,0 42 32,-21 22-32,0 20 0,-21 1 0,-1-1 15,1 1-15,0-1 16,-1 1-16,1 20 0,0-20 0,-1-22 15,22 22-15,0-22 0,0 0 0,21 1 16,0-1-16,0 0 0,0-21 16,0 1-16,21 20 0,0-21 0,21 0 15,-20-21-15,20 0 0,0 21 16,-21-21-16,22 0 0,-1 0 0,0-21 16,-20 0-16,20-21 0,0 21 15,43-43-15,-43 22 0,1 21 16,-1-22-16,-21 22 0,0 21 15,0-21-15,1 21 16,-22 21-16,-22 0 16,1 0-16,0 1 0,0 20 15,0-21-15,0 0 0,-1 22 0,22-22 16,-21 0-16,21 21 0,-21-21 16,21 1-16,0-1 0,0 0 0,0 0 15,21 0-15,0 0 0,1 1 16,-1-22-16,21 0 0,-21 0 0,22 0 15,-1 0-15,0 0 0,1 0 16,-1-22-16,0 1 0,1-21 0,20 21 16,-21-22-16,1 1 0,20-21 15,-42 41-15,1 1 16,-1 21-16,-21 21 16,-43 1-16,22-1 15,0 21-15,0-21 0,0 22 16,0-22-16,-1 21 0,1-21 0,0 0 15,21 1-15,-21-1 0,21 0 0,0 0 16,0 0-16,21-21 16,0 0-1,0-21 1,1 0-16,-22-21 0,21 20 0,-21-20 16,0 0-16,0-1 15,21 1-15,-21 21 0,0-21 0,0 20 0,21-20 16,-21 21-16,0 0 15,21 21 17,0 0-32,1 0 0,-1 0 15,0 0-15,0 0 0,21 0 16,-20 0-16,20 0 0,-21 21 0,21-21 16,-20 21-16,20-21 0,-21 21 15,21 0-15,-20 1 0,-22 20 0,0-21 16,21 21-16,-21 1 0,0-22 15,0 21-15,0 1 0,0-1 16,0-21-16,0 21 0,0-20 0,-21-1 16,21 0-16,0 0 0,0 0 15,-22-21-15,1 0 16,21-21 0,0 0-16,0-21 15,0 20-15,0-20 0,0 21 16,21-21-16,1-22 0,-1 22 0,0-1 15,21-20-15,1 21 0,20-1 16,-21 1-16,22 21 0,-1 0 0,-20-1 16,-1 1-16,0 21 0,1 0 15,-22 0-15,0 0 0,0 21 0,-21 1 16,0 20-16,0 0 16,0 1-16,-21-1 0,0 21 0,0-20 15,0 20-15,-22-20 0,22-1 16,-21 0-16,21-21 0,-22 22 0,22-22 15,0 0-15,0 0 0,0-21 16,-1 21-16,1-21 0,0 0 16,0 0-16,0-21 15,21 0-15,-21 0 0,21-21 16</inkml:trace>
  <inkml:trace contextRef="#ctx0" brushRef="#br2" timeOffset="145859.59">28850 13589 0,'-127'0'15,"254"0"-15,-275 21 16,127 0-16,21 1 0,-21-22 0,21 21 16,-22 0-16,1 0 15,21 0-15,0 0 0,-21 1 16,0-22-1,0 0 1</inkml:trace>
  <inkml:trace contextRef="#ctx0" brushRef="#br2" timeOffset="146068.73">27517 13907 0,'0'0'16,"-22"0"-16,22 21 0,22-21 15,-1 0-15,0 0 0,0 0 16,21 0-16,-20 21 0,20-21 0,0 0 16,22 0-16,-22 0 0,22 0 15,-22 0-15,21 0 0,-20 0 16,-1 0-16,0 0 0,1 0 0,-22 0 16,0 21-16,-21 0 0,-21 0 15</inkml:trace>
  <inkml:trace contextRef="#ctx0" brushRef="#br2" timeOffset="147183.76">10033 16722 0,'0'0'16,"-21"0"-16,0 0 0,-1 0 15,1 0-15,0 0 0,0 0 16,0 0-16,0 0 0,-1 0 15,22 21 1,22 0-16,-1-21 16,21 0-16,0 21 0,1-21 15,20 0-15,1 0 0,-1 0 0,22 0 16,0 0-16,-1 0 0,1 0 16,0 0-16,-1 0 0,1-21 0,0 21 15,-1 0-15,1-21 0,-22 21 16,1 0-16,-22-21 0,22 21 0,-43-21 15,0 21-15,0 0 16,-21-22-16,0 1 0,-21 21 16,0-21-16,0 0 15,0 21-15,-22 0 0,22-21 16,-21 21-16,-1 0 0,1-21 0,0 21 16,-1 0-16,1 0 0,0 0 15,-1 0-15,22 0 0,-21 0 0,21 0 16,0 0-16,42 0 31,0 0-31,0 0 0,21 0 0,-20 0 16,20 0-16,21 0 0,-20 0 15,-1 0-15,0 0 0,1 0 0,-1 0 16,0 0-16,1 0 16,-22 21-16,0-21 0,0 21 0,-21 0 15,0 0-15,0 22 0,0-22 0,-21 21 16,-21 0-16,21 1 0,-22-1 15,1 0-15,-22 1 0,22-1 16,-21 0-16,20 1 0,-20-1 16,-1 0-16,22-20 0,0 20 0,-1-21 15,1 0-15,21 0 0,0 1 16,-1-1-16,44-42 16,-1-1-16</inkml:trace>
  <inkml:trace contextRef="#ctx0" brushRef="#br2" timeOffset="149168.76">13187 16171 0,'21'-42'15,"-42"84"-15,63-105 0,-42 21 0,21 20 0,-21 1 16,0 0-16,0 0 0,0 0 16,0 0-16,-21 21 0,0 0 15,-21 0-15,20 21 0,-20 0 0,0 0 16,-1 0-16,1 22 0,21-1 15,-21 0-15,-22 64 0,22-64 16,21 22-16,-1-1 0,1-20 16,0 20-16,21 1 0,0-1 15,0 1-15,0-22 0,0 22 0,0-22 16,0 21-16,64 43 16,-43-63-16,0-22 0,21 0 0,1 0 15,-22 0-15,21-21 16,0 0-16,1 0 0,20 0 0,-20-21 15,20 0-15,-21-21 0,64-43 16,-42 21-16,-22 22 0,0-21 16,1-1-16,-22-21 0,21-42 15,-42 43-15,0 20 0,0-20 16,0 20-16,-21 1 0,0-22 16,-43-21-16,22 64 0,0 21 15,-1-1-15,-20 1 0,21 21 0,-22 0 16,1 21-16,-1 22 15,1-1-15,-1 0 0,22 22 0,-22-1 0,43 1 16,-21-1-16,21 22 16,-1-21-16,22-22 0,0 21 15,0 1-15,43-22 0,-22 1 0,21-1 16,1 0-16,20-21 0,1 1 0,-1-1 16,1 0-16,-1-21 0,1 0 15,20 0-15,-20-21 0,-1 21 0,1-21 16,-1-22-16,-20 22 0,20 0 0,-21-21 15,1 20-15,-1 1 0,0 0 16,-20 0-16,-1 0 0,0 0 0,0-1 16,0 22-1,-21 22-15,0-1 0,0 0 16,0 0-16,0 0 0,-21 0 16,0 1-16,21 20 0,-21-21 15,21 0-15,0 0 0,-21 1 0,21-1 16,-22 0-16,22 0 0,0 0 15,0-42 17,0 0-32,22 0 0,-1-22 15,0 22-15,0-21 0,0 21 16,0-22-16,1 1 0,-1 21 0,0 0 16,0-22-16,0 43 0,0-21 15,1 21-15,-1 0 0,21 0 16,-42 21-16,21 1 15,0-1-15,-21 0 0,0 21 16,0-21-16,22 1 0,-22 20 0,21-21 16,-21 0-16,0 0 0,21 1 0,0-22 15,0 21-15,0-21 0,-21 21 16,22-21-16,-1 0 0,0 0 0,0 0 16,0-21-16,0 0 0,22-1 15,-22 1-15,0 0 0,21-21 0,-20 21 16,-1-22-16,0 1 0,0 0 15,0-1-15,0-20 0,1 20 0,-1-20 16,-21-1-16,0 22 0,21-21 16,-21 20-16,21 1 0,-21 21 15,0 0-15,0-1 0,0 1 0,0 42 16,0 22 0,0-22-16,-21 21 0,21-21 15,-21 22-15,21-1 0,-21-21 16,21 22-16,0-1 0,0-21 0,0 0 15,0 0-15,0 1 0,0-1 16,0 0-16,0 0 0,21-21 47,-21-21-16,0 0 547,0 0-562</inkml:trace>
  <inkml:trace contextRef="#ctx0" brushRef="#br2" timeOffset="149583.01">14838 16489 0,'-64'63'32,"128"-126"-32,-107 126 15,65-63-15,62-21 16,-63 0-16,1 21 15,20-21-15,-21 0 0,21 0 16,-20-1-16,-1 1 0,0-21 16,0 21-16,0-22 0,0 1 15,1 0-15,-22 21 0,0-22 0,0 1 16,0 0-16,0 20 0,-22 1 0,1 0 16,-21 21-16,21 0 0,-22 0 15,1 21-15,-21 0 0,20 22 0,1-1 16,0 0-16,-1 1 0,-41 63 15,41-43-15,22-21 0,0 22 16,0-22-16,21 1 0,0-1 0,0 0 16,21 1-16,0-1 0,0-21 15,0 0-15,22 0 0,-1 1 0,0-1 16,1-21-16,-1 0 0,0 0 16,22 0-16,-1 0 0,1-21 15,-1-1-15,86-41 0,-65 42 16</inkml:trace>
  <inkml:trace contextRef="#ctx0" brushRef="#br2" timeOffset="151116.15">17674 16150 0,'0'0'0,"-42"-84"31,42 62-31,0 1 0,0 0 0,0 0 16,0-21-16,0 20 0,0 1 0,-21-21 15,21 21-15,0 0 0,0-1 16,-22 22-16,22 22 15,0-1-15,-21 0 0,0 21 0,21 22 16,-21-1-16,0 1 16,21 20-16,-21-20 0,-1-1 0,1 1 15,0-1-15,-21 1 0,21-22 0,-22 22 16,22-22-16,-21 0 0,21-20 16,-22 20-16,22-21 0,-21 0 0,21 0 15,-1-21-15,-20 0 16,21 0-16,21-21 0,-21 0 15,0-21-15,21 21 0,0-22 16,0 1-16,0-22 0,0 22 0,0-21 16,0 20-16,0-20 0,0 20 15,0 1-15,0 0 0,0 21 0,0-1 16,0 44-16,0-1 16,0 21-16,21 0 0,0 1 15,0-1-15,0 0 0,0 1 0,1-1 16,20 0-16,-21 1 0,21-1 15,-20 0-15,20 1 0,0-22 0,1 21 16,-1-21-16,21 1 0,-20-22 16,20 21-16,1-21 0,-1 0 15,1 0-15,-22 0 0,85-43 16,-63 22-16,-22-21 0,21 21 0,-20-22 16,-1 22-16,0-21 0,-20 0 15,-1-1-15,0 1 0,-21 0 16,0-1-16,0 1 0,0 21 0,-21 0 15,0-1-15,-1 22 0,1 0 16,0 0-16,0 0 0,-21 22 0,20-1 16,1 21-16,-21-21 0,21 0 15,-22 64-15,22-64 0,21 22 16,0-22-16,0 21 0,0-21 0,0 22 16,21-22-16,1 0 0,-1 0 15,0 0-15,21 0 0,-21-21 0,22 0 16,20 0-16,-20 0 15,-1-21-15,21 21 0,-20-21 0,-1 0 16,0-21-16,1 20 0,-1 1 16,-21-21-16,22 21 15,-22 0-15,0-1 0,-21 1 0,21 0 16,-21 42 0,0 0-16,-21 1 15,21-1-15,-21 0 0,21 21 16,0-21-16,0 1 0,0-1 0,0 0 15,0 0-15,0 0 0,0 0 0,0 1 16,21-22 0,0 0-16,21 0 0,-20 0 15,-1-22-15,0 1 0,21 0 16,-21 0-16,22 0 0,-22-22 16,21 22-16,-21-21 0,1 0 0,20 20 15,-21-20-15,21 21 0,-20 0 16,-1 0-16,-21 42 15,0 0 1,0 0-16,0 0 0,0 0 16,0 1-16,0 20 0,0-21 0,0 0 15,0 0-15,0 22 0,0-22 16,0 0-16,0 0 0,21 0 16,0-21-16,0 0 0,0 0 0,22 0 15,-1 0-15,0 0 0,1 0 16,20-21-16,-20 0 0,-1 0 15,0 0-15,1 0 0,-22-22 0,21 22 16,-21 0-16,0-21 0,1 20 16,-22-20-16,0 21 0,0 0 0,0 0 15,0-1-15,-22 22 0,1 0 0,-21 0 16,21 0-16,0 22 0,-22-1 16,22-21-16,-21 21 0,21 0 0,-1 21 15,22-20-15,0-1 0,0 0 16,0 0-16,0 0 0,0 0 0,0 1 15,22-22-15,-1 21 0,0-21 16,0 21-16,21-21 0,-20 0 16,20 0-16,0-21 0,1 0 0,-1-1 15,0 1-15,1 0 0,-1 0 16,0-21-16,1 20 0,20-83 16,-42 62-16,22-20 0,-22-1 15,0 1-15,0-1 0,0 1 0,0 20 16,1-20-16,-22 21 0,0 20 15,0 1-15,0 0 0,-22 42 16,1 22-16,0-1 16,0 0-16,0 1 0,0 20 0,-22-21 15,43 22-15,-21-22 0,21 22 16,-21-22-16,21 0 0,0 1 0,0-1 16,0-21-16,0 22 0,21-22 15,0 0-15,0 0 0,22 0 16,-22-21-16,21 0 0,1 0 0,-1 0 15,21 0-15,-20 0 0,20-21 16,-20 0-16</inkml:trace>
  <inkml:trace contextRef="#ctx0" brushRef="#br2" timeOffset="152064.06">21907 16658 0,'0'0'16,"22"21"-16,-1-21 15,0 0-15,0 0 16,0-21-16,-21 0 0,21 21 0,-21-21 15,22 0-15,-22-22 0,21 22 16,-21 0-16,21-21 0,-21-1 16,0 1-16,0 0 0,0-1 0,0 1 15,0 0-15,-21 21 0,-22-1 16,22 1-16,0 21 0,-21 0 0,-1 21 16,22 22-16,-21-22 0,0 21 15,-1 1-15,1-1 0,0-21 0,20 21 16,1 1-16,0-1 0,21 0 15,0-20-15,0-1 0,0 21 0,0-21 16,0 0-16,21-21 0,22 22 16,-22-22-16,21 0 0,-21 0 15,22 0-15,-1 0 0,0-22 0,1 1 16,-1 21-16,0-21 0,-21 0 16,22-21-16,-22 20 0,0-20 0,0 0 15,0 21-15,1-22 0,-22 22 16,0 0-16,0 0 0,0 42 15,0 0 1,0 0-16,0 0 0,0 1 0,0 20 16,0-21-16,0 0 0,0 22 15,0-22-15,0 0 0,0 0 16,0 0-16,21 0 0,0-21 16,0 0-16,21 0 0,-20 0 15,-1 0-15,0 0 0,21-21 0,-21 0 0,1 0 16,-1 0-16,0 0 15,0-1-15,0-20 0,0 21 0,1-21 16,-22-1-16,0 1 0,21 0 16,-21-1-16,0 22 0,0 0 0,0 0 15,0 42-15,0 0 16,0 0-16,0 22 0,0-22 16,0 0-16,0 21 0,0-21 0,0 22 15,0-22-15,0 0 0,0 0 16,0 0-16,21 1 0,0-22 15,0 0-15,0 0 16,1 0-16,-1 0 0,0 0 16,0-22-16,0 1 0,0 0 0,1 0 15,-1 0-15,-21-22 0,21 22 16,0-21-16,0 0 0,-21 20 0,0-20 16,21 21-16,-21 42 15,0 0-15,0 0 16,0 22-16,-21-22 0,21 21 15,-21-21-15,21 22 0,0-22 0,0 0 16,0 0-16,0 0 0,0 1 0,0-1 16,21 0-16,0-21 0,22 0 15,-22 0-15,0 0 0,0 0 0,22 0 16,-22-21-16,21 0 16,-21-1-16,0 1 0,22 0 0,-22-21 15</inkml:trace>
  <inkml:trace contextRef="#ctx0" brushRef="#br2" timeOffset="152265.44">23453 15875 0,'0'0'16,"0"-42"-16,0-1 0,0 22 0,0 0 16,0 42-1,-22 0-15,22 22 0,-21-1 16,0 0-16,0 22 0,21-22 0,-21 22 16,0-22-16,21 22 0,-22-1 15,22-21-15,0 1 0,0-1 16,0 0-16,0 1 0,0-22 0,43 21 15,-22-21-15,0 1 16,0-22-16,0 0 0,1 0 16,-1 0-16,0 0 0,0-22 0</inkml:trace>
  <inkml:trace contextRef="#ctx0" brushRef="#br2" timeOffset="152632.45">23728 15960 0,'21'-64'0,"-42"128"0,63-149 0,-42 64 16,0 0-16,0 42 15,0 0-15,0 0 0,0 22 16,-21-1-16,21 21 0,0 1 0,0-22 16,-21 22-16,21-22 0,0 0 15,0 1-15,0-1 0,0 0 0,0-20 16,0-1-16,0 0 0,0 0 16,0 0-16,21-21 15,0 0 1,-21-21-16,21 21 0,0-42 0,-21 21 15,22-1-15,-1-20 0,21 21 16,-21-21-16,0 20 0,1 1 0,-1 0 16,0 21-16,-21 21 15,0 0-15,0 1 0,0-1 0,0 21 16,0 0-16,0-20 0,0 20 16,0-21-16,0 0 0,0 0 15,21 22-15,-21-22 0,21-21 0,0 21 16,1-21-16,-1 0 0,0 0 15,0 0-15,21 0 0,-20 0 16,-1-21-16,0 0 0,-21 0 16,21-22-16</inkml:trace>
  <inkml:trace contextRef="#ctx0" brushRef="#br2" timeOffset="152808.14">23410 16171 0,'0'0'0,"-42"0"0,-64 64 32,127-43-32,0-21 15,22 0-15,-22 0 0,21 0 0,22 0 16,63 0-16,-43 0 0,1 0 16,0-21-16</inkml:trace>
  <inkml:trace contextRef="#ctx0" brushRef="#br2" timeOffset="153125.12">24490 16235 0,'0'0'0,"-21"21"0,-1 0 0,1 22 15,21-22-15,-21 21 0,0-21 0,0 0 16,21 22-16,0-22 0,0 0 16,0 0-16,0 0 0,0 1 0,0-1 15,0 0-15,21-21 16,0 0-16,0 0 0,22 0 0,-22 0 15,0 0-15,21-21 0,-21 0 0,22-1 16,-22 1-16,0 0 16,0-21-16,-21-1 0,0 22 0,0-21 0,0 21 15,0 0-15,-21-1 0,0 1 16,-21 21-16,20 0 0,-20 0 16,21 0-16,-21 21 0,20 1 15,1-22-15,0 21 0,0 0 0,21 0 16,-21 0-16,21 0 0,0 1 15,21-1-15,0-21 0,0 0 16,22 0-16,-22 0 0,0 0 0</inkml:trace>
  <inkml:trace contextRef="#ctx0" brushRef="#br2" timeOffset="153435.54">24638 16468 0,'0'-21'16,"0"-1"-16,0 1 15,0 0-15,0 0 0,0 0 16,21 21-16,0-21 0,0-1 15,1 22-15,-1 0 0,0-21 0,0 21 16,0 0-16,0 0 0,1 21 16,-1-21-16,0 22 0,-21-1 0,0 0 15,0 0-15,0 0 0,0 0 16,0 1-16,0-1 0,0 0 0,0 0 16,0 0-16,0 0 0,0 1 15,0-44 16,21 1-31,0 0 16,0 0-16,1 0 16,-1 0-16,0-1 0,0 1 15,0 0-15,0 0 0,22 0 0,-22 0 16,0 21-16,21-22 0,-20 22 16,-1-21-16,21 21 0,-21 0 0</inkml:trace>
  <inkml:trace contextRef="#ctx0" brushRef="#br2" timeOffset="153575.94">25358 16298 0,'0'43'16,"0"-1"-1,0-127-15,0 191 0,0-85 0,0 1 16,0-1-16,0 0 0,-22-21 16,22 21-16,0-42 47,0 0-32,0 0-15,0-22 0,22 22 0</inkml:trace>
  <inkml:trace contextRef="#ctx0" brushRef="#br2" timeOffset="153711.17">25379 16066 0,'0'0'16,"-21"0"-1,-1 0 1,22 21-16,-21 0 0,21 0 0,0 0 16,0 0-16,0 1 15,21-1-15,1-21 0,20 0 16,-21 0-16,21 21 0</inkml:trace>
  <inkml:trace contextRef="#ctx0" brushRef="#br2" timeOffset="154159.7">25633 16320 0,'0'0'0,"-21"0"0,-1 0 0,44 0 31,-1 0-31,0 0 16,0 21-16,0-21 0,0 0 15,-21 21-15,22 0 0,-22 0 0,0 0 16,0 1-16,0-1 16,0 0-16,-22 0 0,1 0 15,0 0-15,-21-21 0,21 22 0,-22-1 16,1 0-16,21-21 0,0 21 16,-1-21-16,1 0 0,21 21 0,0 0 15,0 1 1,21-22-16,1 0 0,-1 21 0,0 0 15,0-21-15,21 21 0,-20 0 16,20 0-16,-21 22 0,21-22 0,-20 21 16,-1-21-16,21 22 15,-21 20-15,-21-20 0,0-1 0,0 0 16,0-21-16,0 22 16,-42 20-16,21-42 0,-22 1 15,1-1-15,21 0 0,-43 0 16,22 0-16,-21-21 0,-1 21 0,1-21 15,-1 0-15,1 0 0,-22 0 16,0 0-16,22 0 0,-22 0 0,22 0 16,-1-21-16,1 0 0,-1 21 15,22-21-15,-22-21 16,22 20-16</inkml:trace>
  <inkml:trace contextRef="#ctx0" brushRef="#br2" timeOffset="155191.98">23347 17505 0,'0'0'0,"-21"0"16,21 21-16,0-42 31,0 0-31,0 0 0,0-1 15,0 1-15,0-21 0,0 21 16,0 0-16,0-1 0,-43 22 16,43-21-16,-42 21 0,21 0 15,0 0-15,-22 0 0,22 21 0,-21 1 16,21-1-16,-1 0 0,-20 21 16,21 1-16,0-22 0,-22 21 0,22 0 15,0 1-15,21-1 0,0-21 16,0 0-16,0 22 0,0-22 0,21 0 15,0-21-15,1 0 16,20 0-16,-21 0 0,21 0 0,1-21 16,-1 0-16,0 0 0,1-1 15,-1-20-15,0 21 0,-20-21 16,20-1-16,-21 22 0,0-21 0,0 21 16,1-1-16,-22 44 15,0-1 1,0 0-16,0 21 0,0 1 15,0-22-15,0 21 0,0-21 0,0 22 16,0-22-16,0 0 0,0 0 16,21 0-16,0 0 0,21-21 15,-21 0-15,22 0 0,-1 0 0,0 0 16,22-21-16,-22 0 0,1 0 16,20-21-16,-21-1 0,1 22 0,-1-42 15,0 20-15,-20 1 0,20-22 16,-21 1-16,0-1 0,22-63 15,-43 85-15,0 0 0,0-1 16,0 22-16,0 42 16,-22 1-16,1-1 0,0 21 15,0 0-15,0 1 0,0-1 16,-1 22-16,1-22 0,0 21 0,21-20 16,0-1-16,0 22 0,0-22 15,0-21-15,0 21 0,0-20 0,0-1 16,21 0-16,0 0 0,1-21 15,-1 0-15,21 0 0,-21 0 16,22-21-16,-22 0 0,21 0 0,0-1 16,-20-20-16,20 21 15,-21-21-15,0 20 0,22 1 0,-22 0 16,0 0-16,0 21 0,0 0 16,-21 21-16,21 0 0,-21 0 15,0 1-15,22-1 0,-22 0 16,21 0-16,-21 0 0,21-21 15,0 21-15,0-21 0,0 0 0,1 0 16,-1 0-16,0 0 0,21 0 16,1 0-16,-1 0 0,0-21 0,1 21 15,-1-21-15,0 0 0,1 21 16,-22-21-16,21 21 0,0-21 16,-20 21-16,-1 0 0,0 0 15,0 21-15,-21 0 16,21 0-16,0 0 15,1-21-15,-1 21 0,0-21 16,0 22-16,0-22 0,0 0 0,1 0 16,20 0-16,-21 0 0,0 0 15,22 0-15,-22 0 0,0-22 0,0 22 16,0-21-16,0 0 0,-21 0 16,0 0-16,0 0 0,0-1 15,0 1-15</inkml:trace>
  <inkml:trace contextRef="#ctx0" brushRef="#br2" timeOffset="155383.74">24088 17145 0,'0'0'0,"-64"0"0,-21 0 31,107 0-31,20 0 16,0 0-16,1 0 0,20 0 15,1 0-15,-1 0 0,22 0 0,21 0 16,-1 0-16,22 0 0,0 0 16,0 0-16</inkml:trace>
  <inkml:trace contextRef="#ctx0" brushRef="#br2" timeOffset="155555.16">26162 17420 0,'0'21'47,"-21"-21"-15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6T14:53:01.33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1714 529 0,'0'0'0,"0"-21"0,0-21 16,0 21-16,0-22 0,0 22 16,0-21-16,0 21 0,0-1 15,0 1-15,0 0 0,-21 21 0,0 0 16,0 21-1,0 0-15,0 22 0,-1-1 16,1 0-16,0 22 0,0-1 0,-21 1 16,20 21-16,1-1 0,-21 22 15,0-21-15,-1 21 0,22-22 16,-21 22-16,-1-21 0,1-1 0,0-20 16,21 21-16,-22-22 15,22 1-15,0-22 0,21 0 0,0 1 16,0-22-16,0 0 0,0-42 31,0-22-31,0 22 0,21-42 16,0 20-16,0-20 0,1-1 15,20 1-15,-21-1 0,21 1 0</inkml:trace>
  <inkml:trace contextRef="#ctx0" brushRef="#br0" timeOffset="269.55">1651 550 0,'0'-42'0,"0"84"0,0-126 0,0 63 0,0-1 0,0 1 16,0 0-16,0 42 31,0 22-31,21-22 0,-21 42 0,0-20 16,0 20-16,0 1 0,0 20 16,0 1-16,0 0 0,0-1 0,0-20 15,0 20-15,0-20 0,0 21 16,0-22-16,0-21 0,0 22 15,21-1-15,-21-20 0,0-1 16,0-21-16,0 22 0,0-22 0,0 0 16,0 0-16,0-42 15,-21-21 1,0 20 0</inkml:trace>
  <inkml:trace contextRef="#ctx0" brushRef="#br0" timeOffset="452.81">1037 1439 0,'0'0'0,"-21"0"0,42 0 47,0-21-47,0 21 0,22 0 16,-1 0-16,0-21 0,22 21 0,-1 0 15,1 0-15,-1-21 0,-20 21 16,20 0-16,1 0 0,-22-21 15,0 0-15,22 21 0</inkml:trace>
  <inkml:trace contextRef="#ctx0" brushRef="#br0" timeOffset="769.58">2730 1080 0,'0'0'16,"0"-22"-16,0 1 0,0 0 0,-21 21 15,0-21-15,-21 0 0,21 21 0,-22 0 16,1 0-16,0 0 16,-1 0-16,1 21 0,0 0 0,-1 0 15,-20 22-15,20-1 0,22 0 16,-21 1-16,0-1 0,20 0 16,1 1-16,-21-1 0,21 0 0,21 22 15,0-22-15,-21 0 0,21 1 16,0-1-16,0 0 0,0 1 15,21-22-15,0 21 0,21 1 16,1-22-16,-1 0 0,0-21 16,22 0-16,-1 0 0,22 0 0,-22-21 15,22 0-15,0-1 0,-22 1 16,1 0-16,20-21 0,-20-1 16</inkml:trace>
  <inkml:trace contextRef="#ctx0" brushRef="#br0" timeOffset="1030.56">3429 1270 0,'0'0'0,"0"-21"0,0 0 0,0 0 16,0-1-16,0 1 0,-21 0 16,-22 21-16,22 0 0,0 0 15,-21 0-15,21 0 0,-22 21 16,1 0-16,0 22 0,20-22 0,-20 21 16,21 1-16,-21-1 0,20 0 15,1 1-15,0-1 0,0 0 0,0 1 16,21-1-16,0 0 15,0 1-15,0-1 0,0-21 0,21 21 16,0-20-16,0-1 0,0 0 16,22-21-16,-1 0 0,-21 0 0,22 0 15,20 0-15,-21 0 0,22-21 16,-22 0-16,22-22 0,-1 22 0,-20 0 16,20-21-16</inkml:trace>
  <inkml:trace contextRef="#ctx0" brushRef="#br0" timeOffset="2004.7">3852 1439 0,'0'0'0,"-42"0"31,84 0 1,-21 0-17,1 0-15,20-21 0,-21 0 0,21 0 16,-20 0-16,20 0 0,-21-1 15,0 1-15,22-21 16,-22 21-16,-21 0 0,0-1 16,-21 22-1,-1 0-15,-20 0 0,21 22 16,-21-1-16,-1 0 0,22 0 0,-21 0 16,-1 22-16,1-22 0,21 21 15,-21-21-15,20 22 0,1-1 0,0 0 16,0-21-16,21 22 0,0-1 15,0-21-15,0 0 0,21 22 0,-21-22 16,42 0-16,-20-21 0,20 21 16,43-21-16,-43 0 0,21 0 15,-20-21-15,20 0 0,-20 0 16,20 0-16,1-22 0,-22 1 0,21 0 16,-20-1-16,20 1 0,-20-22 15,-1 22-15,0 0 0,1-1 0,-22 22 16,0-21-16,-21 21 15,0 0-15,-21 21 16,0 0-16,-1 21 16,1 0-16,0 0 0,0 0 0,21 0 15,0 22-15,0-22 0,0 0 16,0 0-16,0 22 0,0-22 0,0 0 16,21 21-16,0-21 0,0 1 15,1-1-15,-1 0 0,0 0 0,-21 0 16,21 0-16,-21-42 47,-21 0-47,0 21 0,0-21 15,-1 0-15,1 21 0,21-21 16,-21 21-16,0 0 0,0 0 16,0 0-16,-1 21 15,22 0-15,-21 0 0,21 0 0,-21 0 16,21 1-16,0-1 0,0 0 15,0 0-15,21 0 0,0 0 0,1 1 16,-1-1-16,21-21 0,-21 0 16,22 0-16,20 0 0,-21 0 0,22 0 15,-1 0-15,1-21 16,-1-1-16,-20 1 0,20 0 0,1-21 16,-1-1-16,-20 1 0,-1 0 15,0-22-15,1 22 0,-1 0 0,-21-1 16,0-20-16,0 42 0,-21-22 15,0 22-15,0 0 0,0 0 0,-21 21 16,0 0-16,0 0 16,0 21-16,0 0 0,-1 21 0,1-20 15,0 20-15,21-21 0,-21 21 16,21-20-16,0 20 0,0 0 0,0-21 16,0 22-16,0-1 0,0-21 15,0 0-15,0 22 0,0-22 16,0 0-16,0 0 15,0 0-15,-21-21 0,0 0 0,-1 22 16,1-22-16,-21 0 0,21 0 16,0 0-16,-22 0 0,22-22 0,0 1 15,21 0-15,0 0 0,0-21 16</inkml:trace>
  <inkml:trace contextRef="#ctx0" brushRef="#br0" timeOffset="2432.6">7175 656 0,'0'0'0,"-21"43"16,0-22-16,0 21 16,0 22-16,0-1 0,-1 1 15,1 20-15,0-20 0,-21 20 16,21-20-16,-1-1 0,-20 1 0,21 21 15,0-22-15,-22-21 0,22 22 16,0-1-16,0-20 0,21-1 0,0 0 16,-21-20-16,21-1 0,-21 0 15,21 0-15,0 0 0,21-42 32,0 0-32,0 0 0,0-22 0,22 22 15,-22-42-15,21 20 0,-21 1 16,22 0-16</inkml:trace>
  <inkml:trace contextRef="#ctx0" brushRef="#br0" timeOffset="3316.19">7451 720 0,'0'0'0,"0"-21"16,0-64-1,0 106 1,-22 21 0,1 1-16,0 20 0,21 1 15,-21 20-15,21-20 0,-21 21 0,0-1 16,-1-20-16,22 20 0,-21-20 15,0-1-15,0 1 0,21-1 0,-21-20 16,0-1-16,21 0 0,-22 1 16,22-1-16,0-21 0,0 0 0,0 1 15,0-44 1,0 1-16,22 0 16,-1-21-16,-21-1 0,21 1 15,0 0-15,21-1 0,-20 1 0,-1 0 16,0 21-16,0-22 15,0 22-15,0 0 0,1 21 16,-1 0-16,0 21 16,-21 0-16,21 0 15,-21 22-15,21-22 0,-21 0 16,0 21-16,0-20 0,21 20 0,1-21 16,-1 0-16,0 0 0,0 1 15,0-1-15,22 0 0,-22-21 0,21 0 16,0 21-16,1-21 0,-1 0 15,22 0-15,-22-21 0,21 21 0,-20-21 16,-1-22-16,22 22 0,-22-21 16,-21 21-16,21-22 0,1 1 15,-22 0-15,0-1 0,0 22 16,0-21-16,-21 21 0,0 0 0,0-1 16,-21 22-1,0 22-15,0-1 0,0 0 16,-22 21-16,22-21 0,-21 22 15,21-1-15,0-21 0,-1 22 0,22-1 16,-21 0-16,21-21 0,0 22 16,0-22-16,21 0 0,22 0 15,-22 0-15,0 1 0,21-22 0,1 0 16,-1 0-16,0 0 0,1 0 16,-1 0-16,0-22 0,1 1 0,-1-21 15,0 21-15,1-22 0,-1 1 16,0 0-16,-20-1 0,-1 1 0,-21 0 15</inkml:trace>
  <inkml:trace contextRef="#ctx0" brushRef="#br0" timeOffset="3514.12">6985 1080 0,'0'0'0,"-64"21"16,-63 0-1,106-21-15,42 0 16,1 0-16,20 0 16,21-21-16,1 0 0,21 21 0,-1-22 15,1 1-15,0 0 0,20 0 16,-20 0-16,21 0 0</inkml:trace>
  <inkml:trace contextRef="#ctx0" brushRef="#br0" timeOffset="4140.21">10541 1630 0,'0'0'0,"0"-21"16,21 21-16,0-21 15,0-1-15,22 1 16,-22-21-16,21 21 0,-21-22 0,22 1 16,-22 0-16,21-1 0,-42 1 15,0 0-15,0-22 0,0 22 0,-21-22 16,0 43-16,0 0 15,-22 21-15,1 0 0,0 21 0,-1 0 16,-20 1-16,21 20 0,-22 21 16,1-20-16,20 20 0,1-20 0,-22-1 15,1 64-15,42-64 16,0 0-16,21 1 0,0-22 0,0 0 16,0 21-16,42-20 0,-21-22 15,0 21-15,22-21 0,-22 0 0,21 0 16,0-21-16,1-1 0,-1 1 15,0 0-15,1 0 0,-1-21 16,0-1-16,1 1 0,-22 0 16,21-1-16,-21-20 0,1 20 0,-1 1 15,0 21-15,-21 0 0,0 0 0,0 42 32,0 21-32,0-21 0,0 22 0,-21-22 15,21 21-15,0 0 0,0 1 16,0-22-16,0 21 0,0 1 0,0-22 15,0 0-15,0 0 0,21 0 16,0 0-16,21 1 0,-20-22 16,20 0-16,0 0 0,22 0 0,-22-22 15,22 1-15,-1 0 0,-21 0 16,1-21-16,-1-1 0,0 1 0</inkml:trace>
  <inkml:trace contextRef="#ctx0" brushRef="#br0" timeOffset="4373.09">11472 1312 0,'0'-63'0,"0"126"0,0-190 0,0 85 0,0-21 16,0 41-16,0-20 0,-21 84 31,21 1-31,-21-1 0,21 22 16,-21-1-16,21 1 0,0-1 15,0 22-15,0-1 0,0 1 16,0 21-16,0-21 0,-21-1 0,21 1 16,-22 0-16,1-1 0,0 1 15,0 21-15,0-43 0,0 22 0,-22 21 16,22-64-16,21 0 0,0-20 15,0-1-15,0 0 0,21-21 16,0-21-16,1 0 0,20-22 16,-21 1-16,21-22 0,1 22 15,-22-43-15,21 22 0</inkml:trace>
  <inkml:trace contextRef="#ctx0" brushRef="#br0" timeOffset="4652.66">11493 1461 0,'0'-64'16,"0"128"-16,-21-170 0,0 63 0,21 1 15,0 0-15,0 21 0,0-22 16,0 22-16,0 0 0,21 0 16,0 0-16,1-1 0,-1 22 0,21 0 15,-21 0-15,22 22 0,-1-1 16,0 0-16,-21 0 0,22 21 0,-1 1 16,-21-22-16,0 21 0,-21 1 0,0-22 15,0 21-15,-21 0 0,0-20 16,0 20-16,-21-21 0,-1 0 0,1 0 15,-22 1-15,22-1 0,0 0 16,-1 0-16,1-21 0,21 0 16,0 0-16,21-21 15,21 21-15,0-21 16,0 0-16,22-1 0,-22 1 16,21-21-16,22 21 0</inkml:trace>
  <inkml:trace contextRef="#ctx0" brushRef="#br0" timeOffset="4917.53">12107 1228 0,'0'0'0,"43"-21"0,-1-1 16,-21 1-16,0 21 0,-21 21 16,0 1-16,0-1 0,0 21 15,0 0-15,0 22 0,-21-22 16,0 22-16,0 20 0,0 1 16,21 0-16,-22-1 0,1 1 15,21 0-15,-21-1 0,21-20 0,-21 21 16,0-1-16,0-20 0,21-1 15,-22 1-15,22-1 0,-21-20 0,0-1 16,21 0-16,0 1 0,0-22 0,21-21 31,0-21-31,1-22 0,-1 1 16,21 0-16,-21-22 0,22 1 0,-22-1 16,0 1-16,0-22 15,0 0-15,-21-21 0</inkml:trace>
  <inkml:trace contextRef="#ctx0" brushRef="#br0" timeOffset="5193.59">12192 1588 0,'0'0'0,"-42"-64"0,20-21 0,22 22 0,0 21 16,0-1-16,0 1 0,0 0 16,0 20-16,0-20 0,43 21 0,-22 0 15,21 21-15,1-21 0,-1 21 16,0 0-16,1 0 0,20 21 0,-21 0 16,1 0-16,-1 21 0,0-20 15,-20 20-15,-1 0 0,-21-21 0,0 22 16,0-22-16,0 0 0,-21 21 15,-1-20-15,1-1 0,-21 0 16,0 0-16,-1 0 0,1 0 0,-22 1 16,22-1-16,21-21 0,-21 21 15,20 0-15,-20-21 0,42 21 16,21-21 0,0 0-16,22 0 0,-1-21 15,0 0-15,1 0 0,20-22 16,1 22-16,-22-21 0,22 21 15,-1-43-15</inkml:trace>
  <inkml:trace contextRef="#ctx0" brushRef="#br0" timeOffset="5412.82">13250 804 0,'43'-42'0,"-86"84"0,107-126 0,-64 41 0,0 1 16,0 21-16,-21 21 16,-1 0-16,1 0 0,-21 21 0,21 0 15,-22 0-15,1 22 0,21 20 16,-21-20-16,20 20 0,1 1 0,0-1 15,0 64-15,0-63 16,21-22-16,0 0 0,0 1 0,0-1 16,0 0-16,21-21 0,0 1 0,0-1 15,0-21-15,1 0 0,20 0 16,-21 0-16,21 0 0,22-21 0,-22-1 16,1-20-16,20 21 0,-21-43 15</inkml:trace>
  <inkml:trace contextRef="#ctx0" brushRef="#br0" timeOffset="5768.29">13737 572 0,'0'0'0,"0"-22"0,-21 22 16,0 22-1,0-1-15,-1 21 0,22-21 16,0 22-16,-21-1 0,21 0 16,-21 1-16,21-1 0,0 21 0,0-20 15,0-1-15,0 0 0,0-20 16,0 20-16,0-21 0,0 0 0,0 0 15,-21-21 1,21-21-16,0 0 16,0-21-16,0-1 15,0 1-15,0-21 0,0-1 0,21 1 16,0-1-16,0 22 0,1-1 16,-1 22-16,21-21 0,-21 21 0,0 21 15,22 0-15,-22 0 0,0 0 16,0 21-16,22 0 0,-43 0 0,21 22 15,0-1-15,-21 0 0,0 22 16,0-1-16,0-20 0,0 20 0,-21 1 16,0-22-16,-1 0 0,1 1 15,0-22-15,0 0 0,0 0 16,21 0-16</inkml:trace>
  <inkml:trace contextRef="#ctx0" brushRef="#br0" timeOffset="6076.48">15557 720 0,'0'0'16,"-21"0"-16,-42 21 15,42 21-15,-1 22 16,1-1-16,21 1 0,-21-1 16,21 1-16,0-1 0,0 64 15,0-84-15,0 20 0,21-21 16,0 1-16,1-1 0,-22-21 0,21 22 16,0-22-16,0 0 0,0-21 15,0 0-15,1 0 0,-1 0 0,0-21 16,21 0-16,-21-22 0,22 22 15,-1-21-15,-21-22 0</inkml:trace>
  <inkml:trace contextRef="#ctx0" brushRef="#br0" timeOffset="6273.87">16150 762 0,'21'-21'0,"-42"42"0,42-84 16,0 63-16,-42 21 16,0 0-1,0 21-15,-21 1 0,20-1 16,1 0-16,-21 22 0,0-22 0,-1 22 15,1-1-15,0-21 0,-1 1 16,1 20-16,21-20 0,-22-22 16,22 21-16,0 0 0,0-20 0,21-1 15,0 0-15,0 0 0,0 0 16,21-21-16,21 0 0,-20 0 0,20 0 16,0 0-16</inkml:trace>
  <inkml:trace contextRef="#ctx0" brushRef="#br0" timeOffset="6481.25">16383 1207 0,'-42'42'31,"20"-21"-31,1 0 0,21 22 0,-21-22 16,0 0-16,0 21 0,0-21 0,-1 22 16,22-22-16,0 0 0,0 0 15,-21 0-15,21 1 0,0-1 16,21-21-1,1-21-15,-1 21 16,0-22-16,21-20 0,-21 21 16,22-21-16,-1-1 0</inkml:trace>
  <inkml:trace contextRef="#ctx0" brushRef="#br0" timeOffset="6616.49">16637 910 0,'0'0'0,"0"-21"0,0 0 0,0 0 15,0 0-15,-21-1 0,0 22 16,-1 0-16,1 0 0,0 0 15,0 0-15,21 22 16,-21-1-16,21 0 0,-21 0 16,21 0-16,0 0 0,0 1 15,0-1-15</inkml:trace>
  <inkml:trace contextRef="#ctx0" brushRef="#br0" timeOffset="7073.24">17230 1164 0,'0'0'16,"21"0"-16,-21-21 0,21 0 0,-21 0 16,0 0-16,-21 21 15,0 0 1,-1 0-16,-20 0 0,21 0 0,0 21 16,-22 0-16,22 0 0,-21 21 15,21-20-15,-22 20 0,1 0 0,21 1 16,0-1-16,-22-21 0,43 21 15,0 1-15,0-22 0,0 21 0,0-21 16,0 1-16,22-1 0,-1 0 16,0-21-16,0 0 0,0 0 0,22 0 15,-22 0-15,21-21 0,-21 0 16,22-1-16,-22 1 0,21-21 16,-21 0-16,22-1 0,-22 1 0,0 21 15,0-22-15,0 22 0,0-21 0,-21 21 16,0 42 15,-21 0-31,0 0 0,0 0 16,21 22-16,0-22 0,-21 21 0,21-21 15,0 1-15,0 20 0,0-21 16,21 0-16,0 0 0,21 1 0,1-1 16,-1-21-16,0 0 0,22 0 15,-22 0-15,22 0 0,-1 0 0,-20 0 16,20-21-16,-21-1 0,22 1 15,-22 0-15</inkml:trace>
  <inkml:trace contextRef="#ctx0" brushRef="#br0" timeOffset="7696.43">4762 2985 0,'0'0'16,"0"-22"-16,0 1 0,0 0 16,0 0-16,0 0 0,0 0 0,0-1 15,0 1-15,0 42 31,0 1-31,0 20 0,0 21 16,0-20-16,0 41 0,0-20 16,0 84-16,-21-63 15,0-22-15,0 1 0,0-1 0,-22-20 16,22-1-16,0 0 0,0 1 0,0-1 16,21-21-16,0 0 0,0-42 31,21 0-31,0-21 15,0-1-15</inkml:trace>
  <inkml:trace contextRef="#ctx0" brushRef="#br0" timeOffset="8170.08">4572 3027 0,'-21'-42'0,"42"84"0,-63-148 0,20 64 16,22-1-16,-21 1 0,21 0 16,0-1-16,0 22 0,0-21 15,21 21-15,22 0 0,-1-1 16,22 1-16,-1 21 0,22 0 0,21 0 15,-22 21-15,1 22 0,0-22 16,-22 21-16,-21 1 0,1-1 0,-43 0 16,0 1-16,-21-1 0,-1 0 15,-105 43-15,64-64 0,-1 21 16,-20 1-16,20-22 0,-20 0 16,-22 0-16,63-21 0,22 0 15,0 0-15,21-21 16,0 0-16,21 0 15,0 0-15,43 21 0,-1-22 0,1 1 16,21 21-16,-1 0 0,86 0 16,-86 21-16,-20 1 0,20-1 15,-20 0-15,-1 21 0,-20 1 0,-1-1 16,0 0-16,-20 1 0,-22-1 0,0 21 16,-22-20-16,1-22 0,-21 21 15,-22 1-15,22-22 0,-21 0 0,-1 21 16,1-21-16,-1-21 0,1 22 15,-22-22-15,21 21 0,1-21 16,21 0-16,-22 0 0,22-21 0,-1-1 16,22 1-16,0 0 0,21 0 15,0-21-15,21 20 0,0-20 0,22 21 16,-1-21-16,22 20 0,20 1 16,-20-21-16,105 21 0,-63 0 15,-21-1-15</inkml:trace>
  <inkml:trace contextRef="#ctx0" brushRef="#br0" timeOffset="8591.91">6286 3281 0,'43'0'0,"-86"0"0,128-21 0,-64 0 16,0-1-16,-21 1 0,0 0 15,0 0-15,0 0 0,-21-22 16,0 22-16,0 0 0,0 21 16,0-21-16,-22 21 0,22 0 0,-64 21 15,64 0-15,-21 0 16,0 22-16,20-1 0,-20 0 0,21 22 15,-21-22-15,20 22 0,1-22 16,0 22-16,21-22 0,0 0 0,0-21 16,0 22-16,0-22 0,0 0 0,21-21 15,0 21-15,1-21 0,20 0 16,-21 0-16,21 0 0,-20-21 0,20 0 16,0 0-16,-21 0 0,22-22 15,-1 1-15,-21 0 0,0-22 16,1 22-16,-1-22 0,0 22 15,-21 0-15,0-1 0,0 22 0,21 21 16,-21 21 0,0 22-16,0-22 0,0 21 15,0 0-15,0 1 0,0-1 16,0-21-16,0 22 0,0-1 0,0-21 16,0 0-16,0 22 0,0-22 15,21 0-15,0-21 16,1 0-16,20 0 0,-21 0 0,0 0 15,22 0-15,-1-21 16,-21 0-16,21-1 0,-20 1 0</inkml:trace>
  <inkml:trace contextRef="#ctx0" brushRef="#br0" timeOffset="8937.68">6773 3344 0,'-21'-21'0,"42"42"0,-42-63 0,0 21 16,0 0-16,21-22 0,0 22 0,0 0 15,0 0-15,0 0 0,0 0 16,0-1-16,21 22 15,0 0-15,21 0 0,-20 0 0,20 0 16,-21 0-16,21 22 0,-20 20 16,20-21-16,-21 21 0,0-20 15,0 20-15,1 0 0,-1 1 0,0-1 16,-21 0-16,0 1 0,0-22 16,0 21-16,0-21 0,0 0 15,0 1-15,0-44 31,-21-20-31,21 21 16,0-21-16,0-1 0,0 1 0,0 0 16,0-1-16,0 22 0,21-21 15,0 21-15,0-1 0,-21 1 0,21 0 16,1 21-16,-1 0 0,0 0 16,0 0-16,0 0 0,0 0 0,1 0 15,-1 0-15,0 0 16,0 0-16,0 0 0,0 0 0</inkml:trace>
  <inkml:trace contextRef="#ctx0" brushRef="#br0" timeOffset="9292.58">7535 3175 0,'0'0'0,"0"-21"0,-21 0 16,21 0-16,0-1 16,0 1-16,0 0 15,21 21-15,0 0 0,1 0 16,-1 0-16,0 0 0,21 0 15,-21 21-15,1 0 0,-22 1 16,21 20-16,0 0 0,-21 1 16,21-1-16,-21 0 0,0 1 0,0-1 15,0 0-15,0-21 0,0 22 16,0-22-16,0 21 0,0-21 16,-21-21-1,21-21-15,0 0 16,0 0-16,0 0 0,0 0 15,0-22-15,21 1 0,0 0 16,0-1-16,1 1 0,-1 21 0,21-22 16,-21 22-16,0 0 0,1 0 15,20 0-15,-21 21 0,0 0 0,0 0 16,1 0-16,-1 0 16,-21 21-1,0 0-15</inkml:trace>
  <inkml:trace contextRef="#ctx0" brushRef="#br0" timeOffset="9841.27">8107 3323 0,'0'21'16,"0"-42"-16,0 64 0,0-22 0,21-21 0,0 21 16,0-21-16,0 0 0,1 0 15,20 0-15,-21 0 0,21 0 0,-20-21 16,20 0-16,0-1 0,-21 1 16,1 0-16,-1 0 0,0-21 15,0 20-15,0-20 0,-21 21 0,0 0 16,0 0-16,-21 21 15,0 0-15,0 0 16,0 21-16,-1 21 0,1-21 16,-21 22-16,21-1 0,0 0 0,-1 1 15,22-1-15,0 0 0,0 1 16,0-1-16,0-21 0,0 0 0,22 0 16,-1 1-16,0-1 0,0-21 15,21 0-15,-20 0 0,20 0 0,-21 0 16,21-21-16,-20 21 0,20-22 15,-21 1-15,21-21 0,-20 0 0,20-1 16,-21 1-16,0 0 0,0-1 16,1 1-16,-22 0 0,21-1 15,0 22-15,-21 0 0,0 0 0,21 0 16,0 21-16,0 0 0,1 0 16,-1 0-16,0 21 0,21 21 0,-21-21 15,1 0-15,-1 22 0,0-1 16,0 0-16,0 1 0,0-1 0,-21 0 15,0-20-15,0 20 0,0 0 16,0-21-16,0 1 0,0-1 0,-21 0 16,0 0-16,0-21 15,0 0 1,21-21-16,-21 21 0,21-21 0,0 0 0,0-22 16,0 22-16,21-21 15,0-1-15,0 1 0,0-21 0,22 20 16,-22 1-16,0 0 0,21 20 15,-21-20-15,22 21 0,-1 0 0,-21 0 16,0-1-16,22 1 0</inkml:trace>
  <inkml:trace contextRef="#ctx0" brushRef="#br0" timeOffset="10376.37">11642 2963 0,'0'0'16,"-22"0"-16,44 0 31,-1 0-31,21 0 0,0 0 16,1-21-16,20 21 0,22 0 15,-22 0-15,22-21 0,0 21 0,-1 0 16,1 0-16,0 0 0,-22 0 16,-20-21-16,-1 21 0,0 0 15,-21 0-15,1 0 0,-44 0 16,1 0-16,-21 0 16,0 0-16,-22 0 0,1 0 0,-1 0 15,22-21-15,-22 21 0,22 0 16,0 0-16,-1 0 0,22 0 0,0 0 15,21 21 1,0 0 0,0 0-1,0 22-15,0-22 0,0 21 0,0 0 0,0 22 16,0-22-16,0 22 0,0-1 16,0 1-16,0-22 0,0 22 15,0-22-15,-21 21 0,21-20 0,-21-22 16,21 21-16,0 1 0,-22-22 15,22 0-15,0 0 0,0 0 16,22-21-16,-1 0 16,0-21-16,21 0 0,1 0 15,20 0-15,-21-1 0,22-20 0</inkml:trace>
  <inkml:trace contextRef="#ctx0" brushRef="#br0" timeOffset="10716.86">12636 3366 0,'0'0'0,"22"-43"0,-1 1 0,0 21 0,-21 0 16,0-1-16,0 44 15,0-1-15,-21 0 16,0 0-16,-1 21 0,1 1 16,21-1-16,-21 0 0,0 1 0,21-1 15,-21 0-15,21 1 0,0-22 16,0 0-16,0 21 0,0-20 0,21-1 16,21-21-16,-21 21 0,1-21 15,20 0-15,-21 0 0,21 0 0,1 0 16,-1-21-16,-21 0 0,22-1 0,-1 1 15,0-21-15,1 21 0,-1-22 16,-21 1-16,0-21 0,-21 20 16,0-20-16,0 20 0,0-20 15,-21 42-15,-21-22 0,-1 22 0,1 21 16,0 0-16,-22 0 0,22 0 16,-22 0-16,22 21 0,-21 22 0,20-22 15,22 0-15,-21 0 0,42 22 16,0-22-16,0 0 0,0 0 0,21 0 15,0-21-15,21 0 0,1 0 0,-1 0 16,22 0-16</inkml:trace>
  <inkml:trace contextRef="#ctx0" brushRef="#br0" timeOffset="11746.01">13716 2752 0,'0'0'0,"0"-21"0,0-1 16,0 1-16,-21 42 15,0 1-15,-1-1 0,22 21 16,-21 0-16,0 1 0,0 20 0,0-20 16,0 20-16,-1 1 0,1-1 15,0 1-15,0-1 0,0 1 0,21-22 16,0 21-16,0-20 0,0-22 16,0 21-16,0-21 0,0 1 0,21-22 31,0 0-31,0 0 15,22-22-15,-22-20 0,0 21 0,21-21 16,-21-22-16,22 22 0,-22-22 16,0 22-16,21-22 0,1 1 15,-22 42-15,0 0 0,0-1 16,-21 44 0,-21-1-1,-21 0-15,21 0 0,-22 0 0,1 0 16,0 1-16,-1-1 0,1 0 15,21 0-15,-22 0 0,22 0 0,0 1 16,0-1-16,21 21 0,0-21 16,0 0-16,21 22 0,-21-22 15,42 0-15,-20 0 0,20 0 0,-21 1 16,21-1-16,1 0 0,-1-21 16,0 0-16,-20 0 0,20 0 0,0 0 15,1 0-15,-1 0 0,0 0 16,1-21-16,41-22 0,-41 1 15,-1 21-15,-21-21 0,21-22 16,1 22-16,-22-1 0,0 1 16,0 0-16,-21 21 0,0-1 0,0 1 15,-21 21-15,0 0 16,0 21-16,-22 1 0,22-1 0,-21 0 16,21 21-16,0 1 0,-1-1 15,22 0-15,0-21 0,0 22 0,0-22 16,0 21-16,0-21 0,0 1 15,43-1-15,-22 0 0,0-21 0,21 0 16,1 0-16,-22 0 0,21 0 16,1 0-16,-1 0 0,0 0 0,1-21 15,-1 0-15,0-22 0,1 1 0,-22 0 16,21-1-16,-21-20 0,0 20 16,1 1-16,-1 0 0,-21 21 0,21-1 15,-21 65 1,-21-22-1,-22 0-15,22 21 0,0 1 16,0-1-16,0 0 0,0-20 0,-1 20 16,1-21-16,21 0 0,-21 22 15,0-22-15,21 0 0,-21-21 32,21-21-32,0 0 15,0-1-15,0 1 0,0-21 16,21-22-16,0 22 0,21-21 0,-20-1 15,20 1-15,0-1 0,1 1 16,-1 20-16,21 1 0,-20 0 16,84 20-16,-64 22 0,1 0 15,-1 0-15,1 22 0,-22-1 16,22 21-16,-22 0 0,-21 1 0,21-1 16,-20 0-16,-22 22 0,0-22 15,0 22-15,0-22 0,0 0 0,0-20 16,-22 20-16,22 0 0,-21-21 15,-21 1-15,21-1 0,0 0 0,-1 0 16,-20-21-16,0 21 0,21-21 16,-43 0-16,22 0 0,-22 0 0,1 0 15,-1-21-15</inkml:trace>
  <inkml:trace contextRef="#ctx0" brushRef="#br0" timeOffset="12446.22">1884 2074 0,'0'0'0,"0"22"0,0-1 16,0 0 0,0 0-16,21 0 15,0-21-15,0 21 0,0 1 16,22-22-16,-1 21 0,0-21 0,22 0 16,21 0-16,20 0 0,1 0 15,21 0-15,21 0 0,1 0 0,-1 0 16,42 0-16,22 0 0,0 0 15,-1 0-15,43 0 0,0 0 0,21 0 16,-21 0-16,43 0 0,-22 0 16,21 0-16,1 0 0,20 0 15,1 0-15,20 0 0,1 0 16,0 0-16,20 0 0,1 0 0,21 21 16,0-21-16,-21 0 0,21 0 15,0 21-15,0-21 0,0 0 0,-21 0 16,21 21-16,-21-21 0,0 21 15,-22-21-15,22 22 0,-42-22 0,-1 21 16,1 0-16,-22-21 0,0 21 16,-21 0-16,-42-21 0,0 21 0,0-21 15,-43 0-15,1 22 0,-22-22 16,-21 0-16,-42 21 0,0-21 0,-21 21 16,-22-21-16,-20 0 0,-1 0 15,-21 0-15,-21 21 16,-21-21-16,-21 0 0,-22 0 15</inkml:trace>
  <inkml:trace contextRef="#ctx0" brushRef="#br0" timeOffset="13124.2">4826 4466 0,'0'0'0,"-21"21"0,0-21 16,-1 0-16,1 0 0,0 0 0,0 0 15,21 22 1,21-22 0,21 21-16,1-21 0,-1 0 15,22 0-15,-1 21 0,1-21 16,20 0-16,22 0 0,0 0 0,42 0 16,0 0-16,0 0 15,22 0-15,20 0 0,22 0 0,0 0 0,20 0 16,22 0-16,0 0 0,22 0 15,-1-21-15,0 21 0,21-21 16,1 21-16,-1 0 0,21-22 0,1 22 16,-1-21-16,1 21 0,-1-21 15,1 21-15,-1-21 0,1 21 0,-22-21 16,22 0-16,-22 21 0,-21 0 16,0 0-16,-21-22 0,0 22 0,-21 0 15,-21 0-15,-22-21 0,-20 21 16,-43-21-16,0 21 0,-43-21 0,1 21 15,-43 0-15,1-21 0,-1 21 16,-21 0-16,0 0 0,-21-21 0,-21 21 31,0 0-31</inkml:trace>
  <inkml:trace contextRef="#ctx0" brushRef="#br0" timeOffset="14228.13">1333 6837 0,'0'0'0,"0"-21"0,-21 21 0,21-21 15,0-1-15,-21 1 16,21 42-1,0 1 1,0-1-16,0 0 0,0 0 16,0 0-16,0 0 0,0 1 0,21-22 15,-21 21-15,0 0 16,0 0-16,0-42 62,0 0-46,0 0-16,0-1 16,0 1-1,0 0-15,21 0 16,-21 0-16,22 0 16,-1-1-16,0 1 0,-21 0 15,0 0-15,0 0 0,0 0 16,0-1-16,-21 22 15,0 0-15,-1 0 16,-20 22-16,0-1 0,-1 0 16,-20 0-16,21 21 0,-1 1 15,22-1-15,-21-21 0,21 22 0,-1-1 16,22-21-16,0 21 0,0 1 16,0-1-16,22-21 0,20 22 0,0-1 15,1 0-15,20 1 0,-21-1 16,22 0-16,-1 1 0,-20-1 15,20-21-15,-42 21 0,22 1 0,-22-1 16,-21 0-16,0-20 16,-42 20-16,-1-21 0,1 0 0,-22 22 15,1-22-15,-1 0 0,-20-21 16,20 21-16,-20-21 0,20 0 0,1 0 16,-1 0-16,1-21 0,-1 0 15,22 0-15,-1-1 0,1 1 16,21-21-16,0 0 0,21-1 0,0-20 15,0 20-15,21-20 0,21 21 16,22-22-16,-22 22 0,43-22 0,-22 1 16</inkml:trace>
  <inkml:trace contextRef="#ctx0" brushRef="#br0" timeOffset="14456.09">1757 6731 0,'42'-21'0,"-84"42"0,126-63 15,-62 21-15,-1-1 0,0 22 16,-21 22-1,0 20-15,0-21 0,0 21 16,0 1-16,0-1 0,-21 22 16,0-22-16,21 21 0,0 1 0,-22-1 15,22 1-15,-21-1 0,21-20 16,-21 20-16,21-20 0,0-1 0,0 0 16,0 1-16,0-22 0,0 0 15,0 0-15,0 0 0,21-21 16,0-21-1,-21 0-15,0 0 0,0-22 16</inkml:trace>
  <inkml:trace contextRef="#ctx0" brushRef="#br0" timeOffset="14632.11">1460 7303 0,'0'0'0,"-21"0"0,0 0 0,0 21 15,21 0 1,21-21-16,0 0 15,0 0-15,22 0 0,-1 0 0,22 0 16,-22-21-16,21 0 16,1 21-16,-1-22 0,1 1 0,-22 0 15,22-21-15,-22 21 0,0-1 16,1 1-16</inkml:trace>
  <inkml:trace contextRef="#ctx0" brushRef="#br0" timeOffset="15237.41">2117 7197 0,'0'0'0,"-22"21"0,22 0 0,-21 0 16,21 0-16,21-21 31,1 0-31,-1 0 16,21-21-16,-21 0 0,22 0 0,-1 0 16,0 0-16,1-1 0,-1 1 15,-21 0-15,21 0 0,-20 0 0,-1 0 16,0-1-16,-21 1 0,-21 21 15,0 0-15,-22 0 16,1 0-16,0 0 0,-1 21 16,1 22-16,0-22 0,-1 21 0,1 1 15,21 20-15,-22-21 0,22 1 16,0-1-16,21 0 0,0 1 0,0-1 16,0-21-16,0 0 0,21 1 15,0-1-15,1-21 0,20 0 16,0 0-16,1 0 0,20 0 15,1 0-15,20-21 0,-20-22 16,20 22-16,1 0 0,0-21 0,-22-1 16,1 1-16,-1 0 0,-20-1 0,-22 1 15,21 21-15,-21-22 0,-21 22 16,0 0-16,-21 21 31,0 21-31,0 0 0,0 22 0,-1-1 16,1 22-16,21-22 0,-21 21 0,0 22 15,21-21-15,0 20 0,0 22 16,0-21-16,0 21 0,0 21 0,0-22 16,-21 22-16,0-21 15,-1 21-15,1 0 0,0-21 0,0 0 16,0 0-16,-22 0 0,22-22 0,0-20 16,0-1-16,0 1 0,0-22 15,21-21-15,0 0 0,0 1 0,0-44 16,0 1-1,0-21-15,21 0 0,0-1 0,0-20 16,0-1-16,0-20 0,1-22 16,-1 21-16,0-21 0,0 0 15</inkml:trace>
  <inkml:trace contextRef="#ctx0" brushRef="#br0" timeOffset="15508.25">2900 7324 0,'0'-43'0,"0"86"0,0-149 16,0 64-16,0-1 0,0 1 15,0 0-15,21 20 0,0 1 0,43-21 16,-43 42-16,21 0 16,0 0-16,-20 0 0,20 21 0,0 0 15,1 0-15,-22 1 0,0 20 16,0 0-16,-21 1 0,0-1 0,0 0 16,-21 1-16,0 20 0,-22-21 15,1-20-15,0 20 0,-22 0 16,22-21-16,0 1 0,-22-1 0,22 0 0,21 0 15,-1-21-15,1 0 16,42-21 0,1 0-1,20 0-15,0-1 0,43-41 16,-22 21-16</inkml:trace>
  <inkml:trace contextRef="#ctx0" brushRef="#br0" timeOffset="15848.05">3810 7027 0,'63'-21'0,"-126"42"0,148-63 0,-43 21 0,-21 0 16,-63 21 0,21 0-16,-22 0 15,1 21-15,0 0 0,-1-21 16,1 21-16,0 0 0,-1 1 16,22-1-16,0-21 0,21 21 0,0 0 15,21 0-15,0 0 0,22-21 16,-1 22-16,0-1 0,1 0 0,-1 0 15,0-21-15,1 21 0,-1 0 16,0 1-16,1-1 0,-22-21 16,21 21-16,-21 0 0,-21 0 0,0 0 15,-21 1 1,0-1-16,-21-21 0,-1 0 0,1 21 16,-22-21-16,1 0 0,21 21 15,-22-21-15,1 0 0,20 0 0,1 0 16,0 0-16,20 0 0,1 0 0,21-21 15,0 0-15,0 0 0,43-1 16,-22-20-16,21 0 0,22-1 0,-22 22 16</inkml:trace>
  <inkml:trace contextRef="#ctx0" brushRef="#br0" timeOffset="16116.91">5376 6435 0,'0'0'0,"21"0"0,-21 42 16,0-21 0,-21 22-16,0-1 0,0 0 15,0 1-15,0-1 0,-22 21 0,22-20 16,0 20-16,0-20 0,-22 84 16,22-85-16,0 21 0,0-20 15,0-1-15,21 0 0,0 1 0,0-22 16,0 0-16,0 0 0,0 0 15,21 1-15,21-22 0,-21 0 0,1 0 16,20-22-16,0 1 0,1 0 16,20 0-16,-21-21 0,1-1 15,20 22-15</inkml:trace>
  <inkml:trace contextRef="#ctx0" brushRef="#br0" timeOffset="16447.72">5800 6879 0,'0'0'0,"0"-42"0,0 0 15,21 20-15,-21 1 0,-21 42 16,-1-21-1,1 22-15,0 20 0,0-21 0,0 21 16,0 1-16,-1-1 0,1 0 16,0 1-16,-21 41 15,42-20-15,-21-22 0,21 1 0,0-22 16,0 21-16,42-21 0,-21 0 0,21-21 16,1 0-16,-1 0 0,22 0 15,-1 0-15,1-21 0,-22 0 0,21 0 16,-20-21-16,20 20 0,-20-20 15,-22 0-15,21-1 0,-21 1 0,0-21 16,-21 20-16,0 1 0,0 0 16,-21-43-16,0 43 0,-21 20 15,-43-20-15,22 21 0,-1 21 16,1 0-16,-1 0 0,1 0 16,-1 21-16,1 0 0,20-21 0,1 21 15,21 1-15,-22-22 16,22 21-16,0-21 0,0 0 0,0 21 15,0-21-15</inkml:trace>
  <inkml:trace contextRef="#ctx0" brushRef="#br0" timeOffset="16613.62">4974 6773 0,'0'0'0,"21"0"15,0 0-15,22 0 16,-22 0-16,21-21 0,1 0 0,41 0 15,-20 21-15,-1-21 16,1 0-16,-1-1 0,1 1 16,20 0-16,-20 0 0,21 0 0,-22 0 15</inkml:trace>
  <inkml:trace contextRef="#ctx0" brushRef="#br0" timeOffset="18420.54">8107 6879 0,'63'-106'16,"-42"64"-16,1 21 16,-1-21-16,21-1 0,-21 1 15,0 0-15,-21 20 0,0-20 16,0 21-16,0 0 0,0 0 15,-21 21-15,0 21 16,0 0-16,0 21 0,0-21 16,-22 22-16,22 20 0,-21 22 15,21-22-15,-1-20 0,1 20 0,0-20 16,0-1-16,0 0 0,21 1 16,0-1-16,0 0 0,0 22 15,21-43-15,0 21 0,21-42 16,-20 21-16,20-21 0,0 0 0,22 0 15,-22 0-15,0-21 0,22 0 16,-1 0-16,-20-21 0,20 20 16,1-20-16,-1 0 0,-20-1 0,-1 1 15,0 0-15,-21-22 0,1 22 16,-1-22-16,-21 22 0,0 21 16,0 0-16,-21 0 0,-1 21 15,1 0-15,-21 0 0,21 21 0,0 0 16,-1-21-16,22 21 0,0 0 0,0 0 15,0 1-15,22-1 0,-1 21 16,0-21-16,21 0 0,-21 22 16,22-22-16,-22 0 0,21 0 15,-21 22-15,1-22 0,20 0 0,-21 0 16,0 21-16,-21-20 0,21-1 0,1-21 16,-1 21-16,0 0 0,0-21 15,0 0-15,22 0 0,-22 0 0,63-21 16,-62 0-16,20 0 15,0-1-15,1 1 0,-1 0 0,-21 0 16,21-21-16,1 20 0,-1-20 16,0 0-16,-20 21 0,20-22 0,-21 1 15,0 21-15,0-22 0,-21 22 16,0 0-16,0 0 0,-21 21 16,-21 0-16,21 0 0,0 0 0,-1 0 15,-20 0-15,21 21 0,0 0 0,-22 22 16,22-22-16,21 0 0,-21 21 15,21-21-15,0 22 0,0-22 16,0 21-16,0-21 0,0 22 16,21-22-16,0 21 0,1-21 0,-1 22 15,21-22-15,-21 0 0,22 0 0,-1 0 16,21-21-16,1 0 0,-1 0 16,1 0-16,-1 0 0,22 0 0,0 0 15,-22-21-15,1 0 0,-1-21 0,1 21 16,-1-22-16,-20 22 0,41-64 15,-41 43-15,-22 0 0,0-22 16,0 22-16,-21 0 0,0-22 16,0 22-16,-21 21 15,21-1-15,-21 22 0,0 0 0,-22 0 16,22 0-16,0 0 0,-21 22 16,20-1-16,-20 21 0,0-21 0,21 22 15,-22-22-15,22 21 0,-21 0 16,21-20-16,-1 20 0,1-21 0,21 21 15,0-20-15,0 20 16,0-21-16,0 0 0,21 0 0,1-21 16,-1 0-16,21 0 0,-21 0 15,0 0-15,22 0 0,-22-21 16,21 0-16,-21 0 0,1 0 0,41-22 16,-42 1-16,0 0 0,1 21 15,-1-22-15,0 1 0,0 0 16,-21-1-16,0 22 0,0 0 0,0 0 15,-21 21 1,21 21 0,-21 0-16,21 0 0,-21 0 0,21 1 15,-22-1-15,22 21 0,-21-21 16,21 22-16,0-22 0,0 0 0,0 21 16,0-21-16,0 1 0,21 20 15,1-21-15,-1 0 0,0 0 0,0-21 16,21 22-16,-20-22 0,20 0 15,0 0-15,43-22 16,-43 1-16,22 21 0,-22-42 0,0 21 16,1 0-16,-1-22 0,0 1 15,1-22-15,-1 22 0,0-43 16,-20 22-16,-1-22 0,21 1 0,-21 20 16,0-21-16,-21 43 0,0-21 0,0 20 15,22 22-15,-22 0 0,0 0 0,-22 21 16,1 21-1,0 21-15,0 1 0,0-1 16,0 0-16,21 22 16,0-1-16,0 1 0,0-1 0,0 1 15,0-22-15,0 22 0,0-22 0,0 0 16,21 1-16,0-1 0,0 0 16,0-21-16,-21 1 0,21-1 0,1 0 15,-1 0-15,0-21 0,21 0 16,-21 0-16,43 0 0,-43 0 15,0-21-15,22 0 0,-1 0 0,-21-1 16,21-20-16,-20 0 0,20-1 16,-21 1-16,0 21 0,0-21 15,-21-1-15,0 22 0,0 0 0,0 0 16,-21 21 0,0 21-16,0 0 0,0 0 15,0 0-15,-1 1 0,1-1 16,21 21-16,-21-21 0,21 22 0,0-22 15,0 0-15,21 0 0,0 21 16,1-42-16,-1 22 0,0-1 0,21 0 16,-21-21-16,64 0 0,-43 0 15,1 0-15,-1 0 0,-21 0 16,22-21-16,-1 21 0,0-21 0,-21-1 16,43-41-16,-43 21 15,0-1-15,-21 1 0</inkml:trace>
  <inkml:trace contextRef="#ctx0" brushRef="#br0" timeOffset="18595.64">11620 6350 0,'-63'21'0,"126"-42"0,-147 42 0,41 0 16,22 1-16,21-1 0,0 0 15,21-21-15,22 0 0,-22 0 16,0 0-16,21 0 0,1 0 0,-22 0 15,21 0-15,22 0 0,-22-21 0,0 21 16,22-21-16,-22-1 16</inkml:trace>
  <inkml:trace contextRef="#ctx0" brushRef="#br0" timeOffset="19001.04">14351 6160 0,'0'0'0,"-64"-22"0,22 22 0,0-21 0,21 21 15,-1-21-15,22 0 16,0 0-16,0 0 0,0-1 15,0 1 1,0 42 0,0 1-16,0-1 0,0 21 0,0 22 15,0-22-15,0 43 0,0-22 16,0 22-16,-21-1 0,21 1 0,-21-21 16,0-1-16,0 1 0,21-1 15,-21 1-15,-1-22 0,1 0 16,21-21-16,0 1 0,0 20 0,0-21 0,-21-21 15,21 21-15,0-42 32,0 0-32,0 0 15,0 0-15,0-22 0,0 1 0</inkml:trace>
  <inkml:trace contextRef="#ctx0" brushRef="#br0" timeOffset="19488.59">13906 6435 0,'-21'-64'0,"42"128"0,-42-191 0,0 63 16,21 1-16,0 20 0,0 1 15,0 0-15,21-22 0,0 43 0,1-21 16,20 21-16,0-1 0,1 1 16,-1 0-16,21 21 0,22 0 15,-21 0-15,20 21 0,1 0 0,-22 1 16,22-1-16,-21 21 0,-1 0 16,-21 1-16,1-22 0,-1 21 0,-21 1 15,-21-1-15,0 0 0,-21 1 16,0-1-16,-21 0 0,-22 1 0,1-1 15,-1 0-15,-21-21 0,1 22 16,20-22-16,-63 0 16,85-21-16,0 0 0,-1 0 0,22 0 15,21-21-15,0 0 16,21 21-16,22-21 0,-1-1 0,21 1 16,1 21-16,-1 0 0,1 0 15,-1 0-15,22 21 0,-21 1 0,-1 20 16,1-21-16,-1 21 0,-21-20 15,1 20-15,-1 0 0,0-21 0,-42 22 16,0-1-16,0-21 0,0 0 0,-42 1 16,0-1-16,-1 0 0,-20 0 15,-1 0-15,1 0 0,-22-21 0,22 0 16,-22 22-16,0-22 0,22 0 0,-1 0 16,22 0-16,-21-22 0,20 22 15,22-21-15,0 0 0,0 0 0,21 0 16,0 0-16,21-1 15,21 22-15,1 0 16,-1-21-16,21 21 0,1-21 0,21 0 16,-22 21-16,22-21 0,-1 0 15</inkml:trace>
  <inkml:trace contextRef="#ctx0" brushRef="#br0" timeOffset="19905.53">15473 6604 0,'0'0'0,"21"-21"0,0 0 0,-21 0 0,0-1 16,0 1-16,0 0 0,-21 0 15,0 0-15,0 0 0,-1 21 16,-20 0-16,21 0 0,-21 0 0,-1 0 16,22 42-16,-21-21 0,21 21 0,-22 1 15,22-1-15,-21 0 0,21 1 16,-1 20-16,1-20 0,0-22 16,21 21-16,0 0 0,0-20 0,0-1 15,0 0-15,0 0 0,0 0 16,21-21-16,22 0 15,-22 0-15,0 0 0,21 0 0,1-21 16,-1 0-16,-21 21 0,21-42 16,1 20-16,-1 1 0,-21-21 15,22 0-15,-22-1 0,0 1 0,0 21 16,0-22-16,-21 22 0,0 0 16,0 0-16,21 21 0,-21 21 15,0 0-15,0 0 0,0 22 16,-21-22-16,21 21 0,-21 1 0,21-22 15,0 21-15,0-21 0,0 22 16,0-22-16,0 0 0,0 0 0,0 0 16,0 0-16,21-21 0,0 0 15,1 0-15,-1 0 0,0 0 16,0 0-16,0 0 0,0 0 0,1-21 16,-1 0-16,0 21 0</inkml:trace>
  <inkml:trace contextRef="#ctx0" brushRef="#br0" timeOffset="20252.43">15748 6816 0,'0'-43'0,"0"86"0,0-128 15,0 43-15,0-1 0,0 22 16,0-21-16,0 21 0,0 0 16,0-1-16,21 1 0,0 0 0,0 0 15,1 21-15,-1 0 0,0 0 16,0 0-16,0 21 0,-21 0 16,21 0-16,1 22 0,-1-22 0,0 21 15,0 1-15,-21-22 0,0 21 16,21 0-16,-21-20 0,21 20 0,-21 21 15,0-41-15,0-1 16,0 0-16,0 0 0,0 0 16,-21-21-16,0 0 15,0 0-15,21-21 16,0 0-16,0 0 16,0 0-16,0-1 0,0 1 0,0-21 15,0 21-15,21-22 0,-21 22 0,21 0 16,0 0-16,-21 0 0,22 0 15,-1 21-15,0 0 0,0 0 16,0 0-16,0 0 16,1 0-16,-1 0 15,0 0-15</inkml:trace>
  <inkml:trace contextRef="#ctx0" brushRef="#br0" timeOffset="20636.04">16319 6668 0,'0'-22'0,"-21"1"0,21 0 16,0 0-16,0-21 16,0 20-16,21 1 0,1 0 0,-1 0 15,0 0-15,0 0 0,0 21 16,0 0-16,1 0 0,-1 0 0,0 0 16,0 21-16,0 0 15,-21 0-15,21 0 0,-21 22 0,0-1 0,0 0 16,0 22-16,0-22 15,0 0-15,0-20 0,0 20 16,-21-21-16,21 0 0,0 0 16,0 1-16,-21-22 0,21 21 0,-21-21 15,21-21 17,0-1-32,0 1 15,0 0-15,21-21 0,-21 21 0,21-22 16,0 22-16,1 0 0,-1 0 15,0 0-15,0-1 0,0 1 0,0 0 16,1 21-16,-1 0 0,-21-21 16,21 21-16,0 0 0,0 0 15,0 0-15,1 0 16</inkml:trace>
  <inkml:trace contextRef="#ctx0" brushRef="#br0" timeOffset="20948.21">16891 6731 0,'0'0'0,"0"21"15,21-21 1,0 0-16,0 0 16,-21-21-16,22 21 0,-1-21 0,0 0 15,0 0-15,0-1 0,0 1 16,1 0-16,-1-21 0,0-1 16,0 22-16,0-21 0,-21 21 15,21 0-15,-21-1 0,0 1 0,-21 21 16,0 21-16,0 1 15,0-1-15,0 0 0,-1 21 0,1 1 16,0-1-16,0 0 0,0-21 0,0 22 16,21-22-16,-22 21 0,22-21 15,0 1-15,0-1 0,0 0 0,0 0 16,0 0-16,22-21 0,-1 0 16,0 0-16,0 0 0,0 0 15,22 0-15,-22 0 0,21 0 0,0 0 0,1 0 16,-22-21-16,21 21 0,1-21 15,-22 0-15</inkml:trace>
  <inkml:trace contextRef="#ctx0" brushRef="#br0" timeOffset="21265.02">17462 6646 0,'0'-21'0,"0"42"0,0-84 15,0 42-15,0-22 0,0 22 16,0 0-16,0 0 0,0-21 0,0 20 16,22 1-16,-1 0 0,0 21 15,0 0-15,0 0 0,0 0 16,1 0-16,-1 0 0,21 21 0,-21 0 15,0 1-15,1 20 0,-1-21 16,-21 21-16,0 1 0,0-1 16,0-21-16,0 22 0,0-1 15,0-21-15,0 0 0,0 22 0,0-22 16,-21 0-16,-1 0 16,1-21-1,21-21-15,0 0 16,0 0-16,0-1 15,0-20-15,21 21 0,1-21 0,-1-1 16,-21 1-16,21 0 0,0 20 16,0-20-16,0 21 0,1-21 15,-1 20-15,0 1 0,0 0 16,-21 0-16,21 21 0,0-21 0</inkml:trace>
  <inkml:trace contextRef="#ctx0" brushRef="#br0" timeOffset="21639.89">18394 5779 0,'0'0'0,"-43"0"0,1-64 15,63 43 1,0 21-16,22-21 0,20 21 16,-20-21-16,41 21 0,-20 0 15,20 0-15,1 0 0,0 0 0,-1 0 16,1 0-16,0 0 0,21 0 15,-22 0-15,1 0 0,-22 0 0,1 21 16,-22-21-16,1 0 0,-22 0 16,0 0-16,-21 21 15,-21-21-15,-22 0 0,1 0 16,0 0-16,-1 0 0,-20 0 0</inkml:trace>
  <inkml:trace contextRef="#ctx0" brushRef="#br0" timeOffset="21894.69">19050 5715 0,'-21'21'0,"42"-42"0,-42 63 0,0-20 16,21-1-16,-22 21 0,22 0 15,-21 1-15,21-1 0,-21 0 16,0 1-16,21 20 0,-21-20 16,0 20-16,-1 1 0,1-1 0,21-21 15,-21 22-15,0-22 0,21 22 16,-21-22-16,21-21 0,0 22 0,-21 20 15,21-42 1,0 0-16,21-21 16,0-21-16,21 21 15,-21-21-15,22 0 0,-1-21 16,0 20-16,1-20 0,-1 0 0</inkml:trace>
  <inkml:trace contextRef="#ctx0" brushRef="#br0" timeOffset="22253.66">19325 6329 0,'0'0'0,"42"-21"0,-20 0 16,-22-1-16,0 1 15,-22 21 1,1 0-16,0 21 16,0 22-16,-21-22 0,20 21 15,1-21-15,0 22 0,0-1 16,0 0-16,0 1 0,-1-1 0,22 0 16,0-20-16,0 20 0,0 0 15,0-21-15,22 1 0,-1-1 16,0-21-16,21 0 0,1 0 0,-1 0 15,0 0-15,1 0 0,20-21 0,1 21 16,-22-22-16,21 1 0,-20-21 16,-1 21-16,0-22 0,-20 1 15,-1 0-15,0-1 0,-21 1 16,0 0-16,0-1 0,-21 22 0,0-21 16,-22 21-16,22 21 0,-21 0 15,-1 0-15,-20 0 0,21 0 0,-1 0 16,1 0-16,0 21 0,-1-21 0,22 21 15,0 0-15,0 0 0,21 1 16,0-1-16,0 0 0,0 0 16,21-21-16,21 0 0,-21 0 15,22 0-15,20 0 0,-20 0 16</inkml:trace>
  <inkml:trace contextRef="#ctx0" brushRef="#br0" timeOffset="23421.62">20278 5779 0,'0'-22'0,"0"44"0,-22-44 16,1 22-1,0 22-15,0-1 0,21 0 0,-21 21 16,0 1-16,-1-1 0,22 0 16,0 22-16,-21-22 0,21 0 0,-21 22 15,21-22-15,0 22 0,0-22 16,0 22-16,0-22 0,-21 21 15,21-20-15,0-22 0,0 21 0,0-21 16,0 1-16,-21-1 0,21 0 16,-21-42-1,21 0 1,0-1-16,0 1 0,0-21 0,0 0 16,21-1-16,0 1 0,0 0 15,21-1-15,-20 1 0,20 21 0,-21-22 16,21 22-16,1 0 0,-22 0 15,21 21-15,-21 0 0,1 0 0,-1 0 16,0 0-16,-21 21 0,0 0 16,0 0-16,0 1 15,-42-1-15,20-21 0,1 21 16,0-21-16,-21 21 0,21-21 16,-22 0-16,22 0 0,-21 0 0,21 21 15,-22-21-15,22 0 0,0 0 16,21 21-16,-21 1 0,21-1 15,0 0-15,0 0 0,0 0 16,0 0-16,21 22 16,0-22-16,0 0 0,0 0 0,1 0 15,-1 1-15,0-22 0,0 21 16,0-21-16,22 21 0,-22-21 0,21 0 16,0 0-16,1 0 0,20 0 15,-20 0-15,20-21 0,1 0 0,-22-1 16,21 1-16,1-21 0,-22 21 15,1-22-15,-22 1 0,21 0 0,-21-1 16,0 1-16,-21 0 0,0-1 16,0 22-16,-21 21 0,0 0 15,0 0-15,0 0 0,0 0 16,-1 21-16,-20 1 0,21-1 0,0 21 16,0-21-16,-1 22 15,22-1-15,0 0 0,0-21 0,0 22 0,0-1 16,0-21-16,0 0 0,22 1 15,-1-1-15,0 0 0,21-21 16,1 0-16,-1 21 0,0-21 16,1 0-16,-1 0 0,0 0 15,1 0-15,-22-21 0,0 0 0,21 0 0,-21-1 16,1 1-16,-1-21 16,0 0-16,0 20 0,-21-20 0,0 0 0,0 21 15,21-1-15,-21 1 0,-21 42 31,21 1-31,-21-1 0,0 0 16,21 21-16,-21-21 0,-1 1 0,22 20 16,0-21-16,0 21 15,-21-20-15,21-1 0,-21 0 0,21 0 16,0 0-16,0 0 0,0 1 16,21-22-1,0-22 1,1 1-1,-1 0-15,-21 0 0,21 0 0,-21-22 16,21 1-16,-21 0 0,21-22 16,0 22-16,1 0 0,-22-22 15,21 22-15,21-1 0,-21 1 0,0 21 16,22-21-16,-1 20 0,0 1 16,1 21-16,-1 0 0,0 0 0,1 0 15,-1 0-15,0 21 0,1 1 16,-22-1-16,0 21 0,21-21 0,-42 22 15,22 20-15,-22-21 0,0 22 16,0-22-16,0 1 0,0-1 0,0 0 16,-22 1-16,22-1 0,-21 0 15,0-21-15,0 1 0,21-1 0,-21 0 16,0 0-16,21 0 0,-22-21 16,1 21-16,0-21 0,0 0 0,0 0 15,0 0-15,-22 0 0</inkml:trace>
  <inkml:trace contextRef="#ctx0" brushRef="#br0" timeOffset="24640.41">233 8319 0,'0'0'0,"169"0"32,-127 0-32,1 0 0,-1 0 15,0 0-15,1 0 0,20 0 0,-20 0 16,20 0-16,1 0 0,-1 0 16,1 0-16,20 0 0,22 0 0,0 0 15,0 0-15,21 0 0,0 0 16,0 0-16,0 0 0,21-22 0,0 1 15,0 21-15,22 0 0,-1-21 16,-21 21-16,21-21 0,1 21 0,-1 0 16,0-21-16,22 0 0,-1 21 0,1-22 15,-1 22-15,22-21 16,0 0-16,21 0 0,-1 0 0,22 21 16,0-21-16,22-1 0,-1 1 15,21 0-15,0 0 0,22 21 0,-22-21 16,22 0-16,-1-1 0,1 22 15,-1-21-15,1 21 0,20-21 0,297 21 16,-296-21-16,0 21 0,-22 0 16,22-21-16,0 0 0,-22 21 15,1 0-15,-1 0 0,1-22 0,-1 22 16,1 0-16,-22 0 0,21 0 16,-20 0-16,-1 0 0,0 0 0,1 0 15,-1 0-15,0 0 0,-20 0 16,-1 0-16,21 0 0,-21 0 15,-21 0-15,0 0 0,0 0 16,0 0-16,0 22 0,-42-22 0,21 0 16,-22 0-16,1 21 0,0-21 0,-22 0 15,1 0-15,-22 21 0,0-21 16,1 0-16,-22 0 0,0 0 0,-21 0 16,-21 0-16,0 0 0,-22 0 15,-20 0-15,-1 0 0,1 0 0,-22 0 16,-21 0-16,1 0 0,-1 0 15,0 0-15,-21-21 32,0 0-17,-21 21 1,21-22-16,-21 22 0</inkml:trace>
  <inkml:trace contextRef="#ctx0" brushRef="#br0" timeOffset="24755.98">21272 7874 0,'0'0'0,"22"42"32,-22-20-32,21-22 0,-21 21 0,0 0 15,0 0 1,-21-21-16</inkml:trace>
  <inkml:trace contextRef="#ctx0" brushRef="#br0" timeOffset="35913.64">17632 8594 0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6T13:46:48.9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2307 847 0,'0'0'0,"0"-21"15,0-1-15,0 1 0,0 0 16,0 0-16,0 0 0,0 0 0,0-1 16,0 1-16,0 0 15,0 0-15,0 0 16,0 42 15,0 21-31,0-21 0,0 22 16,0-1-16,0 0 0,0 22 15,0-1-15,0 1 0,0-1 0,-21 1 16,0-1-16,0 1 0,21-22 16,-22 22-16,1-22 0,0 0 15,21 1-15,-21-1 0,21-21 16,-21 0-16,21 1 0,0-1 16,0-42-1,0-1 1,21 1-16,0 0 0,0 0 15,0-21-15,1 20 0,-1-20 0,0 0 16,0-1-16,21 1 0,-20 21 16,-1-21-16,0-1 0,21 22 0,-21-21 15,1 21-15,-1-1 0,0-20 16,0 42-16,0 0 16,0 0-16,-21 21 15,22 0-15,-22 1 0,21-1 16,-21 21-16,0 0 0,0-20 0,0 20 15,0 0-15,0-21 16,0 22-16,0-1 0,0-21 0,0 0 16,21 22-16,0-22 0,-21 0 15,21 0-15,0-21 0,1 21 16,-1-21-16,21 0 0,-21 0 16,22 0-16,-22-21 0,21 0 0,0-21 15,1 21-15,-22-1 0,0-20 16,0 0-16,0-1 0,1-20 0,-1 21 15,0-22-15,-21 1 0,0 20 16,0-20-16,0 20 0,0-20 16,0 42-16,0-22 0,0 1 0,-21 21 15,0 0-15,21 0 16,0-1-16,-22 22 0,1-21 0,0 21 31,0 0-31,21 21 16,0 1-16,0-1 0,0 21 15,0-21-15,0 0 16,0 1-16,0-1 0,0 21 0</inkml:trace>
  <inkml:trace contextRef="#ctx0" brushRef="#br0" timeOffset="391.95">3387 1312 0,'0'0'0,"-22"0"16,44 0-1,-1 0 1,0-21-16,21 0 0,-21 21 16,1-21-16,20 0 0,-21 0 15,0-22-15,22 22 0,-22 0 0,0 0 16,0 0-16,-21-1 15,-42 22 17,21 0-32,-1 0 0,-20 22 0,21-1 15,-21 21-15,20-21 0,-20 22 16,21-22-16,-21 21 0,20-21 0,1 22 16,21-1-16,0-21 0,0 0 15,0 0-15,0 1 0,0-1 0,21 0 16,1 0-16,-1 0 0,21-21 15,0 0-15,1 0 0,-1 0 0,0 0 16,1 0-16,-1 0 0,0-21 16,1 0-16,-1 0 0,0 0 0</inkml:trace>
  <inkml:trace contextRef="#ctx0" brushRef="#br0" timeOffset="943.12">4191 656 0,'0'0'0,"-42"-21"31,42 42-31,0 0 16,0 1-16,0-1 16,0 0-16,0 21 0,0 1 0,0-1 15,0 0-15,0 1 0,0 20 16,-22-21-16,22 1 0,0-1 0,-21 0 15,21 1-15,0-1 0,0-21 16,0 22-16,0-22 0,-21 0 0,21 21 16,0-21-16,-21 1 15,21-1-15,0 0 16,-21-21 0,21-21-16,0 0 15,0-1-15,0 1 16,0 0-16,0-21 0,0 21 0,21-1 15,0 1-15,-21 0 16,21 0-16,0 0 0,1 0 0,-1-1 16,21 1-16,-21 0 15,0 21-15,22 0 0,20 0 16,-20 0-16,-22 0 0,21 0 0,-21 0 16,22 21-16,-22 0 0,0 1 0,0-1 15,0 0-15,-21 0 0,0 0 16,0 0-16,-21 1 0,0-1 0,0 0 15,-22 0-15,22 0 0,-21 0 16,0 1-16,-1-1 0,1 0 16,0 0-16,-1-21 0,1 21 0,0 0 15,20-21-15,1 22 0,-21-22 16,21 0-16,21 21 0,-21-21 16,21-21-1</inkml:trace>
  <inkml:trace contextRef="#ctx0" brushRef="#br0" timeOffset="1400.13">5800 677 0,'0'0'0,"0"-21"0,0 0 15,0 0-15,-22 42 47,22 0-47,-21 0 0,0 22 16,0-1-16,0 22 0,0-1 0,-1 1 16,1-22-16,0 21 0,0 1 15,0-1-15,0-20 0,-1-1 0,1 0 16,21-20-16,-21 20 0,21-21 0,-21 0 15,21 0-15,0 1 16,0-44 0,0 1-16,0 0 15,0-21-15</inkml:trace>
  <inkml:trace contextRef="#ctx0" brushRef="#br0" timeOffset="1660.14">5884 699 0,'0'0'0,"0"-22"0,0 1 0,21 21 16,1 0 0,-1 21-1,0 1-15,0 20 0,0 0 16,0 1-16,-21-1 0,22 0 16,-22 1-16,21 20 0,-21-21 15,0 1-15,0-1 0,0 0 0,0 1 16,0-22-16,0 0 0,0 0 15,0 0-15,0 1 0,-21-1 0,-1-21 16,22 21-16,-21-21 16,0 0-16,0 0 0,0 0 15,0-21-15,-22 21 0,22-21 0,0-1 16</inkml:trace>
  <inkml:trace contextRef="#ctx0" brushRef="#br0" timeOffset="1835.92">5482 1207 0,'0'0'0,"-21"0"15,0 0 1,42-22 0,0 22-16,21 0 0,-20-21 15,20 0-15,21 21 0,1-21 16,-22 0-16,43 21 0,-22-21 0,1-1 16,-1 1-16,1 0 0,-1 0 15,-20 0-15,-1 0 0,0-1 0,1 1 16</inkml:trace>
  <inkml:trace contextRef="#ctx0" brushRef="#br0" timeOffset="2084.12">6413 889 0,'0'21'31,"0"0"-31,0 22 16,0-22-16,0 0 16,0 21-16,0 1 0,0-1 0,-21 0 15,21 1-15,0-1 0,-21 0 0,21 1 16,-21-1-16,21 0 0,0 22 15,0-22-15,-21 1 0,21 20 0,-21-21 16,21 1-16,-22-1 0,22 0 16,0-20-16,0 20 0,0-21 15,0 0-15,0 0 0,0 1 16,0-1-16,0-42 16,0-1-1,0 1-15,0-21 0,0 0 16,0-1-16</inkml:trace>
  <inkml:trace contextRef="#ctx0" brushRef="#br0" timeOffset="2416.31">6350 1101 0,'0'0'0,"0"-21"0,0-106 31,0 105-31,21 1 0,0 0 0,22 0 16,-22 21-16,0 0 15,21 0-15,1 0 0,-1 0 16,0 0-16,1 42 0,-1-21 16,0 1-16,1 20 0,-22 0 0,0-21 15,-21 22-15,0 20 16,-21-20-16,-22-22 0,22 21 0,-21-21 16,0 0-16,-22-21 0,22 22 15,-1-1-15,1-21 0,0 0 0,21 0 16,-22 0-16,22 0 0,-21 0 15,21 0-15,-1 0 16,44 0 15,-1-21-31,0-1 0,21 1 16,1 0-16,-1 0 0</inkml:trace>
  <inkml:trace contextRef="#ctx0" brushRef="#br0" timeOffset="2712.15">7133 868 0,'0'0'0,"0"-21"31,0 42-15,0 0-16,0 0 16,0 22-16,-21-1 15,21-21-15,-21 21 0,21 1 0,0-1 16,0 0-16,-21 1 0,21-1 0,-22 0 15,1 1-15,21-1 0,0-21 16,0 22-16,-21-1 0,0-21 0,0 21 16,21-20-16,-21 20 0,-1-21 15,22 0-15,-21 0 0,21 1 0,0-1 16,0-42 15,21-1-31,-21 1 0,22 0 16,-1-21-16</inkml:trace>
  <inkml:trace contextRef="#ctx0" brushRef="#br0" timeOffset="3381.14">7070 953 0,'0'0'16,"0"-22"-16,-22-20 0,22 21 0,0 0 15,0 0-15,0-1 16,0 1-16,22 21 0,-1-21 0,0 21 15,0 0-15,0 0 0,22 0 16,-22 0-16,21 0 0,0 0 0,-20 21 16,20 0-16,-21 1 0,21-1 15,-20 0-15,-1 0 0,0 21 16,-21-20-16,0 20 0,0-21 0,-21 21 16,0-20-16,-1 20 0,1-21 15,-21 0-15,21 0 0,-22 1 0,22-1 16,-21-21-16,21 0 0,-22 21 15,22-21-15,0 0 0,0 0 0,0 0 16,21 21 15,0 0-15,0 0-16,21 1 16,0-22-16,0 0 15,0 0-15,1 0 0,-1 0 16,0 0-16,21 0 0,-21 0 0,22-22 15,-1 1-15,0 0 0,22-21 16,-22 21-16,22-22 0,-22 1 0,22 0 16,-22 20-16,0-20 0,1 0 15,-1-1-15,-21 22 0,0-21 0,0 21 16,1-22-16,-22 22 0,21 0 16,-21 0-16,0 0 0,0-22 15,0 22-15,0 0 0,0 0 0,0 0 16,-21 21-16,-1 0 15,22 21-15,0 21 16,-21-21-16,21 22 0,-21-1 16,21 0-16,-21 22 0,21-22 15,0 1-15,0-1 0,0-21 0,0 21 16,0-20-16,0 20 0,0-21 16,0 0-16,0 0 0,21-21 15,0 0-15,0 0 16,1 0-16,-1 0 0,0 0 15,21 0-15,-21 0 0,1-21 0,-1 0 16,0 0-16,0 0 0,21-22 16</inkml:trace>
  <inkml:trace contextRef="#ctx0" brushRef="#br0" timeOffset="3852.04">8403 572 0,'0'-22'0,"0"44"0,0-65 15,0 64 17,0 1-32,0-1 15,0 0-15,0 0 0,0 21 16,0-20-16,0-1 0,0 0 0,0 21 16,0-21-16,0 1 0,0-1 15,-21 0-15,21 0 0,0 0 16,-21 0-16,21-42 31,0 0-31,0 0 0,0-21 16,0-1-16,0 22 0,0-21 15,0 21-15,0-22 0,0 22 0,0-21 16,0 21-16,0-1 0,21 1 16,0 21-16,0-21 0,0 0 15,22 21-15,-22 0 0,21 0 0,-21 0 16,22 0-16,-1 0 0,0 0 0,1 0 15,-1 21-15,0-21 0,1 21 16,-22 0-16,0 22 0,-21-22 16,0 0-16,0 21 0,0 1 15,0-22-15,-21 21 0,21-21 0,-21 22 16,0-22-16,-1 0 0,22 0 16,-21 0-16,21 1 0,-21-1 15,0 0-15,0-21 0,0 0 16,-1 0-16,1 0 15,0 0-15</inkml:trace>
  <inkml:trace contextRef="#ctx0" brushRef="#br0" timeOffset="4735.68">2201 1990 0,'0'0'0,"-21"0"0,-42 0 31,41-21-31,22-1 47,22 22-31,20 0-1,-21 0 1,21 0-16,1 0 0,20 0 0,22 0 16,0 0-16,-1 0 0,22 0 15,-21 0-15,21 0 0,-1 0 0,22 0 16,0 0-16,0 0 0,22-21 15,-22 21-15,42 0 0,-21-21 0,21 21 16,1 0-16,20-21 0,1 21 16,-22 0-16,22 0 0,-1-21 0,1 21 15,-1 0-15,1 0 0,-22 0 16,21 0-16,1 0 0,-1 0 0,1 0 16,-22-21-16,1 21 0,-1 0 15,0 0-15,1-22 0,-1 22 16,-21 0-16,-21 0 0,0 0 0,-21 0 15,0 0-15,-22 0 0,-20 0 16,-1 0-16,-20 0 0,-22 0 0,21 0 16,-21 0-16,1 0 15,-22-21 17</inkml:trace>
  <inkml:trace contextRef="#ctx0" brushRef="#br0" timeOffset="11380.81">3365 3683 0,'0'0'0,"0"-21"0,-21 0 16,0 21 0,21 21 15,0 0-15,0 21-16,0-20 0,21 20 15,-21-21-15,21 21 0,-21 22 0,0-22 16,0 22-16,0-1 0,0 1 15,0-1-15,0 1 0,0-1 0,0-20 16,0 20-16,-21-21 0,21 1 16,-21-1-16,21-21 0,-21 22 0,21-22 15,0 0-15,0 0 16,-21-21-16,0-21 16,21 0-1,-22 0-15,22-1 0,0 1 0,0 0 16,0-21-16,0 21 0,0-22 15,0 22-15,0-21 0,0-1 0,22 1 16,-22 21-16,42-21 0,-21-1 16,0 22-16,22-21 0,-1 21 0,0-1 15,1 1-15,-1 0 0,0 0 16,1 21-16,20 0 0,-21 0 0,1 21 16,-1 0-16,-21 0 0,22 1 15,-22 20-15,21 0 0,-21 1 0,-21-22 16,0 21-16,0 0 0,0 1 15,0-1-15,-21 0 0,0 1 0,-21-22 16,-1 21-16,1-21 16,0 22-16,-1-22 0,-20 0 0,20 0 15,1-21-15,0 0 0,-1 0 16,1 0-16,0 0 0,21 0 16,-22-21-16,22 0 0,-21 21 15,21-21-15,-1 0 0,1 21 0,21-22 16,-21 22-16,42 0 31,0 0-31,1-21 16,20 21-16</inkml:trace>
  <inkml:trace contextRef="#ctx0" brushRef="#br0" timeOffset="11912.42">4614 4149 0,'0'0'0,"0"-21"0,0-1 0,0 1 16,0-21-16,0 21 0,0 0 0,-21-1 15,0 1-15,0 0 0,0 0 16,-1 21-16,-20 0 0,21 0 16,0 0-16,-22 0 0,22 0 0,0 0 15,-21 21-15,21 21 0,-1-20 16,-20 20-16,21 0 0,0 22 15,0-22-15,-22 0 0,43 1 0,-21 20 16,0-20-16,21-22 0,0 21 16,0 0-16,0-20 0,0-1 0,42 21 15,-21-21-15,1-21 16,-1 0-16,0 0 0,21 0 0,-21 0 16,22 0-16,-22-21 0,21 0 15,-21 0-15,22 0 0,-1-22 0,-21 1 16,0 0-16,22-1 0,-22 1 15,-21 0-15,21-1 0,-21 22 16,21-21-16,-21 21 0,0-1 0,0 1 16,0 0-16,0 42 15,0 0 1,0 1-16,-21 20 0,0-21 16,21 21-16,-21-20 0,21 20 0,0 0 15,0-21-15,0 22 0,0-22 16,0 21-16,0-21 0,0 1 0,0-1 15,0 0-15,21 0 16,0-21-16,0 0 0,0 0 0,1 0 16,-1 0-16,21 0 15,-21-21-15,0 21 0,22-21 0,-22 0 16,21-22-16</inkml:trace>
  <inkml:trace contextRef="#ctx0" brushRef="#br0" timeOffset="12183.66">5334 4043 0,'0'-42'0,"0"84"0,0-106 0,0 22 0,0 21 16,0 0-16,0 0 0,0-1 16,-21 22-16,0 0 0,-1 0 15,1 0-15,0 0 0,0 0 16,-21 22-16,20-1 0,1 21 0,0 0 16,0 1-16,0-1 0,0 0 15,-1 22-15,22 21 16,0-43-16,0 0 0,0 1 0,0-22 15,0 21-15,0-21 0,22 0 16,-1 1-16,0-1 0,0-21 0,0 0 16,0 0-16,1 0 0,-1 0 15,21 0-15,-21-21 0,22-1 0,-1 1 16,-21-21-16,21 21 0,-20-43 16,20 22-16,-21-22 0</inkml:trace>
  <inkml:trace contextRef="#ctx0" brushRef="#br0" timeOffset="12763.12">5630 3937 0,'0'0'0,"21"-63"0,1-1 0,-22 22 15,21-1-15,-21-20 0,0 42 16,0 0-16,0 42 31,0 0-31,-21 21 16,21-21-16,0 22 0,-22-1 0,22 0 16,0 1-16,0-1 0,-21 22 15,21-22-15,-21 0 0,21 22 0,-21-22 16,21 0-16,0 1 0,0-22 15,0 21-15,0-21 0,-21 1 0,21-1 16,0 0-16,0-42 31,0 0-31,0-1 16,0 1-16,0-21 0,21 0 16,0-1-16,0 22 0,0-21 0,1-1 15,-1 1-15,0 21 0,0-21 16,43-1-16,-22 22 0,0 21 15,1-21-15,-22 21 0,21 0 0,-21 0 16,0 0-16,1 0 0,-1 0 16,-21 21-16,0 0 0,0 0 15,-21 1-15,-1-1 16,1 0-16,-21 0 0,0 0 16,-1 0-16,1-21 0,21 22 15,-22-22-15,22 0 0,-21 0 0,21 0 16,0 0-16,-1 0 0,1 0 15,21 21 1,0 0 0,0 0-16,0 0 0,21 0 15,1 1-15,-22-1 0,0 0 0,21 0 16,0 0-16,-21 0 0,21 22 16,0-43-16,-21 21 0,21 0 15,1-21-15,-1 0 16,0 0-16,0 0 0,0 0 15,0 0-15,22 0 0,-22 0 0,0-21 16,21 0-16,1 0 0,-22-1 16,21-20-16,1 21 0</inkml:trace>
  <inkml:trace contextRef="#ctx0" brushRef="#br0" timeOffset="14184.17">6646 3852 0,'0'0'16,"-21"0"-16,0 0 0,0 0 0,0 0 16,42 0 15,0 0-31,0 0 0,0 0 16,22-21-16,-22 21 0,21-21 15,0 0-15,-20 0 0,20 0 0,-21-1 16,0 1-16,0 0 0,1 0 15,-22 0-15,0 0 0,-22 21 16,1 0-16,-21 0 16,0 0-16,-1 0 0,1 0 0,0 21 15,-1 0-15,1 0 0,0 0 16,20 0-16,-20 1 0,21-1 16,0 0-16,21 0 0,0 43 15,0-43-15,0 0 0,0 0 16,21 0-16,0-21 0,21 21 0,-20 1 15,-1-22-15,21 0 0,0 0 16,1 0-16,-22 0 0,21 0 0,1 0 16,-22 0-16,21 0 0,-21 0 15,0-22-15,-21 1 16,-21 21 0,0 0-16,-21 0 0,-1 0 0,22 21 15,-42-21-15,20 22 16,1-1-16,0 0 0,-22 21 0,22-21 15,21 1-15,-22 20 0,22-21 0,0 0 16,0 43-16,21-43 16,0 21-16,0-21 0,21 1 0,0-22 15,0 21-15,22 0 0,-1-21 16,0 0-16,1 0 0,20 0 0,1 0 16,-1 0-16,1 0 0,-1-21 15,1 21-15,-22-21 0,22-22 0,-22 22 16,0 0-16,1-21 0,-22-1 15,21 1-15,-21 0 0,0-1 0,1 22 16,-22-42-16,0 41 16,0 44-1,-22-1 1,1 0-16,0 0 16,21 0-16,0 22 0,-21-22 0,21 21 15,-21-21-15,21 22 0,-21-22 16,21 0-16,0 21 0,0-21 0,0 1 15,0-1-15,0 0 16,0-42 0,0 0-1,21-1-15,-21 1 0,21-21 16,0 21-16,0-22 0,0 22 16,1-21-16,-1 21 0,0-22 15,0 22-15,-21 0 0,21 0 0,0 21 16,1-21-16,-1 21 15,0 0-15,-21 21 16,0 0-16,0 0 0,0 0 16,0 1-16,0-1 0,21 0 0,-21 21 15,0-21-15,21 1 0,0-1 0,-21 0 16,22 0-16,-1 0 0,42 22 16,-20-43-16,-1 0 0,21 21 15,1-21-15,-1 0 16,1 0-16,-1 0 0,1 0 0,21-21 15,-22-1-15,-21 1 0,22-21 16,-1 21-16,-20-22 0,-1 1 0,0 0 16,-20-1-16,-1 1 0,0 0 15,-21-1-15,0 22 0,0 0 0,-21 0 16,0 0-16,-22 0 0,22 21 0,-21 0 16,-1 0-16,22 0 0,-21 0 15,0 0-15,-1 21 0,22 0 0,-21 0 16,21 21-16,-1 1 0,-20-22 15,42 21-15,-21 1 0,21-1 0,0-21 16,0 21-16,0-20 16,0 20-16,21-21 0,0 0 0,0-21 15,1 21-15,-1-21 0,0 0 16,21 0-16,-21 0 0,22 0 0,-22 0 16,0-21-16,21 0 0,-20 0 0,20-21 15,-21 20-15,0-41 0,22 21 16,-1-64-16,-21 42 0,0 1 15,-21-1-15,0 1 0,21 20 16,-21-20-16,22 21 0,-22-1 0,0 22 16,0-21-16,0 21 0,0-1 15,0 1-15,0 42 32,-22 22-32,22-22 0,-21 21 15,21 1-15,0-1 0,-21 21 16,21-20-16,0 20 0,0 1 0,-21-1 15,21 1-15,0-1 0,0-20 0,0 20 16,0-21-16,21 1 0,0-1 16,-21 0-16,21-20 0,1-1 0,20 0 15,-21 0-15,21-21 0,43 0 16,-43 0-16,1-21 0,-1 0 16,22 0-16,-22-1 0</inkml:trace>
  <inkml:trace contextRef="#ctx0" brushRef="#br0" timeOffset="14924.4">10033 3874 0,'0'0'0,"42"-22"0,1 1 16,-1-21-16,-21 21 0,21-22 16,1 22-16,-22 0 0,0 0 0,0 0 15,-21 0-15,21 21 16,-42 0 0,0 21-16,0 21 0,0-21 15,0 0-15,-1 22 0,-20-1 16,21 22-16,-21-22 0,-1 21 15,1 1-15,0-22 0,-1 22 0,1-1 16,0-20-16,-1-1 0,22 0 0,0 1 16,0-22-16,21 0 0,0 0 15,0 0-15,21-21 16,0-42 0,0 21-16,0 0 0,1-22 0,-1-20 15,21 20-15,-21-20 0,0-1 16,22 1-16,-22-1 0,21 1 15,-21-1-15,22 1 0,-22-1 0,0 22 16,21-43-16,-20 64 16,-1-21-16,0 42 0,0 0 0,0 0 15,0 21-15,1 0 16,-22 22-16,0-1 0,21 0 0,-21 1 16,0 20-16,0 1 15,0-1-15,0 1 0,0-1 0,0 43 16,0-64-16,-21 1 0,21-1 15,-22 0-15,22 1 0,0-22 0,0 0 16,0 0-16,-21-21 0,21 21 16,-21-21-16,0 0 15,0-21-15,0 0 0,-1 0 16,1-22-16,-21 22 0</inkml:trace>
  <inkml:trace contextRef="#ctx0" brushRef="#br0" timeOffset="15471.92">9631 4191 0,'0'0'0,"-21"0"0,-1 0 0,22 21 16,22-21 0,-1 0-16,0 0 0,0 0 15,21 0-15,1 0 0,-1 0 0,0 0 16,22-21-16,-1 0 0,1 0 16,21 0-16,-1-22 0,-20 22 15,20-21-15,-20-1 0,-1 22 16,1-21-16,-1 21 0,-20 0 0,-1-1 15,0 1-15,-20 0 0,-1 21 0,0 0 16,-21 21 0,0 0-16,0 22 15,-21-22-15,21 21 0,-21 1 16,-1-1-16,22-21 0,-21 21 0,21 1 16,0-1-16,-21-21 0,21 22 15,0-22-15,0 0 0,0 0 0,0 0 16,0 0-16,21-21 0,0 0 15,1 0-15,-1 0 0,21 0 16,-21 0-16,22-21 0,-1 0 0,-21 0 16,21-21-16,1-1 0,-22 1 15,21 0-15,22-43 0,-43 43 16,0 20-16,0 1 0,0-21 16,1 21-16,-22 0 0,0 42 31,0 0-16,-22 0-15,1 21 0,21 1 0,-21-22 16,21 21-16,-21 1 16,21-1-16,-21-21 0,21 21 0,0-20 15,0-1-15,0 0 0,0 0 16,0 0-16,21-21 0,0 0 16,0 0-16,0 0 0,1 0 0,20 0 15,-21-21-15,0 0 0,22-21 16,-22 20-16,0-41 0,21 21 0,-21-22 15</inkml:trace>
  <inkml:trace contextRef="#ctx0" brushRef="#br0" timeOffset="15723.25">11853 3239 0,'0'0'0,"0"-22"0,0 1 31,-21 21-31,0 21 0,21 22 16,-21-22-16,0 42 0,-1-20 15,22 20-15,-21-20 0,0 20 0,21 1 16,-21-1-16,0-21 0,21 22 0,-21-22 16,21 22-16,-22-22 0,1 0 15,21 22-15,0-22 0,0 1 0,0-22 16,0 21-16,0-21 0,0 0 16,0 1-16,21-22 15,1 0-15,-1 0 16,0-22-16,0 1 0,0 0 15,0 0-15</inkml:trace>
  <inkml:trace contextRef="#ctx0" brushRef="#br0" timeOffset="16096.07">12107 3874 0,'0'0'16,"0"-22"-16,0 44 31,0-1-31,-21-21 0,0 21 0,0 21 16,0-21-16,-1 1 0,22 20 0,-21-21 15,21 21-15,-21-20 0,21-1 16,0 0-16,0 0 0,0 0 0,0 0 16,21 1-1,0-22-15,1 0 0,-1 0 0,21 0 16,-21 0-16,22-22 0,-1 1 16,-21 0-16,21 0 0,1-21 0,-1 20 15,-21-20-15,22 0 0,-22-1 16,0 1-16,0 21 0,-21-21 0,0 20 15,0 1-15,-21 21 0,0-21 0,-22 0 16,22 21-16,-21 0 0,0 0 16,-1 0-16,1 0 0,0 0 15,-1 0-15,22 21 0,-21-21 0,-1 21 16,22 0-16,0-21 0,0 22 16,0-1-16,0-21 0,21 21 15,21-21 1,0-21-1</inkml:trace>
  <inkml:trace contextRef="#ctx0" brushRef="#br0" timeOffset="16305.72">11642 3662 0,'0'0'0,"21"0"46,0 0-46,0 0 16,21 0-16,-20 0 0,20 0 0,-21 0 16,21 0-16,1 0 0,-1 0 15,-21 0-15,22 21 0,-22-21 0,21 0 16,-21 0-16,0 0 0,1 0 16,20 21-16</inkml:trace>
  <inkml:trace contextRef="#ctx0" brushRef="#br0" timeOffset="17039.78">12721 3852 0,'0'22'47,"0"-1"-47,0 0 15,0 0-15,0 0 0,0 0 16,0 1-16,0 20 0,0-21 0,0 0 16,-21 0-16,21 22 0,0-22 15,0 0-15,0 0 0,-21-21 16,21 21-16,-21 1 0,-1-22 16,22-22-1,-21 22 1,21-21-16,0-21 0,0 21 0,0-22 15,0 22-15,0-21 0,21 0 16,1 20-16,-1-20 0,0 21 0,0 0 16,0 0-16,0-1 0,1 1 15,20 21-15,-21-21 0,0 21 0,22 0 16,-22 0-16,0 0 0,21 0 0,-21 0 16,1 21-16,-1-21 0,-21 21 15,0 1-15,21 20 0,-21-21 0,0 0 16,0 22-16,0-22 0,0 21 15,0-21-15,0 22 0,0-22 16,0 0-16,-21 0 0,21 0 16,0 0-16,0 1 0,-21-22 15,21-22 1,0 1 0,0 0-16,0 0 0,0-21 0,0-1 15,21 22-15,0-21 0,0-1 16,0 22-16,0-21 0,43 0 15,-43 20-15,21 1 0,1 0 16,-1 0-16,0 21 0,-20 0 16,20-21-16,0 21 0,-21 0 0,22 0 15,-22 21-15,0 0 0,21 21 16,-42-20-16,22-1 0,-22 21 16,0-21-16,0 22 0,0-22 15,-22 21-15,22-21 0,-21 22 0,0-22 16,21 0-16,-21 0 0,21 0 15,-21 0-15,42-21 32,0-21-17,0 0-15,0 0 0,22 0 16,-1 0-16</inkml:trace>
  <inkml:trace contextRef="#ctx0" brushRef="#br0" timeOffset="17500.46">14182 3916 0,'0'0'0,"21"-85"31,-21 64-31,0 0 0,0 0 0,0 0 16,0-1-16,-21 22 0,-1 0 15,1 0-15,0 0 0,-21 0 0,21 0 16,-22 0-16,22 22 0,0-1 16,-21 0-16,20 0 0,-20 0 0,21 0 15,0 22-15,0-1 0,-1-21 16,1 22-16,0-1 0,21 0 15,0 1-15,0-22 0,0 21 0,0-21 16,0 0-16,0 1 0,21-1 16,0 0-16,1 0 0,-1-21 0,0 0 15,0 0-15,0 0 0,0 0 16,22-21-16,-22 0 0,0-22 0,21 22 16,-20-21-16,20-22 0,-21 22 15,21 0-15,-20-1 0,-1 1 16,0 0-16,0 21 0,0-1 0,-21 1 15,0 42 1,-21 1 0,0-1-16,21 0 0,-21 21 15,0-21-15,21 22 0,0-22 0,0 21 16,0-21-16,0 1 0,0-1 16,0 21-16,0-21 0,0 0 0,21 1 15,0-1-15,0-21 16,21 0-16,-20 0 0,-1 0 15,21-21-15,-21-1 0,22 1 16,-1-21-16,-21 21 0,21-22 0</inkml:trace>
  <inkml:trace contextRef="#ctx0" brushRef="#br0" timeOffset="17799.29">14986 3112 0,'0'0'0,"0"-22"0,-21 1 0,0 0 0,21 0 15,-22 21-15,1 0 16,0 0-16,21 21 16,0 0-16,-21 0 0,21 22 0,-21-1 15,21 0-15,-21 22 0,21-1 16,0 1-16,0-1 0,-22 1 0,22-1 16,-21 1-16,21-1 0,0 1 15,0-1-15,0-20 0,-21 20 0,21-20 16,0-1-16,0 0 15,0 1-15,0-22 0,0 0 0,0 0 16,0 0-16,21-21 16,-21-21-1,21 0-15,1 0 0,-1-22 16,0 22-16,0-21 0,0 21 0,22-22 16</inkml:trace>
  <inkml:trace contextRef="#ctx0" brushRef="#br0" timeOffset="18052.14">15261 3768 0,'0'-21'0,"0"42"0,21-64 0,-21 22 16,21 0-16,-21 0 16,0 0-16,0 42 31,-21 0-31,0 0 0,0 0 16,0 1-16,21-1 0,-21 21 0,-1-21 15,1 0-15,21 22 0,-21-22 16,21 21-16,-21-21 0,21 1 0,0 20 15,-21-21-15,21 0 0,0 0 16,0 1-16,0-1 0,21-21 16,0 0-1,0 0-15,0 0 0,22 0 0,-1-21 16,0 21-16,22-22 0,-22 1 16</inkml:trace>
  <inkml:trace contextRef="#ctx0" brushRef="#br0" timeOffset="18776.73">15833 3810 0,'0'0'0,"21"-21"15,0 0-15,0-64 16,-21 64-16,-21 42 31,0-21-31,0 21 0,-1 0 16,1 1-16,0 20 0,0-21 0,0 0 16,0 22-16,-1-22 15,1 21-15,0 0 0,21-20 0,0 20 0,0-21 16,0 21-16,0-20 0,0-1 15,0 0-15,0 0 0,21-21 16,0 0-16,1 0 0,-1 0 16,0 0-16,0 0 0,21-21 0,-42 0 15,22-22-15,-1 22 0,0-21 16,-21 0-16,0-1 0,0 1 0,0 21 16,0-22-16,0 22 0,21-21 15,-21 21-15,0 0 0,21-22 16,-21 22-16,21 21 0,1-21 15,-1 0-15,0 21 0,0 0 0,21 0 16,-20 0-16,20 0 0,0 0 16,1 0-16,-22 21 0,21 0 0,-21-21 15,0 42-15,1-20 0,-22-1 16,0 0-16,0 21 0,0-21 16,0 22-16,0-22 0,-22 21 0,1 1 15,0-22-15,21 21 0,0 0 16,0-20-16,0-1 0,-21 21 0,21-21 15,0 0-15,-21-21 16,21-21 0,-21-21-1,21 21-15,0-22 0,0 1 0,0 0 16,0-1-16,0 1 0,21 0 16,0-1-16,0 22 0,21-21 0,1 0 15,-1-1-15,0 22 16,22-21-16,-22 21 0,22-1 0,-1 1 15,1 21-15,-22 0 0,0 0 16,1 0-16,-1 0 0,0 0 0,-20 21 16,-1 1-16,0-1 0,0 0 15,-21 0-15,0 21 0,0-20 0,0 20 16,-21 0-16,21-21 0,-21 22 16,-22-1-16,22 0 0,0 1 0,-21-1 15,21-21-15,-1 22 0,1-22 16,0 0-16,0 0 0,0 0 15,42-42 1,0 0 0,-21-21-16,21 20 0,0-20 15,1 0-15,-1-22 0</inkml:trace>
  <inkml:trace contextRef="#ctx0" brushRef="#br0" timeOffset="18971.61">16404 3027 0,'0'0'0,"-21"0"16,-85-21-1,85 21 1,0 0-16,0 21 16,-1 0-1,1-21 1,0 0-16,0 0 15</inkml:trace>
  <inkml:trace contextRef="#ctx0" brushRef="#br0" timeOffset="19199.48">14584 3408 0,'0'21'0,"0"-42"0,0 63 16,21-21-16,0-21 15,21 0-15,-20 0 0,20 0 0,0 0 16,1 0-16,-1 0 0,0 0 16,1 0-16,-1 0 0,-21-21 0,21 21 15,-20 0-15,20 0 0,-21 0 16,-42 0 0,0 21-16,-22-21 15,1 22-15,0-22 0</inkml:trace>
  <inkml:trace contextRef="#ctx0" brushRef="#br0" timeOffset="20167.93">2879 4805 0,'21'0'16,"0"0"-1,0 0-15,0 0 0,0 0 0,1 0 16,20 0-16,-21-21 0,0 21 16,22 0-16,-1 0 0,0 0 0,1 0 15,-1 0-15,21 0 16,-20 0-16,20 0 0,1 0 0,20 0 15,-20-21-15,21 21 0,-1 0 16,1 0-16,0 0 0,-1 0 0,1 0 16,21 0-16,0 0 0,21 0 15,-22 0-15,22 0 0,0 0 0,0 0 16,22 0-16,-22 0 16,21 0-16,0 0 0,21-22 0,-21 22 15,1 0-15,-1 0 0,0 0 0,21 0 16,-21 0-16,22 0 0,-1 0 0,-21 0 15,22 0-15,-1-21 0,0 21 0,1 0 16,-1 0-16,0-21 0,1 21 16,20 0-16,1 0 0,-22-21 15,21 21-15,-20 0 0,41-21 16,-20 21-16,21 0 0,-22 0 0,1 0 16,-1-21-16,1 21 0,20 0 0,-41 0 15,20-22-15,-21 22 0,22-21 16,-22 21-16,22 0 0,-22-21 0,0 21 15,1-21-15,20 21 0,-20 0 16,-1 0-16,21-21 0,-20 21 0,-22 0 16,21 0-16,-21 0 0,1-21 15,20 21-15,-42 0 0,21 0 0,-21 0 16,0 0-16,-21 0 0,21-22 16,-21 22-16,105-21 15,-105 21-15,-21-21 0,0 21 16,-22 0-16,1 0 0,41-21 15,-62 21-15,-22 0 0,0 0 16,-21-21-16,-21 21 31,0 0-31,-22 0 16,1 0-16,-21 21 0</inkml:trace>
  <inkml:trace contextRef="#ctx0" brushRef="#br0" timeOffset="20680.64">8890 4932 0,'0'-21'15,"0"42"-15,0-63 16,0 63 15,0 0-31,0 21 0,0-21 16,0 22-16,0-1 0,0 22 0,-21-22 16,21 0-16,-21 22 0,-1-22 15,22 22-15,-21-1 0,0 1 16,0-1-16,0 1 0,0 63 15,-1-85-15,1 21 0,0-20 16,21-1-16,0 0 0,-21 1 16,21-22-16,0 0 0,0-42 31,0 0-31,21 0 0,-21-22 0,21 22 16,-21-42-16</inkml:trace>
  <inkml:trace contextRef="#ctx0" brushRef="#br0" timeOffset="20943.49">9017 4974 0,'0'0'0,"21"-42"16,0 0-16,-21 20 0,21-20 0,-21 21 15,22 21-15,-22-21 0,0 42 16,0 0 0,0 21-16,0 1 0,0 20 15,0-20-15,0 20 0,0 1 0,0-1 16,0-21-16,0 22 0,0-1 15,-22 1-15,22-1 0,0 1 0,-21-1 16,21 1-16,0-1 0,0 1 16,-21-22-16,0 1 0,21-1 15,-21-21-15,0 21 0,21-20 0,0-1 16,-22 0-16,1-21 0,0 0 16,0 0-16,0 0 15,0 0-15</inkml:trace>
  <inkml:trace contextRef="#ctx0" brushRef="#br0" timeOffset="21220.33">8170 5715 0,'0'0'0,"0"-21"16,0 0-16,0 0 16,0-1-16,21 22 0,1 0 15,-1 0-15,0 0 0,0 0 16,21 22-16,-20-1 0,20 21 0,-21-21 15,21 22-15,1-1 0,-22-21 16,21 21-16,-21 1 0,1-1 0,20 0 16,-21 1-16,-21-22 0,21 21 0,0-21 15,-21 1-15,22-1 0,-22 0 16,0 0-16,21-21 0,0 0 16,0 0-16,0 0 15,-21-21-15,21-21 0,1 20 16,20-20-16,-21 0 0,0-1 15</inkml:trace>
  <inkml:trace contextRef="#ctx0" brushRef="#br0" timeOffset="21428.21">9631 5482 0,'0'21'16,"-21"1"-1,-1-1-15,1 0 0,-21 21 0,21-21 16,0 22-16,-22 20 15,22-20-15,-21-1 0,-1 0 0,1 1 16,21-1-16,-21 0 0,-1-21 0,1 22 16,21-22-16,-22 0 0,1 0 15,21 0-15,0-21 0,0 0 16,21-21-16,0 0 16</inkml:trace>
  <inkml:trace contextRef="#ctx0" brushRef="#br0" timeOffset="21891.95">7874 7091 0,'0'0'0,"0"-21"0,0 0 0,0-1 15,0 1-15,0 0 0,0 0 16,-21 21 0,0 0-16,21 21 15,-22 0-15,1 0 0,21 22 16,0-1-16,-21 0 0,0 22 0,21-1 16,-21 1-16,21-1 0,0 1 0,-21-1 15,21 1-15,-22-22 0,22 22 16,0-22-16,-21 0 0,21 1 0,-21-22 15,21 21-15,-21-21 0,21-42 32,0 0-32,0-21 15</inkml:trace>
  <inkml:trace contextRef="#ctx0" brushRef="#br0" timeOffset="22163.79">7768 7133 0,'21'-21'15,"-42"42"-15,63-63 0,-20 0 0,-1 20 0,0 1 16,21 0-16,-21 21 0,1-21 16,20 0-16,-21 21 0,0 0 0,22 0 15,-22 0-15,0 21 0,21 0 0,-21 21 16,1-20-16,-1 20 0,0 0 16,0 22-16,0 42 0,-21-43 15,0-21-15,0 22 16,0-22-16,0 22 0,0-22 0,0 0 15,0-20-15,0 20 0,0-21 0,-21 0 16,21 0-16,-21 1 0,0-22 31,0 0-31,21-22 0,0 1 16</inkml:trace>
  <inkml:trace contextRef="#ctx0" brushRef="#br0" timeOffset="22380.66">7641 7514 0,'0'-21'31,"21"0"-31,0 0 0,1 21 16,20 0-16,-21-21 0,0 21 0,22-22 15,-1 22-15,0 0 0,1-21 16,-1 21-16,21 0 0,-20 0 15,-1-21-15,0 21 0,1 0 0,-22-21 16,21 21-16,-21-21 0,22 0 0,-22-1 16</inkml:trace>
  <inkml:trace contextRef="#ctx0" brushRef="#br0" timeOffset="22637.52">8678 7049 0,'0'0'15,"0"-22"-15,-21 22 31,0 0-31,0 22 16,21-1-16,0 21 16,0-21-16,0 22 0,0 20 0,0-21 15,0 1-15,0-1 0,0 22 16,0-22-16,0 0 0,0 1 0,0-1 16,0-21-16,-21 21 0,21-20 0,0-1 15,-22 21-15,22-21 16,0 0-16,0-42 31,0 0-15,0-21-16,0 21 0</inkml:trace>
  <inkml:trace contextRef="#ctx0" brushRef="#br0" timeOffset="22940.34">8551 7239 0,'0'0'0,"-21"-21"0,21 0 0,0-22 16,0 22-16,0 0 0,0 0 15,0-21-15,0 20 0,21 1 0,0 0 16,1 0-16,20 0 0,-21 21 16,21 0-16,43 0 0,-43 0 15,1 0-15,-1 21 0,0 0 16,1 0-16,-22 0 0,21 1 0,-21 20 16,-21-21-16,0 21 0,0-20 0,0 20 15,-127 64 1,85-85-16,0 0 15,-22 0-15,22 0 0,21-21 0,-22 22 16,1-22-16,21 0 0,0 0 16,42 0 15,0 0-31,0 0 0,22 0 16,-22-22-16,21 22 0,-21-21 15</inkml:trace>
  <inkml:trace contextRef="#ctx0" brushRef="#br0" timeOffset="23254.16">9715 7049 0,'-21'-43'31,"21"22"-31,-21 21 0,21 21 15,0 0 1,0 1-16,-21-1 0,21 21 16,0-21-16,-21 22 0,21-1 0,0 0 15,0-21-15,-21 22 0,21-1 0,-22 0 16,22-20-16,0 20 0,0-21 16,0 0-16,-21 0 0,21 1 0,0-1 15,0 0-15,0 0 0,-21-21 16,21 21-16,21-21 31,0 0-15</inkml:trace>
  <inkml:trace contextRef="#ctx0" brushRef="#br0" timeOffset="23512.01">9377 7684 0,'-21'21'0,"42"-42"0,-64 42 0,22 0 15,0 0-15,21 0 16,21-21 0,0 21-16,1-21 0,-1 0 15,21 0-15,-21 0 0,22 22 16,-22-22-16,21 0 0,0 0 0,1 0 16,-22 0-16,21 0 0,1 0 0,-22-22 15,21 22-15,-21 0 0,0-21 16,1 21-16,-1-21 0,-21 0 15,21 21-15,-21-21 0,0 0 0,0-1 16,0 1-16,0 0 16,0 0-16,0 0 0</inkml:trace>
  <inkml:trace contextRef="#ctx0" brushRef="#br0" timeOffset="23899.79">9398 6985 0,'0'0'16,"21"0"15,0 0-31,0 0 0,22 0 16,-22 0-16,0 0 0,21 0 0,-20 0 15,20 0-15,-21-21 0,0 21 0,0 0 16,1 0-16,-1-21 0,0 21 15,0 0-15,0 0 16,-21-21 0,21 21-1</inkml:trace>
  <inkml:trace contextRef="#ctx0" brushRef="#br0" timeOffset="24671.35">10223 6668 0,'0'0'0,"-42"-22"0,0 1 15,-1-21-15,1 21 0,-21-22 0,-1 22 16,22-21-16,-22 0 0,1 20 16,-1-20-16,-42 0 15,43 21-15,-1-1 0,1 1 16,-22 0-16,22 21 0,-22 0 0,0 0 15,1 0-15,-1 0 0,0 0 0,22 0 16,-1 0-16,1 21 0,-22 0 16,22 1-16,-1-22 0,-20 21 0,-1 21 15,0-21-15,1 0 0,-1 22 16,-21-22-16,21 21 0,-20 1 0,-65 20 16,107-21-16,-22 1 15,22 20-15,-1-20 0,1-1 16,-1 0-16,22 22 0,-1-1 0,-20-20 15,21 20-15,-1 1 0,22-1 0,-21 1 16,21-1-16,-22 1 0,22-1 16,0-21-16,21 22 0,0-1 15,0-20-15,0 20 0,0-20 0,21 20 16,0 1-16,22-22 0,-1 21 0,0-20 16,22 20-16,-22-20 0,22-1 15,-1 0-15,22 1 0,-22-22 16,22 21-16,-22-21 0,43 0 15,-21 1-15,21-1 0,0-21 0,-1 0 16,1 0-16,0 0 0,0 0 0,0 0 16,0 0-16,-1-21 0,22 21 15,-21-22-15,0 1 0,0 0 0,0 0 16,0 0-16,-22 0 0,22-22 0,-21 22 16,-1-21-16,22 21 0,-21-22 15,0 1-15,-1 0 0,1-22 0,0 22 16,-1-1-16,-20 1 0,-1 0 0,-20-1 15,20 1-15,-21-21 0,1 20 16,20-84-16,-42 64 0,22-1 16,-22-20-16,-21 20 0,0 1 15,21-22-15,-21 21 0,0 1 0,0-1 16,0 1-16,-21 21 0,0-22 16,0 1-16,-1 20 0,-20 1 15,0 0-15,-1 20 0,-20-20 0,-1 21 16,1 0-16,-1 0 0,-20-1 15,20 1-15,1 21 0,-1 0 16,1 0-16,20 0 0,1 0 0,0 0 16,-1 21-16,22 22 0,0-22 0,0 21 15,0 1-15,0-22 0,21 42 16,0-20-16,-22-1 0,1 0 0</inkml:trace>
  <inkml:trace contextRef="#ctx0" brushRef="#br0" timeOffset="25160.07">8403 8488 0,'0'0'16,"0"-21"-16,0 0 0,0-1 0,0 1 15,0 0-15,0 0 0,0 42 32,0 0-32,0 0 15,0 1-15,0 20 0,0 0 16,0 1-16,0-1 0,0 0 0,0 22 16,0-1-16,0 1 0,0-22 15,0 22-15,0-1 0,0-21 16,0 1-16,0-1 0,-21 0 0,21 1 15,0-22-15,0 0 0,0 0 16,0 0-16,0 1 0,0-44 16,0 1-1,0-21-15,21 21 0,-21-22 16</inkml:trace>
  <inkml:trace contextRef="#ctx0" brushRef="#br0" timeOffset="25431.91">8594 8403 0,'0'-21'16,"0"42"-16,0-63 0,0 21 0,0 0 16,0-1-16,0 44 15,0-1-15,-22 21 16,22-21-16,0 22 0,0-1 16,0 21-16,0 1 0,0-1 0,0 1 15,0-1-15,-21 1 0,21-1 16,0 1-16,0-1 0,0 1 15,0-22-15,-21 1 0,21-1 0,0 0 16,0 1-16,0-22 0,0 21 0,0-21 16,-21 0-16,21 1 0,-21-22 0,21 21 15,-21-21 1,-1 0-16,1 0 16,0-21-16,0-1 0</inkml:trace>
  <inkml:trace contextRef="#ctx0" brushRef="#br0" timeOffset="25707.76">7789 9186 0,'0'0'0,"-21"0"0,0 0 0,21-21 15,21 21 1,0 0 0,0 0-16,22 21 0,-1 1 0,0-22 15,1 21-15,-1 0 0,0 0 16,22 21-16,-22-20 0,1-1 15,-1 0-15,0 0 0,1 21 0,-22-20 16,21-1-16,-21 0 0,0 0 16,1 0-16,-22 0 0,21 1 15,0-22-15,0 0 16,-21-22 0,21 1-16,0 0 0,1 0 0,-1 0 15,0 0-15,0-22 0,21 22 16</inkml:trace>
  <inkml:trace contextRef="#ctx0" brushRef="#br0" timeOffset="25916.64">9123 9102 0,'0'0'0,"21"-21"0,-21-1 15,0 1-15,-21 21 16,0 0-16,-22 21 16,22 1-16,0-1 0,-21 0 0,-1 21 15,22-21-15,-21 22 0,-1-22 16,22 21-16,-21-21 0,21 22 0,-22-22 15,22 21-15,0-21 0,0 1 0,0-1 16,0 0-16,-1 0 16,1 0-16,0 0 0,0-21 15</inkml:trace>
  <inkml:trace contextRef="#ctx0" brushRef="#br0" timeOffset="26540.28">7620 10308 0,'0'0'0,"0"-21"0,0 0 0,0-21 0,0 20 16,0 1-16,0 0 0,0 0 15,0 0-15,0 0 0,0-1 16,-21 22-16,0 22 31,-1-1-31,1 0 0,0 0 0,21 0 16,-21 22-16,0-1 0,21 0 0,-21 1 15,21 20-15,-22-21 0,1 22 16,21-22-16,0 22 0,0-22 0,0 0 16,0 1-16,0-1 0,0-21 15,0 0-15,21 1 0,1-1 16,-1 0-16,21-21 0,0 0 0,-20 0 15,20 0-15,0 0 0,22 0 0,-22-21 16,0 0-16,1-1 0,20 1 0,-20-21 16,-1 0-16,0-1 0,-21-20 15,22-1-15,-22 1 0,0-1 16,0 22-16,-21-22 0,0 22 0,21 0 16,-21-1-16,0 1 0,0 21 15,0 0-15,0 0 0,-21 21 31,21 21-15,0 0-16,0 0 16,0 0-1,21-21 1,1 0-16</inkml:trace>
  <inkml:trace contextRef="#ctx0" brushRef="#br0" timeOffset="26820.12">8509 10097 0,'0'0'16,"21"-22"-16,-21 44 31,-21-1-15,21 21-16,-21-21 0,21 0 0,-21 22 16,21-1-16,-22 0 0,22 1 0,0 20 15,-21-20-15,0-1 0,21 0 16,-21 1-16,21-1 0,0-21 15,-21 21-15,0-20 0,21-1 0,-22 0 16,22 0-16,0 0 16,0-42-1,0 0 1,0 0-16,0-22 0,22 22 0,-22-21 16,21 0-16,-21-1 0,21 1 0,-21-22 15</inkml:trace>
  <inkml:trace contextRef="#ctx0" brushRef="#br0" timeOffset="27245.88">8424 10266 0,'0'0'0,"0"-42"0,0 20 15,21 1-15,-21 0 16,0-21-16,22 21 0,-22-1 0,21 1 16,-21 0-16,21 0 0,0 0 0,0 0 15,22-1-15,-22 22 16,0 0-16,21 0 0,-21 0 0,22 0 16,-22 0-16,21 22 0,-21-1 15,1 0-15,-1 0 0,0 21 0,0-20 16,-21-1-16,0 21 0,0-21 0,-21 0 15,0 22-15,0-22 0,-22 0 16,-41 43-16,41-43 0,1-21 16,0 21-16,-1 0 0,1-21 15,0 0-15,20 0 0,-20 0 16,21 0-16,0 0 0,0 0 16,42 21 15,-21 0-31,21 1 15,0-1-15,0 0 0,-21 0 0,21 0 16,1 0-16,-1 1 0,0-1 0,0 0 16,-21 0-16,21 0 0,0 0 15,1-21-15,-1 22 0,0-22 0,0 0 16,-21 21-16,21-21 16,0 0-16,1 0 15,-22-21 1,21-1-16,0 1 15,0 0-15,-21 0 0,21-21 16,0 20-16,1 1 0</inkml:trace>
  <inkml:trace contextRef="#ctx0" brushRef="#br0" timeOffset="27771.57">9377 10075 0,'0'0'16,"0"-21"-16,0 0 0,0 0 0,0 0 15,0 0-15,0-1 16,0 44 0,0-1-1,0 0-15,0 0 0,-21 21 0,21 1 16,-22-1-16,1 0 0,21 1 16,-21 20-16,0-20 0,0 20 0,-22 1 15,22-22-15,-21 21 0,21-20 16,-22 20-16,1-20 0,21-22 0,0 21 15,0-21-15,-1 0 0,1 1 0,0-22 16,21-22 0,21 1-1,0-21-15,1 21 0,20-22 16,-21 1-16,0 0 0,22-1 16,-22 22-16,0-21 0,0 21 0,21 0 15,-20 21-15,-1 0 16,0 0-16,-21 21 0,21 0 15,-21 0-15,21 0 0,-21 0 0,21 1 16,-21-1-16,0 0 0,22 0 16,-1 0-16,0-21 15,0 0-15,0 0 16,0 0-16,1 0 0,-1 0 16,-21-21-16,21 21 0,-21-21 0,21 0 15,-21 0 1,21 21-16,-21-22 31,0 1-15,21 21-16,1 0 15,-22-21-15</inkml:trace>
  <inkml:trace contextRef="#ctx0" brushRef="#br0" timeOffset="42651.11">8361 8488 0,'21'0'31,"0"0"-16,0 0-15,0 0 0,1 0 16,-1 0-16,0 0 0,0 0 16,0 0-16,0 0 15,1 0-15,-1 0 0,-42 0 47,-1 0-47,1 21 16,0-21-16,0 0 15,0 0-15,21 21 0,-21-21 32,42 0-1,0 0-15,0 0-1,0 0 1,0 21-16,-21 1 47,0-1-32,-21-21-15,0 21 0,0-21 0,21 21 16,-21 0-16,0-21 0,21 21 16,0 1-16,0-1 0,-22 0 0,22 0 15,0 0 1,22-21-1,-1 0 1,0 0-16,0 0 0,0 0 16,0-21-16,1 21 15,-1 0-15,-42 0 47,-1 0-47,22 21 16,-21-21-16,21 21 0,-21 1 15,0-1 1,0 0-16,21 0 31,21-21 1,-21 21-17,0 0-15,0 1 16,0-1-16,0 0 15,0 0-15,0 0 16,0 0-16,0 1 0,0-1 16,0 0-16,0 0 15,-21 0-15,21 0 0,0 1 16,-21-1-16,21 0 0,0 0 16,0 0-16,-22 0 0,22 1 15,0-1-15,0 0 0,0 0 16,0 0-16,0 0 15,0 1-15,0-44 47,0 1-47,0 0 0,22 0 16,-22 0-16,0 0 0,0-1 16,0 1-16,21-21 0,-21 21 0,0 0 15,0-1-15,0 1 0,0-21 16,21 21-16,-21 0 0,0-22 0,21 1 15,-21 21-15,0-22 0,0 1 16,0 0-16,0-1 0,0 22 16,0-21-16,0 21 0,0-22 0,0 22 15,0 0-15,0 0 0,0-21 16,0 20-16,0 1 0,0 0 16,0 0-16,0 0 0,0 0 15,0-1-15,-21 22 47,21 22-31,0-1-16,0 0 15,0 0-15,0 0 0,0 0 0,0 1 16,0-1-16,0 0 0,0 0 16,0 21-16,0-20 0,0 20 0,0 0 15,0 1-15,0-22 0,0 21 16,0 0-16,0 1 0,0-1 0,0-21 15,0 22-15,0-22 0,0 21 16,0-21-16,0 22 0,21-22 0,-21 0 16,0 0-16,0 0 0,0 0 15,0 1-15,0-1 0,0 0 0,0 0 16,0 0-16,0 0 0,0 1 0,0-1 16,0 0-16,0 0 15,0 0-15,0-42 47,0 0-31,0 0-16,0 0 0,0-1 0,0 1 15,0 0-15,-21 0 0,21 0 16,0 0-16,-21-1 0,21 1 16,0 0-16,0 0 0,0 0 15,0-22-15,0 22 0,0-21 16,0 21-16,-21-22 0,21 1 0,0 0 15,0-22-15,0 22 0,0 0 16,0 20-16,0-20 0,0 0 16,0-1-16,0 22 15,-22 0-15,22 0 0,0 0 0,0 0 16,-21 21-16,21-22 0,0 1 16,0 0-1,0 42 16,0 0-15,0 1-16,0-1 0,0 0 16,0 0-16,0 21 0,0-20 15,0 20-15,0 0 0,0 1 16,0-22-16,0 21 0,0 0 0,0 43 16,0-43-16,0 1 0,0-1 15,0-21-15,0 22 0,0 20 16,0-42-16,0 22 0,0-22 15,0 0-15,0 0 0,0 0 16,0 22-16,0-22 16,0 0-16,0-42 47,0 0-47,0-1 0,0 1 15,0 0-15,0 0 0,0-21 0,0 20 16,0-20-16,0 0 0,0-1 15,0 1-15,0 0 0,0-43 16,0 43-16,0-1 0,21 1 16,-21 0-16,0-1 0,22 1 0,-22 0 15,0-1-15,0 22 0,0-21 16,0 21-16,0 0 0,0-1 0,0 1 16,0 0-16,0 42 31,0 0-31,-22 1 15,22-1-15,0 21 0,0 0 16,0-20-16,0 20 0,0 0 0,0 1 16,0-1-16,0 21 0,0-20 15,0-22-15,0 21 0,0 1 0,0-22 16,0 21-16,0-21 0,0 22 16,0-22-16,0 0 0,0 0 0,0 0 15,0 0-15,0 1 0,0-1 16,0 0-16,0 0 0,0 0 15,0 0 1,22-21 0,-22 22-1,21-22 1,-21 21 0,0 0 15,0 0-16,0 0 1,0 0 15,-21-21 16,21-21-31,-22 21-16,1-21 0,0 0 15,0 21-15,0 0 16,0 0-16,21-21 0,-22 21 16,1 0-16,0-21 0,0-1 0,0 22 15,21-21-15,-21 0 0,-1 0 16,1 21-16,0-21 0,0 0 0,0 21 16,0-22-16,-1 22 0,22-21 15,-21 21-15,0 0 0,21-21 16,-21 0-16,0 0 0,0 0 15,-1 21 1,22-22-16,0 1 0,-21 0 16,0 21-16,21-21 0,-21 21 15,21-21 1,0 42 31,0 0-32,21-21-15,-21 21 0,21-21 16,0 21-16,1 1 16,-1-22-16,-21 21 0,21 0 15,0-21-15,0 21 0,0 0 0,1-21 16,-22 21-16,21 1 0,0-22 16,0 21-16,0 0 0,0 0 15,1 0-15,-1 0 16,0 1-16,-21-1 0,21 0 15,0 0-15,-21 0 0,0 0 16,0 1-16,21-22 0,-21 21 0,22 0 16,-22 0-16,0 0 0,21-21 15,-21 21-15,21-21 94,0-21-78,-21 0-1,21 0-15,-21 0 0,0 0 0,21-1 16,1 1-16,-1 0 0,0 0 16,0 0-16,0 0 0,0 21 0,1-22 15,20 1-15,-21 0 0,21 0 16,1 21-16,-22-21 0,21 0 15,1-22-15,-1 22 0,0 0 0,1 0 16,-1-22-16,-21 22 0,21 0 16,1 0-16,-22 0 0,0 0 0,21-1 15,-20 1-15,-1 21 16,-42 0 31,-1 0-47,22 21 0,-21 1 15,0-22-15,21 21 16,-21 0-16,0 0 0,0 0 0,-1 0 16,-20 1-16,21-1 0,0 0 15,-22 0-15,22 0 0,-21 0 0,21 1 16,0-1-16,-22-21 0,22 21 0,0 0 16,-21 0-16,20 0 0,-20 1 15,21-1-15,0 0 0,-22 0 0,22 0 16,0 0-16,0-21 0,0 22 15,0-1-15,-1-21 0,22 21 0,-21 0 16,0-21-16,0 21 16,21 0-1,0 1 1,-21-22 0,0 0 77,21-22-77,0 1-16,-22 0 16,22 0-1,0 0 1,0 0-1,0 42 32,0 0-31,0 0-16,0 0 16,0 0-16,0 1 0,0-1 15,0-42 32,0-1-47,0 1 16,0 0-16,0 0 15,22 0-15,-22 0 16,21 21 46,-21 21-62,21-42 141</inkml:trace>
  <inkml:trace contextRef="#ctx0" brushRef="#br0" timeOffset="53295.7">9737 9970 0,'0'-22'15,"-22"1"-15,1 0 16,21 0-16,-21 0 16,0 21-16,21-21 15,-21 21-15,21-22 0,-21 22 0,-1-21 16,1 0-16,0 21 0,21-21 16,-21 21-16,0 0 0,0-21 0,-22 21 15,22-21-15,0 21 0,-21 0 16,20-22-16,-20 22 0,21 0 0,-21 0 15,-1-21-15,22 21 0,-21-21 16,-1 21-16,-41 0 16,41 0-16,-20 0 0,21 0 15,-1 0-15,1 0 0,-64 0 16,64 0-16,-1 0 0,1 0 16,0 0-16,-1 21 0,1-21 0,0 21 15,-1-21-15,1 0 0,0 22 16,-1-22-16,22 21 0,-21-21 0,-43 21 15,43 0-15,0 0 16,-1-21-16,1 21 0,21 1 0,-22-22 16,1 21-16,21 0 0,-21-21 15,-1 21-15,22-21 0,0 21 0,-21 0 16,20-21-16,1 22 0,0-1 0,-21-21 16,21 21-16,-1 0 0,1-21 15,0 21-15,0 0 0,0-21 16,21 22-16,-21-1 0,-1 0 15,1-21-15,0 21 0,0 0 0,0 0 16,21 1-16,-21-1 0,-1 0 16,1 0-16,0 21 0,0-20 15,0-1-15,21 21 0,0-21 0,-21 22 16,21-1-16,-22-21 0,22 21 0,0-20 16,0 20-16,0 0 0,0 22 15,0-43-15,0 21 0,0-21 16,0 22-16,0-22 0,0 0 0,0 21 15,0-20-15,22-1 0,-1 0 16,0 21-16,-21-21 0,21 1 16,43 20-16,-43 0 0,0-21 15,21 1-15,-21-1 0,22 0 16,-22 0-16,21-21 0,1 21 0,-1 0 16,0 1-16,1-22 0,-1 21 15,0 0-15,1-21 0,-1 21 0,0 0 16,22-21-16,-22 21 0,0-21 0,1 0 15,-1 22-15,22-22 0,-22 0 16,0 0-16,1 21 0,-1-21 16,0 0-16,22 0 0,-22 0 0,0 0 15,22 0-15,-22 0 0,22 0 16,-22 0-16,22 0 0,-22 0 0,0-21 16,22-1-16,-22 22 0,0 0 15,22-21-15,-22 21 0,1-21 0,-1 21 16,0-21-16,1 21 0,-22-21 0,21 0 15,0-1-15,1 22 0,-22-21 16,21 0-16,-21 0 0,22 0 0,-22 0 16,21-1-16,-21 1 0,22 0 15,-22 0-15,21 0 0,-21 0 0,1-1 16,20 1-16,-21 0 0,0 0 16,22-21-16,-22 20 15,0-20-15,0 21 0,0 0 0,0-22 16,1 22-16,-1 0 0,-21-21 15,0 21-15,21-22 0,-21 22 0,0-21 16,0 21-16,0-22 0,0 1 16,0 21-16,0-22 0,-21 1 0,21 0 15,-21 21-15,-1-22 0,1 22 16,21-21-16,-21 21 0,0-1 0,0 1 16,0 0-16,21 0 0,-43-21 15,22 42-15,0-22 0,0 22 16,0 0-16,-1-21 0,-20 0 0,21 21 15,0 0-15,0 0 0,-1-21 16,1 21 0,0 0-16,21 21 31,0 0-31</inkml:trace>
  <inkml:trace contextRef="#ctx0" brushRef="#br0" timeOffset="53919.43">8721 11557 0,'0'0'0,"-22"0"0,1 0 16,0 21 15,21 0-31,0 1 15,0-1-15,0 0 0,0 0 16,0 21-16,0-20 0,0 20 0,0-21 16,0 21-16,-21 1 0,21-1 15,0 0-15,0-20 0,0 20 0,0 0 16,0 1-16,0-22 0,0 21 16,0 0-16,-21-20 0,21-1 15,0 0-15,0 0 0,0-42 47,-21 0-47,21 0 16,0-1-16,0 1 15,0-21-15,0 21 0,0 0 0,0-22 16,0 22-16,21-21 0</inkml:trace>
  <inkml:trace contextRef="#ctx0" brushRef="#br0" timeOffset="54228.08">8805 11515 0,'0'0'16,"0"-21"-16,21 21 16,-21 21 15,0 0-31,0 0 0,0 0 0,0 0 16,0 1-16,0-1 0,0 0 0,0 21 15,0-21-15,0 22 16,0-22-16,0 21 0,0 1 0,-21-1 15,21 0-15,0 1 0,-21-1 16,21-21-16,0 21 0,0-20 0,0 20 16,0-21-16,0 0 0,0 0 15,0 1-15,0-1 0,-21-42 63,0-1-63,0 1 15</inkml:trace>
  <inkml:trace contextRef="#ctx0" brushRef="#br0" timeOffset="54533.83">8361 12044 0,'0'21'15,"0"0"1,21 0-16,0-21 0,21 43 0,-20-22 16,-1 0-16,0-21 0,0 21 15,0 0-15,-21 1 0,21-1 16,-21 0-16,22 0 0,-22 0 0,0 0 16,21 1-16,0-1 15,-21 0 1,21-21 31,0-21-32,-21 0-15,21-1 0,-21 1 0</inkml:trace>
  <inkml:trace contextRef="#ctx0" brushRef="#br0" timeOffset="54811.08">9144 12107 0,'0'0'0,"0"22"15,0-1-15,0 0 16,0 0-16,-21 0 0,0 0 0,-1 22 16,1-22-16,-21 0 0,21 21 0,0-20 15,-1-1-15,-20 0 0,21 21 16,0-21-16,0 1 0,-1-1 0,1-21 15,0 21-15,21 0 0,-21-21 16,21 21-16,0-42 47,21 0-31,0 0-16,0 0 0</inkml:trace>
  <inkml:trace contextRef="#ctx0" brushRef="#br0" timeOffset="56704.11">6964 12912 0,'0'0'0,"-21"-21"0,-1-1 0,1 22 15,0 0-15,0-21 0,-21 21 0,-1 0 16,22 21-16,0-21 16,0 22-16,21-1 0,-21-21 15,21 21-15,0 0 0,0 0 0,0 0 16,21-21-1,0 0-15,21 0 0,-21 0 0,22 0 16,-1-21-16,0 0 0,1 0 16,-1 0-16,0-22 0,1 22 0,-1-21 15,-21 0-15,22-1 0,-22 22 16,0-21-16,-21 21 0,0-1 16,0 1-16,0 0 0,-21 21 15,0-21-15,-22 21 0,1 0 16,0 0-16,-1 0 0,-20 21 0,20 0 15,-20-21-15,21 21 0,-22 22 16,22-22-16,21 21 0,-22-21 0,22 22 16,0-1-16,21 0 0,0-20 15,0 20-15,0 0 0,0-21 0,0 22 16,21-22-16,0 0 0,22 0 16,-22 0-16,21 1 0,0-22 0,-20 0 15,41 0-15,-21 0 16,-20 0-16,20 0 0,0 0 0,1 0 0,-22-22 15,0 1-15,0 0 16,-21 0-16,0 0 0,0 0 16,-21 21-16,-21 0 0,20 0 15,-20 21-15,21 0 0,-21 0 16,-1 0-16,1 22 0,0-22 0,-1 21 16,1-21-16,21 22 0,0-1 15,-1 0-15,1-21 0,21 22 0,0-1 16,0-21-16,0 22 0,0-22 15,0 21-15,21-21 0,1 0 0,-1-21 16,0 22-16,21-22 16,-21 0-16,22 0 0,-22 0 0,21 0 15,1-22-15,-22 1 0,21 0 16,-21 0-16,0 0 0,22 0 0,-22-1 16,0-20-16,0 21 0,0 0 0,22 0 15,-22-1-15,0-20 0,0 42 16,22-21-16,-22 0 0,0 0 0,21 21 15,-21 0-15,1 0 0,20 0 16,-21 0 0,-21 21-16,0 0 0,0 0 15,0 0-15,0 0 0,0 1 0,0 20 16,0-21-16,-21 21 0,21-20 16,0-1-16,-21 21 0,21-21 0,-21 0 15,21 1-15,0-44 31,0 1-31,21 0 16,0-21-16,0 21 0,0-1 16,22-20-16,-22 21 0,0 0 0,21 0 15,-21-1-15,1 1 0,20 0 16,-21 0-16,-21 0 0,21 21 16,-21-21-16,-21 21 31,0 21-31,0 0 0,0 0 0,21 0 15,-22 0-15,1 1 16,0-1-16,21 21 0,0-21 0,-21 0 16,21 22-16,0-22 0,0 21 15,0-21-15,0 1 0,0-1 0,21-21 16,0 21-16,0-21 0,1 21 16,-1-21-16,21 0 0,-21 0 0,22 0 15,-1-21-15,0 0 0,1 21 0,-22-21 16,21-1-16,-21 1 0,0 0 15,1 0-15,-1 0 0,0 0 0,0-1 16,-21 1-16,0 0 16,0 0-16,0 0 0,0 0 0,0-1 15,0 1 1,0 42 15,0 1-31,0-1 0,-21 0 16,21 0-16,0 21 0,-21 1 0,21-1 15,-21 0-15,21 22 0,0-22 16,0 22-16,0-1 0,-22 1 0,1-1 16,21 1-16,0-1 0,-21 22 0,0 0 15,0-1-15,0 1 0,21 0 16,0-1-16,-22 1 0,1 0 0,0-1 16,0 1-16,0 0 15,0-1-15,-22 64 0,22-84 16,0 21-16,-21 20 0,20-62 15,1-1-15,0 0 0,0-20 16,21-1-16,0 0 0,-21-21 0,0 0 16,21-21-16,0 0 15,0-22-15,0 1 0,0 0 16,21-22-16,-21 1 0,21-1 0,0 1 16,0-1-16,0-21 0,1 22 15,20-1-15,-21-20 0,0 20 0</inkml:trace>
  <inkml:trace contextRef="#ctx0" brushRef="#br0" timeOffset="57040.08">7937 13610 0,'0'0'0,"0"-42"0,0 0 0,0-1 16,0 22-16,0 0 0,0 0 16,0 0-16,0-1 0,0 1 0,0 0 15,0 0-15,22 0 16,-1 21-16,0-21 0,0 21 0,21 0 15,1 0-15,-22 0 0,21 0 0,1 0 16,-1 0-16,-21 21 0,21-21 16,-20 21-16,-1 0 0,0 21 15,0-20-15,-21 20 0,0-21 16,0 21-16,0 1 0,0-22 0,-21 21 16,0-21-16,0 1 0,-1-1 15,1 0-15,0 0 0,0 0 0,-21-21 16,20 0-16,1 0 0,0 21 0,0-21 15,0 0-15,0 0 16,21-21 15,21 0-31,0 21 0,-21-21 16,42 0-16</inkml:trace>
  <inkml:trace contextRef="#ctx0" brushRef="#br0" timeOffset="57496.05">8657 13314 0,'0'0'0,"0"-21"16,0 0-1,-21 21 1,0 0-16,0 21 16,-1 0-16,1 0 15,21 0-15,0 0 0,-21 22 0,21-22 16,-21 21-16,21-21 0,0 1 15,0 20-15,0-21 0,0 0 16,0 22-16,0-22 16,0 0-16,21 0 0,0-21 15,0 21-15,1-21 0,-1 0 0,0 0 16,0 0-16,0-21 0,0 0 16,1 0-16,-1 0 0,21-1 0,-21-20 15,0 0-15,1 21 0,-22-22 16,21 1-16,-21 0 0,0-1 0,0 1 15,0 21-15,0 0 0,0-22 16,0 22-16,-21 21 0,21-21 0,-22 21 16,1 0-16,0 0 0,0 0 15,0 0-15,0 0 0,-1 21 16,1-21-16,0 21 0,0 0 0,0 1 16,0-1-16,21 0 15,0 0-15,0 0 0,0 0 16,0 1-1,21-22-15,0 0 0,0 0 0,0 0 16,22 0-16,-1 0 0</inkml:trace>
  <inkml:trace contextRef="#ctx0" brushRef="#br0" timeOffset="58821.85">9483 13208 0,'0'0'0,"21"0"0,0-21 16,-21 0-16,-21 21 31,0 0-31,-1 0 0,1 0 0,0 0 16,0 21-16,-21-21 0,20 21 15,1-21-15,0 21 0,21 0 16,-21-21-16,21 22 0,0-1 16,21 0-1,0 0-15,0-21 0,1 21 16,-1 0-1,21-21-15,-21 22 0,0-22 0,-21 21 0,22 0 16,-1 0-16,0-21 0,-21 21 16,21 0-16,-21 1 0,0-1 15,0 0-15,0 0 16,-21-21-16,0 0 0,0 0 16,-1 0-16,1 0 0,0 0 15,0 0-15,0-21 0,0 0 16,-1 0-16,1-1 0,21 1 0,-21 0 15,0 0-15,21 0 16,-21 21-16,21 21 31,0 0-31,0 0 16,0 0-16,0 1 0,0-1 0,0 0 16,0 0-16,21 0 0,0 0 15,0 1-15,0-22 0,1 0 0,-1 21 16,21-21-16,-21 0 0,0 0 15,22 0-15,-22-21 0,21-1 0,1 1 16,-1 0-16,0 0 0,1 0 16,20-22-16,-21 22 0,22-21 0,-22 21 15,1-22-15,-1 22 0,0-21 0,-21 0 16,22 20-16,-43 1 16,21 0-16,-21 0 0,0 0 0,0 0 15,-21 21 1,0 0-16,-1 0 0,1 0 0,0 0 15,-21 21-15,-1 0 0,22 0 16,0 0-16,0 0 0,0 1 16,21-1-16,0 21 0,-21-21 15,21 0-15,0 1 0,0-1 0,0 0 16,0 21-16,21-21 0,0 1 0,0-1 16,0-21-16,0 21 0,1 0 15,20-21-15,0 0 0,1 0 0,-1 0 16,21 0-16,-20 0 0,-1 0 0,22 0 15,-22 0-15,21-21 16,-20 21-16,20-21 0,-20 0 0,-1-1 16,21 22-16,-20-21 0,-1 0 15,22 0-15,-22 0 0,0 0 0,1-1 16,-1 1-16,-21 0 0,0 0 0,22-21 16,-22 20-16,-21-20 0,0 21 15,0 0-15,0-22 0,0 22 0,0 0 16,-21 0-16,-1 21 15,1 0-15,0 0 0,0 0 0,-21 0 16,-1 0-16,22 21 0,-21 0 16,-1 0-16,22 1 0,-21-1 15,0 0-15,20 0 0,-20 21 16,21-20-16,0-1 0,21 0 16,-21 0-16,21 0 0,0 0 15,0 1-15,0-1 0,21-21 16,0 0-16,0 0 0,0 0 15,0 0-15,1 0 0,20 0 0,-21 0 16,21 0-16,-20-21 0,20-1 16,0 1-16,1 0 0,-1 0 0,0 0 15,-21-22-15,22 1 0,-1 0 0,-21-22 16,22 22-16,-22-22 16,0 1-16,0-1 0,0 1 0,0-1 15,1 1-15,-22 21 0,0-1 16,21 1-16,-21 21 0,0-22 0,0 22 15,0 0-15,0 0 0,-21 21 32,-1 0-32,1 21 15,21 0-15,-21 22 0,0-22 16,0 21-16,21 22 0,0-22 0,0 21 0,-21 1 16,21-1-16,0 1 0,0-1 15,0 1-15,0-1 0,0-20 0,0 20 16,21-20-16,-21-22 0,21 21 15,0 0-15,-21-20 0,21-1 16,0 0-16,1 0 0,-22 0 0,21 0 16,0-21-16,0 0 0,0 0 15,0 0-15,1 0 0,-1 0 16,0-21-16,0 21 0,0-21 16,0 0-16,1 0 0,-1 21 0,0-21 15</inkml:trace>
  <inkml:trace contextRef="#ctx0" brushRef="#br0" timeOffset="59007.91">11938 13335 0,'-21'21'15,"0"-21"-15,-1 0 31,22-21-15,0 0 0</inkml:trace>
  <inkml:trace contextRef="#ctx0" brushRef="#br0" timeOffset="78897.75">15071 7557 0,'21'0'16,"-21"-22"-16,21 1 0,0 21 15,-21-21-15,21 21 0,-21-21 16,21 0-16,1 0 0,-1-1 15,-21 1-15,0 0 16,0 0-16,-21 0 16,-1 21-1,1 0-15,-21 0 0,21 0 0,-22 0 16,1 21-16,0 0 0,21 0 16,-22 0-16,1 22 0,0-22 0,-1 21 15,1 1-15,0-1 0,-1 0 16,1 1-16,0-1 0,-1 0 0,22 1 15,-21 20-15,21-21 0,-1 1 0,1 20 16,21-20-16,0-1 0,0 21 16,0-20-16,0-22 0,21 21 15,22 1-15,-22-22 0,21 0 0,1 0 16,-22 0-16,42 0 0,-20-21 16,-1 0-16,0 0 0,22 0 0,-1 0 15,-20-21-15,20 21 0,1-21 16,-22-21-16,0 21 0,22-1 0,-22-20 15,-21 21-15,0 0 0,1 0 0,-22-22 16,0 22-16,0 0 0,-22 0 16,1 0-16,-21 21 0,-43-22 15,43 22-15,-22 0 16,22 0-16,0 0 0,-1 0 16,1 0-16,0 0 0,21 0 0,-1 0 15,1 0-15,42 0 31,1 0-15,20 0-16,0 0 0,1 0 16,-1 0-16,0-21 0,1 21 0,-1 0 15,0 0-15,1 0 0,-22 0 16,0 0-16,0 0 0,0 0 0,0 0 16,1 0-16,-22 21 15,0 1-15,0-1 0,0 0 0,0 21 16,0-21-16,0 22 0,0-1 15,0-21-15,0 22 0,-22-1 16,22 0-16,-21 1 0,0-1 0,21 0 16,-21 1-16,0-1 0,0 0 0,-1 64 15,1-64-15,0 1 16,0-1-16,0 0 0,0-20 0,21 20 16,-22 0-16,22-21 0,0 1 15,0-1-15,0-42 31,0-1-31,0 1 16,22-21-16,-22 0 0,21 20 16,0-20-16,-21 0 0,21-1 0,0 1 15</inkml:trace>
  <inkml:trace contextRef="#ctx0" brushRef="#br0" timeOffset="79172.17">15684 7874 0,'0'-21'16,"0"42"-16,0-63 0,0 21 16,0 42-1,0 0 1,0 0-16,0 0 16,0 0-16,0 22 0,0-22 15,0 21-15,0 1 0,0-22 0,0 21 16,-21-21-16,21 22 0,0-22 15,0 0-15,0 0 0,0 0 0,0 0 16,0 1-16,0-44 31,21 1-31,-21 0 0,0-21 16,0 21-16,22-1 0</inkml:trace>
  <inkml:trace contextRef="#ctx0" brushRef="#br0" timeOffset="79615.08">15833 7345 0,'0'0'0,"-22"0"15,-20 0 1,42 21-16,-42 0 0,42 0 0,0 1 15,-21 20-15,21-21 0,0 21 16,0-20-16,0-1 16,0 0-16,0 0 0,0 0 15,21-21 1,0 0-16,0 0 0,0 0 16,0-21-16,1 21 0,-1-21 0,0 0 15,-21 0-15,21-1 16,-21 1-16,0 0 0,0 0 15,0 0-15,-21 0 16,0 21-16,0 0 0,-1-22 16,1 22-16,0 0 0,0 0 15,0 22 1,21-1-16,-21-21 0,21 21 16,0 0-16,0 0 15,0 0-15,0 1 16,0-1-16,21-21 0,0 0 15,0 0-15,0 0 16</inkml:trace>
  <inkml:trace contextRef="#ctx0" brushRef="#br0" timeOffset="79929.75">16214 7324 0,'0'0'0,"21"-21"0,0-1 0,0-62 31,-21 105 1,0 0-32,0 0 0,0 0 0,0 22 15,-21-1-15,0 0 0,0 1 16,21-1-16,-22 22 0,1-22 0,0 0 16,21 1-16,-21 20 0,21-21 0,-21 1 15,0-1-15,21 22 0,0-22 16,0 0-16,0-21 0,0 22 0,0-1 15,0-21-15,0 0 0,0 1 0,0-1 16,0 0-16,21-21 31,0-21-31,0 21 0,0-21 16,-21-1-16,21 1 0,1-21 16,-1 21-16</inkml:trace>
  <inkml:trace contextRef="#ctx0" brushRef="#br0" timeOffset="80143.67">15960 7811 0,'0'0'0,"-22"0"0,22 21 0,22-21 31,-1 0-31,0 0 16,0 0-16,0 0 0,22 0 15,-1-21-15,0 21 0,1-22 0,-1 1 16,0 21-16,1-21 0,-1 21 16,0-21-16,22 0 0,-22 0 15</inkml:trace>
  <inkml:trace contextRef="#ctx0" brushRef="#br0" timeOffset="80722.98">17018 7176 0,'0'0'0,"0"-22"0,0 1 0,-21 21 15,0 0-15,-1 0 16,1 21 0,0-21-16,21 22 0,-21 20 15,21-21-15,0 21 0,-21-20 0,21 20 16,-21 0-16,-1 22 0,22-22 15,-21 43-15,21-43 0,-21 0 16,0 1-16,21-1 0,0 0 16,0 1-16,-21-1 0,21-21 0,0 22 15,-21-22-15,21 21 0,0-21 0,0 0 16,0 1-16,0-1 16,0 0-16,0-42 31,0 0-31,0-1 0,0 1 15,0 0-15,0 0 0,0 0 0,0 0 16,0-1-16,21 1 0,0 0 0,0-21 16,-21 21-16,21-1 0,0 1 15,1 0-15,-1-21 0,0 21 0,0-1 16,21 1-16,-20 0 16,-1 0-16,21 0 0,-21 0 0,0 21 15,22 0-15,-22 0 0,0 0 0,0 21 16,-21 0-16,0 0 0,0 21 15,0-20-15,0 20 0,0 0 0,0 1 16,0-22-16,0 21 0,0 0 0,0-20 16,0 20-16,0-21 0,0 21 15,0-20-15,0-1 0,0 0 16,21 0-16,1-21 0,-1 0 16,0 0-16,21 0 0,-21 0 15,22 0-15,-1-21 0,0 0 0,1 0 16,-1 21-16,-21-22 0,22 1 15,-22 0-15</inkml:trace>
  <inkml:trace contextRef="#ctx0" brushRef="#br0" timeOffset="81240.23">17822 7684 0,'0'0'0,"0"-43"0,0 1 31,-21 42-15,0 21-1,0-21-15,21 21 0,-21 0 16,21 1-16,0 20 0,-22-21 0,22 0 16,-21 0-16,21 22 0,-21-22 15,21 0-15,0 21 0,0-20 16,0-1-16,0 21 0,0-21 0,0 0 16,0 1-16,0-1 0,0 0 15,21-21-15,0 0 16,1 0-16,-1 0 0,0 0 0,0 0 15,0-21-15,0 0 0,1-22 16,-1 22-16,0-21 0,21 21 0,-21-22 16,1 22-16,-1-21 0,21 21 0,-21-22 15,-21 22-15,21 0 0,-21 0 16,0 0-16,22 21 0,-22-22 16,-22 22 15,22 22-16,-21-1-15,0 0 0,21 21 16,-21-21-16,21 1 0,0 20 0,-21-21 16,21 21-16,0-20 0,-21 20 0,21-21 15,0 0-15,0 22 0,0-22 16,0 0-16,21-21 0,0 21 0,0 0 16,0-21-16,22 0 0,-22 0 15,21 0-15,-21 0 0,22 0 0,-1-21 16,-21 21-16,21-21 0,1 0 15,-22-22-15,21 22 0,1-21 16,-22 21-16</inkml:trace>
  <inkml:trace contextRef="#ctx0" brushRef="#br0" timeOffset="81899.42">18965 7112 0,'0'0'0,"-63"21"32,42 0-32,21 1 0,-22-1 15,1 21-15,0 0 0,21 1 0,0-1 16,-21 0-16,0 1 0,21-1 16,0 22-16,0-22 0,-21 0 0,21 1 15,0-1-15,-22 0 0,22 1 16,0-1-16,0-21 0,0 43 15,0-22-15,0 0 0,-21-21 0,21 1 16,0 20-16,0-21 0,0 0 16,-21 0-16,21 1 0,0-1 15,0-42 1,0-1-16,0-20 16,0 21-16,0 0 15,0-22-15,21 22 0,-21-21 16,21 21-16,-21-22 0,22 22 0,-1 0 15,-21 0-15,21-43 0,0 43 16,0 0-16,-21 0 0,21 0 16,1 0-16,20-22 0,-21 22 15,0 0-15,0 0 0,22 21 16,-22 0-16,42 0 16,-41 0-16,20 0 0,-21 21 0,0 0 15,22 0-15,-22 0 0,0 1 16,0-1-16,0 0 0,-21 0 0,0 0 15,21 0-15,-21 22 0,0-22 16,0 0-16,0 0 0,0 0 0,0 22 16,0-22-16,-21 0 0,0 0 0,0 0 15,-21 1-15,20-1 0,-20 0 16,0 0-16,21 0 0,-22-21 0,1 21 16,0 1-16,-1-22 0,1 21 0,21-21 15,-22 21-15,1-21 0,21 0 16,0 21-16,0-21 0,-1 21 0,1-21 15,0 0-15,21-21 32,0 0-32,0 0 0,0-22 0,21 1 15,0 21-15,1-21 0</inkml:trace>
  <inkml:trace contextRef="#ctx0" brushRef="#br0" timeOffset="84840.32">20066 7070 0,'0'-21'0,"0"42"0,0-64 15,0 22-15,0 0 0,0 0 0,0 0 16,0-22-16,0 22 0,0 0 0,0 0 16,0 0-16,0 0 0,0-1 15,0 1-15,0 0 0,-21-21 0,0 21 16,-1-1-16,1 1 15,0 0-15,-21-21 0,21 21 0,-22-22 0,22 22 16,-21-21-16,-1 21 16,1-22-16,0 22 0,-1-21 0,1 21 15,0-1-15,-1 1 0,1 0 0,0 0 16,-1 0-16,1 0 0,0 21 16,-1-22-16,1 1 0,0 21 0,21-21 15,-22 21-15,1 0 0,0-21 16,-1 21-16,1-21 0,-22 21 0,22 0 15,-21-21-15,-1 21 0,22 0 16,-22 0-16,22 0 0,-22 0 0,1 0 16,-1 0-16,22 0 0,-21 0 15,-1 0-15,22 0 0,-22 0 0,22 0 16,0 0-16,20 0 0,-20 21 16,0-21-16,-1 21 0,1-21 15,21 21-15,-43-21 0,22 21 0,0-21 16,-1 21-16,-20-21 0,21 22 15,-1-1-15,-20-21 0,20 21 0,1-21 16,0 21-16,-1 0 0,1 0 16,0-21-16,21 22 0,-22-1 0,22-21 15,0 21-15,21 0 0,-21-21 16,21 21-16,-21-21 16,-1-21 15,1 0-16,0 21-15,21-21 16,-21 21-16,21-21 0,-21 21 0,0-22 16,-1 1-16,1 21 0,0-21 15,0 0-15,0 0 0,-22 21 0,22-21 16,-21-1-16,0 22 0,-1-21 16,1 21-16,-22 0 0,1-21 15,-1 21-15,1 0 0,-1 0 0,1 0 16,-1 0-16,1 0 0,-1 0 15,22 0-15,-21 0 0,-1 21 0,-21-21 16,22 21-16,-1 1 0,1-1 16,-1 21-16,1-21 0,-22 22 0,22-1 15,-1 0-15,1 22 0,-1-22 16,1 22-16,20-22 0,-20 21 0,21-20 16,-1-1-16,1 0 0,21 1 15,-22-1-15,43-21 0,-21 22 0,21-22 16,0 0-16,-21 0 0,21 0 15,0-42 17,0 0-17,0 0-15,0 0 16,-21 21-16,21-22 0,-21 1 16,0 0-16,-1 21 0,1-21 15,-21 21-15,21-21 0,-22 0 0,1 21 16,-21 0-16,20 0 0,-20 0 15,20 0-15,-20 0 0,-1 0 0,1 0 16,-1 21-16,22 0 0,-21 0 0,20 0 16,1 0-16,0 22 0,-1-22 15,1 21-15,0 1 0,-22-1 16,22 0-16,-22 22 0,22-22 16,-22 22-16,22-1 0,0 1 0,-1-22 15,1 21-15,0 1 0,21-1 0,-1 1 16,22 21-16,0-22 0,0 1 15,0 20-15,22-20 0,-1-1 0,0 1 16,21-1-16,1 1 0,-22-1 0,21-20 16,22-1-16,-22 0 0,0 1 15,1-1-15,-1-21 0,21 21 16,-20-20-16,-1-1 0,0 0 0,1 0 16,-1 0-16,0 0 0,1-21 15,-1 0-15,-21 0 0,22 0 0,-22 0 16,0 0-16,0 0 0,0 0 0,0-21 15,1 0 1,-22 0-16,0 42 31,0 0-31,0 0 16,0 1-16,-22 20 0,22 0 0,-21 1 16,21-1-16,0 0 0,0 1 15,0-1-15,0 0 0,0 1 0,0-1 16,0 0-16,21 1 0,1-1 0,-1 0 15,21 1-15,-21-1 0,43 0 0,-22 1 16,0-22-16,22 21 0,-1-21 16,1 0-16,-1 1 0,22-1 15,-21 0-15,20-21 0,1 0 0,0 0 16,-1 0-16,1-21 0,0 0 16,-1 21-16,1-43 0,-22 22 15,22 0-15,-21-21 0,-22 20 0,21-20 0,-20 0 16,20-1-16,-20 22 0,-1-21 15,0 21-15,-21 0 0,22-1 16,-22 1-16,0 0 0,0 21 0,0 0 0,1-21 16,-1 21-1,-21 21-15,21 0 16,-21 0-16,0 1 16,0-1-16,0 0 0,21 21 15,-21-21-15,21 1 0,-21-1 16,21 21-16,1-21 0,-1 22 0,0-22 15,21 0-15,-21 0 0,22 0 0,-1 0 16,0 1-16,22-22 0,-22 0 0,22 21 16,-1-21-16,1 0 0,-1 0 15,1 0-15,-1-21 0,1-1 0,20 22 16,-20-21-16,-1 0 0,22-21 0,-21 21 16,-1-1-16,1-20 15,-1 21-15,-21-21 0,1 20 0,-1 1 16,0-21-16,1 21 0,-1-22 15,-21 22-15,-21 0 0,0 0 0,0 0 16,0 42 15,0 0-31,0 0 0,21 0 16,-21 1-16,22-1 0,-1 0 16,0 0-16,0 0 0,0 0 15,0 1-15,1-22 0,-1 21 0,0-21 16,21 21-16,1-21 0,-1 0 15,0 0-15,22 0 0,-22 0 0,22 0 16,-1 0-16,1 0 0,-1-21 0,-21 0 16,22-1-16,-22 22 0,1-21 15,-1-21-15,0 21 0,1 0 16,-1-1-16,-21 1 0,21 0 0,-20 0 16,20 0-16,-21 0 0,0-1 0,0 1 15,1 21-15,-1-21 0,0 21 16,0 0-1,0 0-15,0 21 0,1-21 16,-22 21-16,21-21 0,0 22 16,0-1-16,0-21 0,0 21 0,1-21 15,20 21-15,0-21 0,43 0 16,-43 0-16,1 0 0,20 0 0,-21 0 16,22 0-16,-22 0 15,22-21-15,-22 0 0,22 0 0,-22-1 16,0-20-16,22 21 0,-1-21 0,-20-1 15,-1 1-15,0 21 0,1-22 16,-1 1-16,0 0 0,-21-1 0,-21 22 16,0-21-16,0 21 0,0-22 0,0 22 15,0-21-15,-21 21 0,21 0 16,-21-1-16,0 1 0,0 0 0,0 21 16,-1 0-16,22-21 0,-21 21 0,0 0 15,42 0 16,0 0-31,1 0 16,20 0-16,0 0 0,43-21 16,-43 21-16,22-21 0,-22-22 15,0 22-15,22-21 0,-22-1 0,1 1 16,-1-21-16,-21 20 0,0-20 16,0 20-16,-21 1 0,0 0 0,0-1 15,-21 22-15,0-21 0,-21 21 16,-1 0-16,1-22 0,0 22 0,-22 0 15,-42 0-15,64 0 0,0 21 16,21 0-16,-1-22 16,1 22-16,0 0 0,21-21 15,21 21 1,0-21 0,1 21-16,20-21 0,-21 21 0,21-21 15,-20 0-15,20-1 0,0 1 16,-21 0-16,22-21 0,-22 21 0,0-22 15,0 22-15,0-21 0,-21 21 16,0-22-16,0 22 0,0-21 16,-21 21-16,0-1 0,0 1 0,-21 0 15,20 0-15,-20 0 0,0 0 0,21-1 16,-22 1-16,1 0 0,21 21 16,-22-21-16,22 21 0,0-21 0,0 21 15,0 0-15,0 0 0,21-21 16,21-1 31,0 1-47,0 0 15,-21 0-15,21 21 0,-21-21 0,0 0 16,0-1-16,0 1 0,-21 0 0,0 21 16,0-21-16,-22 0 15,22 21-15,-21 0 0,0 0 0,-1 0 0,22 0 16,-21 0-16,21 0 15,-1 0-15,1 0 0,0 0 0,0 0 16,0 0-16,0 21 47,21 0-31,-22-21-16,22 21 0,-21-21 0,21 21 15,-21 1-15,0-22 0,-21 21 16,20 0-16,1 0 0</inkml:trace>
  <inkml:trace contextRef="#ctx0" brushRef="#br0" timeOffset="87077.22">10943 7493 0,'0'0'0,"-21"0"0,0-21 0,0 21 16,-1 0-1,1 0 1,0 0 0,0 0-16,0 0 15,0 0-15,-1 0 0,44 0 47,-1 21-31,21-21-16,0 0 0,22 21 15,21-21-15,-1 0 0,22 21 0,-21-21 16,21 0-16,-1 0 0,1 0 16,0 22-16,0-22 0,0 0 0,0 0 15,-1 0-15,-20 0 0,0 0 16,-1 0-16,-20 0 0,-1 21 0,1-21 15,-22 0-15,-21 0 0,22 0 16,-22 0-16,0 0 16,-42 0 15,0 0-31,0 0 0,-1 0 0,1 0 16,0 0-16,0 0 15,-21 0-15,-1 0 0,22 0 0</inkml:trace>
  <inkml:trace contextRef="#ctx0" brushRef="#br0" timeOffset="87479.41">10901 7599 0,'0'0'0,"-43"0"0,22-21 0,0 21 16,0 0-16,0 0 0,0 0 16,42 0 15,0 0-31,21 0 0,1 0 16,20 0-16,22 21 0,-1-21 0,1 0 15,21 0-15,-21 21 0,20-21 0,1 0 16,0 0-16,0 21 0,0-21 15,-22 0-15,22 0 0,-21 0 0,-22 0 16,22 21-16,-43-21 0,22 0 16,-1 0-16,-20 0 15,-22 0-15,0 0 16,-21-21 31,0 0-47,0 0 15</inkml:trace>
  <inkml:trace contextRef="#ctx0" brushRef="#br0" timeOffset="87979.95">12404 7112 0,'0'0'0,"-22"0"15,1 0-15,0 0 16,0 0-16,0 0 16,0 0-1,21 21-15,0 0 16,0 22-16,0-22 0,21 21 16,0-21-16,0 22 0,0-1 15,0 0-15,1-20 0,-1 20 16,0 0-16,21-21 0,-21 22 0,22-22 15,-22 0-15,21 0 0,-21 0 16,1 1-16,20-22 0,0 21 16,-21-21-16,1 0 0,-1 0 15,-42 0 1,-1 0 0,1 0-16,0 0 0,0 0 15,-21 0-15,20 21 0,-20-21 0,0 21 16,-1 0-16,1 22 0,0-22 15,-22 0-15,22 21 0,-22 1 16,22-22-16,-64 63 0,64-62 0,21-1 16,-22 0-16,22 0 0,0 0 15,0-21-15,0 0 0,21 21 16,0-42 15,0 0-15,21 21-1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6T13:49:27.0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9102 1482 0,'0'0'0,"21"-21"16,0 21-16,-21-22 16,21 22-16,-21-21 15,0 0-15,0 0 16,0 0 0,-21 0-16,0 21 15,21-22-15,-21 22 0,-1 0 16,1-21-16,0 21 0,0 0 0,0 0 15,0 0-15,-22 0 0,22 0 16,0 0-16,-21 0 0,-1 0 16,22 21-16,-21-21 0,-22 43 15,22-43-15,21 21 0,-22 0 16,22 0-16,-21 22 0,21-22 16,0 0-16,-1 21 0,-20 1 0,21-1 15,0 0-15,0 1 0,-1-1 16,1 0-16,0 22 0,0-22 0,21 0 15,0 1-15,-21-1 0,21 0 16,0 1-16,0-1 0,0 0 0,0-20 16,0 20-16,0-21 0,21 21 0,0-20 15,0-1-15,0 0 0,1 0 16,-1 0-16,0 0 0,21 1 0,1-1 16,-22-21-16,42 0 15,-20 0-15,-1 0 0,21 0 0,1 0 16,-1-21-16,1-1 0,-22 1 15,22 0-15,-1 0 0,1 0 0,-22-22 16,0 22-16,-20 0 0,20 0 0,-21 0 16,0 0-16,-21-1 0,0 1 15,0 0-15,0 0 0,0 0 0,-21 0 16,0-1-16,0 1 0,-22 21 16,1-21-16,0 21 0,-1 0 0,1 0 15,-21 0-15,20 0 0,-20 0 16,20 0-16,1 0 0,0 21 0,-1 0 15,1-21-15,0 22 0,21-22 16,-1 0-16,1 21 0,64-21 31,-22 0-31,21 0 16,0 0-16,22-21 0,-1 21 0,-20-22 16,20 22-16,1-21 0,-22 21 15,0 0-15,1 0 0,-1-21 0,-21 21 16,0 0-16,1 0 0,-1 0 15,-21 21 1,21 0-16,-21 1 16,0-1-16,0 0 15,0 0-15,0 21 0,0-20 0,0 20 16,0-21-16,-21 21 0,21 1 0,-21-1 16,21 0-16,0 22 0,-22-22 15,22 22-15,-21-22 0,21 22 0,-21-22 16,21 0-16,0 1 0,0 20 15,-21-21-15,21-20 0,0 20 0,-21 0 16,21-21-16,0 22 0,0-22 0,0 0 16,0 0-16,0 0 0,0 1 15,0-44 1,0 1 0,0 0-16,0 0 15,0-21-15,0-1 16,21 1-16,0 21 0,-21-22 0</inkml:trace>
  <inkml:trace contextRef="#ctx0" brushRef="#br0" timeOffset="293.08">9715 1905 0,'0'0'0,"0"-21"16,0-43-1,0 86 17,0-1-32,0 21 0,0-21 15,0 22-15,0-1 0,0 0 0,0-21 16,0 22-16,0-1 0,0-21 16,-21 22-16,21-22 0,0 0 0,0 0 15,0 0-15,0 0 0,0 1 16,0-44 15,0 1-31,0 0 16,0 0-16,0 0 0</inkml:trace>
  <inkml:trace contextRef="#ctx0" brushRef="#br0" timeOffset="736.3">9842 1355 0,'0'0'0,"-21"0"0,-106 0 31,106 21-31,0 0 0,-21 0 16,20 0-16,1-21 0,21 43 15,-21-22-15,21 0 0,-21 0 16,21 0-16,0 1 0,0-1 15,0 0-15,0 0 0,0 0 0,21-21 16,0 0-16,22 21 0,-22-21 16,21 0-16,-21 0 0,22-21 0,-1 0 15,0 0-15,-21 0 0,22 0 16,-22-1-16,21 1 0,-42-21 0,21 21 16,-21 0-16,0-1 0,0 1 0,0 0 15,0 0-15,-21 0 0,0 21 16,-21 0-16,21-21 0,-22 21 15,22 0-15,-21 0 0,-1 0 16,22 0-16,-21 0 0,21 0 0,0 21 16,-1 0-16,1 0 0,0-21 15,0 21-15,21 0 0,0 1 0,0-1 16,0 0-16,0 0 0,0 0 16,0 0-16,21-21 0,21 0 15,-20 0-15,20 0 0,0 0 16</inkml:trace>
  <inkml:trace contextRef="#ctx0" brushRef="#br0" timeOffset="1068.95">10350 1334 0,'0'0'0,"22"-22"0,-1 22 0,0 0 0,-21-21 16,0 42 30,0 1-46,0-1 0,0 21 16,0-21-16,0 22 0,0-1 0,0 21 16,0-20-16,0 20 0,-21-20 15,21 20-15,-21-21 0,21 22 0,-22-22 16,22 1-16,0-1 0,0 0 16,0-21-16,0 22 0,0-22 15,0 0-15,0 0 0,0 0 0,0 1 16,0-1-16,0 0 15,22-21 1,-1 0 0,0 0-16,0-21 0,-21 0 15,21-1-15,0 1 0,-21 0 0,22 0 16</inkml:trace>
  <inkml:trace contextRef="#ctx0" brushRef="#br0" timeOffset="1283.98">10223 1799 0,'0'0'15,"-21"0"-15,0 0 16,42 0 15,0 0-31,1 0 0,20-21 0,-21 21 16,21-21-16,22 0 0,-22 21 0,1-21 15,20-1-15,-21 1 0,1 0 16,20 0-16,-20 0 0</inkml:trace>
  <inkml:trace contextRef="#ctx0" brushRef="#br0" timeOffset="1842.94">11112 1228 0,'0'0'0,"0"-21"0,0-1 0,0 1 0,-21 0 15,21 0-15,-21 21 32,21 21-17,0 21-15,0-20 0,0-1 0,-21 21 16,21 0-16,0 1 0,0-1 16,0 0-16,0 1 0,-21 20 15,21-20-15,-21 20 0,21-21 16,0 22-16,0-22 0,0 1 0,-22-1 15,22 0-15,0 1 0,0-22 0,-21 21 16,21-21-16,0 22 16,0-22-16,0 0 0,0-42 31,0 0-15,0-22-16,0 22 0,0 0 15,0 0-15,0-22 0,21 22 16,1-21-16,-1 21 0,0-22 0,21 22 15,-21-21-15,1 21 16,20-22-16,0 22 0,-21 0 0,22-21 16,-1 42-16,-21-21 0,22-1 15,-22 22-15,21 0 0,-21 0 0,0 0 16,1 22-16,-1-1 0,-21 0 16,0 21-16,0 1 0,0-1 0,0 0 15,0 1-15,0-1 0,0 0 0,0-21 16,0 22-16,0-1 0,-21-21 15,21 0-15,-22 1 0,22-1 16,-21 0-16,21 0 0,0 0 0,0 0 16,-21-21-16,21-21 47,21 0-47,0 0 0</inkml:trace>
  <inkml:trace contextRef="#ctx0" brushRef="#br0" timeOffset="2292.46">12001 1566 0,'0'0'0,"0"-21"0,0 0 0,-21 21 31,0 21-15,0 0-16,21 1 15,-21 20-15,0 0 0,-1 1 0,1-1 16,21 0-16,-21 1 0,0-1 16,0 0-16,21 1 0,0-22 0,0 21 15,0 0-15,-21-20 0,21-1 0,0 0 16,0 0-16,0 0 0,42 22 16,0-43-16,-21 0 0,22 0 15,-1 0-15,0 0 0,1 0 16,-1-22-16,0 22 0,1-21 15,-1-21-15,-21 21 0,22-22 0,-22 22 16,0-21-16,0 0 0,0-1 16,0 1-16,-21 0 0,0-1 0,0 22 15,0-21-15,0 21 0,0-1 16,0 1-16,-21 0 0,21 0 0,-21 21 16,21-21-16,-21 21 15,0 0-15,0 0 16,42 0 31</inkml:trace>
  <inkml:trace contextRef="#ctx0" brushRef="#br0" timeOffset="2884.97">12954 1164 0,'0'0'0,"-21"0"0,0-42 31,-1 42-31,1 0 0,0 0 16,21 21-16,0 0 16,-21 0-16,0 1 0,21 20 0,-21-21 0,21 21 15,0 1-15,-22-1 0,22 0 16,-21 22-16,21-22 0,0 22 15,-21-1-15,21-20 0,0 20 0,0 1 16,0-22-16,0 0 0,0 1 16,0-1-16,0 0 0,0 1 0,0-22 15,0 0-15,0 0 0,0 0 16,0 0-16,0 1 16,0-44-1,0 1-15,0 0 16,0 0-16,0 0 0,0 0 0,0-22 15,0 22-15,0-21 16,21 21-16,-21-22 0,21 22 0,1-21 16,-1-1-16,0 22 0,0 0 15,0-21-15,0 21 0,1-1 0,20 1 16,0 0-16,1 0 0,20 21 0,-21 0 16,22 0-16,-22 0 0,22 0 15,-22 21-15,0 0 0,1 0 0,-1 22 16,-21-22-16,0 21 0,1 1 15,-22-1-15,0 0 0,0 1 16,-22-22-16,1 21 0,0 0 16,-21 1-16,-1-1 0,1-21 0,-21 22 0,-1-22 15,1 0-15,20 0 0,-20 0 16,-1 0-16,22-21 0,0 22 16,20-22-16,1 0 0,0 0 0,0 0 15,21-22 1,0 1-16,0 0 0,0 0 15,0-21-15,0-1 0</inkml:trace>
  <inkml:trace contextRef="#ctx0" brushRef="#br0" timeOffset="4848.89">12340 1016 0,'0'-106'15,"0"85"1,0 0-16,0-21 0,-21 20 15,21 1-15,-21-21 0,0 21 0,-1-22 16,1 22-16,0 0 0,-21-21 16,-1 21-16,-20-1 0,21 1 0,-22-21 15,1 21-15,-22 0 0,21-1 16,22 1-16,-21 21 0,-1-21 16,1 21-16,-1 0 0,1 0 0,-22 0 15,0 0-15,-21 21 0,22 0 0,-1-21 16,0 22-16,1-1 0,20 0 15,1 0-15,20 0 0,1-21 0,0 21 16,21-21-16,-1 0 0,1 0 31,21-21-15,0 0 0,0 0-16,0 0 15,-21 0-15,21-22 0,-21 22 0,-21 0 16,20 0-16,-20-22 0,0 22 15,-22 0-15,1 0 0,-22 0 0,0 0 16,1-1-16,-22 22 0,0-21 16,0 21-16,0 0 0,-21 0 0,0 0 15,0 0-15,-21 21 0,21 1 16,0-1-16,21 21 0,1-21 0,-1 22 16,21-1-16,0 0 0,1 22 15,20-22-15,22 0 0,-22-20 16,43 20-16,-21 0 0,21-21 15,21 22-15,0-22 0,0 0 0,0 0 16,21 0-16,0 1 0,0-22 16,0 21-16,1-21 15,-1 0-15,-21-21 16,0-1-16,0 1 0,0 0 16,0 0-16,-21 0 0,-22 21 15,22-21-15,-21-1 0,-1 22 16,1 0-16,-21 0 0,20 0 15,-20 0-15,-1 0 0,1 0 16,-22 0-16,22 22 0,-1-1 0,-21 0 16,1 0-16,-1 21 0,22 1 15,-22 20-15,0-20 0,1 20 0,20 22 16,-21-22-16,43 1 0,-21 20 16,20 1-16,1 21 0,21-21 0,-22 20 15,43 1-15,0-21 0,0 21 16,0 0-16,22-22 0,-1 22 0,0 0 15,21 0-15,22-22 0,-22 22 16,22-21-16,20 0 0,-20-1 16,20-20-16,1 20 0,-21-20 0,126 63 15,-105-64-15,21-20 16,-1-22-16,1 21 0,0-42 0,0 0 16,0 0-16,0 0 0,-22-21 0,22-21 15,-21 21-15,-22-22 0,22 1 16,-22 0-16,-20 20 0,-1-20 0,0 21 15,-20 0-15,-1 0 0,-21 42 32,0 0-32,0 21 0,-21-21 15,21 22-15,-22 20 0,22-20 16,0 20-16,0-21 0,22 22 0,-1-1 16,21 1-16,0-22 0,1 22 15,20-22-15,22 22 0,-22-1 16,22-21-16,21 1 0,-21-1 0,42 0 15,-22-20-15,44 20 0,126-21 16,-106-21-16,-21 0 0,0 0 16,1 0-16,-1-21 0,21 0 0,-42 0 15,21-1-15,-21-20 0,0 0 0,0-1 16,-21 22-16,0-21 0,0 0 16,0-1-16,-22 22 0,1 0 0,-22 0 15,1 0-15,21 21 0,-43 0 0,21 0 16,-20 0-16,-1 0 0,0 0 15,-20 21-15,-1 0 0,21 0 0,-42 21 16,21-20-16,0 20 0,1 0 16,-1-21-16,0 22 0,0-22 15,0 0-15,22 21 0,-1-42 0,0 22 16,1-22-16,20 0 0,1 0 0,20 0 16,1-22-16,0 22 0,-1-42 15,22 21-15,-21-21 0,21-1 16,-1-20-16,1 20 0,0-41 0,0 20 15,0-20-15,0-1 0,-22 0 0,1 1 16,0-22-16,-22 21 0,-21 0 0,1 22 16,-22-22-16,0 22 0,-21-1 15,0 22-15,-21 0 0,0-1 16,0 22-16,-22 0 0,22 0 0,-42 21 16,41-21-16,1 21 15,0 0-15,21-22 16,21 22-16,0-21 15,1 0-15,20 0 0,-21 0 16,43-22-16,-22 22 0,0-21 0,22 0 16,-1-1-16,-20-20 0,20 20 15,-21-20-15,1-22 0,-22 22 0,21-22 16,-42 0-16,0 22 0,0-22 0,-21 22 16,0-22-16,-21 22 15,-22-1-15,22 1 0,-22 20 0,-20-20 16,20 20-16,-21 1 0,22 0 15,-22 21-15,22-1 0,-1 1 0,1 21 16,20-21-16,1 21 0,0 0 16,-1 0-16,22-21 0,0 21 0,21-21 15,0 0 1,0-1-16,0 1 0,0 0 16,21-21-16,-21 21 0,21-22 15,1 22-15,-1-21 0,-21-1 0,0 1 16,0-21-16,0 20 0,-21-20 15,-22-1-15,1 1 0,0 20 16,-1-20-16,-20 21 0,-22-1 0,22 1 16,-43 0-16,21 20 0,-42 1 15,21 0-15,-148 21 0,148 0 16,1 21-16,-1-21 0,21 21 16,0 1-16,1-22 0,20 21 0,1-21 15,-1 0-15,22 21 0,0-21 16,20 0-16,1 0 0,0 0 0,0 0 15,21 21-15,-21-21 0,0 0 16,21 21 0,-22 0-16,1 1 15,21-1-15,-21 0 16,0 0-16,21 0 16,-21 0-16,21 1 0,0-1 15,0 0-15</inkml:trace>
  <inkml:trace contextRef="#ctx0" brushRef="#br0" timeOffset="43475.16">7112 6689 0,'0'0'0,"0"21"0,0 0 16,0 0-16,-21-21 15,21 21-15,-21-21 0,21 22 16,-22-22-1,1 0-15,0 0 16,0 0 0,0 0-16,0-22 15,21 1 1,-22 21-16,22-21 0,-21-42 16,21 41-16,0-20 0,0 0 0,0 21 15,0-22-15,0 1 0,0 0 16,21-1-16,-21 22 0,22-21 0,-1-1 15,21 22-15,-21-21 0,0 0 16,22 20-16,-1-20 0,-21 21 0,64-43 16,-43 22-16,1 21 15,-1-21-15,0 20 0,22 1 0,-1 0 16,-20 0-16,20 21 0,1-21 0,-1 21 16,1 0-16,-22 0 15,21 0-15,-20 21 0,20 0 0,-20 0 16,-1 0-16,0 1 0,1-1 15,-1 21-15,0-21 0,-21 0 0,22 1 16,-22-1-16,42 21 0,-63-21 16,22 0-16,-1 1 0,0-1 15,-21 0-15,21-21 16,-21-21 0,0 0-1,0-1-15,0-20 0,0 21 16,0 0-16,0-22 0,0 22 15,0-21-15,0 21 0,0-22 16,21 22-16,0-21 0,1 21 16,-1-22-16,21 1 0,0 21 0,1-21 15,-1-1-15,22 1 0,-1 21 0,1-22 16,20 1-16,1 21 0,-22-21 16,22 20-16,0 1 0,21 0 0,-1 0 15,1 0-15,0 0 0,0-1 16,0 22-16,0 0 0,-1 0 0,1 0 15,-21 0-15,0 0 0,-1 22 16,-20-1-16,20 0 0,-20 21 0,-1-21 16,1 1-16,-22 20 0,22-21 15,-22 21-15,0 1 0,1-22 16,-1 21-16,-21-21 0,0 1 0,1-1 16,-1 0-16,0 0 0,0 0 15,0-21-15,0 0 16,-21-21-16,22 0 15,-22 0-15,21 0 0,-21-22 16,21 22-16,-21-21 0,21 21 0,0-64 16,0 64-16,1-22 15,-1 22-15,0 0 0,21-21 0,1 21 16,-1-1-16,0 1 0,22 0 16,-1-21-16,1 21 0,20-1 0,22 1 15,-21 0-15,21 21 0,-22-21 16,1 0-16,21 21 0,-21 0 15,20 0-15,1 0 0,-21 0 0,21 0 16,-22 21-16,1 0 0,0 0 16,-1 0-16,1 1 0,-21-1 15,-1 21-15,1-21 0,-1 22 0,1-1 16,-1-21-16,1 21 0,-1 1 16,-21-22-16,1 21 0,84 64 15,-106-64-15,21-20 0,-21-1 16,1 0-16,-22 0 0,21 0 15,0-21-15,0-21 32,0 0-32,0 21 0,-21-42 0,22 20 15,-1 22-15,-21-21 0,21 0 16,21-21-16,-21 42 0,1 0 16,20-21-16,-21 21 0,0 0 15,22 0-15,-22 0 0,21 0 0,0 0 16,-20 0-16,20 21 0,-21 0 0,21 0 15,-20 0-15,20 22 0,-21-22 16,0 21-16,22 0 0,-22 1 0,21-1 16,0 0-16,-20 1 15,20 20-15,0-20 0,1-1 0,-1 21 16,-21-20-16,0 20 0,22 43 16,-43-42-16,0-1 0,0 1 15,0-1-15,0 1 0,-22-1 0,-20 1 16,0-22-16,-1 0 0,1 22 0,-21-22 15,-1 0-15,1 1 0,-1-1 16,1 0-16,20 1 0,-20-22 0,20 21 16,1-21-16,0 1 0,21-1 15,-22-21-15,22 0 0,0 0 16,0 0 0,21-21-16,0-1 15,21 22 1,0 0-1,-21 22-15,0-1 16,0 0-16,0 0 0,0 0 16,0 0-16,-21 22 0,0-22 0,0 0 15,-1 21-15,1-20 0,-21 20 16,21 0-16,-22-21 0,1 22 16,-21-1-16,20-21 0,-20 22 0,-1-1 15,1 0-15,-1 1 0,-20-1 0,20 0 16,-21 1-16,1-1 0,-86 21 15,86-41-15,-1-1 0,0 0 16,22 0-16,-22-21 0,22 0 16,-1 0-16,-20 0 0,20 0 0,-42-21 15,43 0-15,20 0 0,1 21 16,-21-22-16,20-20 0,22 21 16,-21 0-16,-1 0 0,22-1 0,0 1 15,0 0-15,0 21 0,0-21 0,21 0 16,-22 21-16,1 0 0,0 0 15,0 0-15,0 0 0,0 21 0,-22 0 16,22-21-16,-21 21 0,-1 0 0,1 22 16,0-22-16,-22 0 0,22 0 15,0 22-15,-22-22 0,22 0 16,-1 21-16,-20-21 0,21 22 0,-22-22 16,22 0-16,-22 21 0,22-20 15,-22-1-15,1 0 0,-1 0 0,-84 0 16,64-21-16,20 0 0,-21 0 15,1 0-15,-1-21 0,22 0 0,-22 0 16,0 0-16,1-1 0,-65-62 16,86 41-16,-1 1 0,1 0 15,21-1-15,-22 1 0,22 21 16,-1-21-16,22 20 0,-21 1 16,21 0-16,0 0 0,-1 0 0,1 21 15,0 0-15,0 0 0,0 0 0,0 0 16,-1 0-16,-20 0 0,21 0 15,0 21-15,0 0 0,-1 0 16,-20 22-16,21-22 0,-43 21 0,22 0 16,21-20-16,-21-1 0,-1 0 15,1 0-15,0 0 0,-1 0 16,1-21-16,0 0 0,-1 22 0,1-22 16,-22 0-16,22 0 0,0 0 15,-1 0-15,1 0 0,0 0 0,-1 0 0,1 0 16,0 0-16,-1 0 0,-41-22 15,20 22-15,22-21 16,0 21-16,-22-21 0,22 0 0,-22 0 16,22 0-16,-22-22 0,22 22 0,0-21 15,-1-1-15,-20 1 0,21 0 16,20-1-16,-20 1 0,0 0 0,21 21 16,-22-22-16,22 22 0,0 21 15,0 0-15,0 0 0,-1 0 16,-20 0-16,21 0 0,0 21 15,-43 0-15,43 1 16,0-22-16,0 21 0,0-21 0,-1 0 16,-20 21-16,-21-21 15,41 0-15,-20 0 0,0-21 0,-1 0 16,1-1-16,-43-41 16,43 42-16,0-22 0,21 1 0,-22 0 15,1-1-15,21-20 0,0-1 0,21 22 16,0-21-16,0 20 0,0-20 15,0 20-15,0 1 0,21 0 0,21-22 16,-21 43-16,22 0 16,-22 0-16,21 0 0,-21-1 0,0 1 15,1 0-15,-1 21 0,0 0 16,0 0-16,0 0 0,0 0 16,1 21-16,-1 0 0,0 1 15,0-1-15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6T13:50:40.9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7239 1820 0,'0'0'0,"0"22"0,0-1 16,0 0-16,0 0 0,0 0 16,0 0-16,0 1 15,0-1-15,-21-21 0,21 21 16,-21-21 15,-1-21-31,22 0 0,0-1 16,-21 1-16,21-21 0,-21 0 15,21-1-15,-21 22 0,21-21 0,0-1 16,0 1-16,0 0 0,0-22 16,21 22-16,0 0 0,0-1 15,22 22-15,-22-21 0,21-22 16,1 22-16,20 0 0,1-22 0,-1 22 15,22-22-15,21 22 0,-22-22 16,1 22-16,21 21 0,-22-21 0,1 20 16,-21 22-16,20 0 15,-20 0-15,20 0 0,-20 0 0,-1 22 0,-20-1 16,20 0-16,-20 0 16,-1 21-16,-21-20 0,21 20 0,-20-21 15,-1 21-15,0-20 0,0-1 16,0 0-16,-21 0 0,21 0 15,1-21-15,-1-21 32,-21 0-17,0 0-15,21 0 0,-21-1 0,21 1 16,-21-21-16,21 21 0,0-22 16,1 1-16,-1 21 0,0-21 15,0-1-15,21 22 0,1-21 16,20 21-16,-20-22 0,20 1 0,22 0 15,-1 20-15,22-20 0,0 21 16,0-21-16,0 20 0,0 1 0,-1 21 16,1 0-16,0 0 0,-21 0 15,21 0-15,-22 0 0,1 21 0,0 1 16,-1-1-16,-20 21 0,-1-21 16,1 22-16,-1-22 0,1 21 0,-22 0 15,0-20-15,1 20 0,-1 0 16,0-21-16,-20 1 0,20 20 15,-21-21-15,0 0 0,0-21 16,-21 21-16,22-21 0,-1 0 31,-21-21-31,0 0 0,0 0 16,0 0-16,21 0 0,0-22 16,0 22-16,22 0 0,-1 0 0,43-22 15,-22 1-15,22 21 16,-22 0-16,22 0 0,0-1 0,-1 1 15,86-21-15,-86 42 0,1 0 16,0 0-16,-1 0 0,22 0 16,0 0-16,-21 0 0,20 21 0,-20 0 15,0 0-15,-1 22 16,1-22-16,0 21 0,-1 22 0,-20-22 16,21 0-16,-22 22 0,1-22 15,-1 1-15,-21-1 0,22 0 0,-22 1 16,-21-1-16,22-21 0,-22 0 15,0 0-15,0 1 0,0-22 0,1 0 16,-1 0 0,0 0-16,0-22 0,-21 1 0,21 0 15,0 0-15,22 21 0,-22-21 16,0 0-16,21-1 0,-20 1 0,20 0 16,0 21-16,22-21 15,-22 21-15,22 0 0,20 0 0,-20 0 16,20 0-16,1 21 0,0-21 0,-1 21 15,1 22-15,0-22 0,-22 21 16,1 0-16,-1 1 0,-20-1 0,-1 0 16,0 1-16,-21-1 0,1 22 15,-1-22-15,-21 21 0,21 1 0,-21-1 16,0 22-16,0-21 0,0-1 16,0 1-16,0-1 0,-21 1 0,21-1 15,-21 1-15,21-22 0,-22 21 16,22 1-16,0-22 0,0 1 15,-21-1-15,0-21 0,21 21 16,-21-42-16,21 22 0,0-1 0,0 0 47,0 0-31,0 0-16,0 0 15,0 1-15,0 20 0,0-21 0,-21 0 16,21 22-16,-21-22 0,-1 21 15,1 0-15,0-20 0,-21 20 0,-1 0 16,1 1-16,0 20 0,-1-21 0,-20 22 16,-1-22-16,-20 22 0,20-1 15,-20-20-15,20-1 0,-21 21 16,22-20-16,-22-1 0,1 0 0,-1 1 16,0-22-16,1 21 0,-22-21 15,21 1-15,-84 20 0,84-42 16,22 0-16,-1 0 0,-21 0 15,22 0-15,-1-21 0,-41-22 16,41 22-16,22 0 0,-1 0 0,1 0 16,0 21-16,-1-21 0,22-1 15,-21 1-15,21 21 0,0 0 0,-22 0 16,22 0-16,0 0 0,-21 0 16,20 0-16,-20 0 0,0 21 0,21 1 15,-22-1-15,1-21 0,0 42 16,-43 0-16,21-20 0,22-1 15,0 21-15,-22-21 0,1 0 16,-43 43-16,42-43 0,1 0 16,-1 0-16,1 1 0,-1-22 15,-20 0-15,20 0 0,-20 0 0,-1 0 16,21-22-16,-20-20 0,20 21 0,1-21 16,-1-1-16,1 22 0,-1-21 15,1-1-15,20 1 0,1 0 16,-21 21-16,20-22 0,-41-20 15,62 42-15,-20-1 0,0 1 16,-1 21-16,1 0 0,0 0 0,-1 0 16,22 0-16,-21 0 0,0 0 15,20 21-15,-20 1 0,0-1 0,21 0 16,-1 0-16,-20 21 0,0-20 0,21-1 16,-22 0-16,22 21 0,-21-21 15,-1 1-15,22-1 0,-21 0 0,0 0 16,-1 0-16,1 0 0,0-21 0,-22 0 15,22 0-15,-1 0 0,-20 0 16,-43-21-16,64 0 0,-22-21 16,22 21-16,0-1 0,-22-20 15,22 21-15,-1 0 0,1-22 0,0 22 16,-1-21-16,1 21 0,0 0 16,21-1-16,-22 1 0,22 21 15,21-21-15,-21 21 0,0 0 16,0 0-1,-1 21-15,1 0 16,0 1-16,21-1 0,-21 0 0,-21 0 16,20 0-16,1 0 0,-21 1 15,0-1-15,-1 0 0,-41 21 16,41-21-16,1 1 0,0-1 16,-22-21-16,22 0 0,-1 0 15,1 0-15,-21 0 0,-1 0 0,22 0 16,-22-21-16,1-1 0,-1 22 0,1-21 15,-22 0-15,22 0 0,20 0 16,-20 0-16,20-1 0,1 1 0,0 0 16,-1 0-16,22 0 0,-21 0 15,21-22-15,0 1 0,-1 21 0,1-22 16,0 1-16,21 0 0,0-1 16,0 22-16,0-21 0,-21 21 0,21 0 15,0-1-15,0 1 16,0 42 15,0-42 0,-21 0-31,21 0 0,0 0 16,0-22-16,0 22 0,-21-21 0,-1 0 16,1-1-16,0-20 0,21 20 15,-21-20-15,21 21 0,-21-22 0,21 22 16,0-22-16,0 22 0,0 0 0,0-22 15,0 22-15,0-1 0,0 1 16,21-21-16,0 20 0,0 1 16,0 21-16,1 0 0,-1-22 15,-21 22-15,0 0 16,21 21-16,-21 21 31,0 21-15,-21-20-16,21 20 0,-21-21 0,21 21 15</inkml:trace>
  <inkml:trace contextRef="#ctx0" brushRef="#br0" timeOffset="560">7387 3620 0,'0'0'0,"21"21"0,-21 0 16,0 0-16,0 0 0,0 0 15,0 1-15,-21-1 0,21 0 0,0 0 16,-21 43-16,21-43 0,-21 21 16,21 64-16,0-64 15,0 22-15,0-22 0,0 22 16,0-1-16,0 1 0,0-1 15,0 1-15,0 20 0,0-20 0,0 20 16,0 1-16,0 0 0,0-1 0,0 22 16,0-21-16,0 0 0,0 20 0,0-20 15,0 21-15,0-21 0,0 20 16,21-20-16,-21 21 0,21-21 0,0 105 16,0-105-16,1 21 15,-22-22-15,21 22 0,0-21 0,0 21 16,0-22-16,-21 22 0,21-21 0,1 21 15,-1-22-15,-21 22 0,0-21 0,21 21 16,-21-22-16,0 1 0,0 0 16,0 105-16,0-105 0,0-1 15,0 1-15,0 0 0,0-1 16,0-20-16,0 21 0,0-1 0,0-20 16,0 20-16,0-20 0,0-1 15,0 1-15,0-1 0,0 1 0,0-22 16,0 22-16,0-22 0,0 0 0,0-20 15,0 20-15,0-21 0,0 21 0,0-20 16,0-1-16,0 0 0,0 0 16,0 0-16</inkml:trace>
  <inkml:trace contextRef="#ctx0" brushRef="#br0" timeOffset="1006.08">7641 9504 0,'-21'0'0,"0"0"0,0 0 16,-1 0-16,1 0 15,21 21-15,0 0 16,0 0-16,0 1 16,21-22-1,1 0-15,-1 0 0,0 0 16,0 0-16,21 0 0,1 21 0,-1-21 15,22 0-15,-1 21 0,1-21 16,-1 21-16,22 0 0,-1-21 0,1 21 16,0 1-16,21-22 0,21 21 0,0-21 15,0 21-15,21-21 0,0 0 0,0 0 16,0 21-16,22-21 0,-1 0 16,0 0-16,1 0 0,-1 21 0,0-21 15,22 0-15,-1 0 0,-20 21 0,20-21 16,-21 22-16,22-22 0,-22 21 0,22-21 15,-22 21-15,22-21 0,-1 21 16,1-21-16,-1 21 0,-21-21 0,22 21 16,-22-21-16,1 0 0,-1 22 0,0-1 15,-21-21-15,1 0 0,-22 21 16,-22-21-16,1 0 0,0 0 16,-21 0-16,-22 0 0,22 0 0,-22 0 15,-20 0-15,20-21 0,-20 0 0,-1-1 16,0 1-16,1-21 0,-1 0 0,0-22 15,1 1-15</inkml:trace>
  <inkml:trace contextRef="#ctx0" brushRef="#br0" timeOffset="1808.01">14944 3471 0,'0'-21'16,"0"0"-16,0 42 31,-22 0-15,22 1-16,-21 20 0,21-21 0,-21 21 15,21 1-15,0-1 0,0 0 0,0 1 16,0-1-16,0 22 0,0-1 15,0 22-15,0-22 0,0 107 16,0-86-16,0 1 0,0 0 16,0-1-16,0 22 0,0 0 0,0 0 15,0 0-15,0-1 0,0 1 0,0 0 16,0 21-16,0-21 0,0 21 16,0-21-16,0 0 0,0 21 0,0 0 15,0 0-15,0 0 0,0 0 16,0 21-16,0-21 0,0 21 15,0-21-15,0 0 0,0 21 0,0-21 16,0 0-16,21 0 0,0 0 0,-21 0 16,22 0-16,-1-21 0,0 0 15,42 105-15,-41-105 0,-1 0 16,0-21-16,21-1 0,-42 1 16,21 0-16,-21-1 0,0-20 0,0-1 15,0 1-15,0-1 0,0-20 0,0 20 16,-21-20-16,0-1 0,21 0 0,-21-21 15,21 22-15,-21-22 16,21-42 0,0 0-16,0-1 0,0-20 0,21 0 15,-21-1-15,21 1 0,-21-21 0</inkml:trace>
  <inkml:trace contextRef="#ctx0" brushRef="#br0" timeOffset="3080">9292 1820 0,'0'0'0,"0"-21"0,0 0 0,21 21 0,-21-21 16,21 0-16,-21 0 16,0-1-16,0 1 0,0 0 15,0 0 1,-21 21-16,0 0 0,0 0 16,0 21-16,-22-21 0,22 42 15,-21-20-15,0 20 0,-1 0 16,-20 1-16,20 20 0,1-21 15,0 22-15,-1-1 0,22-20 0,0 20 16,0 1-16,21-22 0,0 22 0,0-22 16,0 21-16,0-20 0,21-1 15,0 0-15,22-20 0,-1-1 0,0 0 16,22 0-16,-1-21 0,-20 0 16,20 0-16,1-21 0,-22 0 15,21 0-15,-20-1 0,-1-20 16,0 0-16,1-1 0,-22 1 0,0 0 15,-21 21-15,0-22 0,0 1 0,0 21 16,-21 0-16,0-1 0,0 22 16,-22 0-16,1-21 0,21 21 0,-22 0 15,1 0-15,0 0 0,-1 21 16,22-21-16,-21 0 0,21 0 0,21 22 16,21-22-1,0 0 1,0 0-16,22 0 0,-1 0 0,0 0 15,-21-22-15,22 22 0,-1 0 16,-21 0-16,22 0 0,-22 0 0,0 22 16,0-22-16,0 21 0,0 0 15,-21 0-15,0 21 0,0-20 16,0 20-16,0 0 0,0 1 16,-21 20-16,0-21 0,0 22 0,0-22 15,0 22-15,-1-22 0,1 22 0,0-22 16,0 0-16,21 1 0,0-22 15,-21 21-15,21-21 0,0 22 16,21-43 15,-21-22-31,21 1 0,-21 0 0,21-21 16,0 21-16,-21-1 0,22-20 16</inkml:trace>
  <inkml:trace contextRef="#ctx0" brushRef="#br0" timeOffset="3306.61">10012 2159 0,'0'42'16,"0"-20"-16,-21-22 0,-1 42 0,22-21 16,-21 0-16,21 22 0,0-22 15,-21 0-15,21 42 16,-21-41-16,21-1 0,0 0 15,0 0-15,-21 0 0,21-42 32,0 0-32,0-21 15,21 20-15,0-41 0</inkml:trace>
  <inkml:trace contextRef="#ctx0" brushRef="#br0" timeOffset="3656.11">9991 1757 0,'0'0'0,"-85"85"31,85-64-31,0 0 0,0 0 16,0 0-16,0 0 16,0 1-16,21-22 0,0 0 15,22 0-15,-22 0 0,21 0 16,-21 0-16,22-22 0,-22 1 0,0 0 15,0 0-15,0 0 0,-21-22 0,0 22 16,0-21-16,0 21 0,-21 0 16,0-1-16,0 1 0,0 0 15,-1 21-15,1 0 0,0 0 0,0 0 16,-21 0-16,20 21 0,1 0 0,0 1 16,0-1-16,-21 42 15,42-42-15,0 1 0,0 20 16,0-21-16,0 0 0,21 0 15,0-21-15,0 0 0,21 0 16,-20 0-16,20 0 0,21 0 16</inkml:trace>
  <inkml:trace contextRef="#ctx0" brushRef="#br0" timeOffset="3906.97">10562 1693 0,'21'-42'31,"-21"63"-15,0 0-16,0 22 16,-21-22-16,21 21 0,-21 1 0,0 20 15,21-21-15,-21 1 0,-1 20 0,22-20 16,-21-1-16,21 21 0,-21-20 16,21-1-16,-21 0 0,21 1 0,0-1 15,0 0-15,0-20 0,0 20 16,0-21-16,21-21 0,0 21 0,0-21 15,22 0-15,-22-21 0,0 0 16,0 0-16,0-22 0,1 22 16</inkml:trace>
  <inkml:trace contextRef="#ctx0" brushRef="#br0" timeOffset="4101.22">10245 2074 0,'-22'0'0,"44"0"0,-65 0 0,22 22 15,42-22 1,22 0-16,-22 0 16,21 0-16,22 0 0,-22 0 15,21 0-15,1-22 0,-1 1 16,1 0-16,21-21 0,-1 21 0,-20-1 0,20-20 16,1 0-16,-21-1 0,-1 1 15,1 0-15</inkml:trace>
  <inkml:trace contextRef="#ctx0" brushRef="#br0" timeOffset="5359.74">11409 1609 0,'0'0'0,"21"-21"15,-21-1-15,0 1 0,-21 21 16,0 0-16,-1 0 16,1 0-16,0 0 0,0 0 0,0 0 15,-22 21-15,22 22 0,-21-22 0,21 21 16,0 1-16,-1-1 0,1 0 16,0 22-16,21-22 0,0 0 0,0 1 15,0-1-15,0 0 16,0 1-16,0-1 0,0 0 0,0 1 15,0-22-15,0 0 0,0 21 0,0-20 16,0-1-16,0 0 16,0 0-16,0-42 31,0 0-31,0 0 0,0-1 0,21 1 16,0 0-16,1-21 0,-1 21 15,0-1-15,0 1 0,0-21 0,0 21 16,22 0-16,-22-1 0,0 1 0,0 21 15,0-21-15,22 21 0,-22 0 16,0 0-16,0 0 0,-21 21 16,21 0-16,-21 1 0,0-1 15,0 0-15,0 0 0,0 0 16,0 22-16,0-22 0,0 0 0,0 0 16,0 0-16,0 0 0,0 1 15,22-1-15,-1-21 0,0 0 16,0 0-16,21 0 0,-20 0 15,20 0-15,0-21 0,-21 21 0,22-22 16,-1 1-16,0-21 0,-20 21 16,20-22-16,-21 22 0,0-21 0,22 21 15,-22-22-15,-21 22 0,21-21 16,-21 21-16,0 0 0,0 42 31,-21 0-15,21 0-16,0 0 0,-21 0 0,-1 1 15,22 20-15,-21-21 0,21 21 0,0-20 16,-21-1-16,21 0 0,0 0 16,0 43-16,0-43 15,0 0-15,21-21 0,0 0 16,1 0-16,-1 0 0,0 0 0,21 0 16,-21-21-16,22 0 0,-1-1 0,0 1 15,-20 0-15,20-21 16,0-1-16,-21 22 0,22-21 0,-22 0 15,0 20-15,0 1 0,0-21 16,-21 21-16,0 0 0,0 42 31,-21-21-31,0 21 0,21 0 16,-21 0-16,0 22 0,21-22 0,0 0 16,-21 21-16,21-21 0,0 1 15,0-1-15,0 0 0,0 0 0,42 43 31,-21-64-31,0 0 0,22 0 0,-22 0 16,21 0-16,0-22 0,1 1 0,-1 0 16,0 0-16,1-21 0,-1 20 15,-21-41-15,22 21 0,-1-22 16,0 1-16,22-86 0,-22 65 16,-21 20-16,0 22 0,-21 0 15,0-1-15,0 1 0,0 21 16,-21 21-1,0 0-15,0 0 0,0 42 0,0-21 16,-1 22-16,1 20 0,0-21 16,21 22-16,0-1 0,-21 1 0,21-22 15,-21 22-15,21-1 0,0-20 16,0-1-16,0 0 0,0 43 16,0-64-16,0 21 0,0-20 0,0-1 15,0 0-15,0 0 16,0-42-1,0 0 1,0 0-16,0-22 0,21 22 16,0-21-16,0 21 0,0-22 0,1 22 15,20 0-15,-21 0 0,21-22 16,1 22-16,-1 21 0,0-21 0,1 0 16,-1 21-16,0 0 0,1 0 15,20 0-15,1 42 0,-22-21 16,-21 1-16,43 41 15,-64-42-15,0 22 0,0-22 16,0 21-16,-21 0 0,-1 1 0,1-22 16,-21 21-16,0-21 0,-22 1 15,22-1-15,-22 0 0,22 0 0,-22 0 16,22-21-16,0 0 0,-1 0 0,22 0 16,-21 0-16,21 0 0,0 0 15,-1-21-15,1 21 0,0 0 0,0 0 16</inkml:trace>
  <inkml:trace contextRef="#ctx0" brushRef="#br0" timeOffset="7763.57">8128 4826 0,'0'0'0,"0"-21"0,0 0 0,0 0 0,0-1 16,0 1-16,0 0 15,0 0-15,0 0 0,-21 21 16,0 0-16,-1 0 16,1 0-16,0 0 0,0 0 15,0 21-15,0 0 0,-1 0 0,-20 64 16,0-22-16,21-20 15,-1 20-15,1 1 0,0-1 16,-21 22-16,21-22 0,-1 1 0,1-1 16,0 1-16,21-1 0,0-20 0,0 20 15,0 1-15,0-22 0,21 0 16,0 1-16,1-22 0,20 21 16,0-21-16,1 1 0,-1-22 0,21 0 15,-20 0-15,20 0 0,-20 0 0,20-22 16,1 1-16,-22 0 15,21-21-15,-20-1 0,-1 1 0,0-21 16,1 20-16,-1-20 0,0-1 0,-20 1 16,-1-22-16,0 22 0,-21-1 0,0-21 15,0 22-15,0-1 0,-21 1 16,0 21-16,-1-22 0,1 22 16,0 21-16,-21-22 0,-1 22 0,-20-21 15,21 21-15,-1 21 0,1 0 16,0 0-16,-1 21 0,-20 0 15,-22 42-15,22 1 0,20-22 16,1 22-16,21-1 0,-22 1 16,22 20-16,21-20 0,0-1 0,0-20 15,0 20-15,0 1 0,0-22 16,43 0-16,-22 1 0,21-1 0,0-21 16,22 0-16,42 22 0,-64-43 15,22 0-15,-1 0 0,1 0 16,-1-21-16,-21-1 0,22 1 15,-1 0-15,-20 0 0,-1-21 16,0-1-16,-20 22 0,41-42 16,-42 41-16,0-20 0,-21 21 0,22 0 15,-22 0-15,0 42 32,0 0-17,0 0-15,0 0 0,0 0 0,-22 1 16,22-1-16,0 21 0,0-21 0,-21 43 15,21-43-15,-21 0 16,21 0-16,0 0 0,0 1 16,0-1-16,21-42 31,0-1-31,1 1 0,-22-21 16,21 21-16,0-22 0,0 1 15,0 0-15,0 21 0,1-22 0,-1 1 16,0 21-16,21 0 0,-21-1 15,1 1-15,-1 21 0,0 0 0,0 0 16,-21 21-16,21 1 0,-21-1 16,0 0-16,0 0 0,0 0 0,0 0 15,0 22-15,0-22 0,0 0 16,0 0-16,0 22 0,0-22 0,0 0 16,21 0-16,1 0 0,-22 0 15,21-21-15,0 0 0,0 22 0,0-22 16,0 0-16,1 0 0,41-22 15,-42 1-15,0 0 16,22-21-16,-1 21 0,-21-22 0,22 1 16,-22 0-16,0-1 0,0-20 15,0 20-15,0-20 0,1-1 0,-22 1 16,0-1-16,0 1 0,0 21 0,0-1 16,0 22-16,0-21 0,0 21 15,0-1-15,-22 22 16,1 0-16,0 22 15,21-1-15,-21 21 0,0-21 16,21 43-16,-21-22 0,21 22 0,-22-22 16,22 21-16,-21-20 0,21 20 15,0-20-15,0-1 0,0 0 0,0 43 16,0-43-16,0 1 0,0-22 16,21 0-16,1 0 0,20 21 15,-21-42-15,21 0 0,-20 0 16,20 0-16,0 0 0,1 0 15,-1-21-15,0 0 0,1 0 0,-1 0 16,0-22-16,-21 22 0,22-21 16,-22 21-16,0-22 0,21 22 0,-42 0 15,22 0-15,-22 0 0,0 0 16,-22 21 15,1 0-31,21 21 0,-21 0 0,0 0 16,0 21-16,0-20 0,21-1 15,0 0-15,0 21 0,0-21 0,0 1 16,0 20-16,0-21 0,0 0 0,0 0 16,21-21-16,0 22 0,0-22 15,0 0-15,0 0 0,22 0 0,-22 0 16,21 0-16,1-22 0,-22 1 16,21 0-16,0 0 0,-20 0 15,-1 0-15,0-22 0,0 22 0,0-21 16,0 21-16,-21-1 0,22 1 15,-22 0-15,0 0 0,0 42 47,0 0-47,0 0 0,-22 1 0,22-1 16,0 0-16,-21 0 0,21 21 16,0-20-16,0-1 0,-21 0 0,21 0 15,0 0-15,0 0 0,-21 1 0,21-1 16,21-21 15,0-21-31,-21-1 16,21 1-16,1 0 0,-22 0 0,21 0 15,0-22-15,0 22 0,-21 0 0,21 0 16,0 0-16,-21 0 0,43-22 16,-22 22-16,0 0 15,0 21-15,-21-21 0,21 21 0,1 0 16,-1 0-1,-21 21-15,0 0 16,0 0-16,0 0 0,0 1 16,0-1-16,0 0 0,0 0 0,0 0 15,0 0-15,0 1 0,0-1 16,0 0-16,0 0 0,0 0 16,0 0-16,21-21 0,0 0 0,0 0 15,0 0-15,1 0 0,-1 0 0,21 0 16,-21 0-16,22 0 0,-1-21 15,0 0-15,1 0 0,-22 0 0,21 0 16,0-1-16,-20-20 0,20 21 16,-21-21-16,0 20 0,0-20 0,-21 21 15,0-21-15,0 20 0,0 1 16,0 0-16,0 0 0,-21 21 16,0 0-16,0 21 15,0 0 1,0 0-16,-1 1 0,22 20 0,-21-21 15,21 21-15,-21-20 0,21 20 0,0 0 16,0-21-16,0 22 0,0-22 16,0 0-16,0 0 0,21 0 0,0 1 15,22-1-15,-22-21 16,0 0-16,0 0 0,22 0 0,-22 0 16,21-21-16,-21-1 0,22 1 0,-22 0 15,21 0-15,-21 0 0,0-22 16,1 22-16,-1 0 0,0-21 15,-21 21-15,0-1 0,0 1 0</inkml:trace>
  <inkml:trace contextRef="#ctx0" brushRef="#br0" timeOffset="7975.99">10689 4847 0,'0'0'0,"-21"0"16,0 0-16,21 21 15,21-21 32,0 0-47</inkml:trace>
  <inkml:trace contextRef="#ctx0" brushRef="#br0" timeOffset="8768.01">12869 4763 0,'0'-22'0,"0"44"47,0-1-47,0 21 16,0 0-16,-21 1 0,21-1 15,-21 22-15,21-22 0,-21 21 0,0-20 16,21 20-16,-22 1 0,1-22 16,21 22-16,0-22 0,-21 0 15,0 1-15,0 41 0,21-41 0,0-22 16,0 0-16,-21 0 0,21 0 16,0 0-16,0-42 31,0 0-31,0-21 0,0-1 15,0 1-15,21 0 0,-21-1 16,21 1-16</inkml:trace>
  <inkml:trace contextRef="#ctx0" brushRef="#br0" timeOffset="9207">12742 4890 0,'0'0'0,"-21"-191"31,21 170-31,0 0 0,0 0 16,21-1-16,0 1 0,1 0 0,-1 21 15,21-21-15,-21 0 0,22 21 0,20 0 16,-21 0-16,22 0 16,-22 0-16,22 0 0,-1 0 0,-20 21 0,20 0 15,-21 0-15,1 22 16,-22-22-16,0 21 0,-21 0 0,0 22 16,0-22-16,0 22 0,-21-22 0,-21 0 15,-1 1-15,1-1 0,-22 0 16,1-20-16,-1 20 0,1-21 0,-1 0 15,1 0-15,21-21 0,-1 0 16,1 0-16,0 0 0,20 0 16,1 0-16,0 0 0,0 0 0,21-21 0,21 21 31,0 0-15,0 0-16,1 21 15,-1 1-15,0 20 0,0-21 0,0 0 16,22 43-16,-22-43 0,0 21 15,21-21-15,-21 1 0,1-1 16,-1 0-16,0 0 0,0-21 0,0 21 16,43-21-16,-43 0 15,0 0-15,0 0 0,0-21 0,1 21 16,-1-21-16,0 0 0,0 0 0,0-22 16</inkml:trace>
  <inkml:trace contextRef="#ctx0" brushRef="#br0" timeOffset="9839">13420 5398 0,'0'0'0,"21"0"31,0-22-31,0 1 0,0 21 16,0-21-16,22 21 0,-22-21 0,0 0 15,0 0-15,0-1 0,1 1 16,-1 0-16,0 0 0,-21 0 0,0 0 15,-21 21 1,0 21 0,-1 0-16,-20 0 0,21 0 0,0 0 15,-22 22-15,22-22 0,0 21 0,0-21 16,-21 43-16,42-22 16,-22-21-16,22 1 0,0-1 15,0 0-15,22 0 0,-1 0 16,0-21-16,0 0 0,0 0 0,22 0 15,-1 0-15,0 0 0,1 0 16,-1-21-16,0 0 0,22 0 0,-22 0 16,0-1-16,22-20 0,-22 21 0,-21-21 15,22 20-15,-22-20 0,0 21 0,0-21 16,-21 20-16,0 1 0,0 0 0,0 0 16,0 0-16,0 0 15,-21 21-15,0 0 16,0 0-16,0 21 15,21 0-15,0 0 0,-22 0 0,1 0 16,21 22-16,0-1 0,0 0 0,-21 1 16,21-1-16,-21 0 0,21 22 15,-21 63-15,21-64 0,0 1 16,0-1-16,-21 1 0,21-1 0,0 1 16,-22-1-16,1 1 15,21 21-15,-21-22 0,0 1 0,21-22 0,-21 21 16,21-20-16,-21-1 0,-1 0 15,22 1-15,0-22 0,0 0 16,0-42 0,0 0-16,0-22 0,0 22 15,22-21-15,-22 0 0,21-22 16,0 22-16,0-22 0,21 1 0,-20-1 16,-1 1-16,21-1 0,-21 1 0</inkml:trace>
  <inkml:trace contextRef="#ctx0" brushRef="#br0" timeOffset="10106">14118 5334 0,'0'0'0,"0"-63"0,0 20 0,0 1 16,0 21-16,0-22 0,0 22 15,0 0-15,21 0 0,0 0 0,1 21 16,-1-21-16,21 21 0,-21 0 16,22 0-16,-22 21 0,21 0 0,-21 0 15,0 0-15,1 0 0,-22 22 0,0-22 16,0 0-16,0 21 0,-22-20 15,1-1-15,0 0 0,-21 0 0,-1 0 16,1 0-16,0 1 0,-1-22 16,1 21-16,21-21 0,-21 0 0,20 0 15,1 0-15,42 0 32,1 0-32,20-21 15,-21-1-15,21 22 0,-20-21 0</inkml:trace>
  <inkml:trace contextRef="#ctx0" brushRef="#br0" timeOffset="10507.87">14711 4995 0,'0'0'0,"-21"0"32,-1 0-32,1 22 15,0-1-15,0 0 0,0 21 0,0-21 16,-1 22-16,1-1 0,0-21 15,21 22-15,0-22 0,-21 21 16,21-21-16,0 22 0,0-22 0,0 0 16,0 0-16,21 0 0,0-21 15,0 21-15,22-21 0,-22 0 16,0 0-16,0 0 0,0-21 0,22 21 16,-22-21-16,0 0 0,0-21 15,22 20-15,-22-20 0,0 0 0,0-1 16,0 1-16,-21 0 0,0-1 15,0 1-15,0 0 0,0 21 0,-21-1 16,0 1-16,0 0 0,0 21 0,-22 0 16,22 0-16,-21 0 0,-1 21 15,22 0-15,-21 1 0,21-1 16,-22 0-16,22 0 0,0 0 16,0 0-16,21 1 0,0-1 0,0 0 15,0 0-15,0 0 16,21-21-16,0 0 0,0 0 0,22 0 15,-1 0-15,-21 0 0</inkml:trace>
  <inkml:trace contextRef="#ctx0" brushRef="#br0" timeOffset="10864.51">15515 5059 0,'0'0'16,"0"-21"-16,0 0 15,-42 21-15,21 0 0,-22 0 16,1 0-16,0 0 0,-22 0 0,22 0 15,-1 21-15,1-21 0,0 21 16,-1 0-16,22 0 0,0 0 0,21 1 16,0-1-16,0 0 0,0 0 15,21 0-15,0 0 0,22 1 0,-1-1 16,0-21-16,1 21 0,-1 0 0,-21 0 16,22 0-16,-1 1 0,-21-1 15,0-21-15,0 21 0,-21 0 0,0 0 16,-21-21-1,0 0-15,0 0 0,-21 0 16,-1 0-16,1 0 0,0 0 0,-1 0 16,1 0-16,0 0 0,-1-21 15,1 21-15,21-21 0,-22 21 16,22 0-16,21-21 0,21 0 31,22 21-31,-22-22 0,21 1 0,1 21 16,-1-21-16</inkml:trace>
  <inkml:trace contextRef="#ctx0" brushRef="#br0" timeOffset="11071.42">15727 5101 0,'0'0'0,"0"21"32,0 1-32,-21 20 0,-1-21 15,1 0-15,21 0 0,0 22 16,-21-22-16,21 0 0,-21 0 15,21 0-15,0 1 0,-21-1 0,21 0 0,0 0 16,21-42 15,0 21-31,0-21 0,-21-22 16,21 22-16</inkml:trace>
  <inkml:trace contextRef="#ctx0" brushRef="#br0" timeOffset="11380.02">15811 4720 0,'-21'0'0,"42"0"0,-63 0 0,21 0 0,0 0 16,0 0-16,-1 0 0,1 21 0,21 1 15,0-1-15,0 0 0,0 0 16,21 0-16,1-21 16,-1 0-16,0 0 0,0 0 0,0 0 15,0-21-15,22 0 16,-22 0-16,0 0 0,0-1 0,-21 1 15,21-21-15,-21 21 0,0 0 16,0-1-16,0 1 0,0 0 0,-21 0 16,0 21-16,-21 0 0,21 0 0,-22 0 15,1 21-15,21-21 0,-22 21 16,22 0-16,-21 1 0,21-1 0,0 0 16,-1 0-16,22 0 0,0 22 15,0-22-15,0 0 0,22 0 16,20-21-16,-21 0 0,21 0 15,-20 0-15</inkml:trace>
  <inkml:trace contextRef="#ctx0" brushRef="#br0" timeOffset="11638.99">16298 4551 0,'0'-21'15,"-21"21"1,0 21-16,0 0 0,0 0 15,-1 22-15,1-22 16,0 21-16,0 0 0,0 22 0,-22 42 16,22-43-16,21-20 0,0 20 15,-21-21-15,21 22 0,0-22 0,0 1 16,0-1-16,0 0 0,0 1 0,0-22 16,0 0-16,0 21 15,0-21-15,0 1 0,21-22 16,-21-22-1,0 1-15,0-21 16</inkml:trace>
  <inkml:trace contextRef="#ctx0" brushRef="#br0" timeOffset="12095.41">15960 5144 0,'0'0'0,"-22"0"31,44 0-15,-1 0-16,0 0 0,21 0 15,1-22-15,-1 22 0,0-21 16,1 0-16,20 0 0,-21 0 0,1 0 16,-1-1-16,0 1 0,-20 0 15,-1 21-15,0-21 0,-42 21 16,21 21 0,-43 0-16,22 0 0,-21 22 15,21-22-15,0 21 0,-22-21 0,22 22 16,0-22-16,0 21 0,21 22 15,0-43-15,0 0 0,0 0 16,0 0-16,21-21 0,0 22 0,21-22 16,-20 0-16,20 0 15,0 0-15,1 0 0,-1 0 0,0 0 16,1-22-16,-1 1 0,0-21 16,1 0-16,-22 20 0,0-41 0,0 21 15,0-22-15,-21 22 0,0-1 16,0 1-16,0 0 0,-21 21 0,0-1 15,0 1-15,-22 0 0,1 21 16,0 0-16,-1 0 0,22 21 0,-21-21 16,0 21-16,20 1 0,-20 20 15,42 0-15,0-21 0,0 1 16,0-1-16,0 0 0,21 0 0,0-21 16,1 21-16,20-21 0,-21 0 15</inkml:trace>
  <inkml:trace contextRef="#ctx0" brushRef="#br0" timeOffset="12455.19">16806 5122 0,'0'0'0,"43"-105"15,-43 83 1,21 1-16,-21 0 0,21-21 0,0 21 16,0-1-16,0 1 15,1 21-15,-1-21 0,0 21 0,0 21 16,0 0-16,-21 1 15,21-1-15,-21 0 0,22 0 16,-1 21-16,-21-20 0,0 20 0,0-21 16,21 21-16,-21 1 0,21-22 15,-21 0-15,0 21 0,0-20 0,0-1 16,0 0-16,0-42 31,-21 0-31,21-1 0,0 1 16,0-21-16,0 0 0,0 20 15,0-20-15,21 0 0,0 21 0,-21-22 16,21 22-16,1 21 0,-1-21 16,-21 0-16,21 21 0,0 0 0,0-21 15,0 21-15,22 0 0,-22 0 16,21-22-16,-21 22 0,22 0 16,20-21-16</inkml:trace>
  <inkml:trace contextRef="#ctx0" brushRef="#br0" timeOffset="13063.56">17886 4763 0,'-21'0'16,"-1"21"0,1 0-16,0-21 0,-21 21 15,21 21-15,-1-20 0,1-1 0,0 21 16,0-21-16,21 22 0,0-22 16,-21 0-16,21 21 0,0-21 0,0 1 15,0-1-15,0 0 0,0 0 16,21-21-16,0 21 0,0-21 15,0 0-15,22 0 0,-22 0 0,21 0 16,1-21-16,-1 0 0,-21 0 16,21 0-16,-20-22 0,20 1 0,-21 0 15,21-1-15,-20 1 0,-1 21 16,0-22-16,-21 22 0,0-21 0,0 21 16,0 0-16,-21 42 31,0 0-31,21 21 0,-22-21 15,22 22-15,0-1 16,-21 22-16,21-22 0,-21 21 0,21-20 16,0 20-16,0 1 0,0-22 0,0 22 15,-21-1-15,21 1 0,0 20 16,0-20-16,0-1 0,0 22 0,0-22 16,0 1-16,0 21 0,0-22 0,0 1 15,21-1-15,-21 1 0,0-1 16,0 1-16,0-1 0,0 1 0,0-22 15,0 21-15,0-20 0,0-22 0,0 21 16,-21-21-16,0-21 0,0 0 16,-1 0-16,1 0 0,-21 0 0,21 0 15,0-42-15,-1 21 0,1-21 16,21-1-16,0 1 0,0-22 16,0 1-16,0-1 0,21 1 0,1-1 15,20-20-15,-21 20 0,21 1 16,-20-22-16,20 22 0,0-1 15,1 1-15,-1-1 0,0 1 0,-21 20 0,22 1 16,-1 0-16,-21-1 0,22 1 16,-22 21-16,0-22 0,-21 22 0,0 0 15,0 0-15,0 0 0,-42 0 16</inkml:trace>
  <inkml:trace contextRef="#ctx0" brushRef="#br0" timeOffset="13614.33">5228 6011 0,'0'0'0,"0"-21"0,0 0 16,0 0-16,0 42 15,0 0 1,0 0-16,0 22 0,0-1 0,0 0 15,0 1-15,-21 20 0,0-20 16,0 20-16,-1 1 0,1-22 0,21 21 16,-21-20-16,0 20 0,0-20 0,0-22 15,21 21-15,-22-21 0,22 0 16,0 1-16,0-1 0,22-21 16,-1 0-16,0 0 15,0-21-15,0-1 0,0-20 0,1 21 16,-1 0-16</inkml:trace>
  <inkml:trace contextRef="#ctx0" brushRef="#br0" timeOffset="13944.15">5630 6329 0,'0'0'0,"0"21"16,-21 0 0,0 22-16,21-22 0,-21 21 0,0-21 15,-1 22-15,1-1 0,21 0 16,0 1-16,-21-1 0,21-21 15,0 21-15,0-20 0,0 20 0,0-21 16,21 0-16,0-21 16,1 0-16,20 0 0,0 0 0,1-21 15,-1 0-15,0 0 0,1 0 16,-1-22-16,-21 22 0,0-21 0,0-64 16,-21 64-16,0-1 0,0 1 15,0 21-15,-21 0 0,-42-22 16,20 43-16,22 0 0,-21 0 15,0 0-15,20 0 0,-20 0 16,21 0-16,-21 0 0,20 21 0,1-21 16,0 0-16,0 0 15,0 0-15,0 0 16,21-21-16</inkml:trace>
  <inkml:trace contextRef="#ctx0" brushRef="#br0" timeOffset="14140.15">4889 6287 0,'0'0'0,"43"0"31,-1 0-31,-21 0 0,22 0 0,-1 0 16,0 0-16,22-22 0,-22 22 16,22-21-16,-1 0 0,1 21 15,20-21-15,-20 0 0,-1 21 0,1-21 16,-22 21-16,22 0 0,-22-22 15,21 1-15,-41 21 0,-1 0 16</inkml:trace>
  <inkml:trace contextRef="#ctx0" brushRef="#br0" timeOffset="14744.64">8128 6604 0,'42'-63'31,"-42"41"-31,21 1 0,1-21 0,-1 21 0,0-22 16,0 22-16,21-21 15,-20 21-15,-22 0 0,21-22 0,-21 22 16,0-21-16,-21 42 16,-1 0-16,1 0 0,-21 0 15,-22 0-15,22 21 0,-21 0 0,20-21 16,-20 21-16,-22 43 0,43-22 15,21-21-15,-1 22 0,22-1 16,0-21-16,0 21 0,0-20 0,22 20 16,20-21-16,0 0 0,1 22 15,-1-22-15,0 0 0,22 21 0,-22-21 16,22 1-16,-22-1 0,21 21 16,-41-21-16,-1 0 15,-21 1-15,0-1 0,-21 0 16,-22 0-16,1-21 0,0 0 0,-22 0 15,1 0-15,-1 0 0,22 0 16,-22 0-16,1-21 0,20 21 0,1-21 16,0 0-16,-1-1 0,1 1 0,21 0 15,21 0-15,0 0 0,0 0 16,0-1-16,21 1 16,21 0-16,-20 21 0,20-21 0,0 0 15,1 0-15,20-1 0,-21 1 16,22 0-16,-1-21 0</inkml:trace>
  <inkml:trace contextRef="#ctx0" brushRef="#br0" timeOffset="14970.99">8975 6117 0,'-85'85'15,"64"-43"1,0 1-16,-1-22 0,1 42 15,0-20-15,0-1 0,0 0 0,0 1 16,21-1-16,-22 0 0,22 1 16,-21-1-16,21 0 0,0-21 0,0 1 15,0-1-15,0 0 0,0 0 16,21-21 0,1 0-16,-1 0 0,0-21 0,-21 0 15</inkml:trace>
  <inkml:trace contextRef="#ctx0" brushRef="#br0" timeOffset="15451.16">8445 6583 0,'0'0'15,"0"-21"1,22 21 0,-1-21-16,21 21 0,-21-22 15,22 22-15,-1-21 0,0 0 0,22 21 16,-1-21-16,1 0 0,-1 0 15,1 21-15,-1-22 0,-20 22 0,-1 0 16,0 0-16,-21 0 0,1 0 16,-22 22-16,0-1 0,0 0 0,0 0 15,-43 0-15,22 22 0,0-22 0,-21 21 16,-1-21-16,22 22 0,-21-22 16,21 21-16,-1-21 0,1 0 0,0 1 15,21-1-15,0 0 0,0 0 0,21-21 16,22 21-16,-22-21 15,21 0-15,0 0 0,1 0 16,20 0-16,-20-21 0,-1 21 0,21-21 16,-20 0-16,20 0 0,-20-1 15,-1 1-15,0-21 0,1 21 0,-22-22 16,-21 22-16,0-21 0,0 0 0,0-1 16,-21 22-16,-22-21 0,22 21 15,-21-1-15,-1 22 0,1 0 0,-43 0 16,43 0-16,-21 0 15,20 22-15,22-1 0,-21 0 0,21 0 16,-22 0-16,22 0 0,21 1 0,0-1 16,0 0-16,0 0 15,0 0-15,21-21 0,22 0 16,-22 0-16,21 0 0,0 0 0,1 0 16</inkml:trace>
  <inkml:trace contextRef="#ctx0" brushRef="#br0" timeOffset="15823.95">9779 6562 0,'0'0'0,"0"-21"0,0-22 31,0 22-31,-21 0 0,21 0 0,0 0 0,0-1 16,0 1-16,21 21 16,21 0-1,-21 21-15,1 1 0,-1-1 0,21 0 16,-21 0-16,0 21 0,1-20 0,-1 20 15,0-21-15,0 21 0,-21-20 16,0 20-16,0-21 0,0 21 0,0-20 16,-21 20-16,0-21 0,0-21 15,-1 0 1,22-21 0,0 0-16,0 0 0,22-1 15,-1-20-15,0 21 0,0-21 0,0-1 16,0 22-16,1-21 0,-1 21 0,0-1 15,0 1-15,0 0 0,0 21 16,22 0-16,-22-21 0,0 21 16,0 0-16,0 0 0,1 0 15,-1 0-15,0 0 16</inkml:trace>
  <inkml:trace contextRef="#ctx0" brushRef="#br0" timeOffset="16104.13">10393 6646 0,'0'0'15,"0"22"-15,0-1 0,0 0 0,0 0 0,21-21 16,0 0-16,0 0 0,0 0 16,1 0-16,-1 0 0,0-21 15,0 0-15,21 21 0,-20-21 16,20-22-16,-21 22 0,0 0 0,0-21 16,1 20-16,-1 1 0,-21 0 15,0 0-15,0 0 0,0 0 0,-21 21 16,-1 0-16,1 0 0,0 0 15,-169 127 1,168-85-16,-20 0 0,21-21 16,0 22-16,0-1 0,21-21 15,0 0-15,0 1 0,0-1 0,21 0 16,0-21-16,0 0 0,0 0 16,22 0-16,-1 0 0,0 0 0,1 0 15,-1-21-15,21 0 0</inkml:trace>
  <inkml:trace contextRef="#ctx0" brushRef="#br0" timeOffset="17560.16">12065 6773 0,'0'0'0,"-42"64"31,42-43-31,0 0 0,0 0 0,0 1 16,21-22 0,0-22-16,0 22 15,0-21-15,0 0 0,22-21 0,-22 21 16,0-22-16,21 1 0,-20 0 15,-1-22-15,0 1 0,-21 20 0,0-63 16,0 64-16,0 21 0,-21 0 16,0 0-16,-1-1 15,1 22-15,-21 0 0,0 0 0,-1 22 0,22-1 16,-21 0-16,-1 21 0,1 1 16,0-1-16,-1 21 0,1-20 15,21-1-15,-21 0 0,20 22 0,1-22 16,21 1-16,0-22 0,0 21 0,0-21 15,0 0-15,21 1 0,1-22 16,-1 0-16,21 0 0,0 0 0,1 0 16,-1 0-16,0 0 0,1-22 0,20 1 15,-20-21-15,20 0 16,-21 20-16,1-41 0,-22 21 0,21-1 16,-21-20-16,1 20 0,-1 1 0,-21 21 15,0 0-15,0 0 0,0-1 16,0 44-16,0-1 15,-21 21-15,-1-21 16,22 22-16,0-22 0,0 21 0,-21 0 16,21 22-16,0-22 0,0-21 15,0 22-15,21-22 0,1 0 16,-1 0-16,0-21 0,0 0 0,21 21 16,-20-21-16,20 0 0,-21 0 15,21-21-15,1 0 0,-22 0 16,21 0-16,1-22 0,-22 22 0,21-21 15,-21 0-15,0-85 16,1 84-16,-22 22 0,0 0 16,0 42-1,-22 0-15,22 0 0,-21 1 0,21 20 16,-21-21-16,21 21 0,-21 1 16,21-22-16,-21 21 0,21-21 0,0 1 15,0 20-15,0-21 0,0 0 16,21-21-1,0 0-15,0 0 16,-21-21-16,21 0 0,1 0 0,-1-22 16,0 22-16,0-21 0,0 0 15,0 20-15,1-20 0,-1 0 16,0 21-16,0-1 0,0 1 16,22 21-16,-22 0 0,0 0 15,-21 21-15,21 1 0,-21-1 0,0 0 16,0 0-16,0 0 0,0 22 15,0-22-15,0 0 0,0 21 0,0-21 16,0 1-16,21-1 0,0 0 16,-21 0-16,22 0 0,-1 0 0,0-21 15,21 0-15,-21 0 0,22 0 0,-22 0 16,21 0-16,1 0 0,-1-21 0,21 0 16,-20 0-16,-1 0 15,0 0-15,-20-1 0,20-20 0,-21 21 16,0-21-16,0 20 0,-21-20 0,0 21 15,0 0-15,0-22 0,0 22 16,-42-21-16,21 21 0,0 0 16,0-1-16,-22 22 0,22 0 15,-42 22-15,20-1 0,22 0 16,-21 0-16,21 0 0,-1 22 0,1-1 16,0-21-16,21 21 0,0 1 15,0-22-15,0 0 0,0 21 0,21-20 16,0-1-16,1 0 0,-1-21 15,0 21-15,21-21 0,-21 0 16,1 0-16,20 0 0,21-21 16,-41 0-16,20-22 0,-21 22 15,21-21-15,-20 0 0,20-22 0,-21 1 16,0-1-16,22 1 0,-22-1 0,0 1 16,0-1-16,0 1 0,0-1 15,-21 22-15,22-1 0,-22 22 0,0-21 16,-22 42-1,1 21-15,0 0 0,0 0 16,0 22-16,0-1 0,-1 0 0,1 22 16,0-1-16,0 1 0,21-1 15,0 1-15,0-1 0,0 1 16,0-22-16,21 43 0,0-43 16,0 1-16,1-22 0,-1 0 15,21-21-15,0 0 0,22 0 0,-22 0 16,22 0-16,-1 0 0,1-21 0,-1-22 15,1 22-15,-1-21 0,-20 0 16,-1-1-16,0 1 0,1 0 0,-22 20 16,0 1-16,-21 0 0,0 0 15,-21 21-15</inkml:trace>
  <inkml:trace contextRef="#ctx0" brushRef="#br0" timeOffset="20715.53">6392 7705 0,'0'0'0,"-21"0"32,21 21-32,0 0 15,0 0-15,0 22 0,0-22 0,0 21 16,-21 0-16,21 1 0,0-22 0,0 21 16,-21 1-16,21-1 0,-21 0 15,21-21-15,-22 1 0,22 20 0,0-21 16,0-42-1,0 0 1,0 0-16,0-22 0,0 1 0,0 0 16,22-1-16,-1 1 0,0 0 0,0-1 15,0 1-15,0 0 16,1 20-16,-1 1 0,0 0 0,21 21 16,-21 0-16,1 0 0,-1 0 15,-21 21-15,0 0 0,21 1 16,-21-1-16,21 21 0,-21-21 0,0 43 15,0-22-15,21 0 0,-21 1 16,21-22-16,-21 21 0,22-21 16,-22 22-16,0-22 0,21 0 0,0-21 15,0 21-15,0-21 0,22 0 16,-22-21-16,0 0 0,0 0 16,21 0-16,-20-22 0,20 1 0,-21 0 15,0-1-15,0 1 0,22 0 16,-22-1-16,0 22 0,0-21 15,-21 21-15,21-1 0,-21 1 0,22 0 16,-22 0 0,21 42-1,-21 0-15,0 0 0,0 22 16,0-22-16,0 21 0,0 1 16,0-1-16,0 0 0,0 1 0,21-1 15,-21 0-15,0 1 0,21-22 0,0 21 16,-21-21-16,21 0 0,1 1 15,-1-1-15,21 0 0,-21-21 0,22 0 16,-1 0-16,0-21 0,1 0 0,-1 21 16,0-22-16,1-20 0,-1 21 15,0 0-15,-21-22 0,22 1 16,-22 0-16,0-1 0,-21 1 0,0 0 16,0-1-16,0 1 0,0 0 15,-21 21-15,-21-43 0,20 43 16,1 0-16,-21 0 0,21 21 0,-22 0 15,22 0-15,0 21 0,-21 0 16,21 0-16,-22 0 0,-20 64 16,42-43-16,-1 1 0,1 20 0,0-21 15,0 1-15,21 20 0,0-20 16,0-1-16,0 0 0,0-21 0,0 1 16,0-1-16,21 0 0,21 0 15,1-21-15,-22 0 16,0 0-16,21-21 0,-20 0 0,20-22 15,0 22-15,-21-21 0,22 21 0,-22-22 16,21 1-16,-21 0 0,1 21 16,-1-22-16,0 22 0,-21 0 0,0 0 15,21 0-15,-21-1 0,0 1 0,0 42 32,-21 1-17,21 20-15,0-21 0,0 0 16,0 22-16,-21-1 0,21-21 15,0 21-15,0 1 0,0-22 16,0 21-16,0-21 0,21 1 0,0-1 16,0 0-16,0 0 0,22-21 15,-22 0-15,21 0 0,-21 0 0,22 0 16,-1-21-16,0 0 0,1 0 0,-22-22 16,21 22-16,1-21 0,-22-1 15,0 1-15,0 0 0,21-1 0,-42 1 16,22 0-16,-22 21 0,0-1 0,21 1 15,-21 0-15,0 0 0,0 42 32,0 0-32,-21 0 0,21 1 15,-22-1-15,22 0 16,0 21-16,0-21 0,0 22 0,0-1 16,0-21-16,0 22 0,0-22 0,0 0 15,0 0-15,0 0 0,22 0 16,-1-21-16,0 0 0,0 0 0,21 0 15,-20 0-15,20 0 0,0-21 16,1 0-16,-1 0 0,0 0 0,-21-22 16,22 1-16,-1 0 0,-21-1 0,22 1 15,-22 21-15,0-21 0,-21-1 16,0 22-16,21 0 0,-21 0 16,0 42-1,0 0-15,-21 0 0,21 0 16,0 22-16,-21-22 0,0 21 15,21-21-15,-22 22 0,1-22 0,21 21 16,0-21-16,0 1 0,-21-1 0,21 0 16,0 0-16,0 0 0,21-42 31,0 0-31,1 0 0,-1 0 16,0-1-16,0-20 0,0 0 15,0 21-15,1-22 0,-1 1 0,-21 21 16,21 0-16,0-1 0,0 1 15,-21 0-15,21 21 16,1 0 0,-22 21-16,0 0 0,0 1 15,0-1-15,0 0 0,0 21 0,0-21 16,0 1-16,0 20 0,0-21 16,0 0-16,21 22 0,0-22 0,-21 0 15,21 0-15,0 0 0,0-21 0,22 0 16,-22 0-16,0 0 0,0 0 15,0 0-15,22 0 0,-22-21 0,0 0 16,0 0-16,0-22 0,1 22 16,-1-21-16,0-22 0,0 22 15,0-21-15,0-1 0,1 1 0,-1-1 16,0 1-16,-21-1 0,0 22 0,21-1 16,-21 1-16,0 0 0,21 21 15,-21-1-15,0 44 16,-21-1-16,0 0 15,21 0-15,-21 21 0,0-20 16,21 20-16,0 0 0,0 1 0,-22-1 16,22 0-16,-21 1 0,21-1 0,0 21 15,0-20-15,0-1 0,0 0 16,0 1-16,0-1 0,21 0 0,1-20 16,-1-1-16,0 0 0,21 0 15,-21 0-15,22-21 0,20 0 16,-20 0-16,-1 0 0,21 0 0,22-42 15,-43 21-15,1 0 0,-1-1 16,0-20-16,-20 21 0,20-21 16,-21-1-16,0 1 0,0 0 0,1-1 15,-1-41-15,-21 62 0,0 1 16,0 0-16,0 0 0,-21 0 16,-1 21-16,1 0 0,0 0 15,-21 0-15,21 21 0,-1 0 0,-20 0 0,21 0 16,0 1-16,0 20 0,-1-21 15,1 21-15,21 1 0,0-1 16,-21 0-16,21-20 0,-21 20 0,21-21 16,0 21-16,0-20 0,0-1 0,0 0 15,21-21-15,0 0 0,0 0 16,1 0-16,-1 0 0,0-21 0,0 21 16,0-21-16,0-22 0,22 22 0,-22-21 15,0 21-15,0-22 0,22-41 16,-43 41-16,21 22 0,-21-21 15,21 21-15,-21-1 0,0 1 0,0 0 16,0 42 15,0 0-31,0 1 0,0-1 0,0 21 16,0-21-16,0 22 0,0-22 16,0 21-16,-21-21 0,21 0 0,0 22 15,0-22-15,0 0 0,0 0 0,0 0 16,21-21-16,0 0 0,0 22 15,0-22-15,22 0 0,-22 0 0,21-22 16,1 22-16,-22-21 0,21-21 16,0 21-16,1-22 0,-22 22 0,21-21 15,1 0-15,-22-1 0,21 22 16,-21-21-16,-21 21 0,0-1 0,21 22 16,-21-21-16,-21 21 15,21 21 1,-21 1-16,0-1 0,21 0 15,-21 0-15,21 21 0,0-20 0,0-1 16,0 21-16,0-21 0,0 0 16,0 22-16,0-22 0,0 0 0,0 0 15,21-21-15,0 21 0,0-21 0,22 0 16,-1 0-16,0 0 0,1 0 16,-1 0-16,0 0 0,1-21 0,20 0 15,-21 0-15,1 0 0,-22-22 0,21 22 16,1-21-16,-22 0 15,0 20-15,0 1 0,0-21 0,0 21 16,-21 0-16,0 42 31,0 0-31,-21 0 16,21 0-16,-21 0 0,0 1 0,21 20 16,0-21-16,-21 0 0,21 22 0,-21-22 15,21 0-15,0 0 0,0 0 16,0 0-16,0 1 0,0-1 15,0-42 17,21-1-32,0 1 0,0 0 15,-21-21-15,21 21 0,0-22 0,1 1 16,-1 0-16,0 20 0,0-20 16,21 0-16,22-1 0,-43 1 15,21 42-15,22-42 0,-22 42 16,1 0-16,-1 0 0,-21 0 15,21 21-15,-20 0 0,-1 0 16,0 0-16,-21 1 0,0 20 0,0-21 16,0 21-16,0 1 0,0-22 0,0 21 15,0-21-15,0 22 0,0-22 16,0 0-16,0 0 0,0 0 0,21 1 16,0-22-16,0 0 15,22 0-15,-22 0 0,0 0 0,21-22 16,1 1-16,-22 0 0,21 0 0,1 0 15,-22-22-15,21 22 0,-21-21 16,22 21-16,-22 0 0,0-22 0,-21 1 16,0 21-16,0 0 0,0-1 15,-21 1-15,21 0 16,-21 0-16,-1 0 0,1 0 16,-21-22-16,-22-20 0,22 42 0</inkml:trace>
  <inkml:trace contextRef="#ctx0" brushRef="#br0" timeOffset="20907.45">11769 7260 0,'0'0'0,"-22"0"0,-20 0 32,42-21-32,-21 21 15,0 0 16,0-21-31,-1 21 0,1 0 0,0-21 16,0 21-16,-21 0 16,20 0-16</inkml:trace>
  <inkml:trace contextRef="#ctx0" brushRef="#br0" timeOffset="21130.99">9948 7408 0,'0'0'16,"-21"22"-16,0-1 16,42-21-1,0 0-15,0-21 0,22-1 0,-22 22 16,21 0-16,-21-21 0,64 21 16,-64 0-16,22 0 15,-22-21-15,0 21 0,-21-21 16,0 0-1</inkml:trace>
  <inkml:trace contextRef="#ctx0" brushRef="#br0" timeOffset="21311.77">9144 7303 0,'0'0'16,"-21"0"-16,0 0 0,-1 0 15,22 21 1,0 0 0,0 0-16,-21 0 15,21 0-15,0 1 0,0-1 16</inkml:trace>
  <inkml:trace contextRef="#ctx0" brushRef="#br0" timeOffset="21976.45">8784 8890 0,'0'-21'16,"21"0"-16,-21 0 0,21-1 15,22 1-15,-22 0 0,0 0 0,0 0 16,0 0-16,1-1 0,-22 1 16,0 0-16,-43 21 15,-20 0-15,20 0 0,1 21 16,-21 0-16,20 1 0,1-1 16,0 0-16,-1 21 0,1-21 0,21 22 15,0-22-15,21 21 0,0 1 16,0-22-16,0 21 0,0-21 0,21 22 15,0-22-15,0 21 0,21-21 16,-20 0-16,20 22 0,0-22 16,-21 0-16,22 0 0,-22 0 0,0 1 15,0-1-15,-21 0 0,0 0 16,-21-21-16,0 0 0,0 0 0,-22 0 16,1 0-16,0 0 0,-1 0 15,1 0-15,0 0 0,-1-21 0,22 0 16,-21 21-16,21-21 0,-22-1 15,22 1-15,0 0 0,0 0 16,21 0-16,0 0 0,0-1 16,21 22-1,0 0-15,0 22 16,1-22-16,-1 0 0,-21 21 0,21-21 16,42 0-16,-20 0 15,-22 0-15</inkml:trace>
  <inkml:trace contextRef="#ctx0" brushRef="#br0" timeOffset="23683.93">9080 9038 0,'0'0'0,"22"-21"0,20-42 31,-63 63-15,0 21-16,-1 0 15,1 0-15,0 0 0,0 22 0,0-22 16,0 21-16,-1-21 0,1 22 15,0-1-15,0-21 0,0 21 0,21-20 16,0-1-16,0 21 0,0-21 0,21 0 16,0 1-16,0-22 15,22 0-15,-22 0 0,21 0 0,0 0 16,43-43-16,-43 22 0,-20 21 16,20-42-16,0 21 0,-21-1 15,1-20-15,-1 21 0,-21-21 0,21-1 16,-21 1-16,0 0 0,0-1 0,-21 1 15,0 0-15,-1 20 16,1 1-16,0 21 0,-21 0 0,21 0 16,-22 0-16,22 0 0,-21 0 0,21 21 15,-22 1-15,22-1 0,-21 21 16,21-21-16,-1 22 0,1-22 0,0 21 16,21 0-16,0 1 0,0-22 0,0 21 15,0-21-15,0 1 0,21 20 16,0-21-16,22-21 0,-22 21 0,21 0 15,-21-21-15,22 0 0,-1 0 0,0 0 16,-20 0-16,20 0 0,0-21 16,1 0-16,-22 0 0,21 0 0,-21 0 15,0-1-15,1 1 0,-1-21 16,0 0-16,0 20 0,-21-20 16,0 21-16,0 0 0,0 0 0,21-1 15,-21 1-15,0 42 31,0 1-31,0-1 16,-21 0-16,21 0 0,-21 0 0,21 22 16,0-22-16,0 0 0,0 0 15,0 21-15,0-20 0,0-1 16,0 0-16,0 0 0,21 0 0,0-21 16,0 0-16,1 0 15,-1 0-15,0 0 0,0 0 0,0 0 16,0-21-16,1 0 0,20 0 0,-21 0 15,0-1-15,0-20 0,1 21 0,-1-21 16,-21 20-16,0-20 0,21 0 16,0-22-16,-21 43 0,0 0 15,0 42 17,0 0-32,0 0 0,-21 1 15,21 20-15,-21-21 0,21 0 16,0 22-16,0-22 0,0 0 0,0 0 15,0 21-15,0-20 0,0-1 0,0 0 16,0 0-16,0 0 0,21-21 16,-21 21-16,21-21 0,0 0 15,0 0-15,1 0 0,20 0 16,0-21-16,-21 0 0,22 0 0,-22 0 16,0 0-16,21-1 0,-20 1 15,-22-21-15,21 21 0,-21-22 0,0 1 16,0 21-16,0 0 0,0-22 0,0 22 15,-21 21-15,-1 0 16,1 0-16,0 0 0,42 21 47,0-21-47,1 0 0,-1 0 16,0 22-16,21-1 0,-21 0 15,1 0-15,-1 0 0,-21 0 16,21 1-16,-21-1 0,0 0 15,21 0-15,-21 0 0,0 0 0,0 1 0,0-1 16,0 0-16,0 0 16,0 0-16,21-21 15,0 0-15,1 0 0,-1 0 0,0 0 16,0 0-16,21 0 16,-20-21-16,-1 21 0,0-21 0,21 0 15,-21 21-15,1-21 0,-1-1 0,0-20 16,0 21-16,0 0 0,0-22 0,1 22 15,-1 0-15,0 0 0,0 0 16,-21 0-16,21-1 0,0 22 0,1 0 16,-1-21-16,0 21 15,-21 21 1,0 1-16,0-1 0,0 0 16,0 0-16,0 0 15,0-42 32,0 0-47,21 0 16,-21 0-16,0-1 0,0 1 15,0 0-15,0 0 16,-21 21-16,0 0 16,0 0-16,-1 0 0,1 21 0,0-21 15,0 21-15,0 0 0,0 1 0,21-1 16,-22 0-16,1 0 0,21 0 15,-21 22-15,0-22 0,21 0 0,-21 21 16,21-21-16,0 1 0,0-1 0,0 0 16,0 0-16,0 0 0,0 0 15,21-21-15,0 22 0,0-22 16,0 0-16,22 0 0,-1 0 0,-21 0 16,43 0-16,-22-22 0,0 1 15,1 21-15,20-21 0,-20-21 0,-1 21 16,21-22-16,-20 22 0,-22-21 0,21-1 15,-21 1-15,1 0 0,-1-1 16,0 22-16,-21 0 0,0 0 0,-21 21 16,0 21-1,-1 0-15,1 0 0,0 22 16,0-22-16,0 0 0,21 21 16,-21-20-16,21 20 0,0-21 0,0 0 15,0 0-15,0 1 0,0-1 0,0 0 16,21-21-16,0 21 0,0-21 15,0 21-15,0-21 0,22 0 0,-22 0 16,0 0-16,21 0 0,1 0 0,-22-21 16,21 0-16,-21 0 0,22 0 15,-22 21-15,21-43 0,-21 22 0</inkml:trace>
  <inkml:trace contextRef="#ctx0" brushRef="#br0" timeOffset="24303.86">12446 8721 0,'0'0'0,"21"-21"16,-21-22-16,0 22 16,-21 21-1,0 0-15,0 0 0,-1 21 16,1 0-16,0 1 0,0-1 16,-21 21-16,20 0 0,1 1 0,0-1 15,-21 0-15,21 1 0,-1-1 0,22 0 16,-21 1-16,21-1 0,-21 0 15,21 1-15,0-22 0,0 21 0,0-21 16,0 1-16,21-1 0,0 0 0,43-21 16,-22 0-16,-21 0 15,22 0-15,-1 0 0,0 0 16,1-21-16,-22 0 0,21-1 0,1 1 16,-22 0-16,42-64 0,-20 64 15,-1-42-15,-42 20 16,0 22-16,0 0 0,-21 42 31,21 0-31,-21 1 16,-1-1-16,22 0 0,-21 21 15,21 1-15,0-22 0,0 0 16,0 0-16,0 0 0,0 22 16,0-22-16,21-21 15,1 0-15,-1 0 0,0 0 16,21 0-16,-21 0 0,1 0 0,20 0 15,-21 0-15,21-21 0,-20-1 0,-1 1 16,0 0-16,21 0 0,-21-21 16,-21 20-16,0-20 0,22 0 0,-22 21 15,0-22-15,0 22 0,-22 0 0,1 0 16,0 0-16,0-1 0,0 1 16,0 21-16,-1 0 0,-20 0 0,21 0 15,0 0-15,0 0 0,-1 0 0,1 21 16,21 1-1,-21-1-15,21 0 0,0 0 0,0 0 16,0 0-16,21 1 0,-21-1 16,21 0-16,1-21 0,-1 21 15,21-21-15,-21 0 0</inkml:trace>
  <inkml:trace contextRef="#ctx0" brushRef="#br0" timeOffset="24819.39">13610 9102 0,'0'0'15,"21"-21"-15,0-1 0,-21 1 0,0 0 16,0 0-16,0 0 0,0 0 0,0-1 16,-21 22-16,0-21 0,0 0 0,0 21 15,0 0-15,-1 0 16,1 0-16,0 0 0,-21 0 0,21 0 16,-22 21-16,22 0 0,0 1 0,-21-1 15,20 21-15,1-21 0,0 22 16,0-22-16,21 21 0,0 0 0,0-20 15,0 20-15,0-21 0,0 0 0,0 0 16,0 1-16,21-1 0,0-21 16,22 0-16,-22 0 0,0 0 0,21 0 15,-21 0-15,22 0 0,-22 0 16,0-21-16,21-1 0,-20 1 0,20-21 16,-21 0-16,0-1 0,0 1 15,1-22-15,-1 1 0,0-22 0,0-42 16,-21 43-16,0 20 15,21 1-15,-21 20 0,0 1 0,21 0 16,-21 20-16,0 1 0,-21 21 16,0 21-1,0 1-15,0 20 0,21 0 0,-21-21 16,-1 43-16,1-22 0,0 22 0,21-1 16,-21 1-16,21-1 0,-21 1 15,21-1-15,0 1 0,0-22 0,0 0 16,0 1-16,0-1 0,0 0 15,0-20-15,0-1 0,0 0 0,21 0 16,0 0-16,0-21 0,0 0 16,1 0-16,-1 0 0,0-21 0,21 0 15,-21 0-15,22 0 0,-22-1 16,21 1-16,-21 0 0</inkml:trace>
  <inkml:trace contextRef="#ctx0" brushRef="#br0" timeOffset="25155.36">14033 9059 0,'0'0'0,"-21"0"0,21 22 16,0-1-1,21-21-15,1 0 16,-1 0-16,0 0 0,0 0 16,0-21-16,0-1 0,22 1 15,-22 0-15,0 0 0,0 0 0,0 0 16,1-1-16,-22 1 0,0 0 0,0 0 15,0 0-15,-22 21 16,1 0-16,0 0 0,-21 0 0,21 21 16,-22 0-16,22 0 0,-21 22 0,21-22 15,-1 21-15,1 0 0,0 1 16,21-22-16,-21 21 0,21 1 16,0-22-16,0 0 0,0 21 0,21-21 15,0-21-15,0 22 0,1-22 16,-1 0-16,0 0 0,21 0 0,-21 0 15,22 0-15,-22-22 0,21 1 0,-21 0 16,22 0-16,-22 0 0,21-22 16</inkml:trace>
  <inkml:trace contextRef="#ctx0" brushRef="#br1" timeOffset="31630.98">13102 5821 0,'0'0'0,"-21"0"0,0 0 0,0 0 16,-1 0-16,1 0 0,-21 0 15,21 0-15,0 0 0,-1 0 16,1 0-16,0 0 16,-21 0-16,21 0 0,-1 0 0,1 0 15,0 0-15,0 0 16,0 0 0,21 21 15,21-21 0,0 0-31,0 0 16,0 0-16,1 0 0,20 0 15,-21 0-15,21 0 0,-20 0 0,20 0 16,0 0-16,1 0 0,-1 0 0,0 0 16,1 0-16,-1 0 15,0 0-15,1 0 0,-1 0 0,0 0 16,1 0-16,-1 0 0,0 0 0,1 0 15,-1 0-15,21 0 0,-20 0 16,20 0-16,-20 0 0,20 0 0,1 0 16,-1 0-16,1 0 0,-1 0 15,1 0-15,-1 0 0,1 0 0,-1 0 16,1 0-16,-1 0 0,-21 0 16,22 0-16,-22 0 0,22 0 0,-22 0 15,22 0-15,-22 0 0,21 0 0,1-21 16,-1 21-16,1 0 15,-1 0-15,1 0 0,-1 0 0,1 0 16,-1 0-16,1 0 0,-22 0 16,1 0-16,20 0 0,-21 0 0,1 0 15,-1 0-15,0 0 0,22 0 16,-22 0-16,22 0 0,-22 0 0,22 0 16,20 0-16,-20 0 0,20 0 0,1 0 15,-21 0-15,20 0 0,-20 0 16,-1 0-16,1 0 0,-22 0 0,0 0 15,22 0-15,-22 0 0,1 0 16,-1 0-16,0 0 0,22 0 0,-22 0 16,0 0-16,22-21 0,-22 21 15,22 0-15,-1 0 0,-20 0 16,20 0-16,-21 0 0,1 0 0,20 0 16,-20 0-16,-22 0 0,21 0 15,0 0-15,-20 0 0,-1 0 0,0 0 16,0 0-16,0 0 15</inkml:trace>
  <inkml:trace contextRef="#ctx0" brushRef="#br1" timeOffset="34819.96">2095 12954 0,'0'0'0,"0"-21"0,-21 0 16,0 0-16,0 21 15,0-22-15,0 22 16,-1 0-16,1 0 31,21 22-31,-21-1 0,21 0 0,0 21 16,-21-21-16,21 22 0,0-1 15,0 22-15,0-22 0,0 21 0,0 1 16,0-1-16,0 22 0,0 0 16,-21-1-16,0 22 0,21-21 0,-22 21 15,22 0-15,-21-1 0,0 22 16,21-21-16,-21 21 0,0-21 0,0 0 16,21 21-16,-22-21 0,1 0 15,0-1-15,21 1 0,0 0 0,-21-21 16,0 21-16,21-43 0,0 22 15,0-22-15,0 1 0,0-22 16,0 0-16,0 1 0,0-22 16,21-21-16,0-21 0,0 0 15,0-22-15,1 1 0,-1-22 16,0 1-16,21-22 0</inkml:trace>
  <inkml:trace contextRef="#ctx0" brushRef="#br1" timeOffset="35903.54">2053 12933 0,'0'0'0,"0"-21"0,0 0 0,0-1 16,-21 1-16,21 0 62,21 0-46,0 21-16,0-21 0,22 21 15,-1 0-15,0 0 0,22-21 0,-1 21 16,22 0-16,0 0 0,84 0 16,-63 0-16,0 0 0,127 0 15,-106 0-15,296 0 16,-275 0-16,21 0 16,-20 0-16,20 0 0,0 0 15,1-22-15,-1 22 0,0 0 0,1 0 16,-1 0-16,0 0 0,-21-21 15,1 21-15,-1 0 0,-21 0 16,0 0-16,0 0 0,-21 0 0,21-21 16,-43 21-16,22 0 0,-21 0 15,-1-21-15,1 21 0,-21 0 0,-1 0 16,-21-21-16,1 21 0,-1 0 16,0 0-16,1 0 0,-22 0 0,0 0 15,0 0-15,0 0 16,-21 21-16,0 0 15,0 0-15,0 0 0,0 1 16,0-1-16,0 21 0,0-21 16,0 22-16,0-1 0,0 0 15,-21 1-15,21-1 0,0 21 0,-21-20 16,0 20-16,21-20 0,-21 20 16,21 1-16,0 20 0,0-20 0,0-1 15,-21 22-15,21-22 0,0 22 0,0-21 16,-22 20-16,22-20 0,0 20 15,0-20-15,0 21 0,0-1 0,0-20 16,0 20-16,0-20 0,0-1 0,0 1 16,22-1-16,-22 1 0,21-1 15,0 1-15,-21-1 0,0-20 0,0 20 16,0-20-16,0 20 0,0-21 16,0 1-16,0 20 0,0-20 15,0-1-15,-21-21 0,0 21 0,-1 1 16,1-22-16,0 21 0,0-21 15,0 1-15,0-1 0,-1 0 0,1 0 16,-21 0-16,21-21 0,-22 21 0,-20 1 16,21-22-16,-22 0 15,22 0-15,-22 21 0,1-21 0,-1 0 16,1 0-16,-1 0 0,1 0 0,-22 0 16,22 0-16,-22 0 0,-21 21 15,0-21-15,0 0 0,1 0 0,-22 0 16,-149 21-16,128-21 15,-21 0-15,0 0 0,-22 0 16,1 21-16,-1-21 0,-21 0 0,1 0 16,-1 0-16,22 0 0,-1 0 15,1 0-15,20 0 0,-147 0 16,190 0-16,0 0 0,21 0 16,0 0-16,21 0 0,22-21 0,-22 21 15,43 0-15,-22-21 0,22 0 16,21 21-16,0-21 0,0-1 0,21 1 15,0 0-15,0 0 0,21-21 16,0-1-16,0 1 0,21-22 16</inkml:trace>
  <inkml:trace contextRef="#ctx0" brushRef="#br1" timeOffset="38316">3133 13526 0,'0'-22'0,"-22"22"47,1 0-47,0 0 15,0 0-15,-21 0 0,20 0 16,1 0-16,0 0 0,-21 0 0,21 0 16,-1 0-16,1 22 15,0-22-15,0 0 0,0 0 16,21 21-16,-21-21 0,-1 0 15,22 21-15,0 0 16,-21 0 0,21 0-1,0 1 1,-21-22-16,21 21 0,0 0 16,0 0-1,0 0-15,0 0 16,0 1-16,0-1 15,0 0-15,0 0 0,0 0 16,0 0-16,0 1 16,0-1-16,0 0 0,0 0 0,0 0 15,0 0-15,0 1 0,0-1 16,0 0-16,0 0 0,0 0 16,0 0-1,21-21-15,-21 22 16,21-22-16,1 0 15,-1 0-15,0 0 16,0 0-16,0 0 16,0 0-16,1 0 0,-1-22 0,21 22 15,-21 0-15,22-21 0,-22 21 16,21 0-16,0-21 0,1 21 16,-1-21-16,0 21 0,22 0 0,-22 0 15,1 0-15,20 0 0,-21 0 16,1 0-16,-1 0 0,0 0 0,1 0 15,-22 0-15,21 0 0,-21 0 16,1 0-16,-1 0 0,0 0 0,0 0 16,0 0-16,0-21 15,-21 0-15,22 21 0,-22-22 16,0 1-16,0 0 16,0 0-1,-22 0-15,1 21 0,0-21 0,0-1 16,0 22-16,-22-21 0,22 0 15,-21 0-15,0 0 0,-1 0 0,1-22 16,0 22-16,-1 0 0,1 0 16,0-22-16,-1 22 0,22 0 0,-21 0 15,21 0-15,-1 0 0,1 21 16,0-22-16,0 22 0,0 0 16,21-21-16,-21 21 15,-1 0 16,1 0-15,0 0 0,21 21 15</inkml:trace>
  <inkml:trace contextRef="#ctx0" brushRef="#br1" timeOffset="38907.67">3598 13801 0,'0'0'15,"-21"0"1,21-21-1,21-1 1,0 1-16,1 0 0,20 0 16,0 0-16,-21-22 0,22 22 15,-1-21-15,22 21 0,-22-22 16,0 22-16,1 0 0,-1 0 16,-21 0-16,21 0 0,-20 21 0,20-22 15,-21 22-15,-21-21 16,0 42 31,0 1-32,-21-1-15,21 0 0,0 0 16,0 0-16,-21 0 0,21 22 0,0-22 16,0 0-16,0 21 0,0-20 15,0-1-15,0 0 0,0 0 0,0 0 16,0 0-16,0 1 0,0-1 15,0 0-15,-21-21 47,-1 0-47,1 0 16,-21 0-16,21 0 0,-22 0 16,1-21-16,0 21 0,-1 0 0,1 0 15,0-21-15,-1 21 0,1-22 16,21 22-16,-21 0 0,20 0 0,-20 0 15,21 0-15,0 0 0,0 0 16,-1 0-16,1 0 0,0 0 0,0 0 16</inkml:trace>
  <inkml:trace contextRef="#ctx0" brushRef="#br1" timeOffset="39519.31">2498 13970 0,'0'0'0,"0"-21"16,-22 21-1,1-21 1,0 21-16,0-21 0,0 21 16,0-22-16,-1 1 15,1 21-15,0 0 0,0 0 16,0-21-16,0 21 0,-1 0 0,1 0 16,0 0-16,0 0 0,0 0 15,0 0-15,21-21 0,-22 21 0,1 0 16,21-21-16,-21 21 0,21-21 15,-21-1-15,21 44 47,0-1-47,0 0 0,0 21 16,-21-21-16,21 22 0,0-22 0,0 21 16,0-21-16,0 22 0,-21-22 15,21 21-15,0-21 0,0 1 0,0-1 16,0 0-16,0 0 0,0 0 15,0 0-15,0 1 0,0-1 0,0 0 16,21-21 0,0-21-1,0 0-15,0-1 16,0 1-16,1-21 0,20 21 16,0-22-16,1 1 0,-1 0 0,0-1 15,22 1-15,-22 0 0,22-1 16,-22 1-16,21 21 0,-20-21 0,20 20 15,-20 22-15,-1-21 0,0 0 16,22 21-16</inkml:trace>
  <inkml:trace contextRef="#ctx0" brushRef="#br1" timeOffset="40003.03">5249 13547 0,'0'0'0,"0"-21"0,-21 21 16,21-22-16,-21 22 0,21-21 15,-21 21-15,0 0 16,21 21-1,0 1-15,0 20 0,0-21 0,0 21 16,-22 1-16,22-1 0,0 0 16,0 1-16,0-22 0,0 21 15,0 1-15,-21-1 0,21-21 0,0 0 16,0 22-16,0-22 0,0 0 16,0 0-16,21-21 15,1 0 1,-1-21-16,-21 0 0,21 0 15,-21-22-15</inkml:trace>
  <inkml:trace contextRef="#ctx0" brushRef="#br1" timeOffset="40487.75">5143 13568 0,'0'0'0,"0"-21"0,-21 0 0,21-1 16,0 1-16,0 0 15,0 0-15,21 21 16,1-21-16,-1 0 0,21 21 0,0-22 15,1 22-15,20-21 0,1 21 16,-1 0-16,1-21 0,-1 21 0,22 0 16,-22 0-16,22 0 0,-21 0 0,-1 0 15,1 0-15,-22 0 0,0 0 16,1 21-16,-22-21 0,21 21 0,-21 1 16,0-1-16,-21 0 0,0 0 15,0 0-15,0 0 0,0 22 0,0-22 16,0 0-16,0 21 0,0-20 0,0 20 15,0-21-15,0 21 16,0-20-16,0 41 0,0-42 16,0 22-16,0-22 0,0 0 15,0 0-15,0 0 0,22 0 16,-22 1-16,21-1 0,-21 0 0,0 0 0,0 0 16,0 0-1,-43-21 1,22 0-16,-21 0 0,0 0 0,-1 0 15,-20 0-15,-22 0 0,0 0 16,1 0-16,-1 0 0,0 0 0,1 0 16,-1 0-16,22 0 0,20 0 15,-20 0-15,20 0 0,1 0 16,21 0-16,-21 0 0,20 0 0,1 0 16,21-21-16,-21 0 15,21 0-15,0 0 16</inkml:trace>
  <inkml:trace contextRef="#ctx0" brushRef="#br1" timeOffset="41043.43">4784 13885 0,'0'0'0,"-22"-21"15,22 0 1,0 0-16,0 0 0,22 0 16,-1-1-16,-21 1 0,21 21 15,-21-21-15,21 21 0,-21-21 16,-21 42 0,0-21-1,-22 21-15,1 0 0,0 1 0,-1-1 16,-20 0-16,-1 21 0,1-21 15,21 1-15,-22-1 0,22 0 16,-22 0-16,22 0 0,0-21 0,20 0 16,-20 21-16,21-21 0,0 0 15,0 0-15,21 22 16,0-1 0,21-21-16,0 0 15,0 21-15,0 0 0,0-21 16,1 0-16,-1 21 0,0-21 15,0 0-15,0 0 0,0 0 0,1 0 16,-1 0 0,-21-21-16,0 0 0,0 0 15,0 0 1,0-1-16,0 1 0,0 0 16,21 0-16,-21 0 0,0-22 15,21 22-15,-21-21 0,21 0 0,0-1 16,1 22-16,-22-21 0,21 21 15,0-22-15,21 43 0,-21-21 0,1 21 16,20 0-16,0 0 0,1 0 16,-1 0-16,0 21 0,22 0 0</inkml:trace>
  <inkml:trace contextRef="#ctx0" brushRef="#br1" timeOffset="41567.33">6117 13822 0,'0'0'0,"-42"0"31,63 0-16,0 0-15,0 0 0,0-21 16,22 0-16,-22 21 0,0-22 16,21 1-16,1 0 0,-1-21 0,0 21 15,-20-1-15,20-20 0,0 21 16,-21 0-16,1 21 0,-1-21 0,0 21 16,-21 21-1,-21 0 1,21 0-16,-21 0 0,21 0 0,0 1 15,0-1-15,0 21 0,0-21 16,0 0-16,0 1 0,0 20 0,21-21 16,0 0-16,0 0 0,-21 1 15,0-1-15,21 0 0,-21 0 16,21 21-16,-21-20 16,-21-22-1,0 0-15,0 0 0,0 0 16,0 0-16,-22-22 0,22 1 0,-21 0 15,21 0-15,-22 0 0,22 0 16,0-1-16,0 22 0,-22-21 0,22 0 16,0 21-16,0 0 0,0 0 15,0 0-15,-43 0 0,22 0 16,-1 0-16</inkml:trace>
  <inkml:trace contextRef="#ctx0" brushRef="#br1" timeOffset="42363.21">3471 14796 0,'0'0'0,"0"-22"0,21 22 15,1 0-15,-22-21 0,21 21 16,0 21 0,-21 1-16,0-1 15,0 21-15,0-21 0,0 0 0,0 22 16,0-1-16,0 0 0,0-20 0,0 20 15,-21 0-15,0 43 16,21-64-16,0 21 0,-22-20 0,1-1 16,21-42 15,0-1-31,0 1 16,0 0-16,0-21 0,0-1 0,21 1 15,1 0-15,-22-1 0,21 1 0,-21 0 16,0-1-16,0 1 0,0 21 15,0 0-15,21 0 0,-21-1 0,0 1 16,0 0 0,21 21-16,0 0 0,0 0 15,1 0-15,-1-21 0,21 21 16,0 0-16,1-21 0,-1 21 0,0 0 16,22 0-16,-1 0 15,1 0-15,-1 0 0,1 0 0,21 0 16,-22 0-16,1 0 0,20 21 0,-41-21 15,20 21-15,1 0 0,-22-21 16,-21 21-16,0 1 0,0-1 0,1 0 16,-22 0-16,0 0 0,0 0 15,0 1-15,0-1 0,0 21 16,0-21-16,21 0 0,-21 1 0,21-1 16,-21 0-16,0 0 0,0 0 15,0 0-15,0 1 0,0-1 0,0 0 16,0 0-16,-21-21 0,-22 21 15,1 0-15,0 1 0,-22-22 0,1 21 16,-1-21-16,1 0 0,-22 21 16,22-21-16,-22 0 0,21 0 15,1 0-15,-1 0 0,-41 0 16,41 0-16,22 0 0,-1 0 16,22 0-16,0-21 0,0 0 0,21-1 15,-21 1-15,21 0 0,0 0 16,0 0-16</inkml:trace>
  <inkml:trace contextRef="#ctx0" brushRef="#br1" timeOffset="42795.17">4889 15007 0,'0'0'0,"22"-21"0,147-64 31,-148 64-31,21 0 0,1 0 16,-22 0-16,21 0 0,1-1 0,-1 1 15,0 0-15,22 0 0,-43 21 16,21-21-16,-21 21 16,-21 21 30,0 0-46,0 0 0,-21 0 16,21 1-16,0-1 0,0 0 16,0 21-16,-21-21 0,21 1 0,-21 20 15,0-21-15,0 21 0,21-20 0,-22-1 16,22 0-16,-21 0 0,0 0 16,0-21-16,0 0 0,0 0 15,-22 0-15,22 0 16,0 0-16,-21-21 0,-1 0 15,1 0-15,-64 0 0,43-1 0,-1 22 16,1-21-16,-1 21 16,1 0-16</inkml:trace>
  <inkml:trace contextRef="#ctx0" brushRef="#br1" timeOffset="43243.97">3387 15050 0,'0'-43'31,"-22"22"-31,22 0 0,-21 0 16,0 0-16,0-1 0,0 22 15,0-21-15,-1 0 0,1 0 0,0 21 16,0 0-16,0-21 0,0 21 15,-1 0-15,1 0 0,0 0 0,0 0 16,0 0-16,0 0 16,-1 0-16,1 21 0,0-21 0,0 0 15,-21 0-15,20 0 0,1 21 16,-21-21-16,21 0 0,-22 0 16,22 0-16,-21 0 0,21 0 15,0 0-15,21 21 0,-22-21 16,22 21-16,0 1 15,0-1-15,22 0 0,-1 0 0,0 0 16,0 0-16,0 1 0,0-1 16,1 21-16,-1-21 0,0 0 0,0 1 15,0-1-15,0 0 0,1 0 16,-1-21-16,0 0 0,21 0 0,-21 0 16,1 0-16,-1-21 0,21 0 15,0 0-15,1-22 0,-1 1 0,0 0 16,1-1-16,20 1 0</inkml:trace>
  <inkml:trace contextRef="#ctx0" brushRef="#br1" timeOffset="44002.98">3852 12023 0,'0'0'16,"0"-21"-16,0-1 0,-21 1 0,21 0 16,-21 21-16,21-21 0,-21 0 15,21 0-15,-21-1 0,-1 22 0,22-21 16,-21 21-1,21 21 1,0 1-16,0-1 0,0 21 16,0 0-16,0 1 0,0-1 0,0 0 15,0 1-15,0-1 0,0 0 16,0 1-16,0-1 0,0-21 0,0 0 16,0 22-16,0-22 0,0 0 0,0 0 15,-21-21 1,0 0-16,0 0 15,0 0-15,21-21 0,0 0 16,-22 21-16,1-21 0,21-22 16,0 22-16,0 0 0,0 0 15,0 0-15,0 0 0,21 21 0,1-22 16,-1 1-16,21 0 0,0 21 16,1-21-16,-1 21 0,0 0 0,1 0 15,20 0-15,-20 0 0,-1 0 0,0 0 16,1 21-16,-22 0 0,21 0 15,-42 1-15,0-1 0,0 21 0,0-21 16,-21 0-16,0 1 0,0 20 16,-22-21-16,1 0 0,21 0 0,-22 1 15,1-22-15,21 21 16,-21-21-16,20 0 0,1 0 0,0 0 16,0 0-16,0 0 0,0 0 15,42 0 1,0 0-16,21 0 15,-21-21-15</inkml:trace>
  <inkml:trace contextRef="#ctx0" brushRef="#br1" timeOffset="44659.96">4614 12171 0,'0'0'0,"-21"0"31,0 0-31,0 21 0,0 0 15,-22 0-15,22 1 0,0-1 16,-21 0-16,20 0 0,1 21 0,0-20 16,21-1-16,-21 0 0,21 0 15,-21 0-15,21 0 0,21-21 32,0 0-32,0 0 15,0-21-15,-21 0 0,0 0 16,0 0-16,0 0 0,0-1 15,0 1-15,0 0 0,0 0 16,0 0-16,22 0 16,-1-1-16,0 1 0,21 0 0,-21 0 15,22 21-15,-22-21 0,21 0 16,1 21-16,-1 0 0,43 0 16,-43 0-16,0 21 0,-21 0 0,22 0 15,-22 0-15,0 22 0,-21-22 16,21 0-16,-21 0 0,0 21 0,0-20 15,-21-1-15,0 0 0,0 0 16,0 0-16,-1 0 0,1 1 16,0-22-16,0 0 0,21-22 31,21 1-31,-21-21 16,21 21-16,0-22 0,1 22 15,20-21-15,-21 21 0,0-22 0,0 22 16,1-21-16,-1 21 0,0 0 0,0-1 15,-21 1-15,0 0 0,-21 42 32,0 0-17,21 22-15,-21-22 0,-1 21 0,1 1 16,21-22-16,-21 21 0,21 0 16,0-20-16,0 20 0,0-21 0,21 0 15,0 0-15,1 1 0,-1-1 16,21 0-16,-21 0 0,22-21 15,-22 0-15,21 0 0,0 0 0,1 0 16,-1-21-16,0 0 0,1 0 0,20-1 16</inkml:trace>
  <inkml:trace contextRef="#ctx0" brushRef="#br1" timeOffset="49691.57">9546 9567 0,'-21'0'15,"0"0"17,0 0-17,-1 0 1,1 0 31,0 0-32,0 22-15,-43-22 32,43 0-32,0 0 0,-21 0 0,21 0 0,-1 0 15,1 0-15,0 0 16,0 0-16,-21 0 0,20 0 15,1 0-15,0 0 0,0 0 16,0 0 0,0 0-16,-1 0 0,22 21 78,22-21-63,-22 21-15,21-21 16,0 0-16,0 0 0,0 0 0,0 0 16,22 0-16,-22 0 0,21 0 0,1 0 15,-1 0-15,0 0 16,43 0-16,-22 0 0,-20 0 16,20 0-16,1 0 0,-1 0 0,-20 0 15,20 0-15,1 0 0,20-21 16,-20 21-16,-1 0 0,1 0 0,-1 0 15,1 0-15,-22 0 0,22 0 16,-22 0-16,21 0 0,-20 0 0,-1 0 16,0 0-16,1 0 0,-22 0 0,21 0 15,-21 0-15,1 0 0,-1 0 16,0 0-16,-42 0 94,0 0-94,-1 0 15,22-21-15,0-1 16</inkml:trace>
  <inkml:trace contextRef="#ctx0" brushRef="#br1" timeOffset="50363.99">12488 9567 0,'-63'0'32,"42"0"-32,-1 0 0,1 0 0,0 0 15,0 0-15,0 0 0,-22 22 0,22-22 16,0 0-16,0 0 0,0 0 16,0 0-16,-1 0 0,1 0 0,0 0 15,42 0 16,0 0-15,22 0-16,-1 0 0,0 0 0,1 0 16,20 0-16,1 0 0,-1 0 0,1 0 15,-1 0-15,1 0 0,84-22 16,-63 22-16,-1 0 0,1 0 16,-22 0-16,22 0 0,0 0 15,-22-21-15,1 21 0,-1 0 0,1 0 16,-1 0-16,-20 0 0,-1 0 0,0 0 15,1 0-15,-22 0 16,0 0-16,0 0 16,-21-21 31,-21 21-32,0 0-15,0 0 16</inkml:trace>
  <inkml:trace contextRef="#ctx0" brushRef="#br1" timeOffset="64259.7">12785 12742 0,'0'0'0,"0"-21"15,0 0-15,0 0 0,0 0 0,0 0 16,0-1-16,0 1 15,-22 0-15,1 0 0,0 21 0,21-21 16,-21 21-16,0-21 0,0 21 16,21 21-1,-22 0-15,22 0 16,0 0-16,-21 22 0,21-1 16,0 21-16,0 1 0,0-1 15,0 1-15,0 21 0,0-22 16,0 22-16,0-1 0,0 1 0,0 21 15,0-21-15,0 20 0,0-20 16,0 21-16,0-21 0,0-1 0,-21 1 16,0-22-16,21 22 0,-21-21 0,21-1 15,0-21-15,0 22 0,0-22 16,0-21-16,0 22 0,-21-22 16,-1-21-1,22-21-15,0 0 0,-21-22 0,21 1 16,-21-22-16,21 22 0,0-21 0,0-1 15,0 1-15</inkml:trace>
  <inkml:trace contextRef="#ctx0" brushRef="#br1" timeOffset="65111.96">12615 12573 0,'0'0'0,"0"-21"0,-21 0 15,21 0-15,0-1 16,0 1 0,0 0-1,0 0-15,21 21 0,0 0 16,1 0-16,20-21 16,0 21-16,1 0 0,20 0 0,1 0 15,20 0-15,22 0 0,0 0 16,0 0-16,21 0 0,0-21 0,0 21 15,21 0-15,21-22 0,-21 1 16,22 21-16,-22 0 0,21-21 0,1 21 16,-22 0-16,0 0 0,127 0 15,-148 0-15,-42 0 0,21 0 16,-43 0-16,1 0 0,-1 0 0,-21 0 16,1 0-16,-22 0 0,21 0 15,-21 0-15,1 0 16,-1 0-16,0 21 0,-21 0 15,21-21-15,-21 22 0,21-1 16,-21 0-16,0 0 0,0 0 16,0 0-16,0 22 0,0-22 0,0 42 15,0-20-15,0-1 16,0 0-16,0 22 0,-21-22 0,21 22 16,0-22-16,-21 22 0,21-1 15,0-21-15,0 22 0,0-22 0,0 22 16,0-22-16,0 22 0,0-1 15,0 1-15,0-1 0,0 1 16,0-22-16,0 21 0,0 1 0,0-22 16,0 1-16,0 20 0,0-21 15,0 1-15,0-1 0,0 0 16,21 1-16,-21-1 0,0 0 0,0-20 16,0 20-16,0 0 0,0 1 15,0-22-15,0 21 0,-21-21 0,21 0 16,-21 1-16,0-1 0,-1 0 15,1 0-15,-21 0 0,21-21 0,-22 43 16,1-43-16,0 0 16,-1 21-16,1-21 0,-21 0 0,-22 0 0,0 21 15,-21-21-15,1 0 0,-1 0 16,-21 0-16,-21-21 0,-149 0 16,128-1-16,21 22 0,0-21 15,-1 0-15,22 21 0,22-21 16,-1 21-16,-21 0 0,42-21 0,-21 21 15,0-21-15,1 21 0,20-22 16,0 22-16,1 0 0,-1-21 0,0 21 16,22 0-16,-1 0 0,22-21 15,-22 21-15,43-21 0,-21 21 0,21-21 16,-22 0-16,43-1 0,-21 1 0,21 0 16,0 0-16,0 0 15,0-22-15,21 22 0,1-21 0,-1 21 16,0-22-16</inkml:trace>
  <inkml:trace contextRef="#ctx0" brushRef="#br1" timeOffset="65541.39">13377 12637 0,'0'0'0,"-42"0"0,-85 0 16,85 0 0,20 0-16,1 0 0,42 0 31,22 0-31,20 0 0,1 0 15,20 0-15,1 0 0,21 0 0,0 0 16,0 0-16,21 0 0,0 0 16,0 0-16,-22 0 0,1 0 15,0 0-15,-21 0 0,-1 0 16,1 0-16,-21 0 0,-1 0 0,-21 0 16,-20 0-16,-1 21 0,0-21 15,-21 21-15,-21-21 16,0 0-16,-1 0 0,-20 21 15,21-21-15,-21 0 0,-1 0 0,1 21 16,0-21-16,-22 0 0,22 21 16,-22 1-16,1-22 0</inkml:trace>
  <inkml:trace contextRef="#ctx0" brushRef="#br1" timeOffset="65841.24">13208 13102 0,'0'0'0,"-42"21"0,20 1 0,1-22 16,0 0-16,21 21 0,21-21 16,0 0-16,22 0 15,-1 0-15,0 0 0,22 0 0,21 0 16,-1 0-16,-20 0 0,42 0 16,-22 0-16,22 0 0,0 0 0,0 0 15,0 0-15,-1 0 0,-20 0 0,0 0 16,-22 0-16,1 0 15,-22 0-15,0 0 0,-20 0 0,-1 0 16,0 0-16,-42 0 31,-22 21-31,22-21 0,-21 0 16,0 0-16,-1 21 0,1-21 0,-22 0 16,1 0-16,21 21 0</inkml:trace>
  <inkml:trace contextRef="#ctx0" brushRef="#br1" timeOffset="66119.96">13144 13420 0,'-42'0'15,"84"0"-15,-105 21 0,42 0 0,42 0 16,21-21 0,1 0-16,20 0 0,-21 21 0,43-21 15,-21 0-15,-1 0 0,22 0 16,-1 0-16,1 0 0,21 0 0,0 0 15,0 0-15,-1 0 0,1 0 16,85 0-16,-107 22 0,1-22 16,0 0-16,-43 0 0,22 0 15,-43 0-15,21 0 0,-42 21 16,0 0 0,-21-21-16,0 21 15,-22-21-15,1 0 0,0 0 16,-1 0-16,-20 0 0,-1 0 0</inkml:trace>
  <inkml:trace contextRef="#ctx0" brushRef="#br1" timeOffset="66373.96">13462 13801 0,'0'0'16,"-21"21"-16,-22 0 0,43 0 0,0 0 15,22-21-15,-1 0 0,0 0 0,21 0 16,1 0-16,20 0 0,1 0 15,-1 0-15,22 0 0,-1-21 0,22 21 16,-21 0-16,21 0 16,-22-21-16,22 21 0,-42 0 0,20 0 15,-41 0-15,20 0 0,-42 0 16,22 0-16,-43 21 31,0 0-31,-21-21 0,-1 22 0,1-22 16,0 21-16</inkml:trace>
  <inkml:trace contextRef="#ctx0" brushRef="#br1" timeOffset="67227.94">14182 14796 0,'-43'21'16,"43"0"-16,-21-21 16,0 0-16,0 21 0,0 0 15,-1-21-15,1 21 0,0-21 16,21 22-16,-21-1 0,0 0 0,0 0 15,-1 0-15,-20 0 0,21 22 16,0-1-16,-22-21 0,22 22 0,-21-1 16,0 0-16,20 1 0,-20-22 15,0 21-15,-1 0 0,1 1 0,21-22 16,-21 21-16,-1-21 0,1 22 0,21-22 16,-22 0-16,22 0 0,-21 0 15,21 1-15,0-1 0,-1 0 0,1-21 16,0 21-16,0-21 0,0 21 15,42-42 17,0 21-17,0-21-15,0 21 0,22-21 16,-22 21-16,21 0 0,-21-21 0,22 21 16,-1 0-16,0-22 0,1 22 0,-1-21 15,0 21-15,1 0 16,-1 0-16,0-21 0,22 21 0,-22 0 15,1 0-15,20 0 0,-21 0 0,1 0 16,-1 0-16,22 0 0,20 0 16,-41 0-16,-1 21 0,0-21 0,-21 0 15,22 21-15,-22-21 16,0 0-16,0 0 0,0 22 0,1-22 16,-1 0-16,0 0 0,0 0 0,0 0 15,0 0 1,-21-22 15,0 1-15,0 0-16,0 0 0,-21 0 0,21 0 15,-21-1-15,0 1 0,21 0 0,-21 0 16,0 0-16,21-22 16,-22 22-16,1 0 0,0-21 0,0 21 15,0-22-15,0 1 0,-1 0 16,1-1-16,0 1 0,0 21 0,0-22 15,0 1-15,-1 21 0,1 0 0,21-22 16,-21 22-16,0 0 0,0 21 16,21-21-16,-21 0 0,-1 0 15,1 21-15,21-22 16,0 1-16,0 0 0,0 0 16,0 0-16,0-22 0,0 22 0,21-21 15,1 0-15</inkml:trace>
  <inkml:trace contextRef="#ctx0" brushRef="#br1" timeOffset="68458.92">14711 12256 0,'0'0'0,"-21"0"0,-149-64 31,128 64-31,21 0 16,-22-21-16,1 21 0,0 0 0,-1 0 16,-20 0-16,21 0 0,-22 0 15,1 21-15,20-21 0,-20 21 0,-1-21 16,1 21-16,20-21 0,-20 22 16,21-22-16,-22 21 0,22 0 0,-22 0 15,22 0-15,-22 0 0,22 1 16,0-1-16,-1 0 0,1 21 0,-64 22 15,64-43-15,0 21 16,-1 1-16,1-1 0,0 0 16,-1 22-16,1-22 0,21 22 0,0-22 15,-1 0-15,1 22 0,21-22 16,0 0-16,0 1 0,0-1 0,0 0 16,0 1-16,0-1 0,0 0 15,0 1-15,0-1 0,0 0 0,0 22 16,0-22-16,21 1 0,-21-1 15,22 0-15,-1 1 0,-21-1 16,21 0-16,0 1 0,0-1 0,0-21 16,22 21-16,-22-20 0,21 20 0,-21-21 15,22 0-15,-1 0 0,43 22 16,-43-22-16,-21 21 16,22-21-16,-1 1 0,0-1 0,1 0 15,-1 0-15,0 0 0,1 22 0,-22-22 16,21 0-16,0 0 0,22 0 15,-22 0-15,1-21 0,20 22 0,1-1 16,-1-21-16,1 0 0,-1 0 16,1 0-16,20 0 0,-20 0 0,-1 0 15,64 0-15,-84-21 0,20-1 16,-21 22-16,22-21 0,-22 0 16,1 0-16,41-21 15,-41 20-15,-1-20 0,0 21 16,1 0-16,-22-22 0,21 22 0,0-21 15,-20 21-15,20-22 0,0 1 0,-21 21 16,1-21-16,20-1 0,-21 1 16,0 0-16,0 20 0,1-20 0,-1 0 15,0-1-15,-21 1 0,0-21 16,0 20-16,21 1 0,-21 0 0,0-22 16,21 22-16,-21-1 0,0 1 15,0-21-15,0 20 0,0-20 0,0 20 16,0-20-16,-21 21 15,0-1-15,0 1 0,-22-22 0,22 22 16,-21 0-16,-22 21 0,22-22 0,0 1 16,-1 0-16,-20 20 0,21-20 15,-1 21-15,22-21 0,-21 20 0,-1-20 16,1 21-16,21 0 0,-21 0 16,20-1-16,-20 1 0,0 0 0,-1 0 15,1 0-15,0 21 16,-1 0-16,-20-21 0,21 21 0,-22 0 15,1 0-15,20 0 0,1 0 0,-22 0 16,43 0-16,-21 0 0,0 0 16,20 0-16,1 0 0,21 21 15,0 0-15,21 0 16,1-21-16,20 21 0,0-21 16,1 21-16</inkml:trace>
  <inkml:trace contextRef="#ctx0" brushRef="#br1" timeOffset="68863.46">16637 12531 0,'0'0'0,"42"0"32,-21 0-32,1 21 15,-1 0-15,0 0 0,0-21 16,-21 21-16,21 22 0,0-22 16,1 0-16,-1 21 0,0-20 0,0 20 15,21 0-15,-20 1 0,-1-1 16,21 0-16,-21 1 0,22-1 0,-22-21 15,0 21-15,0-20 0,0-1 16,-21 0-16,21 21 0,1-21 16,-1-21-16,-21 22 0,21-1 0,-21 0 31,21-21-31,0 0 16,-21-21-16,0 0 15,0-1-15,21 22 0,-21-21 0,0 0 16,22 0-16</inkml:trace>
  <inkml:trace contextRef="#ctx0" brushRef="#br1" timeOffset="69181.2">17547 12552 0,'0'0'0,"0"-21"31,-21 21-31,0 0 0,0 0 16,-22 21-16,22 0 0,-21 0 16,-1 0-16,1 1 0,0-1 0,-1 21 15,1 0-15,-21 1 0,20 20 0,1-20 16,-22-1-16,22 0 0,0 1 16,-1-1-16,1 0 0,0-21 15,21 1-15,-1-1 0,-20 0 16,21 0-16,0 0 0,21 0 0,-21 1 15,-1-22-15,22 21 16,-21-21-16,0 0 0,0 0 16,0 0-16,0 0 0,-1 0 0,1 0 15,0 0-15</inkml:trace>
  <inkml:trace contextRef="#ctx0" brushRef="#br1" timeOffset="74303.74">16976 13695 0,'0'-21'15,"21"0"-15,-21-1 16,0 1-16,0 0 15,0 0 1,0 0 0,0 42 15,0 0-31,0 0 16,0 22-16,-21-22 15,-1 21-15,22 0 0,-21 1 0,0-1 16,21 0-16,-21 22 0,0-22 15,21 1-15,-21 20 0,-1-21 0,1 1 16,0 20-16,0-20 0,0-1 0,0 0 16,-1 1-16,1 20 15,0-42-15,0 0 0,0 1 0,0-22 32,-1-22-32,1 1 0,21 0 0,-21-21 15,0 21-15,21-22 0,0 1 16,0 0-16,0 20 0,0-20 0,0 21 15,0-21-15,0 20 0,0 1 16,0 0-16,0 0 16,21 21 15,-21 21-31,21 0 0,-21 0 16,21 1-16,1 20 0,-22-21 0,21 0 15,0 22-15,-21-22 0,21 21 16,0-21-16,0 22 0,1-22 15,-1 0-15,0 0 0,0 0 16,0 0-16,0-21 0,1 0 0,-1 0 16,21 0-16,-21-21 0,0 0 0,1 0 15,-1-21-15,21 20 0,0-62 16,-20 63-16,-1-22 0,0 22 16,-21 0-16,21-21 0,-21 20 15,21 22-15,-21-21 0,0 0 0,-21 42 47,0 0-47,21 1 0,0-1 16,0 0-16,-21 0 0,21 0 15,0 22-15,0-22 0,0 0 0,0 21 16,0-21-16,0 1 0,21-1 16,0 0-16,0 0 0,0 0 15,1 0-15,-1-21 0,21 0 16,-21 0-16,0 0 0,1 0 15,-1 0-15,0-21 0,0 0 0,21 0 16,-20 0-16,-1-22 0,0 1 16,-21 0-16,0 21 0,21-22 0,-21 1 15,0 21-15,0-22 0,0 22 16,0 0-16,-21 0 0,0 0 0,0 0 16,-1 21-16,1 0 0,-21 0 0,21 0 15,0 0-15,-22 0 0,22 21 16,0 0-16,0 0 0,0-21 15,-1 42-15,22-20 16,0-1-16,0 0 0,0 0 0,0 0 16,22 0-16,20-21 15,-21 0-15</inkml:trace>
  <inkml:trace contextRef="#ctx0" brushRef="#br1" timeOffset="74605.57">17886 14076 0,'0'0'0,"21"-42"32,-21 20-32,0 1 15,-21 21 1,0 0-16,-1 0 0,1 0 16,0 21-16,0-21 0,0 22 15,0-1-15,-1 21 0,1-21 0,0 0 16,0 22-16,21-1 0,0-21 0,0 22 15,0-22-15,0 21 0,0-21 16,0 22-16,21-22 0,0 0 16,0 0-16,1-21 0,20 0 15,-21 21-15,21-21 0,-20 0 0,20 0 16,-21 0-16,21 0 0,1 0 16,-22 0-16,21-21 0,1 0 0,-22 21 15,21-21-15,-21 0 0</inkml:trace>
  <inkml:trace contextRef="#ctx0" brushRef="#br1" timeOffset="75414.61">18521 14161 0,'0'0'0,"21"-43"0,-21 22 0,0 0 0,0 0 15,0 0-15,0-1 16,-21 22-16,0 0 16,-1 0-16,1 0 0,0 0 0,0 22 15,-21-22-15,20 21 0,1 0 16,-21 0-16,21 0 0,0 22 0,-22-1 15,22 0 1,0-21-16,21 22 0,0-22 0,0 21 16,0-21-16,0 1 0,0-1 0,0 0 15,0 0-15,0 0 0,21-21 16,0 0-16,0 0 0,1 0 16,20-21-16,-21 21 15,0-21-15,0-21 0,1 20 0,-1-20 16,0 21-16,0-21 0,0-1 0,0 22 15,1-21-15,-1 21 0,0-22 16,-21 22-16,0 0 0,21 0 16,0 21-16,-21 21 31,0 0-15,0 0-16,-21 0 0,21 1 0,0-1 15,-21 0-15,21 0 0,0 0 0,0 0 16,0 1-16,0-1 0,0 0 15,21 0-15,0 0 0,-21 0 0,21 1 16,1-22-16,-1 21 0,0-21 16,0 0-16,0 0 0,0 0 0,1 0 15,-1 0-15,0-21 0,0-1 16,0 1-16,0 0 0,22 0 0,-22-21 16,0-1-16,0 1 0,0 0 15,1-1-15,-1 1 0,0-22 16,21 22-16,-42 0 0,21-22 0,1 22 15,-22 0-15,21-1 0,-21 1 16,0 0-16,0-1 0,0 22 0,0-21 16,0 21-16,0-1 0,0 1 15,-21 21-15,-1 0 16,22 21-16,-21-21 0,21 22 16,0 20-16,-21 0 0,21-21 0,-21 43 15,21-22-15,-21 1 0,21-1 0,0 21 16,0-20-16,0-1 0,0 0 15,0 1-15,0-22 0,0 21 0,0-21 16,21 22-16,0-22 16,0 0-16,-21 0 0,21 0 0,1-21 15,-1 22-15,0-22 0,21 0 16,-21 0-16,1 0 0,-1 0 0,0 0 16,0 0-16,0-22 0,0 22 0,1 0 15,-1-21-15,0 21 0,-21-21 16,21 21-16,-21-21 15,0 0 1</inkml:trace>
  <inkml:trace contextRef="#ctx0" brushRef="#br1" timeOffset="75627.73">19452 14203 0</inkml:trace>
  <inkml:trace contextRef="#ctx0" brushRef="#br1" timeOffset="88805.18">9080 2815 0,'0'0'0,"-21"0"16,0 0-16,-21 0 0,21 21 16,-22-21-16,22 0 0,-21 0 0,21 0 15,-1 0-15,1 0 0,-21 0 0,21 0 16,0 0-16,-1 0 0,1 0 15,0 0 1,0 0 0,42 0 31,0 0-32,0 0-15,-21 22 0,22-22 16,-1 0-16,0 0 0,0 0 15,21 0-15,-20 0 0,20 0 0,0 0 16,1 0-16,20 0 0,-21 0 16,22 0-16,42 0 15,-64 0-15,22 0 0,-1 0 0,-21 0 16,22 0-16,-1 0 0,86 0 16,-65-22-16,1 22 0,0 0 15,-1 0-15,1 0 0,0 0 16,-1 0-16,1 0 0,-22 0 0,22 0 15,0 0-15,-1 0 0,22 0 16,-21 0-16,0 0 0,-1 0 0,1 0 16,0 0-16,-1 0 0,1 0 15,0 0-15,-1 0 0,1 0 0,0 0 16,-1 0-16,1 0 0,21 0 16,-22 0-16,1 0 0,0 0 15,-1 0-15,-20 0 0,-1 0 0,1 0 16,-22 0-16,22 0 0,-22 0 15,0 0-15,1 0 0,-1-21 0,0 21 16,1 0-16,-22 0 0,0 0 16,21 0-16,-20 0 0,-1 0 0,0 0 15,-21-21-15,21 21 0,0 0 16,-42 0 78,0 0-94,-21 0 0,-1 0 15,1 0-15,0 0 0</inkml:trace>
  <inkml:trace contextRef="#ctx0" brushRef="#br1" timeOffset="89803.76">9567 2921 0,'0'0'0,"-21"0"0,0 0 0,0 0 16,0 0-1,-1 0-15,1 0 16,0 0-16,0 0 16,0 0-16,0 0 0,-1 0 15,1 0-15,0 0 16,0 0-16,0 0 0,0 0 16,-1-21-1,1 21-15,0 0 31,0 0 32,42 0 46,21 0-109,-20 0 0,-1 21 16,21-21-16,-21 0 0,22 0 0,-1 0 16,0 0-16,1 0 0,-1 0 15,21 0-15,1 0 0,-1 0 0,22 0 16,0 0-16,-1 0 0,22 0 15,-21 0-15,21 0 0,0 0 0,21 0 16,-22 0-16,44 0 0,-22 0 16,21 0-16,-21 0 0,21 0 0,-21 0 15,21 0-15,-21 0 0,0 0 16,21 0-16,-21 0 0,-21 0 0,0 0 16,0 0-16,-22 0 0,1 0 15,84 0-15,-105 0 16,21 0-16,-22 0 0,1 0 0,20 0 15,43 0 1,-42 0-16,-22 0 0,1 0 0,-1 0 16,-20 0-16,-1 0 0,0 0 0,-20 0 15,-1 0-15,0 0 0,0 0 16,-42 0 62,0 0-62,0 0-16,-1 0 0,1 0 0,0 0 15,0 0-15</inkml:trace>
  <inkml:trace contextRef="#ctx0" brushRef="#br1" timeOffset="104487.96">17399 6498 0,'0'0'0,"0"-21"16,0 0-1,0 0 17,-21 21-17,0 0 1,-1 0-16</inkml:trace>
  <inkml:trace contextRef="#ctx0" brushRef="#br1" timeOffset="104984.41">16489 6287 0,'0'0'0,"-21"0"16,21-22-16,-22 22 0,22 22 63,0-1-63,0 0 15,0 21-15,0-21 0,0 22 16,0-1-16,-21-21 0,21 22 0,0 20 15,0-21-15,0 1 0,-21-1 16,21 22-16,0-22 0,0 0 0,0 22 16,-21-22-16,0 22 0,21-1 15,-21 64-15,-1-63 0,1-1 16,0-21-16,21 22 0,-21-1 0,0 1 16,0-1-16,21-20 0,-22 20 15,1-20-15,21 20 0,0-21 0,0 1 16,-21 20-16,21-20 0,0-22 0,0 21 15,0 0-15,0-20 0,0-1 16,0 0-16,0 0 16,21-21-1,-21-21-15,21 0 16,1 0-16,-22-1 0,21 1 0,-21-21 16,21 21-16,0-22 0,-21 1 0,21 0 15,-21-1-15,21 1 0,1 0 16</inkml:trace>
  <inkml:trace contextRef="#ctx0" brushRef="#br1" timeOffset="106000.6">16510 6477 0,'0'0'0,"0"-21"0,-21 21 0,21-21 16,21 21 31,0 0-47,0-21 0,0 21 0,22 0 15,-22 0-15,21 0 0,1-22 16,-1 22-16,21 0 0,-20 0 0,20-21 15,-20 21-15,20 0 16,22 0-16,-22 0 0,1 0 0,20-21 16,1 21-16,-21 0 0,20 0 15,1 0-15,0 0 0,-22 0 0,22 0 16,-22 0-16,22 0 0,-22 0 16,1 0-16,-1 0 0,1 0 0,-1 0 15,1 0-15,-22-21 0,1 21 0,-1 0 16,-21 0-16,21 0 0,-20 0 15,-1 0-15,0 0 0,0 0 0,0 0 16,0 0 0,1 0-1,-22 21-15,0 0 16,0 0-16,0 1 0,0-1 16,0 0-16,0 0 0,0 21 0,0-20 15,-22 20-15,22-21 0,0 0 16,0 22-16,0-1 0,-21-21 0,21 21 15,0-20-15,0 20 0,0 21 16,0-20-16,0-1 0,0 0 16,0 1-16,0-1 0,0 22 15,0-22-15,0 0 0,0 1 0,0 20 16,0-21-16,0 1 0,0-1 0,0 0 16,0 1-16,0-22 15,0 21-15,0 1 0,0-22 0,0 21 16,0-21-16,-21 22 0,21-22 0,0 21 15,0-21-15,-21 0 0,0 22 16,0-22-16,21 0 0,-22 21 0,1-20 16,0-1-16,21 0 0,-21 0 0,0 0 15,0 0-15,21 1 0,-22-1 16,1 0-16,0 0 0,0 0 16,0 0-16,0-21 0,21 22 0,-22-22 15,22 21-15,-21-21 0,0 0 16,0 21-16,0-21 15,0 21-15,-1-21 16,1 0-16,0 21 16,0-21-16,0 0 0,0 0 0,-1 21 15,-41-21-15,21 0 0,-1 0 16,22 0-16,-21 0 0,-1 0 16,-20 0-16,21 0 0,-22 0 0,1 0 15,-86-21-15,65 21 0,-1-21 16,0 0-16,1 21 0,20-21 15,-20 0-15,-1 21 0,21 0 0,-20-22 16,20 22-16,1 0 0,-1 0 16,1-21-16,-1 21 0,1 0 0,20 0 15,1 0-15,0 0 0,-1 0 16,1-21-16,21 21 0,0 0 0,0 0 16,21-21-1,0 0-15,0 0 0,21-1 16,0 1-16,21-21 0,-21 21 15</inkml:trace>
  <inkml:trace contextRef="#ctx0" brushRef="#br1" timeOffset="106467.57">16912 6816 0,'0'0'0,"-21"0"31,0 0-31,0 0 31,-1 0 1</inkml:trace>
  <inkml:trace contextRef="#ctx0" brushRef="#br1" timeOffset="107771.64">16933 6795 0,'-21'0'0,"0"0"31,0 0-31,0 0 0,-1 0 0,1 0 16,0 0-16,0 0 16,0 0-16,0 0 0,-1 0 0,1 0 15,0 0-15,0 0 0,0 0 0,0 0 16,42 0 31,0 0-47,21 0 0,-21 0 0,1 0 15,20 0-15,0 0 0,1 0 16,-1 0-16,21 0 0,1 0 0,21 0 16,-1 0-16,-20 0 0,20 0 15,1 0-15,0 0 0,-1 0 0,-20 0 16,-1 0-16,1 0 0,-1 0 15,1 0-15,-22 0 0,22 0 16,-22 0-16,0 0 0,1 0 0,-22 0 16,0 0-16,0 0 0,0 0 15,-42 0 32,0 0-31,0 0-16,0 0 15,0 0-15,-1 21 0,1-21 16,0 0-16,-21 21 0</inkml:trace>
  <inkml:trace contextRef="#ctx0" brushRef="#br1" timeOffset="108171.75">16785 7070 0,'0'0'16,"-21"0"-16,-21 0 0,20 21 0,-20-21 0,21 0 16,0 0-16,0 0 0,-1 0 15,44 0 17,-1 0-17,21 0-15,-21 0 0,22 0 0,20 0 16,-21 0-16,22 0 0,-1 0 0,22 0 15,-21 0-15,20 0 0,1 0 16,0 0-16,-1 0 0,-20 0 0,-1 0 16,1 0-16,-1 0 0,1 0 15,-22 0-15,0 0 0,1 0 0,-22 0 16,0 0-16,0 0 0,0 0 0,-42 0 78,21 21-78,-21-21 0,0 0 0,0 0 16,-22 0-16,22 21 0,-21-21 15</inkml:trace>
  <inkml:trace contextRef="#ctx0" brushRef="#br1" timeOffset="108543.88">16806 7430 0,'-21'0'0,"42"0"0,-63 0 0,42 21 15,-21-21-15,63 0 32,-21 0-32,0 0 0,22 0 15,-1 0-15,0 0 0,1 0 16,20 0-16,1 0 0,-1 0 0,1 0 15,-1 0-15,1 0 0,-1 0 0,1 0 16,-1 0-16,-20 0 0,-1 0 16,0 0-16,1 0 0,-1 0 0,-21 0 15,21 0-15,1 0 0,-22 0 32,-42 0-1,0 0-16,-1 0-15,1 0 0,0 21 0,0-21 16,0 0-16,-22 21 0,22-21 16,-21 0-16,0 0 0,-1 0 0</inkml:trace>
  <inkml:trace contextRef="#ctx0" brushRef="#br1" timeOffset="108867.52">16764 7620 0,'-21'21'0,"42"-42"0,-85 42 0,22-21 15,21 21-15,-21-21 0,20 0 0,22 22 16,0-1 0,22-21-16,-1 0 15,21 0-15,-21 0 0,43 21 16,-22-21-16,0 0 0,22 0 0,-1 0 16,1 0-16,-1 0 0,1 0 0,-1 0 15,1 0-15,-1 0 0,1 0 16,-22 0-16,22 0 0,-22 0 15,0 0-15,1 0 0,-22 0 0,0 0 16,0 0-16,0 0 0,1 0 16,-44 0 15,1 0-15,0 21-16,0-21 0,-21 0 15,20 21-15,-20-21 0,21 0 0,-21 0 16,-1 21-16</inkml:trace>
  <inkml:trace contextRef="#ctx0" brushRef="#br1" timeOffset="109175.69">16616 8022 0,'0'0'0,"0"43"31,42-43-31,-21 21 15,22-21-15,-22 0 0,21 0 16,22 0-16,-22 0 0,21 0 0,-20 0 16,20 0-16,1 0 0,-1 0 0,1 0 15,-22 0-15,22 0 0,-22 0 16,21 0-16,-41 0 0,20 0 16,-21 0-16,21 0 0,-20 0 15,-1 0-15,-42 0 63,-1 0-63,1 0 15</inkml:trace>
  <inkml:trace contextRef="#ctx0" brushRef="#br1" timeOffset="125723.39">20045 6689 0,'0'0'16,"0"-21"-16,-21-1 15,21 1 1,0 42 31,-22 1-47,22-1 15,0 21-15,0-21 0,0 22 16,0-1-16,0 0 0,0 1 0,0-1 16,0 0-16,-21 22 0,21-1 15,0 1-15,0-1 0,-21 1 0,21-1 16,0 1-16,0-1 0,0 1 16,-21-1-16,21-20 0,-21 20 0,21-21 15,-21 22-15,21-22 16,0 1-16,-22 20 0,22-21 0,-21 1 15,0-22-15,21 21 0,0 1 16,0-22-16,-21 21 0,0-42 16,21 21-16,0-42 15,0 0 1,0 0-16,0 0 0,0-22 16,0 1-16,0 0 0,21-1 0,0 1 15,-21 0-15</inkml:trace>
  <inkml:trace contextRef="#ctx0" brushRef="#br1" timeOffset="126511.93">19981 6625 0,'0'0'0,"0"-21"0,0 0 15,0 0-15,0 0 0,0-1 16,0 1-16,0 0 16,21 0-16,1 21 0,-1-21 15,0 21-15,0-21 16,0 21-16,22 0 0,-22-22 16,42 22-16,1 0 0,-1-21 0,22 21 15,0-21-15,-1 21 0,22 0 16,-21 0-16,21-21 0,-22 21 0,1 0 15,0 0-15,-1 0 0,1 0 16,0 0-16,-22 0 0,22 0 0,-22 0 16,22 0-16,-22 0 0,1 0 15,-22 0-15,22 0 0,-22 21 0,0-21 16,1 21-16,-22-21 0,21 21 16,-21 1-16,1-1 0,-1 0 0,0 0 15,-21 0-15,21 0 16,0 22-16,-21-22 0,0 21 0,0-21 15,21 22-15,-21-1 0,22-21 16,-22 22-16,0-1 0,0 0 0,0 1 16,0-1-16,0 0 0,0 22 15,21-1-15,-21-20 0,0 20 16,21 1-16,-21-1 0,0 1 0,21-1 16,-21-21-16,0 22 0,0-22 0,0 1 15,0-1-15,0 0 0,0 1 16,0 20-16,0-21 0,0 1 15,0-1-15,0 0 0,0 1 0,0-1 16,-21 0-16,0-20 0,0 20 16,21-21-16,-22 0 0,1 22 15,0-22-15,0 0 0,0-21 0,0 21 16,-22 0-16,22 0 0,-21-21 0,-1 22 16,1-22-16,-21 0 0,-1 21 15,1-21-15,-1 0 0,-21 21 0,1-21 16,-1 0-16,0 0 0,-42 0 15,22 0-15,-44 0 0,22 21 0,0-21 16,-127 0-16,149 0 16,-1 0-16,21 0 0,22 0 0,-22 0 15,21 0-15,22 0 0,-21 0 16,20 0-16,1-21 0,0 21 16,20-21-16,-20 0 0,21 21 0,0-22 15,21 1-15,0 0 0,0 0 16,0 0-16,21 0 0,0-1 0,21-20 15,-20 21-15,-1-21 0,21-22 0</inkml:trace>
  <inkml:trace contextRef="#ctx0" brushRef="#br1" timeOffset="126883.35">20510 6943 0,'0'0'0,"-21"0"0,21-21 15,0-1 1,21 22-16,22 0 0,-22 0 0,21-21 16,1 21-16,20 0 0,-21 0 15,22 0-15,-1 0 0,-20-21 16,20 21-16,1 0 0,-22 0 15,22 0-15,-22 0 0,0 0 0,1 0 16,-1 0-16,0 0 0,-21 0 16,1 0-16,-1 0 0,0 0 0,0 0 15,-42 0 32,0 0-31,0 0-16,-1 0 15,1 21-15</inkml:trace>
  <inkml:trace contextRef="#ctx0" brushRef="#br1" timeOffset="127199.55">20510 7345 0,'0'0'0,"-21"0"0,21 21 31,21-21-31,1 0 0,20 0 16,0 0-16,1 0 0,-1 0 0,21 0 15,1 0-15,-1 0 0,1 0 16,-22 0-16,22 0 0,-1 0 0,-20 0 16,-1 0-16,21 0 0,-20 0 15,-1 0-15,-21 0 0,22 0 16,-22 0-16,0 0 0,0 0 15,0 0-15,0 0 0,-42 0 47,0 0-47,0 0 0,-21 0 16,20 0-16,-20 21 0,21-21 0</inkml:trace>
  <inkml:trace contextRef="#ctx0" brushRef="#br1" timeOffset="127484.6">20405 7662 0,'0'0'15,"-22"0"-15,22 22 0,43-22 16,-22 0-16,21 0 16,1 0-16,-1 0 0,21 0 0,1 0 15,-1 0-15,1 0 0,21 0 16,-22 0-16,1 0 0,-1 0 0,1 0 15,-22 0-15,21 0 0,-20 0 16,-1 0-16,0 0 0,-20 0 0,-1 0 16,0 0-16,0 0 0,-42 0 47,0 21-47,0-21 0,-1 21 15,-20-21-15,21 21 0,-21-21 0,-1 21 16</inkml:trace>
  <inkml:trace contextRef="#ctx0" brushRef="#br1" timeOffset="128487.83">19092 9821 0,'0'0'0,"-21"0"16,21 22-16,-21-1 16,21-42 15,0-1-31,21 1 0,0 0 16,0 0-16,1 0 0,20-22 0,0 1 15,1 0-15,-1-1 0,21-20 16,43-43-16,-42 43 0,20-22 15,-20 21-15,-1-20 0,22-1 16,42-84-16,-42 84 0,-22 22 16,64-86-16,-42 86 0,-22-1 15,1 1-15,-1-1 16,-20 22-16,-1 0 0,22-1 0,-43 22 16,21-21-16,-21 21 0,0 0 15,1-1-15,-1 1 0,-21 0 0,21 0 16,-21 0-16,21 21 15,-21-21-15,21 21 32,-21-22-17,-21 22 63,21 22-78,-21-22 0,-21 21 16,20-21-16,-20 21 0,0 0 0,-1 0 16,1-21-16,0 21 0,-1 1 15,1-1-15,0 0 0,-1 0 0,22-21 16,-21 21-16,21 0 0,0-21 16,-1 0-16,22-21 31,0 0-31,22 0 15,20 21-15,-21-21 0,0 0 0,22-1 16,-1 1-16,0 21 0,22-21 16,-22 0-16,0 21 0,1-21 0,-1 21 15,0 0-15,1 0 0,-22 0 16,0-21-16,0 21 0,0 0 0,1 0 16,-22 21-1,0 0-15,0 0 0,0 0 16,0 0-16,0 22 0,0-1 15,0 0-15,0 1 0,0-1 0,0-21 16,0 22-16,0-1 0,0 0 16,0-21-16,0 1 0,0 20 0,0-21 15,0 0-15,0 0 16,-22-21 15,1 0-31,0 0 0,0 0 16,-21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6T14:09:46.9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18605 6350 0,'0'-21'0,"0"0"16,0 0-1,0-1-15,0 1 16,0 0 0,-21 21-16,21-21 0,-21 21 15,0 0-15,0-21 0,0 21 0,-1 0 16,1-21-16,0-1 0,0 22 16,-21 0-16,20-21 0,-20 21 0,21 0 15,-21-21-15,-1 21 0,22 0 16,-21 0-16,-1-21 0,22 21 15,-21 0-15,0-21 0,20 21 16,-20 0-16,21 0 0,-21 0 0,-1 0 16,1 0-16,0 0 0,-1 0 15,-20 0-15,20 0 0,1 0 0,-43 0 16,43 0-16,0 0 16,-22 21-16,22-21 0,0 0 0,-1 21 15,1 0-15,21-21 0,-22 21 0,1-21 16,21 22-16,-21-22 0,20 21 15,-20 0-15,21 0 0,-21 0 0,20 0 16,1 1-16,-21-1 0,21 0 16,0 21-16,-22-21 0,22 22 15,0-1-15,0 0 0,-22-20 16,22 20-16,0 0 0,-21 1 0,21-1 16,-22 0-16,22-21 0,-21 22 15,21-1-15,-22-21 0,1 43 16,21-22-16,0-21 0,-22 64 15,22-64-15,-21 64 16,21-43-16,21 0 0,-22 22 0,1-22 16,21 1-16,-21-1 0,21 0 15,0 1-15,-21-1 0,21 0 0,-21 1 16,21-22-16,0 21 0,0 0 16,0 1-16,-21-1 0,21 0 15,0 1-15,0-1 0,0 0 0,0 1 16,0-1-16,0 0 0,0 1 0,0-1 15,21 0-15,-21 1 0,21-1 16,0 0-16,0-20 0,-21 20 0,21 0 16,1-21-16,-1 22 0,0-22 15,21 21-15,-21-21 0,1 1 16,20 20-16,0-21 0,43 43 0,-43-43 16,1 0-16,-1 0 0,21 0 15,-20 0-15,-1 1 0,22-22 16,-22 21-16,0 0 0,22-21 0,-22 0 15,0 0-15,1 0 0,-1 0 16,-21 0-16,22 0 0,-1 0 0,0 0 16,1 0-16,20 0 0,-21 0 0,1-21 15,-1 21-15,22-21 0,-22 21 16,21-22-16,-20 1 0,-1 0 0,22 21 16,-22-21-16,0 0 0,22 0 0,20-22 15,-41 22-15,-1 0 16,0 0-16,1 0 0,-1-1 15,0 1-15,1 0 0,-1 0 0,0 0 16,1 0-16,-1-1 0,0 1 16,1 0-16,41-42 0,-41 41 15,-22 1-15,21-21 0,1 21 16,-22-22-16,21 1 0,-21 21 0,22-21 16,-22-1-16,0 1 0,42-22 15,-41 22-15,-1 21 0,0-21 16,-21 20-16,21-20 0,0 21 0,-21-21 15,0 20-15,21-20 0,-21 0 0,22 21 16,-22-43-16,21 22 0,-21-1 16,0-20-16,0-1 0,21 22 0,-21-21 15,0 20-15,21 1 0,-21 0 16,0-1-16,0 1 0,0 21 0,0-43 16,-21 22-16,21 21 0,-21-22 15,21 1-15,0 0 16,-43-22-16,43 1 0,-21 20 15,0 1-15,21 0 0,0-1 16,-21 1-16,0 0 0,21 21 0,-21-22 16,-1 22-16,-20 0 0,21 0 15,-21 0-15,-1-1 0,-20 1 0,20 0 16,1 0-16,-21 21 0,20-21 16,1 0-16,0 21 0,20-22 0,-20 22 15,21-21-15,-21 21 0,20 0 16,1 0-16,0 0 0,-21-21 15,21 21-15,-1 0 0,-20 0 0,21 0 16,-21 0-16,-1 0 0,1 0 16,21 0-16,-22 0 0,1 0 0,21 21 15,0-21-15,0 0 0,-1 0 0,1 0 16,0 0-16,0 0 16,0 21-16,0-21 31,21 22-31,-22-22 0,22 21 31,-21-21-31,0 0 31,21 21 32,0 0 31,0 0-63,-21-21-16,0 0-15,0 21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6T13:53:15.58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2349 995 0,'0'0'0,"0"-21"16,0 0-16,0 42 62,0 0-62,0 21 16,0-21-16,0 22 0,0-1 0,0 22 16,0-22-16,0 21 15,0 1-15,0-22 0,0 22 0,0-1 16,0 1-16,0-1 0,0 1 16,0-1-16,0-20 0,0-1 0,0 0 15,0 1-15,0-22 0,0 21 16,0-21-16,-21 0 0,21 1 15,-21-22-15,0 0 16,0 0 0,0-22-16,21 1 0,0-21 0,-22 21 15,22-22-15,0 1 0</inkml:trace>
  <inkml:trace contextRef="#ctx0" brushRef="#br0" timeOffset="672.54">2053 1249 0,'0'0'0,"-21"-21"0,21 0 16,0-1-16,0 1 16,0 0-16,0 0 0,0 0 0,0 0 15,0-1-15,0 1 0,21 0 16,0 0-16,0 0 0,1 0 15,-1-1-15,21 1 0,-21 0 0,22 21 16,-1 0-16,0 0 0,22 0 16,-22 0-16,22 21 0,-22 0 0,21 1 15,-20 20-15,20 0 16,-20 1-16,-1 20 0,-21-21 0,21 1 16,-20 20-16,-1-20 0,0 20 15,0-21-15,-21 22 0,0-22 0,0 22 16,0-22-16,0 0 0,0 1 15,0-1-15,0 0 0,0-20 0,0-1 16,0 21-16,-21-21 16,21 0-16,-21-21 0,0-21 15,21 0 1,0 0-16,-22-21 0,22-1 16,-21 1-16,21 0 0,0-22 15,0 1-15,0 20 0,0-20 0,0-1 16,21 1-16,1 20 0,-1-20 15,21-1-15,-21 22 0,22-21 16,-22 20-16,21 1 0,0 0 0,1-1 16,-1 22-16,0 0 0,1 21 15,-1 0-15,0 0 0,1 0 16,-22 42-16,21-21 0,-21 22 0,1-1 16,-22 22-16,0-22 0,0 21 15,0-20-15,0 20 0,0 1 16,0-1-16,-22 1 0,22-1 0,-21 1 15,21-22-15,-21 22 0,21-1 16,0-21-16,0 22 0,0-22 0,-21-21 16,21 22-16,0-22 0,0 0 15,0 0-15,0 0 0,-21-21 32,21-21-32,0 0 0,0 0 15,0 0-15,0 0 0</inkml:trace>
  <inkml:trace contextRef="#ctx0" brushRef="#br0" timeOffset="2933.89">4064 1778 0,'0'0'0,"21"0"0,-21-21 0,21 0 15,-21 0-15,21-1 0,1 1 16,-22-21-16,21 21 0,-21-22 0,21 22 16,0-21-16,-21 21 0,0-22 15,0 22-15,0 0 0,0 0 0,0 0 16,0 0-16,0-1 0,-21 22 16,0 0-16,-22 0 15,22 0-15,0 0 0,-21 0 16,21 22-16,-22-1 0,1 0 0,21 0 15,-22 21-15,1-20 0,21 20 16,-21 0-16,20 1 0,1-1 0,0 21 16,0-20-16,21-1 0,0 0 15,0 1-15,0-22 0,0 21 0,0-21 16,0 1-16,21-1 0,0 0 16,0 0-16,22 0 0,-22-21 0,0 0 15,21 0-15,-20 0 0,-1 0 16,21-21-16,-21 0 0,22 0 0,-22 0 15,0-1-15,21-20 16,-21 0-16,1-1 0,20-41 16,-21 20-16,-21 22 0,21 21 15,-21-22-15,21 22 0,-21 0 0,0 0 16,0 0-16,0 0 16,0 42-1,0 0 1,0 0-16,-21 0 0,21 0 0,-21 22 15,21-1-15,0-21 0,0 22 16,0-1-16,0 0 0,0-21 0,0 22 16,0-22-16,0 0 0,0 0 15,0 0-15,0 1 0,21-22 16,0 0-16,1 0 0,-1 0 16,21 0-16,-21 0 0,22-22 0,-22 22 15,21-42-15,0 21 0,1 0 16,-22-22-16,21 1 0,-21 0 0,1-1 15,20-20-15,-21 21 0,-21 20 16,21-20-16,-21 21 0,21 0 16,-21 0-16,0-1 0,-21 44 31,0-1-31,21 21 16,0-21-16,-21 22 15,0-1-15,21 0 0,-21 1 0,21-22 16,-22 21-16,22 0 0,0 1 15,0-22-15,-21 21 0,21-21 0,0 1 16,0-1-16,0 0 0,0 0 16,21-21-1,-21-21 1,22 21-16,-1-42 0,0 20 0,-21-20 16,21 0-16,0-1 0,0 1 15,1 0-15,-1-1 0,0 1 0,0 0 16,0 21-16,0-1 0,1 1 15,-1 0-15,0 0 16,0 21-16,-21 21 16,21-21-16,-21 21 15,21 0-15,-21 22 0,0-22 0,0 21 16,0 1-16,0-22 0,22 21 16,-22 0-16,21-20 0,-21 20 0,21-21 15,-21 0-15,21 0 0,0 1 16,0-1-16,1 0 0,-1-21 0,21 0 15,-21 0-15,0 0 16,1 0-16,-1-21 0,0 0 0,21-1 16,-21 1-16,1-21 0,-1 0 15,21-1-15,-21 1 0,0 0 16,1-1-16,-1 1 0,-21 21 0,0-22 16,21 22-16,-21 0 0,0 0 15,0 42 16,-21 0-31,21 0 0,0 22 16,0-1-16,0-21 0,-21 22 16,21-1-16,0 0 0,0 1 15,0-22-15,0 21 0,0-21 0,0 0 16,0 1-16,0-1 0,0 0 16,21 0-16,0-21 0,0 0 15,0 0-15,22 0 0,-22 0 16,0 0-16,0-21 0,0 0 0,0 0 15,1-1-15,-1-20 0,0 0 16,0-1-16,0 1 0,0 0 0,1-1 16,-1 1-16,0 0 0,-21 21 15,21-1-15,-21 1 0,0 0 16,0 42 0,0 0-1,0 1-15,0-1 0,0 0 16,0 0-16,0 21 0,0 1 0,0-22 15,0 21-15,0-21 16,0 22-16,0-22 0,0 21 0,0-21 16,21 1-16,0-1 0,22 0 0,-22 0 15,21 0-15,1-21 0,-22 0 16,21 21-16,0-21 0,1 0 0,-1 0 16,22 0-16,-22-21 0,0 21 15,1-21-15,-1 0 0,0 0 0,1-22 16,-22 1-16,21 21 0,-21-43 15,0 22-15,1 0 0,-1-1 0,0 1 16,-21 0-16,0-1 0,0 22 0,0 0 16,0 0-16,-21 0 15,-22 0-15,22 21 0,-21 0 16,21 0-16,-22 0 0,22 21 16,-21 0-16,21 0 0,0 21 0,-22-20 15,22 20-15,0 0 0,0 1 16,0-1-16,21 21 0,-22-20 15,22-22-15,0 21 0,0-21 16,0 1-16,0 20 0,0-21 16,22 0-16,-1-21 0,0 0 15,0 0-15,0 0 16,0 0-16,1-21 0,-1 0 16,0 0-16,0-22 0,0 22 15,0-21-15,1-22 0,20 22 0,-21-21 16,0 20-16,0 1 0,1 0 0,-1-1 15,-21 22-15,0 0 0,0 0 16,0 42 15,0 0-31,0 0 0,0 0 0,0 1 16,0 20-16,0-21 0,0 21 16,-21-20-16,21 20 0,0 0 0,0-21 15,0 22-15,0-22 0,0 0 16,0 0-16,21 0 0,0 1 15,-21-1-15,21 0 0,0-21 0,22 0 16,-22 21-16,42-21 16,-20 0-16,-1 0 0,0 0 0,1-21 15,-1 0-15,0 0 0,-21-22 16,22 1-16,-22 0 0,21-1 0,-21-20 16,22-1-16,-22 22 0,0-22 15,0 1-15,-21-1 0,21 1 0,-21 21 16,22-1-16,-22-20 0,0 20 15,0 22-15,0-21 0,0 0 0,0 20 16,0 1-16,0 0 16,0 42-1,0 0-15,0 22 16,0-1-16,0 0 0,0 1 16,0 20-16,0-20 0,-22 20 0,22-21 15,-21 22-15,21-1 0,0 1 16,0-1-16,0 43 0,0-63 15,0 20 1,0-21-16,21-20 0,1-1 0,-1 0 16,0 0-16,0-21 0,0 0 0,0 0 15,1 0-15,-1 0 0,21 0 0,-21 0 16,0-21-16,1 0 0,41 0 16,-42-1-16,0 22 0,1-21 15,20 0-15,-21 0 0,21-21 16,-20 20-16</inkml:trace>
  <inkml:trace contextRef="#ctx0" brushRef="#br0" timeOffset="3285">8784 995 0,'0'0'0,"-21"-21"0,0 21 15,42-21 17,21 21-32,1 0 0,-1 0 15,0 0-15,22 0 0,-1 0 16,1 0-16,-1 0 0,1 0 0,-22 0 15,22 0-15,-22 0 0,0 0 16,-21 0-16,22 0 0,-22 0 16,0 0-16,-21 21 31,-21-21-31,0 0 16,0 0-16,-1 0 0,-20 0 0,21 0 15</inkml:trace>
  <inkml:trace contextRef="#ctx0" brushRef="#br0" timeOffset="3632.55">9271 995 0,'-21'21'15,"21"0"1,0 0-1,0 1-15,-21-1 0,21 0 0,0 0 16,0 0-16,-22 0 0,22 1 16,0 20-16,0-21 0,0 21 0,-21 1 15,21-22-15,-21 21 0,0 1 16,21-1-16,0-21 0,-21 21 0,21 1 16,-21-22-16,21 21 0,-22 1 15,22-22-15,0 0 0,0 21 0,0-21 16,0 1-16,0-1 15,0 0-15,22-21 32,-22-21-17,21 0-15,0-1 0,0 1 0,0-21 16,0 21-16</inkml:trace>
  <inkml:trace contextRef="#ctx0" brushRef="#br0" timeOffset="4756.5">10372 1058 0,'0'0'15,"-22"0"-15,22-21 0,-21 21 16,0 0-16,0 0 16,0 0-16,0 0 15,-1 0-15,1 0 0,0 0 0,-21 0 16,21 21-16,-1-21 16,1 22-16,0-22 0,-21 21 0,21 0 15,-1 0-15,1 0 0,-21 0 0,21 1 16,0-1-16,-1 0 0,1 0 15,0 0-15,0 0 0,0 1 0,21-1 16,0 0-16,0 0 0,0 0 16,0 0-16,0 1 0,21-1 15,0-21-15,21 21 0,-20-21 16,20 0-16,0 21 0,1-21 0,-1 0 16,0 21-16,1-21 0,-22 0 15,21 0-15,0 0 0,-20 0 0,20 0 16,-21 21-16,0-21 0,0 0 15,1 0-15,-1 22 16,-21-1 0,-21-21-1,-1 0-15,1 21 16,0-21-16,0 0 0,-21 0 16,20 0-16,-20 0 0,21 0 0,-21 0 15,20 0-15,-20 0 0,21 0 16,-21 0-16,20 0 0,-20 0 0,21 0 15,-21-21-15,20 0 0,-20 21 16,21-22-16,0 22 0,21-21 0,-21 0 16,21 0-16,-22 21 0,22-21 15,0 0-15,0-1 0,0 1 16,0 0-16,22 0 0,-1 0 0,0-22 16,0 22-16,21-21 0,1 21 15,-1-22-15,0 1 0,1 21 0,-1-21 16,64-1-16,-64 22 15,1 21-15,-1-21 0,-21 21 16,0 0-16,22 0 0,-22 0 0,0 0 16,0 0-16,-21 21 15,21-21-15,-21 21 0,0 0 16,0-42 46,0 0-46,-21 21-16,0 0 0,21-21 0,-21 21 16,0 0-16,-1 0 0,1 0 15,0 0-15,0 0 0,-21 0 0,20 0 16,-20 21-16,0-21 0,-1 21 16,1 0-16,0 1 0,-1 20 0,22-21 15,-21 0-15,21 0 0,-22 22 16,22-22-16,0 0 0,21 0 15,0 22-15,0-22 0,0 0 0,0 0 16,0 0-16,21 0 0,0 1 16,1-22-16,20 21 0,0-21 0,22 21 15,-22-21-15,0 0 0,1 0 16,20 0-16,-20 0 0,-22 0 0,21 0 16,0 0-16,-20 0 0,-1 0 15,0-21-15,0 21 16,-21-21-1,0-1 32,-21 22-31</inkml:trace>
  <inkml:trace contextRef="#ctx0" brushRef="#br0" timeOffset="5697.47">5927 2540 0,'0'0'0,"0"-21"0,0 0 0,0 0 0,0-1 16,0 1-16,0 0 0,0 0 15,0 0-15,0 0 0,0-1 0,0 1 16,0 0-16,0 0 16,0 42-1,0 0 1,0 22-16,0-22 0,0 42 0,0-20 16,0 20-16,0 1 0,-22 20 15,22-20-15,-21-1 0,21 22 0,-21-22 16,21 22-16,0 0 0,-21-22 15,21 22-15,-21-22 0,21 1 16,-21-1-16,21 1 0,0-22 0,-22 1 16,22-1-16,-21 0 0,21-21 15,0 1-15,0-1 0,0 0 0,0-42 32,0-22-17,0 22-15,0-21 0,21 0 0,-21-1 16,22 1-16,-1-22 0,-21 1 15,21 21-15</inkml:trace>
  <inkml:trace contextRef="#ctx0" brushRef="#br0" timeOffset="6080.55">6117 2434 0,'0'0'0,"21"-21"0,-21-21 15,21-43 1,-21 64-16,0 42 47,0 0-47,-21 0 0,21 22 0,0-1 15,-21 0-15,21 22 0,0-1 16,0 1-16,-21-1 0,0 64 16,0-63-16,21-1 0,0 1 15,0-1-15,-22 1 0,22-1 16,-21 1-16,21-1 0,-21-20 0,21 20 15,0-20-15,0-1 0,-21 0 16,21 1-16,0-22 0,-21 21 0,21-21 16,0 0-16,0 1 0,-21-22 0,21 21 15,0 0-15,-22-21 16,22-21 31,-21 21-47,21-21 0,-21-1 0,0 1 15,21 0-15,-21 0 0</inkml:trace>
  <inkml:trace contextRef="#ctx0" brushRef="#br0" timeOffset="6448.99">5270 3387 0,'0'-21'16,"0"-1"0,0 1-16,22 21 0,-1 0 15,0 0-15,0 0 0,0 21 16,0-21-16,1 22 0,-1-1 0,0 0 16,0 21-16,0-21 0,22 22 15,-22-22-15,0 21 0,0-21 0,0 22 16,0-1-16,1-21 0,-22 22 15,21-22-15,0 42 0,-21-42 16,21 1-16,-21-1 0,0 0 16,0 0-16,0 0 0,0 0 15,0-42 17,0 0-32,0 0 15,0 0-15,21 0 16,0-1-16,-21 1 0,22-21 15,-22 21-15,21 0 0</inkml:trace>
  <inkml:trace contextRef="#ctx0" brushRef="#br0" timeOffset="7195.86">6540 3112 0,'0'0'0,"22"0"0,-1 0 0,-21 21 47,0 0-47,-21 0 0,-1 21 16,-20-20-16,21 20 0,0 0 15,-22-21-15,1 22 0,21-1 0,-21 0 16,-1 1-16,1-1 0,0 0 16,20 1-16,-20-1 0,0 0 0,21-20 15,-22 20-15,22-21 0,0 0 0,0 0 16,0 1-16,-1-1 0,22 0 15,0 0-15,-21-21 16,21 21-16,0 0 31,0-42 219,21 21-234,-21-21 125,0 0-126,0 0 1,0 0-16,0-1 15</inkml:trace>
  <inkml:trace contextRef="#ctx0" brushRef="#br0" timeOffset="8392.96">1524 4741 0,'0'0'0,"0"-21"0,0 42 62,0 1-62,0 20 0,0-21 16,0 21-16,0 22 0,0-22 16,0 22-16,-21-22 0,21 22 15,-21-22-15,21 21 0,-22-20 16,1 20-16,0-20 0,21-1 16,-21 0-16,0 1 0,21-1 0,0-21 15,-21 0-15,-1 0 0,22 1 16,-21-22-1,21-22-15,-21 1 16,21 0-16,0-21 0,0 21 0,0-22 16,0 22-16,0-21 0,0-1 15,21 1-15,0 0 0,1-1 16,-22 1-16,21-21 0,0 20 16</inkml:trace>
  <inkml:trace contextRef="#ctx0" brushRef="#br0" timeOffset="8621">1545 4805 0,'0'0'0,"21"-21"0,0 0 15,-21-1-15,22 22 0,-1 0 16,-21 22-16,0-1 16,0 0-16,21 21 0,-21 1 0,21 20 15,-21-21-15,21 22 0,-21-22 16,0 22-16,0-22 0,21 22 0,-21-22 16,0 0-16,22 1 0,-22-1 15,0 0-15,0-21 0,0 22 16,0-22-16,0 0 0,0 0 0,0 0 15,-22-21 17,1-21-32,0 0 15,0 0-15,0 0 0</inkml:trace>
  <inkml:trace contextRef="#ctx0" brushRef="#br0" timeOffset="9177.2">1312 5398 0,'-21'21'31,"21"0"-31,21-21 0,0 0 0,1 0 16,20 0-16,-21 0 15,21 0-15,1-21 0,-1 21 0,0-21 16,1-1-16,-1 1 0,22 0 16,-22-21-16,0 21 0,1-1 0,-22 1 15,21 0-15,-21 0 0,0 0 16,1 21-16,-1 0 0,-21 21 31,0 0-31,0 0 0,0 22 16,0-22-16,0 0 0,0 21 0,0 1 15,0-22-15,0 21 0,0-21 16,0 22-16,0-22 0,0 0 16,0 0-16,0 0 0,0 0 0,21-21 15,0 0 1,0 0-16,0-21 0,1 0 15,-1 0-15,21-21 0,-21 20 0,22-20 16,-22 0-16,21 21 0,-21-22 0,0 1 16,1 0-16,-1-1 0,0 1 15,0 21-15,-21 0 0,0-1 0,0 44 32,0-1-32,0 0 15,0 21-15,0-21 0,0 22 16,-21-22-16,21 21 0,0 1 0,-21-1 15,21-21-15,-21 21 16,21-20-16,0 20 0,0-21 0,0 0 16,0 0-16,21-21 0,0 0 15,0 0-15,0 0 0,0 0 0,22-21 16,-22 0-16,21 0 0,1 0 16,-1-22-16,0 1 0,-21 0 0,22-1 15,-1-20-15,-21 21 0,0-1 16</inkml:trace>
  <inkml:trace contextRef="#ctx0" brushRef="#br0" timeOffset="9412.48">3006 4763 0,'0'0'0,"0"-22"0,0 1 0,0 42 31,0 1-31,-22-1 16,22 21-16,-21 0 0,21 1 15,0-1-15,0 0 0,0 1 0,-21-1 16,21 22-16,-21-22 0,21 0 15,0 1-15,0-1 0,0 0 0,0-21 16,0 22-16,0-22 0,0 21 16,0-21-16,0 1 0,0-1 0,0 0 15,21-21-15,0 0 16,0 0-16,1 0 0,-1-21 16,0 21-16,0-21 0,0-1 0,0 1 15</inkml:trace>
  <inkml:trace contextRef="#ctx0" brushRef="#br0" timeOffset="9772.54">3408 5122 0,'0'0'0,"21"0"0,-21 22 31,0-1-31,0 0 16,-21 0-16,21 0 0,-21 22 0,-1-22 16,22 0-16,0 21 0,-21-21 15,21 1-15,-21-1 0,21 0 0,0 0 16,0 0-16,0 0 15,0 1-15,21-1 0,0-21 16,1 0-16,-1 0 0,0 0 0,0 0 16,21-21-16,22-1 15,-43-20-15,21 21 0,1 0 0,-22-22 16,21 1-16,-21 0 0,-21-1 16,0 1-16,0-21 0,0 20 0,0 1 15,0 0-15,-21 20 0,-21 1 16,21 0-16,0 0 0,-22 21 0,22 0 15,-21 0-15,21 21 0,-22-21 16,22 21-16,-21 0 0,21 1 0,-1-1 16,1-21-16,-21 21 0,42 0 15,-21 0-15,0-21 0,-1 21 16,1-21-16,0 0 16,0 0-16</inkml:trace>
  <inkml:trace contextRef="#ctx0" brushRef="#br0" timeOffset="9952.5">2857 5017 0,'22'0'31,"-1"0"-31,0 0 0,0 0 16,0 0-16,0-22 0,22 22 0,-1-21 15,0 0-15,1 21 0,41-21 16,-20 21-16,-22-21 15,1 21-15,-1 0 0,0 0 0</inkml:trace>
  <inkml:trace contextRef="#ctx0" brushRef="#br0" timeOffset="10680.55">4000 5038 0,'-21'0'16,"21"-21"0,21 42 15,1 0-15,-22 21-16,21-21 15,-21 1-15,21 20 0,-21-21 0,0 0 16,0 22-16,0-22 0,0 21 15,0-21-15,0 0 0,0 1 0,0-1 16,0 0-16,0 0 16,-21-21-1,21-21-15,0 0 16,0 0-16,0-1 16,0-20-16,0 21 0,0-21 0,0-1 15,21 1-15,-21 21 0,21-22 16,0 1-16,-21 21 0,21 0 0,1-22 15,-1 22-15,0 0 0,21 21 0,-21 0 16,1 0-16,20 0 0,-21 0 16,21 21-16,-20 0 0,-1 1 0,0 20 15,0-21-15,-21 21 0,0-20 16,0 20-16,0 0 0,0-21 0,0 22 16,0-22-16,0 0 0,0 21 0,0-20 15,0-1 1,0 0-16,21-21 15,0 0-15,1-21 0,-22 0 16,21 21-16,0-43 0,-21 22 16,21 0-16,0-21 0,22-1 0,-22-20 15,0 20-15,21 1 0,-21 0 16,22-1-16,-1 22 0,-21-21 0,22 21 16,20 0-16,-42 21 15,0 0-15,1 0 0,-1 21 0,0 0 16,0 0-16,0 21 0,-21-20 0,0 20 15,0 0-15,0 1 16,0-22-16,0 21 0,0 0 0,0-20 16,0 20-16,0-21 0,0 21 0,-21-20 15,21-1-15,0 0 16,0 0-16,21-21 16,0 0-16,1 0 15,-1 0-15,0 0 0,0-21 0,21 21 16,-20-21-16</inkml:trace>
  <inkml:trace contextRef="#ctx0" brushRef="#br0" timeOffset="12520.68">6054 5080 0,'0'0'0,"21"-21"0,0-21 16,-21-1-16,0 22 0,0 0 15,0 0-15,-21-22 0,0 22 0,-22 21 16,22-21-16,-21 21 0,21 0 15,-22 0-15,1 0 0,0 21 0,-1 0 16,22 1-16,-21 20 0,-1-21 16,22 21-16,-21 1 0,21-22 0,-22 21 15,22 1-15,0-1 0,0 0 16,21 1-16,0-22 0,0 21 0,0-21 16,0 0-16,0 1 0,21-1 0,0 0 15,22-21-15,-22 0 0,21 0 16,-21 0-16,22 0 0,20 0 15,-21-21-15,-20 0 0,20-1 16,-21 1-16,21-21 0,-20 21 0,20-22 16,-21 1-16,0-21 0,0 20 15,-21 1-15,22 0 0,-22 20 0,21-20 16,-21 21-16,0 42 31,-21 21-31,21-20 0,-22-1 16,22 21-16,-21 0 0,21-20 15,-21 20-15,21 0 0,-21-21 16,21 22-16,0-22 0,0 0 16,0 21-16,0-20 0,21-1 15,0 0-15,0-21 0,43 0 16,-43 0-16,21 0 0,1 0 16,-22 0-16,21 0 0,1-21 0,-22 0 15,21-1-15,0-20 0,-20 21 0,-1-21 16,21-22-16,-21 1 0,0-1 15,1 1-15,-1-22 0,0 21 0,-21 1 16,0-1-16,0 1 0,0 21 0,0-1 16,0 1-16,0 21 0,0 0 15,0-1-15,0 44 32,0-1-32,0 21 0,0-21 0,0 22 15,0-1-15,0 0 0,0 1 0,0 20 16,0-21-16,0 22 0,-21-22 15,21 22-15,0-22 0,0 0 0,0 1 16,0-1-16,21 43 0,0-64 16,0 0-16,0 0 0,22 0 15,-22 1-15,21-22 0,1 0 0,-22 0 16,21 0-16,0 0 0,-20 0 16,20-22-16,-21 1 0,21 0 0,-20-21 15,20 21-15,-21-22 0,0 1 16,22 0-16,-22-1 0,0 1 15,-21 0-15,21-1 0,0 22 0,0-21 16,-21 63 15,0 0-31,0 0 0,0 22 0,0-22 16,0 21-16,0-21 0,0 22 16,0-22-16,0 21 0,0-21 0,0 0 15,0 22-15,0-22 0,22 0 16,-1 0-16,0-21 0,0 0 15,0 0-15,0 0 0,22 0 16,-22 0-16,21 0 0,-21-21 0,22 0 16,-1 0-16,-21 0 0,22-22 15,-1 22-15,0-21 0,-21-1 0,1 1 16,20 0-16,-21-1 0,0 22 16,-21 0-16,0 0 0,0 42 31,-21 0-31,21 0 15,-21 22-15,0-22 0,21 21 0,0-21 16,-21 22-16,21-22 0,-22 0 0,22 21 16,0-20-16,0-1 0,0 0 15,0 0-15,22-21 0,-1 21 16,0-21-16,21 0 0,-21 0 0,1 0 16,20 0-16,0 0 0,-21 0 15,22 0-15,-1-21 0,0 0 0,-20 0 16,20-22-16,-21 22 0,21-21 15,-20 0-15,-1-22 0,-21 22 0,0-22 16,0 1-16,0 20 0,0 1 16,0 0-16,-21 21 0,-1-22 15,-20 22-15,0 21 0,-1 0 0,1 0 16,0 0-16,-1 0 0,1 21 16,0 0-16,-1 22 0,1-1 0,21-21 0,-21 22 15,42-1-15,0 0 0,0 1 16,0-1-16,0 0 0,0 1 15,21-22-15,21 21 0,-21-21 0,22 22 16,-1-22-16,0 0 0,22-21 16,-22 21-16,22-21 0,-22 0 0,21 0 15,-20 0-15,-1 0 0,0 0 0,1-21 16,-22 0-16,21 0 0,1-1 16,-22-20-16,0 0 0,21-1 0,-21 1 15,1 0-15,-1-1 0,0 1 16,0 0-16,0 21 0,0-22 0,-21 22 15,22 21-15,-22-21 0,0 42 32,0 0-32,0 0 0,0 1 0,0 20 15,0-21-15,-22 21 0,1 1 16,21-22-16,0 21 0,0 1 0,-21-22 16,21 0-16,-21 21 0,21-21 15,-21 1-15,21-1 0,0 0 0,0 0 16,0 0-16,21-42 47,0 0-47,0-21 0,0 20 15,1-20-15,-1 0 0,21-1 16,-21-20-16,22 21 0,-1-22 16,0 22-16,1-1 0,-1 1 0,0 21 15,1-21-15,-22 20 0,21 22 16,-21 0-16,0 0 0,22 0 0,-22 0 15,-21 22-15,21 20 16,-21-21-16,0 21 0,0 1 0,0-1 16,0 0-16,0 1 0,0-1 0,0 0 15,0 1-15,0-1 0,0 0 16,0-20-16,0-1 0,0 21 0,0-21 16,21-21-16,0 21 0,1-21 15,-1 0-15,0 0 16,0 0-16,0 0 0,0-21 0,1 0 15,-1 0-15,21 0 0,-21-22 16,0 22-16,1-21 0,-1 0 0,0-1 16,0 22-16,-21-21 0,0 21 15,0-1-15,0-20 0,0 21 0,0 0 16,0 0-16,-21-22 0,21 22 0,-42 0 16</inkml:trace>
  <inkml:trace contextRef="#ctx0" brushRef="#br0" timeOffset="12780.98">8128 4191 0,'0'0'0,"-21"0"32,0 0-32,-1 0 31,1 0-15,0 0-16,0 0 0,0 0 0</inkml:trace>
  <inkml:trace contextRef="#ctx0" brushRef="#br0" timeOffset="13031.88">6646 4678 0,'170'0'31,"-107"0"-31,-21 0 16,1 0-16,20 0 0,-20 0 0,-1 0 16,0 0-16,1 0 0,-1 0 0,-21 0 15,21 0-15,-63 0 32</inkml:trace>
  <inkml:trace contextRef="#ctx0" brushRef="#br0" timeOffset="14121.04">3238 8403 0,'0'-21'0,"0"42"0,0-63 15,0 21-15,-21 21 16,0-21-16,0 42 15,21 0 1,-21 0-16,21 21 0,-21-20 16,-1 20-16,22 0 0,0 1 0,-21-1 15,0 21-15,0-20 0,21 20 16,-21-20-16,0 20 0,-1-21 0,1 1 16,0-1-16,0 0 0,0-20 15,21 20-15,0-21 0,-21 0 0,21 0 16,0-42 15,21 0-31,-21 0 0,0-21 16,0 20-16,21-20 0,-21 0 15,21-1-15,-21-20 0</inkml:trace>
  <inkml:trace contextRef="#ctx0" brushRef="#br0" timeOffset="14357">3027 8615 0,'21'-42'0,"-42"84"0,63-106 15,-42 22-15,21 21 0,0-21 0,1 20 0,-1 1 16,0 0-16,0 0 0,21 0 15,-20 21-15,20 0 0,-21 0 0,21 0 16,1 0-16,-22 21 0,21 0 16,1 0-16,-22 0 0,0 22 0,21-1 15,-42 0-15,21 1 0,-21-1 16,22 0-16,-22 22 0,0-22 16,0 22-16,0-22 0,-22 0 0,1 1 15,0-1-15,0 0 0,0-20 16,0 20-16,-1-21 0,22 0 15,-21-21-15,0 0 0,0 0 16,21-21-16,-21 0 16,0 0-16,-1 0 0</inkml:trace>
  <inkml:trace contextRef="#ctx0" brushRef="#br0" timeOffset="14552.83">2879 8890 0,'21'0'31,"0"-21"-15,0 0-16,0 21 0,22 0 0,-1-21 15,0 21-15,1-22 0,20 1 16,1 21-16,-1-21 0,1 0 0,-1 21 16,1-21-16,-1 0 0,1-1 15,-22 1-15,21 0 0,-20 0 0,20 0 16</inkml:trace>
  <inkml:trace contextRef="#ctx0" brushRef="#br0" timeOffset="14767.99">4170 8446 0,'0'0'0,"0"-22"0,0 44 31,0-1-31,0 0 16,-21 21-16,21-21 0,-22 22 15,1-22-15,21 21 0,0 1 0,0-1 16,-21 0-16,21 1 0,-21-1 0,21 0 15,-21 1-15,21-1 0,-21-21 16,21 0-16,0 22 0,0-22 0,0 0 16,0 0-1,0-42 1,0 0-16,21 0 0,-21-1 16</inkml:trace>
  <inkml:trace contextRef="#ctx0" brushRef="#br0" timeOffset="15060.99">4085 8573 0,'0'0'16,"0"-22"-16,0 1 0,0 0 16,0 0-16,0 0 0,0 0 15,21 21-15,0-22 0,1 1 0,-1 21 16,0-21-16,0 21 0,43 0 16,-43 0-16,0 0 0,21 0 0,-21 21 15,22 0-15,-22 1 16,-21-1-16,0 21 0,0-21 0,0 0 15,0 22-15,-21-22 0,0 0 0,-1 21 16,-20-20-16,0-1 0,21 21 16,-22-21-16,1 0 0,0-21 0,20 22 15,-20-1-15,21-21 0,0 0 16,21 21-16,21-21 16,21 0-1,-21-21-15,1 21 0,-1-21 16,21-1-16,-21 1 0</inkml:trace>
  <inkml:trace contextRef="#ctx0" brushRef="#br0" timeOffset="15312.57">5059 8403 0,'0'0'0,"0"21"31,0 1-31,0-1 0,0 0 0,0 0 15,0 0-15,0 0 0,0 1 16,-21 20-16,21-21 0,0 21 0,0-20 16,-22 20-16,1-21 0,21 21 15,-21-20-15,0 20 0,21-21 16,0 0-16,0 0 0,-21 1 0,21-1 16,-21-21 15</inkml:trace>
  <inkml:trace contextRef="#ctx0" brushRef="#br0" timeOffset="15543.45">4572 9081 0,'0'0'0,"-21"21"0,0 0 16,21 0-16,0 0 15,0 0-15,21-21 0,0 0 0,0 22 16,0-22-16,22 0 0,-22 0 15,21 0-15,-21 0 0,22 0 0,-1 0 16,0 0-16,1-22 0,-1 22 0,0-21 16,1 21-16,-22-21 0,0 0 15,0 0-15,0 0 0,0-1 0,-21 1 16,22-21-16,-22 21 0,0 0 16,0-1-16,0 1 0,0-21 15,0 21-15</inkml:trace>
  <inkml:trace contextRef="#ctx0" brushRef="#br0" timeOffset="15785.44">4699 8424 0,'0'0'0,"21"0"16,0 0-16,0 0 15,22 0-15,-1 0 0,0 0 0,1 0 16,-1 0-16,0-21 0,1 21 15,-1 0-15,0 0 0,-20 0 0,20-21 16,-21 21-16,0 0 0,0 0 0,1 0 16,-22-21 15,0 0-15</inkml:trace>
  <inkml:trace contextRef="#ctx0" brushRef="#br0" timeOffset="16602.22">6646 8975 0,'0'0'0,"0"-21"0,21 21 0,1-22 16,-22 1-16,21 0 0,-21 0 0,21 0 16,-21-22-16,0 22 0,0-21 15,0 21-15,0-22 0,0 22 0,0 0 16,-21-21-16,0 21 0,-1-1 0,1 1 16,0 21-16,0-21 0,0 21 15,0 0-15,-22 0 0,22 0 0,-21 21 16,-1-21-16,22 21 0,-21 1 0,0-1 15,-1 21-15,22-21 0,-21 22 16,-1-1-16,22 0 0,-21 1 0,21-1 16,0 0-16,-1 1 0,22-1 0,0 0 15,0-21-15,0 22 16,0-22-16,0 0 0,22 0 0,-1 0 16,0-21-16,21 0 0,-21 0 0,22 0 15,-1 0-15,0 0 0,1 0 16,-1-21-16,0 21 0,1-42 0,-1 21 15,0 0-15,1-22 0,-1 1 16,0-22-16,1 1 0,-22 21 0,21-22 16,-21 1-16,43-64 0,-43 42 15,0 21-15,0 1 16,1-1-16,-1 1 0,-21-1 0,0 22 16,21 0-16,-21-1 0,21 22 15,-21 0-15,0 0 0,0 0 0,0 42 16,-21 0-16,0 0 15,0 22-15,-1-1 0,1 0 16,0 22-16,0-1 0,0-20 0,0 20 16,-1 1-16,1-1 0,0-21 0,21 22 15,-21-1-15,21 1 0,-21-1 16,21-20-16,0-1 0,0 22 0,0-43 16,0 21-16,21 0 0,21-20 15,-21-1-15,1 0 0,20-21 0,-21 0 16,21 0-16,-20 0 0,20 0 0,0 0 15,1-21-15,-22 0 16,21-1-16,0-20 0,1 21 0,-1-21 16,-21-1-16</inkml:trace>
  <inkml:trace contextRef="#ctx0" brushRef="#br0" timeOffset="17048.54">7514 8594 0,'0'0'0,"21"-21"0,-21-1 0,0 1 15,-21 21 16,0 0-31,0 21 0,0 1 16,-1-1-16,1 0 0,0 21 16,0-21-16,21 22 0,-21-1 0,21-21 15,-21 22-15,-1-1 0,22 0 16,0-21-16,0 22 0,0-22 16,0 21-16,0-21 0,0 1 0,22-1 15,-1-21-15,0 21 0,0 0 0,0-21 16,0 0-16,22 0 0,-22 0 15,21 0-15,1-21 0,-1 0 0,0 0 16,1-1-16,-1 1 0,-21-21 16,21 21-16,1-22 0,-1 1 0,-21 0 15,0-1-15,1 1 0,-22-21 16,0 20-16,0 22 0,0-21 0,0-1 16,-22 22-16,1 0 0,-21 0 15,21 0-15,0 21 0,-22 0 0,22 0 16,-21 0-16,-1 0 0,22 0 15,-21 0-15,0 21 0,-1-21 0,1 21 16,0 0-16,20 0 0,-20 1 0,0-1 16,21 0-16,-1 0 0,1 0 15,0 0-15,21 1 0,0-1 0,0 0 16,0 0-16,0 0 0,21 0 16,0 1-16,1-22 0,20 21 0,-21-21 15,21 0-15,1 21 0,-1-21 0</inkml:trace>
  <inkml:trace contextRef="#ctx0" brushRef="#br0" timeOffset="19084.84">8467 8573 0,'0'0'0,"21"-22"0,-21 1 0,0 0 0,21 0 16,-21 0-16,0 0 0,0-1 15,-21 22 1,0 0-16,-1 0 15,1 22-15,0-22 0,0 42 0,0-21 16,0 0-16,-1 22 0,1-22 16,0 21-16,0 0 0,0 1 0,21-22 15,0 21-15,0 1 16,0-1-16,0 0 0,0-21 0,0 1 16,0 20-16,21-21 0,0 0 0,0-21 15,0 21-15,1-21 0,20 0 16,-21 0-16,0 0 0,22 0 0,-1 0 15,-21-21-15,21 0 0,1 0 0,-1-21 16,0-1-16,-20 1 16,20 0-16,0-1 0,-21 1 0,1 0 0,-1-1 15,0 1-15,0 0 16,0-1-16,-21 22 0,0 0 16,-21 21-1,0 0 1,0 0-16,0 21 0,21 0 15,-22 0-15,1 1 0,21 20 0,-21-21 16,21 0-16,0 22 0,0-1 16,0-21-16,0 21 0,0-20 0,0 20 15,0-21-15,0 0 0,0 0 0,21 1 16,0-1-16,1-21 0,20 21 16,-21-21-16,21 0 0,1 0 0,-1 0 15,-21 0-15,22-21 0,-1 21 0,0-21 16,-21-1-16,22-20 15,-22 21-15,21-21 0,-21-1 0,1 22 16,-1-21-16,0-1 0,0 22 0,-21-21 16,21 21-16,-21 0 0,21-1 15,-21 1-15,0 0 0,0 42 32,-21-21-32,0 43 15,21-22-15,-21 0 0,0 21 0,21 1 16,0-22-16,0 21 0,0 0 15,-21 1-15,21-22 0,0 21 0,0-21 16,0 1-16,21-1 0,0 0 0,0 0 16,0 0-16,0-21 15,22 0-15,-1 0 0,-21 0 0,22 0 16,-1-21-16,0 21 0,1-42 0,-1 21 16,0-22-16,1 22 0,-22-21 15,21-1-15,-21 1 0,22 0 0,-22-1 16,-21 1-16,21 21 0,-21 0 0,0 0 15,0-1-15,0 1 0,-21 21 32,0 21-17,21 1-15,-22-1 0,1 0 16,21 21-16,0-21 0,-21 1 16,21 20-16,-21-21 0,21 21 15,0-20-15,0 20 0,0-21 0,0 0 16,0 0-16,0 1 0,0-1 0,0 0 15,0-42 17,0-22-32,21 22 15,0-21-15,-21 21 0,21-22 16,1 1-16,-1 0 0,0-1 0,0 1 16,0 21-16,0 0 0,1-22 0,-1 22 15,0 21-15,0-21 0,21 0 16,-20 21-16,-1 0 0,0 0 0,0 0 15,21 0-15,-20 0 16,-1 21-16,0 0 0,0 0 16,-21 1-16,0-1 0,21 21 0,-21-21 15,0 22-15,0-22 0,0 21 16,0-21-16,0 22 0,0-22 0,0 0 16,0 0-16,0 0 0,0 0 15,0-42 16,21 0-31,-21 0 0,0 0 0,22-22 16,-1 22-16,-21-21 0,21 0 16,0 20-16,0-20 0,-21 21 0,43-43 15,-1 43-15,-21 0 16,21 0-16,-20-21 0,20 42 16,0-22-16,1 1 0,-1 21 0,0 0 15,-21 0-15,22 0 0,-22 0 16,-21 21-16,0 1 0,0 20 0,0-21 15,0 21-15,0-20 0,0 20 0,-21 0 16,21 1-16,-21-1 0,21 0 16,-22 1-16,22-22 0,0 21 15,0-21-15,0 22 0,22-22 0,-1 0 16,0-21-16,21 21 0,1 0 16,-22-21-16,21 0 0,22 0 0,-22 0 15,0 0-15,1-21 0,20 0 0,-21 0 16,1 0-16,-1-22 0,0 1 15,1 0-15,-22-1 0,21 1 0,-21 0 16,22-1-16,-22 22 0,-21-21 0,0 21 16,0-1-16,0 1 0,0 0 15,0 0-15,0 0 0,-21 21 16,0 0-16,-1 0 0,1 0 0,0 0 16,0 21-16,0 0 0,0 0 15,21 0-15,-22 1 0,22-1 0,-21 21 16,21-21-16,0 22 0,0-1 15,0-21-15,0 21 0,0-20 0,0 20 16,21-21-16,1 0 0,-1 0 16,0 1-16,0-22 0,0 0 15,0 21-15,1-21 0,20 0 16,-21 0-16,21-21 0,1-1 0,-1 1 16,0 0-16,1-21 0,-1 21 0,0-22 15,1 1-15,-22 0 0,21-1 0,-21 1 16,1 21-16,-1-22 0,-21 22 0,0 0 15,0 0-15,-21 21 32,21 21-32,-22 0 0,1 0 15,0 1-15,0-1 0,21 0 16,-21 0-16,0 21 0,21-20 0,0 20 16,0-21-16,-22 21 0,22-20 15,0 20-15,-21-21 0,21 0 0,0 0 16,0 1-16,0-44 31,21 22-31,-21-42 0,22 21 16,-1 0-16,0-22 0,0 1 15,0 0-15,0-1 0,1 1 16,20 0-16,-21-1 0,21 1 0,1 0 16,-1 21-16,0-22 0,-20 22 15,20 0-15,0 0 0,-21 21 0,22 0 16,-22 0-16,0 0 0,0 21 0,0 0 15,-21 0-15,0 0 0,0 1 16,0 20-16,0-21 0,0 21 0,0 22 16,0-43-16,-21 21 15,0-20-15,21 20 0,-21-21 0,21 0 16,0 22-16,-21-22 0,21 0 16,0 0-1,0-42 1,21 0-16,0 0 15,-21-22-15,21 22 0,0-21 0,1-1 16</inkml:trace>
  <inkml:trace contextRef="#ctx0" brushRef="#br0" timeOffset="19372.5">13314 7789 0,'0'-42'16,"0"21"-16,-21 42 31,-1 0-31,22 0 0,0 22 16,-21-1-16,0 0 0,0 22 15,21-1-15,-21 1 0,0-1 16,-1 1-16,1-1 0,21-20 0,-21 20 16,0 1-16,0-22 0,0 0 15,21 1-15,0-1 0,-22 0 0,22 1 16,-21-1-16,21-21 0,0 0 15,0 1-15,0-1 0,0 0 0,21-21 16,1-21 0,-1 0-16,21-1 0,-21 1 15,22 0-15,-1 0 0</inkml:trace>
  <inkml:trace contextRef="#ctx0" brushRef="#br0" timeOffset="19724.99">13801 8424 0,'0'0'0,"21"-21"0,0 0 0,-21 0 15,0 0-15,0 0 16,-21 21 0,0 0-16,-1 0 0,-20 21 15,21-21-15,0 21 0,-22 0 16,22 0-16,0 0 0,21 1 0,0-1 16,0 0-16,0 0 15,0 0-15,21 0 0,0-21 0,1 22 16,-1-22-16,0 21 0,21 0 15,-21-21-15,1 21 0,-1 0 16,0-21-16,0 21 0,-21 1 0,0-1 16,0 0-16,0 0 15,-21 0-15,0 0 16,0-21-16,-22 0 0,22 0 16,-21 0-16,-1 0 0,22 0 15,-21 0-15,0 0 0,-1 0 0,1 0 16,21 0-16,-22 0 0,22 0 0,0 0 15,21-21-15,0 0 16,0 0-16,0 0 16</inkml:trace>
  <inkml:trace contextRef="#ctx0" brushRef="#br0" timeOffset="19993.61">12763 8255 0,'0'-21'16,"22"21"-16,20 0 15,0-21-15,1 21 0,20 0 0,-21 0 16,22 0-16,21 0 0,-22 0 0,1 0 16,-1 0-16,1 0 0,-1 0 15,-21 0-15,22 0 0,-43 0 0,21 0 16,-20 0-16,-1 0 0,0 0 15,-21-21-15,-21 21 32,-22 0-32,22 0 0,0 0 15,-21 0-15</inkml:trace>
  <inkml:trace contextRef="#ctx0" brushRef="#br0" timeOffset="20679.88">7281 9737 0,'0'0'0,"43"-21"0,-22-1 0,21 22 0,-21-21 15,22 0-15,-22 0 0,21 0 0,0-22 16,-20 22-16,-1 0 16,-42 21-1,-22 21 1,22 0-16,-21 22 0,-1-22 16,-20 21-16,-1 1 0,1-22 0,-1 42 15,-84 22-15,64-43 16,-1 22-16,-21-22 0,21 0 0,1 22 15,-22-22-15,21 22 0,-21-1 0,22-20 16,-1 20-16,22-21 0,-22 1 16,21-1-16,-20 22 15,20-22-15,43-21 0,-21 0 0,21-21 16,-1 0-16,1 0 0,21-21 31,0 0-31,21 0 16</inkml:trace>
  <inkml:trace contextRef="#ctx0" brushRef="#br0" timeOffset="21028.98">5969 10202 0,'0'0'0,"21"-21"0,0 0 16,0 0-16,1 0 16,-22 0-16,0 42 31,-22-21-31,1 21 0,0 0 15,21 0-15,-21 0 0,0 22 0,0-22 16,-22 21-16,22-21 0,-21 22 0,-1-1 16,22 0-16,-21 1 0,-22-22 15,22 21-15,0 1 0,21-22 16,-22 0-16,22 0 0,-21 21 16,21-42-16,-1 0 0,44 0 31,-1 0-31,21 0 0,0 0 15,22 0-15,-22 0 0,22 0 16,-1 0-16,1 0 0,-1 0 0,1 0 16,-22 0-16,22 0 0,-22 0 0,43 0 15,-64 0-15,21 0 16,-21 0-16,-21-21 0,0 0 16</inkml:trace>
  <inkml:trace contextRef="#ctx0" brushRef="#br0" timeOffset="21512.51">1905 11113 0,'0'0'16,"0"21"-1,0 0 1,0 21-16,0 1 0,0 20 0,0-21 16,0 22-16,-21-1 15,21 1-15,0-22 0,0 22 0,-21-1 16,-1-20-16,1 20 0,21-21 15,-21 22-15,0-22 0,21 1 0,0-22 16,-21 21-16,21-21 0,0 0 16,-21-21-16,21-21 15,0 0-15,0-21 16,0 21-16,0-22 0</inkml:trace>
  <inkml:trace contextRef="#ctx0" brushRef="#br0" timeOffset="21788.98">1736 11303 0,'0'-63'0,"0"126"0,0-169 0,0 64 0,0 0 16,0-1-16,0 1 0,21 21 0,0-22 16,0 22-16,21 0 15,-20 0-15,20 0 0,0 0 0,1-1 16,20 22-16,-21 0 0,1 0 16,20 22-16,-42-1 0,22 0 0,-22 21 15,-21-21-15,0 22 0,0-1 0,-21 22 16,-22-22-16,1 21 0,21-20 15,-21-1-15,-22 0 0,22 1 0,-1-1 16,1 0-16,21-20 0,-21 20 16,20-21-16,1 0 0,0-21 15,21 21-15,0 1 16,21-22-16,0 0 0,1 0 0,-1 0 16,0 0-16,21-22 0,-21 1 15,22 21-15</inkml:trace>
  <inkml:trace contextRef="#ctx0" brushRef="#br0" timeOffset="22159.99">2434 11472 0,'0'22'16,"0"-1"-16,0 0 0,0 0 0,0 0 15,-21 0-15,0 1 0,0-1 16,-1 21-16,1-21 0,0 0 16,0 22-16,21-22 0,0 21 15,0-21-15,0 1 0,0-1 0,0 0 16,0 0-16,21-21 15,0 0-15,0 0 0,22 0 16,-22-21-16,21 21 0,-21-21 16,22-22-16,-1 22 0,-21 0 0,22-21 15,-22-1-15,0 1 0,0 0 0,-21-1 16,0 1-16,0 0 0,-21-1 16,0 1-16,0 21 0,-22 0 0,22 21 15,-21 0-15,-1 0 0,1 0 16,21 0-16,-21 21 0,-1 21 0,22-21 15,-21 1-15,21 20 0,-1-21 16,-20 21-16,42-20 0,0-1 16,0 0-16,0 0 0,0 0 0,0 0 15,21-21-15,22 0 0,-1 0 16,21 0-16,1 0 0,-1-21 0,22 0 16,-21 0-16,20 0 0,-20 0 15</inkml:trace>
  <inkml:trace contextRef="#ctx0" brushRef="#br0" timeOffset="22434.94">3111 11430 0,'0'0'0,"85"-63"15,-106 63 1,0 0 0,0 21-16,-1 0 0,1 0 15,0 0-15,0 0 0,0 1 16,21-1-16,0 0 0,0 0 0,0 0 16,21 0-16,0 1 15,21-22-15,-20 21 0,20 0 0,-21-21 16,0 21-16,22 0 0,-22-21 15,0 21-15,0 1 0,-21-1 0,0 0 16,0 0-16,-21-21 0,0 21 16,-22 0-16,22-21 0,-21 0 15,21 0-15,-22 0 0,22 0 16,0 0-16,0-21 0,0-21 16,21 21-16,0 0 0,0-22 0,0-20 15,21 20-15,0-20 0,0-1 16,0-20-16</inkml:trace>
  <inkml:trace contextRef="#ctx0" brushRef="#br0" timeOffset="22644.48">3619 10753 0,'0'0'0,"22"-21"0,-22 42 16,0 0-16,0 0 16,0 21-16,-22 1 0,1-1 0,21 22 15,-21-1-15,0 1 0,0 20 0,21-20 16,-21 20-16,-1-20 0,1-1 15,21 1-15,0-1 0,0-20 16,0-1-16,0 0 0,0-20 0,21-1 16,1 0-16,-1 0 0,0-21 15,0 0-15,0 0 0,0 0 0,1-21 16,-1 0-16,-21-22 16</inkml:trace>
  <inkml:trace contextRef="#ctx0" brushRef="#br0" timeOffset="22812.47">3260 11430 0,'0'0'0,"-22"21"16,22 0-16,22-21 15,20 0 1,-21 0-16,21-21 16,1 21-16,-1-21 0,0 0 0,22 0 15,-1 0-15,-20-22 0,20 22 0,1 0 16,-22 0-16,22 0 0</inkml:trace>
  <inkml:trace contextRef="#ctx0" brushRef="#br0" timeOffset="23610.53">4064 11240 0,'0'0'0,"0"21"0,0 21 16,0-21-16,0 0 0,0 22 0,0-1 15,0-21-15,0 22 0,0-1 16,0-21-16,0 0 0,0 22 16,0-22-16,0 0 0,-21 0 0,21 0 15,0-42 16,21 0-31,-21 0 0,21 0 16,-21-1-16,0-20 0,21 21 0,0-21 16,-21 20-16,22 1 0,-1 0 15,-21 0-15,21 0 0,0 21 16,0 0 0,-21 21-16,21 0 0,-21 0 0,0 0 15,0 1-15,22-1 0,-1 0 0,0 21 16,-21-21-16,21-21 15,0 22-15,-21-1 0,21 0 0,1-21 16,-1 0-16,0 0 0,0 0 16,0 0-16,0 0 0,1-21 15,-1 0-15,0-1 0,21-20 16,-21 0-16,1-1 0,-1-20 16,0 21-16,0 20 0,-21-20 15,0 21-15,21 21 0,-21 21 16,0 0-16,0 0 15,0 1-15,0 20 0,0-21 16,0 0-16,0 0 0,0 22 0,0-22 16,0 0-16,21 0 15,1-21-15,-1 0 0,21 0 16,-21 0-16,22 0 0,-22 0 0,21 0 16,-21 0-16,22-21 0,-22 0 15,0 0-15,0 0 0,0-1 0,-21 1 16,21 0-16,-21 0 0,0 0 0,0 0 15,0-1-15,-21 1 16,0 21-16,0 0 0,0-21 0,0 21 16,-1 0-16,-20 0 15,21 0-15,0 21 0,0-21 0,21 21 16,0 1-16,0-1 0,0 0 16,0 0-16,0 0 0,0 0 0,0 1 15,0-1-15,0 0 0,21-21 16,0 0-16,0 0 0,0 0 15,0 0-15,1-21 16,-1 21-16,0-21 0,-21-1 0,21-20 16,0 21-16,0 0 0,-21-22 0,22 22 15,-1 0-15,-21 0 0,0 0 16,21 21-16,0 0 0,-21 21 16,21 0-16,-21 0 0,0 0 15,0 1-15,0-1 0,21 0 16,1 0-16,-1 0 0,21-21 15,-21 0-15,22 0 0,-1 0 16,0 0-16,22-21 0,-1 0 0,-20 0 16,41-22-16,-20 1 0</inkml:trace>
  <inkml:trace contextRef="#ctx0" brushRef="#br0" timeOffset="24208.97">8805 9398 0,'0'0'0,"-42"0"0,21-21 0,0 21 16,-1-21-16,1 21 0,0 0 0,0 0 16,0 0-16,21 21 15,0 0-15,0 0 0,0 0 0,0 1 16,21 20-16,0 0 0,43 1 16,-1 20-16,1 1 0,20-22 0,1 21 15,0-20-15,-1 20 0,1-20 16,0-1-16,-1 21 0,22-41 0,-21 20 15,-1 0-15,1 1 0,0-22 16,-22 21-16,1-21 0,-1 0 0,-20-21 16,-22 22-16,0-22 0,0 0 15,-42 0 1,0-22-16,0 1 0,-22 0 0,1 0 16,21 0-16,-22-22 0,22 22 15,-21 0-15,21 0 0,0 0 0,-1 0 16,1 21-16,0-22 15,21 44 1,21-22 0,0 21-16,1-21 0,-1 21 0,0-21 15,21 0-15,-21 21 0,1-21 16,-1 0-16,0 0 0,0 21 0,-21 0 16,-21-21-16,0 22 15,0-22-15,-22 21 0,1 0 16,0-21-16,-1 21 0,1 0 0,0 0 15,-1 1-15,22-1 0,-21 0 0,21-21 16</inkml:trace>
  <inkml:trace contextRef="#ctx0" brushRef="#br0" timeOffset="24589.36">9885 10922 0,'0'0'0,"0"42"16,0 1-16,0-1 16,0 0-16,21 1 0,-21 20 0,0 22 15,0-22-15,0 1 0,0-1 0,0 1 16,0-1-16,-21-20 0,0 20 16,-1-20-16,22-1 0,0 0 0,-21 1 15,21-22-15,0 0 0,0 0 0,21-42 31,-21 0-31,22 0 16,-22-22-16,21 1 0</inkml:trace>
  <inkml:trace contextRef="#ctx0" brushRef="#br0" timeOffset="24977.85">9779 11028 0,'0'0'0,"0"-42"0,0-1 0,0-41 15,0 62-15,21-20 0,21 21 16,-20 0-16,20 0 0,0 21 0,22 0 15,-22 0-15,0 0 0,22 0 0,-22 21 16,1 0-16,-1 0 0,0 21 16,1-20-16,-22-1 0,-21 21 0,0 22 15,0-43-15,-43 21 16,22-21-16,-21 0 0,-22 22 16,22-22-16,-21 0 0,-1 0 0,1 0 15,20-21-15,-20 0 0,20 0 0,-20 0 16,42 0-16,-22 0 0,22 0 15,21-21-15,21 42 32,1 1-32,20-1 0,-21 21 0,21-21 15,-20 22-15,20-1 0,-21 0 16,21 1-16,-20-22 0,20 21 0,-21 0 16,0-20-16,0-1 0,1 21 15,-1-21-15,-21 0 0,21 1 0,0-1 16,0-21-16,0 0 15,1 0-15,-1-21 16,0-1-16,-21 1 0,21 0 16,0 21-16</inkml:trace>
  <inkml:trace contextRef="#ctx0" brushRef="#br0" timeOffset="25464.46">10435 11621 0,'0'0'0,"106"-64"31,-85 43-31,0 0 0,0 0 16,22-43-16,-22 22 0,0 21 15,0-22-15,0 1 0,1 21 16,-22 0-16,0-1 0,0 1 16,0 0-16,-22 42 15,1 0-15,-21 1 0,21-1 16,0 21-16,-1-21 0,1 22 0,-21-1 16,21 0-16,21 22 0,-21-22 0,21 0 15,0-20-15,0 20 0,0 0 16,0-21-16,0 1 0,0-1 0,21 0 15,0 0-15,21-21 0,-21 0 0,22 0 16,-22 0-16,21-21 0,1 0 16,-1 0-16,21-1 0,-20 1 0,20-21 15,-20 0-15,20-1 0,1 1 16,-22-22-16,21 22 0,-20-21 16,-22 20-16,21 1 0,-42 21 0,0-22 15,-21 43 1,0 0-16,-21 22 0,20-1 15,-20 21-15,21-21 0,0 22 0,0-22 16,21 21-16,0 0 0,0-20 0,21 20 16,0-21-16,0 0 15,0 0-15,22 1 0,-22-1 0,0 0 0,0 0 16,0 0-16,-21 0 16,-21-21-16,0 0 15,0 0-15,-22 0 0,22 0 16,-21 0-16,0-21 0,20 0 0,-20 0 15,21 0-15,21-22 0,0 22 16,0-21-16,0 0 0</inkml:trace>
  <inkml:trace contextRef="#ctx0" brushRef="#br0" timeOffset="25697.02">11705 10880 0,'0'0'0,"21"-43"15,64 22 1,-85 42-16,0 1 0,0-1 15,0 21-15,0 0 16,0 1-16,0-1 0,0 22 0,-21-22 16,0 21-16,-1 1 0,1-22 0,0 22 15,21-22-15,-21 22 0,21-22 16,-21 0-16,0-21 0,21 22 0,0-22 16,0 0-16,0 0 0,0 0 0,0 1 15,0-44 1,0 1-16,0 0 15,0 0-15</inkml:trace>
  <inkml:trace contextRef="#ctx0" brushRef="#br0" timeOffset="25877.57">11493 11282 0,'22'21'31,"-1"-21"-31,0 0 16,0 0-16,21 0 0,-20 0 0,20 0 15,0-21-15,1 0 0,20 0 0,1-1 16,-1 1-16,1 0 0,20 0 16,-20-21-16,-1 20 0,1-20 0,-1 21 15,1-21-15,-22-1 0</inkml:trace>
  <inkml:trace contextRef="#ctx0" brushRef="#br0" timeOffset="26280.6">12615 10795 0,'0'-21'0,"0"42"0,0-63 0,-21 63 31,21 0-31,-21 21 0,0-20 15,0 20-15,-1 0 0,1 1 0,-42 62 16,42-41-16,-1-1 0,1 1 16,0-22-16,-21 22 0,21-22 15,21 0-15,-22 22 0,1-43 0,21 21 16,-21-20-16,21-1 0,0 0 0,0 0 16,0 0-16,0-42 15,0 0 1,21 0-16,0 0 0,1-22 0,-1 1 15,0 0-15,21-22 16,-21 1-16,1-22 0,20 21 16,-21 1-16,21-1 0,-20 1 0,-1 21 0,0-1 15,0 1-15,-21 21 0,0 0 16,21-1-16,0 22 0,-21 22 16,22-1-16,-22 21 0,0-21 15,0 22-15,0-1 0,0 85 16,0-64-16,0-20 0,21 20 0,-21 1 15,0-22-15,0 0 0,0 1 16,0-1-16,0 0 0,0-20 0,0 20 16,0-21-16,0 0 0,-21-21 31,-1 0-31,22-21 16,0 0-16,-21 0 0,0 0 0</inkml:trace>
  <inkml:trace contextRef="#ctx0" brushRef="#br0" timeOffset="26734.97">12404 11409 0,'0'0'0,"-22"0"32,44 0-17,-1 0-15,0 0 0,0 0 0,21 0 16,1 0-16,-1-21 0,0 0 16,1 21-16,20-22 0,-20 1 0,20 0 15,1 0-15,-22 0 0,21 0 16,1-22-16,-1 22 0,-20 0 15,20 0-15,-20 0 0,-22-1 0,0 1 16,0 21-16,-42 0 16,0 0-16,0 0 0,-22 0 15,1 21-15,0-21 0,-1 22 0,1-1 16,21 0-16,-22 0 0,22 21 0,0-20 16,0-1-16,21 0 0,0 0 15,0 0-15,21 0 0,0 1 0,22-22 16,20 42-16,-21-42 0,1 21 15,-1-21-15,22 21 0,-22-21 16,0 21-16,-21-21 0,22 22 16,-43-1-16,0 0 15,-21 0 1,-22-21-16,1 0 0,0 21 0,-1-21 16,1 0-16,0 0 0,-1 0 0,1 0 15,0 0-15,-1 0 0,22 0 16,0 0-16,42-21 15,21 0-15,-20 21 16,20-21-16,21 0 0,-20-1 16,20 1-16,-20 0 0</inkml:trace>
  <inkml:trace contextRef="#ctx0" brushRef="#br0" timeOffset="27866.99">13758 11282 0,'0'0'0,"21"-21"0,22 0 0,-22-1 15,21 22-15,-21-21 0,1 0 0,-22 0 16,0 0-16,-22 21 15,1 0 1,-21 0-16,21 0 0,0 0 16,-22 0-16,22 21 0,0 0 0,0 0 15,0-21-15,21 21 0,0 1 0,0-1 16,0 0-16,0 0 0,21 0 16,0-21-16,0 21 0,0 1 15,0-1-15,1 0 0,20 0 0,-21 0 16,0 0-16,0 1 0,1-22 15,-1 21-15,-21 0 0,0 0 16,-21-21 0,-1 0-1,-20 0-15,21 0 0,0 0 0,-22 0 16,22-21-16,-21 21 0,0-21 0,20 21 16,1 0-16,-21 0 0,21 0 15,0 0-15,21 21 16,0 0-16,21 0 15,0 0-15,0-21 16,21 0-16,-20 0 0,-1 22 16,21-22-16,0 0 0,1 0 15,-22 0-15,0-22 16,21 1-16,-20 21 0,20-21 0,0 0 16,-21 0-16,22-22 0,-22 22 0,0-21 0,21 0 15,-20-1-15,-1 1 0,0 0 16,-21 20-16,0 1 0,0 0 0,0 0 15,0 0-15,-21 42 16,0 0 0,-1 0-16,1 0 0,21 22 0,-21-22 15,0 21-15,21 1 0,0-22 16,0 21-16,0-21 0,0 0 16,0 1-16,0-1 0,0 0 0,0 0 15,21-21-15,0 0 0,0 21 0,1-21 16,-1 0-16,21 0 0,-21 0 15,22 0-15,-22-21 0,21 0 0,-21 0 16,22 0-16,-1-22 0,-21 22 16,0-21-16,22-1 0,-22 1 0,0 21 15,0-21-15,-21 20 0,0 1 16,0 42 0,0 1-16,-21-1 15,21 0-15,-21 21 16,21-21-16,0 1 0,-21-1 0,21 0 15,0 21-15,0-21 0,0 1 0,0-1 16,21 0-16,0 0 16,0-21-16,0 0 0,0 21 0,1-21 15,-1 0-15,0 0 0,0 0 16,0 0-16,0 0 0,-21-21 0,22 0 16,-1 0-16,0 0 0,-21-1 0,21-20 15,0 0-15,0 21 0,-21-22 16,22 1-16,-1 0 0,0-1 15,42-41-15,-41 84 16,-1-22-16,0 22 0,21 0 16,-21 0-16,1 22 0,-1-1 0,-21 0 15,21 0-15,0 0 0,-21 22 16,0-22-16,0 21 0,0 22 16,0-43-16,0 0 0,0 0 0,0 0 15,0 0-15,0 1 16,0-1-16,-21-21 15,0 0-15,21-21 16,0-1-16,0 1 0,0 0 16,0 0-16,0 0 0,0-22 0,21 22 15,0-21-15,0 21 16,0 0-16,1-22 0,-1 22 0,0 0 16,0 0-16,0 0 0,0 21 15,1 0-15,-1-22 0,0 22 0,0 0 16,0 0-16,0 0 0,1 0 15,-1 22-15,-21-1 16,0 0-16,21 0 0,0 0 16,-21 0-16</inkml:trace>
  <inkml:trace contextRef="#ctx0" brushRef="#br0" timeOffset="28712.98">15642 11303 0,'0'21'16,"0"-42"-16,85 42 31,-64-21-31,0-21 0,0 0 0,0 0 15,1 0-15,-1-1 0,0 1 16,0 0-16,-21 0 0,0 0 0,21 0 16,-21-1-16,0 1 15,-21 21 1,0 0-16,0 0 0,0 21 16,-1 1-16,1-1 0,0 0 15,0 21-15,21-21 0,-21 22 0,21-22 16,-21 21-16,21-21 0,0 1 15,0 41-15,0-42 16,21 0-16,0 1 0,0-22 16,0 0-16,0 21 0,1-21 15,-1 0-15,21 0 0,-21 0 0,22 0 16,-22 0-16,21-21 0,22-1 16,-22 22-16,0-21 0,-21 21 15,22-21-15,-1 21 0,0-21 0,1 0 16,-1 21-16,0-21 0,-20-1 15,20 1-15,-21-21 0,0 21 0,-21-22 16,0 22-16,0-21 0,0 21 0,0 0 16,0-1-16,-63-20 15,42 42-15,-1 0 0,-20 0 16,21 0-16,-21 0 0,20 0 0,-20 0 16,21 21-16,-21 0 0,20 1 15,1-1-15,0 0 0,0 21 0,21-21 16,0 22-16,0-22 0,0 21 15,0 1-15,0-1 0,21-21 16,-21 0-16,21-21 0,0 21 16,1 1-16,-1-22 0,0 0 0,0 0 15,0 0-15,0 0 0,1 0 0,20-22 16,-21 1-16,21 0 16,-20-21-16,20 21 0,0-22 0,1-20 15,-22 20-15,21-20 0,0-1 0,-20 22 16,20-21-16,-21-1 0,0 1 15,0-1-15,1 1 0,-22-1 0,0 22 16,0-1-16,0 1 0,0 21 16,-22 0-16,1 21 0,0 0 15,-21 0-15,21 42 0,-1-21 16,1 22-16,0-1 0,21 0 0,0 1 16,0-1-16,0 21 0,0-20 15,0 20-15,0-20 0,21 20 0,0-21 16,-21 22-16,0-22 0,22 1 0,-22-1 15,21 0-15,-21-21 0,0 1 16,21-1-16,0 0 0,-21 0 16,21-21-16,0 0 15,1 0-15,-1 0 0,0 0 16,-21-21-16,0 0 16,0 0 15,-21-1-16,0 22-15,-1-21 0,-20 0 16,21 21-16</inkml:trace>
  <inkml:trace contextRef="#ctx0" brushRef="#br0" timeOffset="29041.97">3281 8932 0,'0'0'0,"0"-21"0,0 0 0,0 0 16,-21 21-1</inkml:trace>
  <inkml:trace contextRef="#ctx0" brushRef="#br0" timeOffset="29528.99">2582 9313 0,'0'0'0,"-21"0"0,-64 43 16,64-43-16,0 0 0,0 21 15,42-21 1,0 0-16,22 0 15,20 0-15,1 0 0,20 0 0,-20 0 16,42 0-16,-22 0 0,1 0 16,21 0-16,21 0 0,-21 0 0,21-21 15,0 21-15,0 0 0,0 0 16,-22-21-16,22 21 0,-21 0 16,0 0-16,0 0 0,-21 0 0,-1 0 15,1-22-15,-43 22 0,22 0 16,-22 0-16,-21 0 0,22 0 0,-22 0 15,0 0-15,0 0 32,-21-21-1,-21 21-31,0 0 16,21-21-16</inkml:trace>
  <inkml:trace contextRef="#ctx0" brushRef="#br0" timeOffset="30250.98">6710 9419 0,'0'0'0,"-21"0"0,-85 21 31,85-21-31,-1 0 0,1 0 0,0 0 16,0 0-16,0 0 0,0 0 15,42 0 17,0 0-32,21 0 15,1 0-15,-1 0 16,21 0-16,1 0 0,-1 0 0,1 0 15,21 0-15,-22 0 0,22 0 0,-1 0 16,22 0-16,0 0 0,21 0 16,21 0-16,0 22 0,22-22 0,211 0 15,-170 0-15,22 0 0,-21 0 16,21 0-16,0 0 0,21 0 16,-22 0-16,1 0 0,0 0 0,21 0 15,-21 0-15,-21 21 0,-1-21 16,1 0-16,0 0 0,-22 0 0,1 21 15,-1-21-15,-21 0 0,1 0 16,-1 21-16,-21-21 0,0 0 16,1 0-16,-44 0 0,1 0 0,-21 0 15,0 0-15,-43 0 0,21 0 16,-41 0-16,-1 0 0,0 0 0,0 0 16,0 0-16,-42-21 93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6T13:54:18.16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1460 910 0,'0'21'31,"0"-42"0,0 0-15,22 0-16,-1 0 15,0 0-15,-21-1 0,21 1 16,0 0-16,-21 0 0,21 0 0,-21 0 16,0-1-16,0 1 15,-21 21 1,-21 0-1,21 0-15,-22 0 0,1 0 16,0 21-16,21-21 0,-22 22 16,1-1-16,21 0 0,-22 0 0,22 21 15,-21-20-15,21-1 0,0 21 16,-1-21-16,22 0 0,0 22 16,0-22-16,0 0 0,0 0 15,0 0-15,0 1 0,22-1 0,-1 0 16,0 0-16,0 0 0,21 0 15,1 1-15,-1-1 0,-21-21 0,22 21 16,-1 0-16,0 0 0,1 0 16,-22 1-16,21-1 0,-21 0 15,0 0-15,1 0 0,-22 22 0,0-22 16,0 0-16,0 21 0,-22-21 16,1 1-16,-21 20 0,21-21 0,-22 0 15,-20 0-15,21 1 16,-22-1-16,22 0 0,-22-21 0,22 0 15,-22 0-15,1 0 0,21-21 16,-22 0-16,22-1 0,-22 1 16,22 0-16,0-21 0,20 21 0,-20-1 15,21 1-15,21 0 0,-21 0 16,21 0 0,21 21-1,0 0-15,0-21 0,0 21 16,1 0-16,-1-22 0,21 1 0,-21 21 15,22-21-15,-1 0 0</inkml:trace>
  <inkml:trace contextRef="#ctx0" brushRef="#br0" timeOffset="336.96">1841 699 0,'0'0'0,"0"-22"0,22 1 0,-22 0 16,0 0-16,0 0 0,0 0 16,0 42-1,0 0 1,0 0-16,0 0 0,0 22 16,0-1-16,0 0 0,0 22 0,0-1 15,-22 1-15,1-1 0,21 1 16,-21-1-16,0 1 0,21-22 0,-21 22 15,21-22-15,-21 0 0,21 1 16,-22-1-16,22 0 0,0-21 16,0 22-16,0-22 0,0 0 0,0 0 15,22-21 1,-1-21 0,-21 0-16,21 0 0,0 0 15</inkml:trace>
  <inkml:trace contextRef="#ctx0" brushRef="#br0" timeOffset="556.21">1651 1312 0,'0'0'16,"-21"0"-16,21 22 0,0-1 15,21-21 1,0 0-1,0 0-15,0 0 0,1 0 16,-1 0-16,21 0 0,-21 0 16,0 0-16,22-21 0,-22 21 0,0-22 15,0 22-15,0-21 0,1 21 16,-1 0-16</inkml:trace>
  <inkml:trace contextRef="#ctx0" brushRef="#br0" timeOffset="945.89">2011 1397 0,'0'21'0,"0"-42"0,0 63 31,21-42-15,0 0-1,0-21-15,0 0 0,1 21 16,-1-21-16,0 0 0,0 21 0,0-21 15,-21-1-15,21 22 16,-21-21-16,-21 21 31,0 0-31,0 0 0,0 0 16,-22 21-16,22 1 0,0-1 16,0-21-16,0 21 0,0 0 15,-1 0-15,1 0 0,21 1 16,0-1-16,0 21 0,0-21 0,0 0 15,0 1-15,21-1 16,1-21-16,-1 0 0,0 21 0,0-21 16,0 0-16,22 0 0,-22 0 15,0-21-15,21 0 0,1 21 16,-22-22-16,21 1 0,-21 0 0,22-21 16</inkml:trace>
  <inkml:trace contextRef="#ctx0" brushRef="#br0" timeOffset="1280.92">2519 1291 0,'0'0'0,"0"-21"0,21 21 15,-21-21-15,0 0 16,0 42 15,-21 0-15,21 0-16,0 0 0,0 1 0,0 20 16,0-21-16,0 21 0,-21 1 15,21-1-15,-22 0 0,22 22 0,0-1 16,0 1-16,-21-1 0,21 1 15,-21-1-15,0 1 0,21 21 16,-21-22-16,0 1 0,-1-1 0,22 22 16,-21-22-16,0 1 0,21 20 0,-21-20 15,21-1-15,-21 1 16,0-22-16,21 22 0,-22-22 0,1 43 16,0-43-16,21 0 15,0-20-15,0-1 0,-21 0 0,21 21 16,0-63-1,0 0-15,0 0 16,0 0-16,0-22 0,0 1 16,21 0-16,0-22 0</inkml:trace>
  <inkml:trace contextRef="#ctx0" brushRef="#br0" timeOffset="1663.89">2455 1418 0,'0'0'0,"0"-21"0,-21 0 0,21 0 15,0 0-15,0-1 16,0 1-16,0 0 0,0 0 0,0 0 16,21 21-16,0-21 0,22-1 15,-22 22-15,21 0 0,-21 0 16,22 0-16,-1 0 0,0 0 0,1 0 15,-1 22-15,-21-1 0,0 21 16,1-21-16,-1 0 0,-21 22 16,0-22-16,0 21 0,0-21 0,-21 1 15,21-1-15,-43 0 0,22 0 16,-42 21-16,41-20 16,1-22-16,-21 21 0,21-21 0,-22 0 15,22 0-15,0 0 0,0 0 16,0 0-16,0 0 0,-1 0 15,44-21 17,20 21-17,-21-22-15</inkml:trace>
  <inkml:trace contextRef="#ctx0" brushRef="#br0" timeOffset="2232.17">3365 1270 0,'0'-21'0,"0"42"0,22-42 0,-1 21 0,-21-21 16,21 21-16,-21-21 16,0-1-16,21 22 0,-21-21 15,0 0 1,0 0-16,-21 21 15,0 0 1,-22 0-16,22 0 0,-21 21 16,0-21-16,-1 21 0,1 0 0,0 1 15,-1-1-15,1 0 0,21 0 16,0 0-16,-1 0 0,22 1 0,0-1 16,0 0-16,0 0 15,22-21-15,-1 21 0,0-21 16,21 0-16,-21 21 0,22-21 15,-22 22-15,21-22 0,-21 21 16,22-21-16,-22 21 0,21-21 16,-21 21-16,1-21 0,-1 21 0,0-21 15,0 21-15,-21 1 16,0-1-16,0 0 0,-21 0 16,0-21-16,0 0 15,-1 21-15,-20-21 0,21 0 0,-21 0 16,20 0-16,1 0 0,-21 0 15,21 0-15,-22 0 0,22 0 0,-21 0 16,21 0-16,0 0 0,-1 0 16,1 0-16,0 0 0,0 0 15,21 21 17,21-21-17,0 0 1,0 0-16</inkml:trace>
  <inkml:trace contextRef="#ctx0" brushRef="#br0" timeOffset="2420.06">3260 1693 0,'0'22'0,"-22"-22"47</inkml:trace>
  <inkml:trace contextRef="#ctx0" brushRef="#br0" timeOffset="4103.55">5588 931 0,'0'0'0,"21"-21"0,0 0 16,0 0-16,-21 0 0,22 21 16,-1-21-16,0-1 0,0 1 15,-21 0-15,21-21 0,0 21 16,-21-1-16,0 1 0,0 0 15,0 0-15,22 21 0,-22-21 0,0 0 16,-22 42 31,22 0-47,-21 21 0,21-21 0,-21 43 16,0-22-16,21 22 0,-21-1 15,0 22-15,21-22 0,-22 1 0,1-1 16,0 1-16,21-22 0,0 1 15,-21-1-15,21 0 0,-21 1 0,21-22 16,0 21-16,0-21 16,0 22-16,0-22 0,0 0 15,21-21 17,0-21-17,0 0-15,0-1 0,1 1 0,-1 0 16,0 0-16</inkml:trace>
  <inkml:trace contextRef="#ctx0" brushRef="#br0" timeOffset="4559.28">6223 1122 0,'0'0'0,"21"-21"16,-21 0-16,0-1 0,0 1 0,21 0 15,-21 0-15,21 21 16,-21-21-16,0 42 15,0 0 1,0 21-16,-21-20 0,0 20 0,21-21 16,-21 21-16,0 1 0,0-1 15,-1-21-15,1 22 0,21-1 0,-21-21 16,21 21-16,-21-20 0,21-1 16,0 0-16,0 0 0,0 0 0,21-21 31,0 0-31,0 0 0,1 0 15,-1-21-15,0 21 0,0-21 0,0 0 16,0-22-16,1 22 0,-1 0 16,0 0-16,0-21 0,-21 20 15,0-20-15,0 21 0,21 0 0,-21 0 16,0-1-16,0 1 0,0 0 0,0 0 16,-21 21-16,0 0 0,0-21 15,0 21-15,-1 0 0,1 0 0,0 0 16,0 0-16,0 0 0,0 0 15,-1 0-15,1 0 0,0 0 16,21 21 0,0-42 15,0 0-31</inkml:trace>
  <inkml:trace contextRef="#ctx0" brushRef="#br0" timeOffset="5207.77">5419 868 0,'0'0'0,"-22"0"0,44 0 63,-1 0-48,21 0-15,0 0 0,1 0 16,20 0-16,1-21 0,-1 0 0,22 21 16,-22-22-16,1 22 0,-1-21 15,-20 0-15,-1 21 0,0 0 0,-20 0 16,-1 0-16,0 0 0,0-21 16,0 21-16</inkml:trace>
  <inkml:trace contextRef="#ctx0" brushRef="#br0" timeOffset="151567.95">8128 931 0</inkml:trace>
  <inkml:trace contextRef="#ctx0" brushRef="#br0" timeOffset="152377.2">8213 889 0,'21'0'32,"0"0"-1,0-21-16,-21 0-15,21 0 16,-21-1-16,21 1 0,-21 0 16,22 0-16,-22 0 0,21 0 15,-21-1-15,21 1 16,-42 21 15,0 0-31,-1 0 16,1 0-16,-21 0 0,21 21 15,0 1-15,-1-22 0,1 21 16,0-21-16,0 21 0,0 0 16,0-21-16,21 21 0,-22 0 0,22 1 15,-21-22-15,21 21 0,0 0 16,0 0-16,0 0 0,0 0 16,0 1-1,21-22-15,1 21 0,-1-21 16,0 21-16,0 0 0,0-21 0,0 21 15,1-21-15,-1 21 0,0-21 16,0 22-16,0-1 0,0-21 0,1 21 16,-1 0-16,0-21 0,-21 21 15,0 0-15,21 1 0,-21-1 16,0 0-16,0 0 16,0 0-16,0 0 0,0 1 0,-21-1 15,0 0-15,0-21 16,-1 21-16,-20-21 0,0 0 0,-22 0 15,22 0-15,0 0 0,-1 0 16,22-21-16,-21 21 0,-1-21 16,1 0-16,21-1 0,0 1 0,0 0 15,-1 0-15,22 0 0,0 0 16,0-1-16,0 1 16,22 21-16,-1-21 15,0 21-15,0 0 16,0 0-16,22-21 0,-22 21 15,0-21-15,0 21 0,0-21 0</inkml:trace>
  <inkml:trace contextRef="#ctx0" brushRef="#br0" timeOffset="152819.17">8763 1207 0,'0'0'0,"21"0"15,0 0-15,0 0 0,1 0 16,-1-22-16,0 1 16,0 0-16,0 0 0,0-21 0,1 20 15,-1 1-15,0 0 0,0 0 16,0 0-16,-21 0 0,0-1 0,0 1 15,-21 21 1,-21 0 0,21 0-16,-1 0 0,-20 21 15,21 1-15,-21-1 0,20 0 16,-20 0-16,21 0 0,-21 22 16,20-1-16,1-21 0,0 21 0,0-20 15,21 20-15,0-21 0,0 0 16,0 22-16,0-22 0,0 0 0,21-21 15,0 21-15,22 0 0,-22-21 16,0 0-16,21 21 0,-21-21 0,22 0 16,-22 0-16,21 0 0,-21 0 15,22 0-15,-22 0 0,21-21 0,-21 0 16,22 21-16,-22-21 0,21 0 0</inkml:trace>
  <inkml:trace contextRef="#ctx0" brushRef="#br0" timeOffset="153229">9504 1058 0,'-21'0'31,"42"0"16,0 0-47,0 0 15,0-21-15,-21 0 0,21 0 0,1 21 16,-22-21-16,0 0 16,21-1-16,-21 1 0,0 0 0,0 0 15,0 0-15,-21 21 16,-1 0 0,1 21-16,0 0 0,0 0 15,-21 0-15,20 1 0,1 20 0,21-21 16,-21 21-16,21-20 0,-21 20 15,21 0-15,0-21 0,0 1 0,0 20 16,0-21-16,0 0 0,0 0 16,0 1-16,21-1 0,0-21 15,0 0-15,1 21 16,-1-21-16,21 0 0,-21 0 16,0 0-16,22 0 0,-1-21 0,0 0 15,1-1-15,-1 1 0,22 0 16,-22 0-16</inkml:trace>
  <inkml:trace contextRef="#ctx0" brushRef="#br0" timeOffset="153547.81">10964 487 0,'0'0'0,"0"-21"31,-21 21-31,0 0 16,0 0-16,0 21 16,21 0-16,0 21 0,-22-20 15,1 20-15,21 0 0,-21 1 16,21 20-16,-21-21 0,21 22 0,0-22 16,-21 22-16,21-22 0,-21 0 15,21 1-15,0-1 0,0-21 0,0 22 16,0-22-16,0 0 0,0 0 15,0 0-15,21-21 32,0-21-32,0 21 0,0-42 15,0 21-15,1-22 0,20 1 0</inkml:trace>
  <inkml:trace contextRef="#ctx0" brushRef="#br0" timeOffset="154260.19">11345 508 0,'0'0'0,"0"-21"0,0-64 31,0 64-31,0 42 31,-21 0-31,21 22 0,0-22 16,-21 21-16,0 22 16,0-22-16,-1 22 0,22-1 0,-21-21 15,21 22-15,0-1 0,-21-20 16,0 20-16,21-20 0,0-1 0,-21-21 15,21 21-15,0-20 0,0-1 0,0 0 16,0 0-16,21-21 31,0-21-31,0 0 16,0-22-16,-21 22 0,22-21 16,-1 0-16,0 20 0,0-20 0,0 21 15,0-21-15,1 20 0,-1 1 16,0 21-16,0-21 0,0 21 31,-21 21-15,0 22-16,0-22 0,0 0 0,0 0 15,0 21-15,0-20 0,0 20 16,0-21-16,0 0 0,0 0 16,0 1-16,21-1 0,-21 0 0,22-21 15,-1 21-15,0-21 0,0 0 0,0 0 16,0 0-16,22 0 0,-22 0 15,21-21-15,-21 21 0,22-21 0,-1 0 16,-21-22-16,22 22 16,-22-21-16,0-1 0,0 1 0,0 0 15,0-22-15,-21 22 16,0 0-16,0 20 0,-21 22 16,0 0-16,0 0 15,0 22-15,0 20 16,-1-21-16,1 0 0,0 22 0,0-1 15,21-21-15,0 21 0,0 1 16,0-22-16,0 0 0,0 21 0,0-20 16,0-1-16,21 0 15,0 0-15,22-21 0,-22 0 16,0 0-16,21 0 0,1 0 16,-22 0-16,21 0 0,0 0 0,-20-21 15,20 0-15,0 0 0,-21-1 16,1 1-16,-1 0 0,0 0 0,0 0 15,-21 0-15,0-1 0,0 1 0,0 0 16</inkml:trace>
  <inkml:trace contextRef="#ctx0" brushRef="#br0" timeOffset="154488.47">10477 868 0,'0'0'0,"-21"0"0,42 0 31,1-21-31,-1 21 0,21-21 16,0 21-16,1 0 0,20-22 15,-20 22-15,-1 0 0,21-21 0,-20 21 16,-1-21-16,-21 21 0,22-21 0</inkml:trace>
  <inkml:trace contextRef="#ctx0" brushRef="#br0" timeOffset="154963.76">13652 635 0,'0'0'0,"0"-21"0,0 0 15,0 0-15,0-1 16,-21 22-16,0 0 16,0 22-1,0-1-15,21 0 0,-21 0 16,-1 21-16,1 1 0,0 20 15,0-20-15,0 20 0,0 1 0,-1-22 16,-20 21-16,21-20 0,21-1 0,-21 0 16,0 1-16,21-1 0,-22-21 15,22 0-15,0 1 0,0-1 0,0 0 16,22-21 0,-1-21-16,-21 0 15,21-22-15</inkml:trace>
  <inkml:trace contextRef="#ctx0" brushRef="#br0" timeOffset="155268.2">13420 720 0,'0'0'0,"21"-21"0,-21-1 15,0 1-15,0 0 0,0 0 16,21 0-16,0 0 0,-21-1 16,21 22-16,0-21 0,1 21 15,20 0-15,-21 0 0,0 0 16,0 0-16,1 0 0,-1 21 15,0 1-15,21 20 0,-21-21 16,1 21-16,-1 1 0,0-1 16,-21 0-16,0 22 0,0-22 0,0 22 0,0-22 15,0 0-15,0 1 16,-21-1-16,0-21 0,-1 22 0,1-22 16,0 0-16,0 0 0,21 0 0,0 0 15,-21-21-15,21 22 16,-21-22-16,21-22 15,0 1 1,-22 0-16,22 0 0,-21 0 0</inkml:trace>
  <inkml:trace contextRef="#ctx0" brushRef="#br0" timeOffset="155460.01">13208 974 0,'0'21'15,"21"-21"1,0 0-16,22 0 0,-22 0 16,21 0-16,0 0 0,1 0 0,-1-21 15,0 0-15,1 21 0,-1-22 16,0 1-16,-20 0 0,20 21 16,0-21-16,1 0 0,-22 0 0</inkml:trace>
  <inkml:trace contextRef="#ctx0" brushRef="#br0" timeOffset="155723.74">14266 572 0,'0'21'47,"-21"0"-47,21 0 16,-21 0-16,21 0 0,0 22 0,0-1 15,0 0-15,0 1 0,0-1 16,-21 0-16,21 1 0,0-1 0,0-21 16,0 22-16,0-22 0,0 21 15,0-21-15,0 0 0,-21 1 16,21-1-16,21-42 31,0-1-15</inkml:trace>
  <inkml:trace contextRef="#ctx0" brushRef="#br0" timeOffset="156060.17">14203 635 0,'0'0'0,"-21"-21"0,-1 0 0,22 0 16,0-1-16,0 1 0,0 0 15,22 0-15,-1 21 0,0 0 16,21-21-16,-21 21 15,22 0-15,-1 0 0,0 0 0,1 0 16,-22 0-16,21 0 0,-21 21 16,22-21-16,-22 21 0,0-21 0,-21 21 15,0 0-15,0 1 0,0-1 0,0 0 16,0 0-16,-21 0 0,0 0 16,0 1-16,-22-1 0,22 0 15,-21 0-15,21 0 0,-22 0 0,22 1 16,-21-22-16,21 21 0,-1 0 15,1-21-15,0 21 0,21 0 16,21-21 15,0 0-31,1-21 0,-1 21 16,0-21-16</inkml:trace>
  <inkml:trace contextRef="#ctx0" brushRef="#br0" timeOffset="156351.32">14901 550 0,'0'0'0,"0"-21"0,0 0 0,0 0 15,0 0-15,0 42 47,0 0-47,0 21 16,0-20-16,-21 20 0,0 0 0,21 1 15,0-1-15,0 0 0,-21 1 16,21-1-16,-21 0 0,21 1 16,0-1-16,-22-21 0,22 0 0,0 22 15,0-22-15,0 0 0,0 0 16,0-42 15,0 0-15,0 0-16</inkml:trace>
  <inkml:trace contextRef="#ctx0" brushRef="#br0" timeOffset="156589.6">14605 1037 0,'0'0'16,"-21"21"-16,21 1 0,0-1 16,0 0-16,0 0 0,0 0 15,0 0-15,21-21 0,0 22 16,0-22-16,0 0 0,22 21 15,-22-21-15,0 0 0,21 0 0,-20 0 16,20 0-16,-21 0 16,21 0-16,-20 0 0,20-21 0,-21 21 15,0-22-15,0 22 0,1-21 16,-1 21-16,-21-21 0,0 0 0,0 0 16,0 0-16,0-1 0,0 1 0,0 0 15</inkml:trace>
  <inkml:trace contextRef="#ctx0" brushRef="#br0" timeOffset="156823.72">14753 487 0,'0'0'0,"21"0"31,0 0-16,22 0-15,-22 0 0,21 0 0,1 0 16,-1 0-16,-21 0 0,21-21 0,-20 21 16,20 0-16,-21 0 15,-42 0 17</inkml:trace>
  <inkml:trace contextRef="#ctx0" brushRef="#br0" timeOffset="158563.73">15811 1080 0,'0'0'16,"0"-22"30,0 1-30,22 0-16,-1 0 0,0 0 0,0 0 16,21-22-16,-20 22 0,20-21 15,0-1-15,1 1 0,-1 21 16,0-21-16,1-1 0,-1 1 16,-21 0-16,0-1 0,0 1 0,-21 21 15,0 0-15,0-1 0,0 1 16,0 0-16,0 0 0,-21 21 0,0 0 15,0 0-15,0 0 0,0 0 16,-22 0-16,22 0 0,0 21 0,0 21 16,0-20-16,-22 20 0,1 43 15,21-22-15,0 1 0,-22-1 16,43 1-16,-21 20 0,0 1 16,21 0-16,-21-22 0,21 22 15,0-1-15,0 1 0,0 21 16,0 0-16,-21 84 0,-1-84 15,22 0-15,-21 0 0,0 21 0,0-21 16,0-1-16,-22 22 0,22-21 16,0-21-16,0 21 0,-21-22 0,20 1 15,1 0-15,0-1 0,21 1 16,-21-21-16,21-1 0,-21-21 0,21 22 16,0-22-16,0-21 0,0 1 0,0-1 15,0 0-15,21-21 0,0 0 0,0-21 16,22-22-16,-1 22 0,0-21 15,22-22-15,-22 1 0,43-1 16,-22 1-16,22-22 0,-22 1 0,22 20 16,-21-42-16,-1 22 0,1-1 15,20-106-15,-63 86 0,1 20 16,-22 0-16,0-21 0,-22 22 16,-20-22-16,0 21 0,-22 1 0,22-1 15,-22 21-15,1 1 0,21 21 16,-22-1-16,22 1 0,-1 21 0,22-22 15,0 43-15,0-21 0,0 0 0,0 21 16,21-21 0,21 21 15,0-21-31,0 21 0,21-21 16,-20 21-16,20-22 0,0 1 15,1 0-15,-1 0 0,0 0 0,1 0 16,-1-1-16,-21 1 0,0-21 15,0 21-15,1 0 0,-22-1 0,0-20 16,0 21-16,21 21 0,-21-21 16,0 0-16,0-1 0,0 1 15,0 42 17,0 1-17,0-1-15,0 0 0,0 21 0,0-21 16,0 1-16,0 20 0,0-21 15,0 0-15,0 0 0,0 1 0,0-1 16,0 0-16,42 0 16,-21-21-16,0 0 0,22 0 15,-22 0-15,0-21 0,0 0 16,22 0-16,-22-1 0,0 1 0,0-21 16,0 21-16,0-22 0,1 22 15,-1 0-15,-21-21 0,0 21 16,0-1-16,0 44 31,0-1-15,-21 0-16,21 0 0,0 0 0,-22 22 15,1-22-15,21 0 0,0 21 16,0 1-16,0-1 0,0-21 16,0 0-16,21 0 15,1 1-15,-1-22 0,0 0 16,0 0-16,0 0 0,22 0 15,-22-22-15,21 1 0,0 0 0,-20-21 16,20 21-16,0-22 0,1-20 16,-22 20-16,0 1 0,0 0 15,0-1-15,-21 22 0,0 0 16,0 0-16,0 0 0,-21 42 16,21 0-1,-21 0-15,21 22 0,-21-22 0,21 21 16,-21-21-16,21 22 0,0-1 15,0-21-15,0 21 0,0-20 0,0-1 16,0 21-16,0-21 0,0 0 16,0 1-16,0-1 0,0-42 47,21-1-47,-21 1 0,21 0 15,-21-21-15,21 21 0,-21-1 0,21-20 16,0 21-16,1-21 0,-1 20 15,0 1-15,0 0 0,0 0 16,22-21-16,-22 20 0,21 1 16,0 0-16,1 21 0,-1 0 0,0 0 15,1 0-15,-1 0 0,-21 0 16,0 21-16,22 0 0,-43 22 0,0-22 16,0 21-16,0 1 0,0-1 15,0-21-15,0 21 0,0-20 0,-21 20 16,-1-21-16,1 0 0,0 0 15,21 1-15,0-1 0,-21-21 16,21 21-16,21-42 31,-21 0-31,21-1 16,0 1-16,1 0 0</inkml:trace>
  <inkml:trace contextRef="#ctx0" brushRef="#br0" timeOffset="160780.39">18224 783 0,'0'0'0,"0"-21"0,0 0 0,0 0 15,-21 21 1,0 0-16,0 0 0,0 0 16,0 21-16,-1 0 0,1 21 15,0-20-15,0 20 0,0 0 0,0 1 16,21-1-16,-22 0 0,22-21 15,-21 22-15,21-1 0,0-21 0,0 22 16,0-22-16,0 0 0,0 0 16,21 0-16,1 0 0,-1 1 0,0-22 15,21 0-15,-21 0 0,22 0 16,-22 0-16,21 0 0,1 0 0,-1-22 16,-21 1-16,21-21 0,1 21 15,-1-43-15,0 22 0,-20-22 16,20 1-16,-21-22 0,21 22 15,-20-1-15,-1 1 0,0-1 0,-21 22 16,0 0-16,0-1 0,21 22 16,-21-21-16,0 21 0,0-1 15,-21 44 1,0-1-16,21 0 0,-21 0 16,-1 21-16,1-20 0,0 20 15,21 21-15,0-20 0,-21 63 16,0-43-16,21-21 0,0 22 15,0-22-15,0 1 0,0-1 0,0 0 16,21-21-16,0 1 16,0-1-16,0 0 0,1 0 0,-1-21 15,0 0-15,0 0 0,21 0 16,-20 0-16,20-21 0,-21 0 0,21 0 16,-20-22-16,-1 1 0,21 0 15,-21-22-15,0 22 0,1-1 0,-1 1 16,0 0-16,0 21 0,-21-1 15,0 1-15,0 0 0,0 42 32,0 0-32,0 1 0,0 20 15,0-21-15,-21 0 16,21 0-16,0 22 0,0-22 0,0 21 16,0-21-16,0 1 0,0 20 15,0-21-15,0 0 0,42 22 16,-21-43-16,1 21 0,-1-21 15,0 0-15,0 0 0,0 0 0,22 0 16,-22 0-16,0-21 0,21-1 16,-21 1-16,22-21 0,-22 0 0,21-1 15,-21 22-15,1-21 0,-1-1 16,0 22-16,0 0 0,-21 0 16,0 0-16,0 42 15,0 0 1,-21 0-16,0 0 15,21 22-15,-43-1 0,43 0 16,0-20-16,-21 20 0,21-21 16,0 21-16,0-20 0,0-1 0,0 21 15,0-21-15,0 0 16,21 1-16,1-22 0,-1 0 16,0 0-16,0 0 0,21 0 15,-20 0-15,20-22 0,-21 1 0,21-21 16,1 21-16,-22-22 0,21 1 15,-21-21-15,1 20 0,-1-20 16,-21 20-16,21 1 0,-21 0 16,0 21-16,0-22 0,-21 22 0,0 21 15,-43 0-15,22 0 16,-1 0-16,1 0 0,0 21 0,-1 0 16,22 1-16,-21-1 0,21 21 15,-22 0-15,22-20 0,21 20 0,0 0 16,0 1-16,0-22 0,0 21 15,0-21-15,21 0 0,1 22 0,-1-22 16,21-21-16,0 21 0,1 0 16,-1-21-16,64 0 0,-64 0 15,22 0-15,-22-21 16,0 0-16,1 0 0,-1 0 0,0-22 16,1 1-16,-1-22 0,0 22 15,-20 0-15,20-1 0,-21 1 0,-21 21 16,21 0-16,-21 0 0,0-1 15,0 44 1,0-1-16,-21 0 0,0 0 16,21 21-16,-21-20 0,0 20 0,21 0 15,-22-21-15,22 22 0,-21-1 16,21-21-16,-21 22 0,21-22 0,0 0 16,0 0-16,0 0 0,0 0 15,0 1 1,0-44-1,21 1-15,0 0 16,1 0-16,-1-21 0,0-1 16,0 1-16,0 0 0,0-1 15,1 1-15,-1 21 0,0-22 0,0 22 16,0 0-16,-21 0 0,21 0 16,1 21-16,-1 0 0,-21 21 15,21 0-15,-21 0 0,21 0 16,-21 22-16,0-22 15,0 21-15,0-21 0,0 22 0,21-1 16,0-21-16,1 0 0,-1 22 0,0-22 16,0 0-16,21 0 0,-20 0 15,20 1-15,0-22 0,1 0 16,-1 0-16,0 0 0,1 0 0,-1 0 16,21 0-16,-20-22 0,-1-20 15,0 21-15,1-21 0,-1-22 0,-21 22 16,22-22-16,-22 1 0,0 20 15,0-20-15,-21 21 0,0 20 0,0 1 16,0 0-16,-21 0 0,0 21 16,0 0-16,-1 0 0,-20 0 0,21 21 15,-21-21-15,20 42 16,-20-20-16,0 20 0,21-21 0,-22 21 16,22 1-16,0-1 0,0 0 15,0 1-15,21-22 0,0 21 0,0-21 16,0 1-16,0 20 0,0-21 15,21 0-15,0 0 0,0-21 16,0 0-16,0 0 0,1 0 16,-1 0-16,21-21 0,-21 0 0,22-21 15,-22 21-15,21-22 0,-21 1 16,22-22-16,-22 22 0,0 0 16,0-1-16,0 1 0,0 0 0,-21 21 15,0-1-15,0 44 31,-21-1-31,0 0 0,0 21 0,21-21 16,-21 22-16,21-1 0,-21-21 16,21 22-16,0-1 0,0-21 0,0 21 15,0-20-15,21 20 0,0-21 16,0 0-16,0 0 0,0 1 0,1-22 16,20 0-16,-21 0 0,21 0 15,1 0-15,-1 0 0,0-22 16,1 1-16,-1 0 0,0-21 0,1-1 15,-1 1-15,0-21 0,1-22 16,-1 21-16,-21 1 0,22-22 16,-22 22-16,0-1 0,0 1 15,-21-22-15,0 43 0,0-1 16,0 22-16,0 0 0,-21 21 16,0 0-1,0 0-15,-1 21 0,1 22 16,0-22-16,0 21 0,0-21 0,0 22 15,-1 20-15,22-21 0,0 22 16,0-1-16,0 64 0,0-84 16,0 20-16,0-20 0,22 20 15,-1-42-15,0 22 0,0-1 16,21-21-16,1 0 16,-1-21-16,-21 0 0,22 0 0,-1 0 15,0 0-15,1-21 0,-1 0 16,0-21-16,1 20 0,20-20 0,-21 0 15,1-1-15,-1 1 0,0 21 16,-20-21-16,-1 20 0,0-20 16,-21 21-16,0 0 0</inkml:trace>
  <inkml:trace contextRef="#ctx0" brushRef="#br0" timeOffset="161049.95">20151 254 0,'0'0'0,"-64"0"31,64 21 0,-21-21-15,0 0-16,0 0 0,-1 0 15,1 21-15,0-21 0</inkml:trace>
  <inkml:trace contextRef="#ctx0" brushRef="#br0" timeOffset="161257.69">18711 593 0,'-21'0'0,"42"0"0,-63 21 0,63-21 31,21 0-31,-20 0 16,20 0-16,0-21 0,1 21 15,-1 0-15,0-21 0,1-1 0,-1 22 16,0 0-16,1 0 0,-1-21 15,-21 21-15,0 0 0,0 0 0</inkml:trace>
  <inkml:trace contextRef="#ctx0" brushRef="#br0" timeOffset="162392.18">4000 2963 0,'22'0'15,"-1"0"-15,0-21 0,-21 0 0,21 0 16,0 0 0,0 0-16,-21-1 0,0-20 0,22 21 15,-22 0-15,0-22 0,21 22 16,-21 0-16,0-21 0,0 21 16,0-1-16,-21 22 0,-1 0 15,-20 0-15,21 0 0,-21 22 0,20-22 16,-20 21-16,0 0 0,-1 0 15,22 21-15,-21-20 0,21-1 0,0 0 16,-1 21 0,22-21-16,0 1 0,0-1 0,22 0 0,-1 0 15,0-21-15,21 21 0,-21 0 16,22 1-16,-22-1 0,21 0 16,-21-21-16,22 21 0,-22 0 0,0 0 15,0-21-15,0 22 0,-21-1 16,0 0-16,0 0 0,-42 0 15,21 0-15,-21-21 0,-1 0 16,-20 0-16,20 0 0,-20 0 0,-1 0 16,1-21-16,-1 0 0,1 0 15,-1 0-15,22 0 0,0-1 0,-1 1 16,22 0-16,0 0 0,0 21 16,21-21-16,-21 21 0,42-21 15,21 21 1,1 0-16,20 0 0,1 0 15,-1-22-15,1 1 0,20 21 16,-20-21-16,-1 0 0,1 21 0</inkml:trace>
  <inkml:trace contextRef="#ctx0" brushRef="#br0" timeOffset="162683.82">4276 2815 0,'0'0'0,"0"43"31,0-22-31,0 0 0,-22 21 0,22-21 15,0 1-15,0 20 0,0 0 0,0 1 16,0 20-16,-21 1 0,21-1 16,0 1-16,-21 20 0,21 1 15,0 0-15,0-1 0,-21 22 0,0 0 16,0 0-16,-1 0 0,22-1 0,-21 22 16,0-21-16,0 0 0,0 21 15,0-42-15,-1 21 0,1-22 0,21-20 16,0-1-16,0 1 0,0-22 15,0 0-15,0-20 0,0-44 32,0-20-32,0 0 0,0-1 15,21 1-15,-21-21 0,22-1 16,-22-21-16,21 22 0</inkml:trace>
  <inkml:trace contextRef="#ctx0" brushRef="#br0" timeOffset="162991.48">4149 3154 0,'0'-21'0,"0"42"0,0-85 0,0 43 0,0-21 15,0 21-15,0 0 0,0-1 16,0 1-16,21 0 0,0 0 0,0 21 16,0 0-16,0-21 0,1 21 0,20 0 15,-21 0-15,21 21 16,-20 0-16,-1 0 0,0 0 0,0 22 15,-21-22-15,0 21 0,0 1 16,0-22-16,-21 21 0,-21 0 0,20 1 16,1-22-16,-21 0 0,21 21 15,0-20-15,-1-22 0,1 21 0,0-21 16,0 0-16,21-21 31,0-1-15,21 1-16,0 0 0,0 0 15</inkml:trace>
  <inkml:trace contextRef="#ctx0" brushRef="#br0" timeOffset="163336.13">4635 3090 0,'0'0'0,"22"0"0,-22 22 31,21-22-31,0 0 15,0-22-15,0 1 0,22 0 16,-22 0-16,0 0 0,21 0 16,-21-1-16,22 1 0,-22-21 15,0 21-15,0 0 0,0-1 16,-21 1-16,0 0 0,-21 21 16,0 21-1,0 0-15,0 1 0,-22-1 0,22 0 16,0 21-16,-21-21 0,21 22 0,-1-22 15,1 21-15,0-21 0,21 1 16,0-1-16,0 0 0,0 0 0,0 0 16,0 0-16,21 1 15,0-22-15,22 0 0,-22 0 0,21 0 16,1 0-16,-22 0 0,21-22 16,0 1-16,1 0 0,-1 0 0,0 0 15</inkml:trace>
  <inkml:trace contextRef="#ctx0" brushRef="#br0" timeOffset="163584.21">5546 2858 0,'0'0'0,"21"-22"0,0-41 31,-21 42-31,0 0 16,-21 21-16,0 0 0,-1 0 16,1 21-16,0 0 0,0 0 15,-21 21-15,20-20 0,1 20 0,0 0 16,0-21-16,0 22 15,21-22-15,0 21 0,0-21 0,0 22 0,0-22 16,0 0-16,21 0 16,0 0-16,0 1 0,0-22 0,1 0 15,-1 0-15,21 0 0,0 0 16,-20-22-16,20 22 0,0-21 0,22 0 16,-22 0-16,0 0 0,1 0 0,20-1 15</inkml:trace>
  <inkml:trace contextRef="#ctx0" brushRef="#br0" timeOffset="164319.7">7683 3027 0,'0'0'0,"22"0"0,-22-21 0,21 0 16,0 21-16,0-22 0,21 1 0,-20-21 15,-1 21-15,0 0 0,-21-1 16,0-20-16,0 0 0,0-1 0,0 22 16,0-21-16,-21 0 0,-22 20 15,22-20-15,-21 21 0,0 21 0,-22 0 16,22 0-16,-64 21 16,64 0-16,-1 0 0,1 22 0,0-22 15,-1 21-15,1 1 0,0 20 16,20-21-16,1 1 0,0-1 0,0 0 15,21-20-15,0 20 0,0 21 16,0-20-16,21-22 16,21 0-16,-20 0 0,-1 0 0,21-21 15,-21 0-15,22 0 0,-1 0 16,21-21-16,-20 0 0,20 0 0,-20-21 16,20 20-16,-21-20 0,1 0 0,-1-1 15,22 1-15,-43-21 0,21-1 16,0 1-16,-20-1 0,-1-21 0,21 22 15,-42-1-15,21 1 0,-21 21 16,0-1-16,0 1 0,0 21 0,0 0 16,0-22-16,-21 43 15,0 0-15,0 21 16,0 1-16,-1-1 0,1 21 16,0 0-16,0 22 0,0-1 0,0 22 15,-1-21-15,22-1 0,-21 1 16,21-1-16,0 1 0,0 20 15,0-41-15,0-1 0,0 0 0,0-21 16,21 1-16,1 20 0,20-21 16,-21-21-16,0 0 0,0 0 15,22 0-15,-22 0 0,0 0 16,21-21-16,-20 0 0,-1 0 0,21-1 16</inkml:trace>
  <inkml:trace contextRef="#ctx0" brushRef="#br0" timeOffset="164751.89">8424 2667 0,'0'0'0,"-21"21"31,21 0-31,-21 22 0,0-22 16,0 0-16,21 21 0,-22-20 15,22 20-15,-21-21 0,21 21 16,0-20-16,0 20 0,0-21 0,0 0 15,0 22-15,0-22 0,21-21 0,1 21 16,-1 0-16,0-21 0,0 0 16,0 0-16,22 0 0,20-21 15,-42 0-15,22 0 0,-1-1 16,0 1-16,1 0 0,-22-21 16,42-43-16,-42 43 0,1-1 15,-22 1-15,0 0 0,0-1 16,0 1-16,-22 21 0,1-21 0,0 42 15,-21-22-15,21 22 0,-22 0 16,1 0-16,21 22 0,-22-1 0,1 0 16,21 0-16,0 0 0,0 22 0,-1-1 15,1 0-15,21-21 16,0 22-16,0-1 0,0-21 0,0 22 16,0-22-16,0 21 0,0-21 15,21 0-15,1 1 0,-1-1 0,0 0 16,0-21-16,21 0 0,-20 0 15,20 0-15,0 0 0,1 0 0</inkml:trace>
  <inkml:trace contextRef="#ctx0" brushRef="#br0" timeOffset="166809.84">9398 2752 0,'0'0'0,"0"-21"0,0-1 15,0 1-15,0 0 16,-21 21-16,0 0 0,-1-21 0,1 21 15,0 0-15,0 21 16,0-21-16,0 21 0,-1 22 0,1-22 16,0 0-16,0 21 0,21-21 15,0 22-15,0-22 0,-21 21 0,21-21 16,0 22-16,0-22 0,0 0 16,21 0-16,0 0 0,0 1 0,0-1 15,1-21-15,20 0 0,-21 21 0,21-21 16,-20 0-16,20 0 0,-21 0 15,21-21-15,-20 0 0,20 21 16,-21-22-16,21-20 0,-20 21 16,-1-21-16,0 20 0,0-20 0,0 0 15,0-1-15,-21 22 0,22-21 0,-22 21 16,0 0-16,0-1 16,0 44-1,0-1-15,0 0 16,0 0-16,0 0 0,0 0 0,0 1 15,0 20-15,-22-21 0,22 21 16,-21-20-16,21-1 0,0 0 0,0 0 16,0 0-16,0 22 15,21-43-15,1 0 0,-1 21 16,0-21-16,0 0 0,21 0 0,-20 0 16,20-21-16,-21-1 0,21 22 15,1-21-15,-22 0 0,21-21 0,-21 21 16,1-22-16,-1 22 0,0-21 0,-21-1 15,21 22-15,-21-21 0,0 21 16,0 0-16,0-1 0,0 1 16,-21 21-1,0 0-15,0 21 0,21 1 0,0-1 16,-22 0-16,22 0 0,-21 21 16,21-20-16,0 20 0,0-21 0,0 0 15,0 22-15,0-22 0,0 0 16,21 0-16,1 0 0,-1-21 15,21 21-15,-21 1 0,22-22 0,-1 0 16,0 0-16,-21 0 0,22 0 0,-1 0 16,0-22-16,1 1 0,-22 0 15,21 0-15,-21 0 0,22-22 16,-22 1-16,0 0 0,0-1 0,0 1 16,-21-21-16,0 20 0,0 22 0,0-21 15,0 21-15,0-1 16,-21 22-16,21 22 15,-21-1-15,0 21 0,0 0 16,21-20-16,0 20 0,0 0 16,0 1-16,0-1 0,0-21 0,0 21 15,0-20-15,0-1 0,0 0 16,0 0-16,0 0 0,21-21 0,0 0 16,-21 21-16,21-21 0,0 0 15,1-21-15,-22 0 16,0 0-16,21 0 0,-21 0 0,21-22 15,-21 1-15,21 0 0,-21-1 16,0 22-16,21-21 0,-21-1 16,21 22-16,-21 0 0,0 0 15,22 21-15,-1 0 16,-21 21-16,21-21 16,-21 21-16,21 0 0,0 1 0,0 20 15,-21-21-15,22 0 0,-1 0 0,0 1 16,0-1-16,-21 0 0,21 0 15,0 0-15,1-21 0,-1 21 0,0 1 16,0-22 0,0 0-16,0 0 0,1 0 15,-1-22-15,-21 1 0,21 0 0,0 0 16,21-21-16,-20 20 0,20-62 16,-21 41-16,0 22 15,0-21-15,1 21 0,-1 0 0,0 21 16,-21 21-1,0 0 1,0 0-16,0 21 0,0-20 0,0 20 16,0-21-16,0 21 0,0-20 15,0 20-15,21-21 0,0 0 0,-21 22 16,21-22-16,1 0 0,-1-21 0,0 21 16,0-21-16,0 0 0,0 0 15,1 0-15,20 0 0,-21 0 0,21 0 16,-20 0-16,20-21 0,0 0 15,1 0-15,-1-22 0,0 22 16,1-21-16,-1-1 0,0 1 0,-21 0 16,1-22-16,-1 22 0,-21 21 15,0-22-15,0 22 0,0 0 0,-21 21 16,-1 0-16,1 0 16,-21 21-16,21 0 0,0 1 0,-22-1 15,22 21-15,0-21 0,21 22 16,0-1-16,0-21 0,0 0 0,0 22 15,0-22-15,0 0 0,0 0 16,21 0-16,21 0 0,-20 1 0,20-22 16,-21 21-16,21-21 0,22 0 0,-22 0 15,1 0-15,-1 0 16,21 0-16,-20-21 0,-1-1 0,0 1 0,1 0 16,-1-21-16,-21-1 15,22 1-15,-1 0 0,-21-1 0,0 1 16,0 21-16,1-21 0,-22 20 15,-22 44 1,1 20-16,0-21 16,0 0-16,21 22 0,-21-22 15,0 21-15,21-21 0,-22 22 0,22-22 16,0 0-16,0 0 0,0 0 16,0 0-16,0 1 0,22-22 46,-1-22-46,0 1 0,0-21 16,0 21-16,22-22 0,-22 22 16,0-21-16,0 21 0,21 0 0,-20 21 15,-22-22-15,21 22 0,0 22 16,-21-1-16,0 0 16,0 0-16,0 0 0,0 0 15,21 22-15,-21-22 0,21 0 0,0 0 16,1-21-16,-1 21 0,21 1 15,0-22-15,-20 21 16,20-21-16,0 0 0,1 0 0,-1 0 0,0-21 16,1-1-16,-1 1 15,0 0-15,1 0 0,-1-21 0,-21-22 16,21 22-16,-20-22 0,20 1 16,-21-22-16,0 22 0,22-64 15,-43 63-15,0 22 0,0-1 0,0 1 16,0 21-16,0 0 0,0 0 15,0-1-15,-22 22 0,1 0 16,0 0-16,21 22 0,-21-1 16,0 0-16,0 21 0,-1-21 0,1 22 15,21 20-15,0-20 16,-21 20-16,21-21 0,0 22 0,0-1 16,0-20-16,0 20 0,0-20 15,21-1-15,-21-21 0,21 21 0,-21-20 16,22-1-16,-1 0 0,0 0 0,0-21 15,0 0-15,0 0 16,1 0-16,-1 0 0,0 0 0,0-21 16,21 0-16,-20 0 0,20-1 15,-21-20-15,0 21 0,22 0 0,-22 0 16,0-1-16</inkml:trace>
  <inkml:trace contextRef="#ctx0" brushRef="#br0" timeOffset="167033.66">13695 2434 0,'-43'0'0,"86"0"0,-107 0 0,43 0 16,0 0-16,21-21 0,21 0 15,21 21-15,-20 0 16,20 0-16,-21-21 0,43 21 16,-22 0-16,0 0 0,22 0 0,-22 0 15,22 0-15,-22 0 0,0 0 16,1 0-16,-1 0 0,-21 0 15,0 0-15,0 0 0,-21-21 32,-21-1-32</inkml:trace>
  <inkml:trace contextRef="#ctx0" brushRef="#br0" timeOffset="168067.84">4318 1820 0,'0'22'16,"21"-22"-16,0 0 15,0 0-15,1 21 0,-1-21 16,21 0-16,-21 0 0,22 0 16,-1 0-16,0 0 0,1 0 0,-1 0 15,21 0-15,1 0 0,-1 0 16,1 0-16,-1 0 0,22 0 0,-21 0 15,20 0-15,1 0 0,0 0 16,-1 21-16,22-21 0,0 0 0,0 0 16,-22 0-16,22 0 15,0 0-15,0 0 0,127 0 16,-106 0-16,148 0 16,-148 0-16,0 0 0,0-21 0,21 21 15,0 0-15,0-21 0,22 21 16,-22 0-16,21 0 0,-21 0 0,22 0 15,-1 0-15,0 0 0,1 0 16,-1 0-16,0 0 0,22 0 0,-1 0 16,-20 0-16,20 0 0,-20 0 15,20 0-15,-21 0 0,22 21 0,-1-21 16,-20 0-16,20 0 0,1 0 16,-22 0-16,22 0 0,-1 21 15,1-21-15,-22 0 0,21 0 16,1 0-16,-1 0 0,1 0 0,-1 0 15,1 0-15,-1 0 0,22 0 16,-21 0-16,-1 0 0,1 0 0,-1 0 16,1 0-16,-1 0 0,1 0 15,-22 0-15,0 0 0,1 0 16,-1 0-16,-21 0 0,21 0 0,-20 0 16,-22 0-16,0 0 0,-22 0 15,22 0-15,-42 0 0,21 0 0,-21 0 16,-22 0-16,1 0 0,-1-21 15,-21 21-15,1 0 0,-1 0 16,-21 0-16,0 0 0,1 0 16,-22-21-16,-43 21 31,22 0-31,-21 21 0,-1-21 0,-20 21 16</inkml:trace>
  <inkml:trace contextRef="#ctx0" brushRef="#br0" timeOffset="169156.17">3704 3831 0,'0'0'0,"-21"0"0,0 0 0,0 0 15,21 21 32,21-21-31,0 0-16,0 0 16,0 22-16,0-22 0,22 0 15,-1 0-15,0 0 0,22 0 0,-1 21 16,1-21-16,-1 0 0,43 0 0,-21 0 15,42 0-15,-21 0 0,42 0 16,-21 0-16,21 0 0,0 0 0,0 0 16,22 0-16,-1 0 0,0 0 15,1 0-15,-1 0 0,22 0 0,-1 0 16,1 0-16,-1 0 0,1 0 0,20 0 16,-20 0-16,20 0 15,1 0-15,-21 0 0,20 0 0,1-21 16,0 21-16,-1-22 0,1 22 15,21 0-15,-22-21 0,1 21 0,0 0 16,-1 0-16,1-21 0,-21 21 0,20 0 16,-41-21-16,20 21 0,-21 0 15,1 0-15,-1 0 0,-21 0 0,0 0 16,1-21-16,-1 21 0,-21 0 16,-21 0-16,-1 0 0,-20 0 0,0 0 15,-22 0-15,1 0 0,-1 0 16,-20 0-16,-22 0 0,0 0 0,0 0 15,0 0 1,-21-21 109,-21 21-109,0 0-16,0 0 0</inkml:trace>
  <inkml:trace contextRef="#ctx0" brushRef="#br0" timeOffset="169311.58">12975 3874 0,'0'0'0,"0"21"16,-21-21-16,21 21 0,-21-21 16,0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6T14:02:21.6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1016 6223 0,'21'0'47,"0"-21"-31,-21 0-16,21 0 15,-21-1-15,22 1 0,-1 0 0,-21 0 16,0 0-16,0 0 0,0-1 16,0 1-16,0 0 0,-21 0 15,-1 21-15,1 0 0,0 0 16,-21 0-16,21 0 0,-22 21 15,1 0-15,-22 0 0,22 22 16,-21-22-16,20 0 0,1 21 0,21-20 16,-22-1-16,43 0 0,0 0 15,0 0-15,0 0 0,0 1 16,43-1-16,-22 0 16,0-21-16,21 21 0,1 0 15,-1-21-15,0 21 0,1 1 0,-1-1 16,0 0-16,1 0 0,-1 0 15,-21 0-15,64 43 0,-64-43 16,0 21-16,-21 1 0,0-1 16,0 0-16,-21 1 0,0-1 15,-21 0-15,-1 1 0,-63 20 16,43-20-16,-64-1 16,63-21-16,-20-21 0,20 0 15,1 0-15,-22 0 0,22-21 16,-1 0-16,1-22 0,-1 22 0,1-21 15,-1 21-15,43-22 0,21 1 16,0 21-16,0 0 0,0-22 16,0 22-16,0 0 0,0 0 0,0 0 15,0 0-15,42-1 16,1 22-16,-1 0 0,21 0 16,-20-21-16,-1 21 0,22 0 0,-22 0 15,0-21-15,22 21 0</inkml:trace>
  <inkml:trace contextRef="#ctx0" brushRef="#br0" timeOffset="300.85">1778 6033 0,'0'0'0,"0"-43"0,0 22 15,0 0-15,0 0 0,0 0 16,0 42-1,0 0-15,0 0 16,-21 21-16,21 1 0,0-1 16,0 22-16,0-1 0,-21 1 15,-1-1-15,22 1 0,-21 20 16,0-20-16,21-1 0,-21 1 0,0-1 16,21-20-16,0-1 0,0 0 15,0 1-15,0-22 0,0 0 16,0 0-16,21-21 15,0 0-15,-21-21 0,21 0 16,-21 0-16,21-1 0,-21 1 0,22 0 16</inkml:trace>
  <inkml:trace contextRef="#ctx0" brushRef="#br0" timeOffset="521.7">1482 6646 0,'0'0'0,"0"22"16,21-22 0,0 0-1,0 0-15,0 0 0,0 0 16,1-22-16,20 1 0,-21 21 0,21-21 16,-20 21-16,-1-21 0,21 0 15,-21 21-15,0-21 0,1-1 0,20 22 16,-42-21-16,21 21 0,0 0 15</inkml:trace>
  <inkml:trace contextRef="#ctx0" brushRef="#br0" timeOffset="1215.94">1990 6583 0,'0'0'16,"0"21"-16,0 0 0,0 0 15,0 1-15,0-1 16,21-21-1,0-21-15,0-1 0,0 1 16,0 0-16,1 0 0,20 0 16,-21-22-16,21 22 0,-20-21 15,-1 21-15,0 0 0,-21-1 16,-21 22 0,0 0-16,-22 22 15,22-1-15,0 0 0,0 0 16,-22 0-16,43 22 0,-21-22 0,0 21 15,0-21-15,21 22 0,0-22 16,0 21-16,0-21 0,0 22 16,0-22-16,0 0 0,0 0 0,0 0 15,0 0-15,21 1 0,21-22 16,1 0-16,-22 0 0,21 0 16,1-22-16,20 1 0,-21 0 15,22-21-15,-22 21 0,1-22 0,-1 22 16,0-21-16,1-1 0,-22 22 15,0-21-15,0 21 0,-21 0 16,0-1-16,0 1 0,0 42 47,-21 1-31,21-1-16,0 0 0,0 21 0,0 1 15,0-1-15,0 0 0,0 1 16,0 20-16,0 1 0,0-1 0,0 22 15,-21 21-15,21-1 0,0 1 16,-21 21-16,-1 0 0,1 0 16,21 0-16,0 0 0,0 0 0,0 0 15,0-21-15,0 0 0,0 0 16,0-22-16,0 1 0,0 0 0,0-1 16,0-20-16,0-1 0,0 1 0,0-22 15,0 1-15,0-1 0,0 0 16,0-21-16,0 1 0,0-1 0,0-42 31,0-22-31,0 1 0,0-22 0,0 1 16,0-1-16,0-20 0,0-1 15,0 0-15,21-20 0,-21 20 16,22 0-16,-22-21 0,0 22 0</inkml:trace>
  <inkml:trace contextRef="#ctx0" brushRef="#br0" timeOffset="1540.09">2646 7281 0,'-21'-84'0,"42"168"0,-64-232 0,22 64 16,0 41-16,0-20 0,0 20 0,0 22 16,-1-21-16,22 21 0,0-22 15,0 22-15,0 0 0,0 0 0,0 0 16,0-22-16,0 22 0,22 0 16,-1 0-16,0 0 0,21 0 0,1 21 15,-1-22-15,0 22 0,1 0 16,-1 0-16,0 0 0,-21 0 15,22 0-15,-22 22 0,0-1 0,0 0 16,-21 0-16,0 0 0,0 0 16,0 1-16,0 20 0,-21-21 0,0 0 15,0 0-15,0 1 0,-22-1 16,22 0-16,-21 0 0,21 0 0,-1-21 16,-20 21-16,21-21 0,0 0 15,0 0-15,42-21 31,0 21-15,0-21-16</inkml:trace>
  <inkml:trace contextRef="#ctx0" brushRef="#br0" timeOffset="1948.03">3450 6371 0,'0'0'16,"21"-42"-16,0 21 0,1 0 0,-1 21 0,-21-22 15,0 1-15,-21 21 16,-1-21-16,1 21 0,0 0 16,-21 0-16,21 0 0,-22 21 15,22 0-15,-21 1 0,21-22 16,-22 21-16,22 0 0,0 0 0,21 0 16,0 0-16,0 1 0,0-1 15,0 0-15,21-21 16,0 21-16,0-21 0,22 21 15,-1-21-15,0 0 0,1 0 0,-1 21 16,0-21-16,-20 0 0,20 22 16,-21-22-16,21 21 0,-20 0 0,-22 0 15,0 0-15,0 0 16,-22 1-16,1-1 0,-21 0 0,0 0 16,-1-21-16,1 21 0,0 0 0,-1-21 15,-20 0-15,20 0 16,22 0-16,-21 0 0,0 0 0,20 0 15,1 0-15,0 0 0</inkml:trace>
  <inkml:trace contextRef="#ctx0" brushRef="#br0" timeOffset="2432.32">5207 5863 0,'0'0'0,"0"-42"0,21 21 15,-21 0-15,0-1 0,0-62 31,0 105-31,0 0 16,-21 0-16,21 22 0,0-1 16,0 0-16,-21 22 0,21-22 0,-21 22 15,21-22-15,0 21 0,0-20 16,-22 20-16,22-20 0,-21-1 0,21 0 16,0 1-16,0-1 0,0-21 15,0 21-15,0-20 0,0-1 0,0 0 16,0-42 15,0 0-31,21-1 0,1 1 16,-22 0-16,21-21 0</inkml:trace>
  <inkml:trace contextRef="#ctx0" brushRef="#br0" timeOffset="2808.11">5630 6096 0,'0'0'0,"0"21"31,0 0-31,0 1 0,-42 20 16,42-21-16,0 0 0,-21 0 0,21 22 15,-21-22-15,21 21 0,0-21 16,0 22-16,0-22 0,0 0 0,0 0 16,0 0-16,21 1 0,0-22 15,0 0-15,0 0 0,0 0 0,1 0 16,-1 0-16,0-22 0,21 1 0,-21 0 15,1-21-15,20 21 0,-21-22 16,0 22-16,-21-21 0,0-1 0,21-20 16,-21 42-16,0-22 0,-21 22 15,21 0-15,-42 21 16,21 0-16,0 0 0,-1 0 0,-20 0 16,21 0-16,-21 0 0,20 0 15,1 21-15,-21 0 0,21 1 16,0-1-16,21 0 0,0 0 15,0-42 17,0 0-32</inkml:trace>
  <inkml:trace contextRef="#ctx0" brushRef="#br0" timeOffset="3039.83">5101 6011 0,'0'0'0,"21"0"31,0 0-31,1 0 0,-1-21 0,21 21 16,0-21-16,1 21 0,20-21 15,-20 0-15,20 21 0,-21-21 0,1 21 16,-1 0-16,0 0 0,-20-22 15,-1 22-15,0 0 0</inkml:trace>
  <inkml:trace contextRef="#ctx0" brushRef="#br0" timeOffset="4324.49">7662 5990 0,'21'-21'15,"-21"0"-15,22 21 0,-1-21 0,0 0 16,0-1-16,0-20 0,22 21 16,-22-21-16,0 20 0,21-20 0,1 0 15,-22-1-15,21 1 0,-21 21 0,0-21 16,1 20-16,-1 1 0,-21 0 15,0 0-15,-21 21 16,-22 0-16,1 0 16,0 21-16,-22 0 0,1 22 0,-1-22 15,22 21-15,-22-21 0,1 22 0,20-22 16,1 21-16,21-21 0,0 22 16,0-1-16,21-21 0,0 0 15,0 0-15,0 22 0,0-22 16,21 0-16,0 0 0,21 0 0,-21 1 15,22-1-15,-1 0 0,0 0 16,1 0-16,-1 0 0,-21 1 0,22 20 16,-22-21-16,0 0 0,-21 22 15,0-22-15,0 0 0,0 21 16,0-21-16,-42 1 0,20-1 0,-20 0 16,0 0-16,-1-21 0,1 0 15,-21 0-15,20 0 0,1 0 0,0-21 16,-1 0-16,1 0 0,0-1 0,-1-20 15,1 21-15,21-21 0,-22-1 16,22 1-16,0 21 0,0 0 16,0-1-16,21 44 47,21-1-47,0-21 0,0 21 15,-21 0-15,21 0 0,1 22 0,-1-22 16,-21 0-16,21 21 0,0-21 15,0 22-15,0-22 0,1 0 0,20 0 16,-21 0-16,0 1 0,22-1 0,-1 0 16,0-21-16,1 0 0,-1 0 15,21 0-15,-20-21 0,20 0 0,-20-1 16,20 1-16,-21 0 0,22-21 16,-22 21-16,1-22 0,-1 22 15,0-21-15,1 21 0,-22-22 0,21 22 16,-21 0-16,-21-21 0,0 20 0,0 1 15,0 0-15,0 0 16,0 0-16,-21 21 16,0 0-16,0 0 0,0 0 15,-1 0-15,1 21 0,21 0 16,0 0-16,-21 0 0,0 1 16,21 20-16,0-21 0,0 0 0,0 22 15,0-22-15,0 21 0,0-21 0,0 0 16,0 1-16,21 20 0,0-42 15,0 21-15,1 0 0,-1-21 16,0 0-16,0 0 0,0 0 0,22 0 16,-22 0-16,0 0 0,21-21 15,-21-21-15,22 21 0,-22-1 0,21-20 16,-21 21-16,22 0 0,-22-22 16,0 22-16,0 0 0,0 0 0,-21 0 15,0 0-15,0-1 0,0 1 16,0 0-16,-21 21 15,0 0-15,0 0 0,0 0 16,0 0-16,-1 0 0,22 21 16,0 0-16,-21 1 0,21-1 15,0 0-15,0 0 0,0 21 0,0-20 16,0-1-16,0 0 16,0 21-16,0-21 0,0 1 0,0-1 15,21 0-15,-21 0 0,22-21 0,-1 21 16,0-21-16,0 0 0,0 0 15,0 0-15,1 0 0,20 0 0,-21 0 16,21 0-16,-20-21 0,20 0 16,-21 0-16,21 0 0,-20-1 0,20-20 15,0 21-15,-21 0 0</inkml:trace>
  <inkml:trace contextRef="#ctx0" brushRef="#br0" timeOffset="4600.04">10160 5503 0,'0'-21'0,"0"42"0,-21-21 16,0 22-16,-1-1 16,1 0-16,0 21 0,21-21 0,-21 22 15,0-1-15,0 0 0,-1 1 0,1 20 16,21-20-16,-21-1 0,0 0 15,0 1-15,21-1 0,-21-21 0,-1 21 16,22 1-16,0-22 0,0 0 16,-21 0-16,21 0 0,0 1 15,0-1-15,21-21 16,1 0-16,-1 0 0,0-21 16,0-1-16</inkml:trace>
  <inkml:trace contextRef="#ctx0" brushRef="#br0" timeOffset="5271.8">10477 5461 0,'0'0'0,"0"-21"0,0 42 31,0 0-31,-21 22 16,21-1-16,-21 0 0,0 1 0,21 20 15,-21 1-15,0-22 0,21 21 0,-22-20 16,1-1-16,21 22 0,-21-22 15,21-21-15,-21 21 0,21 1 0,0-22 16,0 0-16,-21 0 0,21 0 0,21-42 31,0 0-15,0-21-16,0 21 16,1-1-16,-1-20 0,0 21 0,0-21 15,21 20-15,-20 1 0,-1 0 0,-21 0 16,21 21-16,0 0 0,0 0 15,-21 21 1,0 0-16,0 0 0,0 22 16,0-22-16,0 0 0,0 0 15,0 0-15,0 1 0,0-1 0,0 0 16,0 0-16,0 0 0,21 0 0,1 1 16,-1-1-16,0-21 15,0 0-15,21 0 0,-20 0 0,20 0 16,0 0-16,1-21 0,-1-1 0,0 1 15,1 21-15,-1-21 0,0 0 16,1-21-16,-1 20 0,-21 1 16,21-21-16,-20 21 0,-1 0 0,-21-22 15,0 22-15,0 0 0,0 0 16,0 0-16,0-1 0,-43 22 16,22 0-16,0 0 0,0 0 0,0 22 15,-22-22-15,22 21 0,0 0 16,0 0-16,21 0 0,-21 22 0,21-22 15,-21 0-15,21 21 0,0-21 0,0 1 16,0-1-16,0 0 0,0 0 16,0 0-16,21-21 0,0 21 0,0-21 15,0 0-15,0 0 0,22 0 16,-22 0-16,21 0 0,-21 0 16,22-21-16,-22 0 0,0 21 0,21-21 15,-20 0-15,20-43 0,-21 43 16,0 0-16,-21-21 0,0 20 15,0 1-15</inkml:trace>
  <inkml:trace contextRef="#ctx0" brushRef="#br0" timeOffset="5504.35">9483 5948 0,'0'0'16,"42"0"0,-21-21-16,21 0 15,22 21-15,-22-22 0,22 1 16,-1 0-16,-20 0 0,20 21 0,-21-21 16,22 0-16,-22 21 0,1-22 0,-1 22 15,-21-21-15,21 21 0,-20-21 16</inkml:trace>
  <inkml:trace contextRef="#ctx0" brushRef="#br0" timeOffset="6021.56">12954 5461 0,'0'0'16,"0"-42"-16,0-64 15,0 85 1,-21 42-1,21 0 1,0 21-16,0 1 0,-21-1 0,21 0 16,-22 22-16,22-1 0,-21 1 0,0-1 15,21 1-15,-21-22 0,0 22 16,0-22-16,21 0 0,-22 1 0,1-1 16,0-21-16,21 0 0,0 1 15,0-1-15,0 0 0,0-42 16,0 0-16,0-1 15</inkml:trace>
  <inkml:trace contextRef="#ctx0" brushRef="#br0" timeOffset="6615.89">12763 5482 0,'0'0'0,"-21"-21"16,21 0-16,-21 21 0,21-21 15,0 0-15,0-1 0,0 1 0,21 21 16,0-21-16,1 0 0,-1 21 16,21-21-16,0 21 0,1 0 0,-1 0 15,22 0-15,-22 0 16,21 0-16,-20 0 0,-1 21 0,0 0 16,1 21-16,-1-20 0,-21-1 0,-21 21 15,0 0-15,0 1 0,0-1 16,0 0-16,-21 1 0,-21-1 0,-1-21 15,22 22-15,-42-22 0,20 21 16,1-21-16,0-21 0,21 21 0,-22-21 16,22 0-16,0 0 0,0 0 0,0-21 15,21 0-15,-22 0 0,22 0 16,0 0-16,0-1 0,22 1 16,-1 0-16,0 21 15,21-21-15,-21 21 0,22 0 0,-1 0 16,0 0-16,1 0 0,20 0 0,-20 21 15,-1 0-15,0 0 0,1 1 16,20 20-16,-21-21 0,1 43 16,-43-22-16,0-21 15,0 21-15,0 1 0,0-22 0,0 21 16,-43-21-16,22 1 0,0 20 0,-21-21 16,-1 0-16,-20 0 0,21 1 15,-22-22-15,22 21 0,-22-21 0,22 0 16,-22 0-16,1 0 0,21 0 0,-22-21 15,22 21-15,-1-22 16,1 1-16,21 0 0,-21 0 0,20 21 16,1-21-16,21 0 0,0-1 15,21 22 1,1-21 0,-1 21-16,0 0 0,21 0 15,-21-21-15</inkml:trace>
  <inkml:trace contextRef="#ctx0" brushRef="#br0" timeOffset="7172.34">14097 5842 0,'0'-21'0,"0"42"0,0-63 0,0 21 0,0-1 16,0 1-16,0 0 0,-21 0 15,0 0-15,-1 0 0,1-1 0,-21 1 16,21 21-16,0 0 0,-1-21 16,1 21-16,0 0 0,-21 0 0,21 21 15,-1 0-15,1 1 0,0 20 16,0-21-16,0 21 0,0 1 0,-1-1 16,1 0-16,0 1 0,0-1 15,21-21-15,0 22 0,-21-1 16,21-21-16,0 21 0,0-20 0,0 20 15,0-21-15,21-21 0,0 21 16,0-21-16,0 0 16,1 0-16,20 0 0,-21-21 0,0 0 15,22 0-15,-22 0 0,21-1 16,-21 1-16,0-21 0,1 0 0,-1 20 16,21-62-16,-42 41 0,21 22 15,-21-21-15,0 21 0,0 0 16,0-1-16,0 1 0,0 42 31,0 1-31,0-1 16,0 0-16,0 0 0,0 0 0,-21 22 15,21-22-15,-21 42 16,21-20-16,0-22 0,0 21 0,0-21 16,0 0-16,0 1 0,0-1 15,0 0-15,0 0 0,21 0 16,0-21-16,0 0 0,1 0 15,-1 0-15,0-21 0,0 0 16,21 0-16,-20 0 0,20-1 0</inkml:trace>
  <inkml:trace contextRef="#ctx0" brushRef="#br0" timeOffset="7572.08">14690 5800 0,'0'0'0,"21"-21"0,-21-1 15,0 1-15,0 0 0,0 0 16,0 0-16,-21 21 0,-1 0 15,1 0-15,-21 0 0,21 0 0,-22 0 16,22 21-16,-21 0 0,21 0 16,-22 0-16,22 1 0,0-1 0,0 21 15,0-21-15,0 0 0,21 22 16,0-22-16,0 0 0,0 0 0,0 0 16,21-21-16,0 22 0,0-1 15,0-21-15,0 21 0,22-21 16,-22 21-16,0-21 0,21 0 0,1 21 15,-22 0-15,0-21 0,-21 22 16,0-1 0,0 0-16,-21-21 15,0 0-15,0 21 0,-22-21 0,22 0 16,-21 0-16,-1 0 0,22 0 16,-21 0-16,21 0 0,0-21 0,-1 21 15,1 0-15,0 0 0,0-21 16,42 21 15,0 0-31,0 0 16,1-21-16,-1 21 0,0 0 0,21-22 15,-21 1-15,22 21 0</inkml:trace>
  <inkml:trace contextRef="#ctx0" brushRef="#br0" timeOffset="7947.93">15028 5990 0,'0'-21'16,"0"0"0,0 0-1,0 0-15,21 21 0,1-22 16,-1 1-16,0 21 16,0-21-16,0 0 0,0 0 0,1 0 15,-1-1-15,0 1 0,-21 0 16,0 0-16,0 0 15,-21 21-15,0 0 16,-1 0-16,1 21 0,-21 0 16,21-21-16,-22 42 0,1-20 0,21-1 15,-21 21-15,20-21 0,1 22 0,0-22 16,0 21-16,21-21 0,0 22 16,0-22-16,0 0 0,0 0 0,0 0 15,0 0-15,21 1 0,0-22 16,0 21-16,1-21 0,20 0 15,-21 0-15,0 0 0,22 0 0,-22 0 16,21 0-16,0-21 0,-20-1 16,20 22-16,0-21 0,-21-21 0,22 21 15,-1 0-15,-21-22 0</inkml:trace>
  <inkml:trace contextRef="#ctx0" brushRef="#br0" timeOffset="8445.34">16023 5419 0,'-42'-43'15,"21"43"1,-1 0-1,22 22-15,-21-1 0,0 0 16,21 0-16,0 21 0,-21 1 0,0-1 16,21 22-16,-21-22 0,21 0 15,-22 22-15,22-22 0,0 0 0,0 1 16,0-1-16,0 0 16,0-20-16,0-1 0,0 21 0,22-21 15,-1-21-15,21 21 0,-21-21 16,22 0-16,-22 0 0,21 0 15,0 0-15,1-21 0,-1 0 16,0 0-16,1-21 0,41-43 16,-41 43-16,-1-1 0,-21-20 15,0 20-15,22-20 0,-43 21 0,0-22 16,21 22-16,-21 21 0,0-22 0,0 22 16,0 0-16,0 0 0,0 0 15,-21 21-15,0 0 31,21 21-31,0 0 0,0 0 16,0 0-16,0 0 0,0 1 16,21-22-16,0 0 15,0 21-15</inkml:trace>
  <inkml:trace contextRef="#ctx0" brushRef="#br0" timeOffset="8676.34">16912 5376 0,'0'0'0,"-21"0"47,21 22-47,-21-1 0,21 21 15,-21-21-15,-1 22 0,1 41 16,0-41-16,0-1 0,21 21 0,-21-20 16,0-1-16,-1 0 0,1 1 15,21-22-15,0 21 0,-21-21 0,21 1 16,0-1-16,0 0 0,21-21 31,0 0-31,1 0 0,-1-21 0,0 0 16</inkml:trace>
  <inkml:trace contextRef="#ctx0" brushRef="#br0" timeOffset="9107.98">16912 5546 0,'0'0'0,"0"-85"31,0 64-31,21 0 0,0 0 0,1-1 0,20 1 16,-21 0-16,21 0 0,1 21 16,-1 0-16,0 0 0,1 0 0,-1 0 15,0 0-15,-20 0 0,-1 21 16,0 0-16,-21 0 0,0 1 0,0 20 16,0-21-16,-21 0 0,0 22 0,-1-22 15,-20 21-15,0-21 16,-22 0-16,22 1 0,-22-1 0,22 0 15,-21 0-15,20 0 0,1-21 16,0 0-16,20 0 0,-20 0 0,21 0 16,0 0-16,21-21 0,21 21 47,0 21-47,0 0 0,-21 1 15,0-1-15,21 0 0,1 21 0,-22-21 16,0 1-16,0 20 0,21-21 0,0 0 15,-21 0-15,21 1 0,-21-1 16,21 0-16,0 0 0,1-21 16,-1 21-16,0-21 0,0 0 0,0 0 15,0 0-15,1 0 0,-1 0 16,21 0-16,-21 0 0,0 0 0,22-21 16,-22 0-16,21 0 0,1 0 0</inkml:trace>
  <inkml:trace contextRef="#ctx0" brushRef="#br0" timeOffset="9576.34">17907 5503 0,'0'0'16,"21"-42"-16,-21 21 0,0 0 0,0 0 15,0-1-15,0 1 0,0 42 32,0 1-32,-21-1 15,21 0-15,0 21 0,-21 1 0,0-1 16,-1 0-16,1 1 0,0 20 15,0-21-15,0 1 0,0 20 0,-22-20 16,22-1-16,-21 0 0,21-21 16,-22 22-16,22-22 0,0 0 0,0 0 15,0 0-15,21 1 0,0-44 32,0 1-32,0 0 15,21-21-15,0 21 0,0-22 0,0 1 16,0 21-16,1-22 0,-1 22 15,21 0-15,-42 0 0,21 21 16,0 0-16,1 0 0,-22 21 16,0 0-16,0 0 0,0 1 15,0-1-15,0 21 0,21-21 0,-21 0 16,21 1-16,-21-1 0,21 0 0,0 0 16,0-21-16,-21 21 0,22-21 15,-1 0-15,0 0 0,21 0 0,-21 0 16,1 0-16,-1 0 0,21-21 0,-21 0 15,0 21-15,1-21 0,20 0 16,-21-1-16,0 1 0,-21 0 16,0 0-16,21 0 0,-21 0 15,0-1-15,0 1 0</inkml:trace>
  <inkml:trace contextRef="#ctx0" brushRef="#br0" timeOffset="10683.81">19431 6011 0,'0'0'16,"21"0"-16,0 0 0,0 0 0,22-21 15,-22 0-15,0-21 0,0 21 0,0-1 16,1-20-16,-1 0 15,0-22-15,0 22 0,21 0 0,-42-22 16,22 22-16,-1-22 0,-21 43 16,0-64-16,0 64 0,0 0 15,-21 42 1,-1 0-16,1 1 16,0-1-16,0 21 0,0 0 0,21 1 15,-43 63-15,22-43 16,21-21-16,0 1 0,0-1 0,0 0 15,0 1-15,0-22 0,0 21 0,0-21 16,21 1-16,1-1 16,-1-21-16,0 0 0,21 0 0,-21 0 15,22 0-15,-1 0 0,0-21 0,1-1 16,-1 1-16,0-21 0,-20 0 16,20-1-16,-21 1 0,0 0 0,0-22 15,-21 22-15,0-1 0,0 1 16,0 0-16,-21-1 0,-21 22 0,-22-21 15,43 21-15,-21 21 16,0 0-16,-1 0 0,22 0 0,-21 0 16,21 0-16,-1 0 0,1 0 0,21 21 31,21-21-31,1 0 0,-1 0 16,21 0-16,0 0 0,1 0 15,-1 0-15,22-21 0,-22 0 0,21 21 16,1-22-16,-1 1 0,1 21 0,-22-21 15,22 0-15,-22 21 0,0-21 16,1 21-16,-22 0 0,0 0 0,0 0 16,-42 21-1,0-21 1,0 21-16,21 0 0,-21 0 16,-1 1-16,1-1 0,0 21 0,21 0 15,-21 1-15,0-1 0,21 22 0,-21-22 16,21 21-16,-22 64 15,1-63-15,21 21 0,0-22 16,0 1-16,0 20 0,0 1 0,0-22 16,0 22-16,0 0 0,0-1 15,0 1-15,0 0 0,0-1 0,0-20 16,-21 105-16,0-84 0,21-22 16,-21 22-16,21-21 0,-21-1 15,-22 43-15,43-43 0,-21-20 16,0-22-16,0 0 0,21 0 0,-21 0 15,-1-21-15,1 0 16,0 0-16,21-21 0,-21-21 16,21 0-16,0-1 0,-21-20 0,21-22 15,0 0-15,0 1 0,0-22 16,0 0-16,0 0 0,21 0 0,0 1 16,0 20-16,22-21 0,-1 21 0,-21 22 15,21-22-15,1 22 0,-1 20 16,-21-20-16,22-1 0,-22 22 0,21 0 15,-21-22-15,0 43 0,1-21 16,-1-1-16,0 22 0,-21 0 0,-21 21 16</inkml:trace>
  <inkml:trace contextRef="#ctx0" brushRef="#br0" timeOffset="11230.24">6583 7747 0,'-21'-42'15,"21"21"-15,-22 21 16,22 21 0,0 21-1,0-21-15,0 22 0,0-1 16,0 21-16,0 1 0,0-1 0,0 1 15,0 21-15,0-22 0,-21 1 16,0-1-16,21 1 0,-21-22 0,0 21 16,0-20-16,21-22 0,0 21 0,0-21 15,0 1-15,-22-1 0,1-21 16,21-21 0</inkml:trace>
  <inkml:trace contextRef="#ctx0" brushRef="#br0" timeOffset="11991.98">6054 8297 0,'0'0'0,"-22"-21"0,1 21 0,0 0 16,0 0-16,42 0 15,0 0 1,0 0-16,22 0 0,-1 0 0,0 0 16,1 0-16,20 0 0,1 0 15,-1-21-15,22 0 0,0-21 0,-1 20 16,1-20-16,0 0 0,-1-1 15,1-20-15,0 21 0,-22-1 16,1 1-16,-1 0 0,-21-1 0,1 1 16,-22 21-16,0-22 0,-21 22 0,0 0 15,0 0-15,-21 0 0,0 21 16,0 0-16,-1 0 0,1 21 16,0 0-16,0 0 0,0 22 15,21-22-15,-21 21 0,-1 0 0,22 22 16,-21 42-16,0-64 15,0 22-15,0-1 0,21-21 0,-21 22 16,-1-22-16,1 1 0,21-1 16,-21 0-16,21-21 0,-21 1 0,21-1 15,0 0-15,0 0 0,0-42 32,21 0-17,0 0-15,0-1 0,-21 1 16,22 0-16,-1 0 0,0 0 0,0 0 15,0-1-15,-21 1 0,21 0 16,1 0-16,-1 0 0,0 21 0,0 0 16,0 0-16,0 21 15,1 0-15,-22 0 16,0 0-16,21 1 0,-21 20 16,21-21-16,-21 0 0,0 0 0,0 1 15,21-1-15,0 0 0,0-21 16,1 21-16,-1-21 0,0 0 0,21 0 15,-21 0-15,22 0 0,-1 0 0,0 0 16,1-21-16,-1 0 0,0-22 16,1 22-16,-1-21 0,0 21 15,1-22-15,-1 1 0,-21 21 0,22-21 16,-22-1-16,-21 22 0,0 0 16,0 0-16,0 0 0,0-1 0,-21 22 15,-1 0 1,1 22-16,0-1 0,0 0 15,0 0-15,0 21 0,-1-20 0,22 20 16,-21-21-16,21 21 0,0-20 0,0 20 16,0-21-16,0 0 0,21 0 15,1 1-15,-1-1 0,0 0 0,0-21 16,0 0-16,0 0 0,22 0 0,-22 0 16,21-21-16,-21 0 0,22-1 15,-1 1-15</inkml:trace>
  <inkml:trace contextRef="#ctx0" brushRef="#br0" timeOffset="12980.09">10880 8297 0,'0'0'0,"0"-21"31,21 0-31,0 0 0,21-21 0,-21 20 15,22-20-15,-1 0 0,-21-1 16,22 1-16,-1 0 0,-21-1 0,21 1 16,-20 0-16,-22-43 15,0 43-15,-22 21 0,1-22 0,-21 22 16,21 0-16,-43 0 0,22 21 16,-22 0-16,22 0 0,-21 0 0,-1 21 15,1 0-15,20 0 0,-20 22 16,20-1-16,1-21 0,0 43 0,-1-22 0,22 0 15,0 22-15,-21-1 0,21 43 16,21-64-16,-22 1 16,22-1-16,0 0 0,0-20 0,0-1 15,22 0-15,-1 0 0,0-21 0,0 0 16,21 0-16,-20 0 0,20 0 16,0-21-16,1 0 0,20-22 0,-21 22 15,22-21-15,-1 0 0,-20-1 0,-1 1 16,22 0-16,-22-1 0,-21 1 15,21 21-15,-20 0 0,-22-1 0,0 1 16,21 21-16,-21-21 0,0 42 31,-21 0-15,21 1-16,0-1 0,0 0 0,0 0 16,0 21-16,0-20 0,0-1 15,0 0-15,0 21 0,0-21 0,0 1 16,21-1-16,0-21 0,-21 21 0,21-21 15,0 0-15,0 0 0,1 0 16,-1 0-16,21 0 0,-21-21 0,22 0 16,-22-1-16,21 1 0,0-21 0,1 21 15,-22-22-15,21 1 16,-21 21-16,22-21 0,-22 20 0,-21 1 16,0 0-16,0 0 0,0 0 0,0 0 15,0-1-15,0 1 0,-21 21 16,0-21-16,-1 21 15,1 0 1,21 21-16,0 0 0,0 1 16,0 20-16,0-21 0,0 21 0,0 1 15,0 20-15,0-20 0,0 20 16,0 1-16,-21-1 0,21 1 0,-21-1 16,21 1-16,-21-1 0,21 22 15,0-22-15,-21 22 0,21 0 0,-22-22 0,1 22 16,21-1-16,-21-20 15,21-1-15,0 1 0,-21-22 0,0 64 16,0-64-16,21-20 0,0 20 16,0-21-16,0 0 0,0-42 15,0 0 1,0-21-16,0-1 0,0 1 0,0-22 16,0 1-16,0-22 0</inkml:trace>
  <inkml:trace contextRef="#ctx0" brushRef="#br0" timeOffset="13292.76">11515 7980 0,'0'0'16,"0"-42"-16,0-1 0,0 1 0,0 0 15,0 20-15,0 1 16,21 0-16,-21 0 0,21 0 0,0 0 0,21 21 16,-20 0-16,20 0 0,0 0 15,1 0-15,-1 0 0,0 0 0,1 0 16,-1 0-16,0 21 0,-21 0 0,22 0 15,-22 0-15,0 0 0,-21 1 0,0-1 16,0 0-16,0 0 0,0 0 16,-21 0-16,0 1 0,-22 20 0,22-21 15,-21 0-15,-22 0 0,22 1 16,0-1-16,-1-21 0,1 21 0,0-21 16,21 0-16,-1 21 0,1-21 15,42 0 1,1 0-1,-1-21-15,0 21 0,21-21 0,-21 0 16,22-1-16,-22 22 0</inkml:trace>
  <inkml:trace contextRef="#ctx0" brushRef="#br0" timeOffset="13587.96">12340 7726 0,'21'-21'0,"-42"42"0,63-42 15,-42 0-15,0 42 31,-21 0-31,21 0 16,-21 0-16,0 0 0,21 1 0,0 20 16,-21 0-16,21 1 0,-21 20 0,-1 1 15,22-1-15,0 22 0,-21-22 16,0 1-16,0 20 0,0 1 0,0 0 16,-1-1-16,1 1 0,0 0 0,0-1 15,0 1-15,0 0 0,-1-22 16,22 22-16,-21-22 0,21 1 0,-21-22 15,21 1-15,0-1 0,-21 0 0,21-21 16,0 1-16,0-1 0,0-42 31,0-22-31,0 22 0,0-42 0,21 20 16,0-20-16,-21-22 0</inkml:trace>
  <inkml:trace contextRef="#ctx0" brushRef="#br0" timeOffset="14227.32">12255 7895 0,'0'0'0,"0"-42"0,0 0 0,0 20 16,0 1-16,0 0 0,0 0 0,0 0 15,0 0-15,0-1 0,22 22 0,-1-21 16,0 21-16,0 0 16,0-21-16,0 21 0,1 0 0,-1 0 15,21 0-15,-21 21 0,0-21 0,22 21 16,-22 1-16,0-1 0,0 0 15,0 0-15,1 0 0,-22 0 0,21 1 16,-21-1-16,0 0 0,0 0 0,-21 0 16,-1 0-16,1 1 0,0-1 15,-21-21-15,-1 21 0,22 0 0,-21-21 16,0 0-16,-1 0 0,1 0 0,0 21 16,20-21-16,1 0 0,0 0 15,0 0-15,21 21 0,0 1 16,0-1-16,0 0 15,21-21-15,0 21 0,-21 0 16,21-21-16,1 21 0,20-21 0,-21 0 16,0 0-16,0 0 0,22 0 0,-22 0 15,21 0-15,1-21 0,-1 0 16,0 0-16,22-21 0,-22-1 0,22 1 16,-1 0-16,1-1 0,-1 1 0,1 0 15,-22-1-15,21 1 0,-20 0 16,-1-1-16,-21 1 0,0 21 0,1-22 15,-1-20-15,-21 42 16,0-22-16,0 22 0,0 0 16,0 0-16,-21 0 0,-1 21 0,1 0 15,0 0-15,0 21 0,0 21 16,0-21-16,-1 22 0,1-1 16,0 22-16,0-22 0,21 64 15,0-43-15,0-20 0,0-1 16,0 0-16,0 1 0,0-1 0,21-21 15,21 21-15,-20-20 0,-1-22 0,21 21 16,-21-21-16,22 0 0,-1 0 16,0 0-16,1-21 0,-22-1 0,21 1 15,0 0-15,1-21 0,-22 21 0,21-22 16,-21 22-16,22-21 0,-22-1 16,0 1-16</inkml:trace>
  <inkml:trace contextRef="#ctx0" brushRef="#br0" timeOffset="14654.95">14139 7133 0,'0'0'15,"0"-21"-15,0 0 0,-21 21 16,0 21-16,21 0 0,0 22 16,-21-22-16,21 21 15,0 0-15,0 1 0,0-1 0,0 0 0,-21 1 16,21-22-16,-22 21 0,22 1 15,-21-22-15,21 0 0,0 0 16,0 0-16,-21 0 0,21 1 0,-21-22 16,0 0-1,21-22-15,0 1 0,-21 0 16,21 0-16,0 0 0,0-22 0,0 22 16,0-21-16,21 0 0,0-1 0,0 1 15,0 0-15,0-1 0,1 1 16,20 21-16,0-22 0,1 22 0,-1 0 15,0 0-15,1 0 0,-1 0 16,0 21-16,1 0 0,-22 0 16,21 21-16,-21 0 0,0 0 0,1 21 15,-22 1-15,0-1 0,0 0 16,0 1-16,0-1 0,-22 43 16,22-43-16,-21 0 0,0 1 0,0-22 15,0 0-15,0 0 0,-1 0 16,1 1-16,0-22 0,0 0 0,0 0 15,-22 0-15,22 0 0</inkml:trace>
  <inkml:trace contextRef="#ctx0" brushRef="#br0" timeOffset="16054.62">1418 7472 0,'0'0'0,"-42"-21"0,-128-43 31,128 64-31,21-21 0,-21 21 0,20 0 15,22-21-15,-21 21 0,0 0 16,21-21 0,21 21-1,0 0-15,1 0 16,-1 0-16,21 0 0,0 0 0,1 0 16,-1 0-16,22 0 0,-1 0 0,1 0 15,20-21-15,-20 21 16,20 0-16,1 0 0,0 0 0,-1-22 15,22 22-15,0 0 0,0 0 16,0-21-16,0 21 0,-1 0 0,22 0 16,-21-21-16,0 21 0,0 0 15,21 0-15,0-21 0,0 21 0,0-21 16,0 21-16,0 0 0,0-21 16,148-1-16,-127 22 0,0-21 15,22 21-15,-22-21 0,21 21 0,1-21 16,-1 21-16,0-21 0,1 21 15,-1 0-15,0-21 0,1 21 16,-1 0-16,0 0 0,1 0 0,-1-22 16,-21 22-16,21 0 0,-20 0 15,20 0-15,0 0 0,-21 0 16,1 0-16,20 0 0,-21 0 0,21 0 16,-20 0-16,20-21 0,0 21 0,-21-21 15,22 21-15,-1 0 0,170-21 16,-170 21-16,0-21 0,1 21 0,-1-21 15,22 21-15,-22-22 0,0 22 16,1-21-16,-22 21 0,21 0 0,0-21 16,-20 21-16,20-21 0,-21 21 0,21-21 15,-20 21-15,20-21 0,0 21 16,1-22-16,-1 22 0,0-21 16,-21 0-16,22 21 0,-1 0 0,0-21 15,1 21-15,-22 0 0,0 0 16,0 0-16,0 0 0,1 0 0,-1 0 15,0 0-15,0 0 0,-21 0 16,21 0-16,-21 0 0,21 0 0,1 0 16,-1-21-16,0 21 0,0 0 0,0 0 15,0 0-15,-21 0 0,22-21 16,-1 21-16,0 0 0,-21 0 0,21-22 16,-21 22-16,0 0 0,-21 0 15,21 0-15,0-21 0,0 21 16,0 0-16,0 0 0,0-21 0,0 21 15,0-21-15,0 21 0,0 0 16,0 0-16,0 0 0,0-21 0,-21 21 16,0 0-16,-1 0 0,-20 0 15,21 0-15,-21 0 0,-22 0 0,22 0 16,-22 0-16,1-21 0,-1 21 0,1 0 16,-22 0-16,-21 0 15,0-22-15,-42 22 47,0 0-47,-21 0 0,21 0 0,-43 22 16,22-1-16</inkml:trace>
  <inkml:trace contextRef="#ctx0" brushRef="#br0" timeOffset="17143.95">6625 9123 0,'0'0'0,"-42"-21"15,-128-22 1,128 43-16,0-21 0,21 21 16,-22 0-16,22-21 0,0 21 0,-21 0 15,20-21-15,1 21 0,0-21 0,0 21 16,0 0-16,0 0 15,21-21-15,21 21 47,0 0-47,0 0 0,0 0 0,0 0 16,22 0-16,-1 0 0,0 0 16,1 0-16,20 0 0,1 0 15,-1 0-15,1 0 0,20 0 0,1 0 16,0 0-16,-1 0 0,1 0 0,21 0 15,0-22-15,0 22 0,-1 0 16,22-21-16,0 21 0,0 0 0,0-21 16,22 21-16,-1-21 0,-21 21 0,42 0 15,-21-21-15,22 21 0,-22 0 16,21-21-16,0 21 0,1 0 16,-1-22-16,0 22 0,1 0 0,-1-21 0,0 21 15,22 0-15,-22-21 0,22 0 16,-22 21-16,0 0 0,1 0 15,-1-21-15,0 21 0,1 0 0,168-21 16,-168 21-16,-1 0 16,0 0-16,1-22 0,-1 22 0,0 0 15,-20-21-15,20 0 0,0 21 0,-21 0 16,22-21-16,-22 21 0,0 0 16,0-21-16,-21 0 0,21 21 0,-21 0 15,0-22-15,-21 22 0,0 0 0,0-21 16,-21 21-16,-22 0 0,22 0 15,21-21-15,-64 21 16,0 0-16,1 0 0,-22 0 0,0-21 16,0 21-16,0 0 0,-21-21 62,-21 21-46,0 0-16,0-21 0</inkml:trace>
  <inkml:trace contextRef="#ctx0" brushRef="#br0" timeOffset="17287.77">16192 8488 0,'43'21'0,"-86"-42"0,107 42 16,-43-21-16,-21 21 31,-21-21 0</inkml:trace>
  <inkml:trace contextRef="#ctx0" brushRef="#br0" timeOffset="33002.06">11959 9800 0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9946-7020-433B-A92A-D5EA7B5BA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1A805-F114-462D-B8D8-C7F36F1B6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3669C-DD9C-498B-B0A2-DE62B3CA0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831D-3157-49F6-AB69-58012BCD9D84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829AD-FDF5-42FE-AD20-6C088667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9EEAC-5122-47DA-A5DE-F77BB00B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166E-EAF6-4048-8B31-8DE254A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26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18AB-26E0-4240-AE8D-77F31BC9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EC7AA-A422-463A-BA70-46579637C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DE7B7-C183-4A6F-8E00-464C1CF4E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831D-3157-49F6-AB69-58012BCD9D84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C1A78-9B19-44DD-8EDE-F08F93B5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EF46E-209C-497C-9145-9C03F2F1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166E-EAF6-4048-8B31-8DE254A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3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990537-4ED7-463E-9401-30B09AD86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9F0A7-F1D3-4D60-AD97-ADB886316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357FC-DDC7-4F1F-9878-7489CD863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831D-3157-49F6-AB69-58012BCD9D84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74ECC-8DA7-4FDA-87FF-E99EECC88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07845-3975-44E7-9EFD-89135C44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166E-EAF6-4048-8B31-8DE254A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8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6449-1F51-4F28-A2A3-BE133899A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1EA90-0F23-41AB-BCEC-6F8DCEA32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556F4-FA05-44E2-86A5-FF04CC07C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831D-3157-49F6-AB69-58012BCD9D84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D203A-93AA-4978-BEE2-A5FA95C9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F35D9-CCC3-462A-B518-BF3BAF0F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166E-EAF6-4048-8B31-8DE254A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ED2D-634C-4751-8DA1-57FE92BBF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CC04E-6808-4091-9FC9-8EA2286C8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04746-C0B1-4564-A339-46B5348A9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831D-3157-49F6-AB69-58012BCD9D84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7AD19-2FD8-4EEA-97E4-1EC87F9C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2A6D5-9373-47DC-AE1F-E04BE083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166E-EAF6-4048-8B31-8DE254A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16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9A448-B230-411F-B518-253362672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960E2-801A-409B-A0C5-668CAF788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655CC-4699-492F-9D7D-E2B58E3F7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106E2-EB02-4DB5-830A-AFA2F7EB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831D-3157-49F6-AB69-58012BCD9D84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69A46-993B-4E0C-9C46-AABB8AB9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2D5A6-F518-40D2-9DC7-201B16CD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166E-EAF6-4048-8B31-8DE254A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03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94E0-F1B9-42AD-BDBD-6CF668EDB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874FE-CE28-4F85-966D-1FBA08AE6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B4FD6-165A-44D6-ABF2-4CB7E13CF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EDEE8-B3E3-4674-8372-1E9A0C746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449602-AC18-4E60-B5E0-F76E63D62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16A238-CB31-4982-BBF2-06ED49F06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831D-3157-49F6-AB69-58012BCD9D84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11680-E6C4-4C4F-AC6B-91C3440E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AAFAC7-13B5-4C9F-A4E3-AB46A422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166E-EAF6-4048-8B31-8DE254A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24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CC74-E9BC-44A7-9401-A58BA8061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EF224-7D13-42A9-9C61-222E3D8C4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831D-3157-49F6-AB69-58012BCD9D84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3F457-2355-441B-BF24-65F2E25B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DE63B-589B-410A-B787-2D715079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166E-EAF6-4048-8B31-8DE254A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39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38E08-A515-46BC-BA9E-E7703CFD2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831D-3157-49F6-AB69-58012BCD9D84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F0F9BB-BFC8-488C-91AF-D7AE717B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8961A-DBC1-4FD3-AFD6-BEED1EE3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166E-EAF6-4048-8B31-8DE254A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94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DF42-97A5-48A1-B8C7-5109F06F2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76E0D-0574-4666-BA07-E25647CF5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6A491-9F9A-4AA1-B025-CCEA0D0B1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7939F-1D29-4575-90F2-5798E3EF4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831D-3157-49F6-AB69-58012BCD9D84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692F8-8F0A-40D1-80DE-F5FED54E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14CE2-6C77-4307-9522-CE44B7B6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166E-EAF6-4048-8B31-8DE254A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143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373A-9EE5-44A2-824E-1D8BD7D2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2DD12A-3C4C-4748-9AF8-1B8DA10E26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B243B-D127-4C58-9DFD-1B0F679A2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7272F-FA8A-4AD4-9B98-450DB645D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831D-3157-49F6-AB69-58012BCD9D84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97693-CF68-4268-AB78-10D7984D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76D1D-15EE-4E93-8AD5-AFE8CA83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166E-EAF6-4048-8B31-8DE254A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50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20A2C-3CBF-41E9-BBA4-5D30CB65D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E24F3-17F5-48FE-B450-91B0FB469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97595-4ACE-4981-AD3C-019994D2A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8831D-3157-49F6-AB69-58012BCD9D84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7474-4685-4AFA-9A58-7C2AB9AAA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CDCAF-A822-47D8-8153-3B4A63C52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7166E-EAF6-4048-8B31-8DE254A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74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customXml" Target="../ink/ink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.xml"/><Relationship Id="rId5" Type="http://schemas.openxmlformats.org/officeDocument/2006/relationships/image" Target="../media/image14.png"/><Relationship Id="rId4" Type="http://schemas.openxmlformats.org/officeDocument/2006/relationships/customXml" Target="../ink/ink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47B8-73CC-40CB-B9F3-0A23E5D07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AE489-9DA1-48A4-8E4A-EE1C6FC4D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C9DED2-98A2-4280-BC04-9FBD402D59FD}"/>
                  </a:ext>
                </a:extLst>
              </p14:cNvPr>
              <p14:cNvContentPartPr/>
              <p14:nvPr/>
            </p14:nvContentPartPr>
            <p14:xfrm>
              <a:off x="365760" y="76320"/>
              <a:ext cx="1478520" cy="1105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C9DED2-98A2-4280-BC04-9FBD402D59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66960"/>
                <a:ext cx="1497240" cy="11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5CB6E63-01CE-4A2F-BDAB-5987757EA021}"/>
                  </a:ext>
                </a:extLst>
              </p14:cNvPr>
              <p14:cNvContentPartPr/>
              <p14:nvPr/>
            </p14:nvContentPartPr>
            <p14:xfrm>
              <a:off x="0" y="152280"/>
              <a:ext cx="7795440" cy="5319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5CB6E63-01CE-4A2F-BDAB-5987757EA0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42920"/>
                <a:ext cx="7814160" cy="533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3713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47B8-73CC-40CB-B9F3-0A23E5D07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AE489-9DA1-48A4-8E4A-EE1C6FC4D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FA4F0B-10E5-4F8F-B1B4-07E3AEBE95BC}"/>
                  </a:ext>
                </a:extLst>
              </p14:cNvPr>
              <p14:cNvContentPartPr/>
              <p14:nvPr/>
            </p14:nvContentPartPr>
            <p14:xfrm>
              <a:off x="853560" y="655200"/>
              <a:ext cx="5959080" cy="375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FA4F0B-10E5-4F8F-B1B4-07E3AEBE95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200" y="645840"/>
                <a:ext cx="5977800" cy="377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2271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47B8-73CC-40CB-B9F3-0A23E5D07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AE489-9DA1-48A4-8E4A-EE1C6FC4D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2A0E9C-1F98-471A-9ED2-C60F7CFA2680}"/>
                  </a:ext>
                </a:extLst>
              </p14:cNvPr>
              <p14:cNvContentPartPr/>
              <p14:nvPr/>
            </p14:nvContentPartPr>
            <p14:xfrm>
              <a:off x="472320" y="0"/>
              <a:ext cx="7536600" cy="142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2A0E9C-1F98-471A-9ED2-C60F7CFA26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60" y="-9360"/>
                <a:ext cx="7555320" cy="14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FB2FDAB-4E4E-4391-83D6-7181D2D8D031}"/>
                  </a:ext>
                </a:extLst>
              </p14:cNvPr>
              <p14:cNvContentPartPr/>
              <p14:nvPr/>
            </p14:nvContentPartPr>
            <p14:xfrm>
              <a:off x="83880" y="1836360"/>
              <a:ext cx="7772760" cy="4069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FB2FDAB-4E4E-4391-83D6-7181D2D8D0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520" y="1827000"/>
                <a:ext cx="7791480" cy="408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0307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47B8-73CC-40CB-B9F3-0A23E5D07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AE489-9DA1-48A4-8E4A-EE1C6FC4D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937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47B8-73CC-40CB-B9F3-0A23E5D07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AE489-9DA1-48A4-8E4A-EE1C6FC4D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506038-DD43-4642-8D51-4301A38C04A7}"/>
                  </a:ext>
                </a:extLst>
              </p14:cNvPr>
              <p14:cNvContentPartPr/>
              <p14:nvPr/>
            </p14:nvContentPartPr>
            <p14:xfrm>
              <a:off x="0" y="304920"/>
              <a:ext cx="5585760" cy="401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506038-DD43-4642-8D51-4301A38C04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95560"/>
                <a:ext cx="5604480" cy="403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4423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47B8-73CC-40CB-B9F3-0A23E5D07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AE489-9DA1-48A4-8E4A-EE1C6FC4D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4D06C1-1914-4565-840B-7F0066523D1E}"/>
                  </a:ext>
                </a:extLst>
              </p14:cNvPr>
              <p14:cNvContentPartPr/>
              <p14:nvPr/>
            </p14:nvContentPartPr>
            <p14:xfrm>
              <a:off x="0" y="99000"/>
              <a:ext cx="5555160" cy="4884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4D06C1-1914-4565-840B-7F0066523D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9640"/>
                <a:ext cx="5573880" cy="490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8816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47B8-73CC-40CB-B9F3-0A23E5D07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AE489-9DA1-48A4-8E4A-EE1C6FC4D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2A499F-F811-46F0-985C-C05102124D82}"/>
                  </a:ext>
                </a:extLst>
              </p14:cNvPr>
              <p14:cNvContentPartPr/>
              <p14:nvPr/>
            </p14:nvContentPartPr>
            <p14:xfrm>
              <a:off x="7560" y="60840"/>
              <a:ext cx="8771040" cy="5593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2A499F-F811-46F0-985C-C05102124D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51480"/>
                <a:ext cx="8789760" cy="561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3311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47B8-73CC-40CB-B9F3-0A23E5D07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AE489-9DA1-48A4-8E4A-EE1C6FC4D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00DA69-77FE-4A88-8796-DAD1AAEFBF96}"/>
                  </a:ext>
                </a:extLst>
              </p14:cNvPr>
              <p14:cNvContentPartPr/>
              <p14:nvPr/>
            </p14:nvContentPartPr>
            <p14:xfrm>
              <a:off x="0" y="152280"/>
              <a:ext cx="10576800" cy="626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00DA69-77FE-4A88-8796-DAD1AAEFBF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42920"/>
                <a:ext cx="10595520" cy="628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2430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47B8-73CC-40CB-B9F3-0A23E5D07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AE489-9DA1-48A4-8E4A-EE1C6FC4D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8B4EA4-79D0-4C7B-9818-D0C49DAD7C0D}"/>
                  </a:ext>
                </a:extLst>
              </p14:cNvPr>
              <p14:cNvContentPartPr/>
              <p14:nvPr/>
            </p14:nvContentPartPr>
            <p14:xfrm>
              <a:off x="83880" y="91440"/>
              <a:ext cx="7856640" cy="331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8B4EA4-79D0-4C7B-9818-D0C49DAD7C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82080"/>
                <a:ext cx="7875360" cy="333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390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47B8-73CC-40CB-B9F3-0A23E5D07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AE489-9DA1-48A4-8E4A-EE1C6FC4D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DFE679-32EF-4CB1-8BFA-EFD763D88C9D}"/>
                  </a:ext>
                </a:extLst>
              </p14:cNvPr>
              <p14:cNvContentPartPr/>
              <p14:nvPr/>
            </p14:nvContentPartPr>
            <p14:xfrm>
              <a:off x="754200" y="175320"/>
              <a:ext cx="6812640" cy="5486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DFE679-32EF-4CB1-8BFA-EFD763D88C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4840" y="165960"/>
                <a:ext cx="6831360" cy="550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5102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47B8-73CC-40CB-B9F3-0A23E5D07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AE489-9DA1-48A4-8E4A-EE1C6FC4D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DEB99C-2543-4410-A2AD-53E052AB06D5}"/>
                  </a:ext>
                </a:extLst>
              </p14:cNvPr>
              <p14:cNvContentPartPr/>
              <p14:nvPr/>
            </p14:nvContentPartPr>
            <p14:xfrm>
              <a:off x="2262960" y="0"/>
              <a:ext cx="3300120" cy="307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DEB99C-2543-4410-A2AD-53E052AB06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3600" y="-9360"/>
                <a:ext cx="3318840" cy="308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10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47B8-73CC-40CB-B9F3-0A23E5D07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AE489-9DA1-48A4-8E4A-EE1C6FC4D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BDC6B3-ACD5-4E1E-91F5-C70D09A11BAB}"/>
                  </a:ext>
                </a:extLst>
              </p14:cNvPr>
              <p14:cNvContentPartPr/>
              <p14:nvPr/>
            </p14:nvContentPartPr>
            <p14:xfrm>
              <a:off x="586800" y="144720"/>
              <a:ext cx="7467840" cy="5608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BDC6B3-ACD5-4E1E-91F5-C70D09A11B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440" y="135360"/>
                <a:ext cx="7486560" cy="56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C623DFC-D4AE-4F42-9C44-8254FA5F8C1C}"/>
                  </a:ext>
                </a:extLst>
              </p14:cNvPr>
              <p14:cNvContentPartPr/>
              <p14:nvPr/>
            </p14:nvContentPartPr>
            <p14:xfrm>
              <a:off x="5745600" y="2179440"/>
              <a:ext cx="1166040" cy="1059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C623DFC-D4AE-4F42-9C44-8254FA5F8C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36240" y="2170080"/>
                <a:ext cx="1184760" cy="107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559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47B8-73CC-40CB-B9F3-0A23E5D07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AE489-9DA1-48A4-8E4A-EE1C6FC4D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27F658-CF38-4440-9F3F-C86D3E56302E}"/>
                  </a:ext>
                </a:extLst>
              </p14:cNvPr>
              <p14:cNvContentPartPr/>
              <p14:nvPr/>
            </p14:nvContentPartPr>
            <p14:xfrm>
              <a:off x="464760" y="312480"/>
              <a:ext cx="5616360" cy="404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27F658-CF38-4440-9F3F-C86D3E5630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303120"/>
                <a:ext cx="5635080" cy="406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98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47B8-73CC-40CB-B9F3-0A23E5D07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AE489-9DA1-48A4-8E4A-EE1C6FC4D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4158BC-3C70-4922-AC32-DEE6C4AC6618}"/>
                  </a:ext>
                </a:extLst>
              </p14:cNvPr>
              <p14:cNvContentPartPr/>
              <p14:nvPr/>
            </p14:nvContentPartPr>
            <p14:xfrm>
              <a:off x="221040" y="91440"/>
              <a:ext cx="8008920" cy="180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4158BC-3C70-4922-AC32-DEE6C4AC66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82080"/>
                <a:ext cx="8027640" cy="18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285A05-ADF4-4F2D-9298-801D0F9C5ED0}"/>
                  </a:ext>
                </a:extLst>
              </p14:cNvPr>
              <p14:cNvContentPartPr/>
              <p14:nvPr/>
            </p14:nvContentPartPr>
            <p14:xfrm>
              <a:off x="0" y="1905120"/>
              <a:ext cx="7429680" cy="1623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285A05-ADF4-4F2D-9298-801D0F9C5E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895760"/>
                <a:ext cx="7448400" cy="164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325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47B8-73CC-40CB-B9F3-0A23E5D07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AE489-9DA1-48A4-8E4A-EE1C6FC4D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EB9DC5-5262-438F-A707-41B28810B222}"/>
                  </a:ext>
                </a:extLst>
              </p14:cNvPr>
              <p14:cNvContentPartPr/>
              <p14:nvPr/>
            </p14:nvContentPartPr>
            <p14:xfrm>
              <a:off x="792360" y="137160"/>
              <a:ext cx="7521480" cy="389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EB9DC5-5262-438F-A707-41B28810B2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000" y="127800"/>
                <a:ext cx="7540200" cy="391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531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47B8-73CC-40CB-B9F3-0A23E5D07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AE489-9DA1-48A4-8E4A-EE1C6FC4D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7D8800-DA2D-414D-9FF0-00B2B5F90FC4}"/>
                  </a:ext>
                </a:extLst>
              </p14:cNvPr>
              <p14:cNvContentPartPr/>
              <p14:nvPr/>
            </p14:nvContentPartPr>
            <p14:xfrm>
              <a:off x="1158120" y="228600"/>
              <a:ext cx="480600" cy="60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7D8800-DA2D-414D-9FF0-00B2B5F90F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8760" y="219240"/>
                <a:ext cx="49932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A8B24FD-A288-4174-8009-B0EE57081ABB}"/>
                  </a:ext>
                </a:extLst>
              </p14:cNvPr>
              <p14:cNvContentPartPr/>
              <p14:nvPr/>
            </p14:nvContentPartPr>
            <p14:xfrm>
              <a:off x="274320" y="0"/>
              <a:ext cx="7696440" cy="4214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A8B24FD-A288-4174-8009-B0EE57081A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4960" y="-9360"/>
                <a:ext cx="7715160" cy="423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4070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47B8-73CC-40CB-B9F3-0A23E5D07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AE489-9DA1-48A4-8E4A-EE1C6FC4D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C127E0-ED49-4289-8ADA-3046C04CC818}"/>
                  </a:ext>
                </a:extLst>
              </p14:cNvPr>
              <p14:cNvContentPartPr/>
              <p14:nvPr/>
            </p14:nvContentPartPr>
            <p14:xfrm>
              <a:off x="479880" y="160200"/>
              <a:ext cx="6439320" cy="107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C127E0-ED49-4289-8ADA-3046C04CC8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520" y="150840"/>
                <a:ext cx="6458040" cy="10933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A43C9A7-CEE8-4186-BEAD-E0886A08C1C8}"/>
              </a:ext>
            </a:extLst>
          </p:cNvPr>
          <p:cNvSpPr txBox="1"/>
          <p:nvPr/>
        </p:nvSpPr>
        <p:spPr>
          <a:xfrm>
            <a:off x="209550" y="2096405"/>
            <a:ext cx="8934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https://www.amazon.com/gp/help/customer/display.html?nodeId=508510&amp;ref_=nav_cs_help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D0A3B58-098D-4909-BB87-4FF17D9DF572}"/>
                  </a:ext>
                </a:extLst>
              </p14:cNvPr>
              <p14:cNvContentPartPr/>
              <p14:nvPr/>
            </p14:nvContentPartPr>
            <p14:xfrm>
              <a:off x="167760" y="1325880"/>
              <a:ext cx="7803000" cy="3855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D0A3B58-098D-4909-BB87-4FF17D9DF5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400" y="1316520"/>
                <a:ext cx="7821720" cy="38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71AA94D-1C2C-4B36-808E-DDC3E83ECF26}"/>
                  </a:ext>
                </a:extLst>
              </p14:cNvPr>
              <p14:cNvContentPartPr/>
              <p14:nvPr/>
            </p14:nvContentPartPr>
            <p14:xfrm>
              <a:off x="4747320" y="106560"/>
              <a:ext cx="6401160" cy="1128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71AA94D-1C2C-4B36-808E-DDC3E83ECF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37960" y="97200"/>
                <a:ext cx="6419880" cy="114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895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2022-03-16T15:45:18Z</dcterms:created>
  <dcterms:modified xsi:type="dcterms:W3CDTF">2022-03-16T15:45:38Z</dcterms:modified>
</cp:coreProperties>
</file>