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3:42:56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7345 9440 0</inkml:trace>
  <inkml:trace contextRef="#ctx0" brushRef="#br0" timeOffset="46874.86">1545 423 0,'21'-21'0,"-42"42"0,42-63 0,0 21 16,-21 0-16,22 21 15,-44 21 17,1-21-32,0 42 15,0-21-15,21 22 16,-21-22-16,0 21 0,-22 64 16,22-64-16,-42 85 15,41-63-15,1-1 0,-42 64 16,42-84-16,-1 20 0,-20 1 15,42-22-15,0 22 16,0-43-16,0 0 16,0-42 15,21 0-31,-21-1 0,21-20 0,1 21 16,-22-21-16,21-22 0,0 22 15</inkml:trace>
  <inkml:trace contextRef="#ctx0" brushRef="#br0" timeOffset="47148.7">1587 508 0,'22'-42'16,"-44"84"-16,65-105 0,-43 41 0,0 1 15,0 0-15,0 42 16,0 0 0,0 1-16,0 20 0,0-21 15,0 106 1,0-63-16,0-22 0,0 21 15,0 1-15,0-22 0,0 22 0,0-22 16,0 0-16,0 1 0,0-1 16,0-21-16,0 22 0,0-1 15,0-21-15,0 0 16,-21-21 0,-1-21-1,22 0-15,-21 0 16,21 0-16</inkml:trace>
  <inkml:trace contextRef="#ctx0" brushRef="#br0" timeOffset="47351.59">1122 1080 0,'0'0'16,"0"21"-16,21-21 31,0 0-31,0 0 0,0 0 15,22-21-15,20-1 16,-20 1-16,-22 21 0,21-21 16,0 21-16,-20-21 0,83 0 15,-83 0-15</inkml:trace>
  <inkml:trace contextRef="#ctx0" brushRef="#br0" timeOffset="48107.15">2286 910 0,'0'0'0,"0"-21"0,21 0 16,-21 0-16,0 0 16,0-1-16,0 1 0,0 0 15,0 0-15,-21 0 0,0 21 16,0 0-16,-43 0 15,22 0-15,-22 0 16,43 21-16,-21 0 0,-22 43 16,43-22-16,-21 21 15,21-41-15,-1 20 0,22-21 16,0 21-16,0-20 0,0 20 16,0-21-16,22 0 15,-1-21-15,42 0 16,-42-21-1,22 0-15,-22 0 0,0 0 16,21-1-16,-20 1 0,-1 0 16,0 0-16,42-85 15,-41 85-15,-1 0 16,-21 0-16,21-1 0,-21 1 0,0 0 16,0 42 15,0 0-31,-21 1 0,21 20 15,-21-21-15,21 21 0,-22 1 16,22-1-16,0 0 0,0 64 16,-21-63-16,21 20 0,0 22 15,0-22-15,0 1 16,0 63-16,0-64 16,0 64-16,21-84 0,-21 20 15,22 43-15,-22-43 16,21 64-1,-21-21-15,0-63 16,0-22-16,-43 42 0,22-42 16,-21 1-16,0-22 15,20 0-15,-62 0 16,41-22-16,1 1 0,-85-42 16,-42-43-1,105 64-15,22-1 0,0 1 16,20 0-16,-20-1 0,42-41 15,0 41-15,0 1 0,0-22 16,0 22-16,64-64 16,-43 64-16,42-22 15,-20 22-15,-1 21 0,-21-21 16,21 20-16,1-20 0</inkml:trace>
  <inkml:trace contextRef="#ctx0" brushRef="#br0" timeOffset="48963.66">2455 1080 0,'0'-22'32,"21"1"-17,1 21-15,-1-21 0,0 0 16,0 0-16,21 21 0,-20-21 15,20-1-15,-21 1 0,43-21 16,-43 21-16,0 0 0,0-1 16,-21 1-16,0 0 15,-21 21 1,0 0-16,0 0 0,-43 42 16,22-20-16,21-1 0,-43 42 15,43-20-15,-21 41 16,42-63-1,0 22-15,0-1 0,0-21 16,0 0-16,21 1 16,42-22-16,-42 0 15,43 0 1,-43 0-16,21 0 0,22-43 16,-22 22-16,-21 0 0,22 0 15,-22 0-15,0-1 0,21-41 16,-20 21-16,-1 20 0,0-20 15,0 21-15,0 0 0,-21 0 0,0-1 16,0 1 0,0 42-1,0 1-15,0-1 16,0 0-16,0 0 0,0 21 0,0-20 16,-21 20-16,21 0 0,-21 43 15,21-64 1,0 21-16,0-20 15,0 20-15,0-21 16,0-42 15,-21 0-31,21 0 16,0-22-16,0 22 0,0-21 16,0 21-16,0-22 0,21 1 15,0 0-15,64-85 16,-64 84-16,64 1 15,-22 21-15,-21 0 0,43 21 16,-43 0-16,1 0 0,20 0 16,-42 21-16,22 0 0,-22 21 15,0-21-15,0 22 0,-21 63 16,0-64 0,0 21-16,-21-41 0,0-1 15,0 21-15,0-21 0,21 0 16,-22 1-16,22-1 15,0-42 17,0-1-17,22 1-15,20 0 0</inkml:trace>
  <inkml:trace contextRef="#ctx0" brushRef="#br0" timeOffset="49535.04">4360 889 0,'0'0'16,"21"-21"-16,-21 0 0,0 0 16,0-1-16,0 1 0,0 0 15,0 0-15,-21 21 16,0 0-16,0-21 0,0 21 0,-43 0 16,43 0-16,0 0 15,-21 21-15,20 0 0,1 0 0,-42 22 16,42-1-16,-22-21 15,1 64-15,21-64 16,21 21-16,-21 22 0,21-43 16,0 21-1,0-21-15,0 1 0,42-22 16,-21 21-16,21-21 16,1 0-16,41-43 15,-62 43-15,20-21 0,-21 0 16,0 0-16,0-21 0,1 20 0,-1-20 15,0 0-15,0-1 0,0-62 16,22 20-16,-22-21 16,-21 64-16,0-1 0,21 1 15,-21 21-15,21-21 0,-21-1 16,0 22-16,0 42 31,0 0-15,-21 22-16,21-22 0,-21 21 0,21 1 15,0-1-15,0 21 0,0-20 16,-21 63-16,21-43 16,0-21-16,0 43 15,0-43-15,0 43 16,0-64-16,0 0 0,21 1 16,0-22-16,0 0 15,0 0-15,0 0 0,43 0 16,-43-22-16,106-20 15</inkml:trace>
  <inkml:trace contextRef="#ctx0" brushRef="#br0" timeOffset="50090.16">5355 889 0,'0'0'16,"21"-21"-16,-21 0 0,0 0 0,0-1 15,0 1-15,0 0 0,-21 0 16,21 0-16,-21 21 15,-43-21-15,43 21 16,0 0-16,0 0 0,-21 0 16,-1 21-16,22-21 15,0 42-15,-64 43 16,64-43-16,-21 22 16,21-22-16,-1-21 0,22 21 15,0-20-15,0-1 0,0 42 16,0-42-16,0 22 15,22-43-15,-1 0 16,0 0-16,0 0 0,43-21 16,-22-1-16,0-20 15,-21 21-15,22 0 16,-1-64-16,-21 43 0,0-1 16,1 1-16,-22 0 0,42-43 15,-42 64-15,0 0 16,0 0-1,0 42 1,0 0-16,0 0 0,0 21 16,0 1-16,-21-1 0,21 0 15,0 107 1,0-128-16,21 42 16,0-42-16,21 22 15,-20-43-15,-1 0 0,42 0 16,-42 0-16,85-21 15,-85-1-15,22 1 16,-22 0-16,21 21 0,1-42 0,-1-22 16,-21 64-16,21-21 15,-20 0-15</inkml:trace>
  <inkml:trace contextRef="#ctx0" brushRef="#br0" timeOffset="50930.22">1566 1609 0,'0'0'0,"-42"0"0,0 0 15,20 0-15,1 0 0,-21 0 0,21 0 16,0 0-1,21 21 1,-22-21-16,44 21 31,20-21-15,-21 0-16,21 0 0,1 0 0,84 0 16,-43 0-16,170 0 15,-169 0 1,42 0-16,0-21 0,0 21 15,21 0-15,127-21 0,-126 21 16,20 0-16,-21 0 0,21-21 16,339-1-1,-338 22-15,-1-21 0,-21 21 16,22-21-16,-22 21 0,0-21 0,106 0 16,-127 21-16,85-21 15,-107-1-15,-20 22 0,-21-21 16,-1 21-16,1 0 0,-22-21 0,64 21 15,-85 0 1,-21-21 0,0 42 62,-21-21-47</inkml:trace>
  <inkml:trace contextRef="#ctx0" brushRef="#br0" timeOffset="52282.75">3344 2477 0,'0'-43'16,"0"86"-16,0-107 15,0 43-15,-21 0 0,21 42 47,0 0-31,0 21-16,0-20 0,0 20 0,0 0 15,0 1-15,0-1 0,0 21 16,-21 64-16,21-84 16,0 20-1,0-20-15,-21-22 0,21 21 0,0-21 16,-21 0 0,21 1-16,0-44 31,0 1-31,0 0 15</inkml:trace>
  <inkml:trace contextRef="#ctx0" brushRef="#br0" timeOffset="52617.29">3641 2731 0,'0'21'16,"21"0"-16,-21 0 0,0 0 15,21 0 1,0-21-16,0 0 16,0 0-16,1 0 15,-1 0-15,-21-21 16,0 0-16,0 0 16,-21 21 15,-1 0-31,1 0 0,0 0 15,0 0-15,0 0 0,0 21 16,21 0-16,-22-21 16,22 21-16,22-21 15,62-21 1,-41 0 0,-1 0-16</inkml:trace>
  <inkml:trace contextRef="#ctx0" brushRef="#br0" timeOffset="52982.24">5059 2223 0,'-21'0'0,"42"0"0,-64 0 16,22 0-16,42 0 31,1 0-31,20 0 16,21-22-16,1 22 0,-22 0 15,1 0-15,20-21 0,-21 21 16,64 0-16,-42 0 0,-22 0 15,64-21-15,-21 21 16,-64 0-16,0 0 16,-42 0-1,0 0 1,-1 0-16,-20 0 16</inkml:trace>
  <inkml:trace contextRef="#ctx0" brushRef="#br0" timeOffset="53360.21">5503 2159 0,'0'21'16,"-21"-21"-16,21 21 15,-21-21 1,21 22-16,0-1 16,0 0-16,0 0 15,0 0-15,0 0 0,0 1 16,0 20-16,0-21 0,21 21 15,-21-20-15,21 41 0,0-21 16,-21 1-16,0-22 0,0 21 16,0 43-16,0-64 15,0 0-15,0 0 16,0 1-16,0-1 0,-21 0 16,0-21-16,0 0 0,0 0 15,0 0-15,-1 0 0,1 0 0,-21 0 16,21 0-16,-85-21 15,42-22 1,43 43-16,21-21 16,0 0-1,21 0-15,1 0 16,-1 21-16,21-21 0,0-1 16</inkml:trace>
  <inkml:trace contextRef="#ctx0" brushRef="#br0" timeOffset="53817.17">6477 2180 0,'0'0'0,"0"-21"0,0 0 16,-21 21-16,0 0 15,-1 0-15,1 0 0,-21 0 0,21 0 16,0 0-16,-43 21 15,43 0-15,0-21 0,-22 43 16,43-22-16,-21 0 0,21 21 16,0-21-16,0 1 0,0 20 15,0-21-15,43 21 16,-22-20-16,0-1 0,42 21 16,-20-21-16,41 22 15,-62-22 1,20 21-16,-21-21 0,-21 0 15,0 1-15,-21-1 16,0 0-16,0-21 0,-22 21 16,-41 0-16,41-21 15,1 0-15,-64 21 16,64-21-16,-1 0 0,1 0 0,0 0 16,21 0-16,-43 0 15,43 0 1,21-21-16,21 21 15,0-21-15,0 21 0,1-21 16,-1 0-16,21 0 0,0-1 16</inkml:trace>
  <inkml:trace contextRef="#ctx0" brushRef="#br0" timeOffset="54303.55">6900 2180 0,'-21'0'32,"0"0"-17,0 21-15,0 1 0,-1-1 0,1 0 16,21 0-16,-21 21 16,0 1-16,-21 63 15,42-64-15,0-21 0,-22 21 16,22 1-16,0-22 0,0 42 15,0-41-15,22-1 0,20 0 16,-21 0-16,43-21 16,-43 21-16,21-21 0,-21 0 0,22 0 15,-22 0-15,63-42 16,-41 21-16,-22 0 16,21-22-16,22-84 15,-43 85-15,0 0 16,-21-22-16,0-21 0,0-20 15,-21 83 1,0 1-16,-43-21 0,22 42 16,-22 0-16,22 0 15,0 0-15,-1 0 0,-20 21 0,21-21 16,-64 64 0,85-22-16,-1 21 15,22-20-15,0 63 16,0-85-16,22 21 0,-1-21 15,0 0-15,21 1 0,22-22 16</inkml:trace>
  <inkml:trace contextRef="#ctx0" brushRef="#br0" timeOffset="54570.55">7599 2265 0,'0'0'0,"0"-21"0,0 0 0,-21-1 15,-1 22-15,1 0 16,0 0-16,21 22 16,-21-1-16,21 0 0,-21 0 15,21 64-15,0-43 16,-21 0-16,21 43 16,0-43-16,0 22 15,0-22-15,0-21 0,-22 1 0,22 20 16,0-21-16,0 0 0,-21 0 15,21 1-15,0-44 32,0 1-32</inkml:trace>
  <inkml:trace contextRef="#ctx0" brushRef="#br0" timeOffset="54818.41">7451 2328 0,'0'-21'16,"0"42"-16,0-63 0,0 21 0,21 21 0,0 0 31,0 0-31,0 21 0,0 0 0,1 0 16,41 64-1,22 42-15,-64-106 16,0 22-16,21 20 16,-20-42-16,-1 22 0,-21-22 0,0 0 15,21 0-15,0 0 16,0-21 15,0-21-15,-21 0-16,0 0 0</inkml:trace>
  <inkml:trace contextRef="#ctx0" brushRef="#br0" timeOffset="55048.28">8191 2074 0,'0'0'0,"0"-21"0,-21 21 15,0 0 1,0 21-16,0 1 0,0-1 0,-1 0 16,1 21-16,0 1 15,0-1-15,-21 106 16,20-106-16,1 64 16,0-63-16,21 62 15,0-83-15,0-1 0,0 21 16,0-21-1,21-21-15</inkml:trace>
  <inkml:trace contextRef="#ctx0" brushRef="#br0" timeOffset="55639.83">9737 1926 0,'0'-21'0,"0"42"0,0-63 16,0 21-16,0-22 0,0 22 0,0 0 16,0 0-16,0 0 15,-22 21-15,1 0 0,0 0 16,21 42 0,-21-21-16,0 106 15,21-63-15,0 42 16,0-43-16,-21-21 0,-1 85 15,22-63-15,0-1 0,0-20 16,-21 63-16,0-64 0,0 43 16,21-64-16,0 0 15,0 0-15,0 0 0,0 0 16,21-42 15,-21 0-31,21 0 0,0 0 0,-21-22 0</inkml:trace>
  <inkml:trace contextRef="#ctx0" brushRef="#br0" timeOffset="56015.66">9483 2032 0,'-22'-21'16,"44"42"-16,-65-63 0,22 21 0,21-1 0,0 1 16,-21 0-16,21-21 15,0 21-15,0-22 16,0 22-16,63-21 15,-20 21-15,20-22 16,1 43-16,-22 0 0,149 0 16,-43 21-1,-106 22-15,22-22 0,41 106 16,-83-85-16,-22 43 16,0-43-16,-85 64 15,43-85-15,-64 43 16,42-43-16,1 0 15,-22 21-15,43-20 0,-1-1 16,-20 0-16,42-21 16,0 0-16,21-21 31,21 0-15,0 21-16,0-22 15,0 22-15,0-21 0,1 0 16</inkml:trace>
  <inkml:trace contextRef="#ctx0" brushRef="#br0" timeOffset="56622.09">10668 2286 0,'0'0'15,"0"-21"1,0 0-1,0 0-15,0-1 16,-21 1-16,0 0 0,-1 0 16,1 0-16,0 0 0,0 21 15,0 0 1,0 0-16,-1 0 0,-20 0 0,21 0 16,-64 42-1,64-21-15,-42 64 16,20-43-16,22 43 15,0-43-15,0 0 0,0 22 16,21-22-16,0-21 0,0 1 16,0-1-16,0 0 0,42 0 15,-21-21-15,21 0 0,1 0 16,-22 0-16,85-42 16,-85 42-16,0-21 15,21-22-15,-20 22 0,-1 0 16,42-64-16,-42 64 0,22-85 15,-43 85 1,21-21-16,-21 21 0,0-1 16,0 1-16,-21 42 31,21 1-15,0-1-16,-21 0 15,21 42-15,0-20 0,0-22 16,0 0-16,0 21 0,0-20 15,0-1-15,0 0 0,0 42 16,0-41 0,21-1-16,0-21 15,0 0-15,21-21 16,-20-1-16,20-20 16,-21 42-16</inkml:trace>
  <inkml:trace contextRef="#ctx0" brushRef="#br0" timeOffset="57103.81">11112 2307 0,'-21'0'0,"42"0"0,-63 0 0,21 0 16,21-21-16,-21 21 15,0-21-15,21 0 16,0 0-16,0-1 15,0 1-15,63 0 16,1 0 0,-43 21-16,21 0 15,-21 0-15,0 0 0,22 21 16,-22 0-16,0 0 0,21 22 16,-20-1-16,-1-21 15,0 43-15,-21-43 0,0 42 16,0-20-16,0-22 15,0 21-15,0-21 0,-21 1 16,0-22 0,21-22-1,0 1 1,0 0-16,0 0 16,0 0-16,0 0 0,0-1 0,0-20 15,0 21-15,21-21 16,0 20-16,-21 1 0,42-42 15,-21 42 1,1-1-16,-1 22 0,0-21 16,0 21-16,0 0 15,0-21-15,1 21 0,-1 0 16,0 0-16</inkml:trace>
  <inkml:trace contextRef="#ctx0" brushRef="#br0" timeOffset="57616.57">12171 2180 0,'0'-21'32,"0"0"-17,0 0 1,-21 21-1,-1 0-15,1 0 0,0 0 0,0 0 16,0 0-16,0 0 0,-43 42 16,43-42-16,-43 42 15,64-20-15,0 20 16,-21-42-16,21 21 0,0 21 16,21-20-16,1-1 15,-1-21-15,21 21 16,0-21-16,1 21 0,-22 0 15,21-21-15,1 21 16,62 1-16,-83-22 0,-1 21 16,21 0-1,-21-21-15,-21 21 0,0 0 0,-21 0 16,-21-21 0,21 0-16,-22 22 0,22-22 15,-21 0-15,-1 0 0,-41 21 16,41-21-16,1 0 0,0 0 15,21 0-15,-1 0 0,1 0 0,0 0 16,0 0-16,0 0 0,21-21 31,0-1-15,0 1-16,0 0 0,21 0 16,0 21-16</inkml:trace>
  <inkml:trace contextRef="#ctx0" brushRef="#br0" timeOffset="58551.04">12573 2350 0,'0'0'0,"21"0"32,0 0-17,0 0-15,1 0 0,-1 0 16,0 0-16,0 0 0,43-43 16,-43 43-16,21-21 0,22 0 15,-64 0-15,21 0 16,-21-1-16,21 22 0,-21-21 15,0-21-15,0 21 16,-21 21-16,0 0 16,-64 0-16,64 0 0,0 0 15,-43 21 1,43 0-16,-21 0 0,-1 22 16,22-22-16,0 0 0,0 21 15,21-21-15,0 64 16,0-64-16,0 22 0,0-1 15,0-21-15,42 21 16,-21-42-16,0 22 0,1-22 16,20 21-16,-21-21 0,21 0 15,1 0-15,-22 0 0,42-21 16,-20 21-16,-22-22 16,21 1-16,1 0 0,-22 0 0,21-21 15,-21 20-15,0 1 16,-21 0-16,22-21 0,-22-43 15,0 64 1,0-21-16,21 42 16,0-43-16,0 43 15,0 0-15,0 0 16,22-21-16,41 21 16,-62 0-16,-1 0 0,42 0 15,-42 0-15,64 64 16,-64-43-16,0 42 15,-21-42-15,22 43 16,-22-22-16,0-21 0,0 22 16,0-1-16,-22 0 15,1-20-15,21-1 16,-21 0-16,0-21 16,0 0-1,21-21-15,0 0 16,0-1-16,0 1 15,0-42-15,0 20 0,21 22 16,0-21-16,0 0 16,0 20-16,22-62 0,-22 63 0,0-22 15,0 22-15,0 0 0,64-64 32,-64 85-32,0 0 0,1 0 15,-1 0-15,0 0 0,-21 21 16,21 1-16,0-1 15,-21 0-15,0 0 0,0 0 16</inkml:trace>
  <inkml:trace contextRef="#ctx0" brushRef="#br0" timeOffset="59789.33">3281 3937 0,'-21'0'31,"-1"0"-31,1 0 16,0 0-16,0 0 15,0-21-15,0 21 16,21-21-16,0 0 16,0-1-16,0 1 0,0-21 15,0 21-15,0 0 16,21-1-16,0 1 0,21 0 16,1 21-16,-1 0 15,0 0-15,-21 0 0,22 0 16,-22 0-16,21 21 0,43 43 15,-64-43 1,-21 0-16,0 0 0,0 22 16,0-1-16,0 106 15,-21-106-15,-43 43 0,43-21 16,-21-22-16,-22 43 0,22-64 16,0 21-16,21-21 0,-22 22 15,22-43-15,-21 21 0,21 0 16,-1-21-16,1 0 0,-21 0 15,21-21-15,0 21 0,-1-43 16,1 22-16,0-42 16,21 20-16,0 22 0,0-85 15,0 85-15,0-21 16,0 21-16,0 0 0,42 21 16,-20 0-1,-1 0-15,0 0 0,0 0 16,43 42-16,-43 0 15,0-21-15,0 1 0,0-1 16,0 21-16,22 22 0,-22-43 16,21 42-1,-42-42-15,21 1 0,1-1 16,-22 0 0,21-21-16,0 0 0,0 0 15,0 0 1,-21-21-16,21 0 15,-21-1-15,22 1 0</inkml:trace>
  <inkml:trace contextRef="#ctx0" brushRef="#br0" timeOffset="60042.18">4064 4128 0,'0'0'0,"0"21"0,21-21 125,-21-21-125,0-1 0</inkml:trace>
  <inkml:trace contextRef="#ctx0" brushRef="#br0" timeOffset="61904.39">5503 4022 0,'21'0'16,"1"-21"0,-22-1-1,0 1-15,0 0 16,0 0-16,0 0 0,-22 0 16,1 21-16,0-22 0,0 1 15,-43 0 1,43 21-16,-42 0 15,20 0-15,-41 64 16,41-43-16,-41 63 16,63-41-16,-22 20 0,-20 43 15,42-64-15,21 22 0,0-22 16,0 1-16,0-1 0,0-21 16,0 43-16,21-43 0,42 21 15,-20-42-15,20 0 16,-21 0-16,-20 0 15,20 0-15,-21-21 0,21 0 0,-20 0 16,62-22-16,-63 22 16,43-64-16,-43 43 15,21 0-15,1-64 0,-22 42 16,0 22-16,21-85 16,-20 85-16,41-128 15,-42 128-15,-21-43 16,21 43-16,-21 0 0,22-1 15,-44 65 1,1-1 0,0 21-16,21 0 0,0-20 0,-21 20 15,0 0-15,0 106 16,21-84-16,-22 84 16,22-84-16,0-22 15,0 0-15,0 1 0,0-22 0,43 42 16,-22-42-1,64-21-15,-1 0 16,-63-21 0,22 0-16,-1-21 0,0-1 15,-20 22-15,-1-21 0,0 0 16,0 20-16,0-83 16,-21 83-16,21-20 15,-21 63 1,0 0-16,0 1 15,0 20-15,-21 21 16,21-41-16,0 20 0,0 0 16,0 1-16,-21-22 0,21 21 15,0-21 1,0 0-16,0-42 31,0 0-31,0 0 16,0 0-16,21 0 0,-21-22 0</inkml:trace>
  <inkml:trace contextRef="#ctx0" brushRef="#br0" timeOffset="62099.28">6308 3725 0,'-22'0'31,"22"22"-16,0-1-15,22-21 32,-1 0-32,0 0 15,-21 21-15,21-21 0,0 0 0,0 0 16</inkml:trace>
  <inkml:trace contextRef="#ctx0" brushRef="#br0" timeOffset="63271.61">6519 4128 0,'0'21'0,"0"-42"0,-21 42 0,21 0 16,21-42 15,-21 0-31,21-1 0,22 22 16,-22-42-16,0 21 15,21 0-15,1-22 0,20-20 16,22-1-16,-64 22 0,21 21 15,-20-21-15,20-22 16,-42 43-16,0 0 0,0 0 0,0-22 16,0 22-16,-21 21 15,0 0-15,-22 21 16,22 0-16,0 1 0,-21 20 16,20 0-1,1 1-15,0 20 0,21 1 16,-21 41-16,21-41 15,-64 126-15,64-126 16,-21-1-16,-21 128 0,21-106 16,0 42-16,-1-43 15,1 128 1,21-149-16,-21 43 0,21-63 16,0-1-16,0-21 0,21 43 15,22-64 1,62-64-1,-83 22-15,41-22 16,-42 1-16,22 20 0,-1-84 16,-21 64-16,0-191 15,-42 85 1,0 126-16,-64-84 16,43 85-16,-43-22 15,64 43-15,-21 0 16,42 0 15,42 21-31,-21 0 0,0-21 0,22 21 16,105-43-1,-85 22-15,43-21 0,-63 21 16,20-22-16,22 1 16,-1-21-16,-41 20 0,-22 22 15,21-21-15,-21-1 0,22 1 16,-43 21-16,0 0 0,0 0 15,0-1-15,0 1 16,-21 21-16,-1 0 0,-20 0 16,21 0-1,-21 43-15,20-1 0,1 21 16,21-20-16,-21-1 0,0 64 16,0-43-16,0 149 15,-1-127-15,-20 126 16,21 1-1,21-127 1,-21-22-16,0 85 0,21-105 0,0 20 16,0 22-1,0 42-15,0-106 16,21-21 0,21 0-1,-21-21-15,43-43 16,-1-20-1,-42 63-15,1-22 0,20-41 16,-21 20-16,21-42 16,-20 64-16,-22-22 0,0 22 0,0-85 15,0 64-15,0 20 0,0-20 16,-22-1-16,-62-84 16,63 127-16,-85-64 15,-21 64 1,106 21-1,-43 0-15,64 21 16,0 0 0,21-21-1,0 0-15,22 0 0,-22 0 16,21 0-16,1 0 0,-1 0 16,-21 0-16,21-21 15,1 0-15,-1 0 16,-21 0-16,0 0 0</inkml:trace>
  <inkml:trace contextRef="#ctx0" brushRef="#br0" timeOffset="64000.19">7556 3895 0,'0'21'0,"0"0"16,22-21-1,-1 0 1,0 0-16,0 0 0,0 0 15,43-42-15,-43 42 0,0-21 16,21 21-16,-20-22 0,-1 1 16,0-21-1,-21 0-15,-42 42 32,20 0-32,1 0 0,-21 0 15,21 0-15,0 21 0,-43 0 16,43 0-16,0 21 0,-22 1 15,43 20-15,0-20 16,0-22-16,0 0 0,22 64 16,-1-85-16,21 42 15,-21-42-15,0 0 0,22 0 16,-1 0-16,43 0 16,-43-21-16,0 0 15,1-1-15,-22 1 16,0 0-16,-21 0 0,21 0 15,-21-22 1,0 22-16,0-21 0,0 21 16,0-43-1,43 22 1,-22 21-16,42 0 16,-42 21-1,1 0-15,-1 0 0,42 21 16,-20 42-1,-22-42-15,0 1 0,-21 41 16,0 1 0,0-1-1,0-42-15,-21 0 0,0-21 16,-1 22-16,22-44 31,0 1-15,0 0-16,0 0 0,0-21 15,43-1-15,-43 22 16,21 0-16,21-21 0,-21 20 16,22-41-1,20 21-15,-42 42 16,1 0-16,-1 0 0,0-22 16,0 22-16,0 0 0,22 0 15</inkml:trace>
  <inkml:trace contextRef="#ctx0" brushRef="#br0" timeOffset="65467.51">8784 3937 0,'0'-21'0,"0"42"0,0 0 15,0 0 1,21-21 0,0-21-1,1 0-15,-1 21 16,0-21-16,21 0 0,22-22 15,-43 22-15,0 0 16,21-21-16,-20 21 0,-1-1 16,-21 1-16,0 0 15,-21 21 1,-43 0 0,43 21-16,0 0 0,-43 22 15,43-22-15,-21 0 0,21 21 0,-22 22 16,43 21-1,0-64-15,0 21 0,0 0 16,0-20-16,21-1 0,1-21 16,20 0-16,-21 21 0,85-21 15,-43-21 1,-41 0-16,20 21 0,21-43 16,-20 1-16,-22 21 0,85-64 15,-64 43 1,-21-1-16,0 22 0,1 0 15,-22-21-15,0 21 16,-22 21 0,1 21-1,0 0-15,21 0 0,-21 0 16,21 0-16,-21 1 0,21-1 16,0 0-16,-21 64 15,-1-64-15,22 21 16,0-21-16,0 0 0,0 1 15,-21-22-15,21-22 32,21 1-17,1 0-15,-22 0 0,21 0 16,0-22-16,0 22 0,43-63 16,-43 41-16,21 1 15,0 42-15,-20-21 0,-1 0 16,0 21-16,42 0 15,-41 42 1,-22-21-16,21 0 16,-21 64-16,21-64 15,0 43-15,0-43 16,0 0-16,22 21 16,-22-21-16,0-21 0,21 0 15,-20 0-15,41 0 16,-21 0-16,1-42 15,-22 21-15,0 0 0,21-22 16,-42 1-16,85-85 16,-43 85-1,-20-1-15,-1 22 0,21 0 16,-42 0-16,21 21 16,0 0-16,-21 21 15,0 0 1,0 0-16,0 1 15,0-1 1,0-42 31,0-1-31,0 1-1,0 0-15,-21 21 16,0 0-1,0 0 1,0 0-16,21 21 16,-21 0-16,-1-21 0,1 43 15,21-1-15,-21-21 0,21 0 16,-21 22-16,0 20 16,21-20-16,0-22 0,0 21 15,0 0-15,21-20 16,0-1-16,21-21 0,-20 21 15,62 0-15,-63-21 16,22 0-16,-22 0 0,148-21 31,-105-21-31,-22 20 16,43-62 0,-43 20-16,0 1 15,-20 42-15,-1-22 16,-21 1-16,0 21 0,0 0 15,-21 21 1,-1 21-16,1 0 16,0 0-16,0 0 0,0 0 0,-22 43 15,43-22-15,-21 1 0,0-22 16,0 42-16,21 22 16,0-22-1,21-63-15,0 0 16,22 0-16,-22 0 0,0 0 0,64 0 15,-64-21 1,21 21-16,-21-21 0,0 0 16,64-43-16,-64 22 15,22 0-15</inkml:trace>
  <inkml:trace contextRef="#ctx0" brushRef="#br0" timeOffset="66006">12552 3556 0,'0'0'0,"42"0"31,-21 0-31,0 0 15,22 0-15,-1 0 0,0 0 16,1 0-16,-1 0 0,0 0 16,43 0-16,-43 0 0,-20 0 15,41 0-15,-42 0 0,-63 0 32,21 0-17,0 0-15,-22 0 0</inkml:trace>
  <inkml:trace contextRef="#ctx0" brushRef="#br0" timeOffset="66353.03">12742 3577 0,'0'0'15,"0"21"-15,-21-21 0,21 22 0,-21-1 16,21 0-16,0 0 0,0 21 16,0-20-16,0 62 15,0-41-15,0-22 16,0 21-16,0-21 0,0 22 15,0 62-15,0-62 16,0-22-16,0 0 16,-21 43-16,0-64 15,-22 21-15,22-21 16,-64 0-16,43 0 16,21-21-16,-43-1 15,43 1-15,-42-21 16,42 0-16,-1 20 0,1-20 15,21 21-15,0 0 0,-21-22 16,21 22-16,21 0 16,0 21-16,1-21 0,41 0 15,43 0 1,-85 21-16</inkml:trace>
  <inkml:trace contextRef="#ctx0" brushRef="#br0" timeOffset="66785.45">13504 3577 0,'0'0'0,"43"0"0,-22-21 0,-21 0 15,-21 21 1,-22 0-16,22 0 16,-21 0-16,-1 0 0,1 0 15,0 21-15,-1-21 0,-20 42 16,21-20-16,-1 20 15,43-21-15,0 0 0,0 22 16,0-22-16,0 0 0,21 0 16,1 0-16,20 0 0,43 22 15,42-1 1,-106-21-16,21-21 0,0 43 16,1-43-16,-43 42 15,0-21 1,-21-21-16,-64 21 15,43-21-15,-22 0 16,-21 0-16,22 0 16,-64 0-16,106 0 15,0 0-15,-22 0 0,22 0 16,42 0 15,0-21-31,1 21 16,20-21-16,-21 0 0,21 0 15,1 21-15</inkml:trace>
  <inkml:trace contextRef="#ctx0" brushRef="#br0" timeOffset="67272">14012 3556 0,'0'0'0,"0"-21"15,-21 21 1,0 0-1,0 0-15,0 0 0,-1 21 0,1-21 16,0 21-16,0 0 0,0 22 16,0-22-16,-1 0 0,-20 21 15,21-20-15,-21 62 16,42-41-16,0-1 16,0 0-16,0-21 0,0 22 15,21-22-15,21 0 16,-21-21-16,43 0 15,-22 0-15,-21 0 0,106-42 16,0-22 0,-84 43-16,-1 0 0,21-21 15,-41-1-15,-22 22 0,0 0 16,0-21-16,0-64 16,-22 63-16,-83-41 15,62 63 1,-20 21-16,20 0 0,1 0 15,-64 0-15,0 63 16,85-42 0,-21 64-16,42-64 15,-21 21-15,21-20 16,0-1-16,0 21 16,0 0-16,21-42 15,21 0 1,-21 0-16,22 0 0</inkml:trace>
  <inkml:trace contextRef="#ctx0" brushRef="#br0" timeOffset="67558.84">14605 3514 0,'0'0'0,"-21"21"31,21 0-16,0 0-15,-21 22 0,-1-22 16,22 21-16,-21-21 0,21 22 0,0-22 16,-21 42-16,21-42 15,-21 43-15,21-43 0,0 0 16,0 0-16,0 1 0,0-1 16,-21-21-16,21 42 15,21-63 16,0 0-31,0-22 16,0 22-16,-21 0 0,22 0 0</inkml:trace>
  <inkml:trace contextRef="#ctx0" brushRef="#br0" timeOffset="67817.7">14626 3556 0,'21'-21'0,"-42"42"0,42-84 16,-21 41-1,21 22-15,-21 22 16,0-1-16,22 0 15,-22 0-15,21 0 0,0 0 16,-21 22-16,21 20 0,43 22 16,-43-64-1,21 43-15,-21-43 16,-21 0-16,0 0 0,21-21 0,1 21 16,-22 0-1,0-42 16,0 0-31,0 0 0,0 0 16,21 0-16,0-64 16</inkml:trace>
  <inkml:trace contextRef="#ctx0" brushRef="#br0" timeOffset="68047.57">15134 3344 0,'21'-21'0,"-42"42"0,42-63 15,-21 0-15,0 63 31,0 0-31,0 0 0,0 0 0,0 22 16,-21 20-16,-21 64 16,21-84-1,-1-22-15,1 42 0,0-20 16,0-22-16,21 0 0,0 0 0,-21 0 16,0 43-1,21-43-15,0 0 0,21-21 31,0 0-15</inkml:trace>
  <inkml:trace contextRef="#ctx0" brushRef="#br0" timeOffset="68992.56">15917 3366 0,'21'-22'0,"-42"44"0,64-44 16,-22 1-16,0 0 0,-21 0 16,21 21-16,-21-21 0,0 0 15,0-1-15,0 1 0,-63 0 16,20 21-1,1 0-15,21 0 0,-22 0 16,-20 42-16,21-20 0,-43 62 31,64-41-31,-22 41 0,22-41 16,21 62-16,0-83 16,0 41-16,21-42 15,128 22 1,-107-43-16,0 21 0,1-21 15,-22 0-15,127 0 16,-127-21 0,-21-1-16,0 1 15,-21 0-15,-43 21 16,43 0-16,-63 0 16,41 0-16,-105 42 15,106-20-15,-22 20 16,43-21-1,-64 43-15,64-1 16,21-42-16,0 0 16,0 22-16,21-22 15,1-21-15,20 21 0,-21-21 16,43 0-16,-22 0 16,-21 0-16,43 0 15,-22-21-15,-21 21 0,43-21 16,-1-22-1,-42 1 1,-42 42 15,0 21-31,21 0 0,-21 1 16,0-1-16,21 21 0,0-21 16,-22 0-16,1 22 0,21-1 0,-21 43 15,21-43-15,-21 0 16,21-20-16,0 41 15,21-63 1,0 0 0,0 0-16,1 0 0,-1-21 15,21-21 1,22-22-16,-43 22 16,0 21-16,21-22 0</inkml:trace>
  <inkml:trace contextRef="#ctx0" brushRef="#br0" timeOffset="69298.39">16870 3366 0,'0'0'0,"0"21"31,0 0-31,21 0 16,0 0-16,-21 22 0,21-22 0,-21 21 15,21-21-15,1 22 16,-1-1-16,0-21 0,0 21 0,0-20 16,0-1-16,22 42 0,-43-42 15,21 1-15,-21-1 16,0 0-16,0-42 47,0 0-32,0-1-15,0 1 0,0 0 16</inkml:trace>
  <inkml:trace contextRef="#ctx0" brushRef="#br0" timeOffset="69567.75">17378 3471 0,'0'-21'0,"0"42"0,0-63 0,21 42 15,-42 0 16,0 0-31,-1 21 0,1-21 0,0 21 16,-21 22-16,21-22 0,-22 0 16,22 21-16,-21-20 0,21 20 0,-22-21 15,-20 43-15,-22-1 16,22-21-16,41-20 16,1-1-16,0 0 15,21 0-15,0 0 16,21-21-1,0 0-15,1 0 0,-1-21 16,0 21-16,42-42 0</inkml:trace>
  <inkml:trace contextRef="#ctx0" brushRef="#br0" timeOffset="69842.6">17780 3260 0,'0'0'0,"-42"21"32,20 0-32,22 43 0,0-22 15,-21 64 1,0-85-16,21 85 0,0-85 16,0 0-16,0 43 15,0-43-15,0 0 0,-21 21 16,21-21-1,21-42 32,-21 0-47,21 0 0,0 0 16</inkml:trace>
  <inkml:trace contextRef="#ctx0" brushRef="#br0" timeOffset="70085.47">17822 3344 0,'0'-21'15,"0"42"-15,21-42 0,1 21 16,-1 21 0,0-21-16,-21 22 0,21-1 15,0 21-15,0 0 16,1-20-16,20 20 0,-21-21 16,-21 0-16,0 0 0,21 22 15,-21-22-15,0 0 0,21 0 16,-21 0-16,0-42 47,22 0-32,-22 0-15</inkml:trace>
  <inkml:trace contextRef="#ctx0" brushRef="#br0" timeOffset="70624.14">18627 3281 0,'0'0'0,"-22"0"16,1 0-16,0 21 15,0 0-15,-43 22 0,22-22 16,21 0-16,-64 21 16,43-21-16,21 22 0,-64-1 15,64-21-15,0 0 0,-64 43 16,22-22-1,41-42-15,22 21 16,22-21 0,-1 0-1,0 0-15,0-21 0,21 0 16,22-21-16,42-22 16,-64 22-16,0 21 0,22-64 15,-22 64-15,43-64 16,-64 64-16,0 0 15,-21 42 17,0 21-32,-21-20 0,0 20 15,0-21-15,21 21 16,0 1-16,-43 20 0,22-20 16,21-1-16,-21-21 0,21 21 0,0-20 15,-21 20-15,21-21 0,-21 0 16,0 0-16,21 1 0,0 20 15,-22-21-15,22 0 16,-21-21-16,42 0 31,1-21-31,-1 0 16,0 21-16,0-21 0,21 0 16,-20-22-16,20 22 0,-21 0 0</inkml:trace>
  <inkml:trace contextRef="#ctx0" brushRef="#br0" timeOffset="71018.35">19029 3366 0,'0'0'0,"21"-22"0,0 22 31,-21 22 0,0-1-31,0 0 0,-21 0 16,-21 43-1,42-43-15,-22 21 0,-20 22 16,21-22-16,0-21 0,-22 43 16,22-22-16,-42 21 15,63-20-15,0-22 0,0 21 16,0 1 0,21-43-16,0 0 0,21 0 15,-20 0-15,-1 0 0,21 0 16,-21 0-16,0 0 0,64-43 15,-43 43-15,22-42 16,-22 42 0,-42-21-1,0 0 17,0-1-1</inkml:trace>
  <inkml:trace contextRef="#ctx0" brushRef="#br0" timeOffset="71170.27">19219 3895 0,'-21'0'16,"0"0"0,0 0-16,0 0 46,-1 0-46,1 0 16</inkml:trace>
  <inkml:trace contextRef="#ctx0" brushRef="#br0" timeOffset="73351.78">2879 5821 0,'0'0'0,"-22"0"16,1 0 0,0 0-16,0 0 15,21-21 16,0 0-31,0-1 16,21 1-16,0 21 16,-21-21-16,21 21 0,1 0 15,-1-21-15,0 21 0,0 0 0,0 0 16,0 0-16,1 0 0,-1 0 0,21 0 16,-21 21-16,0-21 0,22 42 15,-43 1-15,0-22 0,21 0 16,-21 21-16,0-20 0,0 20 0,0 21 15,-21-41-15,0-1 16,-1 0-16,1 21 0,0-21 0,0 1 16,-43-1-16,43 0 15,0-21-15,0 0 0,0 21 16,0-21-16,-1 0 0,1 0 16,0 0-16,21-21 31,0 0-31,0 0 15,21 21-15,0 0 16,1-22-16,-1 22 0,0 0 0,21 0 16,-21 0-16,1 0 0,41 0 15,-42 0-15,0 0 0,22 0 16,-22 0-16,0 0 0,21 22 16,-20-1-16,-1 0 0,21 42 15,-21-41-15,-21 41 16,-42 22-1,21-43-15,-22-21 16,-20 43-16,21-43 0,-43 21 16,21-21-16,22 1 15,-106-1 1,0-21-16,105 0 16,1 0-16,-21-43 0,41 43 15,-20-21-15,0-42 16,42 42-16,0-1 15,0 1-15,0 0 0,0 0 16,21 0-16,0 0 16,0-1-16,22 1 15,-22 0-15,0 21 0,0-21 0,0 21 16,22-21-16</inkml:trace>
  <inkml:trace contextRef="#ctx0" brushRef="#br0" timeOffset="73842.42">3704 6096 0,'0'0'0,"0"21"16,0 0-1,0 1 1,21-22-16,0 0 15,1 0 1,-1-22 0,-21 1-1,0 0 1,-21 21 0,-1 0-16,1 0 15,0 0-15,21 21 16,-21 0-16,21 1 15,0-1 1,21-21 15,0 0-31,0 0 16</inkml:trace>
  <inkml:trace contextRef="#ctx0" brushRef="#br0" timeOffset="76481.47">4953 5630 0,'0'0'0,"0"-21"0,0 0 15,-21 42 17,21 0-32,0 1 0,0-1 15,0 0-15,0 42 16,0-41-16,0-1 0,21 0 0,0 0 15,-21 0-15,64 0 16,-43-21-16,0 0 16,85-21-1,-85 0-15,64-42 16,-64 41-16,42-41 16,-42 42-16,1-64 15,-22 43-15,0-1 16,0 22-16,0 0 0,-22 0 15,1 21 1,0 0-16,-21 85 16,42-64-1,-21 21-15,21 0 0,-22 22 0,22-22 16,0 64-16,0-64 16,0 22-16,0-22 0,0 1 15,0-1-15,0 43 16,0-43-16,0 0 0,0 22 15,0-22-15,0 22 16,0-43-16,0 0 0,-21-21 31,0 0-31,0-21 0,0 0 0,21-1 16,-21 1-16,-1 0 0,-41-42 16,42 41-16,-64-62 15,43 63-15,-1-22 16,1 43-16,0 0 15,42 21 1,0 1-16,0-1 0,0 21 16,42 0-16,-21 1 15,22 20-15,-22-42 16,21 22-16,0-1 0,-20-21 16,20-21-16,0 21 15,1-21-15,41 0 16,86-84-1,-149 63-15,106-64 16,-106 64-16,21-22 16,-21 22-16,1-21 0,-1 0 0,21-43 15,-21 43 1,-21 20-16,0 1 0,0 42 31,0 1-31,0-1 0,0 0 16,0 0-16,0 0 0,0 0 0,0 22 15,0-1-15,-21-21 0,21 0 16,-21 1-16,21-1 0,0 0 16,0 0-16,0 0 0,0-42 47,0 0-47,21 0 0,0 0 15,-21-1-15,21 1 16,1-21-16,-1 21 0,0 0 0,0-1 15,-21 1-15,21 0 0,0 0 16,1 0-16,-1 21 16,0 0-16,0 21 15,-21 0-15,0 0 0,0 22 16,21 20 0,0-21-16,-21-20 0,22 41 15,-22-42-15,21 0 0,0 22 16,0-22-16,0-21 0,0 0 15,1 0-15,20 0 16,-21 0-16,0-21 0,0 0 16,43-22-16,-22 22 0,-21 0 15,43-43-15,-22 22 0,22-85 16,-43 85 0,-21-22-16,0 22 0,0-22 0,0 22 15,0-21-15,0 20 16,0-20-16,0-43 15,0 85-15,0 0 0,-21 42 16,21 21 0,0-21-16,0 22 0,0 20 15,0-21-15,0 22 0,-21-22 16,21 22-16,0-22 0,-22 106 16,22-105-16,0-22 15,0 21-15,0-21 0,0 0 0,0 22 16,0-22-16,0 0 0,43-21 15,-22 0-15,42 0 16,-41-21-16,41-21 16,-63 20-16,21 1 15,-21 0-15,0 0 0,0 0 16,0 0-16</inkml:trace>
  <inkml:trace contextRef="#ctx0" brushRef="#br0" timeOffset="76699.17">6329 6011 0,'0'22'15,"21"-22"1,0 0-16,0 0 0,0 0 0,1 0 16,-1 0-16,0 0 0,42 0 15,-41 0-15,20 0 16,21-22-16,-20 22 0,41-21 15,-41 0 1,-1 21-16,-21 0 0,22-21 16</inkml:trace>
  <inkml:trace contextRef="#ctx0" brushRef="#br0" timeOffset="77129.92">7048 6033 0,'0'21'0,"0"-42"0,-21 42 15,21-42 1,0-1 0,0 1-16,0 0 15,21 0-15,1 21 0,-1-21 16,0 21-16,0-21 0,0 21 16,0 0-16,1 0 15,-1 0-15,0 21 0,-21 0 0,42 0 16,-21 21-16,-21-20 15,22-1-15,-1 0 0,-21 21 0,21 22 16,-21-22 0,0-21-16,0 0 0,0 1 0,0-1 15,0 0-15,0 0 0,0-42 47,0 0-47,0 0 0,0-1 16,0 1-16,0 0 0,0 0 15,0-64 1,0 64-16,21-21 0,21-1 16,-42 22-16,22 0 0,-1 0 15,0 0-15,0 21 0,43-43 16,-22 43 0,-21 0-16,0 0 0,22 0 15</inkml:trace>
  <inkml:trace contextRef="#ctx0" brushRef="#br0" timeOffset="77596.08">8234 5969 0,'0'0'0,"21"0"16,-21-21-16,0 0 16,0 0-16,0-1 15,-21 22-15,0 0 16,-1 0-1,1 0-15,0 0 0,0 43 16,0-22-16,0 0 16,-1 0-16,1 22 0,-21 41 15,21-63-15,21 1 0,-21 41 16,21-42-16,0 0 16,0 1-16,0-1 0,0 0 0,42 0 15,-21-21-15,0 0 16,0 0-16,22 0 0,41-42 15,-41 42-15,-22-21 16,42-22-16,-41 22 0,41-21 16,-42 21-1,-21-1-15,21-41 0,1 21 16,-22-1-16,0-20 0,-22-22 16,1 64-1,0 0-15,-21 21 16,21 0-16,-1 0 0,1 0 15,0 0-15,0 21 0,-64 42 16,64-41-16,-21 62 16,21-63-16,-1 22 15,22-22-15,0 0 16</inkml:trace>
  <inkml:trace contextRef="#ctx0" brushRef="#br0" timeOffset="78846.24">9313 6054 0,'0'-21'0,"0"42"0,21-42 16,-21-1-16,22 1 0,-22 0 15,21 0-15,-21 0 16,21 0-16,-21-43 16,0 43-16,-42-43 15,20 43 1,22 0-16,-42-21 0,21 42 16,-21 0-16,-1 0 15,22 0-15,-85 63 16,0 43-16,64-64 15,21 1-15,-21-1 0,20 0 16,1 1-16,0-1 0,21 22 16,0-22-16,0-21 0,0 43 15,0-43-15,21 0 16,22 0-16,-22-21 0,21 0 16,0 0-16,1 0 0,20-42 15,-20 21-15,62-43 16,-62 22-16,-22 21 15,42-64-15,-20-63 16,-22 105-16,-21-20 16,21-1-16,-21-63 0,0 64 15,0-43-15,0 64 16,0-85-16,0 106 16,0-1-16,0 44 31,0-1-31,0 63 0,0-41 15,0 63 1,0-43-16,-21 1 0,0 126 16,21-148-16,-21 107 15,21-107-15,0 21 16,0-41-16,21 41 16,42-63-1,-42 0-15,1 0 0,-1 0 16,0-21-16,0 0 0,64-22 15,-43 22-15,22-63 16,-43 41 0,0-20-16,-21 42 15,21-1-15,-21-20 0,0 21 0,0 42 47,0 0-47,-21 0 0,21 1 16,0-1-16,0 0 0,0 21 15,-21-21-15,21 64 16,0-64-16,0 0 0,0 1 16,0-1-16,0 0 0,21-21 15,0 0-15,0 0 0,43 0 16,20 0 0,-41-21-16,-22 0 0,21-1 15,-21 1-15,22 0 0,-1-21 16,-21 21-16,0-1 0,1-20 15,-22 21-15,0-21 0,0 20 16,0-41-16,0 21 16,-22 42 15,1 21-31,21 0 0,0 21 0,-21-21 16,21 1-16,-21 41 0,21-21 15,-21-20-15,21-1 0,0 21 16,0 43-1,0-64 1,21-21-16,0 0 0,21 0 16,1 0-16,41 0 15,-41-21-15,41-22 16</inkml:trace>
  <inkml:trace contextRef="#ctx0" brushRef="#br0" timeOffset="80452.35">10774 5800 0,'0'-21'0,"0"42"0,0-85 15,0 43-15,0 0 0,-21 42 32,-1-21-32,-20 21 0,21 0 15,-21 43-15,42-43 16,-22 21-16,1 22 0,21-43 16,-21 21-16,21 43 15,0-64-15,0 22 0,0-22 16,0 0-16,21 21 15,0-21-15,1-21 16,-1 0-16,21 0 0,-21 0 16,22 0-16,-22 0 0,21-21 0,22-21 15,-22 42-15,0-21 0,22-43 16,-22 43-16,-21-21 0,43-22 16,-43 1-16,0 20 15,21 1-15,-20-21 0,-1-1 0,21-84 16,-42 106-16,21-1 15,-21-20-15,0 42 0,0-1 16,0 1-16,-21 42 31,0 1-31,21-1 0,-21 21 16,21 0-16,-21 1 0,-1-1 16,1 64-16,21-64 0,-21 22 15,-21 84 1,42-106-16,-21 43 15,21-43-15,0-21 0,0 1 16,0-1-16,21 0 0,21-21 16,0 0-16,1 0 15,-22 0-15,21-21 0,22 0 16,-43-1-16,42-20 16,-20 21-16,-22-21 0,0 20 15,21 1-15,-20-21 0,-1 0 0,21-22 16,-21 1-16,-21 20 15,0 22 1,0 42 0,0 22-16,0-22 0,0 0 15,0 21-15,0-21 0,0 22 16,0 20 0,0-42-16,0 64 0,0-64 15,0 0-15,0 1 16,21-22-1,1 0-15,-1 0 0,0 0 16,21 0-16,1-22 16,-22 1-16,21 0 0,0-21 15,-20 21-15,-1-22 0,42 1 16,-42-22-16,22 22 16,-43 21-16,0 42 31,-21 0-16,-1 0-15,22 1 0,-21-1 16,0 42-16,21-42 0,0 1 16,0 20-16,0-21 15,0 0-15,0 0 0,0 1 16,21-22-16,22 0 0,-22 0 16,0 0-16,21 0 0,1 0 15,41 0 1,-63-22-16,22 1 0,-22 0 15,0 21-15,-21-42 0,21-1 16,0 1-16,-21 21 0,-21-85 16,0 85-16,-21-43 15,21 64-15,-85-21 16,63 21-16,-41 21 16,63 1-16,-22-22 0,22 21 15,0 21-15,21-21 16,0 0-16,0 1 0,21-1 15,0 0-15,0-21 0,22 0 16,20 0-16,-20 0 0,-1 0 16,0 0-16,1 0 0,-1 0 15,64-42 1,-64 20-16,22-20 0,-22 21 16,-21 0-16,0 0 0,0-1 15,1 1-15,20-21 0,-42 21 16,0 0-16,21 21 15,-21 21 1,0 0-16,0 0 0,-21 0 16,21 22-16,-21 20 15,-22 1-15,22-22 0,21-21 16,-21 21-16,21-20 0,-21 20 16,21-21-16,0 0 0,-21 0 15,21 1-15,0-1 16,21-42 15,-21-1-31,21 1 0,0 0 16,43-64-16,-43 64 15,42-63-15,-20 20 16,41-63-16,-41 85 16,-1-1-16,-21 1 0,22 21 0,-22 0 15,0 21-15,0 0 16,0 84-1,-21-41-15,0-1 0,0 0 0,0 64 16,21-63-16,-21-22 16,22 21-16,-1 0 0,42 22 15,-42-43-15,1 0 0,20-21 16,-21 0-16,64 0 16,-64 0-16,21 0 0,1-21 15,-22 0-15,21 0 16,0-22-16,1-41 15,-22 41-15,-21 1 16,21 0-16,-21 21 0,0-22 16,0-84-16,0 85 0</inkml:trace>
  <inkml:trace contextRef="#ctx0" brushRef="#br0" timeOffset="80691.89">12488 5144 0,'0'0'15,"-21"0"-15,0 0 0,0 0 16,0 0-16,-1 0 16,1 0 30,0 0-30,0 0-16,0 0 0,0 0 16,-22 0-16</inkml:trace>
  <inkml:trace contextRef="#ctx0" brushRef="#br0" timeOffset="80896.33">11049 5525 0,'-21'21'0,"42"-42"0,-63 63 16,63-42 0,0 0-16,0 0 15,21 0-15,-20 0 0,20 0 0,85-42 16,-21 20 0,-64 22-16,0-21 0,43 0 15,-43 21-15,1-21 0,-1 0 16</inkml:trace>
  <inkml:trace contextRef="#ctx0" brushRef="#br0" timeOffset="81659.77">14986 5334 0,'0'0'0,"0"-21"0,0 0 16,0 0-16,0-1 0,0 44 31,-21-1-31,0 0 15,21 0-15,-22 21 0,-20 43 16,42-43-16,-42 64 16,21-63-16,-1 62 15,1-62-15,0-1 0,21-21 0,-21 22 16,0-22-16,21 0 0,-21 42 16,21-84 15,0 0-31,0 0 15,21 0-15,-21-22 0,0 1 0,21 21 16,0-43-16,-21 22 0,21 0 16,22-64-16,-22 64 0,63-85 15,-62 84 1,-1 22-16,21 0 0,0-21 16,22 42-1,-43 0-15,0 0 0,43 42 0,-43-21 16,0 0-16,0 43 15,-21-22-15,0 0 0,0 43 16,0-43-16,0 1 0,0 20 16,0-20-16,0-1 0,-21-21 15,21 21-15,0-20 0,-21 20 16,0-21-16,0 21 16,-1-42-1,1 0-15,0-21 16,0 0-1,0 0-15</inkml:trace>
  <inkml:trace contextRef="#ctx0" brushRef="#br0" timeOffset="81861.67">14647 5694 0,'43'0'31,"-22"0"-31,0 0 15,0 0-15,21 0 0,-20 0 16,20 0-16,-21 0 0,85-21 16,-43 0-16,-20 21 0,84-22 15,-64 1-15,1 21 0,63-21 16,-85 0-16,22 0 0,-22 0 16</inkml:trace>
  <inkml:trace contextRef="#ctx0" brushRef="#br0" timeOffset="82116.53">15833 5376 0,'0'0'15,"0"22"17,0-1-32,0 0 0,0 0 15,0 0-15,-22 22 0,22-1 0,0 0 16,-42 64 0,42-21-16,-21-64 15,0 21-15,0 22 0,-1-43 16,22 0-16,0 21 15,-21-20-15,21-1 16,21-42 15,-21-1-31,22-20 16,-22 0-16,21 21 0,0-43 16</inkml:trace>
  <inkml:trace contextRef="#ctx0" brushRef="#br0" timeOffset="82403.36">15748 5630 0,'0'-42'16,"0"169"-16,0-212 0,0 1 0,0 41 0,0 1 15,42-43-15,-42 43 0,0 21 16,43-21-16,-22 20 0,-21 1 16,63 21-16,1-21 15,-43 21 1,21 0-16,1 21 0,-22 0 16,21 43-16,-42-22 0,0-21 15,-21 85 1,0-85-16,-43 43 15,1-1-15,42-41 0,-22-1 16,22 0-16,-21 0 0,-43 21 16,64-42-16,21 22 15,-21-22-15,42 0 32,0-22-17,0 1-15,0 0 0,1 0 0,20 0 16,21-22-16,-20 22 0</inkml:trace>
  <inkml:trace contextRef="#ctx0" brushRef="#br0" timeOffset="82670.2">16912 5313 0,'0'0'15,"0"-21"-15,-21 21 16,21-21-16,0 42 15,0 0 1,-21 0-16,0 21 0,-1-20 16,1-1-16,21 21 0,-21 0 0,-21 22 15,42-22-15,0-21 0,-21 43 16,-1-43-16,22 0 0,0 0 0,-21 1 16,21-1-16,0 0 15,0-42 16</inkml:trace>
  <inkml:trace contextRef="#ctx0" brushRef="#br0" timeOffset="82981.02">16489 5736 0,'0'0'0,"-21"0"0,-22 43 0,43-22 16,-63 21-1,63-21-15,0 0 0,-21 22 16,21-22-16,0 0 0,42 21 16,-21-20-16,43-1 15,-22-21-15,-21 0 0,21 21 0,43-21 16,-64 0-16,64 0 16,-64 0-16,43-21 0,-22 21 15,21-43-15,-20 1 16,-22-43-1,-21 43-15,0 21 16,0 0-16,0 0 0,0-1 0,21-41 16,-21 42-1,0 0-15,0-1 0,0 1 16,0 0-16</inkml:trace>
  <inkml:trace contextRef="#ctx0" brushRef="#br0" timeOffset="83302.85">16468 5249 0,'0'0'0,"-22"0"0,22 22 16,22-22-1,-1 0-15,0 0 0,42 0 16,-20 0-16,-1 0 15,22 0-15,-22 0 0,0 0 16,22 0-16,-22 0 0,0 0 16,1 0-16,-1 0 0,-21 0 15,0 0-15,-42 0 78,0 0-78,0 0 0,0 0 16,21 21-16</inkml:trace>
  <inkml:trace contextRef="#ctx0" brushRef="#br0" timeOffset="93050.78">1820 6837 0,'0'21'16,"0"-42"-16,21 42 0,1-21 15,-1 0-15,0 0 16,0 0-16,0 0 16,-21-21 15,-21 21-16,0 0 1,0-21-16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31:03.5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2688 0,'0'0'0,"0"-21"16,0 0-16,0 0 15,0 0-15,0-1 16,0 1-16,0 0 0,21 0 16,-21 0-16,0 0 0,0-1 15,0 1-15,0 0 0,0 0 16,0 42 15,0 0-15,-21 0-16,21 1 15,0-1-15,0 21 0,0-21 16,0 22-16,0-1 0,0 0 0,0 43 16,0-43-16,0 1 15,0-1-15,0 0 0,0 149 16,0-128-16,0 85 16,0-63-16,-21 0 0,21-1 15,-21 1-15,21 0 0,-22 105 16,1-84-16,0 0 0,21 0 15,-21-22-15,0 22 0,0 0 16,21 21-16,-22-21 0,1 21 0,0 106 16,0-127-1,-21 275-15,20-276 16,1 22-16,0 0 0,0-21 16,0 21-16,-22 127 15,22-148-15,-21 212 16,21-213-16,21 1 0,-21-21 15,21 0-15,0-1 0,0 64 16,0-84-16,0-22 0,0 1 16,0-22-16,0 21 0,0-63 31,0-21-31,0-1 0,0 1 16,0-22-16,0-20 0,21-1 0</inkml:trace>
  <inkml:trace contextRef="#ctx0" brushRef="#br0" timeOffset="2114.73">2053 2498 0,'-21'0'16,"21"-21"-1,-21 21-15,21-22 32,21 22 15,0 0-47,0 0 0,22 0 15,-1-21-15,0 21 0,1 0 16,20 0-16,22 0 0,-22-21 15,22 21-15,169 0 16,-169 0-16,-1 0 16,22 0-16,0 0 0,21 0 0,-21 0 15,21 0-15,0 0 0,127 0 16,-127 0-16,148 0 16,-127 0-16,0 0 0,0 0 15,1-21-15,-1 21 0,0 0 0,-21 0 16,21 0-16,-21 0 0,127 0 15,-127 0-15,0 0 0,-21 0 16,21-21-16,0 21 0,-21 0 16,127 0-16,-128 0 15,65 0-15,-107 0 16,1 0-16,42 0 0,-64 0 16,0 0-16,1 0 0,-22 0 15,21 0-15,-21 0 0,0 0 0,1 21 16,-1-21-1,0 0 1,-21 21 31,0 0-31,0 0-16,0 1 0,0-1 15,0 0-15,0 0 0,0 0 16,0 0-16,0 1 0,-21 62 15,21-41-15,0-22 16,0 21-16,-21 0 0,-1-20 16,1 62-16,21-41 0,0-1 15,0 0-15,0 22 0,-21-1 16,21 1-16,-21 84 0,21-85 16,0 22-16,-21-21 0,0 20 15,-1 170 1,22-169-16,-21 0 0,21 84 15,-21-84-15,21-1 0,0 86 16,-21 168 0,21-253-16,0 0 0,0-1 15,0 1-15,0 0 0,0 84 16,0-84-16,0-1 0,0 64 16,-21-63-16,21-21 15,0 20-15,0 1 0,0-22 0,0 107 16,0-107-16,0 22 0,0 42 15,0-64-15,0 1 16,0 42-16,0-64 0,0 0 16,0 64-16,0-85 15,0 22-15,0-1 0,0-21 0,0 22 16,0-1-16,0-21 16,0 0-16,0 0 0,0 1 15,0-1-15,-21-21 16,21 21-16,0 0 31,-22-21-15,22 21-1,0 0 1,-21-21-16,21 22 16,0-1-16,-21-21 15,21 21-15,-21 0 31,0-21-31,21 21 16,-21-21-16,-1 0 16,1 0-16,0 21 0,0-21 15,0 0-15,0 22 16,-22-22-16,22 0 0,0 21 16,-21-21-16,-22 0 0,1 21 15,20-21-15,-20 0 0,20 0 16,-20 0-16,-170 21 15,170-21-15,-107 21 16,86-21-16,-1 0 0,0 21 16,1-21-16,-1 0 0,-148 0 15,148 0-15,1 0 0,-86 0 16,65 0-16,20 0 0,-21 0 16,0 0-16,0 0 0,-105-21 15,105 21-15,21-21 0,-105 21 16,105 0-16,0 0 15,1 0-15,-1 0 0,22 0 16,-170 0-16,169 0 0,-63 0 16,64 0-16,20 0 15,-84 0-15,64 0 16,21 0-16,-1 0 0,1 0 0,0 0 16,-1-21-16,22 21 0,0 0 15,-21 0-15,-1 0 16,22 0-16,-42 0 15,41 0-15,1-21 0,0 21 16,0 0-16,-21 0 0,-1 0 16,1-21-16,21 21 0,-43 0 15,-63-22 1,85 22-16,-22 0 0,-41 0 16,62 0-16,-84 0 15,85 0-15,21 0 0,0 0 16,-1 0-16,1 0 15,0 0 1,21-21 31,0 0-31,21 21-16</inkml:trace>
  <inkml:trace contextRef="#ctx0" brushRef="#br0" timeOffset="3140.61">15325 2688 0,'0'-21'15,"0"42"-15,0-63 0,0 21 0,0 0 0,0-1 16,0 1-16,0 0 0,-22-21 15,22 21 1,-21 21-16,21-22 0,-21 22 16,0 0-16,21 22 15,-21-1-15,0 0 0,21 21 16,-22 1-16,22-1 0,-21 21 16,21 1-16,-21 63 15,21-42-15,0 105 16,0-105-16,-21 21 0,0 84 15,21-84-15,-21 233 16,21-234-16,-22 1 0,1 21 16,21-21-16,-21 21 0,0 254 15,0-254-15,0 0 16,21 0-16,0-21 0,0 148 16,-22-148-16,22 0 0,0 105 15,0-105-15,0 21 16,22 85-16,-22-106 0,0-1 0,21 171 15,0-22 1,-21-191 0,0 43-16,0-64 0,0 1 15,0 20-15,21-42 0,-21 0 16,21-21 0,-21-21-16,0 0 15,0 0-15,0-127 16,21 84-16</inkml:trace>
  <inkml:trace contextRef="#ctx0" brushRef="#br0" timeOffset="3368.47">15642 2985 0,'0'-43'0,"0"86"0,0-128 0,0 43 16,0 20-16,0-20 0</inkml:trace>
  <inkml:trace contextRef="#ctx0" brushRef="#br0" timeOffset="5289.8">15430 2286 0,'-21'0'31,"0"0"-31,21-21 16,-21 21-1,63 0 17,-21 0-32,1 0 15,20 0-15,0 0 0,1 0 0,-1 0 16,0 0-16,22 0 0,84 0 15,-42 0-15,0 0 0,21 0 16,0 0-16,0 0 0,317 0 16,-296 21-1,22-21-15,-1 0 0,0 0 16,1 21-16,211-21 0,-191 0 16,149 21-1,-170-21-15,22 0 0,147 0 16,-190 22-16,1-22 0,147 0 15,-169 0-15,148 21 16,-148-21-16,-21 0 0,106 21 16,-128-21-16,1 0 0,-22 0 15,1 21-15,-1-21 0,22 0 16,-43 0-16,43 0 16,-64 0-16,0 0 15,1 0 1,-1 0-16,-21 21 78,0 0-62,0 1-16,0-1 0,0 0 15,0 0-15,-43 43 16,22 20-1,0-63-15,0 43 16,0-22-16,21 1 0,0-22 0,-21 21 16,21 0-16,-22 1 0,22-1 15,0 22-15,0-22 0,0 170 16,-21-149-16,0 128 16,21-128-16,0 85 15,0-63-15,0 169 16,0-191-16,0 22 15,0 0-15,0-22 0,-21 22 0,21 84 16,0-84-16,0 190 16,0-190-1,0-1-15,0 1 0,0 0 16,0 296 0,-21-297-16,0 86 15,21-86-15,-22 1 0,22 0 0,-21 21 16,0-22-16,0 86 15,0-86-15,0 149 16,-1-148-16,22-22 0,-21 22 16,0 0-16,21-22 0,0 22 0,-21 42 15,0-85-15,0 64 16,21-64-16,0 1 0,-22 62 16,1-62-16,21-22 15,0 0-15,0 0 0,0 0 16,0 1-16,-21-22 62,0 0-46,0 0-16,0 0 0,21-22 16,-22 22-16,1 0 15,0 0-15,0-21 0,0 21 16,0 0-16,-22 0 15,1-21 1,0 21-16,20 0 0,1 0 0,-63 0 16,41 0-16,-41-21 15,41 21-15,-20 0 0,-64-21 16,63 21-16,-63 0 16,64 0-16,-22 0 0,22 0 15,-22-21-15,21 21 0,-20 0 0,-64 0 16,63-22-16,21 22 0,-105-21 15,84 21-15,1 0 16,-107-42-16,107 42 0,-170-21 16,190 0-1,-63 21-15,64 0 0,20-22 16,-105 22 0,21-21-16,64 21 15,20 0-15,1 0 0,-22 0 16,22-21-16,0 21 0,-22 0 0,22 0 15,0 0-15,-64 0 16,63 0-16,1 0 0,-43 0 16,43 0-16,0 0 0,-43 0 15,43-21-15,-1 21 0,1 0 16,-21 0-16,20 0 0,-63-21 16,43 0-16,-1 21 0,-41-22 15,41 22-15,1 0 0,-22-21 16,43 21-16,-1 0 15,-41-21-15,41 21 0,1 0 16,0-21-16,-1 21 0,-20 0 16,-22 0-16,22-21 0,-86 0 15,107 21 1,0 0-16,-1 0 0,1-22 0,0 22 16,-64-21-1,85 21-15,-22 0 0,22 0 0,0-21 16,0 21-16,0 0 0,0 0 15,-1 0-15,1 0 32,0 0 15,0-21-16,21 0-31,0 0 15,0-1-15,0-20 0,0 21 0</inkml:trace>
  <inkml:trace contextRef="#ctx0" brushRef="#br0" timeOffset="6161.86">15219 2582 0,'0'0'16,"0"-21"-16,0 0 0,0 0 16,0 0-16,0 0 15,0-1-15,0 1 16,21 21-16,0-21 0,21 21 16,-20-21-16,20 21 0,43-21 15,-43 21-15,0-21 16,43 21-16,-64 0 0,21 0 15,-20 0-15,-1-22 0,0 22 16,0 0-16,-42 0 47,0 0-31,0 0 15,-1 22-16,1-22-15</inkml:trace>
  <inkml:trace contextRef="#ctx0" brushRef="#br1" timeOffset="11366.61">2667 1376 0,'0'0'0,"0"-21"0,0 0 15,0-1 1,0 1-16,0 42 47,-21 1-47,0-1 0,-1 0 0,1 21 16,21 1-16,-21-1 0,-21 64 15,21-43-15,-1 1 0,-41 42 16,-1 21-1,43-85-15,0 0 16,21-21-16,0 1 0,0-1 16,0-42-1,0-1-15,0 1 16,21-21-16,0 0 0,-21 20 16,22-41-16</inkml:trace>
  <inkml:trace contextRef="#ctx0" brushRef="#br1" timeOffset="11566.55">2582 1397 0,'21'0'0,"-42"0"0,64 0 16,-22 42-1,-21-20-15,0-1 0,0 63 16,0-41-16,0 41 16,0-41-16,0-1 0,0 43 15,0-43-15,0 22 16,0-22-16,-21-21 0,21 0 15,0 0-15,-22-21 16,1 0 0,0-21-16</inkml:trace>
  <inkml:trace contextRef="#ctx0" brushRef="#br1" timeOffset="11925.34">2180 1884 0,'0'0'16,"21"0"-1,22-21-15,-22 21 16,42-21 0,-20-1-16,20 1 0,-21 0 15,22 0-15,-1 0 0,64-43 16,-84 43-16,20 0 0,1-21 16,-43 20-16,0 1 0,0 0 15,0 21-15,-21-21 0,-21 42 47,21 0-47,-21 0 0,21 22 0,0-1 16,0 0-16,0 1 0,0-1 15,0 0-15,-21 22 0,21-22 16,-21 1-16,21-1 0,0 0 16,0 1-16,-21 41 0,21-63 0,-22 1 15,22-1-15,0 0 16,0 0-16,0-42 31,0 0-31,22-22 0</inkml:trace>
  <inkml:trace contextRef="#ctx0" brushRef="#br1" timeOffset="12216.43">2984 1566 0,'0'0'16,"0"-21"-16,22 21 15,-1-21-15,0 21 0,0 0 16,21 0-16,-20 0 16,41 0-16,-21 0 0,-20 0 15,20 42-15,-42-20 16,0 62-16,-21-63 16,-43 43-16,43-43 15,-21 0-15,-43 22 0,43-22 16,21 0-16,-22-21 15,22 21-15,0-21 0,0 0 16,42-21 0,0 21-16,0-21 0,22 0 15,-22-1-15,21 1 0,-21 0 16</inkml:trace>
  <inkml:trace contextRef="#ctx0" brushRef="#br1" timeOffset="12453.81">3556 1482 0,'0'21'32,"0"0"-32,0 0 0,-21 0 0,-22 106 15,43-84 1,0 41-16,-21-41 16,0 20-16,0 22 0,21-43 15,0 1-15,-21-22 0,21 21 16,-21-21-16,21 0 0,0 1 0,0-1 15,21-21 1,0-21 0,0-22-16,0 22 0,-21 0 15</inkml:trace>
  <inkml:trace contextRef="#ctx0" brushRef="#br1" timeOffset="12718.48">3514 1672 0,'0'0'0,"0"-42"0,0 21 16,0 0-16,0-1 0,21 1 15,0 0-15,0 0 16,0 21-16,0-21 0,1 21 16,62 0-16,-63 0 0,22 0 15,-22 0-15,21 0 0,-21 0 16,22 21-16,-43 0 0,0 0 16,0 0-16,0 22 0,0-22 15,-21 0-15,-43 43 16,22-43-16,-22 21 15,22-21-15,0 0 0,-22 1 16,43-22-16,21 21 0,0-42 31,21-1-31,0 1 0,0 0 0,1 0 16</inkml:trace>
  <inkml:trace contextRef="#ctx0" brushRef="#br1" timeOffset="13220.53">4381 1503 0,'0'0'0,"0"-21"0,0 0 16,0-1-16,0 1 16,22 0-16,-22 0 15,0 0-15,0 0 0,21 21 16,-21-22-16,21 1 15,-21 42 1,0 1-16,0-1 16,0 0-16,0 0 0,0 0 15,-21 22-15,0-22 0,21 42 16,0-20-16,-22-22 0,22 21 16,0-21-16,0 22 0,-21-1 15,21-21-15,0 21 16,0-20-16,0-1 0,0 0 15,0 0 1,-21-21 0,-21 0-16,21 0 15,-43 21-15,43-21 16,-21 0-16,-22 0 0,22 0 16,-1 0-16,22 0 0,42 0 46,22 0-46,-1 0 0,-21 0 0,22 0 0,-1 0 16,0 0-16,1 0 16,-1 0-16,0-21 0,22 21 15,-43 0-15,0-21 16,0 21-16</inkml:trace>
  <inkml:trace contextRef="#ctx0" brushRef="#br1" timeOffset="14005.71">16637 1122 0,'0'0'0,"0"-21"16,0 42-1,0 0-15,0 21 16,0-20-16,0 20 0,-21 21 15,0-20-15,-1-1 0,-41 85 16,42-63-16,-64 84 16,64-106-16,-21 22 15,20-22-15,22-21 0,-21 0 16,42-42 15,1-21-31,-1 21 0</inkml:trace>
  <inkml:trace contextRef="#ctx0" brushRef="#br1" timeOffset="14268.71">16510 1291 0,'0'-21'0,"0"42"0,0-63 0,21 42 0,-21-21 16,21 21-16,0-21 16,22 21-16,-22 0 0,21 0 15,22 42 1,-22-21-16,22 21 0,-22 1 15,-21-22-15,21 64 16,-42-43-16,22-21 0,-22 64 16,0-64-16,-43 42 15,43-41-15,-21-1 0,0 0 0,-21 21 16,20-42-16,-20 0 16,21 0-16,0 0 15,0-21-15</inkml:trace>
  <inkml:trace contextRef="#ctx0" brushRef="#br1" timeOffset="14631.1">16468 1609 0,'0'0'0,"21"0"16,0 0-16,0 0 16,0-21-16,22 21 15,-1 0-15,0 0 0,1-22 0,-1 22 16,21 0-16,43-42 0,-63 42 15,105-42 1,-106 21-16,0 21 0,-20-22 16,-1 22-16,0-21 0,0 0 15,-21 42 17,0 0-32,-21 1 0,0 20 0,0-21 15,21 21-15,-43 85 16,43-84-16,-21-1 0,0 43 15,0-43 1,21 22-16,0-43 0,0 42 16,0-42-16,0 1 15,0-44 17,21 1-32,-21 0 0,21 0 15,0-21-15,-21 20 0</inkml:trace>
  <inkml:trace contextRef="#ctx0" brushRef="#br1" timeOffset="14901.94">17293 1439 0,'0'0'0,"0"-21"0,0 0 15,21 21-15,0-21 16,1 21-16,20 0 16,-21 0-16,0 0 0,43 0 15,-22 0-15,0 21 0,-20-21 16,-1 21-16,21 0 0,-42 1 15,0-1-15,0 0 0,0 0 16,-42 0-16,21 0 0,-43 22 16,22-43-16,-1 21 15,1 0-15,21-21 0,-21 21 0,-1-21 16,43 21 0,21-21-1,1 0 1,20 0-16,-21-21 0,0 21 15</inkml:trace>
  <inkml:trace contextRef="#ctx0" brushRef="#br1" timeOffset="15162.79">17928 1355 0,'0'0'0,"0"21"15,0 0 1,-21 0-16,21 0 15,-21 1-15,0 20 0,21-21 0,-22 64 16,1-43-16,21 0 0,-42 43 16,42-43-16,0-20 15,-42 41-15,42-42 16,0 43-16,0-43 16,0 0-16,0-42 31,21 0-16,-21 0-15,21-1 0</inkml:trace>
  <inkml:trace contextRef="#ctx0" brushRef="#br1" timeOffset="15466.52">17907 1439 0,'0'-21'0,"0"42"0,0-63 15,21 21 1,0 21-16,0-21 15,1 21-15,-1 0 16,0 0-16,0-21 0,21 21 0,-20 0 16,-1 0-16,42 21 15,-63 0 1,0 0-16,0 0 16,0 0-16,-21 1 0,0-1 15,0-21-15,0 21 0,-22 0 16,-41 0-1,84 0-15,-22-21 16,44 0 15,-1-21-31,0 0 0,0 21 16</inkml:trace>
  <inkml:trace contextRef="#ctx0" brushRef="#br1" timeOffset="16015.17">18711 1270 0,'0'0'0,"0"-21"15,0 0-15,0 0 16,0-1 0,0 1-16,21 0 15,1 21-15,-1 0 16,0 0-16,0 0 0,0 0 15,-21 21 1,21 0-16,-21 1 0,0-1 16,0 0-16,0 0 0,-21 21 15,0-20-15,0 20 0,-43 21 16,22-41-16,0 20 0,-85 43 16,21-1-1,85-84-15,0 21 0,-1 1 16,1-22-16,21-22 31,0 1-31,21 0 0,1 0 16,20-21-16,-21-1 0,0 22 15,0 0-15,1 0 0,-1 21 16,21-21 0,-21 21-16,0 21 15,-21 0-15,0 21 0,0-21 16,0 64-1,22-64-15,-22 0 0,21 1 0,-21-1 16,21 0-16,0-21 16,0 0-16,0 21 0,22-21 15,-1 0-15,0-21 16,-20 0-16,-1 21 0,0-43 16,0 22-16,0-42 15,-21 42-15,0-1 0,21 1 0</inkml:trace>
  <inkml:trace contextRef="#ctx0" brushRef="#br1" timeOffset="16162.51">18965 1545 0,'0'0'0,"-21"0"15,21 21 1,-21-21-16,21 22 47,-21-22-47,0 0 15,-1 21-15,1-21 0</inkml:trace>
  <inkml:trace contextRef="#ctx0" brushRef="#br1" timeOffset="17874.08">7789 3874 0,'-21'0'16,"21"-22"15,21 1-15,0 21-1,-21-21-15,22 0 0,-1 0 16,21 0 0,-21-1-16,-21 1 0,21 21 15,1-21-15,41-21 16,-42 21-16,0 21 0,1-22 16,20 1-16,64-42 15,-85 42-15,21-1 0,-21-20 0,22 21 16,-1 0-16,64-22 15,-64 22-15,43-21 16,-43 21-16,106-22 16,-84 22-1,-22 0-15,22 0 0,-1 21 0,85-42 16,-84 20 0,-22 1-16,43 0 0,-22 21 15,-20-21-15,63 21 0,-64-21 16,21 21-16,43-21 15,-21 21-15,-22 0 0,1 0 16,-1-22-16,1 22 0,84-21 16,-84 21-16,-1 0 0,-21-21 15,22 21-15,-1-21 0,64 21 16,-84 0-16,20-21 0,64 21 16,-63 0-16,-1 0 0,43-21 15,-42 21-15,-22 0 0,21 0 16,-20 0-16,20 0 0,43 0 15,-64 0-15,1 0 0,63 0 16,-64 0-16,64 0 16,-43 0-16,-20 21 0,62-21 15,-41 0-15,-22 21 16,85-21-16,-63 21 0,-22-21 16,22 0-16,-22 21 0,0-21 15,22 21-15,-22-21 0,0 0 16,1 22-16,20-1 15,-20 0-15,-1-21 0,-21 21 16,21-21-16,1 0 0,41 42 16,-62-42-16,20 22 0,43-1 15,-43-21-15,0 21 0,43 0 16,-64-21-16,21 21 0,-20 0 16,20-21-16,-21 22 0,43-1 15,-43-21-15,0 21 0,21 0 16,-21 0-16,1 0 0,20 1 15,-21-1-15,0-21 16,0 21-16,1 0 0,-1 0 16,0 0-16,0 1 0,0-22 15,22 42-15,-22-21 0,0-21 16,0 21-16,0 0 0,0 1 16,43-1-16,-43 0 15,21 0-15,-20 0 0,20 0 16,85 43-1,-106-43-15,85 21 16,-43 1 0,-41-22-16,-1 0 0,0 21 15,0-20-15,-21-1 16,21-21-16,-21 21 0,0 0 0,0 0 16,21-21-1,-21 21-15,22-21 0,-22 22 16,0-1-16,21 0 0,0-21 15,-21 21-15,21-21 16,-21 21-16,21-21 16,-21 21-16,21-21 0,-21-21 31,0 0-15,0 0-16,0 0 0,0 0 15,0-1-15</inkml:trace>
  <inkml:trace contextRef="#ctx0" brushRef="#br1" timeOffset="18366.82">14944 3641 0,'0'0'0,"-22"0"0,1-21 16,0 21-1,21 21 1,0 0 0,0 0-16,21 0 0,0 0 15,-21 1-15,22-1 0,-22 0 16,21 0-16,-21 21 0,21-20 16,0 20-16,0-21 15,-21 0-15,21 0 0,-21 1 16,22-22-16,-22 21 15,-22 0 48,1-21-47,0 21-16,-21 0 0,21-21 15,-22 21-15,22 1 0,-21 20 0,-22-21 16,22 0-16,-22 22 15,-105 41-15,0 1 16,126-64-16,-41 21 16,41-42-16,22 22 15,0-1-15,0-21 0,0 0 16,21-21 0,0-1-16</inkml:trace>
  <inkml:trace contextRef="#ctx0" brushRef="#br1" timeOffset="18894.49">10520 1672 0,'0'0'0,"-21"-21"0,-1 21 0,1 0 16,42 0-1,1 0 1,20 0-16,-21 0 0,21-21 16,22 21-16,-22 0 0,22 0 0,63 0 15,-85 0 1,85 0-16,-106 0 16,0 0-16,-63 0 15,21 0-15,-21 0 16,20 0-16</inkml:trace>
  <inkml:trace contextRef="#ctx0" brushRef="#br1" timeOffset="19146.59">10795 1630 0,'0'0'0,"0"21"16,0 0-1,0 0-15,0 1 16,0-1-16,0 0 0,0 21 0,0-21 15,0 22-15,0-1 0,-21 43 16,0-64-16,21 21 0,-22 22 16,22-22-1,-21-21-15,0 43 0,21-43 16,0 0-16,0 0 16,0-42-1,21 21 1,0-21-16</inkml:trace>
  <inkml:trace contextRef="#ctx0" brushRef="#br1" timeOffset="19519.89">11112 1990 0,'0'0'0,"22"0"0,-1-21 0,-21 42 31,-21 0-31,-1 0 16,1 0-16,0-21 0,0 43 15,21-22-15,-21 0 0,21 0 0,-21 0 16,21 0-16,0 1 0,0 41 16,21-63-1,0 0-15,0 21 0,0-21 0,22 0 16,20 0-16,-21 0 16,64-42-16,-63 21 15,-22 0-15,0-1 0,0 1 16,0-63-1,-21 62-15,0-20 0,-21-21 16,0 41-16,0 1 0,0 0 16,-22 0-16,22 0 0,-64 21 15,64 0-15,-21 0 16,21 21-16,0 0 0,21 0 16,0 0-16,0 1 15,21-22-15,63 0 16,-41 0-16</inkml:trace>
  <inkml:trace contextRef="#ctx0" brushRef="#br1" timeOffset="19801.87">11938 1566 0,'0'0'16,"-21"0"-16,21-21 0,21 21 31,0 0-31,21 0 16,1 0-16,-1 0 0,0 0 15,1 0-15,20 0 0,85 0 16,-105 0-16,20 0 0,-20 0 16,-22 0-16,63 21 15,-84 1-15,0-1 16,-21-21-1,-21 0-15,21 0 0,0 0 0,-22 0 16,22 0-16</inkml:trace>
  <inkml:trace contextRef="#ctx0" brushRef="#br1" timeOffset="20049.83">12404 1609 0,'0'21'16,"0"0"-16,0 0 15,0 0-15,-22 1 0,22-1 0,0 0 16,-21 85 0,21-64-16,-21 0 0,21-20 15,0 20-15,-21-21 0,0 43 16,0-22-16,21-21 0,-22 0 16,22 0-16,0 1 0,-21-22 0,21 21 15,21-21 16,1-21-31,-1-1 0,0 1 16,0 0-16</inkml:trace>
  <inkml:trace contextRef="#ctx0" brushRef="#br1" timeOffset="20421.72">12615 1947 0,'21'0'47,"1"0"-47,-1 0 16,21-21-1,-21 0-15,0 21 0,-21-21 16,43 0-16,-22-22 16,-21 22-16,0 0 15,-21 21 16,0 21-31,-1 0 0,1 22 16,0-22-16,21 0 0,0 21 16,-21-20-16,21-1 15,-21 21-15,0-21 0,21 0 16,0 22-16,0-22 0,0 0 16,21-21-1,0 0-15,0 0 16,21 0-16,-20 0 15,126-63 1</inkml:trace>
  <inkml:trace contextRef="#ctx0" brushRef="#br1" timeOffset="20733.65">13377 1842 0,'21'0'0,"-42"0"0,42-22 0,1 22 0,-22-21 16,-22 21-1,-20 0-15,21 0 16,0 0-16,0 21 0,-22-21 0,1 43 15,42-22-15,0 0 16,-21 21-16,21-20 16,21 20-16,0-21 15,21 0-15,-20 0 0,-1 1 16,42-1-16,-63 0 16,0 0-1,0 0-15,-21-21 16,0 0-16,0 0 0,0 0 15,-1 0-15,1 0 0,-21 0 0,21 0 16,-64-42 0,64 42-16,21-21 0,-21 0 15,21-1-15,0 1 16,42 0 0,0 0-16</inkml:trace>
  <inkml:trace contextRef="#ctx0" brushRef="#br1" timeOffset="21021.49">13758 1482 0,'0'0'0,"21"-21"0,-21-1 16,0 1 0,0 42-1,0 1-15,0-1 0,0 21 16,0-21-16,0 22 0,0-1 15,-21 0-15,21 1 0,-21-1 0,0 21 16,21-20-16,-42 20 16,42-20-16,0 41 15,0-63-15,0 1 0,0-1 16,0 0-16,21-21 16,0 0-16,0 0 15,0 0-15,0-21 0,22-22 16,-22 22-16,0 0 0</inkml:trace>
  <inkml:trace contextRef="#ctx0" brushRef="#br1" timeOffset="21233.34">13716 1693 0,'-21'0'16,"42"0"-16,-42-21 0,42 21 31,0 0-31,0-21 0,22 21 0,-22 0 15,21 0-15,0 0 0,1-21 16,-1 21-16,43 0 16,-43 0-16,64 0 15,-85 0-15,21 0 0,1 0 16,-43 21-16,0 0 16</inkml:trace>
  <inkml:trace contextRef="#ctx0" brushRef="#br1" timeOffset="22915.3">8551 3831 0,'0'0'0,"0"64"31,0-43-15,21-21 0,1 0-16,-1 0 0,21 0 0,0-21 15,1 0-15,-1 21 0,22-22 0,-1 1 16,43-21-1,-64 0-15,1 20 0,41-41 16,-63 42-16,-21-64 16,0 22-16,0 20 15,-21 22-15,0 0 0,-21 21 16,-1 0-16,-41 21 16,63 21-16,-1-20 0,1 20 15,21 21-15,-21-20 0,21-1 16,-21 22-16,-43 232 15,43-233-15,-21 191 16,21-169 0,-22 84-16,22-84 0,0 0 15,0 84-15,-21 43 16,42-149-16,0-20 16,0-1-16,0 21 0,0-41 15,0-1-15,21-21 0,0 0 16,0 0-16,64-43 15,-43 22-15,0 0 0,64-64 16,-63 43-16,-1 0 0,0-22 16,1 1-16,-1-1 0,-21 1 0,0-43 15,-21 42-15,0 1 0,-21-1 16,-21 1-16,-64-85 16,42 105-16,22 22 0,-64-42 15,64 42-15,21-1 0,-22 1 16,22 21-16,0-21 0,0 21 15,21-21-15,21 0 32,0 21-32,22-21 0,-1 21 0,0-22 15,1 22-15,-1-21 0,0 0 16,1 21-16,20-21 0,-21 0 16,1 0-16,41-22 0,-41 22 15,-22 0-15,42-21 0,-63 20 16,43-20-16,-43 21 0,0 0 15,0 0-15,0-1 16,0 44 15,0-1-31,0 0 16,0 0-16,0 0 0,0 0 16,0 1-16,0-1 0,0 21 15,0-21-15,0 22 16,0-22-16,21-21 15,0 0-15,0 0 0,43 0 16,-43-21-16,0-1 16,0 22-16,22-21 0,-22 0 15,0 0-15,42-43 0,-20 22 16,-22 21-16,0 0 16,21-22-16,-42 22 15,0 42 16,0 1-31,0-1 16,-21 0-16,21 0 0,-21 0 16,21 0-16,-21 1 0,21 20 15,0-21-15,0 21 16,21-20-16,0-1 0,22-21 16,-22 0-16,0 0 0,42 0 15,-20 0-15,-22 0 0,21-21 16,-21 21-16,1-22 0,41-20 15,-42 21-15,0 0 16,1 0-16,-22-1 0,0 1 0,0-21 16,0 21-16,0 42 31,0 0-15,-22 0-16,1 0 0,21 1 15,0-1-15,0 0 0,-21 0 0,21 0 16,-21 0-16,21 22 0,0-22 15,-21-21-15,21 21 16,0 0-16,0-42 31,0 0-31,0 0 16,0 0-16,0-1 0,0-20 16,21 0-16,0 21 0,21-22 15,1 22-15,-22 0 0,42-21 16,-41 42-16,20 0 15,-21 0-15,21 0 0,1 0 0,41 0 16,-62 42 0,-22-21-16,0 0 0,0 22 15,0-1-15,0-21 0,-22 43 16,1-43 0,21 21-16,-21-21 15,0 0-15,42-42 31,-21 0-31,21 21 0</inkml:trace>
  <inkml:trace contextRef="#ctx0" brushRef="#br1" timeOffset="23582.37">11070 3683 0,'0'0'0,"-21"-21"16,0 21-16,0 0 0,-1 0 15,1 0-15,-21 0 0,21 0 16,0 21-16,-1 0 0,-41 22 16,42-1-16,0-21 15,-22 43-15,22-43 0,0 0 16,21 64-16,0-64 16,0 0-16,0 0 0,21 0 15,0 0-15,22-21 16,20 0-16,-21 0 0,1 0 15,-1 0-15,22-21 0,-22 0 16,85-64-16,-106 64 16,21-21-16,-20 0 15,-1 20-15,21-20 0,-21-43 16,0 43-16,-21 21 0,22-21 16,-22 20-16,0-20 0,0 21 15,0 0-15,0 42 16,-22 0-1,1 0-15,21 22 0,-21-22 0,21 21 16,-21-21-16,21 22 0,-21-22 16,0 21-16,21-21 0,0 22 0,0 20 15,0-42-15,0 0 16,0 1-16,0-1 0,21-21 16,0 21-16,0-21 0,21 0 15,-20 0-15,-1 0 0,0 0 0,21-21 16,1 0-16,-1-1 15,-21 1-15,21-42 0,-42 42 16,22-1-16,-22 1 16,21 0-16,-21 0 0,0 0 0,0 42 31,0 0-31,0 0 16,-21 0-16,21 1 0,-22 41 15,22-42 1,0 0-16,22-21 15,-1 0 1,0 0-16,0-21 16,-21 0-16,21 0 0,0-21 15</inkml:trace>
  <inkml:trace contextRef="#ctx0" brushRef="#br1" timeOffset="23738.33">11769 3493 0,'0'0'0,"-22"0"0,22-22 15,-21 22-15,21 22 47,21-22-31,-21 21 0</inkml:trace>
  <inkml:trace contextRef="#ctx0" brushRef="#br1" timeOffset="23899.35">11134 3683 0,'-22'0'0,"44"0"0,-22 21 32,21-21-32,0 0 0,21 0 0,22 0 15,-22 0-15,22 0 0,-22 0 16,148 0-16</inkml:trace>
  <inkml:trace contextRef="#ctx0" brushRef="#br1" timeOffset="24549.63">12065 3704 0,'0'0'0,"-21"0"16,0 0-16,-1 0 0,1 21 0,0-21 15,0 22-15,-21-1 16,20 0-16,1 0 0,0 0 15,21 0-15,-21 1 0,21 20 16,0-21-16,0 21 16,21-42-16,43 22 15,-43-22-15,0 0 16,0 0-16,0 0 0,0-22 16,1 1-16,-22 0 15,0 0-15,0 0 0,0 0 16,0-43-1,0 43-15,0-21 0,0 20 16,0 1-16,0 0 0,21 0 16,0 0-16,0 21 0,43-21 15,-22 21-15,43 0 16,-64 21-16,0 0 0,0-21 16,0 21-16,0 0 0,22 22 15,-43-22-15,21 42 16,-21-42-16,0 43 15,0-43 1,-21-21-16,0 0 0,21 21 16,-22-42-1,22 0 1,0 0-16,0 0 16,22-1-16,-22 1 0,21 0 15,0-21-15,0 21 0,0-1 0,0 1 16,22-21-16,-1 0 15,0 42-15,1-22 0,-22 22 16,21 0-16,1 43 16,-22 20-1,-21-20-15,0-22 0,0 21 16,0-21-16,0 0 0,-21 22 16,-1-22-16,22 0 15,-21 0-15,42-21 31,1-21-15,-1 0-16,0 21 0</inkml:trace>
  <inkml:trace contextRef="#ctx0" brushRef="#br1" timeOffset="26001.8">13377 3662 0,'0'0'0,"0"-21"0,-21 0 16,0-1-16,0 22 0,0 0 15,-1-21-15,1 21 16,0 0-16,0 0 0,-21 21 16,20-21-16,1 22 0,-63 41 15,41 22 1,22-64-16,21 0 0,0 0 16,-21 0-16,21 1 0,0-1 15,0 0-15,21-21 0,21 21 16,-20-21-16,41 0 15,-42 0-15,22-21 16,-22 21-16,0-21 0,42-43 16,-41 43-16,-1 0 15,0 0-15,0 0 0,-21-22 16,0 22-16,21 0 0,0 0 16,-21 42-1,-21-21 1,0 21-16,21 0 0,0 0 0,-21 1 15,0-1-15,21 0 0,-21 0 16,21 0-16,0 22 16,0-22-16,0 0 15,21-21-15,0 21 0,21-21 16,1 0-16,-22 0 0,42 0 16,-42-21-16,22 21 0,-22-21 15,0 0-15,64-64 16,-64 64-16,-21-22 0,21 1 15,0 21-15,0-85 16,-21 85-16,0 0 16,0 42-1,0 0 1,-21 0-16,0 0 0,21 1 0,-21-1 16,21 0-16,0 0 0,0 0 15,0 0-15,0 1 0,0-1 16,0 0-16,21-21 15,0 0 1,0 0 0,1 0-16,-1-21 0,0 0 15,0-43 1,0 64-16,-21-21 0,21 0 16,-21 0-16,0 42 31,0 0-16,-21 0-15,21 0 0,0 0 16,0 1-16,0-1 0,-21 0 16,21 0-16,0 0 15,0 0-15,21 1 16,0-22-16,1 0 0,20 0 16,-21 0-16,0 0 0,0 0 15,43-22-15,-43 1 0,0 21 16,43-42-16,-43 0 15,0 20-15,0-20 0,0 21 0,1-21 16,-1-1-16,0-41 0,0 41 16,-21 22-16,21-21 15,-21 21-15,21 21 0,-21-22 16,-21 44 0,0-1-16,0 21 0,0-21 15,0 22-15,21-22 0,-22 21 16,1 0-16,0-20 0,0 20 15,21-21-15,-21 43 0,21-43 16,0 0-16,0 0 0,0 0 16,0 0-16,0 1 0,21-22 15,0 0-15,0 0 0,0 0 16,1 0-16,-1 0 0,0 0 16,0 0-16,0-22 0,0 1 0,1 21 15,-1-42-15,0 42 16,-21-21-16,21 21 0,-21-21 15,0 42 17,0 0-32,-21-21 15,21 21-15,0 0 0,0 0 16,0 1 0,21-22-16,0 0 0,0 0 15,1 0-15,20 0 0,-21 0 16,21 0-16,-20 0 0,-1-22 0,42 1 15,-42 0-15,1 0 0,-1 0 16,0 0-16,-21-1 0,21 1 16,-21 0-16,-21 42 31,0 0-15,21 1-16,-21-1 0,-1 0 0,1 0 15,0 21-15,0-20 0,0 20 16,0-21-16,-22 64 0,22-64 15,0 21-15,0 1 0,0-22 16,-1 21-16,22 0 0,0-20 0,0-1 16,-21 0-16,21 21 15,0-21-15,21-42 32,-21 0-32,22 0 0,-1 0 15,-21-22-15</inkml:trace>
  <inkml:trace contextRef="#ctx0" brushRef="#br1" timeOffset="26213.74">14393 3514 0,'0'0'16,"-21"-21"-16,0 21 0,0 0 0,21-22 16,21 22-1,0 0-15,0 0 0,0 0 16,22 0-16,20-21 0,-20 21 15,-1 0-15,0 0 16,-21 0-16,22 0 0,-1-21 16,-21 21-16,0 0 0,1-42 15,-22 21-15</inkml:trace>
  <inkml:trace contextRef="#ctx0" brushRef="#br1" timeOffset="26373.86">14076 3175 0,'0'0'0,"-21"0"0,-22 0 0,22 0 16,0 0-16,0 0 15,0 0-15,21 21 32,0 0-32,0 1 15</inkml:trace>
  <inkml:trace contextRef="#ctx0" brushRef="#br1" timeOffset="26837.78">9969 4932 0,'0'0'0,"0"-42"0,0-1 16,0 22-16,0-21 0,0 21 16,0-1-16,-21 22 15,0 0-15,0 43 16,21-22-16,-21 21 0,0 22 0,-1-22 16,22 22-16,-42 41 15,42-41-15,-21-22 0,0 106 16,0-126-16,-1 62 15,1-63-15,21 1 0,0-1 16,21-42 0,-21-1-1,0 1-15,0 0 0</inkml:trace>
  <inkml:trace contextRef="#ctx0" brushRef="#br1" timeOffset="27103.47">9652 5101 0,'0'0'16,"-21"-42"-16,21-22 0,0-41 0,0 62 15,0 1-15,21 0 0,0-1 16,0 1-16,43 0 0,-22 20 16,0 1-16,22 0 15,-22 21-15,22 0 0,105 21 16,-127 0-16,22 106 16,-64-84-16,-21 63 15,-22-64-15,22 0 0,-63 22 16,20-22-16,22-21 0,-1 0 15,-20 1-15,42-1 0,-43 0 16,43-21-16,0 21 0,42-21 31,0-21-15,0 0-16,1 21 0,20 0 0</inkml:trace>
  <inkml:trace contextRef="#ctx0" brushRef="#br1" timeOffset="27423.24">10096 5207 0,'0'0'0,"22"21"16,20 0 0,-21-21-1,0 0-15,0 0 0,22 0 16,-22 0-16,0-21 0,43 0 16,-43 0-16,21-21 15,-21 20-15,0 1 0,-21 0 16,0 0-16,-21 0 15,0 21-15,0 0 0,-43 42 16,22-21-16,21 0 16,0 1-16,0-1 0,-1 21 0,-20 0 15,42-20-15,0-1 16,0 0-16,0 0 0,0 0 16,21 0-16,0 1 15,22-22-15,-1 0 0,0 0 16,-20 0-16,41 0 15,1-43-15,-43 22 16,0 21-16</inkml:trace>
  <inkml:trace contextRef="#ctx0" brushRef="#br1" timeOffset="27703.35">10604 5144 0,'0'-22'0,"0"44"0,0-65 0,0 22 0,22 0 16,-22 0-16,42-22 15,-42 22-15,21 21 0,0 0 16,0 0-16,43 43 15,-43-22-15,21 42 16,-42-42-16,0 1 16,0 41-16,0-42 0,0 64 15,-21-85-15,0 21 16,0 0-16,0-21 16,0 0-16,21-21 15,0 0 1,0 0-16,0 0 0,0-22 15,21 22-15,0 0 0,-21-21 0,42 20 16,1-41 0,-22 21-16,127-107 15</inkml:trace>
  <inkml:trace contextRef="#ctx0" brushRef="#br1" timeOffset="28534.55">11388 4614 0,'21'0'15,"-42"0"-15,42-21 0,-21 0 16,-21 42-1,-1 0-15,1 1 16,0-1-16,21 21 0,-21 0 0,-21 43 16,20-21-16,1-1 0,-21 64 15,21-63-15,-43 63 16,22-43-16,21-20 16,-106 190-16,84-170 15,-20 65-15,21-65 16,20 1-16,-41 63 0,42-63 15,-22 190 1,43-233-16,0 22 16,0-22-16,0 0 0,0-20 0,22 20 15,-1-42-15,21 0 16,-21 0-16,0 0 0,64-64 16,-43 43-16,1-21 0,41-64 15,-41 64-15,20-22 0,22-84 16,-43 85-16,-21-1 0,1-21 15,-22 22-15,0-22 0,-22-63 16,-20 85-16,21-1 0,-127-84 16,105 106-1,1 20-15,0-20 0,21 21 0,-22 21 16,1-21-16,42 0 16,0-1-16,42 1 15,22 21-15,63-42 16,-64 21-1,1 0-15,-1 21 0,-20-22 0,20 1 16,-21-21-16,22 21 16,-22 0-16,1-1 0,-22 1 0,21 0 15,-21 0-15,0 0 0,1 0 16,-22-1-16,0 1 0,-22 21 31,1 21-15,0 1-16,0-1 0,0 0 15,21 0-15,-21 0 0,-1 0 0,-20 43 16,42-43-16,0 0 0,0 0 16,0 1-16,21-22 15,0 0-15,1 21 0,41-21 16,-42 0 0,85-21-16,-85-1 15,85-41-15,-85 42 16,0 0-16,1-22 0,-1 22 15,-21 0-15,0-21 16,0 20-16,-21 1 0,-22 21 0,22 0 16,0 0-16,-85 0 15,85 21-15,-43 1 16,43-1-16,0-21 0,0 21 16,21 0-16,0 0 0,0 0 15,21-21 1,0 0-16,0 0 0,22 0 0,63 0 15</inkml:trace>
  <inkml:trace contextRef="#ctx0" brushRef="#br1" timeOffset="28866.27">12044 5038 0,'0'-85'31,"0"64"-31,0 0 16,21 21-16,0 0 15,0 0-15,0 0 0,1 0 0,-1 21 16,0 0 0,0 21-16,0-20 0,0-1 0,-21 21 15,0-21-15,0 0 0,0 1 16,0 20-16,0-21 0,-42 21 16,21-20-1,0-22-15,0 0 16,21-22-16,0 1 15,0 0-15,0 0 0,0 0 0,0 0 16,21-1-16,0 1 0,0-21 16,0 21-16,0 0 0,1-1 15,-1 22-15,0-21 0,21 0 16,1 21-16,-22 0 16,42-21-16</inkml:trace>
  <inkml:trace contextRef="#ctx0" brushRef="#br1" timeOffset="29441.87">12679 4911 0,'0'0'0,"0"21"16,0 0-16,-21 0 16,21 0-16,-22 1 0,22-1 15,0 0-15,-21 42 16,0-41-16,21-1 16,0 0-16,0 0 0,0 0 15,0-42 16,0 0-15,0 0-16,0 0 0,0-1 16,0-41-16,0 42 0,0 0 15,21-22-15,0 22 0,1 0 16,20-21-16,-21 20 0,0 22 16,0 0-16,1 0 0,41 22 15,-42-22 1,-21 21-16,21 42 0,-21-42 15,22 43-15,-22-43 0,0 0 16,0 0-16,0 22 16,0-22-16,0 0 15,-22 0-15,1-21 16,21-21 0,0 0-1,0 0-15,0 0 0,0-1 0,21-20 16,1 0-16,20-22 15,-21 43-15,21 0 0,22-21 16,-43 20-16,21 22 16,-20 0-16,-1 0 0,21 0 0,0 22 15,-20-1-15,-22 42 16,0-42-16,0 1 16,0-1-16,0 0 0,0 0 15,0 0-15,-22 0 0,1 1 0,0-22 16,0 21-16,42-21 31,0 0-15,0-21-16,1-1 0</inkml:trace>
  <inkml:trace contextRef="#ctx0" brushRef="#br1" timeOffset="30714.69">13737 4932 0,'0'0'0,"0"-21"16,0 0-16,0-1 0,-21 1 15,0 21-15,0 0 16,-1 0-16,1 0 0,0 0 16,-42 0-16,41 21 0,-20 1 15,0 41-15,-1-42 16,1 64-16,42-43 16,0-21-16,0 1 0,0-1 15,0 0-15,21-21 16,22 21-16,-22-21 0,0 0 15,42 0 1,-41-21-16,20 0 0,-21 0 0,0-1 16,0 1-16,1-42 15,-22 42-15,21-22 16,-21 1-16,21 21 0,-21 0 16,-21 42-1,0 0-15,21 0 16,-22 0-16,22 0 0,0 1 0,-21 20 15,21-21-15,0 0 0,0 22 16,0-22-16,0 0 16,0 0-16,21-21 0,22 0 15,-22 0-15,0 0 16,64 0-16,-64-21 16,0 21-16,21-21 0,-20 0 15,41-43-15,-63 43 16,0 0-16,21 0 0,-21-1 15,0 1-15,21 21 0,-42 21 32,0 1-32,21-1 0,-21 0 15,0-21-15,0 21 0,21 0 16,-22 0-16,22 1 0,-21-22 0,21 21 16,0 0-16,0-42 46,0 0-46,21-1 0,1 1 16,-1 0-16,0 0 0,-21 0 0,21 0 16,0 21-16,-21-22 0,21 1 15,1 21-15,-22 21 16,0 1 0,0-1-16,0 0 0,0 0 15,0 0-15,0 0 0,0 1 16,0-1-16,0 0 15,21-21 1,0 0 0,0-21-16,0 21 15,-21-21-15,21-1 0,22-20 16,-22 21-16,0 0 0,0 0 16,22-1-16,-22 1 0,21 0 15,0 21-15,1 0 16,-22 0 15,0-21 16,-21 0-47,0 0 0,21-1 16,-21 1-1,0 0-15,0 0 16,0 0-16,0 0 15,-21 21-15,0 21 16,0-21-16,0 21 0,21 21 16,-22-21-16,1 1 0,0 20 0,0 0 15,0-21-15,0 22 0,21-1 16,-22-21-16,22 0 0,0 43 16,0-43-16,0 0 0,22-21 15,-1 21-15,0-21 0,42 0 16,-20 0-16,41 0 15,-41 0-15,-1 0 0,22-21 16,-43 0-16,21 0 0,-21-21 16,0 20-16,1 1 0,-1-21 15,0 21-15,-21-22 0,0 22 0,0-21 16,-42 42 0,20 0-16,1 21 0,-21 0 15,0 22-15,20-22 16,1 21-16,0-21 0,0 0 15,21 22-15,0-22 0,0 21 16,0-21-16,42 1 16,-21-22-16,22 0 15,-22 0-15,0 0 0,21 0 0</inkml:trace>
  <inkml:trace contextRef="#ctx0" brushRef="#br1" timeOffset="31430.28">8742 5990 0,'21'21'16,"0"-21"-16,0 0 0,0 0 16,1 0-16,20 0 0,-21 0 15,64 0-15,42-42 16,-85 21-16,0 0 16,1 0-16,-22-1 0,-21 1 15,0 0-15,-21 0 16,0 21-16,-22 0 0,1 0 15,0 0-15,-1 0 0,-20 0 0,20 0 16,-20 21-16,21-21 16,20 21-16,-20 0 0,0 22 15,42-22-15,0 0 0,21 21 16,0 1-16,0-22 0,0 0 16,22 0-16,-22 0 0,42 43 15,-20-43-15,-22 0 0,0 0 16,-21 22-16,0-22 0,0 0 0,-21 21 15,-21-20-15,-85 62 16,84-84-16,-20 21 0,20-21 16,1 0-16,0 0 0,-85-21 15,106 0-15,-1 0 0,1 0 16,0 0-16,21-22 16,-21 22-16,21-42 0,0 41 15,0 1-15,42-42 0,-21 42 16,43-1-16,-43 22 15,21 0-15,22 0 0,-22 0 16,1 0-16,-1 0 0</inkml:trace>
  <inkml:trace contextRef="#ctx0" brushRef="#br1" timeOffset="32464.14">9207 6265 0,'22'22'15,"-1"-22"-15,42 0 16,-42 0-1,-21-22-15,22 1 16,-1 0-16,-21 0 0,0 0 16,0 0-16,0-1 15,0 1-15,-21 21 16,-1 0-16,1 0 0,0 0 0,0 0 16,0 21-16,0 1 15,-1-22-15,-20 63 0,21-42 0,21 0 16,0 43-16,-21-43 15,21 21-15,0-20 0,0-1 0,0 0 16,21 21-16,0-21 16,0-21-16,0 0 0,1 0 15,20 0-15,-21 0 0,43 0 16,-43 0-16,21-21 0,0-21 16,1 21-16,-22 0 0,0-1 15,0 1-15,0 0 0,1 0 0,-22-21 16,0 20-16,21-41 15,-42 63 17,-1 21-32,22 0 15,0 0-15,-21 1 16,21-1-16,0 21 0,0-21 16,-21 0-16,21 1 0,0 20 0,0-21 15,0 0-15,0 0 16,21 1-16,22-22 0,-22 0 15,0 0-15,21 0 0,-21 0 16,22-43-16,-1 22 16,-21 0-16,0 0 0,1 0 15,-1-1-15,0 1 0,0-21 16,-21 21-16,21-22 16,-21 22-16,0 0 0,-21 42 31,21 0-16,-21 1-15,21-1 0,0 0 0,0 0 16,0 0-16,0 0 0,0 1 16,0-1-16,0 0 0,0 0 0,0 0 15,0 22-15,0-22 16,42-21-16,-21 0 16,22 0-16,-22 0 0,42-21 15,-41-1 1,-1 1-16,0 0 0,0 0 15,-21-21-15,21 20 0,0 1 0,-21 0 16,22 0-16,-1-21 16,0 20-16,0 22 0,-21-21 15,21 0-15,0 21 0,22 0 16,-22 0-16,0 0 0,21 0 16,-20 0-16,20 42 15,-21-42-15,0 22 0,0-1 0,-21 21 16,0-21-16,22 0 0,-22 1 15,0 20-15,0-21 0,0 64 16,-22-85 0,22-21-1,0-1 1,0 1-16,0 0 16,0 0-16,0-21 0,22 20 15,-1-20-15,0 21 0,-21-21 16,42-1-16,-21 43 0,-21-21 15,43 0-15,-22 21 16,42-21 0,-41 21-16,-1 0 0,42-21 15,-42 21-15,1 0 0,20 0 0</inkml:trace>
  <inkml:trace contextRef="#ctx0" brushRef="#br1" timeOffset="32638.27">11197 6160 0,'-63'0'0,"126"0"0,-42 0 15,-21 21-15,0 0 16,0 0-16,0 0 0,0 0 0,0 22 15,-21-22-15,21 0 16,0 0-16,0 0 0,-21 1 0,21 20 16,-21-21-16,21 0 15,0-42 17,0 0-32,21 0 15,0 0-15,-21-1 0,21-20 16</inkml:trace>
  <inkml:trace contextRef="#ctx0" brushRef="#br1" timeOffset="32937.44">11303 6054 0,'0'0'0,"0"-21"0,0-1 15,-21 22-15,0 0 0,-1 0 16,1 0-16,21 22 16,0-1-16,0 0 15,21-21 1,1 0-16,-1 0 0,0 0 15,0 0-15,0 0 0,0 0 0,22 0 16,-22 0-16,0-21 16,-21 0-16,0-1 0,0 1 15,0 0 1,-42 0-16,21 21 16,-1 0-16,1 0 0,0 0 0,0 21 15,0 0-15,0 0 16,21 1-16,0-1 0,0 0 15,0 0-15,0 0 16,42-21-16,-21 0 16,0 0-16</inkml:trace>
  <inkml:trace contextRef="#ctx0" brushRef="#br1" timeOffset="33618.06">11917 5927 0,'0'0'0,"21"-21"0,-21-1 0,0 1 15,0 0-15,-21 42 32,21 0-32,-21 1 0,-1 20 15,1-21-15,0 21 0,0 1 0,-21 20 16,42-20-16,-22-22 16,-20 63-16,21-62 0,21 20 15,0 0-15,0 1 16,0-22-16,21 0 0,0-21 15,0 0-15,22 0 0,-22 0 0,21 0 16,1 0-16,41-21 16,-41 0-16,-22-1 0,21 1 15,-21 0-15,22 0 0,-1-21 16,-21 20-16,0 1 0,-21-21 16,0 21-1,0 42 1,-21 0-16,0 0 15,21 0-15,0 1 0,-21-1 16,21 0-16,-21 0 0,21 0 16,0 0-16,0 1 0,0-1 0,42 0 15,-21-21-15,21 0 16,22 0-16,-22 0 0,1 0 16,-22 0-16,21 0 0,0-21 15,-20 0-15,20 21 0,-21-22 0,0 1 16,0 0-16,-21-21 0,22 21 15,-22-1-15,0 1 16,0 42 0,-22 1-1,22-1-15,0 0 0,-21 0 16,0 21-16,0 43 16,0-43-16,21 1 0,-21-1 0,21 64 15,-22-64-15,1 43 16,0-22-16,21-20 0,-21 20 15,0-20-15,21-1 0,0 0 16,0-21-16,-21 1 16,21-1-16,0-42 15,0-1 1,0 1-16,21 0 0,-21-21 0,21 21 16,0-22-16,-21 1 0</inkml:trace>
  <inkml:trace contextRef="#ctx0" brushRef="#br1" timeOffset="33846.93">12107 6117 0,'0'0'0,"-21"0"0,0 0 16,42 0 0,21 0-1,-20 0-15,20 0 0,0 0 0,1-21 16,-1 21-16,21 0 0,-20 0 15,-1-21-15,22 21 0,63-21 16,-106 21-16,42 0 16,-42 0-16,1 0 15,-22 21 1</inkml:trace>
  <inkml:trace contextRef="#ctx0" brushRef="#br1" timeOffset="34734.17">8043 7112 0,'0'0'0,"-21"-21"15,21 0 1,0 42 15,0 0-15,0 0-16,0 22 0,21-22 0,43 42 15,-22-20-15,43 41 16,-43-20-16,0-22 0,22 0 16,21 1-16,-22-1 0,22 0 15,105 43-15,-105-43 0,21 1 16,84 41-16,-84-41 15,0 20-15,148 22 0,-106-43 16,-21-21-16,169 64 0,-147-64 16,168 22-1,-148-22-15,-20 0 0,168 0 0,-169-21 16,0 0-16,149 0 16,-149 0-16,-21 0 0,148-21 15,-127 0-15,-21 0 0,148-43 16,-126 43-16,-22-21 0,-22-1 15,22 1-15,-21 0 0,0-1 16,106-20-16,-106 20 0,63-20 16,-84 42-16,-1-22 15,1 22-15,-22 0 0,-20-21 0,63-22 16,-64 22-16,0 0 16,-21 20-16,1-20 0,20-21 15,-21 20-15,-21 1 16,0 21-16,0 0 0,0-1 15,0 1-15,-21 21 63,0 0-47,-22 0-16</inkml:trace>
  <inkml:trace contextRef="#ctx0" brushRef="#br1" timeOffset="35714.6">8742 7006 0,'0'0'0,"21"-21"32,-42 0-17,-22 21-15,22 0 0,0 0 16,-21 0-16,-1 0 0,-20 0 0,21 0 16,-22 0-16,1 0 15,-22 0-15,21 0 0,1 0 0,-22 0 16,22 0-16,-43 0 0,42 0 15,1 0-15,21 0 16,20 0-16,1 0 0,21-21 16,21 21 31,1 21-47,-1 0 15,0 0-15,0 0 0,-21 1 0,21 20 16,0-21-16,1 21 0,-22 1 15,21 20-15,0-20 0,0 62 16,0-41-16,0-1 0,1 1 16,-1-1-16,0 1 0,21-1 15,-21 1-15,1-1 0,20 1 0,21 63 16,-41-85-16,-1 22 16,42 20-16,-42-41 0,1-1 0,20 0 15,-42-20 1,0-1-16,21 0 0,0-21 15,-21-21 1,0 0 0,0-1-16,0 1 0,0 0 15,0 0-15,-21-64 16,21 64-16</inkml:trace>
  <inkml:trace contextRef="#ctx0" brushRef="#br1" timeOffset="37609.51">14711 3175 0,'0'0'0,"-21"-21"0,21 0 16,-22 42 31,22 0-47,0 0 15,0 0-15,0 22 0,0-22 16,0 21-16,22 1 0,-1 41 15,0-20-15,0-22 0,0 0 16,0 1-16,1-1 0,-1 0 16,21 1-16,-21-22 0,22 21 0,41 22 15,-41-43-15,-22 21 16,63-21-16,-41 1 0,-22-1 16,42-21-16,-41 0 15,20 21-15,-63-21 31,-22 0-31,22 0 0,0 0 16,-21 0-16,-1 0 0,22 0 0,-21 0 16,0 21-16,-1-21 15,1 21-15,0-21 0,-43 43 16,21-43-16,1 21 0,-1 0 16,-20 0-16,20 0 0,-84 0 15,63 1-15,22-1 0,-43 21 16,43-42-16,41 21 0,-20 0 15,21-21-15,0 0 0,0 22 16,-1-22-16,44 0 16,-1 0-1,0 0-15,21 0 0,1 0 0,-22 0 16,21-22-16,106-20 16,-84 42-16,-22-21 15,85 0-15,-63 21 0,-1-21 16,-21-1-16,22 22 0,-1-21 15,1 0-15,-1 0 0,1 0 16,-22 0-16,43-1 0,-43 1 16,1 0-16,-1 21 15,-42-21-15,21 21 0,-42 0 78,0-21-62,0 0-16,-1-1 0,1 22 16,0-21-16,0 0 0,21 0 15,-21 0-15,0 0 0,-1-1 0,-20-20 16,42 0-16,-21 21 0,0-22 16,0 1-16,21 0 0,-22-1 15,1-41-15,0 62 16,0-20-16,0 0 0,-22-1 15,22 22-15,-21-42 0,21 42 16,0-22-16,-1 43 0,1-21 16,0 0-16,21 0 15,21 42 17,0 0-17,-21 0-15,22 0 0,-1 1 16,-21 20-16,21-21 0,21 43 15,-21-22-15,1-21 0,20 43 16,0-22-16,-21 0 16,22-21-16,-22 22 0,21-22 0,43 42 15,-43-20-15,1-22 16,-1 0-16,0 0 0,1 0 0,-22 1 16,0-1-16,21 0 0,-42 0 15,21 0-15,-21 0 0,0 1 16,0-1-1,-21-21-15,0 0 0,-21 21 16,21-21-16,-22 21 0,1-21 16,0 0-16,-43 21 15,43-21-15,-1 0 0,-41 21 16,41-21-16,-20 22 0,-43-1 16,42-21-16,1 21 0,-43 0 15,43 0-15,20-21 16,1 21-16,0-21 0,-1 0 0,22 22 15,0-22-15,0 0 0,0 0 16,21 21-16,21-21 47,0 0-47,-21-21 16</inkml:trace>
  <inkml:trace contextRef="#ctx0" brushRef="#br1" timeOffset="110929.09">17589 13377 0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40:21.0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3344 339 0,'0'0'0,"0"-21"16,0-1 15,-21 44 0,0-22-31,21 21 16,-21 0-16,21 0 15,0 0-15,-21 0 0,-1 1 0,22 20 16,-21 0-16,0 1 16,21 20-16,0-42 15,0 0-15,0 22 0,0-22 0,0 0 16,0 43-16,0-43 15,0 0-15,0 21 16,0-21-16,21-21 0,-21 22 0,21-22 16,1 0-16,-1 0 0,0 0 15,0 0-15,43 0 16,-22 0-16,-21 0 0,21-22 16,-20 1-16,20 0 0,21 0 15,-41-21-15,20 20 16,-21 1-16,0 0 0,43-64 15,-64 64-15,0-42 16,0 42-16,0-22 0,-21-20 16,-1 42-16,-41-64 15,21 64-15,20 0 16,1 21-16,0-22 0,0 22 16,-43-21-1,43 21-15,0 0 0,0 21 0,0 1 16,0-22-16,-1 21 0,-20 0 15,0 21-15,21-21 16,21 1-16,-22-1 0,1 0 16,0 0-16,21 21 15,0-20-15,0-1 0,0 0 16,0 0-16,0 0 16,42-21-1,-20 0-15,-1 0 0,0 0 0</inkml:trace>
  <inkml:trace contextRef="#ctx0" brushRef="#br0" timeOffset="961.67">2582 402 0,'21'0'16,"1"0"-16,-1 0 15,0-21-15,0 21 0,0-21 16,0 0-16,1 21 0,-1-21 16,0 21-16,0-22 0,-21 1 15,21 21-15,-21-21 0,0 0 16,-21 21 15,0 0-31,0 0 0,-22 0 16,22 0-16,-21 0 0,21 21 15,-43 0-15,43 0 0,-21 1 16,-22 20-16,43-21 16,0 21-16,0-42 15,21 22-15,0 20 0,0-21 16,0 0-16,0 0 15,21 1-15,0-1 16,0-21-16,0 0 16,22 21-16,-22-21 0,21 21 15,1-21-15,-22 0 0,0 21 16,21 0-16,-21-21 0,1 22 16,-1-22-16,0 21 0,0-21 0,21 21 15,-42 0-15,0 21 16,0-20-16,0-1 15,0 0-15,-21 0 0,-63 43 16,20-22 0,22-42-16,-1 21 0,1-21 15,-21 0-15,20 0 16,1 0-16,0 0 0,-1 0 0,1-21 16,21 0-16,-22 0 15,22-1-15,-42 1 0,63 0 16,-21 0-16,21 0 0,-22 21 0,22-21 15,0-1 1,0 1-16,22 21 16,-1-21-1,0 21-15,0 0 0,43-21 16,-43 21-16</inkml:trace>
  <inkml:trace contextRef="#ctx0" brushRef="#br0" timeOffset="1464.44">3958 275 0,'0'21'32,"0"1"-32,-21-1 15,21 21-15,0-21 0,0 0 16,-21 22-16,0-22 0,21 21 16,-22 22-16,1-43 15,0 21-15,21 1 0,-21-1 16,0-21-16,0 21 15,21-20-15,0 20 16,0-63 15,0 0-15,21-1-16,0 1 0</inkml:trace>
  <inkml:trace contextRef="#ctx0" brushRef="#br0" timeOffset="1884.63">3852 339 0,'0'-21'16,"-21"21"-16,21-22 16,0 1-16,0 0 0,0 0 15,21 0-15,0 21 16,1-21-16,20 21 0,-21-22 0,21 1 15,22 21 1,-22 0-16,64 0 16,-64 0-16,64 64 15,-85-43-15,22 42 16,-22-20-16,0 41 16,-21-41-16,0 20 15,0-20-15,-21 41 16,0-63-16,21 1 0,0-1 15,-21 0-15,21 0 0,-22 21 16,22-20-16,0-1 16,-21-21 31,21-21-32,0-1-15,-21 22 16,21-21-16,0 0 0</inkml:trace>
  <inkml:trace contextRef="#ctx0" brushRef="#br0" timeOffset="2256.42">3810 572 0,'0'0'0,"0"21"0,-21-21 16,42 0 15,0 0-31,21 0 16,1-21-16,-1 21 0,0 0 0,1-22 16,41 22-16,-41 0 15,-1-21-15,0 21 0,-20 0 16,20 0-16,0 0 0,-21 0 15</inkml:trace>
  <inkml:trace contextRef="#ctx0" brushRef="#br0" timeOffset="7473.96">6837 169 0,'0'0'0,"0"-21"31,21 0-31,0 0 16,-21 0 0,0 0-1,0-1 1,0 1 15,-21 21 0,21 21-31,-21 1 0,21-1 16,-21 0-16,21 21 0,0 1 0,-22-22 16,1 21-16,21 0 0,-42 43 15,42-43-15,-21 1 0,0-1 16,-1 43-16,1-64 16,0 64-16,21-64 0,0 0 15,-21 42 1,21-41-16,0-1 0,-21 0 0,21-42 47,0 0-32,0-1-15,0 1 0,21-21 16,-21 21-16,21 0 0,-21-22 16</inkml:trace>
  <inkml:trace contextRef="#ctx0" brushRef="#br0" timeOffset="7881.37">6816 191 0,'0'0'0,"0"-22"16,0 1 0,0 0-16,21 0 0,0 0 15,0 21-15,-21-21 16,21-1-16,22 1 0,-22 21 15,0 0-15,0 0 0,0 0 16,0 0-16,22 0 16,-22 21-16,42 43 15,-41-22-15,-1 1 0,0-1 16,-21 0-16,21 85 16,-21-84-16,0 41 15,0-41-15,0-1 0,0 21 16,0-20-16,0-22 0,-21 21 15,21-21-15,-21 1 0,21 20 16,0-21-16,-21-21 16,21-21-1,-22 21 1,22-21-16,0 0 0,0-1 16,0 1-16,0 0 15,0-21-15,0 21 16,0-1-16</inkml:trace>
  <inkml:trace contextRef="#ctx0" brushRef="#br0" timeOffset="8208.18">6604 593 0,'-21'0'0,"42"0"0,-21 0 47,21-21-47,21 21 0,1 0 15,-22-22-15,21 22 0,1-21 16,41 21-16,-41-21 0,-22 21 16,21 0-16,-21 0 0,0 0 15,22 0-15,-22 0 0,0-21 16,0 21-1</inkml:trace>
  <inkml:trace contextRef="#ctx0" brushRef="#br0" timeOffset="8780.6">7429 487 0,'0'-21'62,"0"0"-62,0-1 16,22 22-1,-1 0-15,0 0 0,0 0 16,0-21-16,22 21 16,-22 0-16,0 0 0,0 0 0,0 21 15,0 1-15,22-1 16,-22 0-16,0 0 0,0 21 15,-21-20-15,21-1 0,-21 21 16,0 0-16,0-20 0,-21 20 16,21-21-16,-42 21 15,21-20-15,21-1 16,-21 0-16,-1-21 0,22-21 31,0 0-15,0-1-16,0 1 15,0 0-15,0-42 0,0 41 16,0 1-16,0 0 0,22 0 16,41-43-1,-42 43-15,0 0 0,1 21 16,-1-21-16,0 0 0,21 0 16,-21-1-16,1 22 0,-1 0 15,0 0-15,0 0 31</inkml:trace>
  <inkml:trace contextRef="#ctx0" brushRef="#br0" timeOffset="9154.37">8572 402 0,'0'0'0,"0"-21"0,0 0 16,-21 0-1,21 0-15,-21 21 0,0 0 16,0 0-16,0 0 16,-1 0-16,1 0 0,-21 42 15,21-42-15,0 42 0,-1-21 16,22 1-16,-21-1 0,0 21 0,21-21 15,0 0-15,0 22 0,-21-22 16,21 0-16,0 0 0,0 0 0,0 1 16,0-1-16,21 0 0,0 21 15,0-42-15,1 21 16,-1-21-16,21 0 0,-21 0 16,0 0-16,22 0 0,-22 0 0,21 0 15,22-42-15,-43 42 16,21-21-16,1 0 0,-22 0 0,0-22 15,42 1-15</inkml:trace>
  <inkml:trace contextRef="#ctx0" brushRef="#br0" timeOffset="9692.64">8932 169 0,'0'-21'0,"0"0"0,0-21 31,0 63-15,0 0-1,0 21-15,0-20 0,0 20 0,0-21 16,0 21-16,-21 1 0,21 41 16,0-62-16,0 20 0,0 0 15,-21-21-15,21 22 0,-21 20 16,21-20 0,-21-22-16,21 0 0,0 0 15,0-42 32,0 0-31,0 0-16,0-1 0,0 1 15,0 0-15,0 0 0,21 0 16,0 0-16,0-1 0,64-41 16,-64 42-16,0 0 15,64-1-15,-64 1 0,21 0 16,-21 21-16,22 0 0,-22 0 15,21 0-15,-21 0 0,22 21 16,-43 0-16,0 1 0,21 20 16,-21-21-16,0 64 15,0-64-15,-21 0 16,0 0-16,21 0 0,0 1 16,-22-1-16,1 0 0,0-21 31,21 21-31,0-42 31,21 0-15,-21 0-16,21 21 0,1-22 15</inkml:trace>
  <inkml:trace contextRef="#ctx0" brushRef="#br0" timeOffset="9960.68">9546 402 0,'0'-21'0,"0"42"32,0 0-17,0 1-15,0-1 0,0 0 16,0 0-16,0 0 0,0 43 16,0-43-1,0 0-15,0 0 0,0 0 0,-21 1 16,21-1-1,0-42 17,0-1-32,0 1 15,0-21-15,0 21 16,0 0-16</inkml:trace>
  <inkml:trace contextRef="#ctx0" brushRef="#br0" timeOffset="10148.98">9525 212 0,'0'0'0,"-21"0"0,0 0 15</inkml:trace>
  <inkml:trace contextRef="#ctx0" brushRef="#br0" timeOffset="10489.69">9906 85 0,'0'0'15,"0"-21"-15,0-1 16,0 44 15,0-1-15,0 0-16,0 0 0,0 21 16,0 22-16,-21-22 15,21 1-15,-21 20 0,21-21 16,0 1-16,-22 20 0,22-20 0,-21-22 15,21 21-15,0-21 16,0 0-16,-21 43 16,21-43-16,21-21 15,0 0-15,1 0 16,-1 0-16,0-21 16,0 0-16,21-22 15</inkml:trace>
  <inkml:trace contextRef="#ctx0" brushRef="#br0" timeOffset="10695.22">9779 423 0,'0'0'0,"-21"0"16,42 0 15,0 0-31,0-21 15,0 21-15,43 0 0,-43-21 16,21 21-16,1-21 16,-22 21-16,42-21 15,-41 21-15</inkml:trace>
  <inkml:trace contextRef="#ctx0" brushRef="#br0" timeOffset="11122.61">10393 529 0,'21'0'32,"0"0"-17,-21-21-15,42 0 0,-20 21 16,-1-21-16,0 0 15,-21-1-15,21 1 0,-21 0 16,0 0 0,-21 21-1,-21 0 1,20 0-16,1 0 0,-21 21 16,21 0-16,-22 22 15,22-22-15,0 0 0,21 0 0,0 0 16,-21 0-16,21 22 0,0-22 15,0 0-15,0 0 0,0 0 16,0 1-16,21-22 0,0 21 16,0-21-16,22 21 15,-1-21-15,-21 0 0,43 0 16,-43 0-16,21 0 16,22-42-16,-22 42 0,-21-22 15</inkml:trace>
  <inkml:trace contextRef="#ctx0" brushRef="#br0" timeOffset="12557.04">11070 381 0,'0'0'0,"0"-21"0,0 0 0,0 0 15,-21 21 1,21-22-16,-21 22 0,-22 0 16,22 0-16,0 0 15,0 0-15,-21 43 16,20-22-16,22 0 0,-42 21 15,21 1-15,21-22 0,0 21 16,0 1-16,-21-22 0,21 0 16,0 0-16,0 0 0,0 0 15,0 1-15,0-1 0,21-21 0,0 21 16,0-21 0,64 21-16,-64-21 15,0 0-15,43 0 0,-22-21 16,0 0-16,1 0 15,-22-1-15,21-20 0,1 0 16,-22 21-16,0-43 16,21-63-1,-21 64-15,-21 20 0,0-41 16,0 62-16,0-20 0,0 0 16,0-1-16,0 22 0,0 0 15,-21 42 16,21 22-15,-21-22-16,0 21 0,21 0 0,0 1 16,-21-1-16,0 0 15,21 1-15,0-1 0,0 0 0,-22 1 16,22-22-16,0 21 0,0 1 16,0-1-16,0 0 0,0-21 15,22 22-15,-1-43 16,-21 21-16,42 0 15,-21-21-15,43 0 0,-43 0 16,0 0-16,21 0 0,-20 0 0,-1 0 16,0-21-16,21-21 15,-21 20-15,22-20 16,-43 21-16,0-21 0,21 20 0,-21-20 16,21 21-16,-21 0 0,0-43 15,0 43-15,0 0 16,0 42 15,0 0-15,-21 0-16,21 1 0,-21-1 0,21 21 15,0-21-15,0 0 0,0 1 0,0 20 16,0-21-16,0 0 16,0 22-16,0-22 15,21-21-15,0 21 16,0-21-16,0 0 15,1 0-15,20 0 0,-21 0 16,43-42 0,-43 20-16,21-20 15,-21 21-15,-21-21 0,21 20 16,1 1-16,-22 0 0,21-21 16,-21 21-16,0-1 0,0 44 46,-21-1-46,21 0 16,0 0-16,0 0 0,0 0 0,0 1 16,0-1-16,0 0 15,0 0-15,0 0 0,0 0 0,0 1 16,0-1-16,21 0 16,0 0-16,0-21 0,21 21 15,-20-21 1,-1 0-16,0 0 15,-21-21-15,21 21 16,0-21-16,-21 0 0,21 0 0,-21-1 16,0 1-16,43-21 15,-43 21-15,21 0 0,0-1 16,0 1-16,0 0 0,1 0 16,-1 0-16,0 0 0,0 21 15,0-22-15,0 1 0,1 21 0,20-21 16,-21 21-16,0 0 0,0 0 15,1 0-15,-1 0 0,0 0 0,21 0 16,-21 21 0,1 0-16,-22 1 0,0-1 0,21 42 15,0-42-15,-21 1 0,0 20 16,0-21-16,0 0 0,0 43 16,0-43-1,0 0-15,-21-21 16,21 21-16,-21-21 15,21-21 1,0 0 0,0 0-16,0 0 0,0-1 15,0 1-15,0 0 0,0 0 16,0 0-16,0 0 0,21-22 16,0 22-16,0 0 0,0 0 15,-21 0-15,21-1 0,1 22 0,-1-21 16,0 0-16,0 21 0,0-21 15,22 21-15,-22 0 0,21-21 16,-21 0-16,22 21 0,-1 0 16</inkml:trace>
  <inkml:trace contextRef="#ctx0" brushRef="#br0" timeOffset="13019.78">13398 529 0,'43'0'16,"-22"0"-16,0 0 15,21 0 1,-20 0-16,-1-21 0,0 21 0,0-21 16,0 21-16,-21-21 0,21 0 15,1-1-15,-22 1 0,0 0 16,0 0-16,0 0 15,0 0-15,0-1 0,-22 22 16,1 0-16,0 0 16,0 0-16,0 0 0,0 0 0,-22 22 15,22-1-15,-21 21 16,21-21-16,21 22 0,-43-1 16,43-21-16,-21 0 15,21 0-15,0 1 0,0-1 16,0 0-16,0 21 0,21-21 15,0-21-15,1 22 0,-1-22 16,21 0-16,0 21 0,1-21 16,-22 0-16,42 0 15,-41 0-15,20 0 0,-21 0 0,0-21 16,22 21-16,-22-22 0,0 1 16,0 21-16,0-21 0,43-21 15,-43 21-15,21-22 16,-42 22-16,0 0 0,0 0 15</inkml:trace>
  <inkml:trace contextRef="#ctx0" brushRef="#br0" timeOffset="13532.93">11176 106 0,'0'0'15,"0"21"-15,21-21 0,0 0 16,0 0-16,22 0 0,-1 0 15,0 0-15,1 0 0,20 0 16,-20 0-16,20 0 0,1 0 0,-22 0 16,64 0-16,-43 0 15,-20 0-15,-22 0 0,21 0 0,-21 0 16,0 0-16,-42 0 62,0 0-62,0 0 0</inkml:trace>
  <inkml:trace contextRef="#ctx0" brushRef="#br0" timeOffset="14408.43">2138 1291 0,'0'0'0,"-21"0"0,-1 0 0,1 0 15,0 0-15,0 0 16,42 0 31,21 0-47,1 0 0,-1 0 15,0 0-15,43 0 0,0 0 0,-1 0 16,22 0-16,-21 0 16,21 0-16,232 0 15,-232 0-15,21 0 0,106-21 16,-127 0-16,0 21 0,-22 0 15,22 0-15,-21 0 0,42 0 16,-85 0-16,1 0 0,-1 0 16,-21 0-16,0 0 0,0 0 15,1 0 1,-22-21 15,21 21-15,0 0-1,0 0 1</inkml:trace>
  <inkml:trace contextRef="#ctx0" brushRef="#br0" timeOffset="15564.31">6540 1164 0,'0'0'0,"-84"0"31,63 0-15,42 0 31,0 0-31,0 0-16,0 0 0,0 0 15,22 0-15,-1 0 0,-21 0 16,22 0-16,-1 0 0,64 0 15,-43 0-15,1 0 0,-1 0 0,1-21 16,-1 21-16,85 0 16,-63 0-16,-21 0 0,20 0 15,1 0-15,0 0 0,20 0 16,65-21-16,-86 21 0,1 0 16,0 0-16,21 0 0,-22 0 15,107 0-15,-85 0 0,-1 0 16,1 0-16,21 0 0,-42 0 15,127 0-15,-107 0 0,1 0 16,-21 0-16,21 0 16,0 0-16,-1 0 0,107 0 15,-127 0-15,21 0 0,-22 0 16,1 0-16,211 0 16,-211 0-16,21 0 0,0 0 15,-22 0-15,1 0 0,169 0 16,-169 21-16,-1-21 0,1 0 15,0 0-15,20 0 0,65 0 16,-86 0-16,1 0 0,0 0 16,-1 0-16,149 21 15,-148-21-15,-22 0 0,22 0 16,-21 0-16,20 0 0,-20 0 16,20 0-16,-20 0 0,-1 21 0,1-21 15,-1 0-15,1 0 0,-22 0 16,64 0-16,-64 0 0,22 0 15,-22 0-15,1 0 16,-1 0-16,21 0 0,-20 0 16,-1 0-16,-21 0 0,0 0 0,1 0 15,20 0-15,-21 0 16,0 0-16,-21-21 62,-21 0-30,0 21-32</inkml:trace>
  <inkml:trace contextRef="#ctx0" brushRef="#br0" timeOffset="15720.22">14203 1143 0,'-21'0'16,"-1"0"15</inkml:trace>
  <inkml:trace contextRef="#ctx0" brushRef="#br0" timeOffset="17056.98">317 1736 0,'0'0'0,"-21"0"0,0 0 16,21-21-16,-21 21 0,42 0 31,0 0-31,0-22 16,22 22-16,-1 0 0,0 0 0,1-21 15,-1 21-15,22 0 0,-22 0 16,0-21-16,1 21 0,-1-21 16,0 21-16,1 0 0,-1 0 15,-21 0-15,0 0 16,-63 0-1,21 0-15,0 21 0,-22-21 16,1 0-16,21 0 0,-22 0 16,1 0-16</inkml:trace>
  <inkml:trace contextRef="#ctx0" brushRef="#br0" timeOffset="17438.75">339 1672 0,'-22'0'0,"44"0"0,-65 0 0,22 0 15,0 0-15,21 21 0,-21 1 16,0-1-16,-1 0 16,22 0-16,-21 43 15,0-43-15,0 21 0,21 0 0,0 1 16,-21-1-16,-22 43 16,43-43-16,-21 43 15,21-43-15,-21 22 0,0-1 16,21-21-16,0 22 0,0-22 0,0 22 15,0-22-15,0 0 0,0 43 16,0-43-16,0 43 16,0-64-16,0 0 0,0 1 15,0-1-15,21-21 32,0 0-32,0 0 0,1 0 0,-1 0 15,21 0-15,-21-21 0,22-1 16,-22 1-16,21 21 0,-21-21 15,22 0-15,-22 0 0,21 0 16,43-43-16,-64 43 16,21 0-16</inkml:trace>
  <inkml:trace contextRef="#ctx0" brushRef="#br0" timeOffset="18026.41">1206 2074 0,'0'0'15,"22"-21"-15,-1 0 16,0 0-16,0 0 16,-21 0-1,0-1-15,-21 22 31,-21 0-15,20 0-16,1 22 0,-21-22 0,21 21 16,0 0-16,-22 0 0,22 0 15,0 0-15,-43 22 16,43-22-16,21 0 0,0 0 16,0 0-16,0 1 15,0-1-15,21-21 16,1 21-16,-1-21 0,0 21 15,0-21-15,21 21 0,22 0 16,-22-21-16,1 43 16,-1-43-16,-21 21 0,0 0 15,-21 0-15,0 0 0,0 1 16,0-1-16,0 0 0,-21 0 0,0 0 16,0 0-16,-22 1 15,22-1-15,0-21 0,-21 21 0,21-21 16,-43 0-16,43 0 15,-43 0-15,43 0 16,0-21-16,-21-22 0,21 22 16,-1 0-16,22 0 0,-21 0 15,21 0-15,0-1 0,0 1 16,0 0-16,0 0 16,21 21-16,1-21 15,-1 21-15,0 0 0,0 0 16,0-21-16,0 21 0,1 0 15,-1 0-15</inkml:trace>
  <inkml:trace contextRef="#ctx0" brushRef="#br0" timeOffset="18421.18">1439 2350 0,'0'0'0,"21"0"15,1-22 1,-1 22-16,-21-21 0,21 21 0,0-21 16,0 0-16,0 0 15,1 0-15,-1 21 16,-21-22-16,-21 22 47,-1 0-47,1 0 0,0 22 15,0-22-15,0 21 0,-22 0 0,22 0 16,0 21-16,21-20 0,0-1 16,-21 0-16,21 21 0,0-21 0,0 1 15,0-1-15,0 0 0,0 21 16,21-42-16,-21 21 0,42 1 16,22-22-1,-43 0-15,0 0 16,22-22-16,-22 1 15,0 21-15,21-21 0,-21 0 16,1 0-16,-1 0 0,21-1 0</inkml:trace>
  <inkml:trace contextRef="#ctx0" brushRef="#br0" timeOffset="18855.93">1947 2328 0,'-21'0'0,"0"0"16,21-21-1,0 0 1,0 0 0,21 0-1,0 21 1,-21-21-16,21 21 16,1 0-16,-1 0 0,0 0 15,0 0-15,0 0 0,0 0 16,1 21-16,-1 0 0,0 0 15,-21 0-15,21 0 0,-21 1 16,0-1-16,0 42 0,0-42 16,-21 1-16,0-1 0,21 0 15,-43 42 1,22-63 15,21-21-31,0 0 16,0 0-16,0 0 0,0 0 15,0-1-15,0 1 0,0 0 16,21 0-16,1 0 16,-1 0-16,-21-1 0,21 22 0,21-42 15,-21 42-15,1-21 16,-1 21-16,0-21 0,0 0 0,0 21 16,0 0-16</inkml:trace>
  <inkml:trace contextRef="#ctx0" brushRef="#br0" timeOffset="19659.48">2476 2201 0,'0'0'0,"-21"-21"15,42 42 48,1 1-63,-1-1 0,0 0 15,-21 0-15,21 0 0,-21 0 16,0 1-16,21-1 0,-21 21 16,0-21-16,0 0 15,0 1-15,0-1 0,0 0 0,0 0 16,21-21 0,1 0-16,-1 0 15,0-21 1,0 0-16,-21 0 0,21-1 0,0 1 15,22-21-15,-22 21 16,0 0-16,21-43 0,-42 43 16,22 0-16,-1 0 0,-21-1 15,21 1-15,-21 0 16,21 0-16,-21 0 0,0 42 47,0 0-32,0 0-15,-21 0 0,21 1 16,-21-1-16,21 0 0,0 42 16,0-41-16,0-1 0,0 21 15,0-21-15,0 22 16,0-22-16,21-21 16,0 0-16,0 0 0,0 0 15,1 0-15,-1 0 0,0 0 0,64 0 16,-22-43-1,-42 22-15,0 0 16,1 0-16,20-21 0,-21 20 16,-21 1-16,21-21 15,-21 0-15,21-1 16,-21 22-16,0 0 16,0 0-16,0 42 31,-21 0-31,21 0 0,-21 0 15,21 1-15,0-1 0,0 42 16,0-42-16,-21 43 16,21-43-16,0 21 0,0 1 15,0-22-15,21 21 16,0-42 0,0 0-16,1 0 0,-1 0 15,21 0-15,-21 0 0,0-21 16,1 0-16,-1 21 0,0-21 15,42-64-15</inkml:trace>
  <inkml:trace contextRef="#ctx0" brushRef="#br0" timeOffset="19872.65">3471 1905 0,'-21'0'0,"42"0"0,-63 0 15,21 0 1,21 21 15,0 0-31,21-21 16,-21 22-16,21-22 16,0 0-16,-21 21 0,64 0 15</inkml:trace>
  <inkml:trace contextRef="#ctx0" brushRef="#br0" timeOffset="20205.59">4043 2138 0,'0'0'15,"0"-21"-15,0 0 0,0-1 31,-21 22-31,-1 0 16,1 0-16,0 0 0,0 0 16,0 22-16,0-1 0,-22 0 15,1 21-15,21-21 16,0 22-16,21-22 0,0 21 0,-22-21 16,22 43-16,0-22 0,0 1 15,0-1-15,0-21 16,43 0-16,-22 0 0,0-21 15,21 0-15,-20 0 0,20 0 16,0 0-16,43 0 0,-43 0 16,1 0-16,20-42 15,64-21-15</inkml:trace>
  <inkml:trace contextRef="#ctx0" brushRef="#br0" timeOffset="20606.32">4487 2244 0,'-21'0'0,"42"0"0,-42 21 31,42-21-15,0 0-16,1 0 16,20 0-16,-21 0 0,0 0 15,22 0-15,-22-21 0,0 21 16,42-43-16,-41 43 15,-1-21-15,21 0 0,-42 0 16,0 0 0,-21 0-16,0 21 15,-22 0-15,-41 0 16,41 0-16,22 21 16,-21 0-16,21-21 0,-43 63 15,43-41-15,21-1 0,-21 42 16,21-20-16,0-22 0,0 42 15,0-42-15,0 1 0,21-1 16,0 0-16,0-21 0,64 21 16,-43-21-16,-20 0 0,83 0 15,-62-21-15,41 0 16,-41 0-16,-1-1 0,64-41 16</inkml:trace>
  <inkml:trace contextRef="#ctx0" brushRef="#br0" timeOffset="21487.05">6646 1609 0,'0'0'15,"0"-21"-15,0-1 0,-21 1 16,0 0-16,0 21 0,0 0 15,-1-21-15,1 21 16,0 0-16,0 0 0,0 21 0,0 0 16,-1 0-16,-20 1 0,21-1 15,0 21-15,0 0 0,-22 107 16,22-107-16,21 21 16,0-20-16,0-1 0,0 22 15,0-1-15,0-21 0,0 1 16,0-22-16,0 21 0,21-21 15,85 43 1,-64-64-16,1 0 16,-1 0-16,-21 0 0,22 0 0,-1-21 15,85-22 1,-85 22-16,85-85 16,-84 85-16,20-63 15,-42 41-15,0 1 0,-21 0 16,0-1-16,0-20 0,0-22 15,-21 22-15,0 20 0,-64-20 16,43 42-16,0-1 0,-43-20 16,22 42-16,20 0 0,1 0 15,0 0-15,-1 21 0,-41 64 16,62-64-16,-20 64 16,21-22-16,0 22 15,0-43-15,21 1 16,0-1-16,0-21 0,0 21 15,0-20-15,0 20 0,0-21 16,42 21-16,-21-42 16,0 0-16,22 22 15,-22-22-15,0 0 0,42 0 0,-20 0 16,-1-22-16,22 1 16,-22 21-16,0-21 0</inkml:trace>
  <inkml:trace contextRef="#ctx0" brushRef="#br0" timeOffset="22127.84">7197 2074 0,'0'-21'32,"0"0"-17,0 0-15,0 0 16,0 0-16,0-1 15,21 1-15,0 21 0,0-21 0,-21 0 16,21 21-16,0 0 16,1-21-16,-1 21 0,21 0 15,-21 0-15,0 0 0,1 0 0,20 21 16,-21 0-16,0-21 0,0 42 16,1-20-16,-1-1 0,0 0 15,0 21-15,-21-21 0,0 22 16,0-1-16,0-21 0,0 0 0,-21 1 15,0-1-15,0 0 16,-1-21-16,22 21 16,-21-21-16,21-21 15,0 0 1,0 0-16,0-1 0,21 1 16,-21 0-16,22 0 15,-1 0-15,0 21 0,0-21 0,21-22 16,-20 22-1,-1 0-15,21 0 0,0 0 0,-20-1 16,20 1-16,0 21 0,-21-21 0,22 0 16,-1 21-16,-21-21 15,0 21-15,-21 21 16,0 0 0,0 0-16,0 0 0,0 1 15,0-1-15,0 21 0,0-21 16,-21 0-16,21 1 0,0 20 15,0-21-15,0 0 0,0 0 16,0 1-16,0 20 16,0-63 31,0 0-47,0-1 15,0-20-15,0 21 0</inkml:trace>
  <inkml:trace contextRef="#ctx0" brushRef="#br0" timeOffset="22309.74">8086 1651 0,'0'0'0,"0"21"62,21-21-46,-21 21-16,21-21 0,0 0 0,-21 22 16,21-1-16</inkml:trace>
  <inkml:trace contextRef="#ctx0" brushRef="#br0" timeOffset="23411.21">8403 2074 0,'21'0'31,"0"0"-31,1-21 16,-1 21-16,0-21 16,-21 0-16,21 0 0,0-22 15,0 22-15,-21 0 16,0 0-16,0 0 15,-21 21-15,0 0 16,0 0-16,0 21 0,0-21 16,-1 21-16,1 0 0,-21 22 15,21-22-15,0 0 16,21 0-16,-22 0 0,22 0 0,0 1 16,0 20-16,0-21 15,0 21-15,22-20 16,41-22-16,-42 0 0,0 0 15,1 0-15,20 0 0,0 0 16,64 0-16,-64-22 16,1 22-16,-1-21 0,0 0 15,1 0-15,20-21 16,-20 20-16,-22-20 0,0-21 16,-21 41-16,21-20 0,-21 21 15,0 0-15,0 0 0,0-1 16,0 1-16,0 42 31,0 1-31,0-1 0,0 0 0,0 0 16,0 0-16,0 22 0,0-22 15,0 0-15,-21 0 0,21 0 0,0 43 16,0-43-16,-42 21 16,42-21-16,0 1 15,0-44 32,21 1-47,0 0 16,0 0-16,0-21 0,0-1 15,1 22-15,20-42 0,-21 41 16,43-62 0,-43 63-16,42-1 15,-42 22-15,22 0 16,-22 0-16,-21 22 0,0 20 15,0-21-15,21 21 16,-21 1-16,0-22 0,0 21 16,0 1-16,0-22 0,0 21 15,0-21-15,21 0 16,0-21-16,1 0 0,-1 0 16,-21 22-16,63-22 15,-20 0-15,-22-22 0,21 22 16,22-42-16,-43 21 0,0 0 15,42-43 1,-41 22-16,20-43 0,-21 43 0,0 0 16,-21-1-16,0-20 0,21 20 15,-21 1-15,22-21 0,-22 41 16,0 1-16,0 0 16,0 42-1,0 0 1,-22 22-16,1-22 0,21 21 15,-21 1-15,0 20 0,-21 64 16,42-85-16,-22 43 16,1-64-16,21 22 0,0-1 15,0-21-15,0 0 0,0 0 16,0 1-16,43-22 16,-22 0-16,0 0 0,21 0 15,-21 0-15,1 0 16,-1-22-16,0 1 0,0 21 15,0-21-15,22-21 0,-22 21 16</inkml:trace>
  <inkml:trace contextRef="#ctx0" brushRef="#br0" timeOffset="23640.64">9737 1863 0,'0'21'16,"0"0"0,21-21-16,0 0 0,0 0 15,0 0-15,0 0 0,64-21 16,-43 21-16,-20 0 16,20 0-16,-21-21 0,0 21 15,43 0-15,-43-21 16,0 21-16,0 0 0</inkml:trace>
  <inkml:trace contextRef="#ctx0" brushRef="#br0" timeOffset="24037.09">10287 2011 0,'63'21'31,"-41"-21"-31,-1 0 15,0 0-15,0 0 0,0 0 16,0 0-16,1-21 0,20 21 0,-21-21 16,0 0-16,0 21 0,-21-22 0,22 1 15,-22 0-15,21 21 0,-21-42 16,0 21 0,-21 21-16,-1 0 15,1 0-15,0 0 0,0 21 16,0-21-16,0 21 0,-1 0 15,-20 21-15,21-20 16,0-1-16,0 42 0,-1-42 16,22 1-16,0 20 15,0-21-15,0 21 0,22-20 16,-1-22-16,0 0 16,0 21-16,21-21 0,22 0 15,-43 0-15,21 0 0,43 0 16,-43 0-16,1-21 0,41 21 15,-41-22-15</inkml:trace>
  <inkml:trace contextRef="#ctx0" brushRef="#br0" timeOffset="24561.63">11366 2053 0,'22'-21'0,"-44"42"0,65-63 0,-22 21 16,-21 0-16,0-1 0,0-20 15,-21 21-15,0 0 16,-1 21-16,1-21 0,0 21 15,-21 0-15,21 0 0,-1 0 16,1 0-16,0 0 0,0 0 16,-21 21-16,-1 21 0,1-21 15,-43 64 1,64-64-16,-21 43 16,21-43-16,21 0 0,0 0 0,0 0 15,0 0-15,0 22 16,0-22-16,21-21 0,0 0 15,0 0-15,0 0 0,64 0 16,-64 0-16,21 0 0,43-21 16,-64 0-16,22-1 0,62-62 15,-62 41-15,-22 1 16,0 0-16,21-22 16,1-42-16,-22 1 0,0 41 15,0 22-15,-21-1 0,0 22 16,0-21-16,0 21 0,0 0 15,0 42 1,0 0 0,-21 0-16,0 21 0,0 1 0,21-1 15,-43 127 1,43-126-16,-42 105 16,42-106-16,0 1 0,0-22 15,0 21-15,21-21 0,0 22 16,1-22-16,20-21 0,-21 0 15,0 0-15,22 0 0,-1 0 0,21 0 16,86-43 0,-86 1-16,-21 21 0</inkml:trace>
  <inkml:trace contextRef="#ctx0" brushRef="#br0" timeOffset="25354.34">13420 1566 0,'0'0'0,"21"-21"0,0 0 0,0 21 0,0-21 16,-21 0-16,21 21 16,-21-21-16,-21 42 31,0 0-31,21 0 0,-21 21 16,0-20-16,-22 20 0,1 64 15,21-64-15,-21 0 0,20 22 16,1-22-16,-21 1 0,0 20 15,20-21-15,22 1 0,-21-1 16,21-21-16,0 0 16,0-42-1,0 0 1,21 0-16,-21 0 0,0 0 16,22-22-16,-1 1 0,-21 0 0,21-1 15,-21 1-15,21-22 16,0 1-16,22-43 0,-43 64 0,21-1 15,0 1-15,0 0 0,0 21 16,43-43 0,-43 64-16,0 0 0,0 0 0,0 0 15,1 21-15,-1 0 16,-21 1-16,21 20 0,21 43 16,-42-43-16,0 21 0,0-20 15,0-1-15,0 22 0,0 20 16,0-41-16,0-22 0,0 21 0,0-21 15,0 43 1,0-43-16,0-42 31,-21 21-15,21-21-16,-21-1 0,0 1 0</inkml:trace>
  <inkml:trace contextRef="#ctx0" brushRef="#br0" timeOffset="25537.89">13017 1969 0,'0'0'0,"-21"21"31,42-21-31,22 0 0,-22 0 16,0 0-16,43-21 16,-22 21-16,0 0 0,43-22 15,-22 1-15,-20 21 0,-1 0 16,-21 0-16,22-21 0,62 0 15,-62 21-15</inkml:trace>
  <inkml:trace contextRef="#ctx0" brushRef="#br0" timeOffset="25938.58">13801 1842 0,'-43'-43'31,"86"86"-31,-86-107 15,22 64-15,21-21 0,0 0 16,21 0-16,-21-1 0,21 22 16,22-21-1,-1 21-15,43 0 0,-43 21 16,0 1-16,-20-1 16,20 0-16,21 64 15,-63-64-15,22 21 0,-22-21 16,0 22-16,0-22 0,-43 42 15,22-42-15,0 1 0,-21 20 16,20-21-16,1-21 16,0 0-1,21-21-15,0 0 16,0 0-16,0-1 0,21 1 16,0-42-16,1 20 0,20-20 15,-21 42-15,0 0 16,0-43-16,1 43 15,20 0-15,0 0 0,-21 21 16,1 0-16,-1-22 0,0 22 16,0 0-16,21 0 0</inkml:trace>
  <inkml:trace contextRef="#ctx0" brushRef="#br0" timeOffset="26238.24">14795 1693 0,'0'-21'16,"-21"21"0,0 0-1,0 0-15,0 0 16,0 0-16,-1 21 0,1 1 0,0-1 16,-21 42-16,21-42 0,-22 43 15,43-22-15,0-21 16,-21 22-16,21-22 0,0 0 0,0 0 15,0 22-15,0-22 16,21-21-16,22 21 0,-1-21 16,21 0-16,-20 0 0,-1 0 15,0 0-15,1 0 0,-1-21 16,0 0-16,43-22 16,-43 22-16,43-42 0</inkml:trace>
  <inkml:trace contextRef="#ctx0" brushRef="#br0" timeOffset="26737.32">15346 1418 0,'0'0'0,"0"-42"0,0 21 0,0-22 16,0 22-16,-21 21 31,21 21-31,-22 1 0,22-1 0,0 21 16,0-21-16,0 22 15,-21 62-15,21-41 0,-21-22 16,21 1-16,0-1 15,0 0-15,-21 43 0,0-43 16,21-21-16,-21 43 0,-1-43 16,1 21-16,21-20 15,0-1-15,0-42 32,0-1-17,0 1-15,0-21 0,0 21 16,0 0-16,43-64 15,-22 64-15,0-22 0,21-20 16,1 21-16,62-43 16,-62 85-16,20-21 15,-20 21-15,-22 0 0,42 0 16,-42 21-16,43 64 16,-64-64-16,21 21 15,-21-21-15,0 22 0,0-22 16,0 21-16,0-21 0,-21 0 15,0 1-15,21-1 0,-21 0 16,-1 0-16,22 0 16,-21-21-1,21-21 1,21 21-16,1-21 16,-1 21-16,-21-21 0</inkml:trace>
  <inkml:trace contextRef="#ctx0" brushRef="#br0" timeOffset="26974.15">16023 1651 0,'0'0'15,"0"21"17,0 0-32,0 1 0,0-1 15,0 0-15,0 21 0,-21-21 0,21 1 16,-21-1-16,21 0 0,0 21 15,-21 1-15,-1-43 16,22 21-16,0 0 0,0 0 16,0-42 15,0 0-31,22 21 0,-1-64 16</inkml:trace>
  <inkml:trace contextRef="#ctx0" brushRef="#br0" timeOffset="27157.65">16002 1397 0,'-21'0'0,"42"0"0,-42-21 0,0 21 31,21 21 16,21-21-47,0 0 15</inkml:trace>
  <inkml:trace contextRef="#ctx0" brushRef="#br0" timeOffset="27621.05">16235 1397 0,'0'0'0,"21"-21"0,0 0 0,0 0 15,0-1-15,43-20 0,-43 21 16,21 0-16,-20 21 16,-22 21 15,0 0-31,0 21 0,0-20 16,0 20-16,0-21 0,-22 21 15,1 1-15,0 20 0,-21 22 16,21-43-16,-1 22 0,1-22 15,0 0-15,0 64 16,21-63-16,0-22 16,0 0-16,21 0 15,0-21-15,0 0 16,22 0-16,-22-21 16,42-21-16,-41 20 0,41-41 15</inkml:trace>
  <inkml:trace contextRef="#ctx0" brushRef="#br0" timeOffset="27821.93">16150 1630 0,'-21'0'16,"42"0"-16,-42 21 15,42-21 16,0 0-31,22 0 0,-22 0 16,21 0-16,0-21 0,1 21 0,-1-21 16,0 21-16,1-21 0,41 21 15</inkml:trace>
  <inkml:trace contextRef="#ctx0" brushRef="#br0" timeOffset="28208.76">16827 1672 0,'0'0'16,"-21"21"-16,21 1 16,-21-22-16,42 0 31,0 0-15,1 0-16,-1-22 0,21 1 15,-21 21-15,0-21 0,43 0 16,-43 0-16,0 0 0,0-1 15,1 1 1,-22 0-16,-22 21 16,1 0-1,0 0-15,0 21 0,-21 0 0,20-21 16,1 43-16,0-22 0,-21 0 16,-1 43-16,22-43 0,-21 42 15,21-20-15,21-22 16,0 0-16,0 0 0,0 0 0,0 0 15,21 22-15,0-22 16,43-21-16,-22 0 16,64 0-16,-64 0 15,0-21-15,1 21 0,-1-21 16</inkml:trace>
  <inkml:trace contextRef="#ctx0" brushRef="#br0" timeOffset="29540.17">17674 1588 0,'0'0'0,"0"-22"16,0 1-16,0 0 16,-21 21-16,0 0 0,0 0 15,-1 0-15,1 21 16,-21 0-16,21 1 0,0-1 0,-43 21 16,43 0-16,-43 22 15,43-22-15,21-21 16,-21 43-16,21-43 0,0 21 15,0 22 1,64-22-16,-43-42 16,21 0-16,-21 0 0,22 0 15,-1 0-15,106 0 16,-106 0-16,43-21 16,-64 0-16,22-21 0,20-22 15,-21 22-15,-20-1 0,-1 1 16,0-21-16,42-107 15,-63 128-15,22-22 0,-1-20 16,-21 41-16,0 1 16,0 0-16,0 21 0,0-1 0,0 1 15,0 42 17,0 1-32,0-1 0,-21 21 15,21-21-15,-22 22 0,22-1 0,-21 85 16,0-64-1,21-20-15,-21-1 0,21 22 0,0-22 16,-21 43 0,21-43-16,0 21 0,0-41 0,0 20 15,0 0 1,21-21-16,21-21 16,-21 0-16,1 0 0,41 0 15,-42-21-15,22 0 0,-22 0 16,21 0-16,0-22 0,22-20 15,-22 42-15,1-64 16,-22 43-16,0 21 0,0-22 0,0 1 16,-21 21-16,0 0 15,-21 21 1,0 21 0,0 0-16,0 0 0,21 0 15,-22 22-15,1-22 0,21 0 0,-21 42 16,21-41-16,0 20 15,0 0-15,0-21 16,21 22-16,0-22 16,22-21-16,-22 0 15,21 0-15,1 0 0,-1 0 16,-21 0-16,43-21 16,-1-43-16,-42 22 15,0 21-15,1-22 0,-1 22 16,0-21-16,0 21 0,-21-43 15,0 43-15,0 0 16,0 42 0,0 0-1,0 0-15,0 1 0,0 20 16,-21-21-16,21 0 0,0 0 0,0 22 16,0-22-16,0 0 0,0 0 15,0 22-15,0-22 0,21 0 16,-21 0-1,21-21-15,0 0 0,1 0 16,-1 0-16,0 0 16,-21-42-16,21 21 15,-21-1-15,21 1 0,-21-21 16,43-43 0,-22 43-16,0 21 0,0-43 15,0 43-15,0 0 0,1 21 16,-1-21-16,0 0 0,0 21 0,43 0 15,-22 0 1,-21 0-16,0 21 0,22-21 0,-1 63 16,-21-42-16,0 1 15,-21 20-15,21 0 0,-21-21 0,22 85 16,-22-85-16,0 1 16,0-1-16,0 0 0,0 0 15,-22 0-15,1-21 16,0 0-1,0-21 1,21 0-16,0 0 16,0 0-16,0-1 0,0 1 0,0-21 15,21 21-15,21-43 16,-20 22-16,-1 0 0,0 20 16,0-20-16,0 21 0,22 0 0,-22 0 15,42-1 1,-20 22-16,-22 0 0,42 0 15,-42 0-15,22 0 16</inkml:trace>
  <inkml:trace contextRef="#ctx0" brushRef="#br0" timeOffset="29927.51">20129 1820 0,'0'22'31,"22"-22"-31,-1 0 0,0 0 16,0 0-16,0 0 0,0-22 0,1 22 16,-1-21-16,0 0 0,0 0 15,0 0-15,22-22 16,-1-41 0,-42 63-16,0-1 0,0 1 15,-21 21 1,0 0-16,-1 0 0,1 0 15,0 21-15,-64 64 16,64-43-16,-42 22 16,42-22-16,-1-21 0,1 43 15,21-1-15,0-20 16,0-22-16,0 0 0,21-21 16,1 21-16,-1-21 0,42 0 15,-20 0-15,84 0 16,-85-21-16,0 21 15,22-21-15,-22 0 0,0 0 16,43-22-16,-43 22 16</inkml:trace>
  <inkml:trace contextRef="#ctx0" brushRef="#br0" timeOffset="30252.56">18288 1291 0,'0'0'0,"0"21"0,21-21 16,21 0 0,-20 0-16,20 0 0,0 0 15,1 0-15,41 0 16,-41 0-16,105 0 16,-106 0-16,22 0 15,-22 0-15,-21 0 0,21 0 16</inkml:trace>
  <inkml:trace contextRef="#ctx0" brushRef="#br0" timeOffset="31186.56">21294 847 0,'0'0'0,"-22"0"16,1 0-16,0 0 15,42 0 16,0 0-15,22 0-16,-22 0 0,21 0 0,1 0 16,41-21-16,-41 21 15,20 0-15,22 0 16,-43 0-16,22-22 16,-43 22-16,0 0 15,-21 22 1,0-1-16,0 0 15,0 0-15,-21 0 0,21 0 16,0 22-16,-21 41 16,21-62-16,0 20 0,-22 21 15,22-20-15,0-22 0,0 21 16,0 1-16,0-1 0,-21 64 16,21 0-1,0-64-15,0 0 0,0 1 16,0 41-16,0-41 0,0-1 15,0 0-15,21 1 16,-21 20-16,0-21 0,0 1 16,22 41-16,-22-62 15,0 20-15,0-21 16,0 0-16,0 22 16,0-22-16,0 0 0,0 0 15,-22 0-15,1-21 0,-42 43 16,42-43-1,-1 0-15,-20 0 0,0 0 0,-43 0 16,43 0-16,-1 0 0,-41-22 16,41 22-16,-84-21 15,106 0-15,-42 21 16,42 0-16,-22-21 16,43 0 46</inkml:trace>
  <inkml:trace contextRef="#ctx0" brushRef="#br0" timeOffset="31328.52">21103 2413 0,'0'21'15</inkml:trace>
  <inkml:trace contextRef="#ctx0" brushRef="#br0" timeOffset="45113.25">1884 4382 0,'21'-43'31,"-21"22"-15,0 42 62,0 0-62,0 1-1,0-1-15,0 0 16,-21 0-16,21 0 0,-21 0 16,21 1-16,0-1 0,0 0 15,0 0-15,-22 21 16,22-20-16,0-1 0,-21 0 15,21 0-15,0 0 0,0 22 16,0-22-16,0 0 0,0 42 16,0-41-1,0 20-15,0 21 0,0-41 16,0 20-16,0 0 0,0-21 16,0 22-16,0-22 15,0 64 1,0-64-16,0 0 15,0 0-15,0 0 0,0 22 16,0-22-16,0 0 0,0 0 16,0 0-16,0 22 15,0-22-15,0 0 0,0 21 16,0-21-16,0 43 16,0-43-16,0 0 0,0 0 0,0 1 15,0-1-15,0 42 16,0-42-16,0 1 0,0-1 15,0 0-15,0 21 16,0 1-16,0-22 0,0 0 16,0 0-16,0 0 15,0 43-15,0-43 16,0 0-16,0 0 16,0 0-16,0 22 0,0-22 15,0 0-15,0 0 0,0 0 16,0 1-16,0 41 15,0-42-15,0 0 0,0 1 16,0-1-16,0 0 0,0 42 16,0-41-16,0-1 0,0 0 15,0 0-15,0 0 0,0 43 16,0-43-16,0 0 16,0 0-16,0 0 0,0 22 15,0-22-15,0 0 0,0 21 16,0-20-16,-21 41 15,21-42-15,0 22 16,-21-1-16,21-21 16,0 43-16,0-43 0,0 21 15,0-21-15,0 0 0,0 22 16,0-22-16,-21 21 16,21-21-16,-21 64 15,21-64-15,0 43 16,0-43-16,-22 21 15,22-21-15,0 22 0,-21-22 0,21 0 16,0 0-16,0 22 0,-21 41 16,0-63-16,21 22 15,0-22-15,0 21 0,-21 43 16,0-64-16,21 21 0,0-20 16,0-1-16,0 21 0,-22 22 15,22-22-15,-21 0 16,21-21-16,0 22 15,0-1-15,0-21 16,0 22-16,0-1 16,0-21-16,0 21 0,-21 1 15,21-22-15,0 0 0,0 21 0,-21-20 16,21 41-16,0-42 16,0 22-16,0-1 0,0 0 15,0 1 1,0-22-16,0 0 0,0 42 15,0-41-15,0-1 0,0 0 16,0 0-16,0 0 16,0-42 15,0 0-31,0 0 16,-21-22-16,21 1 0,-21 0 15</inkml:trace>
  <inkml:trace contextRef="#ctx0" brushRef="#br0" timeOffset="46539.72">1968 4318 0,'-21'0'16,"0"0"15,0 0-15,42 0 30,0 0-46,0 0 16,1 0-16,-1 0 0,21 0 16,-21-21-16,22 21 0,-22 0 15,21 0-15,0 0 0,1 0 0,-1 0 16,0-21-16,22 21 0,-22 0 16,85 0-16,-63 0 15,20 0 1,-41 0-16,-1 0 0,43 0 0,-22 0 15,-20 0-15,41 0 16,-41 0-16,41 0 16,-20 0-16,-22 0 0,64 0 15,-64 0-15,22 0 0,20 0 16,-20 0-16,-22 0 16,22 0-16,-22 0 0,0 0 0,43 0 15,-43-21-15,1 21 16,-1 0-16,0 0 0,1 0 0,84 0 15,-85 0-15,22 0 16,-22 0-16,21 0 16,64 0-16,-84 0 0,20 0 0,1 0 15,-1 0-15,1 0 16,-22 0-16,106 0 16,-84 0-16,20 0 0,-41 0 15,-1 0-15,43-22 16,-43 22-16,106 0 15,-84 0-15,-1 0 0,-20 0 16,20 0-16,1 0 0,63 0 16,-64-21-16,-21 21 0,22 0 15,-22 0-15,1 0 0,41 0 16,-41 0-16,-22 0 0,42 0 16,-20 0-16,-1 0 0,-21 0 15,21 0-15,-20 0 0,83 0 16,-62 0-1,20 0-15,-20 0 0,-22 0 16,42 0-16,-42 0 0,1 0 16,20 0-16,-21 0 15,0 0-15,0 0 0,1 0 16,-1-21 0,0 21-16,-21-21 46</inkml:trace>
  <inkml:trace contextRef="#ctx0" brushRef="#br0" timeOffset="47599.91">7197 4212 0,'0'0'0,"0"21"47,0 1-32,0-1-15,0 0 16,0 0-16,0 0 15,0 0-15,0 1 0,-22 20 16,22-21-16,0 0 0,-21 22 16,0-22-16,0 42 15,-21 22 1,42-43-16,-43 43 16,22-43-16,21 1 0,-21 20 15,21-21-15,-42 64 16,42-63-16,0-1 15,-22-21-15,22 21 0,-42 64 16,42-63-16,0-22 16,-21 63-16,21-41 15,-21-1-15,21 0 0,0 1 0,0-1 16,0 43-16,0-43 0,0 0 16,0 43-16,0-43 15,0 1-15,0 41 16,0-41-16,0-1 0,0 106 15,0-105-15,0-1 16,0 21-16,0-20 0,0 105 16,0-106-16,0 43 15,0-43-15,0 1 0,0 62 16,0-62-16,0 20 0,0 22 16,0-22-16,0-20 0,0 20 15,0-20-15,0 20 0,0-21 0,0 1 16,0-1-16,0 22 0,0 63 15,0-106-15,0 21 16,0 0-16,0 1 0,0-1 0,0 0 16,0 1-16,0-1 0,0 43 15,0-43 1,0-21-16,0 43 0,0-43 16,0 0-16,0 21 15,0-20-15,0 20 0,0-21 16,0 0-16,0 0 0,0 1 15,0-1-15,0 0 16,0 0-16,0 0 0,-21-21 16,21 21-16,0 1 0,0-1 15,0 0-15,0 21 16,0-21-16,0 22 16,0-22-16,0 21 15,0-21-15,0 22 16,0-22-16,0 0 15,0 0-15,0 0 16,0 1-16,0-1 16,0 0-16,0 0 0,-22-21 15,22 21-15,0 0 16,-21-21-16,21 22 0,0-1 16,-21-21-1,21 21-15,-21-21 94,0-21-78,0 21-16</inkml:trace>
  <inkml:trace contextRef="#ctx0" brushRef="#br0" timeOffset="49032.57">1757 9440 0,'-21'0'0,"42"22"79,0-22-64,0 0-15,0 0 0,22 0 16,-22 0-16,0 0 0,21 0 15,-21 0-15,64 0 16,-43 0-16,1 0 0,-1 0 0,22 0 16,-1 0-16,-21 0 0,85 0 15,-42 0-15,-21 0 0,63-22 16,-43 22-16,-20 0 0,63 0 16,-64 0-16,85-21 15,-63 21-15,-21 0 0,105 0 16,-84 0-16,-1 0 15,64 0-15,-63 0 0,-21 0 16,84 0-16,-64 0 0,-20 0 16,21 0-16,-1 0 0,-20 0 15,20-21-15,65 21 0,-65 0 16,107 0-16,-128 0 16,1 0-16,-1 0 0,1 0 15,-22 0-15,22 0 0,-22 0 0,21 0 16,1 0-16,-22 0 0,1 0 15,20 0-15,-21 0 0,1 0 16,-1 0-16,0 0 0,85-21 16,-84 21-16,-1 0 0,22 0 15,-43 0-15,42 0 16,-20 0-16,-22 0 0,0 0 16,21 0-16,-21 0 0,1 0 0,62 0 15,-20 0 1,-43 0-16,0 0 15,21 0-15,-20 0 0,-1 0 16,21 0-16,-21 0 0,0 0 16,1 0-16,-22-21 234,0 0-218,0-1-1,0 1-15,0 0 0,0 0 16,0 0 0,0 0-1,-22 21 16,1 0-31,0 0 0</inkml:trace>
  <inkml:trace contextRef="#ctx0" brushRef="#br0" timeOffset="52316.06">10795 3958 0,'0'0'0,"0"-21"31,0 0-15,0 0 15,0 42 31,0 0-46,0 0-16,0 0 0,0 1 16,0-1-16,0 0 15,0 0-15,0 0 0,0 0 16,0 1-16,0-1 0,0 21 16,0 0-16,0-20 0,0-1 15,0 0-15,0 0 0,0 0 0,0 43 16,0-43-16,0 21 15,0-21-15,0 1 0,0 20 16,0-21-16,21-21 0,-21 42 16,0-20-1,0-1-15,0 21 0,0-21 16,0 0-16,0 22 0,0-22 16,0 21-16,0-21 15,0 1-15,0-1 0,0 0 16,0 0-16,0 0 0,0 22 15,0-22-15,0 0 0,0 21 16,0-21-16,0 1 0,0-1 16,0 0-16,0 21 15,0-21-15,0 1 0,0-1 16,0 0-16,0 42 16,0-41-16,0-1 0,0 21 15,0-21-15,0 0 0,0 43 16,0-43-16,-21 0 0,21 0 15,0 22-15,0-22 16,0 0-16,0 0 0,0 22 0,-21-22 16,21 21-16,0 0 0,0-20 15,0-1-15,0 0 0,0 0 16,0 0-16,0 22 0,0-22 16,0 63-1,0-41-15,0-22 16,0 42-1,0-41-15,0-1 0,0 42 16,0-42-16,0 1 0,0-1 16,0 21-16,0-21 0,0 64 15,0-64-15,0 43 16,0-43-16,0 0 0,0 0 0,0 0 16,0 0-16,0 1 0,0 20 15,0-21-15,0 0 0,0 22 16,0-22-16,0 42 15,0-42-15,0 43 16,-21-22-16,21 22 16,0-43-16,0 21 15,-22 1-15,22-22 16,-21 42-16,21 1 16,0-43-16,0 0 0,0 0 15,0 0-15,-21 43 0,21-43 16,-21 0-16,21 43 15,0-43-15,0 0 0,0 0 0,0 0 16,-21 1-16,0 62 16,21-63-16,0 1 0,-22 41 15,22-42-15,0 0 0,0 1 16,0 20-16,0-21 0,0 43 16,0-22-16,0 21 15,0-41-15,0 20 16,0-21-16,0 0 15,0 0-15,0 1 0,0-1 16,0 0-16,0 0 0,0 0 16,0 0-16,0 1 0,0-1 15,0 0-15,0 0 16,0 0-16,0 0 0,0 1 16,0-1-16,0 0 15,0 0-15,0 0 16,0 0-16,0 1 0,0-1 15,0 0-15,0 0 0,0 0 16,0 0-16,0 1 16,0-1-1,0 0-15,0 0 16,0 0 0,0 0-16,0 1 15,0-1 1,0 0-16,0 0 15,-21-21 1,21 21 0,0 0-1,0 1 1,-21-22 0,21 21-16,0-42 46,0-1-30,0 1-16,0 0 0,0 0 16,0 0-16,0-22 0,0 22 0</inkml:trace>
  <inkml:trace contextRef="#ctx0" brushRef="#br0" timeOffset="53796.57">10901 3874 0,'-21'0'16,"42"0"62,0 0-78,0 0 0,0 0 16,0 0-16,1 0 15,20 0-15,21 0 0,-41 0 16,20 0-16,0 0 0,-21 0 16,22 0-16,41 0 0,-41 0 15,84 0-15,-85 0 16,0 0-16,64-22 15,-63 22-15,20 0 0,1 0 16,-22 0-16,21 0 0,1-21 0,-1 21 16,1 0-16,-1 0 0,64 0 15,-84 0-15,20 0 0,43-21 16,-42 21-16,-1 0 0,1 0 16,-1 0-16,1 0 0,147 0 15,-147 0-15,63 0 16,-64 0-16,1 0 0,42 0 15,-43 0-15,-21 0 16,22 0-16,-22-21 0,22 21 16,20 0-16,-20 0 0,-22 0 15,22 0-15,-1 0 0,-20 0 16,62 0-16,-41 0 0,-22 0 16,1 0-16,62 0 0,-62 0 15,-1 0-15,0 0 0,-20 0 16,20 0-16,85 0 15,-85 0-15,-21 0 0,22 0 16,-1-21-16,85 21 16,-85 0-16,64 0 15,-63 0-15,-22 0 0,21 0 16,0 0-16,-20 0 0,20 0 0,0 0 16,1 0-16,-22 0 0,0 0 15,0 0-15,0 0 0,0 0 16,1 0-16,-1 0 0,0 0 15,0 0-15,0 0 0,0 0 16,22 0-16,-22 0 0,0 0 16,21 0-16,-20 0 15,20 0-15,-21 0 0,0 0 16,0 0-16,1 0 0,-1 0 16,21 0-16,-21 0 15,0 0 1,-42 0 15</inkml:trace>
  <inkml:trace contextRef="#ctx0" brushRef="#br0" timeOffset="55516.99">16129 3747 0,'0'0'0,"21"0"0,21 0 32,-20 0-32,-1 0 15,0 0 1,0 0-16,0 0 15,0 0 1,1 0-16,-1 0 16,0 0-16,0 21 31,0-21-31,-21 21 0,0 0 16,21 0-1,-21 0 1,0 1-16,0-1 15,0 0-15,0 0 16,0 0-16,0 0 0,0 1 16,0-1-16,0 0 0,0 0 15,0 0-15,0 0 0,0 1 0,0 41 16,0-42-16,0 0 0,0 22 16,0-22-16,0 21 15,0-21-15,0 1 0,-21 20 16,21-21-16,0 0 15,0 0-15,0 1 0,0-1 0,-21 21 16,21-21-16,0 0 0,-21 43 16,21-43-1,0 0-15,0 0 0,0 1 0,0 20 0,0-21 16,0 43-16,0-43 16,0 42-16,0-42 15,0 1-15,0 41 0,0-42 16,0 0-16,0 1 0,0-1 15,-21 0-15,21 0 0,0 0 16,0 0-16,0 1 0,-21 41 16,21-42-16,0 22 15,0-22-15,0 0 0,-22 21 16,22-21-16,0 1 0,0-1 16,0 0-16,0 0 0,-21 21 15,21-20-15,0-1 0,0 0 0,0 0 16,0 0-16,0 22 0,0-1 15,0-21-15,-21 0 16,21 22-16,0-22 0,0 0 16,0 0-16,-21 0 0,21 0 15,0 22-15,0-22 0,0 0 16,0 21-16,0-20 0,-21 20 16,21-21-16,0 21 15,-21 22-15,21-43 16,0 21-16,-22 22 15,22-43-15,0 43 16,0-22-16,0-21 0,-21 43 16,21-43-16,-21 85 15,21-85-15,0 42 16,-21-42-16,21 1 0,-21 62 16,21-63-16,-21 64 15,21-43-15,-22 1 16,22-1-16,0-21 0,0 22 15,0-22-15,0 21 0,0-21 0,-21 43 16,21-43-16,0 42 16,0-41-16,0-1 15,0 21-15,-21 22 0,21-22 16,0-21 0,0 0-16,0 22 0,0-22 15,0 0-15,-21 21 0,21-21 16,0 22-16,-21-1 15,21-21-15,0 0 0,0 22 16,0-22-16,0 0 0,-21 43 16,21-43-16,0 0 15,0 0-15,0 0 0,0 22 16,0-22-16,0 0 16,0 0-16,0 0 15,0 0-15,0 1 16,0-1-1,0 0 1,0 0 31,-22-21-16,1 0-15,0 0-16,0 0 0</inkml:trace>
  <inkml:trace contextRef="#ctx0" brushRef="#br0" timeOffset="56872">10477 9250 0,'22'0'47,"-1"0"-31,0 0 0,0 0-16,0 0 0,0 0 0,1 0 15,41 0 1,-42 0-16,64 0 0,-64 0 15,43 0-15,84 0 16,-85 0-16,1 0 0,-1 0 16,1 0-16,-1 0 0,43-21 15,-42 21-15,-1 0 0,64 0 16,-63 0-16,-1-21 0,22 21 16,-22 0-16,1 0 0,-1 0 0,64 0 15,-63 0-15,-1 0 0,1 0 16,20 0-16,128 0 15,-127 0-15,-1-22 16,86 22-16,-86 0 0,1 0 16,63 0-16,-63 0 15,-22 0-15,22 0 0,-21 0 0,-1 0 16,85 0-16,-84 0 0,-1 0 16,1 0-16,-1 0 0,1 0 15,-1 0-15,64 0 0,-63 0 16,-1 0-16,43 0 15,42-21 1,-105 21-16,-1 0 0,64-21 16,-43 21-16,-20 0 0,20 0 15,-21 0-15,1 0 0,147 0 16,-84 0 0,-64 0-16,1 0 15,-1 0-15,43 0 16,-64 0-16,0 0 0,0 0 15,0 0-15,1 0 16,20 0-16,-21 0 16,21 0-16,-20 0 0,-1 0 15,21 0-15,-21 0 16,0 0-16,1 0 0,20 0 16,-21 0-1,0 0-15,0-21 16,1 21-16,-1 0 15,0 0 17,-21-21-32,0 0 31,-21-1-15,21 1-1,0 0-15</inkml:trace>
  <inkml:trace contextRef="#ctx0" brushRef="#br0" timeOffset="57708.23">15938 8403 0,'0'21'47,"0"1"-31,0-1-16,0 0 15,0 0-15,0 0 16,0 0-16,0 1 16,0-1-16,0 0 0,0 0 15,0 0-15,0 0 0,0 1 16,0-1-16,0 0 16,0 0-16,0 21 0,0-20 0,0-1 15,0 0-15,0 0 16,0 0-16,0 22 15,0-22-15,0 21 16,0-21-16,0 0 16,0 1-16,0-1 0,0 0 15,0 0 1,0 0 0,0-42 62,0 0-63,22 21 1</inkml:trace>
  <inkml:trace contextRef="#ctx0" brushRef="#br0" timeOffset="57841.15">16023 9081 0,'0'-22'47,"0"1"-31</inkml:trace>
  <inkml:trace contextRef="#ctx0" brushRef="#br0" timeOffset="60318.02">20299 3598 0,'0'-21'46,"0"42"1,0 1-47,0-1 16,0 0-16,0 0 16,0 0-16,0 0 0,0 1 15,0-1-15,0 0 0,0 0 16,0 21-16,0 1 0,0-22 0,0 21 15,0-21-15,0 22 16,0 63-16,0-1 16,0-62-1,0 20-15,0-20 0,0-22 16,0 42-16,0-20 0,-21-22 16,21 0-16,0 21 0,0-21 15,-22 22-15,22 20 0,-21-20 16,21-1-16,0 21 15,0-20-15,0 41 0,0-41 16,0-22-16,0 64 16,0-43-16,0-21 0,-21 21 0,21 1 15,0-22-15,0 85 16,0-64-16,0 64 16,0-64-16,0 22 15,0-22-15,0 0 0,0 43 16,0-64-16,0 22 0,0-1 15,0 0-15,0-21 0,0 64 16,0-64-16,0 22 0,-21 62 16,21-83-1,0 62-15,0-41 16,0 62-16,0-62 16,0-1-16,0 43 0,0-64 15,0 21-15,0 1 0,0-22 16,0 21-16,0 22 0,0-43 15,0 0-15,0 21 0,0-21 16,-21 22-16,21 20 16,0-42-16,0 22 0,-21 41 15,21-41-15,0-1 0,0-21 16,0 22-16,0-22 0,0 0 0,0 21 16,0-21-16,0 1 0,0 41 15,0-42-15,0 0 0,0 22 16,0-22-16,0 0 0,0 21 15,0-20-15,-22 41 16,22-42-16,0 0 16,0 1-16,0 20 0,0 43 15,0-22 1,-21-42-16,21 0 16,0 22-16,0-22 15,-21 21-15,21-21 16,0 1-16,0 20 15,0 0 1,0-21-16,0 1 0,0-1 16,0 0-16,0 0 0,-21 21 15,21-20-15,0-1 16,-21 0-16,21 0 0,0 0 16,0 0-16,0 1 0,0 20 15,0-21 1,0 0-16,0 0 0,0 1 15,0-1-15,0 0 16,0 0-16,0 0 16,0 0-1,0 1 1,0-1 15,0 0-15,0-42 15,0 0-15,0-1-16,0 1 0,0 0 0,0-21 15</inkml:trace>
  <inkml:trace contextRef="#ctx0" brushRef="#br0" timeOffset="64149.6">20278 3556 0,'0'0'0,"21"0"47,0 0-31,21 0-16,-21 0 16,1 0-16,20 0 0,0 0 0,1 0 15,-1 0-15,0 0 0,43-21 16,-22 21-16,-20 0 0,41 0 15,-41 0-15,84-21 16,-64 21-16,-20 0 16,-1 0-16,21 0 0,1 0 15,63 0-15,-64 0 16,1 0-16,84 0 0,-84 0 16,-1 0-16,1 0 0,-1 0 0,-21 0 15,64 0 1,-42 0-16,42 0 0,-64 0 15,0 0-15,22 0 0,-22 0 16,22 0-16,-22 0 0,21 0 16,-20 0-16,20 0 0,85 0 15,-105-21-15,20 21 0,-20 0 16,-1 0-16,-21 0 0,64 0 16,-64 0-16,42 0 15,-20 0-15,-22 0 0,64-22 16,-64 22-16,21 0 0,0 0 15,1 0-15,-1 0 0,85 0 16,-85 0-16,1 0 16,-1 0-16,0 0 0,1 0 15,20 0-15,-20 0 0,-22 0 16,42 0-16,-42 0 16,1 0-16,20 0 0,-21 0 0,0 0 15,0 0-15,22 0 0,-22 0 0,21 0 16,22 0-16,-43 0 15,21 0-15,22 0 16,-22 0-16,22 0 0,-43 0 16,0 0-16,0 0 0,21 0 15,-20 0-15,-1 0 0,0 0 16,0 22-16,0-22 0,43 0 16,-43 0-16,0 0 0,0 0 15,0 0-15,22 0 16,-22 0-16,0 0 15,0 0-15,0 0 16,1 0-16,-1 21 16,0-21-16,0 0 15,21 0-15,-20 0 16,-1 0-16,0 0 16,21 0-16,-21 0 0,1 0 15,-1 0-15,0 0 16,21 0-1,-21 0-15,1 0 16,-1 0 0,0 0-16,0 0 0,0 0 15,0 0-15,1 0 16,-1 0-16,0 0 0,21 0 16,-21 0-1,1 0-15,-1 0 16,-21 21 62,0 0-31,0 0-32,0 0-15,0 1 16,0-1 0,0 0-16,0 0 15,-21 0-15,21 0 0,0 1 16,0-1-16,-22 0 0,22 0 16,-21 0-16,21 0 0,0 1 15,0-1-15,0 0 0,0 21 16,-21-21-16,21 1 0,-21 62 15,21-41-15,0-22 16,0 21-16,0-21 0,0 0 0,0 22 16,0-22-16,0 21 0,0-21 0,0 22 15,0-22-15,0 21 0,0-21 16,0 1-16,0 20 0,0-21 16,0 21-16,0-20 0,0 20 15,0-21-15,0 64 0,0-64 16,0 21-16,0 1 0,0-1 0,0-21 15,0 21-15,0 1 16,0-1-16,0-21 0,0 22 0,0 20 16,0-21-16,0 43 15,0-43-15,0 22 16,0-22-16,0 64 16,0-64-16,0-20 0,0 62 15,0 43 1,0-106-16,0 22 0,0 63 15,0-85 1,0 85-16,0-22 16,0-63-16,0 1 15,0 20-15,0-21 0,0 21 16,0 22-16,0-43 0,0 0 16,0 43-16,0-22 0,0-21 15,0 0-15,0 22 0,0-22 16,0 0-16,0 43 15,0-43-15,0 0 0,0 21 16,0-21-16,0 43 16,0-43-16,0 21 15,0 1-15,0-22 0,0 21 16,0-21-16,0 1 0,0-1 16,0 0-16,0 0 0,0 43 15,0-43-15,0 0 0,0 21 16,0-21-16,0 1 0,0 20 15,0-21-15,0 0 0,0 22 16,0-22-16,0 21 16,0-21-16,0 0 15,0 22-15,-21-22 16,21 21-16,0-21 16,-21 43-16,21-43 15,0 0-15,0 43 16,0-43-16,0 0 0,0 0 15,0 0-15,0 43 0,0-43 16,0 0-16,0 43 16,0-43-16,0 21 15,0-21-15,0 1 0,0 20 16,0-21-16,0 0 0,0 22 16,0-22-16,0 0 15,0 0-15,0 0 0,0 0 16,0 22-16,0-22 0,0 21 15,0-21 1,0 1-16,0-1 16,0 0-16,0 0 0,0 0 15,0 0 1,0 1 0,0-1 15,-22-21-16,1 0 1,21 21-16,0 0 31,-21-21-31,21 21 16,-21-21-16,21 21 31,-21-21-15,0 0-16,-1 22 15,1-22 1,0 0-16,0 0 16,21 21-16,-21-21 0,0 0 0,-1 0 15,1 0-15,0 0 16,-21 0-16,21 0 0,-1 0 16,1 0-16,0 0 0,-21 0 15,-43 0-15,43 0 16,21 0-16,-22 0 0,1 21 15,21-21-15,-106 0 16,84 0-16,1 0 0,-43 21 16,43-21-16,-43 0 15,43 0-15,0 0 0,-43 0 16,43 0-16,-1 0 0,-41 0 16,41 0-16,-20 0 0,21 0 15,-1 0-15,-20 0 0,-85 0 16,84 0-16,-84 0 15,106-21-15,-43 21 16,43 0-16,-1 0 16,-41-21-16,41 21 0,1 0 15,-22 0-15,22 0 0,0-21 16,-64 21-16,42 0 0,22 0 16,-64 0-16,64 0 0,-22 0 15,22 0-15,0-22 0,-1 22 16,1 0-16,0 0 0,-1 0 0,22 0 15,-21 0-15,-43 0 16,64 0-16,-21 0 0,-1 0 16,22 0-16,-21-21 0,-22 21 15,22 0-15,0 0 0,-22 0 16,22 0-16,0 0 0,20-21 16,-20 21-16,0 0 0,-43 0 15,64 0-15,-21 0 0,-1 0 16,22 0-16,-21 0 15,21 0-15,-1 0 0,1 0 0,-21 0 16,21 0-16,0 0 0,-43 0 16,43 0-16,0 0 15,-22 0-15,22 0 0,0 0 16,0 0-16,0 0 0,-22 0 16,22 0-16,0 0 0,0 0 15,0 0-15,-22 0 0,22 0 16,0 0-16,-21 0 0,21 0 15,-1 0-15,1-21 0,0 21 16,0 0-16,-21 0 0,20 0 16,1 0-16,-21 0 15,21 0-15,0 0 0,-1 0 0,1 0 16,0 0-16,0 0 0,0 0 0,0 0 16,-1 0-16,1 0 0,0 0 0,0 0 15,0 0-15,0 0 0,-1 0 16,1 0-16,0 0 0,0 0 15,0 0-15,0 0 32,-1 0-32,1 0 15,0 0 1,0 0 0,0 0-1,0 0-15,-1 0 0,1 0 31,21 21-31,-21 0 94,0-21-63</inkml:trace>
  <inkml:trace contextRef="#ctx0" brushRef="#br1" timeOffset="70599.45">2265 4847 0,'0'0'0,"0"-21"15,0 0 17,21 21-32,-21-21 15,0 0-15,0-1 16,0 1 0,0 0 15,0 42 0,0 0-31,0 1 16,0 20-16,0-21 0,-21 21 0,21 1 15,0-1-15,0 0 0,0 1 16,0 63-16,0-64 0,0 0 16,0 1-16,0-22 0,-21 21 15,21 0-15,0-20 0,0 20 0,0 21 16,0-41-1,0-1-15,0 0 0,-22-21 32,22-21-17,0 0-15,0-1 16,0 1-16,0 0 0,0 0 0,0-21 16</inkml:trace>
  <inkml:trace contextRef="#ctx0" brushRef="#br1" timeOffset="71015.86">2180 4763 0,'0'0'0,"-21"-22"0,0 1 15,21 0 1,0 0-16,0 0 15,0 0-15,21 21 16,0-22-16,0 22 0,0 0 0,1-21 16,20 21-16,43 0 15,-43 0-15,43 0 16,-43 0-16,21 0 0,1 43 16,-22-22-16,-21 0 0,-21 64 15,0-43-15,-63 43 16,21-43-16,-1 0 0,-63 43 15,43-43-15,21-21 16,-1 1-16,1 20 0,0-21 0,20-21 16,-20 21-16,21-21 15,42 0 17,0-21-32,0 0 15,1 21-15,-1-21 16,0 21-16,0-21 0</inkml:trace>
  <inkml:trace contextRef="#ctx0" brushRef="#br1" timeOffset="71531.61">2646 5271 0,'0'-22'31,"0"1"-15,0 0 0,21 0-16,0 21 15,0 0 1,0 0-16,22 0 0,-22 0 15,0 0-15,0 0 0,0 21 16,43 43 0,-43-43-16,-21 0 0,0 0 15,0 0-15,0 64 16,0-64-16,-21 0 0,0 0 16,21 1-16,-21-1 0,-22 0 15,22 0-15,21-42 31,0 0-31,0 0 16,0-1-16,0 1 0,0 0 16,21 0-16,0 0 0,1 0 0,-1-22 15,0 22 1,0 0-16,21 0 0,-20 0 16,-1-1-16,0 22 15,0-21-15,0 21 16,0 0-1</inkml:trace>
  <inkml:trace contextRef="#ctx0" brushRef="#br1" timeOffset="71898.81">3238 5355 0,'0'0'0,"22"0"16,-1 0-16,0 0 0,0-21 16,0 0-16,0 21 0,-21-21 15,43 0-15,-43-1 16,0 1-16,0 0 0,0 0 16,-21 21 15,-1 0-31,1 21 0,0 0 0,0 0 15,0 1-15,0-1 0,-1 0 16,-20 64-16,42-64 16,0 0-16,0 0 15,0 0-15,0 0 0,0 22 16,0-22-16,21-21 16,0 0-16,1 0 0,20 0 15,-21 0-15,21-21 16,-20 0-16,-1 21 0,21-22 15</inkml:trace>
  <inkml:trace contextRef="#ctx0" brushRef="#br1" timeOffset="72302.59">3831 5249 0,'0'0'0,"0"-21"0,-21 21 31,0 0-31,0 0 0,-1 0 0,1 0 15,0 21-15,0-21 0,0 22 16,0-22-16,-1 21 0,1 0 0,21 0 16,0 0-1,0 0-15,21 1 16,1-22-16,-1 21 16,0-21-16,0 0 0,0 21 15,0-21-15,1 0 0,-1 21 0,0-21 16,0 0-16,-21 21 0,0 0 15,0 1 1,-21-1-16,0-21 16,0 0-16,-22 0 0,1 21 15,21-21-15,-22 0 0,1 0 0,0 0 16,21 0-16,-22 0 16,1 0-16,21 0 0,0 0 15,21-21 1,0 0-16,21 21 15,42-22-15,-42 22 16,22 0-16,-22 0 0,21-21 16</inkml:trace>
  <inkml:trace contextRef="#ctx0" brushRef="#br1" timeOffset="72689.36">3958 5398 0,'21'0'31,"0"-22"-15,1 22-16,-1-21 0,0 0 0,0 21 15,0-21-15,0 0 16,-21 0-16,0-1 15,-21 22 1,0 0 0,0 0-16,0 22 0,0-1 15,-1 0-15,1-21 0,21 21 16,-21 0-16,21 0 0,-21 22 16,21-22-16,0 0 15,0 0-15,0 0 0,0 1 16,21-22-16,0 0 15,0 0-15,1 0 0,-1 0 16,0 0-16,0 0 0,0-22 0,0 22 16,1-21-16,-1 0 0</inkml:trace>
  <inkml:trace contextRef="#ctx0" brushRef="#br1" timeOffset="73168.08">4445 5207 0,'0'21'16,"-21"0"-16,21 1 0,0-1 15,-21 0-15,21 0 0,0 0 16,-22 0-16,22 1 16,0-1-16,-21 0 0,0 0 15,21 0-15,0 0 16,-21-21-1,21-21 17,0 0-32,0 0 15,0 0-15,0 0 0,0-1 16,0 1-16,21 0 16,21-21-16,-20 21 0,-1-1 15,21 1-15,-21 0 0,22 0 16,20 21-16,-21-21 0,-20 21 15,20 0-15,-21 0 0,21 0 16,-20 21-16,-1 0 0,0 0 16,-21 22-16,0-22 0,0 0 15,0 0-15,0 0 0,0 0 16,0 1-16,-21-1 0,-22 21 16,43-21-16,-21-21 0,21 21 0,0-42 46,21 0-30,-21 0-16,22 0 0</inkml:trace>
  <inkml:trace contextRef="#ctx0" brushRef="#br1" timeOffset="73431.92">5207 4911 0,'0'21'32,"-21"0"-32,21 0 0,-21 0 0,-1 22 15,22-22-15,-21 21 0,0-21 0,21 22 16,-21-22-16,0 42 16,0-20-16,-1-22 0,22 0 0,-21 0 15,21 0-15,0 1 0,0-1 16,0 0-1,21-21 1,1 0-16,-1-21 0,0 21 16,-21-21-16,21-1 0</inkml:trace>
  <inkml:trace contextRef="#ctx0" brushRef="#br1" timeOffset="73630.82">4974 5207 0,'0'0'16,"-21"0"-16,42 0 31,0 0-15,0-21-16,1 21 0,-1 0 16,0 0-16,0 0 0,43-21 15,-43 21-15,0 0 0,0 0 16</inkml:trace>
  <inkml:trace contextRef="#ctx0" brushRef="#br1" timeOffset="74197.49">5588 5228 0,'0'0'0,"21"0"16,-21-21-16,0 0 0,0 0 16,0 0-16,0-1 15,0 1-15,0 0 0,-21 21 16,0 0-16,0 0 0,-1 0 16,-20 0-16,21 0 0,0 0 15,0 21-15,-22 0 0,22 1 0,0-1 16,0 21-16,0-21 0,-22 0 15,22 22-15,21-22 0,-21 42 16,21-41-16,0 20 16,0-21-16,21-21 15,0 0-15,0 0 0,1 0 16,41 0-16,-42 0 0,0 0 16,1 0-16,-1-21 15,0 0-15,21-22 0,-21 22 0,1 0 16,-1 0-16,0 0 0,-21-22 0,0 22 15,0 0-15,21-21 0,-21 21 16,0-1-16,0 44 31,-21-1-15,21 0-16,0 0 0,-21 21 16,21-20-16,0-1 0,-21 21 15,21-21-15,0 0 0,0 1 16,0-1-16,0 0 0,21-21 31,0 0-31,0 0 0,0 0 16,0-21-16,1 21 0,20-43 15</inkml:trace>
  <inkml:trace contextRef="#ctx0" brushRef="#br1" timeOffset="74481.33">6054 4763 0,'0'0'0,"-22"0"31,1 21-31,0 0 0,21 0 16,-21 21-16,0-20 0,21 20 16,-21 0-16,21 1 0,-22-1 0,1-21 15,0 21-15,21 1 0,-21 20 16,0-42-16,21 22 0,-21-1 15,21-21-15,0 0 0,-22-21 16,22 22-16,0-1 0,22-21 47,-1 0-47,0 0 0,0 0 0,0-21 16,0-1-16,1 22 0</inkml:trace>
  <inkml:trace contextRef="#ctx0" brushRef="#br1" timeOffset="74756.17">6181 5144 0,'0'0'0,"0"-22"15,0 44 17,-22-22-32,22 21 15,-21 0-15,21 0 0,-21-21 16,21 21-16,0 0 0,0 1 0,-21-1 15,21 0-15,-21-21 0,0 21 0,21 0 16,0 0-16,-22 1 16,1-1-16,21 0 15,21-21 17,1 0-32,-1-21 15,0 21-15,0-21 0,0 21 16</inkml:trace>
  <inkml:trace contextRef="#ctx0" brushRef="#br1" timeOffset="75463.77">6413 5228 0,'-21'0'31,"0"0"-31,0 21 0,21 1 16,-21-1-16,0 0 15,21 0-15,0 0 0,0 0 16,-22 1 0,22-1-16,0-42 62,0-1-62,0 1 16,0 0-16,0 0 15,0 0-15,22 0 0,-22-1 16,21 1-16,0 0 0,0 0 16,0 0-16,0 21 15,1 0-15,20-21 0,-21 21 16,0 0-16,0 0 16,1 0-16,-22 21 0,21 0 15,-21 0-15,0 0 0,21 22 16,-21-22-16,0 0 0,0 0 15,0 0-15,0 0 0,0 1 16,-21-1-16,0 0 16,-1-21 31,22-21-47,0 0 0,0-1 15,0 1-15,0 0 0,0 0 16,22 0-16,-22 0 0,21-1 15,0 1-15,42-42 16,-41 42-16,20 21 0,-21-22 0,21 22 16,-20 0-16,20 0 0,-21 0 15,0 0-15,43 22 16,-43-1-16,0 0 0,-21 0 16,0 0-16,0 22 15,0-22-15,0 0 0,0 0 0,-42 21 16,-1-20-1,22-1-15,0-21 0,0 0 16,21-21 31,0-1-47</inkml:trace>
  <inkml:trace contextRef="#ctx0" brushRef="#br1" timeOffset="75685.64">6689 4699 0,'-22'0'0,"44"0"0,-44-21 16,1 21-16,21 21 46</inkml:trace>
  <inkml:trace contextRef="#ctx0" brushRef="#br1" timeOffset="75920.5">5905 4890 0,'0'21'0,"0"-42"0,22 42 31,-1-21-31,21 0 0,-21 0 16,22 0-16,-22 0 0,21 0 16,0 0-16,1 0 0,-22 0 0,64-21 15,-64 21-15,21 0 0,-21 0 16,0 0-16,1 0 0,-22-22 15</inkml:trace>
  <inkml:trace contextRef="#ctx0" brushRef="#br1" timeOffset="76780">3556 6075 0,'0'-21'0,"0"0"16,0-1-1,0 1-15,0 0 16,0 42 15,-21 0-15,0 1-16,21-1 0,-22 0 15,1 0-15,21 21 0,-21-20 0,0 20 16,0-21-16,0 21 0,-1 1 16,-20 20-16,0-20 0,21-22 15,-1 21-15,1-21 0,21 0 16,-42 43-16,21-64 15,0 0-15,-1-21 16,22 0 0,-21-1-16,21-20 0,0 21 15,0-21-15,0-22 16,0 43-16,0-21 0,0-1 16,0 22-16,0 0 0,0 0 15,21 21-15,1 0 16,-1 0-16,0 0 15,0 21-15,0 0 0,0 0 16,1 0-16,-1 1 16,0-1-16,-21 0 0,21 21 0,21 1 15,-42-22-15,22 0 0,-1-21 16,-21 21-16,21 0 16,0-21-16,-21 21 0,21-21 15,0 0-15,1 0 0,-1 0 0,0 0 16,21-21-16,-21 0 15,1 0-15,20 0 0</inkml:trace>
  <inkml:trace contextRef="#ctx0" brushRef="#br1" timeOffset="77864.39">4022 6202 0,'0'-21'0,"0"0"15,0-1-15,-22 22 16,1 0-16,0 0 15,0 0-15,0 0 0,0 0 0,-1 22 16,1-22-16,-42 42 16,42-21-16,-1 0 0,22 0 15,-21 1-15,0 20 0,21-21 16,-21 21-16,21-20 0,0-1 0,0 0 16,0 21-16,0-21 15,0 1-15,0-1 0,21-21 0,0 0 16,0 0-16,22 0 0,-22 0 15,0 0-15,0-21 0,0 21 16,22-22-16,-22 1 0,0 0 16,0 0-16,22-21 0,-22 20 15,-21 1-15,21-21 0,0 0 16,-21 20-16,0 1 0,21 0 16,-21 0-16,0 42 46,0 0-46,0 0 16,-21 1-16,21-1 0,0 0 0,0 0 16,0 21-16,0-20 0,0-1 15,0 0-15,0 0 0,0 0 0,0 22 16,0-22 0,21-21-16,0 0 0,1 0 15,-1 0-15,0 0 16,0-21-16,0-1 0,0 1 15,1 0-15,-1-21 0,0 21 16,0-1-16,21-20 16,-20 21-16,-22-21 0,21 42 15,0-22-15,-21 1 0,0 42 47,0 1-47,0-1 0,0 0 16,0 0-16,0 0 0,0 0 15,0 1-15,0-1 0,0 0 16,0 0-16,0 0 0,0 0 0,0 1 16,21-22-1,0 0-15,0 0 0,1 0 0,-1 0 16,21 0-16,-21 0 0,0-22 16,43 1-16,-43 0 0,21 0 15,1-21-15,-22-1 16,0 22-16,0 0 0,0 0 15,-21 0-15,22-1 0,-22 1 16,0 0-16,0 42 47,0 0-31,0 1-16,-22 20 0,22-21 0,-21 21 15,21-20-15,-21 20 0,21 0 16,-21 1-16,0-1 0,0 0 0,-1 43 15,1-43-15,0 22 0,21 20 16,-21-41-16,21-1 16,-21 0-16,21 1 0,0 20 0,-21-20 15,21-1-15,0 0 0,-22 1 16,-20 41-16,42-63 0,-21 1 16,0-1-16,21 0 0,-21-21 0,-1 0 15,1 0-15,0 0 0,0 0 16,0 0-16,-22-42 0,1 20 15,21 1-15,0-21 0,0 21 16,-1-22-16,1 1 0,0 21 0,21-43 16,0 1-16,0 42 15,0 0-15,0-22 16,0 22-16,0 0 0,21-21 0,22 20 16,-22-20-16,0 21 0,21-21 0,1-1 15</inkml:trace>
  <inkml:trace contextRef="#ctx0" brushRef="#br1" timeOffset="78232.17">5080 6371 0,'0'-21'0,"0"0"16,21 21-16,0-21 15,0 0-15,1-1 0,-1 1 16,0 21-16,-21-21 0,21 0 16,0 0-16,-21 0 15,-21 21 1,0 0 0,0 0-16,0 0 0,-1 21 0,1-21 15,0 21-15,0 0 0,0 0 0,0 0 16,-1 22-16,1-1 15,21-21-15,0 0 0,0 1 0,0-1 16,0 0-16,0 0 0,21 0 16,1-21-16,-1 0 0,0 0 0,21 0 15,1 0-15,-22 0 0,21 0 16,0-21-16,-20 21 16,20-21-16</inkml:trace>
  <inkml:trace contextRef="#ctx0" brushRef="#br1" timeOffset="78603.96">5503 6202 0,'0'-21'0,"0"42"0,0-63 0,0 20 31,21 22-31,1 0 16,-1 0-16,0 0 0,0 0 15,0 0-15,22 0 0,20 0 16,-42 22-16,22-22 0,-1 42 15,-21-21-15,-21 0 0,0 0 16,0 1-16,0-1 0,-21 63 16,21-62-16,-42-1 15,-1 0-15,22 0 16,-42 0-16,41-21 0,1 0 16,0 0-16,21-21 15,0 0 1,0 0-16,21-22 0,0 22 0,1 0 15,-1-21-15,0 21 0,0-22 0,0 22 16,0-21-16,22 21 0,-22-1 16,0 1-16,43 0 15,-43 0-15,42 0 16,-42 21-16,1 0 0,20 0 16,-21 0-16</inkml:trace>
  <inkml:trace contextRef="#ctx0" brushRef="#br1" timeOffset="79240.99">2709 7303 0,'0'0'0,"0"-22"16,21 22-1,1-21 1,-1 21-16,85 0 15,-85 0-15,21 0 0,0 0 16,-20 0-16,20 0 0,0 0 16,-21 0-16,1 0 0,-44 0 31,1 0-31,-21 0 16,0 0-16,-1 21 0,1-21 0,0 0 15</inkml:trace>
  <inkml:trace contextRef="#ctx0" brushRef="#br1" timeOffset="79531.03">2625 7281 0,'-22'0'32,"22"22"-17,-21-1 1,21 0-16,0 0 0,0 0 16,-21 22-16,0-22 0,0 63 15,0-41-15,21-1 16,-22 0-16,1 1 0,0-1 0,0 0 15,0 22-15,0-22 0,21 22 0,-22-22 16,1 0-16,21 22 0,-21 21 16,21-43-16,0-21 0,0 0 15,0 22-15,0-22 0,21-21 16,0 21-16,1 0 0,-1-21 0,21 0 16,0 0-16,1 0 15,41-42-15,-41 42 0,-1-21 16,22-1-16,-22-20 0,0 21 0,1 0 15,-1-22-15</inkml:trace>
  <inkml:trace contextRef="#ctx0" brushRef="#br1" timeOffset="80177.92">3429 7578 0,'0'-43'0,"0"86"0,0-107 15,0 43-15,0 0 16,-21 21-1,0 0-15,-1 0 0,1 0 16,0 0-16,-21 21 0,21 0 0,-1 0 16,1 1-16,-21-1 0,21 21 15,-22-21-15,22 22 0,0-1 0,-21-21 16,21 21-16,-1 1 0,1-1 16,21 0-16,0-20 0,0 20 0,0-21 15,0 21-15,0-20 0,0-1 16,21 0-16,1-21 0,-1 21 15,63-21-15,-41 0 16,-1 0-16,0-21 0,1 0 0,-1 21 16,-21-21-16,22-1 0,-1 1 15,-21 0-15,0 0 0,-21 0 0,0 0 16,0-1-16,0 1 0,0 0 16,-21 21-16,0-21 15,-21 21-15,20 0 0,-83 0 16,83 0-16,-41 0 15,42 21-15,0-21 0,42 0 47,0 0-47,0 0 0,0 0 0,22 0 16,-22 0-16,21 0 0,-21 0 16,0 0-16,22 0 0,-22 21 0,0-21 15,0 21-15,-21 1 0,0-1 0,0 21 16,0-21-16,0 0 15,0 43-15,-21-22 16,0 1-16,0-1 0,0 0 0,-1 1 16,-41 84-1,42-85-15,0-21 0,-22 64 16,22-64-16,0 0 0,21 0 16,0 0-16,0 1 0,-21-22 15,42 0 1,-21-22-1,21 1-15,0 0 0,0 0 0,1 0 16,-1-22-16,0 1 0,0 0 16</inkml:trace>
  <inkml:trace contextRef="#ctx0" brushRef="#br1" timeOffset="80612.67">3979 7578 0,'0'-21'16,"0"42"15,-21-21-31,21 21 0,0 0 16,-21 0-16,21 0 0,-21 22 16,21-22-16,-21 0 0,21 43 15,0-22-15,-22-21 0,22 21 16,0-20-16,0-1 0,0 42 15,0-42-15,0 1 16,22-22-16,-1 21 0,0-21 16,0 0-16,0 0 0,0-21 15,1-1-15,20 1 0,-21 0 0,0 0 16,0 0-16,1 0 0,-1-22 16,21-20-16,-42 42 0,21-22 15,0-20-15,-21 42 16,0-1-16,0-20 0,0 21 15,0 0-15,0 42 63,0 0-47,22-21-1</inkml:trace>
  <inkml:trace contextRef="#ctx0" brushRef="#br1" timeOffset="80904.42">4847 7493 0,'0'0'0,"-21"0"31,21 21-31,0 0 15,-21 1-15,21-1 0,-21 0 16,21 21-16,-22-21 0,22 1 16,0 20-16,-42 0 0,42 1 15,0-22-15,-42 42 16,42-42-16,0 1 0,0-1 16,0 0-16,21-42 31,-21 0-16,21-1-15</inkml:trace>
  <inkml:trace contextRef="#ctx0" brushRef="#br1" timeOffset="81172.14">4530 7916 0,'0'0'16,"-22"0"-16,22 22 0,-21-1 0,21 0 0,0 0 15,0 0-15,21 0 16,1-21-16,-1 0 0,0 0 16,0 0-16,43 0 15,-43 0-15,0 0 0,0 0 16,21 0-16,-20 0 0,41 0 16,-42 0-16,0-21 0,22 0 15,-43 0-15,21 0 16,0 0-16,-21-1 15,0 1-15,0 0 16,0 0-16</inkml:trace>
  <inkml:trace contextRef="#ctx0" brushRef="#br1" timeOffset="81432.53">4572 7451 0,'0'0'0,"21"0"15,0 0 1,22 0-16,-22 0 0,21 0 16,0 0-16,-20 0 0,62 0 15,-63-21-15,22 21 0,-1 0 16,-21 0-16,0 0 0,1 0 15,-22-22 1,0 1 0</inkml:trace>
  <inkml:trace contextRef="#ctx0" brushRef="#br1" timeOffset="82060.78">5397 7239 0,'0'0'0,"-21"0"0,0 0 16,42 0 15,0-21-31,1 21 16,-1 0-16,21 0 0,-21-21 0,0 21 15,22 0-15,-1 0 0,-21 0 0,22 0 16,-22 0-16,0 0 0,21 0 16,-21 0-16,1 0 15,-22 21 17,0 0-32,0 0 0,0 0 0,0 1 15,0 20-15,-22-21 16,22 0-16,0 22 0,0-22 0,0 0 15,-21 85-15,21-85 16,0 0-16,0 21 0,0-20 16,0 20-16,-21-21 0,21 0 15,0 22-15,0-22 0,0 42 0,0-42 16,0 22-16,-21 20 16,21-42-16,0 1 0,0 20 15,0-21-15,-21 21 16,0-20-16,-1-22 0,22 21 15,-21 0-15,0-21 0,-21 0 16,21 0-16,-1 0 16,1 0-16,0 0 0,0 0 15,-21-21-15,20 21 0,1-21 16,0-1-16,0 22 0,0 0 16,0-21-16,-1 21 15,22-21-15,22 21 47,-1 0-47,0 0 0,0 0 16</inkml:trace>
  <inkml:trace contextRef="#ctx0" brushRef="#br1" timeOffset="82184.17">5397 8149 0,'0'0'0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43:39.51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10266 0,'0'-21'47,"0"0"-47,0-1 16,0 1 0,0 0-1,0 0-15,0 0 16,0 0-1,0 42 32,0 0-47,0 0 0,0 0 16,0 22-16,0-1 0,0 0 0,0 1 16,0-1-16,0 21 0,0 22 15,-42 63 1,42-105-16,0-1 0,0 0 15,0-21-15,0 1 0,0-1 0,0 0 16,0 21 0,0-63 15,0 0-31,0 0 16,21 0-16,-21-1 0,21-20 15,-21 21-15</inkml:trace>
  <inkml:trace contextRef="#ctx0" brushRef="#br0" timeOffset="327.83">1397 10160 0,'0'0'0,"-21"0"16,0 0-16,-1 0 15,22-21 1,22 21-16,-1 0 16,21 0-16,-21-21 0,43 0 15,-22 21-15,0 0 16,22 0-16,-22 0 16,-21 0-16,43 0 0,-43 0 15,0 0-15,-42 21 47,0 0-47,0-21 16,0 21-1</inkml:trace>
  <inkml:trace contextRef="#ctx0" brushRef="#br0" timeOffset="563.71">1397 10562 0,'0'21'15,"0"-42"-15,-21 42 0,42-21 32,0 0-17,0 0-15,0 0 0,22 0 0,-22 0 16,0 0-16,0 0 0,22-21 15,-22 21-15,21 0 16,-42-21-16,21 21 0,0 0 16,-21-21-16</inkml:trace>
  <inkml:trace contextRef="#ctx0" brushRef="#br0" timeOffset="1583.24">1863 10435 0,'-22'21'47,"22"1"-47,-21-1 16,21 0-16,0 0 0,0 0 0,0 0 16,0 22-16,0-22 0,0 0 15,0 21-15,0 1 16,0-22-1,0 0-15,0 0 0,43 0 16,-22-21-16,0 0 0,0 0 16,0 0-16,43-42 15,-43 42-15,0-21 0,0 0 16,-21 0-16,21-1 0,22-20 16,-43 21-16,21-43 15,-21 22-15,0 21 0,0 0 16,0 0-16,0-1 0,0 1 15,0 42 32,0 1-47,0-1 0,-21 0 0,21 0 16,0 21-16,0-20 0,0-1 0,0 0 16,0 42-1,0-41-15,0 41 0,0-42 16,21 0-16,0-21 15,21 0 1,-20 0-16,-1 0 16,0-21-16,0 0 0,43-21 15,-43 21-15,0-1 0,0-20 16,-21 21-16,21 0 0,0-43 16,-21 22-16,0 21 0,0 0 15,0-1-15,0-20 16,0 63 15,0 0-31,0 1 16,0-1-16,0 0 0,0 0 15,0 0-15,0 22 0,0-22 0,0 0 16,0 21-16,0 1 0,-21-43 16,21 21-16,0 0 0,0 0 15,0 0-15,0 0 31,0-42 1,0 0-32,0 0 15,0 0-15,0 0 0,0-1 16,0 1-16,21 0 0,-21-21 16,22 21-16,-1-22 0,21-20 15,-21 42-15,0-22 0,22 22 16,-22 0-16,21 0 0,-21 0 15,43-1-15,-22 22 0,22 0 16,-43 0-16,21 0 0,1 43 16,-22-22-16,-21 0 15,21 64-15,-21-64 16,0 85-16,-21 0 16,21-85-1,-21 0-15,21 0 0,0 0 16,-22-21-16,22-21 47,0 0-47,22 0 0,-1 0 15</inkml:trace>
  <inkml:trace contextRef="#ctx0" brushRef="#br0" timeOffset="2363.56">3429 10351 0,'0'0'15,"-21"0"-15,0-22 0,-1 22 16,1 0-16,0 0 16,0 22-16,21-1 0,0 0 15,-42 21-15,42-21 16,-22 43-16,1-43 15,21 21-15,0 43 16,0-64-16,0 0 0,0 1 16,0-1-16,0 21 15,21-21-15,1-21 0,-1 0 16,0 0-16,21 0 16,-21 0-16,1 0 0,41-21 15,-21 0-15,-20 21 0,41-42 16,-42 20-16,43-83 15,-43 83-15,-21-20 0,21 0 16,-21-1-16,0 1 16,21-43-16,-21 22 15,0 42-15,0 0 16,0 42 31,0 0-47,0 0 0,0 0 0,0 22 15,-21-1-15,21 21 0,0-20 16,-42 20 0,42-20-16,-21-22 0,21 21 0,0-21 15,0 0-15,0 1 0,0 20 16,0-21-16,42 0 16,-21-21-16,21 0 15,-20 0-15,20 0 16,-21 0-16,0 0 0,0-21 15,-21 0-15,22 0 0,20-22 16,-42 22-16,0 0 0,42-42 16,-42 41-16,21 1 0,-21-42 15,22 63 1,-22 21 0,0 0-1,-22 0-15,22 0 0,0 1 16,0 20-1,-21-21-15,21 0 0,0 22 0,0-22 16,0 0-16,0 0 16,21-21-16,1 0 15,-1 0-15,0 0 16,0-21-16,0-21 16,0 20-16</inkml:trace>
  <inkml:trace contextRef="#ctx0" brushRef="#br0" timeOffset="2579.05">4212 10224 0,'0'0'0,"-21"0"0,0 0 16,0 0 15,42 0 0,0 0-15</inkml:trace>
  <inkml:trace contextRef="#ctx0" brushRef="#br0" timeOffset="2815.81">3683 10541 0,'0'0'0,"21"0"31,0 0-31,0 0 15,1 0-15,-1 0 0,0 0 16,0-21-16,0 0 0,0 21 16,1 0-16,-1 0 0</inkml:trace>
  <inkml:trace contextRef="#ctx0" brushRef="#br0" timeOffset="3704.73">4424 10456 0,'-43'-21'15,"22"21"1,0 0-16,0 21 16,0 1-16,21-1 0,0 0 15,-21 0-15,-1 0 0,22 0 16,-21 22-16,21-22 0,0 0 16,0 0-16,0 0 0,-21 1 0,21 20 15,0-21-15,0 0 16,21-21-16,22 0 15,-22 0-15,21 0 16,-21 0-16,22-42 16,-22 42-16,-21-21 0,21 0 15,-21-1-15,0 1 0,0-42 16,0 42-16,-21-1 16,-22 1-16,43 0 0,0 0 15,-21 0 1,21 0-16,0-1 15,21 22-15,-21-21 16,22 21-16,20 0 16,-21 0-16,0 0 0,0 0 0,43 0 15,-43 0-15,21 0 0,1 21 16,-22 1-16,21-1 16,-21 0-16,-21 0 0,0 21 15,0-20-15,0-1 0,0 0 0,0 0 16,0 0-16,0 0 0,0 1 15,0 20 1,-21-42 0,0 0-1,21-21 1,0 0-16,0-1 16,0 1-16,0 0 0,0 0 15,0 0-15,0 0 0,0-1 16,21 1-16,22-21 15,-43 0-15,63-1 0,-42 22 0,0 0 16,22 0-16,20 0 0,-42 21 16,43 0-1,-43 0-15,0 0 0,22 21 16,-22 0-16,-21 0 0,0 43 16,0-43-16,0 0 0,0 42 15,0-41-15,-21-1 0,-22 42 16,22-63-16,21 21 0,-21 1 15,0-22-15,21 21 16,-21-21-16,21-21 16,21 21-1,0-22-15</inkml:trace>
  <inkml:trace contextRef="#ctx0" brushRef="#br0" timeOffset="4591.22">5757 10393 0,'0'0'16,"0"-21"-16,-21 0 0,0 21 0,21-22 0,-21 22 15,0-21-15,-1 21 16,1 0-16,0 0 15,0 0-15,0 0 0,21 21 0,-43 1 16,22-1-16,0 21 16,21-21-16,-21 0 0,-43 85 15,43-85-15,21 22 16,-21-1-16,21-21 0,0 0 16,0 1-16,21-1 15,0-21 1,64 0-16,-64 0 15,43-43-15,-43 43 16,21-21-16,1-42 16,-22 42-16,0-85 15,0 63-15,-21-20 16,21 42-16,-21 0 0,0-1 0,0-20 16,-21 42-1,0 42 1,21-20-16,-21-1 0,21 42 15,0-42-15,0 22 0,0-22 16,0 21-16,0-21 0,0 1 16,0-1-16,0 0 0,0 0 0,42 21 15,-21-42-15,0 22 16,1-22-16,-1 0 0,0 0 16,42 0-16,-41-22 15,-1 22-15,42-21 0,-42 0 16,1 0-16,-1-21 0,0 20 15,0 1-15,21-106 16,-20 85-16,-22 0 0,21-1 16,-21 1-16,21 0 0,-21-1 15,0 1-15,0 21 0,0-22 16,0 22-16,0 0 16,0 42 15,0 0-31,-21 1 15,21-1-15,-21 0 16,-1 42-16,22-41 0,0 20 16,-21 43-16,21-43 0,-21 0 15,21-21-15,0 22 0,0-1 16,0 22-16,0-43 0,0 21 16,0-21-16,0 0 0,21-21 0,0 22 15,22-1 1,41-21-16,-62 0 15,-1 0-15,21 0 16,-21-21-16,22-22 16,-22 43-16,0-21 0,21-42 15,-21 41-15,1 22 0</inkml:trace>
  <inkml:trace contextRef="#ctx0" brushRef="#br0" timeOffset="5195.62">3916 11091 0,'0'0'15,"-21"0"-15,42 0 32,0 0-32,0 0 15,21 0-15,-20 0 16,20 0-16,-21 0 0,21 0 0,1 0 16,-22 0-16,21 0 0,64-21 15,-42 21 1,-43 0-16,0 0 15,-42 0 1,0 0-16,-1 0 16,1 0-16,0 0 0</inkml:trace>
  <inkml:trace contextRef="#ctx0" brushRef="#br0" timeOffset="5468.29">4233 11091 0,'0'0'0,"-21"22"16,21-1 0,-21 0-16,21 0 0,0 0 15,0 0-15,0 22 0,0 20 16,-21-42-16,21 22 0,0-1 16,0-21-16,0 22 0,0 20 15,-21-42-15,21 22 0,0-1 16,0 21-1,0-41-15,21-22 47,-21-22-47,21 1 0,0 0 16,-21 0-16</inkml:trace>
  <inkml:trace contextRef="#ctx0" brushRef="#br0" timeOffset="5857.37">4530 11472 0,'0'0'0,"21"0"32,0 0-17,0 0-15,0-21 16,0 21-16,1-21 0,-1 0 0,0 0 15,0 0-15,-21-1 0,21 22 16,-21-21-16,-21 21 16,0 0-1,0 0-15,0 0 0,-1 0 0,1 21 16,0-21-16,0 22 0,0-1 16,0 21-16,-1-21 15,22 0-15,-21 43 0,0-43 16,21 21-16,0-20 15,0-1-15,0 0 0,0 0 16,0 0-16,21-21 0,0 0 16,1 0-16,20 0 15,-21 0-15,21 0 16,-20 0-16,20-21 0,-21 21 0,0-21 16</inkml:trace>
  <inkml:trace contextRef="#ctx0" brushRef="#br0" timeOffset="6836.28">5249 11345 0,'0'0'0,"0"-21"0,-21 21 15,-21 0 1,21 0-16,-1 0 0,1 0 16,-63 43-16,62-22 15,1 0-15,21 0 16,0 0-16,0 22 15,0-22-15,0 0 0,0 0 16,64 0 0,-43-21-16,0 0 0,21 21 15,-20-21-15,-1 0 0,0 0 16,0 22-16,0-22 0,0 0 0,-21 21 16,0 0-16,0 0 15,-21-21 1,0 0-16,0 0 0,-21 21 0,-1-21 15,22 0-15,0 0 0,-43 0 16,43 0-16,-21-21 16,21 0-16,0 21 0,-1-21 15,44 21 32,-22 21-47,21-21 16,-21 21-16,21-21 0,-21 21 15,21-21-15,0 0 0,-21 21 0,21 1 16,1-22-16,20 0 16,-21 0-16,0 0 0,22 0 15,-22 0-15,21 0 0,0-43 16,1 43-16,20-42 16,-42 21-16,22 0 0,-1-22 15,0 1-15,-20 21 0,-1-22 16,-21 1-16,42-21 0,-42 20 0,0 1 15,0 0-15,0 20 0,0-41 16,0 42-16,0 0 16,0 42 15,-21 0-31,21 0 16,-21 0-16,21 0 0,-21 22 0,21-1 15,0-21-15,0 22 0,0-22 16,-22 21-16,22-21 0,0 22 0,-21-22 15,21 63 1,0-62-16,0-1 16,0 0-16,43-21 15,-22 0-15,21 0 16,-21 0-16,22-21 16,-22 21-16,42-43 15,-42 43-15,1-21 0,-1 0 0,0 0 16,21 0-16,-21 0 0,1-1 15,-22 1-15,21 0 0,-21 42 47,-21 0-47,-1 1 16,22-1-16,0 0 0,0 42 16,0-41-1,0-1-15,0 0 0,0 0 16,22-21-1,-1 0 1,0 0-16,0 0 16,0-21-16,0 0 0,-21 0 15,22-1-15</inkml:trace>
  <inkml:trace contextRef="#ctx0" brushRef="#br0" timeOffset="7039.91">6117 11197 0,'-21'0'0,"42"0"0,-42-21 31,0 21-31</inkml:trace>
  <inkml:trace contextRef="#ctx0" brushRef="#br0" timeOffset="7273.4">5461 11409 0,'0'21'32,"21"-21"-17,0 0 1,0 0-16,1 0 0,-1 0 0,0 0 16,0 0-16,0 0 15,0 0-15,1-21 0,20 21 0,-21 0 16,0 0-16,43 0 0</inkml:trace>
  <inkml:trace contextRef="#ctx0" brushRef="#br0" timeOffset="7835.81">6265 11409 0,'-21'0'16,"21"21"-1,-21-21-15,21 21 16,0 0-16,0 1 0,0-1 16,0 0-16,0 0 0,0 0 15,0 0-15,0 1 16,0 20-16,0-21 15,0-42 32,0 0-47,0 0 16,0-1 0,0 1-16,0 0 0,0 0 0,21 0 15,-21 0-15,21-1 0,0 1 0,1-21 16,-1 21-16,42-22 15,-42 22-15,1 0 0,41 21 16,-21 0-16,-20 0 0,20 0 16,-21 0-16,0 21 0,22 0 15,-1 22-15,-42-22 0,21 42 16,-21-20-16,0-22 16,0 0-16,0 0 0,-21 0 15,0 22-15,21-22 16,-21 0-16,-1-21 15,22 21 1,0-42 0,0 0-1,0 0-15,22 21 0</inkml:trace>
  <inkml:trace contextRef="#ctx0" brushRef="#br0" timeOffset="9663.91">7345 11345 0,'0'0'0,"0"-21"0,-21 0 0,-1 0 16,1 21-16,0-21 15,0 21-15,0 0 0,0 0 16,-1 0-16,1 0 0,0 0 15,-21 42 1,21-42-16,-1 21 0,-20 43 0,42-43 16,-42 64-1,21-64-15,21 21 16,0-21-16,0 0 0,0 1 16,21-22-16,0 0 0,0 0 15,0 0-15,0 0 0,22 0 16,-22 0-16,0 0 0,43-22 15,-43 1-15,21-21 16,-21 21-16,0 0 16,-21-1-16,0 1 0,22 0 0,-1-21 15,-21 21 1,0-1-16,0 1 16,0 42 30,0 1-30,0-1-16,0 0 0,0 0 16,0 0-16,0 0 0,0 1 15,0-1-15,0 0 0,0 21 16,0 1-16,0-22 0,0 0 16,0 21-16,0-21 0,0 1 0,0 20 15,0-21-15,0 21 0,0 43 16,0-43-16,0 1 0,0 41 15,0-41-15,21-1 0,-21 22 0,0-22 16,0-21-16,21 21 16,-21 43-16,0-64 0,0 22 15,0-1-15,0-21 0,0 0 16,0 0-16,0 1 0,-21-22 16,0 0-16,0 0 0,-1 0 15,1 0-15,0 0 0,0 0 16,0-22-16,0 1 0,-1 21 15,1-21-15,21 0 0,-21-21 16,21 20-16,-42-105 16,42 85-16,0-64 0,0 43 15,0 20-15,0-20 16,21 21-16,0-22 0,21-21 16,-20 43-16,-1 0 0,42-22 15,-42 43-15,1-21 0,-1 21 0,-21-1 16,21 1-16,21-21 15,-42 21-15,21 21 0,1-21 16,-22-1 15,21 22 454,0 0-470</inkml:trace>
  <inkml:trace contextRef="#ctx0" brushRef="#br0" timeOffset="11109">2942 11938 0,'21'0'16,"0"0"-16,-21-21 0,22 21 15,-1 0 1,-42 21 47,-1-21-63,1 21 15,0 0-15,0 1 0,0-1 16,-22 21-16,22-21 0,-21 22 0,0-1 15,-22 0-15,22 1 0,-22-1 16,1 0-16,20 1 0,-20-1 16,-1 0-16,22 1 0,-21-1 0,20 0 15,1 1-15,-22-1 0,22 0 16,-43 43-16,43-43 0,0 1 16,-1-22-16,1 21 15,0-21-15,21 0 0,-22 22 0,22-43 16,-64 42-16,64-42 15,21 21-15,-21-21 16,21-21 0,0 0-16,0 0 15,0 0-15,21-1 16,-21 1-16,0 0 16,0 0-16</inkml:trace>
  <inkml:trace contextRef="#ctx0" brushRef="#br0" timeOffset="11680.03">1757 12573 0,'0'0'0,"0"-21"0,0 0 16,0 0-1,21 21-15,-21-22 16,0 44 15,0-1-15,0 0-16,-21 0 15,21 0-15,-21 0 0,-1 22 16,22-1-16,-21-21 0,-21 64 16,21-43-16,0-21 0,-43 64 15,43-64-15,0 0 16,0 1-16,-1-1 0,1 0 0,0 0 0,-21 0 15,42 0 1,-21-21 0,42 0 31,0-21-47,0 21 0,0 0 15,0 0-15,1 0 0,-1 0 16,0 0-16,21 0 0,-21 0 15,85 0 1,-85 0-16,43 0 0,-22 21 16,-21-21-16,22 0 15,-22 22-15,0-22 16,-21 21-16,21-21 16,-21-21 30,21-1-30,1 1-16</inkml:trace>
  <inkml:trace contextRef="#ctx0" brushRef="#br0" timeOffset="12523.73">4657 12086 0,'0'0'15,"0"-21"-15,-22 0 16,22 0 0,22 42 46,-1 0-62,0 0 0,0 0 0,0 1 16,0-1-16,22 0 0,-22 0 15,0 21-15,43 1 0,-22-1 16,85 43 0,0 21-16,-85-64 15,1-21-15,-1 21 0,43 43 16,42 21 0,-106-85-16,21 21 0,43 22 15,-64-43-15,64 64 16,-22-43-1,-42-42-15,0 21 0,-21-42 79,0 0-64,0 0-15,0 0 0,22 21 16,-22-22-16</inkml:trace>
  <inkml:trace contextRef="#ctx0" brushRef="#br0" timeOffset="13468.78">5927 12742 0,'0'0'0,"-22"0"0,22-21 16,0 42 62,0 1-62,22-1-16,-22 0 15,21-21-15,0 21 0,-21 0 0,21 0 16,0-21-16,0 43 16,1-43-16,-1 21 0,0 0 0,0 0 15,0 0 1,0-21-16,1 22 16,-22-1-1,-22-21 16,1 0-15,0 0-16,0 0 0,0 21 0,0-21 16,-1 21-16,-20-21 0,21 21 15,0-21-15,0 21 0,-85 22 16,85-22-16,-22-21 16,-20 42-16,42-42 0,-22 21 15,22-21-15,0 22 16,0-22-16,0 0 15,21 21-15,-22-21 297,1 0-281,21 21 62,-21-21-62</inkml:trace>
  <inkml:trace contextRef="#ctx0" brushRef="#br0" timeOffset="14675.36">254 13208 0,'0'0'0,"-21"0"16,0 0-16,21-21 16,-22 21-16,1 0 15,0 0-15,0 21 16,21 0-16,0 0 0,0 1 15,0-1-15,0 0 0,0 0 16,-21 21-16,21 1 0,0-22 16,0 106-1,0-106-15,-21 43 16,21-22-16,-22 0 16,22-21-16,-21-21 0,21 22 15,-21-22-15,0 0 16,21-22-1,0 1-15,0-21 16,0 21-16,0 0 0</inkml:trace>
  <inkml:trace contextRef="#ctx0" brushRef="#br0" timeOffset="15236.36">0 13272 0,'0'0'0,"0"-22"16,0 1-16,0 0 15,0 0 1,0 0 0,21 21-1,21 0-15,1 0 0,-1 0 16,0 0-16,22 42 16,-43-21-16,21 0 0,-20 22 0,-1-22 15,-21 0-15,0 21 0,0 22 16,0-22-16,0-21 0,0 1 15,0 20-15,0-21 0,-21 0 16,21 0-16,-22 1 0,22-1 16,0-42 15,0-1-31,0 1 0,0 0 16,0-42-16,0 41 15,0-20-15,0 21 0,22-21 0,-1 20 16,0-20-16,0 21 0,0-21 15,85-43 1,-64 64-16,1 0 0,-1-1 0,0 22 16,-20 0-16,41 0 0,-42 22 15,0-1-15,1 0 16,-22 0-16,21 0 0,-21 64 16,0-64-16,0 64 15,0-43-15,0-21 0,-21 22 16,-1-1-16,22-21 0,-21 43 15,21-43-15,0 0 16,0-42 31,21 21-47,-21-21 16,22-1-16</inkml:trace>
  <inkml:trace contextRef="#ctx0" brushRef="#br0" timeOffset="15812.47">1312 13547 0,'0'0'16,"21"-21"-16,-21-1 16,0 1-16,22 21 0,-22-21 15,21 21-15,-21-63 16,0 41-16,0 1 15,0 0-15,-21 0 16,-1 21-16,-20-21 16,0 21-16,21 0 0,-43 21 15,43 0-15,-64 43 16,64-22-16,0-21 16,0 21-16,0 1 0,-1 105 15,22-127 1,0 0-16,0 0 0,0 1 15,22-1-15,-1-21 0,0 0 16,0 0-16,0 0 0,0 0 16,1-21-16,41-22 0,-21 22 15,1-21 1,-1-1-16,-21 22 0,0-21 16,1 21-16,-22-22 0,0-20 15,0 42-15,0 0 16,0 42 15,-22 0-31,22 0 0,0 0 16,0 22-16,-21-22 0,21 21 15,0-21-15,0 0 0,0 43 16,0-43-16,0 0 0,21 22 16,1-43-16,-1 0 15,0 0-15,0 0 16,0 0-16,0-22 0,1 22 0,-1-21 15,21 0-15,-21 0 0,0-21 16,1 20-16,-1 1 0,0-21 16,0 21-16</inkml:trace>
  <inkml:trace contextRef="#ctx0" brushRef="#br0" timeOffset="16256.92">1693 13377 0,'0'22'15,"0"-1"1,0 0-16,0 0 0,0 0 15,0 0-15,0 22 0,-21-22 16,21 0-16,0 21 0,0 43 16,-21-64-16,21 22 15,-21-22-15,21 0 16,0-42 15,0 0-31,0-1 0,0 1 16,0 0-16,0 0 0,0-21 15,0-1-15,0 1 0,21 21 16,42-43 0,1 22-16,-43 21 15,0 0-15,0 21 0,22-22 16,-22 22-16,0 0 0,21 0 16,-20 0-16,20 22 15,-42-1-15,0 0 0,0 21 16,0 1-16,0-22 0,0 21 15,0-21-15,0 22 0,-21-1 16,21-21-16,-43 21 16,43-20-16,0-1 0,-21-21 0,21-21 47,0-1-47,21 1 0,1 0 15,-1 0-15,0 0 0</inkml:trace>
  <inkml:trace contextRef="#ctx0" brushRef="#br0" timeOffset="16742.71">2286 13377 0,'0'0'16,"0"-21"-16,0 42 47,-21 1-47,21-1 0,0 21 15,-21-21-15,21 0 0,-22 1 16,22 20-16,0-21 0,0 21 16,0-20-16,0-1 0,0 0 15,0 0-15,0 0 0,0 0 16,22-21 0,-1 0-16,0 0 0,0 0 15,43-42-15,-43 21 0,0 0 16,21-22-16,-21 22 15,43-63-15,-64 41 16,0 22-16,0 0 0,21 0 16,-21 0-16,0-1 0,0 1 15,0 42 17,-21-21-32,21 22 0,-21-1 15,21 0-15,0 21 0,0-21 0,-21 22 16,21-22-16,0 21 0,0 22 15,0-43-15,0 0 0,0 21 16,0-20-16,21-22 0,0 21 16,0-21-16,0 0 0,43 0 15,-22 0-15,22 0 16,-43-21-16,21-1 0,-21 22 16,0-21-16,22 0 0</inkml:trace>
  <inkml:trace contextRef="#ctx0" brushRef="#br0" timeOffset="17506.31">3154 13420 0,'0'0'16,"0"-21"-16,0-1 0,0 1 15,-21 21-15,-1-21 16,1 21-16,0 0 0,0 0 16,0 21-1,0-21-15,21 21 0,0 1 0,-22-1 16,1 0-16,21 0 0,0 21 15,-21-20-15,21 20 0,-21 21 16,0-41-16,21-1 0,0 0 16,0 0-16,0 0 0,0 0 15,0 1-15,21-22 16,0 0-16,0 0 16,0-22-16,1 1 0,-1 0 0,0 21 15,0-42-15,0 21 0,0-1 16,-21 1-16,22-21 0,-22 21 0,21-22 15,0 1-15,-21 21 0,0 0 16,0 0-16,0-1 0,0 44 47,-21-1-47,21 0 0,0 0 16,0 0-16,-21 22 0,21-22 15,-22 21-15,22 22 16,0-43-16,0 0 0,0 0 0,0 0 15,0 0-15,0 1 0,43-22 16,-1 0-16,-21 0 0,22 0 16,-1 0-16,-21 0 15,0-22-15,22 1 0,-22 0 0,0 0 16,21-21-16,-21 20 0,1-20 0,-1 21 16,21-64-1,-42 43-15,0-43 0,21 43 16,-21 0-16,0-1 0,0 1 15,0-43-15,0 64 16,0 0-16,-21 21 16,0 0-1,21 21-15,0 0 0,-21 0 16,21 22-16,0-22 0,0 64 16,-21-64-16,21 21 0,0 43 15,0-43-15,0 0 0,0 1 16,0-1-16,0 0 0,21 22 15,0-22-15,0-21 0,0 1 16,0-1-16,1-21 0,20 21 16,21-21-16,-41 0 0,41 0 15,-21-21-15,1 0 16,20-1-16,-42 1 0,1 0 16,20-21-16,-21 21 0,0-1 15</inkml:trace>
  <inkml:trace contextRef="#ctx0" brushRef="#br0" timeOffset="18104.55">106 14203 0,'0'0'0,"-43"0"0,22 0 0,0 0 0,0 0 16,63-21 15,-21 21-31,22 0 0,-1 0 16,22 0-16,-22 0 0,21 0 15,1 0-15,21 0 0,-22 0 16,64-21-16,-85 21 0,22 0 15,-22 0-15,-21 0 0,22 0 16,-22 0-16,-42 0 31,-22 0-31,22 0 16,0 0-16,-42 0 16</inkml:trace>
  <inkml:trace contextRef="#ctx0" brushRef="#br0" timeOffset="18353.75">508 14182 0,'0'0'0,"-21"21"0,0 0 15,21 0-15,0 22 16,0-22-16,0 21 0,0 85 16,0-85-1,0 1-15,0-1 0,0 0 16,0-20-16,0 41 0,0-21 15,0-20-15,0-1 16,0 0-16,21-21 31,-21-21-31,21 0 16,0-1-16,0 1 0,0 0 0</inkml:trace>
  <inkml:trace contextRef="#ctx0" brushRef="#br0" timeOffset="18739.84">910 14499 0,'0'21'15,"0"1"1,21-22 0,0 0-1,1 0-15,-1-22 0,0 22 16,0-21-16,0 0 0,0 21 15,1-21-15,-22 0 0,21 0 16,-21-1-16,21 1 0,-21 0 16,-21 21-1,0 0 1,-1 0-16,1 0 0,-21 21 16,21-21-16,0 21 0,-1 22 0,1-22 15,0 0-15,0 21 0,0 22 16,21-43-16,-21 21 15,21 1-15,0-22 16,0 0-16,21-21 16,0 21-16,0-21 0,0 0 15,0 0-15,1 0 0,-1 0 16,0-21-16,0 21 0,64-63 16</inkml:trace>
  <inkml:trace contextRef="#ctx0" brushRef="#br0" timeOffset="19672.87">1609 14330 0,'0'0'0,"-22"0"15,1 0 1,0 0-16,0 0 0,-21 21 16,20 0-16,1 0 0,-21 1 15,21-1-15,0 0 0,21 21 16,0-21-16,0 1 15,0-1-15,21-21 16,0 0-16,0 0 0,0 21 16,0-21-16,1 0 0,20 0 0,0 21 15,-21-21-15,1 42 16,-22-20 0,-22-1-1,1-21-15,0 0 0,-21 21 16,21-21-16,-22 21 0,1-21 15,-22 0-15,43 0 0,-21 0 16,0 0 0,-1-42-16,22 21 15,21-1 1,21 22 0,0 0-1,-21 22-15,22-22 0,-1 21 16,0-21-16,-21 21 0,42 0 15,-21 0-15,-21 0 0,22-21 16,-1 22-16,0-22 0,0 0 16,0 0-16,0 0 0,22 0 15,-22 0-15,64-43 16,-1 1 0,-63 21-16,64-43 15,-64 22-15,22 21 16,-22-22-16,21-41 0,-21 41 15,-21-20-15,21 42 0,-21-22 16,0 1-16,0 0 0,0 21 16,0-1-1,-21 44 1,21-1-16,-21-21 0,21 42 16,0-21-16,0 22 0,-21 20 15,21-21-15,0 22 16,0-22-16,0 1 0,0 20 15,0-42-15,0 22 16,21-22-16,0 0 0,43 0 16,20-21-1,-62 0-15,20-21 16,-21 21-16,0-21 0,22 0 16,20-22-16,-42-41 15,-21 62 1,0 1-16,0 0 15,0 0-15,-21 21 16,21 21 0,0 0-16,0 0 0,0 1 0,0-1 15,0 0-15,0 0 16,0 0-16,0 0 0,0 1 16,0-1-1,21-21-15,22 0 16,-22 0-16,0 0 0,0-21 15,0-1-15,43-41 16</inkml:trace>
  <inkml:trace contextRef="#ctx0" brushRef="#br0" timeOffset="19868.54">2561 14182 0,'0'0'0,"-42"0"31,21 0-15,21 21-16,0 0 16</inkml:trace>
  <inkml:trace contextRef="#ctx0" brushRef="#br0" timeOffset="20072.8">1947 14372 0,'-21'21'0,"42"-42"0,-63 64 16,63-43 15,0 0-31,22 0 0,-22 0 15,0 0-15,21 0 0,1 0 16,-22-22-16,21 1 0,0 21 0,1-21 16,-1 21-16,0-21 15</inkml:trace>
  <inkml:trace contextRef="#ctx0" brushRef="#br0" timeOffset="20747.93">2815 14436 0,'0'-21'0,"0"42"47,0 0-32,0 0-15,0 0 16,-21 0-16,21 1 0,0 20 16,0-21-16,0 0 0,0 0 15,-21 1-15,21-1 16,-21-21-16,21-21 47,0-1-47,0 1 15,0 0-15,0 0 0,0 0 0,0 0 16,0-1-16,21 1 0,-21-21 16,63-22-1,-20 43-15,-22 0 0,0 0 0,21 21 16,-21-21-16,64 21 16,0 21-1,-64 0-15,42 64 16,-63-64-16,0 21 15,0-21-15,0 1 0,0 20 16,0-21-16,0 0 0,-21 0 16,0-21-16,0 22 0,0-22 15,21-22 17,21 1-32,0 21 15</inkml:trace>
  <inkml:trace contextRef="#ctx0" brushRef="#br0" timeOffset="21500.39">3662 14372 0,'0'-21'0,"0"42"0,0-63 0,0 21 16,-21 21-16,-1 0 0,1-21 15,0 21-15,0 0 0,-21 0 16,-1 0-16,22 21 0,-42 21 15,41-21-15,-20 43 16,21-43-16,0 0 0,0 43 16,21-43-1,0 0-15,0 0 0,0 0 0,21-21 16,0 0-16,21 0 0,-21 0 16,1 0-16,20 0 15,-21 0-15,85-42 0,-64 21 16,-21 0-1,43-43-15,-43 64 0,-21-21 16,0 0-16,0 0 0,0-1 16,21 1-16,-21 42 62,0 1-62,0-1 0,0 0 16,0 0-16,0 0 0,0 0 0,0 1 15,0-1-15,-21 21 0,21 22 16,0-43-16,0 21 0,0 22 16,0-22-16,0 0 0,0 64 15,0-64 1,0 1-16,0-1 0,0 0 0,0 43 16,0-43-16,0 1 0,0 41 15,0-62 1,0 20-16,0 21 0,0-41 15,0-1-15,0 21 0,-21-21 16,0 0-16,0 1 0,-1-22 16,-20 0-1,21 0-15,-43 0 16,43 0-16,-42-43 16,42 22-16,-43-64 15,43 64-15,0 0 0,21 0 16,0 0-16,0-22 0,-21 1 15,21 21-15,0 0 16,0 0 0,21 21 15,0-22-15,0 1-1,0 0-15</inkml:trace>
  <inkml:trace contextRef="#ctx0" brushRef="#br0" timeOffset="22573.4">5842 13504 0,'0'-21'0,"0"42"0,0-63 15,0 21-15,0 0 0,-21 21 16,21-21-16,-21 21 16,-1 0-1,22 21-15,-21 0 16,0 0-16,21 0 0,-21 22 0,0-1 16,0 0-16,21 1 0,-22-1 15,1-21-15,21 21 0,-21 1 16,-21 20-16,42-42 0,0 22 15,-21-43-15,-1 42 0,22-63 47,0 0-47,22 0 16,-1-22-16,0 22 0,-21 0 16,21-21-16,21-22 15,-42 22-15,22-22 0,-1 43 16,0-21-16,21-1 0,22-41 15,-43 63-15,0 21 16,0 0 0,-21 21-16,0 0 15,21 0-15,-21 0 0,22 22 16,-22-22-16,21 21 0,-21 0 0,21 64 16,-21-63-1,0 20-15,0-42 0,0 0 16,0 22-16,0-22 0,0 0 15,-21-21 1,0 0-16,-1 0 16,1-21-16,0 21 0</inkml:trace>
  <inkml:trace contextRef="#ctx0" brushRef="#br0" timeOffset="23159.07">5524 13822 0,'0'21'15,"22"0"1,-1-21-16,0 0 0,0 0 16,0 0-16,0 0 0,22 0 15,-1 0-15,-21-21 0,106-21 16,-63-1 0,-22 22-16,0 0 0,-20 0 15,20 0-15,-21-22 0,21 22 16,-20 0-16,-1 0 0,0 0 15,0-22-15,-21 65 47,0-1-47,0 0 0,0 0 0,0 0 16,0 22-16,0-22 0,0 0 16,0 21-16,0-21 0,-21 22 15,21-22-15,0 0 0,0 0 0,0 0 16,0 1-16,0-1 0,21-21 31,0 0-31,0 0 0,-21-21 0,22 21 16,-1-22-16,0 1 0,64-42 15,-64 20-15,0 22 16,0-21-16,0 21 0,0-22 16,-21-20-16,22 42 0,-22 0 15,0-1-15,0 44 31,0-1-31,-22 0 16,22 21-16,0-21 0,0 22 16,0-22-16,0 21 0,0-21 15,0 22-15,0 20 16,0-42-16,0 22 16,0-22-16,22-21 15,-1 0-15,0 0 0,-21-21 16,21 0-16,0 21 0,0-22 15,22-20-15</inkml:trace>
  <inkml:trace contextRef="#ctx0" brushRef="#br0" timeOffset="23423.91">7027 13187 0,'0'0'0,"0"-21"0,0 0 15,0 42 16,-21 0-31,21 0 0,-21 21 16,21-20-16,0-1 0,0 21 0,-21 0 16,21 1-16,-21-22 0,21 21 15,-22 1-15,22 41 0,0-41 16,0-22-16,-21 42 16,21-42-16,0 1 0,0-1 15,0 0-15,21-21 16,1 0-16,-1-21 15,0 0-15,21-1 0,-21 1 0,1 0 16,-1 0-16</inkml:trace>
  <inkml:trace contextRef="#ctx0" brushRef="#br0" timeOffset="23786.86">7239 13504 0,'0'0'0,"0"22"31,-21-1-31,21 0 16,0 0-16,0 0 0,-21 0 15,-1 43-15,22-43 0,0 21 16,0-20-16,0-1 0,0 0 16,0 0-16,22 0 15,-1-21-15,21 21 0,-21-21 0,0 0 16,64-21 0,-64 0-16,0 0 0,1 0 15,-1 0-15,0-1 0,21-20 16,-42 21-16,21-64 15,-21 43-15,0 21 0,-21 0 16,0-1-16,0 1 0,-64 21 16,64 0-16,-21 0 15,-1 0-15,22 0 0,0 21 16,0 1-16,0-1 0,21 0 16,-21-21-16,21 21 0,0 0 15,21-21 16,-21-21-31,21 21 0</inkml:trace>
  <inkml:trace contextRef="#ctx0" brushRef="#br0" timeOffset="23975.34">6921 13399 0,'0'0'0,"-21"0"0,0 0 15,0 0-15,42 0 31,0 0-15,22 0-16,-22 0 0,127 0 16,-21 0-1,-85 0-15,1 0 16,20 0-16,-21 0 0</inkml:trace>
  <inkml:trace contextRef="#ctx0" brushRef="#br0" timeOffset="24680.75">7683 13441 0,'0'21'15,"0"0"1,0 0-16,0 1 16,0-1-16,0 0 15,0 0-15,0 0 0,0 0 0,0 22 16,0-22-16,0 21 15,0-21-15,0 22 16,0-22 0,0-42 15,-21 0-15,21-1-16,0 1 15,0 0-15,0-21 0,0 21 16,0-1-16,0 1 0,21-21 0,1 21 15,20-43 1,21 22-16,-20 42 16,-22 0-16,0 0 0,0 0 0,0 0 15,1 0-15,-1 21 16,0 0-16,0-21 0,-21 64 16,21-43-16,-21 0 0,0 0 0,0 22 15,0-22-15,0 0 0,0 21 16,0-21-16,-21 22 15,0-43-15,0 0 0,0 0 16,21-21 15,0-1-31,0 1 0,0 0 16,0 0-16,0 0 0,21-64 16,0 64-16,0 0 15,-21-22-15,21 22 0,0 21 16,43-42-16,-43 42 15,0 0-15,22 0 16,-22 0-16,0 21 16,-21 0-16,21 22 0,-21-22 15,0 21-15,0-21 0,0 22 16,0-22-16,-42 21 16,21-21-16,21 0 0,-43 1 15,43-1-15,0-42 31,0-1-15,21 1-16,1 21 0</inkml:trace>
  <inkml:trace contextRef="#ctx0" brushRef="#br0" timeOffset="25136.04">8615 13483 0,'-43'-63'31,"22"63"-31,0 0 16,0 0-16,0 0 0,0 21 0,21 0 15,-22 0-15,1 0 0,0 1 16,0-1-16,21 42 16,-21-42-16,21 1 0,-21 62 15,21-63-15,0 1 16,0-1-16,21-21 0,0 0 15,0 0-15,0 0 16,0 0-16,1-21 16,-1 21-16,0-22 0,-21 1 0,42-21 15,-42 21-15,21 0 0,1-43 16,-22 43-16,21-43 16,-21 43-16,0 0 15,0 42 16,0 0-31,-21 1 0,21-1 0,-22 0 16,22 0-16,0 21 0,0-20 16,0-1-16,0 21 15,0-21-15,0 43 16,0-43-16,22-21 31,-1-21-31,0 21 0,0-21 16</inkml:trace>
  <inkml:trace contextRef="#ctx0" brushRef="#br0" timeOffset="25422.15">8911 13314 0,'0'0'0,"0"-21"0,0 0 0,-21 21 16,0 0-1,0 0-15,21 21 16,0 0-16,-22 0 0,22 0 15,0 0-15,0 1 0,-21 20 16,21-21-16,-21 43 0,21-22 16,0 0-16,-21 22 0,0-43 15,21 0-15,-21 21 0,21-20 16,0-1-16,0 21 16,-22-21-16,44-21 31,-1 0-31,0-21 15,0 0-15,0 0 0,0 21 16,1-21-16</inkml:trace>
  <inkml:trace contextRef="#ctx0" brushRef="#br0" timeOffset="25632.03">9059 13547 0,'0'0'0,"0"21"31,-21 0-31,0 0 15,0 0-15,21 1 0,-21-1 0,-1 0 16,22 0-16,-21 0 0,21 0 16,0 22-1,0-22-15,0 0 0,21-21 32,1 0-32,-1 0 0,21 0 15,-21 0-15,0-21 0,22 0 0</inkml:trace>
  <inkml:trace contextRef="#ctx0" brushRef="#br0" timeOffset="26296.15">9356 13610 0,'0'0'0,"-22"0"16,22-21-16,-21 21 0,0 0 0,0 0 16,0 0-1,0 21-15,21 0 0,0 1 16,-22-1-16,22 0 15,0 0-15,0 0 16,0 0-16,0 1 0,0-1 16,22-21 15,-22-21-15,0-1-16,0 1 15,0 0-15,0 0 16,0 0-16,0 0 0,0-1 0,21-20 15,0 21-15,0-21 16,0 20-16,0 22 0,22-21 16,-22 21-16,0 0 0,0 0 15,0 0-15,1 0 16,-1 21-16,0 1 0,-21-1 16,0 0-16,0 0 0,0 0 0,0 43 15,0-43 1,0 0-16,0 0 0,-21 0 0,21 1 15,-21-22-15,21 21 16,0-42 15,0-1-31,0 1 16,0 0-16,0 0 0,0 0 16,0-22-16,21 22 0,21-42 15,-21 42-15,0-43 16,1 43-16,-1 21 0,21-21 15,-21 21-15,0 0 0,1 0 16,-22 21-16,0 0 16,0 0-16,0 22 0,0 41 15,0-63-15,0 22 0,-22-22 16,22 0-16,-21 0 0,0 22 16,0-22-16,21 0 15,0-42 16,0 0-31,0-1 0,21 1 16</inkml:trace>
  <inkml:trace contextRef="#ctx0" brushRef="#br0" timeOffset="26492.81">9525 13102 0,'0'0'0,"-64"0"31,43 0-31,21 21 31,0 1-15,-21-22 0</inkml:trace>
  <inkml:trace contextRef="#ctx0" brushRef="#br0" timeOffset="26716.97">8763 13293 0,'0'0'0,"21"0"47,0 0-47,0 0 0,1 0 15,20 0-15,-21 0 0,21 0 16,1 0-16,-1 0 0,-21 0 0,22 0 16,-1 0-16,-21 0 0,0 0 0,0 0 15,1 0-15</inkml:trace>
  <inkml:trace contextRef="#ctx0" brushRef="#br0" timeOffset="27292.25">5440 14266 0,'0'0'15,"-21"0"-15,-43 0 16,43 0-16,21-21 31,21 21-31,0 0 16,22 0-16,-1 0 0,0 0 0,43 0 15,-22 0-15,43 0 16,-63 0-16,-1 0 0,43 0 16,-64 0-16,21 0 15,-63 0 16,0 0-31,0 0 0,-22 0 0,1 0 16</inkml:trace>
  <inkml:trace contextRef="#ctx0" brushRef="#br0" timeOffset="27531.97">5588 14266 0,'-42'43'31,"42"-22"-31,0 0 0,0 0 15,-22 22-15,22-22 0,-21 63 16,21-41-16,0 20 16,0-20-16,-21-1 0,21 21 15,-21-41-15,21-1 0,0 0 16,0 0-16,0 0 16,21-42 15,-21 0-31,21 21 15,0-21-15</inkml:trace>
  <inkml:trace contextRef="#ctx0" brushRef="#br0" timeOffset="27903.6">5821 14626 0,'0'43'15,"0"-22"1,21-21 15,0 0-31,0 0 0,0 0 0,43-21 16,-43-1-16,0 1 15,0 0-15,1 21 0,-22-63 16,0 41 0,-22 22-1,1 0-15,0 0 0,0 0 16,-64 43-16,64-22 15,0 0-15,-21 0 0,20 22 16,1 20-16,0-42 16,21 0-16,0 1 0,0-1 15,0 0-15,0 0 16,0 0-16,42-21 16,-20 0-16,-1 0 0,0 0 15,21 0-15,-21 0 0,85-42 16,-85 21-16,22 0 0</inkml:trace>
  <inkml:trace contextRef="#ctx0" brushRef="#br0" timeOffset="28811.68">6435 14605 0,'0'0'0,"0"-21"0,21 21 0,-21-21 16,-21 21 15,-1 21-15,1 0-16,0-21 0,0 21 15,21 0-15,0 1 16,-21-22-16,21 21 0,0 0 16,21 0-1,0 0-15,0-21 16,0 21-16,22-21 16,-43 22-16,21-22 0,0 21 15,-21 0 1,-21-21-1,0 21-15,0-21 0,-1 0 0,1 0 16,0 0-16,0 0 16,0 0-16,0-21 0,-1 0 15,1 21-15,21-21 0,-21 21 16,21-22-16,0 44 47,0-1-47,0 0 15,0 0-15,21 0 16,0-21-16,1 0 16,-1 0-16,21 0 0,-21 0 15,0 0-15,1 0 0,20 0 0,-21 0 16,0-21-16,22 21 16,-22-21-16,0 21 0,42-42 15,-41 20-15,-1 1 0,0-21 16,0 0-16,0 20 0,0-41 15,-21 21-15,22-1 0,-1-20 16,-21 42-16,21-1 16,-21 1-16,0 0 0,0 42 31,0 0-15,0 1-16,-21 20 0,21-21 0,-21 0 15,21 43-15,-22 42 16,1-85-16,21 0 15,0 21-15,0-21 16,0 1-16,0-1 0,0 0 16,21-21-16,1 0 15,-1 0-15,0 0 0,0 0 0,0 0 16,22 0-16,-1-21 16,-21 21-16,21-21 0,1-22 15,-1 22-15,22-42 16,-43 41-16,-21 1 0,0 0 15,0 0-15,0 42 32,0 0-17,0 0-15,0 1 0,-21 20 16,21-21-16,0 0 16,0 0-16,0 1 15,21-22 16,0 0-31,0-22 16,0 22-16,-21-21 0,21 0 16,1 0-16</inkml:trace>
  <inkml:trace contextRef="#ctx0" brushRef="#br0" timeOffset="29002.97">7366 14415 0,'0'0'0,"-21"0"15,0 0-15,21-22 0,-22 22 16,1 0 15</inkml:trace>
  <inkml:trace contextRef="#ctx0" brushRef="#br0" timeOffset="29242.83">6540 14563 0,'-21'0'0,"42"0"0,-63 21 0,63-21 31,0 0-15,1 0-16,20 0 0,-21 0 0,21 0 16,1 0-16,-22-21 0,64 21 15,-43 0-15,0 0 0,22-21 16,-43 21-16,0 0 0,21 0 16,-20 0-16,-1 0 0</inkml:trace>
  <inkml:trace contextRef="#ctx0" brushRef="#br0" timeOffset="29751.58">7514 14605 0,'-21'0'15,"0"0"1,0 0-1,21 21 1,0 0-16,0 1 0,0-1 16,0 0-16,0 0 15,0 0-15,0 0 0,0 1 0,-22-1 16,22 0-16,0 0 0,-21-21 31,21-21 0,0 0-15,0 0-16,0-1 0,0 1 0,0 0 16,21-21-16,1 21 15,-1-1-15,21-41 16,-21 42-16,22 0 0,-22-1 16,0 22-16,0 0 0,0 0 15,0 0-15,1 43 16,-1-22-16,-21 21 15,0-21-15,21 1 0,-21-1 16,0 0-16,21 0 0,-21 21 16,0-20-16,0-1 15,-21-21 1,42 0 15</inkml:trace>
  <inkml:trace contextRef="#ctx0" brushRef="#br0" timeOffset="30352.87">8340 14563 0,'0'0'0,"0"-21"0,0-1 15,-22 1-15,1 21 0,0 0 16,0 0-16,0 0 0,-22 0 15,1 0-15,21 21 0,0-21 16,0 22-16,-22-1 0,1 21 16,21 0-16,21-20 0,0 20 15,0-21-15,0 21 16,0-20-16,0-1 0,21 0 16,0-21-16,0 0 0,0 0 0,43 0 15,-43 0 1,21 0-16,-20-21 15,20-22-15,-42 22 16,21 0-16,0 0 0,-21 0 0,0 0 16,21-43-1,-21 43-15,0 0 0,22 0 0,-22 42 47,0 0-47,0 0 0,0 0 0,0 0 16,0 1-16,-22 41 15,22-42-15,-21 0 0,21 22 0,-21-22 16,21 21-16,0-21 0,0 43 16,0-22-16,0 64 15,0-64-15,0 1 0,0 20 16,0-20-16,0-22 16,0 21-16,0-21 0,-21 0 0,-21 22 15,20-22-15,22 0 16,-42-21-16,21 21 15,-43-21-15,43 0 16,0 0-16,0-21 16,21 0-1</inkml:trace>
  <inkml:trace contextRef="#ctx0" brushRef="#br0" timeOffset="31088.4">4254 15790 0,'0'0'0,"-42"0"16,63 0 31,22 0-47,-22 0 0,21 0 15,0 0-15,22 0 0,42 0 16,-43 0-16,1 0 0,105-21 16,-127 21-1,22 0-15,-43 0 0,0 0 16,-42 0-1,0 0 1,0 0-16,-22 0 0,22 0 0,0 0 16,-42-21-16,41 21 15,1 0-15,0 0 0</inkml:trace>
  <inkml:trace contextRef="#ctx0" brushRef="#br0" timeOffset="31353.9">4762 15663 0,'0'0'0,"22"0"0,-1 0 0,0 0 16,0 0-16,21 0 16,-20 0-16,20 22 15,-21-22-15,0 0 0,0 21 16,-21 0-16,0 0 16,0 0-16,-84 43 15,20-22 1,43-21-16,-21 0 15,-1 22-15,22-22 0,21 0 16,-21 0-16,42-21 31,0 0-31,1 0 16,-1-21-16,21 0 0,-21 0 0</inkml:trace>
  <inkml:trace contextRef="#ctx0" brushRef="#br0" timeOffset="31821.82">5630 15579 0,'0'0'0,"0"-21"16,0-1-1,0 1-15,0 0 31,-21 21-15,0 0-16,0 21 16,0-21-16,-1 21 0,1 1 15,0-22-15,0 21 0,0 0 0,21 0 16,-21 0 0,21 0-16,0 1 0,0-1 15,21 0-15,0-21 0,0 21 16,0-21-16,22 21 15,-22 0-15,0-21 0,0 43 16,0-43-16,-21 42 16,0-21-16,-63 0 15,42-21-15,-85 22 16,85-22-16,-43 0 16,22 0-16,-1 0 15,22-22-15,21 1 16,0 0-16,0 0 15,0 0-15,21 21 16,1-21-16,-1-1 0,0 22 16,0 0-16,21-21 0</inkml:trace>
  <inkml:trace contextRef="#ctx0" brushRef="#br0" timeOffset="32155.84">5757 15769 0,'0'0'0,"21"0"32,1 0-32,-1 0 0,21-21 15,-21 21-15,0-21 0,22 0 16,-22 0-16,0 21 0,21-22 16,-20 1-16,-22 0 15,-22 21 1,1 0-16,0 0 15,0 0-15,0 21 0,-22-21 16,22 21-16,0 1 0,0-1 16,-64 85-16,85-85 15,-21 21-15,21-21 16,0 22-16,0-22 16,0 0-16,21-21 0,0 0 15,1 0-15,-1 0 0,42 0 16,-42 0-16,22 0 0,20-42 15,-20 42-15</inkml:trace>
  <inkml:trace contextRef="#ctx0" brushRef="#br0" timeOffset="32403.27">6329 15515 0,'0'0'0,"0"-21"0,0 0 0,0 0 0,0 0 15,0 42 16,0 21-31,0-21 16,0 0-16,0 22 0,-21-22 16,21 21-16,0-21 0,0 22 0,-22-22 15,22 0-15,-21 21 0,21-20 16,-21-1-16,21 42 16,0-42-16,21-42 31,0 21-31,1-21 15</inkml:trace>
  <inkml:trace contextRef="#ctx0" brushRef="#br0" timeOffset="32756.4">6456 15769 0,'21'0'46,"0"0"-30,0 0-16,-21-21 0,21 21 0,1-21 16,-22 0-1,21 0-15,-21-1 0,0 1 16,0 0-16,-21 21 31,-1 0-31,1 21 16,0 0-16,0 1 0,21-1 15,-21 0-15,21 0 0,-21 21 16,21-20-16,0-1 0,0 0 0,0 0 16,0 0-16,0 0 15,21-21-15,63 0 16,-62 0-16,20 0 16,-21-21-16,21 21 0,64-63 15</inkml:trace>
  <inkml:trace contextRef="#ctx0" brushRef="#br0" timeOffset="33195.91">6964 15663 0,'0'0'0,"0"-21"0,-21 21 31,-1 0-15,22 21-16,0 1 0,0-1 16,0 0-16,-21 0 15,21 0-15,0 0 16,0 1-16,-21-1 0,21 0 15,0 0-15,0 0 0,0 0 16,-21-21 0,21-21-1,0 0 1,0 0-16,0 0 0,21 21 16,-21-21-16,21-1 0,0 1 15,1-21-15,-1 21 0,0 0 0,21-1 16,-21 1-16,1 0 0,20 0 15,0 0-15,-21 21 16,22 0-16,-1 0 0,-21 0 0,0 21 16,1-21-16,-1 21 0,-21 0 15,21 22-15,-21-22 16,0 21-16,0 0 0,0-20 16,0-1-16,-21 0 15,0 0-15,21 0 0,-22-21 16,22 21-16,0-42 31,0 0-15,22 21-16,-1-21 0</inkml:trace>
  <inkml:trace contextRef="#ctx0" brushRef="#br0" timeOffset="33427.66">7535 15685 0,'0'21'16,"0"0"0,0 0-16,-21 0 15,21 0-15,-21 1 16,21-1-16,0 0 0,0 0 16,0 0-1,0-42 16,0 0-15,0 0-16</inkml:trace>
  <inkml:trace contextRef="#ctx0" brushRef="#br0" timeOffset="33592.07">7535 15494 0,'0'0'0,"-21"0"16,0 0-1,21 21 17,0 0-17,21-21-15,0 22 16</inkml:trace>
  <inkml:trace contextRef="#ctx0" brushRef="#br0" timeOffset="34042.89">7916 15685 0,'0'0'0,"0"-22"15,-21 22-15,21-21 16,-21 21-16,0 0 31,0 21-15,-1 1-16,22-1 0,0 0 15,0 0-15,-21 0 0,21 22 16,0-22-16,0 42 16,0-42-16,0 1 0,21-1 15,1-21-15,-1 0 16,0 0-16,0 0 0,64 0 15,-64-21-15,21-1 16,1 1-16,-43 0 0,42-21 16,-42 21-16,21-43 15,-21 43-15,0 0 16,0 0-16,0-1 0,0 1 0,-21 21 31,21 21-15,0 1-1,21-1-15</inkml:trace>
  <inkml:trace contextRef="#ctx0" brushRef="#br0" timeOffset="34708.04">8297 15663 0,'0'0'15,"0"-21"-15,-21 21 31,21 21-15,0 1-16,0-1 0,0 0 16,0 0-16,0 0 15,0 0-15,0 1 0,-21-22 0,21 42 16,-21-21-16,21 0 16,-21-21-1,-1 0 1,22-21-1,0 0-15,0 0 16,0 0-16,0-1 0,0 1 16,22 0-16,-1 21 0,0-21 15,-21 0-15,21 0 0,0-1 16,0 1-16,1 0 0,-1 21 16,0-21-16,21 21 15,-21 42 1,-21-21-16,0 1 15,0-1-15,0 0 0,0 21 16,0-21-16,0 1 0,0 41 16,0-42-1,0-42 17,0 0-17,0 0-15,0 0 0,0-1 16,43-20-16,-43 21 15,21 0-15,0 0 0,0-1 16,43-41-16,-22 42 0,-21 0 16,0-1-16,22 22 0,-22 0 15,42 0 1,-41 0-16,-1 0 0,0 43 16,-21-22-16,0 21 0,0-21 15,0 1-15,0 20 0,0-21 0,0 0 16,-21 22-16,0-22 0,-22 21 15,43-21-15,-21 0 0,0 1 16,21-1-16,-21-21 0</inkml:trace>
  <inkml:trace contextRef="#ctx0" brushRef="#br0" timeOffset="35504.01">3831 16658 0,'0'0'0,"-21"0"0,0 21 0,0-21 15,42 22 16,0-22-31,0 0 0,21 0 16,1 0-16,-1 0 0,0 0 0,64 0 16,-42 0-16,-1 0 15,1 0-15,-1 0 0,22 0 0,42 0 16,-64 0-16,22 0 16,-43 0-16,-20 0 0,20 0 15,-42-22 1,-21 22-1,-22 0-15,22-21 0,-21 21 0,21 0 16,-22 0-16,22 0 0,-21 0 16,21 0-16,-22-21 0,22 21 15,0 0-15,42 0 32,0 0-32,1 0 0,20 0 15,-21 0-15,85 0 16,-64 0-16,-21 21 0,1-21 15,-1 21-15,0 22 16,-21-22-16,0 0 0,0 0 0,-42 22 16,-1-22-16,22 0 15,-21-21-15,21 21 0,-22 0 0,1 0 16,21-21-16,0 0 0,42-21 31,0 21-31</inkml:trace>
  <inkml:trace contextRef="#ctx0" brushRef="#br0" timeOffset="36286.46">5905 16320 0,'0'0'0,"-21"0"31,0 0-31,0 0 0,0 21 0,-22 0 16,22 0-16,-21 0 0,21 0 15,0 1-15,-43 41 0,64-21 16,-21-20-16,0 62 16,21-41-16,0 20 15,0-42-15,0 22 0,42-1 16,-21-21-16,85 0 15,-64-21-15,1 0 0,41 0 16,-41 0-16,-22 0 16,21-21-16,1 0 0,-22 0 0,21 0 15,-21-1-15,0-20 0,22-21 16,-43 41-16,0-20 0,0-21 16,0 20-16,-21 22 0,-1-21 15,-20 21-15,21-22 0,-43 1 16,22 42-16,0 0 0,-106 0 15,105 0 1,-20 21-16,42 0 16,-22 43-16,43-43 15,0 0-15,0 0 0,21 22 16,1-22-16,41 42 0,-21-20 0,1-22 16,41 63-1,-41-62-15,84 83 16,-106-62-16,0-22 0,0 21 15,-21-21-15,0 22 0,0-1 16,-21-21-16,0 22 0,-64-22 16,43 0-16,-64-21 15,64 0-15,-22 0 0,22 0 0,-43 0 16,64 0-16,0-21 16,0 0-16,0-1 0,21-41 15,0 42-15,21 0 16,0-1-16,21 1 0,-21 0 15,64-21-15</inkml:trace>
  <inkml:trace contextRef="#ctx0" brushRef="#br0" timeOffset="36544.36">6308 16404 0,'0'0'15,"-22"0"-15,22-21 0,0 0 16,22 21 0,-1 0-16,42 0 15,-42-21-15,1 21 0,41 0 16,-21 0-16,43 0 16,-64 0-16,0 0 15,-42 21 1,0-21-1,0 0-15,0 0 0,0 21 16</inkml:trace>
  <inkml:trace contextRef="#ctx0" brushRef="#br0" timeOffset="36785.42">6477 16383 0,'0'21'15,"0"0"1,0 22-1,0-22-15,0 0 0,0 0 16,-21 0-16,21 1 0,0 62 16,0-63-16,-21 22 0,-1 20 15,22-42-15,0 43 16,0-43-16,0 0 0,-21-21 16,42-21 15,-21 0-31,22 21 0,-1-21 15,0-22-15</inkml:trace>
  <inkml:trace contextRef="#ctx0" brushRef="#br0" timeOffset="37056.57">6943 16447 0,'0'0'15,"0"21"16,0 0-31,0 0 16,0 0-16,0 0 0,0 1 16,0-1-16,0 21 0,0-21 0,0 22 15,0-22-15,0 0 0,-22 64 16,22-22 0,0-42-16,22-21 31,-22-21-16,0 0-15,0 0 16,21 0-16,-21-1 0</inkml:trace>
  <inkml:trace contextRef="#ctx0" brushRef="#br0" timeOffset="37348.37">6964 16510 0,'0'0'0,"0"-21"15,0 0-15,21-43 31,0 64-31,21 0 16,-20 0-16,83-21 16,-83 21-16,20 0 15,-21 0-15,21 42 16,-42-20-16,0-1 16,0 0-16,-84 21 15,41-21-15,1 1 16,0-1-16,-22-21 0,22 21 15,-85 0-15,106-21 16,-22 21-16,22-21 16,21 21-16,21-21 31</inkml:trace>
  <inkml:trace contextRef="#ctx0" brushRef="#br0" timeOffset="37771.62">6583 17357 0,'0'-21'0,"-21"-1"15,-1 22 17,22 22 15,0-1-32,0 0-15,0 0 16</inkml:trace>
  <inkml:trace contextRef="#ctx0" brushRef="#br0" timeOffset="38000.35">6519 17653 0,'0'0'0,"0"21"16,0 0 15,-21-21-15,21 22-16,0-1 31</inkml:trace>
  <inkml:trace contextRef="#ctx0" brushRef="#br0" timeOffset="38216.01">6519 17949 0,'-21'22'15,"21"-1"1,0 0 15,-21-21 0,21 21-15</inkml:trace>
  <inkml:trace contextRef="#ctx0" brushRef="#br0" timeOffset="38372.26">6456 18140 0,'-43'42'31,"43"-63"16</inkml:trace>
  <inkml:trace contextRef="#ctx0" brushRef="#br0" timeOffset="40023.89">508 7176 0,'0'0'0,"0"21"0,-21 0 16,0-21-16,-1 21 0,1-21 15,0 0-15,0 21 0,0-21 16,0 21-16,-1-21 0,1 0 16,21 22-16,-42-22 15,21 0-15,21 21 16,-21-21-1,21-21 17,21 21-32,0-22 0,0 1 15,0 0-15,64-21 0,-43 21 16,1-1-16,-1 1 0,21 0 16,1 0-16,-22-21 0,22 20 15,-1 1-15,-20-21 0,62 0 16,-62 20-16,-22 22 15,0-21-15,0 0 0,0 21 0,1 0 16,-1 0 0,-21 21 31,-21 0-32,-1-21-15,1 0 16,21 22-16,-21-22 0,0 21 0</inkml:trace>
  <inkml:trace contextRef="#ctx0" brushRef="#br0" timeOffset="40459.8">508 7324 0,'-21'21'0,"42"-42"0,-42 63 16,0-21-16,-1 0 16,1 1-16,21-1 15,-21-21 1,42 0 15,22-21-31,-22-1 16,0 1-16,21 0 0,-21 0 15,64-43-15,-43 43 0,22-21 16,-22 21-16,1-22 0,20 1 16,-21 21-16,1-21 0,20 20 0,-20-20 15,62 0 1,-62-1-16,-64 43 94,-1-21-79</inkml:trace>
  <inkml:trace contextRef="#ctx0" brushRef="#br0" timeOffset="40947.42">952 6541 0,'0'0'0,"-21"0"0,0 0 16,21 21 30,0 0-46,21 0 0,0-21 16,1 21-16,-1 0 0,0 1 16,21-22-16,-21 21 0,64 0 15,-43 0-15,22-21 0,-22 0 16,1 21-16,-1-21 0,43 0 16,-43 0-16,-21 0 15,0 0-15,0 0 16,-21 21 15,-21-21-31,0 22 16,21-1-16,-21 0 0,0 0 15,0 21-15,-1-20 0,-20 20 0,21 0 16,-64 43-16,64-64 16,-21 21-16,-22 43 15,43-64-15,-21 43 16,42-22-16,-21-21 0,-1-21 15,22-21 17,-21 0-17</inkml:trace>
  <inkml:trace contextRef="#ctx0" brushRef="#br0" timeOffset="41474.92">444 7281 0,'0'0'16,"0"-21"-16,0 0 0,0 0 0,0 0 15,0 42 32,0 0-47,0 0 16,0 22-16,0-1 0,0-21 0,0 21 15,22 22-15,-1-22 0,0 1 16,42 126-16,-63-127 16,43 85-16,-22-63 15,-21 20-15,21-20 0,-21-1 0,0 1 16,0 63 0,0-85-16,0 1 0,0-1 15,0 0-15,0 1 0,0-22 0,-21 21 16,0-21-16,0-21 15,21-21 1,-22 0 0,22 0-16,0-22 0,-21 22 15,21-21-15,0 0 0,0-1 16,-21-20-16,21 20 0</inkml:trace>
  <inkml:trace contextRef="#ctx0" brushRef="#br0" timeOffset="41887.61">190 7345 0,'-21'0'0,"42"0"0,-42-21 0,0 21 16,21-21-16,0-1 15,0 1-15,0 42 47,0 1-47,0-1 0,21 21 16,0 0-16,1 1 0,-1-1 15,21 64-15,-21-64 0,0 22 16,1-1-16,62 128 16,-63-128-16,22 64 15,-43-63-15,21-22 16,0 64-16,-21-64 0,0 22 15,0-22-15,0-21 16,0 22-16,21-43 16,-21 21-16,21-21 15,1 0 17,-1-21-32,-21-1 15,0 1-15,0 0 16</inkml:trace>
  <inkml:trace contextRef="#ctx0" brushRef="#br1" timeOffset="55592.05">11345 4487 0,'0'-21'47,"0"0"-32,0 0 1,0 0-16,0 0 16,0-1-1,0 1 1,0 42 46,0 1-46,0-1-16,0 21 16,0-21-16,0 0 0,0 1 0,0 20 15,0-21-15,-21 21 0,21-20 0,-21 20 16,21 0-16,0 1 0,-21 20 16,21-42-16,-21 22 0,21-1 15,-22-21-15,22 21 16,0-20-1,0-44 17,0 1-32,22 0 0,-22-21 15,21 21-15,-21-1 0,21-20 16</inkml:trace>
  <inkml:trace contextRef="#ctx0" brushRef="#br1" timeOffset="56267.65">11261 4382 0,'0'0'0,"-22"0"0,1-22 0,21 1 16,-21 0-16,21 0 16,0 0-16,0 0 15,0-1-15,0 1 0,42 0 16,-20 0-1,20 0-15,-21 21 0,85-21 16,-85 21-16,21 0 16,-20 0-16,20 0 0,0 21 15,1 21-15,-22-21 0,0 43 16,-21-43-16,0 21 16,0-21-16,0 22 0,-21-22 0,0 0 15,-43 43-15,43-43 16,-21 0-16,-22 21 15,43-21-15,0-21 0,-22 0 0,22 22 16,0-22-16,0 0 16,21-22-1,21 1 1,0 21-16,0 0 0,-21-21 16,22 21-16,-1-21 0,0 21 0,0 0 15,21 0-15,-20 0 0,-1 0 16,0 0-16,0 0 0,0 0 0,43 0 15,-43 0-15,0 0 16,21 42-16,-20-21 0,-22 1 16,0 20-16,0-21 0,0 0 15,0 43-15,-22-43 16,22 21-16,-42-21 0,21 22 16,0-22-16,-43 21 0,22-21 15,21 1-15,-22-22 16,22 0-16,-21 0 0,-22 0 15,22 0-15,0 0 0,-43-43 16,64 22-16,-21 0 16,20 0-16,1 21 0,0-21 0,0-22 15,21 22-15,-21 21 16,21-21-16,21 21 16,0 0-1,0 0-15,22 0 0,-22-21 0,21 21 16,-21 0-16</inkml:trace>
  <inkml:trace contextRef="#ctx0" brushRef="#br1" timeOffset="59416.4">11853 4636 0,'0'-22'0,"0"1"31,0 42 16,-21 1-31,21-1-16,-21 0 0,21 0 15,0 0-15,0 0 0,0 1 0,0 20 16,0-21-16,-21 0 0,21 0 15,0 43-15,0-43 0,0 0 16,0 0-16,21-21 16,0 0-1,21 0-15,-20 0 0,-1 0 16,0 0-16,21-42 0,-21 21 16,22-21-16,-22 20 15,0 1-15,0-21 0,-21 21 0,21 0 16,-21-1-16,22 1 0,-22-21 15,21 42-15,-21-21 0,0 0 16,0-1-16,0 1 0,0 42 47,-21-21-47,21 22 16,0-1-16,0 0 0,-22 0 0,22 0 15,0 0-15,0 1 0,0 20 0,0-21 16,0 0-16,0 0 15,0 43-15,0-43 0,0 0 16,0 0-16,0 1 16,0-1-1,22-21-15,-1 0 0,0 0 0,0-21 16,0-1-16,0 22 16,1-21-16,-1 0 0,0 0 15,0 0-15,0 0 0,22-22 0,-22 22 16,0 0-16,0-21 0,21 20 15,-20 1-15,-1 0 0,-21 0 0,0 0 16,21 21-16,-21-21 16,-21 21-1,0 21 1,21 0-16,-22-21 16,22 21-16,-21 0 0,21 0 0,0 22 15,0-22-15,0 0 16,0 0-16,21 0 0,1 1 0,-1-1 15,0 0-15,0 0 0,-21 0 16,21-21-16,0 43 16,-21-22-16,0 0 15,-21-21 17,0 0-32,0 0 0,0 0 0,0 0 15,-1 0-15,22-21 16,-21 0-16,0-1 0,0 1 15,21 0-15,-21 0 0,21 0 16,-21 21-16,21-21 0,0 42 31,0 0-15,0 0-16,0 0 0,0 0 16,0 1-16,0-1 15,21-21-15,-21 21 0,21 0 16,0-21-16,0 21 15,22-21-15,-22 0 0,0 0 16,0 0-16,21 0 16,1-21-16,-22 0 0,21 21 15,-21-21-15,22 0 16,-22-1-16,42-20 0,-20 0 0,-22 21 16,21-1-16,-21-20 0,1 21 15,-22-43-15,0 43 0,0 0 16,0 0-16,-22 21 31,1 0-31,0 21 16,21 0-16,-21 0 0,21 22 15,0-22-15,0 0 0,0 0 16,0 0-16,0 1 0,21-1 0,0 21 16,-21-21-16,0 0 0,21-21 15,-21 22-15,0-1 0,0 0 31,-21-21-15,0 0 0,0-21-16,0 21 0,21-21 0,-21 21 15,-1 0-15,22-22 16,-21 22-16,0 0 16,21 22 15,0-1-16,0 0-15,21-21 16,0 0-16,-21 21 0,22-21 16,-1 0-16,0 0 0,0 0 0,0 0 15,0 0-15,1 0 16,-1 0-16,0 0 0,0 0 0,21-21 16,-42 0-16,22 0 0,-1-1 15,0 1-15,0 0 0,-21 0 16,21 0-16,0-22 0,1 22 0,20-21 15,-42 21-15,21 0 16,0-22-16,-21 22 16,-21 42 15,0 0-31,0 1 0,21-1 16,-21 0-16,-1 21 0,22-21 15,0 1-15,0-1 0,0 0 0,0 0 16,0 0-16,0 22 15,0-22-15,0 0 16,22 0-16,-1-21 0,21 0 16,-21 0-16,0 0 0,1 0 15,20 0-15,-21 0 0,21 0 0,1 0 16,-22-21-16,0 0 0,43-22 16,-43 22-16,-21 0 0,42-42 15,-42 41-15,21 1 0,-21-42 16,0 42-1,0-1-15,0 44 32,0-1-17,0 0-15,-21 0 0,21 0 16,0 0-16,-21 22 0,21-22 16,0 0-16,0 0 0,-21 0 15,21 1-15,0-1 0,0 0 16,0-42 31,0 0-32,0-1-15,0 1 0,0 0 0,0 0 16,0 0-16,21 0 0,-21-22 16,0 22-16,21 0 0,43-43 15,-43 43-15,0 0 16,0 21-16,0 0 0,0 0 15,43 0-15,-43 0 0,21 0 16,1 21-16,-22 0 16,0 22-16,-21-22 15,0 42-15,0-41 0,0 20 16,-21-21-16,21 0 0,-21-21 16,21 21-16,0 1 0,-21-22 0,21 21 15,21-21 16,0 0-31,0 0 0,0 0 16,0 0-16,1 0 16,-1-21-16,0 21 0,21-22 0,-21 22 15,1-21-15,20 0 0,0-21 16,-21 21-16,-21-1 16,22 1-16,-22 0 0,21 0 0,-21 0 0,21-22 15,-21 22-15,0 0 16,0 0-16,-21 21 15,0 0-15,-1 0 0,1 0 16,21 21-16,-21-21 16,0 21-16,21 0 0,-21 1 15,21-1-15,0 0 0,0 0 16,0 0-16,0 0 0,0 1 0,0-1 16,0 0-16,0 21 0,0-21 15,21 1-15,0-22 16,0 21-16,0-21 0,1 0 15,-1 0-15,21 0 0,0 0 16,-20 0-16,20 0 0,21 0 16,-41-21-16,-1-1 0,42-20 15,-42 21-15,22-21 16,-22 20-16,-21-20 0,21 0 16,0 21-16,-21-1 0,0 1 15,0 0-15,-21 21 31,21 21-15,-21 0-16,21 1 0,0-1 0,0 0 16,0 0-16,0 0 0,0 0 0,0 1 15,0-1-15,0 0 0,0 0 16,0 0-16,0 0 0,0 1 16,0-1-16,-21-42 62,0-1-46,21 1-16,0 0 15,-22 21 1,22 21 15,0 0-15,0 1-16,0-1 15,22-21 1,-22 21-16,21-21 0,0 0 16,0 0-16,0 0 15,0 0-15,1 0 16,-1 0-16,0 0 0,21-21 0,-21 21 0,22-21 16,-1-1-16,-21 1 15,22 0-15,20-42 0,-21 41 16,-20-20-16,20 21 0,-21-21 15,0 20-15,0-20 0,-21 0 16,0 21-16,0-1 0,0 1 16,0 0-16,-21 21 15,0 0-15,0 0 0,0 21 16,0 0-16,21 1 0,-22-1 16,22 0-16,0 0 0,0 0 15,0 0-15,0 22 0,0-22 0,0 0 16,0 21-16,0-20 0,22-1 0,-22 0 15,21 0-15,-21 0 0,0 0 16,0 22-16,0-22 16,0 0-16,-21-21 15,-1 21 1,1-21-16,0 0 16,0 0-16,0 0 0,21-21 15,-21 0 1,21 0-16,0 0 15,-22-1-15,22 1 0,0 0 16</inkml:trace>
  <inkml:trace contextRef="#ctx0" brushRef="#br1" timeOffset="59844.16">13420 4382 0,'0'0'0,"0"21"0,0 0 16,21-21 0,0 0-16,0 0 15,0 0-15,0 0 0,22 0 16,-22-21-16,-21 0 16,0-1-16,0 1 15,0 0-15,-21 21 16,0 0-16,-1 0 15,1 0-15,0 0 0,0 21 16,0 0-16,21 1 16,0-1-16,0 0 0,0 0 15,0 0 1,21-21-16</inkml:trace>
  <inkml:trace contextRef="#ctx0" brushRef="#br1" timeOffset="60772.62">12425 5461 0,'0'0'0,"0"-42"16,0 21-1,0-1-15,0 44 47,0-1-31,0 0-16,-21 0 0,21 0 15,0 0-15,0 22 0,-22-22 0,22 21 16,0 1-16,0-22 0,-21 21 16,0 0-16,0 1 0,21-22 15,-21 21-15,-43 43 16,64-64-16,-21 0 0,0 0 0,0-21 16,21 22-16,-21-22 0,-1 0 15,1 0 1,21-22-16,0 1 15,-21 0-15,21 0 16,0-21-16,0 20 0,-21 1 0,21-21 16,0 21-16,0-22 0,0 22 15,0 0-15,0-21 0,0 21 16,0-1-16,21 22 16,0 0-16,0 0 15,1 0-15,-1 22 0,0-1 16,-21 0-16,21 0 15,0 0-15,0 0 0,1 43 0,-1-43 16,0 0-16,0 0 0,0 1 16,0-1-16,1 0 0,-1 0 15,0 0-15,0-21 0,0 0 16,0 0-16,1 0 0,-1 0 16,0 0-16,0 0 0,21 0 15,-20 0-15,20-21 0,0-21 16,1 21-16,-22-1 0</inkml:trace>
  <inkml:trace contextRef="#ctx0" brushRef="#br1" timeOffset="61884.8">13144 5609 0,'0'0'0,"0"-21"0,0 0 0,0 0 0,0 0 16,0-1-1,-21 22-15,0 0 0,0 0 16,0 0-16,0 0 0,-1 0 0,1 22 15,-21-1 1,21 0-16,0 21 0,-22 1 16,43-1-16,-21-21 0,0 21 15,21-20-15,-21 20 0,21-21 0,0 0 16,0 0-16,0 1 0,0-1 0,0 0 16,0 0-1,21-21-15,0 0 0,0 0 0,0 0 16,1 0-16,-1 0 0,0-21 0,0 0 15,0 0-15,22 21 0,-1-64 16,-21 43-16,0 0 16,22-43-16,-22 43 0,-21-21 15,0 21-15,21-1 0,-21 1 16,21 21-16,-21-21 0,0 0 16,0 42 15,0 0-31,0 0 0,0 1 15,-21-1-15,21 0 0,-21 0 16,21 21-16,0-20 0,0 62 16,0-63-16,0 22 15,0-22-15,0 0 0,21-21 16,21 0 0,-21 0-16,1 0 0,41 0 15,-42 0-15,0-21 0,43 0 16,-43 0-16,21-1 15,-20 1-15,-1-21 0,0 21 0,21-43 16,-21 43 0,-21 0-16,0 0 0,22 0 15,-22 42 17,0 0-17,0 0-15,0 0 0,0 0 0,0 1 16,0-1-16,0 0 15,0 0-15,0 0 16,0 0-16,21-21 16,0 0-1,0 0-15,0 0 0,0 0 0,1 0 16,-1 0-16,0-21 0,21 0 16,-21 0-16,1 0 0,-1 0 0,21-22 15,-21 22-15,0 0 0,-21 0 16,0 0-16,22-43 15,-22 43 1,0 42 15,0 0-31,0 0 16,-22 1-16,22-1 0,-21 21 16,21-21-16,-21 43 0,21-22 15,-21-21-15,0 43 16,0-22-16,21 22 15,0-22-15,0-21 0,0 64 0,0-64 16,0 85 0,0-64-16,0 0 0,0 43 15,-22-64-15,22 22 0,-21-1 16,21 0-16,-21-21 16,0 1-16,0-1 0,0-21 15,-1 0-15,1 0 0,0 0 0,-21 0 16,-1 0-16,22-21 0,-63-1 15,62 1-15,-20 0 16,-21 0-16,41 0 0,1 0 16,0-1-16,21-20 15,0 21-15,0-21 16,21 20 0,0 1-16,1 0 0,-1 0 15,21 0-15,-21 0 0,22-1 0</inkml:trace>
  <inkml:trace contextRef="#ctx0" brushRef="#br1" timeOffset="62453.13">14245 5757 0,'42'0'31,"-20"0"-31,-1 0 16,0 0-16,0-21 0,0 0 15,0 21-15,1-21 0,-1 0 16,-21 0-16,21 21 15,-21-43-15,-21 43 32,0 0-32,-1 0 0,1 0 0,0 0 15,-42 43-15,41-22 16,-20 42-16,42-42 16,-21 22-16,21-22 0,0 0 15,0 0-15,0 0 0,0 1 16,21-1-16,0-21 15,0 0-15,1 21 0,41-21 16,-42 0-16,43 0 16,-43 0-16,0 0 0,64-42 15</inkml:trace>
  <inkml:trace contextRef="#ctx0" brushRef="#br1" timeOffset="62866.33">14711 5652 0,'0'-22'16,"0"44"-16,0-65 0,21 22 16,0 21-1,-21-21-15,21 21 0,0 0 0,1 0 16,-1 0-16,0 0 16,0 0-16,0 21 0,-21 0 15,21 0-15,1 22 16,-22-22-16,21 21 0,-21 1 15,0-22-15,0 21 0,0-21 16,0 22-16,0-22 16,-21-21-16,21 21 0,-22 0 15,1-21-15,21 21 0,-21-21 0,0 0 32,21-21-32,0 0 15,0 0-15,0 0 16,0-1-16,0 1 0,0 0 0,21 0 15,0-43-15,0 22 0,1 0 16,-1-1-16,0 22 16,21 0-16,1 0 15,-1 21-15,-21-21 0,21 21 0,1 0 16,-22 0 0,21-21-16,-21 21 0</inkml:trace>
  <inkml:trace contextRef="#ctx0" brushRef="#br1" timeOffset="63815.3">11176 6604 0,'0'0'16,"0"-63"-1,0 41 1,0 44 15,0-1-15,0 21-16,0-21 0,0 22 15,0-1-15,0 0 0,0 1 16,0-1-16,0 0 0,0 1 0,0 41 16,0-41-16,0 41 15,0-41-15,0-1 0,0 21 16,0-20-16,0 20 16,0-42-16,0 1 15,0-44 16,0 1-31,0 0 0,0 0 16,0 0-16,0-22 0,0 22 0,0-21 16,0 21-16</inkml:trace>
  <inkml:trace contextRef="#ctx0" brushRef="#br1" timeOffset="64697.45">11303 6541 0,'0'0'0,"0"-22"0,0 1 47,21 21-31,0 0-1,0 0-15,22 0 0,-22 0 16,21 0-16,1 0 0,-1 0 0,43 0 16,-22-21-16,1 21 0,84 0 15,-85 0-15,149 0 16,-149 0 0,64 0-16,-84 0 15,-1 0-15,43 0 16,-43 0-16,-21 0 0,22 0 0,-22 0 15,0 0-15,0 0 16,0 0 0,0 0-1,-21 21 1,0 0-16,0 1 0,0-1 16,0 0-1,0 0-15,0 0 0,0 0 0,0 1 16,0-1-16,0 0 15,0 0-15,0 21 0,0 22 16,0-43-16,-21 0 16,21 43-16,-21-43 15,21 0-15,0 0 0,0 0 0,0 43 16,0-43 0,-21 0-16,21 0 0,0 1 15,0-1-15,-21 0 0,21 0 16,0 0-16,0 0 0,0 1 15,-21-22 1,21 21-16,-43-21 16,43 21-16,-21-21 15,0 0-15,-21 0 16,-43 21 0,64-21-16,-22 0 0,22 21 15,-21-21-15,0 0 0,-128 0 16,1 0-1,105 0-15,1 0 0,21 0 16,-1 0-16,1 0 0,-43 0 16,43 0-16,21 0 0,-43-21 15,43 21-15,0-21 16,0 21-16,0 0 16,-1-21-1,1 21-15,21 21 47</inkml:trace>
  <inkml:trace contextRef="#ctx0" brushRef="#br1" timeOffset="65264.96">11112 7853 0,'0'0'15,"-21"21"-15,0 0 0,0 0 16,21 1 0,21-22 31,-21-22-32,21 22-15,-21-21 16,0 0-1,-21 21-15,0 0 16,0 0 0,21 21-1,21-21 17,0 0-17,0 0 1,0-21-16</inkml:trace>
  <inkml:trace contextRef="#ctx0" brushRef="#br1" timeOffset="65531.89">11366 7705 0,'0'0'0,"-21"0"0,42 0 47,1 0-47,-1 0 0,0 0 16,0 0-16,21 0 0,-20 0 15,20 0-15,0 0 0,-21 0 0,22 0 16,-22 0-16,21 0 0,1 0 16,-65 0 15,1 0-16</inkml:trace>
  <inkml:trace contextRef="#ctx0" brushRef="#br1" timeOffset="65867.27">11684 7705 0,'-21'0'0,"21"21"16,0 0-16,-21 0 15,21 0 1,0 1-16,0-1 0,0 0 15,0 0-15,0 21 0,0 1 16,0-22-16,0 0 0,0 0 16,0 0-16,0 64 15,0-64-15,0 0 0,0 1 16,0-1-16,-22 0 16,1 0-16,0-21 0,0 21 15,0-21-15,0 0 0,-43 0 16,43 0-16,-21 0 0,20 0 15,-20-21-15,21 0 0,-21 0 16,20 21-16,1-21 0,0-1 16,42 1 15,0 21-31,1 0 0,-1 0 0,0 0 16,21 0-16,-21 0 0,1-21 0</inkml:trace>
  <inkml:trace contextRef="#ctx0" brushRef="#br1" timeOffset="66372.16">11917 7980 0,'0'0'0,"0"-21"0,0 0 15,0-1-15,-21 22 31,-1 0-31,1 0 16,0 22 0,0-1-16,0 0 0,21 0 15,0 0-15,-21 0 0,-1 1 0,22 20 0,-21 21 16,21-41 0,0-1-16,0 0 15,0 0 1,21-21-16,1 0 15,-1 0-15,0-21 0,-21 0 16,21 21-16,0-21 0,0-1 16,1 22-16,-22-21 0,0 0 0,21-21 15,0 21-15,-21-22 16,0 22-16,0 42 47,0 0-47,0 1 0,21-1 15,-21 21-15,0-21 0,0 0 16,21 1-16,-21-1 0,0 0 16,0 0-16,21 0 15,1-21 1,-1 0 0,0-21-16,-21 0 0,21 0 0</inkml:trace>
  <inkml:trace contextRef="#ctx0" brushRef="#br1" timeOffset="66607.03">12171 7959 0,'0'-21'16,"0"42"-16,0-64 15,0 65 17,21-1-32,-21 0 0,0 0 15,0 0-15,21 0 0,-21 1 0,0 41 16,0 1-1,0-43-15,0 0 16,0 0-16,0-42 47,21 0-47,0 21 0,-21-21 16,22-1-16</inkml:trace>
  <inkml:trace contextRef="#ctx0" brushRef="#br1" timeOffset="66840.39">12467 7916 0,'-21'22'31,"0"-1"-31,0 0 16,-1 0-16,1 0 0,0 22 15,0-22-15,0 0 0,21 0 16,0 0-16,-21 0 0,-1 1 15,22-1-15,0 0 16,22-21 15,-1-21-31,0 21 0,0-21 16</inkml:trace>
  <inkml:trace contextRef="#ctx0" brushRef="#br1" timeOffset="67299.81">12679 7980 0,'0'0'0,"0"-21"0,21-22 31,-21 22-31,-21 21 32,0 0-32,21 21 15,-22 1-15,22-1 0,-42 21 16,42-21-16,-21 0 0,0 22 15,21-22-15,0 0 0,0 21 16,-21-20 0,42-22 15,0 0-31,0-22 16,0 1-16,0 0 0,1 0 0,-1 0 15,-21 0-15,42-22 16,-21 1-16,-21 21 0,21 0 15,-21 42 17,0 0-32,0 0 0,0 0 15,0 0-15,0 1 0,0 20 16,0-21-16,0 0 0,22 0 16,-1-21-16,0 0 15,0 0-15,0 0 0,43 0 16,-43 0-16,21 0 0,22-21 15,-22 0-15,0 0 0,22 0 16</inkml:trace>
  <inkml:trace contextRef="#ctx0" brushRef="#br1" timeOffset="67865.92">13674 6668 0,'0'0'0,"0"-22"16,0 1-16,0 0 16,0 42-1,0 0-15,0 1 16,0-1-16,0 21 0,0 0 16,0 1-16,0 84 15,0-85-15,0 0 0,0 64 16,-22-63-16,1 62 15,21-83-15,0-1 16,0 0-16,0 0 16,0-42-1,21 0 1,1 0-16,-22-1 0,0 1 16,0-21-16,21 0 0</inkml:trace>
  <inkml:trace contextRef="#ctx0" brushRef="#br1" timeOffset="68636.32">13801 6498 0,'-22'-21'16,"1"21"0,21 21-1,0 0 1,21-21-16,22 0 15,-22 0-15,21 0 0,1 0 16,-1 0-16,21 0 0,1 0 0,105-21 16,-84 21-16,105-21 15,-105 0-15,0 21 16,21-21-16,84 21 0,-105 0 16,84-21-16,-105 21 15,105 0-15,-127 0 16,1 0-16,-22 0 0,0 0 15,0 0-15,0 0 16,0 0-16,1 0 16,-22 21-16,0 0 15,0 0-15,0 0 16,0 0-16,0 1 0,0-1 16,0 0-16,0 21 0,0 1 15,0-1-15,0-21 0,0 21 16,0-20-16,0 20 0,-22 43 15,22-43-15,0 0 16,0-21-16,0 22 0,0-22 16,0 42-16,0-41 0,0 62 15,0-63-15,0 22 16,0-22-16,0 0 16,0 21-1,0-20-15,0-1 0,-21-21 16,0 0-1,0 0-15,0 0 0,0 0 0,-1 0 16,-41 0 0,42 0-16,-22 0 0,-62 0 15,41 0-15,1-21 0,-1 21 0,-84-22 16,63 22-16,1 0 0,-22 0 16,21-21-16,0 21 0,-84 0 15,84 0-15,22 0 0,-64 0 16,85 0-16,-1 0 15,1 0-15,21 0 0,-22 0 0,22 0 16,0 0-16,21-21 47,0 0-16,0 0-31,0 0 16</inkml:trace>
  <inkml:trace contextRef="#ctx0" brushRef="#br1" timeOffset="69064.39">13674 6583 0,'0'0'16,"21"0"-16,-21-21 0,21 21 15,0 0-15,-21-21 0,21 21 16,0 0-16,1 0 15,-1 0 1</inkml:trace>
  <inkml:trace contextRef="#ctx0" brushRef="#br1" timeOffset="69636.92">13695 7387 0,'-21'0'32,"42"0"-17,0 0-15,0 0 16,0 0-16,0 0 0,1 0 0,20 0 16,0 0-16,-21 0 15,43 0-15</inkml:trace>
  <inkml:trace contextRef="#ctx0" brushRef="#br1" timeOffset="70035.95">13949 7959 0,'0'0'0,"0"-21"47,0-1-31,0 1-1,-21 42 32,-1-21-47,22 22 16,22-44 31,-1 22-32,0-21-15,-21 0 0</inkml:trace>
  <inkml:trace contextRef="#ctx0" brushRef="#br1" timeOffset="70307.39">14182 7684 0,'0'0'0,"-22"0"31,44 0-15,-1 0-16,21 0 0,-21 0 15,22 0-15,-22 0 0,21 0 16,0 0-16,1 0 0,63 0 16,-85 0-16,21 0 15,-21 0-15,0 0 16,-21 21-1,-21-21-15,0 0 16,0 0-16,0 0 0,0 0 0,-1 0 16</inkml:trace>
  <inkml:trace contextRef="#ctx0" brushRef="#br1" timeOffset="70653.32">14499 7705 0,'-21'21'15,"21"0"1,0 0-16,0 0 15,0 1 1,-21-1-16,21 0 0,0 0 16,0 0-16,0 22 15,0-22-15,0 0 0,0 21 16,0-21-16,0 22 16,0-22-16,0 0 0,0 21 15,0-20-15,-21-1 0,-1 0 16,1 0-16,-42-21 15,42 0-15,-22 0 16,-20 0-16,20 0 0,-20 0 16,42 0-16,0 0 0,-22-21 15,22 21-15,0-21 16,21 0 0,21 21-1,43 0-15,-43-22 16,0 22-16,64 0 0,-64-21 15</inkml:trace>
  <inkml:trace contextRef="#ctx0" brushRef="#br1" timeOffset="71136.33">14774 7980 0,'0'-42'16,"0"20"-1,-21 22-15,0 0 16,0 0-16,0 0 0,-22 43 16,22-22-16,0 0 15,0 21-15,0-20 16,-1-1-16,1 0 0,21 0 0,0 0 16,0 0-16,0 1 0,0-1 15,21-21 1,1 0-16,-1 0 0,0 0 15,0 0-15,0 0 0,-21-21 16,21-1-16,22 1 16,-43 0-16,21 0 0,0-21 15,-21 20-15,0 1 16,0 0-16,0 0 16,21 21-16,-21 21 31,21-21-31,-21 21 0,0 0 15,0 1-15,0-1 0,0 0 16,22 0-16,-22 0 0,21 0 16,-21 1-16,0-1 0,0 0 15,21-21 1,0 0 0,0-21-1,0 0-15,1-1 16</inkml:trace>
  <inkml:trace contextRef="#ctx0" brushRef="#br1" timeOffset="71364.92">15028 7895 0,'0'0'0,"0"-21"15,0 42 32,0 0-47,21 1 0,-21-1 0,0 0 16,0 0-16,0 0 0,0 22 15,0-22-15,0 0 0,0 21 16,0-21 0,0 1-16,0-1 15,0-42 17,0-1-32</inkml:trace>
  <inkml:trace contextRef="#ctx0" brushRef="#br1" timeOffset="71623.86">15388 7938 0,'0'0'15,"-21"0"17,0 0-17,0 0-15,-1 21 0,1-21 0,-21 42 16,21-21-16,0-21 15,21 21-15,-22 1 0,1-1 0,-21 21 16,21-21-16,0 0 16,21 1-16,-22-22 15,44 0 17,-1 0-17,0 0-15</inkml:trace>
  <inkml:trace contextRef="#ctx0" brushRef="#br1" timeOffset="72113.39">15663 8001 0,'0'0'0,"21"-21"0,-21 0 15,0 0-15,0-1 16,-21 22-1,0 0 1,0 0-16,0 22 0,0-1 16,-22 0-16,22 0 15,0 21-15,0-20 0,0-1 16,-22 21-16,43-21 0,0 0 16,-21 22-1,42-43 1,0 0-16,1 0 15,20-21 1,-21-1-16,0 22 0,0-21 16,1 0-16,41-42 15,-42 41-15,-21 1 0,21-21 16,1 42-16,-22 21 31,0 0-31,0 0 16,0 1-16,0-1 0,0 0 15,21 0-15,-21 0 0,21 0 16,-21 1-16,21-22 16,0 0-16,0 0 15,1 0 1,-1 0-16,0-22 16,-21 1-16</inkml:trace>
  <inkml:trace contextRef="#ctx0" brushRef="#br1" timeOffset="130492.62">11239 8594 0,'22'-21'0,"-1"21"16,-21-22-1,0 1 1,-21 21 15,-1 0-31,1 0 16,0 0-16,0 0 0,0 0 16,0 21-16,-1 1 0,1-22 0,0 21 15,0 0-15,0 0 0,-22 21 16,22-20-16,0 20 15,21 0-15,0-21 0,0 1 16,0-1-16,0 0 0,0 0 0,21 0 16,0 0-16,1-21 15,-1 0-15,0 22 0,0-22 16,21 0-16,-20 0 0,-1 0 16,0 0-16,21 0 0</inkml:trace>
  <inkml:trace contextRef="#ctx0" brushRef="#br1" timeOffset="130915.38">11599 8678 0,'0'-21'16,"0"0"0,-21 21-16,0 0 15,0 0-15,0 21 16,-1 0-16,1 1 0,0-1 15,0 0-15,0 0 0,21 0 16,-43 22-16,43-22 0,0 0 16,0 0-16,0 0 0,0 0 15,43 1-15,-22-22 16,0 21-16,0-21 0,0 0 16,22 0-16,-22-21 15,0 21-15,21-22 0,-42 1 16,22 0-16,-1 0 0,0 0 15,-21-22-15,0 1 16,0 21-16,0 0 0,0 0 16,0-1-16,-64 1 15,43 21-15,-21 0 16,21 0-16,-43 21 16,64 1-16,-21-1 15,21 0-15,0 0 16,0 0-16,21-21 0,22 21 15,-22-21-15,0 0 16</inkml:trace>
  <inkml:trace contextRef="#ctx0" brushRef="#br1" timeOffset="131411.1">12086 8700 0,'0'0'16,"0"-22"-16,0 1 15,-21 21-15,0 0 0,0 0 16,-1 0-16,1 0 16,0 0-16,0 0 0,0 0 15,0 21-15,-1 1 0,1-1 16,21 0-16,0 0 0,-42 43 16,42-43-16,0 21 15,0-21-15,0 0 16,21 1-16,0-22 15,0 0-15,22 0 16,-22-22-16,0 1 16,21 0-16,-20 0 15,-22 0-15,21 0 0,0-1 16,-21-20-16,21 0 0,-21-1 16,21 22-16,-21-42 0,0 42 15,0-1-15,0-20 16,0 63 15,0 0-31,0 22 16,0-22-16,0 0 0,0 0 0,-21 0 15,21 22-15,-21-22 0,21 0 16,0 21-16,0-20 0,0 20 16,0-21-16,0 0 0,0 0 15,21-21 1,0 0-16,0 0 0,1 0 15,-22-21-15,21 21 0</inkml:trace>
  <inkml:trace contextRef="#ctx0" brushRef="#br1" timeOffset="131773.26">12319 8805 0,'21'0'31,"0"0"-31,0 0 16,1-21-16,-1 21 15,0-21-15,0 21 0,-21-21 16,21 0-16,0 0 0,-21-1 16,0 1-1,-21 21 1,0 0-16,0 0 0,0 0 15,0 21-15,-1-21 0,1 22 16,0-1-16,21 0 0,-21 0 0,0 21 16,21-20-16,0 41 15,0-42 1,0 22-16,21-43 16,0 0-16,0 21 15,0-21-15,1 0 0,-1 0 16,21 0-16,22-21 0</inkml:trace>
  <inkml:trace contextRef="#ctx0" brushRef="#br1" timeOffset="132309.76">14076 8488 0,'-21'0'31,"21"-21"-31,-22 21 0,1 0 15,0 0-15,0 0 16,21 21-16,-21 0 0,0 0 0,-1-21 16,1 21-16,0 22 0,0-1 15,21-21 1,-21 0-16,21 22 0,0-22 16,0 0-16,0 0 0,0 0 15,42 1 1,-21-22-16,22 0 15,-1 0-15,-21 0 0,43 0 16,-43 0-16,0 0 0,42-22 16</inkml:trace>
  <inkml:trace contextRef="#ctx0" brushRef="#br1" timeOffset="132692.54">14436 8615 0,'-43'0'31,"22"0"-31,0 0 0,0 21 16,0 0-16,-1-21 0,1 43 16,0-22-16,0-21 15,0 21-15,0 0 0,21 0 16,0 0-16,0 1 0,0-1 16,0 21-16,21-42 15,0 0-15,0 0 0,0 0 16,0 0-16,43 0 15,-43 0-15,0 0 0,43-21 16,-43 0-16,0 21 0,0-43 16,-21 22-16,21 0 0,-21-21 15,0 21-15,0-1 0,0 1 16,-21 0 0,0 21-16,0 0 0,0 0 0,-43 0 15,43 0 1,0 0-16,0 21 15,21 0-15,0 1 16,21-22 0,21 0-16</inkml:trace>
  <inkml:trace contextRef="#ctx0" brushRef="#br1" timeOffset="133223.88">14817 8657 0,'0'0'0,"0"-21"0,0 0 16,-22 0-1,1 21-15,0 0 16,0 0-16,0 21 16,21 0-16,-21-21 0,21 42 15,-22-20-15,22-1 0,0 0 16,-21 0-16,21 0 0,0 0 0,0 1 15,0-1-15,0 0 16,21 0 0,1-21-16,-1 0 0,0 0 15,0 0-15,0-21 16,22 0-16,-22 0 0,-21-1 16,21 1-16,0-21 0,0 0 15,-21-1-15,21 1 16,-21 21-16,0-43 15,0 43-15,0-21 0,0 21 16,0-1-16,0 1 0,0 0 16,0 42-1,0 0 1,0 1-16,0-1 0,0 0 0,0 21 16,-21-21-16,21 1 0,0 41 15,0-42-15,0 22 0,0 20 16,0-42-16,0 22 15,0-22-15,21-21 0,1 21 16,-22 0-16,21-21 16,0 0-16,0 0 0,21 0 15,-20-21 1,-1 0-16</inkml:trace>
  <inkml:trace contextRef="#ctx0" brushRef="#br1" timeOffset="133668">15325 8721 0,'21'0'31,"0"0"-15,0-21-16,0 21 0,0-22 15,1 22-15,-1 0 16,-21-21-16,21 0 0,0 0 16,-21 0-1,0 0 1,-21 21-16,0 0 16,0 0-16,-1 0 0,1 0 15,-21 21 1,21 0-16,21 42 0,0-41 15,0-1-15,0 0 16,0 0-16,0 21 16,0-20-16,0-1 15,21-21-15,0 0 0,0 0 16,0 0-16,1 0 0,-1 0 16,0 0-16,0 0 0,0 0 15,0 0-15,1-21 16,-22-1-1,21 22-15,-21-21 0,21 21 16</inkml:trace>
  <inkml:trace contextRef="#ctx0" brushRef="#br1" timeOffset="133866.98">15600 8827 0,'-21'0'16,"-1"0"15</inkml:trace>
  <inkml:trace contextRef="#ctx0" brushRef="#br0" timeOffset="149805.51">10964 9567 0,'-21'0'15,"0"0"1,21-21-1,0 0 17,-21 21 30,21 21-62,-21-21 16,21 21-16,-22 1 0,22-1 0,-21 21 15,0 0-15,0-20 16,21 20-16,-21-21 0,-22 85 16,22-85-16,21 0 0,-21 22 15,21-22-15,-21 0 0,0 0 16,21 0-16,0 0 0,0 1 16,0-44 30,0 1-30,0 0-16,21 0 0</inkml:trace>
  <inkml:trace contextRef="#ctx0" brushRef="#br0" timeOffset="150204.29">10858 9631 0,'0'-21'0,"0"0"16,0-1-1,0 1 1,22 21-16,-1-21 16,0 21-16,0 0 15,0 0-15,0 0 0,1 0 0,-1 0 16,0 0-16,0 0 0,0 21 0,0 0 15,22 22-15,-22-22 16,-21 21-16,21 22 16,-21-43-16,0 21 0,0-21 0,0 22 15,0-22-15,-42 64 16,21-22 0,-1-42-16,22 0 0,-21 1 15,21-1-15,-21-21 16,21-21 31,0-1-47,0 1 0,0 0 15</inkml:trace>
  <inkml:trace contextRef="#ctx0" brushRef="#br0" timeOffset="150480.14">10647 9906 0,'0'0'0,"21"0"47,0 0-47,0 0 0,0 0 15,22 0-15,-22 0 0,0 0 0,21 0 16,-20 0-16,41-21 15,-42 21-15,0 0 0,22 0 16,-22 0 0,-21-21-16,21 21 15,0 0-15,0-21 16,1 21-16,-1 0 16</inkml:trace>
  <inkml:trace contextRef="#ctx0" brushRef="#br0" timeOffset="150774.97">11388 9673 0,'0'21'47,"0"1"-31,0-1-16,0 21 0,0-21 15,0 0-15,0 22 16,0-1-16,-22-21 0,22 64 16,0-64-16,0 0 15,-21 0-15,21 1 0,-21-1 0,21 0 16,-21-21 46</inkml:trace>
  <inkml:trace contextRef="#ctx0" brushRef="#br0" timeOffset="151178.73">11366 9758 0,'0'0'0,"0"-21"0,0 0 15,0-1 1,22 1 0,-1 0-16,0 21 0,0-21 15,0 21-15,0 0 0,22 0 16,-22 0-16,0 0 16,21 0-16,-20 0 0,-1 0 15,-21 21-15,21 0 16,-21 22-16,0-22 0,0 0 15,0 0-15,0 0 0,-21 0 0,0 1 16,-22 20-16,22-21 16,0-21-16,-21 42 0,20-42 15,-20 0 1,21 0-16,0 0 16,0 0-16,-1 0 0,1 0 15,21-21 16,21 21-15,1-21-16</inkml:trace>
  <inkml:trace contextRef="#ctx0" brushRef="#br0" timeOffset="151560.51">12023 9610 0,'0'-21'15,"0"42"-15,0-64 0,0 65 31,0-1-31,0 0 0,0 0 16,0 0-16,0 0 0,0 1 0,-22-1 16,22 21-16,-21-21 0,21 43 15,0-43-15,0 0 16,-21 21-16,0-20 16,21-1-1,0 0 1,0-42 31</inkml:trace>
  <inkml:trace contextRef="#ctx0" brushRef="#br0" timeOffset="151939.29">11769 10054 0,'0'0'16,"0"21"-16,-22 1 0,22-1 16,0 0-16,0 0 15,22-21 1,-1 21-1,0-21-15,0 0 16,0 0-16,0 0 0,1 0 16,-1 0-16,0 0 0,0 0 0,0 0 15,0 0-15,22-21 16,-22 21-16,21-21 16,-21 21-16,1 0 15,-22-21-15,0 0 31,0-1-15,0 1 0</inkml:trace>
  <inkml:trace contextRef="#ctx0" brushRef="#br0" timeOffset="152291.1">11790 9567 0,'0'0'0,"-21"0"0,-1 0 16,22-21 15,22 21-31,-1 0 15,0 0-15,0 0 0,0 0 16,0 0-16,22 0 0,-22 0 0,0 0 16,0 0-16,0 0 0,22 0 15,-1 0 1</inkml:trace>
  <inkml:trace contextRef="#ctx0" brushRef="#br0" timeOffset="152855.76">13060 9483 0,'-21'0'0,"42"0"0,-64 0 0,22 0 16,0 0-16,21-21 31,21 21-31,22 0 0,-22 0 16,0 0-16,21 0 0,64 0 16,-85 0-16,85 0 15,-64 0 1,22 0-16,-43 0 15,21 0-15,-20 0 0,-44 0 32,1 0-17,0 0-15,0 0 0,0 0 0,0 0 16,-1 0-16,1 0 16</inkml:trace>
  <inkml:trace contextRef="#ctx0" brushRef="#br0" timeOffset="153119.62">13335 9462 0,'-21'0'0,"0"21"16,21 0-1,-22 0-15,1 0 16,21 0-16,-21 1 0,-21 83 16,21 1-1,-1-85-15,22 22 16,0-22-16,-21 0 15,21 21-15,-21 1 0,0-22 16,21 0-16,0 0 16,0 0-16,21-21 31,0-21-31,0 21 16,1-21-16,-1 0 15</inkml:trace>
  <inkml:trace contextRef="#ctx0" brushRef="#br0" timeOffset="153520.39">13441 9906 0,'21'0'46,"0"-21"-30,0 0-16,0 21 0,1-21 0,20-1 16,-21 1-16,-21 0 0,0 0 15,21 21-15,-21-21 16,0 0-16,-21 21 16,0 0-16,0 0 15,0 0-15,-1 21 0,1-21 16,0 21-16,-64 64 15,85-64-15,0 0 16,-21 0-16,21 0 0,0 22 16,0-22-16,0 0 15,0 0-15,21-21 16,-21 21-16,22-21 16,20 0-16,-21 0 15,0 0-15,0 0 0,1 0 16,-1 0-16,21-21 0</inkml:trace>
  <inkml:trace contextRef="#ctx0" brushRef="#br0" timeOffset="154537.81">14203 9716 0,'0'0'0,"-21"0"15,-1 0-15,1 0 16,0 0-16,0 0 0,-21 0 15,20 21-15,1-21 0,0 21 0,0-21 16,0 21-16,21 0 0,0 0 16,-21-21-16,21 22 15,0-1-15,42 0 16,-21 0 0,0-21-16,0 0 0,1 21 0,-1-21 15,0 21-15,0 1 16,0-1-16,-21 0 15,0 0-15,0 0 16,-21 0-16,0-21 16,0 0-16,-43 0 15,1 22 1,42-22-16,-1 0 0,-20 0 16,21 0-16,0-22 0,21 1 0,-21 0 15,21 0-15,-22-21 16,22 20-1,22 44 17,-1-1-17,-21 0-15,0 0 16,21-21-16,-21 21 0,21 0 0,-21 1 16,0-1-16,21-21 0,0 0 15,1 21 1,41-21-16,-42 0 0,0 0 15,43-21-15,-43 0 16,21 21-16,-20-22 0,-1 1 16,0 0-16,21-21 0,-21 21 0,1-1 15,-1-20-15,21 0 0,-21-1 16,43-84 0,-22 43-16,-42 41 0,0 22 15,21-21-15,-21 21 16,0 0-16,-21 42 31,0 0-31,21 0 16,0 21-16,-21-20 0,0 20 0,21 0 15,-22-21-15,22 22 0,-21 20 16,21-20-16,-21-22 16,21 21-16,0-21 0,0 0 0,0 1 0,0 20 15,0-21 1,0 0-16,21-21 15,22 21-15,-22-21 16,0 0-16,0 0 16,0 0-16,22-21 0,-22 0 15,0 21-15,0-21 0,0 0 16,0 0-16,1-1 0,20-20 16,-42 21-16,21-21 15,-21 20-15,0 44 31,0-1-31,0 0 16,0 0-16,0 0 0,-21 0 16,21 1-16,-21-1 0,21 0 15,0 0-15,0 0 16,21-21 15,0 0-31,0 0 16,-21-21-16,21 21 0,1-21 0,-22 0 15,42-22-15</inkml:trace>
  <inkml:trace contextRef="#ctx0" brushRef="#br0" timeOffset="154747.69">14922 9525 0,'-21'0'16,"42"0"-16,-42-21 0,0 21 15,21 21 32,0 0-31</inkml:trace>
  <inkml:trace contextRef="#ctx0" brushRef="#br0" timeOffset="154960.56">14287 9716 0,'0'0'0,"22"0"46,-1 0-46,0 0 0,0 0 0,21 0 16,-20 0-16,20-22 0,21 22 16,-41 0-16,-1-21 15,21 21-15,-21 0 0,0 0 0</inkml:trace>
  <inkml:trace contextRef="#ctx0" brushRef="#br0" timeOffset="155600.2">15071 9779 0,'0'0'0,"0"-21"16,-22 21-16,1 0 31,21 21-15,0 0 0,0 0-16,0 1 0,0-1 0,0 0 15,0 0-15,-21 0 0,21 0 0,0 1 16,0-1-16,-21 0 15,21 0-15,0 0 0,-21-21 32,21-21-17,0 0 1,0 0-16,0 0 16,0-1-16,0 1 15,0-21-15,0 21 0,21 0 0,0-1 0,0-20 16,0 21-16,1 0 15,20 0-15,-21-1 0,21 1 0,1 21 16,41 0-16,-20 0 16,-22 0-16,-21 0 0,22 21 15,-1 22-15,-42-22 0,0 0 16,0 21-16,0-20 0,0-1 16,0 42-16,0-42 0,-21 1 15,0-1-15,0-21 16,-1 21-16,-20 0 0,42 0 15,-21-21-15,0 0 16,42 0 15,0-21-15,0 0-16</inkml:trace>
  <inkml:trace contextRef="#ctx0" brushRef="#br0" timeOffset="156567.64">16214 9800 0,'0'-21'16,"0"42"-16,0-63 0,0 21 0,0 0 15,0-1-15,0 1 0,0 0 16,-22 0-16,-20 0 15,-21 21-15,41 0 16,1 0-16,0 0 0,0 0 16,0 21-16,-43 21 0,43-21 15,0 1-15,0 20 0,0-21 16,-1 0-16,22 43 16,-21-43-16,21 0 0,0 21 15,0-20-15,0-1 0,21-21 16,1 0-16,-1 21 0,21-21 15,-21 0-15,0 0 0,1 0 16,20 0-16,-21-21 0,0 0 16,22-1-16,-22 1 0,21-21 15,-21 21-15,0 0 16,-21-22-16,0 22 0,22 21 16,-22-21-16,0 0 0,0 42 62,0 0-62,0 0 0,0 0 16,0 1-16,-22 20 0,22-21 15,0 0-15,0 0 0,-21 22 16,21-22-16,-21 42 16,21-41-16,0 20 0,0 21 15,0-20-15,0-1 0,0 64 16,0-64-16,0 43 15,0-22-15,0-20 0,0 41 16,0-41-16,0-1 0,0 22 16,0-22-16,0-21 0,0 43 15,21-43-15,-21 0 0,0 0 16,0 0-16,0 0 16,-21-21-1,0 0 1,0-21-16,0 21 15,-22-21-15,43 0 16,-21 0-16,-21-43 0,21 43 16,-1-21-16,-20-43 0,21 43 15,21-1-15,0-20 0,0 21 16,0-22-16,0-84 16,0 127-16,21-22 0,-21 1 15,21 0-15,43-43 16,-22 64-16,-21 0 0,43-43 15,-22 43-15,0 0 16,-20 0-16,20 21 0,43-43 16,-43 22-16,-21 21 0,0 0 15,0 0-15,-21-21 0,22 21 16</inkml:trace>
  <inkml:trace contextRef="#ctx0" brushRef="#br0" timeOffset="168431.22">11070 10499 0,'-21'0'15,"0"0"-15,42 0 110,0 0-110,0 0 0,0 0 15,1 0-15,20 0 0,-21 0 16,21 0-16,-20 0 0,20 0 0,0 0 16,-21 0-16,22 0 0,-1 0 15,-21 0-15,22 0 0,-22 0 16,21 0-16,-21 0 0,85 0 15,-42 0 1,-43 0-16,0 0 0,85 0 16,-85 0-16,21 0 0,1 0 15,-22 0-15,21 0 0,0 0 16,1 0-16,-1 0 0,0 0 0,43 0 16,-43 0-16,-20 0 15,20 0-15,0 0 0,-21 0 0,22 0 16,-1 0-16,-21 0 15,85-21-15,-64 21 0,-20 0 16,20 0-16,0 0 0,22 0 0,-22 0 16,22 0-16,-22 0 0,21 0 15,64 0-15,-63 0 16,-1 0-16,64 0 16,-84 0-16,20 0 0,43 0 15,-64 0-15,1 0 0,-1 0 16,-21 0-16,22 0 0,41 0 15,-41 0-15,-1 0 0,0 0 0,1 0 16,-1 0-16,64 0 16,-64 0-16,22 0 0,20 0 15,-41 0-15,-1 0 0,43 0 16,-43 0-16,-21 0 0,64 0 16,-43-22-16,0 22 15,1 0-15,-1 0 0,0 0 0,64 0 16,-63 0-16,20 0 15,-21 0-15,22 0 0,-22-21 16,106 21-16,-105 0 16,-1 0-16,0 0 0,1 0 15,-1 0-15,22 0 0,-22 0 16,21 0 0,-20 0-16,-1 0 0,22 0 15,-22 0-15,0 0 0,1-21 0,-1 21 16,0 0-16,85 0 15,-106 0-15,22 0 0,-1 0 16,0 0-16,64-21 16,-85 21-16,22 0 0,-1-21 15,-21 21-15,0 0 0,22 0 16,-22 0-16,21-21 0,-21 21 0,1 0 16,-1 0-16,0 0 0,21-22 15,1 22-15,-22 0 0,21 0 16,-21 0-16,22 0 0,-22 0 15,63 0-15,-41 0 16,20 0-16,22 0 0,-22 0 16,43 0-16,-63 0 15,-1 0-15,43 0 0,-43 0 16,0 0-16,22 0 16,-22 0-16,-21 0 0,22 0 15,-1 0-15,-21 0 0,43 0 16,-22 0-16,-21 0 0,21 0 15,-20 0-15,-1 0 0,0 0 16,0-21-16,0 21 0,0 0 16,1 0-16,-1 0 15,0 0-15,42-21 16,-41 21-16,-1 0 0,0 0 16,0 0-16,21 0 0,-20 0 15,20 0-15,-21 0 0,0 0 16,0 0-16,1 0 0,-1 0 15,0 0-15,0 0 0</inkml:trace>
  <inkml:trace contextRef="#ctx0" brushRef="#br0" timeOffset="169700.75">13906 10689 0,'0'0'0,"22"0"0,-1-21 16,0 21-16,0 0 16,-21-21-16,0 0 15,0 42 63,-21 0-78,0 0 0,0 0 16,-1 1-16,1-1 0,0 0 0,-21 21 16,-1 1-16,22-22 15,-42 42-15,42-42 0,-22 22 16,-20 20-16,42-20 15,-22-1-15,1-21 0,21 21 0,-22 1 16,1-1-16,21-21 0,-21 22 0,20-22 16,-20 0-16,21 0 0,0 0 15,-43 43 1,64-43-16,-21 0 0,0 0 16,0-21-1,21 21-15,-21-21 0,21-21 47,0 0-47,0 0 16,0 0-16,0 0 15</inkml:trace>
  <inkml:trace contextRef="#ctx0" brushRef="#br0" timeOffset="170231.69">12996 11155 0,'0'0'0,"0"-21"32,0 42-1,0 0-31,0 0 0,0 0 15,-21 1-15,21-1 0,0 0 0,-21 21 16,21-21-16,-21 43 16,0-43-16,-1 0 0,22 22 15,-21-22-15,0 21 16,0-21-16,0 0 16,21 1-1,-21-22-15,42 0 47,0 0-47,0 0 16,0 0-16,22-22 15,-1 22-15,0 0 0,1-21 0,-1 21 0,0 0 16,1 0-16,-1 0 16,0 0-16,64 0 15,-85 0-15,22 0 0,-22 0 16,0 0-16,0 0 15,0 0-15,0 0 47,1 0-31,-1 0 0</inkml:trace>
  <inkml:trace contextRef="#ctx0" brushRef="#br0" timeOffset="171220.74">16849 10456 0,'0'0'0,"0"-21"32,0 0-32,0 0 31,0 42 0,0 0-31,21 0 0,-21 1 16,0-1-16,0 0 0,0 21 15,0 1-15,0-1 0,0 0 0,0 43 16,0-43-16,0 1 16,0 41-16,0-41 15,0-1-15,0 43 0,0-43 0,-21 0 16,21 1-16,0-1 0,0 0 16,0 22-16,-22-43 15,22 21-15,0-21 0,0 1 16,0-1-16,-21 21 15,0-21-15,0-21 32,0-21-17,21 0-15,-21 0 16,21 0-16</inkml:trace>
  <inkml:trace contextRef="#ctx0" brushRef="#br0" timeOffset="171519.82">16404 11218 0,'0'-21'31,"21"21"-15,0 0-16,1 21 15,-1 1-15,0-1 0,0 0 16,0-21-16,0 21 0,-21 0 15,22 0-15,-1 1 0,21 41 16,-21-42-16,-21 0 0,21 1 16,1-1-16,-22 0 15,21-21 1,0 0 0,-21-21-1,21 21-15,0-21 0,-21-1 0,21 1 16,1 21-16</inkml:trace>
  <inkml:trace contextRef="#ctx0" brushRef="#br0" timeOffset="171738.73">17060 11113 0,'0'0'0,"0"42"31,-21-21-31,0 21 0,21-20 0,-21-1 15,0 21-15,-1-21 0,22 0 16,-42 43-16,42-43 0,-21 21 16,21-20-16,-21-1 0,21 0 15,21-42 17,0 0-32</inkml:trace>
  <inkml:trace contextRef="#ctx0" brushRef="#br0" timeOffset="172636.64">18203 10308 0,'21'0'32,"1"0"-32,-1 0 15,0 0-15,0 0 0,0 0 16,22 0-16,-1 0 0,0 0 15,1 0-15,-1 0 0,85 0 16,-64 0-16,128 0 16,-128 0-16,1 0 0,-1 0 15,22 0-15,-21 0 0,63 0 16,-64 0-16,1 0 0,41 0 16,-41 0-16,-22 0 15,1 0-15,-22 0 0,21 0 0,22 0 16,-43 0-16,0 0 15,0 0-15,0 0 32,0 0-17,-42 0 32,0 0-47,0 0 0,0 0 16</inkml:trace>
  <inkml:trace contextRef="#ctx0" brushRef="#br0" timeOffset="173139.2">19643 10414 0,'0'21'46,"0"0"-46,21-21 0,0 22 16,0-1-16,-21 21 0,42 0 16,-42-20-16,22 20 15,-22-21-15,0 21 0,21-20 0,0 62 16,-21-63-16,0 1 0,0 20 16,21-21-16,0 21 0,22 43 15,-22-64-15,0 0 16,-21 22-16,21-22 0,0 0 15,0 0-15,1 0 0,-1 1 0,0-1 16,0-21-16,-21 21 16,0-42 31,0 0-32,-21-1-15,0 22 0,0-21 16,21 0-16</inkml:trace>
  <inkml:trace contextRef="#ctx0" brushRef="#br0" timeOffset="173451.56">19621 11091 0,'0'0'16,"-21"0"-16,0 0 0,21-21 15,21 21 16,0 0-31,1 0 16,-1 0-16,21 21 0,0 1 16,-20-22-16,62 42 0,-63-21 15,22 0-15,-1 0 0,0 1 16,-20-1-16,-1 0 16,0-21-16,0 21 0,-21-42 62,21 21-62,-21-21 0,0 0 16,21-1-16,1 1 15,-22 0-15</inkml:trace>
  <inkml:trace contextRef="#ctx0" brushRef="#br0" timeOffset="173668.44">20278 10880 0,'0'0'0,"0"21"47,0 0-47,0 0 0,0 0 0,0 1 15,-22-1-15,22 0 0,-21 21 16,21-21-16,-21 1 0,21 20 0,0-21 16,-21 0-16,0 0 15,0 1-15,21-1 16,0-42-1,0-1-15</inkml:trace>
  <inkml:trace contextRef="#ctx0" brushRef="#br0" timeOffset="174239.62">19727 10287 0,'0'21'0,"21"-21"32,-21 21-32,22-21 15,-1 0-15,0 0 16,0 0-16,0 0 0,0 0 0,1 0 16,-1 0-16,21 0 0,-21 0 15,0 0-15,22 0 16,-22 0-16,0 0 15,-21 22 48,-21-22-47</inkml:trace>
  <inkml:trace contextRef="#ctx0" brushRef="#br0" timeOffset="176065.2">10583 11853 0,'0'-21'0,"0"0"0,-21 0 16,21 0-16,-21 0 0,0 21 15,21-22-15,-21 1 16,-1 21 0,22 21-1,-21-21-15,21 22 16,0-1-16,0 21 0,0-21 0,0 22 16,0-1-16,0-21 0,0 21 15,0 1-15,0-1 0,0 0 16,0 1-16,0-22 0,0 0 0,0 21 15,21-20-15,-21-1 0,0 0 16,22-21-16,-1 0 16,0 0-16,0 0 15,0 0-15,0 0 0,1-21 0,-1 0 16,0 21-16,0-43 0,0 22 16,64-64-16,-43 43 15,-21 0-15,43-22 16,-43 43-16,-21-21 0,21 21 15,-21-1-15,21 1 0,-21 0 0,0 0 16,-21 21 15,0 21-31,0 0 16,21 0-16,-21 1 0,0 41 16,-1-21-16,22-20 0,0 20 15,0 0-15,0-21 0,0 22 0,0-22 16,0 0-16,0 0 0,0 0 15,22-21-15,-22 22 0,21-22 0,0 0 16,0 0-16,21 0 16,43-22-16,-64 22 0,22-21 15,-22 0-15,0 0 0,0 0 0,0 0 16,0-1-16,1-20 16,-22 21-16,0-21 0,0 20 0,0 1 15,21 0-15,-21 0 0,0 0 16,0 0-16,0 42 15,0 0 1,0 0-16,-21 0 16,21 22-16,0-22 0,-22 0 0,22 21 15,0-21-15,0 43 16,0-43-16,0 0 0,-21 0 0,21 1 16,0-1-16,-21 0 0,21 0 15,0 0 1,0-42-1,0 0 1,0 0-16,0 0 16,0-1-16,0 1 0,21 0 15,0 0-15,1-21 0,-1 20 16,-21 1-16,21 0 0,0 0 0,0-21 16,0 20-16,22 1 0,-22 0 15,0 0-15,21 0 16,-20 21-16,20 0 0,-21 0 15,0 0-15,0 21 0,1 0 16,-22 0-16,0 0 0,0 22 16,0-22-16,0 21 0,0-21 0,0 22 15,0-22-15,0 0 0,-22 43 16,22-43-16,-21 0 0,21 0 16,0 0-16,0-42 62,0 0-62,0 0 0,0 0 16,21-1-16</inkml:trace>
  <inkml:trace contextRef="#ctx0" brushRef="#br0" timeOffset="176308.29">11853 12023 0,'0'0'16,"0"21"15,0 0-15,0 0-16,0 0 0,0 1 0,0-1 15,0 0-15,0 0 0,0 0 16,0 0-16,0 1 0,0-1 0,0 21 16,-21-42-16,21 21 15,-21-21-15,21-21 47,0 0-47,0 0 0,0 0 0,21-1 16</inkml:trace>
  <inkml:trace contextRef="#ctx0" brushRef="#br0" timeOffset="176651.43">11959 11726 0,'0'0'15,"-21"0"-15,21 22 16,-21-22-16,21 21 0,0 0 16,21-21 15,0 0-31,0 0 0,0 0 16,1 0-16,-1-21 0,-21 0 15,0-1-15,0 1 16,0 0-1,-21 21-15,-1 0 16,1 0-16,0 0 0,0 0 16,0 21-16,0-21 0,21 21 15,0 1-15,0-1 16,-22 0-16,22 0 0,0 0 16,0 0-16,22-21 15,-1 0-15,0 0 16,0 0-16,21 0 15</inkml:trace>
  <inkml:trace contextRef="#ctx0" brushRef="#br0" timeOffset="176972.44">12255 11790 0,'0'0'0,"22"-21"0,-1 21 16,-21-21-16,21 21 15,-21-22-15,0 44 31,0-1-15,0 0-16,0 0 0,0 0 0,-21 22 16,21-22-16,-21 21 0,-1 0 15,-20 64-15,42-63 16,-21-22-16,21 42 0,0-42 16,0 22-16,0-22 15,0 0-15,21-21 16,0 0-16,0 0 15,1 0-15,20 0 16,-21 0-16,0 0 0,0-21 16,-21 0-16,22 21 0,-1-21 15,-21-1-15,0 1 0,21-42 16,-21 42-16</inkml:trace>
  <inkml:trace contextRef="#ctx0" brushRef="#br0" timeOffset="177152.5">12192 12023 0,'21'0'31,"0"0"-15,0 0-16,22 0 16,-22 0-16,0 0 0,0-21 15,22 21-15,-22 0 0,0-22 16,21 1-16,-21 21 0,1-21 0,41 21 15</inkml:trace>
  <inkml:trace contextRef="#ctx0" brushRef="#br0" timeOffset="177715.56">12996 11790 0,'0'21'15,"0"0"-15,0 0 0,0 1 16,-21-1-16,0 21 0,21-21 16,-21 0-16,21 22 0,0-22 15,-21 0-15,21 21 0,-22-20 16,22-1-16,-21 0 0,21 0 0,0 0 15,0 0-15,0 1 16,0-44 15,0 1-15,0 0-16,0 0 0,0 0 0,0-43 16,21 43-16,1-21 0,-22 21 15,21-22-15,0 22 0,0-42 16,0 41-16,0 1 0,1 0 15,-1 21-15,0-21 0,21 21 16,-21 0-16,1 0 0,20 0 0,-21 0 16,43 21-16,-43 0 0,0 0 15,0 1-15,0-1 16,-21 21-16,0 22 0,0-43 16,0 21-16,0-21 0,0 22 0,0-22 15,0 0-15,0 0 0,0 0 16,-21 0-16,0 1 0,0-1 15,0-21 17,21-21-32,-22-1 15,22 1-15,0 0 16</inkml:trace>
  <inkml:trace contextRef="#ctx0" brushRef="#br0" timeOffset="177896.62">12912 12086 0,'0'0'16,"-22"0"-16,44 0 31,-1 0-31,0 0 16,21-21-16,-21 21 0,22 0 16,-1-21-16,0 21 0,1 0 0,-1-21 15,0 21-15,1-21 0,-22-1 16,21 22-16,-21 0 0</inkml:trace>
  <inkml:trace contextRef="#ctx0" brushRef="#br0" timeOffset="178168.59">13695 11811 0,'21'0'15,"-21"21"1,0 0-1,0 1-15,0-1 16,0 21-16,-21-21 0,21 0 0,0 22 16,0-22-16,-21 0 0,21 21 15,-22 1-15,22-22 16,0 0-16,-21 0 0,21 0 16,-21-21-16,21 22 15,0-44 16,21 22-31,0-21 0,-21 0 0,0 0 16</inkml:trace>
  <inkml:trace contextRef="#ctx0" brushRef="#br0" timeOffset="178459.6">13695 11896 0,'0'0'0,"0"-21"0,0-1 0,0 1 16,0 0-16,21 21 15,0-21-15,0 21 0,0-21 16,1 0-1,41 21-15,-42 0 16,22 0-16,-22 0 0,0 0 16,21 21-16,-21 0 15,-21 0-15,0 0 0,0 0 16,-21 1-16,0-1 16,0 0-16,-21 0 0,20 0 15,1 0-15,-21-21 16,21 22-16,0-22 0,-1 0 15,22 21-15,22-21 47,-1-21-47,0 21 0</inkml:trace>
  <inkml:trace contextRef="#ctx0" brushRef="#br0" timeOffset="178747.75">14351 11748 0,'0'0'0,"21"0"32,-21 21-17,-21-21-15,21 21 0,0 0 0,-21 0 16,0 0-16,-1 43 15,1-43-15,0 21 0,0 22 16,0-43-16,0 0 0,21 22 16,0-22-16,0 0 0,-22-21 0,22 21 15,0 0-15,22-21 32,-22-21-32,21 21 15</inkml:trace>
  <inkml:trace contextRef="#ctx0" brushRef="#br0" timeOffset="178977.78">14012 12213 0,'0'0'0,"0"43"16,0-22-1,0 0-15,21-21 16,1 0-1,-1 0-15,0 0 0,0 0 0,43 0 16,-43 0-16,21 0 0,0 0 16,1 0-16,20-21 15,-20 0-15,-1-1 0,-21 1 0,0 0 16,0 0-16,1 0 0,-1 0 0</inkml:trace>
  <inkml:trace contextRef="#ctx0" brushRef="#br0" timeOffset="179256.68">14224 11705 0,'-21'-21'16,"21"0"-1,21 21 1,0 0-16,0-21 0,22 21 0,-22 0 15,0 0-15,21 0 0,1 0 0,-22 0 16,21 0-16,-21 0 0,0 0 16,1 0-16,-1 0 0,0 0 0,0 0 15,-42 0 32,0 0-47</inkml:trace>
  <inkml:trace contextRef="#ctx0" brushRef="#br0" timeOffset="179780.38">10795 12573 0,'0'0'0,"-21"0"16,42 0-1,0 0 1,21 0-16,-20 0 0,20 0 16,0-21-16,22 21 0,-22 0 0,22 0 15,-22 0-15,0 0 0,43 0 16,-43 0-16,1 0 16,-22 0-16,-42 0 31,-22 0-31,22 0 0,0 0 0,-21 0 15</inkml:trace>
  <inkml:trace contextRef="#ctx0" brushRef="#br0" timeOffset="180027.39">11091 12573 0,'-21'0'0,"21"21"16,0 0-16,-21-21 15,21 22-15,0-1 0,0 0 0,0 0 16,-21 0-16,21 22 15,-21-22-15,21 21 0,-22 22 16,1-43-16,21 21 0,-21-21 0,21 22 16,0-22-16,-21 0 0,0 21 15,0-21-15,21 1 16,0-44 15,21 1-15,0 21-16,0-21 0,0 0 15</inkml:trace>
  <inkml:trace contextRef="#ctx0" brushRef="#br0" timeOffset="180372.94">11197 12933 0,'21'0'47,"0"0"-47,1 0 15,-1 0-15,0 0 0,0 0 0,0-21 16,0 21-16,1-21 0,-1-1 16,-21-20-1,0 21-15,-21 21 32,-1 0-32,-20 0 0,21 21 0,0-21 15,0 21-15,-1 0 0,-41 22 16,42-22-16,0 0 15,-1 43-15,22-43 0,0 0 16,0 0-16,0 0 16,0 0-16,22-21 15,41 0-15,-42 0 16,0 0-16,1 0 0,20 0 16,-21 0-16,0 0 0,22-21 0,-22 0 15</inkml:trace>
  <inkml:trace contextRef="#ctx0" brushRef="#br0" timeOffset="181268.11">11811 12806 0,'0'0'0,"0"-21"15,-21 21-15,0 0 16,-1 0-16,1 0 0,0 0 16,0 0-16,0 21 0,0-21 0,-1 42 15,1-42-15,21 21 16,-21 1-16,21-1 0,0 0 0,0 0 15,0 0-15,0 0 0,0 1 16,21-22-16,0 21 0,1-21 16,20 42-16,-21-42 0,0 21 15,0-21-15,1 0 0,-22 21 16,0 1 0,-22-22-1,1 0-15,0 0 0,-21 0 16,21 0-16,-43-22 15,43 1-15,0 21 0,0-21 16,-1 0-16,1 0 16,21 42 15,21 0-31,1 0 16,-22 0-16,21 1 15,0-22-15,0 21 0,0-21 16,0 21-16,1-21 15,-1 0-15,0 0 0,0 0 0,0 0 16,0 0-16,22 0 0,-22 0 16,21-21-16,-21 0 0,64-22 15,-64 22-15,0 0 16,1-43-16,-1 43 16,0-21-16,0-22 0,0 22 15,0 0-15,-21-1 0,0 22 16,22 0-16,-1-21 15,-21 21-15,0-1 0,0 44 32,0-1-17,0 0-15,0 0 0,0 21 0,0-20 16,0 20-16,-21 64 16,21-85-16,-22 21 0,22 1 15,0-22-15,0 0 16,0 0-16,0 0 0,0 0 0,22-21 15,-1 22-15,0-22 0,0 0 16,0 0-16,0 0 0,64-43 16,-64 22-1,0 21-15,1-21 0,-1 0 16,21-22-16,-21 22 16,-21 0-16,0 0 0,0 0 0,21 21 15,-21 21 16,0 0-31,0 0 0,0 0 0,0 1 16,0-1-16,0 0 0,0 0 16,0 0-16,0 0 0,0 1 15,22-22 1,-1 0 0,0 0-16,0-22 0,-21 1 15,21 0-15,0 0 16,1 0-16,-1 0 0</inkml:trace>
  <inkml:trace contextRef="#ctx0" brushRef="#br0" timeOffset="181451.19">12785 12679 0,'0'0'0,"0"-21"0,-22 21 16,1 0-1,0 0 1,21 21 15,0 0 0</inkml:trace>
  <inkml:trace contextRef="#ctx0" brushRef="#br0" timeOffset="181659.6">11980 12869 0,'-21'0'0,"42"0"0,-63 22 15,84-22 1,-21 0-16,1 0 16,20 0-16,43 0 15,-43 0-15,0 0 16,1 0-16,20 0 0,43-43 15,-64 43-15,1 0 0</inkml:trace>
  <inkml:trace contextRef="#ctx0" brushRef="#br0" timeOffset="182167.31">12975 12848 0,'0'21'16,"-21"-21"0,21 43-16,-21-22 15,21 0-15,-21 0 16,21 0-16,0 1 0,0-1 16,0 0-16,0 0 0,0 0 15,0 0 1,-22-21-1,22-21 17,0 0-32,0 0 15,0 0-15,0 0 0,0-1 16,22 1-16,-1 0 0,0 0 0,21-43 16,-21 43-16,1 0 0,20 0 15,-21 0-15,21 0 0,1-1 16,-1 22-16,-21 0 0,22 0 0,20 0 15,-21 0-15,-20 22 16,20-1-16,-21 0 0,0 0 16,-21 0-16,0 22 0,0-1 15,0 0-15,-21-21 16,0 1-16,-21-1 0,20 0 16,1-21-16,0 0 0,21 21 15,-21-21-15,42 0 31,-21-21-31,21 21 16</inkml:trace>
  <inkml:trace contextRef="#ctx0" brushRef="#br0" timeOffset="182818.9">13991 12827 0,'0'0'0,"0"-21"15,0 0-15,0 0 0,0-1 0,0 1 16,-21 0-16,0 21 16,0 0-16,-1 0 0,1 0 15,0 0-15,0 21 16,0-21-16,0 64 0,-1-43 16,1 0-16,0 0 15,0 22-15,21-22 0,-21 21 16,21-21-16,0 0 0,0 1 0,0 20 15,21-42-15,0 0 16,0 0-16,43 0 16,-43 0-16,0 0 0,0-21 15,0 21-15,1-21 0,-22-1 16,21 1-16,0 0 0,0-21 16,-21 21-1,0-1-15,0 1 16,0 42 15,0 1-31,0-1 16,0 0-16,0 0 0,0 0 15,-21 22-15,21-22 0,0 0 16,0 21-16,0 22 0,0-43 16,0 64-16,0-64 15,0 21-15,0 43 0,0-43 16,0-21-16,0 106 15,0-84-15,0 41 16,0-41-16,0-1 0,-42 64 16,20-85-16,-20 21 15,21-21-15,0 1 0,0-1 16,-1-21-16,1 0 0,0 0 0,0 0 16,0 0-16,0 0 15,21-21-15,-22 21 0,22-22 16,0 1-16,0 0 15,0-21-15,22 21 0,-1-1 16,21-41-16,-21 42 0,0-22 16</inkml:trace>
  <inkml:trace contextRef="#ctx0" brushRef="#br0" timeOffset="183748.85">16319 11853 0,'22'0'31,"-1"0"-31,0 0 16,0-21-16,0 21 0,22-21 15,-22 21-15,0-21 0,0 21 16,0 0-16,-21-21 0,-21 21 16,-21 0-1,21 0-15,-22 0 0,-63 0 16,64 21-16,0-21 0,-43 21 16,43 0-16,21-21 0,-1 21 15,1 1-15,21-1 16,0 0-16,0 0 0,21 21 15,22-20-15,-22-1 16,42 21-16,-20-21 0,63 43 16,-64-43-1,-21 0-15,21-21 0,-42 21 16,0 22-16,-21-22 16,-21-21-16,21 0 0,-43 0 15,22 0-15,-43 0 16,22 0-16,-64-43 15,106 43-15,-22-21 0,22 21 16,0-21-16,0 0 0,21 0 16,0 0-16,21 21 15,0 0 1,0-22-16,0 22 0,22 0 0,-22 0 16,0-21-16,21 21 0,-20-21 15</inkml:trace>
  <inkml:trace contextRef="#ctx0" brushRef="#br0" timeOffset="184192.35">16722 11896 0,'0'0'0,"0"-21"16,0-1 0,-22 22-1,1 0-15,0 0 0,0 0 16,0 22-16,0-1 0,-1-21 15,1 42-15,0-21 0,0 0 16,21 1-16,0 20 0,-21 21 16,21-41-16,0 41 15,0-42-15,42 43 16,0-64-16,43 0 16,-64 0-16,43 0 15,-22 0-15,-21-21 16,0 21-16,22-22 0,-22 1 0,21-21 15,-21 0-15,-21 20 0,0-62 16,0 63-16,0-106 16,-63 63-1,42 64 1,-43 0-16,43 0 0,-21 0 16,-1 0-16,1 21 15,21 0-15,0 22 16,21-22-16,-21 0 0,21 43 15,0-43-15,21 21 16,0-42-16,0 0 0,0 0 16,0 0-16,22 0 0</inkml:trace>
  <inkml:trace contextRef="#ctx0" brushRef="#br0" timeOffset="184715.32">17251 11832 0,'0'0'0,"-21"21"32,21 1-17,0-1-15,-22 0 16,22 21-16,0-21 0,-21 1 0,21-1 16,0 21-16,0-21 15,0 0-15,-21 43 16,21-43-16,0 0 15,0-42 17,0 0-32,0 0 15,0 0-15,0-1 0,0 1 16,0 0-16,0 0 0,21-43 16,-21 43-16,0 0 15,0 0-15,21 0 0,1 0 16,-1-1-16,0 22 0,0-21 15,0 21-15,0-21 16,1 21-16,41 0 0,-42 0 0,22 0 16,-22 0-16,63 0 15,-62 21 1,-1 0-16,-21 22 0,0-1 16,0 22-16,0-43 15,0 21-15,0 43 16,-21-64-16,21 21 0,-22-42 15,22 21-15,-21-21 16,21 22-16,-21-22 0,21-22 31,0 1-31,-21 21 0,21-21 16</inkml:trace>
  <inkml:trace contextRef="#ctx0" brushRef="#br0" timeOffset="184892.38">17145 12023 0,'21'0'47,"0"0"-47,22 0 16,-22 0-16,21 0 0,-21-21 0,22 21 16,-1 0-16,21 0 0,-20 0 15,63-22 1,-85 22-16</inkml:trace>
  <inkml:trace contextRef="#ctx0" brushRef="#br0" timeOffset="185155.12">18097 11832 0,'-21'-21'15,"0"21"-15,0 0 16,0 0-16,21 21 15,-21 0-15,21 1 0,0-1 16,0 0-16,-22 0 0,22 21 0,-21 1 16,21-1-1,0-21-15,0 22 0,0-1 16,0 0-16,0-21 16,0 1-16,0-44 46</inkml:trace>
  <inkml:trace contextRef="#ctx0" brushRef="#br0" timeOffset="185428.96">17992 11875 0,'0'232'0,"0"-464"0,0 210 0,0 1 0,0 0 16,0 0-16,0 0 0,21 0 15,0 21-15,0 0 16,0-22-16,0 22 0,1 0 15,-1 0-15,0 0 0,0 0 16,0 0-16,0 22 0,1-22 0,-22 21 16,21 21-16,-21-21 15,0 0-15,0 1 0,0-1 0,-21 0 16,-43 21-16,43-21 16,-21-21-16,20 22 0,1-22 15,-21 0-15,0 0 16,20 21-16,1-21 15,0 0-15</inkml:trace>
  <inkml:trace contextRef="#ctx0" brushRef="#br0" timeOffset="186217.04">15748 12658 0,'0'-21'16,"-21"-1"-16,0 22 16,-1 0-16,1 0 15,21 22-15,-21-1 16,0 0-16,0 0 0,-22 43 15,43-43-15,-21 21 0,0-21 16,21 0-16,0 22 0,-42 41 16,42-62-1,0-1-15,0-42 32,0-1-32,0 1 0,0 0 15,0 0-15,0 0 0,21-22 16,-21 1-16,0 21 0,21 0 15,0-22-15,-21 22 0,64-63 16,-43 62-16,0 22 16,21-21-16,-20 21 15,-1 0-15,0 0 0,0 0 16,0 0-16,22 21 0,-22-21 16,0 43-16,0-1 15,-21 43-15,0-43 16,0-21-16,0 0 0,0 22 15,-21-22-15,-21 21 16,42-21-16,-22-21 0,1 0 16,0 0-16,0 0 15,0 0-15,21-21 16</inkml:trace>
  <inkml:trace contextRef="#ctx0" brushRef="#br0" timeOffset="186401.46">15515 12869 0,'21'0'16,"0"0"-16,1 0 15,-1-21-15,0 21 0,21 0 0,-21-21 16,43 0-16,-22 21 16,-21-21-16,43 0 0,-22 21 15,-21-22-15,43 1 16,-43 21-16,43-21 0</inkml:trace>
  <inkml:trace contextRef="#ctx0" brushRef="#br0" timeOffset="186612.34">16192 12615 0,'0'22'32,"-21"-1"-32,21 0 15,0 0-15,-21 0 0,21 22 16,-21-22-16,21 0 0,-21 42 15,21-41-15,-21-1 16,-1 42-16,22-42 0,-21-21 16,21 22-16,0-1 0,0 0 15,21-42 17,1 21-32</inkml:trace>
  <inkml:trace contextRef="#ctx0" brushRef="#br0" timeOffset="186895.38">16214 12700 0,'0'0'0,"0"-21"0,0 0 16,0 0-1,21-1 1,0 22 0,0 0-16,0 0 0,0 0 0,22 0 15,-22 0-15,21 0 16,-21 0-16,-21 22 15,0-1-15,0 0 0,-21 0 16,0 0-16,0 0 16,-21 22-16,-1-22 0,-20 0 15,42-21 1,-1 21-16,1-21 0,42-21 47,1 21-47</inkml:trace>
  <inkml:trace contextRef="#ctx0" brushRef="#br0" timeOffset="187159.33">16679 12637 0,'0'0'0,"21"0"0,-21-22 0,0 44 46,0-1-46,0 0 16,-21 0-16,21 0 0,-21 22 0,21-22 16,0 0-16,0 0 0,-21 21 0,21-20 15,-21-1-15,21 0 16,0 0-16,-21 21 0,21-20 16,-22-22-1,22-22 16,0 1-31</inkml:trace>
  <inkml:trace contextRef="#ctx0" brushRef="#br0" timeOffset="187382.3">16383 12996 0,'0'0'15,"0"22"-15,0-1 16,0 0-1,21-21-15,0 0 16,0 0-16,1 0 0,-1 0 0,63 0 16,-62 0-16,-1 0 15,0 0-15,0-21 0,0 21 16,22-21-16,-43-1 16,0 1-16,21 0 15,-21-21-15</inkml:trace>
  <inkml:trace contextRef="#ctx0" brushRef="#br0" timeOffset="187623.15">16552 12637 0,'0'0'0,"-21"0"0,21-22 16,0 1 15,21 21-31,0 0 16,1 0-16,-1 0 15,0 0-15,0 0 0,0 0 16,0 0-16,22 0 0,-22 0 16,21 0-16,-21 0 0,1 0 15</inkml:trace>
  <inkml:trace contextRef="#ctx0" brushRef="#br0" timeOffset="187859.54">17208 12573 0,'22'0'31,"-1"0"-31,0-21 15,0 21-15,0 0 16,0 0-16,1 0 0,-1 0 0,0 0 16,0 0-16,0 0 0,0 0 15,1 0-15,-1 0 0,0 0 16</inkml:trace>
  <inkml:trace contextRef="#ctx0" brushRef="#br0" timeOffset="188107.46">17378 12552 0,'0'0'15,"-21"0"-15,21 21 0,-22 0 16,22 0-16,0 1 16,0-1-16,0 0 0,-21 0 0,21 0 15,0 0-15,0 22 0,-21-1 16,21 0-16,0-20 0,-21 20 15,21-21-15,-21 43 16,21-43 0,0 0-16,0 0 15,21-42 1,0 0 0</inkml:trace>
  <inkml:trace contextRef="#ctx0" brushRef="#br0" timeOffset="188469.64">17484 12869 0,'21'0'32,"0"0"-17,0 0-15,0 0 16,0-21-16,1 0 15,-1 0-15,-21 0 16,0 0 0,-21 21 15,-1 0-31,1 21 0,0-21 0,0 21 16,21 0-16,-42 43 0,20-43 15,1 0-15,21 0 0,0 0 16,0 0-16,0 22 15,0-22-15,0 0 16,0 0-16,21-21 0,1 0 16,-1 0-16,0 0 15,0 0-15,0-21 0,43 0 16</inkml:trace>
  <inkml:trace contextRef="#ctx0" brushRef="#br0" timeOffset="189371.77">18097 12764 0,'0'0'0,"-21"0"16,0 0-1,0 0-15,0 0 16,21 21 0,0 0-1,0 0-15,0 0 0,0 0 16,0 1-16,0-1 15,21 21 1,-21-21-16,21 0 16,-21 1-16,0-1 15,-21-21 1,0 0-16,0 0 16,-1 0-16,1 0 0,0 0 15,0 0-15,21-21 0,-21 21 16,21-22-16,-21 22 15,21-21-15,-22 21 0,22 21 47,0 1-47,0-1 16,22-21-16,-1 21 0,0-21 16,-21 21-16,21 0 0,0-21 15,0 0-15,1 0 16,-1 0-16,21 0 15,-21 0-15,22-21 16,-22 0-16,0 0 0,21-22 16,-21 22-16,1 0 0,-1-21 15,0 21-15,21-22 0,1-20 16,-22 20-16,0 1 0,0-21 16,-21 41-16,0 1 0,21 0 15,-21 0-15,0 0 16,-21 21-1,21 21 1,-21 0-16,0 0 0,0 43 16,-1-22-1,1 22-15,0-43 16,21 21-16,0-21 0,0 0 0,0 22 16,0-22-16,0 21 15,0-21-15,0 22 16,21-43-16,22 21 15,-1-21-15,21 0 16,-41 0-16,20-21 0,21 0 16,-20-1-16,-22 1 0,0 0 15,0 0-15,22-43 16,-43 43-16,0 0 0,0 42 47,-22 0-32,22 1-15,0-1 0,-21 0 16,21 0-16,0 0 0,-21 0 16,21 1-1,21-22 1,-21-22 0,21 22-16,1-42 0,-22 21 15</inkml:trace>
  <inkml:trace contextRef="#ctx0" brushRef="#br0" timeOffset="189567.46">18881 12615 0,'0'0'0,"0"-21"16,-22 21-16,1 0 31,21 21 0</inkml:trace>
  <inkml:trace contextRef="#ctx0" brushRef="#br0" timeOffset="189772.93">18351 12721 0,'0'0'0,"-21"0"0,42 0 31,1 0-15,-1 0-16,0 0 0,0 0 16,0 0-16,0 0 0,43 0 15,-43 0-15,21 0 0,1 0 16,-1 0-16</inkml:trace>
  <inkml:trace contextRef="#ctx0" brushRef="#br0" timeOffset="190271.51">19135 12785 0,'-22'0'16,"-20"0"-1,21 0-15,0 21 16,21 0-16,0 0 16,0 0-16,-21 43 15,21-43-15,0 0 0,0 0 16,0 1-16,-22-1 16,22 0-1,-21-21 16,21-21-15,0 0-16,0-1 0,0 1 16,0 0-16,0 0 0,0-21 15,21 20-15,-21 1 0,22 0 16,-1 0-16,0 0 0,0 0 16,0-1-16,22 22 0,-22-21 15,0 21-15,0 0 0,21 0 16,-20 0-16,-1 21 15,-21 1-15,21-1 0,-21 0 16,0 0-16,0 0 0,0 43 16,0-43-16,-42 21 15,20-21-15,1 1 16,0-22-16,21 21 16,21-42 15,0 21-31,1-22 0</inkml:trace>
  <inkml:trace contextRef="#ctx0" brushRef="#br0" timeOffset="190920.61">19727 12806 0,'0'0'0,"0"-21"0,-21 21 15,0-43 1,0 43-16,0-21 0,-1 21 0,1 0 15,0 0-15,0 0 16,0 0-16,0 21 0,-22 22 16,22-22-16,0 0 0,0 21 15,21 22 1,0-43-16,0 0 0,0 0 0,0 1 16,0-1-16,21-21 15,0 0-15,0 0 0,22 0 16,-22 0-16,0 0 0,21-21 15,1-22 1,-22 22-16,0 0 0,-21 0 16,21 0-16,-21-1 0,0 1 15,21 21-15,-21-21 16,0 0 0,0 42-1,0 0-15,-21 0 16,21 1-16,-21-1 0,21 0 15,-21 0-15,-22 64 16,43-64-16,0 21 0,-21-21 16,21 22-16,-21-22 0,21 42 15,0-20-15,0 126 16,0-84 0,0-43-16,0 0 0,0 107 15,0-107-15,-21 21 16,0-20-16,-43 20 15,43-42-15,-21 1 16,-22-22-16,43 21 0,-21-21 16,21 0-16,-22 0 0,22 0 15,-21 0-15,21 0 16,-1-21-16,-20 21 0,21-22 0,0 22 16,21-21-16,0 0 15,0-21 1,0 21-16,0-1 0,21-41 0,0 42 15,0 0-15</inkml:trace>
  <inkml:trace contextRef="#ctx0" brushRef="#br0" timeOffset="191583.78">20510 11451 0,'0'0'0,"0"-21"0,0 42 47,0 0-47,0 1 15,-21-1-15,21 0 0,-21 21 16,0-21-16,21 1 0,-21 20 0,0-21 16,21 0-16,-22 22 0,1 20 15,21-42-15,0 0 16,0 1-16,0-1 15,0-42 17,21-1-32,1 22 0,-22-21 15,0 0-15</inkml:trace>
  <inkml:trace contextRef="#ctx0" brushRef="#br0" timeOffset="191995.6">20532 11494 0,'0'-22'0,"0"44"0,0-65 0,0 22 15,0 0-15,0 0 16,21 0 0,0 21-16,0 0 0,0 0 15,0 0-15,22-22 0,-22 22 16,21 0-16,-21 0 0,43 22 16,-43-22-16,0 21 0,0 0 15,-21 0-15,0 0 0,0 22 16,-21-22-16,-85 21 15,64-42 1,-43 21-16,43-21 0,0 0 16,-22 21-16,43-21 15,-21 0-15,21 0 0,-1 0 16,22 22 0,0-1-16,22 0 15,-1 0-15,0 0 0,0 0 16,0 1-16,0-1 15,1 0-15,-1 0 16,0-21-16,-21 21 0,42-21 16,-21 0-16,-21 21 0,22-21 15,-1 0-15,0 0 16,0 0-16,0 0 0,22-21 16,-22 0-16,21 0 15</inkml:trace>
  <inkml:trace contextRef="#ctx0" brushRef="#br0" timeOffset="192283.6">21167 11409 0,'0'0'0,"0"-21"0,-22 21 47,1 21-47,0 0 0,21 0 16,0 22-16,-21-22 0,0 42 15,0-42-15,-1 43 0,22-43 16,0 0-16,0 0 16,0 1-16,0-1 0,0 21 15,0-21-15,22-21 0,-1 0 16,0 0-16,0 21 16,0-21-16,0 0 0,1 0 0,-1 0 15,0 0-15,0-21 0,0 21 16,22-21-16,-43 0 0,21 21 15,0-21-15</inkml:trace>
  <inkml:trace contextRef="#ctx0" brushRef="#br0" timeOffset="192507.35">21082 11663 0,'0'21'31,"21"-21"-31,0 0 16,0 0-16,1 0 0,41 0 15,22-42 1,-64 42-16,0 0 0,-21-21 16,0-1-16,0 1 15,0 0-15</inkml:trace>
  <inkml:trace contextRef="#ctx0" brushRef="#br0" timeOffset="192691.24">21167 11451 0,'0'-21'47,"21"21"-31,0 0-16,0 0 0,0 0 15,0 0-15,22 0 16,-22 0-16,42 0 16,-41 0-16</inkml:trace>
  <inkml:trace contextRef="#ctx0" brushRef="#br0" timeOffset="193153.58">21844 11515 0,'0'0'16,"21"0"-16,0 0 0,-21-21 15,21 21-15,-21-22 0,0 1 16,-21 21 0,0 0-16,21-21 15,-42 21-15,-1 0 0,1 0 16,21 0-16,0 0 15,0 21-15,-1-21 0,-20 21 16,42 1-16,0-1 0,0 0 16,0 0-16,21 0 15,0 0-15,1-21 0,-1 22 0,0-22 16,0 21-16,0 0 0,22 0 16,-1 0-16,-21-21 15,0 21-15,0-21 16,-21 22-16,0-1 15,-21-21-15,0 0 0,0 0 0,-43 0 16,43 0-16,-21 0 16,0 0-16,20 0 15,-62 0 1,63 0-16,42 0 31,0 0-31,0 0 16,64-21-1</inkml:trace>
  <inkml:trace contextRef="#ctx0" brushRef="#br0" timeOffset="193435">22119 11451 0,'0'-21'16,"0"42"-16,21-42 31,0 21-31,1 0 16,-1 0-16,0 0 0,0 0 0,21 0 15,1 0-15,-1-21 16,0 21-16,1 0 16,-22 0-16,0 0 15,-42 0 1,0 0-16,0 0 15,-1 0-15,1 0 0,0 0 16,0 0-16,0 0 0,0 0 0</inkml:trace>
  <inkml:trace contextRef="#ctx0" brushRef="#br0" timeOffset="193643.88">22288 11451 0,'0'0'0,"0"21"15,0 1 1,0-1-16,0 0 0,0 0 15,0 0-15,0 0 0,0 1 16,0-1-16,0 0 16,-21 21-16,0-21 0,21 1 15,-21 20 1,21-21-16,-21-21 0,0 21 16</inkml:trace>
  <inkml:trace contextRef="#ctx0" brushRef="#br0" timeOffset="194191.15">20722 12383 0,'0'0'15,"-21"0"17,0 21-32,0 0 0,-1 42 15,1-41 1,0 41-16,0-42 16,0 0-16,0 22 0,-1-22 15,1 0-15,21 0 0,-21 0 16,21 1-16,-21-1 0,21-42 47</inkml:trace>
  <inkml:trace contextRef="#ctx0" brushRef="#br0" timeOffset="194459.17">20468 12510 0,'0'0'0,"64"-43"31,-43 22-31,0 21 0,0 0 16,0-21-16,0 21 0,22 0 16,63 0-16,-85 0 15,21 0-15,0 21 0,-20-21 16,41 64-16,-63 20 16,0-63-16,0 22 15,0-22-15,-21 0 0,0 21 16,-43 22-1,64-43-15,-21 0 0,0 0 16,0-21 0,0 0-1,-1-21-15</inkml:trace>
  <inkml:trace contextRef="#ctx0" brushRef="#br0" timeOffset="194648.48">20405 12658 0,'21'0'16,"0"-21"-1,0 21-15,0 0 0,22 0 0,-22 0 16,21-22-16,0 22 0,1 0 16,41-21-16,-41 21 15,-1 0-15,0 0 0,1-21 0,-1 21 16,0 0-16,-20-21 0</inkml:trace>
  <inkml:trace contextRef="#ctx0" brushRef="#br0" timeOffset="194889.34">21209 12446 0,'0'42'31,"0"-20"-31,0 20 16,0-21-16,0 0 0,0 22 15,0-22-15,0 21 16,-21 0-16,21-20 0,-21-1 16,21 21-16,-22-21 15,22 0-15,0 1 0,0-44 47,0 1-47,0 0 0,0 0 16</inkml:trace>
  <inkml:trace contextRef="#ctx0" brushRef="#br0" timeOffset="195185.88">21145 12488 0,'0'0'0,"0"-21"0,0 0 0,0 0 16,22 21 0,-1 0-16,0 0 0,21-21 15,-21 21-15,1 0 0,-1 0 16,21 0-16,-21 0 0,0 21 15,22-21-15,-22 21 0,0 0 0,-21 0 16,0 1-16,0 20 16,-21-21-16,0-21 0,0 21 15,-43 0-15,22 1 0,-22-1 16,43 0 0,-21-21-16,-1 21 0,22-21 15,42 0 16,1 0-31,-1 0 0,0 0 16,0-21-16,21 0 0,-20 21 16</inkml:trace>
  <inkml:trace contextRef="#ctx0" brushRef="#br0" timeOffset="195447.6">21675 12446 0,'21'0'0,"-42"0"0,42-21 15,-21 42 17,0 0-17,0 0-15,0 1 0,0-1 16,0 0-16,0 0 0,0 0 0,0 0 16,0 43-16,0-43 0,-21 0 15,21 0-15,-22 1 16,22-1-16,0 0 15,0-42 17,0 0-32</inkml:trace>
  <inkml:trace contextRef="#ctx0" brushRef="#br0" timeOffset="195668.06">21463 12827 0,'0'0'0,"0"21"16,0 0 0,21 1-16,0-22 0,0 0 15,1 0-15,-1 0 16,0 0-16,21 0 0,-21 0 16,22 0-16,-22-22 15,-21 1-15,21 21 0,-21-21 16,21 21-16,-21-21 0,0 0 15,0 0-15,0-43 0</inkml:trace>
  <inkml:trace contextRef="#ctx0" brushRef="#br0" timeOffset="195884.84">21526 12404 0,'-21'0'0,"42"0"0,-63 0 0,21 0 15,42 0 17,0 0-32,0 0 15,1 0-15,-1 0 0,21 0 16,-21 0-16,0 0 0,1 0 0,20 0 16,21-21-16,-20 21 15,-1 0-15</inkml:trace>
  <inkml:trace contextRef="#ctx0" brushRef="#br0" timeOffset="196170.6">22183 12361 0,'21'0'46,"0"0"-46,0-21 0,0 21 16,0 0-16,1 0 0,-1 0 16,0 0-16,0 0 0,0 0 15,22 0-15,-22 0 0,0 0 16,0 0-16,-42 0 31,0 0-15,0 0-16,-1 0 0,1 0 31</inkml:trace>
  <inkml:trace contextRef="#ctx0" brushRef="#br0" timeOffset="196375.48">22373 12340 0,'0'21'15,"0"1"1,0-65-16,-21 86 0,21-22 0,-21 0 16,21 0-16,0 0 0,0 22 15,0-22-15,-21 42 16,21-42-16,-22 1 0,22 41 15,0-42-15,-21 0 16,21 22-16,-21-22 0,21 0 0,0 21 16,-21-42-1,21 22-15,21-44 32,0 1-17</inkml:trace>
  <inkml:trace contextRef="#ctx0" brushRef="#br0" timeOffset="196733.32">22458 12679 0,'63'-21'16,"-42"21"-1,1 0-15,-1-21 16,0 21-16,0-22 0,0 1 15,0 0-15,-21 0 16,0 0-16,-21 21 16,0 0-1,0 0-15,0 0 16,-22 21-16,22 0 0,0 0 16,0 0-16,0 1 15,21 20-15,0-21 16,-21 0-16,21 0 0,0 1 15,0-1-15,0 0 16,0 0-16,21-21 0,0 0 16,0 0-16,43 0 15,41-21 1,-62 0-16,-1 21 0,22-21 0</inkml:trace>
  <inkml:trace contextRef="#ctx0" brushRef="#br0" timeOffset="197105.12">23114 12573 0,'0'-21'16,"-21"21"-16,0 0 16,-1 0-16,1 0 15,0 0-15,0 0 0,0 0 0,21 21 16,-21 0-16,21 0 16,0 1-16,0-1 15,0 0-15,0 0 16,21 0-16,0 0 15,0-21-15,-21 22 0,0-1 16,21-21-16,-21 21 16,0 0-16,-21-21 31,0 0-31,0 0 0,0 0 0,-22 0 16,22 0-16,-21 0 15,21 0-15,-1-21 0,-20 0 16,21 21-1,42 0 32,0 0-47,0 0 0,1 0 16,-1 0-16,21 0 0,-21 0 16</inkml:trace>
  <inkml:trace contextRef="#ctx0" brushRef="#br0" timeOffset="197607.95">23389 12277 0,'0'-21'16,"0"42"-16,0-64 16,-21 43-1,0 22 1,0-1-1,21 0-15,0 21 0,0-21 0,-22 1 16,22 20-16,-21-21 0,0 21 16,21-20-16,0-1 0,-21 21 0,21-21 15,-21 22-15,0-22 16,21 0-16,0 21 0,0-21 0,0 1 16,0-1-16,0 0 0,0 0 15,21-21 1,0 0-16,0 0 15,21-21 1,-20 21-16,-1-21 0,0-22 16,0 22-16,21-21 15,-42 21-15,0 0 0,22-1 16,-44 44 15,22-1-31,-21 0 16,21 0-16,0 0 15,0 0-15,0 1 0,-21-22 0,21 21 16,21-21 15,-21-21-15,21-1 0,1 1-16</inkml:trace>
  <inkml:trace contextRef="#ctx0" brushRef="#br0" timeOffset="197795.27">23601 12488 0,'0'-21'0,"-21"21"0,-1 0 15,1 0 1,42 0 62</inkml:trace>
  <inkml:trace contextRef="#ctx0" brushRef="#br0" timeOffset="197985.63">23177 12488 0,'0'0'16,"-21"0"-16,21 22 15,21-22 1,1 0 0,-1 0-16,0 0 0,0 0 15,0 0-15,22 0 0,-22 0 16,0 0-16,64 0 16</inkml:trace>
  <inkml:trace contextRef="#ctx0" brushRef="#br0" timeOffset="198515.18">23643 12552 0,'0'21'15,"0"0"1,0 0-1,0 1-15,0-1 16,0 0-16,-21-21 0,21 21 16,-21 0-16,0 0 0,21 1 15,0-1-15,-22-21 16,1 0 0,21 21-16,0-42 31,0 0-31,0-1 15,0 1-15,21 0 16,1 0-16,-1 0 0,0 0 0,0-1 16,21 1-16,-20 0 15,41 0-15,-21 21 0,-20-21 16,41 21-16,-42 0 0,22 0 16,-1 21-16,-21-21 15,0 21-15,0 0 0,1 0 16,-22 1-16,0 20 15,0-21-15,-22 0 16,1 0-16,0 1 0,0-1 16,0-21-16,-22 0 15,43 21-15,-21-21 0,0 0 16,42 0 15,0 0-15</inkml:trace>
  <inkml:trace contextRef="#ctx0" brushRef="#br0" timeOffset="199264.06">24426 12594 0,'0'0'0,"0"-21"15,-21 21 1,0 0-16,0 0 15,0 0-15,-22 0 0,22 0 16,0 0-16,-43 21 16,43 0-16,-21 22 15,42-22-15,0 0 0,-21 0 16,21 0-16,0 1 0,0-1 16,0 0-16,21 0 0,0-21 15,21 0 1,-20 0-16,-1 0 0,0 0 0,0 0 15,0 0-15,0-21 0,1 0 16,-1 0-16,0 21 0,-21-22 16,21-20-16,0 21 15,-21 0-15,0 0 16,0 42 31,0 0-47,0 0 15,0 0-15,-21 0 0,21 1 16,0-1-16,-21 42 16,21-42-16,-21 1 0,21 62 15,0-41-15,0-22 0,0 21 16,0 0-16,0 1 0,0 63 16,0-64-16,0 85 15,-21-21 1,21-64-16,0 0 0,-22 22 15,1-43-15,0 21 0,21-20 16,-21 41-16,0-21 16,0-20-1,-1-1-15,1-21 16,21 21-16,-21-21 0,0 0 0,0 0 16,0 0-16,-1 0 15,1 0-15,0-21 16,0 21-16,-21-21 15,20-1-15,1 22 0,0-21 0,-21 0 16,21 21-16,-1 0 16,22-21-16,-21 21 0,0-21 0,0 21 15,21-21-15,0-1 32,0 1-1</inkml:trace>
  <inkml:trace contextRef="#ctx0" brushRef="#br0" timeOffset="212937.31">10964 13631 0,'0'0'0,"21"0"15,-21-21 1,22 21-16,-22-21 0,21 21 0,-21-21 16,21 21-1,-21-21-15,-21 21 47,21 21-47,-21 0 0,-1-21 16,1 21-16,0 0 0,0 22 15,0-22-15,0 21 0,-1 22 16,22-43-16,-21 21 0,21 22 16,0-22-16,0-21 15,0 22-15,0-22 0,0 0 0,43 42 16,-22-41-16,0-1 16,-21 0-16,21 0 15,0-21-15,22 21 0,-22 0 16,0-21-16,21 0 0,-21 0 15,1 0-15,-1 0 0,0 0 16,0 0-16,0-21 0,0 21 16,-21-21-16</inkml:trace>
  <inkml:trace contextRef="#ctx0" brushRef="#br0" timeOffset="213271.65">11409 13695 0,'0'-21'16,"0"42"-16,-21-42 31,21 42-31,0 0 16,0 0-16,0 22 0,0-22 15,-22 0-15,22 0 0,0 21 16,0-20-16,-21 20 16,21-21-16,0 0 0,0 22 15,0-22-15,0 0 16,0 0-16,0-42 47,21 0-47,1 0 0</inkml:trace>
  <inkml:trace contextRef="#ctx0" brushRef="#br0" timeOffset="213531.07">11620 13822 0,'0'21'16,"-21"-21"-16,0 21 0,21 0 0,0 1 15,-21-1-15,0 0 0,0-21 16,-1 21-16,1 21 16,0-20-16,0-1 0,0 0 15,21 0-15,-21 0 0,21-42 63,0 0-63,21 21 0,-21-21 0</inkml:trace>
  <inkml:trace contextRef="#ctx0" brushRef="#br0" timeOffset="213756.44">11599 13885 0,'0'0'0,"21"0"16,1 0-1,-22 22-15,0-1 16,21 0-16,-21 0 0,21 0 15,0 0-15,-21 1 16,0-1-16,0 0 0,21 0 16,-21 0-16,21-21 31,1 0-31,-22-21 16,21 0-1,-21 0-15,21 0 0</inkml:trace>
  <inkml:trace contextRef="#ctx0" brushRef="#br0" timeOffset="213986.31">11853 13695 0,'0'21'16,"0"0"-16,0 0 0,0 1 15,0-1-15,0 0 0,0 21 16,0-21-16,-21 43 0,0-43 15,21 21-15,0-20 16,-21-1-16,21 0 0,0 0 16,0 0-16,0-42 31,21 21-15,-21-21-16</inkml:trace>
  <inkml:trace contextRef="#ctx0" brushRef="#br0" timeOffset="214248.21">12086 13716 0,'0'21'16,"0"0"-16,0 1 15,0 20-15,0-21 0,0 21 16,0-20-16,0-1 15,0 0-15,0 21 0,0-21 16,-21 1-16,21-1 0,0 0 0,0 0 16,0 0-1,21-21 1,0-21 0,0 0-16,-21 0 0</inkml:trace>
  <inkml:trace contextRef="#ctx0" brushRef="#br0" timeOffset="-214672.85">12171 13737 0,'-21'-21'32,"21"0"-32,21 0 15,0 21-15,0 0 16,0 0-16,0 0 0,1 0 15,-1 0-15,0 0 0,0 0 0,21 0 16,-20 0-16,20 0 16,-21 21-16,-21 21 15,21-42-15,-21 21 0,0 22 16,0-22-16,-21 0 0,0-21 16,0 21-16,0 0 0,-22 1 0,22-22 15,-21 21-15,-43 0 16,43-21-16,21 0 0,-1 0 15,44 0 1,-1 0 0,0 0-16,0-21 0,0 21 15,0 0-15,22 0 0,-22 0 0,21 0 16,1 0 0,-22 0-16,0 0 0,0 0 0,0 0 15,22 21-15,-22-21 0,-21 21 16,0 0-16,21 0 15,-21 1-15,0-1 16,0 0-16,-42 0 0,20 0 16,-20-21-16,21 21 15,0-21-15,-22 22 0,1-22 0,21 0 16,-21 0-16,20 21 0,-41-21 16,42 0-16,0 0 0,-22 0 15,22 0 1,21-21-1,21 21 1,-21-22-16,21 22 0,1 0 0,20-42 16,-21 42-16,0-21 15</inkml:trace>
  <inkml:trace contextRef="#ctx0" brushRef="#br0" timeOffset="-214369.11">12658 13695 0,'21'0'31,"0"0"-31,0-21 16,0 21-16,0 0 0,1 0 0,20 0 15,-21-21-15,21 21 16,-20 0-16,20 0 0,-21 0 0,0 0 16,0 0-1,-42 0 17,0 0-32</inkml:trace>
  <inkml:trace contextRef="#ctx0" brushRef="#br0" timeOffset="-214111.16">12912 13674 0,'0'0'16,"-22"21"-16,22 0 0,0 0 16,-21 0-16,21 1 15,0-1-15,0 0 16,0 21-16,0-21 0,0 1 0,0-1 15,-21 0-15,21 0 0,0 0 16,0 0-16,0 1 0,0-1 16,0 0-1,0-42 17,0 0-17,21-1-15,0 22 0</inkml:trace>
  <inkml:trace contextRef="#ctx0" brushRef="#br0" timeOffset="-213716.5">13144 13399 0,'0'-22'0,"0"44"0,22-44 16,-1 22-1,0 0-15,0 0 16,0 0-16,0 0 0,43 22 16,21 20-1,-43-21-15,-21 21 16,21 22-16,-20-43 16,20 64-16,-42-64 0,0 21 15,0 1-15,0-1 0,0-21 16,-42 43-16,-1-43 0,22 0 15,0 0-15,-21 0 0,20 0 0,-41 22 32,21-22-32,20-21 0,22 21 0,-21-21 15,0 0 1,21 21-16,-21-21 16,0 0 15,0 0-16</inkml:trace>
  <inkml:trace contextRef="#ctx0" brushRef="#br0" timeOffset="-206588.59">10520 15177 0,'-21'0'94,"-1"0"-94,1 0 0,0 0 0,0 0 15,0 0-15,0 0 16,-1 0-16,1 0 0,0 0 16,0 0-16,0 0 15,0 0-15,-1 0 16,44 0 46,-1 0-62,0 0 0,0 0 16,21 0-16,-20 0 0,-1 0 16,0 0-16,21 0 0,-21-22 15,22 22-15,-22 0 0,21 0 0,43 0 16,-43-21-16,22 21 16,-22 0-16,0 0 0,1 0 0,63-21 15,-64 21 1,0 0-16,-21 0 15,-21-21 17,-21 21-17,0 0 1,0 0-16,21-21 0,-21 21 0,0 0 16,-1-21-16,-20 21 15,21-22-15,21 1 0,-42 21 16,20-21-16,-20 21 15,21 0-15,21-21 0,-21 21 16,0 0-16,-1 0 16,44 0 46,-1 0-46,0 0-16,0 0 0,0 21 15,0-21-15,22 0 0,-22 0 0,21 21 16,-21-21-16,22 0 0,-1 0 16,-21 0-16,22 0 15,-22 0-15,0 0 0,0 0 16,-21 21 15,-21-21-31,0 22 0,0-22 16,-1 21-16,1-21 0,-63 63 15,62-42-15,-20 1 0,0 41 16,-1-42-16,1 22 16,21-22-16,0 0 0,0 0 15,-1 0-15,22 0 0,-21 1 0,0-1 16,21 0 0,-21-21-16,21-21 31</inkml:trace>
  <inkml:trace contextRef="#ctx0" brushRef="#br0" timeOffset="-205750.18">11578 14859 0,'0'0'0,"-21"0"0,21-21 16,0 0 15,21 21-31,0 0 0,22 0 16,-22 0-16,21 0 15,22 0-15,-22-21 0,0 21 16,43 0-16,-43 0 15,64 0-15,-64 0 16,-20 0-16,-44 0 31,1 21-31,-21-21 0,21 0 16,0 0-16,-43 0 16,43 0-16</inkml:trace>
  <inkml:trace contextRef="#ctx0" brushRef="#br0" timeOffset="-205500.96">11853 14817 0,'-21'21'15,"0"0"-15,21 0 16,-21 0-16,21 1 0,0-1 16,0 0-16,0 0 0,0 21 15,-21 22-15,21-22 0,0 1 16,0 20-16,-22-21 15,22 22-15,0-43 16,0 0-16,0 22 0,0-22 0,0 0 16,0-42 31,22 21-47,-1-21 0,0-1 15</inkml:trace>
  <inkml:trace contextRef="#ctx0" brushRef="#br0" timeOffset="-205084.2">12150 15198 0,'21'0'46,"0"0"-46,0-21 16,0 21-16,0-22 0,1 1 16,-1 21-16,21-42 0,-21 21 15,-21 0-15,0-1 0,0 1 16,0 0 0,-21 21-16,0 0 15,0 0-15,0 0 0,-1 0 16,1 21-16,-63 43 15,41-43-15,22 0 0,-21 43 16,42-43-16,-21 0 16,21 21-16,0-21 0,-22 22 0,22-1 15,0-21-15,0 0 0,0 1 16,0-1-16,22-21 16,-1 0-16,0 0 0,0 0 15,0 0-15,22 0 0,-22 0 16,0 0-16,0-21 0,0-1 15,22 1-15,-22 21 0</inkml:trace>
  <inkml:trace contextRef="#ctx0" brushRef="#br0" timeOffset="-204684.16">12700 15028 0,'-21'0'31,"0"0"-31,-1 0 0,-20 0 16,21 22-16,0-22 0,0 21 16,-1 0-16,1 0 0,0 0 15,21 0-15,0 1 16,0-1-16,21 0 16,0-21-16,1 21 15,-1-21-15,0 21 0,0-21 0,0 21 16,22 1-16,-22-22 15,21 21-15,-42 0 0,21 0 16,-21 0-16,0 0 16,-21-21-1,0 22-15,0-22 0,0 0 0,-1 0 16,1 0-16,-42 0 16,20 0-16,22 0 0,0 0 15,0 0-15,0 0 0,-22-22 16,43 1-1,22 21 1,-1-21-16,0 21 0,0 0 0,21-21 16</inkml:trace>
  <inkml:trace contextRef="#ctx0" brushRef="#br0" timeOffset="-204373.26">12996 14859 0,'0'21'31,"0"0"-31,-21-21 16,21 22-16,-21-1 0,21 21 15,-21-21-15,21 22 0,0 20 16,-21-21-16,21-20 0,-22 41 15,22-21-15,0 1 16,0-22-16,0 0 0,0 0 16,22-21-1,-1 0-15,0 0 16,0 0-16,0-21 0,0 0 16,-21 0-16,22 21 15,-22-21-15</inkml:trace>
  <inkml:trace contextRef="#ctx0" brushRef="#br0" timeOffset="-204179.14">12827 15177 0,'0'0'16,"21"0"15,0 0-31,0 0 0,1 0 0,-1 0 16,0 0-16,0-22 15,0 22-15,22 0 0,-22-21 0,42 0 16,-42 21-16,1-21 16,20 21-16</inkml:trace>
  <inkml:trace contextRef="#ctx0" brushRef="#br0" timeOffset="-203881.63">13441 14965 0,'0'0'0,"21"0"0,-21 21 31,0 0-15,0 0-16,-21 1 0,21-1 15,-21 0-15,21 21 16,0 1-16,-22-22 0,22 0 0,-21 0 15,21 0-15,0 0 0,0 22 16,0-22-16,0-42 47,0 0-47,21-1 16,-21 1-16,22 0 0</inkml:trace>
  <inkml:trace contextRef="#ctx0" brushRef="#br0" timeOffset="-203633.64">13441 15007 0,'0'-42'16,"0"127"-16,0-128 0,21 1 0,-21 21 16,21 21-1,0 21 1,-21 0-16,21-21 0,-21 21 16,22 0-16,-22 1 0,21-1 15,0 0-15,-21 0 0,0 0 0,21 22 16,0-22-16,-21 0 0,21 0 15,-21 0-15,0 0 16,0 1-16,0-44 47,0 1-31,22 0-16</inkml:trace>
  <inkml:trace contextRef="#ctx0" brushRef="#br0" timeOffset="-203356.91">13885 14859 0,'0'0'0,"-21"0"47,0 21-47,21 0 0,0 1 16,-21-1-16,21 0 0,-21 0 15,21 0-15,-22 43 16,22-43-16,0 0 0,-42 64 16,42-64-16,-21 21 15,21-21-15,0 1 16,0-1 0,0-42-1,21-1 1</inkml:trace>
  <inkml:trace contextRef="#ctx0" brushRef="#br0" timeOffset="-202667.78">14266 14901 0,'0'0'16,"0"-21"-16,0 0 0,-21 21 31,0 0-15,0 0-16,0 21 16,-1 0-16,1-21 0,0 22 0,0 20 15,-21 0-15,20 1 0,1-22 16,21 0-16,0 21 15,-21 43-15,21-64 16,0 0-16,0 0 0,0 1 0,21-22 16,0 0-16,1 0 15,-1 0-15,42 0 16,1 0 0,-64-22-16,21 1 0,-21 0 15,0 0-15,0 0 0,0 0 16,0-1-16,0 1 0,-21 0 15,0 21-15,-1 0 0,-20 0 16,21 0-16,21 21 47,21-21-31,0 0-16,0 21 0,-21 1 15,0-1 1,22-21-16,-22 21 0,0 0 15,0 0-15,0 0 0,0 1 16,-22 83 0,22-83-16,-21-1 0,21 0 15,-21 21-15,0 22 16,21-22-16,0-21 0,0 0 16,0 1-16,0 20 0,0-21 15,-21 0-15,0 22 16,21-22-16,0 0 0,0 0 15,-22-21 1,1 0 0,21-21-16,0 0 15</inkml:trace>
  <inkml:trace contextRef="#ctx0" brushRef="#br0" timeOffset="-201804.95">9821 16235 0,'0'0'0,"-21"0"0,21 21 0,-21-21 16,21 21-16,21-21 16,0 0-1,0 0-15,22 0 0,105 0 16,-106 0-16,22 0 16,42 0-16,-43 0 15,22 0-15,-43 0 0,0 0 0,-20 0 16,20 0-16,-21 0 15,-42 0 17,0 0-32,0 0 0,-1-21 0,1 21 15,-21 0-15,0-21 0,20 21 16,1-21-16,0 0 16,21-1-1,21 22 1,0 0-16,1 0 0,-1 0 15,0 0-15,0 0 0,21 0 16,-20 0-16,20 22 16,-42-1-16,21 0 0,-21 0 15,0 0-15,0 0 0,-21 1 16,0-1-16,-22 0 0,22 0 16,-42 21-16,42-20 0,-64 20 15,43-21 1,20 0-1,44-42 17,-1 21-32</inkml:trace>
  <inkml:trace contextRef="#ctx0" brushRef="#br0" timeOffset="-201321.12">11345 16150 0,'0'0'0,"-21"0"0,0 0 15,0 0-15,21-21 0,0 0 16,21 21 0,0 0-16,0-21 15,22 21-15,-22 0 0,21 0 16,0 0-16,1 0 0,-1 0 16,0 0-16,1-21 0,-1 21 0,0 0 15,1 0-15,-22 0 0,0 0 16,0 0-16,-42 0 15,0 0-15,0 0 16,0 0-16</inkml:trace>
  <inkml:trace contextRef="#ctx0" brushRef="#br0" timeOffset="-200977.34">11599 16087 0,'0'21'0,"0"0"16,0 0-16,0 0 15,0 1-15,-21-1 0,21 0 16,0 0-16,0 0 0,-21 43 16,21-43-16,-21 42 15,0-41-15,21 41 16,0-42-16,-22 0 0,1 22 16,0-22-16,21 0 15,-21 0-15,0-21 16,-22 21-16,22-21 0,-21 0 15,21 0 1,0-21-16,-1 0 0,1 0 16,0 0-16,0-22 0,21 22 0,0 0 15,-21 0-15,21 0 16,0 0-16,0-1 16,21 22-1,0 0-15,0 0 0,0 0 16,1 0-16,-1 0 0</inkml:trace>
  <inkml:trace contextRef="#ctx0" brushRef="#br0" timeOffset="-200550.52">11874 16256 0,'0'-21'31,"-21"21"-15,21 21-16,0 0 0,-21 0 16,21 1-16,-21-1 0,0 0 15,21 0-15,0 0 0,0 0 16,-21 22-16,21-22 0,0 0 16,0 0-16,0 0 0,0 1 0,21-1 15,0-21-15,0 0 0,0 0 16,22 0-16,-1 0 15,0 0-15,-21 0 0,43-21 16,-22-1-16,22-20 16,-43 21-16,0 0 0,-21-22 15,0 22-15,0-42 16,0 42-16,0-1 16,0 1-16,0 42 31,0 1-16,0-1-15,0 0 16,21-21 0,0 0-16</inkml:trace>
  <inkml:trace contextRef="#ctx0" brushRef="#br0" timeOffset="-200077.71">12488 16298 0,'-21'22'47,"21"-1"-47,0 0 0,0 0 15,0 0-15,0 0 0,0 1 0,0 20 16,0-21-16,-21 21 16,21-20-16,0-1 15,0 0-15,0-42 47,0 0-47,0-1 16,0 1-16,0 0 0,0 0 15,0 0-15,0 0 0,0-22 16,0 22-16,21 0 0,21-21 16,-20 20-16,20 1 15,-21 0-15,21 21 0,-20 0 0,62 0 16,-63 0-16,22 0 15,-1 0-15,-21 21 0,22 0 0,-1 22 16,-21-22-16,-21 21 0,0-21 16,0 1-16,0-1 0,0 0 15,0 0-15,-21 0 0,0 0 0,0 1 16,-1-1-16,1-21 16,0 0-16,21-21 46,0-1-46,21 22 0,0-21 16</inkml:trace>
  <inkml:trace contextRef="#ctx0" brushRef="#br0" timeOffset="-199819.86">13229 16298 0,'0'22'31,"0"-1"-31,0 0 16,0 0-16,-21-21 0,21 21 0,0 22 16,0-22-16,0 0 0,-21 0 15,21 0 1,-21 0 0,21-42 30,0 0-30,0 0-16,21 21 0</inkml:trace>
  <inkml:trace contextRef="#ctx0" brushRef="#br0" timeOffset="-199639.96">13250 16108 0,'0'0'0,"0"-21"0,-21 21 0,21-21 16,-21 21 31,21 21-47,21 0 15,0-21 1,0 0 0</inkml:trace>
  <inkml:trace contextRef="#ctx0" brushRef="#br0" timeOffset="-199349.37">13652 16002 0,'0'42'32,"0"-20"-32,0-1 0,0 0 15,0 0-15,-21 21 0,0 22 16,21-22-16,0-21 0,-42 43 15,42-22-15,-43 1 16,43-22-16,0 0 0,0 21 16,0-21-16,0 1 0,0-1 15,22-21 1,-1 0 0,0 0-16,0-21 15,0 21-15,0-22 0,1 1 16,-1 0-16</inkml:trace>
  <inkml:trace contextRef="#ctx0" brushRef="#br0" timeOffset="-199109.51">13504 16341 0,'0'0'0,"-21"0"0,42 0 31,0 0-16,1 0-15,20 0 0,-21-21 16,0 21-16,0 0 0,22-22 16,-1 1-16,-21 21 0,22-21 15,-22 21-15,0 0 0,-21-21 16,21 21 0</inkml:trace>
  <inkml:trace contextRef="#ctx0" brushRef="#br0" timeOffset="-198240.95">10033 17547 0,'0'0'0,"-21"21"16,0-21-16,-1 0 0,-20 0 15,42 22 1,21-22-1,22 21-15,-1-21 0,0 0 16,1 0-16,20 0 0,1 0 16,41 0-16,-41 0 15,-1 0-15,64 0 16,-84 0-16,20 0 16,-42 0-16,1 0 0,-22-21 15,-22 21-15,-20 0 0,21 0 16,-21-22-16,-43 1 15,43 21-15,20 0 0,-20 0 16,21-21-16,21 0 16,21 21-1,21 0-15,-20 0 0,41 0 16,22 21 0,-43-21-16,-21 21 15,0 0-15,1 1 0,-22-1 16,0 0-16,-22 0 0,1 0 15,-21 0-15,21 1 0,-127 41 16,105-42 0,-20-21-16,42 21 15,42-21 17,0-21-32,0 0 15,0 21-15,0-21 0</inkml:trace>
  <inkml:trace contextRef="#ctx0" brushRef="#br0" timeOffset="-197982.1">11155 17357 0,'0'21'31,"0"0"-16,0 0-15,0 22 0,0-22 16,0 21-16,0-21 0,0 22 16,0 20-16,0-42 15,0 22-15,0-22 0,-21 0 16,21 0-16,-22 21 0,22-20 16,0-44 15,0 1-31</inkml:trace>
  <inkml:trace contextRef="#ctx0" brushRef="#br0" timeOffset="-197583.5">11070 17441 0,'0'-21'0,"0"42"0,0-63 0,0 21 16,0 0-16,0 0 0,21 21 0,22-22 16,-22 22-16,0 0 15,0 0-15,21 0 0,43 43 16,-43-22-16,-20 0 15,20 0-15,-21 22 0,85 105 16,-85-106 0,-21-21-16,0 22 15,0-22-15,0 21 0,21-21 16,-21 0-16,0 1 0,0-44 31,0 1-31,0 0 0,0 0 16,0 0-16,0-22 15,0 1-15,0 0 0,0-1 0,0 1 16,0 0-16,0-43 16,0 43-16,21-1 0,-21 1 0,0 0 15,0 21-15,43-22 16,-22 43-16,0 0 16,0 0-16,-21 21 15,21 1-15,1-1 0,-1 21 16,-21-21-16,0 22 15</inkml:trace>
  <inkml:trace contextRef="#ctx0" brushRef="#br0" timeOffset="-197088.28">12001 17378 0,'0'-21'15,"-21"42"17,21 0-17,-21 0-15,21 0 0,0 1 0,0-1 16,0 0-16,0 0 0,0 21 16,0-20-16,0-1 0,21 63 15,0-20 1,1-64-16,-1 21 15,0-21-15,0 0 16,21 0-16,-20 0 0,-1 0 16,0 0-16,0-21 0,0 21 15,0-21-15,22-22 16,-22 22-16,-21-21 0,0 21 16,21 0-16,-21-22 0,0 1 0,0 0 15,0 20-15,0 1 16,0 42 15,0 1-31,0-1 0,0 0 0,-21 42 16,21-20-16,0-1 15,0 0-15,0-20 0,0-1 16,21 0 0,0-21-16,0 0 0,1 0 15,-1 0-15,42-42 16,-63 20-16,21 1 15</inkml:trace>
  <inkml:trace contextRef="#ctx0" brushRef="#br0" timeOffset="-196645.54">12594 17441 0,'21'-42'15,"-42"84"1,42-63 0,-21 42-1,0 1-15,0-1 0,0 0 16,0 0-16,0 43 15,0-43-15,0 0 0,0 21 16,0-21-16,0 1 16,-21-1-16,0-21 31,21-21-31,0-1 16,0 1-16,0 0 15,0 0-15,0 0 0,0 0 16,0-1-16,0 1 0,21-21 15,21 0-15,-20 20 0,-1 1 16,0 0-16,21 21 0,-21-21 16,85 0-16,-85 21 15,22 0-15,-22 0 0,0 21 16,0 0-16,0 21 16,-21-20-16,0-1 0,0 21 0,0-21 15,0 0-15,0 1 0,-42 20 16,42-21-16,-21 21 15,0-20-15,21-44 63,21 22-63,0-21 0</inkml:trace>
  <inkml:trace contextRef="#ctx0" brushRef="#br0" timeOffset="-196400.68">13187 17378 0,'0'-21'16,"0"42"-16,0-21 15,0 21 1,0 0-16,0 0 0,0 22 16,0-22-16,0 21 15,0-21-15,-21 43 16,21-43-16,-22-21 15,22 21-15,0-42 32,0 0-32,0 0 0,22 21 15,-22-43-15,21 22 0,-21 0 16,21 0-16</inkml:trace>
  <inkml:trace contextRef="#ctx0" brushRef="#br0" timeOffset="-196209.87">13250 17230 0,'21'0'78,"1"0"-47,-1 0-31</inkml:trace>
  <inkml:trace contextRef="#ctx0" brushRef="#br0" timeOffset="-195881.06">13843 17166 0,'-21'0'32,"21"21"-17,-21 1-15,21-1 0,-22 0 16,22 0-16,0 0 0,0 22 16,-21-22-16,0 42 15,0-42-15,21 1 0,0 20 0,0-21 16,0 0-16,0 22 0,-21-22 15,21 0-15,0 0 0,0 0 16,21-21 0,0 0-1,0-21-15,0 21 0,-21-21 16,22 0-16,-1 0 0,0-22 16,0 22-16</inkml:trace>
  <inkml:trace contextRef="#ctx0" brushRef="#br0" timeOffset="-195633.2">13652 17399 0,'0'0'16,"0"21"-16,22-21 16,-1 0-1,0 0-15,0 0 0,0 0 16,0 0-16,1-21 0,-1 21 15,0-21-15,0 21 0,21-21 16,-20 21-16,-1 0 16,-42 0 15,-1 0-15,1 0-16</inkml:trace>
  <inkml:trace contextRef="#ctx0" brushRef="#br0" timeOffset="-195289.4">12615 17971 0,'0'0'16,"21"0"31</inkml:trace>
  <inkml:trace contextRef="#ctx0" brushRef="#br0" timeOffset="-195081.52">12615 18161 0,'-21'0'0,"42"0"0,-42 21 15,21 0 63</inkml:trace>
  <inkml:trace contextRef="#ctx0" brushRef="#br0" timeOffset="-194901.62">12573 18373 0,'0'0'0,"0"21"31,0-42 16,0 0-31</inkml:trace>
  <inkml:trace contextRef="#ctx0" brushRef="#br0" timeOffset="-190425.17">15303 14711 0,'-21'0'78,"0"0"-63,0 0-15,0 0 0,0 0 0,-1 0 16,1 0-16,0 0 16,0 0-16,0 0 15,42 0 32,0 0-31,0 0-16,22 0 0,-22 0 15,21 0-15,0 0 0,22-21 16,-22 21-16,1 0 0,-1 0 16,21 0-16,22 0 15,-64 0-15,22-21 0,-1 21 0,-21 0 0,21 0 16,-20 0-16,-1 0 16,0 0-16,0 0 0,-21-22 46,0 1-30,-21 21-16,0 0 16,21-21-16,-21 0 0,-1 21 0,22-21 15,-21 21-15,-21-21 0,42-1 16,-21 22-16,0 0 16,21-21-16,-22 21 0,44 0 62,-1 0-46,0 0-16,0 0 0,0 21 15,0-21-15,1 0 16,-22 22-16,21-22 0,0 0 0,0 0 16,-21 21-16,21-21 0,0 21 15,-21 0 1,0 0-1,0 0 1,-21-21-16,21 22 0,-21-22 0,0 21 16,0 0-16,0-21 0,-1 21 15,1 0-15,0 0 0,-21 1 16,42-1-16,-43 0 0,22 0 16,0-21-16,0 21 0,21 0 15,-21-21 1,42 0 31,0-21-47,0 21 0</inkml:trace>
  <inkml:trace contextRef="#ctx0" brushRef="#br0" timeOffset="-188785.11">16679 14499 0,'21'0'31,"1"0"-15,-1 0-1,0-21-15,0 21 0,-21-21 16,0 0-16,21 21 16,0-21-16,-21-1 15,0 1 1,-21 21-1,0 0-15,0 0 0,0 0 16,-22 21-16,22-21 0,-42 43 16,63-22-1,-21 0-15,21 0 16,0 0-16,0 1 16,0-1-16,21 0 0,0 0 0,0 0 15,0-21-15,0 21 0,1 1 16,-1-1-16,21 0 0,0 21 15,-20-21-15,-22 1 0,21 20 16,-21-21-16,0 0 16,0 0-16,0 1 0,-43-1 15,1-21-15,21 0 0,-21 21 16,20-21-16,-20 0 0,-21 0 16,20 0-16,22 0 0,-42-42 15,41 20-15,1 1 16,21 0-16,0 0 15,0 0-15,0 0 0,0-1 16,43 1-16,-22 21 16,21-21-16,-21 21 0,0-21 15,43 0-15</inkml:trace>
  <inkml:trace contextRef="#ctx0" brushRef="#br0" timeOffset="-188344.36">17166 14499 0,'0'0'15,"-21"0"1,0 21 0,0-21-16,-1 22 0,1-1 15,0 0-15,0 21 0,0-21 16,0 1-16,21-1 0,-22 21 15,22-21-15,-21 43 0,21-43 16,0 21-16,0-21 16,0 1-16,0-1 0,21-21 15,1 21-15,-1-21 0,0 0 16,0 0-16,21 0 16,1 0-16,-22-21 0,42 0 15,-41-1-15,20 1 0,-21 0 16,0 0-16,0 0 0,1-64 15,-22 43-15,0 21 0,-43-43 16,-20-21 0,42 85-16,-1 0 0,-41 0 15,42 0-15,0 0 0,-22 0 16,43 22-16,-42-1 16,42 0-16,0 0 0,0 0 15,0 0-15,0 1 16,21-1-16,0-21 15</inkml:trace>
  <inkml:trace contextRef="#ctx0" brushRef="#br0" timeOffset="-187820.66">17653 14499 0,'0'0'0,"-21"0"31,21 21-31,-21 1 16,-1-1-16,22 0 0,0 0 0,-21 21 16,0 1-16,21-22 15,-21 0-15,21 21 0,0-20 0,-21 20 16,21-21-16,-21 0 0,21 0 16,0 1-1,0-44 16,-22 22-31,22-21 0,0 0 16,-21 21-16,21-21 0,0-21 16,0-22-16,0 22 15,0 21-15,0-22 0,0 22 16,21-21-16,22-1 0,-22 22 16,0 0-16,21 0 0,-20 0 15,20 21-15,21 0 16,-20 0-16,-22 0 0,42 42 15,-41-21-15,41 85 16,-63-85-16,0 22 0,0 20 16,0-42-16,0 22 0,0-1 15,0-21-15,0 0 16,-42 0-16,42 1 0,-21-1 0,-1-21 31,22 21-31,-21-21 0,21-21 31,-21 0-15,0-1-16</inkml:trace>
  <inkml:trace contextRef="#ctx0" brushRef="#br0" timeOffset="-187630.77">17441 14774 0,'-21'0'0,"42"0"0,-63 0 15,63 0 16,0 0-31,0 0 0,22-21 16,-1 21-16,0 0 16,-20 0-16,20 0 0,0 0 0,-21-21 15,22 21-15,-1 0 0,-21 0 0,22-21 16,-22 21-16,0 0 0,42-42 16,-41 42-16</inkml:trace>
  <inkml:trace contextRef="#ctx0" brushRef="#br0" timeOffset="-187381.92">18246 14520 0,'0'0'16,"0"22"15,-22-1-15,22 0-16,-21 0 15,21 0-15,0 0 0,-21 1 0,21 20 0,0-21 16,0 0-16,0 0 0,-21 43 15,0-1 1,21-41-16,-21 20 16,21-21-1,21-21 1,-21-21 0,21 0-16,-21 0 0,21 21 0</inkml:trace>
  <inkml:trace contextRef="#ctx0" brushRef="#br0" timeOffset="-187086.09">18246 14584 0,'0'0'0,"-22"-21"0,22 0 16,-21-1-16,21 1 0,0 0 15,0 0 1,21 0 0,1 21-16,-1 0 0,21 0 15,-21 0-15,22 0 0,-22 0 0,0 0 16,21 0-16,22 42 15,-43-42-15,0 21 0,0 0 16,-21 1-16,0-1 0,0 42 16,-21-42-16,-64 22 15,64-22-15,-42-21 16,42 21-16,-22-21 0,22 0 16,-21 0-16,21 0 0,-1 21 15</inkml:trace>
  <inkml:trace contextRef="#ctx0" brushRef="#br0" timeOffset="-186464.44">17081 15304 0,'0'0'0,"0"-22"0,0 1 16,-21 21 15,21 21-15,-21-21-16,0 22 0,21-1 0,-21 42 15,0 1 1,-1-43-16,22 0 0,-21 21 0,21-20 16,0-1-16,0 0 0,0 21 15,0-21-15,21 1 16,22-22-16,20 0 16,-42 0-16,22 0 0,20-22 15,22-20 1,-64 21-16,0 0 15,22-64-15,-43 43 16,0-22-16,0 22 0,0 21 16,0-43-16,0 43 0,0 0 15,0 42 17,0 0-17,0 0-15,0 1 16,0-1-16,0 0 15</inkml:trace>
  <inkml:trace contextRef="#ctx0" brushRef="#br0" timeOffset="-186193.14">17801 15219 0,'0'0'0,"0"-21"16,0 42 15,0 0-31,-21 0 0,21 0 16,-21 1-16,21-1 0,0 21 0,0-21 15,-21 0-15,21 1 0,-22 20 16,22-21-16,-21 21 0,21-20 16,0-1-16,0 0 15,0 0-15</inkml:trace>
  <inkml:trace contextRef="#ctx0" brushRef="#br0" timeOffset="-185929.3">17462 15642 0,'0'21'15,"0"-42"-15,0 64 0,-21-43 0,21 21 0,-21-21 16,21 21-16,21-21 16,0 0-1,1 0-15,41 0 0,-42 0 16,0 0-16,64 0 16,-64 0-16,43 0 15,-43 0-15,0 0 0,0-21 0,0 21 16,-21-21-16,22 21 15,-22-22-15,0 1 16,0 0-16,0 0 16</inkml:trace>
  <inkml:trace contextRef="#ctx0" brushRef="#br0" timeOffset="-185659.97">17526 15219 0,'-21'-21'16,"42"42"-16,-42-63 15,42 42-15,0 0 16,64 0-16,-64 0 16,0 0-16,21 0 15,-20 0-15,83 0 16,-83 0-16,-1 0 0,0 0 15,0 0-15,-21-22 47,-21 22-47</inkml:trace>
  <inkml:trace contextRef="#ctx0" brushRef="#br0" timeOffset="-181981.77">19939 14372 0,'0'21'31,"-21"-21"-15,0 0-1,-1 0-15,1 0 0,0 0 16,0 0-16,-21 0 0,20 0 16,1 0-16,-21 0 15,21 0-15,0 0 0,-1 0 16,1 0-16,42 0 31,1 0-31,20 0 0,-21 0 0,21 0 16,1 0-16,-1 0 0,22 0 15,-22 0-15,0 0 0,22 0 16,-22 0-16,0 0 16,1 0-16,-22 0 0,21 0 0,43 0 15,-64 0-15,0 0 0,22 0 16,-22 0-16,0 0 15,0 0-15,-21-21 79,-21 21-79,21-21 0,-21 21 15,21-21-15,0 0 16</inkml:trace>
  <inkml:trace contextRef="#ctx0" brushRef="#br0" timeOffset="-181541.03">20278 14118 0,'-22'0'31,"1"0"-15,21 21-1,0 1 1,0-1-16,21-21 0,1 21 0,-1 0 16,0 0-16,0-21 0,0 21 15,0 1-15,1-1 0,20-21 16,-21 21-16,43-21 0,-43 21 16,21-21-16,-21 0 0,0 0 15,-42 0 32,0 0-47,0 0 0,0 0 0,0 0 16,-1 0-16,1 21 0,-21 0 15,21 1-15,0 20 0,-1-21 16,1 0-16,0 22 0,-21-1 16,21 0-16,21-21 0,-22 22 15,1-22-15,21 0 0,0 0 16,-21-21-1,21 21-15,0-42 32,0 0-17,21 21-15</inkml:trace>
  <inkml:trace contextRef="#ctx0" brushRef="#br0" timeOffset="-179324.97">21294 13907 0,'0'-22'0,"0"1"15,-22 21 32,1 0-31,21 21-16,-21 1 0,21-1 15,0 21-15,0-21 0,-21 0 16,21 22-16,-21-1 0,0 22 16,21-22-16,-22 85 15,22-106-15,-21 21 0,0 22 16,21-43-16,0 21 16,0-63 30,0 0-46,0-21 0,0 21 16,0-1-16</inkml:trace>
  <inkml:trace contextRef="#ctx0" brushRef="#br0" timeOffset="-178981.24">21167 13928 0,'0'-21'0,"0"42"0,0-64 0,0 22 0,0 0 16,0 0-16,0 0 0,0 0 15,0-1-15,0 1 16,21 21 0,0-21-16,0 21 0,0 0 0,22 0 15,-22 0-15,0 0 0,42 0 16,-20 0-16,20 21 16,-63 0-16,0 22 15,0-1-15,-21 0 16,0-20-16,-21-1 0,20 0 15,-20 0-15,21 0 0,-21 0 16,20 1-16,1-1 0,0-21 16,0 21-16,0-21 0,0 0 15,21 21-15,21-21 32,0 0-17,0 0-15,0 0 0,0 0 16,1 0-16</inkml:trace>
  <inkml:trace contextRef="#ctx0" brushRef="#br0" timeOffset="-178581.3">21526 14076 0,'-42'21'31,"21"-21"-31,21 21 0,-21 0 16,0 1-16,-1-1 15,22 0-15,0 0 0,-21 0 0,21 0 16,0 22-16,-21-1 16,21-21-16,0 0 0,0 1 15,0-1-15,21-21 0,0 0 0,22 21 16,-22-21-16,0 0 16,21 0-16,-20-21 0,-1 0 15,42-1 1,-42 1-16,43-63 15,-43 62-15,-21-62 16,0 63-16,0-22 16,0 22-16,0 0 0,-42 21 15,21 0-15,-1 0 0,-20 0 16,21 0-16,0 0 0,0 0 16,-1 21-16,1-21 0,21 42 15,0-20-15,0-1 16,21-21-1,22 0-15,-22 0 0</inkml:trace>
  <inkml:trace contextRef="#ctx0" brushRef="#br0" timeOffset="-178220.26">22140 14097 0,'0'0'15,"21"-21"-15,-42 21 16,0 0-16,0 0 15,0 0-15,0 0 0,-1 0 16,1 0-16,0 21 0,-42 0 16,63 0-16,-22 1 15,22-1-15,0 0 0,0 0 16,22 0-16,-1-21 0,0 21 0,0 1 16,0-1-16,64 21 15,-64-42-15,0 21 16,0 0-16,-21 1 15,0-1-15,-21-21 16,21 21-16,-42-21 0,21 0 16,-22 0-16,1 0 0,0 0 15,-1 0-15,1 0 0,0 0 0,21 0 16,-22 0-16,22 0 0,0 0 16,0 0-16,0 0 0,21-21 31,21 0-31,0 21 0,21-22 0</inkml:trace>
  <inkml:trace contextRef="#ctx0" brushRef="#br0" timeOffset="-177919.35">22352 13970 0,'0'-21'0,"0"42"0,0-63 15,0 21-15,0-1 16,0 44 15,0-1-31,-21 0 16,21 21-16,-21-21 0,21 1 15,-22 20-15,1-21 0,21 21 16,-21-20-16,0 62 0,0-63 16,21 22-16,0-1 0,0-21 15,0 0-15,0 43 0,0-43 16,0 0-16,21-21 15,0 0-15,0 0 16,0 0-16,1 0 0,-1-21 16,0 21-16,-21-21 0,0 0 15</inkml:trace>
  <inkml:trace contextRef="#ctx0" brushRef="#br0" timeOffset="-177748.27">22119 14245 0,'0'0'16,"21"0"0,0 0-16,1 0 15,-1 0-15,0 0 0,21 0 16,43 0-16,-64 0 16,43-21-1,-22 21-15</inkml:trace>
  <inkml:trace contextRef="#ctx0" brushRef="#br0" timeOffset="-177065.03">22585 14224 0,'-21'0'16,"21"21"-16,-22-21 16,22 21-16,0 1 0,0-1 15,0 0-15,0 0 0,0 0 16,0 0-16,0 1 15,-21-1-15,21 0 0,0 0 16,0 0-16,0 0 16,-21-21-1,21-21 17,0 0-32,0 0 15,0 0-15,0 0 0,0-1 0,0 1 16,0 0-16,0 0 15,0-21-15,21 20 0,22 1 16,-22 0-16,0 0 0,0 21 0,0 0 16,22-21-16,-22 21 0,42 0 15,-20 0-15,-22 0 0,42 0 16,-42 21-16,22 0 16,-22 0-16,-21 22 0,0-22 15,0 0-15,0 0 0,0 0 16,0 0-16,0 1 0,-21-1 0,-22 21 15,43-21-15,-21-21 16,0 0-16,21-21 31,0 0-15,0 0-16,0 0 0,0-1 16,0 1-16,21 0 0,0-21 0,-21 21 15,43-22 1,-22 22-16,21 0 0,22 0 15,-1 21 1,-20 0-16,20 21 16,-63 0-16,21 0 0,-21 0 15,0 1-15,0-1 0,0 0 16,0 0-16,0 0 0,-21 22 16,0-22-16,-21 0 15,20 0-15,22 0 16,22-42 15,-22 0-31</inkml:trace>
  <inkml:trace contextRef="#ctx0" brushRef="#br0" timeOffset="-176585.81">23558 14266 0,'0'0'15,"0"-21"-15,0 0 0,0 0 16,0 0-16,0 0 0,-21 21 16,0 0-16,0 0 15,0 0-15,-22 0 16,22 21-16,0 0 0,0 0 16,0 0-16,0 0 0,-22 64 15,22-64-15,21 22 16,0-22-16,-21 0 0,21 0 0,0 0 15,0 0-15,0 1 0,42-1 16,-21-21-16,1 0 16,-1 0-16,0 0 15,21 0-15,1-21 0,-43-1 16,42-20-16,-21 21 0,0 0 16,22-43-16,-43 43 15,0 0-15,21-43 16,0 43-16,-42 21 31,0 21-15,21 1-16,-22-1 0,22 0 15,0 0-15,0 0 0,0 22 16,0-22-16,0 0 0,0 0 16,0 0-16,0 0 0,22-21 15,-1 0-15,21 0 16,-21 0-16,0 0 15,1-21-15,20 0 0</inkml:trace>
  <inkml:trace contextRef="#ctx0" brushRef="#br0" timeOffset="-176146.05">23939 14288 0,'0'-43'16,"0"86"-16,0-65 31,-21 22-15,21 22-16,-21-1 0,21 0 15,0 0-15,0 0 0,0 0 16,0 1-16,-21-1 0,21 0 0,-21 0 16,0 21-1,21-20-15,-22-22 16,1 0-16,21-22 31,0 1-15,0 0-16,0 0 0,0 0 15,21 0-15,-21-22 0,22 22 0,-1 0 16,0 0-16,0 0 0,0-1 16,22-20-16,-22 21 0,42 21 15,-42-21-15,22 21 16,-1 0-16,0 0 0,-20 21 16,-1 0-16,0 0 0,0 0 15,21 64 1,-42-64-16,0 0 0,0 22 0,0-22 15,-21 0-15,-21 21 16,21-20-16,0-1 0,-43 0 16,43-21-16,0 0 15,0 21-15</inkml:trace>
  <inkml:trace contextRef="#ctx0" brushRef="#br0" timeOffset="-175224.89">19325 15409 0,'0'22'32,"21"-1"-17,0-21-15,1 0 0,20 0 16,-21 0-16,21 0 0,22 0 15,-22 0-15,22 0 0,-1 0 0,149 0 16,-149 0 0,64 0-16,22 0 15,-107-21-15,-21 21 16,0 0-16,0 0 0,-21-22 16,-21 1-1,0 21-15,0 0 0,-21-21 16,20 21-16,1 0 0,-21-21 0,21 21 15,-43-21 1,85 21 15,1 0-31,-1 0 16,0 0-16,0 0 0,43 0 16,-1 0-1,-63 21-15,21 0 16,-21 0-16,0 0 15,-63 22-15,42-22 16,-1 0-16,1-21 0,0 21 16,-21 22-16,21-43 15,-1 21-15,-20 0 0,21 0 16,0 0 0,0 0-16,42-21 31,0-21-31</inkml:trace>
  <inkml:trace contextRef="#ctx0" brushRef="#br0" timeOffset="-174708.91">20870 15134 0,'0'0'0,"21"-21"31,-21 42-15,0 0-16,0 1 0,-21-1 0,0 21 16,0 22-16,0-22 15,21 0-15,-21 1 0,-1-1 0,22-21 16,0 21-16,-21-20 0,0 20 0,21-21 16,-21 0-16,21 0 15,0 1-15,0-1 0,0-42 31,21-1-31</inkml:trace>
  <inkml:trace contextRef="#ctx0" brushRef="#br0" timeOffset="-174297.63">20764 15219 0,'0'-21'16,"0"190"-16,0-317 0,0 106 0,22-1 0,-1 22 0,0 0 15,0 0-15,64 0 16,-64-1-16,64 22 15,-43 0 1,-21 0-16,21 0 0,-20 22 0,20-1 16,-21 0-16,0 0 0,-21 0 15,0 22-15,0-22 0,0 0 16,0 21-16,-63 1 0,42-22 16,-43 21-16,-21-21 0,22 0 15,21 1-15,-1-22 0,1 0 16,0 0-16,-1 0 0,22 0 15,42 0 17,0 0-32,1 21 0,-1-21 0,21 21 15,-21 0-15,0-21 16,1 21-16,-1 0 0,0 1 0,0-1 16,0 21-16,-21-21 15,21 0-15,-21 1 0,0-1 16,0 0-1,22-21-15,-22-21 32,21 0-32,0-1 15</inkml:trace>
  <inkml:trace contextRef="#ctx0" brushRef="#br0" timeOffset="-173985.46">21251 15558 0,'0'0'15,"21"0"-15,1-22 16,-1 22-16,-21-21 16,21 21-16,0-21 15,0 21-15,-21-21 0,21 0 16,1 0-16,-22-1 16,-22 22-1,1 0 1,0 22-16,0-22 15,21 21-15,-21 0 0,21 0 0,-21 0 16,21 0-16,-22-21 0,22 22 16,0 20-16,0-21 15,0 0 1,22-21 0,-1 0-16,0 0 0,0 0 15,0 0-15,22 0 16,-22-21-16</inkml:trace>
  <inkml:trace contextRef="#ctx0" brushRef="#br0" timeOffset="-173637.73">21823 15452 0,'0'0'15,"0"-21"-15,21-1 32,-42 22-32,0 0 15,-1 22-15,1-22 0,0 21 16,0-21-16,21 21 0,-21 0 0,21 0 15,0 0-15,0 1 16,21-1-16,0-21 0,21 42 16,-20-21-1,-1-21-15,-21 21 0,0 1 0,0-1 16,-21-21 0,-1 0-16,1 0 0,0 0 15,-42 0-15,20 0 16,22 0-16,-21 0 0,21 0 15,-1-21-15,1 21 0,0 0 16,21-22-16,0 1 16,0 0-16,21 21 15,0 0-15,1-21 0,20 0 16,0 21-16,-21-21 0,22 21 16</inkml:trace>
  <inkml:trace contextRef="#ctx0" brushRef="#br0" timeOffset="-173393.02">22183 15219 0,'0'-21'0,"21"21"0,-85 84 0,107-147 0,-22 21 16,-21 20-16,0 44 31,0-1-31,0 0 16,0 21-16,-21-21 0,21 22 15,0-22-15,0 21 0,0-21 0,-22 22 16,1 41-1,21-62-15,0 41 16,0-42-16,0 0 0,21-21 31,1 0-31,-1-21 16,-21 0-16,21 0 16</inkml:trace>
  <inkml:trace contextRef="#ctx0" brushRef="#br0" timeOffset="-173234.11">22034 15388 0,'22'0'31,"-1"0"-31,0 0 0,0 0 16,0 0-16,0 0 0,22 0 0,-22 0 16,21-21-16,1 21 0,-1-21 15,0 21-15,1-21 0</inkml:trace>
  <inkml:trace contextRef="#ctx0" brushRef="#br0" timeOffset="-172785.5">22860 15155 0,'0'22'15,"0"-44"-15,-21 22 16,0 0-16,-1 22 0,1 20 16,0 0-16,0-21 15,0 22-15,21-22 0,-21 21 0,-1 22 16,22-22-16,-21-21 0,21 22 15,-21-22-15,0 0 16,0 21-16,21-21 0,-21 1 16,21-44 15,0 1-31,0 0 16,0 0-16,21-21 0,-21 20 15,21-20-15,0 0 0,0-1 16,0 1-16,43-43 15,-43 43-15,0 0 0,0 21 16,1-22-16,-1 22 0,0 21 0,21-21 16,-21 21-16,1 21 0,-1-21 15,-21 42-15,0 22 16,0-43-16,21 21 0,-21 1 0,0 41 16,0-41-16,0 41 15,0-62-15,0-1 0,-21 63 16,21-62-1,0-1-15,-21-21 0,-1 0 16,1 0 0,0 0-16,21-21 15,-21-1-15,0 22 0</inkml:trace>
  <inkml:trace contextRef="#ctx0" brushRef="#br0" timeOffset="-172316.74">22606 15536 0,'21'0'31,"0"0"-31,0 0 0,1 0 16,20 0-16,-21 0 0,64-21 15,-43 0-15,0 21 0,1-21 16,-1 21-16,0-21 0,85 0 16,-84 21-16,-22 0 15,21-22-15,-21 22 0,1-42 16,-1 42-16,-42 0 31,-1 0-15,1 0-16,0 0 0,0 0 0,0 21 15,0-21-15,-1 21 0,1-21 16,21 22-16,-21 20 0,21-21 16,0 0-16,0 0 15,21 1-15,0-1 16,1-21-16,-1 21 15,42 0 1,-42-21-16,1 0 0,-44 0 47,1 0-47,0 0 0,-21 0 16,21 0-16,-1 0 0,-20 0 15,21 0-15,0 0 0,0 0 0,-1 0 16,44 0 15,-1 0-31</inkml:trace>
  <inkml:trace contextRef="#ctx0" brushRef="#br0" timeOffset="-171936.26">23728 15388 0,'-43'-42'32,"86"84"-32,-107-84 0,43 42 15,0 0-15,0 0 0,0 21 0,-1 0 16,1-21-16,0 21 0,21 1 16,0-1-16,0 21 15,0-21-15,0 0 0,21 1 16,0-22-16,1 21 15,-1-21-15,0 21 0,0 0 16,0-21-16,-21 21 16,-21-21 15,0 0-31,0 0 0,0 0 16,-22 0-16,22 0 0,0 0 15,0 0-15,-22 0 16,22 0-16,0 0 0,0 0 15,42 0 1,0 0 0</inkml:trace>
  <inkml:trace contextRef="#ctx0" brushRef="#br0" timeOffset="-171472.18">23918 15409 0,'0'0'0,"0"-21"0,0 42 47,0 1-47,-21-1 16,21 0-16,0 0 0,0 0 16,-21 0-16,0 1 0,21-1 15,-21 21-15,21-21 16,0 0-1,0 1-15,21-22 16,0 0-16,21 0 16,-21 0-16,1-22 0,-1 22 15,0-21-15,0 21 0,21-42 16,1 21-16,-22 0 0,0-1 16,-21 1-16,21 0 0,-21 0 0,21 0 15,-21 0-15,-21 42 31,21 0-31,-21 0 0,0 0 16,21 0-16,0 1 0,0-1 16,0 0-16,0 0 0,-21-21 15,21 21-15,0 0 0,0 1 16,21-1 0,21-21-16,-21 0 15,1 0-15,-1 0 0,0 0 16,0 0-16,0 0 0</inkml:trace>
  <inkml:trace contextRef="#ctx0" brushRef="#br0" timeOffset="-171113.39">24320 15536 0,'0'-21'15,"22"-63"1,-44 189-16,65-232 0,-22 106 16,-21 0-16,21 21 15,21 0-15,-20 0 16,-1 0-16,0 21 15,-21 0-15,21-21 0,-21 22 0,42 41 16,-42-42-16,0 22 16,0-22-1,0 21-15,0-21 16,-21-21 15,21-21-15,0 0-1,0 0-15,0 0 16,21-1-16,-21 1 0,22 0 0,-1 0 16,-21 0-16,21 0 0,0-1 15,0 1-15,22 21 16,-22 0-16,0 0 0,0 0 16,0 0-1,0 0-15</inkml:trace>
  <inkml:trace contextRef="#ctx0" brushRef="#br0" timeOffset="-170786.64">24913 15494 0,'21'0'31,"0"0"-31,1 0 0,-1-21 15,0 0-15,0 21 0,-21-21 16,21-1-16,0 1 0,-21 0 16,0 0-16,-21 21 15,0 0 1,0 0-16,0 21 0,-22 0 16,22 0-16,0 1 15,0-1-15,0 0 0,21 0 0,-43 43 16,43-43-16,0 0 15,0 0-15,0 0 16,0 0-16,22-21 16,-1 0-16,21 0 0,0 0 15,22 0-15</inkml:trace>
  <inkml:trace contextRef="#ctx0" brushRef="#br0" timeOffset="-170312.91">25527 15515 0,'0'-21'16,"0"0"-16,-85 169 0,170-254 0,-85 43 0,0 42 16,-21 21-1,0 0-15,-1 0 0,1 42 16,0-21-16,0-21 0,-21 42 16,20-20-16,22-1 15,0 0-15,-21 0 0,21 0 0,0 22 16,0-22-16,0 0 15,0 0 1,21-21-16,1 0 16,-1 0-16,0 0 0,0 0 15,-21-21-15,21 0 0,0 21 16,22-64-16,-22 22 16,0 21-16,-21-22 15,21 1-15,0 0 0,1-43 16,-1 43-16,-21-1 0,21 1 0,-21 21 15,0-21-15,0 20 0,0 1 16,-21 21-16,0 21 16,-1 1-16,22 20 0,-21 0 15,21-21-15,-21 22 0,21 41 16,-21-41-16,21-1 0,0 22 16,0-22-16,0 0 15,0 1-15,0-22 0,42 42 16,-21-63-16,1 21 15,-1-21-15,0 22 16,21-22-16,-21 0 0,1 0 16</inkml:trace>
  <inkml:trace contextRef="#ctx0" brushRef="#br0" timeOffset="-169513.67">19664 16595 0,'0'0'0,"-21"0"0,-22 0 16,22 21-16,0-21 0,21 21 31,42-21-31,-21 0 0,22 0 16,20 0-16,-20 0 0,20 0 0,1 0 15,-1 0-15,22 0 0,-22 0 16,43 0-16,-42 0 0,-22 0 16,0 0-16,-21 0 15,-21-21-15,-21 21 16,-42-21-1,42 21-15,-22 0 0,22-21 16,0 21-16,-43-22 16,43 22-16,21-21 0,21 21 31,1 0-31,-1 0 0,0 0 0,21 0 16,-21 0-16,22 0 0,-22 0 15,21 21-15,-42 1 0,21-22 0,-21 42 16,0-21-16,-21 0 0,0 0 15,-21 1-15,21-1 16,-64 42-16,64-42 0,-22-21 0,22 22 16,-21-1-16,21 0 15,-22 0-15</inkml:trace>
  <inkml:trace contextRef="#ctx0" brushRef="#br0" timeOffset="-169016.34">21272 16320 0,'0'-22'16,"0"44"15,0-1-31,0 0 0,0 0 16,-21 0-16,21 0 0,-21 22 0,21-1 15,0-21-15,0 22 0,-21 20 16,0-21-16,21 1 0,-21 20 15,21-42-15,0 43 16,0-22 0,0-63 15,0 0-31,0 0 0,0 0 0,0-1 16</inkml:trace>
  <inkml:trace contextRef="#ctx0" brushRef="#br0" timeOffset="-168607.57">21145 16489 0,'0'-85'16,"22"233"-16,-44-211 0,22-43 16,22 64-1,-22 21-15,21 21 0,0-22 0,42 1 16,-41 0-16,20 21 0,0 0 16,1 0-16,62 0 15,-62 21-15,-22 0 0,21 1 16,-42-1-16,0 0 0,0 42 15,0-41-15,0-1 0,-63 21 16,20-21-16,22-21 16,-21 21-16,0 1 0,-1-22 15,22 0-15,-42 0 0,41 0 16,1 0-16,21-22 16,21 22 15,1 0-31,-22 22 15,21-1-15,-21 0 16,21-21-16,-21 21 0,21 21 16,-21-20-16,21-1 0,0 0 15,-21 0-15,22 21 16,-1-42-16,0 22 0,0-22 16,0 0-1,0 0-15,1-22 16</inkml:trace>
  <inkml:trace contextRef="#ctx0" brushRef="#br0" timeOffset="-167971.9">21738 16658 0,'0'21'0,"0"-42"16,21 0 15,0 21-31,1-21 16,-1 21-16,0-21 0,0 0 15,0 21-15,0-22 0,1 22 16,-22-21-16,21 0 0,-21 0 16,-21 21 15,-1 0-31,1 0 0,0 21 16,0-21-16,0 21 0,0 0 15,-1 1-15,22-1 0,-21 0 0,0 0 16,21 0-16,-21 64 15,21-64-15,0 21 16,0-20 0,0-1-1,21-21-15,0 0 0,0 0 0,1 0 16,-1 0-16,0 0 16,0 0-16,43-21 0,-22-1 15,-21 1-15,21 0 0,-20 21 16,20-21-16,21-43 15,-41 43-15,-22 0 0,0 0 16,0 0-16,0 0 16,-22 21-1,1 0-15,0 42 16,0-42-16,21 21 0,0 21 16,0-20-16,0 20 15,0-21-15,0 0 0,42 0 16,-42 1-16,21-1 15,-21 0-15,0 0 0,0 0 16,-21-21 0,0 0-1,0 0-15,0 0 0,0 0 16,-1 0-16,1 0 0,21-21 16,0 0-16,0 0 0,0 0 15,0-1-15,0-20 16,21 42-16,1-21 0</inkml:trace>
  <inkml:trace contextRef="#ctx0" brushRef="#br0" timeOffset="-167699.23">22437 16362 0,'21'0'16,"-42"0"-16,63-21 0,-21 21 0,-21 21 31,0 0-16,0 0-15,0 0 0,-21 1 0,21 41 16,0-42-16,-21 0 0,21 22 16,-21 20-16,21 22 15,0-64-15,0 21 16,0-20-16,0-1 0,0 0 16,0 0-1,21-21-15,0 0 16,-21-21-1,21 21-15,-21-21 0,0 0 16,0-1-16</inkml:trace>
  <inkml:trace contextRef="#ctx0" brushRef="#br0" timeOffset="-167522.33">22331 16574 0,'21'0'31,"0"0"-15,0 0-16,0 0 0,1 0 16,41 0-16,85 0 15,-105-22 1,-22 22-16,21 0 0</inkml:trace>
  <inkml:trace contextRef="#ctx0" brushRef="#br0" timeOffset="-166828.62">23072 16447 0,'-22'0'31,"1"0"-15,0 0-16,21 21 0,-21 0 0,-21 0 16,42 0-16,-22 0 15,1 1-15,0-1 0,21 21 0,0 0 16,0-20-16,0-1 0,0 0 15,0 0-15,0 0 0,0 0 16,21 1-16,0-1 0,22-21 16,-22 0-16,64 0 15,-64 0-15,21-21 16,-21-1-16,0 22 16,1-21-16,41-21 0,-42 0 15,0 20-15,1 1 0,-22-21 16,21 21-16,0-22 0,-21 1 0,0 21 15,21-21-15,-21 20 0,21-20 16,-21 21-16,0 0 16,-21 21-1,0 21 1,21 0-16,-21 0 0,21 0 0,-21 22 16,21-22-16,-22 42 15,1-41-15,21 20 0,0 0 16,0 1-16,0-22 0,0 0 15,0 0-15,21 21 16,1-42-16,-1 0 16,0 0-16,0 0 0,21 0 15,-20-21-15,-1 21 16,21-63-16,-21 42 16,0-1-16,-21 1 15,22 0-15,-22 0 16,-22 42-1,1 0 1,21 0-16,-21 1 0,21-1 16,0 0-16,0 0 0,0 0 15,-21 0-15,21 1 0,0-1 16,21-42 31,0-1-32,-21 1-15,0 0 16</inkml:trace>
  <inkml:trace contextRef="#ctx0" brushRef="#br0" timeOffset="-166629.73">23558 16468 0,'0'0'0,"0"21"78,0 0-47,22-21-15</inkml:trace>
  <inkml:trace contextRef="#ctx0" brushRef="#br0" timeOffset="-164805.46">23834 16658 0,'21'0'15,"0"0"1,0 0 0,0 0-1,0-21-15,1 0 16,-1 0-16,-21 0 16,21 21-16,-21-22 15,0 1-15,-21 21 31,0 0-15,-1 0-16,1 21 0,0 1 16,0-1-16,0-21 0,0 21 0,-1 0 15,22 0-15,-21 0 0,0 1 16,21-1-16,0 0 0,0 21 16,0-21-16,21 1 15,0-22-15,22 21 0,-22-21 16,0 0-16,21 0 0,43 21 15,-64-21-15,22 0 0,20 0 16,-21-21-16,1 21 16,-22-21-16,0-1 0,0 1 15,22-21-15,-43 21 0,0 0 16,0-1-16,0 1 0,0 0 16,0 0-16,0 0 15,0 42 16,-22 0-31,22 0 0,0 0 16,0 1-16,0-1 16,0 0-16,0 0 0,0 21 15,0-20-15,-21-1 16,21-42 31,0-1-47,0 1 15,0 0-15,0 0 0,0-21 16,0 20-16,21 1 0,1 0 16,20-21-16,-21 21 0,0 21 15,43-22-15,-43 1 16,0 21-16,0 0 0,0 21 16,-21 1-16,0-1 15,0 0-15,0 0 0,0 0 16,0 0-16,0 22 15,0-22-15,-21 0 16,21 0-16,-21 0 0,21 1 16,0-1-16,0 0 15,21-21 1,0 0-16,1 0 0,-1 0 16,0 0-16,0 0 15,0-21-15,0 0 0,1 21 0,-1-22 16,0 1-16,0 0 0,21-42 15,-20 41-15,-1-20 16,0 21-16,0-21 0,-21 20 16,0 1-16,0-21 0,21 21 0,-21-43 15,0 43 1,0 0-16,-21 42 31,21 0-31,-21 0 16,21 1-16,0 20 0,0-21 0,0 0 15,-21 0-15,21 22 0,0-22 16,-21 0-16,21 43 16,0-22-16,0-21 0,0 0 0,0 22 15,0-1 1,0-21-16,0 0 0,21-21 16,-21 21-16,21-21 0,21 0 15,-21 0-15,1 0 0,-1 0 16,0-21-16,21 0 15,-21 0-15,-21 0 0,22 0 16,-1-1-16,-21 1 0,21-21 16</inkml:trace>
  <inkml:trace contextRef="#ctx0" brushRef="#br0" timeOffset="-164512.92">24744 16552 0,'-21'0'0,"42"0"0,-21 0 31,21 0-15,0 0-16,0 0 0,22 0 0,-1 0 16,-21 0-16,64 0 15,-43 0-15,0 0 0,43 0 16,-64 0-16,22 0 15,-22 0-15,-42 0 32,-1 0-17,1 0-15,0 0 16,0 0-16,0 0 16,0 0-16</inkml:trace>
  <inkml:trace contextRef="#ctx0" brushRef="#br0" timeOffset="-157160.79">22479 17166 0,'0'0'0,"0"-21"15,0 0-15,0 0 32,0 42 14,0 0-30,0 0 0,0 0-1,-21-21-15</inkml:trace>
  <inkml:trace contextRef="#ctx0" brushRef="#br0" timeOffset="-156952.91">22479 17336 0,'0'-43'16,"0"86"-16,0-22 16,0 0-1,0 0 1,0 0 15,0 0-15,0 1-1</inkml:trace>
  <inkml:trace contextRef="#ctx0" brushRef="#br0" timeOffset="-156773.02">22458 17611 0,'0'21'15,"0"-42"-15,0 63 16,0-21-1,-21-21 1,21 21 0,-22-21-16,22 22 31</inkml:trace>
  <inkml:trace contextRef="#ctx0" brushRef="#br0" timeOffset="-156617.11">22394 17928 0,'0'0'0,"-21"0"63,21-21-48</inkml:trace>
  <inkml:trace contextRef="#ctx0" brushRef="#br0" timeOffset="-128319.96">23982 3154 0,'-43'21'0,"86"-42"15,-191 148 1</inkml:trace>
  <inkml:trace contextRef="#ctx0" brushRef="#br1" timeOffset="-118014.22">21336 4149 0</inkml:trace>
  <inkml:trace contextRef="#ctx0" brushRef="#br1" timeOffset="-117210.61">21421 4085 0,'0'-21'0,"0"0"16,0 0-16,0 0 16,0-1-1,0 44 16,0-1-31,0 0 0,0 0 16,0 21-16,0 1 0,0-1 16,-22 0-16,1 1 0,0 20 0,0-20 15,0-1-15,0 0 0,-1 1 16,1-1-16,0 0 0,-21-21 16,21 22-16,-1-22 0,1 0 0,0 0 15,-21 22-15,21-22 0,-1 0 16,1-21-1,0 0-15,21-21 0,0 0 16,0-1-16,0 1 16,0-21-16,0 0 0,0-1 15,0 22-15,0-21 0,0 21 16,0-64-16,0 43 16,0 20-16,21 1 15,0 0-15,1 21 16,-1 21-16,0 0 15,-21 1-15,0-1 0,0 0 16,21 21-16,0 1 0,-21-1 16,0-21-16,21 21 15,-21-20-15,22-1 0,20 42 16,21-42 0,-41 1-16,-1-22 15,21 0-15,0 0 0,-20 0 0,83-43 16,-62 22-16,-1 21 15,43-63-15,-64 41 0,21-20 16,-21 21-16,1-21 16,-1-1-16,0 1 0,-21 0 0,0-1 15,0-20-15,0-22 16,-21 43-16,-43-43 0,43 43 16,-21 21-16,21-1 0,-64-20 15,-63 21 1,105 21-16,1 21 0,0 0 15,-1 22-15,1-22 0,-21 85 16,20-22-16,43 22 16,0-64-16,0 22 15,0-22-15,21-21 0,22 1 0,-22 20 16,0-42-16,21 21 16,43 0-16,-64-21 0,22 21 0,62-21 15,22 0 1,-84 0-16,-22-21 15,21 21-15</inkml:trace>
  <inkml:trace contextRef="#ctx0" brushRef="#br1" timeOffset="-116709.43">22267 4424 0,'21'0'0,"-42"0"0,42-21 0,-21 0 15,0-1-15,0-20 16,-21 21-16,0 21 0,0-21 15,0 21-15,0 0 16,-1 0-16,-41 42 16,42-21-16,-43 43 15,43-43-15,0 21 0,-43 1 16,43-22-16,0 21 0,21 22 16,0-1-1,21-42 1,0-21-1,22 0-15,-1 0 0,-21 0 16,22 0-16,-1 0 0,0-21 16,1-21-16,-22 21 0,0-1 15,0-41-15,0 42 16,-21 0-16,21-43 16,-21 43-16,0 0 0,0 0 15,0-1-15,-21 44 31,21-1-31,-21 0 0,21 0 16,-21 0-16,21 0 0,0 43 16,0-43-16,0 0 0,0 22 0,0-22 15,0 0-15,0 0 0,0 43 16,21-43 0,21-21-1,-20 0-15,41-21 16,-42-1-16,64-62 15</inkml:trace>
  <inkml:trace contextRef="#ctx0" brushRef="#br1" timeOffset="-116442.58">22818 4128 0,'0'-22'0,"0"44"0,0-65 0,0 22 0,0 0 15,-22 21 1,1 0-16,0 21 15,0 0-15,21 0 0,-42 43 16,20-22-16,22 1 0,-42 41 16,42-41-16,-21-1 0,0 43 15,0-1 1,-1-41-16,22-22 0,0 21 16,0-21-16,0 22 15,22-43 1,-1 0-16,0 0 15,21 0-15,-21-22 0,22 1 16</inkml:trace>
  <inkml:trace contextRef="#ctx0" brushRef="#br1" timeOffset="-115942.22">23135 4509 0,'-63'63'0,"126"-126"0,-63 20 16,0 22-16,0-21 15,0 21-15,-21-22 16,0 43-16,0 0 16,-1 0-16,1 0 0,-21 21 15,21-21-15,-22 22 0,1 41 16,21-42-16,0 0 16,0 22-16,-1-22 0,1 21 0,0 1 15,21-22-15,0 42 16,0-42-16,21 1 15,22-1-15,20-21 16,-21 0-16,-20 0 16,-1 0-16,21-21 0,-21-1 15,64-41-15,-64 42 16,0 0-16,-21-1 16,21-20-16,1-43 0,-1 64 15,-21 0-15,0-21 16,0 63-1,-21 0-15,-1 0 16,22 0-16,-21 1 16,21 41-16,-21 22 15,21-64-15,0 0 16,0 0-16,0 0 0,0 1 0,21 20 16,0-42-16,1 21 15,-1-21-15,0 0 0,0 0 16,0 0-16,0-21 0,1 0 0,41-43 15,-42 1 1</inkml:trace>
  <inkml:trace contextRef="#ctx0" brushRef="#br1" timeOffset="-115744.74">22542 4255 0,'-42'0'15,"84"0"-15,-126 0 0,63 0 0,-1 0 16,1 21-16,21 0 16,21-21-16,1 0 0,-1 0 15,21 0-15,0 0 0,64 0 16,-42 0-16,63 0 16,-85 0-16,22 0 0,-1 0 15</inkml:trace>
  <inkml:trace contextRef="#ctx0" brushRef="#br1" timeOffset="-115489.33">23728 4191 0,'0'-21'16,"-21"21"-1,-22 42 1,43-21-16,-21 1 0,21 20 15,-21-21-15,21 21 0,-21 22 16,21-22-16,0-21 0,0 22 16,0-22-16,-21 21 0,21 22 15,0-43-15,0 0 0,0 0 16,0 0 0,42-21-16,-21 0 15,-21-21-15,21 21 0</inkml:trace>
  <inkml:trace contextRef="#ctx0" brushRef="#br1" timeOffset="-114971.4">23707 4297 0,'0'-21'0,"0"42"0,-22-63 0,22 20 16,0 1-16,0 0 16,0 0-16,22-21 15,-1 42-15,0-22 0,42 22 16,-20-21-16,41 21 15,-41 0-15,-1 0 0,0 0 0,-20 21 16,20 1-16,0 62 16,-42-63-16,0 43 15,-42-22-15,-64 43 16,43-85-16,-22 42 16,21-42-16,22 21 0,-21-21 15,41 0-15,1 0 0,0 0 16,42 0-1,0 0 1,43-21-16,-22 21 16,22 0-16,-22 0 0,0 0 15,22 0-15,-22 0 0,-21 21 16,43 1-16,-43-1 16,0 0-16,22 0 0,-43 0 15,0 0-15,0 1 16,0-1-16,-22 0 0,1 0 15,0-21-15,-21 21 0,-1 0 0,1-21 16,0 22-16,-1-22 0,-62 0 16,62 0-16,1 0 0,0 0 15,20 0-15,-20 0 0,0 0 16,21 0-16,21-22 16,0 1-1,21 21-15,0-21 0,21 21 16,22-21-16,-22 21 0</inkml:trace>
  <inkml:trace contextRef="#ctx0" brushRef="#br1" timeOffset="-114485.6">24553 4530 0,'0'-21'0,"0"42"0,0-64 16,0 22-1,0 0-15,0 0 0,0 0 0,0-22 16,0 22-16,-21 21 0,0 0 16,0 0-16,-22 0 15,22 21-15,21 1 0,-42-1 16,42 0-16,-21 0 0,-22 21 16,22-20-16,-21 62 15,42-63-15,0 22 16,0-22-16,0 0 15,0 0-15,21-21 16,0 0-16,0 0 16,22 0-16,-1 0 0,-21 0 15,0-21-15,1 0 0,-1 0 16,21 21-16,-21-43 0,0 22 0,-21 0 16,22 0-16,-1-43 15,0 43-15,-21 0 0,0 0 16,0 42-1,-21-21 1,0 21-16,-1 0 0,22 1 0,-21 20 16,0-21-16,21 0 0,0 0 15,0 1-15,-21 41 16,21-42 0,0 0-16,21-21 15,0 0-15,0 0 0,1 0 16</inkml:trace>
  <inkml:trace contextRef="#ctx0" brushRef="#br1" timeOffset="-114108.72">25167 4466 0,'0'-21'0,"0"42"0,0-63 0,0 21 16,-42 21-1,-22 0 1,43 0-16,-42 0 15,41 0-15,-20 42 16,42-21-16,0 0 16,0 1-16,21-1 15,0 0-15,1-21 0,-1 21 16,-21 0-16,21-21 0,0 21 0,0 1 16,-21-1-16,0 0 15,-21-21 16,-21 0-31,21 0 0,-22 0 16,-20 0-16,42 0 0,-22 0 16,22 0-16,0 0 0,0-21 15,0 21 1,42 0 0,0-21-16,21 21 15,-21 0-15,1 0 0,20 0 0</inkml:trace>
  <inkml:trace contextRef="#ctx0" brushRef="#br1" timeOffset="-113802.89">25252 4614 0,'-21'0'0,"42"0"0,0-21 16,-21 0 0,21 21-16,-21-21 0,0 0 15,21 0-15,-21-1 16,21 1-1,-21 0-15,22 21 0,-44 0 32,1 0-32,0 0 15,0 21-15,0 0 0,0 1 16,-1-1-16,1 0 0,0 0 16,21 0-16,-21 0 0,21 1 15,0-1-15,0 0 16,0 0-16,21-21 0,21 21 15,-20-21-15,-1 0 0,0 0 16,0 0-16,21 0 0,43-42 16,-43 42-16</inkml:trace>
  <inkml:trace contextRef="#ctx0" brushRef="#br1" timeOffset="-112144.87">22310 5292 0,'21'-43'0,"-42"86"0,63-107 16,-42 22-16,21 21 0,-21-22 0,21-20 15,-21 42-15,0 0 16,0-22-16,-21 43 16,0 0-16,0 21 0,0 22 15,-1-22-15,1 21 16,21 1-16,-42 62 0,21-62 16,0-1-16,-1 22 0,1-22 15,0 0-15,0 1 0,-21 41 16,20-41-16,-20-1 15,0-21-15,21 0 0,-22-21 16,22 0-16,0 0 16,21-21-16,0 0 0,0-21 15,0-1-15,0 22 0,0-21 16,0-1-16,0 1 0,0 0 0,21-64 16,-21 85-16,21-43 15,0 43-15,-21 0 0,22 21 0,-1 0 16,-21 21-16,21 43 15,-21-22 1,21-21-16,-21 21 0,0 1 16,42 84-16,-42-106 15,22 21-15,-1 1 0,-21-22 0,21 21 16,0 0 0,0-20-16,22-22 0,-22 0 0,0 0 0,21 0 15,85 0 1,0-43-1,-63 1-15,-22 21 0,0 0 16,-20-22-16,20 22 0,-21 0 0,0-43 16,-21 43-16,0 0 0,0 0 15,0 0-15,0 0 0,-63-1 16,42 22-16,-1 0 0,-20 0 16,0 0-16,21 0 15,-1 0-15,-20 0 0,21 22 0,-21 20 16,20-21-16,1 0 0,0 0 15,0 1-15,21-1 0,0 0 16,0 21-16,0-21 16,0 1-16,0-1 0,21 0 15,0-21-15,0 0 16,1 0-16,-1 0 0,21 0 0,-21 0 16,64-42-1,-43 20-15,-21 1 0,22-21 16,-43 21-16,21-22 15,0 43-15,-21-21 0,0 0 16,0 42 15,0 0-31,0 1 0,-21-1 16,21 0-16,0 0 0,-21 0 16,21 0-16,0 1 0,0-1 0,0 0 15,0 0-15,21 21 16,0-42-16,0 22 0,0-22 0,22 0 15,-22 0-15,21 0 0,22 0 16,-43-22-16,0 22 16,43-42-16,-22 21 0,-21 0 15,0-22-15,22-20 16,-22 42-16,-21 0 0,0-1 0,21 1 16,-21 0-16,0 42 46,0 0-46,0 1 0,0-1 16,-21 0-16,21 0 16,0 0-16,0 0 0,0 1 15,0-1-15,21-21 16,0 0-16,0 0 0,0 0 0,1 0 16,-1 0-16,0 0 0,21 0 15,1-43-15,-22 22 0,0 21 16,21-21-16,-42 0 15,21 0-15,1-22 0,-22 22 0,0 0 16,0 42 31,0 0-47,-22 1 0,22-1 16,-21 0-16,21 64 15,0-43-15,0 0 0,-21 43 16,0-43-16,0 64 15,21-64-15,-21 1 0,21 41 16,0-41-16,0 41 16,-22-62-16,22 20 0,-21 21 15,21-41-15,0-1 0,-63 21 16,42-42 0,-1 0-16,1 0 0,-42-63 15,20 20-15,22 22 16,0-21-16,0 21 15,0-1-15,0 1 0,21-21 0,0 21 16,0 0-16,0-1 16,0 1-16,21 0 0,0 21 15,21-42-15,-21 21 0,1-1 16,20 1-16</inkml:trace>
  <inkml:trace contextRef="#ctx0" brushRef="#br1" timeOffset="-111811.33">23770 5673 0,'0'0'0,"21"-21"0,0 21 0,1-22 16,-1 1-16,0 0 16,0 0-16,0 0 0,0 21 15,1-21-15,-1-1 0,-21 1 16,-21 21 15,-1 0-31,1 0 0,0 0 16,-21 21-16,21 22 0,-1-22 0,-20 0 15,0 43-15,21-22 0,21-21 16,0 0-16,0 0 16,0 22-16,0-1 15,21-21-15,21 0 16,0-21-16,-20 0 0,41 0 15,-21 0-15,-20 0 0,41-21 16,-21 0-16,1 0 0</inkml:trace>
  <inkml:trace contextRef="#ctx0" brushRef="#br1" timeOffset="-111435.95">24405 5525 0,'0'-22'31,"0"65"-31,0-64 0,-21-1 0,42 22 47,0 0-47,0 0 0,1 0 15,-1 22-15,0-1 0,0-21 16,0 21-16,0 21 0,1-21 16,-1 1-16,0 20 0,21 21 15,-42-41-15,0 41 16,0-42-16,0 0 0,-42 22 15,21-43-15,-64 21 16,64-21-16,-21 0 16,42-21-1,0 0-15,0-22 16,0 22-16,0 0 0,21-21 0,21-43 16,-21 43-16,43-43 15,-43 64-15,21-22 0,-21 22 16,22 0-16,84 0 15,-106 21 1,0 0-16,21 0 0,-42 21 16,22 0-16</inkml:trace>
  <inkml:trace contextRef="#ctx0" brushRef="#br1" timeOffset="-110838.84">22013 6922 0,'0'0'16,"0"-22"-16,0 1 0,0 0 15,0 0-15,0 0 0,0 42 32,0 0-17,0 21-15,0-20 0,0 20 0,0 0 16,0 64-16,-21-42 15,21-1-15,0 1 0,0-1 0,-21 1 16,0 41-16,21-41 16,0-22-16,-21 43 15,-1 42-15,22-106 16,0 0-16,0 0 16,22-42-1,-1 0 1,-21 0-16,21-21 0,-21 20 15,21-20-15</inkml:trace>
  <inkml:trace contextRef="#ctx0" brushRef="#br1" timeOffset="-110064.97">22098 6879 0,'0'-21'15,"0"42"-15,0-63 0,0 21 0,0 0 16,-21 21-16,42 0 31,0 0-31,0 0 16,0 0-16,1 0 0,20 0 15,0 0-15,85 0 0,-63 0 16,20 0-16,107 0 16,84-22-16,-169 22 15,21 0-15,-21 0 0,21 0 0,21 0 16,-21 0-16,-21 0 15,21 0-15,-21 0 0,105 0 16,-105 0-16,-21 0 0,63 0 16,-85 0-16,1 0 0,-1 0 15,-41 0-15,20 0 16,-42 22 15,0-1-15,0 0-16,0 0 0,0 0 15,0 0-15,0 1 0,0-1 16,-21 21-16,0-21 0,21 22 16,-22 20-16,22-21 15,-21 1-15,0-1 0,21 0 16,0 22-16,0-22 0,0 1 16,0 20-16,0-21 0,0 64 0,0-63 15,0 84 1,-21-85-16,21-21 0,0 64 15,-21-64-15,21 42 16,0-41-16,-21-1 0,-22 21 16,22-21-16,-21 0 15,21-21-15,-22 22 0,1-22 16,0 0-16,20 0 0,-20 0 16,0 0-16,-1 0 0,1 0 0,-21 0 15,-1 0-15,-21 0 0,1 0 16,-22 0-16,0-22 0,0 1 15,0 21-15,-21-21 0,0 0 0,0 0 16,-21 21-16,21-21 16,21-1-16,-126 1 0,126 21 0,21 0 15,-169 0-15,191-21 16,-43 21-16,63 0 16,1 0-16,0 0 15,21 0-15,-1 0 16,22-21-16,22 0 15,-1 21-15,-21-21 0,21-1 16,0 1-16,0 0 0</inkml:trace>
  <inkml:trace contextRef="#ctx0" brushRef="#br1" timeOffset="-109723.17">22542 7006 0,'0'0'0,"0"-21"0,22 0 0,-22 0 0,0 0 16,0-1-16,0 1 0,0 0 15,0 42 1,-22 0 0,22 22-16,-21-22 15,21 21-15,-21 43 16,21-22-16,-21 1 0,0 63 15,21-64-15,-21 1 0,-22 84 16,43-84-16,-21-22 16,21-21-16,0 21 0,0 1 15,0-22-15,0 0 0,0 0 16,0-42 0,21 0-16,22-21 15,-22-1-15,21-20 16,-21 20-16</inkml:trace>
  <inkml:trace contextRef="#ctx0" brushRef="#br1" timeOffset="-109456.33">22839 7006 0,'42'-42'0,"0"-22"16,-42 43-16,-84 148 0,190-254 0,-106 148 16,0 1-1,0-1-15,0 21 0,0 0 16,0 1-16,0 20 0,0 1 0,0-1 15,-22 1-15,1-1 0,0 1 16,21-1-16,-42 107 16,42-128-16,0 0 0,0 1 15,0-22-15,0 0 0,0 42 16,0-41-16,0-44 31,21 1-31,0 0 0,0 0 16,-21-21-16,21-1 0,1 1 15,41-106-15,-42 84 0</inkml:trace>
  <inkml:trace contextRef="#ctx0" brushRef="#br1" timeOffset="-109192.47">23304 6879 0,'64'-84'16,"-170"232"-16,233-296 0,-212 232 0,191-168 15,-85 105 1,-21 63-1,0 86 1,0-107-16,-21 149 16,21-127-16,-21-22 0,0 43 15,21-43-15,-21 22 16,0-43-16,21 1 0,0-1 16,0-21-16,0 0 0,21-42 31,-21 0-31,21 0 0,0 0 15,0-22-15,0 1 16,1 0-16,-1-1 0</inkml:trace>
  <inkml:trace contextRef="#ctx0" brushRef="#br1" timeOffset="-108929.64">24045 6858 0,'21'-21'0,"-42"42"16,42-63-16,-21 63 31,0 21-31,0-21 0,0 64 16,-21-21-16,21 63 15,0-43-15,-21-20 0,0 63 16,21-64-16,-21 107 16,21-128-16,-21 0 0,21 1 15,-22 20-15,22-21 16,0-20-16,0-1 0,0-42 31,0-1-31,22 1 0,-22 0 16,0 0-16</inkml:trace>
  <inkml:trace contextRef="#ctx0" brushRef="#br1" timeOffset="-108488.85">22119 7197 0,'-42'0'0,"84"0"0,-105 0 0,41 0 15,-20 0-15,21 0 16,42-21-1,21 21 1,-20 0-16,41-22 0,-21 22 16,128 0-16,-64-21 0,-1 21 15,22-21-15,-21 21 0,21 0 16,0 0-16,127-21 0,-127 21 16,127-21-16,-127 21 15,-21 0-15,85 0 0,-128 0 16,1 0-16,41 0 15,-62 0-15,-22 0 0,42 0 16,-41 0-16,-1 0 16,0 0-16,-21-21 15,-21 21 1,0 0 0,-1 0-16,1 0 0,-106 0 15,85 0-15</inkml:trace>
  <inkml:trace contextRef="#ctx0" brushRef="#br1" timeOffset="-108105.39">22225 7493 0,'-64'21'16,"128"-42"-16,-149 42 0,43-21 0,21 0 0,42 0 31,0 0-31,0 0 16,22 0-16,-1 0 0,21 0 0,86-21 15,-44 0-15,-20 21 16,21-21-16,21 21 0,-21-21 0,127-1 16,-106 22-16,0 0 15,0-21-15,0 21 0,-22 0 16,128 0-16,-148-21 0,0 21 0,63 0 15,0 0 1,-127-21-16,21 21 16,-20 0-16,-1 0 0,-42 0 31,-1 0-15,1 0-16,0 0 0,0 0 15,-21 0-15,-22 0 0,22 0 16,-22 21-16</inkml:trace>
  <inkml:trace contextRef="#ctx0" brushRef="#br1" timeOffset="-107737.84">22288 7726 0,'-21'0'0,"42"0"0,-84 0 0,84 0 31,0 0-15,22 0-16,20 0 0,1 0 15,-1 0-15,22 0 0,-1 0 16,213 0-16,-191 0 16,-1 0-16,1 0 0,0 0 15,21 0-15,-21 0 0,127 0 16,-127 0-16,-1 0 0,65 0 15,20 0 1,-147 0-16,-1 0 0,21 0 16,-41 0-16,-1 0 0,-42 0 62,-1 0-62,1 0 0,0 0 0</inkml:trace>
  <inkml:trace contextRef="#ctx0" brushRef="#br1" timeOffset="-107321.97">24088 7895 0,'0'0'0,"0"21"16,0 1-16,0-1 15,0 0-15,0 0 16,0 0-16,-22 0 0,22 1 16,-21-1-1,21 0 1,-21-21-16,0 0 15,21-21 1</inkml:trace>
  <inkml:trace contextRef="#ctx0" brushRef="#br1" timeOffset="-95241.18">3069 3281 0,'0'0'0,"0"-21"0,0 0 16,0-1-16,0 1 15,0 0-15,-21 21 0,0-21 16,0 21-16,-1 0 0,1 0 16,0 0-16,-21 0 0,-1 21 15,1 0-15,21 0 0,-21 22 16,20-22-16,-20 21 0,21 1 15,-43 41-15,22 86 16,42-65 0,0-62-1,0-22-15,21 0 0,22 0 0,-22 0 16,63-21-16,-41 0 0,-1 0 16,0 0-16,1 0 0,-1-21 15,85-21-15,-85 21 16,-20 21-16,-1-21 15,0-1-15,-21 1 0,0-21 0,0 21 16,0 0-16,-21 21 16,0-22-16,-22 22 0,-20 0 15,20 0-15,1 0 0,0 0 16,21 22-16,-22-1 0,1-21 0,21 21 16,0 0-16,-1-21 0,22 21 0,-21-21 15,21 21 1,21-21-16,1 0 0,-1 0 15,21 0-15,-21 0 0,22-21 16,-22 0-16,21 21 0,0 0 0,-20-21 16,20 21-16,43 0 15,-64 0 1,-21 21-16,0 0 16,0 0-16,0 1 0,0-1 15,0 21-15,-43 0 0,22 1 16,21-1-16,-21 0 0,0-20 15,0 20-15,0 0 0,21-21 16,-22 22-16,22-22 0,-21 21 16,0-21-16,21 1 0,0-44 31,0 1-15,21 0-16,0 0 0,1-21 0,-1 20 15,0-20-15</inkml:trace>
  <inkml:trace contextRef="#ctx0" brushRef="#br1" timeOffset="-94816.41">3387 3387 0,'0'0'16,"21"-43"-16,-21 22 0,0 0 16,0 42 15,0 0-31,0 1 0,0-1 0,0 0 15,0 0-15,0 43 16,0 41 0,0-62-16,0-22 0,0 0 15,0 21-15,0-20 0,0 20 16,0-21-16,21-21 16,0 0-16,21 0 15,-20 0-15,-1-21 0,63-21 16,-62 20-16,20-41 15,-21 42-15,0 0 16,0-43-16,-21 22 0,0 21 16,0-22-16,0 22 0,0 0 0,0 0 15,0-22-15,-21 43 16,21-21-16,-21 21 16,21 21-1,0 1 1,0-1-16,0 0 0,0 0 15,21-21-15,0 0 0,1 0 16,-1 0-16</inkml:trace>
  <inkml:trace contextRef="#ctx0" brushRef="#br1" timeOffset="-94508.21">4233 3302 0,'0'0'0,"0"-21"15,0 0 1,-21 21-16,0 0 16,21 21-1,0 0-15,-21-21 0,21 21 16,0 0-16,0 22 0,0-22 16,0 0-16,0 0 0,0 22 0,0-22 15,-43 63-15,43-62 16,0-1-16,0 0 0,0 0 15,-21 21 1</inkml:trace>
  <inkml:trace contextRef="#ctx0" brushRef="#br1" timeOffset="-94243.92">4022 3747 0,'0'21'0,"0"-42"0,-22 42 16,22 0-16,0 0 16,22-21 15,-1 0-31,0 0 0,0 0 15,64 0 1,-64 0-16,0-21 0,0 21 16,0 0-16,-21-21 0,22 21 15,-1 0-15,-21-21 0,21 21 16,-21-22-16,21 22 0,-21-21 16,0 0-16,0-21 15</inkml:trace>
  <inkml:trace contextRef="#ctx0" brushRef="#br1" timeOffset="-93953.58">4043 3239 0,'0'0'15,"0"-22"-15,0 1 16,21 21-1,0 0-15,0 0 0,0-21 16,1 21-16,20 0 0,-21 0 16,0 0-16,43-21 15,-43 21-15,0 0 0,0 0 16,0 0-16,1 0 16</inkml:trace>
  <inkml:trace contextRef="#ctx0" brushRef="#br1" timeOffset="-92812.01">10181 2963 0,'0'-21'15,"21"0"17,0 21-32,-21-21 0,22 21 0,-1-21 15,21 0-15,-21-1 16,43 1-16,-64 0 0,21 21 16,-21-21-16,-21 21 31,0 0-31,-22 0 0,22 0 0,-21 0 15,21 21-15,-64 0 16,64 0-16,-22 22 16,22-22-16,21 0 0,0 0 15,0 0-15,0 1 0,43 20 16,-22-21-16,63 0 16,-62 0-16,20 1 0,0-1 0,1 0 15,-1-21-15,-21 21 0,43 43 16,-64-43-16,0 0 15,-22 0-15,-41 21 16,21-20-16,-212 41 16,190-63-16,1 0 15,-1 0-15,22 0 0,-64-21 16,85 0 0,0 0-16,21-22 0,0 22 15,0-64 1,21 22-16,21 42 15,-21 0-15,0 21 0,22-22 16,-1 22-16,22-21 0,-43 21 16</inkml:trace>
  <inkml:trace contextRef="#ctx0" brushRef="#br1" timeOffset="-91629.95">10583 2985 0,'0'42'16,"-21"-21"0,0 0-16,21 0 0,-21 1 15,0 20-15,21 0 0,-22 43 16,22-64 0,0 0-16,0 0 0,0 1 0,0-1 15,43 0-15,-22-21 16,0 0-16,0 0 0,0 0 15,64-21 1,-64 0-16,22-1 0,-22 1 0,0 0 16,-21 0-16,21-64 15,-21 64-15,0-64 16,-21 64-16,0 0 16,0 0-16,-1 0 0,1 21 0,-63 0 15,20 0 1,43 0-16,-21 42 15,20-21-15,22 0 0,-21 22 16,21-1-16,0-21 16,0 43-16,0-43 0,0 42 15,0-41-15,21-1 16,22 0-16,-22-21 16,21 0-16,-21 0 15,22 0-15,20-42 0,-20 20 16,-22 1-16,21 0 0,0 0 15,-20 0-15,-1 0 0,0-1 0,0-20 16,0 21-16,22-43 16,-43 43-16,0 0 0,0 0 15,-22 42 17,1-21-32,21 21 0,-21 0 15,21 1-15,0-1 0,-21 63 16,0-41-16,21-22 15,0 0-15,0 21 0,0-20 0,0 41 16,42-42 0,-21-21-1,22 0-15,-22 0 0,106-42 16,-106 0 0,0 20-16,0 1 0,0 0 15,1-21-15,-1 21 0,0-22 0,0 22 16,-21 0-16,21-43 15,-21 43-15,21 0 0,-21 0 16,-21 21 15,0 21-15,0 0-16,21 0 0,0 1 0,-21-1 16,0 21-16,21-21 0,0 22 15,0-22-15,0 0 0,0 21 0,0 1 16,0-22-16,0 21 15,21-42-15,21 0 16,-21 0-16,0 0 0,22-42 16,-1 42-16,-21-21 15,22-43-15,-22 43 16,0-43-16,-21 43 0,21 0 16,-21 0-16,0-21 0,0-1 15,-21 43 1,-21 0-1,20 0 1,44 0 0,-1 0-16,0 0 15,0 0-15,0 0 16,0 0-16,1 0 16,-22 21-16,21 1 0,-21-1 15,0 0-15,0 0 16,0 0-16,0 43 15,0-43-15,0 0 0,0 0 16,-21 0-16,21 1 0,0 20 16,21-42 15,0 0-15,0-21-16,0 21 0</inkml:trace>
  <inkml:trace contextRef="#ctx0" brushRef="#br1" timeOffset="-91348.66">12319 3027 0,'0'-21'0,"0"42"0,-21-42 0,0 0 16,-1 21-16,-41 0 15,42 0-15,0 0 16,-1 0-16,1 21 0,-21 0 0,21 0 15,-43 21-15,-20 43 16,62-64-16,1 43 16,21-43-16,0 21 15,0-21-15,0 22 0,21-43 16,1 21-16,-1-21 0,0 0 16,21 0-16,-21 0 0,22 0 0,-22 0 15,106-21 1,-64-22-16</inkml:trace>
  <inkml:trace contextRef="#ctx0" brushRef="#br1" timeOffset="-90991.52">12382 3196 0,'-21'0'16,"42"0"-16,-63 0 0,42 21 31,21-21-16,0 0-15,1 0 0,-1 0 16,0-21-16,0 21 0,0-21 0,22 0 16,-22 0-16,0 21 15,21-43-15,-21 22 16,-42 21 0,0 0-16,0 0 15,-21 0-15,20 21 0,-20-21 16,21 22-16,-21 20 0,20 0 15,1 1 1,21-22-16,0 21 0,-21 0 16,21-20-16,0-1 0,0 0 15,21 0-15,22-21 16,-22 0-16,0 0 0,0 0 0,64 0 16,-64 0-16,21-21 15,1 0-15,-1 21 0</inkml:trace>
  <inkml:trace contextRef="#ctx0" brushRef="#br1" timeOffset="-90708.65">13441 2879 0,'-64'-21'15,"128"42"-15,-149-42 0,64 21 16,0 0-16,-22 21 0,22 0 15,0 0-15,-21 21 0,21-20 16,-1-1-16,-20 42 0,21-20 16,21 41-1,0-41-15,0-1 16,0-21-16,0 0 0,0 0 0,42 22 16,-21-43-16,43 0 15,-43 0-15,21 0 0,-20 0 0,20 0 16,-21 0-16,43-43 15,-22 22-15,-21 0 0</inkml:trace>
  <inkml:trace contextRef="#ctx0" brushRef="#br1" timeOffset="-90332.34">13631 3112 0,'-21'0'16,"0"0"-16,63 0 0,-105 0 0,42 0 15,-1 21-15,1 0 0,0 0 16,21 0-16,0 22 0,0-22 15,0 0-15,0 0 0,0 0 16,21 43 0,0-43-16,1-21 0,-1 0 15,21 0-15,-21 0 0,22 0 16,-1 0-16,0 0 0,1-21 0,-1 21 16,0-21-16,1-1 0,-22 1 0,21 0 15,-21 0-15,0 0 0,-21-22 16,0 22-16,0-21 15,0 21-15,-21 0 0,-21-22 16,0 43-16,20 0 16,-41-21-16,42 21 0,-22 0 15,1 0-15,21 0 0,0 21 0,-22-21 16,1 43-16,21-22 0,21 0 16,0 0-16,0 0 15,0 0-15,0 1 0,21-22 16,0 0-16,64 0 15,-64 0-15</inkml:trace>
  <inkml:trace contextRef="#ctx0" brushRef="#br1" timeOffset="-89825.36">14499 3090 0,'0'0'0,"0"-21"0,-63-42 31,41 63-15,1 0-16,0 0 0,0 0 16,-43 21-16,43 0 15,-21 21-15,21-20 0,0-1 16,-1 0-16,22 0 0,-21 21 0,21-20 16,-21-1-16,21 0 15,0 0-15,0 43 0,0-43 16,21-21-16,0 0 15,1 0-15,41 0 16,-42 0-16,22 0 0,-1-21 16,21-22-16,-41 1 15,20 21-15,-21 0 0,21-64 16,-42 64-16,22-22 0,-1-20 16,-21 21-16,0-1 0,21 1 15,-21 21-15,0-22 0,0-20 16,0 84 15,0 0-31,-21 22 0,21-22 16,-21 21-16,21-21 0,-22 22 0,22-1 15,0-21-15,0 21 16,-42 64-16,42-85 0,0 1 16,0-1-16,0 0 15,0 0-15,0 21 0,21-42 16,0 0-1,1 0-15,-1-21 0,0 21 16,0-21-16</inkml:trace>
  <inkml:trace contextRef="#ctx0" brushRef="#br1" timeOffset="-89489.4">14838 3154 0,'21'0'31,"0"0"-15,0-21-16,0 21 16,1 0-16,-1-21 0,0 21 15,-21-22-15,21 22 0,-21-21 0,21 21 16,-21-21-16,0 0 16,0 0-16,-21 21 15,0 0-15,0 0 0,-22 0 16,-20 21-16,42 0 15,0 21-15,-1-20 16,1 41 0,21-42-16,0 0 0,0 1 15,0-1-15,0 21 16,21-21-16,1-21 0,-1 0 16,0 0-16,64 0 15,-64 0-15,0-21 0</inkml:trace>
  <inkml:trace contextRef="#ctx0" brushRef="#br1" timeOffset="-88993.42">15621 3048 0,'0'0'0,"0"-21"16,-21 42 15,0 0-31,21 0 15,0 1-15,0-1 0,0 0 16,0 0-16,0 21 0,-22-20 0,22-1 16,-21 0-16,0 21 15,21-21-15,-21-21 16,21-21 15,21 0-31</inkml:trace>
  <inkml:trace contextRef="#ctx0" brushRef="#br1" timeOffset="-88625.6">15938 3006 0,'22'-21'15,"-44"42"-15,65-42 0,-22 21 16,-42 0 0,0 0-1,-1 0-15,1 0 0,0 0 16,21 21-1,-21-21-15,21 21 0,-21 0 0,21 0 16,0 0-16,0 1 16,0 20-1,21-42-15,21 42 16,22-21 0,-43 1-16,0-1 15,-21 0-15,0 0 16,-63 0-1,41-21-15,1 0 0,0 0 16,0 0 0,0 0-16,0 0 0,-1 0 0,1 0 15,-21-21-15,21 21 16,21-42-16,-21 42 16,21-21-16,-22-1 0,22 1 0,0 0 0,0 0 15</inkml:trace>
  <inkml:trace contextRef="#ctx0" brushRef="#br1" timeOffset="-88441.7">15727 2773 0,'0'0'0,"0"-21"16,21 21 30,0 0-46,0 21 0,0-21 16,1 0-16</inkml:trace>
  <inkml:trace contextRef="#ctx0" brushRef="#br1" timeOffset="-88026.94">16743 2815 0,'0'0'0,"21"0"0,0 0 0,-42 0 32,0 0-32,0 0 0,-1 0 15,-20 0-15,0 0 0,21 0 16,-22 0-16,-63 21 16,85-21-16,0 22 0,0-1 15,0 0-15,21 0 0,0 0 16,0 0-16,0 1 0,42-1 15,-21 0-15,0 0 0,22 0 16,-22 0-16,21 1 0,1-1 16,20 21-16,-42-21 0,0 0 15,-21 1-15,0-1 16,0 0-16,-21 0 0,0-21 16,-21 0-16,-1 0 0,1 0 15,-64 0-15,64 0 16,0 0-16,-43-21 0,64 0 15,-22 21 1,43-21-16,-21 21 0,21-22 16,43 1-1,-22 21-15,0 0 0,64-42 16,-43 42-16</inkml:trace>
  <inkml:trace contextRef="#ctx0" brushRef="#br1" timeOffset="-87782.08">16912 2858 0,'21'-43'16,"-63"149"-16,84-233 0,-63 191 0,42-107 47,-21 64-47,0 22 0,0-22 16,0 0-16,0 43 0,0-22 15,0 21-15,0-41 16,-21-1-16,21 21 0,0-21 0,-21 0 15,21 22 1,0-22-16,21-42 31,0 0-31</inkml:trace>
  <inkml:trace contextRef="#ctx0" brushRef="#br1" timeOffset="-87281.79">16743 3090 0,'63'22'16,"-126"-44"-16,84 22 16,0 0-1,0 0-15,22-21 0,-22 21 16,0 0-16,21 0 0,1 0 0,-22 0 16,63-21-16,-62 21 15,20 0-15,0-21 0,-21 21 0,1 0 16,20 0-16,-21-21 0,0 21 15,-42 0 1,0 21 0,0-21-16,-43 42 15,43 1 1,0-22-16,0 0 0,0 0 0,21 0 16,0 0-16,0 43 15,0-43-15,0 0 0,21 0 16,42-21-1,-42 0-15,22 0 16,-22 0-16,21-21 0,-21 0 0,43-21 16,-22 42-16,1-21 0,-22-1 15,0 1-15,0-21 16,-21 21-16,0-22 0,0 22 16,-42-21-16,-1 0 15,-20 20-15,42 22 16,-22 0-16,-20 0 0,42 0 15,0 43-15,-1-22 16,22 0-16,0 0 16,22 0-16,-1-21 15,0 0-15,0 0 0,0 0 0</inkml:trace>
  <inkml:trace contextRef="#ctx0" brushRef="#br1" timeOffset="-86898.71">17653 3027 0,'-21'0'0,"42"0"0,-42-21 15,21 0 1,21 21 15,0 0-31,0 0 0,0 21 16,1 0-16,20-21 0,-21 21 0,-21 21 15,21 1 1,0-22-16,-21 0 0,0 21 16,0-20-16,0-1 0,-21 0 15,21 0-15,-21-21 0,0 0 16,0 0 0,21-21-1,0 0-15,0 0 0,21-22 16,21-20-1,-21 42-15,1-1 16,-1 22-16,0-21 0,0 21 16,0-21-16,0 21 0,1 0 15,-1 0-15,0 0 0,0 0 16,0 0-16</inkml:trace>
  <inkml:trace contextRef="#ctx0" brushRef="#br1" timeOffset="-86577.34">18055 3112 0,'21'0'31,"0"0"-15,1 0-16,-1 0 0,0-22 16,0 22-16,0-21 15,0 0-15,1 21 0,-22-21 16,-22 21 15,1 0-31,0 21 0,0-21 16,0 21-16,0 0 0,-1 1 15,1-1-15,21 0 0,-21 0 16,21 21-16,0-20 16,0-1-16,0 0 0,0 0 15,21-21 1,0 0-16,22 21 0,-22-21 15,42 0-15,-20 0 16,-22 0-16</inkml:trace>
  <inkml:trace contextRef="#ctx0" brushRef="#br1" timeOffset="-86080.63">18796 3133 0,'0'-21'0,"0"42"0,0-64 0,0 22 16,0 0-16,-21 0 0,0 21 15,-1 0-15,-20 0 16,0 0 0,21 0-16,-64 42 15,64-21-15,0-21 16,-43 64-16,64-43 16,0 0-16,0 0 0,0 1 0,0-1 15,0 0-15,0 0 16,21 0-1,0-21-15,22 0 0,-1 0 16,-21 0-16,0 0 16,22-21-16,-22 0 0,42 0 15,-41 0-15,-1-1 0,0-20 0,0 21 16,0 0-16,0-22 0,1-20 16,-1-1-16,0 22 0,-21 21 15,0-21-15,0-1 16,0 64 15,0 1-31,0-1 0,-21 0 16,-22 64-16,43-64 0,-21 21 15,21 0-15,-21-20 0,21 20 16,0 43-16,0-43 16,0-21-16,0 0 15,0 0-15,42-21 0,-20 0 16,-1 0-16,42 0 0,-42 0 15,43-21-15</inkml:trace>
  <inkml:trace contextRef="#ctx0" brushRef="#br1" timeOffset="-85107.68">23029 2540 0,'0'0'0,"0"21"31,-21 22-31,21-22 16,-21 21-16,0 0 0,-22 1 15,1 41-15,21-62 16,-85 105-16,85-106 0,-21 21 15,-1 0 1,1-20-16,0 20 0,20-42 16,22-21 15,0 0-31,0-1 0,0 1 16,0 0-16,0 0 0,22-21 15,-22 20-15,21-20 0,0-43 16,-21 64-16,0 0 15,0 42 1,0 0 0,0 1-16,0-1 0,0 0 0,0 64 15,0-43 1,0-21-16,0 0 0,21 0 16,0 1-16,0 20 0,1-42 15,41 42 1,-42-42-16,43 0 0,-22 0 15,127-63 1,-63 20-16,-63 1 16,62-43-1,-83 43-15,-1 0 0,-21-1 16,0 1-16,0 0 0,0-22 0,0 22 16,-21 0-16,21-1 0,-64-20 15,43 42-15,-21-1 0,-22 1 16,43 21-16,-21 0 0,20 21 15,-20 1-15,21-1 0,-43 63 16,43-41-16,21-22 0,0 21 16,0 1-16,0-1 0,0 64 15,0-85-15,0 21 16,43 1-16,-22-43 16,63 42-16,22-42 15,-85 0-15,22 0 16</inkml:trace>
  <inkml:trace contextRef="#ctx0" brushRef="#br1" timeOffset="-84631.66">23707 2900 0,'0'-21'0,"0"42"0,21-42 0,-21 0 0,0-1 16,-21 1-1,-1 21-15,1 0 16,0 0-16,0 0 0,0 0 15,0 0-15,-1 0 0,-20 21 0,0 22 16,21-22-16,21 0 16,-22 21-16,1 43 15,21-64-15,0 0 0,0 1 16,0-1-16,0 0 16,0 0-16,21 0 0,1-21 15,-1 0-15,21 0 0,-21 0 16,22 0-16,-1-21 15,-21 0-15,43 0 0,-43 0 16,0-1-16,0 1 16,0-21-16,0 21 0,-21 0 0,22-22 15,-22 22-15,0 0 16,21 0-16,-42 21 16,-1 21-1,1 0-15,21 0 0,-21 0 16,21 1-16,-21 20 0,21-21 15,-21 0-15,21 0 0,0 1 0,0-1 16,0 0-16,0 0 0,0 0 16,21-21-16,0 0 0,0 0 15,0 0-15,1 0 16,-1 0-16,42 0 0,-42-21 16,1 0-16,-1 0 0</inkml:trace>
  <inkml:trace contextRef="#ctx0" brushRef="#br1" timeOffset="-84396.36">24236 2646 0,'0'-148'16,"0"338"-1,0-232-15,-21-106 16,-1 148-16,22 21 0,-21 21 16,0-21-16,0 22 0,0-1 15,0 0-15,21 22 0,-22-22 16,-20 22-16,42-22 0,-21 22 15,21-22-15,-21-21 0,21 43 16,0-43-16,0 0 0,0 0 16,0 0-16,21-21 15,0 0-15,0 0 16,0 0-16,22 0 0</inkml:trace>
  <inkml:trace contextRef="#ctx0" brushRef="#br1" timeOffset="-83914.42">24532 2985 0,'0'-22'16,"0"-41"15,0 42-31,-21 21 0,0 0 16,0 0-16,-1 0 0,1 0 15,0 21-15,0 0 0,0 21 16,0-20-16,-1-1 0,1 0 15,0 0-15,0 0 0,0 0 16,0 1-16,21-1 0,-22 0 0,22 0 16,0 0-16,0 0 0,22 1 15,-1-22-15,0 0 16,0 0-16,0 0 0,0 0 16,1-22-16,-1 22 0,0-21 0,21 0 15,22-42-15,-43 41 16,0 1-16,0-21 0,-21 21 15,21-43 1,-21 43-16,-21 42 31,0 0-31,21 1 16,0-1-16,-21 0 0,21 0 16,0 0-16,0 64 15,0-64-15,0 0 0,21 22 16,0-22-16,22-21 15,-22 0-15,0 0 0,0 0 16,0 0-16,0-21 0,43-1 16,-43 1-16,0 0 15,0-21-15</inkml:trace>
  <inkml:trace contextRef="#ctx0" brushRef="#br1" timeOffset="-83708.22">24045 2752 0,'0'0'0,"-21"0"0,0 0 0,0 21 15,21 0 1,21-21-16,0 0 0,21 0 16,1 0-16,-22 0 0,64 0 15,-22 0-15,-21 0 0,1 0 16,-1 0-16,0 0 0,43 0 15,-43 0-15,-20 0 0</inkml:trace>
  <inkml:trace contextRef="#ctx0" brushRef="#br1" timeOffset="-83448.79">25294 2836 0,'-21'0'31,"21"22"-15,-21-22-16,0 42 15,21-21-15,0 0 0,-22 0 0,22 1 16,-21-1-16,0 0 16,21 0-16,-21 0 0,0 0 15,21 1-15,0-1 16,21-21-1,0 0-15,21 0 16</inkml:trace>
  <inkml:trace contextRef="#ctx0" brushRef="#br1" timeOffset="-83100.99">25633 2858 0,'21'0'0,"-127"63"0,191-126 0,-64 41 0,-21 1 16,-21 21-1,0 0-15,-1 0 16,1 0-16,0 0 0,-21 0 16,21 21-16,-22 1 0,22-1 0,0 0 15,21 0-15,0 0 16,0 0-16,21 1 16,0-22-16,22 21 15,-22-21-15,0 21 0,21-21 16,-21 21-16,1-21 0,-1 21 15,0-21-15,-21 21 0,0 1 16,0-1 0,-21-21-16,0 0 15,-43 0-15,43 0 0,0 0 16,-43 0-16,43 0 0,0 0 16,0 0-16,0 0 0,21-21 15,0-1 1</inkml:trace>
  <inkml:trace contextRef="#ctx0" brushRef="#br1" timeOffset="-82899.99">25273 2646 0,'0'0'0,"-21"0"16,21-21-1,21 21 48</inkml:trace>
  <inkml:trace contextRef="#ctx0" brushRef="#br1" timeOffset="-82295.26">26289 2752 0,'21'0'16,"-42"0"-16,63 0 0,-21 0 0,1-21 15,-1-1-15,0 22 0,-21-21 16,0 0-16,0 0 15,-21 21-15,0 0 16,-1 0-16,-41 0 0,21 0 16,-43 0-1,64 0-15,-22 21 0,1 0 16,21 0-16,21 1 0,0 20 16,0-21-16,42 21 15,-21-20-15,1-1 0,41 21 16,-21-21-16,-20 0 0,41 22 15,-21-22-15,-20 0 0,-1 0 16,-21 0-16,0 22 16,0-22-16,-43-21 15,1 0-15,21 0 16,-21 0-16,-1 0 0,1 0 0,-22 0 16,22 0-16,0 0 0,-1-21 15,22 21-15,-42-21 16,20-1-16,43 1 15,43 21 1,-1-21-16,-21 21 16,22-21-16,-1 21 0,64-42 0</inkml:trace>
  <inkml:trace contextRef="#ctx0" brushRef="#br1" timeOffset="-82036.4">26966 2625 0,'21'-43'31,"-126"170"-31,189-211 0,-84 41 16,-21 43-16,0 22 0,21 20 15,-21-21-15,0 0 0,-1 22 16,1-22-16,0 21 0,0-21 0,21 0 16,-42 43-16,20-22 15,1 1-15,21-22 16,-21 0-16,21 0 0,0 0 0,0 0 0,0 1 15,21-22 1,0 0 0,1 0-16,-1 0 15,0-22-15,0 22 0</inkml:trace>
  <inkml:trace contextRef="#ctx0" brushRef="#br1" timeOffset="-81544.91">26691 2900 0,'-21'0'0,"106"21"0,-149-42 0,43 0 16,42 21 0,0 0-16,0 0 15,1 0-15,20 0 0,0 0 0,1-21 16,-1 21-16,0 0 0,1 0 0,41 0 16,43-22-1,-148 44 16,-21-1-15,21 0-16,-1 0 0,1-21 16,-42 42-1,42-20-15,-1-1 0,1 21 0,21-21 16,-21 22 0,21-22-16,21 0 0,0-21 15,1 0-15,-1 0 16,42 0-16,64 0 15,-84 0-15,-1-21 0,21 0 16,-41-1-16,20 1 16,-21 0-16,-21 0 0,21 0 0,-21-43 15,0 43-15,0 0 16,-21-21-16,0 42 0,-21-22 16,-1 22-16,1 0 15,-64 0 1,21 43-16,43-22 0,21 21 31,21-21-31,21-21 16,0 22-16,85-22 15</inkml:trace>
  <inkml:trace contextRef="#ctx0" brushRef="#br1" timeOffset="-81156.74">27622 2942 0,'-21'-21'0,"42"42"0,-42-63 16,21 21-16,0 0 16,0-1-16,21 1 15,1 21 1,-1-21-16,0 21 0,0 0 16,21 0-16,-20 0 15,20 64-15,-21-43 16,-21 21-16,0-21 15,0 22 1,0-22-16,0 0 0,-21 21 0,0-42 16,-22 21-1,22-21 1,21-21 0,0 0-1,0 0-15,21 0 16,1 0-16,-22-1 0,21 22 15,0-21-15,0 0 0,21 0 16,-20 21-16,-1-21 16,21 21-16,-21 0 0,0 0 15,43-21-15,-22 21 0,-21 0 16</inkml:trace>
  <inkml:trace contextRef="#ctx0" brushRef="#br1" timeOffset="-80815.94">28257 2942 0,'0'0'16,"22"0"15,-1-21-31,0 0 16,0 21-16,21-21 0,-20 21 0,-1-21 15,0 21-15,0-22 0,0 22 16,0 0-16,-21-21 0,0 0 15,-21 21-15,0 0 16,0 0-16,0 0 0,-64 0 16,64 21-16,-21 0 0,20 1 15,-20-1-15,21 0 0,0 0 16,0 0-16,-1 0 0,22 1 16,-21 20-16,21-21 15,21 0-15,1 0 16,-1-21-16,42 0 0,-20 0 15,41 0-15,-63 0 16,22 0-16,20 0 0</inkml:trace>
  <inkml:trace contextRef="#ctx0" brushRef="#br1" timeOffset="-80216.6">29062 2879 0,'0'0'0,"0"-21"16,0-1-16,0 1 15,-21 0-15,-43 0 16,43 21 0,0 0-16,0 0 0,-1 0 0,-41 21 15,42 0-15,0-21 0,-22 43 16,22-22-16,0 42 16,0-42-1,21 1-15,0-1 0,0 0 0,0 0 16,0 0-16,0 0 15,21-21-15,21 0 0,-21 0 16,1 0-16,-1 0 16,0 0-16,0 0 15,0-21-15,0 0 0,22-21 16,-1 21-16,-21-22 0,0 22 16,1-21-16,20-1 0,-21 1 15,0-21-15,85-128 16,-85 149-16,0 21 15,-21-22-15,0 22 0,22 0 16,-22 0-16,-22 42 16,22 0-16,-21 0 15,-21 22-15,21-1 0,0 0 0,-1 1 16,-20-1-16,21 21 16,-43 64-16,43-84 0,21 20 15,0-20 1,0 20-16,0-42 15,21 0-15,1 1 0,20-22 16,-21 0-16,85 21 0,-64-21 16,1 0-16,62 0 15,-62 0-15,63-21 16,-85 21-16,0-22 0,0 22 16,0 0-16,-21-21 0,0 0 15,-21 21 16</inkml:trace>
  <inkml:trace contextRef="#ctx0" brushRef="#br0" timeOffset="-71333.95">8615 8255 0,'0'21'15,"-64"0"1,43-21 0,0 0-16,42-21 31,0 0-15,22 0-16,-1-21 0,127-64 15,-105 63-15,20 1 16,-20 0-16,21-1 0,42-62 15,-64 62-15,85-20 0,-105 20 16,20 22-16,43-42 16,-85 63-16,0 0 15,-42 0 1,0 0 0,0 21-16,0-21 0,-1 21 15,-20 0-15,21 0 16,0 1-16,-22-1 0,22 0 15,0-21-15,0 21 0</inkml:trace>
  <inkml:trace contextRef="#ctx0" brushRef="#br0" timeOffset="-71014.14">8763 8297 0,'21'-21'0,"-42"42"0,0-21 0,0 0 15,-1 22-15,22-44 32,22 1-32,-1 0 15,21 0-15,0-21 0,1 20 16,84-62-16,-64 41 0,1 1 16,-1 0-16,1-1 0,20 1 15,43-21-15,-63 20 0,-22 1 16,43 0-16,-43 20 15,1 22-15,-43-21 0,-22 21 32,1 0-32,0 0 0,0 0 15,0 0 1,0 0-16</inkml:trace>
  <inkml:trace contextRef="#ctx0" brushRef="#br0" timeOffset="-70613.39">9546 7303 0,'-21'-22'0,"42"44"0,-42-65 16,21 22-16,0 0 0,-42 0 16,42 42 15,0 0-31,0 21 0,0-20 0,0 20 15,0-21-15,42 21 0,-21 1 16,85 41-16,-64-62 16,22-1-16,42 21 0,-43-42 15,-21 0-15,22 0 16,-22 0-16,1 0 0,41 0 16,-63 0-16,-42 0 15,0 0 1,0 0-16,-21 0 0,-43 21 15,43 0-15,-1 1 0,1-1 16,0 0-16,-1 0 0,-41 43 16,62-43-16,1 21 0,-21-21 15,21 0-15,21 1 0,-43 41 16,43-42-16,-21 0 16,21 1-1,-21-22-15</inkml:trace>
  <inkml:trace contextRef="#ctx0" brushRef="#br0" timeOffset="-70217.07">8805 8170 0,'-21'-21'0,"42"42"0,-63-63 0,21 42 15,0-21-15,21 0 0,-22 21 0,1 0 16,21 21 0,0 0-1,0 0-15,21 22 0,1-1 0,-1 0 16,0 1-16,0 20 0,0-21 15,0 22-15,43 63 0,-43-64 16,21 86-16,-20-65 0,-22-20 16,0 63-16,0-64 15,0-20-15,0 62 16,0-83-16,0 20 0,0-21 0,-22-21 16,22-21-1,-21 0 1,21-22-16,0 1 0,0 0 0,0-1 15</inkml:trace>
  <inkml:trace contextRef="#ctx0" brushRef="#br0" timeOffset="-69984.2">8953 8255 0,'0'-169'16,"0"148"-1,0 253-15,0-486 0,0 466 0,0-402 16,0 211-16,0 21 0,22 0 15,-1 1-15,-21 20 0,0 1 0,21-1 16,-21 22-16,21-22 0,-21 22 16,0 0-16,0 63 15,0-63-15,0-22 0,0 106 16,0-105 0,21-43-16,-21 0 0,43-21 15,-22 0-15,0 0 0,-21-21 0</inkml:trace>
  <inkml:trace contextRef="#ctx0" brushRef="#br0" timeOffset="-69047.21">18881 7472 0,'0'0'0,"-22"0"0,22 21 15,22-21 16,-1 0-31,0-21 0,0 0 16,21 21-16,1-21 0,63-43 16,-43 43-16,1-21 0,105-22 15,-106 22-15,170-64 16,-169 64-16,-1 20 16,-20 1-16,-1 0 0,0 0 0,-21 0 15,-42 21 1,0 0-1,0 0-15,0 0 0,0 0 16,-22 21-16,-20 0 16,20 0-16,22-21 0,-21 21 0,0 1 15</inkml:trace>
  <inkml:trace contextRef="#ctx0" brushRef="#br0" timeOffset="-68768.34">19050 7641 0,'0'21'16,"0"-42"-16,21 42 31,0-42-31,0 0 0,1 21 16,20-21-16,0-21 0,1 20 16,20 1-16,1-21 0,-1 21 15,1-22-15,-1 1 0,1 0 0,-1 21 16,1-22-16,20-20 15,-41 42-15,-1-22 0,-21 43 16,-21-21-16,-21 21 31,0-21-31,0 21 16</inkml:trace>
  <inkml:trace contextRef="#ctx0" brushRef="#br0" timeOffset="-68384.56">19875 6710 0,'0'0'16,"-21"0"-16,21 21 16,-21 0-16,21 0 15,0 1-15,0-1 0,0 0 0,0 0 16,0 0-16,0 0 0,0 1 15,42 20-15,-42-21 16,22 0-16,-1-21 0,21 0 16,-21 21-16,43-21 15,-43 0-15,42 0 16,-41-21-16,-22 42 31,-22 1-31,1-1 16,0 0-16,21 21 0,-21 1 0,-21 41 15,20-41-15,1-1 0,0 0 16,21 1-16,-21-1 0,-21 21 16,20-41-16,1-1 0,0 21 15,0-21-15,0-21 16,0 0-16,-1 0 0,1 21 0,-21-21 16</inkml:trace>
  <inkml:trace contextRef="#ctx0" brushRef="#br0" timeOffset="-68025.76">18923 7578 0,'0'0'16,"-21"0"-16,0-21 0,-1 21 15,22 21 1,0 0-16,0 0 16,0 0-16,0 22 0,22-1 15,-1 0-15,0 1 0,0-1 0,0 21 16,0-20-16,1 20 0,-1 1 0,0-1 16,21 43-16,-21-42 15,-21 41-15,22-62 0,-22 41 16,0 1-16,0-64 15,0 0-15,0 1 0,0-1 16,-22-21 0,1 0-16,21-21 15,0-1-15,0 1 0,-21-21 16,21 21-16,-21-22 0</inkml:trace>
  <inkml:trace contextRef="#ctx0" brushRef="#br0" timeOffset="-67745.92">19135 7535 0,'21'-127'32,"0"106"-32,-63 275 0,42-360 0,42-63 0,-42 190 15,0 22 1,0-1-16,0 0 0,0 22 0,0 63 16,0-43-16,0 1 15,0 0-15,0-1 0,0 1 16,-21 63-16,21-84 0,-21-1 15,21 85-15,0-105 16,0 41 0,0-62-16,21-44 31,-21 1-15,0 0-16,0 0 0,0 0 15</inkml:trace>
  <inkml:trace contextRef="#ctx0" brushRef="#br0" timeOffset="-65145.82">25527 9737 0,'0'0'0,"21"0"16,0-21-16,-21-1 0,21 22 15,1-21-15,-22 0 0,0 0 16,0 0-16,0 0 16,0-1-16,-64 1 0,43 0 15,-21 0-15,-1 0 0,1 0 0,0 21 16,-1 0-16,1 0 0,-22 0 16,22 0-16,-106 0 15,106 21-15,-1 21 0,-20 0 16,20 1-16,22-22 0,0 21 15,21 1-15,0-22 0,0 85 16,0-85-16,42 21 16,1-21-16,-22-21 0,21 21 15,1-21-15,-22 0 0,21 0 0,43 0 16,-43-21-16,0 0 16,1 21-16,-1-21 0,-21-21 0,43-22 15,-1-42 1,-42 64-16,1 0 0,-1-22 15,0-84-15,0 84 16,0-63-16,0 106 16,-21 0-16,0 0 0,0 0 15,0 42 1,0 0-16,-21 0 0,21 22 0,-21-22 16,0 21-16,0 43 15,21-22-15,-43 22 16,43-22-16,0-20 0,0 41 15,0-41-15,0-1 0,0 22 16,0-43-16,0 0 0,43 0 16,-22-21-16,21 0 0,-21 0 15,22 0-15,-1 0 0,43-21 16,-43 0-16,0 0 0</inkml:trace>
  <inkml:trace contextRef="#ctx0" brushRef="#br0" timeOffset="-64461.21">26204 9567 0,'21'-63'15,"-126"21"32,189 147-47,-190-210 0,64 105 0,0 0 16,-22 63-16,43-42 16,-21 0-16,21 22 0,-22 20 15,22-42-15,0 22 0,21-22 16,-21 21-16,21 22 15,0-43-15,21 0 0,0-21 0,0 0 16,22 0-16,-22 0 0,21 0 16,-21 0-16,22 0 0,20-21 15,-21 0-15,-20-22 0,41 1 16,-63 0-16,21 21 16,0-64-16,1 43 0,-22 20 15,0-41-15,0 42 0,0 0 16,0-1-16,-22 44 15,1-1 1,21 0-16,-21 0 0,0 21 0,21-20 16,0 62-16,-21-41 15,21-22-15,0 42 0,0-20 16,0-22-16,21 21 16,0-21-16,0-21 0,22 0 15,-22 0-15,0 0 0,21 0 16,-21 0-16,22-21 0,-1 21 0,-21-21 15,22-21-15,-1 20 0,21-62 16,-41 41-16,62-84 16,-63 64-16,1 21 15,-22-1-15,21-20 0,-21 20 0,0 1 16,0 21-16,0-21 0,0 20 0,0 1 16,0 0-16,0 0 0,-21 42 15,21 0-15,-22 0 16,1 43-16,21-22 15,-42 43-15,42-43 0,-21 22 16,21-22-16,0 0 0,-21 1 16,21-1-16,0 85 15,0-106-15,0 0 0,0 22 16,0-22-16,0 0 0,21 0 16,0-21-16,0 0 0,0 0 15,0 0-15,22 0 0,63-21 16,21-21-1,-85 21-15,0-1 0</inkml:trace>
  <inkml:trace contextRef="#ctx0" brushRef="#br0" timeOffset="-64016.95">27326 9631 0,'21'-42'16,"-63"-85"15,63 296-31,-63-338 0,21 169 0,-1-22 0,1 22 16,0 0-16,0 0 0,-43 22 15,22-1-15,21 0 16,0 21-16,21-21 0,-21 22 16,-1 20-16,1 1 15,21-43-15,0 42 16,0-41-16,0-1 0,21 0 16,1-21-16,-1 0 0,0 0 15,0 0-15,0 0 0,43 0 16,-43 0-16,0-21 0,0 0 15,0-1-15,1 1 0,-1 0 0,21-64 16,-42 64-16,0-21 0,21 0 16,-21 20-16,21-20 0,-21 21 15,0 0-15,-21 63 32,0-21-32,21 22 0,0-22 15,-21 42-15,0-20 0,21-22 16,0 42-16,0 1 15,0-43-15,21-21 16,0 21-16,43-21 16,-1 0-16,-21 0 15,-20 0-15,20-21 0,21-21 16,-20 20-16,-1-41 16</inkml:trace>
  <inkml:trace contextRef="#ctx0" brushRef="#br0" timeOffset="-63784.92">26585 9313 0,'0'0'0,"-21"22"0,-21-22 16,21 0-16,-1 21 0,44-21 31,-1 0-31,21 0 15,-21 0-15,64 0 0,-22 0 16,-20-21-16,20 21 0,-20 0 16,84 0-1,-106 0-15,42 0 0</inkml:trace>
  <inkml:trace contextRef="#ctx0" brushRef="#br0" timeOffset="-63263.85">27855 9250 0,'0'0'16,"0"-21"-16,21 0 0,1-1 0,-1 22 15,0 0 1,0 22-16,-21-1 0,0 0 16,0 0-16,21 0 0,-21 64 15,0-64-15,0 21 0,0 1 16,0-1-16,0 0 0,0 1 15,0 20-15,-21-42 16,21 1-16,0-1 0,-21 0 0,21 0 16,0-42 15,0 0-31,0-22 0,0 22 0,0 0 16</inkml:trace>
  <inkml:trace contextRef="#ctx0" brushRef="#br0" timeOffset="-62744.2">27919 9186 0,'-21'-42'16,"42"84"-16,-42-105 0,21 42 31,21 21-31,0 0 0,0-21 16,21 21-16,1 0 0,-22 0 15,21 0-15,1 0 0,20 21 0,43 21 16,-64-21-16,-21 0 15,1 22-15,-22-22 0,0 0 16,0 0-16,-22 0 0,-20 1 16,0-1-16,-43 21 0,22-21 15,-1 0-15,22 1 0,-22-1 16,22-21-16,21 21 0,-22-21 16,22 0-16,42 0 15,1 0 1,-1-21-16,21 21 0,22-21 15,-1 21-15,-21 0 0,1 0 16,-1 0-16,0 0 0,1 0 0,41 42 16,-41-42-16,-22 21 15,0 0-15,0 0 0,0 22 16,-21-1-16,0-21 0,-42 22 16,0-22-16,-1 0 15,-62 21-15,41-42 0,22 21 16,-1 1-16,-62-22 0,41 0 15,22 0-15,21 0 16,-1 0-16,-20 0 0,21-22 16,0 1-16,21 0 0,-21 0 15,21 0 1,0 0-16,21-1 16,0 1-16,0 21 0,21 0 15,-20-21-15</inkml:trace>
  <inkml:trace contextRef="#ctx0" brushRef="#br0" timeOffset="-62277.49">28935 9483 0,'0'-21'16,"0"42"-16,0-64 0,0 22 0,0 0 0,0 0 15,0 0-15,0 0 0,-21-1 0,-1 22 16,1 0-16,0-21 0,0 21 15,-21 0-15,-1 43 16,22-22-16,0 0 0,0 21 0,0-21 16,-1 22-16,1-1 0,0-21 15,0 22-15,21 20 16,0-21-16,-21 1 16,21-22-16,0 0 0,21 0 15,0-21-15,43 0 16,-43 0-16,0-21 0,21 21 15,-21-21-15,64-85 16,-43 0 0,-20 85-16,-22-42 15,0 41-15,0 1 0,0 0 16,0 42 0,0 0-1,0 1-15,0-1 0,0 21 16,-22-21-16,22 22 0,-21-1 0,21-21 15,0 21-15,0-20 0,0 20 16,0 21-16,0-41 16,21-1-16,1-21 15,-1 0-15,42 0 16,-42-21-16,22 21 0</inkml:trace>
  <inkml:trace contextRef="#ctx0" brushRef="#br0" timeOffset="-61925.69">29591 9440 0,'0'-63'32,"-21"148"-17,21-170-15,21 148 0,-63-126 0,-1 63 0,22 0 0,-21 21 16,21 0-16,-22-21 0,22 21 0,0 1 16,0-1-16,0 21 0,21-21 15,0 22-15,0-22 0,21 0 16,0 0-16,0 0 15,43 0-15,-43 1 16,21-1-16,0 0 0,-20-21 16,-22 21-16,0 0 15,-43-21 1,22 0-16,-21 0 16,-1 0-16,-20 0 0,-43 0 15,64 0-15,-85 0 16,106 0-16,-22 0 0,22 0 15,21-21-15,21 21 16,0-21-16,22 21 16,-22 0-16,21-21 0</inkml:trace>
  <inkml:trace contextRef="#ctx0" brushRef="#br0" timeOffset="-61552.03">29697 9631 0,'0'-21'0,"21"21"32,0 0-32,-21-21 0,21 21 15,0-22-15,1 22 0,-22-21 16,21 21-16,21-21 16,-21 0-16,22-21 15,-22 42-15,0-22 0,-21 1 16,0 0-16,-21 21 15,0 0-15,-1 0 16,-20 0-16,21 21 0,-21 0 0,-22 22 16,43-1-16,0-21 15,0 22-15,-22-1 0,43-21 0,-21 43 16,21-22-16,0-21 0,0 0 16,0 0-16,21 1 0,0-1 15,22 0-15,-22-21 0,64 0 16,42 0-1,-64-21-15,1 0 16,126-43-16,-84-21 16</inkml:trace>
  <inkml:trace contextRef="#ctx0" brushRef="#br0" timeOffset="-61300.85">30311 9271 0,'-43'0'0,"213"42"0,-361-84 0,255 42 0,-149 0 16,85-21-16,21 21 16,21 0-1,1-21-15,-1 21 0,43 0 16,-43 0-16,64 0 16,-43 0-16,-20-21 0,41 21 15,-41 0 1,-22 0-1,-42 0 1,-22 0-16,22 0 0,0 0 16,-21 0-16</inkml:trace>
  <inkml:trace contextRef="#ctx0" brushRef="#br0" timeOffset="-61049.98">30586 9229 0,'0'42'31,"0"-84"-31,0 105 0,0-42 16,0 1-16,0-1 0,0 0 16,0 21-16,-21-21 0,-1 22 0,1 20 15,21-20-15,-42 20 16,42-21-16,-21 1 16,21 20-16,0-42 0,-21 1 15,21 20-15,-22-42 0,22 21 16,0 0-1,22-21 1,-1-21-16,0 0 0,0 21 16,0-21-16,22 0 0</inkml:trace>
  <inkml:trace contextRef="#ctx0" brushRef="#br0" timeOffset="-60718.17">30755 9610 0,'85'-21'47,"-170"42"-47,191-42 0,-85-1 15,0 22-15,0-21 0,1 0 16,-1 0-16,0 21 16,0-21-16,-42 21 31,0 0-31,0 0 0,-1 0 15,1 21-15,0 0 0,0 0 0,0 0 16,0 1-16,-1 20 0,22-21 16,-21 64-1,0-64-15,21 0 0,0 0 0,0 0 16,0 1-16,0-1 16,42-21-1,-20 0-15,-1 0 16,0-21-16,21 21 0,-21-22 0</inkml:trace>
  <inkml:trace contextRef="#ctx0" brushRef="#br0" timeOffset="-59413.66">31496 9567 0,'0'-42'16,"-21"21"15,0 21-31,63 63 0,-106-126 0,43 63 0,0 0 0,0 0 16,0 0-16,0 0 0,-1 21 15,1 0-15,0 0 0,21 1 16,0-1-16,0 0 0,0 0 16,21 0-16,0 0 15,1 1-15,-22-1 0,21 0 16,0 0-16,-21 0 16,0 0-16,0 1 15,-21-22 1,0 0-16,-1 0 15,1 0-15,0 0 0,0-22 16,0 22-16,0-21 0,-43-21 16,64 21-16,-21-22 15,21 22-15,-21 21 16,21 21 0,0 1-1,0-1-15,0 0 0,0 0 0,0 0 16,42 0-16,-42 1 15,42 20-15,-20-21 0,-1-21 16,42 21-16,-42-21 16,22 0-16,41 0 0,-41 0 15,41 0-15,-41 0 16,-22-21-16,42-21 16,-41 21-16,20-22 0,0-41 15,-21 41-15,22-105 16,-43 106-16,21-43 15,-21 43-15,0-22 16,0 43-16,0 0 16,0 42-1,0 0-15,0 22 16,-21-22-16,0 0 0,21 21 16,-22 22-16,22-22 15,-42 85-15,21-106 16,21 43-16,0 20 15,0-62-15,0-1 16,0 0-16,21 0 16,43-21-16,-43 0 15,0 0-15,0 0 16,21-21-16,43-43 16,-64 43-16,0 0 0,1 0 15,-1 0-15,0 0 0,0-22 16,-21 22-16,0 42 31,-21-21-31,21 21 0,-21 1 16,21-1-16,0 0 0,-21 0 0,21 21 15,0-20 1,0-1-16,0 0 0,42-21 16,-21 21-16,43-21 15,-22 0-15,-21 0 16,43 0-16,-22 0 0,0-21 15,-21 0-15,1 0 16,20-43-16,-21 43 16,0 0-16,-21 0 0,0-1 0,0 1 15,0 0-15,-21 42 32,0 0-32,21 1 0,-21-1 15,21 0-15,-21 0 0,-1 21 16,1-20-16,21-1 15,0 0-15,-21 0 0,21 0 16,-21-21 0,21-21 15,0 0-31,21 0 0,0 0 16,-21-1-16,21 1 0,1-21 15,20 0-15,-21-1 16,0 22-16,22 0 0,-22-21 15,21 20-15,22 1 0,-43 21 0,42 0 16,-42 0 0,1 21-16,20 22 0,-42-22 15,0 21-15,0-21 16,0 22-16,0-22 0,-42 64 16,42-64-16,-43 0 15,22 0-15,0 0 0,0-21 16,0 0-16,42 0 47,0 0-47,0 0 15,0 0-15,0-21 0</inkml:trace>
  <inkml:trace contextRef="#ctx0" brushRef="#br0" timeOffset="-58817">33337 9758 0,'43'-148'31,"-43"127"-31,-106 232 0,169-253 0,-41-149 16,-44 191-16,-20 0 15,21 0-15,-43 0 0,43 22 16,0-1-16,0 0 16,-21 0-16,20 0 0,1 22 15,0-22-15,21 0 0,0 21 16,0-21-16,0 1 0,0 20 15,21-21 1,22-21-16,-22 0 0,21 0 16,-21 0-16,22 0 15,-22-21-15,0 21 0,0-21 16,0 0-16,0-1 0,1 1 16,-22-21-16,21 21 0,-21 0 15,-21 42 16,-1 0-31,22 0 0,-21 0 16,0 22-16,0-22 0,0 0 16,-22 64-1,22-64-15,21 21 0,0-21 16,-21 0-16,0 43 0,21-22 16,0-21-16,-21 43 15,21-22-15,0 85 16,0-84-16,0-1 0,0 0 15,0 1-15,-21-22 0,-1 21 0,-20 0 16,21-20-16,0-1 16,0 0-16,-1-21 0,1 0 15,-21 0-15,0 0 0,20 0 16,1 0-16,0 0 0,-21-42 16,21 42-16,-1-22 15,22 1-15,-21 0 16,21 0-16,-21 0 0,21 0 15,0-22-15,0 22 0,0-21 16,0-22-16,21 22 0</inkml:trace>
  <inkml:trace contextRef="#ctx0" brushRef="#br0" timeOffset="-58569.48">32702 9017 0,'-21'-21'0,"42"42"0,-63-63 15,42 21 1,-21 21 31,0 0-32,0 21-15,-1-21 16,1 0-16</inkml:trace>
  <inkml:trace contextRef="#ctx0" brushRef="#br0" timeOffset="-58341.61">31623 9271 0,'0'0'0,"0"21"0,0 0 16,21-21 0,0 0-16,22 0 0,-1 0 15,0 0-15,1 0 0,41 0 16,-20 0-16,-22 0 0,43 0 16,-43 0-16,22-21 15,-43 21-15,0 0 16,0 0-16</inkml:trace>
  <inkml:trace contextRef="#ctx0" brushRef="#br0" timeOffset="-57545.49">25717 10816 0,'0'-42'15,"22"21"-15,-22 0 16,21 21-16,-21-22 0,-21 22 31,-1 22-31,1-1 16,0 0-16,0 0 0,-21 21 15,20-20-15,1 20 0,0-21 16,0 21-16,0-20 0,0 20 0,-1 64 16,22-43-1,0-20-15,0-22 0,43 21 16,-22-21-16,64 22 16,-64-43-16,21 21 15,43-21-15,-64 0 0,64-21 16,-43 21-16,0-22 0,-21 22 15,1-21-15,-1 0 0,0 0 16,-21-21-16,0 20 16,0-41-16,-21 42 15</inkml:trace>
  <inkml:trace contextRef="#ctx0" brushRef="#br0" timeOffset="-57336.6">25654 11070 0,'0'21'0,"21"-21"31,0 0-31,0 0 0,43-21 16,-43 0-16,43 0 16,-43 21-16,0-21 0,42 0 15,-41-1-15,-1 1 16,-21 0-16</inkml:trace>
  <inkml:trace contextRef="#ctx0" brushRef="#br0" timeOffset="-57108.74">25739 10795 0,'-22'0'15,"44"0"-15,-65 0 0,43-21 31,21 21-31,1 0 16,-1 0-16,0 0 0,0-21 16,0 21-16,22 0 0,-22 0 15,0 0-15,21 0 0,-21-21 0,1 21 16,-1 0 0,0 0-1,0 0-15,0 0 16</inkml:trace>
  <inkml:trace contextRef="#ctx0" brushRef="#br0" timeOffset="-56834.9">26501 10732 0,'21'0'46,"0"0"-46,0 0 0,0 0 16,22 0-16,-22 0 0,21 0 16,0 0-16,1 0 0,-1 0 0,0 0 15,-20 0-15,83 0 16,-83 0-16,-1 0 16,-42 0-1,-1 0-15,1 0 16,0 0-16,0 0 0,-43 0 15</inkml:trace>
  <inkml:trace contextRef="#ctx0" brushRef="#br0" timeOffset="-56577.69">26797 10753 0,'0'0'0,"0"21"0,-21-21 15,0 0-15,21 21 16,0 0-16,0 0 15,-22-21-15,1 64 16,21-43-16,0 0 0,-21 22 16,21-22-16,0 21 0,0-21 15,0 0-15,-21 1 0,21 20 16,-21-21-16,21 0 0,0 22 16,0-22-1,0-42 16,21-1-31,0 1 16</inkml:trace>
  <inkml:trace contextRef="#ctx0" brushRef="#br0" timeOffset="-56013.45">27390 10795 0,'0'0'0,"21"-21"0,-21 0 16,0 0-16,0 42 47,-21 0-47,21 0 0,0 0 16,-22 0-16,1 1 0,0 41 15,21-42-15,-21 0 16,0 43-16,0-22 0,-22 43 15,43-64 1,-42 21-16,21 1 0,21-22 16,-21 0-16,21 0 15,-22-21-15,22-21 32,0 0-32,0 0 0,22 0 15,-1-1-15,-21-20 16,21 21-16,0 0 0,0-43 15,0 64-15,1-21 0,-22 0 16,21 21-16,0 0 16,0 0-1,-21 21-15,0 0 0,21 0 16,0 22-16,-21-22 0,0 0 16,22 0-16,-1 0 0,0 1 15,0-1-15,0-21 16,0 0-16,1 0 15,-1-21 1,-21-1 0,0 1-16,21 0 15,-21 0-15,0 0 16,0 0-16</inkml:trace>
  <inkml:trace contextRef="#ctx0" brushRef="#br0" timeOffset="-55049.93">25950 11832 0,'21'-21'0,"-42"42"0,64-42 0,-43 0 0,21 21 15,-21-21 1,-21 21-1,-1 0-15,1 0 0,-42 42 16,20-21-16,1 0 16,21 22-16,-21-1 0,20 22 0,-20-22 15,21 0-15,0 22 0,-22 42 16,22-64-16,21 21 0,0 22 16,0-43-16,0-20 0,0 41 15,21-21-15,1-20 16,20-1-16,-21 0 0,21 0 15,64-21-15,-63 0 0,-1 0 16,0 0-16,-21-21 0,22 0 16,-1 0-16</inkml:trace>
  <inkml:trace contextRef="#ctx0" brushRef="#br0" timeOffset="-54530.18">26395 12086 0,'0'0'0,"-21"0"16,42 0 15,0 0-31,0 0 16,21 0 0,-20 0-16,-1 0 0,0 0 0,64-42 15,-43 21-15,-21 0 16,-21-1-16,0 1 15,0 0-15,-21 0 16,-21 21-16,-1 0 16,-20 21-16,20 0 15,1 22-15,-21-1 16,41 0-16,-41 22 0,63-43 16,0 0-16,0 21 15,0-20-15,21-1 0,0-21 16,22 0-16,-1 0 15,0 0-15,1 0 0,-1 0 16,0 0-16,-21 0 0,1 0 16,-65 0-1,22 21-15,0-21 0,-64 21 16,43 0-16,0-21 0,-22 21 16,22 1-16,-1-1 0,-41 0 15,63 0-15,-1 0 0,1 0 16,21 22-16,0-22 15,0 0-15,21 0 16,1-21-16,41 21 0,-21-21 0,1 0 16,20 0-16,-20 0 15,41-21-15,-41 21 16</inkml:trace>
  <inkml:trace contextRef="#ctx0" brushRef="#br0" timeOffset="-54317.73">26733 12277 0,'0'21'31,"0"0"-31,0 0 0,22 0 16,-1 1-16,-21-1 0,21 0 16,21 0-16,-42 0 0,43 22 15,-22-22-15,-21 0 16,21-21-16,0 21 15,0-21 1</inkml:trace>
  <inkml:trace contextRef="#ctx0" brushRef="#br0" timeOffset="-54108.78">27114 12319 0,'0'-42'15,"0"126"-15,0-126 0,-21 0 16,0 42-16,0 0 15,0 21-15,-22 0 0,22 0 0,-21 0 16,21 1-16,-22-1 0,1 21 16,0-21-16,21 0 0,-1 1 15,1 20-15,21-21 16,0 0-16,21-21 16,1 0-16,-1 0 15,21 0-15,-21 0 0,22-21 16</inkml:trace>
  <inkml:trace contextRef="#ctx0" brushRef="#br0" timeOffset="-53839.89">27538 12023 0,'0'21'0,"0"-85"0,0 107 0,0-107 0,0 43 16,0 42 15,0 0-31,0 22 15,-21-1-15,-1-21 0,1 22 0,21 41 16,-42 43 0,42-84-16,-21-22 0,0 42 15,21-42-15,0 22 16,0-22-16,0 0 0,0 0 16,21-21-16,0 0 15,0 0-15,0-21 0,43-21 16,-64 21-1</inkml:trace>
  <inkml:trace contextRef="#ctx0" brushRef="#br0" timeOffset="-53650">27390 12277 0,'-43'0'15,"191"0"-15,-253 0 0,83 0 31,44 0-31,-1 0 0,0 0 16,0 0-16,0 0 0,22 0 16,-22 0-16,0 0 0,0 0 0,43 0 15,-43 0-15,0 0 0,21 0 16</inkml:trace>
  <inkml:trace contextRef="#ctx0" brushRef="#br0" timeOffset="-53260.59">27898 12277 0,'21'0'16,"-42"0"-16,21-21 15,0-1-15,0 1 16,21 21 0,0 0-16,0 0 15,0 0-15,0 0 0,1 0 0,-1 0 16,0 21-16,0 1 15,-21-1-15,0 0 0,0 0 0,21 21 16,-21-20-16,0 20 0,0 0 16,0-21-16,-21-21 0,21 22 15,-21-1-15,0-21 0,0 0 16,-1 21-16,1-21 16,21-21-1,0 0 1,21-1-16,-21 1 15,43-21-15,-1-22 16,-21 43-16,0 0 0,1 0 16,-1 21-16,21 0 0,-21-21 15,0 21-15,43 0 0,-22 0 16,-21 0-16,22 0 0,-1 0 16,0 0-16</inkml:trace>
  <inkml:trace contextRef="#ctx0" brushRef="#br0" timeOffset="-52817.83">28787 12256 0,'-22'-64'31,"22"43"-31,22 127 0,-22-127 0,-43-64 0,22 85 16,0 0-16,0 0 16,-22 0-16,22 21 0,0 0 15,-21 0-15,21 1 0,-1-1 16,1 0-16,0 0 0,0 21 0,-21 22 15,20-43 1,22 0-16,0 22 0,22-1 16,-1-42-16,0 0 15,21 0-15,1 0 16,20 0 0,1-42-16,-43 20 15,0 1-15,42-42 16,-63 20-16,0 22 0,22 0 15,-22-21-15,21-1 16,-42 65 0,-1-22-1,22 21-15,-21 0 0,21 0 0,0 0 16,-21 0-16,21 1 16,-21 20-16,21-21 0,0 21 15,0-20-15,21-22 16,0 21-1,0-21-15,22 0 0,-22 0 16,0 0-16,21-21 0</inkml:trace>
  <inkml:trace contextRef="#ctx0" brushRef="#br0" timeOffset="-52344.58">29422 12213 0,'-22'-63'31,"1"63"-31,42 84 0,1-105 0,-86-42 15,43 63-15,0 0 0,-22 21 16,22 0-16,0 0 0,0 0 16,0 22-16,0-22 0,-1 0 0,22 43 15,0-43-15,0 0 0,0 0 16,0 0-16,0 0 0,0 22 16,22-43-16,-1 21 0,42-21 15,-42 0-15,22 21 16,-1-21-16,0 0 0,1 0 0,-1 0 15,22-42-15,-43 42 16,21-21-16,-21-1 0,0 1 16,1-21-16,20-22 0,-21 22 0,0-21 15,22-22-15,-43 21 16,0-20-16,0 63 16,0-22-16,0 22 0,0 42 31,0 22-31,-22-22 0,1 21 15,21 0-15,-21 1 0,0-1 16,0 0-16,21 1 0,-21 20 16,-1-20-16,22-22 0,0 21 0,0-21 15,0 0-15,0 1 0,0-1 16,0 0-16,0 0 16,22-21-16,-1 0 15,0 0-15,0 0 0,0 0 16,22-42-16,-22 42 0,0-21 15</inkml:trace>
  <inkml:trace contextRef="#ctx0" brushRef="#br0" timeOffset="-52168.77">29676 12298 0,'-43'0'16,"22"0"15,85 0-31,-107 0 15,64 0-15,1 0 0,-1 0 16,0 0-16,64 0 16,-43 0-16,-21-21 15,21 21-15</inkml:trace>
  <inkml:trace contextRef="#ctx0" brushRef="#br0" timeOffset="-51733.53">29993 11811 0,'42'0'15,"-20"-21"1,20 21-16,0 0 0,1 0 0,-1 0 16,21 0-16,-20 0 0,20 0 15,149 0 1,-127 0 0,-64 0-16,0 0 0,0 0 0,-42 0 15,0 0 1</inkml:trace>
  <inkml:trace contextRef="#ctx0" brushRef="#br0" timeOffset="-51504.63">30480 11790 0,'0'0'16,"0"21"-16,0 0 16,0 22-16,0-1 15,0 0-15,-21-21 0,21 64 16,-21-64-16,21 22 0,0 41 15,0-41 1,0-1-16,0-21 16,0 0-16,0 0 0,0 1 0,21-22 47,-21-22-47</inkml:trace>
  <inkml:trace contextRef="#ctx0" brushRef="#br0" timeOffset="-51114.85">30565 12171 0,'21'-64'16,"-42"149"-1,21-106-15,21-64 0,0 85 0,0-21 16,-21 0-16,21 21 0,22 0 16,-22 0-16,0 0 0,0 0 15,0 0-15,0 0 0,43 21 16,-43 21-16,0-20 15,22 20-15,-43 0 0,21-21 16,-21 22-16,0-22 16,0 0-16,0 43 0,-21-43 15,-1 0 1,1 0-16,21-42 16,0 0-1,0 0-15,0-1 16,0 1-16,0 0 0,0 0 15,0-21-15,0 20 0,21 1 16,1 0-16,-22 0 0,21-21 0,-21 20 16,21 1-16,0 21 0,0-21 15,0 21 1,1 0-16,-1 0 0,0 0 16,0 21-16,0-21 0,22 21 15,-22-21-15</inkml:trace>
  <inkml:trace contextRef="#ctx0" brushRef="#br0" timeOffset="-50286.82">31475 12129 0,'21'-64'15,"-21"-42"17,-21 276-32,21-340 0,-21 170 15,-1 0-15,1 21 0,0 1 16,-21-1-16,21 0 0,-1 0 15,1 21-15,0-20 0,-21 62 16,21-63-16,-1 1 0,22 20 16,-21-21-16,21 0 0,0 22 15,21-22-15,22-21 16,-22 0-16,0 0 16,43 0-16,-43 0 0,0-21 15,0-1-15,0 1 0,0 0 16,43-64-16,-64 22 15,0 21-15,0 20 16,21-41-16,-21 42 0,0 42 31,-21 0-31,0 0 16,21 22-16,0-22 16,-21 0-16,-1 64 15,22-64-15,0 21 0,0-21 16,0 0-16,22 1 0,-1-22 15,0 0-15,21 0 0,-21 0 16,1 0-16,-1 0 0,21 0 16,0-22-16,-20 1 0,-22 0 15,21 0-15,0 0 0,0-22 16,-21-20-16,0 42 16,0 0-16,0 42 31,0 0-16,0 21-15,0-21 16,-21 22-16,0-22 16,21 0-16,0 0 15,0-42 32,0 0-47,0 0 0,0 0 16,0-1-16,21 1 0,0-21 15,0 21-15,0 0 0,1-1 16,-1 22-16,0-21 0,21 0 16,-21 21-16,1 0 0,41 0 15,-42 21-15,-21 0 0,21 1 16,-21-1-16,0 85 16,0-85-16,-21 21 15,21-21-15,-42 43 16,21-64-1,0 0-15,21-21 32,21 21-32,0-22 15,0 1-15,21 21 0</inkml:trace>
  <inkml:trace contextRef="#ctx0" brushRef="#br0" timeOffset="-49985">32364 12150 0,'84'-43'16,"-105"1"15,-42 127-31,105-170 0,-63 85 16,0 0-16,0 0 15,-1 21-15,1 0 0,21 1 0,0-1 16,0 0-16,0 0 16,0 0-16,0 0 0,21 1 15,1-22-15,-1 21 0,-21 0 16,21-21-16,-21 21 15,-21-21 1,0 0 0,-1 0-16,1 0 0,0 0 15,0 0-15,0 0 0,0 0 16,-1 0-16,1 0 16,21-21-16,21 0 15,22 21-15</inkml:trace>
  <inkml:trace contextRef="#ctx0" brushRef="#br0" timeOffset="-49476.62">32745 11875 0,'21'-85'32,"-42"191"-32,21-127 0,0-43 15,-21 106 1,-1-20-16,1 20 0,0 0 15,-21 64-15,21-64 16,-22 22-16,22-1 0,0 1 0,-21-22 16,-1 85-16,1-63 15,21-1-15,-22 64 16,22-63-16,-21 63 0,21-85 16,0 22-16,-1-22 0,22 0 15,-21 1-15,21-1 0,-21 21 16,21 1-1,21-64 1,22-42 0,-22 20-16,0 1 0,21-42 15,22-85 1,-43 84-16,0 1 0,0-1 16,-21 1-16,0 20 0,0-41 15,0 41-15,0 22 0,0 0 16,0 0-16,0 0 15,-21 21-15,21-22 16,0 1 0,21 21-16,0 0 15,1 0 1,41-21-16,-42 21 16,43-21-1,-43 21-15,-21-21 0,21 21 16,0-21-16</inkml:trace>
  <inkml:trace contextRef="#ctx0" brushRef="#br0" timeOffset="-49148.14">32702 12234 0,'22'0'47,"-1"0"-31,0 0-16,0 0 15,0 0-15,-21-21 0,21 21 16,1 0-16,-22-21 0,21 0 16,-21 0-1,-21 21 1,-1 0 0,1 0-16,0 21 15,0 0-15,0 0 0,21 0 0,-21 1 16,21-1-16,0 0 15,0 0-15,0 0 0,21-21 16,0 0-16,0 21 16,0-21-16,0 0 0,1 0 15,-1 0-15,0 0 0,21-21 16,-21 21-16</inkml:trace>
  <inkml:trace contextRef="#ctx0" brushRef="#br0" timeOffset="-48833.81">33041 12213 0,'0'-63'15,"0"42"17,21 21-32,-42 84 0,63-168 0,-20 84 15,-1 0-15,0 0 0,0 0 0,0 21 16,0 21-16,1-21 16,-1 0-16,-21 1 0,21-1 15,-21 0-15,0 0 0,0 0 16,0 0-16,-21 43 15,0-64-15,-1 0 0,1 0 16,0 0-16,0 0 16,21-21-1,0 0-15,0-22 16,0 22-16,21 0 0,0-21 16,0 20-16,1 1 0,20-42 15,0 42-15,43-22 16,-43 43-1</inkml:trace>
  <inkml:trace contextRef="#ctx0" brushRef="#br0" timeOffset="-47785.58">28765 12954 0,'0'0'0,"64"-190"32,-43 147-32,-21 22 0,0 0 15,0 42 1,-21 0-1,0 0-15,21 22 0,-21-1 16,-1 0-16,1 1 0,0-1 0,0 0 16,0 1-16,0-1 0,-22 43 15,22-43-15,-42 0 16,41-20-16,1-1 0,-21 21 16,21-42-16,0 0 0,-1 0 15,1 0-15,0-21 16,0-21-16,0-1 15,21 22-15,0 0 0,0-21 16,0-22-16,0 22 0,0-64 16,0 85-16,21 0 15,0 21 1,0 63 0,0 1-16,1-22 15,-22-21-15,0 43 16,21-22-16,0-21 0,0 21 15,0-20-15,-21-1 0,21 0 16,1 0-16,-1-21 0,63 0 16,-62 0-16,41 0 15,-21 0-15,85-42 16,-84 21-16,-22-1 0,42-41 16,-41 42-16,-1 0 15,0-1-15,-21-20 0,0 21 0,0 0 16,0 0-16,-21 42 31,0 0-31,-1 0 16,22 0-16,-21 22 15,0-22-15,21 0 0,0 0 16,0 0-16,0 22 0,0-22 16,0 0-16,21 21 15,85-42 1,-85 0-16,22 0 0,-1 0 15,0 0-15,64-42 16,-85 21-16,22 0 0,-22-22 16,-21 22-16,0-64 15,0 64-15,0-21 0,-21 21 16,-1 0-16,1-1 0,-21 22 0,21 0 16,-85 0-1,64 0-15,-1 22 16,22-1-16,21 0 15,-21 42-15,21 1 16,42-22 0,-21-42-16,1 0 15,62 0-15</inkml:trace>
  <inkml:trace contextRef="#ctx0" brushRef="#br0" timeOffset="-46936.07">29824 13081 0,'0'-85'32,"-43"212"-32,65-254 0,-1 212 0,-64-170 0,22 85 15,0 0-15,0 0 0,-21 43 16,20-22-16,1 0 16,0 0-16,21 22 0,-21-22 0,0 21 15,21-21-15,0 0 0,0 1 16,0-1-16,0 0 15,21-21-15,0 0 0,0 0 16,0 0-16,1 0 16,41-21-16,-42 0 15,0 21-15,22-43 0,-22 22 16,0 0-16,-21 0 16,0 0-16,21-1 0,-21 1 0,0 0 15,21 0 1,-21 42-1,0 0-15,0 0 0,-21 1 16,21-1-16,0 0 16,0 0-16,0 0 0,0 0 0,0 1 15,0-1-15,43 21 16,-22-42-16,42 21 16,-20-21-16,-1 0 0,64 0 15,-43 0-15,-20 0 16,84-21-16,-64 0 0,-21 21 15,43-42-15,-43 20 16,1-20-16,-22 21 0,-21 0 16,0-22-16,0 22 15,-64 0 1,43 21-16,0 0 0,-42 0 0,20 0 16,1 0-16,21 21 0,-22 0 15,22-21-15,-21 43 0,21-22 16,21 21-16,-21 1 15,21-1 1,21-21-16,0 0 0,0-21 0,21 0 16,-20 21-16,83-21 15,-83 0-15,20 0 0,0-42 16,-21 42-16,1-21 16,-1 0-16,0-22 0,0 22 0,0-85 15,0 64 1,-21-21-16,22 20 0,-22 1 0,0-43 15,0 64-15,0 0 16,0 0-16,0 0 0,0 42 16,0 21-1,0-21-15,-22 22 0,22-22 16,0 21-16,-21 43 0,21-43 16,0 0-16,0-20 0,0 20 15,0-21-15,0 21 0,0 1 16,0-22-16,21 21 15,1-42-15,-1 0 16,0 0-16,0 0 0,43 0 16</inkml:trace>
  <inkml:trace contextRef="#ctx0" brushRef="#br0" timeOffset="-46615.82">31411 12785 0,'-21'-21'0,"63"211"0,-84-402 0,63 255 0,-63-86 0,42 22 16,21 21 0,0 0-16,0 0 15,22 21-15,-22 22 0,21-22 16,-21 21-16,1 1 0,20-1 0,-21 0 16,21 43-1,-20-22-15,-1-20 0,-21 41 16,0-41-16,-21 84 15,-1-106-15,-20 21 0,21-21 16,-21 1-16,-1-1 0,1 0 16,0 0-16,-1-21 0,1 21 0,-22-21 15,22 21 1,63-21 15,0 0-31</inkml:trace>
  <inkml:trace contextRef="#ctx0" brushRef="#br0" timeOffset="-46413.93">32004 13843 0,'-21'0'16,"0"0"-1,-1 0-15</inkml:trace>
  <inkml:trace contextRef="#ctx0" brushRef="#br2" timeOffset="-32259.39">9440 11218 0</inkml:trace>
  <inkml:trace contextRef="#ctx0" brushRef="#br2" timeOffset="19061.27">20066 8932 0,'0'0'0,"-21"0"78,0 0-63,-1 0 1,1 0-16,42 0 47,1 0-32,-1 0-15,0 0 16,0 0-16,0 0 0,22-21 16,-65 21 31,1 0-47,0 0 15,0 0-15,0 0 0,0 0 16,21 21-1,0 1 1,21-22-16</inkml:trace>
  <inkml:trace contextRef="#ctx0" brushRef="#br1" timeOffset="34402.29">9461 12107 0,'0'22'15,"0"-1"1,0 0 62,0 0-47</inkml:trace>
  <inkml:trace contextRef="#ctx0" brushRef="#br1" timeOffset="36999.18">10541 14457 0,'21'0'0,"0"-21"16,0 21 0,-21-21-16,0-1 0,22 22 15,-1-21-15,-21 0 16,21 0 0,0 21-1,-21-21-15,0 0 16,0-1-1,0 1 1,-21 21 15,0 0-15,0 0-16,-1 0 0,-41 0 16,42 0-1,-22 0-15,-20 21 16,42-21-16,-43 43 15,43-22-15,-42 21 16,41-21-16,22 1 16,-21-1-16,0 0 0,0 0 15,21 0-15,0 0 0,-21 1 16,21-1-16,0 0 16,0 21-16,0-21 15,0 1-15,21-1 16,-21 0-16,21 0 15,0-21-15,0 21 0,1 0 16,-1 1-16,0-22 16,0 0-16,0 21 0,0 0 15,1-21-15,-1 21 0,0 0 16,0-21-16,-21 43 16,21-22-16,0 21 15,-21-21 1,0 0-16,0 1 0,0 41 15,0-42-15,0 0 16,-21 22-16,0-22 16,-21 21-16,21-21 0,-1 1 15,-20 20-15,-21-21 16,41 0-16,1 0 0,-21 1 16,21-22-16,-22 42 15,-41-21-15,63-21 16,-1 0-16,22-21 78,22 21-62,-1 0-16,0 0 0,-21-21 0,42 21 15,-21 0-15,1 0 0,-1 0 16,0 0-16,0 0 0,21 0 15,-20 0-15,-1 0 16,-21 21 0,21 0-16,-21 0 15,21-21-15,-21 21 0,0 1 16,0-1-16,0 0 16,0 0-16,0 0 0,0 0 15,0 1-15,0 20 0,-21-21 16,21 21-16,-21-20 0,0-1 15,21 21-15,-22 22 16,1-43-16,0 21 0,0 22 16,0-22-16,21 0 0,-43 22 15,43-22-15,-21 0 0,0 1 16,0-22-16,21 21 0,-21 1 0,0-22 16,-1 21-16,22 0 0,-42 22 15,42-22-15,0 1 0,-42 20 16,42-21-16,0-20 15,0 20-15,0 0 0,0-21 0,0 43 16,0-22-16,0 1 0,0 20 16,0-42-16,0 64 15,0-64-15,0 64 16,0-43 0,0-21-1,0 0-15,42 1 0,-42-1 16,21-21-16,0 42 15,1-42-15,20 42 16,-42-20-16,21-22 0,0 21 0,-21 0 16,21 0-16,1-21 0,-1 42 15,0-20-15,0-1 0,0-21 16,0 21-16,-21 0 0,22-21 16,-1 0-16,0 21 0,64-21 15,-64 0-15,0 0 16,0 21-16,0-21 0,22 0 0,-1 0 15,-21 0-15,21 0 16,-20 0-16,-1 0 0,21 0 16,-21-21-16,0 21 31,-21-21 63,0 0-79,0 0-15,0 0 16,0-1-16,22 1 0,-22-21 0,21 21 16</inkml:trace>
  <inkml:trace contextRef="#ctx0" brushRef="#br1" timeOffset="40190.12">16108 13420 0,'-21'0'16,"-1"0"-16,1 0 15,0 0-15,0 0 16,0 0-1,0 0 1,-1 0-16,1 0 16,42 0 109,1 0-125,-1 0 15,0 0-15,0 0 0,0 0 0,0 0 16,22 0-16,-22 0 0,21 0 16,-42 21-1,21-21 63,22 0-78,-1 0 0,0 0 16,22 0-16,-1 0 0,22 0 16,0 0-16,21-21 0,105 21 15,-84 0-15,0 0 0,148 0 16,-148-21-16,0 21 15,0 0-15,0 0 0,-21 0 0,21 0 16,43 0-16,-86 0 0,22 0 16,-64 0-16,-20 0 15,20 0-15,-42-22 16,-21 22 31</inkml:trace>
  <inkml:trace contextRef="#ctx0" brushRef="#br1" timeOffset="41067.54">20532 12044 0,'-64'0'15,"43"0"1,0 0-16,0 0 0,-22 0 15,22 0-15,0 0 0,0 0 16,21 21 15,21-21-31,0 0 0,21 0 16,22 0-16,-22 0 0,43 21 0,148-21 16,-127 0-1,-22 0-15,107 0 0,-107 0 16,22-21-16,-21 21 15,21 0-15,-22 0 0,65-21 16,-86 21-16,1 0 0,20 0 16,-63-21-16,22 21 15,-64 0 17,-1 0-32,1 0 0,0 0 15,0 0-15,0 21 16,0-21-16,-1 21 0,1 0 15,0-21-15,0 21 16,0 1-16</inkml:trace>
  <inkml:trace contextRef="#ctx0" brushRef="#br1" timeOffset="41578.57">20574 13293 0,'0'0'16,"21"0"15,0 0-31,22 0 16,-1 0-16,0 0 0,22 0 15,63 0-15,-64 0 0,22 0 16,211-21-16,-190 21 15,127 0 1,-127 0-16,-22 0 0,86 0 16,-107 0-16,1 0 0,42 0 15,-64 0-15,-21 0 0,0 0 16,-63 0 15,21 0-15,0 0-1,-1 0 17</inkml:trace>
  <inkml:trace contextRef="#ctx0" brushRef="#br1" timeOffset="60138.03">7599 14118 0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44:55.0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5059 2180 0,'0'0'0,"0"-21"0,-21 0 15,-1 0-15,1 0 16,0 21-16,0-22 16,0 1-16,0 21 15,-1 0-15,-41 0 16,42 0-16,-22 0 0,22 0 15,-21 0-15,0 0 0,-64 85 16,63-64-16,1 21 0,0 1 16,-1-1-16,22 0 0,-63 85 15,62-63-15,-20-1 16,0 1-16,-1 21 0,22-1 16,-127 170-1,106-169-15,-43 105 0,43-84 0,-1 0 16,22 0-16,-21 0 0,0 0 15,-43 253 1,64-253-16,21 0 0,0 21 16,0 0-16,0 339 15,0-360-15,42 126 16,-21-126-16,43 106 16,-43-106-16,21 0 0,1-1 0,62 107 15,-62-106-15,20 0 0,43 84 16,-42-105-16,63 105 15,-64-105-15,22 0 0,105 63 16,-105-63-16,21-22 0,232 128 16,-211-149-16,22 0 15,-22 1-15,21-1 0,0 0 16,148 22-16,-126-22 16,-1-21-16,170 22 0,-170-1 15,0-42-15,212 42 0,-211-21 0,20-21 16,170 0-1,360 0 1,-551-21-16,0 21 0,170-42 16,-170 0-16,297-64 15,-297 85-15,-21-43 0,22 22 16,-22-1-16,0-20 0,148-64 16,-20 0-16,-128 42 0,-21 22 15,0-22-15,0 22 0,106-107 16,-106 86-16,-22-1 0,86-84 15,-85 63-15,-22 21 0,86-105 16,-86 84-16,-20 21 0,-1-21 16,-20 0-16,20 1 15,22-107-15,-64 106 0,21-21 16,1-106-16,-22 106 0,-21 21 16,0-105-16,-42-255 15,20 360 1,1 0-16,-63-84 0,20 84 15,-42-106 1,43 128-16,-1-22 0,-126-169 16,126 169-16,-84-85 15,63 107-15,22-22 0,-106-63 16,84 84-16,0 0 0,-105-84 16,84 84-16,-85-84 15,107 105-15,-22-20 0,-106-43 16,106 63-16,-21 1 0,-105-64 15,126 63-15,-21 22 16,21-22-16,-21 22 0,0 0 0,-21-22 16,-106 1-16,127 20 15,0 22-15,0 0 0,-21 0 0,21 0 16,-149 21-16,149 0 0,0 0 16,0 0-16,0 0 0,0 0 15,-275 63-15,275-20 16,-21-22-16,21 21 15,0 0-15,-169 64 0,169-63 16,-21-1-16,21 21 0,-127 43 16,105-63-16,-105 62 15,127-41-15,0-1 0,-105 64 16,105-42-16,0-21 0,0 20 16,21 1-16,-21 0 0,-85 84 15,106-84-15,22 20 0,-65 86 16,107-106-16,-21-1 0,-1 86 15,64-107-15,0 1 0</inkml:trace>
  <inkml:trace contextRef="#ctx0" brushRef="#br0" timeOffset="1984.24">2773 762 0,'0'0'15,"63"-85"1,-63 64 0,0 0-16,-42 21 15,21 0-15,-22 0 16,1 0-16,0 21 0,-22 0 0,-20 22 15,20-22-15,1 42 16,20-41-16,22 20 0,21 0 16,0 1-16,0-22 0,21 21 15,0 0-15,22-20 0,-1 20 0,64 0 16,-43 1-16,-20-22 16,63 21-16,-64-21 15,-21 0-15,0 1 0,-21-1 0,0 0 16,-84 21-1,-192 22 1,213-64-16,-22 21 0,22-21 0,20 0 16,-41 0-1,41-21-15,1 0 0,21-1 0,0 1 16,0 0-16,21 0 0,0-43 16,0 43-16,0-21 0,42 0 15,-21 20-15,21-20 0,64-43 16,-21 64-16,-22-21 0</inkml:trace>
  <inkml:trace contextRef="#ctx0" brushRef="#br0" timeOffset="2654.95">3238 614 0,'0'0'0,"0"-21"0,0 42 31,0 0-31,0 0 16,0 22-16,0-1 0,0 0 15,0 1-15,0-1 0,-21 21 16,21-20-16,-21 20 0,21-20 0,-21-1 16,21 0-16,-21 1 0,0-1 15,21 0-15,0 1 16,-22-43-16,22 21 0,0-42 31,0-22-15,0 22-16,0 0 0,0-21 15,0 20-15,22-20 0,20-21 16,-21 20-16,21 22 0,-20 0 16,-1 0-16,21 0 0,22-1 15,-43 22-15,0 0 0,0 0 16,-21 22 0,0-1-16,-21 0 15,-21-21-15,20 21 0,-20 0 0,21 0 16,-21-21-16,-1 22 15,22-22-15,0 21 0,0-21 0,21 21 16,0 0-16,0 0 16,0 0-16,0 1 15,21-1-15,21 0 16,-21 0-16,1-21 0,20 21 16,-21-21-16,0 0 0,0 0 15,1 0-15,62 0 16,-41 0-16,-22-21 0,42-21 15,-42 21-15,43-22 16,-43 22-16,0 0 16,0-21-16,1 20 0,-22 44 47,0-1-47,0 0 15,0 0-15,0 0 0,0 0 0,0 1 16,0 20-16,0-21 15,0 0-15,0 0 16,0-42 15,0 0-31</inkml:trace>
  <inkml:trace contextRef="#ctx0" brushRef="#br0" timeOffset="2818.86">3789 868 0,'0'0'15,"0"-21"-15,-21 21 16,42 0 47,0 0-63</inkml:trace>
  <inkml:trace contextRef="#ctx0" brushRef="#br0" timeOffset="3049.43">4043 656 0,'0'-21'0,"0"42"31,0 0-31,0 1 16,0 20-16,0-21 0,0 64 15,0-43-15,0 85 16,0-85-16,0-20 0,-21 20 15,21-21-15,0 64 16,0-64-16,21-42 31,0 0-15,0-1-16,21 1 0</inkml:trace>
  <inkml:trace contextRef="#ctx0" brushRef="#br0" timeOffset="3281.35">4339 699 0,'0'-22'15,"0"44"-15,0-65 0,0 22 0,0 0 16,0 42 0,0 0-1,0 0-15,0 22 0,0-1 16,0 0-16,0 1 0,-21-1 0,0 22 16,21-22-16,0 0 0,-21 43 15,-1-64-15,22 21 16,0-20-16,0-1 0,0 0 0,0 0 15,22-21 1,-1 0-16,0 0 0,0 0 16,21-21-16,-20 21 15,-1 0-15</inkml:trace>
  <inkml:trace contextRef="#ctx0" brushRef="#br0" timeOffset="3576.07">4530 1185 0,'0'0'0,"0"-21"15,21 0 1,0 0-1,-21 0-15,0 0 16,21-1-16,0 1 0,0 0 16,-21 0-16,22-21 15,-1 20-15,0 1 0,-21-21 16,21 21-16,-21 42 31,-21 0-15,0 0-16,0 0 0,21 1 0,0-1 15,-22 0-15,22 0 0,0 21 16,0-20-16,0-1 16,0 0-16,22 0 0,-1 0 15,0-21-15,21 21 16,-21-21 0,1 0-16,-1 0 0,0 0 0,21 0 15,-21 0-15</inkml:trace>
  <inkml:trace contextRef="#ctx0" brushRef="#br0" timeOffset="4759.64">5334 889 0,'0'-21'0,"0"42"0,0-63 0,0 21 16,0-1-16,-21 22 0,0 0 16,-1-21-16,1 21 15,0 0-15,0 0 0,0 21 0,0 1 16,-1-22-16,-20 63 15,21-42-15,0 22 0,0 20 16,21-42-16,-22 0 16,22 22-16,0-22 0,0 0 0,0 21 15,0-20 1,22-22 0,41 0-16,-42-22 15,0 1-15,1 0 0,20 0 16,-21 0-16,21-22 0,-20 1 15,-1 21-15,-21-21 0,21 20 16,0 1-16,-21 0 0,21 0 16,-21 0-16,0 0 15,0-1-15,0 44 16,0-1 0,0 0-16,0 0 0,0 0 15,-21 0-15,21 22 0,-21-22 0,21 0 16,0 0-16,0 0 0,-21 1 15,21-1-15,0 0 0,0 21 16,21-42-16,42 0 16,-41 0-16,-1 0 0,63 0 15,-41-21-15,-1 0 16,0 0-16,1 0 0,-1-22 16,0 22-16,1 0 0,-22-21 15,21-22-15,-42 43 0,0-21 31,-21 42-31,-21 0 0,21 0 16,-22 21-16,22-21 16,0 21-16,21 21 15,0-21-15,0 1 0,0-1 16,0 0-16,21 0 0,0 0 16,0 0-16,1-21 0,-22 22 0,21-22 15,0 0-15,0 21 16,0-21-1,0 0-15,1 0 16,-1 0 0,0 0-16,0 0 0,0 0 15,0 0-15,1 0 16,-1-21-16,0-1 0,0 22 0,0-21 16,22-21-16,-22 21 15,-21-22-15,21 22 0,-21 0 16,21 0-16,-21 0 15,0 42 17,0 0-17,0 0-15,0 0 16,0 1-16,0-1 0,0 0 16,0 0-16,0 0 15,21-21-15,0 0 16,1 0-16,20 0 15,-21 0-15,0-21 0,22 0 16,-1-43 0,-21 43-16,-21-21 15,21 0-15,-21 20 0,0 1 16,0 0-16,0 42 47,0 0-47,0 22 0,0-22 15,0 21-15,0 1 0,0-1 16,0 0-16,0 43 0,0-43 16,0 1-16,-21-1 0,21 0 15,0 1-15,-21 41 16,0-41-16,21-22 0,0 21 16,0-21-16,0 0 0,0 43 15,0-43-15,0 0 0,21-21 31,-21-21-15,0 0 0</inkml:trace>
  <inkml:trace contextRef="#ctx0" brushRef="#br0" timeOffset="5318.58">2815 1651 0,'-63'0'0,"126"0"0,-169 0 0,43 0 15,20 0-15,1 21 0,0-21 16,21 0-16,-22 0 0,22 0 0,0 0 16,42 0-1,21 0 1,1 0-16,-1 0 16,22 0-16,84 0 0,-64 0 15,22 0-15,0 0 0,21-21 16,0 21-16,21-21 0,22 0 15,-1 0-15,170-1 0,-149 1 16,-21 0-16,170 0 16,-191 0-16,149 0 0,-170-1 15,0 1-15,0 21 0,-22-21 16,1 21-16,85-21 16,-107 21-16,-20-21 0,-1 21 0,43 0 15,-63-21-15,20 21 16,-21 0-16,-20 0 15,-1 0 1,-42 0 31,-1 0-47,1 0 16,0 0-16</inkml:trace>
  <inkml:trace contextRef="#ctx0" brushRef="#br0" timeOffset="5465.44">6456 1397 0,'0'0'16,"-21"0"-16,-1 0 47,1 0-32,0 0 1</inkml:trace>
  <inkml:trace contextRef="#ctx0" brushRef="#br0" timeOffset="7698.04">3408 9440 0,'-43'0'0,"86"0"0,-128 22 16,43-22-16,21 0 0,-1 0 0,1 0 16,0 0-16,42 21 15,0-21-15,43 0 16,-22 0-16,43 0 0,275 0 31,-276 0-31,22 0 0,-21 0 0,21-21 16,-22 21-16,86 0 15,-107-22-15,22 22 0,0-21 16,-43 21-16,0 0 0,-84 0 31,21 0-31,-22 0 16,1-21-16,-21 21 0,20 0 0,1 0 15,0-21-15,-1 21 0,-20 0 16,20-21-16,22 21 0,0-21 16,21-1 15,21 22-31,0 0 16,1 0-16,-1 0 0,0 22 15,0-22-15,21 42 0,-42 21 16,0-41-16,0-1 15,-63 85 1,-43-22-16,64-63 16,21 22-16,-1-43 0,-20 21 15,21 0 1,42-21-16,0 0 16,22 0-16,-1-21 0</inkml:trace>
  <inkml:trace contextRef="#ctx0" brushRef="#br0" timeOffset="8012.05">5969 9186 0,'0'0'0,"-21"-21"16,-22 0-16,22 21 0,0-21 15,0 0-15,-21 21 0,-1-21 16,-41-1 0,84 1-16,42 21 15,-21 0 1,21 0-16,1 0 0,20 0 16,-20 0-16,20 0 0,43 0 15,-64 0-15,1 0 0,105 0 16,-106 0-16,-21 0 15,0 0-15,22 0 16,-64 0 0</inkml:trace>
  <inkml:trace contextRef="#ctx0" brushRef="#br0" timeOffset="8330.27">6096 9081 0,'-21'21'0,"42"-42"0,-63 42 15,20 0-15,22 0 16,0 21-16,0-20 0,0-1 15,22 63 1,20 1-16,-42-43 16,21 1-16,0 41 0,-21-41 15,0-1-15,0 0 16,0 1-16,0-22 0,-42 64 16,21-64-16,0 0 0,-85 42 15,63-63-15,1 0 0,21 0 16,-21 0-16,-1 0 0,-20-21 15,20 0-15,22 0 0,0-21 16,0 20-16,21-20 0,0-21 16,0 41-16,0-20 0,21 0 15,0-1-15,0 22 0,1 21 16,62-42-16,1 42 16,-22 0-16,-20 0 0,-1 0 15</inkml:trace>
  <inkml:trace contextRef="#ctx0" brushRef="#br0" timeOffset="8769.62">6731 9440 0,'-64'-42'32,"43"42"-32,-21 0 15,21 0-15,-22 0 0,22 21 0,-21-21 16,21 21-16,-22 22 0,22-22 15,0 0-15,0 21 0,0 1 0,-22 20 16,43-42-16,0 22 0,0-22 16,0 0-16,0 21 0,0-20 15,0-1-15,22-21 16,-1 0-16,21 0 0,-21 0 16,43 0-16,-22-21 15,64-43-15,-64 22 16,43-43-16,-64 43 15,-21-1-15,0 22 0,21 0 16,-21 0-16,0-21 0,0 63 31,0 0-15,0 21-16,0-21 0,0 1 16,0 20-16,0-21 0,0 43 15,0-43-15,0 0 0,21 0 0,-21 21 16,22-42-16,-22 22 0,42-1 15,0-21 1,-21 0-16,1-21 16,-1-1-16,21 1 0</inkml:trace>
  <inkml:trace contextRef="#ctx0" brushRef="#br0" timeOffset="8950.03">7218 9483 0,'0'-21'0,"0"42"0,0-64 0,0 22 15,0 0-15,0 42 16,0 0-1,0 1-15,0-1 16,0 21-16,0 43 16,0-43-16,0 22 15,0-43-15,-21 0 0,21 21 16,0-21-16,0 1 0,21-22 16,0 0-16,21-22 15</inkml:trace>
  <inkml:trace contextRef="#ctx0" brushRef="#br0" timeOffset="9134.92">7641 9525 0,'0'0'0,"21"-21"0,-21 0 16,0 0-16,-42-1 15,21 22-15,0 0 0,-43 22 16,-63 20 0,106 0-16,-21-21 15,-1 1-15,22-1 0,-21 21 0,21-21 16,-1 0-16,1 22 15,21-22-15,0 42 16,64-63-16,-22 0 16</inkml:trace>
  <inkml:trace contextRef="#ctx0" brushRef="#br0" timeOffset="9546.56">8043 9610 0,'0'0'0,"21"-21"16,-21-22-16,0 22 0,0-42 15,-21 63-15,0-22 0,-42 22 16,41 0-16,-20 0 16,0 0-16,21 22 0,-22-1 0,-20 21 15,42 0-15,-1 1 0,1-22 16,0 21-16,0 1 0,0 20 16,21-42-16,0 22 15,0-22-15,21 0 0,0 0 0,0-21 16,43 0-16,-43 0 15,42-42-15,-20 21 16,-1-1-16,64-62 16,-85 63-16,0-22 0,0 22 15,1-21-15,-1-22 16,-21 43-16,-21 42 16,-1 0-1,22 22-15,0-22 0,-21 21 0,21 1 16,-21-1-16,21-21 0,0 64 15,0-64-15,21 21 0,22 1 16,-22-22-16,21 0 0,0-21 16,1 21-16,-1-21 0,170 0 15,-170 0 1</inkml:trace>
  <inkml:trace contextRef="#ctx0" brushRef="#br0" timeOffset="10115.5">3577 11218 0,'0'0'0,"-21"-21"0,-21 21 16,20-21-16,22 0 0,22 21 16,20 0-16,21 0 15,1 0-15,21 0 16,169 0-16,-170 0 0,22 0 15,106 0-15,-106 0 16,-1 0-16,65-21 16,41 21-1,-189-21-15,-22-1 16,-22 22-16,-20-21 16,21 0-16,-21 21 0,-43-42 15,43 42-15,-1-43 16,22 43-16,0-21 0,21 0 15,21 21-15,0 0 16,0 0-16,22 0 0,20 21 16,-42 0-16,43 43 15,-64-43-15,0 21 16,0 43-16,-21-64 16,-106 106-16,84-84 15,1-22-15,0 21 0,-1-21 0,22 0 16,-21 22-16,84-43 15</inkml:trace>
  <inkml:trace contextRef="#ctx0" brushRef="#br0" timeOffset="10480.75">6435 10837 0,'0'0'15,"-22"0"-15,1 0 0,0 0 0,0 0 16,0 0-16,0 22 15,-1-1-15,22 21 0,0 0 0,0 1 16,-21-1-16,0 85 0,0-63 16,21-1-16,-21 22 0,0-22 15,21-20-15,-43 84 16,1-85-16,21 0 0,0 1 0,-1 41 16,22-63-16,-21-21 15,42-21 1,1 0-16,-1 0 0,0 0 0,0-22 15</inkml:trace>
  <inkml:trace contextRef="#ctx0" brushRef="#br0" timeOffset="10768.49">6096 11091 0,'0'0'0,"-21"-42"0,0-64 16,-1 85-16,22-21 16,0-22-16,0 43 0,0 0 15,22 0-15,-1 0 0,0-1 0,21 1 16,-21 21-16,22 0 0,84 0 15,-85 0-15,0 21 16,22 1-16,21 20 0,-64 0 16,0 22-16,-21-22 15,0-21-15,0 22 0,-42-22 16,20 21-16,-20-21 0,0 0 0,-1 22 16,1-22-16,-43 0 15,64-21-15,0 0 0,-21 0 16,42-21-1,21 21-15,0-21 0,0 0 16,0-1-16,22 1 0,-1 0 0,43-21 16,-43 21-16</inkml:trace>
  <inkml:trace contextRef="#ctx0" brushRef="#br0" timeOffset="11304.2">6879 10837 0,'21'0'16,"-42"0"-16,63 0 0,-20 0 15,-22 22 1,-22-1-16,1 0 0,0 0 0,0 0 15,21 0-15,-21 1 0,0-1 16,-1 0-16,22 0 0,-21 21 16,21-20-16,0 41 15,43-63 1,-1 0-16,21 0 16,-20-21-16,-1 21 0,106-64 15,-105 43-15,-1-21 0,-21 21 16,21 0-16,1-64 15,-22 85-15,-21-21 0,-21 42 32,21 0-17,0 0-15,0 0 0,-21 1 16,-1 62-16,22-20 0,-21-22 16,21 85-16,0-63 15,0 147-15,0-147 16,0-1-16,0 22 0,0-22 0,0 22 15,0-21-15,0-1 0,0 1 16,0 126-16,0-148 16,0 1-16,-42 41 15,-22-41 1,22-43-16,21 0 0,-21-21 16,20-1-16,-20 1 0,-43-42 15,43 20-15,21 1 0,-43-127 16,64 105-16,0-63 15,0 85-15,22-22 0,41-20 16,-21 20-16,-20 22 0,62-43 16,-20 43-16,-22 0 15,0-1-15,1 1 0,20 0 0,128-107 16,-128 107-16</inkml:trace>
  <inkml:trace contextRef="#ctx0" brushRef="#br0" timeOffset="11547.03">8064 10689 0,'0'0'0,"0"-21"0,0 0 16,-21 0 0,0 21-16,0 0 0,0 0 15,0 0-15,-1 21 0,1 21 16,0-21-16,0 22 0,0-22 16,0 21-16,21 1 0,-43 20 15,43-21-15,0 1 0,-42 63 16,21-85-16,21 21 15,0-21-15,0 0 0,0 1 0,0-1 16,21-21 0,0 0-16,0 0 0,0-21 15,22-1-15,-22 1 0,21 0 0,1 0 16</inkml:trace>
  <inkml:trace contextRef="#ctx0" brushRef="#br0" timeOffset="12596.44">8276 10710 0,'0'0'0,"0"-21"0,0 0 15,0 0-15,0 0 0,0 42 32,0 0-32,0 0 0,0 0 0,0 1 15,0 20-15,0 21 16,0-20-16,0-1 0,-21 0 16,21 1-16,0-22 0,0 64 15,0-64-15,0 0 0,0 21 0,0-21 16,0 1-16,21-22 31,-21-22-31,21 1 0,0 21 0,-21-42 16,22 21-16,-1 0 0,21-64 15,-21 64-15,0 0 16,-21-1-16,22 1 0,-22 0 0,21 21 16,0 0-1,-21 21-15,0 0 16,0 1-16,0-1 0,0 0 15,0 0-15,0 21 16,0-20-16,0 41 16,0-42-16,21 22 0,0-43 15,0 0-15,22 21 16,-22-21-16,0 0 0,43-21 16,-22-1-16,-21 22 0,64-63 15,-43 42-15,0 0 0,-20-1 16,20 1-16,-21 0 0,43-42 15,-43 63 1,-21 21 0,-21 0-16,-1 0 0,1-21 15,0 21-15,21 0 0,-21 1 16,-21 20-16,42-21 16,0 21-16,0-20 15,21-22 1,0 0-16,0 0 0,0 0 15,0 0-15,22-22 0,-22 1 16,0-42-16,-21 42 16,0-22-16,0 22 0,0 0 15,0-43 1,-21 43-16,0 0 0,0 21 16,-1-21-16,22 0 31,22 21-31,20 0 0,-21 0 15,0 0-15,22 0 0,-22 0 0,21 0 16,-21 21-16,0-21 0,43 42 16,-1 1-16,-41-22 15,-1 0-15,0 21 0,0-21 0,-21 43 16,21-43-16,-21 0 16,0 22-16,0-22 0,0 0 15,0-42 16,-21 21-31,21-21 16,0-1-16,0 1 0,0-21 0,0 21 16,0-43-16,0 22 15,0 0-15,21 20 0,22-62 16,-1 63-16,-21-22 0,21 22 16,1 0-16,-22 21 0,64 0 15,-43 0-15,85 21 16,-106 21-16,0-20 0,0 20 15,1-21-15,-22 21 0,0 1 0,0 41 16,-22-41-16,-20 41 16,21-41-16,0-22 0,0 0 15,-1 0-15,1 22 16,-21-43-16,21 0 16,0-22-16,-1 22 0,1-21 15,-21-21-15,21 0 16</inkml:trace>
  <inkml:trace contextRef="#ctx0" brushRef="#br0" timeOffset="12814.56">7345 10753 0,'0'0'0,"21"0"16,0 0-1,21 0-15,1 0 0,63 0 16,-43 0-16,1 0 0,41-21 16,-41 21-16,-1 0 15,1-22-15,-1 22 0,-20 0 0,63 0 16,-85 22-16,-21-1 16,0 0-16</inkml:trace>
  <inkml:trace contextRef="#ctx0" brushRef="#br0" timeOffset="13494.95">3450 13250 0,'0'0'0,"-42"0"0,21 0 0,-1 0 16,1 0-16,21-21 0,21 21 16,1 0-1,20 0-15,43 0 16,-22 0-16,1 0 0,20 0 16,1 0-16,-22 0 0,191 0 15,-190 0-15,-1 0 16,1 0-16,-1 0 0,-20 0 0,41 0 15,-62 0-15,-44 0 16,-20-21 0,21 21-16,-21-21 0,-1 21 0,-84-42 15,85 42 1,21-22-16,0 1 0,-1 21 0,22-42 16,22 21-1,-1 21-15,21 0 0,0 0 16,43 21-16,-43 0 0,1 0 15,-1 0-15,0 1 0,1-1 16,-22 42-16,-21-20 16,0-22-16,-64 42 0,22-20 15,0-22-15,-1 0 0,1 21 16,-21-21-16,20 1 0,1-1 0,0 0 16,20 0-16,-20-21 15,21 0-15,21-21 16,0 0-16,21 0 0,21-1 0,-20 1 15,20 0-15,0-21 0</inkml:trace>
  <inkml:trace contextRef="#ctx0" brushRef="#br0" timeOffset="13800.58">6096 12827 0,'0'0'15,"0"-21"-15,0 0 0,0 0 16,-21 21-16,0 0 0,-1 0 16,1 0-16,0 0 0,-21 0 0,21 21 15,-22 0-15,22 0 0,-21 21 16,21-20-16,-22 20 0,1 0 16,21 1-16,-22 20 0,1-21 0,21 1 15,-21-1-15,20 22 0,1-22 16,0 0-16,0 1 0,21-1 0,0 21 15,21-41-15,0-1 16,22-21-16,-1 0 0,0 0 0,85 0 16,-63 0-16,-1 0 0,1-21 15,20-1-15,-20-20 0,63 0 16,-64-1-16</inkml:trace>
  <inkml:trace contextRef="#ctx0" brushRef="#br0" timeOffset="14045.52">6752 12848 0,'0'0'0,"0"-42"0,0 21 16,0 0-16,0-22 0,0 22 16,-21 21-16,0 0 15,21 21-15,-21 43 0,21-43 16,0 21-16,0 1 0,-22 20 16,22-21-16,-21 1 0,21 63 15,0-64-15,-21 0 0,-21 22 16,21-22-16,-1-21 0,22 22 15,-21-22-15,0 0 0,21 21 0,-21-42 16,21 21-16,21-21 16,0 0-16,0-21 15,1 0-15,20 0 0,-21 0 16,21 0-16</inkml:trace>
  <inkml:trace contextRef="#ctx0" brushRef="#br0" timeOffset="14280.97">7070 12848 0,'0'0'0,"0"-42"0,0 0 15,21 20-15,-21 1 0,0 0 16,21 21-16,-21 21 16,0 0-16,0 1 0,0 20 0,0 0 15,0 1-15,-21 20 0,0-21 16,-1 1-16,1 63 16,0-64-16,0 0 0,0 43 15,0-43-15,-1-21 0,22 43 16,0-22-16,0-21 0,0 1 15,0-1-15,22-42 32,-22-1-32,21 1 0,-21-21 15</inkml:trace>
  <inkml:trace contextRef="#ctx0" brushRef="#br0" timeOffset="14535.21">6456 13018 0,'-43'0'0,"86"0"0,-107 0 15,43 0-15,21-22 16,21 1 0,22 21-16,-1 0 0,0 0 0,1-21 15,105 21-15,-85-21 16,22 21-16,-22 0 0,86-21 16,-86 21-16,43 0 15,-43 0-15,-41 0 0,41 0 16,-42 0-16,-21 21 15,-21-21 1,0 21-16,0-21 0,0 0 0,-43 21 16,22-21-16,-1 21 0,1-21 15,-21 0-15</inkml:trace>
  <inkml:trace contextRef="#ctx0" brushRef="#br0" timeOffset="14743.77">6202 13208 0,'0'0'0,"42"0"16,0 0 0,-20 0-16,41 0 0,-21 0 0,22 0 15,148 0 1,-149 0-16,22 0 0,-1 0 0,-20 0 16,-1-21-16,128 21 15,-149 0-15,22-21 16,-43 21-16,0 0 0,0-21 15,-21-1-15</inkml:trace>
  <inkml:trace contextRef="#ctx0" brushRef="#br0" timeOffset="40193.28">6032 3577 0,'64'-106'32,"-43"85"-32,0 0 0,0 0 15,-21 0-15,0 0 0,22-1 0,-22-20 16,0 21-16,-22 21 15,-20 0-15,0 0 16,-64 0-16,64 21 16,-22 0-16,-21 0 0,22 1 0,-1 20 15,22-21-15,-21 0 0,20 22 0,1-1 16,-22 21-16,43-41 16,21 20-16,0 0 0,0 1 15,64-1 1,-43-21-16,21 0 0,64 22 0,-42-22 15,-1 0-15,1 0 16,-1 21-16,-21-20 0,1-1 0,-1 21 16,0 0-16,-20 1 0,-22-1 0,0-21 15,0 22-15,-43-1 0,-41 43 16,20-64-16,1 21 0,-86 0 16,65-20-16,-43-22 15,63 0-15,1 0 0,20 0 16,1 0-16,0-22 0,21-20 15,-22 21-15,22-21 0,0 20 0,0-20 16,21 0-16,0-1 0,0 1 0,0 0 16,0-1-16,21 22 0,0-21 15,21 0-15,1 42 16,-22-22-16,21 22 0,-21-21 0,22 21 16,41 0-16</inkml:trace>
  <inkml:trace contextRef="#ctx0" brushRef="#br0" timeOffset="42034.93">6498 3789 0,'0'0'0,"-63"-21"31,41 21-31,-20 0 0,21 21 16,-21 0-16,20 0 0,-62 64 15,63-43-15,-1 1 16,1 20-16,21-21 0,0 1 16,-21-1-16,21 64 0,0-64 15,0-21-15,0 22 0,0-22 0,21 0 16,22 21-16,-22-20 16,21-1-16,22-21 0,-43 0 15,21 0-15,0-21 16,1-1-16,-1 1 0,64-21 15,-64 0-15,22-22 16,-43 22-16,21-22 0,-42 22 0,0 0 16,0-22-16,0 22 0,0-1 0,0-20 15,0 21-15,-63-1 16,42 22-16,-1 21 0,-20 0 0,21 0 16,-21 0-16,-1 0 15,22 0-15,-21 0 0,21 21 0,-43 22 16,22-1-16,21 0 0,-1 1 15,1-1-15,0 0 0,21 1 16,0 41-16,0-41 0,0 41 16,0-63-16,21 1 15,22 20-15,-1-21 0,-21 0 16,64-21-16,-64 0 0,21 0 16,1 0-16,20-21 15,-21 0-15,1 0 0,41-22 16,-62 1-16,20 21 0,-21-21 15,21-1-15,-20 1 0,20-43 16,-21 43-16,-21 21 0,21 0 16,-21-22-16,21 22 0,-21 0 15,0 0-15,0 42 32,0 0-32,0 0 15,0 22-15,0-22 0,0 21 16,0 0-16,0-20 0,0 20 0,-21 0 15,21 1-15,0-22 0,0 0 0,0 21 16,0-21-16,0 1 0,0-1 16,21 0-16,1-21 15,-1 0-15,21 0 0,-21 0 16,22-21-16,-22 21 16,21-21-16,0-43 0,-20 43 15,20-21-15,-21 20 0,0-20 16,0 0-16,22-22 15,-43 22-15,21 21 0,0-22 16,-21 22-16,0 0 0,21-21 16,-21 63 15,0 0-31,-21 21 0,21-20 16,-21-1-16,21 21 0,0 0 15,-21 22-15,21-22 0,0 22 16,0-43-16,0 0 0,0 0 15,0 0-15,0 1 0,42-22 16,-21 0-16,0 0 16,43 0-16,-22 0 15,43-64-15,-43 43 0,-21 0 16,64-64-16,-64 43 0,22-1 16,-22 1-16,0 21 0,-21-21 15,0 20-15,0-41 16,0 42-16,-21 21 15,0 0-15,-1 0 16,1 0-16,21 21 16,21-21-1,1 21-15,-1-21 0,21 21 16,-21 0-16,0-21 16,1 22-16,-1-22 0,0 21 0,0 0 15,-21 0-15,0 0 0,21 0 0,-21 1 16,0-1-16,0 0 0,0 21 15,21-21-15,-21 1 16,22 20-16,-1-21 16,0 0-16,0 0 0,0-21 15,22 0-15,-22 0 0,21 0 16,0 0 0,-20 0-16,20-42 15,-42 21-15,21-21 0,0 20 0,0-20 16,1 0-16,-22-1 0,21 1 15,0 0-15,-21 21 0,42-43 16,-21 43-16,1 0 0,-1 0 16,0 21-16,0 0 15,0 0-15,-21 21 16,0 0 0,0 0-16,0 0 0,0 0 15,0 1-15,21-22 31,1-22-15,-22 1-16,21 21 16,-21-21-16,0 0 0,0 0 15,0 0-15,0-1 16,-21 22-16,-1 0 16,1 0-16,0 0 15,0 0-15,0 0 0,0 22 16,-1-1-16,1 42 15,0-42-15,0 22 0,21-22 16,-21 21-16,21 1 0,0 41 16,0-63-16,0 22 0,0-22 15,0 21-15,0-21 0,21 1 16,0-1-16,0 0 0,43-21 16,-22 0-16,0 0 0,43-21 15,-21 0-15,-22 21 0,21-43 16,-20 22-16,-1 0 0,0-21 15,-20 20-15,20-20 0,-21 0 16,0-1-16,-21 22 0,0-21 0,0 21 0,0-43 16,0 43-1,-21 21 1,0 0-16,0 21 0,0 0 0,-1 1 16,1-1-16,21 21 0,0 0 15,0-20-15,0 41 0,0-21 16,0-20-16,0 20 0,0-21 15,0 0-15,21 0 0,22 22 16,-1-43-16,-21 0 0,43 0 16,-22 0-16,64-21 15,-64 21-15,22-22 0</inkml:trace>
  <inkml:trace contextRef="#ctx0" brushRef="#br0" timeOffset="43121.51">10689 3789 0,'0'0'0,"0"-21"0,0 0 0,0-22 16,0 22-16,0 0 0,0 0 15,-21 21 1,0 0-16,0 0 16,-1 21-16,1 0 0,21 0 0,-21 22 15,0-22-15,0 21 0,0 0 0,21 1 16,-22-1-16,22 0 15,-21 22-15,21-22 0,-21 22 16,21-22-16,0 0 0,0-20 16,0-1-16,21 0 0,43 0 15,-43-21-15,21 21 0,22-21 16,-43 0-16,21-21 0,1 21 16,-22-21-16,21 0 0,-21 0 0,22-22 15,-22 22-15,0-21 0,0-1 0,0 22 16,0-21-16,1 0 0,-22 20 15,0 1-15,0 0 0,0 0 0,0 0 16,-22 21 0,1 21-1,0 0-15,0 43 0,0-22 16,21-21-16,-21 21 0,21-20 16,0 20-16,0 0 0,0 1 15,0-22-15,21 0 0,0 0 16,0-21-16,21 0 15,-20 0-15,-1 0 0,42 0 16,-20-21-16,-22 0 0,42-22 16,-42 22-16,1 0 0,-22-42 15,0 20-15,0 1 0,0 0 16,0 20-16,0-20 0,-43 0 16,22 21-16,-21-1 0,21 22 15,-1 0-15,1 0 0,0 0 0,0 0 16,63 0-1,-21 0 1,22 22-16,-1-22 0,0 0 0,1 0 16,20 0-16,-20 0 0,-1 0 15,64 0-15,-43 0 0,-20 0 16,-1 0-16,0 0 0,1 0 16,20 0-16,-42 0 15,-42 0 16,-21 0-31,21 21 0,-1 0 0,-20-21 16,21 21-16,-21 0 0,20 0 16,1 22-16,0-22 0,-21 21 15,42 22-15,-21-43 0,21 0 16,0 21-16,0-20 16,0-1-16,21-21 0,21 21 15,0-21-15,-20 0 16,-1 0-16,21-21 0,0-22 15,1 22-15,-22 0 0,21-42 16,-21 20-16,1 1 16,20-43-16,-21 43 15,0-22-15,0 22 0,-21 0 0,0-1 16,22-20-16,-22 21 16,0-1-16,0 64 31,0 1-31,-22-1 0,22 21 15,0-21-15,0 22 0,-21-1 16,21 0-16,0 1 0,-21-1 0,21 0 16,0 1-16,0 62 15,0-62-15,0-22 0,0 21 16,0-21-16,21 22 16,0-43-16,-21 21 0,22-21 0,-1 0 15,0 0-15,0 0 0,0 0 0,0 0 16,1-21-16,20 0 0,-21-1 15,43-20-15,-43 21 0,0 0 16</inkml:trace>
  <inkml:trace contextRef="#ctx0" brushRef="#br0" timeOffset="43451.32">12404 4064 0,'0'21'31,"21"-21"-15,0 0-1,0 0-15,0 0 0,0-21 0,22 0 16,-22 21-16,0-21 0,0 0 16,0-1-16,22 1 0,-1-42 15,-42 42-15,0-1 16,0 1-16,-21 21 16,-21 0-16,20 0 0,-20 21 15,0 1-15,-1-1 0,22 0 16,-21 21-16,21 1 0,0-1 0,-1 0 15,1 1-15,21-22 0,0 21 16,0 0-16,0-20 0,21-1 16,43 21-16,-43-21 0,21 0 15,43-21-15,-43 0 16,1 0-16,63 0 0,-64 0 16,21-21-16,22-21 0,-43 21 15</inkml:trace>
  <inkml:trace contextRef="#ctx0" brushRef="#br0" timeOffset="43948.36">5546 5609 0,'0'-21'0,"0"42"0,-22-42 16,22 42-1,0 0-15,0 1 16,0-1-16,0 0 0,0 0 15,-21 21-15,21-20 0,0 20 0,0-21 16,-21 0-16,21 0 16,0 22-16,0-22 0,0 0 0,-21 0 15,21 22-15,0-22 16,21-21-16,0 0 16,0 0-16,43-21 0,-22-1 15</inkml:trace>
  <inkml:trace contextRef="#ctx0" brushRef="#br0" timeOffset="44243.26">6181 5588 0,'0'0'16,"42"-21"-16,-21 0 0,-42 21 31,0 0-31,0 0 0,-1 21 16,-20-21-16,0 21 0,21 0 15,-1 0-15,1-21 0,0 22 0,21-1 16,0 0-16,42 0 15,-20 0-15,20-21 16,-21 21-16,21 1 0,1-22 16,-1 42-16,-21-42 0,0 21 15,1 21-15,-22-20 16,-22-1-16,1-21 0,0 21 16,-42-21-16,20 0 0,22 0 15,-21 0-15,-1 0 16,1 0-16,21 0 0,-43-42 15,22 20-15,21 1 0,0-21 0</inkml:trace>
  <inkml:trace contextRef="#ctx0" brushRef="#br0" timeOffset="44403.17">5461 5249 0,'-21'0'0,"0"-42"16,42 42 15,0 0-15,21 0-16,-21 0 0,22 0 15,-1 0-15</inkml:trace>
  <inkml:trace contextRef="#ctx0" brushRef="#br0" timeOffset="44977.05">8170 5567 0,'0'0'0,"21"0"0,1 0 0,-1 0 15,0-21-15,0 21 0,0-21 16,0-1-16,-21 1 15,22 0-15,-22 0 16,21-21-16,0 20 0,0 1 16,-21 0-16,21-21 0,-21 21 15,21-43-15,-21 22 16,0-1-16,-21 43 16,-63 0-16,41 0 15,1 22-15,0-1 0,-1 0 0,22 21 16,-21-21-16,21 22 15,-1-22-15,22 21 0,0-21 0,0 1 16,0 20-16,22-21 0,-1 21 16,0-20-16,21 20 0,22 21 15,-22-41-15,-21 20 0,43 21 16,-43-41-16,0 20 0,0-21 16,-21 0-16,-42 85 15,21-106-15,-22 21 16,-62-21-16,41 0 0,-63 0 15,42 0-15,22 0 16,-43-42-16,64 0 16,-43-22-16,64 43 0,0-21 15,0-1-15,21-41 0,0 62 16,21-41-16,21 42 16,43-22-16,-43 43 0,22-21 15,-1 0-15,1 0 0,-1 21 16,1-21-16,-1 0 0</inkml:trace>
  <inkml:trace contextRef="#ctx0" brushRef="#br0" timeOffset="45198.73">8784 5186 0,'21'0'0,"-42"0"0,42-21 0,-21 42 32,0 0-32,0 0 0,-21 0 15,21 43-15,-21-22 0,0 1 16,21-1-16,-21 0 0,21 1 15,0-1-15,-22 0 0,22 1 0,-21-1 16,21-21-16,0 21 0,0-20 16,0 20-16,0-21 0,21-21 15,1 0-15,-1 0 0,0 0 16,0 0-16,0 0 0,0-21 16,1 0-16,-22-22 0,0 22 15,0 0-15</inkml:trace>
  <inkml:trace contextRef="#ctx0" brushRef="#br0" timeOffset="45680.48">8636 5482 0,'0'0'16,"-21"0"-16,0 0 0,42-21 31,0 21-31,21 0 0,-21 0 16,22 0-16,-1-21 0,0 21 0,64 0 15,-42-21-15,-22 21 0,22 0 16,-22 0-16,0 0 0,43 0 15,-64 0-15,21 0 16,-42 21-16,0 0 16,0 0-16,0 0 0,-21 1 15,-42 62-15,42-41 16,21-22-16,-22 21 0,1-21 16,21 0-16,0 1 0,0-1 0,0 0 15,0 0-15,0 0 16,21-21-16,1 0 0,20 0 15,-21 0-15,21 0 0,22-21 16,-22 0-16,1 0 0,-1 0 16,0-1-16,1-20 0,-1 21 0,21-64 15,-20 43-15,-43 0 0,0-43 16,0 43-16,0 20 16,-21 1-16,-1 0 0,-20 0 0,-43 0 15,43 21-15,0 0 0,-1 0 16,1 0-16,0 21 0,-43 21 15,64-21-15,0 1 0,0-1 16,21 0-16,0 0 0,0 0 16,21 0-16,0 1 0,21-1 15,22-21-15,-43 0 0,42 21 16,-20-21-16,-1 0 0</inkml:trace>
  <inkml:trace contextRef="#ctx0" brushRef="#br0" timeOffset="46075.26">10160 5525 0,'-85'-64'15,"170"128"-15,-191-149 0,106 64 0,0 0 16,0-1-16,0 1 0,21 0 16,0 21-16,43-21 15,-22 21-15,-21 0 16,22 0-16,-1 0 0,0 21 0,64 43 15,-85-43-15,43 85 16,-43-85 0,-21 21-16,0-21 0,0 22 0,0-22 15,0 0-15,0 0 0,-21 0 16,-21 22-16,20-43 16,1 0-16,21-22 15,0 1 1,0 0-16,0-42 15,21 20-15,1 22 0,-1-42 16,0 41-16,0-20 0,21 0 16,-20 21-16,-1-1 0,0 1 15,0 21-15,0-21 0,22 21 0,-22 0 16,0 0-16,0 0 0,21 0 16,-20 0-16</inkml:trace>
  <inkml:trace contextRef="#ctx0" brushRef="#br0" timeOffset="46396.07">10922 5525 0,'0'0'0,"0"21"0,0 0 16,21-21-1,0 0-15,0 0 16,1 0-16,-1-21 0,0 0 16,0 21-16,21-22 0,-20 22 15,20-21-15,-21 0 0,0 0 16,22 0-16,-22 21 0,0-21 15,-21-1-15,0 1 0,0 0 16,-21 21-16,0 0 16,-1 0-16,-20 0 0,21 0 15,-21 0-15,20 21 0,-62 43 16,63-43-16,-1 21 16,1 1-16,21-22 0,0 21 15,0-21-15,0 0 0,43 43 16,-22-43-16,0-21 0,21 21 15,-21 0-15,22-21 0,-1 0 16,64 0-16,-43 0 0,1 0 16,-22 0-16,22-21 0</inkml:trace>
  <inkml:trace contextRef="#ctx0" brushRef="#br0" timeOffset="46975.74">12234 5398 0,'0'-22'0,"0"44"0,0-65 0,0 22 0,0 0 15,0 0-15,0 0 16,0-1-16,-21 1 0,0 0 0,0 21 16,0 0-16,-22 0 0,22 0 15,0 0-15,-85 64 16,64-43-16,21 0 0,-43 42 16,43-20-16,-21 41 15,20-62-15,22 20 0,0 0 16,0 22-16,0-1 15,0-42-15,0 1 0,43 41 16,-22-63-16,21 0 16,-21 0-1,64 0-15,-43-21 16,-20 0-16,62-85 16,-41 21-16,-1 43 15,-21-22-15,21-84 16,-42 85-16,22 20 0,-22-20 15,0-1-15,0 22 0,0-64 16,0 64-16,0 21 0,0 0 16,0-1-16,0 1 0,0 42 15,0 1-15,0 20 16,0 0-16,0 22 0,0-1 16,0-20-16,0 20 0,0 106 15,0-42 1,0-84-16,0-1 0,0 0 15,0 43-15,0-43 0,21-20 0,0-1 16,0 0-16,0 0 0,22 0 16,-22-21-16,0 0 0,21 0 15,43 0-15,-43-21 16,1-21-16,-1 21 16,-21-1-16,21-20 0,-20 21 15,-22 0-15,0 0 16,0-1-16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51:42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1101 0,'21'0'16,"-42"0"156,0 0-172</inkml:trace>
  <inkml:trace contextRef="#ctx0" brushRef="#br0" timeOffset="679.6">423 1101 0,'0'0'0,"-21"0"0,-21 0 15,21 0-15,-1 0 0,1 0 0,0 0 16,0 0-16,0 0 0,-22 0 16,65 0 15,-1 0-16,21 0-15,0 0 0,1 0 0,-1 0 16,22 0-16,-1 0 0,1 0 16,-1 0-16,22 0 0,-22 0 0,1 0 15,63 0 1,-64 0-16,-20 0 0,20-21 16,-21 21-16,1 0 0,20 0 15,-42 0-15,-21-22 0,0 1 31,-21 21-15,0-21-16,0 21 0,0-21 0,0 21 16,-1-21-16,1 21 15,0 0-15,21-21 0,-21 21 16,0 0-16,0-22 0,-1 22 16,1 0-16,0 0 15,-21 0-15,21 0 16,42 0 31,0 0-47,0 0 0,0 0 15,0 0-15,22 0 0,-1 0 16,-21 22-16,22-22 0,20 21 16,-42 0-16,0 0 0,-21 0 15,0 43 1,0-43-16,-42 0 0,21 0 15,0 0-15,-22 22 0,-20-1 16,21-21-16,-22 0 16,43 1-16,-21-1 0,20-21 15,1 21-15,0-21 16,42 0 0,0-21-16,1 0 15</inkml:trace>
  <inkml:trace contextRef="#ctx0" brushRef="#br0" timeOffset="1555.53">1926 953 0,'0'0'0,"0"-22"0,0 1 0,0 0 15,0 0-15,0 0 16,0 0-16,0-1 0,0 1 16,21 21-1,-21 21 1,0 1-16,0-1 0,0 0 0,0 0 15,0 21-15,0 1 0,0-22 16,0 21-16,-21 1 0,21 20 16,-21-21-16,-21 43 15,42-64-15,0 0 16,0 1 0,0-44-1,21 1-15,0 0 16,0 0-16,0-21 0,0 20 15,1-20-15,-1 21 0,-21 0 16,21-22-16,0 22 16,0 0-16,-21 0 0,21 0 15,1 21-15,-1 0 16,-21 42 0,21-21-16,-21 0 0,0 22 15,0-1-15,21 0 16,-21 1-16,0 20 15,21-42-15,0 1 0,1-22 16,-22 21-16,63-21 16,-21 0-16,-20 0 0,20 0 15,-21 0-15,21-21 16,1-1-16,-1 1 0,0 0 0,1-21 0,20-22 16,-42 22-1,1 21-15,-22-22 0,0 1 0,0 0 16,-64-43-16,22 64 15,21 0-15,-85-22 0,63 43 16,1 0-16,0 0 16,-1 0-16,22 0 0,-42 43 15,42-22-15,-1 42 16,22-41-16,0-1 0,0 0 16,22 0-16,20-21 0,21 0 15</inkml:trace>
  <inkml:trace contextRef="#ctx0" brushRef="#br0" timeOffset="2077.73">3006 487 0,'0'0'0,"-22"0"0,1 0 16,0 21-1,21 0-15,0 0 0,0 1 0,0-1 16,0 21-16,0 0 16,0 1-16,0 20 0,0-20 0,0 20 15,0-21-15,0-20 16,0 20-16,0 64 16,0-85-16,0 0 0,0 0 15,0 0-15,-21-21 31,0-21-31,21 0 0,0 0 16,0 0-16,0-64 16,0 64-16,21-21 0,0-1 15,0 22-15,22-21 0,62-43 16,-62 64 0,63 0-16,-64 21 15,0 0-15,-21 0 0,22 0 0,-1 21 0,0 42 31,-42 43-31,-21-63 16,0-1-16,0-21 0,0 21 16,-22-20-16,22-1 0,0 0 15,21 0-15,-21-21 0,21 21 16,-21-21-16,21-21 16,0 0-1,21 0-15,0 0 0,0-1 16,0 1-16</inkml:trace>
  <inkml:trace contextRef="#ctx0" brushRef="#br0" timeOffset="2428.4">3619 1037 0,'0'0'0,"22"0"31,-1 0-31,0 0 0,0-21 0,21 21 15,-20-21-15,20 0 16,-21 0-16,21-1 0,-20 1 0,-1 0 16,21 0-16,-21-21 15,-21 20-15,0 1 0,-21 21 32,0 0-32,0 0 0,-85 64 15,21 20 1,43-62-16,21-1 0,-22 42 15,43-42-15,0 22 16,0-22-16,0 0 0,22 0 16,20-21-16,64 0 15,63 0 1,-127-21-16,22 0 16,-22 21-16,22-21 0,-22 0 15</inkml:trace>
  <inkml:trace contextRef="#ctx0" brushRef="#br0" timeOffset="2839.91">4403 889 0,'0'-21'0,"0"42"0,0-63 16,0 21-16,0-1 0,-22 22 16,1 0-16,0 0 15,21 43 1,-21-22-16,21 21 16,0 1-16,0-22 0,0 42 15,0-20-15,0-1 16,0-21-16,0 0 0,0 22 15,0-22 1,0-42 15,0-1-31,0 1 0,0-63 16,0 62-16,0-20 16,0 0-16,0 21 0,21-22 15,0 1-15,0 21 0,1 0 0,20-22 16,0 22-16,-21 21 0,22-21 15,41 21-15,-41 0 0,-1 21 16,43 21 0,-43-20-16,0 41 0,-20-21 15,-1 1-15,-21 20 16,0-42-16,0 22 0,-21-1 16,-1-21-16,1 0 0,0 1 15,0-22-15,0 0 0,0 0 16,21-22-1</inkml:trace>
  <inkml:trace contextRef="#ctx0" brushRef="#br0" timeOffset="3576.45">6794 826 0,'0'0'0,"0"-22"0,0 1 15,0-21-15,0 21 0,0 0 16,0-1-16,22 1 0,-22 0 15,21-21-15,-21 21 16,21 21 0,-21-22-16,0 44 15,0-1 1,0 0-16,0 0 0,-21 21 0,21-20 16,-21 20-16,21 0 0,-22 64 15,22 42 1,0-105-16,0-1 0,0 43 15,0-64-15,0 42 16,22-42-16,20 1 16,0-22-16,-21 0 0,43 0 15,-22-22-15,-21 1 16,22 21-16,-1-42 0,-21 21 16,85-106-16,-64 84 15,1-84-15,-22 85 16,-21-21-16,21-43 0,-21 63 15,0 1-15,0 21 0,0 0 16,0-43 0,-21 85-1,21 1 1,0-1-16,0 0 16,0 0-16,0 0 0,0 0 15,0 1-15,0-1 0,21 0 16</inkml:trace>
  <inkml:trace contextRef="#ctx0" brushRef="#br0" timeOffset="3989.35">7895 931 0,'0'0'0,"0"-21"15,0 0-15,0 0 16,0 0-1,-21 21-15,0 0 16,-22 0-16,22 0 16,-21 21-1,21 0-15,0 0 0,-1 0 16,22 1-16,0 20 16,64 21-1,-43-63-15,21 22 0,-20-1 16,20 0-16,64 21 15,-106-21-15,0 1 16,0-1 0,-21-21-16,-1 0 0,-20 21 0,21-21 15,-21 0-15,-1 0 0,-20 0 16,20 0-16,22 0 16,-42 0-16,42-21 15,21 0 1,21 21-16,-21-22 15,42 22-15,-21-21 0,22 21 16,-1-21-16,0 21 0</inkml:trace>
  <inkml:trace contextRef="#ctx0" brushRef="#br0" timeOffset="4343.89">8318 1101 0,'0'-21'31,"22"-1"-15,-22 1-16,21 21 0,0-21 15,0 0-15,-21 0 0,64-43 16,-64 43-16,0 0 16,-22 21 15,1 0-31,0 21 15,-21 0-15,21 0 0,-1 1 0,-41 41 32,42-42-32,0 64 15,21-64-15,0 21 16,0-20-16,0-1 0,21-21 16,0 0-16,21 0 15,-21 0-15,22 0 0,41 0 16,-41 0-16,-22-21 0,21 21 15,1 0-15</inkml:trace>
  <inkml:trace contextRef="#ctx0" brushRef="#br0" timeOffset="4695.63">8742 1058 0,'-21'-21'0,"-43"-85"16,64 85-1,0 0 1,0 0-16,21 21 0,0 0 15,1-21-15,-1 21 0,0 0 0,21 0 16,22 0 0,-22 21-16,-21 0 0,43 0 0,-22 0 15,-21 22-15,22-1 16,-43-21-16,0 0 0,0 43 16,0-43-16,-43 0 0,22 0 15,0-21-15,-64 22 16,64-22-16,0 0 0,0 0 15,21-22 1,0 1-16,0 0 16,0 0-16,0 0 0,63-106 15,-20 84 1,-22 22-16,0 0 16,21 0-16,-21 0 0,1 21 15,20-21-15,-21 21 16</inkml:trace>
  <inkml:trace contextRef="#ctx0" brushRef="#br0" timeOffset="5680.73">9991 1122 0,'0'0'0,"21"0"47,0 0-47,0 0 0,0 0 0,0-21 16,1 0-16,20-1 0,-21 1 16,21 0-16,-20-21 0,20 21 15,-21-1-15,43-83 16,-64 83-16,0 1 0,0-21 15,-22 42 1,1 0-16,0 0 0,-21 0 16,21 21-16,-1-21 0,-20 21 15,21 22-15,0-22 0,0 0 0,-1 21 16,1-21-16,21 22 0,0-22 0,0 21 16,0-21-16,0 1 0,0-1 15,21 21-15,1-21 0,-1 0 16,0-21-16,0 0 0,21 0 15,22 0-15,-22 0 16,1 0-16,-1-21 0,0 0 0,1 0 16,-1 0-16,43-43 15,-64 43-15,42-42 16,-42 20-16,-21-41 16,0 41-16,0 22 0,0 0 15,-21 21 1,0 0-16,0 21 15,21 0-15,0 0 0,0 43 16,-21-22-16,21 1 0,0-1 16,0 0-16,0-21 15,0 1-15,0-1 0,-21 42 16,21-42 0,0-42-1,0 0 1,0 0-1,0-21-15,0 20 0,0-20 0,0 21 16,0-64-16,21 43 16,0 0-16,42-22 15,-20 22-15,-1 21 0,0-1 16,1 1-16,-1 21 0,106 0 16,-105 21-16,20 22 15,-21-1-15,-42 106 16,-42-21-1,-21-63-15,41-22 16,1-21-16,0 0 0,-21 1 16,21-1-16,42-21 31,0-21-31,0-1 0,21 1 0,43-85 16,-43 85-1</inkml:trace>
  <inkml:trace contextRef="#ctx0" brushRef="#br0" timeOffset="5915.69">11705 466 0,'0'0'15,"-21"21"1,0 0-16,21 0 16,-21 22-16,-1-22 0,1 63 15,0-41-15,-21 41 16,21-20-16,-1-22 0,22 1 15,-21-1-15,21-21 0,-21 64 16,21-64-16,0 0 0,0 0 16,21-21-16,22 0 15,-22 0-15,21-21 16,-21 0-16,22 0 0,-22 0 16</inkml:trace>
  <inkml:trace contextRef="#ctx0" brushRef="#br0" timeOffset="6122.71">11472 826 0,'-21'21'0,"42"-42"0,-63 42 0,42 0 16,21-21 0,21 0-1,-20 0-15,-1 0 16,21 0-16,0 0 0,22-21 15,-22 0-15,-21 21 0,22 0 16,-22-22-16,0 22 0,0 0 16,0 0-16</inkml:trace>
  <inkml:trace contextRef="#ctx0" brushRef="#br0" timeOffset="6488.56">11980 953 0,'0'0'0,"21"0"16,1 0 0,-1 0-16,0 0 0,0 0 15,0-22-15,0 1 16,1 0-16,-1 21 0,21-42 16,-21 21-16,0-1 0,-21 1 15,0-21 1,-21 42-16,0 0 15,0 0-15,0 0 0,-22 21 16,22 0-16,0 0 0,-21 22 16,21-22-16,21 21 15,-22-21-15,22 1 0,0-1 0,0 0 16,0 0-16,0 0 0,0 0 0,22 1 16,-1-22-16,0 21 15,42-21-15,-41 0 0,20 0 0,-21 0 16,21 0-16,-20 0 15,20 0-15,21-21 0,-41-1 16,-1 1-16</inkml:trace>
  <inkml:trace contextRef="#ctx0" brushRef="#br0" timeOffset="6806.39">12446 1016 0,'0'-21'16,"0"42"-16,21-63 0,-21-22 15,0 1 1,0 42-16,42-22 16,-20 22-16,-1 21 0,0-21 15,0 21-15,21 0 16,-20 0-16,-1 0 0,0 0 15,0 21-15,0 0 0,0 0 0,-21 1 16,22 20-16,-22-21 0,21 106 16,-21-85-1,0-20-15,-43 41 16,22-63 0,0 0-1,21-21 1,0 0-16,0 0 0,0-1 15,0-20 1,21 21-16,0-43 0,1 22 16,-1 21-16,-21 0 0,21 0 15,0-1-15,0 1 0,22-21 16,-22 42-16,42 0 16,-20 0-16,-22 0 0</inkml:trace>
  <inkml:trace contextRef="#ctx0" brushRef="#br0" timeOffset="7138.96">13420 762 0,'0'0'0,"-22"-21"47,1 21-47,0 0 0,0 0 16,-21 0-16,20 0 0,1 0 0,-63 21 15,62 0 1,1 22-16,21-22 15,0 42 1,43-42 0,-1 1-16,43 41 0,-43-63 15,-21 21-15,21 22 16,-20-43-16,-1 42 16,-21-21-16,-43-21 15,22 0-15,-42 21 16,20-21-16,1 0 0,-21 0 15,20 0-15,1 0 16,21 0-16,0 0 0,-1-21 16,22 0-16,0 0 15</inkml:trace>
  <inkml:trace contextRef="#ctx0" brushRef="#br0" timeOffset="7499">14944 529 0,'0'-21'0,"0"42"0,0-63 16,0 21-16,0 0 0,-22 21 16,22 21-1,0 0-15,-21 0 16,21 0-16,0 22 0,-21 41 16,21-63-16,0 22 15,-21 41-15,0-41 16,21-1-16,0 22 0,0-22 15,0 0-15,0-21 16</inkml:trace>
  <inkml:trace contextRef="#ctx0" brushRef="#br0" timeOffset="8072.68">14499 847 0,'-21'0'0,"42"0"0,-42-21 15,42 21 1,0 0-16,22 0 0,-22 0 0,21-22 16,0 1-16,22 21 0,-1-21 15,64 0-15,-63 21 0,148-64 16,-170 64 0,0-21-16,1 0 0,-22 0 0,0 0 15,-21-22-15,0 22 16,0 0-16,-21 21 0,0 0 15,-22 0 1,22 0-16,0 0 0,0 21 0,0 0 16,21 1-16,-22 20 0,22-21 0,-21 21 15,21 22-15,0-22 16,0-21-16,-21 85 16,21-63-16,-21-1 15,21-21-15,-21 0 16,21 0-16,0-42 31,0 0-31,0 0 0,0-21 16,0 20-16,21-20 0,42-43 15,43 1 1,-63 63-16,-22-1 0,21 22 16,0 0-16,1 0 15,-1 0-15,22 0 0,-22 22 16,0 20-16,-21-21 15,-21 85-15,0-85 16,-42 85 0,21-85-16,0 0 15,0 0-15,-1 1 0,1-22 16,21-22 0,21 1-1,22 0-15,-22 0 0,0 0 16</inkml:trace>
  <inkml:trace contextRef="#ctx0" brushRef="#br0" timeOffset="8405.49">15896 847 0,'21'0'47,"0"0"-47,1 0 16,-1-21-16,0 21 0,21-22 0,-21 1 15,22 0-15,-22 0 16,0 21-16,-21-42 16,0 20-16,0 1 15,-21 21-15,-21 0 16,-43 43 0,64-22-16,0 0 0,-1 0 15,1 21-15,0-20 0,-21 41 16,42-21-16,-21-20 0,21 41 15,0-42-15,0 0 16,0 1-16,21-1 0,0-21 0,42 0 16,-41 0-16,62 0 15,-41-21-15,20-1 0,64 1 16</inkml:trace>
  <inkml:trace contextRef="#ctx0" brushRef="#br0" timeOffset="8975.62">17674 656 0,'0'-42'0,"0"21"16,-21 21 15,0 21-16,21 0-15,-21 0 0,-1 0 16,1 1-16,21 20 0,-21 0 0,0 1 16,0-1-16,21 0 0,0 1 15,-21 62 1,21-62-16,0-22 0,0 0 16,21 0-16,0 0 0,21-21 15,1 0-15,-22 0 0,21 0 16,0 0-16,1-21 0,84-42 15,-85 20-15,0 1 0,-20 0 16,-1-1-16,42-84 16,-42 106-16,-21-63 15,0 62-15,0 1 16,0 0-16,-21 42 47,21 0-47,0 1 15,21-22-15,1 0 16</inkml:trace>
  <inkml:trace contextRef="#ctx0" brushRef="#br0" timeOffset="9559.35">18521 677 0,'0'-21'31,"-21"21"-31,-1 0 15,1 21-15,0-21 0,-42 85 16,41-43-16,1 22 16,0-22-16,0 1 15,0 20-15,0-42 0,-1 43 16,1-22 0,21-63 15,21 0-31,1-22 15,-1 22-15,0-42 0,0 20 16,0 1-16,0 0 0,1-1 16,20 1-16,0-21 15,1 41-15,-1-20 16,0 21-16,-21 0 0,43 21 16,-43 0-16,0 0 0,0 0 15,1 0-15,-1 21 0,-21 21 16,0 1-1,-43-22-15,22 0 0,-21-21 0,-22 42 16,1-21-16,-22-21 16,64 22-16,-64-22 15,64 0-15,21 21 32,0 0-32,21 0 15,1 0-15,-1 0 0,0 1 16,0-1-16,0 0 0,0 0 15,1 21-15,-1-20 16,-21-1-16,21 0 0,0 0 16,-21 0-1,21-21-15,0 0 16,1 0-16,-1-21 16,0 0-16,21 21 0,-21-21 15,22-22-15</inkml:trace>
  <inkml:trace contextRef="#ctx0" brushRef="#br0" timeOffset="10095.45">19410 656 0,'0'0'0,"0"-21"0,0 0 16,0 0-16,0 0 0,-21 21 31,-1 21-31,22 0 0,-21 0 16,21 21-16,-21 1 0,0-1 15,0 43-15,0-43 16,-1 0-16,1 1 0,0-1 0,0 0 16,-43 43-16,64-64 15,0 0-15,-21 1 16,0-22-16,21-22 31,0 1-31,0 0 0,21 0 16,0-21-16,1-1 0,20-63 15,-21 85-15,0 0 16,0 0-16,-21 0 0,22 0 16,-1 42-16,-21 0 15,21 0-15,-21 0 0,0 0 0,0 43 16,21-22-16,-21-21 16,21 22-16,-21-22 0,0 0 15,64 21-15,-22-20 16,-21-22-16,22 0 0,-22 0 15,42 0-15,-42 0 0,22 0 16,20-43-16,-42 22 16,1 0-16,20-21 15,-42 20-15,0-20 0,21 21 0,0 0 16,-21 0-16,-21 42 62,0 0-62</inkml:trace>
  <inkml:trace contextRef="#ctx0" brushRef="#br0" timeOffset="12005.9">1101 2286 0,'21'-21'0,"63"-85"31,-84 85-31,0 0 16,0-22-16,0 22 0,0 42 31,-21 1-16,21-1-15,-21 0 0,21 21 0,0 1 16,-21-1-16,21 0 0,-21 1 16,21 105-1,-21-85-15,21 22 16,0-43-16,0 22 16,0-43-16,0 0 0,63 0 15,-42-21-15,0 0 16,22-21-16,-22 21 0,106-85 15,21-63 1,-106 106-16,-20-22 0,20 22 16,-21-21-16,0 20 0,0-20 15,-21 20-15,0-20 0,0-43 16,0 85-16,0 0 16,-21 21-1,0 0-15,21 21 0,-42 64 16,42-43-1,0 0-15,0 64 0,0-64 16,0 64 0,0-63-16,0-1 0,0 43 0,21-43 15,-21 0-15,21-21 0,0 1 16,0-22-16,22 21 16,-22-21-16,0 0 0,43-21 15,-22 21-15,21-64 16,-41 43-16,62-85 15,-63 64-15,1 21 0,-1-22 16,-21 22-16,0-21 0,0-1 16,-21 43 15,21 22-31,-22-1 0,22 0 16,-21 21-16,21 1 0,0-22 15,0 0-15,0 0 0,0 0 16,21 43-16,1-43 15,-22 0-15,21-21 16,-21 21-16,-21-21 31,21-21-31,-22 0 0,1 0 16,-21 0 0,42-1-16,-21 1 0,0 0 15,21 0-15,-22 21 0,22-21 16,0 42-1,0 0-15,0 0 16,0 0-16,0 1 0,0 41 16,0-42-16,43 22 15,-22-22-15,0-21 16,0 0-16,0 21 0,1-21 16,20 0-16,-21 0 15,85-42-15,0-1 16,-64 1-1,-21 21-15,22-22 0,-1 22 0,-21-21 16,0 0-16,0 20 0,1-20 16,-1-64-1,-21 85-15,-21 21 32,21 21-32,-43 22 15,22-22-15,21 21 0,-42 22 16,42-22-16,0-21 0,0 21 15,0-20-15,0 62 16,0-63-16,0 1 0,21-22 16,0 0-16,0 0 0,64 0 15,-43 0-15,1-22 16,-1 1-16,0 0 0,106-85 16,-84 43-1,-43 20-15,-21 1 16,0 0-16,0-1 15,0 22-15,0 0 0,-42 21 16,21 21 0,-1-21-16,22 21 0,-21 1 15,21-1-15,0 0 16,0 0-16,21-21 16,1 0-16,-1 0 0,0 0 15,0 0-15,0 0 0,0 0 16,1-21-16,-1 0 0,21 0 15,-21-1-15,0 22 0,-21-21 16,22 21-16,-22-21 0,0 42 31,-22 0-31,1 1 0,0-1 16,21 0-16,-21 21 0,0-21 16,21 22-16,-21-1 0,21-21 0,-22 22 15,22-22-15,0 21 0,0-21 16,0 0-16,0 1 0,0-1 15,22-21-15,-1 0 16,0 0-16,0 0 16,21-21-16,22-22 0</inkml:trace>
  <inkml:trace contextRef="#ctx0" brushRef="#br0" timeOffset="13643.42">4784 2667 0,'0'0'0,"0"-21"15,0 0 1,0 0-16,21-1 0,-21 1 16,21-21-16,0 21 0,0-22 15,22 1-15,-22 0 0,42-43 16,-42 64-16,22-21 0,-22-1 15,21 1-15,-21 21 0,22-22 16,-22 43-16,0 0 0,0 0 16,0 0-16,-21 22 15,0-1-15,22 0 0,-22 0 0,0 0 16,0 0-16,0 1 0,21 20 16,-21-21-16,0-42 46,0 0-30,0 0-16,0-1 0,0 1 0,0 0 16,0 0-16,0 0 0,0 0 15,-21-1-15,-1 1 0,1 0 16,0 21-16,0 0 16,0 0-16,0 21 15,21 0-15,-22 1 0,22 20 0,-21 21 16,21-20-16,0 41 15,0-41-15,0-1 0,0 43 16,21-64-16,1 21 16,-1-21-16,0 22 0,0-22 0,0-21 15,-21 21-15,21-21 0,1 0 0,41 0 16,-42 0-16,0-21 16,22-21-16,-1 20 15,-21-20-15,22 0 0,-22-1 16,21 1-16,22-21 0,-22 20 0,0 1 15,-21 21-15,22 0 16,-1-1-16,22 1 0,-43 21 16,0 0-16,0 0 0,0 0 0,0 21 0,1-21 15,-22 43-15,21-22 16,-21 42 0,0-41-16,0-1 0,0 0 15,0 0-15,0 0 16,0-42-1,0 0 1,0 0-16,0 0 0,0-1 16,0 1-16,0 0 0,-43-21 15,43 21-15,-21-1 0,0-20 16,0 21-16,0 21 16,0 0-16,-1 0 0,1 0 15,-21 0-15,21 21 0,-22 0 16,1 22-16,0-22 15,21 21-15,-43 43 0,43-64 16,0 64-16,0-43 16,21 0-16,0 1 0,0-22 15,0 0-15,0 21 16,21-21-16,0 1 0,21-22 16,1 0-16,-22 0 0,63-43 15,-62 22-15,105-64 16,-106 64-16,21-21 0,0-43 15,-20 43-15,-1-22 16,-21 22-16,21 21 0,-21-21 16,0 20-16,-21 44 31,21-1-31,-21 21 16,21-21-16,-22 0 0,22 22 15,0 20-15,0-20 0,0-22 16,0 42-16,0-42 15,22 1-15,-1-1 0,0-21 16,21 0-16,-21 0 16,22 0-16,20-43 15,-42 22-15,22 0 0,20-42 16,-42 41-16,22-83 16,-43 83-16,21-20 15,-21 21-15,0 0 0,0 42 31,-21 0-31,21 0 16,-21 0-16,21 1 0,-22 41 16,22-42-16,0 0 0,0 43 15,-21-43-15,21 0 16,0 0-16,-21-21 16,21 22-16,-21-22 15,21-22 1,0 1-16,0 0 15,0-21-15,0 21 0,0-22 16,21 1-16,0 21 0,0-22 0,1 1 16,-1 21-16,21-43 15,-21 43-15,64-21 0,-64 42 16,21 0-16,85 0 16,-84 21-16,-22 0 0,21 0 15,-21 22-15,22-22 0,-22 21 16,-21 22-16,0-22 0,0 0 15,0 1-15,-21-1 0,-22 0 16,22 1-16,0-43 0,21 42 16,0-63-1</inkml:trace>
  <inkml:trace contextRef="#ctx0" brushRef="#br0" timeOffset="14760.69">8382 2667 0,'0'0'0,"0"-21"31,0 0-31,0 0 0,21-1 16,0 1-16,22 0 0,-22-21 0,21-1 15,-21 22-15,43-21 16,20-43-16,-41 43 0,20 0 15,-20-22-15,-1 43 0,0-21 16,-21-1-16,1 1 0,-44 42 16,-20 0-1,-21 21-15,20 21 16,22-20-16,-21-1 0,21 0 16,21 21-16,0-21 0,0 43 15,0-43-15,63 64 16,-21-43-16,43 22 15,-43-22-15,22 0 16,-43-21-16,-21 22 16,-21-43-1,0 0-15,0 0 0,-106-21 16,84-1-16,22 1 16,-21 0-16,21 0 0,-43-64 15,64 64 1,-21-21-16,21 21 0,0-1 15,0 44 17,21-1-32,-21 0 0,0 0 15,21 85 1,0-85-16,1 21 0,-22-20 16,21-1-16,0 0 0,0 0 15,0 0-15,22-21 0,-22 0 16,0 0-16,21 0 0,22 0 15,-22 0-15,0-21 0,22 0 0,-22 0 16,1-22-16,84-41 16,-106 41-16,21 1 0,0-21 15,-20 41-15,-22-20 16,0 21-16,0 0 0,0-22 16,-22 43-1,1 0-15,-63 64 16,62-43-1,22 0-15,-21 0 0,0 22 16,21-22-16,0 64 0,0-64 16,0 21-16,0 0 0,21-20 15,0-1-15,1 0 16,-1-21-16,0 0 0,64 0 16,-64 0-16,21 0 0,64 0 15,-64-21-15,106-64 16,-105 64-16,-1-21 0,0 20 15,-20-20-15,-1 21 0,0-21 16,-21 20-16,0 1 0,0-42 16,-21 42-16,0 21 0,-22 0 15,1 0-15,-22 63 16,43-42-16,0 0 16,21 22-16,0-22 0,0 85 15,0-85-15,0 0 16,0 43-16,21-43 15,0-21-15,22 42 0,-1-42 16,22 0-16,-22 0 16,0 0-16,22 0 0,-1-21 0,1 0 15</inkml:trace>
  <inkml:trace contextRef="#ctx0" brushRef="#br0" timeOffset="15012.57">11303 2032 0,'0'0'0,"0"-21"0,0 0 0,-21 42 31,0 0-31,-1 0 0,22 0 16,-21 22-16,0-22 0,0 21 16,0 1-16,0-1 0,-1-21 0,1 21 15,0 1-15,0-1 0,-21 43 16,20-43-1,22 0-15,0-20 0,0-1 16,22-21-16,-1 0 16,42-43-16,-42 22 15,22 0-15</inkml:trace>
  <inkml:trace contextRef="#ctx0" brushRef="#br0" timeOffset="15654.97">11536 2032 0,'0'0'16,"0"-21"-16,0 0 0,0 0 15,-21 42 1,-1 21-16,1-21 0,0 0 16,21 22-16,-21-22 15,0 64-15,21-43 0,-21 21 16,21-20-16,-22-1 16,1 22-16,21-43 0,0 42 15,0-42-15,0-42 31,0 0-15,0 0-16,0 0 0,21-22 16,1 22-16,-22-21 0,21 21 0,0-22 15,0 22-15,21-42 16,-20 42-16,-1-1 0,0 1 16,0 21-16,0 0 0,0 0 15,1 0-15,-1 21 16,-21 1-16,0 20 15,0 0-15,0-21 0,-21 64 16,21-43-16,0 1 16,0-1-16,0-21 0,0 22 15,21-22-15,0-21 16,0 0-16,0 0 16,22 0-16,-1 0 0,-21-21 15,64-22-15,-43 22 16,22-21-16,-22-1 0,0 22 15,1-42-15,-22 20 0,0 22 16,0-42-16,-21 42 16,0-1-16,-21 22 15,-64 0 1,64 22-16,-21 20 16,21-21-16,-1 21 0,1 22 15,21-43-15,0 21 0,0 22 16,0-43-16,43 43 15,-22-64-15,63 0 16,-41 0-16,41 0 16,-41-22-16,84-41 15,-85 21-15,-21 20 0,22 1 16</inkml:trace>
  <inkml:trace contextRef="#ctx0" brushRef="#br0" timeOffset="15859.17">10816 2138 0,'0'0'0,"-21"21"0,0-21 0,42 0 16,0 0-16,21 0 15,1 0-15,-1 0 0,22 0 16,-1 0-16,1 0 0,-1 0 0,64 0 15,-85-21-15,64 0 16</inkml:trace>
  <inkml:trace contextRef="#ctx0" brushRef="#br0" timeOffset="16648.08">13970 2053 0,'0'0'0,"21"0"0,0-21 0,22 21 16,-1-21-16,85-43 15,-106 64-15,21-42 16,-42 21 0,0 0-16,-21 21 0,0 0 15,-21 0-15,21 0 0,-22 0 16,-105 63-16,106-42 15,-43 43-15,64-22 0,-21-21 16,20 22-16,-20-1 0,21 0 16,21 64-1,0-85-15,0 22 0,0-22 16,21 0-16,85 43 16,-64-43-16,1-21 0,62 0 15,86 0 1,-149-21-16,1 21 0,41-43 15,-63 22-15,1 0 0,-22 0 16,0 0-16,0-1 0,-43-20 16,22 21-16,-42 0 15,20 21-15,-63-21 16,85 21-16,0 0 16,0 0-16,42 0 31,0 0-31,0 0 0,1 0 15,62 0-15,-63 21 16,22-21-16,-1 42 0,-21-21 16,0 0-16,-21 43 0,0-22 15,0-21-15,0 22 0,0-1 16,-21 22-16,-42 20 16,42-41-16,-22-1 0,22 0 0,-21 1 15,21-1-15,-1-21 0,-41 43 16,42-43-16,0 0 15,21-42 17,21 0-32,0-1 0,0 1 0,0-21 15,0 0-15,22-1 0,-22 1 0,21-22 16</inkml:trace>
  <inkml:trace contextRef="#ctx0" brushRef="#br0" timeOffset="17027.88">14838 2011 0,'0'0'0,"21"-21"0,-21 0 16,21-1-16,-21 1 0,0 42 31,-21 1-31,0-1 0,21 0 16,-21 42 0,-1-20-16,22-22 0,-21 64 15,21-64-15,0 21 0,0 22 16,0-43-16,0 0 0,0 0 15,21 0-15,1-21 0,41 0 16,-21 0 0,1 0-16,-1-21 0,64-42 15,-64 41-15,1 1 16,-1-42-16,0 20 0,1-41 16,-43 41-16,0 22 15,0-21-15,0-22 0,0 43 16,0 0-16,-22 21 15,22 21 1,0 0 0,0 1-16,0-1 15,22-21-15,-1 21 0,0-21 16</inkml:trace>
  <inkml:trace contextRef="#ctx0" brushRef="#br0" timeOffset="17279">15811 1905 0,'0'0'0,"0"-21"0,0 0 16,-21 42 15,0 0-15,21 0-16,-21 0 0,0 22 16,21-22-16,-21 21 0,-1 1 0,-20 41 15,21-41 1,-21 20-16,42 1 15,0-43-15,21-21 32,0 0-32,0 0 0,0 0 15,0-21-15,1-1 16,-1 1-16</inkml:trace>
  <inkml:trace contextRef="#ctx0" brushRef="#br0" timeOffset="17495.93">15515 2201 0,'-21'22'0,"42"-44"0,-84 44 16,41-1-16,1-21 0,0 21 0,0-21 16,21 21-16,0 0 0,0 0 15,21-21-15,43 22 16,-43-22-16,127 0 16,-127 0-1,64 0-15,-64 0 0,42-43 16,-41 43-16,-1-21 15,21-21-15,-42 21 16,0-1-16,0 1 0,0-21 16,0 21-16</inkml:trace>
  <inkml:trace contextRef="#ctx0" brushRef="#br0" timeOffset="17654.54">15473 1863 0,'0'0'0,"-21"0"0,42 0 31,0 0-31,0 0 16,0 0-16,22 0 0,-22 0 0,21 0 16,0 0-16,-20 0 0,62 0 15,-63-21-15,22 21 0,-22 0 16,0 0-16</inkml:trace>
  <inkml:trace contextRef="#ctx0" brushRef="#br0" timeOffset="18039.5">17335 2074 0,'0'0'16,"0"-21"-16,0 0 0,22 21 31,-22 21-15,0 0-16,0 1 0,0 20 15,0-21-15,0 0 0,0 43 16,0-43-16,-22 0 15,-20 43-15,42-43 16,-21 21 0,0-42-16,42-21 15,0 0 1,0 0-16,0-1 0,1 1 16</inkml:trace>
  <inkml:trace contextRef="#ctx0" brushRef="#br0" timeOffset="18386.93">17568 1757 0,'0'0'0,"-21"-21"0,0 0 0,0-1 16,0 22-16,-1 0 0,-20 0 0,0 0 15,-22 64 1,64-43-16,0 0 0,0 0 16,0 1-16,0-1 15,43 0-15,-22-21 0,21 0 16,22 0-16,-22 0 15,0 0-15,1 0 0,-1-21 16,0 0-16,43-43 16,-85 22-16,0 21 0,0-22 15,-21-20 1,0 42-16,-43 21 16,22 0-16,21 0 0,-43 0 15,22 21-15,-22 42 16,43-42-16,0 22 0,21 20 15,0-42-15,0 22 0,0-22 16,0 0-16,0 0 0,21 0 0,21 1 16,-20-22-16,20 0 0,0 0 0</inkml:trace>
  <inkml:trace contextRef="#ctx0" brushRef="#br0" timeOffset="18644.49">18203 1736 0,'0'-21'0,"0"42"0,0-64 15,0 22-15,-21 21 16,0 0 0,0 43-16,0-22 0,-22 0 0,22 21 15,0 1-15,0-1 0,0 21 16,-1-20-16,1-1 0,0 0 16,0 1-16,21-1 0,0 0 15,-21-20-15,21 62 16,0-63-16,0 1 0,21-1 15,0-21-15,0 0 0,64-21 16,-43-1 0,1 1-16,-22 0 0,21-21 15,-42 21-15,0-1 0</inkml:trace>
  <inkml:trace contextRef="#ctx0" brushRef="#br0" timeOffset="18795.89">17970 2032 0,'0'0'16,"-21"0"-16,0 0 0,-21 0 0,21 0 15,42 0 17,0 0-32,21 0 0,1 0 15,-1 0-15,0 0 16,22 0-16,-22 0 0,106 0 16,-84 0-16,20 0 0</inkml:trace>
  <inkml:trace contextRef="#ctx0" brushRef="#br0" timeOffset="19039.71">19452 1905 0,'0'0'0,"-21"0"16,0 21-16,0-21 16,21 21-16,-22 1 15,1-1-15,21 0 0,-21 0 0,0 21 16,0 1-16,0-22 15,-1 0-15,22 21 0,-21-20 0,21-1 16,-21 21-16,21-21 16,21-21-1,0 0-15,1 0 16,20 0-16,0-21 0</inkml:trace>
  <inkml:trace contextRef="#ctx0" brushRef="#br0" timeOffset="19388.09">20024 1947 0,'21'-21'0,"-42"42"0,42-63 0,-21 21 0,0 0 16,0 0-16,-43 21 15,22 0-15,-63 0 16,41 21-16,-84 42 16,106-42-16,-42 43 15,63-43 1,0 0-16,0 0 0,21-21 15,42 22-15,-20-22 0,-1 0 16,-21 21-16,21-21 0,1 0 16,20 21-16,-42 0 15,1 21 1,-22-20-16,0-1 0,-22-21 16,1 0-16,0 21 15,-21-21-15,21 0 0,-43 21 16,22-21-16,-1 0 0,-20 0 15,42 0-15,-22 0 16,22-21-16,21 0 0,-21 0 16,21-1-16,0 1 0,0 0 15</inkml:trace>
  <inkml:trace contextRef="#ctx0" brushRef="#br0" timeOffset="19576.05">19346 1545 0,'-21'-21'0,"42"42"0,-63-42 0,21 21 16,21 21 31,0 0-32,0 1-15,-21-1 16,-1 21-16</inkml:trace>
  <inkml:trace contextRef="#ctx0" brushRef="#br0" timeOffset="20168.21">3958 3789 0,'0'0'0,"-21"-21"0,21 0 16,0-1-16,0 1 15,-21 0 1,0 0-16,-1 42 16,22 0-16,-21 22 15,0-22-15,21 21 0,0 0 16,-21 22-16,0-22 0,0 85 15,-1-63-15,1 105 16,0-127-16,0 22 16,21-43-16,0 43 15,21-86 17,0 1-32</inkml:trace>
  <inkml:trace contextRef="#ctx0" brushRef="#br0" timeOffset="20491.21">3683 3852 0,'-21'-42'0,"42"84"0,-63-126 16,20-1-1,22-105 1,0 168-16,43-62 16,-22 63-16,21-22 0,64 1 15,-64 42-15,64 0 16,-63 0-16,20 21 0,1 43 15,-43-22-15,0 0 0,-21 1 16,0-1-16,0 21 0,-21-20 0,-22 20 16,1-20-16,-64 20 15,64-21-15,-106 22 16,105-64-16,22 21 16,-21-21-16,21 0 0,42 0 31,0 0-31,0 0 15,22 0-15,20 0 0,64 0 16,-85 0 0</inkml:trace>
  <inkml:trace contextRef="#ctx0" brushRef="#br0" timeOffset="20873.21">4233 4149 0,'0'0'0,"-21"0"16,0 0-1,0-21-15,21-1 16,0 1-16,0-21 0,0 21 0,0 0 16,0-22-16,21 22 0,42-42 15,1 20 1,-43 43-16,0 0 0,43 0 16,-22 21-16,-21 1 0,22 20 15,-22 0-15,-21 22 16,0-22-16,0 0 0,-43 85 15,22-105 1,0 20-16,0-21 16,21 0-16,-21-21 0,21-21 15,0 0 1,0 0-16,0-43 16,0 22-16,42-22 15,-21 22-15,22-21 0,-22 41 16,0-20-16,0 21 0,0 21 15,0-21-15,22 0 0,-1 21 16,0 0-16,-20 0 0,62 0 16</inkml:trace>
  <inkml:trace contextRef="#ctx0" brushRef="#br0" timeOffset="22369.95">5016 4128 0,'0'21'0,"0"-42"0,0 63 16,22-42-1,-1-21 1,0 21-16,-21-21 0,21-1 0,0 1 16,0-21-16,-21 21 0,22 0 15,-1-1-15,21-41 0,-42 42 16,0 0-16,0-22 16,0 22-16,-21 21 15,0 0 1,0 21-16,-1 0 0,-20 22 15,21-22-15,0 21 0,0 22 16,-1-22-16,22 43 16,0-64-16,0 21 0,0 22 15,22-64-15,62 21 16,-20-21 0,-22-21-16,-21 21 0,106-85 15,-84 64 1,20-21-16,-21 20 0,1-20 15,63-64-15,-85 85 16,0-21-16,-21 21 0,0-1 0,-21 22 16,0 0-16,-1 0 15,1 0-15,0 0 0,0 22 16,0-1-16,-22 21 16,43 0-16,0-20 0,0 41 15,0-42-15,0 43 16,22-43-16,-22 0 0,42 21 15,-21-20-15,-21-1 0,21-21 16,-21-21 15,0-1-31,-21 1 16,0 0-16,0 0 0,21 0 16,-21 21-16,-1-21 0,1 21 15,21 21 16,0 0-31,0 0 0,0 0 16,21 0-16,1-21 16,-1 22-16,21-1 0,-21-21 15,22 0-15,-22 0 0,21 0 16,0 0-16,43-21 16,-43 21-16,22-22 0,21-20 15,-43 21-15,43-64 16,-64 43-16,0-64 15,-21 85-15,21-21 16,-21 20-16,0 1 0,0 0 0,-21 21 31,0 21-31,0-21 16,21 43-16,0-22 0,-22 0 0,1 64 16,0-43-16,21 0 15,0-21-15,0 22 0,0-22 0,0 42 16,0-41-16,21-22 15,22 42-15,-22-42 16,21 0-16,22 0 0,-22 0 16,-21-21-16,64-22 0,-43 22 15,0 0-15,-20-21 0,20 21 16,-21-22-16,0 22 0,0-21 16,1 21-16,-22-64 0,0 64 15,0 0-15,0-1 0,0 44 31,-22-1-31,22 0 16,-21 0-16,21 21 0,-21 1 0,21-22 16,0 21-16,0-21 0,-21 43 15,21-43-15,-21 21 16,21-20-16,0-44 31,21 1-31,0 0 0,0 0 16,-21 0-16,21-22 0,1 22 15,-1-21-15,0 0 0,0 20 16,43-41-16,-64 42 0,21 0 16,0-1-16,0 22 0,0 0 15,-21 22 1,0 41 0,0-42-16,0 22 0,0-22 0,0 21 15,0-21-15,0 43 16,21-43-16,1 0 0,-1 0 0,0 0 15,0 1-15,0-22 0,0 0 16,22 0-16,-22 0 0,0 0 0,43 0 16,-22-22-16,21-20 15,-41 21-15,20-21 0,0-22 16,-21 22-16,1-1 0,-1 1 16,0-21-16,0 20 0,0-105 15,-21 127-15,0-21 16,0-1-16,0 22 0,0 0 15,0 63 1,-21-21-16,21 1 0,0 20 16,-21 0-16,21 1 15,-21-22-15,21 63 0,0-20 16,0-43-16,0 21 0,0 1 16,0-1-16,0-21 0,0 22 15,21-22-15,42 0 16,-41-21-16,20 0 15,-21 0-15,0-21 0,22-22 16,-43 22-16,21 0 0,-21-42 16</inkml:trace>
  <inkml:trace contextRef="#ctx0" brushRef="#br0" timeOffset="22537.55">7324 3789 0,'0'0'0,"-22"0"0,22 21 0,-21-21 15,42 0 1,1 0-16,-1 0 0,0 0 16,21 0-16,22 0 0,-43 0 15,106 0-15,-42-21 16,-22 0-16</inkml:trace>
  <inkml:trace contextRef="#ctx0" brushRef="#br0" timeOffset="24208.92">8318 4170 0,'0'0'15,"0"21"-15,22-21 16,-1 0-16,0-21 16,0 21-16,0-21 0,0 0 15,1-1-15,-1-20 0,0 21 0,-21-21 16,21-1-16,-21 22 0,0-21 0,0-22 15,0 22 1,0 21-16,-21-22 0,0 22 0,-64 21 31,-21 21-31,85 1 16,-21-1-16,-43 21 16,64 0-16,0 1 0,-43 20 15,64-20-15,0-22 0,0 63 16,0-62-16,0-1 0,0 0 15,0 0-15,21 0 0,43-21 16,-43 0-16,0 0 0,85-21 16,-64 0-16,1-21 15,-1 20-15,-21-20 0,0 21 16,1-21-16,-1-1 0,-21-20 16,21 42-16,-21-64 15,0 64-15,-21 21 31,21 21-15,0 0-16,-21 0 0,21 0 0,-22 1 16,22 62-16,0-63 15,0 22-15,0 20 0,0-20 16,0 20 0,22-42-1,-1 0-15,42-21 16,-42-21-16,22 0 0,-22 21 15,21-42-15,-21 21 0,1-1 0,20-20 16,21-43-16,-20 1 16,-22 20-16,21 22 0,-21 0 15,1-64-15,20-21 16,-42 84-16,0 22 0,0 0 16,0 0-16,0 42 15,-21 0 1,21 22-16,-21-22 0,-1 21 15,22 0-15,-21 1 0,21-1 0,0 0 16,-21 43-16,0-21 0,21-22 16,0 0-16,0-21 15,0 22-15,0 20 0,0-42 16,0 1-16,42-1 0,-21-21 16,1 0-16,41 0 15,-42 0-15,22-21 0,20-22 16,-21 22-16,1-42 15,-1 20-15,22-84 16,-43 106-16,-21 0 16,21 0-16,-21 42 31,-21 0-31,21 0 16,-21 0-16,21 1 0,-22 62 15,22-63-15,0 22 16,0-22-16,0 0 0,0 0 15,0 0-15,0 1 0,22-22 16,41 0-16,-21 0 16,1-22-16,-1 1 15,-21 0-15,43-21 16,-22 21-16,0-43 16,22 1-16,-43 41 0,-21 1 15,21-21-15,-21 21 16,-21 21-1,0 21-15,21 0 0,-42 21 16,42-20-16,-22-1 0,1 42 16,21-42-16,-21 43 15,21-43-15,0 0 0,0 43 16,21-64 0,0 0-16,1 0 0,41 0 15,-42 0-15,22 0 0,-22-21 16,0-1-16,21 1 0,-21 0 15,1-21-15,-22-22 16,0 1-16,0 42 0,-22-1 16,1 1-16,-21 0 15,21 0-15,-64-21 16,64 42-16,21-22 0,0 1 16,21 21-1,0 0-15,0-21 0,22 21 16,-1 0-16,106 0 15,-105 0-15,41 0 16,-41 21-16,-1 0 0,-21-21 0,21 43 16,-20-22-16,-22 0 15,0 0-15,0 22 0,0 20 16,0-42-16,0 43 16,-22-43-16,22 0 15,-21 21-15,21-20 0,0-1 16,0-42 15,0-1-31,0 1 0,0 0 0,0 0 16,0 0-16,21-22 0,1 22 15,-1-21-15,21-22 16,22-20-16,-1-1 0,-21 43 16,22-1-1,-22 1-15,-21 42 0,64 0 16,-64 0-16,22 42 15,-43-20-15,21 83 16,-21-83-16,0 20 0,-21 21 16,-1-20-16,1-1 15,0 22-15,-42-1 16,63-42-16,-22 0 16,22-42-1,0 0 1,0 0-16,0 0 0</inkml:trace>
  <inkml:trace contextRef="#ctx0" brushRef="#br0" timeOffset="24391.82">9969 3344 0,'-42'0'0,"84"0"0,-126 0 0,63 0 0,-1 0 16,1 0-16,0 0 62,0 0-62</inkml:trace>
  <inkml:trace contextRef="#ctx0" brushRef="#br0" timeOffset="24571.71">8699 3620 0,'-21'0'0,"42"0"0,-63 21 0,21-21 16,42 0-1,43 0 1,63-43 0,-85 43-16,21-21 0,64 0 15,-63 0-15,-1 0 0</inkml:trace>
  <inkml:trace contextRef="#ctx0" brushRef="#br0" timeOffset="26260.24">12700 3429 0,'0'-42'0,"0"84"0,0-105 0,0 41 16,0 1-16,21-21 0,-21-22 15,21 43-15,-21 0 16,0 0-16,0 42 15,0 0 1,-21 106-16,0-84 16,-21 84-16,20-85 0,1 21 15,-21 43-15,21-63 16,0-1-16,-64 64 16,43-64-1,20-21-15,1-21 0,-21 21 16,21-21-16,0 0 0,-1-21 15,22 0-15,-21-42 16,21 41-16,0-20 0,0-64 16,0 22-1,21 41-15,22-63 16,-22 85-16,0-21 16,0 42-16,0 0 15,-21 42-15,22-21 0,-1 43 16,0-22-16,0 1 15,0 20-15,0-21 16,22 43-16,-22-43 16,0-20-16,0-1 0,22 0 15,-22 0-15,0-21 0,21 21 0,-21-21 16,22 0-16,-1 0 0,0 0 16,1 0-16,105-42 15,-85 21-15,-20 0 0,63-22 16,-64 22-16,21-42 15,-41 41-15,-1-20 0,0-21 16,-21 41-16,0-20 0,0 0 16,-85 21-1,64 21-15,-85 21 16,0 42 0,85-42-16,-63 85 15,62-85-15,1 1 16,21 20-16,0-21 15,0 21-15,21-42 16,22 0-16,-22 0 16,21 0-16,22 0 0,-22 0 15,85-63-15,-106 42 16,22 21-16,-22-43 16,0 22-16,0 0 0,21-42 15,-42 41-15,0 1 16,0 42-1,-21 1 1,0-22-16,21 21 0,-21 21 16,21-21-16,-21 64 15,21-64-15,0 0 0,0 0 16,0 1-16,21-22 16,0 21-16,0-21 0,0 0 15,1 0-15,-1 0 0,21 0 0,-21 0 16,0-21-16,22 21 15,-22-22-15,42 1 0,-41 0 16,20-21-16,-21 21 16,-21-22-16,21 22 0,-21 0 0,0-21 15,0 20 1,0 44 0,0-1-16,0 0 15,0 0-15,-21 21 16,0-20-16,21 20 15,0-21-15,0 0 0,0 0 16,42 1 0,-21-22-16,1 0 0,-1 0 0,0 0 15,0 0-15,21 0 0,43-43 16,-64 22-16,22 0 16,-22 0-16,0 0 0,0-1 15,-21-20-15,0 0 16,0 21-1,-21 21 17,21 21-32,-21 0 0,0 0 15,21 21-15,0-20 0,-22-1 0,1 21 16,21 0-16,-21 1 16,0 63-16,21-43 0,-21 43 15,0-43-15,21 64 16,0-63-16,0-1 0,-22 43 15,1-42-15,21-1 0,-21-20 16,0 20-16,21-21 0,-21 1 0,0-1 16,-1-21-16,1 22 0,0-22 15,0-21-15,-21-43 16,20 22-16,-41-106 16,42 106-1,0-21-15,-1-1 0,22 1 16,0-85-16,0 85 15,0 21-15,0-22 0,0 22 0,85-127 16,21 42 0,-64 64-1,22-1-15</inkml:trace>
  <inkml:trace contextRef="#ctx0" brushRef="#br0" timeOffset="26608.69">14584 3768 0,'-21'0'16,"21"-21"15,21 21-15,0-22-16,0 22 0,0-21 0,0 0 16,1 0-16,-1 21 0,0-21 15,0 0-15,-21-1 0,21-20 16,-42 42-1,0 0 1,0 0-16,0 0 0,-1 21 0,-20 0 16,-21 43-16,41-22 15,1-21-15,21 1 16,0-1-16,0 42 16,0-42-16,21 1 0,22-1 15,-22 0-15,85-21 16,-85 0-16,42 0 15,-20 0-15,-22 0 0,21 0 0,1-42 16</inkml:trace>
  <inkml:trace contextRef="#ctx0" brushRef="#br0" timeOffset="26960.37">15007 3725 0,'0'-21'0,"0"42"0,0-63 16,0 21-16,-21-21 16,21-1-1,0 22-15,21 0 16,21 0-16,-20 21 15,41 0-15,-21 0 0,1 0 0,20 0 16,-20 21 0,-22 0-16,42 21 0,-63 1 15,0-22-15,0 0 0,0 0 16,0 22-16,0-22 0,-21 0 0,0 0 16,0 0-16,-64 22 15,64-43-15,-43 0 16,43 0-16,0 0 15,21-22-15,0 1 0,0 0 16,0-21-16,42-1 16,-20 1-16,20 0 0,43-64 15,-43 64-15,43-22 16,-64 43-16,21 0 16,22 0-16,-22 21 0,-21 0 15,0 21-15,-21 0 0,0 64 16,0-64-16,-21 21 15</inkml:trace>
  <inkml:trace contextRef="#ctx0" brushRef="#br0" timeOffset="28079.63">360 6202 0,'0'0'0,"-64"0"16,22 0-16,0 0 0,-1 21 0,22-21 15,-21 0-15,84 0 31,0 0-31,22 21 16,-1-21-16,22 0 0,0 0 16,21 0-16,-22 0 0,1 0 0,0 0 15,63 0-15,-85 0 16,128-21 0,-149 21-16,22-21 15,-43 0-15,0 21 0,-21-21 16,-21-1-16,0 22 15,-1-21-15,-20 21 0,-21-42 16,20 42-16,-20-21 16,20 21-16,22 0 0,-21-21 15,63 21 17,0 0-32,0 0 0,22 0 15,-22 0-15,21 0 0,-21 0 16,22 21-16,-22-21 0,0 21 15,0 0-15,-21 0 0,0 0 16,-42 43-16,21-43 16,-43 21-16,22-20 0,21-1 15,-43 21 1,22-21-16,-22 22 16,64-22-16,0-42 31</inkml:trace>
  <inkml:trace contextRef="#ctx0" brushRef="#br0" timeOffset="28842.99">1947 6075 0,'0'-21'0,"0"42"0,0-63 16,0 20-16,0 1 0,0 0 0,0 0 15,0 0-15,21 21 0,-21-21 16,0 42 0,0 0-16,0 21 15,0-21-15,0 1 0,0 20 0,0 21 16,0-20-16,-21-22 16,21 21-16,0-21 0,-21 1 15,21 41-15,-21-63 16,21 42-16,0-63 31,21 0-31,0 0 0,-21 0 16,43-43-16,-22 43 15,0-21-15,0 21 0,0-1 0,0 1 16,22-42 0,-22 63-16,-21-21 0,21 21 15,-21 21 1,0 0-16,0 21 15,0 1-15,0-22 0,0 42 16,0-42-16,0 64 16,21-64-16,22 0 15,-1 1-15,64-22 16,-85 0-16,64 0 16,-22-22-16,-21 1 0,85-42 15,-84 20-15,20-20 16,-42 21-16,-21 20 15,0-62-15,0 41 0,-21 1 16,-63 0-16,41 21 16,-41-22-16,-1 43 15,43 0-15,-1 0 0,1 21 16,21 1-16,-22 20 16,22-21-16,21 0 0,0 0 15,0 1-15,21-1 0,1 0 16,20-21-16,0 0 0,43 0 15,-22-21-15</inkml:trace>
  <inkml:trace contextRef="#ctx0" brushRef="#br0" timeOffset="29270.76">3154 5694 0,'0'-21'0,"0"42"0,-21-63 0,-1 42 0,1 0 15,0 0-15,0 0 16,0 42-16,0-21 0,21 21 15,-22-20-15,22 20 0,0 0 16,0 43-16,0-43 0,0 1 16,0-1-16,0 0 0,0-21 15,0 43-15,0-22 0,0-21 16,0 1-16,0-1 16,0-42-1,0-1 1,0 1-16,0 0 15,22 0-15,-1 0 0,-21-22 0,42-20 16,-42 21-16,21 20 16,0-20-16,22 0 0,-1 21 15,-21 21 1,0 0-16,1 0 0,-1 21 0,-21 21 16,0-21-16,0 0 0,0 22 15,0-22-15,0 0 0,-21 64 16,21-64-16,-22 0 15,22 0-15,-21 0 16,42-21 0,1 0-1,-1-21-15,0 0 0</inkml:trace>
  <inkml:trace contextRef="#ctx0" brushRef="#br0" timeOffset="29988.35">3492 6075 0,'0'21'31,"22"-21"-15,-1 0-1,0 0-15,0 0 0,21 0 16,-20-21-16,-1 0 0,21 21 0,-21-21 16,0-1-16,1 22 0,20-42 15,-42 21-15,0 0 16,0 0-16,0-1 0,-21 22 15,0 0-15,-1 0 16,-20 0-16,0 0 0,-1 22 16,22-1-16,0 21 0,0-21 15,0 0-15,-22 43 0,43-43 16,-21 64 0,42-22-16,1-63 15,-1 21-15,42-21 16,-20 0-16,-1 0 0,43 0 15,-43 0-15,64-21 16,-64 0-16,85-64 16,-106 1-1,0 41-15,-21-20 16,0 42-16,0 0 16,-21 21-1,0 42-15,21 0 16,0-21-16,-21 1 15,21-1-15,-21 63 0,21 1 16,0-64 0,0 0-16,0 1 15,21-44 17,0 1-32,-21 0 15,21-21-15,0 21 0,1-43 16,-1 43-16,21-64 15,-21 64-15,0-21 0,1 21 0,-1-1 16,0 1-16,21 21 0,-21 0 16,1 0-16,-1 0 0,42 21 15,-42 1-15,1 20 0,-1 21 16,-21-41-16,21 20 16,-21-21-16,0 21 0,0-20 0,0 20 0,-21 0 15,0-21-15,-1 1 16,22-1-16,-21 0 15,21-42 1,21 0-16</inkml:trace>
  <inkml:trace contextRef="#ctx0" brushRef="#br0" timeOffset="30561.61">5715 5694 0,'0'0'0,"0"-42"0,0 20 0,0 1 15,0-21-15,0 21 0,0 0 0,0-1 16,21-20-16,0 42 0,-21-21 16,21 21-1,-21 21-15,0 0 0,0 22 16,0-1-16,0 0 16,0 1-16,0-1 0,-21 85 15,21-85-15,-21 64 16,21-64-16,0 1 0,0-1 0,0 0 15,0 1-15,0-22 0,42 21 16,-20-21-16,-1 1 0,63-22 16,-41 0-16,41 0 15,-41-22-15,-1 1 0,85-42 16,-85 20-16,22-41 16,-43 20-16,21-105 15,-42 127-15,0-85 16,0 84-16,0 22 15,-42-64-15,42 64 16,-21 21-16,0 0 0,0 0 16,21 21-16,0 1 15,0-1-15,0 21 0,0-21 16,0 0-16,0 22 16,0-22-16,0 0 0,42 21 15,-21-20-15,21-1 0</inkml:trace>
  <inkml:trace contextRef="#ctx0" brushRef="#br0" timeOffset="30936.39">6689 5863 0,'21'0'0,"-42"0"0,63 0 0,-21 0 16,0 0-16,0 0 0,1 0 15,-22-21-15,0 0 16,0 0 0,-22 21-16,1 0 0,0 0 0,-42 0 15,41 0-15,1 0 16,0 0-16,0 21 0,21 0 15,-21 0-15,21 0 16,0 1-16,0-1 0,21 0 16,21 21-16,1-21 15,-22 1-15,0-1 0,21-21 0,-21 21 16,1 0-16,-1 0 0,0 0 16,-21 1-16,0-1 15,-64 0 1,22-21-16,-21 0 15,20 0-15,-84 0 16,106-21-16,-21 21 0,-1-21 16,43-22-1,0 22-15,22 21 0,41-21 16,-21 0-16,1 21 16,-1-21-16,0-1 0,1 22 15</inkml:trace>
  <inkml:trace contextRef="#ctx0" brushRef="#br0" timeOffset="31258.22">7218 5990 0,'21'0'47,"0"-21"-47,21 0 0,-20 0 15,-1 0-15,0-1 16,21-41-1,-42 42-15,0 0 16,-21 21 0,0 0-16,0 0 0,-22 42 15,22-21-15,0 0 0,-21 22 16,21 41 0,21-41-16,0-22 0,0 42 15,42-42 1,-21-21-16,0 22 15,22-22-15,-22 0 0,21 0 16,22 0-16,-43-22 0,63-20 31</inkml:trace>
  <inkml:trace contextRef="#ctx0" brushRef="#br0" timeOffset="31576.08">7641 6011 0,'0'-42'16,"0"84"-16,0-105 0,0 21 15,0 20-15,0-20 16,0 21-16,0 0 15,0 0-15,21 21 0,0 0 16,1 0-16,20 0 0,-21 0 0,21 42 16,-20-21-16,-1 0 15,-21 0-15,0 22 0,21-22 0,-21 42 16,0-20-16,0 41 16,-64-20-1,22-64 1,42-21 15,0 0-31,0-1 0,0 1 16,0 0-16,42-42 0,-20 20 15,20-20-15,0 20 16,-21 22-16,22-42 0,-22 42 16,21-1-16,-21 1 15,43 0 1,-43 21-16</inkml:trace>
  <inkml:trace contextRef="#ctx0" brushRef="#br0" timeOffset="33004.96">9102 5990 0,'0'0'0,"-22"0"0,1 0 0,21 21 16,0 1-1,21-22 32,1 0-47,20-22 16,-21 1-16,0 21 0,22-21 0,-22 0 16,21-21-16,-21 20 0,43-41 15,-43 21-15,0-1 0,0 1 16,0 21-16,-21-22 0,0 1 15,0 0-15,0 21 0,0-1 16,-42 22-16,21 0 16,0 22-16,-22-1 0,22 0 15,-63 106 1,84-85-16,0 1 0,0-1 0,0 0 16,0 43-1,0-64-15,21 43 16,0-64-16,0 21 0,21-21 15,1 0-15,63 0 16,-64 0-16,0-21 0,106-22 16,-63-20-1,-43 42-15,1-22 0,20-41 16,-42 62-16,-21-20 0,0 0 16,0 21-16,0-1 0,0 1 15,-21 42 1,0-21-16,0 22 15,-21 41-15,42-42 0,-22 22 16,1 20-16,21-21 0,-21-20 16,0-1-16,21 21 0,-21-21 15,21 22-15,0-22 16,0-42 15,0-1-31,21 1 0,0 0 16,0 0-16,22-21 0,20-22 15,1 1 1,-22 20-16,-21 1 0,21 21 0,1-22 16,-22 22-16,21 0 0,-21 21 0,1 0 15,-1 0-15,21 42 16,-42-20-16,0-1 0,0 42 16,0 43-1,0-85-15,0 22 0,21 20 16,0-42-16,1 22 15,-1-22-15,21-21 16,-21 0-16,22 0 16,-1 0-16,-21-21 15,43-22-15,-43 22 16,21 0-16,22-43 0,-22 22 16,-21 0-16,21-43 15,-20 43-15,-1-22 0,0-20 16,0 41-16,-21 1 0,0 0 15,0 20-15,0 1 16,0 42-16,-21-21 16,0 43-16,0-22 0,-22 106 15,22-42 1,0-43-16,21 0 0,0 1 0,-21 20 16,21-21-16,0 1 15,0-22-15,0 0 16,21-21-1,21 0 1,-21-21-16,1 0 0,-1 0 16,21-43-16</inkml:trace>
  <inkml:trace contextRef="#ctx0" brushRef="#br0" timeOffset="33185.76">10710 5609 0,'-21'0'0,"42"0"0,-63 0 0,63 0 47,0 0-47,0 0 0,1 0 15,-1 0-15,21 0 0,64 0 16,-85-21-16,21 21 0,22 0 16,-43-21-16</inkml:trace>
  <inkml:trace contextRef="#ctx0" brushRef="#br0" timeOffset="33527.53">11197 5821 0,'0'21'0,"0"-42"0,-21 42 0,42-21 32,0 0-17,0-21-15,22 0 0,-1 0 16,0-1-16,22-20 15,-43 0-15,0 21 0,0-22 16,-21 22-16,0 0 0,0 0 16,-21 21-1,0 0-15,0 0 0,-21 21 16,20 21-16,1-21 0,-21 43 16,21-43-16,21 85 15,0-64-15,0 1 16,0-22-16,0 0 15,42 42-15,-21-63 16,43 22-16,-43-22 0,85 0 31,-85 0-31,85-64 16,-85 64-16,0-21 0</inkml:trace>
  <inkml:trace contextRef="#ctx0" brushRef="#br0" timeOffset="33873.04">11790 5757 0,'0'0'0,"0"-21"0,0 0 15,0 0-15,0 0 16,0 0-16,0-1 0,21 1 16,0 21-1,0 0-15,0 0 0,43 0 16,-43 0-16,-21 21 0,42 22 16,-42 41-1,0-62-15,-21 105 16,0-106-1,21 0-15,-21 0 0,0-21 0,0 21 16,21-42 15,0 0-15,0 0-16,21 0 0,-21-1 16,21-20-16,0 21 0,0-21 15,0 20-15,85-83 16,-63 62-1,-22 22-15,0 21 0,21-21 16,1 21-16,-22 0 0</inkml:trace>
  <inkml:trace contextRef="#ctx0" brushRef="#br0" timeOffset="34190.15">12594 5609 0,'0'0'0,"-42"0"46,21 0-46,-1 0 0,-20 0 16,21 0-16,-43 0 0,22 0 16,0 21-16,42 1 0,0-1 15,0 0-15,0 0 16,21-21-16,42 42 0,-41-20 16,20-22-16,21 42 15,22 0 1,-64-21-16,22 22 15,-43-22-15,0 0 0,0 0 16,-22-21 0,1 21-16,0-21 0,-21 0 0,-22 0 15,22 0-15,21 0 16,-22 0-16,22 0 0,0 0 0,0 0 16,21-21-16,0 0 15,21 0-15</inkml:trace>
  <inkml:trace contextRef="#ctx0" brushRef="#br0" timeOffset="34569.46">13949 5482 0,'0'0'0,"0"-21"0,0 0 16,0 0-16,0 0 0,21-22 16,-21 22-16,0 42 31,0 0-31,0 22 15,0 20-15,-21-20 0,21-1 16,-43 64-16,22-64 0,21 0 16,-21 1-16,21-1 0,-21-21 15,0 64-15,21-64 16,0 0-16,0 0 0,21-21 16,0 0-1,0-21-15</inkml:trace>
  <inkml:trace contextRef="#ctx0" brushRef="#br0" timeOffset="35300.28">13674 5757 0,'-22'-21'0,"44"42"0,-65-42 15,22 21-15,42 0 32,0 0-32,22 0 15,-1-21-15,0 0 0,22 21 0,-1-21 16,1 21-16,84-43 0,-84 22 15,-1 0-15,1 0 0,63-43 16,-85 43 0,-21 0-16,-21-21 0,0 21 0,0-1 15,0 1-15,-21 21 16,0 0 0,-43 85-1,22 0-15,21-43 16,0 0-16,-22 85 15,43-84-15,-21 20 16,21-42-16,-42 64 16,42-64-16,21-42 31,0 0-31,0 0 16,0-1-16,1 1 15,62-63-15,-20-1 16,-43 43-16,0 42 15,0-22-15,0 1 16,1 42 0,-22 22-16,0-22 15,0 42-15,0-41 0,21-1 16,-21 0-16,21 64 16,21-22-1,1-42 1,-22-21-16,0 0 0,42 0 15,-41 0-15,83-21 16,44-42 0,-107 20-16,0 22 0,-21-21 15,22 21-15,-22-22 0,-21 1 16,21 21-16,-21 0 0,0-1 16,-21 22-1,-21 22-15,20-1 0,-20 42 16,21-42-1,21 22-15,-21-22 0,21 0 0,0 64 32,42-43-32,-21-21 15,22-21 1,-1 0-16,106 0 16,-21-21-16</inkml:trace>
  <inkml:trace contextRef="#ctx0" brushRef="#br0" timeOffset="36886.41">16785 5757 0,'21'-21'0,"-42"42"0,42-63 0,-21 21 0,21-21 16,-21-1-1,-21 22 1,-21 21-16,21 0 0,0 0 15,-22 0-15,22 0 0,-21 21 16,-43 0-16,43 1 0,-1 20 16,-62 0-16,83 1 15,-41 20-15,21-42 0,20 0 16,1 64 0,21-64-16,0 0 15,0 1-15,106-22 16,-64 0-16,22 0 15,-22 0-15,22 0 0,20-43 16,-41 1-16,63-64 16,-64 64-16,21-64 15,-20 64-15,20-128 16,-20 64-16,-43 43 16,0-1-1,0 86 1,-43 20-16,43-21 15,-42 64-15,42-43 0,-21 0 16,21 43-16,0-43 0,0 64 16,0-85-1,0 22-15,0-1 0,0 0 0,0-20 16,0 41 0,21-42-16,42-21 15,-41 0-15,83 0 16,-62 0-16,-1-21 0,22 21 15,-22-21-15,85-43 16,-85 22-16,-21 21 0,43-43 16,-43 43-16,-21-42 15,0 42-15,0-1 0,-63-20 16,41 42 0,-41 0-16,21 0 0,-43 42 15,43-20-15,20-1 0,1 21 16,0-21-16,0 0 15,21 64-15,0 21 16,0-85 0,21-21-16,0 0 15,22 0-15,-22 0 16,0 0-16,21 0 0,-21-21 16,43-43-1,-43 43-15,0 0 0,22-64 16,-22 64-16,0-42 15,-21 20-15,0 22 0,21 0 0,-42 42 32,-21 22-17,42-1-15,-22 21 16,22-20-16,-21-1 16,21-21-16,0 64 15,21-85 1,1 21-16,20-21 0,-21 0 15,43 0-15,-43 0 0,21 0 0,22 0 16,-43-21-16,21 0 16,22-22-16,-43 1 0,0 21 15,0-21-15,21-64 16,-20 63-16,-1 1 0,-21-21 16,21 20-16,-21 1 0,21-22 15,-21 1 1,0 84-1,-21-21-15,21 42 16,-21-20-16,0-1 0,21 21 16,0 0-16,-22 1 0,1 41 15,21-41-15,-21 84 16,21-106-16,0 64 16,21-43-16,22-21 15,-1 0-15,-21-21 16,85 21-16,21-21 15,-64 0 1,22-21-16,-43 0 0,1 0 16,20-43-16,1 1 15,-64 21 1,-21-43-16,-1 85 16,-41 0-1,21 0-15,20 0 0,-83 63 16,83-41-16,-20 20 15,21 0-15,21 1 16,-21-22-16,21 0 0,0 0 16,0 0-16,0 0 0,21-21 15,0 0-15,0 0 0,22 0 16,-1 0-16,-21-21 0,0 21 16,22-21-16,-22 0 0,42-43 15,-20 43-15,-22-21 0,21-22 16,-21 43-16,0-21 15,-21 21-15,0 0 0,-21 42 32,0 0-32,0 0 15,-21 64-15,42-43 16,-22 0-16,22 1 16,0-22-16,0 21 0,0-21 15,22-21-15,20 22 16,-21-22-16,85 0 15,21-22 1,-64-20 0,-41 21-16,-1 0 0,0-22 0</inkml:trace>
  <inkml:trace contextRef="#ctx0" brushRef="#br0" timeOffset="37102.32">17992 5503 0,'-64'0'0,"128"0"0,-170 0 16,85 0-16,-1 22 0,1-22 15,42 0 1,1 0-16,41 0 0,-42 0 16,22 0-16,-1 0 15,0 0-15,1 0 0,62 0 16,-62 0-16,41-22 15,-62 22-15</inkml:trace>
  <inkml:trace contextRef="#ctx0" brushRef="#br0" timeOffset="37519.9">20426 5376 0,'0'-42'32,"21"42"-32,-21 21 0,0 0 15,0 1-15,0-1 16,0 21-16,0 0 0,0 22 16,0-22-16,0-21 0,-21 43 15,0-22-15,21-21 16,-22 1-16,22-1 0,0 0 15,22-42 17,-1 0-32,-21-1 0,21 1 0,0 0 15,0-21-15</inkml:trace>
  <inkml:trace contextRef="#ctx0" brushRef="#br0" timeOffset="37851.22">20637 5101 0,'0'0'15,"-21"-21"-15,0 0 0,-21 21 16,21 0-16,-1 0 0,-20 0 16,21 21-16,0 0 0,0-21 0,-22 43 15,43-22-15,0 21 16,0-21-16,43 0 16,-22-21-16,21 0 0,22 0 15,41-21 1,-62 0-16,-1 0 0,22-21 15,-64 20-15,0-62 16,0 63 0,0-22-16,-43 1 0,22 42 15,-42 0-15,41 0 16,-20 0-16,0 42 0,21-21 16,-1 1-16,1-1 0,21 0 15,0 85 1,43-85-16,-22-21 15,21 0-15,-21 0 0,43 0 0</inkml:trace>
  <inkml:trace contextRef="#ctx0" brushRef="#br0" timeOffset="38120.07">21251 4995 0,'0'-21'16,"0"42"-16,0-63 0,0 21 0,0 0 0,0 0 15,0 42 1,0 21-1,0-21-15,-21 22 0,0-1 16,0 43-16,0-43 0,-1 0 16,1 1-16,21-1 0,-21 21 15,-21 1-15,21-22 0,-1 1 16,22 20-16,0-21 16,0-20-16,0 20 15,22-42-15,20 0 16,-21 0-16,43 0 15,-43-21-15,0 0 0,21-22 16,-21 22-16,1 0 0,-22-21 0</inkml:trace>
  <inkml:trace contextRef="#ctx0" brushRef="#br0" timeOffset="38319.94">20934 5334 0,'0'0'0,"-21"0"0,-1 0 0,44 0 31,-1 0-31,0 0 0,21 0 16,43 0-16,-43 0 0,1 0 16,62 0-16,-41 0 15,-22 0-15,64 0 16,-21 0-16,-106 0 31,-22 0-31,1 21 0,0 0 0</inkml:trace>
  <inkml:trace contextRef="#ctx0" brushRef="#br0" timeOffset="40609.31">2879 7451 0,'-22'21'0,"44"-42"0,-44 63 0,22-21 16,-21-21-16,21 21 15,21-42 1,1 0 0,-1 21-16,21-42 0,0 21 0,22-43 15,-1 22-15,-20-1 16,20 1-16,-20-21 0,105-43 15,-106 63 1,-21 1-16,0 21 0,-21 0 0,0 0 16,-21 21-16,0 0 0,0 0 15,-43 0-15,22 21 16,-43 42 0,85-42-16,0 1 0,-21 20 0,21 0 15,0 1-15,21 20 16,-21-21-16,64 64 15,-1-42 1,-41-43-16,-22 0 0,21-21 0,-21 21 16,-21-21-1,-1 0-15,-62-21 16,63 0-16,-1 0 16,1 0-16,0-1 0,0 1 0,0 0 15,0 0-15,-1 0 0,22 0 16,0 42-1,0 0-15,0 0 16,0 0-16,0 22 16,22-1-16,-1-21 15,0 0-15,0 0 0,0 1 16,22-1-16,-22-21 16,63 0-16,-62 0 15,20-21-15,0 21 16,1-22-16,20 1 0,22-42 0,-43 42 15,0-22-15,1 1 0,-1 21 16,-21-22-16,0 1 0,1-21 16,-22 20-16,0 22 0,0-21 15,-22 42 1,1 0-16,0 21 16,0 0-16,0 21 0,21-20 15,0 20-15,0 0 0,0 64 16,0-85-16,0 22 15,21-1-15,0-21 16,21 0-16,1-21 0,41 0 16,-62 0-1,20 0-15,0-21 0,-21 0 0,22 0 16,-1 0-16,0-1 0,-20 1 0,20-21 16,0-22-1,-42 43-15,0-63 16,0 62-16,0 1 0,-21 42 31,21 1-31,0-1 0,-21 42 16,0-42-16,21 43 15,0-43-15,-21 64 16,21-64-16,0 21 16,-22-42-16,22 21 15,0-42 1,0 0-1,22-21-15,20-43 16,-21 43-16,0-1 16,0 22-16,1-21 0,-1 0 15,0 20-15,21 1 0,22-21 16,20 21 0,-62 21-16,20 21 0,-21-21 15,0 21-15,0 85 16,-21-85-16,0 21 0,0 1 15,0-1-15,22 43 16,-1-64-16,21 42 16,-21-41-16,64-1 15,0-21-15,42 0 16,0-43 0,0-20-1,-85 42-15,0 0 0,22-85 16,-64 85-16,0-64 15,0 64-15,-64-85 16,43 106 0,-42 0-16,41 0 0,-20 0 15,21 21-15,0 0 0,-22 0 16,22 22-16,-21 20 16,42-20-16,-21 62 15,21-20 1,0-64-16,0 22 15,21-43-15,0 0 16,0 0-16,0 0 16,1-22-16,-1 22 0,42-63 15,-42 42-15,1-22 0,41-41 16,-42 41-16,43-147 16,-43 84-1,-21 64-15,21-1 16,-21-41-16,0 63 0,0-1 15,0 44 1,0 62 0,0-63-1,0 64-15,0-43 16,0 1-16,-21 84 16,0-85-16,21 43 15,0-43-15,0 22 16,0-43-16,0 0 0,21 0 0,21 0 15,1-21-15,20 0 16,-21 0-16,1 0 0,41-21 16,1-21-16,-43 21 0,1-1 15,-1 1-15,0 0 16,-20-21-16,20-22 0,-21 22 16,-21-22-16,0 43 15,-21 21 1,0 0-16,0 0 0,-22 64 15,43-43 1,-21 42-16,21-41 0,0 41 16,0-21-16,0-20 15,0-1-15,0 0 16,0 0-16,0 0 0,-21-21 16,0 0-1,0 0-15,-1 0 16,1 0-16,0-21 15,21 0-15,0-43 16,0 43-16,0-21 0</inkml:trace>
  <inkml:trace contextRef="#ctx0" brushRef="#br0" timeOffset="41392.12">7197 7430 0,'0'0'0,"-22"0"0,22 21 15,-21-21 1,21 21-16,-21-21 15,0 0 1,21-21 15,0 0-31,21-1 0,0 1 16,0 0-16,1 0 16,20-21-16,-21 20 0,0-20 0,64-64 15,-64 64-15,0 0 16,0 20-16,-21 1 0,0-42 15,-21 63 1,0 0 0,0 21-16,21 0 15,0 21-15,21 22 16,0-43 0,0 0-16,43 22 0,-43-22 15,43 42-15,-43-42 16,0 22-16,-21-22 15,0 0-15,0 64 16,0-64 0,0 0-16,21-21 0,0 0 15,64-42 1,-64 21-16,43-43 16,-43 43-16,85-85 15,-43 43-15,-42 20 16,0 22-16,1 0 0,-22-21 15,0 20-15,0 1 16,-43 21-16,22 0 0,-21 21 16,-1 1-1,22-1-15,-21 21 0,21-21 16,0 22-16,21 20 0,0-21 16,0-20-16,0 41 15,0-42-15,21 43 16,0-43-16,64 0 15,-64-21-15,63 0 16,-41 0-16,84-21 16,-85 0-16,0 0 0,64-22 15,-63 22-15</inkml:trace>
  <inkml:trace contextRef="#ctx0" brushRef="#br0" timeOffset="43152.13">8763 7176 0,'21'-43'15,"-169"170"-15,275-211 0,-85 20 0,-42 43 0,0-43 16,-42 43-1,21 21-15,0 0 16,-22 0-16,-63 64 16,64-43-1,0 42-15,-43 43 16,64-85-16,0 22 16,0 63-1,21-85-15,-22 42 16,44-63-1,-1 0-15,0 0 0,42 0 16,-41-21-16,20 21 0,-21-21 16,0 0-16,22-22 0,-22 22 0,63-63 15,-62-1 1,-22 64-16,21 0 0,-21-43 16,0 22-1,0 63 16,-21 21-31,-1 106 16,22-105-16,-21-1 16,21 22-16,0-22 0,-21 21 15,0 43-15,0-63 16,21 20-16,0 1 0,-21 63 16,-1 127-1,22-212-15,-21 43 16,0-43-16,21-21 0,0 21 15,0-63 1,0 0 0,21 0-16,0-21 0,22-43 15,-1 43-15,43-149 16,-64 128-16,21-22 0,1-63 16,84-170-1,-106 234-15,0 20 16,-21 22-16,21-1 0,0-62 15,-21 83-15,0 1 16,0 42 15,0 1-31,0-1 0,-21 0 0,21 0 16,-21 64-16,21-64 0,0 21 16,0 22-16,0-43 15,0 21-15,0 1 16,21-22-16,0 0 0,0-21 15,1 0-15,41 0 16,43-42 0,-64 20-16,1-41 15,-22 21-15,42-64 16,-42 85-16,-21-64 16,22 43-1,-22 20 1,-22 22-1,22 22-15,0-1 0,0 0 16,0 0-16,-21 64 16,21-64-1,0 21-15,0 22 0,0-1 32,21-42-32,1 1 0,-1-22 15,0 0-15,21 0 16,1 0-16,-1 0 15,0-22-15,85-62 16,-84 63-16,62-85 16,-83 63-16,-1 22 0,0-21 15,0 0-15,0 20 0,-21 1 16,-42 21 0,21 0-16,0 21 15,-1 1-15,1-1 0,-21 63 16,42-62-16,0 62 15,0-41-15,0-22 16,0 21-16,42 22 16,1-64-16,-22 0 15,85 0-15,-64 0 16,43 0-16,-22-22 16,-21 1-16,22-21 15,-22 21-15,22-43 16,-43 22-16,42-64 15,-63 85 1,-21 42 0,0-21-16,21 21 15,0 0-15,-21 22 0,21-22 0,0 21 16,0-21-16,0 22 0,0-22 16,0 0-16,0 21 15,0-20 1,0-44-1,0 1 1,0 0-16,0 0 0,-21-21 16,21 20-1,-21 22-15,-1 0 16,22 22 0,0-1-1,0 0-15,0 0 0,0 0 16,43 22-1,-22-43-15,0 0 0,0 0 16,0 0-16,22 0 0,20 0 16,1 0-16,-22 0 0,43-22 15,-43 1-15,0 0 0,22-21 16,-22 21-16,43-85 16,-85 63-16,42-62 15,-42 83-15,0-41 16,0 42-16,0-22 15,0 65 1,0-1-16,0 0 16,-21 0-16,0 0 0,21 0 15,-42 85-15,42-63 16,-22 20-16,22-21 16,-21-20-16,21 20 0,0-21 15,0 0-15,0 43 0,21-64 16,1 0-1,-1 0-15,21 0 16,-21 0-16,0-21 0,22-1 0,-1 1 16,-21-21-16,43 0 15,-64-1-15,0 22 0,0-21 16</inkml:trace>
  <inkml:trace contextRef="#ctx0" brushRef="#br0" timeOffset="43338.02">10901 7006 0,'0'0'0,"-21"0"0,-22 0 16,43 21-16,43-21 16,-22 0-16,21 0 15,0 0-15,1 0 16,84 0-16,-85 0 16,64 0-16,-64 0 15,-21 0-15,1 0 0,-1 0 16,0 0-16,21-21 0</inkml:trace>
  <inkml:trace contextRef="#ctx0" brushRef="#br0" timeOffset="43564.91">12636 6985 0,'-21'0'15</inkml:trace>
  <inkml:trace contextRef="#ctx0" brushRef="#br0" timeOffset="43889.72">12658 6858 0,'0'0'16,"0"-21"-16,21 21 0,-21-21 0,0 0 16,21-1-16,-21 1 15,0 42 16,0 1-31,-21-1 16,21 21-16,0-21 0,-21 149 31,-22-43-15,43-85-16,0 43 0,-21-43 16,0 43-16,21-64 15,0 0 1,0-42-1,0 0 1,0-1-16,0 1 0,42-42 16,-42 20-16,21-41 15,-21 41-15</inkml:trace>
  <inkml:trace contextRef="#ctx0" brushRef="#br0" timeOffset="47059.91">12636 6837 0,'0'-21'0,"0"42"0,-21-63 0,21 20 0,-21 1 16,21 0-16,0 0 0,0 0 15,0 0 1,42 21-16,1-22 0,-22 22 16,42 0-16,-20 0 15,84 22-15,0 83 16,-106-83 0,-21 41-16,-21-21 15,-85 43-15,64-64 16,-1 0-16,-41 22 15,41-43-15,1 21 0,21-21 0,0 0 16,-43 0 0,64-42-1,21 20-15,22 1 16,-1 0-16,-21 21 0,43 0 16,-22 0-16,127 21 15,-84 22 1,-43-22-16,-21 0 15,64 42-15,-85 22 16,0-43-16,-42-20 16,-22 20-16,22-21 15,0 0-15,-64 0 0,63 1 16,1-22-16,-21 0 0,20 0 16,22 0-16,-64-22 0,64 1 15,0 0-15,-42-42 16,41-43-1,22 85-15,0-43 16,0 43-16,22 21 31,-22 21-31,21-21 0,-21 42 16,0 1-16,21-22 0,0 21 16,-21-21-16,0 1 0,42 41 15,-20-63-15,-1 21 0,0 22 16,0-43-16,0 0 15,43 0-15,-43 0 16,64 0-16,-64-22 0,21 22 16,43-42-16,-43 21 15,0-21-15,43-1 0,21-105 16,-85 106 0,0 21-16,-21-43 0,0 43 15,0-21 1,0 63 15,-21 0-31,0 0 0,0 0 16,21 22-16,0-22 0,-21 42 15,21-20-15,0-22 0,0 42 16,0-42-16,0 43 16,0-43-16,63 0 15,1-21 1,-43 0-16,0-21 0,42-21 15,-20 21-15,-22-1 0,42-41 16,-41 21 0,41-43-16,-63 64 15,0-22-15,21 1 0,-21 21 32,-21 42-17,21 0 1,-21 0-16,0 43 15,21-43-15,0 0 0,0 22 16,0-1-16,0-21 0,0 43 16,0-43-16,0 0 0,0 21 15,0-21-15,21-21 16,0 0-16,0 0 0,22 0 16,-22 0-16,0-21 0,85-21 15,-64 21-15,85-85 16,0 0-1,-85 85-15,1-64 16,-43 64 0,0 0-16,-21 21 15,-22 0-15,-20 63 16,63-41 0,0-1-16,0 0 0,0 21 15,0 1-15,0-22 16,0 21-16,0-21 0,21 22 15,-21-22-15,0 21 16,0-21 0,0-42-1,-21 0 1,0 21-16,-1-21 0,1 0 0,0-1 16,21 1-16,-42-21 0,21 21 15,-1 0-15,1 21 16,0 0-16,0 0 15,21 21-15,0 0 16,0 0-16,0 0 0,0 0 0,0 1 16,0-1-16,21 0 0,64 21 31,21-42-31,-85 0 16,21 0-16,106-21 15,-21 0-15,-84 0 16,-1-22-16,21 22 0,-20-21 0,-22 0 15,85-85 1,-106 42 0,0 43-16,-21 42 15,-22 0 1,22 0-16,-21 84 16,42-63-16,0 64 15,21 42 1,-21-42-1,0-64-15,21 0 16,-21 0-16,0 0 16,-21-42-1,21 0 1,-21 21-16,0-21 16,-1 0-16,22 0 0,-42-1 0,21 1 15,0 21-15,0 0 0,-1-21 16,22 42-1,0 0-15,0 1 16,22-1-16,-1 0 16,0 0-16,0-21 0,21 21 15,-20 0-15,20-21 0,21 0 16,-20 0-16,-1 0 0,0 0 16,1 0-16,-1 0 0,0-21 0,64-21 15,-21-43 1,-85 64-16,21-42 15,0 20-15,-21 22 0,0 0 16,0-21-16,-21 42 31,0 0-31,0 21 0,0 0 16,-1 0-16,22 21 0,0-20 16,-21 41-16,21-42 15,0 22-15,0 20 16,64 1-1,-1-64 1,-20 0-16,-1 0 0,85-22 16,-85 22-16,43-42 15,-43 21-15,-21 0 0,22 0 0,-22-22 16,21-20-16,-21 42 16,1-22-16,-22 1 0,0 21 15,-22 21 16,1 21-31,0 0 0,-21 64 16,42-64-16,-21 21 16,21-21-16,0 1 0,-22 20 0,22-21 15,-21 0-15,21 0 16,-21 1-16,21-44 31,0 1-31,21 0 16,0 0-16,22-21 15,-43-1-15,21 22 0,21-42 16,-21 20-16,43-20 16,-43 63-16,0 0 0,-21-21 15,21 21-15,-21 21 16,0 0-16,0 0 16,0 0-16,0 0 0,0 22 0,0-1 15,0 0-15,0-20 0,0-1 16,0 0-16,0 0 0,0 21 15,22-20-15,-1-22 0,42 21 16,1-21 0,-43 0-1,85-43-15,-64 22 16,64-42-16,-64 20 16,43-41-1,-43-1 1,-42 64-16,0 0 0,-21 0 15,-42 21 1,41 0-16,1 21 0,-21 21 16,21 0-16,0 1 15,21 20-15,0 1 16,0-43-16,0 0 0,21 21 16,0-20-16,21-22 15,-21 0-15,64 0 16,-43 0-16,1 0 15,41-43-15,-41 22 16,63-64-16,21-20 16,-85 20-1,-42 64 1,-21 21 0,-22 0-16,22 0 0,0 21 15,-21 0 1,42 0-16,0 0 0,-21 22 15,21-22-15,21 85 16,0-85 0,0 0-16,-21 0 0,21 0 0,0 1 15,-21-1-15,-21-42 47,0 21-47,0-22 0,0 22 16,21-21-16,-21 21 15,21 21 17,21 1-32,0-22 15,0 21-15,0-21 0,0 0 16,1 0-16,-1 0 0,0 0 16,0 0-16,21 0 15,1 0-15,-22-21 0,42-22 16,-20 22-16,20-21 0,-42 21 15,1-22-15,20 22 0,0-42 16,-21 20-16,-21 22 0,0 0 16,0 0-16,0-22 15,-42 43 1,21 0-16,0 22 0,21-1 16,-21 21-16,21-21 15,0 0-15,0 1 0,0 20 0,0-21 16,0 43-16,0-1 15,0-42-15,0 22 16,0-22-16,-22-21 16,1 0-16,0 0 15,0 0 1,0 0-16,0-43 0,-1 22 0,1 21 16,-21-63-16,21 42 15,0-1-15</inkml:trace>
  <inkml:trace contextRef="#ctx0" brushRef="#br0" timeOffset="47251.1">15769 6795 0,'0'0'0,"0"21"0,-21-21 0,42 0 31,0 0-31,0 0 0,1 0 15,-1 0-15,0 0 16,0 0 0</inkml:trace>
  <inkml:trace contextRef="#ctx0" brushRef="#br0" timeOffset="48990.54">18965 6689 0,'0'0'0,"21"-21"0,-21-1 0,22 1 15,-22 0-15,21 0 16,-21 0-16,0 0 0,0 42 31,0 0-31,0 0 0,0 21 16,0 1-16,0-1 0,-21 0 0,-1 43 16,-62 63-1,63-105-15,-1-1 16,-62 85-16,41-64 15,22-20-15,0-22 0,-21 0 16,21-21-16,-1 0 16,1-21-16,0 0 15,21 0-15,0-1 0,0-20 16,0-106 0,0 63-16,0 43 15,21 0-15,0-43 0,-21 64 16,0-22-16,22 22 15,-1 21 1,-21 21-16,0 1 0,21 41 16,0-42-16,-21 22 0,0 20 15,21-21-15,0 1 0,22 20 16,-22-20-16,0-1 0,21 21 16,-20-41-16,41 20 15,-21-21-15,1-21 0,41 0 16,-20 0-16,-22 0 0,64 0 15,-42-21-15,84-43 16,-106 22-16,43-64 16,-64 85-1,-21-64-15,0 43 0,0 21 16,-21-21-16,0 20 0,-1 1 0,1 0 16,0 0-16,-21 21 15,21 0-15,-43 0 0,22 21 16,21 0-16,-43 22 0,22-22 15,21 0-15,-43 64 16,43-1 0,21-63-16,0 1 0,0-1 15,0 0-15,42 0 0,-21-21 0,22 0 16,-22 0-16,21 0 0,1 0 16,-22 0-16,21-21 0,22 0 15,-22 0-15,64-85 16,-106 63-16,21 22 15,0 0-15,-21-21 0,21 21 16,-21-1-16,0 1 0,-21 42 31,0 1-15,0-22-16,0 42 0,-1-21 16,22 0-16,0 22 0,0-22 15,0 0-15,-21 21 0,21-21 16,0 1-16,21 41 15,22-42 1,-1-21-16,-21 0 0,43 0 16,-22-21-16,22 0 15,-22 0-15,43-43 16,-64 43-16,21-21 0,0-1 16,-42 22-16,22 0 15,-22 0-15,0 0 0,21 0 0,-42 42 47,21 0-47,-22 0 0,1 0 16,21 0-16,0 43 0,0-43 15,-21 0-15,21 0 0,0 1 16,0 20-16,21-21 16,0-21-16,1 0 15,-1 0-15,42 0 16,-42-21-16,85-21 15,-85 20-15,43-41 16,-43 42-16,64-64 16,-85 64-16,21 0 0,-21 0 0,21-1 15,-21 1-15,0 0 16,0 42 0,0 0-1,0 1-15,0 62 16,0-63-16,-21 85 15,21 85 1,0-22 0,0-105-16,0-22 15,0 85-15,0-85 16,-64 191 0,1-85-16,42-105 15,0-22-15,21 0 0,-22 0 16,1 0-16,0-21 15,-21-63 1,42 42-16,0-22 0,0 1 16,0 0-16,0-1 0,0-63 15,0 64-15,0-21 0,21-64 16,-21 84-16,42-84 16,-42 85-16,21-22 0,22-20 15,-22 63-15,0-22 0,0 1 16,0 21-16,22 0 0,-22-1 15,42-20-15,-41 21 0,62-43 16,-41 64-16</inkml:trace>
  <inkml:trace contextRef="#ctx0" brushRef="#br0" timeOffset="49367.01">21018 6985 0,'-21'0'0,"21"-21"32,21 21-17,1 0-15,-1-21 0,0 21 16,0-21-16,0 21 0,0-22 0,1 1 16,-1 0-16,21-21 15,-42 21 1,-21 21-1,0 0-15,0 0 0,-1 0 16,1 21-16,-21 0 0,21 0 0,-22 21 16,1-20-16,42-1 15,-21 42-15,0-42 16,21 1-16,0 20 0,0-21 16,0 0-16,21 0 15,0-21-15,43 22 0,-22-22 16,-21 0-16,64 0 15,-64 0-15,85-22 16,-64 1-16,-21 21 0</inkml:trace>
  <inkml:trace contextRef="#ctx0" brushRef="#br0" timeOffset="49753.79">21484 6837 0,'0'-21'15,"0"42"-15,0-63 0,0 20 16,0-20-16,0 21 15,21 0-15,-21 0 0,64 21 16,42 21 0,-85 0-1,42 42-15,-42-41 16,22 41-16,-43-21 16,0 1-16,0-22 0,0 21 0,0-21 15,0 1-15,-43 41 0,22-42 16,-42 0-1,42 1-15,-1-22 0,1 0 16,21-64 0,21-21-1,22 64-15,-22-21 16,21 0-16,106-107 16,-105 128-16,20-42 15,-20 42-15,-22 21 0,42 0 16,-42 0-16,1 0 15,-22 21 1,0 21-16,0-21 16,-22 0-16</inkml:trace>
  <inkml:trace contextRef="#ctx0" brushRef="#br0" timeOffset="53318.3">2752 8911 0,'0'-21'0,"0"0"15,0 0 1,0 0 0,0-1-16,0 1 15,0 0-15,0 0 16,0 42 31,0 0-47,-22 0 0,22 22 0,-21-22 15,21 21-15,-21 1 0,21-1 16,0 0-16,-21 1 0,21-22 16,-21 21-16,21-21 0,0 22 15,0-22-15,0-42 32,21-1-17,0 1-15,-21 0 0,21-21 0,0 21 0,1-22 16,-22 22-16,42-42 15,-21 20-15,-21 22 0,21-21 16,-21 21-16,21 21 0,1-22 16,-1 44-1,-21-1-15,0 0 0,21 64 16,-21-64-16,0 21 16,0-21-16,0 22 0,21-22 0,-21 0 15,0 0-15,0 0 0,21-21 16,22 21-16,-22-21 15,0 0-15,0 0 16,64-42 0,-64 21-16,0 0 0,0 0 15,0-22-15,1 22 0,20-42 16,-42 20-16,0 22 0,0-42 16,0 20-16,0 22 0,0 0 15,0 21 16,0 21-31,0 21 0,0-20 16,0 20-16,0 0 0,0-21 0,0 22 16,0-1-16,0-21 0,0 64 15,0-43 1,21-42-16,0 0 16,0 21-16,1-21 0,20 0 15,-21 0-15,43-42 0,-22 21 16,85-43-1,-21-63 1,-85 85-16,21-43 16,-42 43-16,0 0 0,0-64 15,0 85-15,0 0 0,0-1 16,0 1-16,-21 42 16,0 1-16,21-1 15,0 21-15,0-21 16,0 22-16,-21-1 0,21 21 0,0-20 15,0-1-15,-21 0 0,21 43 16,-22-43-16,22-20 0,0-1 16,0 21-16,0-21 0,0-42 31,0 0-15,22 0-16,-22 0 0,21-1 0,0-20 15,0 21-15,-21-21 0,21-1 16,0 22-16,-21-42 0,22 41 15,-1 1-15,0 21 16,0 0 0,-21 21-16,0 22 15,0-22-15,0 0 0,0 43 16,21-22-16,-21-21 0,21 43 16,-21-43-16,0 0 0,0 0 15,22 0-15,-1-21 0,21 21 16,-21-21-16,0 0 0,22 0 15,-22 0-15,64-63 16,-64 42-16,0 0 0,42-22 16,-41 1-16,-1 21 15,-21-43-15,21 22 16,-21-43-16,0 43 16,0 21-16,-21 21 15,0 0-15,-1 21 16,22 0-16,0 0 15,-21 0-15,21 22 0,0-22 0,-21 21 16,21-21-16,0 22 0,0 20 16,0-42-16,0 1 15,0-1-15,21 0 0,43-21 16,-43 0-16,0 0 16,0 0-16,0 0 0,43-64 15,-43 43-15,43-21 16,-43 21-16,0 0 0,21-22 15,-42 22-15,21 0 16,1 21-16,-22 21 31,0 0-31,0 0 0,0 1 16,0 20-16,0-21 16,0 21-16,0-20 0,0-1 15,0 0-15,21-21 16,0 0-16,0 0 15,0 0-15,22 0 0,-22 0 16,21-21-16,-21 0 0,64-1 16,-64 1-16,0 0 0,22 0 15,-1-21-15,-21-1 0,-21 22 16,0 0-16,0-21 0,0 20 16,0 1-16,0 0 0,0 0 0,-21 21 15,0 0-15,0 21 16,-1 0-16,-20 85 15,42-85 1,0 43-16,0-22 0,0-21 0,0 0 16,0 1-16,21-1 15,22 21-15,-22-42 16,0 0-16,0 0 0,21 0 0,-20 0 16,62 0-16,-41-21 15,-1 0-15,43-22 0</inkml:trace>
  <inkml:trace contextRef="#ctx0" brushRef="#br0" timeOffset="55648.7">6519 9123 0,'-21'21'16,"42"-42"-16,-63 42 0,21-21 0,42-21 31,0 0-15,0 0-16,22-1 0,-22 1 0,21-21 15,0 0-15,1-1 0,20 1 16,-20 0-16,105-107 16,-42 1-1,-85 106-15,-21-22 16,0 43-16,-21 21 0,-22 0 16,1 0-16,-43 43 15,64-22-15,-21 0 0,-22 64 16,43-64-16,0 21 0,21 43 15,0-43-15,21 43 16,0-43-16,0 0 0,43 22 16,-43-43-16,0 21 15,0-20-15,1-1 0,-22 0 16,0 0-16,-22-21 16,1 0-1,-21 0-15,21-21 0,-22 0 16,22 0-16,-42-22 15,42 1-15,-22 21 0,22 0 0,0-22 16,0 22-16,21-21 16,0 63-1,0 0-15,0 0 0,0 0 16,21 1-16,-21-1 0,42 42 16,-21-42-16,1 1 0,20 20 15,0-21-15,1 0 16,-1-21-16,-21 0 0,21 0 15,22 0-15,-22 0 0,64-42 16,0-22 0,-64 22-16,-21 21 15,1-21-15,-1 20 0,21-62 16,-21 20 0,0-20-16,-42 84 31,0 21-31,0 21 15,0-21-15,21 22 0,-21-22 0,-1 21 16,22 0-16,0 22 16,0-22-16,0-21 0,0 1 15,0 20-15,0-21 0,0 0 0,43 0 16,-22-21-16,21 0 16,-21 0-16,22 0 0,20-21 15,-42 0-15,22 0 0,-1 0 16,-21-22-16,22 22 0,-22 0 0,0-21 15,0-1-15,-21 22 16,0-21-16,0-43 0,0 43 0,-42-22 16,-1 43-16,22 0 15,-21 0-15,21 21 0,-22 0 16,-62 0-16,83 21 16,1 0-16,-42 43 0,42-22 15,-22 22-15,43-22 16,0 0-16,0 22 0,0-22 15,21-21-15,1 0 0,-1 1 16,21-1-16,-21 0 0,0-21 16,22 0-16,-1 0 0,22 0 15,-22 0-15,0 0 0,22-21 16,-22 0-16,0-1 0,22-20 16,-43 0-16,0 21 0,22-43 15,-22 22-15,-21-22 16,21 22-16,-21 21 0,0 0 15,0-1-15,0 44 32,-21-1-32,21 0 0,0 0 15,-21 43-15,21-43 0,0 21 16,-22-21-16,22 22 0,0-22 16,0 21-16,0-21 0,0 0 15,0 1-15,22-22 16,-1 0-16,0 0 0,0 0 15,64-22 1,-64 1-16,0 0 0,0 0 16,22 0-16,-22-22 0,21-20 15,0-1-15,-20 1 16,-22 42-16,21 0 0,-21-1 16,0 1-16,0 42 31,-21-21-31,21 43 0,-22-22 15,22 0-15,0 0 0,-21 22 0,0 20 16,21-42-16,0 22 0,0-22 16,0 0-16,0 0 0,0 0 15,0 22-15,21-43 16,22 0-16,-22 0 16,21 0-16,-21 0 0,22-22 15,-22 22-15,63-63 16,-41 21-16,20-1 0,-42 1 15,1 0-15,-1 20 0,0-41 16,-21 21-16,0-1 16,0 22-16,-21 0 15,0 21-15,-1 0 16,22 21 0,0 0-16,22 0 15,-1-21-15,0 22 16,0-1-16,0 0 0,0 0 15,-21 21-15,22-20 0,-22 20 16,0-21-16,0 0 16,0 0-16,0 1 0,0-1 15,0 0-15,21-21 16,0 0 0,0 0-16,0 0 0,0 0 15,22 0-15,-22-21 0,0 21 16,21-21-16,22-22 0,-43 22 15,21-21-15,1-22 16,-22 43-16,42-64 16,-63 64-16,22-21 15,-1 21-15,0 21 0,-21 21 32,0 0-32,0 0 15,0 0-15,0 1 16,21-22 31,-21-22-32,0 1-15,21 0 0,-21 0 16,0 0-16,0 0 0,0-1 16,-21 22-1,0 0-15,0 0 0,0 0 16,-22 0-16,43 22 15,-21-1-15,0 0 16,0 0-16,21 21 0,-21 43 16,21-43-16,0-20 0,0 41 15,0-21-15,21 1 16,0-22-16,0 0 0,64 0 16,21 0-1,-85-21-15,21 0 16,0-21-16,1 0 0,-1 0 0,-21 0 15,22 0-15,20-43 0,-21 43 16,-20-21-16,-1-1 16,-21-20-16,0 20 0,0 22 15,0-42-15,-43 63 16,22 0 0,0 21-16,-21 21 0,21-21 15,-1 22-15,1-22 0,21 42 16,0-20-16,0-1 0,0-21 15,21 43 1,1-64-16,20 0 0,64 0 16,-64 0-16,0 0 15,1-21-15,-1-1 0,43-20 16</inkml:trace>
  <inkml:trace contextRef="#ctx0" brushRef="#br0" timeOffset="56770.01">10943 8255 0,'0'0'0,"-21"-21"0,0 0 0,0 0 16,-1 21-16,1 0 15,0 21-15,0 0 16,0 0-16,0 0 0,-1 22 15,1-1-15,-21 43 16,21-43-16,0 0 0,-1 85 16,1-84-16,21-1 15,0-21-15,0 21 0,0 22 16,0-43-16,21 0 0,1 0 0,-1-21 16,21 0-16,-21 0 0,22 0 15,-22 0-15,21-21 0,43-21 16,-43 21-16,0 0 0,1-1 15,-1-20-15,0 21 0,43-85 16,-21 21 0,-86 85 15,1 0-31,0 22 0,0-1 16,0 21-16,0 0 0,-1-20 15,1 41-15,21-21 16,-21-20-16,21 41 15,0-42-15,0 0 0,0 1 16,21-1-16,64-21 16,0 0-1,-43-21-15,21-22 16,-20 22-16,-22 0 0,0 0 0,0-22 16,0 22-16,1-21 0,-22 21 0,0-22 15,0 22-15,0-21 0,0 21 16,0 0-16,-22-1 0,1 1 0,-21 0 15,21 21-15,0 0 0,-22 0 16,43 21 0,0 0-16,21-21 15,1 0-15,20 22 0,-21-22 16,64 0-16,-64 0 16,21 0-16,22 0 0,-22 0 15,85 0-15,-85 0 16,1 0-16,-22-22 0,21 22 15,-21 0-15,43 0 16,-85 0 0,0 0-1,-22 22-15,22-22 0,-42 42 16,41-42-16,1 21 0,-42 21 16,42-20-16,-1-1 0,1 21 15,0-21-15,21 0 0,0 43 16,0-43-16,0 21 15,0-20 1,21-22-16,22 0 16,-22 0-16,63-22 15,-62 1-15,-1 0 16,0 0-16,21 0 0,-21-22 16,22-20-16,-1-1 15,-21 22-15,0 0 0,1-22 16,20-20-16,-21 41 15,0 1-15,-21 21 0,0-43 16,0 43-16,-21 42 31,21 0-31,-21 1 0,21 20 0,-21-21 16,21 21-16,0 1 0,-21 20 16,-1-42-16,1 85 15,21-63-15,0-22 0,0 21 16,0-21-16,0 22 15,0-22-15,21-21 0,1 0 16,-1 0-16,0 0 0,21 0 16,-21 0-16,22-21 0,-22-1 0,85-41 15</inkml:trace>
  <inkml:trace contextRef="#ctx0" brushRef="#br0" timeOffset="57107.87">12636 8594 0,'0'21'31,"0"0"-15,22-21-1,-1 0-15,0 0 16,0 0-16,0 0 0,22-21 16,-22 0-16,42-22 15,-42 22-15,1-21 16,-22 21-16,0 0 0,0-22 15,-22 43 1,1 0-16,0 0 0,-21 21 16,-1 22-16,22-22 0,0 0 15,0 21-15,0 1 16,21-1-16,0-21 0,0 0 16,0 43-16,0-43 15,0 0-15,21-21 0,0 0 16,0 0-16,22 0 0,-22 0 15,21 0-15,-21-21 0,22 0 16,-1 21-16</inkml:trace>
  <inkml:trace contextRef="#ctx0" brushRef="#br0" timeOffset="57520.19">14266 8403 0,'-21'0'0,"42"0"0,-42-21 16,21 42 15,21 0-31,-21 1 0,0 20 16,0-21-16,0 0 0,0 22 0,0-1 16,0-21-16,0 21 0,-21 1 15,0-22-15,21 21 0,-21 1 16,21-22-16,0 0 0,0 0 15,21-63 17,-21 21-32,21-1 0,0-20 15,0 21-15</inkml:trace>
  <inkml:trace contextRef="#ctx0" brushRef="#br0" timeOffset="57676.19">14266 8170 0,'0'0'0,"-21"-21"0,0 21 16,42 21 47,0-21-63,0 22 0</inkml:trace>
  <inkml:trace contextRef="#ctx0" brushRef="#br0" timeOffset="58049.15">14880 8424 0,'21'0'0,"-42"0"0,63 0 16,-20 0-16,-1 0 0,0-21 0,-21 0 16,0 0-16,0 0 15,0 0-15,-21 21 0,0 0 16,-22 0-16,1 0 0,21 0 15,-22 0-15,22 21 0,0-21 16,0 21-16,21 21 16,0-21-16,0 1 0,0-1 15,0 0-15,21 0 0,0 0 16,22 0-16,41 22 16,-41-22-16,-22 0 0,21 0 15,-21 0-15,-21 1 16,0-1-16,-21-21 0,-21 0 15,-1 0-15,1 0 16,0 0-16,-1 0 0,1 0 0,-85 0 16,85 0-16,-1-43 15,43 22 1,0 0-16,0 0 0,22 0 16</inkml:trace>
  <inkml:trace contextRef="#ctx0" brushRef="#br0" timeOffset="58604.35">16531 8424 0,'0'0'0,"21"0"0,0 0 0,-21-21 16,22 0-16,-1 21 0,21-42 15,-21 21-15,0-1 16,22-62-16,-22 63 16,0-64-16,-21 64 15,0-43-15,-21 43 16,0 21-16,0 0 15,-22 0-15,-63 42 16,64-20-16,-64 83 16,106-20-1,0-43-15,64 43 16,-22-43-16,0-20 0,1-1 16,20 42-16,43 22 15,-42 0 1,-64-43-16,0-21 15,0 0-15,-22 0 0,1 1 0,-148-22 16,42 0 0,63 0-16,22-22 15,-85-20-15,85 21 0,-85-21 16,84-1 0,43 22-16,0 0 15,22 0-15,20 21 0,-21-21 16,127-1-1,-84 1-15,-1 21 0,1-21 0,-1 0 16</inkml:trace>
  <inkml:trace contextRef="#ctx0" brushRef="#br0" timeOffset="58843.25">17187 8128 0,'0'0'0,"0"-21"0,0 42 31,-21 0-31,21 0 0,-21 22 16,0-22-16,21 21 0,0 1 0,-21-22 16,-1 21-16,1 0 15,21 22-15,-21-43 0,0 64 16,21-64-16,0 0 16,0 0-16,0 0 15,21-21 1,0 0-16,-21-21 15,21 0-15,-21 0 0</inkml:trace>
  <inkml:trace contextRef="#ctx0" brushRef="#br0" timeOffset="59320.48">16997 8467 0,'0'0'0,"21"0"31,0 0-31,0-21 0,0 21 16,1 0-16,20-22 0,0 22 15,43-21-15,-43 21 0,43-21 16,-43 21-16,1 0 16,-1 0-16,0-21 0,-21 21 0,1 0 15,-1 0-15,0 0 0,-42 0 32,0 21-32,-1 0 0,1-21 0,0 21 15,0 1-15,0-1 0,-22 0 16,43 0-16,-42 43 0,42-43 15,0 42 1,0-42-16,0 1 16,21-1-16,0-21 0,22 21 15,-1-21-15,-21 0 0,64 0 16,-43 0-16,64-42 16,-64 20-16,64-41 15,-85 42-15,-21-43 16,22 43-16,-22-85 15,0 85-15,-64-21 16,43 42-16,-64 0 16,43 0-16,-22 21 15,43-21-15,0 21 0,0 0 16,21 0 0,0 1-16,21-1 0,0 0 15,64-21-15,-43 0 16</inkml:trace>
  <inkml:trace contextRef="#ctx0" brushRef="#br0" timeOffset="59712.27">18182 8509 0,'0'-21'0,"0"0"16,0 0-16,0-1 0,0 1 15,0 0-15,0 0 16,21 21-16,0 0 0,43-21 15,-43 21-15,0 0 16,43 21-16,-43-21 0,0 21 16,21 21-16,-42 1 0,0-22 15,0 0-15,0 21 0,0-20 16,0 62-16,-63 1 16,42-85-16,0 21 15,-1-21 1,1 0-16,21-21 15,0 0 1,0 0-16,21-1 0,1 1 16,-1 0-16,0 0 0,21-21 15,-21 20-15,22 1 0,-22-21 16,0 21-16,0 21 0,43-43 16,-22 43-16,-21 0 0,0 0 15,1 0-15,-1 0 16</inkml:trace>
  <inkml:trace contextRef="#ctx0" brushRef="#br0" timeOffset="60033.07">18796 8594 0,'0'0'0,"0"21"0,21-21 16,0 0-16,0 0 0,1 0 15,41 0 1,-42 0-16,22-21 15,-22 0-15,0-1 0,21 1 0,-21 0 16,1 21-16,20-42 16,-42 21-16,0-1 15,0 1-15,-21 21 16,0 0-16,-43 0 16,43 0-16,0 21 0,-43 22 15,43-22-15,0 42 16,0-41-16,21-1 15,0 21-15,0-21 0,21 22 16,0-22-16,0 0 16,22-21-16,-22 0 0,21 21 15,22-21-15,-22 0 0,21 0 16,-20 0-16</inkml:trace>
  <inkml:trace contextRef="#ctx0" brushRef="#br0" timeOffset="60539.78">19854 8636 0,'0'-21'16,"0"42"-16,0-63 0,0 21 0,0-22 16,0 22-16,0 0 0,-21 0 15,-21 0-15,-1 21 16,22 0-16,0 0 0,0 0 16,0 0-16,0 0 0,-43 21 15,22 0-15,21 0 0,-64 64 16,64-64-16,-22 21 15,22-21-15,21 1 16,0 41-16,0-42 0,0 0 0,0 1 16,21-1-1,43-21-15,-43 0 16,43 0-16,-43 0 0,21 0 16,43-43-16,-64 22 15,85-63-15,-64 62 16,-21-20-16,22 0 0,-22-1 15,0 1-15,42-43 0,-63 22 16,22 21-16,-1-1 0,-21 22 16,21-21-16,-21 21 0,0-1 15,0 44 1,-21-1-16,0 0 0,-22 42 16,22-20-16,0 63 15,0-64-15,0 43 16,21-64-16,0 21 0,0 0 15,0 1-15,0-22 0,0 0 16,0 0-16,0 0 16,21-21-16,0 0 0,0 0 15,21 0-15,-20 0 16,20-21-16,-21 21 0,0-21 16</inkml:trace>
  <inkml:trace contextRef="#ctx0" brushRef="#br0" timeOffset="60739.67">20235 8784 0,'0'0'0,"-21"0"109,0 0-109</inkml:trace>
  <inkml:trace contextRef="#ctx0" brushRef="#br0" timeOffset="62187.27">296 11113 0,'0'0'0,"-21"0"0,0 21 0,-21-21 16,20 0-16,1 21 0,0-21 15,21 21-15,0 0 16,21-21-1,106 0-15,-63 0 16,-1 0-16,107 0 16,-86 0-16,170-42 15,-169 42-15,0-21 16,-1 21-16,-20 0 0,126-21 16,-169 21-16,1 0 15,-22-22-15,-43 1 16,-84-21-1,64 42-15,-1-21 0,-42 21 16,64-21-16,21 21 16,-43 0-16,43 0 0,21-22 15,43 22 1,20 0-16,-21 0 16,1 0-16,20 0 0,1 0 15,-22 0-15,127 22 0,-126-1 16,-22 0-16,0 0 0,-21 0 15,-42 43 1,-85 20-16,84-62 16,-20-1-16,-106 63 15,63-41 1,85-43-16,-22 21 0,1-21 16,42-21-1</inkml:trace>
  <inkml:trace contextRef="#ctx0" brushRef="#br0" timeOffset="63234.69">2074 11028 0,'0'0'0,"0"-21"0,0 42 47,0 0-32,21-21-15,1 0 0,-1 21 16,0-21-16,0 0 0,0 0 16,22 0-16,-22 0 0,0 0 15,21-21-15,-21 21 0,1-21 0,83-43 16,-83 43 0,20-21-16,-21 21 0,-21-22 15,0 1-15,0 21 16,0 0-16,-21 21 15,-21 0-15,42 21 16,-22 0-16,1 21 0,0-20 16,0 20-16,21 21 0,-42 43 15,42-42-15,-43 63 16,22-85-16,0 22 0,21-1 0,-42 22 16,20-43-16,22 0 0,0-20 15,-21 20-15,0-21 16,21 0-16,-21-21 15,0 0-15,0-21 0,-22-64 16,1-20 0,21 83-16,0-20 15,-1-21-15,-20-1 16,42 85 0,0 0-1,0 22-15,0 20 0,0-42 16,21 64-16,0-64 15,43 64-15,-43-64 16,0 0-16,0 0 16,22-21-16,-22 0 0,106 0 15,-85 0-15,1-21 0,20 0 16,-21 0-16,1 0 0,41-43 16,-41 22-16,-22 0 0,21-43 15,-21 64-15,-21-43 16,0 43-16,0 0 0,-21 42 31,0 21-31,21-20 16,-21 41-16,21-42 0,-42 43 15,42-43 1,-22 21-16,22-21 16,22-42-1,-1 0-15,0 0 16,0 0-16,21-22 0,-20 22 15,41-42-15,1 20 16,-43 22-16,0 0 0,0 0 16,0 21-16,22 0 15,-43 21-15,21 43 16,-21-22-16,0 21 16,0-20-16,0-22 0,21 42 15,-21-41-15,21-1 0,21 21 16,-20-42-16,20 0 15,0 0-15,1 0 0,126-42 16,-106 21-16</inkml:trace>
  <inkml:trace contextRef="#ctx0" brushRef="#br0" timeOffset="63856.33">4530 11430 0,'-22'21'0,"44"-42"0,-65 42 16,43-42 0,0 0-16,0 0 15,0 0-15,21-1 0,1 1 16,-22-21-16,0 21 0,42-43 15,-42 22-15,0-22 16,0 22-16,0 21 0,-42-43 16,-1 64-16,22 0 15,-21 0-15,-1 0 0,1 22 16,-43 41-16,43-21 0,0 1 16,-43 105-16,64-85 15,0-20-15,21-1 0,-21 0 16,21 43-16,21-43 15,21-20-15,0-22 0,-20 0 16,41-22 0,-21 22-16,85-84 15,-63 41-15,-22 22 0,1-42 16,20 20-16,-21 1 0,43-85 16,-64 85-16,0-22 0,1-42 15,-22 43-15,0-85 16,-22 105-16,22 22 0,-42-21 15,21 42-15,-21 21 16,20 0-16,22 22 0,-42 41 16,21-20-16,21-22 15,0 22-15,-21-1 0,21 1 0,0-1 16,0 1-16,0-22 0,0 21 16,0 22-16,21-43 0,0-20 15,0-1-15,22 0 0,-22 0 16,21-21-16,43 0 0,-43 0 15,0-21-15,64-21 16,-63 20-16,20 1 0</inkml:trace>
  <inkml:trace contextRef="#ctx0" brushRef="#br0" timeOffset="64515.95">5397 11113 0,'0'0'0,"0"-64"16,-21 43-16,0 0 15,0 21-15,0 0 0,-43 0 16,43 0-16,-21 21 15,21 0-15,-64 106 16,85-85-16,-21-20 16,21 41-16,-21-42 0,21 106 15,0-106-15,0 1 16,0 20-16,21-21 16,0-21-16,0 0 0,0 0 15,0 0-15,64-42 0,-64 21 16,0-1-16,1-20 0,20 21 15,21-106 1,-63 85-16,0-1 0,22-41 16,-22 62-16,0 1 0,0 0 15,-22 42 1,22 0-16,0 1 16,-21 20-16,0 0 0,21 22 15,0-22-15,0 22 16,0-43-16,0 21 0,0 0 15,0-20-15,0-1 0,42-21 16,-20 0-16,-1 0 0,21 0 16,0 0-16,64-64 15,-63 22 1,41-22-16,-63 1 0,22 21 16,63-107-16,-85 86 15,21-43-15,-42 64 16,0-1-16,0 1 0,0 0 0,0 21 15,0-1 1,0 44-16,-21-1 16,0 0-16,0 0 0,-22 106 15,22-85-15,21 1 0,-21-1 16,21 22-16,0-22 0,-21 43 16,21-43-16,0 64 15,0-64-15,0 0 16,21-42-16,0 22 0,0-22 15,22 0-15,-22 0 0,21 0 0,64-22 16,-64 1-16,85-63 16,0-22-1</inkml:trace>
  <inkml:trace contextRef="#ctx0" brushRef="#br0" timeOffset="64898.73">6498 11070 0,'0'-63'15,"-21"63"-15,21 84 0,-21-168 0,63 147 0,-105-126 16,41 63-16,-20 0 0,21 21 15,0 0-15,-22 21 16,22-20-16,-42 83 16,42-62-16,-1-22 0,1 0 15,21 21-15,0-20 0,0 20 16,21-21 0,1-21-16,-1 0 0,0 0 15,21-21-15,-21 0 0,43-22 16,-43 1-16,0 21 0,0-21 0,1-1 15,-1 22-15,-21-21 16,0-22-16,0 43 0,0 0 16,-21 21-1,-1 21-15,22 0 16,-21 64-16,21-43 16,0 22-16,0-22 0,0-21 15,0 0-15,0 1 0,0-1 16,21 0-16,1 21 0,-1-42 15,63 0-15,-41 0 16,-22-21-16,21 0 16,-21 21-16,85-127 15,-106 106-15,0-22 0</inkml:trace>
  <inkml:trace contextRef="#ctx0" brushRef="#br0" timeOffset="65065.64">5715 10880 0,'-21'21'0,"42"-42"0,-85 42 0,86 0 31,-1-21-31,21 0 0,0 0 16,22 0-16,-1 0 0,1 0 16,-1 0-16,86-21 0,-86 21 15,22-21-15,-22 0 0</inkml:trace>
  <inkml:trace contextRef="#ctx0" brushRef="#br0" timeOffset="65292.04">7175 10689 0,'0'0'0,"-21"0"16,0 21 0,0 1-16,21-1 0,-21 0 0,21 0 15,0 21-15,-21-20 0,21 41 16,-22-21-16,22 64 15,0-63-15,-21 62 16,21-41 0,0-43-16,0 0 0,64-21 15,-22-21 1,-21 0-16,0 0 16,1 0-16</inkml:trace>
  <inkml:trace contextRef="#ctx0" brushRef="#br0" timeOffset="65781.11">7175 10774 0,'0'-42'0,"0"84"0,-21-106 0,21 43 16,0 0-16,0 0 0,0-21 15,0 20-15,64 1 16,-43 0-16,0 21 0,43 0 16,-1 0-1,-21 21-15,-20 0 0,41 64 16,-63-64-16,0 22 0,0 20 15,-106 43 1,64-85-16,-64 21 16,43-20-16,20-1 15,1-21-15,21 0 0,0 0 16,-1 0-16,65-21 16,-22 21-16,0 0 15,21 0-15,1-22 0,-1 22 16,43 0-16,-43 0 0,0 22 15,43-1-15,-43 0 16,-20 0-16,20 0 0,-21 0 16,0 22-16,0-22 0,-21 42 15,0-41-15,-21 41 16,0-42-16,-106 43 16,85-64-16,-1 21 0,-62-21 15,62 0-15,-20 0 0,20 0 16,-20 0-16,21 0 0,-64-42 15,106 20-15,0-20 16,0 21-16,42 0 16,0 0-16,-20 21 15,83-22-15,-62 1 0,-1 21 16,85-21-16</inkml:trace>
  <inkml:trace contextRef="#ctx0" brushRef="#br0" timeOffset="66801.58">8382 10964 0,'0'0'0,"0"-21"0,0 0 15,0 0-15,-21 0 16,0 21-16,-1 0 0,1-21 16,0 21-16,0 0 0,-21 0 15,-1 0-15,-41 42 16,20 21-1,43-20-15,-21 41 16,20-41-16,22-1 0,0-21 16,0 0-16,0 1 0,43 41 15,20-63 1,-42 0 0,43 0-16,-43-21 15,0 0-15,43-22 0,-43 22 16,0 0-16,21-42 0,-20 41 15,-1 1-15,-21-21 0,0 21 16,21 0-16,0-22 16,-21 22-16,0 42 31,0 0-31,-21 1 0,0-1 0,21 0 16,0 0-16,0 0 0,0 0 15,0 1-15,0-1 0,0 0 0,0 0 16,0 0-16,42 22 15,-21-43-15,22 0 16,-22 0-16,21 0 0,-21 0 0,43-22 16,42-20-1,-85 21-15,21-21 16,0-1-16,-20 22 16,20-42-16,-42 41 15,0 1-15,0 0 0,-21 42 31,21 0-31,0 1 0,-21-1 16,21 42 0,0-42-16,0 43 15,0-43-15,21 21 16,-21-20 0,-21-22-1,-1 0 1,1-22-16,21 1 15,-21 0-15,21 0 0,0 0 16,0 42 15,0 0-15,21 0-16,0 0 16,1-21-16,-1 0 0,0 22 0,0-22 15,43 0-15,-43 0 0,21 0 16,0 0-16,1 0 15,-22-22-15,106-20 16,-64 0-16,-41 21 16,-1-1-16,21-20 0,-42 21 15,21 0-15,-21 0 0,21-64 16,-21 64 0,-21 21-16,0 0 0,0 21 15,0 0-15,0 0 0,21 0 0,-22 1 16,22-1-16,-21 63 15,21-41-15,0-22 16,0 0-16,0 0 0,43 22 16,20-43-1,-42 0-15,0 0 16,22-22-16,-1 22 0,0-21 16,1 0-16</inkml:trace>
  <inkml:trace contextRef="#ctx0" brushRef="#br0" timeOffset="67797.61">10583 10837 0,'0'0'0,"0"-21"0,0 0 16,0 42 15,-21 0-31,21 1 15,0-1-15,0 21 0,0-21 16,0 0-16,-21 43 16,0-22-16,0-21 0,21 43 15,0-43-15,-22 21 16,1-20-16,21-44 16,21 22-1,1-21-15,20-42 16,-21 42-16,-21-1 0,64-83 15,20-1 1,-84 85-16,21-1 16,1 22-16,-1 22 15,-21-1 1,0 0-16,0 0 0,0 0 16,0 0-16,0 1 0,0-1 15,0 21-15,0 0 0,0-20 16,0 20-16,21-21 15,-21 0-15,42-21 16,43 0-16,-64 0 16,0 0-16,22-21 0,-1 0 15,-21 0-15,64-22 16,-64 22-16,21-21 0,22-22 16,-43 43-16,21-63 15,-42 62-15,21 1 0,-21-21 16,0 63 15,0 0-31,0 0 0,0 1 16,-21-1-16,21 0 0,0 21 0,0-21 15,0 1-15,0 20 0,0 43 16,0-64-16,21 0 16,1-21-16,-1 21 0,0 0 15,0-21-15,0 0 0,0 0 0,85 0 16,-85-21-16,22 0 15,-22 0-15,21 0 0,1-22 16,-22 22-16,42-42 16,-42 41-16,22-83 15,-43 83-15,0-20 16,0 21-16,-43 21 16,22 0-16,0 0 0,0 21 15,0 0-15,21 0 0,-43 43 16,22-22-16,21-21 0,0 22 15,0-22-15,0 21 16,0-21-16,64 43 16,20-64-1,-41 0-15,126 0 16,-105 0 0,41 0-16</inkml:trace>
  <inkml:trace contextRef="#ctx0" brushRef="#br0" timeOffset="68583.82">13462 10859 0,'0'-43'0,"0"86"0,0-107 0,0 43 0,0 0 16,-21 0-16,0-1 0,-1 1 15,1 0-15,0 21 0,-42 0 16,20 0-16,22 0 0,-42 42 15,20-20-15,-20 20 16,42 0-16,-1-21 0,1 22 16,-42 20-16,63-42 0,-21 43 15,21-43-15,0 0 16,0 43-16,0-43 16,42 0-16,-21-21 0,0 0 15,22 0-15,-22 0 16,21-21-16,22 0 0,-22 0 0,43-64 15,-64 64 1,0-22-16,0 22 0,-21-21 16,21 0-16,-21 20 0,0-20 0,0 21 15,0 0-15,-21 21 16,0 0 0,0 21-16,21 0 0,-21 43 15,-1-43-15,22 63 16,0-41-16,0 20 15,22-20-15,-1-22 0,0-21 16,0 21-16,21 0 16,-20-21-16,-1 0 0,0 0 15,21-21-15,-21 21 16,22-42-16,-22-1 16,42-20-16,1-43 15,-43 85 1,0 0-16,22-22 15,-22 43-15,63 0 16,-20 21 0,-43 1-16,-21 20 15,21-21-15,-21 21 0,0 1 16,0-22-16,0 0 0,0 0 16,0 0-16,0 1 0,0-1 0,-42 0 15,21-21 1,0 0-16,21-21 15,0 0-15,0-1 16,0 1-16,0 0 0,21-42 16,0 41-16,0 1 0,21-42 15,-20 42-15,20-22 16,-21 43-16,0-21 16,43 21-16,-43 0 0,0 0 15,21 0-15,-20 0 16</inkml:trace>
  <inkml:trace contextRef="#ctx0" brushRef="#br0" timeOffset="68882.58">14266 10986 0,'0'21'0,"21"-21"31,1 0-31,-1 0 16,0 0-16,0 0 0,21-21 0,-20 21 15,-1-22-15,42-20 16,-20 42-16,-22-21 0,42-43 15,-63 43-15,0 0 16,-21 21-16,-21 0 16,-1 0-16,22 21 0,-63 43 15,20-1 1,43-42-16,0 1 16,0 41-16,21-42 0,0 0 15,0 22-15,0-22 16,21-21-16,0 0 15,0 0-15,21 0 0,-20 0 16,20 0-16,-21 0 0,21-21 16,1 0-16,-22-1 0</inkml:trace>
  <inkml:trace contextRef="#ctx0" brushRef="#br0" timeOffset="69433.22">15854 10774 0,'0'0'0,"21"0"16,0-21-16,21 0 0,-20-1 0,-1 22 15,0-21-15,0 0 0,-21-21 16,0 21-16,0-43 16,-21 64-16,0 0 15,0 0-15,-1 0 0,1 0 16,0 0-16,0 21 0,-21 22 15,42-22-15,0 0 0,0 21 0,0-21 16,0 22-16,0-22 0,21 42 16,0-41-16,42 62 15,-41-63-15,-1 1 16,-21 20-16,0-21 0,0 21 16,-21-20-16,-22-1 15,-20-21-15,20 21 0,1-21 16,0 0-16,-22 0 15,22 0-15,-64-42 16,64 20-16,21-41 16,21 42-16,0-22 15,21 22-15,0 0 0,42 0 16,-20 0-16,20 0 0,43-1 16,-64 1-16,22 0 0,42 0 15</inkml:trace>
  <inkml:trace contextRef="#ctx0" brushRef="#br0" timeOffset="69652.53">16489 10456 0,'21'-21'0,"-42"42"0,42-63 0,-21 63 31,0 0-31,0 1 0,0-1 16,-21 21-16,21 43 0,0-43 15,-21 43-15,21-43 0,0 0 16,-22 22-16,22-43 15,-21 64-15,21-64 16,0 21-16,21-42 31,-21-21-15</inkml:trace>
  <inkml:trace contextRef="#ctx0" brushRef="#br0" timeOffset="70105.09">16425 10880 0,'0'0'16,"0"-21"-16,21 21 15,1-22 1,-1 22-16,0-21 0,0 21 16,21 0-16,1-21 0,-1 21 15,0 0-15,1-21 0,-1 0 0,0 21 16,1 0-16,-1-21 0,0 21 16,1 0-16,-22 0 0,-21 21 31,-21 0-31,0 0 15,-1 0-15,-20 22 0,21-22 16,21 21-16,-42 22 16,42-43-16,0 0 15,0 0-15,0 0 0,42 22 16,0-22 0,-21-21-16,22 0 0,63-21 15,-64 21-15,127-85 16,-105 21-1,-43 43-15,0-106 16,-21 106-16,0-21 0,-21 21 16,0-22-16,-22 22 0,-105 21 15,0 0 1,106 21-16,-22 22 16,43-22-16,21 21 15,0-21-15,0 0 16,64 1-16,-43-22 15,63 0-15,-20 0 16,-22 0-16</inkml:trace>
  <inkml:trace contextRef="#ctx0" brushRef="#br0" timeOffset="70456.52">17653 10837 0,'0'0'0,"-21"0"0,0-21 0,-22 0 16,22 0-16,21 0 0,-21 0 15,21-1-15,0 1 0,42 0 16,-21 21-16,22 0 0,-22 0 16,21 0-16,-21 0 0,64 21 15,-43 0-15,22 64 16,-43-64 0,-21 22-16,0-22 0,0 0 15,0 21-15,0-21 0,-42 1 16,21-1-16,-1 0 0,1-21 15,0 0-15,-42 0 16,41-21 0,22 0-16,0-1 15,64-41-15,-43 42 16,0-22-16,0 22 0,22 0 16,-22 0-16,21 0 0,22 0 15,-43-1-15,64 22 16,-64 0-16,0 0 0</inkml:trace>
  <inkml:trace contextRef="#ctx0" brushRef="#br0" timeOffset="71703.94">18203 10837 0,'0'0'0,"0"22"0,0-1 32,21-21-17,1 0-15,-1 0 16,0-21-16,0 21 0,0-22 0,0 22 15,22-21-15,-22 0 0,0 0 16,21 0-16,-42 0 16,0-1-16,0 1 15,-21 21-15,0 0 0,-42 0 16,-22 43 0,43-22-16,20 0 0,-41 21 15,42-21-15,21 22 0,0-1 16,0-21-16,0 22 15,0-22-15,0 0 0,63 0 16,-20-21-16,20 21 16,1-21-16,-22 0 0,64 0 15,-64-21-15,43 0 16,-43 0-16,-21 21 16,43-43-16,-43 1 0,0 21 15,0 0-15,0-22 0,-21 22 0,0 0 16,0-21-16,0 21 15,-21 21 1,21 21-16,-21 0 16,0 0-16,0 21 15,21-20-15,0 20 0,0 0 16,0 1-16,0-22 0,0 0 16,84 0-1,-62 0-15,41-21 16,-21 0-16,-20 0 0,41 0 15,-42-21-15,0 0 0,43-21 16,-22-1 0,-21 22-16,-21-21 0,0-1 15,0 22-15,0 0 0,0 42 32,0 0-17,-21 1-15,21-1 0,-21 0 16,0 21-16,21-21 0,0 1 15,-21-1-15,42-21 47,-21-21-47,21-1 16,0 1-16,43-42 16,-22 42-16,-21-1 0,22 1 15,-22 0-15,85-42 16,-64 63-1,-42 21 1,0 0-16,0 0 0,0 0 0,0 0 16,-21 1-16,21-1 0,-21 0 0,21 0 15,0 0-15,0 0 16,0 22-16,21-22 16,42 0-16,-42-21 0,85 0 15,-63 0 1,105 0-16,-106-21 15,0 0-15,1 0 0,-22-1 16,21 1-16,1-42 0,-22 42 16,0-64-16,-21 64 0,0-22 15,0 22-15,-21-21 16,0 42-16,-22 0 0,1 0 16,0 0-16,20 0 0,-20 21 0,0 0 15,-1 0-15,-62 85 16,83-42-1,22-22-15,0-21 16,0 0-16,22 1 0,-1-1 0,21 42 16,-21-42-16,22 43 15,-22-22-15,21 1 16,0 41-16,-42-20 16,22 63-16,-22-85 15,-43 106-15,-41-42 16,41-64-16,1-20 15,0-1-15,-22 0 16,22 0-16,-64 0 0,64-21 16,-1 0-16,1 0 0,0-21 15,20 0-15,22-21 16,0 20-16,0 1 0,0-42 16,22 20-16,62-62 15,-63 62-15,43-84 16,-43 85-16,0-22 0</inkml:trace>
  <inkml:trace contextRef="#ctx0" brushRef="#br0" timeOffset="71867.84">19283 10287 0,'-21'-21'0,"42"42"0,-64-42 15,22 21-15,21-21 16,21 21 15,1 21-31,-22 0 0,0 0 16</inkml:trace>
  <inkml:trace contextRef="#ctx0" brushRef="#br0" timeOffset="72504.12">2053 12425 0,'0'0'15,"0"-21"-15,0 0 0,-21 42 32,0 21-17,21-21-15,-21 22 0,-1-22 16,22 42-16,-21-20 0,-21 62 16,21-62-16,-43 105 15,43-106-15,21 22 16,-21-43-16,21 0 0,0 0 15,0-42 1,21-21 0,-21 21-16,21-1 0</inkml:trace>
  <inkml:trace contextRef="#ctx0" brushRef="#br0" timeOffset="73220.82">1524 12658 0,'0'21'0,"0"-42"0,0 63 15,0-21-15,21-21 16,0 0-16,0 21 0,22-21 16,-1 0-16,0 0 0,43 0 15,-21-21-15,-22 0 0,21 0 16,1 0-16,-1 0 0,64-22 16,-84 22-16,-1 0 0,0 0 15,1 0-15,-22-1 0,21-20 16,-42 21-16,0 0 15,-21 21 1,0 21-16,-21 21 16,42-21-16,0 22 0,-22 20 15,1-20-15,21-1 16,-21-21-16,21 21 0,0 1 16,-42 20-16,42-42 0,-21 22 15,21-22-15,0-42 31,21 0-31,0-1 16,0 1-16,21-21 0,-20 21 0,-1-22 16,63-41-1,1 20 1,-64 64-16,0 0 0,1 0 16,-1 0-16,0 43 15,-21-22-15,0 0 16,21 21-16,-21-21 0,21 22 0,0 20 15,-21-42-15,22 1 16,20 41-16,21-21 16,-20-20-16,-22-22 15,21 0-15,1 0 0,-22 0 0,106-43 16,-106 22-16,21-21 16,1 21-16,-22-22 0,21 22 15,0-64-15,-20 64 16,-22-21-16,0 21 0,0 0 0,-22-22 31,1 43-31,0 21 0,0 1 16,-43 41-1,64-21-15,0-20 0,0 20 16,0-21-16,0 64 16,0-64-16,22-21 0,20 21 15,-21-21-15,43 0 16,-22 0-16,0 0 0,128-42 15,-107 21-15</inkml:trace>
  <inkml:trace contextRef="#ctx0" brushRef="#br0" timeOffset="73865.81">5419 12996 0,'0'-21'0,"0"0"16,0 0-16,0 0 0,21 0 15,21-1-15,-21-20 0,22-21 16,-22 41-16,0-20 0,-21 0 16,0 21-16,0-1 0,0 1 15,-21 21-15,-43 0 16,43 0-16,0 21 0,-21 1 16,-22 41-16,43-42 0,-64 106 15,22 0 1,63-106-16,0 22 15,-21-22-15,21 0 0,0 0 16,0 0-16,21-21 16,0 0-16,0 0 15,0-21-15,22 0 16,-22 0-16,0 0 0,21-22 0,22-41 16,-22 41-16,-21 1 0,22-21 15,-22 20-15,21 1 0,22-127 16,-22 84-1,-21 21-15,-21 22 0,0 63 32,0 0-32,0 22 15,-21-22-15,21 21 0,-21 85 16,21-84-16,-21-1 16,21 0-16,0 1 0,0 105 15,0-106 1,0-21-16,21 0 0,0 1 15,0-1-15,43-21 0,-43 0 16,21 0-16,64-21 0</inkml:trace>
  <inkml:trace contextRef="#ctx0" brushRef="#br0" timeOffset="74951.08">6519 12742 0,'0'-21'0,"0"42"15,0-63-15,0 21 0,0 0 16,-21 0-16,-21-1 15,21 1-15,-1 21 0,1 0 0,-21 0 16,21 0-16,0 0 0,-43 43 16,43-22-16,-21 42 15,20-20-15,1-1 16,-21 21-16,42-20 0,0 63 16,0-85-1,0 0-15,0 0 0,21-21 16,21 0-16,-20 0 15,-1 0-15,0 0 0,0-21 16,21 0-16,-20 0 0,-1-22 0,42-20 16,22-64-1,-43 42-15,-42 64 16,0-21-16,21-22 16,-42 64-1,21 21 1,-21 0-16,21 1 0,-21 20 0,21-21 15,0 21-15,0-20 0,0 20 16,0 0-16,21-21 0,0 22 0,22-1 16,-22 0-16,63 1 15,-62-43-15,41 0 16,-42 0-16,22-21 16,20-22-16,-21 22 0,1 0 15,-22-21-15,21-1 0,-21 1 16,43-43-16,-43 43 0,-21-22 15,42-84 1,-20 42 0,-22 85-16,0 0 0,0 42 15,-43 22 1,-20 84 0,63-85-16,-21 43 15,-1-43-15,22 0 0,0 43 16,0-43-16,0-21 0,0 43 15,22-22-15,-1-21 0,0-21 16,21 22-16,-21-22 0,106 0 16,-84 0-16,63-22 15,105-62 1,-168 63 0,62-85-16,-83 63 15,-1-62 1,-21 20-16,-21 64 15,-1 21-15,-20 0 0,21 0 16,-43 0-16,43 21 16,-21 0-16,0 21 15,20 1-15,1-22 0,0 21 0,21 43 16,-21 0 0,21-22-16,21-21 15,21-42 1,-20 0-16,20 0 15,-21-21-15,21 0 0,-20 0 0,-1 0 16,0-22-16,42-105 16,-41 64-1,-22 41-15,0 22 16,-22 21 0,1 0-16,0 21 15,0 0-15,21 1 0,0-1 16,0 21-16,0 22 0,0-22 15,0 43-15,21-43 16,0-21-16,0 0 16,1-21-16,105 21 15,-43-21 1,-41-21-16,105-63 16,-127 41-16,0 22 0,0-64 15,-21 43-15,0 21 16</inkml:trace>
  <inkml:trace contextRef="#ctx0" brushRef="#br0" timeOffset="75134.98">6794 12510 0,'-42'0'0,"84"0"0,-105 21 0,42 0 15,42-21-15,0 0 16,127 0-16,64-21 15,-127 21 1,-1-21-16,-20 21 0,20-22 16,149-20-1</inkml:trace>
  <inkml:trace contextRef="#ctx0" brushRef="#br0" timeOffset="75501.77">9292 12531 0,'0'0'0,"0"-21"0,21-1 15,-21 1 1,0 42 0,0 1-1,0-1-15,0 21 16,0-21-16,0 22 0,0-22 16,0 0-16,0 0 0,-21 64 15,0-64-15,0 0 16,21 0-16,0-42 31,0 0-31,0 0 0,0-22 16,21 22-16</inkml:trace>
  <inkml:trace contextRef="#ctx0" brushRef="#br0" timeOffset="75647.69">9356 12277 0,'0'0'0,"0"-21"0,0-1 16,-22 22-1,22 22-15,0-1 16,0 0 0,0 0-16,22-21 0,41 21 15,-42 0-15,0-21 0</inkml:trace>
  <inkml:trace contextRef="#ctx0" brushRef="#br0" timeOffset="76018.53">9800 12488 0,'-21'22'0,"42"-44"0,-63 65 16,42-22-16,-21-21 0,21 21 16,0 0-16,0 0 0,0 1 0,0 20 15,-22-21-15,22 0 16,-21 22-16,21-22 16,0 0-16,-21-21 15,0 0 1,21-21-1,0 0-15,0-1 0,0 1 16,0-21-16,0-22 0,42 43 16,-21-21-16,64-64 15,42 0 1,-63 85-16,41 21 16,-41 0-16,-22 0 0,64 42 15,-85 1-15,22-22 0,-22 21 16,21 1-16,-42-1 0,0 0 0,0 43 15,0-43-15,-42 43 16,21-43-16,-1-21 0,-20 22 16,21-22-16</inkml:trace>
  <inkml:trace contextRef="#ctx0" brushRef="#br0" timeOffset="76387.55">11980 12319 0,'0'0'0,"0"21"32,0 0-32,0 1 0,-21 41 15,21-42-15,0 22 0,-21 20 16,21-21 0,-42 43-16,20-43 0,22 1 15,-42 20-15,21-42 0,21 1 16,-21-1-16,0 0 0,21 0 15,-22-42 1,22 0 0,-21 0-16,0-22 15,0 22-15</inkml:trace>
  <inkml:trace contextRef="#ctx0" brushRef="#br0" timeOffset="77097.05">11515 12658 0,'-22'0'15,"107"42"-15,-148-84 0,63 42 31,21 0-31,0 0 16,21 0-16,1 0 0,-1 0 0,0 0 16,22-21-16,-1-1 0,1 22 0,63-42 15,-64 21-15,64 0 16,-84 0-16,-1-22 16,-21 22-16,21 0 0,-42 0 0,22-64 15,-22 64 1,-22 0-16,1 21 15,0 21-15,0 0 16,-21 43-16,20-43 0,22 21 16,-21-21-16,0 64 15,0-64-15,21 21 0,-21 22 16,0-22-16,-1 22 16,22-43-16,-21 0 0,0 21 15,42-63 16,0 0-31,1 0 0,20 0 16,-21-22-16,21 22 0,43-63 16,-64 62-16,22-20 0,41 0 15,-63 21-15,22-1 16,-22 1-16,0 0 0,0 21 16,0 0-16,-21 21 15,0 43-15,0-43 16,-21 42-16,0-41 15,21 20-15,0 21 0,0-20 16,0-1-16,0-21 0,0 0 16,42 22-1,-20-22-15,20-21 0,43 0 16,20-42 0,44-43-1,-107 43-15,0-1 0,1-20 16,-22 20-16,-21 22 15,0-21-15,-21 21 16,-1 21-16,1 0 0,-21 21 16,21 0-16,-22 64 15,43-64-15,0 0 16,0 43-16,0-43 0,22 42 16,-22-42-1,127 22 1,63-43-1,-148 0-15</inkml:trace>
  <inkml:trace contextRef="#ctx0" brushRef="#br0" timeOffset="78163.31">14563 12700 0,'0'0'0,"-43"21"0,1-21 0,21 0 0,0 0 16,42 0 0,0 0-16,0 0 0,21-21 15,43 0-15,63-43 16,-84 22-16,-1 21 15,1 0-15,-22-22 0,22 1 0,-22 0 16,43-43-16,-64 43 16,0-1-16,-21-20 15,0 42-15,-42-22 16,20 43-16,-41 22 16,21-1-16,-1 21 0,-63 64 15,85-43-15,-42 22 16,20-21-16,1 84 15,0-85-15,21 22 0,-1-22 0,-41 107 16,21-1-16,20-84 16,-20-1-16,21 22 0,-21 64 15,20-86-15,-20 1 0,-21 105 16,41-63 0,22-84-16,0-1 0,-21 43 15,42-85 1,43 0-16,-22-21 15,1-1-15,20 1 0,-21-21 16,22 0-16,84-64 16,21-106-1,-147 149-15,-1-1 0,-21-21 16,0 22-16,-43-128 16,22 107-16,-63-107 15,41 128-15,22 20 0,-21 1 16,21 0-16,-1-43 15,22 64-15,64-21 32,-43 42-32,21-22 0,1 22 15,-1-21-15,0 0 0,64 0 16,-42 0-16,-1 0 16,107-64-16,-128 64 15,43-43-15,-64 43 16,0 0-16,0 0 0,0 0 0,-21-1 15,-21 22 1,-21 0 0,21 0-16,-1 22 0,-20 20 0,0-21 15,21 0-15,-1 22 16,1-22-16,0 21 0,0 64 16,21-85-16,0 64 15,0-64-15,42 21 16,-21-42-16,85 0 15,-63 0-15,-1 0 0,21-21 16,-20 0-16,-1 0 0,43-43 16,-64 43-16,21-21 0,-21 21 15,22-43-15,-43 22 0,0 21 16,0-22-16,0 22 0,-21 0 16,-1 0-16,-20 21 0,21 0 15,-21 0-15,-1 0 0,1 0 16,0 0-16,-22 21 0,22 0 15,-22 21-15,64-20 16,0-1-16,0 0 16,0 0-16,64 0 15,-43-21-15,42 0 0,-20 0 16,-1 0-16,0 0 0</inkml:trace>
  <inkml:trace contextRef="#ctx0" brushRef="#br0" timeOffset="78500.14">15938 12531 0,'0'0'0,"0"-85"32,0 64-32,0 0 15,22 21-15,20-21 16,-21 21-16,0 0 16,43 0-16,-43 21 0,0-21 15,21 42-15,-20-21 0,-22 0 16,21 1-16,-21 20 0,0-21 0,0 21 15,-21 43-15,-1-64 16,-20 43 0,21-64-16,0 21 0,-22-21 15,22 0-15,21-21 16,0 0-16,0-22 16,0 22-16,0 0 0,21-21 15,1-1-15,41-41 16,-42 62-16,0 1 0,22 0 15,-22 0-15,21 0 0,1 0 0,-1-1 16,0 22-16,64-21 16</inkml:trace>
  <inkml:trace contextRef="#ctx0" brushRef="#br0" timeOffset="79054.84">16700 12404 0,'0'42'16,"0"-21"-16,-21-127 15,42 149-15,-63 63 0,42-85 16,0 0-16,-21 0 0,21 0 15,-21 0-15,21 22 16,-21 20 0,21-42-16,-22-21 15,1 0 1,21-21 0,0 0-16,0 0 0,0 0 15,0 0-15,0-1 0,0 1 16,21 0-16,1-21 0,20-22 15,0 43-15,-21-21 0,43-1 16,-43 43-16,0 0 0,43 0 16,-43 0-16,42 22 15,-63-1-15,22 21 0,-1-21 16,-21 0-16,21 22 0,-21 63 16,0-85-1,0 63-15,0-62 16,-21-22-1,0 0-15,-1 0 16,22-22-16,0 1 16,0 0-16,0 0 0,0 0 0,0-22 15,0 22-15,64-63 16,-1 20 0,-41 22-16,20 21 0,0-1 0,43-20 15,0 42-15,-43 0 16,0 0-16,64 85 15,-85-64-15,0 21 0,-21 22 16,0-22-16,0-21 0,0 64 16,-105 21-1,83-106-15,1 21 16,-21 0-16,42-42 16,0 0-1</inkml:trace>
  <inkml:trace contextRef="#ctx0" brushRef="#br0" timeOffset="79412.98">19240 12256 0,'22'-22'0,"-44"44"0,44-65 0,-1 22 16,-21 0-16,0 0 0,0 0 0,0-1 16,0 1-16,-21 42 15,-1-21 1,1 43-16,21-22 0,-21 21 16,0-21-16,-21 22 0,42-1 15,-43 43-15,22-43 0,0 0 16,-21 22-16,42-22 0,0-21 15,0 22-15,0-22 16,0 0-16,21 0 0,0-21 16,0 0-16,21 0 0,-20 0 15,62-42 1,-63 21-16,1 0 0,-22-1 0</inkml:trace>
  <inkml:trace contextRef="#ctx0" brushRef="#br0" timeOffset="79581.88">18923 12425 0,'-21'0'0,"42"0"0,-63 0 0,63 0 32,0 0-17,21 0-15,-21 0 0,22 0 0,-1 0 16,22 0-16,-22 0 0,170 0 16,-128 0-16,149-21 15,-148 21 1,42-21-16</inkml:trace>
  <inkml:trace contextRef="#ctx0" brushRef="#br0" timeOffset="80416.49">20129 12319 0,'0'-21'0,"-21"0"15,42 63-15,-63-84 0,21 42 0,-21 0 0,20 0 16,-20 0-16,-21 0 16,20 21-16,1-21 0,-85 85 15,63-22 1,22-42-16,21 22 0,-21 41 15,20 1 1,86-43 0,-22-42-16,106-21 15,-84 0 1,-22 0 0,1 0-16,20-22 0,-21 1 0,-20 21 15,20-85-15,-21 42 16,-21 43-16,0 0 15,0 0-15,-21 42 32,21 0-32,-21 22 15,21-22-15,-21 21 0,21 0 16,0-20-16,0 41 16,0-42-16,42 22 15,-42-22-15,85-21 16,-64 0-16,42 0 15,-20-21-15,126-43 16,-127 22-16,1 21 16,-1-22-16,0 1 0,43-85 15,-43-42 1,-42 147 0,0 1-16,0 42 15,-21 1-15,0-1 16,0 21-16,0-21 0,-1 22 15,-20 126 1,42-148-16,-42 85 16,21-64-1,21-21-15,-22 1 0,1-1 16,21 0-16,-21-21 0,21-21 31,21 0-31,43-22 16,-43 22-16,21 0 0,-21 0 15,22 0-15,-1-1 0,85-41 16,-85 63-16,43 0 16,-43 0-16,64 42 15,-63 22 1,-43-43-16,0 0 16,0 0-16,-22 0 0,1 1 15,-42-1-15,20 0 0,1 0 16,0-21-16,-22 21 0,22-21 15,-22 0-15,-20 0 16,41 0-16,-41 0 16,84-21-16,0 0 15,84-21 1,-62 20-16,20 1 0,64-21 16,-64 21-16</inkml:trace>
  <inkml:trace contextRef="#ctx0" brushRef="#br0" timeOffset="80632.36">21611 12065 0,'0'0'16,"0"21"-16,0 0 15,-21 1-15,0 20 0,0 0 0,-22-21 16,22 22-16,-21-1 0,21 0 16,-43 22-16,43-22 0,0-21 15,0 22-15,21-22 16,-22 21-16,22-21 15,0 1-15,22-22 16,-1 0-16,0 0 0,0-22 16,43 1-16</inkml:trace>
  <inkml:trace contextRef="#ctx0" brushRef="#br0" timeOffset="80981.16">21675 12488 0,'21'0'47,"0"0"-31,0 0-16,0 0 0,0 0 15,1-21-15,-1 21 0,42-42 16,-42 21-16,1-22 16,-22 22-1,-22 21 1,-41 0-16,21 0 0,20 0 15,-62 43-15,41-22 16,-20 42-16,42-42 0,0 1 16,21-1-16,0 21 15,42 22 1,0-43-16,-21-21 0,128 21 16,-44-21-1,-41 0-15,-22 0 0,64-42 16,-85 20-16,-21 1 15,0 0-15,-63 21 16</inkml:trace>
  <inkml:trace contextRef="#ctx0" brushRef="#br0" timeOffset="81518.17">7112 14266 0,'0'0'0,"0"-21"0,0 0 15,0-21-15,0 21 16,0-1-16,21 44 31,-21-1-31,21 0 16,-21 0-16,0 0 0,0 22 16,0-1-16,0-21 0,0 85 15,0-64-15,-21 1 16,0-1-16,-43 0 15,22-42 1,21 0 0,21-21-16,0 0 0,0-43 15</inkml:trace>
  <inkml:trace contextRef="#ctx0" brushRef="#br0" timeOffset="81680.09">7112 13949 0,'0'0'0,"0"-21"31,-21 21-15,0 0-16,21 21 15,0 0-15,21 0 16,0-21 0,0 0-16,0 0 0,22 0 15</inkml:trace>
  <inkml:trace contextRef="#ctx0" brushRef="#br0" timeOffset="82055.88">7472 13970 0,'0'0'16,"0"21"-1,0 0-15,0 1 0,0 41 16,0-42-16,0 43 16,0-43-16,0 21 15,0 22-15,0-43 0,0 0 16,0 0-16,-21 0 0,21 1 15,0-1-15,0 0 0,-22-21 16,22-21 0,0 0-16,0-1 15,0 1-15,0-42 16,22 20-16,-1 22 0,0-21 16,0 0-16,0 20 0,43-41 15,-43 21-15,21 20 0,85 22 16,-84 0-16,20 43 15,-42-1-15,0-21 0,1 64 16,-22-43-16,0 1 0,-22 41 16,-62 43-1,63-106-15,-1 22 16,44-64 0,-1 21-1</inkml:trace>
  <inkml:trace contextRef="#ctx0" brushRef="#br0" timeOffset="82672.96">9504 14478 0,'0'0'0,"0"-21"32,0 0-32,21 21 0,-21-21 0,0-22 15,21 1-15,-21 21 16,0 0-16,21-1 0,-21-83 16,0 62-16,0 22 15,0-21-15,0 21 0,-63-1 16,20 44-1,-41 41-15,41-21 16,-41 43-16,41-43 16,1 22-16,-21 21 15,41-43-15,-20 85 16,42-106-16,0 21 16,21-42-16,0 0 15,1 0-15,-1-21 0,63-21 16,65-106-1,-107 105-15,85-105 16,-106 85-16,21 20 0,-20-20 16,-1-1-16,0 22 0,0-106 15,-21 106-15,0-1 16,0 64 0,0 22-16,0-1 15,-21 43-15,21-43 0,0 22 16,0-22-16,-21 0 0,21 1 15,0 105 1,0-42 0,21-22-16,0-63 15,21 1-15,22-22 16,-22 0-16,-21 0 16,43-22-16,-22 1 0,1 0 0</inkml:trace>
  <inkml:trace contextRef="#ctx0" brushRef="#br0" timeOffset="83262.37">10287 14203 0,'21'-85'15,"-21"64"1,0 0-16,-21 0 0,0 211 0,42-232 0,-42-106 0,-22 148 16,22 0-16,-63 21 15,41 21-15,22-21 16,-42 43-16,41-22 0,1 1 16,0-1-16,21 0 0,0 85 15,0-106 1,42 43-16,-20-64 15,20 0-15,0 0 16,43-64 0,-64 22-16,43-21 0,-43 41 15,0-20-15,0-85 16,-21 42 0,0 64-16,0 0 0,0 42 31,-21 0-31,0 64 15,0-43-15,21 22 16,0-22-16,0 1 0,0 20 16,0-42-16,21 22 15,0-22-15,0-21 0,21 0 16,-20 0-16,20 0 16,43-64-16,-43 43 15,21-64-15,-20 43 0,-22 0 16,21-43-16,-21 43 15,1-22-15,-22 22 0,21 0 16,-21-22-16,0-21 0,0 64 16,0-21-16,0 63 15,-21 21 1,-1 1-16,1 84 16,21-85-16,-21 0 0,21 22 15,-21-22-15,21 1 0,0 62 16,0-62-16,0-22 0,0 42 15,0-41-15,0-1 0,21-21 16,0 0-16,0 0 16,1-21-16,-1-22 0,0 22 0,0-21 15</inkml:trace>
  <inkml:trace contextRef="#ctx0" brushRef="#br0" timeOffset="83424.28">10668 14097 0,'-21'0'15,"42"0"-15,-42 21 0,21 0 16,0 1-16,21-22 16,0 0-16,64 0 15,21 0 1,-64 0-16,0 0 0,1 0 0,20 0 16,-21 0-16,22-22 0</inkml:trace>
  <inkml:trace contextRef="#ctx0" brushRef="#br0" timeOffset="83837.08">11515 14139 0,'-22'0'16,"1"0"-16,0 0 15,0-21-15,0 21 0,0 0 0,-43 0 16,43 0-16,0 0 16,0 21-16,-1 1 0,-41 20 15,42-21-15,0 21 16,-22 64-16,43-85 15,-21 43-15,21-22 16,0-21-16,21 22 16,22-43-16,-22 0 15,21 0-15,0-43 16,-20 22-16,20 0 0,0-21 16,-21-1-16,1 22 0,-1-63 15,-21 62-15,21-20 0,-21-21 16,-21 84 15,0 21-31,21-21 0,-22 22 0,22-1 16,-21 0-16,0 1 15,21 20-15,0-21 0,0-20 16,0 20-16,0-21 0,64 0 16,-1-42-1,-21 0-15,-20 0 16,41-22-16,-21 1 15</inkml:trace>
  <inkml:trace contextRef="#ctx0" brushRef="#br0" timeOffset="84035.98">11874 14034 0,'0'42'15,"0"-84"-15,22-1 0,-22 22 0,0-21 0,-22 42 16,1 42 0,-21 22-1,21-22-15,21-21 0,-64 127 16,64-105-16,0-1 0,-21 0 15,21-21-15,-21 22 0,21-1 16,0-21-16,21-21 31,0-21-31,-21 0 0,21 0 0,22-22 16,-22 1-16,-21 21 0</inkml:trace>
  <inkml:trace contextRef="#ctx0" brushRef="#br0" timeOffset="84447.74">11832 14055 0,'21'-127'31,"0"106"-31,-63 190 0,42-190 0,42-149 0,-20 149 16,-1 21-16,21 0 0,-21 0 16,0 0-16,1 21 15,-1 1-15,21 20 16,-21-21-16,-21 64 16,0-64-16,-42 21 15,0-21-15,-85 43 16,21-43-1,85-21-15,-22 0 16,86 0 0,-22 0-16,21 0 0,-21-21 15,22 21-15,-1 0 16,43 0-16,-43 0 0,0 21 16,106 21-16,-63 22 15,-85 21 1,-21-64-16,0 0 15,-64 21-15,-84 1 16,126-43-16,-20 0 16,-1 21-16,-41-21 0,83 0 15,-41 0-15,42 0 16,42-43 0,0 43-16,21-21 0,64 0 15,-42 0-15,147-21 16</inkml:trace>
  <inkml:trace contextRef="#ctx0" brushRef="#br0" timeOffset="85381.12">12806 14266 0,'0'0'0,"42"-21"0,-42 0 0,0-42 15,-21 20 1,0 43-16,0 0 0,-43 0 16,43 0-16,-21 0 0,-85 64 15,84-43 1,-41 64-16,62-64 15,-41 85-15,63-85 16,0 21-16,0-21 0,0 0 16,21-21-16,64 22 15,21-44-15,-85 22 16,85-63 0,-64 21-16,-21 20 0,43-41 15,-43 21-15,0-1 0,-21 22 16,21-21-16,0-43 15,-42 106 1,0 0 0,0-21-16,0 22 0,-22 62 15,22 22 1,21-64-16,0 43 16,21-64-1,22-21 1,-1 0-16,-21 0 0,21-21 15,85-42-15,-84 41 16,63-41-16,-64 42 16,0-22-16,22-20 0,-22 42 15,-21 0-15,-21-22 16,0 22-16,-42 21 16,21 0-16,-22 0 0,-20 21 15,21 0-15,-1 22 16,22-22-16,21 21 0,0 43 15,0-64-15,42 21 16,-20 1-16,-1-22 0,21 21 16,-63-42 15,-21 0-31,-1-21 16,22 21-16,-21-21 15,21 21-15,21-21 0,21 21 31,42 0-15,22 0-16,-64 0 0,21 0 16,1 0-16,20 0 15,-20 0-15,20 0 16,-42 0-16,22-21 16,-22-1-16,0 1 0,0 0 15,0 0-15,22-64 16,-43 64-1,-22 21-15,-20 0 16,0 21 0,-1 0-16,22 1 0,-21 41 15,21-42-15,21 0 0,-21 43 16,21-43-16,63 43 16,-42-64-16,22 21 15,20-21-15,64 0 16,-85-21-1,-20-1-15,-1 22 0,21-21 0,-21 21 16,0-21-16,1 21 0,-1 0 16,0 0-16</inkml:trace>
  <inkml:trace contextRef="#ctx0" brushRef="#br0" timeOffset="85572.75">14372 14711 0,'0'0'0,"21"21"0,43-21 15,-43 0-15,0 0 0,21 0 16,-42-21 31,0 0-47,0 0 16,22-1-16</inkml:trace>
  <inkml:trace contextRef="#ctx0" brushRef="#br0" timeOffset="-212372.95">16637 10626 0,'0'21'15,"21"-21"1,0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5:09:58.1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423 0,'0'0'0,"0"-21"0,0 0 15,0 0 1,0 0 15,0 42 0,0 0-31,0 0 0,0 0 16,0 1-16,0 20 0,0 0 16,0-21-16,0 22 0,-21 63 15,21-64-15,-63 127 16,41-126-16,-20 41 16,21-41-16,-43 62 15,1-62 1,42-43-16,21 21 15,-21-21-15,-1 0 16,22-42-16,-21 20 0,0-20 16,0-43-16,21 43 15,0 0-15,0-1 0,0-20 16,0 21-16,21-85 16,0 84-16,0 22 15,-21 0-15,22 0 0,-1 0 16,21 21-16,-21 0 15,-21 21-15,21 21 0,-21-21 16,22 22-16,-1-22 0,-21 63 16,0-20-16,21 21 15,0-43-15,-21-21 0,21 43 16,-21-22-16,43 0 16,-22-42-16,0 0 15,0 0-15,21 0 0,43-21 16,-43-21-16,1 21 15,-22-22-15,21 1 0,43-85 16,-64 63 0,-21-41-16,0 41 15,0 22-15,0-64 16,0 64-16,-63-85 16,41 105-16,-62-20 15,63 21-15,-22 21 0,1 0 16,0 0-16,-1 21 0,-41 43 15,41-22-15,22 0 16,21 1-16,0-1 0,-21 0 0,21 43 16,0-43-16,0 22 15,21-22-15,0-21 0,0 0 16,1 1-16,-1-1 0,63 0 16,-41-21-1,-1 0-15,0 0 0,22-21 0,-22 0 16,1-1-16,20 1 15,-21 0-15,1-21 0,-22 21 0,21-1 16,-21 1-16,22 0 0,-43 0 16,21 0-16,-21 42 15,0 21 1,0-21-16,0 1 16,0 20-16,-21-21 0,21 21 15,0-20-15,0 20 0,-21-21 16,21 21-16,-22-20 0,22 41 15,0-42 1,0-42 0,0 0-16,0 0 15,0 0-15,0-22 0,0-41 16,0 41-16</inkml:trace>
  <inkml:trace contextRef="#ctx0" brushRef="#br0" timeOffset="166.45">1841 360 0,'0'0'16,"0"21"62,22 0-78,-1 0 16,0-21-16</inkml:trace>
  <inkml:trace contextRef="#ctx0" brushRef="#br0" timeOffset="1316.94">1990 804 0,'0'0'0,"-22"22"0,22-1 15,0 0 1,22-21-1,20 0-15,-21-21 0,0 21 16,22-21-16,-1-1 0,0 1 16,43-42-16,-43 42 15,1-22-15,41-20 0,-63 42 16,22-22-16,-43 22 16,0 0-16,0 0 0,0-22 15,0 22-15,-21 21 0,-1 0 16,-41 0-1,42 21-15,0-21 0,-43 64 16,43-43-16,0 64 16,0-43-16,21 0 0,-22 85 15,22-84-15,0 20 0,-21 1 16,21-1-16,-21 22 0,0 105 16,21-126-16,-21-1 15,0 1-15,21-1 0,0 1 16,-22 63-16,1-85 0,21 22 15,0-22-15,0 0 16,0-20-16,0 41 0,0-42 0,21-21 16,1 0-1,-1 0-15,0-21 0,-21 0 16,21 0-16,21-22 0,-20 1 16,-1 0-16,21-106 15,-42 84-15,0-42 16,0 64-16,0 0 0,-42-43 15,21 43-15,-85-43 16,63 21 0,1 64-16,21-21 0,21 0 0,0 0 15,0 0 1,21 0-16,0 21 0,106-43 16,0 1-1,-63 21-15,20-22 0,65-20 16,-86 42-16,85-64 15,-84 43-15,-22-1 16,0 22-16,-20-21 0,20 0 16,-21-107-1,-21 128-15,0 0 0,0 0 16,-42-43 0,21 64-16,-1 0 15,1 22-15,0 41 16,0-42-16,21 22 0,-42 41 15,42-20-15,-22 42 16,1-43-16,0 22 0,0 63 16,0-85-16,0 1 0,-1 21 15,1-22-15,-21 1 0,0 63 16,20-64-16,1 1 0,0-1 16,21-21-16,-21 22 0,0 21 15,21-43-15,0 0 0,0-21 16,0 22-16,0-22 0,0 0 15,21 0 1,21-21-16,-21 0 0,22 0 16,-22-21-16,21 21 0,-21-21 15,106-85-15,-105 85 16,20-21-16,21-64 16,-20 63-16,-22-20 0,-21 21 0,0-22 15,0 22-15,0-64 16,-21 64-16,-43-64 15,43 85-15,-21-22 0,-43 1 16,43 21-16,-1 0 0,1-1 16,21 22-16,0 0 0,0-21 15,42 21 17,148-21-1,-148 21-31,22-21 0,-1 21 15,43-42-15</inkml:trace>
  <inkml:trace contextRef="#ctx0" brushRef="#br0" timeOffset="1687.78">3175 847 0,'0'0'0,"21"0"47,0 0-47,0-21 0,1-1 16,-1 1-1,0 0-15,0 0 0,0 0 0,22 0 16,-43-1-16,0 1 16,0 0-16,-22 21 15,1 0 1,0 0-16,0 0 0,0 21 0,0-21 15,-1 21-15,1 22 0,0-22 16,-21 42-16,42-41 16,0 20-16,0-21 0,0 0 15,0 22-15,0-1 0,0-21 16,21 0-16,0-21 0,0 0 16,0 0-16,22 0 15,-22 0-15,21 0 0,22 0 16,-43-21-16,21 0 0,-21 0 15,22 0-15,-22-1 0</inkml:trace>
  <inkml:trace contextRef="#ctx0" brushRef="#br0" timeOffset="2048.55">3641 804 0,'0'-21'0,"0"42"0,0-63 16,-22 42 0,22-21-16,0 0 0,0 0 15,22 21-15,-1-22 16,0 22-16,0-21 0,0 21 15,0 0-15,1 0 16,-1 0-16,21 21 0,-21 1 16,0-1-16,-21 0 0,0 0 15,22 0-15,-22 43 16,0-22-16,0-21 0,0 22 0,0-22 16,0 21-16,0-21 0,-22 0 15,22 1-15,-21-1 16,0-21-16,0 0 0,21-21 15,0-22 1,0 22-16,0-21 0,0 21 16,0-22-16,0 22 0,0-42 15,21 20-15,0 22 0,22-21 16,-43 21-16,21 21 16,21-22-16,22 22 15,-43 0-15,0 0 16,0 0-16</inkml:trace>
  <inkml:trace contextRef="#ctx0" brushRef="#br0" timeOffset="3546.96">4212 847 0,'21'0'15,"0"0"-15,1 0 16,-1 0-16,0 0 16,0-21-16,0-1 0,0 22 0,1-21 15,20-21-15,-42 21 16,0 0-16,0-1 16,0 1-16,0 0 15,-21 21-15,0 0 16,-1 0-16,1 21 0,0-21 15,0 21-15,-21 1 0,42 20 16,-22-21-16,1 0 0,21 0 0,-21 22 16,21-22-16,0 0 0,0 0 15,0 0-15,0 1 0,21 20 16,0-42-16,1 0 0,20 0 16,0 0-16,1 0 15,20 0-15,-21-21 0,1 0 16,-1-1-16,0 1 0,-20 0 15,20-21-15,-21 21 0,0-1 0,0 1 16,1-21-16,-22 21 16,0 0-16,0-1 15,-22 22 1,1 22-16,0-1 16,21 0-16,-21 42 15,0-41-15,21 20 0,-21 0 16,21-21-16,0 64 15,-22-64-15,22 0 0,0 1 16,22-44 15,-1 1-31,-21 0 16,21 0-16,0-21 0,-21-1 16,21 22-16,0-21 0,1-1 15,20-20-15,-21 42 16,0 0-16,0-1 0,1 1 0,-1 0 15,0 21-15,0 0 16,21 21-16,-20 0 16,-1 1-16,-21-1 0,21 0 15,0 42-15,0-41 0,0 20 16,1 0-16,-1 1 16,0-22-16,21 0 15,-21 0-15,1-21 0,-1 0 16,0 0-16,-21-21 15,21 0-15,0 0 0,-21-1 16,21-20-16,22-43 16,-43 43-16,21 0 0,0 21 15,0-1-15,22-41 16,-22 42-16,-21 0 0,42 21 16,-21 0-16,0 0 15,-21 21-15,22 0 0,-22 0 16,0 0-1,0 0-15,0 1 0,0-44 63,0 1-47,0 0-16,0 0 0,0 0 15,0 0 1,-22 21-1,1 0-15,0 0 16,0 0-16,0 21 0,21 0 16,-43 21-16,43-21 15,-21 22-15,0-22 0,0 85 16,21-85-16,0 0 16,0 21-16,0-20 0,0-1 0,0 0 15,0 0-15,21 0 0,21 0 16,1-21-16,-22 0 15,64 0-15,-43 0 0,0 0 16,1 0-16,20-21 0,1 0 16,84-42-16,-106 20 15,0 22-15,22-64 16,-1 1 0,-63 63-16,0-1 0,0 1 15,-21 21-15,0 0 16,0 0-16,0 21 0,0-21 15,-1 43-15,-20-22 0,0 42 16,42-41-16,-21 41 16,21-21-16,0-20 0,0 20 15,0-21-15,21 0 16,0 0-16,0 1 0,0-22 0,64 0 16,-43 0-1,1-22-15,-22 1 0,0 0 16,21 0-16</inkml:trace>
  <inkml:trace contextRef="#ctx0" brushRef="#br0" timeOffset="4432.93">8128 508 0,'0'-21'0,"0"42"0,0-63 16,-21 21-16,21-1 0,-21 1 0,21 0 15,-22 0-15,22 0 16,-21 21 0,21 21-1,-21 0-15,21 0 16,0 64-16,0-43 0,0 1 15,0-1-15,0 0 0,-21 106 16,21-84 0,-21-22-16,21 1 0,0-1 0,-21 0 15,-1 64-15,1-106 16,21 21-16,-21 0 16,0-21-16,21-21 15,0 0 1,0 0-16,0 0 0,0-22 0,0 1 15,0 21-15,0-21 0,42-43 16,-21 43-16,1-1 0,20 1 16,0 0-16,85-22 15,-63 43-15,-22 0 0,0 21 16,22 0-16,-22 0 0,85 21 16,-42 42-1,-85-41-15,0 62 16,-21-41-1,-22-22-15,22 0 0,-21 0 0,0 21 16,-22-20-16,-63-1 16,85-21-1,-1 0-15,22 0 16,21-21 0,21-1-16,1 22 15,-1-21-15,0 0 0,0 21 16,0-21-16,43 0 0</inkml:trace>
  <inkml:trace contextRef="#ctx0" brushRef="#br0" timeOffset="5047.68">8699 847 0,'0'21'0,"0"-42"0,0 63 16,22-42-1,-1 0 1,0 0-16,85-42 15,-43-1 1,-20 22-16,-22 0 16,21 0-16,-21 0 0,0 0 0,1-1 15,-22 1 1,0 0-16,-22 21 31,1 0-31,0 0 0,0 0 0,0 21 16,0 0-16,-22 1 0,22-1 15,0 0-15,-43 64 16,64-64-16,0 21 0,0 0 16,0-20-16,0-1 0,0 21 15,0-21-15,43 22 16,-22-43-16,0 0 0,21 0 16,1 0-16,-22 0 0,21 0 15,1 0-15,-1-22 0,0 1 16,1 0-16,-22 0 0,21-21 15,43-22-15,-43 22 16,43-85-16,-64 63 16,42-63-16,-41 85 15,-22 21-15,0-22 0,0 22 16,0 0-16,0 0 0,0 42 31,0 0-31,0 22 0,-22-1 16,1-21-16,21 21 0,-21 1 15,0 20-15,-21 64 16,20-84-16,22-1 0,-21 0 16,21 1-16,-21-22 0,21 42 15,0-42-15,0 1 0,0-1 16,21-21 0,0 0-16,1-21 15,-1 21-15,-21-22 0,21 1 16,21-21-16</inkml:trace>
  <inkml:trace contextRef="#ctx0" brushRef="#br0" timeOffset="5770.85">9419 741 0,'21'-21'31,"0"21"-31,1 0 16,20 0-16,0 0 0,-21 0 0,22-21 16,-1 21-16,106 0 15,-105 0-15,41 0 16,-41 0-16,-22 0 0,21 0 16,-42 21-1,0 0-15,0 0 16,-42 21-16,-22 43 15,64-43-15,-21-20 16,0-1-16,0 21 0,0-21 16,21 43-16,0-43 15,0 0 1,21-21 0,0 0-16,0 0 0,0 0 15,0-21-15,22 0 0,20-22 16,1-20-1,-43 42-15,21-22 0,22-41 16,-43 63-16,0 21 16,-21-22-16,21 22 0,-21 22 31,-21-1-31,0 0 16,0 0-16,21 21 0,0-20 0,-21-1 15,21 21-15,0-21 0,-22 43 16,22-43-1,22 0-15,-1-21 0,21 0 16,0 0-16,1 0 0,-22 0 16,64 0-16,-64-21 15,42-21-15,-42 20 16,22 1-16,-1-85 16,-42 64-16,21-21 15,-21 20-15,0 22 0,0-42 16,-21 41-16,21 1 0,-21 0 15,0 21-15,0 0 16,-1 21 0,22 0-16,0 1 15,0-1-15,0 0 0,0 0 0,0 0 16,0 0-16,22 1 16,-1-22-16,0 21 0</inkml:trace>
  <inkml:trace contextRef="#ctx0" brushRef="#br0" timeOffset="6136.69">10922 910 0,'21'0'32,"0"0"-17,0 0-15,1-21 0,-1 21 16,0-21-16,21 0 0,-21 21 15,1-21-15,20-1 0,0 1 16,-21 0-16,1 0 16,-22 0-16,-22 21 15,-20 0 1,21 0-16,-85 42 16,64-21-16,-43 64 15,64-64-15,0 21 16,21-20-16,0 20 0,0-21 15,0 21-15,0-20 16,0-1-16,21 0 0,0-21 0,0 0 16,22 0-16,-1 0 15,0 0-15,43 0 0,-43 0 16,1-21-16,-1 0 0,0-1 16,1 1-16</inkml:trace>
  <inkml:trace contextRef="#ctx0" brushRef="#br0" timeOffset="6520.69">11493 868 0,'0'0'0,"0"21"0,0 0 16,0 0 0,22-21-16,-1 0 15,0 0-15,0 0 0,0 0 0,43-42 16,-43 42-16,0-21 15,21 0-15,-20 0 0,62-43 16,-84 43 0,0-21-16,0 20 15,-21 22 1,0 0-16,-21 0 0,20 0 16,-20 22-1,0-1-15,-22 42 16,43-42-16,21 43 15,0-22-15,0-21 0,0 22 16,0-22-16,0 0 0,21 21 16,0-42-16,64 22 15,-43-22-15,43 0 16,-43 0-16,22-22 0,21 1 16,-43 0-16,0 0 0</inkml:trace>
  <inkml:trace contextRef="#ctx0" brushRef="#br0" timeOffset="7010.53">12277 804 0,'0'0'15,"21"-21"-15,-21 0 0,0 0 0,0 0 16,0 0-16,-21 21 16,21 21-1,-22 0 1,1 42-16,21-41 16,-21-1-16,21 42 15,0-42-15,0 1 0,0-1 16,-21 0-16,21 0 0,0 21 15,-21-42-15,21 22 0,-21-22 32,21-22-17,-22 22-15,22-21 0,0 0 16,0 0-16,0 0 0,0-22 16,0 22-16,0-21 0,22 21 0,20-43 15,0 22 1,64-22-16,-64 43 15,43-21-15,-43 21 0,22 21 16,21 0-16,-43 0 16,0 0-16,1 21 0,-22 0 0,21 0 15,0 22-15,-42-22 16,0 21-16,0 0 0,0 1 16,-21 20-16,0-42 15,0 1-15,-43 41 16,22-21-1,21-20-15,21-1 16,-21-21-16,21-21 47,21-1-31</inkml:trace>
  <inkml:trace contextRef="#ctx0" brushRef="#br0" timeOffset="7246.51">12827 1037 0,'-21'21'16,"0"-21"78,-1 0-79</inkml:trace>
  <inkml:trace contextRef="#ctx0" brushRef="#br0" timeOffset="8522.84">995 1355 0,'0'0'0,"0"-21"16,21 42 46,0-21-46,0 0-16,0 0 0,22 21 15,-1-21-15,0 0 0,22 0 0,-1 21 16,22-21-16,-21 0 0,20 0 16,86 21-16,-65-21 15,192 21 1,-170 1-16,296-1 15,-254 0-15,149-21 16,-128 0-16,1 21 0,-1-21 16,1 0-16,21 0 0,-1 21 0,234-21 15,232 21 1,-444-21-16,465 22 16,-465-1-16,0 0 0,0-21 15,21 21-15,487 0 16,-487 0-16,-21-21 15,21 22-15,0-1 0,-22-21 16,255 21-16,-254 0 0,0-21 16,0 0-16,0 0 0,-22 21 15,424 0-15,-444 1 16,-1-22-16,1 21 0,-22-21 16,0 21-16,170 0 15,-191-21-15,0 0 0,106 21 0,-127-21 16,-21 21-16,-21-21 15,21 0-15,-43 0 0,22 22 0,-43-22 16,22 0-16,-22 0 0,22 0 16,-43 0-16,-42 0 47,-1 0-47,1 0 0,0 0 15</inkml:trace>
  <inkml:trace contextRef="#ctx0" brushRef="#br0" timeOffset="8635.17">14055 1969 0,'0'0'0,"0"-22"0,-22 22 47,1 0-31,0 0-16,0 22 0,-21-22 16,20 21-16</inkml:trace>
  <inkml:trace contextRef="#ctx0" brushRef="#br0" timeOffset="9386.95">698 2096 0,'0'0'0,"0"-22"16,0 1-1,0 0 1,0 42 0,0 0-1,0 1-15,0-1 0,0 21 16,0-21-16,0 22 0,0-1 0,0 21 16,0-20-16,0 20 15,0 43-15,0-42 0,-21 84 16,21-106-1,-21 22-15,21-43 0,-21 21 16,21-63 15,0 0-31,21 0 16,-21-1-16,21-20 0,0 21 16,-21-21-16</inkml:trace>
  <inkml:trace contextRef="#ctx0" brushRef="#br0" timeOffset="9623.02">720 2096 0,'-22'-22'0,"44"44"0,-44-65 0,22 22 31,22 21-31,20 0 16,-21 0-16,0 0 0,0 0 15,22-21-15,-22 21 0,42 0 16,-20 0-16,20 0 15,-42 0-15,1 0 16,-1 0-16,0 0 0,0 0 0,-63 21 31,21 0-15,-1-21-16</inkml:trace>
  <inkml:trace contextRef="#ctx0" brushRef="#br0" timeOffset="9818.95">677 2455 0,'0'22'0,"0"-44"0,-21 44 0,21-1 0,0 0 16,21-21 15,22 0-31,-22 0 16,0-21-16,21 21 0,1-21 15,-22 21-15,21-22 0,-21 1 16,43 0-16,20 0 15,-41 21 1</inkml:trace>
  <inkml:trace contextRef="#ctx0" brushRef="#br0" timeOffset="10228.67">1206 2519 0,'0'0'15,"-21"21"-15,0-21 0,0 0 0,0 0 16,0 0-16,21-21 15,0 0 1,0 0-16,0-1 0,0 1 16,21 0-16,0 0 0,0 0 15,0 21-15,0-21 0,43-1 16,-22 1-16,-21 21 0,64 0 16,-43 0-16,22 0 15,-22 21-15,-21 1 0,1-1 16,-1 0-16,0 127 15,-21-127-15,-21 64 16,0-64-16,-43 43 16,64-43-1,0 0-15,-21-21 0,0 0 16,0 0 0,21-21-16,0 0 15,0-43 1,0 43-16,0 0 0,42-22 15,-21 22-15,0-42 16,0 42-16,1-1 0,41-20 16,-42 21-16,0 0 0,22 21 15</inkml:trace>
  <inkml:trace contextRef="#ctx0" brushRef="#br0" timeOffset="10886.9">2053 2307 0,'-21'21'31,"0"1"-31,0-1 0,-1 0 0,1 0 16,0 0-16,0 22 0,0-22 0,0 21 16,21 22-16,-22-43 15,22 0-15,0 21 0,0-21 16,0 1-16,0-1 0,22 0 16,20-21-16,-21 0 15,0 0-15,22 0 16,-22-21-16,0 0 15,-21-1-15,0-20 16,0 21-16,0 0 0,0-22 16,0 22-16,-21-106 15,0 85-15,21 21 16,0 0-16,0-1 0,0 1 0,0 0 16,21 21-16,-21-21 0,84 0 15,-41 21-15,-22 0 16,21 0-16,-21 21 0,85 42 15,-85-41-15,22 41 16,-22-42 0,-21 22-16,0-1 0,0 0 15,0-21-15,0 1 0,0-1 16,-21 0-16,-22 21 16,22-42-1,0 0 1,21-21-16,0 0 15,0 0-15,0 0 0,21-22 16,0 22-16,22-85 16,-22 64-16,21 21 0,-21-22 15,22 22-15,-1 0 0,0 0 0,-20 21 16,20 0-16,0 0 0,1 0 16,-22 0-16,21 0 0,-21 21 0,22 43 15,-43-22-15,0-21 0,0 21 16,0 1-16,-22-1 15,-41 22-15,42-22 0,-22 0 16,22-21-16,0 1 16,42-22 15,0-22-31,1 1 0,20-21 16,-21 21-16</inkml:trace>
  <inkml:trace contextRef="#ctx0" brushRef="#br0" timeOffset="11131.69">3281 2117 0,'-43'0'31,"22"21"-31,0 0 0,21 21 16,-21-20-16,0 20 0,0 43 15,-1-43-15,1 0 0,0 1 16,21-1-16,0 0 0,-21 22 15,0-22-15,21-21 0,0 0 16,0 1-16,0-1 0,21-21 16,0 0-1,21 0-15,-20 0 16,-1 0-16,0-43 0,0 22 16</inkml:trace>
  <inkml:trace contextRef="#ctx0" brushRef="#br0" timeOffset="11303.69">2984 2392 0,'0'0'0,"-21"0"15,42 0 1,22 0 0,-22 0-16,0 0 0,21 0 15,1 0-15,-22 0 0,85-21 16,-64 21-1</inkml:trace>
  <inkml:trace contextRef="#ctx0" brushRef="#br0" timeOffset="12470.38">4276 2244 0,'0'0'0,"0"21"0,21-21 63,0 0-63,0 0 0,21 0 0,-20 0 16,20-21-16,0 0 0,1 21 15,-1-22-15,0 1 0,43 0 16,-43 0-16,1-21 15,-43 20-15,0 1 0,0 0 16,-43 0-16,1 0 0,21 21 16,-22 0-16,-20 0 0,-22 0 15,22 21-15,20-21 0,-41 42 16,-22 43 0,64-43-16,20-21 0,22 22 0,0-22 15,0 21-15,0-21 16,0 43-16,0-22 0,22-21 15,-1 1-15,0-22 0,0 21 16,0 0-16,22-21 0,-1 0 0,0 0 16,22 0-16,-22 0 15,22-21-15,-64 0 0,0-1 16,0 1-16,0 0 16,-22 21-16,-41-21 0,42 21 15,-22 0-15,-41 0 16,41 0-16,-20 42 15,21-42-15,20 21 0,1 1 0,0 20 0,0-21 16,0 0-16,21 22 16,-21-22-16,21 0 0,0 21 0,0-21 15,0 1-15,21-1 0,21 0 16,-21 0-16,0-21 0,22 0 16,-1 0-16,0 0 15,1 0-15,-1 0 0,0-21 0,22 0 16,-22 0-16,22-22 0,-1 22 0,-20-21 15,-1 21-15,0-22 16,1 1-16,-1 21 0,-21-22 0,-21 22 16,0-21-16,0 21 0,0 0 15,0-1-15,-21 22 16,0 22 0,0-1-16,-1 0 0,-20 21 15,42 1-15,-21-22 0,0 0 0,21 21 16,-43 43-1,43-64-15,0 21 0,-21-20 16,21-1-16,0 0 0,0-42 47,0 0-47,0-1 0,0 1 16,0-21-16,0 21 0,0-22 15,21 1-15,-21 21 0,43-21 0,41-64 16,22 63-1,-63 22-15,20 0 16,43 0-16,-64 21 16,22 0-16,-22 0 0,0 0 0,-20 21 15,20 0-15,0 43 0,-42-43 16,0 21-16,0-21 0,0 22 16,0-22-16,-21 21 0,0-21 0,0 1 15,0-1-15,-43 21 16,43-21-16,0-21 15,21 21-15,21-42 32,0 21-32,0-21 0,0 21 0</inkml:trace>
  <inkml:trace contextRef="#ctx0" brushRef="#br0" timeOffset="12963.51">5969 2434 0,'21'-21'0,"-42"42"0,63-63 15,-42 21-15,0 0 0,0-1 16,0 1-16,0 0 0,0 0 0,-21 21 16,0-21-16,0 21 0,0 0 0,-22 0 15,22 0-15,-21 0 0,21 0 16,-22 21-16,22 0 0,-21 0 16,-1 0-16,22 22 0,-21-22 15,21 21-15,0 1 0,-22 20 16,22-21-16,21-20 0,0 20 15,0-21-15,0 0 0,0 0 16,21-21-16,0 22 0,43-22 16,-43 0-16,21-22 0,-20 22 15,20-21-15,0 0 0,1-21 0,41-22 16,-41 43-16,-1-21 16,-21-1-16,21 1 0,22-85 15,-43 64-15,0 20 16,-21 1-16,21 0 0,-21-1 15,0-41-15,0 62 0,0 1 16,-21 42 0,0 22-16,0-22 15,21 21-15,0 1 0,-21 20 16,0-21-16,21 64 16,0-42-16,0 84 15,0-21 1,21-106-16,21 21 0,0-20 15,-20-1-15,20-21 0,-21 0 16,0 0-16,22 0 0,-1-21 0,0-1 16</inkml:trace>
  <inkml:trace contextRef="#ctx0" brushRef="#br0" timeOffset="13352.03">7345 2053 0,'21'0'31,"0"0"-31,0 0 0,43 0 16,-22-21-16,43 21 15,-43-21-15,22 21 0,41 0 16,-62 0-16,-1 0 15,0 0-15,1 0 0,-22 0 16,-42 0 0,0 0-16,-22 0 15</inkml:trace>
  <inkml:trace contextRef="#ctx0" brushRef="#br0" timeOffset="13579.38">7578 2011 0,'0'0'0,"-22"0"0,1 0 16,21 21-1,0 0-15,0 0 16,0 1-16,0 20 0,0-21 16,0 0-16,0 22 0,0 41 15,0-41-15,0-22 16,0 21-16,0 0 0,0 1 0,-21 20 16,0-20-16,21-22 0,0 0 15,0 0-15,0 0 16,21-42-1,0 0 1,0 0-16,-21 0 0</inkml:trace>
  <inkml:trace contextRef="#ctx0" brushRef="#br0" timeOffset="13930.98">7895 2413 0,'21'0'31,"0"0"-15,1-21-16,-1 21 0,0-21 16,0 0-16,21 21 0,1-43 15,-22 22-15,21 21 0,-21-21 16,-21 0-16,22 21 0,-22-43 16,-22 43-1,1 0-15,0 0 0,-21 0 16,21 0-16,-22 22 0,1-22 15,0 42-15,-1 0 16,1 43-16,42-64 16,-21 21-16,21 22 15,0-22-15,0-21 0,0 1 16,21-22-16,21 21 0,-21-21 16,1 0-16,20 0 15,-21 0-15,43 0 0,-22 0 0,0-21 16,-21-1-16,22 1 0,-1 0 15</inkml:trace>
  <inkml:trace contextRef="#ctx0" brushRef="#br0" timeOffset="14803.32">8657 2286 0,'21'-21'0,"-42"42"0,63-42 0,-42 0 0,0 0 16,0-1-16,-21 22 16,0 0-16,-21 0 15,21 0-15,-1 0 0,1 0 0,-21 22 16,21-22-16,0 21 15,21 0-15,0 0 0,0 21 16,21-20-16,0-1 16,0 0-16,0 0 0,0 0 15,22 22-15,-22-22 16,0 0-16,0-21 0,-21 21 16,0 0-16,0 0 0,0 1 15,-21-22-15,0 0 0,0 0 16,0 0-16,-22 0 15,1 0-15,21-22 0,-43 1 16,43 0-16,-42-21 16,41-1-16,1 22 0,-21-21 15,42 21-15,-21 21 16,21 21 0,0 0-16,0 0 15,21 0-15,0 1 16,-21-1-16,21 0 0,0 0 0,43 43 15,-43-64 1,21 21-16,-20-21 0,20 21 16,0-21-16,1 0 0,-22 0 15,21 0-15,-21 0 0,22-21 16,41-22-16,-63 22 16,1 0-16,20-21 0,-21 21 15,0-22-15,22-20 16,-22 20-16,0 1 0,21-43 15,-21 64-15,22-42 16,-43 20-16,21 22 0,-21 0 0,21 0 16,-21 42 15,-21 0-31,0 0 16,21 1-16,-21-1 0,-1 21 15,22-21-15,-21 22 0,21-22 0,-21 21 16,21-21-16,0 22 0,0 20 15,0-42-15,0 22 0,0-22 16,0 21-16,21-21 16,0-21-16,1 0 0,-1 0 15,42 0-15,-20-21 16,20 0-16,-42 0 16,22 0-16,-1-22 0,-21 1 15,21 21 1,-20 0-16,-22-1 0,-22 44 31,22-1-31,-21 0 16,0 0-16,21 0 0,0 0 15,0 1-15,-21-22 0,21 21 16,0 0-16,0-42 47,0 0-47,0-1 15</inkml:trace>
  <inkml:trace contextRef="#ctx0" brushRef="#br0" timeOffset="14990.64">9546 2180 0,'0'-21'0,"-21"21"0,0 0 15,21-21-15,-21 21 16,21 21 31</inkml:trace>
  <inkml:trace contextRef="#ctx0" brushRef="#br0" timeOffset="15185.62">8953 2244 0,'-21'0'16,"42"0"-16,-63 0 0,21 0 15,21 21 1,21-21-16,0 0 16,22 0-16,-1 0 0,-21 0 0,21 0 15,22 0-15,-22 0 0,1 0 16,-1 0-16,21 0 15,-20 0-15</inkml:trace>
  <inkml:trace contextRef="#ctx0" brushRef="#br0" timeOffset="15678.7">9821 2265 0,'-21'21'16,"0"-21"-16,0 0 15,21 21-15,0 0 0,-21-21 16,21 22-16,0-1 0,-22 0 16,22 0-16,0 0 0,0 0 15,0 22-15,-21-43 0,21 21 16,0 0 0,0 0-16,-21-21 31,21-21-16,0 0-15,0 0 0,0 0 16,0-1-16,0 1 16,21 0-16,0-21 0,22-22 15,-22 22-15,21 21 16,-21 0-16,22-1 0,-1 1 0,43-21 16,-43 42-16,0 0 0,1 0 15,-1 0-15,0 21 0,1 0 16,-22 0-16,0 1 0,-21 20 15,0-21-15,0 0 0,0 22 16,0-1-16,-21 0 0,-43 22 16,43-43-1,21 0-15,-21 0 0,0-21 0,0 21 16,0-21-16,42 0 31,0 0-15,0-21-16,0 21 0,0-21 15,1 21-15</inkml:trace>
  <inkml:trace contextRef="#ctx0" brushRef="#br0" timeOffset="16481.32">10774 2328 0,'0'0'0,"0"-21"0,21 0 15,-21 0-15,0 0 0,0 0 16,0-1-16,-21 22 15,0 0 1,-1 0-16,1 0 0,0 0 16,0 0-16,0 22 0,0-1 0,-1-21 15,1 21-15,0 0 0,0 0 16,0 0-16,0 22 0,21-22 0,0 0 16,0 0-16,0 0 15,0 1-15,0-1 0,0 21 16,21-21-16,21 0 15,-21-21-15,22 0 16,-22 0-16,0 0 0,21-42 16,-21 21-16,1 21 0,20-42 15,-21 20-15,-21-20 0,21 0 16,-21 21-16,21-1 0,-21 1 16,0 0-16,0 0 15,0 42 32,-21-21-47,21 21 0,-21 0 0,21 1 16,0 41-16,-21-42 15,21 22-15,-21-22 0,21 21 0,-21 0 16,21 85-16,0-84 16,0 20-16,0-20 15,0-1-15,0 64 0,0-64 16,0 22-16,0 105 15,0-106-15,0 1 0,0-22 16,0 22-16,21 126 16,-21-126-16,0 20 15,0-41-15,-43 41 16,22-62-16,0 20 0,-21 21 16,21-41-16,-1-22 0,-62 42 15,63-42-15,-43 0 16,43-21-16,-64-85 15,43 0 1,42 43-16,0-43 16,0 42-16,21 1 15,21-85-15,1 63 0,-22 0 16,64-63-16,-64 85 0,21-22 16,22-42-1,-22 63-15,-21 1 0,0 21 0,0-22 16,22 22-16,-22-1 0,21-20 15,1-1 1,-22 64-16,0 0 0,0 0 16,0 0-16,0 22 15,-21-1-15</inkml:trace>
  <inkml:trace contextRef="#ctx0" brushRef="#br0" timeOffset="16611.03">11112 2709 0,'22'22'0,"-22"-1"0,0 0 16,0 0 15,-22-21-15</inkml:trace>
  <inkml:trace contextRef="#ctx0" brushRef="#br0" timeOffset="17850.46">15684 1778 0,'0'-21'0,"22"0"16,-22 0-16,21 21 16,-21-22-16,0 1 0,0 0 15,21 21 1,-21 21-1,0 0 1,0 22-16,0-1 0,0 43 16,0-22-16,-21-20 0,21 20 15,-21-21-15,-1 22 0,1-22 0,0 43 16,-21 42 0,42-106-16,-43 43 15,43-43-15,0 0 16,0-42-1,0 0 1,0-1-16,0-20 0,0 21 0,22 0 16,-1-22-16,-21 1 0,21 21 15</inkml:trace>
  <inkml:trace contextRef="#ctx0" brushRef="#br0" timeOffset="18395.29">15727 1672 0,'0'0'0,"0"-21"0,0 0 0,0 0 15,0 0-15,0-1 0,0 1 16,0 0-16,0 0 16,42 0-1,-21 21-15,0 0 16,22 0-16,-22 0 0,21 21 16,1 0-16,-1 0 0,0 0 0,1 22 15,-22-1-15,21 0 0,0 85 16,-42-84-16,0-1 15,-42 0-15,21-20 0,-21 20 16,-64 0-16,63-21 0,-84 22 16,85-43-1,0 0-15,21 0 16,-1 0-16,22-21 16,0-1-16,0-20 0,22 21 15,62-43 1,-41 64-16,41-42 15,-20 42-15,-22 0 0,85 0 16,-63 0-16,-1 21 0,64 22 16,-85-22-16,1 21 0,-22-21 15,0 0-15,-21 85 16,-21-85-16,0 1 0,-64 41 16,22-42-16,-43 22 15,42-22-15,22 0 0,-64-21 16,64 0-16,21 0 15,-43 0-15,22 0 0,21 0 16,-1-42-16,1 20 16,21-20-16,0 21 15,0 0-15,0 0 0,21-1 16,1 22-16,-1 0 16,0-21-16,0 21 0,0 0 0</inkml:trace>
  <inkml:trace contextRef="#ctx0" brushRef="#br0" timeOffset="18903.15">16891 2096 0,'0'0'0,"21"-22"0,0 1 0,0 0 0,-21 0 16,0 0-16,0 0 15,0-1-15,0 1 0,0 0 0,0 0 16,0 0-16,-42 21 15,21 0-15,0 0 16,0 0-16,-1 0 0,1 21 0,0 0 0,-21 0 16,21 0-16,-22 22 0,22-22 15,-21 21-15,21-21 0,-1 1 16,1 20-16,0-21 0,0 0 0,21 0 16,0 22-16,0-22 15,0 0-15,21-21 0,0 0 16,43 0-1,-43 0-15,0 0 0,64-21 16,-64 21-16,0-21 0,43-22 16,-22 1-16,-21 21 15,0 0-15,-21-22 0,0 22 0,0-42 16,21 42-16,-21-22 16,0 22-16,0 42 31,0 0-31,0 1 0,-21-1 15,21 0-15,0 21 0,0-21 0,-21 43 16,21-43-16,0 0 16,0 22-16,0-22 0,0 0 15,0 0 1,21-21-16,0 0 0,1 0 16,-1 0-16,21-21 0,-21 21 15,22-21-15</inkml:trace>
  <inkml:trace contextRef="#ctx0" brushRef="#br0" timeOffset="19718.79">17526 1884 0,'0'0'0,"0"-42"0,0 20 0,0 1 15,0 0-15,0 0 16,-21 21-16,0 0 0,-1 0 16,-20 0-16,21 21 0,0 0 15,-22 0-15,22 1 0,-21-1 0,0 63 16,20-41-16,-20 20 15,21-20-15,21-1 0,0 43 16,0-64 0,0 21-16,21-21 0,0-21 15,0 21-15,22-21 0,-22 0 0,21 0 16,106 0 0,-63-42-16,-43 21 15,22 0-15,-22-22 0,1 22 0,-22-21 16,21 21-16,0-43 0,-20 22 15,62-170 1,-84 170-16,0-64 16,0 64-16,0 21 0,21-43 15,-21 43-15,0 42 16,0 0 0,0 0-16,-21 22 0,21-22 0,-21 42 15,21-20-15,-21-1 0,21 22 16,0-22-16,-21 0 0,0 1 15,-1 41-15,1-41 16,0 20-16,0-42 0,21 0 16,-21 1-16,21-1 15,-21-21-15,21-21 16,0-1 0,0 1-16,21 0 0,0 0 15,0 0-15,21-43 0,-20 43 16,-1-21-16,21-1 15,-21 22-15,0-21 0,43 0 16,-43 20-16,21 22 0,-20-21 16,-1 21-16,0 0 0,21 0 15,-21 0-15,-21 21 0,0 1 16,0-1-16,-21 0 16,0 0-16,-21-21 0,21 21 0,-64-21 15,64 21-15,-22-21 16,1 0-16,21 0 0,-21 0 0,20 0 15,-20 0-15,21 0 16,21 22-16,21 20 31,0-21-31,0-21 0,22 21 16,-22 0-16,0 1 0,21-1 0,-20 0 16,-1-21-16,0 21 0,0 21 15,0-42-15,0 22 0,-21-1 16,22-21-16,-1 0 31,0 0-15,-21-21-16</inkml:trace>
  <inkml:trace contextRef="#ctx0" brushRef="#br0" timeOffset="20716.38">19219 1799 0,'0'0'15,"-21"0"-15,0-21 16,21 0 0,21 0-1,0 0-15,22 21 0,-22-22 16,21 22-16,64-63 15,-21 21 1,-64 20-16,0 22 0,-21-21 16,0 0-16,-21 0 15,0 21-15,-22 0 0,1 0 16,0 0-16,-149 21 16,170 0-16,-64 0 15,64 22-15,-42 20 16,63-20-16,0-22 15,0 0-15,0 0 0,0 21 0,63 22 16,-42-64-16,43 42 16,-22-42-16,-21 0 15,22 0-15,-22 21 0,21-21 16,-21 0-16,0 0 0,1 0 16,-44 0-1,1 0 1,0 0-16,-21 0 0,-1 0 0,1 0 15,0 0-15,-1 22 0,-41-1 16,41 0-16,-41 0 16,41 0-16,22 0 0,0 1 0,0-1 15,21 0-15,0 21 16,0-21-16,42 1 16,1-22-16,20 0 15,-21 0-15,1 0 0,63 0 16,-64 0-16,21 0 0,1 0 15,42-43-15,-43 22 16,22 0-16,-43 0 0,-21 0 16,22-22-16,-22 22 15,-21 0-15,0 0 0,-21 21 32,0 0-32,-1 0 0,1 0 15,0 0-15,21 21 0,-21 0 0,0 0 16,21 0-16,0 1 15,0-1-15,-21 0 0,-1 0 16,22 0-16,0 0 0,-21 1 16,21-44 31,21 1-32,1 0-15,-1 0 0,0 0 0,0 0 16,0-1-16,0 1 0,43-42 15,-43 42-15,21-1 0,-20 1 16,-1 0-16,21 21 0,0 0 16,-20 0-1,-1 21-15,-21 0 16,0 1-16,0 20 16,0 21-16,-21-41 15,21-1-15,-22 0 16,22 0-16,0 0 0,0 0 15,0 1-15,22-22 0,-1 0 16,21 21-16,-21-21 0,85 0 16</inkml:trace>
  <inkml:trace contextRef="#ctx0" brushRef="#br0" timeOffset="21228.54">20616 2011 0,'0'0'15,"0"-21"-15,0 0 0,-21 21 0,21-22 16,-42-20-16,21 42 0,-1 0 16,-20-21-16,21 21 0,-21 0 15,-1 21-15,1-21 16,-43 64-16,64-43 16,-21 42-16,42-42 15,0 1-15,-21-1 0,21 0 0,0 0 16,0 0-16,0 0 15,0 1-15,21-1 16,0-21-16,21 0 16,1 0-16,41-21 15,-63-1-15,64-41 16,-43 42-16,-20-22 16,20 22-16,-21-21 0,0 0 0,43-64 15,-43 63-15,21-62 16,-21 41-16,-21 22 0,22-1 15,-1-41-15,-21 63 16,0-22-16,-21 64 31,-1 22-31,1-22 0,0 42 16,21-20-16,-42 63 16,21-43-16,-1 1 0,1-22 15,21 21-15,-21 43 0,21-63 16,0-22-16,0 63 15,0-62-15,0-1 0,0 21 16,21-42-16,0 0 0,22 0 16,-22 0-16,0 0 0,64-21 15</inkml:trace>
  <inkml:trace contextRef="#ctx0" brushRef="#br0" timeOffset="21679.14">21378 1545 0,'0'0'0,"43"0"46,-22 0-46,21 0 0,0 0 0,1 0 16,20 0-16,1 0 0,-1 0 16,1 0-16,-1 0 0,1 0 0,-1 0 15,1 0-15,-22 0 16,0 0-16,22 0 0,-43 21 16,-42-21-1,0 0-15,0 0 16,-22 0-16,1 0 0,0 0 15</inkml:trace>
  <inkml:trace contextRef="#ctx0" brushRef="#br0" timeOffset="21894.53">21759 1566 0,'0'0'0,"0"22"0,0-1 16,0 0-16,-21 0 0,21 21 15,0-20-15,-21 20 0,21-21 0,-21 21 16,21 1-16,0-22 0,-43 64 15,22-43-15,-21 43 16,21-64-16,0 0 16,-1 0-16,22 0 0,-21 22 15,21-65 17</inkml:trace>
  <inkml:trace contextRef="#ctx0" brushRef="#br0" timeOffset="22234.79">21886 2053 0,'0'0'0,"21"0"0,1 0 16,-1-21-16,0 21 0,0 0 16,-21-21-16,21 0 0,22 0 15,-22 21-15,0-22 0,21-20 16,-21 42-16,1-42 15,-22 21 1,-22 21 0,-20 0-16,21 21 15,0 0-15,-22 0 0,1 0 16,21 0-16,-21 1 0,20-1 16,-20 0-16,21 0 0,0 0 0,0 0 15,21 22-15,0-22 16,0 0-16,0 0 15,21-21-15,0 0 16,21 0-16,-21 0 0,64 0 16,-43 0-16,43-21 15,-43 21-15,1-21 0</inkml:trace>
  <inkml:trace contextRef="#ctx0" brushRef="#br0" timeOffset="23959.54">22669 1926 0,'0'0'0,"22"0"16,-22-21-16,0 0 15,0 0-15,-22 21 16,-20 0-16,0 0 16,-1 0-16,22 0 0,-21 0 15,21 21-15,0-21 0,21 21 0,-22 0 16,22 0-16,0 1 16,0 20-16,0-21 15,22 0-15,-22 0 0,21 1 16,0-22-16,0 42 15,0-42-15,-21 21 0,21 0 16,-21 0-16,-21-21 16,0 0-1,0 0-15,-64 0 16,64-21-16,-64-21 16,64 21-16,0-22 15,0 22-15,0 21 16,21-21-16,0 42 31,21 0-31,-21 1 16,21-22-16,0 21 15,0 0-15,1-21 0,-1 21 0,0-21 16,42 21-16,-41-21 0,20 0 16,0 0-16,1 0 15,20 0-15,-21 0 16,-20 0-16,20-21 0,21-21 15,-41 21-15,-1-22 0,21 22 16,-21-21-16,64-85 16,-64 84-16,21 1 0,-20 0 15,-1-1-15,-21 1 0,42-64 16,-42 85-16,0 0 16,0 0-16,0 42 15,-21 0 1,0 0-16,0 0 0,-22 1 15,22 20-15,0 0 0,-21 1 16,20-1-16,-20 0 0,21 1 16,-43 41-16,43-41 0,0-22 15,21 42-15,0-20 0,0-1 16,0-21-16,0 0 16,42-21-16,-20 0 15,20 0-15,-21 0 0,21 0 16,-20 0-16,62-21 0,-63 0 15,22 0-15,-22 0 16,21-1-16,-21 1 0,22-21 16,-43 21-16,21 0 15,-42 42 17,21 0-32,0 0 15,-21-21-15,21 21 0,-22 0 0,22 1 16,0-1-16,0 0 15,22-21 1,-1 0-16,0 0 16,0 0-16,0 0 0,22 0 15,-22 0-15,0 0 16,21-21-16,1-22 0,-22 22 16,0 0-16,21-21 15,-42-1 1,21 43-16,-42 0 15,0 22 1,0-1-16,21 0 0,-21-21 16,0 21-16,21 0 0,-22 0 15,22 1-15,0-1 0,-21 0 16,0 0-16,0-21 16,21 21-16,0-42 31,0 0-16,21 21-15,0-21 0,0 0 16,1-22-16,-1 22 0,0 0 16,0 0-16,0 0 0,22-1 15,-1 1-15,-21 0 0,0 21 16,0 0-16,1 0 16,-1 0-16,-21 21 0,0 0 15,0 1-15,0-1 16,0 0-16,0 0 15,-21 0-15,21 0 0,0 1 16,0-1-16,0 0 0,21 0 16,0-21-16,0 0 0,21 0 15,-20 21-15,20-21 0,-21 0 16,21 0-16,1 0 0,-1 0 0,0 0 16,1-21-16,84-21 15,-106 21-15,21-1 0,1-20 16,-22 21-16,0-43 15,0 43-15,-21-21 0,0 0 16,-21 20 0,-43 22-16,43 0 0,-42 0 15,20 22-15,1-22 16,0 42-16,-1-21 16,22 0-16,21 43 15,0-43-15,0 0 0,0 0 16,43 22-1,-1-22 1,-21-21-16,0 21 0,0-21 0,1 21 16,-1 0-16,0 0 15,-21 1-15,21-1 0,-21 21 16,0-21-16,0 85 16,0-64-16,-21 43 15,0-43-15,0 43 16,-1-43-16,22 1 0,-21-22 15,-21 64-15,21-64 0,-22 0 16,22 0-16,0 0 0,-21 0 16,-22 1-16,43-22 0,-21 0 15,-1 0-15,1 0 0,-21-22 16,41 1 0,1 0-16,-21-42 0,42 41 15,-21 1-15,21-21 16,0 0-16,0 20 0,0-62 15,21 41-15,42-84 16,22 22 0</inkml:trace>
  <inkml:trace contextRef="#ctx0" brushRef="#br0" timeOffset="24171.06">23939 1482 0,'0'0'16,"-21"-21"-16,0 21 0,0-22 0,0 22 0,0 0 16,-1 0-1,22 22 32</inkml:trace>
  <inkml:trace contextRef="#ctx0" brushRef="#br0" timeOffset="24394.44">22966 1651 0,'0'0'0,"0"21"15,42-21 1,-21 0-16,22 0 15,-1 0-15,0 0 0,1 0 0,-1 0 16,64 0-16,-43 0 16,-20 0-16,20 0 0,-21 0 0,1 0 15,41 0-15,-62 0 16,-44 21 0,1-21-16</inkml:trace>
  <inkml:trace contextRef="#ctx0" brushRef="#br0" timeOffset="26534.57">13991 1397 0,'0'0'0,"0"-21"0,0-21 16,0 20-16,0 1 16,0 0-16,21 21 0,-21-21 15,21 21-15,-21-21 16,22 21 0,-22 21 30,0 0-30,0 0-16,0 22 0,0-22 16,0 0-16,0 21 0,0-21 0,0 22 15,0-22-15,-22 21 0,22 1 16,-21-1-16,21 85 16,-21-85-16,21 1 0,-42 84 15,42-85-15,0 0 16,0 1-16,0-1 0,-21 85 15,21-64-15,0 43 16,-22-63-16,22 20 16,0 43-16,0-43 0,0-20 15,0 63-15,0-43 0,0-21 16,0 22-16,0-22 0,0 22 16,0 105-1,0-105-15,0 105 0,0-127 16,0 22-16,0-22 15,0 22-15,0-22 0,0 85 16,-21-85-16,21 22 0,-21 126 16,21-126-16,0 42 15,-21-43-15,0 106 16,21-105-16,0-1 0,-21 1 16,21 21-16,-22-22 0,1 64 15,21-63-15,0-1 0,-21 64 16,0-63-16,0 190 15,21-127 1,-21-64-16,21 1 16,-22 105-16,22-106 0,-21 107 15,21-107 1,0 22-16,0-22 0,-21 1 16,21-1-16,-21 128 15,21-1-15,0-105 16,-21-21-16,21-1 0,0 1 15,-21 20-15,21 43 0,0-63 16,0 20-16,-22 107 16,22-106-16,0-22 0,0 85 15,0-84-15,0-1 0,-21 1 16,21 20-16,0-20 0,-21 126 16,21-126-16,-21 148 15,21-128-15,0-20 0,-21-1 16,21 1-16,0 147 15,0-147-15,-21-1 16,21 86-16,0-65 0,-22 107 16,22-107-16,0-20 15,0 84-15,0-84 0,0 20 16,0-20-16,-21 20 0,21-20 16,0 148-16,0-149 15,-21 22-15,21 126 16,0 22-1,-21-148-15,21-22 0,0 1 16,-21 21-16,21 147 16,0-147-16,-21 0 0,-1 63 15,22-63-15,0-1 0,0 64 16,0-63-16,0-21 0,0 20 0,0 1 16,0-22-16,0 170 15,0-169-15,-21 20 0,21 65 16,-21-65-16,21 1 0,-21 63 15,21-63-15,-21 126 16,21-126-16,-21 84 16,-1-105-16,22 21 15,-21 147-15,21-147 0,-21 63 16,0-84 0,21 20-16,-21 65 0,21-65 15,-43 191 1,43-211-16,-21 84 0,21-84 15,0-1-15,-21 64 16,0 64 0,21-128-16,0 1 0,-21 105 15,21-127-15,0 22 0,-21-1 16,21-20-16,0 126 16,0-127-16,-22 1 0,22 62 15,-21-62-15,21-1 0,0 43 16,0-64-16,0 64 15,0-43-15,-21 0 0,0 64 16,21 0 0,0-64-16,-21 1 15,21 20-15,-21-42 0,21 22 16,-22-22-16,22 0 0,0 21 16,0-21-16,0 1 0,0-1 0,0 21 15,0-21-15,-21 0 0,21 1 16,0-1-16,0 21 0,0-21 15,0 0-15,0 1 16,0-1-16,0 0 0,-21-42 47,21 0-31,0-1-16,0-20 0,0 0 15,-21-1-15,21 1 0,-21-21 0</inkml:trace>
  <inkml:trace contextRef="#ctx0" brushRef="#br0" timeOffset="28238.81">1185 3323 0,'0'0'0,"-21"0"0,0 0 0,0 0 0,0-21 15,-22 0 1,22 21-16,0 0 0,0 0 0,0 0 15,42 0 64,0 0-79,0 21 0,21-21 15,-20 0-15,20 0 0,21 21 16,-20-21-16,20 21 0,64-21 15,-63 0-15,20 22 0,1-22 0,0 0 16,-1 0-16,1 21 16,211-21-16,-190 21 15,127-21-15,-127 0 16,127 21-16,-106-21 16,0 0-16,254 21 0,-254-21 15,21 0-15,-21 0 0,0 0 16,21 0-16,170 0 15,-170 0-15,0 0 0,0 0 0,0 0 16,22 0-16,147 0 16,-148 0-16,170 21 15,-170-21-15,1 0 0,168 0 16,-168 0-16,-1 0 0,318 0 16,-318 0-16,-21 0 15,22 0-15,-22 0 0,296 22 16,-317-22-16,22 0 0,-22 0 15,0 0-15,0 0 0,127 0 16,-127 0-16,0 0 0,84 0 16,-105 0-16,-21 0 15,63 0-15,-85 0 16,-20 0-16,20 0 0,-42 0 16,1 0-16,-1 0 0,0 0 93</inkml:trace>
  <inkml:trace contextRef="#ctx0" brushRef="#br0" timeOffset="29460.03">15790 2794 0,'0'0'0,"-21"0"0,0 0 0,-21 0 15,20 0-15,1 0 16,0 0-16,21 21 63,21-21-63,0 0 0,1 0 15,-1 0-15,0 0 0,0 0 0,21 0 16,-20 0-16,-1 0 15,0 0-15,42 0 16,-20 0-16,-1 0 0,0 0 16,22 0-16,-1 0 0,64 0 15,-42 0-15,-21 0 0,105 0 16,-84 0-16,190 0 16,-169 0-16,105 0 15,-105 0-15,106 21 16,-85-21-16,-21 0 0,21 0 0,127 0 15,-127 22-15,148-22 16,-127 0-16,-21 0 0,169 21 16,-148-21-1,149 0-15,-170 0 0,21 21 16,-21-21-16,148 0 0,-127 0 16,-21 0-16,0 0 0,21 0 15,212 21-15,-233-21 16,127 0-16,-127 0 15,-21 0-15,233 0 16,-212 0-16,84 0 16,-105 0-16,0 0 0,85 0 15,-107 0-15,1 0 0,-22 0 16,1 0-16,84 0 16,-84 0-16,-22 0 0,0 0 15,-21 0-15,22 0 0,-1 0 16,-21 0-16,22-21 0,-22 21 0,42 0 15,-20 0-15,-22 0 16,0 0-16,0 0 0,0 0 16,-42 0 62,0 21-78,0-21 15,0 0-15,-1 0 16,1 0-16,0 0 16</inkml:trace>
  <inkml:trace contextRef="#ctx0" brushRef="#br1" timeOffset="54854.95">635 4360 0,'0'22'125,"-21"-22"-110,0 0-15,-1 0 0,1 0 0,0 0 16,0 0-16,0 0 0,-22 0 16,22 0-16,0 0 0,-21 0 15,-1 0-15,22 0 0,-21 0 16,21 0-16,0 0 16,-1 0-16,1 0 0,0 0 15,0 0 1,0 0-16,21-22 47,21 22-32,0 0-15,21 0 0,-20 0 16,20 0-16,0 0 0,1 0 16,-1-21-16,21 21 0,1 0 15,-1 0-15,-20 0 0,84 0 16,-64 0-16,1 0 0,42 0 15,-64 0-15,0 0 0,43 0 16,-43 0-16,1 0 16,-22 0-16,0-21 0,0 21 0,21 0 15,-42-21 1,0 0 0,0 0-16,-21-1 15,0 1-15,0 0 0,0 21 16,0-21-16,-1 0 0,1 0 15,-42-1-15,42 1 16,-43-21 0,1 21-16,41 21 15,1 0-15,-21 0 16,42 21 31,0 0-47,21-21 0,0 21 0,0-21 15,1 0-15,20 21 16,-21-21-16,21 0 0,22 22 16,-43-22-16,85 0 15,-85 21-15,21-21 16,-20 0-16,-1 0 16,-21 21-1,0 0 1,0 0-16,0 0 15,-21 1-15,-1-1 0,1-21 16,0 21-16,0 21 0,0-21 16,-22 1-16,1 20 0,0-21 15,-1 43 1,1-43-16,21 0 0,0 0 16,0 0-16,-1 0 0,-20 1 15,42-1-15,-21 0 16,0-21-16,42-21 62,0 21-62</inkml:trace>
  <inkml:trace contextRef="#ctx0" brushRef="#br1" timeOffset="56147.25">1820 4085 0,'0'21'15,"0"1"1,0-1-16,0 0 0,0 0 16,0 0-16,0 0 15,21 1-15,1-22 16,-22 21-16,21-21 0,0 0 16,0 0-16,0 0 0,0 0 15,1-21-15,-1-1 16,21 22-16,-21-21 0,0 0 0,1 0 15,-1 0-15,0 0 0,0-22 16,-21 22-16,0-21 0,0 21 16,0-1-16,0 1 15,-21 42 17,21 1-32,-21-1 0,21 0 15,0 0-15,0 21 0,-21-20 0,21 20 16,0-21-16,-22 21 0,22-20 15,0 20-15,0 0 0,0-21 0,0 22 16,0 20 0,0 22-16,0-64 15,0 0-15,-21 22 0,0-22 16,21 0-16,-21 0 16,21 0-16,-21-21 0,0 0 15,-1 0-15,1 0 0,0 0 16,0 0-16,-21 0 15,20-21-15,1 21 0,-21-21 16,21 0-16,21 0 16,0-1-1,0 1 1,21 21-16,0-21 0,0 21 16,22-42-16,-1 42 0,-21-21 15</inkml:trace>
  <inkml:trace contextRef="#ctx0" brushRef="#br1" timeOffset="56424.09">2476 4001 0,'0'0'16,"0"-22"-16,0 44 31,0-1-31,0 0 0,0 0 16,-21 21-16,21-20 15,-21 20-15,21 0 0,-21 1 0,0 41 16,0-41-16,-22 41 16,43-63-16,-21 22 0,0 20 15,21-42-15,0 22 16,0-22-16,21-21 16,0 0-1,0 0-15,1 0 0,-1-21 0,0 0 16,42-1-16</inkml:trace>
  <inkml:trace contextRef="#ctx0" brushRef="#br1" timeOffset="56623.89">2286 4424 0,'0'0'0,"-21"0"16,42 0-1,0 0-15,0 0 16,0 0-16,22 0 0,84-21 16,-85 21-16,0-21 15,22 21-15,-22-22 0,85 1 16</inkml:trace>
  <inkml:trace contextRef="#ctx0" brushRef="#br1" timeOffset="56895.08">3344 4212 0,'0'21'31,"0"1"-31,0-1 0,-21 0 16,21 0-16,-21 64 15,-21-43 1,42-21-16,-43 43 16,43-43-16,0 0 0,0 0 15,21-21 17</inkml:trace>
  <inkml:trace contextRef="#ctx0" brushRef="#br1" timeOffset="57274.86">3873 4233 0,'0'0'0,"0"-21"0,-21 21 32,0 0-32,0 0 0,0 0 15,-22 0-15,22 0 0,-21 0 16,0 21-16,20 1 0,-41-1 15,42 0-15,0 21 16,21-21-16,0 1 0,21-1 16,0-21-16,42 21 15,-41-21-15,20 21 0,21 0 16,-41-21-16,-1 0 0,42 21 16,-42-21-16,1 22 15,-22-1-15,0 0 16,-22-21-1,-20 21-15,0-21 16,-1 21-16,-20-21 0,21 0 16,20 0-16,-62 0 0,63 0 15,-22 0 1,22 0-16,0-21 0,0 0 16,21 0-16,0 0 0</inkml:trace>
  <inkml:trace contextRef="#ctx0" brushRef="#br1" timeOffset="57474.79">3387 3958 0,'0'0'0,"-22"-21"15,1 21-15,0 0 0,42 0 63,0 0-63,1 0 15</inkml:trace>
  <inkml:trace contextRef="#ctx0" brushRef="#br1" timeOffset="58221.87">5440 4424 0,'0'0'0,"0"-21"0,21 21 16,-21-21-16,21 21 0,-21-22 0,21 1 15,-21 0-15,0 0 16,21 0-16,-21 0 0,22-22 0,-22-20 15,0 42-15,0-22 16,0 22-16,0-21 0,-64-22 16,43 43-16,0 21 0,-43 0 15,43 0-15,-42 21 16,20 0-16,1 22 0,21-22 16,-22 21-16,22 1 15,-42 41-15,42-63 0,-1 22 16,22-1-16,0 43 0,0-64 15,0 42-15,0-41 16,22-22-16,20 42 0,-21-42 16,0 0-16,0 0 0,22 0 15,-22 0-15,21 0 0,22-42 16,84-43 0,-127 43-16,43-22 15,-43 22-15,0-85 16,0 84-16,-21 1 0,0 21 15,0 0-15,0 0 0,0 42 32,0 0-32,0 21 0,-21-21 15,21 22-15,-21-1 0,0 64 16,21-85-16,0 43 16,-22-43-16,22 21 15,0-21-15,0 0 0,0 1 16,22-22-16,-1 0 15,0 0-15,21 0 0,-21-22 16,1 22-16,41-42 0,-21 21 16,-20-21-16</inkml:trace>
  <inkml:trace contextRef="#ctx0" brushRef="#br1" timeOffset="60380.71">6159 3937 0,'0'0'0,"0"-21"0,0 0 16,0 0-16,0 42 47,0 0-47,-21 21 0,21-21 15,-21 22-15,21-1 0,-21 0 0,21 1 16,0-1-16,0 0 0,-21-20 0,0 62 16,21-63-16,-22 22 15,22-1-15,0-21 0,0 22 16,22-43-1,-1 0 1,21-22-16,-21 22 16,0-21-16,22-21 15,-22 0-15,42-43 16,-41 43-16,-1 20 0,0-41 16,0 42-16,0-22 15,0 43 1,-21 22-1,0-1-15,0 0 0,0 42 16,0-41-16,0 41 16,-21-42-16,21 64 15,0-64-15,0 0 16,0 0-16,0 1 0,21-22 31,1 0-31,-1 0 0,0-22 16,21 1-16,-21 0 15,1 0-15,20-43 0,-21 43 16,21-42-16,-20 42 0,-1-1 16,0 22-16,-21-21 0,0 42 31,0 1-15,0-1-16,0 0 0,-21 0 0,21 0 15,0 0-15,0 1 0,0 20 16,-21-21-16,21 0 0,0 0 15,0 1-15,0 20 16,21-42-16,0 0 0,21 0 16,-21 0-1,22 0-15,-22 0 0,0-21 0,21 0 16,-20-1-16,-1 1 0,21 0 16,-21 0-16,0-21 0,1 20 15,-22-41-15,0 42 0,0-22 16,0 1-16,0 21 15,-22 21-15,22-21 16,-21 21-16,0 0 0,42 0 31,0 0-15,1 0-16,20 0 0,-21 0 0,21 0 16,22 0-16,42 0 15,-43 0-15,1 0 0,63 0 16,-64 0-16,43 0 15,-42-21-15,-43 21 0,42 0 16,-84 0 0,0 0-1,0 0-15,0 21 0,-85 21 16,63-21-16,-20 0 16,42 1-16,-22 20 15,1 0-15,21-21 0,0 1 16,0-1-16,21 21 0,0-21 15,0 0-15,0 1 0,0-1 16,21 0-16,0 0 16,21-21-16,-21 0 15,22 0-15,20-21 16,-42 0-16,22 21 0,-22-21 0,21-1 16,-21 1-16,64-63 15,-21-22 1,-43 63-16,0 22 0,-21-21 15,0 21-15,0 0 0,0-1 16,-21 44 15,21-1-31,-21 0 0,-1 21 16,1-21-16,21 1 0,0-1 16,-21 21-16,21-21 0,-21 0 0,21 1 15,0 20-15,0-21 16,0 0-16,0 0 0,21-21 15,64 22 1,-64-22-16,64 0 0,-43 0 16,-21-22-16,21 1 0,1 0 15,-22 0-15,21 0 0,1 0 0,-22-22 16,21 22-16,-21-21 0,0 21 16,1-22-16,20 1 0,-42 21 15,0 0-15,21-1 0,-21 44 31,0-1-15,-21 0-16,0 0 0,21 21 0,0-20 16,-21-1-16,-1 42 15,22-42-15,0 1 0,0-1 0,0 0 16,0 0 0,0 0-16,22-21 0,-1 0 0,0 0 15,0 0-15,0 0 0,0 0 0,22 0 16,-1-21-16,0 0 15,22-21-15,-43 20 16,21 1-16,-20 0 0,20-21 0,-21 21 16,0-22-16,0 22 0,1 0 0,-22-21 15,0 20-15,0 1 16,0 42 15,0 1-31,0-1 0,0 0 0,0 0 16,-22 0-16,22 22 15,0-22-15,-21 21 0,0-21 0,0 64 16,21-43-16,-21-21 0,0 64 16,-1-43-16,22 1 15,0-1-15,0 0 0,0 1 0,0 63 16,0-43-16,0-21 0,22 64 16,-22-63-16,21 20 15,-21-21-15,0 1 0,21-1 0,-21 0 16,0 22-16,0-22 15,0-21-15,-64 43 0,43-64 16,0 21-16,0 0 0,0-21 16,-22 0-16,1 0 15,0 0-15,21-21 0,-22 0 0,1 0 0,21 0 16,0-1-16,-1 1 0,1-21 16,21 21-16,0-64 0,0 22 15,43-86 1,-1 107-16,-21-21 0,21-1 15,1 22-15,63-85 0,-43 84 16,85-84-16,-84 64 0,105-43 16,-21-21-1,-84 85-15,-1-22 0,-20 22 16,41-22-16,-41 22 0,-22 21 16,0-21-16,-21 20 0,0 1 15,0 0-15,0 0 0,-21 21 16,-22 0-16,22 0 0,0 0 15,0 0-15,0 21 0,0-21 16,-1 21-16,1 43 0,0-43 16,21 21-16,0 1 0,0-22 15,0 21-15,21 22 0,0-43 16,1 21-16,-1-21 0,0 0 0,0 1 16,0-1-16,22 21 15,-22-21-15,-21 0 0,0 1 16,21-22-16,-21 21 15,0 0 1,-21-21-16,0 0 0,-1 0 0,1 0 16,0 0-16,0 0 0,0 0 15,0 0-15,-1 0 16,1 0-16,-21 0 0</inkml:trace>
  <inkml:trace contextRef="#ctx0" brushRef="#br1" timeOffset="61804.22">1355 5821 0,'0'21'16,"21"-21"-1,0 0-15,0 0 16,0 0-16,0-21 0,1 21 0,-1-21 16,21 0-16,-21-1 0,22 1 15,-1 0-15,0 0 0,1-21 0,20-1 16,-21 1-1,-20 21-15,-1-22 0,0 22 0,0 0 0,-21-21 16,0 21-16,0-1 16,0 1-16,0-21 0,0 21 15,0 0-15,-21 21 16,0 0-16,0 0 16,21 21-1,0 21-15,-22-21 0,22 22 0,-21-1 16,21 0-16,-21 22 0,21-22 15,0 22-15,0 20 0,-42 43 16,21-63-16,-1 84 16,1-85-16,0 22 0,-21 63 15,21-63-15,-22 148 16,22-170-16,0 1 16,0-1-16,21 1 0,-21 84 15,21-106-15,0 1 16,0-1-16,0-21 0,42 21 15,-21-42-15,0 0 16,22-21-16,-1 0 16,43-85-16,-43 85 15,-21-21-15,43-64 0,-43 64 16,21-85 0,-42 63-16,0 1 0,0-86 15,0 86-15,-42-128 16,21 149-16,-43-43 15,43 64-15,0-21 0,-22 21 16,22 0-16,0 21 0,0-22 16,21 1-1,21 0 1,21 21-16,22-42 16,-22 42-16,1-21 0,41-43 15,-41 43-15,-1 0 16,0 0-16,1-22 0,-1 22 15,43-42-15,-64 41 16,0 1-16,21-21 0,-42 21 16,0 42 15,-21 0-15,21 0-16,0 0 0,-21 43 15,21-22-15,-21 1 16,21-22-16,0 21 0,0 0 0,0 1 15,0-1-15,0-21 0,21 0 16,42 22 0,-41-43-16,20 0 0,21 0 15,-41-21-15,20-1 0,21-20 16,-20 21-16,-22 0 16,21 0-16,-21-22 0,1 1 15,-22-43-15,0 64 0,0-21 16,0-1-16,-22 22 15,1 0-15,0 0 0,-21 0 0,21 21 0,-22 0 16,-20 0 0,20 0-16,-41 21 15,63 0-15,-22 21 16,43-20-16,0 20 0,0 0 16,0-21-16,43 1 15,-22-1-15,127-21 16,-106 0-16,1 0 15</inkml:trace>
  <inkml:trace contextRef="#ctx0" brushRef="#br1" timeOffset="62194.01">2963 5779 0,'0'-43'16,"-21"22"-1,21 0-15,-21 21 0,21-21 0,0 0 16,0-1-16,0 1 15,0 0-15,0 0 0,21 21 0,0-21 16,-21 0-16,21 21 0,1 0 16,-1 0-16,42 0 0,-42 0 15,1 0-15,20 21 0,-21 0 16,0 0-16,0 21 0,1 22 16,-22-43-16,21 21 0,-21 22 15,0-43-15,0 21 16,0-20-16,-21-1 0,-1-21 15,1 0 1,0-21 0,21-1-16,0 1 15,0 0-15,0-21 0,0 21 0,0-22 16,0 1-16,0 21 16,0 0-16,21-1 0,0 1 15,22 0-15,-22 0 0,0 21 16,0 0-16,22-21 15,-22 21-15,85 0 0</inkml:trace>
  <inkml:trace contextRef="#ctx0" brushRef="#br1" timeOffset="63071.14">3746 5525 0,'0'0'0,"0"21"0,0 0 16,0 21-16,0-21 15,-21 22 1,21-22-16,-21 0 0,21 0 0,0 22 15,0-22-15,0 21 0,-21-21 16,21 0-16,-21 22 16,21-22-1,0-42 17,0 0-32,0-1 0,0 1 15,0 0-15,0-21 0,0 21 16,21-64-16,0 64 15,0-64-15,0 64 16,1 0-16,-1 0 0,0-1 0,0 22 16,21 0-16,-20 0 15,-1 22-15,0-1 16,-21 0-16,0 21 16,21-21-16,-21 22 0,0-1 15,0 0-15,0 1 16,0-22-16,21 0 0,-21 0 0,0 22 15,0-22 1,21-21 0,-21-21-16,0-1 15,22 22-15,-22-21 0,42-42 16,-42 42-16,21-1 0,0-20 16,0 21-16,-21-21 15,22 20-15,20-20 0,-21 21 16,0 0-16,43-22 0,-43 43 0,0 0 15,0 0-15,0 0 16,-21 22 0,0-1-16,0 0 0,0 0 15,0 21-15,0 1 16,0-1-16,0-21 0,-21 22 0,21-1 16,0-21-16,0 0 15,43 0 1,-22 1-16,0-22 0,0 0 15,0 0-15,22 0 0,62 0 16,-62-22-16,-22 1 0,64 0 16,-43 0-16,0 0 15,-21 0-15,1-22 0,20 22 0,-21-42 16,0 20-16,-21 22 16,0 0-16,0 0 15,-21 21-15,-42 0 16,41 21-1,1-21-15,0 21 0,21 21 16,-21-20-16,0 41 0,0-42 16,21 0-16,0 22 0,0-22 15,0 0-15,0 43 16,21-43-16,21 21 16,-21-42-16,0 0 0,1 0 15,20 0-15,64 0 16,-85 0-16,21 0 0,1-21 15,-1 0-15,-21 21 0,21-21 0</inkml:trace>
  <inkml:trace contextRef="#ctx0" brushRef="#br1" timeOffset="63650.4">5842 5652 0,'0'0'0,"0"-22"15,0 1-15,0 0 16,-21 0-16,0 21 0,-1-21 0,1 21 15,-42 0-15,42 0 16,-1 0-16,1 0 0,0 0 16,0 0-16,0 21 0,0-21 0,-1 21 15,1 21-15,0 1 0,0-22 16,0 85 0,21-85-16,0 21 15,0 1-15,0-22 0,0 0 16,0 0-16,42 0 15,0-21 1,-20 0-16,20 0 0,-21 0 16,0-21-16,0 21 0,64-85 15,-43 64-15,-20-21 0,20-43 16,0 43-16,22-106 16,-43 84-16,0-20 15,-21 41-15,0 22 0,21-64 16,-21 22-1,0 84 17,0 0-32,-21 0 15,21 1-15,-21 41 16,21-42-16,0 22 0,-21-1 0,21 0 16,0 1-16,-21 105 15,21-64 1,0-62-16,0 20 15,0-21-15,21 0 16,0-21-16,0 0 16,0 0-1,0-21 1,-21 0-16,22 0 16,-22 0-1</inkml:trace>
  <inkml:trace contextRef="#ctx0" brushRef="#br1" timeOffset="63837.95">6054 5821 0,'0'0'0,"-22"0"0</inkml:trace>
  <inkml:trace contextRef="#ctx0" brushRef="#br1" timeOffset="65809.13">804 5609 0,'0'0'0,"0"-21"0,0 0 0,-21 0 15,0 21-15,0 0 16,0 0 0,-1 0-16,22 21 15,0 0-15,-21 0 0,21 22 16,-21 41-16,0-20 0,21-22 15,0 22-15,-21-22 0,0 21 16,-1 22-16,1-21 0,21-22 16,-21 0-16,0 1 0,0-22 15,21 42-15,0-20 16,-21-22-16,21 0 16,0-42-1,0 0-15,0-1 0,0 1 16,0-21-16,0 21 15,21-22-15</inkml:trace>
  <inkml:trace contextRef="#ctx0" brushRef="#br1" timeOffset="66104.96">550 5736 0,'0'0'0,"21"-42"0,1 0 16,-22 20-16,21 1 0,21 0 15,-21 0-15,43 21 16,-43 0-16,42 0 15,-20 0-15,20 85 16,-42-64 0,-21 21-16,0-21 0,0 22 15,0-22-15,-42 42 0,21-42 16,-21 1-16,-22 20 16,22-21-16,21 0 0,-1-21 15,-20 0-15,21 0 0,21 21 16,-21-21-16,21-21 15,21 21 1,0 0-16,-21-21 0,21 0 16,0 0-16,1 21 0,-1-21 0</inkml:trace>
  <inkml:trace contextRef="#ctx0" brushRef="#br1" timeOffset="66422.77">931 5842 0,'21'0'16,"1"0"-16,-1 0 16,0 0-16,-21-21 0,21 0 15,0 21-15,22-43 16,20-20-16,-63 42 16,0-22-1,0 22-15,-21 21 31,0 21-31,0 1 0,-1-1 16,1 0-16,21 21 0,0-21 0,-21 22 16,21-22-16,0 0 0,0 43 15,0-43-15,0 0 0,0 0 16,0 0-16,21 0 16,0-21-16,1 0 0,-1 0 15,0 0-15,0 0 0,0 0 16,22-21-16</inkml:trace>
  <inkml:trace contextRef="#ctx0" brushRef="#br1" timeOffset="66755.58">1270 5757 0,'0'0'0,"0"-21"16,21 0-16,0 21 15,-21-21-15,21 21 16,1 0-16,-1 0 0,0 0 15,0 0-15,0 21 0,0 0 16,1-21-16,-1 64 16,0-43-16,-21 0 0,0 21 15,0 1-15,0-1 16,0-21-16,0 0 0,0 1 16,0-44 15,0 1-16,0 0-15,0 0 0,21 0 0,0 0 16,-21-22-16,21 22 0,1 0 16,-1-43-16,0 64 15,64-63 1,-64 63-16,0 0 0</inkml:trace>
  <inkml:trace contextRef="#ctx0" brushRef="#br1" timeOffset="68574.53">8721 5694 0,'0'0'0,"0"-21"0,0 0 15,21-1-15,-21 1 16,0 0-16,0-21 0,0 21 16,0-1-16,-21 22 15,-1 0 1,1 22-16,0-1 0,0 0 16,0 0-16,0 21 15,-1 1-15,1-1 0,-21 43 16,21-43-16,-22 0 0,22 64 15,0-63-15,0-22 0,21 63 16,0-62-16,0 62 16,0-63-16,21-21 0,0 22 15,22-22-15,-22 0 0,42 0 16,-20 0-16,-1 0 0,43-22 16,-43 1-16,21 0 0,-20 0 15,20 0-15,-20-22 0,41-20 16,-63 42-16,1-22 15,-1 1-15,0-43 0,-21-63 16,0 85 0,-21 20-16,-22-41 0,1 63 15,-21-43-15,20 43 16,1 21-16,-43 0 0,43 0 16,0 0-16,-43 42 15,43-21-15,-43 64 16,64-21-16,0-22 0,-43 127 15,64-126-15,0-1 0,0 0 16,0 1-16,42 41 16,-20-63-16,20 1 0,21-1 15,-20-21-15,-1 0 0,64 0 16,-43 0-16,1 0 0,42-43 16,-64 43-16,0-21 15,1 0-15,-1-21 0,-21 21 16,0-43-16,-21 43 0,22 0 15,-22-43-15,0 43 0,0 0 16,0 42 15,0 0-31,0 0 16,0 1-16,0 20 0,0-21 0,0 0 16,-43 85-1,22-64 1,21-20-16,0-1 0,0 0 15,-21-21-15,0 0 32,21-21-32,0 0 15,0-1-15,0 1 0,0-21 16,0 0-16,0 20 0,42-41 16,-21 21-16,0 20 0,22-20 15,-1 21-15,0 0 16,1 21-16,-22 0 0,64 0 15,-43 21 1,-21 0-16,0 0 0,0 0 16,1 1-16,-22-1 0,21 21 0,-21-21 15,0 0-15,0 43 0,-21-43 16,-22 21-16,43-20 16,-21-22-16,0 21 15,21 0-15,-21-21 0,0 0 16,21-21-1,21 0-15,0-1 16,0 1-16</inkml:trace>
  <inkml:trace contextRef="#ctx0" brushRef="#br1" timeOffset="69248.8">10901 5567 0,'0'0'0,"0"-21"0,-21 0 16,-1 21-16,1 0 0,0 0 15,0 0-15,-21 0 0,20 0 16,-20 0-16,21 0 16,0 42-16,-22-21 0,-41 43 0,63-22 15,-22-21-15,1 21 16,21 1-16,-22-1 0,1 43 15,21-43-15,21-21 0,0 22 0,0-1 16,21-21-16,21 21 16,1-20-16,63-22 15,-64 0-15,43 0 16,-64 0-16,21 0 0,22 0 16,-43-22-16,0 22 0,0-42 15,-21 21 1,0 0-16,-21 0 15,-64-22-15,64 43 0,0 0 16,0 0-16,0 0 0,-1-21 16,1 21-1,42 0 17,1 0-32,-1 0 0,0 0 15,0 21-15,21 0 16,-42 1-16,22-1 15,-22 0-15,0 42 16,0-41-16,0-1 0,0 0 16,0 0-16,-22 0 0,1 43 15,0-22-15,0 0 0,-43 64 16,43-63-16,-42 20 16,42-21-16,-1-20 15,1 20-15,0-21 0,21 0 0,-21 22 16,42-65 31,-21 1-47,21 0 0,0 0 0,1-21 15,20-22-15,-21 22 16,0-22-16</inkml:trace>
  <inkml:trace contextRef="#ctx0" brushRef="#br1" timeOffset="69676.56">11303 5567 0,'-42'0'32,"20"21"-32,1 0 0,0 0 0,0 43 15,0-22-15,0 1 0,-1 20 16,22-21-16,-21 1 15,21 20-15,0-42 0,0 1 16,0 20-16,21-21 16,1-21-16,-1 0 15,21 0-15,0 0 16,-20 0-16,20 0 0,0-42 16,1 21-16,20-64 15,-21 64-15,-20-22 0,-22 1 16,21 0-16,0-1 0,0-41 15,-21 41-15,0-20 16,0 42-16,0 0 16,-21 21-1,0 0-15,21 42 16,0-21 0,0 21-16,0-20 0,21-22 31,0 0-31</inkml:trace>
  <inkml:trace contextRef="#ctx0" brushRef="#br1" timeOffset="70002.38">12171 5525 0,'0'-22'0,"-21"22"47,-1 0-47,22 22 15,0-1-15,0 0 0,-21 0 16,0 0-16,21 22 0,-21-22 0,21 21 16,-21-21-16,21 0 0,-21 22 0,-1-22 15,22 0-15,-21 64 16,21-64-16,-21 0 15,21 0-15,21-21 47,0 0-31,-21-21-16</inkml:trace>
  <inkml:trace contextRef="#ctx0" brushRef="#br1" timeOffset="70310.2">11811 5990 0,'0'0'0,"0"21"16,0 1 0,0-1-1,21-21-15,0 0 0,0 0 16,1 0-16,-1 0 15,0 0-15,0 0 0,0 0 0,0 0 16,22 0-16,-22 0 16,0 0-16,0 0 0,0-21 15,22-1-15,-22 1 16,0 0 0,0 21-1,-21-21-15,0 0 16,0 0-16,0-1 15,0 1-15</inkml:trace>
  <inkml:trace contextRef="#ctx0" brushRef="#br1" timeOffset="70738.14">11938 5355 0,'-21'0'0,"42"0"0,-21 0 47,21 0-47,0 0 0,22 0 15,-22 0-15,21 0 0,-21 0 0,22 0 16,-1 0-16,0 0 0,-21 0 16,22 0-16,20 0 15,-42 0-15</inkml:trace>
  <inkml:trace contextRef="#ctx0" brushRef="#br1" timeOffset="72611.82">14414 3344 0,'0'0'0,"0"-21"15,-21 21-15,21-21 16,-21 21-16,21-21 0,-21 21 16,21 21 15,0 0-31,0 0 16,0 1-16,21-1 0,0 0 15,0 0-15,1-21 16,-1 21-16,0-21 15,21 0-15,-21 0 0,1 0 16,-1 0-16,0 0 0,0 0 16,43-42-16,-43 21 15,0 0-15,-21-1 0,21 1 16,-21 0-16,21-21 0,-21 21 16,0-1-16,0-20 15,0 21-15,0 0 16,0 42-1,0 0 1,-21 0-16,0 0 0,21 22 0,-21 41 16,21-41-16,-21-1 0,21 0 15,-22 1-15,22-22 0,-21 64 16,21-43-16,0 0 0,0 22 16,0-43-16,0 85 15,-21-43 1,21-42-16,0 1 0,0-1 15,-21 0-15,0 0 16,0-21-16,-1 0 16,-41 0-16,42-21 15,-43 0-15,43 0 16,0-1-16,-43 1 0,22-21 16,21 21-1,21 0-15,-21 21 16,0-22-16,21 1 15,21 21 1,0 0-16,0 0 16,0 0-16,0-21 0,1 21 15,20 0-15,-21-21 0</inkml:trace>
  <inkml:trace contextRef="#ctx0" brushRef="#br1" timeOffset="72909.83">15155 3366 0,'0'0'0,"0"-22"15,-21 22 1,0 22 0,0-1-16,21 0 0,-21 0 15,-1 0-15,1 43 16,0-22-16,0 0 0,0 22 15,0-43-15,-22 85 16,43-85-16,-21 21 0,21-20 16,0-1-16,0 0 0,0 21 15,21-42-15,0 21 16,1-21-16,20 0 0,0 0 16,-21-21-16,64-42 15,-64 63-15</inkml:trace>
  <inkml:trace contextRef="#ctx0" brushRef="#br1" timeOffset="73107.14">14986 3598 0,'0'0'16,"21"0"15,0 0-31,0 0 15,1 0-15,20 0 0,0 0 16,1 0-16,-1 0 0,-21 0 16,21 0-16,-20 0 0,83 0 15</inkml:trace>
  <inkml:trace contextRef="#ctx0" brushRef="#br1" timeOffset="73426.75">16235 3598 0,'0'-42'31,"-21"42"-31,-1 21 31,22 0-31,-21 1 16,21-1-16,-21 0 0,21 0 0,-21 21 16,0-20-16,0-1 0,21 0 15,0 0-15,-22 0 0,1 0 16,21 1-16,0-1 16,21-21-1,1 0-15,-1 0 16,0-21-16,21 21 0</inkml:trace>
  <inkml:trace contextRef="#ctx0" brushRef="#br1" timeOffset="73793.53">16743 3598 0,'0'0'0,"0"-21"16,-21 21-1,-1 0-15,-20 0 0,21 0 16,-21 21-16,-43 1 15,64-1-15,-22 0 16,22-21-16,21 21 0,0 0 16,21-21-16,22 21 15,-1-21 1,-21 0-16,22 0 0,-1 22 16,-21-1-16,0-21 0,0 0 15,1 21-15,-22 0 16,0 0-16,0 0 15,-22-21-15,1 0 16,0 22-16,-21-22 0,21 0 16,-22 0-16,-20 0 0,42 21 0,-22-21 15,22 0-15,0 0 0,-21 0 16,-1 0-16,22 0 16,21-21-16,-21 21 0,21-22 15,0 1-15,0 0 16,0 0-16</inkml:trace>
  <inkml:trace contextRef="#ctx0" brushRef="#br1" timeOffset="74002.42">16192 3217 0,'0'0'0,"-21"-21"0,0 0 0,42 21 63,0 21-48,1-21-15,-1 21 0,0-21 16,0 0-16</inkml:trace>
  <inkml:trace contextRef="#ctx0" brushRef="#br1" timeOffset="74762.99">17949 3725 0,'0'0'0,"21"0"0,1 0 16,-1-21-16,0 21 0,0-21 15,0 21-15,0-21 0,22 0 16,-43 0-16,0-1 0,0 1 16,0 0-16,0 0 0,-21 0 15,-1 21-15,-83-21 16,83 21-16,-20 0 0,-21 0 16,20 21-16,1 0 15,-43 21-15,64 1 0,-64-1 16,64 0-16,0-21 0,21 43 15,0-43-15,0 0 16,0 22-16,21-22 16,43 0-16,-22-21 15,22 0-15,-22 0 16,-21 0-16,64-21 16,-43 0-16,-21 21 0,64-64 15,-64 43-15,43-43 16,-43 22-16,21 21 0,-21-21 0,0-22 15,1 22-15,-1-1 0,21-84 16,-21 85-16,-21 0 0,21-1 16,-21 1-16,22 0 0,-22 21 15,0-1-15,0 44 32,0 20-32,-22 0 0,1 1 0,-42 126 15,42-127 1,-22 64-16,43-64 0,-21 1 15,0 41-15,0-62 0,21 20 16,0-21-16,0 0 0,0 0 16,0 1-16,21-22 0,0 21 15,21-21-15,-20 0 16,-1 0-16,42-21 0,-42 21 16,22-22-16</inkml:trace>
  <inkml:trace contextRef="#ctx0" brushRef="#br1" timeOffset="75502.56">18817 3556 0,'0'0'0,"-21"0"31,21 21-31,-21 0 0,-22 1 16,22-1-16,0 0 0,0 0 15,0 0-15,0 0 16,-22 22-16,43-22 0,-21 0 0,21 0 15,0 0-15,0 1 16,21-22-16,0 0 16,43 0-16,-43 0 15,0 0-15,0 0 0,1 0 16,-1-22-16,0 1 0,0 0 16,-21 0-16,0 0 0,0 0 15,0-1-15,-21 1 0,0 0 16,21 0-16,0 0 0,-21 0 15,-1-1-15,22 1 0,0 0 16,22 21-16,-1 0 16,0-21-16,0 21 0,43 0 15,-43 0-15,21 0 0,0 21 16,1 0-16,-22-21 0,0 21 16,21 22-16,-42-22 15,0 21-15,0-21 16,0 22-16,0-22 0,0 42 15,-21-41-15,0-1 16,0-21 0,0 0-16,21-21 31,0-1-31,0 1 16,0 0-16,0 0 0,0 0 15,0 0-15,0-1 0,21 1 0,0 0 16,0 0-16,0 0 0,1 0 15,62-22 1,-63 43-16,22 0 0,-1 0 0,0 0 16,1 0-16,63 0 15,-64 21-15,-21 1 0,21 20 16,-42-21-16,0 0 16,0 0-16,0 1 0,0-1 0,-42 21 15,21-21-15,0-21 0,-22 21 16,22 1-16,0-22 0,0 21 15,21-42 17,0-1-32,21 22 15,-21-21-15,21 0 0,0 0 16,1 21-16,-1-21 0</inkml:trace>
  <inkml:trace contextRef="#ctx0" brushRef="#br1" timeOffset="75904.34">19939 3747 0,'-21'21'0,"42"-21"31,0 0-31,0 0 16,0 0-16,1 0 0,-1-21 15,0-1-15,0 22 0,0-21 0,0 21 16,1-21-16,-1 0 0,0 0 16,0 21-16,0-21 0,-21-1 0,0 1 15,0 0-15,-21 21 16,0 0 0,-43 21-16,43 0 15,-21 1-15,0 20 16,20-21-16,-20 21 15,21-20-15,21-1 0,-21 0 0,21 0 16,0 0-16,0 0 0,0 1 16,0-1-16,21-21 0,21 0 15,-21 0-15,22 0 16,-22 0-16,21 0 0,22 0 16,-22 0-16,0-21 0,1 21 15</inkml:trace>
  <inkml:trace contextRef="#ctx0" brushRef="#br1" timeOffset="76209.21">21590 3641 0,'-21'0'0,"-43"21"31,43-21-31,21 21 0,-21 0 0,0 0 16,21 1-16,-21-1 0,-1 21 15,1 22 1,21-43 0,0 0-16,0 0 15,0-42 16,0 0-31,0 0 16,0-1-16,21 22 0</inkml:trace>
  <inkml:trace contextRef="#ctx0" brushRef="#br1" timeOffset="76403.92">21526 3408 0,'0'0'16,"-21"0"-16,0-21 0,0 21 31,0 0-31,0 0 16,21 21-16,0 0 15,0 0-15,0 0 16,0 1 0,0-1-16,21-21 0,0 0 0,0 21 15</inkml:trace>
  <inkml:trace contextRef="#ctx0" brushRef="#br1" timeOffset="76887.41">21844 3641 0,'0'21'31,"0"0"-31,0 0 16,0 0-16,0 1 15,-21-1-15,21 0 16,-21 0-16,-1 0 0,22 0 16,0 1-16,-21-22 15,21 21-15,0-42 63,0-1-63,21 1 15,-21 0-15,22 0 0,-1 0 16,21-22-16,-21 22 0,22 0 16,20-42-16,-21 20 15,1 22-15,-1 0 0,22 0 0,-22 21 16,43 0-16,-43 0 0,21 0 16,-41 0-16,20 21 15,0 0-15,-21 0 0,1 64 16,-22-64-16,0 21 0,0-20 15,0 20-15,-22-21 0,-20 43 16,21-22-16,0-21 0,0 0 0,-22 22 16,22-22-1,0-21-15,0 0 16,0 0 0</inkml:trace>
  <inkml:trace contextRef="#ctx0" brushRef="#br1" timeOffset="80620.25">14055 4572 0,'21'-21'0,"-42"42"0,42-63 0,0 21 16,-21-1-16,0 1 0,21 21 15,-21-21-15,21 21 16,-21 21-1,0 0-15,0 1 16,0-1-16,0 21 0,0-21 16,0 22-16,0 62 0,0-62 15,-21-1-15,0 22 0,21-22 16,-21 0-16,-22 64 16,43-64-16,-21-20 0,21-1 15,0 0-15,0 0 16,-21-21-16,21-21 15,0-21 1,0 20-16,0 1 0,0-42 16,0 20-16,21 1 0,0 0 15,1-1-15,-1 1 0,42-43 16,-20 64-16,-22 0 16,21 0-16,-21 0 0,22 21 15,20 0-15,-21 0 0,64 63 16,-85-42-1,22 43-15,-22-22 0,0-21 16,-21 64-16,0-64 0,0 43 16,-21-22-1,-21-21-15,-22 22 0,22-22 0,-1 0 16,1 0-16,0-21 16,21 0-16,-22 0 0,-20 0 15,20 0-15,-20-42 16,42 21-16,0-22 15,21 22-15,0 0 0,0-21 16,0 20-16,0 1 0,0 0 16,21 21-1,0 21-15,-21 0 16,0 1-16,0-1 0,42 63 16,-21-62-16,-21-1 0,22 21 15,-1-21-15,21 22 16,-21-22-16,43 0 15,-43-21-15,0 0 0,64 0 16,-64 0 0,21 0-16,22-42 0,-22 20 15,22-20-15,-43 21 16,0 0-16,0-22 0,0-20 16,-21 21-16,21-22 0,-21 43 15,0 0-15,0 0 16,0-1-16,0 44 31,0-1-31,-21 0 0,21 21 16,0-21-16,0 1 0,-21 20 15,21-21-15,0 21 0,0 22 16,0-43-16,0 21 16,21-20-1,0-22-15,1 0 16,20 0-16,-21-22 0,21 1 15,-20 0-15,-1 0 16,42-43-16,-20 1 16,-22 21-1,-21 20-15,0-41 0,21 42 0,-21 0 16,0-22-16,0 64 31,0 1-15,0-1-16,0 21 15,-21-21-15,21 22 0,0-22 0,0 21 16,0-21-16,-21 43 16,21-43-16,0 0 0,0 0 0,0 22 15,0-22-15,21-21 16,42 0 0,-42 0-16,1 0 0,41-21 15,-21-1-15,1 1 16,-22 0-16,21-21 0,1 21 15,84-106-15,-106 105 16,21-20-16,-21 21 0,0-21 16,-21-1-16,-21 43 31,0 21-31,0 22 0,0-22 16,0 0-16,21 21 15,0-20-15,-22-1 0,22 63 16,0-62-16,22 20 15,-22-21-15,21 0 0,-21 0 16,0 1-16,21-1 16,-42-42 15,21-1-31,-21 1 16,-1 0-16,1 0 15,0-21-15,0-1 16,0 43-16,0 0 31,21 21-31,0 1 0,-22-1 16,22 0-16,0 0 15,0 0-15,0 0 0,0 1 16,22-22-16,-1 21 16,0 0-16,0-21 0,0 21 15,0-21-15,64 0 16,-64 0-16,22-21 15,-1 21-15,-21-21 0,21 0 0,1-1 16,-1 1-16,0 0 0,-20 0 16,20 0-16,-21-22 0,43-41 15,-22 20-15,-42 43 16,0 0-16,0 0 16,-21 21-16,-22 42 15,43-21-15,-21 22 16,0-1-1,21-21-15,0 21 0,0-20 0,0-1 16,0 21-16,0-21 16,0 0-16,0 1 0,21-1 15,-42-21 32,0-21-47,0-1 16,0 22-16,-1-21 0,1 0 15,0 21-15,0 0 16,21 21 0,0 0-16,0 1 0,0-1 15,21 0 1,0-21-16,0 21 16,1-21-16,20 0 0,-21 0 0,43 0 15,-43 0-15,63 0 16,-41 0-16,-1-21 0,85-21 15,-21-22 1,-85 22-16,0 21 16,0-22-16,1 22 0,-1 0 15,-21-43-15,0 43 0,0 0 16,0 42 0,0 0-1,0 1-15,-21 20 0,-1-21 16,22 0-16,-21 0 15,21 1-15,0-1 0,0 21 0,0-21 16,0 0-16,0 1 0,0-1 16,21 0-16,1-21 15,20 0-15,-21 0 0,21 0 0,22 0 16,-22 0-16,1 0 16,-22 0-16,21 0 0,0-21 0,1-22 15,-22 22-15,0 0 0,0-21 16,0 21-16,-21-22 15,22 22-15,-22-21 0,0 21 16,-22 42 15,1 21-31,0 0 16,21-20-16,-21 20 16,21-21-16,-21 21 0,0-20 15,21-1-15,0 0 16,0-42 31,0 0-47,0-1 0,0 1 15,21 0-15,0-21 0,0 21 16,0-1-16,22-62 16,-22 63-16,0-1 0,21 1 15,-21 0-15,1 21 0,-1 0 16,0 21-1,0 0-15,-21 1 0,0-1 16,0 21-16,0 0 0,0-20 16,0 41-16,0-21 15,0-20-15,0-1 16,21 0-16,22 0 0,-22-21 16,42 0-16,-42 0 15,22 0-15,63 0 16,-64 0-16,21-21 15,-41 0-15,41-43 16,-42 43-16,22-85 16,-43 85-16,0-21 15,0 21-15,0-1 0,-22 22 32,1 0-32,21 22 0,-21-1 0,0 0 15,0 42-15,21-41 16,-21-1-16,-1 21 0,22 0 15,-21-20-15,21-1 0,0 42 32,43-42-32,-22-21 15,85 0-15,-85 0 16,21 0-16,0-21 0,1 21 16,-22-21-16,106-42 15,-106 41-15,21 1 16,1-42-16,-22 42 0,-21-1 15,0-20-15,0 21 0,0 0 16,-21 21-16,-22 0 16,22 21-16,21 0 0,-21 21 15,0-20-15,21 20 16,0-21-16,0 21 0,0 22 16,0-43-16,0 0 15,0 0-15,21-21 16,-21 22-16,21-22 15,-21-22 17,0 1-32,-21 0 15,0 0 1,0 21-16,0 0 0,-1 0 16,1 0-16,21 21 31,0 0-31,0 0 15,21-21-15,1 0 0,-1 0 16,0 22-16,0-22 16,0 0-16,22 0 0,-1 0 15,-21-22-15,21 22 0,1-21 16,-1 0-16,-21 21 0,43-21 0,42-64 16,-43 22-1,-21-22-15,-20 22 16,-22 41-16,0 1 15,0 0-15,-22 21 0,1 0 16,0 0-16,0 21 0,0 0 16,0 22-16,-22 20 0,22 1 15,21-22-15,0-21 16,0 0-16,0 43 0,0-43 16,0 0-16,0 0 15,0 1-15,21-1 16,-21-42 15,0-1-31,-21 1 16,21 0-16,-42 0 15,21 0-15,-1-22 0</inkml:trace>
  <inkml:trace contextRef="#ctx0" brushRef="#br1" timeOffset="80819.16">17462 4678 0,'0'0'16,"-21"0"-16,21 21 16,21-21 15,1 0-16,-1 0-15,0 0 16</inkml:trace>
  <inkml:trace contextRef="#ctx0" brushRef="#br1" timeOffset="82527.42">20087 4763 0,'0'0'0,"21"-22"0,-21 1 16,0 0-16,0 0 15,0 0-15,0 0 0,0-1 16,0 1-1,0 42 1,0 1-16,0-1 0,0 0 16,0 21-16,0 1 0,-21-1 15,0 21-15,-21 22 0,20-21 0,22-22 16,-42 43-16,21-43 16,-21 21-16,42-20 15,-22-22-15,1 0 0,0-21 16,0 21-16,0-21 15,21-21-15,0 0 16,0 0-16,0 0 16,0-22-16,0 22 0,21-64 15,0 64-15,-21-21 0,21-43 16,0 64-16,-21-21 0,0 21 16,22-1-16,-22 44 15,0 20 1,0-21-16,0 0 0,0 22 15,0-22-15,21 21 0,-21-21 16,0 43-16,21-22 16,0-21-16,0 0 0,0 1 15,22 20-15,-1-42 0,0 21 16,-20-21-16,41 0 0,22 0 16,42 0-1,-64 0-15,1-21 0,63-21 0,-64 20 16,64-41-1,-42-43 1,-64 64-16,-21-1 0,0 1 0,0 0 16,0 21-16,-21-64 15,0 64-15,-22 21 0,22 0 16,-21 0-16,0 0 0,-22 42 16,22-21-16,-1 22 0,-41 20 15,41-21-15,-41 64 16,63-85-16,21 22 15,0-1-15,0-21 0,0 0 16,0 1-16,21-22 16,21 21-16,0-21 0,-20 0 15,20 0-15,-21 0 0,21-21 16,64-22 0,-85 22-16,43-42 15,-43 41-15,21-41 0,-20 21 16,-1 20-16,-21-20 0,0 21 0,21 21 15,-21-21-15,0 0 16,0 42 0,0 0-16,0 0 0,-21 21 15,0-20-15,21-1 0,0 42 16,0-42-16,0 22 16,0-22-16,0 0 0,21 21 15,21-20-15,-21-22 16,0 0-16,1 0 0,20 0 15,0 0-15,-21 0 16,1 0-16,-1-22 0,0 1 16,42-42-16,-41 42 15,-1-64-15,0 64 16,-21-22-16,0 22 16,0 0-16,0 42 31,0 0-31,0 1 0,-21 20 15,21-21-15,0 0 0,-21 0 16,21 1-16,0-1 0,0 21 16,0-21-16,0 0 0,21 1 15,0-22-15,21 0 16,-21 0-16,1 0 0,41 0 16,-42 0-16,85-43 15,-64 22-15,-20 0 16,41-43-16,-42 22 0,0-21 15,1 41 1,-22 1-16,21 0 0,-21 0 0,0-21 16,-21 42-1,-1 0-15,22 21 16,-21 0-16,0 0 16,0 0-16,21 22 0,-42 20 0,42-21 15,-22 1-15,1 41 16,0-41-16,0 41 15,21-41-15,0 20 0,0 1 0,0-22 16,0 22-16,0-1 0,0-21 16,0 22-16,0-1 0,0 86 15,0-107-15,0-21 16,0 43-16,-42-1 16,20-42-16,1-21 0,-21 0 15,0 0-15,-64-42 16,85 21-1,-43-22-15,43 22 0,-64-63 16,64 62 0,0 1-16,21 0 0,0 0 15,-21-43-15,21 43 16,0 0-16,63-64 16,-20 22-1,62-1-15</inkml:trace>
  <inkml:trace contextRef="#ctx0" brushRef="#br1" timeOffset="82895.28">22056 5165 0,'0'0'0,"0"-21"15,0-1 1,21 22-16,-21-21 15,42 0-15,-21 0 0,43 0 16,-43 0 0,0-1-16,21 1 0,-20 0 0,-1 21 15,-21-21-15,-21 42 32,-1 0-32,1-21 0,0 21 15,0 1-15,0-1 16,0 0-16,-1 0 0,1 0 0,21 0 15,-21 1-15,21 20 16,0-21-16,0 0 0,0 0 16,21 1-16,0-22 0,1 0 15,20 0-15,0 21 16,1-21-16,-1 0 0,43 0 16,-43 0-16</inkml:trace>
  <inkml:trace contextRef="#ctx0" brushRef="#br1" timeOffset="83291.05">22733 5080 0,'0'-21'16,"0"42"-16,0-63 0,0 21 0,0-1 15,0 1-15,0 0 0,0 0 16,21-21-16,0 20 16,0 22-16,22 0 15,-22-21-15,0 21 0,21 0 0,1 0 16,-22 0-16,21 21 0,-21-21 15,22 22-15,-22-1 0,0 21 16,0 0-16,-21 1 0,0-22 16,0 21-16,-21 43 15,0-64-15,0 0 0,-22 0 16,22 1-16,-21-22 16,21 0-16,0 0 0,-1 0 15,22-22 1,0 1-16,0 0 15,43-21-15,-1 21 0,0-43 16,1 22-16,41-85 16,-41 84-16,-22 1 15,64 0-15,-64 21 16,0-1-16,21 1 0,-21 21 16,1 0-16,-1 0 0,-21 21 15,0 1-15,0-1 0,0 0 16</inkml:trace>
  <inkml:trace contextRef="#ctx0" brushRef="#br1" timeOffset="86223.32">14414 6138 0,'0'0'16,"22"0"-16,20 0 0,-21 0 0,0 0 0,22 0 16,-22 0-16,42-21 15,-20 21-15,-22-21 0,63-21 16,-84 21-16,0-1 16,0 1-16,-42-21 15,21 42-15,0 0 0,-64 0 16,43 0-16,-1 0 15,1 21-15,0 0 0,-1-21 0,-62 64 16,83-43 0,22 21-16,0-21 15,22 43-15,-1-64 16,21 21-16,22 21 0,-43-20 16,42-1-16,-20 0 15,-22 0-15,21 0 0,-42 0 16,0 1-16,0-1 15,-21-21-15,0 21 0,-43-21 16,22 21-16,-22-21 0,22 0 16,-21 0-16,20 0 0,-63-42 15,64 42-15,0-21 0,-43-22 16,64 22-16,0 0 0,0 0 16,21 0-16,-22-22 15,44 43 1,-1 0-16,0 0 15,-21 21-15,21 1 0,0-1 0,-21 0 16,43 21-16,-22 1 0,0-22 16,-21 0-16,21 0 0,0 0 15,64 43 1,21-64-16,-85 0 16,21 0-16,1 0 0,-1-21 0,0-1 15,1 1-15,41-21 0,-63 0 16,22 20-16,-22-20 15,21 21-15,-21-21 0,22-22 16,-22 43-16,0-21 0,0-1 0,0 22 16,-21-21-16,22 21 0,-22-1 15,0-20-15,0 63 32,-22 0-32,22 1 0,-21 20 15,0 0-15,0 43 16,0-43-16,0-21 15,-1 22-15,22-1 0,0-21 0,-21 43 16,0-43-16,21 0 16,0 21-16,0-63 31,0 0-15,21 0-16,22-21 0,-43 20 15,21 1-15,0 0 0,0 0 16,-21 0-16,21 0 0,0-1 15,-21 1-15,22 21 0,-1 0 16,-21 21 0,0 1-16,0-1 15,0 0-15,0 0 16,0 0-16,0 0 0,0 43 16,0-43-16,0 0 0,21 22 15,0-22-15,0 0 16,0-21-16,1 0 0,-1 0 15,21 0-15,-21 0 0,0 0 16,64-21-16,-64 0 0,22-1 16,-1 1-16,-21 0 0,21-21 15,-20 21-15,20-43 0,-21 43 16,0 0-16,0 0 0,1-1 0,-22 1 16,0 0-16,0 42 46,-22 0-46,1-21 0,0 22 0,21 20 16,-21-21-16,21 0 0,0 0 16,-21 22-16,21-22 0,0 0 15,0 0-15,0 0 0,0 22 16,0-22-16,21-21 0,21 0 16,-21 0-16,22 0 15,-22 0-15,21 0 0,1-21 0,20 0 16,-21-1-16,1-20 15,-1 21-15,-21-21 16,0 20-16,-21-20 0,0 21 16,22 0-16,-22-43 0,0 43 0,0 0 15,-22 0-15,1 0 0,0 21 16,0 0-16,-21 0 0,20 0 16,1 0-16,0 0 0,-21 0 15,-64 63 1,85-42-16,-22 22 0,1 20 15,42-42-15,0 85 16,0-85-16,42 64 16,1-85-16,20 21 15,-42-21-15,22 0 0,-1 0 0,0 0 16,1 0-16,-1 0 0,43-42 16,-43 21-16,0-1 15,43-41-15,0-43 16,-85 64-1,21 21-15,-21-1 16,-21 22 0,0 0-16,-1 0 15,1 22-15,21-1 16,-21 63 0,-21 22-16,42-85 15,0 22-15,0-22 16,0 0-16,21-21 15,0 0-15,0 0 0,0 0 16,1 0-16,20 0 0,64-42 16,-22-22-1,-41 22-15,-22 21 0,0 0 16,0-22-16,0 22 0,-21 0 16,0 0-16,22 21 0,-22-21 0,21 21 15,-42 0 1,-22 42-1,43-21-15,-21 0 16,21 22-16,0-22 16,-21 42-16,21-20 15,0-22-15,21 0 16,0-21-16,22 0 16,-1 0-16,-21 0 15,0 0-15,22 0 0,-1-42 16,-21 20-16,64-41 15,-85 21-15,21-1 0,0 22 16,0-21-16,-21 21 0,21-43 16,-21 22-16,22-22 15,-1 43-15,-21 0 16,-21 21 0,-1 21-1,22 0-15,-21 0 16,21 1-16,0-1 0,-21 0 0,21 0 15,-21 43-15,21-22 0,0 21 16,0-41 0,0 62-16,21-41 15,0-22-15,22-21 16,-22 21-16,106-21 0,-85 0 16,106 0-16,-84-21 15,20-22 1,-41 43-16,-1-42 0,22 0 15,-43 21-15,21-43 16,-42 22-16,0 21 16,0-1-16,0 1 0,0 0 0,0 0 0,-21 21 15,0 0-15,-22 0 0,22 0 16,0 0-16,0 0 0,0 0 16,-22 0-16,22 21 0,0 0 0,-42 43 15,63-43-15,0 0 16,-22 43-16,22-43 15,0 42-15,0-42 16,22 1-16,-1-22 16,42 0-16,-20 0 15,20-43-15,-21 22 16,-20 0-16,-1 0 0,21-43 16,0-20-16,1 20 15,-22 22-15,0-1 16,0 1-16,-21 0 0,0-1 0,21 22 15,-21-21-15,22 0 16,-22 20-16,0 44 16,0-1-1,-22 21-15,-20 0 16,42 1-16,0-1 0,0-21 16,-21 22-16,21-1 0,0-21 0,0 21 15,0-20-15,0 20 0,0-21 16,21 43-16,-21-43 0,21 0 15,43 0-15,-43-21 0,21 0 16,-21 0-16,43-42 16,-43 21-16</inkml:trace>
  <inkml:trace contextRef="#ctx0" brushRef="#br1" timeOffset="88060.76">19579 6519 0,'0'0'0,"21"0"31,0 0-31,1-21 0,-1 0 16,0 0-16,0 0 0,21 0 15,-20-1-15,-1 1 0,0 0 16,21 0-16,-21-21 0,43-43 16,-43 43-16,0-64 15,-21 63-15,21-20 16,-21 21-16,0 20 0,0-20 16,-21 42-1,0 0-15,0 21 16,0 43-16,0-43 0,-1 21 15,22 1-15,-21-22 0,-21 63 16,42-41-16,-21-22 0,0 21 16,-1 43-16,22-43 15,0-21-15,-21 64 0,21-64 16,0 22-16,0-22 16,21-21-1,1 0-15,-1-21 16,0-1-16,21-20 15,-21 21-15,1 0 0,20-43 16,0 22-16,1 0 16,-43 20-16,21 22 15,0 0 1,-21 22-16,0-1 16,0 0-16,0 0 0,21 21 15,0-20-15,0 41 16,1-42-16,62 22 15,-63-22 1,43-21-16,-43 0 0,21 0 16,1 0-16,-1 0 0,0 0 15,128-43 1,-107 1-16,-42 21 16,1-21-16,-1-22 0,-21 22 15,0 21-15,0-22 0,0 1 16,-21 0-1,-1 20-15,-20 22 0,21 0 0,-43 0 16,43 0-16,-63 22 16,62-1-16,-83 42 15,83-42-15,1 1 0,21 20 0,0-21 16,-21 21-16,21-20 16,0-1-16,0 21 0,0-21 0,21 0 15,0 1-15,1-22 0,20 0 16,-21 0-16,21 0 0,22 0 15,-22 0-15,1 0 0,20-43 16,-21 22-16,-20 0 16,20-43-16,-21 43 0,21-63 15,-42 62-15,0 1 16,0 0 0,0 42-1,0 0 1,0 1-16,0-1 15,0 0-15,-21 0 0,21 21 16,0-20-16,0-1 0,0 21 16,0-21-16,43 0 15,-22-21-15,0 0 0,0 0 16,0 0-16,43 0 16,-43 0-16,0-21 0,43-42 15,-43 42-15,21-64 16,-21 43-16,0-1 15,-21 22-15,22 0 16,-1 0-16,-21 42 31,0 0-15,0 0-16,0 0 0,0 1 16,0 20-16,0 0 0,0-21 15,0 1-15,0 20 0,0-21 16,0 0-16,0 0 15,21-21-15,0 0 16,0 0-16,22 0 16,-22 0-16,0-21 0,0 0 15,0 0-15,0 0 0,64-64 16,-64 64-16,43-43 16,-43 43-16,42-21 15,-41 42-15,-1 0 16,-21 21-1,0 0 1,0 0-16,0 1 16,0-1-16,-21 21 0,21 0 15,0-20 1,0-1-16,0 21 0,0-21 16,21 0-16,42-21 15,43 0-15,-85 0 16,106 0-1,-106-21-15,22 0 0,-1 0 16,0 0-16,1 0 0,41-64 16,-62 64-16,20-43 15,-21 22-15,-21 21 16,0 0-16,0-1 0,-21 22 16,0 0-16,0 0 15,-1 0-15,-20 22 0,21-1 0,-21 21 16,42-21-16,-22 85 15,22-85 1,0 43-16,0-22 0,0-21 0,64 43 16,-43-64-1,21 21-15,-20-21 0,20 0 16,0 0-16,85 0 0,-84 0 16,20-21-16,1 0 15,-22 21-15,106-106 16,-127 63-16,0 22 0,-21-21 15</inkml:trace>
  <inkml:trace contextRef="#ctx0" brushRef="#br1" timeOffset="92420.28">14647 7239 0,'0'0'0,"0"-21"0,21 0 15,-21 0-15,0-1 16,0 1-16,0-42 15,0 42-15,0 42 16,0 0 0,0 21-16,-21 1 0,0 41 15,21-41-15,0 20 0,-21-21 16,0 22-16,0-22 0,-1 43 16,1-43-16,21 1 0,-42 20 15,21-21-15,21-20 0,0-1 16,-21 0-16,21-42 47,0 0-47,0-1 0,21-20 0,-21 21 15,21 0-15,0-22 0,0 22 16,-21-21-16,21 0 0,22 20 0,-22-20 16,42-43-1,-41 85-15,20-21 0,-21 21 16,0 0-16,0 0 15,-21 21 1,-21-21-16,0 22 0,0-22 16,-43 21-1,22 0-15,21-21 0,-21 21 16,20-21-16,1 0 0,0 42 16,0-20-16,21 20 15,0-21-15,0 0 0,0 0 16,0 1-16,0 20 0,0 0 15,21-21-15,43 22 16,-43-22-16,0-21 16,21 0-16,-21 0 0,22 0 0,63 0 15,-64 0 1,85-21-16,-85 0 16,64-43-1,-21-21-15,-85 64 16,0-21-16,0-22 15,0 43-15,0-21 16,-21 21-16,21 0 0,-43 21 16,22 0-16,0 42 15,21-21-15,-42 64 16,42-64-16,-22 21 0,22 1 16,0-22-16,-21 21 15,21-21-15,0 0 0,0 22 16,21-43 15,1-21-31,-1-1 16,0 1-16,-21 0 0,21 0 15,0-21-15,0-1 16,22 1-16,-22 21 16,0 0-16,21-22 15,-20 43-15,-1 0 16,-21 21-16,0 1 15,0-1-15,0 0 0,21 42 16,-21-41-16,21 20 16,-21 0-16,0-21 0,42 22 15,-20-22-15,-1 0 16,21-21-16,-21 0 0,64 0 16,-64 0-16,21 0 0,22 0 15,-43-21-15,0 21 16,22-21-16,-22 0 0,0-1 15,21-20-15,-42 21 0,21 0 0,1-43 16,-22 43 0,0-64-16,0 64 15,0 42 1,0 1 0,-22-1-16,1 42 15,0 1 1,21-22-16,0 0 15,0-20-15,0-1 0,0 21 16,21-21-16,22-21 16,-22 0-16,0 0 0,42 0 15,43-21 1,-63 21-16,-22-21 0,63-21 16,-62 20-16,20-20 15,-21-21-15,0 20 16,-21 22-16,0-21 0,0-1 15,-21-20-15,0 42 0,-64-22 16,43 43 0,0 0-16,-1 0 0,22 0 0,-127 64 15,106-22 1,20-21-16,1 22 0,0-22 16,0 42-16,21-20 15,0-22-15,0 0 0,0 43 0,21-43 16,43 0-1,-43-21-15,0 0 0,64 0 16,-43 0-16,85 0 16,-85 0-16,1-21 0,20-22 15,85-41 1,-127 63-16,22-43 16,-1 1-16,-42 41 15,0 1-15,0 42 31,0 1-31,-21-1 16,0 0-16,21 21 0,-21-21 16,21 22-16,0-22 15,0 0-15,0 21 0,0-20 16,0-1-16,0 0 0,0 0 16,42-21-16,-21 0 15,0 0-15,22 0 16,-1 0-16,21-21 15,-41 0-15,41-43 16,-63 43-16,42-64 16,-42 64-16,0 0 0,0 0 15,22 0-15,-22 0 0,0 42 47,0 0-47,-22 21 0,22-21 16,0 1-16,0-1 0,0 0 0,0 0 15,0 0-15,0 0 0,0 43 16,43-64 0,-22 0-1,0 0-15,0 0 0,0 0 0,1 0 16,-1 0-16,0 0 0,0-21 0,0 0 16,22-22-16,-22 22 15,42-64 1,-63 64-16,0-21 0,21 0 15,-21 20-15,22-20 16,-22 63 0,-22 0-1,22 1-15,-21-1 0,21 21 16,0-21-16,0 64 16,0-64-16,0 0 15,0 0-15,21 1 0,1-22 0,20 42 16,-21-42-16,21 0 0,1 0 15,-1 0-15,22 0 16,-43 0-16,21 0 16,0-21-16,-20 0 0,-1 21 15,21-43-15,-21 1 16,0 21-16,-21-22 0,0 22 16,22 0-16,-22-21 0,21 21 15,-21-1 1,0 44 15,-21-1-31,-1 0 0,22 0 16,0 0-16,0 0 0,0 1 15,0-1-15,0 0 16,0 0-16,0 0 0,0 0 16,0 1-16,22-22 31,-1 0-16,0 0-15,-21-22 16,21 1-16,-21 0 16,21 21-16,0-42 0,-21 21 0,0-1 15,22 1-15,-22 0 16,0 0 0,0 0-1,0 0-15,0-1 16,21 22-16,-21-21 15,0 0-15,0 0 16,0 0-16,0 0 0,21-1 16,-21 1-16,0-42 15,0 20-15,0 22 0,0 0 16,0 0-16,21-21 0,-21-22 16,0 43-16,0 0 0,0 0 15,0 42 16,-21 0-15,0 0-16,21 21 0,0 1 0,-21-1 16,21 0-16,-22 1 0,1-1 15,21 43-15,0-43 16,-42 64-16,42-64 16,0-21-16,0 22 0,0-22 15,0 42-15,0-41 16,0-1-16,21 0 0,0 0 15,0-21 1,1 0-16,-1 0 0,42 0 16,-42-21-16,43-21 15,-43 20-15,21-20 16,1 0-16,-22-22 16,-21 43-16,21-21 0,-21 21 15,0-1-15,21 1 0,-21 0 16,0 0-16,0 0 0,-21 21 15,0 0-15,0 21 16,0-21-16,21 21 16,-22 43-16,22-43 0,0 0 15,0 21-15,0-21 16,0 43-16,0-43 16,22 43-1,62-43 1,-63-21-16,106 0 15,-84 0-15,84 0 16,-85 0-16,0-21 0,1 21 16,-1-22-16,0 1 0,-20 0 0,20 21 15,0-63-15,1-1 16,-43 1 0,0 41-16,0-20 15,-22 42 1,1 0-1,0 0-15,0 0 0,0 21 16,21 0-16,-21-21 0,-1 22 16,-20 20-16,21-21 0,21 21 15,0-20 1,0-1-16,0 0 0,0 0 16,0 0-16,21-21 15,0 0 1,0 0-16,1 0 15,-1-21 1,0 0-16,-21 0 0,42-43 16,-42 43-16,21-21 0,1-43 15,-1 43-15,0-64 16,-21 64-16,0-1 0,21 1 16,-21-22-16,21 22 15,-21 21-15,0 42 31,-21 0-15,21 0-16,0 22 0,-21-22 0,21 21 16,0 43-16,0-43 0,-21 43 15,21-64-15,0 21 16,0 22-16,0-43 0,0 21 16,0 1-16,21-22 15,42 21-15,-20-42 16,-22 0-16,21 0 15,1 0-15,-1 0 0,0 0 0,1 0 16,20 0-16,-21 0 0,1 0 0,-1-21 16,0 0-16,1 0 0,-1-22 15,-21 1-15,0 0 16,-21-1-16,0 22 16,0 0-16,-21 0 0,0 21 0,-21 0 15,21 0-15,-106 21 16,63 21-1,43-20-15,0-1 0,0 21 16,21-21 0,0 43-16,42-43 15,-21-21 1,0 0-16,22 0 0,-22 0 16,63 0-16,-62-21 15,-1 21-15,0-21 16,0-22-16,0 1 15,0 21-15,-21 0 0,0-22 16,0 64 31,0 1-47,0-1 0,-21 0 16,0 0-16,0 0 0,0 0 15,21 1-15,-21 20 0,-1-21 0,-41 85 16,42-64-16,-22 64 15,43-64-15,0 22 16,0 42-16,0-64 0,0 22 16,22 20-16,-1 1 15,-21-22-15,0-20 0,0 63 16,0-64 0,0-21-16,0 43 0,-21-64 15,-1 21-15,1-21 0,0 0 16,0 0-16,0 0 0,-43-21 15,43-1-15,-64-41 16,64 42-16,-21-43 0,21 43 16,0 0-16,-1 0 0,22 0 15,-21-22-15,21 1 16,0 0-16,0 20 0,0 1 0,0 0 16,21-21-16,22-22 15,-22 22-15,21 0 0,1-22 16,-1 22-16,0-22 0</inkml:trace>
  <inkml:trace contextRef="#ctx0" brushRef="#br1" timeOffset="92771.81">19897 7620 0,'-22'0'0,"1"0"16,0 0-1,42 0 1,0-21-16,22 0 15,-22 21-15,0-21 16,21 21-16,-20-22 0,-1 1 16,21 0-16,-21 21 0,0-42 15,-21 21-15,0-1 0,0 1 16,-21 21-16,-21 0 16,0 0-1,20 21-15,-20 1 0,0 62 16,42-63-1,-21 43-15,21-43 0,21 43 16,0-43-16,21 0 16,-21 0-16,1-21 15,41 0-15,-42 0 0,0 0 16,43-21 0,-43 0-16</inkml:trace>
  <inkml:trace contextRef="#ctx0" brushRef="#br1" timeOffset="93670.03">21209 7070 0,'0'0'0,"-21"21"16,21 0-16,-21 0 15,-1 0-15,1 22 0,0 20 16,0-20-16,0-1 0,-22 21 16,22-20-16,0-1 15,0-21-15,-21 22 0,20-22 0,-41 42 16,21-42-16,-22 1 15,43-22-15,0 0 16,21-22 0,0 1-16,0 0 15,0 0-15,0 0 0,0 0 0,0-22 16,42-20-16,-21 20 16,0 1-16,-21 21 0,22-21 15,-1 20-15,0 1 16,0 21-1,0 21-15,-21 43 16,0-43-16,0 0 0,0 43 16,0-22-16,0 22 15,0-43-15,21 0 0,1 21 16,-1-21-16,0 1 0,21-1 16,-21-21-16,106 0 15,22-21 1,-65-22-1,-63 22-15,22 0 16,-1-43-16,-42 22 0,0-106 16,0 106-1,0-22-15,-21-42 0,0 64 16,-64-43 0,0 43-16,43 42 15,-43 21 1,43 0-16,21 22 0,0-1 15,0 0-15,-22 128 16,43-65 0,0-62-16,21 20 15,1-42-15,-1 1 0,42 20 16,-42-42-16,22 0 16,-22 0-16,21 0 0,85 0 15,-84 0-15</inkml:trace>
  <inkml:trace contextRef="#ctx0" brushRef="#br1" timeOffset="94160.59">21907 7345 0,'0'0'16,"0"-21"-16,0 0 0,-21-1 16,0 22-16,0 0 15,0 0-15,0 0 0,-22 0 16,22 0-16,-85 64 15,85-43-15,-42 21 16,41 1-16,-20-22 0,21 21 16,0 1-16,21-22 0,0 0 15,0 0-15,0 0 0,0 22 16,21-43-16,21 0 16,-21 0-16,43 0 15,-43 0-15,21 0 0,43-43 16,-64 22-16,22 0 0,-22 0 15,-21 0-15,21-1 16,0-41-16,0 21 16,-21-22-16,0 43 15,0 0-15,0 42 32,0 0-32,-21 21 15,21-20-15,-21 20 16,21 0-16,0-21 0,0 1 0,0-1 15,0 0-15,0 21 16,0-21-16,21-21 16,0 0-16,0 0 15,22 0-15,-22 0 0,21 0 16,-21-21-16,1 0 0,-1 0 16,0-21-16,42-64 15,-41 85-15</inkml:trace>
  <inkml:trace contextRef="#ctx0" brushRef="#br1" timeOffset="94389.46">22310 7027 0,'0'-42'16,"-43"254"-16,86-382 0,-43 107 0,0 84 31,0 0-31,0 0 16,-22 22-16,22-22 0,-21 21 15,0 1-15,21 20 0,-21-21 16,0 1-16,21-1 0,-21-21 15,21 22-15,0-22 0,0 21 0,-22-21 16,22 0-16,0 1 0,0-1 16,0 0-1,22-21-15,-1 0 16,0 0-16,21-21 16</inkml:trace>
  <inkml:trace contextRef="#ctx0" brushRef="#br1" timeOffset="94857.19">22733 7345 0,'0'-21'15,"0"42"-15,0-63 0,0-1 0,0 22 16,0 0-16,0 0 16,-21 21-16,-22 0 0,22 0 15,0 0-15,-42 42 16,-43 64-1,42-21 1,43-64-16,0 21 0,21-21 16,0 0-16,0 1 0,0 20 15,0-21-15,21-21 16,0 0 0,0 0-16,1 0 0,-1 0 0,21-21 15,-21 0-15,0 0 0,1-1 16,20-20-16,-21 0 15,21-1-15,-42 1 0,22 21 16,-22 0-16,0 0 16,0 42-1,0 0-15,0 0 16,-22 21-16,1-20 16,21-1-16,0 42 0,0-42 0,0 1 15,0-1-15,0 0 16,0 0-16,21-21 15,1 0-15,-1 0 16,0 0-16,0 0 16,0 0-16,-21-21 0,21-21 15,-21 20-15</inkml:trace>
  <inkml:trace contextRef="#ctx0" brushRef="#br1" timeOffset="95055.08">22183 7133 0,'-22'0'16,"44"0"-16,-86 0 0,43 0 0,42 0 31,21 0-15,-20 0-16,20 0 15,0 0-15,1 0 0,20 0 0,-21 0 16,22 0-16,-22 0 0,1 0 0,20 0 15</inkml:trace>
  <inkml:trace contextRef="#ctx0" brushRef="#br1" timeOffset="95322.44">23241 7049 0,'-21'0'16,"0"0"-16,-1 21 15,22 0-15,-21 0 16,0 21-16,21 1 0,-42 20 16,42-20-16,-21-22 15,-1 21-15,22-21 0,0 22 0,-21-22 16,0 21-16,21-21 0,-21 0 16,21 1-16,0-1 15,21-21 1,0 0-1,0-21-15,1-1 0,-1 1 0</inkml:trace>
  <inkml:trace contextRef="#ctx0" brushRef="#br1" timeOffset="95872.64">23199 7070 0,'21'-43'31,"-42"86"-31,63-86 15,-21 22-15,0 21 0,22 0 16,-1 0-16,-21 0 16,0 0-16,0 0 15,1 0-15,-1 0 0,0 0 0,0 21 16,-21 1-16,0-1 0,0 0 0,0 0 16,0 0-16,-21 0 0,0 1 15,0-1-15,-43 21 0,43-21 16,0 0-16,-22-21 0,22 22 15,0-22-15,-21 0 16,63 0 15,0 0-31,0 0 16,0 0 0,1 0-16,-1 0 0,0 0 0,0 0 15,0 0-15,0 0 0,1 21 16,-1 0-16,0 0 0,-21 0 15,0 0-15,0 1 0,0-1 16,0 0-16,0 0 16,0 0-16,-21 0 0,0 1 0,-1-22 15,-62 42-15,63-42 16,-22 0-16,22 21 0,0-21 16,-43 0-16,22 0 0,21 0 15,0 0-15,-22 0 0,22 0 16,0 0-16,-21-21 0,42 0 31,21 21-15,0-21-16,21 21 15,-20 0-15,20-22 0,-21 22 16,21 0-16</inkml:trace>
  <inkml:trace contextRef="#ctx0" brushRef="#br1" timeOffset="96376.87">23982 7324 0,'0'-21'0,"0"42"0,0-64 0,0 22 0,0 0 16,0 0-16,-21 21 0,-1-21 16,1 0-16,0 21 0,0-22 15,0 22-15,0 0 16,-1 0-16,1 0 0,0 22 0,0-1 15,0 0-15,0 0 16,-1 0-16,1 22 0,0-1 16,0 0-16,21-21 0,-21 22 15,21 20-15,0-42 16,0 1-16,0-1 0,21-21 16,0 0-16,0 0 15,0 0-15,43 0 16,-22 0-16,-21-21 0,1-1 15,-1 1-15,0 0 0,21 0 16,-21 0-16,1 0 0,-1-22 16,0 22-16,0-21 0,-21 21 0,21 21 15,-21-22-15,0 44 16,0-1 0,-21-21-16,0 21 0,21 0 15,-42 21-15,42 1 16,-22-22-16,1 21 15,21-21-15,-21 1 0,21-1 16,-21-21-16,21 21 16,21-21-1,0 0-15,0 0 0,1 0 16,-1 0-16,0-21 0</inkml:trace>
  <inkml:trace contextRef="#ctx0" brushRef="#br1" timeOffset="96735.66">24511 7239 0,'0'0'0,"-21"0"31,0 0-31,-1 0 0,1 0 0,0 0 16,0 0-16,0 0 0,-22 0 0,22 21 16,-21 0-16,42 1 15,0 20-15,0-21 16,0 0-16,0 0 15,0 1-15,42-1 16,-21 0-16,1 0 0,-1 0 16,0 0-16,-21 1 15,0-1-15,0 0 16,-21 0 0,0-21-16,-1 0 0,1 0 15,0 0-15,0 0 0,0 0 0,0 0 16,-1 0-16,1 0 0,0 0 15,21-21 1,21 21 0,0 0-16,1-21 0,-1 21 15,0 0-15,0-21 0</inkml:trace>
  <inkml:trace contextRef="#ctx0" brushRef="#br1" timeOffset="97099.46">24532 7493 0,'0'0'0,"21"-21"16,0 21 0,1-21-16,-1 21 0,0-21 15,-21-1-15,42 1 16,-21 0-16,1 0 0,-1 0 16,-21 0-16,0-1 0,0-20 15,0 21 1,-21 21-16,-1 0 0,1 0 15,0 21-15,0 0 0,-21 0 16,20 22-16,1-22 0,0 0 0,0 21 16,21-20-16,0 20 0,-21-21 15,21 0-15,0 0 0,0 22 16,0-22-16,0 0 0,21-21 16,0 0-16,0 21 0,0-21 15,43 0-15,-43 0 0,21 0 16,1 0-16,41-21 0,-41 0 15,20 0-15,-20 0 16,-22-1-16,21 1 16,-21 0-16</inkml:trace>
  <inkml:trace contextRef="#ctx0" brushRef="#br1" timeOffset="98687.75">14076 8615 0,'-21'0'16,"21"-21"125,21 0-126,-21-1 1,21 22-16,-21-21 15,0 0 17,21 21-32,-21-21 15,0 0 1,0 0-16,0-1 16,-21 44 15,21-1-16,-21 21-15,0-21 0,21 0 16,-22 22-16,22-1 0,0-21 16,0 22-16,-42 126 15,21-148-15,21 21 0,0-20 16,0 20-16,0 21 16,0-84 15,0 0-31,0 0 15,0 0-15,0 0 0</inkml:trace>
  <inkml:trace contextRef="#ctx0" brushRef="#br1" timeOffset="102142.59">13801 8467 0,'0'0'0,"0"-21"15,0-1-15,0 1 16,21 0-16,0 0 15,0 21-15,0-21 0,43 21 16,-22 0-16,22 0 16,-22 0-16,0 0 0,-21 21 15,22 0-15,-1 0 0,22 22 16,-43-22-16,0 0 0,-21 42 16,0-41-16,-21-1 0,-64 42 15,43-42-15,-43 22 16,43-22-16,-1 0 0,-20 0 15,21-21-15,20 0 16,1 0-16,21-21 16,0 0-16,0 0 15,43 0 1,-22 21-16,0-22 0,21 22 0,-21 0 16,22 0-16,20 0 0,-20 0 15,-1 0-15,21 43 0,-20-43 16,20 63-1,-42-42-15,1 64 0,-22-64 16,0 22-16,-64-1 16,43-21-16,-64 21 15,43-20-15,0-1 0,-1 0 0,-20-21 16,20 0-16,1 0 16,0 0-16,-1-42 15,22 20-15,21 1 0,-21-85 16,0 43-1,21 21-15,-21 20 0,21-41 16,0 42-16,0 42 31,0 0-31,0 0 16,0 0-16,0 1 0,0 20 0,0-21 16,0 0-16,21 22 0,0-22 15,0 42-15,22-20 16,-22-43-16,0 21 0,21 0 15,43-21 1,-43 0-16,128-42 16,-86-1-1,-41 22-15,84-85 16,-106 64-16,21-22 16,-42 22-16,21-21 15,-21 41-15,0 1 0,21 0 0,-21 0 16,0 42 15,-21 21-31,0 43 16,0-64-16,21 22 15,-21-22-15,21 21 0,-21-21 16,21 43-16,0-43 0,0 21 16,0-21-16,0 1 0,21-1 15,21-21-15,-21 0 16,43 0-16,-43 0 15,0-21-15,21-1 0,-20 1 16,20-21 0,-21 0-16,0 20 0,-21 1 0,0-21 15,21 21-15,-21 0 0,22-22 0,-22 22 16,0 0-16,21-21 16,-21 20-16,0 44 31,0-1-31,0 0 0,0 0 15,0 0-15,-21 0 0,21 22 0,-22 41 16,22-62 0,0-1-16,0 0 0,0 0 0,0 0 15,0 22 1,0-22-16,22-21 16,41 0-16,-42-21 15,43-22-15,-43 43 0,21-42 16,-21 21-16,22 0 0,-22-22 15,21 22-15,1-21 0,-1-1 16,43-41 0,-64 63-16,0-22 0,-42 43 31,0 0-31,-1 21 16,22 1-16,-21-22 0,0 63 15,21-42-15,0 0 0,0 22 16,0-22-16,0 0 0,21 21 15,0-20-15,-21-1 16,43 0-16,-22 0 0,0 0 16,-42-21 15,0-21-15,0 0-16,-1 21 15,1-21-15,-21 0 0,21 21 16,0 0-16,-1 0 0,1 0 15,-21 21 1,42 21 0,0-21-16,0 0 15,0 1-15,21-22 0,21 21 16,-20-21-16,-1 0 0,0 0 16,0 0-16,64 0 15,-43 0-15,64-64 16,-64 43-16,43-21 15,-43 21-15,1-22 0,-22 22 16,42-64-16,-63 64 0,21-21 16,-21 21-16,0 0 15,0-22-15,-21 43 16,21 21 0,0 1-16,-21-1 15,21 0-15,0 42 0,0-41 16,0-1-16,0 42 0,0-42 15,0 43 1,0-43-16,0 0 16,0 0-16,0 1 15,-21-22 1,0 0-16,0 0 0,-1 0 16,1-22-16,0 22 15,21-21-15,-21 21 16,21 21 15,0 1-31,0-1 16,21-21-16,0 0 15,0 21-15,1-21 0,-1 0 16,0 0-16,0 0 0,21 0 0,-20 0 16,20 0-16,0 0 0,-21-21 15,106-22-15,-105 22 16,20 0-16,21-42 0,-41 41 15,-1-20-15,0 21 0,0 0 16,-21-22-16,21 1 16,-21 21-16,0 0 15,-21 21-15,0 0 16,0 21-16,-22 21 16,43-21-16,-21 22 0,21-22 15,-21 0-15,21 21 0,0-20 0,0 20 16,0-21-16,0 0 0,0 0 15,0 1-15,21-22 16,22 21-16,-1-21 0,21 0 16,1 0-16,-22 0 0,43-43 15,-43 22-15,-21 0 16,43-21-16,-22-1 16,-21 22-16,1-21 0,-1 21 15,0-22-15,-21 1 0,0 21 0,0 0 16,-21 21-1,21 21 1,-21 0-16,-1 0 0,1 43 16,0-43-16,21 21 0,-21-21 15,0 1-15,21 20 0,0-21 16,-21 0-16,21 0 0,-22 1 0,22-1 16,-21 0-16,21-42 31,21 0-16,1-1-15,-1 1 0,-21 0 16,21 0-16,0-21 0,0 20 16,22-41-16,-22 21 0,21 20 15,-21 1-15,0 0 0,1 0 16,-1 0-16,0 21 0,0 0 16,0 0-16,-21 21 0,0 0 15,0 0-15,0 0 0,0 1 16,0 20-16,0 0 0,0-21 15,0 64-15,0-64 16,0 0-16,0 1 16,21-22-16,1 0 0,-1 21 15,0-21-15,21 0 0,1 0 16,-22 0-16,21 0 0,85-21 16,-85-1-16,1 1 0,20-21 15,-20 21-15,-22 0 16,0-1-16,0-20 0,0 21 0,-21-43 15,0 43-15,0 0 16,-21 21 0,-21 0-16,21 21 0,-1 0 15,1 1-15,0-1 0,21 0 16,0 21-16,-21-21 0,21 1 0,0 41 16,0-42-16,0 0 15,0 1-15,21-1 16,0-21-16,22 0 0,-22 0 15,21 0-15,64 0 16,-64 0-16,1 0 16,-22-21-16,0 21 0,0 0 15,-21-22-15,0 1 32,0 0-17,0 0 1,0 0-1,0 0-15,21-1 16,0 1-16,1 0 0,-22 0 16,21 0-16,0 0 0,-21-1 15,42 1-15,-42 0 16,0 0-16,21 21 0,-21-21 16,22 21-16,-22 21 15,-22 0 1,1-21-16,0 21 0,21 0 0,-21 1 15,21-1-15,-21 21 16,21-21-16,0 0 0,0 1 16,0-1-16,0 0 0,0 21 15,0-21-15,0 1 16,0-1 0,0 0-1,-21-21 32,21-21-47,-22 21 0,1-21 16,0-1-16,0 22 0,21-21 15,-21 21-15,21 21 32,0 1-17,21-22 1,0 21-16,0-21 15,0 0-15,1 21 0,-1-21 0,0 0 16,0 0-16,0 0 0,22 0 16,-22 0-16,21 0 0,-21 0 15,22-21-15,-1 21 0,-21-21 0,43-22 16,-43 22-16,21-42 16,0-1-16,-20 43 15,-1-21-15,-21 20 0,0 1 0,0 0 16,0 0-16,0 0 0,-21 0 15,-1 21-15,1 0 16,0 21-16,0 0 0,21 0 16,0 0-16,-21 0 0,21 64 15,0-64-15,0 0 16,0 1-16,21-1 0,-21 0 16,21 0-16,-21 21 0,0-20 15,0-1-15,0 0 16,-21-21-1,0 0-15,0 0 0,-1 0 16,1 0-16,0 0 16,0 0-1,0-21-15,21 0 0,-21-1 16,21 1-16,-22 0 16,1 0-16,21-21 0</inkml:trace>
  <inkml:trace contextRef="#ctx0" brushRef="#br1" timeOffset="102334.68">17272 8551 0,'0'0'0,"-21"0"0,0 0 0,-1 0 16,-20 0-16,42-21 15,-21 21 1,21-21-1,0 0 17</inkml:trace>
  <inkml:trace contextRef="#ctx0" brushRef="#br1" timeOffset="104538.94">19875 8911 0,'0'43'16,"0"-65"30,22 1-30,-1 0-16,-21 0 0,21 0 0,0 0 16,0-22-16,-21 22 0,21-21 15,1 21-15,20-22 0,-21 1 16,0 0-16,22-43 0,-22 0 16,0 43-16,0 0 15,-21-1-15,0-20 0,0 42 16,0 63 15,-21-21-31,0 0 0,0 22 0,21-1 16,-22 0-16,22 1 0,-21-1 15,0-21-15,21 21 0,0 1 0,0-1 16,-21 0-16,21 1 0,0-1 16,0 0-16,0-20 0,0 41 15,21-42-15,-21 0 0,21 1 0,0-22 16,1 0-16,20 0 0,0 0 15,1 0-15,-1 0 0,64-43 16,-43-20 0,-20 42-16,-22-1 15,0-20-15,21 21 0,-21-21 16,1-1-16,-22 22 16,-22 21-1,1 0-15,21 21 16,-21 0-16,0-21 0,21 22 15,0-1-15,-21 21 16,21-21-16,0 43 16,0-43-16,21 0 15,0-21-15,0 0 0,0 0 0,1 0 16,20 0-16,85 0 16,-42-42-1,-64 21-15,0-22 0,-21 1 16,0-22-1,0 22-15,-21 21 0,-64-21 16,22 42 0,41 0-16,1-22 0,-21 22 15,63 0 1,0 0 0,0 22-16,22-22 0,-1 0 0,0 0 15,64 0-15,-63 0 16,-1 0-16,21 0 0,-20 0 15,20 0-15,43 0 0,-64 0 16,1 0-16,41 0 16,-84-22-1,-21 22-15,0 0 16,0 0-16,-21 0 0,-1 0 16,-41 43-1,41-43-15,22 21 0,-42 42 16,41-41-16,22-1 15,0 0-15,-21 21 0,21-21 0,0 22 16,0-22-16,0 0 16,21-21-16,1 0 15,20 0-15,-21 0 16,0 0-16,43 0 0,-43-21 0,21 21 16,-21-21-16,1 0 0,-1-1 15,0 1-15,21-21 16,-42 21-16,21-22 0,-21 22 15,0 0-15,0 0 16,0 0-16,0 42 47,0 0-47,0 0 16,-21 22-16,21-22 0,0 42 15,0-20-15,0 41 16,-21-20-16,21-22 0,-21 43 15,21-22-15,0-20 0,-21 62 16,0-62-16,21 20 0,0 1 16,0-1-16,0 1 0,0-22 15,0 85-15,-22-85 0,22 1 16,-42 41-16,21-62 16,0-1-16,-22 21 0,22-21 15,0-21-15,-21 0 0,21 0 0,-43-21 16,43 21-1,0-42-15,-43-1 0,22 1 16,21 0-16,0-1 0,-1-126 16,22 63-1,22 64-15,-1-22 0,63-41 16,-41 62-16,-1-20 0,64-43 16,-43 64-16,1-22 0,63-42 15,-85 43-15,22 20 0,-1 1 16,-20 0-16,-22-1 0,21 1 15,-21 21-15,0-21 16,-21 20-16,-21 22 31,0 0-31,0 22 16,21-1-16,-21 21 0,21-21 16,0 0-16,0 1 0,0 20 15,0 43-15,0-43 16,21-21-16,0 21 0,0-20 15,22-1-15,-22-21 16,0 0-16,0 0 0,21 0 16,-20 0-16,-1 0 0,21-21 15,-21-1-15,22-41 16,-22 42-16,0-22 0,0 22 0,21-42 16,1 20-16,-22 22 15,0-21-15,0 21 0,0 0 0,1-1 16,-1 1-16,0 21 0,-21-21 15,21 21-15,-21 21 32,0 0-32,0 1 15,0-1 1,21-21 15,-21-21-15,0-1-16,0 1 15,0 0-15,0 0 16,-21 21 0,0 0-16,0 0 15,0 0-15,-1 0 16,1 21-16,0 0 0,0 0 16,0 22-16,21-22 0,-43 42 15,43-41-15,-21 41 16,21 1-16,0-43 0,21 42 15,1-63-15,20 21 16,-21-21-16,43 0 16,-22 0-16,-21 0 15,64-42-15,-43 21 16,-21 0-16,43-43 16,-43 43-16,0 0 0,0-21 15,0 20-15,-21-41 0,0 42 16</inkml:trace>
  <inkml:trace contextRef="#ctx0" brushRef="#br1" timeOffset="104750.82">22013 8297 0,'0'0'0,"-21"0"15,0 0 1,42 22 31,0-22-32,0 0-15,1 0 0,-1 0 16,0 0-16</inkml:trace>
  <inkml:trace contextRef="#ctx0" brushRef="#br1" timeOffset="105643.31">23453 8424 0,'0'0'16,"0"-21"-16,0 0 15,-22 21-15,1 0 16,0 0-16,0 0 0,0 0 15,0 21-15,-22 0 16,22 1-16,0-1 0,0 0 16,0 0-16,21 21 0,-22-20 0,22 20 15,0-21-15,0 21 16,0-20-16,0-1 0,22 0 0,-1-21 16,0 21-16,0 0 0,0-21 15,22 0-15,-22 0 0,0 0 16,64-42-1,-64 42-15,21-42 0,-42 20 16,0-20-16,0 0 16,0 21-16,0-22 0,0 22 15,0 0-15,0-21 0,-21 20 16,0 1-16,0 0 0,-1 21 16,44 0 15,-1 0-31,0 0 0,0 0 0,0 0 15,22 0-15,62 0 16,-62 0-16,-1 0 0,0 0 16,43 0-16,-64 0 15,43-21-15,-43 21 0,0-21 16,-21 0 0,0 42 15,-21-21-31,0 21 0,0 0 0,21 0 15,-22 43-15,1-43 16,0 21-16,21-21 0,-21 22 16,0-22-16,0 21 0,21 22 0,-22-22 15,-20 64-15,21-64 0,0 1 16,0 20-16,-1-21 0,-20 64 16,21-63-16,21 20 0,-21-21 15,21 1-15,-21-1 0,21 22 0,0-22 16,-22 0-16,22 22 0,0-22 15,0 43-15,0-43 0,0 22 16,0-43-16,0 0 0,0 0 16,0 0-1,-21-21-15,21-21 0,-21 0 16,21-21 0,0 20-16,-21-20 0,21 21 0,-21-43 15,21-84-15,0 85 16,0-1-16,0 1 0,21 20 15,-21-20-15,21-1 0,21 1 0,-20-1 16,20 1-16,21-43 16,1 0-16,-43 85 15,21-21-15,1-1 0,-22 22 0,42-21 16,-41 21-16,-1 21 0,21-43 16,-21 43-16</inkml:trace>
  <inkml:trace contextRef="#ctx0" brushRef="#br1" timeOffset="106472.83">14287 9694 0,'0'0'0,"22"0"16,-1 0-16,0 0 0,0 0 15,0 0-15,43 0 16,-43-21-16,0 21 0,0-21 16,0 0-16,-21 0 0,22 21 15,-22-21-15,0-1 16,-22 22-16,1 0 0,-21 0 15,21 0-15,-22 0 0,1 22 0,-21-1 16,20 0-16,-20 21 16,42 1-16,-1-22 0,22 21 15,0 0-15,0-20 0,0-1 16,43 21-16,-22-21 0,21 0 16,64 64-1,-64-64-15,43 22 0,-43-22 16,1 0-16,-22 0 0,0 0 15,-21 0-15,0 1 0,0-1 0,0 0 16,-42-21-16,-22 42 16,1-42-16,20 0 0,-20 0 15,-1 0-15,1 0 0,21 0 0,-64 0 16,63-21-16,-41-21 16,63 42-16,-1-21 0,-20-22 15,42 22-15,0 0 0,0 0 0,0 0 16,21-1-16,22 22 15,-22-21-15,0 21 0,21 0 16,-21 0-16,22 0 0,-22-21 0,64 21 16,-64 0-16</inkml:trace>
  <inkml:trace contextRef="#ctx0" brushRef="#br1" timeOffset="108263.81">14795 9906 0,'0'0'0,"0"-21"0,-21 21 32,0 0-32,0 0 15,0 21-15,21 0 0,-21 0 16,-1 1-16,22-1 0,-21 21 16,0-21-16,21 0 0,0 22 15,0-1-15,0-21 0,0 0 16,0 1-16,0-1 0,0 0 15,21-21 1,0 0-16,1 0 0,-1 0 0,21 0 16,-21 0-16,22-21 0,-22 0 15,0 21-15,0-22 0,43-62 16,-43 63-16,-21-64 16,0 43-1,0-22-15,0 43 16,-43-43-1,22 64-15,0 0 16,0 0-16,-43 22 16,43-1-16,-21 42 15,0 1-15,42-22 0,-22-21 16,22 0-16,0 43 16,0-43-16,0 0 0,22 43 15,-1-64-15,0 0 16,0 21-16,21-21 0,43 0 15,42-42 1,-106 20-16,22 1 16,-22 0-16,0 0 0,0 0 15,0 0-15,22-43 0,-43 43 16,0-43-16,0 43 16,21 0-16,-21 0 0,0 42 31,-21 0-16,-1 0-15,22 22 0,0-22 16,0 0-16,0 0 0,0 0 0,0 1 16,0-1-1,0 0-15,0 0 0,22 0 16,-1 0-16,0-21 0,21 0 16,-21 0-16,22 0 15,-22-21-15,0 0 0,21 0 16,-20 0-16,-1 0 0,0-1 15,0 1-15,-21 0 0,42-42 16,-42 41-16,0 1 16,0 42 31,0 1-47,0-1 0,-21 0 15,21 0-15,0 0 0,0 0 16,-21 1-16,21-1 0,0 0 15,0 0-15,0 0 0,21 0 16,0-21-16,1 0 16,-1 22-16,0-22 0,21 0 15,-21 0-15,1 0 0,-1-22 16,0 22-16,0-21 0,21 0 16,-20 0-16,-1 0 0,-21-22 15,21 43-15,-21-42 0,0 21 16,0 0-16,0 0 0,0-1 15,0 1 17,21 21-17,0 0-15,0 0 16,1 0-16,-1 21 16,0 1-16,0-1 15,-21 0-15,0 0 16,21 21-16,-21-20 15,0-1-15,0 0 0,0 0 16,21-21 0,-21 21-16,22-21 15,-1 0-15,0 0 0,0 0 16,0 0-16,0-21 16,1 0-16,-1 21 0,0-21 15,0 0-15,0-1 0,0 1 0,1 0 16,-1 0-16,0 0 0,21-43 15,-21 43-15,1 21 0,-1-21 16,-21 0-16,21 21 16,-21 21 15,0 0-31,0 0 16,21-42 46,-21 0-62,0 0 16,0 0-1,0-1-15,-21 22 47,0 0-47,21 22 0,-21-1 0,-1 0 16,1 0-16,0 43 15,0-43-15,21 0 16,-21 21-16,21-21 0,0 1 0,0 20 16,0-21-16,0 0 15,0 0-15,21-21 16,21 0-16,-21 0 16,43 0-16,-43 0 0,21 0 15,1 0-15,20-21 16,-20 21-16,41-42 0,-63 21 0,22 21 15,-22-43-15,42 1 16,-41-43-16,-1 64 16,-21 0-16,0-21 15,0 21-15,-21 21 16,-1 0-16,1 21 16,0 0-16,0 0 0,0 0 0,21 0 15,0 1-15,0-1 0,-21 0 16,21 21-16,0-21 0,0 1 0,0 20 15,0-21-15,42 0 16,-21 0 0,0-21-16,0 0 0,1 0 15,-1 0-15,0 0 0,21 0 16,43-42-16,-64 21 0,21 0 16</inkml:trace>
  <inkml:trace contextRef="#ctx0" brushRef="#br1" timeOffset="109591.04">18267 9885 0,'0'-21'0,"0"42"0,0-63 15,0 20-15,21 1 0,-21 0 16,0 0-16,0-21 16,0 20-16,-21 22 15,0 0 1,-64 85 0,64-43-16,0-20 15,-1 20-15,1 0 0,-42 64 16,42-85-16,-1 22 0,22-22 15,-21 0-15,21 21 0,0 1 16,0-22-16,21 0 16,43-21-16,-22 0 15,1 0-15,-1 0 0,85 0 16,-64-21-16,-20 21 16,63-43-16,-64 22 15,0 0-15,-21 0 0,22 0 16,-1 0-16,0-22 0,1 22 15,-43 0-15,-43 21 32,22 0-17,0 0-15,0 21 0,0 0 16,21 0-16,-64 43 16,43-43-16,21 0 0,0 0 15,0 1-15,0-1 16,21 0-16,0-21 15,1 0-15,-1 0 0,0 0 0,21 0 16,-21 0-16,1 0 0,41-21 16,-42 0-16,0 21 0,22-43 15,-22 22-15,0 0 16,-21 0-16,21 0 0,-21-1 16,0 1-16,0-42 0,0 42 15,-42-1-15,21 1 0,0 21 16,42 0 15,0 0-15,0 0-16,0 0 0,22-21 15,-22 21-15,21 0 0,43 0 16,-43 0-16,0 0 0,1 0 16,-1 0-16,0 0 0,1 0 0,-1 0 15,0 0-15,-20 0 0,-1 0 16,-42 0-1,-1 0 1,1 21-16,0-21 0,0 21 0,-21-21 16,20 22-16,-20-1 0,21-21 15,-43 42-15,43-21 0,0 0 16,-21 1-16,42-1 16,0 0-16,-21 0 0,21 0 0,0 0 15,0 1-15,0-1 16,21-21-16,-21 21 0,21-21 15,0 0-15,0 0 0,0 0 16,1 0-16,20-21 0,21 0 16,-41-1-16,41-20 15,-42 21-15,22 0 0,20-43 16,-42 22-16,0 0 0,22-43 16,-22 21-16,0 22 0,-21 0 15,0-1-15,0 22 0,0-21 16,0 21-16,0 42 15,-21 0-15,-21 21 16,20 1-16,1-1 0,21 22 16,-21-22-16,21 0 15,-21-21-15,21 22 0,0-22 16,0 42-16,0-41 0,0-1 16,0 0-16,0 0 0,0 0 15,21 0 1,0-21-16,0 0 0,1 0 15,-1 0-15,21 0 0,-21-21 16,43 0 0,-43 0-16,0 21 0</inkml:trace>
  <inkml:trace contextRef="#ctx0" brushRef="#br1" timeOffset="109969.82">19960 10097 0,'21'0'47,"0"0"-47,1 0 16,-1 0-16,0-22 0,0 22 15,0-21-15,0 21 0,1-21 0,-1-21 16,0 21-16,-21-1 16,0 1-16,0 0 0,0 0 15,-21 21 1,0 0-16,-1 0 15,1 21-15,0 0 0,0-21 0,0 43 16,-43 20-16,64-42 16,0 0-16,0 43 15,0-43-15,21 21 16,1-20-16,-1-22 0,21 21 16,-21-21-16,0 0 0,64 0 15,-43 0-15,-20 0 0,62 0 16,-41-21-16,41-1 15,-41 1-15,-22 0 0,42 0 16,-42 0-16,1 0 0,-22-1 16</inkml:trace>
  <inkml:trace contextRef="#ctx0" brushRef="#br1" timeOffset="111541.6">339 10986 0,'-22'21'0,"1"-21"15,0 0-15,0 0 0,0 0 16,0 0-16,-22 0 16,1 0-16,21 0 0,0 0 15,-1 0-15,1 0 0,0 0 16,0 0-16,63 0 31,-21 0-15,43 0-16,-22 0 0,22 0 15,-1 0-15,1 0 0,20 0 16,149-21-16,-148 21 16,21 0-16,-22 0 15,1-22-15,190 22 16,-211-21-16,-1 21 0,43-21 16,-64 21-16,-20 0 0,-1-21 15,0 21-15,-21-21 16,-21 21-16,-43-21 15,22-1-15,21 22 0,-22-21 16,1 21-16,0 0 0,-43 0 16,64 0-16,-21 0 0,20 0 15,1 0-15,0 0 0,-21 0 16,21 0 0,42 0 15,21 0-31,-21 0 0,0 0 0,22 0 15,-22 0-15,21 0 16,1 0-16,41 0 0,-63 0 16,22 0-16,20 0 15,-20 0-15,-1 0 16,-42 21-16,0 1 16,0 20-1,-21-21-15,-22 0 0,22 0 16,-21 1-16,21-1 0,-85 63 15,21 1 1,64-64-16,-21 22 0,-22 41 16,43-63-1,-21 22-15,42-22 0,-21 0 16,42-42 15,0 0-31,0 0 16</inkml:trace>
  <inkml:trace contextRef="#ctx0" brushRef="#br1" timeOffset="114423.61">2095 10668 0,'0'0'0,"-21"-63"15,0 63 1,21-22-16,-21 22 31,21 22-31,0-1 16,0 0-16,0 0 0,0 0 16,0 0-16,0 1 0,21-1 15,43-21 1,-43 0-16,21 0 0,-21 0 15,0 0-15,22-21 0,20-1 16,-20 1-16,-22 0 16,42-21-16,-42 21 15,-21-22-15,22 22 0,-22 0 16,0-21-16,0 20 16,0 1-16,-22 21 15,22 21 1,0 22-16,0-1 15,0-21-15,0 64 0,0-64 16,0 64 0,0-43-16,0 0 0,0 43 15,0-64-15,-21 22 0,21-1 16,0 0-16,-21 1 0,21 62 16,-21-83-16,21 20 15,-21-21-15,0-21 16,-22 0-1,1-63 1,21 41-16,0-20 0,-1 21 16,1-21-16,0 20 0,-21-62 15,21 63 1,21-1-16,-22 22 16,22 22 15,0-1-31,0 21 0,0-21 15,0 43-15,22-43 16,-22 0-16,21 21 0,0-20 16,0-1-16,21 21 15,1-42-15,-22 21 0,42-21 16,-20 0-16,84-21 16,-64 0-16,85-43 15,1-41 1,-128 83-16,21-20 0,22-21 15,-64 41-15,21-62 16,-21 63-16,0-1 16,0 1-16,-21 21 15,-1 0 1,1 21-16,0 1 16,-21 41-16,21-21 15,21-20-15,-22 20 0,22-21 16,0 21-16,0-20 0,0-1 0,0 21 15,0-21-15,43 22 0,-22-43 16,42 21 0,22-21-1,-43-21-15,-20 21 0,20-22 16,-21 1-16,21 0 0,85-64 16,-84 64-16,-22 0 0,21-21 15,-21 21-15,1-1 0,20-20 16,-42 21-16,0 0 15,-21 21 1,0 21-16,-1 0 16,1 0-16,21 0 0,-21 1 15,21-1-15,0 0 0,0 0 16,0 21-16,0-20 16,0 41-16,21-63 15,0 21-15,-42-21 47,0-21-47,0 21 0,0-21 16,0 0-16,-1 0 0,1 21 15,0-22-15,0 22 0,0 0 16,0 0-16,-1 0 16,22 22-1,0-1-15,0 0 0,0 0 0,0 0 16,0 0-16,0 1 0,22-1 15,-1 0-15,0-21 16,42 0-16,-41 0 0,20 0 16,-21 0-16,21 0 0,1 0 15,63-42-15,-43 20 0,22-41 16,-43 42-16,0-22 16,1 22-16,-22-21 0,21 0 0,-21-1 15,22-41-15,-22 41 16,0-20-16,0-22 0,-21 22 15,0 20-15,0-41 0,0 62 16,0-20-16,0 21 16,0 0-16,0 42 15,-21 0 1,21 0-16,0 22 0,-21-22 0,21 21 16,-21 0-16,21 1 0,-21 105 15,21-42 1,0-64-16,0 0 0,0 1 15,0-1-15,0 0 16,0-20-16,42-1 16,-21-21-16,0 0 0,43 0 15,-43-21-15,0 21 16,43-43-16,-43 22 0,0 0 16,0 0-16,0 0 0,0 21 15,1-22-15,-22 1 0,0-21 16,0 21-16,-22 21 47,22 21-47,0 0 0,-42 21 15,42-20-15,0-1 0,0 0 16,0 0-16,0 43 16,0-43-16,0 0 0,21 0 15,0-21-15,22 21 16,-1-21-16,-21 0 0,22 0 15,20-42-15,-21 21 0,-20 0 16,20-1-16,-21 1 0,85-85 16,-106 22-1,0 63-15,0-22 16,-21 43 15,21 21-31,0 1 16,-21-1-16,21 21 0,-22-21 0,22 0 15,-21 43-15,21-43 0,0 0 16,-21 22 0,21-22-16,-21 21 15,21-63 17,0 0-32,21 0 0,0-1 15,0 1-15,1 0 0,20-42 16,-21 41-16,21-41 15,1 21-15,-22 20 0,21-20 16,-21 42-16,22 0 16,-22 0-1,0 42-15,-21-20 0,0-1 16,0 0-16,0 42 16,0-41-1,42 41-15,-20-42 16,-22 0-16,21 1 0,0-22 15,0 21-15,21-21 0,-20 0 16,83 0 0,-62 0-16,-1-21 0,0 21 0,22-22 15,-22 1-15,1 0 0,41-21 16,-41 21-16,62-64 16,-83 21-1,-22 43-15,0-42 0,0 20 16,-22 22-16,1 21 15,0 0-15,-21 0 0,-43 43 16,64-43-16,-43 63 16,22-42-16,0 22 15,21-1-15,-1-21 0,-20 21 16,42-20-16,-21-1 16,21 0-16,42-21 15,-21 0 1,1 0-16,20 0 0,-21 0 15,21-42-15,-20 42 16,41-43 0,-42 22-16,-21 0 0,0 0 0,21 21 15,-21-21 1,0 42 15,0 0-31,-21-21 0,0 21 16,21 0-16,-21 22 0,0-22 0,21 0 15,-21 21-15,-1 1 0,22-1 0,0 21 16,0-20-16,0-1 0,0 85 16,0-85-16,0 22 0,0 105 15,0-126-15,0 84 16,0-85-16,0 127 16,0-126-1,0 84-15,-21-85 16,-21 21-16,21-41 15,-22-1-15,-20-21 16,42 0-16,0 0 0,-1 0 16,1-21-16,0-1 0,21 1 0,-21 0 15,21 0-15,-21-43 16,0 43-16,21-21 0,0-22 16,0 22-16,0-21 15,0 20-15,0-20 0,0-22 16,0 22-16,-22 20 0</inkml:trace>
  <inkml:trace contextRef="#ctx0" brushRef="#br1" timeOffset="114639.63">4995 10308 0,'0'0'0,"-21"0"0,0-21 15,0 21-15,0 0 79,-1 0-79</inkml:trace>
  <inkml:trace contextRef="#ctx0" brushRef="#br1" timeOffset="114814.94">3916 10689 0,'0'0'16,"0"21"-16,21-21 0,0 22 0,21-22 16,-20 0-16,-1 0 15,63 0-15,-62 0 16,41-22-16,43 1 0,-64 0 15,43 21-15</inkml:trace>
  <inkml:trace contextRef="#ctx0" brushRef="#br1" timeOffset="115605.22">6456 10372 0,'0'0'0,"21"-21"0,-21-22 16,0 22-16,0 0 16,0 0-16,0 0 0,-21 21 31,0 0-16,21 21-15,0 0 0,0 0 0,0 21 16,0 1-16,-22-1 0,22 22 16,0-22-16,0 21 0,0 1 0,0 21 15,0-22-15,0-21 0,0 1 16,0-1-16,-21 0 0,21-20 16,0-1-16,0 21 0,0-21 0,0 0 15,-21-21 1,21-21-1,0 0-15,0 0 16,0 0-16,0 0 0,0-1 16,0 1-16,21-85 15,0 85-15,-21-21 0,22 21 16,20-22-16,-21 22 0,21 0 0,-20 0 16,20 0-16,0 21 0,43 0 15,-43 0-15,1 0 0,41 42 16,-41-21-16,-22 0 0,21 1 15,-42 20-15,0-21 0,0 43 16,0-43-16,0 21 0,-106 22 16,64-43-16,0 0 15,-1 0-15,1 0 0,-22 0 16,22-21-16,0 0 0,-1 0 0,22 0 16,-21 0-16,21 0 0,0 0 15,-22 0-15,22-21 16,21 0-16,0 0 15,0 0 1,21 21-16,0-21 0,1 21 0,-1-22 16,0 22-16,21-21 15,-21 0-15</inkml:trace>
  <inkml:trace contextRef="#ctx0" brushRef="#br1" timeOffset="115947.77">6921 10922 0,'22'0'0,"-44"0"0,65 0 16,-22 0-16,0 0 0,21 0 16,-20 0-16,-1-21 15,0 21-15,0-21 0,0 0 16,43-43-16,-43 64 0,0-42 16,-21 21-16,0-1 0,0-20 15,0 21 1,-21 21-16,0 0 15,-43 21 1,1 43-16,42-43 16,-1 21-16,-41 22 15,42-22-15,21 0 16,0-21-16,0 1 0,0 20 16,42-21-1,-21-21-15,0 0 0,1 0 16,-1 0-16,0 0 0,85-21 15,-85 21-15,0-21 16,21 0-16</inkml:trace>
  <inkml:trace contextRef="#ctx0" brushRef="#br1" timeOffset="117194.91">7662 10710 0,'21'-21'0,"-42"42"0,42-63 0,-21 21 15,0 0-15,-21 0 16,0 21-16,0 0 15,-21 21-15,20-21 16,1 21-16,0 42 0,0-41 16,0-1-16,0 21 15,-1-21-15,22 22 0,0-1 16,0 0-16,0 43 16,0-64-1,22-21-15,-1 0 0,63 0 16,-41 0-16,-22 0 0,64-21 15,-43 21-15,43-42 16,-64 20-16,21 1 0,43-21 16,-64 21-16,0 0 0,43-43 15,-64 43-15,21-21 16,0 42-16,-21-22 16,-21 22-1,0 22-15,21-1 16,-22 0-16,1 0 0,0 0 15,-21 64 1,42-43-16,0-21 16,0 1-16,0-1 0,0 0 15,0 0-15,21-21 0,21 0 16,-21 0-16,1 0 0,41 0 16,1-42-1,-43 42-15,42-43 16,-63 22-16,0-21 15,0 21-15,0 0 0,0-1 0,-42-20 16,21 42-16,-22-21 16,22 21-16,-21-21 15,21 21 1,63-21 15,-21 21-31,0-22 0,1 22 16,-1 0-16,0-21 0,21 21 0,-21 0 15,22 0 1,-22 0-16,21 0 0,1 21 16,-22 1-16,0-22 0,-21 21 0,21 0 15,-21 0-15,21 0 16,-21 0-16,0 1 0,0 20 16,0-21-16,0 0 0,0 0 15,0 22 1,0-22-16,0-42 62,0 0-62,0-1 0,0 1 16,0 0-16,0 0 0,0 0 16,21-22-16,1 22 0,-1 0 0,0 0 15,0-43-15,21 43 16,-20 0-16,-1 0 0,0 21 15,21-21-15,1 21 0,-22 0 16,0 0-16,42 42 0,-41-21 16,-1 0-16,-21 1 0,21-1 15,-21 0-15,21 42 16,-21-41-16,0-1 0,0 21 16,0-21-16,0 0 0,0 1 15,-21-22-15,21 21 0,-21-21 16,21-21 15,0-1-31,0 1 0,0 0 16,0 0-16,21 0 0,21-22 15,-21 22-15,1-21 16,20-22-16,0 43 0,-21-21 16,43 0-16,-43 42 15,43-22-15,-43 22 0,0 0 16,0 0-16,-21 22 0,0-1 0,21 0 15,-21 21-15,0 1 16,0-22-16,0 42 16,0-42-16,-21 43 15,21-43-15,0 0 0,0 0 16,-21-21-16,0 22 16,42-44 15,0 1-16,0 21-15,-21-21 0,21 0 0,1 0 16</inkml:trace>
  <inkml:trace contextRef="#ctx0" brushRef="#br1" timeOffset="117817.27">9652 10795 0,'21'0'31,"0"0"-31,0 0 15,1-21 1,-22 0-16,21 21 0,0-21 0,0-1 16,21-41-16,-20 63 15,-22-21-15,0 0 16,0-1-16,0 1 0,-22 21 31,1 21-31,0 1 16,0-1-16,0 0 0,21 21 15,-21 1-15,-1-1 16,22-21-16,0 0 0,0 43 16,0-43-16,0 21 15,22-21-15,-1-21 16,0 0-16,21 0 0,-21 0 16,43 0-16,-22 0 0,85-21 15,-63 21-15,-22-21 16,0 0-16,1 0 0,-1 0 15,0-1-15,-20-20 0,-1 21 16,21-21-16,0-22 0,-42 43 16,0 0-16,0-22 0,0 22 15,-21 21 1,0 0-16,0 21 16,0 1-16,0-1 0,21 42 15,0-42-15,0 64 16,0 0-1,0-64-15,21 42 16,0-41-16,-21-1 16,0 0-16,-21-21 31,0 0-31,-1 0 16,1 0-16,0 0 15,0-21-15,0 0 16,0 21-16,-1-22 0,1 22 15,-21-21-15</inkml:trace>
  <inkml:trace contextRef="#ctx0" brushRef="#br1" timeOffset="118766.18">1460 12171 0,'0'0'0,"-21"0"16,21-21 15,21 0-31,1 21 0,20-43 16,0 22-16,-21 0 16,22-21-16,-22 20 0,21 1 0,1-21 15,-43 21-15,0 0 0,0-1 16,-22 1-16,-41 21 15,21 0-15,-43 0 16,43 0-16,-1 0 0,1 21 16,-22-21-16,22 22 0,-64 41 15,85-42-15,-21 43 16,42-43-16,0 21 16,0 22-16,63 20 15,-42-62-15,22 20 0,-1 0 16,0-21-16,1 1 0,-22 20 15,21-21-15,22 21 0,-64-20 16,0-1-16,0 0 16,-21 0-16,-43 0 15,1-21-15,20 0 0,-20 0 16,-1 0-16,1 0 0,-85 0 16,84 0-16,-126-42 15,126 42-15,22-21 16,-22 0-16,22-22 0,0 22 0,-22-21 15,43 21-15,21-22 16,0 22-16,21 0 0,43 0 16,-1 0-16,22-1 15,-22 22-15,-20-21 0,62 0 16,-41 21 0,42-42-16</inkml:trace>
  <inkml:trace contextRef="#ctx0" brushRef="#br1" timeOffset="119039.18">1820 11853 0,'0'0'0,"0"-21"0,21 21 0,-21-21 15,-21 21 1,0 0-16,0 0 16,0 21-16,0 0 15,21 1-15,-22-1 0,1 63 16,0-41-16,0-1 0,21 22 15,-21-22-15,0 0 0,-1 85 16,1-106 0,21 22-16,0-22 0,0 0 0,-21 21 15,21-20-15,21-22 32,0 0-17,-21-22-15,22 1 0,-1 0 0</inkml:trace>
  <inkml:trace contextRef="#ctx0" brushRef="#br1" timeOffset="119476.95">2011 12129 0,'0'-22'16,"0"44"-16,-21-22 16,-1 21-1,1 0-15,0 0 0,-21 21 16,21-20-16,-1 41 15,1-21-15,21-20 0,-21 41 16,21-42-16,0 22 0,0-22 16,0 0-16,21 0 15,0-21-15,1 0 0,-1 0 0,42 0 16,-42 0 0,22-42-16,-1 42 0,-21-21 15,43-43-15,-22 1 16,-42 41-1,0 1-15,0-42 0,0 20 16,-21 22-16,0 0 0,0 0 16,-1 0-16,-20 21 0,0 0 15,-43 0 1,43 21-16,-22 42 16,43-41-16,0 62 15,21 1 1,0-64-16,0 21 15,21-20-15,0-22 0,43 21 16,-43-21-16,21 0 0,-21 0 16,22 0-16,-1-21 0,-21-1 15</inkml:trace>
  <inkml:trace contextRef="#ctx0" brushRef="#br1" timeOffset="120019.6">2561 12234 0,'0'0'16,"21"0"-16,-21-21 0,-21 21 31,0 0-31,21 21 0,-21 1 0,0-1 16,-1 0-16,1 0 15,21 21-15,-42 22 16,42-43-16,0 21 0,0-20 16,-21-1-16,21 0 15,21-21 1,0 0-16,0 0 0,22 0 15,-22-21-15,21-22 16,-21 22-16,22 0 0,-1-21 16,-42 21-16,21-1 0,0 1 15,0 0-15,1-21 16,-22 63 0,0 0-1,0 21-15,0 43 16,0-64-1,0 22-15,0-22 16,0 0-16,21 21 16,0-42-16,0 0 0,0 0 15,0 0-15,1 0 0,20 0 16,0-21-16,1 0 16,-22 0-16,21 0 0,-21-43 15,0 43-15,-21-43 16,0 22-16,0 21 0,0-43 15,0 22-15,0 21 0,-42 0 16,21 21-16,0 0 16,0 0-16,21 21 0,-43 21 15,22-21-15,21 1 16,0-1-16,0 0 16,21-21-16</inkml:trace>
  <inkml:trace contextRef="#ctx0" brushRef="#br1" timeOffset="123087.57">4233 12086 0,'0'-21'0,"0"42"0,0-84 16,0 42-16,0-22 0,0 22 0,0 0 15,0-21-15,0 20 0,0 1 16,0 0-16,0 0 15,0 0-15,0 42 32,0 0-32,0 0 0,0 0 0,0 22 15,0-1-15,0 22 16,0-22-16,0 21 0,0 43 16,0-42-16,0-22 0,-42 106 15,42-127-15,-21 43 16,21-22-16,-21-21 0,21 1 15,0-44 17,0 1-32,0 0 15,0-21-15,0 21 0,0-1 16,0 1-16,21-21 0,0 21 0,0-22 16,0 22-16,0 0 0,1 0 15,41 0-15,-42 0 0,22 21 16,20 0-16,-21 0 0,-20 21 15,41 0-15,-21 0 16,-20 64-16,-22-64 16,0 0-16,0 21 0,0-20 15,0-1-15,-43 21 16,1-21-16,21 0 0,-43 1 16,43-22-16,-21 0 0,21 0 15,-22 0-15,-20-22 16,42 22-16,-1-21 15,22 0-15,0 0 0,-21 0 16,21 42 15,0 0-15,21 0-16,-21 0 0,22-21 16,-22 22-16,21-22 0,0 0 15,21 21-15,-21-21 0,1 0 16,20 0-16,-21 0 15,21 0-15,43-21 0,-21-1 16,-22 22-16,106-63 16,-106 42-16,1 0 15,-1-1-15,-21-20 0,43-43 16,-43 1 0,-21 63-16,0-1 0,0 1 15,-21 21 1,21 21-16,-21 1 15,21-1-15,-22 0 0,22 21 0,-21-21 16,21 1-16,0 20 0,0 21 16,0-41-16,21 62 15,1-63-15,-1-21 16,21 43-16,-21-43 0,0 0 16,22 0-16,41 0 15,-62-21-15,-1-1 16,0 22-16,21-21 0,-21 0 15,1 0-15,41-43 16,43-41-16,-85 62 0,0 22 16,43-42-1,-22 41-15,-21 1 0,0 21 0,1 0 16,-1 0-16,-21 21 16,0 1-1,0-1-15,0 0 0,0 0 16,0 0-1,0 0-15,0-42 32,0 0-17,0 0-15,0 0 0,0 0 16,-21-1-16,21 1 16,0 0-16,-22 21 0,-20-21 15,21 21 1,0 0-16,0 21 15,-1 0-15,1 22 0,0-1 16,0 21-16,21-41 16,-21-1-16,21 21 15,0-21-15,0 0 0,21 43 16,-21-43-16,42 0 16,-21 0-16,1-21 0,41 0 15,-42 0-15,64 0 16,-64 0-16,0-21 0,0 0 15,22 21-15,-22-21 0,21-21 16,-21 20-16,1-20 0,20 21 16,-21 0-16,0-22 0,22 22 15,-22-21-15,0 21 0,21 0 0,-21-1 16,43-20-16,-1 42 16,-41 0-16,-1 0 0,0 0 15,21 0-15,-42 21 0,0 0 16,0 1-16,21-1 15,-21 21 1,0-21-16,0 0 0,0-42 63,0 0-63,0 0 15,0 0-15,0 0 0,-21-1 16,0 1-16,21 0 0,-21 0 15,0 0-15,0 21 0,-1 0 16,1 0-16,0 0 0,-21 21 16,21-21-16,-1 21 15,1 0-15,0 22 0,0-22 0,0 0 16,0 21-16,-1-21 0,1 22 16,21-22-16,-21 0 0,21 0 15,0 43-15,0-43 0,0 0 16,64 0-1,-22-21-15,-21 0 16,0 0-16,64-21 16,0-21-1,-64 21-15,21-43 16,-21 43-16,0-21 0,-21 20 0,22-20 16,-22 21-16,0-43 15,0 43-15,0 0 0,0 0 0,0 42 31,0 0-15,0 0-16,0 1 0,0 20 16,0 0-16,0-21 0,0 22 15,0-1-15,0 0 16,0-20-16,0-1 16,21-21-16,0 21 15,0-21-15,0 0 0,22 0 16,-22 0-16,42-21 0,-20 0 15,62-43-15,-83 43 16,20-21 0,-21 20-16,21-83 0,-42 83 15,22-20-15,-22 21 16,0 0-16,0 0 0,0-1 16,0 44-1,-22-1-15,22 0 16,0 0-16,-21 0 0,0 64 15,21-43-15,-21 1 16,21-22-16,0 21 0,0 0 16,0-20-16,21-1 15,21-21 1,-20 0-16,20 0 0,-21 0 16,43 0-16,-43-21 0,63-22 15,-62 22 1,20-42-16,-21 41 15,0-20-15,0-43 16,1 43 0,-22 21-16,0 0 0,0 42 31,-22 0-31,22 21 16,-21-20-16,21-1 0,0 21 15,0-21-15,0 0 0,0 1 0,0-1 16,0 21-16,0 0 15,0-20-15,0-1 0,21-21 16,1 21-16,-1-21 0,0 0 16,21 0-16,-21 0 0,22 0 15,-22-21-15,21 0 0,1 21 16,-1-22-16,43-20 0,-64 21 16,21-21-16,-21 20 0,43-41 15,-43-1-15,-21 43 0,0 0 16,0 0-16,-21 21 15,0 21 1,-1 0-16,22 0 16,-21 1-16,21-1 0,0 21 15,0-21-15,0 0 0,0 22 16,0-22-16,0 21 16,0-21-16,21-21 0,1 43 15,-22-22 1,0-42 15,0 0-31,0-1 0,0 1 16,0 0-16,-22 21 0,1-21 15,21 0-15,-21 21 16,0 0-16,0 0 16,21 21-1,0 0-15,0 0 0,0 0 16,0 1-16,0-1 0,21-21 15,21 21-15,-42 0 16,106-21 0,-85 0-16,43 0 0,-22 0 15,0 0-15,1 0 16,20-42-16,1-1 16,-22 22-16,-21 0 0,0 0 0,1 0 15,-1-22-15,-21 22 0,0-42 16,0 42-16,0-1 0,0-20 15,-21 63 1,21 0-16,-22 1 16,1 20-16,21 0 0,0-21 15,-21 1-15,21 20 16,-21-21-16,21 0 0,0 0 0,0 1 16,0 20-16,0-21 15,21-21-15,0 0 16,0 0-16,1 0 0,-1 0 15,21 0-15,-21-21 0,22 0 0,-1 21 16,-21-21-16,85-22 16</inkml:trace>
  <inkml:trace contextRef="#ctx0" brushRef="#br1" timeOffset="124238.46">9673 12213 0,'0'-21'0,"0"42"0,0-63 0,0 21 0,0 0 15,0-1-15,0 44 31,0-1-31,0 21 16,0-21-16,-21 22 0,21-22 0,0 21 16,-21-21-16,21 22 0,0-22 15,0 21-15,0-21 0,-21 0 16,21 22-16,0-22 0,-22 0 16,22 0-16,22-21 31,-1 0-31,0-21 15,0 0-15,0 0 0,0 0 0,1-1 16,20-20-16,-21 21 0,21-21 0,-20 20 16,41-41-16,-42 21 15,0 20-15,22 1 16,-43 0-16,21 21 16,-21 21-16,0 0 15,0 1-15,0-1 0,0 42 16,-21-42-16,21 43 15,0-43-15,0 43 16,0-43-16,0 21 16,21-42-1,0 0-15,0 0 0,22 0 16,-22 0-16,0 0 0,85-42 16,-85 21-1,0-1-15,43-20 0,-43 21 16,0-21-16,21-22 0,-21 22 15,-21 21-15,0-22 0,22 22 16,-1-42 0,-21 41-16,0 44 31,0-1-31,0 0 0,0 0 16,0 0-16,-21 43 15,21-43-15,-22 21 0,22 22 16,0-43-16,0 0 0,0 21 15,22-20-15,-1-1 16,0 0-16,-21 0 0,21-21 0,43 21 16,-43-21-16,0 0 0,42 0 15,-20 0-15,-22 0 16,64-21-16,-43 0 0,64-43 16,-85 43-16,21-42 15,-21 20-15,-21 22 16,22-21-16,-22-22 0,0 43 15,0 0-15,-22 21 16,-83 0 0,20 85-16,64-64 15,0 42 1,21-20-16,0-22 0,0 21 16,0 1-16,0-22 0,21 0 0,21-21 15,-21 21-15,43 0 16,-43-21-16,148 0 15,-126 0-15,20 0 0,-21-21 16,1 0-16,-1 0 0,64 0 16,-85-1-16,64-41 15,-85 42-15</inkml:trace>
  <inkml:trace contextRef="#ctx0" brushRef="#br1" timeOffset="126123.57">698 13653 0,'-84'0'16,"168"0"-16,-189 0 0,83 0 0,1 0 0,0 0 0,21-22 15,0 1 1,0 0-16,21-42 0,0 41 15,1 1-15,20 0 0,-21 0 16,21 21-16,22-21 0,-22 21 16,22 0-1,-43 21-15,21-21 0,-21 42 0,-21-21 16,0 22-16,22 105 16,-22-106-16,0 1 0,-22-1 15,22 0-15,-42 43 16,42-64-16,-21 0 0,21 0 15,-21-21-15,21-21 32,0 0-32,21 0 0,0-21 15,0 20-15,-21-20 0,21 0 16,1-1-16,-1 1 0,0 0 16,21-43-16,1 43 0,-22 21 15,0-22-15,0 22 0,0 21 16,0-21-16,1 21 15,-1 21-15,-21 0 0,0 0 16,0 1-16,0 20 0,0-21 16,0 21-16,0 1 0,0-1 0,0 0 15,21 22-15,-21-43 16,0 21-16,42 1 16,-21-22-16,1-21 0,-1 0 15,21 0-15,0 0 16,-20 0-16,20-21 0,21-43 15,-41 43-15,41-42 16,-21 20-16,-20 1 0,41-43 16,-63 43-16,21-22 15,-21 43-15,0 0 0,0-21 16,-21 42 0,21 21-16,-21-21 15,0 63-15,0-41 16,-1 20-16,22 0 0,0-21 15,-21 22-15,0 41 0,21-41 16,0 20-16,0-42 16,0 1-16,21-1 0,0 0 15,1 0-15,62-21 16,-41 0-16,20 0 16,-42 0-16,43-42 15,-22 21-15,-21-1 0,22 1 16,-22 0-16,0-21 0,21 21 0,-21-22 0,-21 22 15,0 0-15,22-43 16,-22 43-16,0 0 0,0 0 16,0 0-16,-22 21 0,1 0 0,0 0 15,0 21-15,-43 42 16,43-41 0,21 41-16,-21-21 0,21-20 15,-21 62-15,21-63 16,0 43-16,0-43 0,21 0 15,21 22-15,43-22 16,-43-21-16,1 0 16,63 0-16,-64 0 15,21 0-15,64 0 16,-63-21-16,126-43 16,-147 64-16,20-21 0,22-43 15,-64 43-15,21 0 0,-20 0 16,-1-21-16,-21 20 0,0 1 15,0 0-15,0 0 0,0 0 0,0 0 16,-21 21 0,-1 0-16,1 0 0,0 0 0,-21 21 15,21 0-15,-43 21 16,43-21-16,0 1 0,-22 41 16,22-42-16,0 22 15,21-22-15,0 0 0,0 21 16,0-21-16,0 1 0,0-1 15,21 0-15,0-21 16,64 0-16,-64 0 16,43-21-16,-43 0 15,21-1-15,-21 1 0,1 0 0,-1 0 16,0-21-16,0 20 16,-21-20-16,0 0 0,21-1 0,-21 1 15,0 0-15,0-22 0,0-20 16,0 41-16,0 1 0,0-22 15,21 22-15,-21 21 0,0 0 16,0 0-16,0 42 16,0 0-1,0 0-15,0 21 16,0-20-16,0 20 0,0 21 0,0 43 16,0-63-16,0-1 15,0 43-15,0-43 0,0 0 16,0 22-16,43-1 15,-22-63 1,0 0-16,0 0 0,0 0 0,22 0 16,-22 0-16,21 0 0,1-21 15,84-42 1,-85 41-16,21 1 0</inkml:trace>
  <inkml:trace contextRef="#ctx0" brushRef="#br1" timeOffset="126397.83">4487 13335 0,'0'-21'0,"0"42"0,0-63 16,0 21-16,-21 21 15,0 0 1,21 21-16,-21-21 0,0 21 0,-1 42 16,-20 64-1,42-84-15,-21-1 0,21 0 16,0 64-16,-21-63 15,21 20-15,0-42 16,0 22-16,0-1 0,0-21 16,21-21-1,21 0 1,-21-21-16,1 0 0,-22 0 16,0-1-16,0 1 0</inkml:trace>
  <inkml:trace contextRef="#ctx0" brushRef="#br1" timeOffset="126838.57">4297 13716 0,'-43'0'0,"22"0"16,148 21-16,-275-42 0,233 21 0,-149 0 31,85 0-31,1 0 16,-1 0-16,21 0 0,0 0 16,-20 0-16,20-21 0,0 21 0,1-21 15,-1 0-15,0 21 0,1-22 16,-1 1-16,-21 21 0,21-21 0,-20 0 15,20 21-15,-42 21 32,-21-21-32,0 21 0,-1 0 15,1 22-15,-21-1 16,21 43 0,21-43-16,0-21 0,0 22 15,0-22-15,42 0 16,0-21-16,-20 0 0,20 0 0,-21 0 15,21 0-15,1 0 0,-1 0 16,-21-21-16,22 0 0,-1-1 0,0-20 16,-21 21-16,22 0 0,-43-22 15,0 22-15,0-21 16,0-43-16,0 43 0,0 21 16,-43-43-16,22 43 0,-42 0 15,20 21-15,22 0 16,-21 0-16,-22 0 0,43 21 15,-42 21-15,42-20 16,-1 41-16,22-42 16</inkml:trace>
  <inkml:trace contextRef="#ctx0" brushRef="#br1" timeOffset="128301.58">6202 13589 0,'0'-21'16,"0"42"-16,0-63 0,0 21 0,0-1 0,0 1 15,0 0-15,0 0 16,-21 21 0,21 21-1,-22 0-15,22 0 0,-21 64 16,21-43-16,-21-20 0,0 62 15,21-41-15,-21-1 16,21-21-16,-21 0 0,21 22 0,0-22 16,0 0-16,21-42 31,0 0-15,0-1-16,-21 1 0,21 0 15,22-42-15,-22 20 16,0 1-16,0 0 0,0 20 0,-21-20 15,43-21 1,-1 41-16,-42 44 16,0-1-16,21 0 15,-21 0-15,21 43 0,-21-22 16,0-21-16,0 21 0,21-20 16,-21 20-16,43 0 15,-22-21-15,0 1 0,-21-1 0,64 0 16,-43-21-16,42 0 15,-42 0-15,22 0 0,41 0 16,-41-21-16,41-22 16,-41 22-16,-1 0 0,43-85 15,-64 64-15,0-85 16,-21 21 0,0 85-16,0 0 15,0-22-15,-21 43 31,0 22-31,21-1 0,-21 0 0,21 21 16,0 22-16,-22-22 0,22 0 16,0 22-16,0-22 15,22 1-15,-1-1 16,21-21-16,0 21 16,1-20-16,-22-22 0,42 0 15,-20 0-15,105-22 16,-106 22-16,1-21 0,62-42 15,-62 42-15,-1-22 0,22-20 16,-22 20-16,-21-84 16,-21 106-16,0-42 15,0 42-15,-42-1 16,21 22-16,-22 0 0,1 0 16,0 0-16,20 22 15,-83 41-15,83-42 16,1 22-16,0-1 0,0 0 15,0-21-15,0 64 16,-1-43-16,22 22 0,0-43 16,0 0-16,22 22 15,-1-43-15,0 0 0,21 0 16,22 0-16,-43 0 16,0-22-16,21 1 0,-20 21 0,20-63 15,0 42-15,1-43 16,-43 22-16,42-64 15,-42 85-15,0-22 0,0 22 16,0 0-16,0 0 16,0 42-1,0 0-15,0 0 0,0 1 16,0 20-16,0-21 0,0 21 16,0 1-16,0-22 0,21 21 0,21 22 15,-42-43-15,64 21 16,-22-21-16,-21-21 15,1 0-15,20 0 0,-21 0 16,64-21-16,-43 0 16,-21 0-16,22-21 0,-22 20 15,-21 1-15,0 0 16,21-21-16,-21-1 0,21-20 16,-21 21-16,0 20 15,0 1-15,0 42 16,0 1-16,0-1 15,-21 21-15,0-21 0,21 43 16,0-22-16,-21 43 16,21-64-16,0 0 0,0 0 15,0 0 1,21-21-16,0 0 16,-21-21-16,21 0 15,0-21-15,-21 21 0,0-1 16</inkml:trace>
  <inkml:trace contextRef="#ctx0" brushRef="#br1" timeOffset="128443.51">8424 13335 0,'0'-21'0,"0"42"0,-21-63 0,0 42 16,0 0-16,21 21 47,21-21-47,0 0 0,0 0 15,0 0-15</inkml:trace>
  <inkml:trace contextRef="#ctx0" brushRef="#br1" timeOffset="128684.38">8975 13208 0,'21'0'0,"-42"0"0,21 0 31,0 21-16,-22 0-15,1 1 0,0-1 16,0 0-16,21 0 0,-21 21 0,0-20 16,21 62-16,-22-63 15,1 22-15,0 20 16,21-20-16,0-22 0,0 0 0,0 0 16,0 0-16,0 0 15,64-21 1,-43 0-16,0-21 0,42-21 15</inkml:trace>
  <inkml:trace contextRef="#ctx0" brushRef="#br1" timeOffset="128851.28">8742 13399 0,'-21'0'16,"42"0"-16,-21 0 31,21 0-31,21 0 15,1 0-15,-1 0 0,0 0 16,22 0-16,42 0 0,-43 0 16,64-22-16,-63 22 15</inkml:trace>
  <inkml:trace contextRef="#ctx0" brushRef="#br1" timeOffset="129807.88">10160 13441 0,'0'21'0,"21"-21"31,0 0-31,0 0 16,1-21-16,-1 0 0,0 21 0,21-43 16,-21 22-16,22-63 15,-43 62-15,21 1 16,-21-42-16,0 42 0,0-22 15,-21 22-15,21 0 16,-64 21 0,43 0-16,0 0 0,0 21 15,0 64-15,-1-64 16,1 21-16,21 22 16,0-22-16,-21 64 15,0-43-15,21-20 0,-21 84 16,0-64-16,21 1 0,-22-1 15,1 1-15,21-1 0,-42 107 16,21-107-16,0 106 16,-1-105-16,22-22 15,0 1-15,0-1 0,0-21 0,0 21 16,22-20-16,-1-22 0,21 0 16,0 0-16,22-22 15,-22 1-15,-21 0 0,22 0 16,41-85-1,-41 21-15,-43 43 16,0-21-16,0-22 0,-21 21 16,-1 22-16,-41-64 0,21 64 15,-22-22-15,22 43 16,21 0-16,-1 0 0,1 0 16,0 21-16,21-21 15,21 21-15,0-22 16,1 22-16,-1-21 0,63 0 15,-41 0-15,20-21 16,22-1-16,-43 22 16,-21 0-16,22-21 0,-22 20 0,21 22 15,-21-21-15,1 0 0,-22 0 16,0 0-16,21 0 0,-42 21 31,-1 0-15,22 21-16,-21-21 0,0 21 15,21 21-15,-21-21 0,0 1 16,21-1-16,0 42 0,0-20 0,0-22 16,0 0-16,0 0 15,0 0-15,42 43 16,-21-64-16,22 0 0,41 0 16,-63 0-16,22 0 15,-22-21-15,21-1 0,1-20 16,-22 21-16,0-21 0,0-22 15,-21 22-15,-21-64 16,0 85-16,-43-43 16,43 43-16,0 21 0,0-21 15,-22 21-15,1 0 16,42 21-16,-21 0 0,21 0 16,0 1-16,21-1 15,0-21-15,0 21 16,85 0-16,-85 0 0,22-21 15</inkml:trace>
  <inkml:trace contextRef="#ctx0" brushRef="#br1" timeOffset="130163.42">11176 13483 0,'0'-21'0,"0"0"0,0-43 31,0 43-31,21 0 0,0 21 16,0-21-16,1 0 0,-1 21 0,21 0 15,43 0 1,-64 0-16,21 42 16,-21-21-16,-21 0 0,0 43 15,0-22-15,0 1 0,0 20 16,0-21-16,0-20 16,-21 41-16,21-42 0,-21 0 15,0-21 1,0 0-16,21-21 15,0-21-15,0 21 16,0-43-16,21 43 16,21-64-16,-21 43 0,1 0 15,20-22 1,0 22-16,-21 21 0,22-43 16,-22 64-16,0-21 0,21 21 15</inkml:trace>
  <inkml:trace contextRef="#ctx0" brushRef="#br1" timeOffset="131047.27">1482 14647 0,'0'0'0,"0"-21"16,0 0-16,0-21 15,0 21-15,0-22 0,0 22 0,0 0 16,0 63 15,0-21-31,0 22 16,0-1-16,0 0 0,0 22 0,0-22 15,-22 1-15,22 20 0,-21 22 16,21-22-16,-21-20 0,0-1 16,21 0-16,-21-21 0,0 43 15,21-43-15,-22 21 16,1-42-16,0 0 16,21-21-1,0-21-15,0-22 16,0 43-16,85-148 15,-64 148 1,42-64-16,-20 64 16,-1 0-16,43-22 0,-22 43 15,22 0 1,-64 0-16,21 22 0,-20-1 16,20 0-16,-21 0 0,-21 43 15,0-22-15,0-21 0,0 21 16,0 1-16,-42-22 0,21 21 0,-43 22 15,22-43-15,-22 21 16,22-42-16,21 0 0,-43 0 16,43 0-16,-21 0 15,21 0-15,21-21 0,0 0 16,-22 0-16,22-22 16,22 22-16,-1 0 15,21 0-15,-21 21 16,0-21-16</inkml:trace>
  <inkml:trace contextRef="#ctx0" brushRef="#br1" timeOffset="131419.06">2074 14901 0,'0'0'0,"0"-21"16,0 0-16,0 0 15,0 0-15,0 0 16,0-1-16,0 1 15,21 21-15,1 0 0,41 0 16,-42 0-16,85 21 16,-64 1-16,22 20 15,-22 0-15,-21-21 0,1 22 16,-22-1-16,0-21 16,0 22-16,0-22 0,-22 0 0,-20 21 15,21-21-15,0 1 0,0-22 16,-1 0-1,1 0-15,21-22 16,-21 1-16,21 0 0,0 0 16,0 0-16,0-22 0,0 22 15,0-21-15,21 42 16,0-21-16,22 0 16,-22-1-16,21 22 0,22-21 15,-22 0-15,85-21 16,-85 42-16</inkml:trace>
  <inkml:trace contextRef="#ctx0" brushRef="#br1" timeOffset="131819.82">3090 14753 0,'-21'0'16,"0"0"-16,0 0 16,0 0-16,-1 0 0,1 21 0,0-21 15,-21 43-15,-1-22 16,-20 64-16,42-1 15,21-63 1,0 22-16,0-22 0,0 0 0,0 21 16,21-20-16,0-1 0,0 0 15,0-21-15,43 0 16,-22 0-16,22 0 0,-43 0 16,21-21-16,22-22 15,-43 22-15,64-63 16,-64 41-16,-21 22 0,0 0 15,0-21-15,0 20 0,-43-41 16,22 42-16,-42-22 16,42 22-16,-22 21 0,22 0 0,0 0 15,-21 0-15,20 0 0,-41 0 16,42 21-16,0 1 0,-1-1 16,22 0-1,0 21-15,0-21 0,0 1 0,64 20 16,-43-42-1,43 21-15,-22-21 0,0 0 16</inkml:trace>
  <inkml:trace contextRef="#ctx0" brushRef="#br1" timeOffset="132367.06">3598 14838 0,'0'0'0,"0"-21"0,-21 21 31,0 0-16,21 21-15,-42 42 16,42-41-16,-22 20 16,22-21-16,0 21 0,0 1 15,-21-22-15,21 21 16,0-21-16,21-21 31,-21-21-31,22 0 16,-1 0-16,0 0 0,0 0 0,-21-1 15,42-20-15,1-43 16,-22 64 0,0 21-1,0 21 1,-21 1-16,0-1 16,0 0-16,0 42 15,0-20-15,0-22 16,0 0-16,0 0 0,21 22 15,1-43-15,-1 0 0,0 0 16,0 0-16,21 0 0,22 0 16,-43-22-16,21 1 0,-20 0 0,-1 0 15,0 0-15,0 0 16,0-43-16,-21 43 0,0 0 16,0-22-16,0 22 0,0-21 15,0-22-15,0 43 16,-21 0-16,0 21 15,21 21 1,0 0 0,0 1-16,21-1 15,0-21-15,0 0 16</inkml:trace>
  <inkml:trace contextRef="#ctx0" brushRef="#br1" timeOffset="132702.35">4445 14838 0,'0'0'15,"21"0"-15,-21-21 0,0 0 0,-21 21 32,0 0-32,0 0 0,-1 0 0,-20 0 15,21 0-15,0 0 0,21 21 0,-21-21 16,21 21-16,0 0 0,0 0 16,0 0-16,0 1 0,0-1 15,21 0-15,0 0 0,42 21 16,-41-20-16,20 20 15,-21-21 1,-21 0-16,0 0 16,-21 1-16,-21-22 15,-1 0 1,1 0-16,21 0 0,-43 0 16,43 0-16,0 0 0,0 0 15,21-22-15,0 1 16,21 0-16,42 0 15,-41 0-15,41 0 16</inkml:trace>
  <inkml:trace contextRef="#ctx0" brushRef="#br1" timeOffset="133297.79">4699 14965 0,'21'0'0,"-42"0"0,42-21 15,0 21-15,0-21 16,1 21-16,-22-22 0,21 22 15,21-42-15,0 0 16,-42 21 0,0-1-1,-21 22-15,0 0 16,-42 43 0,41-43-16,-20 63 15,21-42-15,21 1 0,0 20 16,0 0-16,0-21 0,0 22 15,0-22-15,0 42 16,21-63-16,0 0 0,22 0 16,-1 0-16,-21 0 15,43 0-15,-43 0 0,0-21 16,0 21-16,0-21 0,0 0 16,-21 0-16,22 0 0,-22-1 0,0-41 15,42-1 1,-21 22-16,0 21 15,0 0-15,1 0 0,-1-1 16,0 22-16,0 0 16,0 0-16,22 0 0,-1 0 0,-21 22 15,21 20-15,-20-21 16,-1 85 0,-21-85-16,0 21 0,0 22 15,0-43-15,0 21 0,0-20 16,-21-1-16,21 0 0,-22-21 15,1 0-15,0 0 16,21-21-16,0 0 16,0-1-16,0 1 0,0-21 15,0 21-15,21-22 0,0-20 16,1 42-16,62-106 16,-63 106-16,1-22 15,-1 22-15,0 21 0</inkml:trace>
  <inkml:trace contextRef="#ctx0" brushRef="#br1" timeOffset="135935.78">6625 14774 0,'0'0'0,"21"-21"0,22 0 0,20-64 16,-42 64-16,0-21 15,22-22-15,-43 43 0,0 0 32,0 63-32,0-20 15,-43 62-15,22-41 0,21-1 16,-42 0-16,21 22 0,0-22 16,-1 0-16,-83 107 15,83-107-15,1-21 16,-21 21-16,21-20 0,0 20 0,-1-21 15,1 0-15,-21-21 16,42-21 0,-21 21-16,21-21 0,-21-43 15,21 43-15,-22-21 0,22 0 0,0 20 16,0-20-16,0 0 0,0-43 16,0 43-16,22 21 0,-22-1 15,21 1-15,-21 0 0,21 21 16,0 0-16,0 21 15,-21 22 1,21-22-16,-21 0 0,22 0 0,-22 21 16,0-20-16,21 83 15,21-41-15,-42-22 16,21-21-16,22 22 0,-22-22 16,63-21-1,-41 0-15,-1 0 0,0 0 16,1 0-16,-1-21 0,0 0 0,43-43 15,-43 43-15,1 0 0,-1 0 16,-21-22-16,22 22 0,-1-42 16,-21 41-16,-21-20 0,0 21 15,0 0-15,0 0 16,-21 42 0,0 0-1,21 0-15,-21 0 0,-1 0 0,22 1 16,0 20-16,0 0 0,0 1 15,0-1 1,43 43 0,-22-85-16,21 21 0,-21-21 15,22 0-15,20 0 16,-42 0-16,43-43 0,-43 22 0,21 0 16,1-21-1,-22 21-15,0-1 0,-21-41 16,0 42-16,0-22 0,0 22 15,-21-21-15,-21 21 0,-1-43 16,1 43-16,21 0 0,0 21 0,-22 0 16,22 0-16,-21 0 0,21 0 15,-1 21-15,1 0 0,-21 22 16,21-22-16,0 21 0,21-21 16,0 22-16,0-22 0,0 21 0,0-21 15,0 22-15,21-22 0,21 21 16,22 0-16,-1-20 0,-21-22 15,64 21-15,-42-21 16,-1 0-16,85 0 0,-84-21 16,-1-1-16,1 1 0,-1 0 15,1 0-15,21-21 0,-64-1 16,0 22-16,0 0 0,-21-21 16,0 20-16,0-20 0,0 21 15,-21 0-15,-43 0 16,43 21-16,-63 0 15,41 0-15,-84 63 16,106-42-16,-21 22 16,21-22-16,-1 0 0,1 21 0,21 22 15,0-1-15,0-42 16,0 1-16,0-1 0,43 0 16,-22-21-16,106 0 15,-85-21 1,22-22-16,-22 22 0,43-42 15,-43 20-15,-21 22 16,0 0-16,-21-21 16,21 21-16,-21-1 0,22-20 0,-22 63 47,-22 0-47,22 1 15,0-1-15,-21 0 0,21 0 16,0 0-16,0 0 0,21 22 15,1-22-15,-22 0 0,21 0 16,0-21-16,0 21 0,21-21 0,1 0 16,-1 0-16,43 0 15,-43-21-15,22 21 0,20-42 16,-41 21-16,-1 0 0,21-22 16,-20-41-1,-22 41-15,-21 22 16,0 0-16,-21-21 0,-43-1 15,43 43 1,0 0-16,-43 0 0,22 21 16,-21 22-16,41-22 15,1 0-15,-21 21 0,21 22 16,21-22 0,0-21-16,0 22 15,0-22-15,21 0 0,42 0 16,-41-21-16,20 0 15,0 0-15,-21-21 0,43 0 16,-22 0-16,1-22 16,-22 1-16,0 21 0,0-21 15,21-22-15,-42 22 0,0-22 16,22 22-16,-22 0 0,21-64 16,-21 63-16,0-41 15,0 41-15,0 22 16,0 0-16,0 42 15,-21 0-15,-1 43 0,1-22 16,21 1-16,0-1 0,-21 0 16,0 64-16,21-64 0,0-20 15,0 62 1,0-41-16,0-22 0,21 42 16,0-42-16,22 22 15,-22-22-15,21 0 0,0-21 0,1 0 16,-1 0-16,0 0 0,43 0 15,-43-21-15,22-21 16,-43 20-16,0 1 0,0 0 16,1 0-16,20-21 0,-42-1 15,0 1-15,0 63 32,0 0-32,0 0 15,0 22-15,0 20 16,0-42-16,0 1 15,0-1-15,0 0 16,0 0-16,0 0 16,63-21-16,-41 0 15,-1-21-15,0 0 16,0 0-16,21 0 16,-20-1-16,-1 1 0,0 0 15,0 0-15,0 0 0,0 0 0,1-22 16,-1 22-16,0 21 15,-21-21-15,21 21 16,-21 21 0,0 0-16,0 0 15,0 1-15,0-1 0,0 0 16,0 0-16,0 0 0,0 0 16,0 1-16,21-1 0,43 21 15,-22-21-15,-21-21 16,0 0-16,22 0 0,-22 0 15,42 0-15,-20 0 0,-22 0 16,21-21-16,-21 0 0,22 21 0,-22-21 16,0 0-16,0-22 0,-21 22 15,21-42-15,1 41 0,-22-20 16,0 21-16,0-21 16,0 20-16,0-41 15,-22 42-15,1 21 0,-21 0 16,21 0-16,-43 21 15,43 0-15,-42 64 16,63-43-16,0-21 0,-22 22 16,22-22-16,0 21 0,0-21 0,0 43 15,0-22-15,22 43 16,-22-43-16,42 85 16,-42-106-16,21 22 0,-21-1 15,0 0-15,0 1 0,0 20 16,0-21-16,0 1 15,0-22-15,0 21 0,0 1 0,-21-22 16,0 21-16,0-21 0,-1 0 16,-62 22-16,41-43 15,22 0-15,-42 0 0,42 0 16,-22 0-16,22-21 16,0 21-16,21-64 15,0 43-15,0-21 0,0 20 16,0 1-16,0-106 15,0 85-15</inkml:trace>
  <inkml:trace contextRef="#ctx0" brushRef="#br1" timeOffset="136134.67">9906 14499 0,'-21'0'0,"42"0"0,-63 0 15,-1 0-15,22-21 16,-21 21-16,21 0 16,-1 21 15,1 0-31,0-21 16</inkml:trace>
  <inkml:trace contextRef="#ctx0" brushRef="#br1" timeOffset="136911.49">4403 16510 0,'0'0'0,"0"-42"15,0 21 1,0-22-16,21 22 0,0 0 16,0-21-16,0-1 0,0 1 0,1 0 15,-1-1-15,0 1 16,0-106-16,-21 127 0,0-22 15,0 22-15,0 0 0,-21 21 32,0 21-32,0 21 0,21-20 15,0 62-15,-22-20 0,22-22 16,0 0-16,0 22 16,0-22-16,0 1 0,0 41 15,0-41-15,0-22 0,0 0 16,22 0-16,-1 0 0,42 0 15,-20-21-15,-22 0 16,21 0-16,0 0 0,43-21 16,-43 0-16,-20 0 0,62-21 15,-63 20-15,1-20 0,20-21 16,-21 41-16,-21 1 0,21 0 16,-21 0-16,0 0 0,0 0 15,0 42 1,0 0-16,0 0 0,-21 0 15,21 0-15,0 1 0,-21-1 16,21 63-16,0-62 16,0-1-16,0 0 15,21-21 17,0 0-32,-21-21 0,0 0 15,21-1-15,-21 1 0</inkml:trace>
  <inkml:trace contextRef="#ctx0" brushRef="#br1" timeOffset="137079.42">5228 15981 0,'0'-21'0,"0"42"0,0-63 0,0 20 15,0 1-15,0 0 16,0 42 15,-21-21-31,21 21 0,0 1 16,-21-22 15,21 21-31,-21-21 0</inkml:trace>
  <inkml:trace contextRef="#ctx0" brushRef="#br1" timeOffset="137287.32">4381 16256 0,'0'0'0,"0"21"15,22-21 17,-1 0-32,21 0 0,-21 0 0,43 0 15,84-21 1,-85 0-16,149-21 16,-106 20-1,-43 1-15</inkml:trace>
  <inkml:trace contextRef="#ctx0" brushRef="#br1" timeOffset="138138.88">5694 16150 0,'0'0'16,"0"21"-16,-21-21 0,21 22 16,-22-1-16,1-21 0,21 21 0,-21 0 15,0 21 1,0-20-16,21-1 0,-21 21 15,-1-21-15,22 0 0,-21 22 16,21-22-16,0 0 0,0 0 16,0-42 15,0 0-15,0 0-16,21 0 15,1-22-15,-22 22 0,21-21 0,0 21 16,0-64-16,0 64 0,0-22 15,1 22-15,-1-21 16,21 21-16,-21 21 0,0 0 16,-21 21-16,22 0 15,-22 21-15,21-20 0,-21 20 16,21-21-16,-21 0 16,21 22-16,-21-22 0,0 21 15,0-21-15,21 0 16,-21 1-16,21-22 0,1 0 15,-1 0-15,0 0 16,0-22 0,0 22-16,0-21 0,22-63 15,-22 62-15,21-41 16,-21 21-16,1 20 16,20-20-16,-42 21 0,21-21 15,0 42-15,-21 21 16,0 0-1,0 0-15,0 0 16,0 0-16,0 43 0,0-43 16,0 43-16,0-43 15,0 0-15,0 42 16,21-41-16,1-22 0,-1 21 16,0 0-16,21-21 15,1 0-15,-1 0 0,-21 0 16,21 0-16,1-21 0,41-22 15,-62 43-15,20-21 0,0 0 16,-21 0-16,43-64 16,-64 43-16,0 21 0,0-43 15,0 43-15,-21 0 16,0 21-16,-1 0 0,-62 21 16,63 0-1,-22 22-15,22-1 0,21-21 16,0 21-16,0-20 0,0 20 0,0 0 15,0-21-15,21 1 16,43 41-16,-22-63 16,-21 0-16,22 0 0,20 0 15,-21 0-15,22 0 0,-1-21 0,-20 0 16,84-22-16,-64 22 16,1-21-16</inkml:trace>
  <inkml:trace contextRef="#ctx0" brushRef="#br1" timeOffset="139119.41">14118 11578 0,'0'0'0,"0"21"31,0 1-15,0 20-16,0-21 0,0 0 0,0 22 16,21-22-16,-21 21 0,21 22 15,1-43-15,-22 0 0,63 21 16,-21-21 0,1-21-16,-22 0 0,42-21 15,-20 0-15,-22 21 0,42-42 16,-41 21-16,-1-1 15,0 1-15,0-21 0,-21 21 16,0 0-16,0-22 0,0 22 16,0-21-16,0 21 15,-21 21 1,0 21-16,21 0 0,0 0 16,0 0-16,0 0 15,0 22-15,0-1 0,0 43 16,0-43-16,0 0 0,0 22 15,0-22-15,0 1 0,-21 84 16,21-106-16,-22 85 16,22-85-16,0 0 15,-21-21-15,0 21 0,0-21 0,-21 0 16,20 0-16,-20 0 0,-21 0 16,20 0-16,-63-42 15,85 42-15,-63-85 16,84 64-1,0 0-15,0 0 16,21-1 0,0 22-16,42-42 0,-41 42 0,20-21 15,0 0-15,1 0 16,-1-1-16</inkml:trace>
  <inkml:trace contextRef="#ctx0" brushRef="#br1" timeOffset="139379.32">14880 11748 0,'0'-22'0,"0"44"0,0-65 16,0 64 15,-21 1-31,21-1 0,0 0 16,-21 0-16,21 21 0,-21 43 16,21-43-16,-22 1 0,22-1 15,-21 43-15,0-43 16,21 0-16,0 1 0,0-22 0,0 21 15,0-21-15,0 1 0,21-22 16,0 0 0,1 0-16,-1 0 0,0 0 15,42-64-15,-63 43 16,22 0-16,-22-22 0</inkml:trace>
  <inkml:trace contextRef="#ctx0" brushRef="#br1" timeOffset="139548.24">14690 12002 0,'-22'0'16,"44"0"-16,-44 21 0,44-21 31,-1 0-31,0 0 0,0 0 0,21 0 16,1 0-16,-22 0 0,21 0 0,64-21 15,-64 21-15,128-43 16</inkml:trace>
  <inkml:trace contextRef="#ctx0" brushRef="#br1" timeOffset="139798.1">16023 11853 0,'0'0'0,"-21"0"31,21 22-31,-21-1 0,21 0 15,0 21-15,-21-21 0,21 22 0,-22-22 16,1 21-16,0 64 16,0-85-16,0 0 15,21 22-15,0-22 0,-21 0 0,-1 0 16,22 0-16,22-21 31,-1 0-31,0-21 0,42-21 16</inkml:trace>
  <inkml:trace contextRef="#ctx0" brushRef="#br1" timeOffset="140118.92">16489 11896 0,'21'-21'0,"-42"42"0,63-64 0,-42 22 16,-21 21 0,0 0-16,0 0 0,-22 0 15,22 0-15,-85 43 16,64-22-16,21 0 0,0 0 15,-1 0-15,22 0 0,0 22 16,0-22-16,43 21 16,-22-21-16,64 22 15,-1-1 1,-84-21-16,21-21 0,-21 21 16,0 1-16,-21-1 15,0-21-15,-64 21 16,64-21-1,-42 0-15,42 0 0,-64 0 16,64 0-16,21-21 16,-21 21-16,21-21 15,-22-43-15,22 43 0,-21 0 16</inkml:trace>
  <inkml:trace contextRef="#ctx0" brushRef="#br1" timeOffset="140290.59">15917 11642 0,'-21'0'16,"42"0"31,0 0-32,1 0-15,-1 0 16</inkml:trace>
  <inkml:trace contextRef="#ctx0" brushRef="#br1" timeOffset="141051.65">17399 11938 0,'0'0'0,"0"21"15,0 0-15,0 1 16,21-22-16,0 0 16,0 0-16,22 0 0,-22 0 0,21 0 15,1 0-15,-1-22 0,21 22 0,22-42 16,-21 21-16,-22 0 15,64-22-15,-85 22 0,64-42 16,-64 42-16,0-22 16,0 22-16,-21 0 0,0-21 0,0 20 15,0-41 1,-42 42 0,21 21-16,-22 0 0,1 21 15,0 0-15,20 0 0,-41 43 16,42-43-16,0 21 0,-1 22 15,-20-22-15,21 22 0,-21 84 16,20-85-16,1 22 0,0-22 0,0 22 16,0 0-16,-22 84 15,22-84-15,21 105 0,-21-105 16,0 21-16,0-43 0,21 107 16,-21-107-16,-1 22 0,22 42 15,0-64-15,-21-20 16,21-1-16,0 21 0,0-20 15,43-43-15,105-43 16,-106 22 0,106-106-16,-84 85 15,42-85-15,-43 63 16,1-20-16,20-64 16,-20-22-16,-64 1 15,0 84-15,-21 1 0,-1 20 16,1 1-16,-21-1 0,-85-84 15,85 106-15,-85-43 16,21 64 0,85 0-1,42 21 1,0 0-16,21 0 16,-21 0-16,22 0 0,-1 0 0,85-43 15,21 22 1,-105 0-16</inkml:trace>
  <inkml:trace contextRef="#ctx0" brushRef="#br1" timeOffset="141811.74">18881 11811 0,'0'-21'16,"0"42"-16,21-63 0,-21 21 0,0-1 0,0 1 16,0 0-1,0 0-15,-43 0 16,22 21-16,-42 0 15,42 0-15,-43 42 16,43-21-16,-85 64 16,85-43-16,0-21 0,0 22 15,-1-1-15,1 43 16,21-64-16,0 0 0,0 21 16,0-20-16,21-22 15,1 0-15,-1 0 0,0 0 0,21 0 16,-21 0-16,22 0 0,63-64 15,-64 43 1,-21 0-16,21-22 0,1 22 0,41-127 16,-62 127-1,-22 0-15,0 0 0,0-1 16,0-20-16,0 63 31,-22 0-15,1 1-16,21-1 0,-21 42 15,21 1 1,0-22-16,0-21 0,0 22 16,0-1-16,21-21 15,0 0-15,1-21 0,20 0 16,0 0-16,-21 0 0,64 0 16,0-42-1,-64 21-15,21 0 0,64-85 16,-64 85-16,-20-1 15,20-20-15,-21 21 0,-21 0 16,0 0-16,0-1 16,-21 22-16,0 0 0,0 0 0,-1 0 15,1 22-15,0-1 0,0 0 16,0 21 0,21-21-16,0 64 15,0-64-15,21 43 16,-21-43-16,21 42 15,-21-41-15,0-1 16,-21-21 0,0 0-16,0 0 0,-1 0 0,-20 0 15,21 0-15,0-21 0,0 21 16,-1-22-16,1 22 0,21-21 16,0 0-16,0 0 15,0 0-15,0 0 16,21-1-16,1 1 0,-1 0 15,42-21-15</inkml:trace>
  <inkml:trace contextRef="#ctx0" brushRef="#br1" timeOffset="142067.29">20045 11451 0,'0'0'0,"0"21"31,-21 1-31,-1 20 0,22-21 15,-21 0-15,-21 64 16,21-64-16,0 21 0,-1 1 16,1-22-16,0 21 0,0 1 0,0-1 15,0-21-15,21 21 0,0 1 16,0-22-16,42 42 16,-21-63-1,0 0-15,0 0 0,1 0 0,62-42 16,-63 21-16,1-21 15,-1 20-15,0 1 0</inkml:trace>
  <inkml:trace contextRef="#ctx0" brushRef="#br1" timeOffset="142246.19">19833 11705 0,'0'0'0,"-21"0"0,-21 0 15,20 0-15,22 21 16,22 1-1,-1-22-15,0 0 16,0 0-16,0 0 0,22 0 0,-22 0 16,21 0-16,-21 0 0,22 0 15,-1 0-15,-21 0 0,43 0 16</inkml:trace>
  <inkml:trace contextRef="#ctx0" brushRef="#br1" timeOffset="142899.73">20172 11811 0,'0'0'0,"-21"21"0,21 0 16,21-21 15,0 0-15,0 0-16,0-21 0,0 21 16,43-42-16,-43 21 15,0 0-15,0 21 0,-21-22 16,0 1-16,0 0 15,-21 21 1,0 0-16,0 0 0,-43 42 16,43-20-16,-21 20 15,42-21-15,-21 0 0,0 22 16,21-1-16,0-21 0,0 0 16,0 0-16,0 1 0,21 20 15,0-21-15,0-21 16,0 21-16,22-21 0,-22 0 15,42 0-15,-20 0 16,-22-21-16,21 0 0,-21 0 0,0 0 16,1-1-16,-1 1 15,-21-21-15,21 21 0,0-43 16,43-20-16,-43 62 16,21 1-16,-21 21 15,0-21-15,1 0 0,20 21 0,0 0 16,-21 0-16,1 0 0,-1 21 15,0 0-15,21 43 16,-42-43-16,0 21 0,0 22 16,0-22-16,0 0 0,0-20 15,-21 20-15,0-21 0,0 0 16,-22 22-16,22-22 0,0-21 16,21-21-1,0-1 1,0-20-16,21 21 0,22-43 15,-22 22-15,0 0 16,64-64-16,-64 85 16,0-22-16,0 22 0,21 0 15,-20 0-15,20-21 16,0 42-16,-42-22 16,21 22-16,1 0 15,-1 0-15</inkml:trace>
  <inkml:trace contextRef="#ctx0" brushRef="#br1" timeOffset="143919.88">21950 12023 0,'0'0'0,"21"21"0,0-21 0,0 0 16,0 0-16,1 0 15,-22-21-15,21 0 16,0-1-16,64-62 15,-22 20 1,-42 22-16,22 0 0,62-64 16,-62 63-16,20-41 15,-42 41-15,22-20 16,-43 42-16,-21 21 16,-1 0-16,1 21 15,-21 21-15,21-21 0,-22 43 16,22-22-16,0 1 15,0 62-15,21-62 16,0 20-16,0-20 16,0-22-16,21 42 0,-21-42 15,21-21-15,-21 22 0,0-1 16,0-42 0,0-1-1,-21 22-15,0-21 0,0 0 16,0 0-16,-1 0 0,22 0 15,0-1-15,-21 1 0,0 0 16,0 21 0,21 21-1,0 0-15,0 1 0,0-1 16,0 0-16,21 0 16,-21 0-16,21-21 0,0 21 0,43 1 15,42-1 1,-64-21-16,22 0 0,84 0 15,-85-21-15,43-1 16,-64 1-16,1 0 16,41-42-16,-62 41 15,-1 1-15,0 0 0,0-21 0,0 21 16,0-22 0,-21 22-16,0 42 15,-21 0 1,0-21-16,0 22 0,-21 41 15,20-42-15,22 0 0,-21 22 16,21-22-16,0 0 0,0 21 0,0 1 16,21-22-16,22-21 15,-1 0-15,-21 0 16,0 0-16,22 0 0,63-21 16,-85 0-16,0-1 0,21-20 15,-21 21-15,1 0 16,-1-22-16,0-20 0,-21 21 15,0-43-15,-21 64 0,0-22 16,-22 1-16,22 21 16,-21 21-16,-22 0 0,22 0 15,21 21-15,-22 0 0,1 0 16,-64 106 0,43-21-1,63-63-15,-21-1 0,-1 21 16,-20-20-16</inkml:trace>
  <inkml:trace contextRef="#ctx0" brushRef="#br1" timeOffset="145080.34">14457 13166 0,'0'0'15,"-21"0"-15,-1 0 16,1 21 0,0 0-16,21 0 15,0 0-15,-21 43 0,21-43 16,-21 21-16,0 1 0,21-1 0,-64 64 31,64-85-31,-21 21 0,-21 1 0,42-22 16,0 0-1,21-21 1,0-21-16,0 0 0,0 0 16,0-1-16,1-20 0,41-21 15,-42 41-15,0-20 0,22-21 16,-22 41-16,0-20 16,0 42-1,-21 21 1,0 0-16,0 1 0,0-1 15,0 42-15,0-20 0,0 20 16,0-42-16,0 0 16,0 22-16,21-22 15,-21 0-15,22 0 0,-1-21 16,21 0-16,-21 0 16,0 0-16,43-42 15,-43 21-15,64-64 16,-22 0-1,-42 43-15,1-43 16,-1 64-16,-21 0 16,0 0-16,0 42 31,0 0-31,0 0 0,0 1 16,0-1-16,0 0 0,-21 0 0,21 43 15,-22 20 1,22-41-16,0-22 15,22 21-15,-1-42 0,63 21 16,-62-21 0,20 0-16,64 0 0,-43-21 15,22-21-15,-22 21 16,-20-1-16,20-41 0,-20 21 16,-22 20-16,0-20 0,-21 21 15,0-21-15,0-1 16,0 22-16,0 0 0,-64 0 15,43 21-15,-21 0 16,0 21-16,-22 42 16,43-41-16,-21 41 15,42-21-15,0-20 0,0 62 16,0-63-16,0 1 0,63 62 16,1-63-1,-22 1-15,-21-22 0,21 0 16,22 0-16,-43 0 0,43-22 15,-22 1-15,0 0 16,22-21-16</inkml:trace>
  <inkml:trace contextRef="#ctx0" brushRef="#br1" timeOffset="145420.14">17166 13293 0,'0'-43'31,"0"86"-31,0-107 0,0 43 0,-21 0 16,0 0-16,0 0 0,-1 21 16,1 0-16,-21 0 15,42 21-15,-21-21 0,-22 63 16,22-42-1,-21 43-15,21-43 0,0 21 16,-1-20-16,-20 62 0,21-63 16,0 64-16,21-64 15,0 43-15,0-22 0,0-21 16,42 22-16,0-43 16,-20 21-16,41-21 15,-21 0-15,1 0 0,105-21 16,-85 21-16</inkml:trace>
  <inkml:trace contextRef="#ctx0" brushRef="#br1" timeOffset="146230.68">17759 13483 0,'0'-21'0,"0"42"0,0-63 0,0-22 16,-21 43-16,-1 0 0,1 0 16,0 0-16,0 21 0,-21 0 15,-22-21-15,43 21 16,-64 21-16,64-21 0,-42 42 15,20 0-15,22-20 16,0-1-16,-21 63 0,42-62 0,-22 41 16,22-21-1,0-20-15,0 20 0,43 0 16,20-21-16,-42 1 16,22-22-16,20 0 0,-20 0 15,-1 0-15,64-64 16,-43 1-1,-42 20-15,22-63 16,-43 85-16,0 0 0,0-21 16,0 21-16,0-1 0,-21 22 15,-1 0 1,1 22-16,21-1 16,-21 0-16,21 0 0,0 64 15,0-43-15,0-21 16,0 0-16,0 1 0,21-1 15,22 21-15,-22-42 0,0 0 16,0 21-16,0-21 0,22 0 16,41-21-1,1-42-15,-64 41 16,0-83 0,0 41-16,-21 43 15,0 0-15,0 42 31,-21 0-31,21 0 0,-21 0 16,21 1-16,-21 20 16,0-21-16,0 43 15,21-43-15,-22-21 16,1 0 0,21-21-1,0-1 1,21 1-16,1 0 0,-22-21 0,84-43 15,-63 64 1,43-43-16,-22 43 0,149-21 16,-128 42-1,-20 0 1,-1 21-16,21 43 0,-41-22 16,-1 21-1,-42 86 1,-1-128-16,-41 63 15,42-62-15,21-1 16,-21-21-16,21-21 16,0-22-1</inkml:trace>
  <inkml:trace contextRef="#ctx0" brushRef="#br1" timeOffset="147984.51">19579 13674 0,'-21'0'0,"42"0"0,-21-21 32,21-1-32,0 1 15,1 0-15,-1 0 0,21-21 0,-21 20 16,22-20-16,-1 0 0,-21-1 15,21 22-15,1-21 0,-1 0 0,0-43 16,-20 43-16,-1 20 0,-21-20 16,0 21-16,0 0 15,0 0-15,-21 21 16,-22 21-16,22 0 16,0 0-16,-43 64 15,64-43-15,-21 0 0,21 22 16,0-22-16,0 22 15,21-22-15,1 0 0,20 64 16,-42-85-16,21 22 16,-21-22-16,0 0 0,0 21 15,-21-42-15,-21 22 0,-22-22 16,22 0-16,-1 0 0,-41-22 16,41 1-16,1 0 0,-43-21 15,43-1-15,0-20 16,-1-1-1,43 22-15,0 0 0,0 21 0,0-22 16,0 1-16,0 21 16,22 21-1,-22 21-15,21 0 0,-21 0 0,0 0 16,0 43 0,21-43-16,21 85 0,-42-64 15,85 43 1,21-22-1,0-20-15,-64-43 0,64 0 16,42 0 0,-85-21-16,107-43 15,-107 22-15,22-22 16,-43 22-16,-21 21 0,22-106 16,-43 106-16,0-43 15,0 43-15,-64-21 16,43 20-16,-21 22 0,-64 0 15,64 0-15,-22 22 16,43-1-16,-85 42 16,85-42-16,0 22 15,21 20-15,0-42 16,0 43-16,0-43 16,0 0-16,21 22 15,0-43-15,21 0 16,-20 0-16,62-22 15,-41 1-15,-22 0 0,21 0 16,-21 0-16,0 0 0,22-22 16,-1-20-16,-21 20 15,-21 22-15,0 0 16,0 42 0,0 0-16,0 1 15,-21-22-15,21 42 0,-21 0 16,21-21-16,0 64 15,0-64 1,42 22-16,22-22 16,-43-21-16,0 0 15,21 0-15,-20 0 16,-1-21-16,42-22 0,-42 22 16,22-21-16,-43 21 15,21-22-15,21 1 16,-42 0-16,0 20 0,43-20 15,-43 21-15,0 42 16,0 0 0,0 0-16,0 1 15,0-1-15,0 42 16,21-42-16,-21 1 0,21 41 16,-21-21-1,21-42-15,0 0 16,0 0-16,1 0 0,-1 0 15,0 0-15,0-21 0,43-21 16,-64 21-16,21 0 16,21-43-16,-21 43 15,0-43 1,1 43-16,-1 0 0,-21 0 16,0 42 15,0 0-31,0 0 0,0 1 15,0-1-15,0 63 16,0-20 0,0-43-16,0 0 0,0 0 15,21-21-15,0 22 0,0-22 16,0 0-16,1 0 0,-1 0 0,63 0 16,22-22-1,-85 1-15,22 0 16,-1-42-16,0 41 0,-42 1 15,22-21-15,-1 0 16,-21-1-16,0 1 0,-21 21 16,-1 21-1,1 0-15,0 21 0,0 0 16,0 0-16,-22 22 0,43-22 16,0 0-16,0 21 0,0-21 15,0 1-15,0 62 16,0-63-16,0 1 15,22-1-15,-1-21 0,0 0 16,0 0-16,0 0 0,64 0 16,-43-21-16,1 21 15,-1-22-15,0 1 0</inkml:trace>
  <inkml:trace contextRef="#ctx0" brushRef="#br1" timeOffset="149397.7">22585 13610 0,'-21'0'16,"42"0"-16,-64 0 0,43 21 0,-21-21 16,21-21 15,0 0-31,0 0 16,21 0-16,1-22 0,20 1 15,-21 21-15,21-64 16,-20 43-16,-1 0 0,21-43 15,-21 43-15,-21-22 0,0 22 16,0-1-16,0 1 0,0-43 16,0 64-16,-21 21 15,-42 43 1,41-1-16,-62 106 16,63-106-16,21 43 15,0-43-15,0 1 0,0 20 16,0-20-16,0-1 15,0 21-15,21 22 16,0-64-16,0 0 16,0-21-16,0 0 15,43-21-15,-43 21 16,43-63 0,-43 20-16,21 1 0,-21 0 15,0 21-15,1-22 0,-1 1 16,-21 21-16,0 0 15,0 42 1,-21 21 0,21-21-16,-22 43 15,22-43-15,0 0 0,0 43 16,0-43-16,22 0 16,41 21-16,-42-42 15,43 0-15,42 0 16,-64 0-16,21-63 15,-41 42-15,20-22 16,-21 22 0,0-85-16,0 85 15,-21 0-15,0 0 0,0 42 32,-21 0-17,21 0-15,0 0 0,-21 1 16,21-1-16,-21 63 15,0-20 1,21-43-16,0 0 16,-21-21-16,21-21 31,21 0-31,-21 0 16,21 0-16,-21-22 0,21 22 15,0 0-15,0 0 0,43-64 16,-22 43-1,-21 42 1,-21 21 0,0 0-1,0 0-15,0 0 0,0 1 16,0 41-16,0-42 16,0 0-16,0 1 15,0-1-15,22-21 16,-1 21-16,21-21 15,-21 0-15,43-21 16,-64 0-16,63-22 16,22-63-1,-64 85-15,21-21 0,1 0 16,20-1 0,-63 22-16,0 42 31,0 0-31,0 1 15,0-1-15,0 0 0,0 0 0,0 21 16,0-20-16,0 41 16,0-42-1,0 22-15,43-22 16,-1 0-16,-21-21 16,0 0-16,43 0 15,-43 0-15,21 0 0,-21-21 16,1 0-16,20-22 15,-42 22-15,21 0 0,21-43 16,-42 43-16,22-63 16,-22 62-16,0 1 0,-22 21 15,1 0 1,0 21-16,0 1 0,21-1 16,-21 0-16,0 0 0,21 43 15,0-43-15,-22 0 0,22 42 16,0-20-1,0-22-15,22-21 16,-1 0-16,21 0 16,-21 0-16,0 0 15,22-21-15,-1 0 16,-21-1-16,22-20 0,-22 21 16,0 0-16,-21 0 0</inkml:trace>
  <inkml:trace contextRef="#ctx0" brushRef="#br1" timeOffset="149747.5">23770 12700 0,'-42'0'0,"84"0"0,-127 21 16,64 0-16,0-21 0,0 22 15,0-1-15,0-21 0,21 21 16,21-21 0,0 0-1,0 0-15,21-21 0,-20 21 16,-1-21-16,-21-1 0,0 1 16,0 0-16,0 0 15,-21 21-15,-22 0 16,22 0-16,-21 0 15,21 0-15,21 21 16,-22 0-16,1 22 16,21-22-16,0 0 0,0 0 15,0 0-15,0 0 16,-21-21-16</inkml:trace>
  <inkml:trace contextRef="#ctx0" brushRef="#br1" timeOffset="150012.35">22415 13102 0,'-21'21'0,"42"-42"0,-21 42 31,22-21-31,-1 0 0,21 0 16,-21 0-16,106 0 15,-42-21 1,-43 21-16,128-21 16,-86 0-1,-41 21-15,62 0 16,-20 0 0</inkml:trace>
  <inkml:trace contextRef="#ctx0" brushRef="#br1" timeOffset="-167088.81">13504 16277 0,'0'21'31,"-21"-21"0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5:12:32.9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 1016 0,'0'0'0,"-21"0"0,0 0 0,0 0 15,0 0-15,0 21 0,-1-21 16,1 0-16,-21 0 0,21 21 16,-22-21-16,22 0 15,0 0-15,21 22 0,-21-22 16,42 0 0,0 0-1,0 0-15,22 21 0,-1-21 16,0 0-16,64 0 15,-42 0-15,84 0 16,-63 0-16,-22 0 0,22 0 16,-22 0-16,1 0 0,-1 0 0,64-21 15,-84 21-15,41-22 16,-63 22-16,22 0 0,-22 0 16,0 0-16,-21-21 0,0 0 15,0 0-15,-21 0 16,0 21-16,0-21 15,-1 21-15,1-22 0,0 1 16,-42 21-16,41-21 0,-41 21 16,21 0-16,20 0 15,-20 0-15,21 0 0,-43 0 16,43 0 0,21 21-1,21-21-15,1 0 16,20 0-16,-21 0 0,21 0 15,-20 0-15,62 0 16,-41 0-16,-1 0 0,21 0 16,-41 21-16,20-21 0,-21 0 15,0 22-15,-21-1 0,0 0 16,0 0-16,-21 0 16,0 0-16,-21 22 0,20-22 15,-20 0-15,21 0 0,-21 22 16,-22-1-16,22-21 0,-22 21 15,43-20-15,0-1 16,0 0-16,0-21 0,-1 21 16,1-21-16,42-21 31</inkml:trace>
  <inkml:trace contextRef="#ctx0" brushRef="#br0" timeOffset="587.65">1968 656 0,'0'0'0,"0"-21"15,0 0-15,22 21 0,-22-21 0,0 0 16,0 42 15,0 0-15,0 21-16,0-21 0,-22 43 15,22-22-15,0 22 0,-21-1 0,21 1 16,0-1-16,0 1 0,-21-1 16,21 1-16,-21-1 0,21 1 15,-21 63-15,21-64 16,-21-20-16,21 20 0,-22-21 0,22 22 16,0-43-16,0 21 0,0-20 15,0-1-15,0-42 31,0-22-31,0 22 0,0-21 16,22-1-16,-22 1 0,0 0 16,0-1-16,21 1 0</inkml:trace>
  <inkml:trace contextRef="#ctx0" brushRef="#br0" timeOffset="915.47">1714 762 0,'0'0'0,"-21"-21"0,0-21 0,21 20 0,0 1 15,0 0-15,0-64 16,0 64-16,21 0 16,0 0-16,22 0 0,-22 21 15,21-21-15,1-1 0,-1 22 0,21 0 16,43 0-16,-42 22 0,-22-1 16,22 0-16,-22 21 15,-21 1-15,0 41 0,-21-20 16,0-22-16,-21 22 0,-21-22 15,-106 85-15,105-85 16,1 1-16,0-22 16,-1 0-16,22 0 0,-21 0 0,21 0 15,-1-21-15,1 0 0,21 22 16,21-22 0,1 0-1,-1 0-15,0-22 0,0 1 16,0 21-16</inkml:trace>
  <inkml:trace contextRef="#ctx0" brushRef="#br0" timeOffset="1307.24">2117 1418 0,'0'0'15,"-22"0"-15,22 21 0,0 1 0,22-22 31,-1 0-15,0-22-16,0 22 0,0-21 16,0 0-16,22 0 15,-22 0-15,0 0 0,0-1 0,0 1 16,-21 0-16,0 0 0,0-21 16,0 20-16,-21 22 15,0 0-15,0 22 16,-21-1-16,20 0 0,1 0 15,0 0-15,0 0 0,0 22 0,-22-1 16,43 0-16,0-20 16,0-1-16,0 21 0,0-21 0,0 0 15,0 1-15,0-1 0,0 0 16,22-21-16,-1 21 0,0-21 16,0 0-16,21 0 0,-20 0 15,20 0-15,0 0 0,-21 0 0,22-21 16,-1 0-16,0 0 15,-20-1-15,20 1 0</inkml:trace>
  <inkml:trace contextRef="#ctx0" brushRef="#br0" timeOffset="1665.03">2667 1334 0,'0'0'0,"0"-22"0,0 1 16,0 0-16,0 0 16,0 0-16,0 0 15,21 21-15,0 0 16,0-22-16,1 22 0,-1 0 15,0 0-15,21 0 0,-21 22 16,22-22-16,-22 21 0,21 0 0,-21 0 16,1 0-16,-1 0 0,0 1 15,-21 41-15,0-42 0,0 22 16,-21-22-16,0 0 0,-43 64 16,43-85-16,0 21 15,0-21-15,-1 0 0,1 0 16,21-21-1,0-1-15,0 1 16,0 0-16,0 0 0,21-21 16,1 20-16,20-41 15,-21 42-15,0 0 0,0-1 0,1 1 16,20 0-16,-21 0 0,0 21 16,22-21-16,-22 21 0,0 0 0,0-21 15,0 21-15,0-22 0,22 22 16</inkml:trace>
  <inkml:trace contextRef="#ctx0" brushRef="#br0" timeOffset="2747.41">3217 1461 0,'0'0'0,"21"0"31,1 0-15,20-22-16,-21 22 0,21-21 15,1 0-15,84-64 16,-64 64-16,-20-21 16,-1 0-16,0 20 0,1-20 0,20-43 15,-42 43-15,0 0 0,-21 21 16,0-22-16,0 22 0,0-42 16,-21 41-16,-21 22 0,21 0 15,0 0-15,-1 0 0,-41 0 16,21 22-16,20 20 0,-41 21 15,42-20-15,0 20 16,-1-20-16,1 20 0,0-21 16,-21 85-16,21-63 0,21-1 15,-43 107-15,22-86 16,0 1-16,0 0 0,0-1 0,-1 1 16,1 0-16,-21 84 0,21-84 15,-22 84-15,22-84 16,0-1-16,-42 65 0,41-86 15,1 64 1,0-63-16,21-22 0,-21 43 16,21-43-16,0-21 0,0 0 15,21-21-15,0 0 0,22 0 16,-22-21-16,106-42 16,-85 20-16,0 1 0,22 0 15,-1-22-15,1 22 0,-1-22 0,43-42 16,-63 22-16,-1 20 0,0 1 15,-21-1-15,1-20 0,-44-107 16,1 128-16,-21-1 16,0 1-16,-22 20 0,22 1 15,-64-43-15,42 43 16,22 21-16,-64-22 0,85 22 16,-21 0-16,21 21 0,-1-21 15,22 0-15,0 0 16,43-1-1,-22 1-15,0 0 0,21 0 16,1 0-16,-1 21 0,0-21 16,1-1-16,20 1 0,64-42 15,-63 42-15,-1-1 16,-20 1-16,-22 0 0,21-21 16,-21 21-16,0-1 15,-21 1-15,0 0 0,-21 21 47,0 21-47,0 0 16,0 1-16,0-1 0,21 0 15,-22 42-15,1-41 0,21-1 16,0 0-16,0 0 0,0 0 16,0 0-16,21 1 0,1-22 15,20 0 1,-21 0-16,21 0 0,22-22 0,-43 22 15,21-21-15,-20 0 16,20 0-16,-21 0 0,21-22 16,-20 22-16,-1-21 15,-21 0-15,0 20 0,0-20 16,-21 21-16,-1 0 0,1 0 16,0 21-16,0 0 0,-64 0 15,64 0-15,0 0 16,0 21-16,-22 0 0,22 0 0,-21 21 15,42-20-15,0-1 16,0 0-16,0 0 16,21-21-16,0 21 0,0-21 15,1 0-15,20 0 0,0 0 16</inkml:trace>
  <inkml:trace contextRef="#ctx0" brushRef="#br0" timeOffset="3131.19">4339 1355 0,'-21'-64'31,"21"43"-31,0 0 16,0 0-16,21 0 16,0 21-1,0 0-15,1 0 0,-1 0 0,0 0 16,0 21-16,0 0 15,0 0-15,22 0 0,-22 0 0,21 43 16,-42-43-16,0 21 16,0-20-16,0-1 0,0 42 15,-21-63-15,0 21 16,0-21-16,0 0 16,-1 0-16,1 0 15,21-21-15,0 0 0,0 0 16,0-21-16,0 20 15,0 1-15,21 0 16,-21 0-16,43-21 16,-22 20-16,0 22 0,21-42 15,-20 42-15,20-21 0,21 0 16,-20 21-16,20-21 16</inkml:trace>
  <inkml:trace contextRef="#ctx0" brushRef="#br0" timeOffset="3796.81">5080 1185 0,'0'22'16,"-21"-1"-16,0 0 16,21 0-16,0 0 15,-22 22-15,1-22 0,21 21 16,-21-21 0,21 22-16,0-1 0,0-21 15,0 21 1,0-20-16,0-44 47,0 1-47,0 0 0,0 0 0,0 0 15,0 0-15,0-1 0,21-20 16,0 21-16,1 0 0,-1-43 16,0 43-16,21-42 15,-21 41-15,1 22 0,20-42 16,-21 42-16,0 0 15,22 0-15,-22 21 0,42 43 16,-63-43-16,21 0 16,-21 0-16,0 22 0,0-22 15,0 21-15,0-21 0,0 0 16,0 1-16,0-1 16,-21 0-16,0-21 15,0 0 16,21-21-31,0 0 0,0-1 16,0-20-16,0 21 0,0 0 16,21-64-1,0 43-15,0-1 0,43 1 16,-22 0-16,64 21 16,-42 21-16,-22 0 15,0 0-15,1 0 0,-1 21 0,0 42 16,1-42-16,-43 1 15,0 41-15,0-42 0,0 0 16,0 1-16,-22-1 0,1 0 0,0 0 16,0 0-16,0 0 15,-43 22-15,43-43 16,0 0-16,0 0 16,21-21-1,21-1 1,0 22-16,0-21 0</inkml:trace>
  <inkml:trace contextRef="#ctx0" brushRef="#br0" timeOffset="5331.3">6413 1207 0,'0'0'0,"22"-22"0,-22 1 0,0-21 16,0 21-1,-22 0-15,1-1 0,-42 22 16,42 0-16,-22 0 16,1 22-16,21-1 15,-64 21-15,64-21 0,-21 22 16,-22 20-16,43-42 16,0 22-16,0-22 0,21 0 15,0 0-15,0 43 16,21-22-1,0-42-15,21 0 16,-21 0-16,22 0 0,20 0 16,-42-21-16,1 0 0,41-22 15,-42 22-15,22-21 16,-22-1-16,0 22 0,-21 0 0,21-42 16,-21 41-16,21 1 15,-21 0-15,0 0 0,0 42 31,-21 0-31,21 0 16,-21 1-16,21-1 0,0 21 0,0-21 16,0 0-16,0 1 0,0-1 15,0 0-15,0 0 0,0 0 0,0 0 16,21-21 0,64 0-1,-64 0-15,64 0 0,-43 0 16,43-21-16,-43 0 15,-21 0-15,85-43 16,-85 43-16,0 0 0,0 0 16,-21 0-16,0 0 0,0-1 15,-21 22 1,0 22-16,21-1 16,-21 0-16,0 0 0,21 0 0,-21 0 15,-1 1-15,22-1 0,-21 0 16,0 0-16,21 0 0,0 0 0,-21 1 15,0-1 1,21 0-16,-21-21 16,21-21 15,21 0-31,0-1 0,0 1 16,-21 0-16,21 0 0,0 0 15,22-43-15,-1 22 16,-21 21-16,0-22 0,22 22 15,-22 0-15,0 0 0,43-21 16,-43 42-16,0 0 0,0 0 16,-21 21-16,21 0 0,-21 21 15,0-21-15,0 22 0,0-22 16,0 0-16,0 0 0,0 43 16,0-43-16,0 0 0,21 0 15,1 0-15,20-21 16,-21 22-16,43-22 15,-43 0-15,0 0 16,0 0-16,0-22 0,0 22 0,43-63 16,-43 42-16,0 0 15,0-1-15,1-20 0,-1 21 16,42-43-16,-42 43 16,1-21-16,20 21 0,-21 0 15,0 21-15,22-22 0,-22 22 16,0 0-1,-21 22-15,0-1 16,0 0-16,0 0 16,-21-21-1,0 0 1,21-21 0,0 0-1,0 0-15,0-1 16,-22 22-16,22-21 0,-21 21 0,0-21 15,0 21 1,0 0-16,0 0 16,-1 21-16,1-21 0,0 21 15,21 1-15,-21-1 0,0 0 16,21 0-16,-21 21 0,21-20 16,-22-1-16,22 0 0,-21 0 0,21 0 15,0 22-15,0-22 0,0 0 16,0 0-16,21 0 15,1-21-15,20 21 16,-21-21-16,21 0 0,22 0 16,-43 0-16,21 0 0,1-21 15,20 21-15,-20-21 0,62-21 16,-41 21-16,-22-1 0,43-41 16,-43 42-16,1-22 0,-1-20 15,-21 42-15,-21-22 16,0 22-16,-21 21 15,0 0-15,-22 0 16,22 21-16,0 22 0,-21-22 0,21 0 16,-22 21-16,22-20 0,0 20 15,-21-21-15,20 21 0,22-20 16,0-1-16,-21 21 0,21-21 16,0 0-16,21 1 15,1-22-15,20 0 0,-21 0 16,0 0-16,22 0 15,-22 0-15,21 0 0,43-43 16,-43 43-16,-21-21 0,0 21 0</inkml:trace>
  <inkml:trace contextRef="#ctx0" brushRef="#br0" timeOffset="5516.2">8488 1334 0,'0'0'0,"-21"0"0,-1 0 15,1 0 1,0 0 15,0 0-15,0 0 0,0 0-16,-1 0 0,1 0 0</inkml:trace>
  <inkml:trace contextRef="#ctx0" brushRef="#br0" timeOffset="6380.7">720 2773 0,'-64'85'16,"64"-64"0,0 0-16,0 0 0,21-21 15,0 0 1,1 0-16,-1 0 0,21 0 16,43-21-16,-43-21 15,0 20-15,1 1 16,-1 0-16,0-21 0,1 21 0,-1-1 0,-21-20 15,22 0 1,-22 21-16,-21-22 0,0 22 16,0 0-16,-21 21 15,-1 21 1,1 0-16,0 0 0,0 22 16,21-1-16,-42 64 15,42-43-15,-22-20 0,22 20 16,0 1-16,0-22 0,0 22 0,-21 105 15,21-127 1,0 1-16,0-1 0,0 0 0,0 22 16,0-43-16,0 0 15,-21-21-15,0 0 16,0 0 0,0 0-16,-43-42 0,43 21 0,-21-1 15,20 1-15,-20 0 16,0 0-16,-22-21 0,43 20 15,0 1-15,-21 0 16,42 0-16,21 21 31,0 0-31,0 0 0,0 0 16,0 0-16,64 0 16</inkml:trace>
  <inkml:trace contextRef="#ctx0" brushRef="#br0" timeOffset="6733.5">1228 3323 0,'0'0'0,"21"0"15,0 0-15,0 0 16,0-21-16,0 0 16,1 21-16,-22-21 0,21 0 15,0-1-15,21-20 16,-42 21-16,21 0 0,-21 0 15,0-1-15,-21 22 32,0 0-32,0 0 0,0 22 15,0-1-15,-1 0 0,1 21 16,0-21-16,0 22 0,-21 20 16,42-20-16,0-22 0,-22 21 15,22-21-15,0 0 0,0 22 16,0-22-16,0 0 0,22-21 15,-1 0 1,0 0-16,0 0 0,21-21 0,1 21 16,-1-42-16,22 20 15,105-62-15</inkml:trace>
  <inkml:trace contextRef="#ctx0" brushRef="#br0" timeOffset="8505.46">2032 3112 0,'0'0'16,"-21"0"-1,0 0-15,-64 21 16,64-21-16,-22 21 0,22 0 16,0 0-16,0 0 0,0 43 15,21-43-15,0 0 0,0 0 16,21 1-16,-21-1 0,63 21 16,1-21-1,-43-21-15,0 21 0,-21 1 31,-21-22-15,0 0-16,-21 0 16,20 0-16,1 0 0,-21-22 0,21 22 15,0-21-15,-22 0 0,22 21 16,0-21-16,0 21 0,0 0 16,-1 0-1,22 21-15,0 0 16,0 0-16,0 1 0,0-1 15,22 0-15,-1 0 0,-21 0 16,21-21-16,0 0 16,0 21-16,22-21 0,-22 0 0,21 0 15,-21 0-15,106-42 16,-106 21-16,64-43 16,-43 43-16,1-21 0,41-43 15,-62 43-15,20 0 0,-21-1 16,0 1-16,0 0 0,-21-43 15,22 43-15,-22 20 0,0-20 16,0 21-16,0 0 16,0-22-16,0 65 31,0-1-31,0 0 0,-22 21 0,22-21 16,-21 22-16,21-22 15,-21 21-15,21 1 0,-21-1 0,0 0 16,0 1-16,21-1 15,0 0-15,0 1 0,0-22 0,0 42 16,0-42-16,21 22 16,0-43-16,85 0 15,-64 0-15,0 0 0,1 0 16,20-21-16,-20-1 0,41-20 16,-41 21-16,20-21 15,-42-1-15,0 22 0,22-64 16,-43 64-16,0 0 15,0 0-15,-21 21 32,-1 21-32,1 0 0,0 0 15,0 22-15,21-22 0,0 0 0,-21 21 16,0 22-16,21-43 16,0 43-16,0-43 15,21 0-15,0-21 16,0 0-16,43 0 15,-43 0-15,42 0 16,-20-21-16,-22 21 0,42-43 16,-42 1-16,1 21 0,-1 0 15,-21-22-15,21 22 0,-21-42 16,21 42-16,-21-22 0,0 22 16,0 42 15,0 0-31,0 1 0,-21-1 0,21 21 15,-21-21-15,21 0 0,-21 43 16,-1-22-16,1-21 16,21 1-16,0-44 47,0 1-47,21 0 15,1 0-15,-1 0 0,-21-22 0,21 1 16,0 21-16,0-21 0,22 20 15,-22-20-15,21 0 0,0 21 16,-20 21-16,41-22 16,-42 22-16,0 0 0,43 43 15,-64-1 1,0-21-16,21 0 0,-21 43 16,21-22-16,-21-21 0,21 43 15,1-43-15,20 21 16,-21-20-16,21-22 15,-20 21-15,-1-21 0,21 0 16,22 0-16,-22-21 0,0-1 16,1 22-16,-1-21 0,0 0 15,22-42-15,-43 41 0,0-20 16,21-21-16,-20 41 16,-22-20-16,0-21 0,0 41 15,-22-41-15,1 63 16,0 0-16,0 0 0,0 0 15,0 0-15,-43 42 16,22-21-16,21 22 0,-1-22 16,-20 21-16,21 1 0,0 41 15,21-41-15,0-22 0,0 0 16,0 0-16,42 0 16,-21-21-16,22 0 15,-1 0-15,-21 0 0,21-21 16,-20 0-16,-1 0 0,0 0 15,0-1-15,0 1 0,-21 0 16,0 0-16,0 0 0,21 0 16,-21 42 15,0 0-15,-21 21-16,21-21 0,0 22 15,-21-22-15,0 64 0,21-43 16,-21 0-16,21 85 15,0-21 1,0-64-16,0 1 0,0 84 16,0-85-16,0 22 0,0-1 0,0-21 15,-21 22-15,21-22 0,-22 64 16,22-42-16,-21-22 0,-21 43 16,21-64-16,0 21 0,-1 0 15,1-20-15,0-1 0,-21-21 16,21 0-16,-22 0 0,1-21 15,21-1-15,0 1 16,-43-21-16,22-22 16,21 1-16,-1 21 0,22-1 15,-21 1-15,21-22 0,-21 22 16,21-64-16,0 43 0,0-1 16</inkml:trace>
  <inkml:trace contextRef="#ctx0" brushRef="#br0" timeOffset="8751.33">3281 2667 0,'-21'0'0,"42"0"0,-64 0 16,22 0 62,0 0-62</inkml:trace>
  <inkml:trace contextRef="#ctx0" brushRef="#br0" timeOffset="8973.34">2222 2963 0,'0'0'0,"-21"0"0,21 22 16,43-22 15,-22 0-31,0 0 0,21 0 16,1 0-16,20 0 0,-21 0 15,22 0-15,-1-22 0,107 22 16,-128 0-16,22-21 16,-43 21-16,21 0 0,0 0 15</inkml:trace>
  <inkml:trace contextRef="#ctx0" brushRef="#br0" timeOffset="9565.04">5546 3006 0,'42'-64'32,"-42"85"14,0 1-46,0-1 0,0 0 0,-21 42 16,0-41-16,-1-1 16,22 21-16,0-21 0,-21 22 15,-21-1-15,42-21 0,-21 0 16,21 22-16,0-22 16,-21-21-1,21-21 1,21-1-16,0 22 15,-21-21-15,21-21 0,0 21 0</inkml:trace>
  <inkml:trace contextRef="#ctx0" brushRef="#br0" timeOffset="9931.83">6138 2985 0,'21'-22'0,"-42"44"0,64-44 0,-22 1 15,-21 0 1,-21 21-16,-1 0 15,-20 0-15,21 0 0,-21 0 16,20 0-16,-20 21 0,0-21 0,21 21 16,-22-21-16,1 43 0,21-43 15,21 21-15,0 0 0,0 0 16,21-21-16,0 0 0,64 21 16,-64 1-1,42-1-15,-20 0 16,-22-21-16,42 42 0,-41-21 15,-22 1-15,0-1 16,21 0-16,-21 0 0,0 0 16,-21 0-16,-1-21 0,1 0 15,0 22-15,0-22 0,-21 0 0,-1 0 16,1 0-16,21 0 0,-43-22 16,43 22-16,-42-63 15,63 42-15,-22 0 0,22-22 16,-21 22-16,21 0 15,0 0-15</inkml:trace>
  <inkml:trace contextRef="#ctx0" brushRef="#br0" timeOffset="10252.18">5630 2561 0,'-21'21'31,"21"1"-31,0-1 16,21-21-16,0 0 15,1 0-15,-1 0 16,0 0-16,0-21 0,21-22 16,-20 43-16,-22-21 0,0 0 15,-43-21 1,22 42-16,0 0 0,0 0 15,0 0-15,-64 0 16,85 21-16,-21 0 0,0 0 16,21 0-16,-22 0 15,22 1-15,0-1 0,0 21 0,0-21 0,22 0 16,20 1-16,-21-22 0</inkml:trace>
  <inkml:trace contextRef="#ctx0" brushRef="#br0" timeOffset="11031.73">7048 2900 0,'0'-64'31,"0"43"-31,0 0 16,0 0-16,0 0 15,64-43 1,-43 43-16,0 0 0,0 21 16,1 0-16,-1-21 0,0 21 15,0 0-15,0 0 0,64 42 16,-64-21-16,0 22 0,0-22 15,-21 21-15,0-21 0,0 43 16,0-22-16,0-21 0,0 64 16,-21-43-1,21-21-15,-21 1 16,0-1-16,21-42 31,0-1-15,0 1-16,0 0 0,0 0 0,0 0 15,0-22-15,0 22 16,21-21-16,0 21 0,64-85 16,21 21-1,-85 64-15,21 0 0,85 21 16,0 21 0,-106 0-16,1 0 0,-1 22 15,-21-22-15,0 0 0,0 43 16,0-22-16,-21-21 0,-22 43 15,1-43-15,-22 42 16,43-42-16,0-21 16,0 22-16,21-44 47,0 1-47,21 21 0,0-21 15,22 0-15,-22 0 0,0 0 0</inkml:trace>
  <inkml:trace contextRef="#ctx0" brushRef="#br0" timeOffset="11468.49">8361 2667 0,'0'0'0,"0"-21"0,0 0 0,21 0 16,-21-1-16,-21 22 16,0 22-1,-1-22-15,1 21 0,0 21 0,0-21 16,0 0-16,0 22 0,-1-22 15,1 21-15,0-21 0,0 22 0,-21 20 16,42-42-16,0 1 0,0-1 16,0 0-16,0 0 15,21 0-15,21-21 0,22 0 16,-22 0-16,0 0 16,64-21-16,-42 0 15,-22 0-15,0 0 0,-21-22 16,1 22-16,-1 0 0,-21-21 15,0-1-15,0-63 16,0 64-16,-64-43 16,-20 64-1,62 21-15,-20 0 0,-43 43 16,-20 41 0,62 1-1,43-64-15,0 0 0,0 22 16,0-22-16,0 0 15,21-21-15,1 0 0,-1 0 0,85 0 16,-64 0 0</inkml:trace>
  <inkml:trace contextRef="#ctx0" brushRef="#br0" timeOffset="11763.5">9123 2350 0,'21'-43'16,"0"22"-16,0-21 0,-21-1 31,-21 43-15,0 0-16,0 22 15,21-1-15,-21 21 0,-1-21 0,22 22 16,-21 20-16,0-21 0,0 64 16,0-63-16,0 20 0,-22 22 15,43-43-15,-21 0 0,0 64 16,21-63-1,0-22-15,0 0 0,21-21 16,0 0-16,0 0 0,22 0 16,-22 0-16,64-21 15,-64 0-15,85-64 32</inkml:trace>
  <inkml:trace contextRef="#ctx0" brushRef="#br0" timeOffset="11981.22">8848 2477 0,'0'0'0,"-22"0"0,22 21 16,22-21-16,-1 0 16,0 0-16,42 0 15,-20 0-15,-1 0 0,43 0 16,-43 0-16,0 0 0,43-21 15,-64 21-15,43 0 16,-43 0-16,0 0 0,0 0 16,-21 21-1,-21 0-15</inkml:trace>
  <inkml:trace contextRef="#ctx0" brushRef="#br0" timeOffset="12581.9">5228 4255 0,'0'0'0,"0"21"0,21-21 32,0 0-32,1 0 15,-1-21-15,0-1 0,0 1 0,43-21 16,20 0 0,-63 20-16,1 1 0,20-42 15,-42 42-15,0-1 0,0-20 16,-21 42-1,-43-21-15,43 21 0,0 0 16,-21 21-16,20 0 0,-20 0 0,-21 43 16,41-22-16,1 1 15,-21 20-15,21-21 0,21 1 16,0 20-16,0-20 16,0-1-16,0-21 0,21 0 15,0 0-15,43 1 0,-43-22 16,42 0-1,-20 0-15,105-22 16,-64 1-16</inkml:trace>
  <inkml:trace contextRef="#ctx0" brushRef="#br0" timeOffset="13080.68">6223 4128 0,'21'-22'0,"-42"44"0,42-65 0,-21 1 16,0 21-16,0 0 0,-21-1 15,0 22-15,0-21 0,-1 21 16,-20 0-16,21 0 0,-64 64 16,64-43-16,-64 85 15,43-64-15,-21 64 16,41-85 0,1 21-16,21-20 0,0-1 15,0 0-15,0 42 16,21-63-16,22 0 0,-1 0 15,-21 0-15,43 0 16,-43-21-16,0 0 0,64-21 16,-43-22-1,-21 43-15,22-106 16,-22 106-16,-21-21 0,0-1 16,0 22-16,0-21 0,0-1 15,0 65 1,0-1-1,-21 21-15,21-21 16,-22 43-16,1-22 0,21 0 16,0-20-16,-21 20 0,21 0 15,0 1-15,0-1 0,0-21 16,0 21-16,21-20 16,0-1-16,1-21 0,-1 0 15,21 0-15,-21 0 0,0 0 16,43-21-16,-22-1 15,22-20-15,-22 21 0,0 0 16,1-22-16,63-20 16</inkml:trace>
  <inkml:trace contextRef="#ctx0" brushRef="#br0" timeOffset="14171.68">7027 4001 0,'0'0'0,"0"-22"0,0 1 16,-21 21-1,0 0-15,-21 0 0,-22 21 16,43 1-16,-64 41 15,64 22 1,21-64-16,0 0 0,0 0 16,0 0-16,21 1 15,0-1-15,22 21 0,-22-21 16,21 0-16,-21 1 16,-21-1-16,22-21 15,-44 0 1,1 0-16,0 0 15,0 0-15,0 0 0,0 0 16,-1 0-16,1 0 0,-21 0 16,21 0-16,0-21 0,-22 21 15,22 0 1,21 21 0,21-21-1,0 0-15,1 0 0,-1 21 16,42-21-16,-20 0 15,-22 0-15,21 0 0,0 0 0,64-21 16,-63 0-16,-1-1 16,0 22-16,1-21 0,-1 0 15,43 0-15,-64 0 0,21-22 16,22 1-16,-43 21 16,0-21-16,0 20 0,-21 1 15,21-21-15,0 21 0,-21 0 16,0-1-16,-21 44 31,0-1-31,21 0 16,0 0-16,-21 0 0,0 0 15,21 22-15,-21-22 0,-1 21 16,22 1-16,0-22 0,0 0 16,0 0-16,0 0 0,22 0 15,-1-21-15,21 0 16,0 0-16,22 0 15,-22 0-15,1-21 0,41-21 16,-63 21-16,22 0 16,-1-22-16,-21 22 0,22-42 15,-22 41-15,-21 1 16,0 0-16,21 0 0,-21 0 0,0 0 16,0-1-1,0 44 16,0-1-31,0 0 0,0 0 0,0 21 16,-21-20-16,0 20 0,21-21 16,0 21-16,-22 1 0,-20 41 15,42-41-15,-21-22 0,0 21 16,21 1-16,0-1 0,-21 43 16,21-43-16,0 0 0,0 85 15,-22-42 1,22-22-16,0-20 0,-21 84 15,21-85-15,-21 64 16,0-64-16,21-21 16,-21 43-16,0-43 15,-22 21-15,22-20 16,0-22-16,0 21 0,0-21 0,-43 0 16,64-21-1,0-1-15,-21 1 0,21 0 16,0-85-1,0 64-15,63-149 16,-20 128-16,-22-1 0,21-20 16,1 20-16,-1 1 0,85-128 15,-106 128-15,43-43 16,-22 64-16,-21 20 0,21-41 16,-20 42-16,41-43 15,-42 43-15,22 21 16</inkml:trace>
  <inkml:trace contextRef="#ctx0" brushRef="#br0" timeOffset="14303.84">8318 4382 0,'0'21'0,"0"0"15</inkml:trace>
  <inkml:trace contextRef="#ctx0" brushRef="#br0" timeOffset="15597.37">13462 995 0,'0'0'0,"-21"0"0,0 0 0,-1 0 0,-20 0 15,21 0-15,-64 0 16,43 0-16,21 0 0,-43 0 15,43 0-15,0 0 16,21 21-16,21-21 16,43 21-1,-22-21-15,0 0 0,85 0 16,-63 0-16,232 0 31,-148-42-31,-63 42 16,-22 0-16,64-21 0,-84 21 15,-1 0-15,-21 0 0,0 0 16,1-21-16,-44-1 16,1 22-1,-21 0-15,21-21 0,-64 21 16,64-21-16,-64 0 16,64 21-16,0 0 0,0 0 0,0 0 15,21-21 1,21 21-1,21 0-15,-21 0 16,22 0-16,-1 0 0,0 0 16,-21 0-16,1 21 0,-1 0 15,0 21-15,-21 1 0,0-22 16,-42 64-16,20-64 16,-62 42-16,41-20 0,1-22 15,0 0-15,21 0 0,-22 0 16,22 0-16,0 1 0,0-22 0,0 0 15,42-22 1,0 1 0,21 0-16,1 0 0,-1 0 15</inkml:trace>
  <inkml:trace contextRef="#ctx0" brushRef="#br0" timeOffset="15897.71">14986 550 0,'0'-21'0,"0"42"0,0-63 16,-21 63 15,0 0-31,-1 1 0,22 20 16,-21 0-16,0 1 0,21-1 0,-21 21 15,0 64-15,0-63 16,-22 63-16,43-85 15,-21 22-15,-21 20 16,21-41-16,-1-1 0,22 22 16,-21-43-16,21 21 15,0-63 1,21 0 0,1 0-16,-22-22 0,42-20 15</inkml:trace>
  <inkml:trace contextRef="#ctx0" brushRef="#br0" timeOffset="16218.02">14774 804 0,'0'-42'16,"0"84"-16,-21-126 0,21 41 0,0 1 0,0-21 15,0 41-15,0-62 16,0 41 0,21 22-16,0 0 0,22 0 0,-22 21 15,85 0-15,-43 0 0,1 0 16,84 42-16,-106-21 15,43 64-15,-43-43 0,-42 1 16,0 41 0,-21-41-16,0-1 0,-85 64 15,43-64-15,-1-21 0,22 22 16,-22-22-16,1 21 0,-22 1 16,43-43-16,-1 21 0,1 0 15,84-21 16,-20 0-31,20-21 16,-21 0-16,21 21 0,1-22 0,-1 22 16,0 0-16</inkml:trace>
  <inkml:trace contextRef="#ctx0" brushRef="#br0" timeOffset="16579.88">15176 1228 0,'0'21'0,"0"-42"0,0 63 15,22-42 1,-1 0 0,0 0-16,0 0 0,64-42 15,-64 21-15,21 21 0,1-22 16,-1 1-16,-21 0 0,43-21 16,-43 21-16,-21-22 0,0 22 15,0 0-15,0 0 16,-21 21-16,-1 0 0,-62 0 15,63 21-15,-106 42 16,105-41-16,-41 41 16,42-21-16,-22 43 15,22-64 1,21 0-16,0 1 0,0-1 16,0 0-16,43 0 0,-22 0 15,63-21-15,-62 0 16,20 0-16,64 0 0,-64 0 15,127-63 1,-126 42-16,-1-1 0</inkml:trace>
  <inkml:trace contextRef="#ctx0" brushRef="#br0" timeOffset="16913.89">15896 1101 0,'0'-21'0,"0"42"0,0-64 16,0 22-16,0 0 0,0 0 15,0 0-15,21 0 16,0 21-16,1 0 15,-1 0-15,0 0 16,21 21-16,43 63 16,-64 1-1,0-64-15,-21 85 16,0-85 0,-42 43-16,42-43 15,-21-21-15,0 21 16,-1-21-16,22-21 15,0 0 1,0 0-16,0-1 0,0-20 16,0 21-16,43-64 15,-22 64-15,42-64 16,1 22 0,-43 42-16,43 0 15,-43-1-15,0 1 0</inkml:trace>
  <inkml:trace contextRef="#ctx0" brushRef="#br0" timeOffset="17948.66">16468 974 0,'21'0'0,"0"0"0,42 0 32,-20-21-32,-22-1 0,21 1 15,-21 0-15,64-21 16,-64-1-16,43 1 0,-43 0 15,0 21-15,0-22 0,-21 1 16,0 0-16,0-22 16,0 22-16,0 21 0,-42-43 15,21 64-15,21-21 0,-21 21 16,-1 0-16,1 0 0,-42 42 16,42 1-16,-1-22 0,-20 63 15,42-20-15,-42 126 16,42-126-16,-21 21 0,-1-22 15,1 22-15,21-22 16,-21 22-16,0-22 0,0 22 0,0 0 0,-1-1 16,-20 107-16,21-106 15,-43 84-15,43-63 16,-21-22-16,-22 86 0,-41 84 16,83-170-1,1-20-15,-21-1 0,21 1 0,0-22 16,21 1-16,0-1 15,0-21-15,21 21 16,0-42-16,21-21 0,43-21 16,127-64-1,-149 43-15,149-107 16,-149 86-16,-20 20 0,41-63 16,-63 64-16,-21-149 15,-63 21 1,21 128-16,-22-1 0,22 22 15,-22-21-15,1 20 0,20 22 16,-84-42-16,85 41 0,-21 1 16,-1-21-16,22 21 15,42 0 1,21-1 0,64-20-16,-22 42 15,43-42-15,-43 21 16,1 21-16,42-43 0,-43 22 15,-20 0-15,-1 0 0,0 0 16,1-1-16,-1-41 16,-21 42-16,0 0 0,0-22 15,-21 22-15,0 0 0,0 0 16,0 0-16,-21 21 31,0 0-31,21 21 0,-42 21 16,21-21-16,-1 22 0,-20 20 15,42-42-15,0 22 16,0-22-16,0 0 0,0 42 16,0-41-16,21-1 0,22-21 15,-22 0-15,63 0 16,-62 0 0,20 0-16,-21 0 0,21-21 15,43-43-15,-64 43 16,0 0-16,1 0 0,-22-22 15,0 22-15,0-42 0,0 20 16,-22 22-16,1 0 0,-21 0 16,21 0-16,-22 21 0,-41 0 15,-22 21 1,85 0-16,0 0 0,-22 21 16,43 1-16,-21-1 15,21-21-15,0 0 0,21 22 16,0-43-16,22 21 0,-1-21 15,106 0 1</inkml:trace>
  <inkml:trace contextRef="#ctx0" brushRef="#br0" timeOffset="18331.21">17314 1080 0,'0'0'0,"0"-22"0,0 1 16,-21 0-16,21 0 15,0 0-15,0 0 16,0-1-16,42 1 16,-20 0-16,-1 21 0,21 0 15,-21 0-15,22 0 0,-22 21 16,21 0-16,-21 1 0,64 83 16,-85-83-16,0 20 15,0 0-15,0-21 0,0 22 0,0-1 16,-21-21-16,-22 0 15,22 1-15,0-22 0,0 0 16,0 0 0,21-22-1,0-20-15,0 21 0,0 0 16,21 0-16,0-22 16,0 22-16,0-42 0,1 41 15,-1 1-15,0 0 0,21 0 16,-21 0-16,43 0 0,-43 21 15,43 0 1,-43-22-16,0 22 0,21 0 0</inkml:trace>
  <inkml:trace contextRef="#ctx0" brushRef="#br0" timeOffset="18983.65">18119 931 0,'-22'0'0,"1"0"16,0 22-1,21-1-15,0 0 0,0 0 16,-21 0-16,21 0 0,0 22 16,-21-22-16,21 0 0,0 21 15,0-20-15,0-1 0,-21 42 16,-1-42 0,22 1-1,0-44 16,0 1-31,0 0 16,0-21-16,0 21 16,0-22-16,0 22 0,43-64 15,-22 64-15,-21-21 0,21 0 16,0 20-16,0 1 0,43-21 16,-22 42-16,1 0 15,-22 0-15,63 85 16,-84-43-16,22-21 15,-22 21-15,21 1 0,-21 41 16,0-62-16,0 41 16,0-21-1,-21-42-15,-1 0 16,1 0 0,21-21-1,0 0-15,0 0 0,0 0 16,0 0-16,21-22 0,1 22 15,-22-21-15,42-1 0,-21 22 16,0-21-16,64 0 0,-43 20 16,-21 1-16,64 21 15,0 21 1,-43 1-16,-21 20 0,0-21 0,-21 21 16,0-20-16,22 83 15,-22-83-15,0-1 0,-22 0 16,22 0-16,-21 0 0,0 0 15,0 1-15,0-22 0,42-22 47,0 22-47</inkml:trace>
  <inkml:trace contextRef="#ctx0" brushRef="#br0" timeOffset="20449.43">19494 1122 0,'0'0'0,"0"-21"0,0 0 16,0-1-16,0 1 15,0 0-15,0 0 0,-21 0 0,0 21 16,0-21-16,0-1 0,-22 22 16,22 0-16,-21 0 0,21 0 0,-22 0 15,1 0-15,-64 85 16,64-64-16,0 22 0,-22 20 15,43-21-15,0-20 16,0-1-16,21 21 0,0-21 0,0 22 16,0-22-16,21 0 0,21 0 15,0-21-15,43 0 16,-64 0 0,43 0-16,-22-21 15,-21 0-15,43-22 0,-43 22 16,21-21-16,-21 0 15,1 20-15,-22-20 0,21-21 16,-21 41-16,0-20 0,0 21 16,0 42-1,-21-21 1,-1 21-16,1 64 16,0-43-16,21-21 0,-21 43 15,21-43-15,0 21 16,63 1-1,-41-43-15,20 0 16,0 0-16,1 0 0,62-21 16,-62-1-1,-1 1-15,-21 0 0,22 0 0,-22-21 16,21-22-16,-21 22 16,-21 21-16,0-22 0,0 22 0,0 0 15,0 0-15,-21 21 16,21 21-1,-21 21-15,0-21 0,0 1 16,21 20-16,-43 21 16,22-41-16,21-1 0,-21 21 15,21-21-15,-21 22 16,42-65 31,-21 1-47,21 0 15,0 0-15,0 0 0,-21 0 0,22-1 16,-1-20-16,21 21 0,0-43 16,-20 43-16,20 0 15,0-21-15,-21 42 0,1 0 16,20 0-16,-42 21 16,42 21-16,-21-21 15,-21 64-15,22-64 16,-22 43-16,21-43 15,-21 21-15,0-21 16,21 1-16,0-22 16,0 0-16,0 0 15,1 0-15,-22-22 0,21 1 16,0 21-16,0-21 0,43-64 16,20 1-1,-41 63-15,20-43 16,-42 43-16,22 0 0,-22 0 15,0-1-15,0 22 0,21 0 16,-42 22 0,0-1-16,0 0 15,0 21-15,0-21 0,0 1 16,-21-22 0,21 21-16,0-42 31,0-1-31,0 1 15,0 0-15,0 0 16,0 0-16,0 0 0,0-1 16,0 1-16,0 0 15,0 0 1,-21 21-16,-21 0 16,21 21-16,-1 0 0,1 0 15,0 1-15,0 20 0,-21 0 16,20 1-16,1 20 15,21-42-15,0 0 16,0 1-16,0-1 0,0 0 0,43 21 16,62-21-1,-62-21-15,-1 0 0,64 0 16,-64-21 0,43 0-16,-43 0 0,1 0 15,-22-22-15,0 22 0,21-21 16,1-85-1,-22 106-15,-21-22 16,-21 43 0,-1 22-16,1-1 0,0 21 15,0 0-15,0-20 0,0 41 16,21-21-16,-22 22 16,22-43-16,0 0 0,0 22 15,22-22 1,-1-21-16,0 0 0,64-21 15,-64-1-15,0 1 16,0 0-16</inkml:trace>
  <inkml:trace contextRef="#ctx0" brushRef="#br0" timeOffset="21196.42">21738 635 0,'21'0'16,"0"0"0,22 0-16,20 0 15,-42 0-15,85-21 16,-63 0-16,-22 21 0,21-43 16,-42 22-16,21 0 15,-21 0-15,0 0 0,21-22 16,-21 22-16,-21 42 31,0 1-15,0 20-16,21 0 0,-21 1 15,-22 41-15,22-20 16,0 63-16,0-85 0,21 22 16,-21 63-16,21-85 15,0 0-15,0 1 0,0-1 0,0-21 16,0 64-16,-21-85 15,-1 21-15,1-21 0,0 0 16,-64 0 0,43 0-16,-43-21 15,64 0-15,-21-1 0,-22 1 16,43 0-16,0 0 0,21 0 16,-21 21-16,21-21 15,0-1 1,21 22-16,0 0 0,43 0 15,63 0 1</inkml:trace>
  <inkml:trace contextRef="#ctx0" brushRef="#br0" timeOffset="23118">22056 1228 0,'42'-21'31,"-21"21"-31,-21-22 0,21 1 0,0 0 16,1 0-16,20-21 16,-21 20-16,43-62 15,-43 63-15,0-1 0,-21 1 16,0 0-16,-21 21 31,0 21-31,-1 0 16,1 1-16,0-1 0,0 21 0,0-21 15,0 22-15,-1-22 0,-20 42 16,21-42-16,21 64 16,0-43-1,21-42 1,21 0-16,64 0 16,-63 0-1,41-21-15,-20 0 0,-22 0 16,85-21-16,-85 20 15,1-20-15,41-21 16,-41 41-16,-43 1 0,21-21 16,-21 21-16,0 0 0,-21 21 15,0 0-15,-22 0 16,1 0-16,21 21 0,0 0 0,-22 0 16,43 0-16,-21 22 0,21-22 15,0 21-15,0 22 16,0-43-16,21 0 15,-21 0-15,21 0 0,1-21 16,-22 21-16,-22-21 31,1-21-31,0 0 0,0 21 16,0-21-16,0 0 16,-22 0-16,22-1 0,0 22 15,0 0-15,21 22 31,0-1-15,0 0-16,0 0 16,21-21-16,0 0 15,0 0-15,22 0 0,20 0 16,-21 0-16,43 0 16,-43-21-16,1 0 0,41 0 15,-62-22-15,62-20 16,-63 20-16,22 1 0,-22 0 15,0-1-15,0-20 0,22-22 16,-22-21-16,-21 64 16,21 0-16,-21 21 0,0-22 15,0 1-15,-21 42 32,0 42-32,-1-21 0,1 1 15,0 20-15,-21 0 16,21 1-16,-43 126 0,43-127 15,0 1-15,21-1 16,0 21-16,0 43 0,0-85 16,42 22-1,-21-22-15,22-21 16,-1 0-16,-21 0 0,85 0 16,-64-21-16,22 0 15,63-85 1,-106 63-16,-21 22 0,21-21 15,-21 21-15,21 0 0,-21-1 16,-21 22 0,0 0-1,0 22-15,0-1 0,-22 42 16,43 1 0,0-43-16,0 0 15,0 0-15,0 0 16,21-21-1,1 0-15,-1 0 16,0 0-16,0 0 0,0 0 0,0-21 16,43-42-1,-1-1 1,-41 43-16,-1 0 0,0-21 16,-21 63 15,-21 0-31,0 0 15,-1 0-15,22 0 0,-21 1 16,0-1-16,21 0 0,0 0 16,-21-21-16,21 21 15,21-21 17,0-21-32,0 0 0,1 21 0,-1-21 15,0 21-15,0-21 0,21-1 16,1 1-16,-22 21 15,21 0-15,1-21 16,-22 21-16,0 0 16,0 21-16,-21 0 15,0 1-15,0-1 0,21 0 16,-21 0-16,21 21 16,1-20-16,-1-1 0,0-21 15,0 21-15,0-21 0,22 21 16,-22-21-16,21 0 0,-21 0 0,22 0 15,-22 0-15,21 0 0,22 0 16,-43-21-16,0 0 0,21 21 16,-21-21-16,1-22 15,-1-20-15,0 20 0,-21-20 16,0 42-16,-21-43 16,0 43-1,-22 21-15,22 0 16,-64 42-16,22 22 15,42-43 1,0 0-16,21 43 0,0-43 16,0 0-16,0 0 15,0 0-15,0 1 0,0-1 16,21-21-16,0 21 0,-21 0 16,21 0-16,0 22 15,-21 41 1,0-63-16,0 22 0,0 20 15,0 1-15,0 20 16,0-41-16,-21 20 0,-64 64 16,64-84-1,-63 20-15,41-42 0,1 0 16,-43 1-16,64-1 16,-64-21-16,64 0 0,-21 0 15,0-21-15,20-1 0,1 1 16,0-21-16,21 21 15,0 0-15,0-22 0,0 22 16,0-21-16,0 21 0,0-22 0,0 22 16,21-21-16,22-43 15,-22 43-15,0-1 0,21 1 16,-21 0-16</inkml:trace>
  <inkml:trace contextRef="#ctx0" brushRef="#br0" timeOffset="23312.9">24257 572 0,'0'0'0,"0"-22"0,0 1 31,0 0-15,-21 21 15,0 0-16,21 21-15,-22-21 0,1 0 0</inkml:trace>
  <inkml:trace contextRef="#ctx0" brushRef="#br0" timeOffset="23512.91">23283 741 0,'0'0'0,"21"0"31,1 0-15,20 0-16,-21 0 0,21 0 0,1 0 16,-1 0-16,0-21 0,43 21 15,-43 0-15,-20 0 16,41 0-16,-63 21 16</inkml:trace>
  <inkml:trace contextRef="#ctx0" brushRef="#br0" timeOffset="24099.44">14711 2392 0,'0'127'15,"-21"-85"-15,21-21 16,-22 1-16,22 20 0,0-21 16,-21 21-16,21 1 0,-21-22 15,21 0-15,0 0 16,0 0-16,0-42 47,21 0-47,0 0 15</inkml:trace>
  <inkml:trace contextRef="#ctx0" brushRef="#br0" timeOffset="24431.27">15282 2328 0,'0'0'0,"-21"0"16,0 0-16,0 0 16,-22 0-16,1 0 0,21 22 0,-21-22 15,20 21-15,-20 0 0,21-21 16,0 42-16,21 1 16,0-22-1,0 0-15,21-21 0,0 21 16,0 0-16,43 0 0,-43 1 15,0-1-15,21-21 0,-20 21 16,-1 0-16,-21 21 0,0-20 16,0-1-1,-21-21-15,-1 0 16,1 21-16,-21-21 0,-43 0 16,64 0-16,-21-21 15,21 0-15,-1-1 0,1-20 16,21 21-16,0-21 0</inkml:trace>
  <inkml:trace contextRef="#ctx0" brushRef="#br0" timeOffset="24609.44">14880 2011 0,'-21'0'16,"0"0"-1,42 0 17,0 0-17,0 0-15,0 0 0</inkml:trace>
  <inkml:trace contextRef="#ctx0" brushRef="#br0" timeOffset="25379.46">17484 2244 0,'-22'0'0,"44"0"0,-65 0 0,22 0 16,0 0-16,0 0 15,21 21-15,21-21 32,21 0-17,1-21-15,-22 21 0,63-21 16,-62-1-16,20 22 16,21-42-16,-41 42 15,-1-42-15,-21 21 16,0-1-16,-21 1 15,-64 21 1,0 0-16,43 0 0,0 21 16,-1 1-16,-20-1 15,20 0-15,22 0 0,-21 0 16,21 0-16,21 1 0,0 41 16,0-42-16,0 22 15,21-22-15,21 0 16,1 0-16,-22-21 0,85 0 15,-43 0 1,-42 0-16,-21-21 16,-21 21-1,-21 0-15,21 0 0,-22 0 16,1 0-16,0 0 16,-43 0-16,43 21 0,-1-21 15,-20 64-15,42-43 16,-1 0-16,-20 42 0,42-41 15,0 20-15,0-21 0,0 0 16,0 0-16,42 43 16,-20-43-16,41-21 15,-21 0-15,107 0 16,-86 0-16,1 0 0</inkml:trace>
  <inkml:trace contextRef="#ctx0" brushRef="#br0" timeOffset="26150.81">18161 2328 0,'0'-21'16,"0"42"-16,0-63 0,0 21 0,-21 21 15,0 0-15,-1 0 16,1 0-16,0 0 0,0 0 0,0 0 16,0 0-16,-1 21 0,-20 0 15,0 43-15,21-43 16,-1 21-16,1-21 0,0 22 0,0-22 15,0 42-15,0-20 16,21-22-16,0 21 0,0-21 16,21-21-1,0 0-15,0 0 0,21 0 16,1-21-16,-1 0 16,-21 0-16,0 0 0,22-22 0,-22 22 15,0 0-15,0-21 0,0-1 16,1 22-16,-1-21 0,-21-22 15,21 43-15,0-42 16,-21 42-16,-21 42 31,0 0-15,0 0-16,21 21 0,-22-20 16,1 20-16,0 0 0,0-21 15,21 22-15,-21 41 0,21-62 16,0 41-16,0-42 15,0 0-15,0 1 0,21-1 16,42-21 0,43 0-16,-63-21 15,41-1-15,-20 1 16,-22 0-16,0 0 0,64-43 16,-63 22-16,41-21 15,-63 41-15,22-20 0,-1 0 16,-42 21-16,0-1 15,-21 22 1,0 0-16,0 22 16,-1-1-16,1 21 0,0-21 15,-21 43-15,42-22 16,0 0-16,0-20 0,0 20 16,0-21-16,21 64 0,0-64 15,-21 0-15,0 0 16,-21-21 15,0 0-31,21-21 0,-21 21 16,-1-21-16,-20 0 15,21-22 1,21 22-16,0 0 16,21 21-16,0-21 15,0 21-15</inkml:trace>
  <inkml:trace contextRef="#ctx0" brushRef="#br0" timeOffset="26731.6">19050 2392 0,'0'-21'0,"0"42"0,0-21 32,0 21-17,0 0-15,-21 0 0,0 22 16,-22 41-16,22-41 15,0-22-15,21 42 0,0-41 16,0 20 0,21-42-16,0 21 15,22-21-15,62 0 16,-62 0-16,105-63 16,-106 41-16,22-20 15,-22 21-15,43-85 16,-64 85-16,0-43 15,-21 43-15,0 0 0,-21 42 47,0 22-47,21-22 16,-21 21-16,-22 43 0,-41 63 16,62-106-1,1 22-15,0-22 0,0 22 0,21-1 16,-21 1-16,21-1 0,-21 1 15,-1 63-15,1-85 0,0 21 16,21 1-16,-42 42 16,21-43-16,21-20 0,-22-1 15,1-21-15,0 21 0,-42 22 16,-1-43 0,43-21-16,-43-21 15,43 0-15,-21-22 16,-22-20-16,22 21 0,21-1 15,0 22-15,-22-21 0,22-1 16,0 1-16,21 0 0,0-1 0,0-41 16,0 41-16,21 1 0,0 0 15</inkml:trace>
  <inkml:trace contextRef="#ctx0" brushRef="#br0" timeOffset="27828.04">20722 2604 0,'21'-22'0,"0"22"0,-21-21 16,43 0-16,-43 0 0,21 0 16,0 0-16,-21-22 0,0 22 15,21-21-15,-21-1 0,0 22 16,0 0-16,0 0 0,0 0 15,-21 0-15,-21-22 16,21 43-16,-1 0 0,-20 0 16,21 0-16,-106 0 15,63 21-15,-20 22 16,41-1-16,1 0 0,-21 43 16,41-43-16,22 1 0,0-1 15,0 0-15,0 1 0,0 20 16,22-42-16,-1 1 0,0-1 15,21-21-15,-21 0 0,64 0 16,-43-21-16,22-1 0,21-20 16,-43 21-16,43-43 15,-64 22-15,21 0 16,0-22-16,-20 22 16,-1-22-16,-21 43 0,0 0 15,0 0-15,21 0 0,-21 42 31,-21 0-31,21 0 16,0 22-16,0 20 16,0-42-16,0 43 15,0-43-15,0 0 0,21 21 16,0-20-16,0-22 0,22 21 16,-22-21-16,21 0 0,-21 0 15,22 0-15,-22-21 0,42-22 16,-20 1-1,-22 0-15,-21 20 0,21-41 16,-21 42-16,0-22 16,0 22-16,0 0 0,-21 42 31,21 0-15,-21 1-16,-1 41 0,1 1 15,21-43-15,-21 0 16,0 42-16,21-41 15,0-1-15,0-42 47,0-1-47,0 1 16,21 0-16,0 0 0,0-21 0,1 20 16,20-20-16,-21 21 0,21 0 15,-20-22-15,20 22 0,0 0 0,1 0 16,-22 21-16,63-21 15,-62 21-15,-22 21 16,21 0-16,-21 0 0,0 0 16,0 1-16,0 20 0,0-21 0,0 43 15,-21-22-15,21-21 16,-22 21-16,22-20 0,0-1 0,0 21 16,0-21-16,0 0 15,22-21 1,-1 0-16,0 0 15,21 0-15,-21 0 0,22-21 16,-22 0-16,21 0 0</inkml:trace>
  <inkml:trace contextRef="#ctx0" brushRef="#br0" timeOffset="28351.79">22373 2371 0,'0'-21'0,"0"-1"0,0 1 16,0 0-16,0 0 0,-21 0 15,0 0 1,0 21-16,-1 0 0,-20 0 16,21 0-16,-21 21 15,-1 21-15,1-21 0,21 22 16,-43 41-16,22-63 0,21 22 16,0-1-16,-1 0 15,22 43-15,0-43 0,0-20 16,0-1-1,22-21-15,62 0 16,-63 0-16,22 0 0,-1 0 16,-21-21-16,22-1 0,20-41 0,-21 21 15,-20-1-15,41-41 16,22-65 0,-64 107-16,-21 0 0,21-22 0,0 22 15,0 0-15,1-43 16,-22 43-16,0 20 0,-22 44 31,1-1-31,0 21 0,0-21 0,-21 22 16,20-1-16,1 0 0,0 22 15,0-22-15,21 0 0,0 22 0,0 21 16,21 63 0,0-127-16,64 42 15,-43-63 1,43 0-16,-43 0 15,43-21-15,-43 0 0,1 0 16,20 0-16,-21-22 16,1 22-16,84-63 15,-85 41-15</inkml:trace>
  <inkml:trace contextRef="#ctx0" brushRef="#br0" timeOffset="29184.33">17314 3916 0,'-21'63'15,"42"-63"16,0 0-31,1 0 0,20 0 16,0-21-16,-21 0 0,22 0 16,-1 0-16,0 0 0,1-1 0,-1 1 15,0 0-15,-20 0 0,20-43 16,-21 43-16,-21 0 16,0-42-16,0 41 0,0-20 0,0 21 15,-21 0 1,0 21-16,0 0 15,-1 21-15,-20 21 0,21-21 16,0 22-16,-22 41 0,22-20 16,0-22-16,0 43 0,-21-22 15,20 22-15,-20 84 0,21-84 16,-21 0-16,-22 190 16,43-190-16,-21 20 0,20-20 15,1 21-15,21-21 0,-21 63 16,0-85-16,21 1 0,0 63 15,0-85-15,0 0 0,0-20 16,21-1-16,0 0 0,0-21 16,1 0-16,-1-21 0,21 0 0,0-1 15,1-20-15,-1 21 0,106-127 16,-105 84 0,20-63-16,-42 64 0,0-1 0,-21-20 15,0 20-15,0 1 0,0-22 16,-42-42-16,0 63 15,21 22-15,-85-64 0,63 64 16,1 0-16,0 20 0,-22 1 16,22 0-16,21 0 0,-43 0 15,43 21-15,21-21 16,21 21 0,0 0-1,22 0-15,-1 0 0,0 0 0,1 0 16,-1-22-16,22 22 0,41-42 15,-62 42-15</inkml:trace>
  <inkml:trace contextRef="#ctx0" brushRef="#br0" timeOffset="29932.45">18267 3874 0,'21'-22'0,"-42"44"0,42-65 16,-21 22-16,0 0 15,-21 0-15,0 21 16,-43 0-16,43 0 15,0 0-15,0 0 0,-1 0 16,-20 21-16,0 21 0,21-21 16,-1 22-16,22-22 15,-21 21-15,0 1 0,0 62 16,21-83-16,0 20 0,0-21 16,0 0-16,0 22 15,21-43-15,0 0 16,0 0-16,1 0 0,20-22 15,0 1-15,-21 0 0,43-21 16,-43-1-16,0 22 16,0-21-16,1 21 0,-1-22 0,-21 22 15,21 0-15,-21-21 0,0 21 0,0-1 16,0 44 15,0-1-15,0 0-16,0 0 0,0 21 0,0-20 15,-21 20-15,21 0 0,0-21 16,0 43-16,0-22 16,0-21-16,21 43 15,0-64-15,0 0 0,0 21 16,1-21-16,20 0 0,21 0 16,-20-21-16,-1 0 0,-21 21 15,22-21-15,84-64 16,-106 64-16,21-22 0,-21 22 0,0-21 15,1 21-15,-1 0 16,-21-1-16,0 1 0,-21 21 16,21 21-1,-43 22-15,43-22 0,-21 42 16,21-20 0,0-1-16,0 0 15,42 1-15,-20-22 0,-1 0 16,-21 0-16,0 0 0,0 1 15,0-1-15,0 0 16,-21-21 0,-1 0-16,-41 0 15,42 0-15,-22 0 16,22-21-16,0 0 16,21-1-16,0 1 0,0 0 15,42-21 1,-20 21-16,-1-1 0,21-20 15,-21 21-15</inkml:trace>
  <inkml:trace contextRef="#ctx0" brushRef="#br0" timeOffset="30205.29">19558 3704 0,'0'0'0,"0"-21"0,0 0 16,-21 21-1,0 21-15,21 0 16,-22 0-16,1 1 0,0-1 16,21 0-16,-21 64 15,0-43-15,0 0 0,-1 43 16,1-43-16,0 1 0,0-1 16,0-21-16,21 21 0,-21 1 15,21-22-15,0 0 0,21-21 16,0 0-1,0-21-15,43 0 16,-43 0-16,0-22 0</inkml:trace>
  <inkml:trace contextRef="#ctx0" brushRef="#br0" timeOffset="30410.17">19346 3937 0,'0'0'0,"-21"0"0,0 0 15,42 0 17,0 0-32,0 0 15,1 0-15,-1 0 0,0 0 16,21 0-16,-21 0 0,43 0 16,-22 0-16,-21 0 0,22-21 15,-1 21-15,-21 0 0</inkml:trace>
  <inkml:trace contextRef="#ctx0" brushRef="#br0" timeOffset="31113.77">19875 3958 0,'0'0'0,"0"21"16,22-42 15,-1 21-16,0-21-15,0 21 0,0-21 16,0 0-16,1 21 0,-1-21 0,-21-1 16,21 1-16,-21 0 15,0 0 1,-21 21 0,0 0-16,-1 21 15,1 0-15,0 0 0,0 1 16,21 20-16,-21-21 0,21 0 0,0 0 15,0 22-15,0 41 16,0-62-16,0-1 16,21 0-16,-21 0 0,21-21 15,0 21-15,0-21 0,1 0 16,20 0-16,-21 0 16,21 0-16,-42-21 0,22 21 15,20-63-15,-42 41 16,21-20-16,-21 21 0,21-21 15,0 20-15,1-41 0,-1 21 16,0 20-16,0 1 16,0 0-16,22 0 0,20-21 0,-42 42 15,22 0-15,-22 0 0,0 0 16,21 0-16,22 21 16,-43 21-16,0 22 15,0-22-15,-21-21 0,21 64 16,-21-43-16,0 0 0,-21 64 15,-21-63 1,21-43-16,21 21 0,-21-21 16,21-21-1,0-1-15,0 1 16,21-42-16,0 42 0,0-22 16,21 1-16,-20 0 0,-1-1 15,42-41-15,-20 41 16,-1 1-16,21-22 15,22 1-15,-21 21 16,-43 42-16,0 0 16,42 0-1,-41 0-15</inkml:trace>
  <inkml:trace contextRef="#ctx0" brushRef="#br0" timeOffset="31419.59">0 6181 0,'0'0'0,"0"-43"0,0 22 0,0 0 0</inkml:trace>
  <inkml:trace contextRef="#ctx0" brushRef="#br0" timeOffset="32356.06">190 6816 0,'-42'0'15,"84"0"-15,-126 0 0,41 0 0,1 0 16,21 0-16,42 0 31,0 0-31,22 21 16,20-21-16,1 0 0,-1 0 16,106 21-16,-84-21 15,84 0-15,-84 0 0,0 0 16,-22 0-16,22 0 0,-22 0 15,64 0-15,-63-21 0,-22 21 16,-21 0-16,22 0 0,-22-21 16,-21-22-1,0 22-15,-21 21 16,-22-21-16,22 21 0,-21-21 16,0 21-16,-1 0 0,-41-21 15,41 21-15,1 0 0,21 0 16,-22 0-16,22 0 0,-21 0 15,63 21 17,21-21-32,-20 0 0,62 0 15,-41 21-15,-1-21 0,0 21 16,1-21-16,-1 21 16,21 22-16,-41-22 0,-22 0 15,0 21-15,-106 64 16,63-63-1,-41-1-15,41 0 16,22-21-16,-21 1 0,21-1 16,-22-21-16</inkml:trace>
  <inkml:trace contextRef="#ctx0" brushRef="#br0" timeOffset="33995.12">2265 6414 0,'-21'0'0,"21"21"31,0 0-16,21-21 1,0 0-16,21 0 0,-21 0 16,22 0-16,-1 0 0,43-42 15,-22 20-15,-20 1 16,-1 0-16,0 0 0,1 0 16,41-22-16,-63 22 0,-21 0 15,0 0-15,0 0 16,-21 21-16,-21 0 15,-22 0 1,22 0-16,-106 42 0,106 0 16,-43 22-16,64-22 15,0 1-15,-22 41 16,22-63-16,21 22 0,0-1 16,0-21-16,0 22 0,0-22 0,21 0 15,0 0-15,22 0 0,20-21 16,1 0-16,-22 0 0,0 0 15,1 0-15,20 0 0,1-21 16,-22 0-16,-21 21 0,0-21 16,-21 0-1,-21 21-15,0 0 0,-21 0 16,21 0-16,-22 21 0,-105 42 16,106-42-1,-1 1-15,22-1 0,-21 21 0,0 43 16,42-64-1,0 0-15,0 21 0,0-20 0,0-1 16,42 0-16,-21 0 0,21-21 16,85 0-1,43-21 1,-128 0-16,64-22 16,-43 22-16,64-63 15,-63 41-15,-43 1 16,0 21-16,-21 0 0,0-64 15,0 64-15,-21 42 32,0 0-32,21 0 15,-21 22-15,21-1 16,0-21-16,0 0 0,-21 22 16,21-22-16,-22 0 0,22 0 15,0 0-15,0 0 0,-21 1 16,42-44 15,-21 1-31,22 0 16,-1 0-16,0 0 0,0 0 0,0-1 15,0 1-15,22-42 16,-22 42-16,0-1 0,21-20 16,1 21-1,-22 21-15,0 0 16,-21 21-16,0 21 15,0-20-15,0 20 16,0-21-16,21 0 0,0 22 16,1-22-16,-22 0 0,21 0 15,0-21-15,0 21 0,85 0 16,-43-21 0,-20 0-16,-1 0 15,22 0-15,-22-21 0,64-21 16,-85 21-1,21-22-15,-21 1 0,-21 21 16,0 0-16,0 0 0,0-1 16,-21-41-1,0 42-15,-21 21 0,21 0 16,-1 0-16,-41 21 16,42-21-16,-22 21 0,1 43 15,21-43-15,-43 63 16,64 1-1,0-64-15,0 0 0,0 22 16,22-22 0,-1-21-16,0 0 0,0 0 0,21-21 15,-20 21-15,62-64 16,-63 43 0,43-42-16,-43 20 0,0 1 15,22-43-15,-22 22 16,0-64-16,0 84 0,0-20 15,0-43-15,-21 64 16,22-1-16,-22 1 0,21 21 16,-21 42-1,0 0-15,0 22 16,-21-1-16,21 0 0,-22 64 16,1 42-1,21-105-15,-21 20 0,21-21 0,0 22 16,0-22-16,0 22 15,0-43-15,0 0 0,42 21 16,-20-42-16,41 22 16,-21-22-16,22 0 15,-43 0-15,21-22 0,64 1 16</inkml:trace>
  <inkml:trace contextRef="#ctx0" brushRef="#br0" timeOffset="34283.94">5588 6223 0,'0'0'0,"0"-21"0,0 0 15,0 0-15,-21 21 16,0 0 0,-1 21-16,-20 63 15,21-41-15,0-1 0,0 43 16,-1-43-16,1 0 0,0 85 15,0 0 1,0-105-16,0 41 16,21-21-1,21-42 1,0 0-16,42 0 16,-20-21-16,-22 0 15,64-21-15,-64 21 0</inkml:trace>
  <inkml:trace contextRef="#ctx0" brushRef="#br0" timeOffset="34639.75">5821 6498 0,'0'0'16,"0"-21"-16,0 42 15,-21 0 1,-1 1-16,1-1 0,0 0 16,0 0-16,21 21 0,-42 22 15,42-43-15,0 64 16,0-64-16,0 42 15,21-63-15,63 0 16,-62 0-16,105 0 16,-85-21-16,21 0 15,-20 0-15,41-64 16,-62 64 0,-1-21-16,-21-22 0,0 22 0,0-43 15,-21 64-15,-1 0 16,-41-21-1,-22 42-15,64 21 16,-21 0-16,-43 21 0,64-21 16,-21 1-16,-1 20 15,22-21-15,0 0 16,21-42 0</inkml:trace>
  <inkml:trace contextRef="#ctx0" brushRef="#br0" timeOffset="34831.64">5207 6329 0,'0'0'0,"21"-21"16,0 21-16,22 0 16,-22 0-16,21 0 0,0 0 15,1 0-15,41-21 0,-20 21 16,-22 0-16,1 0 0,-1 0 15,0-22-15,43 22 0,-64 0 16,21-21-16</inkml:trace>
  <inkml:trace contextRef="#ctx0" brushRef="#br0" timeOffset="36509.67">7324 6392 0,'0'0'0,"-22"0"16,1 0-1,42 0 16,1-21-31,-1 21 0,21-21 16,-21 0-16,43 0 16,-43 0-16,21-1 0,-21 1 15,22-21-15,-22 0 0,-21 20 16,0 1-16,0 0 16,-42 0-16,20 21 0,-62 0 15,41 0 1,-20 42-16,42-21 0,-22 1 15,22-1-15,-21 63 0,42-62 16,0 62-16,0-41 16,0-1-16,0 21 15,0-20-15,0-22 0,0 0 16,42 21-16,-21-20 16,1-22-16,-1 21 0,21-21 15,-21 0-15,-21-21 16,0-1-1,-21 1 1,0 21-16,0 0 0,0 0 0,-22 0 16,22 0-16,0 0 15,0 0-15,0 0 0,-1 21 0,1 43 16,0-43 0,21 43-16,0-43 0,0 42 15,0-42-15,42 1 16,-20-1-1,62-21-15,-63 0 16,22 0-16,63-21 0,-85 21 16,63-43-1,-41 22-15,20 0 0,1-43 16,-22 43-16,22-42 16,-43 20-16,0 1 0,0-43 15,-21 43 1,0 21-16,0 42 15,0 43 1,-42 20 0,42-63-16,-21 85 15,-1-85-15,22 1 16,0-1-16,-21-21 0,21 21 16,21-21 15,1-21-31,-1 0 15,0 21-15,0-22 0,0-20 16,0 21-16,1 0 0,20-22 0,-21 22 16,0-21-16,22 21 15,-22 0-15,0-1 0,21-20 16,1 21-16,-22 21 0,0 0 16,-21 42-1,21-21-15,-21 1 0,0 41 16,0-42-16,0 22 15,0-1-15,21-21 0,0 0 16,1 0-16,-1 1 0,21-1 16,-21-21-16,85 0 15,42-21 1,-105 21-16,-1-22 16,21 1-16,-20 0 15,-1-21-15,22-1 0,-43 1 0,0 0 16,0-43-1,-21-42 1,-63 42-16,20 85 16,-20 0-16,20 0 15,1 0-15,-64 22 16,64 20-16,21-21 0,-22 21 16,22 1-16,0-22 0,0 64 15,21-43-15,0 0 0,0-21 16,0 1-16,21 41 15,0-42-15,0 0 0,22-21 16,-22 0-16,42 0 16,-41-21-16,20 0 0,64-42 15,-64 20-15,0 1 16,-20 0-16,20-1 0,0 1 16,-21-22-16,43-20 0,-43 20 15,43-20-15,-43 41 16,42-105-16,-63 127 15,0-43 1,0 43-16,-42 21 0,21 0 16,0 21-16,-43 64 15,1 0-15,20-43 0,22 22 16,0-1-16,0 1 0,0-1 16,21 1-16,0-1 0,0 1 15,0-22-15,0 0 0,84 64 16,-63-85-16,22 0 0,-1 1 15,0-1-15,1-21 0,20 0 16,1 0-16,-22 0 0,22 0 0,63-43 16,-64 22-16,1-21 0,-1 21 15,1-22-15,-1 22 0,-21-21 16,22 0-16,-22-1 0,1 22 0,-22-21 16,0 21-16</inkml:trace>
  <inkml:trace contextRef="#ctx0" brushRef="#br0" timeOffset="39564.92">720 7789 0,'0'-21'0,"0"42"0,0-63 16,-22 42-1,1 21 1,21 0-16,-21-21 0,21 22 15,0-1-15,0 0 0,0 0 16,0 21-16,0-20 16,0 20-1,21-42-15,0 21 0,1-21 16,-1 0-16,0 0 0,42-21 16,-20 0-16,-22 0 0,21-1 15,-21 1-15,22 0 0,20-21 16,-42 21-16,1-22 0,-1 22 15,0 21-15,-21-42 16,0 63 15,-21 0-31,21 0 0,-21 22 16,21-22-16,0 21 16,0 0-16,0 1 0,0 20 0,0 22 15,0-43-15,0 22 16,0 20-16,0-41 15,0 20-15,0-42 0,0 22 16,0-22-16,0 0 16,0 0-16,0-42 31,-43-21-15,22 21-16,0-1 0,-21-20 15,-1 21-15,22 0 0,0 0 16,0-1-16,0 1 0,-22 0 15,22 21 1,21 21 0,0 0-16,0 43 15,0-43-15,0 0 0,21 22 16,0-1-16,1-21 16,20 0-16,-21 0 0,0-21 15,0 0-15,22 0 16,63 0-16,-64 0 15,0-21-15,1 0 0,20 0 16,-21 0-16,85-64 16,-105 43-16,-1-1 0,0 22 15,0-21-15,-21-22 0,0 22 16,0 21-16,0-21 0,0 20 16,-21 22-1,0 22 1,0-1-16,21 0 0,0 0 15,-22 0-15,22 22 0,-21-22 0,21 21 16,0-21-16,0 22 0,0-22 16,0 0-16,0 21 0,0-21 0,21 1 15,1-1-15,41-21 16,-42 0-16,22 0 0,20 0 16,64-64-1,-85 43-15,-20 0 16,41-43-16,-21 22 15,-20 0-15,20-22 0,-21 22 16,0 0-16,0 20 16,-21 1-16,0 42 15,0 1 1,0-1-16,0 0 0,0 42 16,0-41-16,0-1 0,0 0 15,0 21-15,0-21 0,0 43 16,0-43-16,0 0 15,0 0-15,0 1 16,-21-22 15,0-22-31,21 1 0,-21 0 16,0 0-16,0 0 0,21 0 16,-43-22-16,43 22 15,0 0-15,-21 21 0,21-21 16,-21 21-16,0 0 15,0 21-15,21 0 0,0 0 16,0 43 0,0-43-16,0 0 0,0 0 15,21 0-15,42 22 16,-42-22-16,43-21 16,-43 0-16,85 0 15,-85 0-15,64-42 16,-64 42-16,21-43 0,43 1 15,-43 0-15,1-1 0,-1 1 16,-21 0-16,0-22 0,0 22 0,-21-64 16,0-85-1,0 107 1,0 63 0,0-1-16,0 65 15,0 63 1,0-64-1,0 43-15,0-22 0,0-21 16,0 64 0,0-63-16,0-1 0,0 21 0,0-41 15,22 20-15,-1 0 16,0-42-16,0 21 16,0-21-16,0 0 0,1 0 15,-1 0-15,0 0 0,64-63 16,-64 42-16,42-43 15,1-84 1,-64 63 0,0 64-1,0 42 1,0 1-16,0-1 16,0 0-16,0 0 0,0 21 0,-21 1 15,21-1 1,0 43-1,21-43-15,-21-21 0,21-21 16,0 0-16,21 21 16,1-21-16,20 0 15,43-42-15,-85 21 16,22 0-16,-22 0 0,0-1 16,0-20-16,0 21 0,22-85 15,-43 0 1,-22 106-1,1 21 1,21 1-16,-21 20 0,21-21 16,0 0-16,0 22 0,-21-22 0,21 42 15,-21-42-15,21 22 16,0-22-16,0 0 16,0 0-16,0-42 31,21 21-31,-21-21 15,21 0-15,0 0 0,0-1 0,22-83 16,-22 62 0,21-20-16,-21 42 15,-21-22-15,43 22 16,-22 0-16,-21 42 16,21 0-16,-21 0 15,0 1-15,0-1 0,0 42 16,0-20-16,0-22 0,21 0 0,-21 21 15,21-21-15,64 43 16,-64-64-16,22 21 0,20 0 16,-21-21-16,1 0 15,41 0-15,-41 0 0,-1 0 16,64-21-16,-64 0 0,1 0 16,-1 0-16,0-1 0,-21-20 15,43-21-15,-64 20 16,0 1-16,0 0 0,0-1 0,0 22 15,0-21-15,-21 21 16,0-1-16,-64 22 16,0 43-1,64-22-15,-21 0 0,21 21 0,-43 22 16,43-43-16,0 21 0,21 22 16,0-1-1,0-41-15,21-1 0,0-21 16,0 0-16,0 0 15,22 0-15,-22 0 0,64-21 16,-43-22 0,-21 22-16,-21 0 0,42-43 15,-20 43-15,-22 0 16,0 0-16,0 0 0,0 0 16,-22 42 15,22 0-31,-21 0 0,0 0 15,21 64-15,-21-64 16,21 21-16,0-20 0,-21 20 16,21-21-16,0 43 15,0-22-15,0 0 0,0 22 16,0-22-16,0 106 16,0-84-16,21 42 15,-21-64-15,0 21 0,0 43 16,-21-42-16,-43 147 15,1-62 1,42-107-16,-43 43 16,1-22-1,41-63-15,1 0 0,0 0 16,-21 0-16,21 0 0,-1-42 16,1 21-1,0-64-15,21 43 16,0 20-16,0-62 0,0 20 15,0-84-15</inkml:trace>
  <inkml:trace contextRef="#ctx0" brushRef="#br0" timeOffset="39783.83">3471 7599 0,'0'0'0,"-21"0"0,21-21 16,-21 21-16,21-21 15,-21 21-15,21-22 47,-21 22-31</inkml:trace>
  <inkml:trace contextRef="#ctx0" brushRef="#br0" timeOffset="39986.72">2455 7811 0,'0'0'15,"43"0"1,-22 0-1,21 0-15,0 0 0,107 0 16,20-22 0,-106 1-16,1 21 0,63-21 15,-85 21-15,22 0 0</inkml:trace>
  <inkml:trace contextRef="#ctx0" brushRef="#br0" timeOffset="40495.21">5694 7938 0,'0'0'0,"21"-22"0,-21 1 0,21 0 15,0-21-15,-21 21 32,0 42-17,-21 0 1,21 0-16,-21 0 0,21 0 16,0 22-16,0-22 0,-42 85 15,42-64-15,0-21 16,0 22-16,-22-22 0,22 0 0,0 21 15,-21-42-15,21 21 0,21-21 32,1 0-32,-22-21 15,42 0-15,0 0 0</inkml:trace>
  <inkml:trace contextRef="#ctx0" brushRef="#br0" timeOffset="40814.03">6286 7832 0,'22'-21'0,"-44"42"0,22-42 32,-21 21-32,0 0 15,-21 0-15,21 21 0,-43 0 16,43 0-16,0 21 16,21 1-16,0-22 0,0 21 15,21 22 1,0-64-16,0 21 0,22 0 15,-22-21-15,0 21 0,0-21 16,-21 21-16,0 1 16,0-1-16,-21 0 15,0-21-15,0 0 0,-43 0 16,43 0-16,-21 0 16,-1 0-16,22 0 15,-21-21-15,21 0 16,21-1-16,0-20 0,0 21 15,0 0-15</inkml:trace>
  <inkml:trace contextRef="#ctx0" brushRef="#br0" timeOffset="40980.93">5821 7599 0,'-21'0'0,"42"0"0,-64 0 16,22 0-16,21-21 31,21 21-15,1 0-16,-1 0 0,42 0 15</inkml:trace>
  <inkml:trace contextRef="#ctx0" brushRef="#br0" timeOffset="41476.91">7662 7768 0,'0'0'0,"-21"-21"0,0 42 16,21 0-1,-21 1-15,0 20 16,21 0-16,0 22 0,-22-22 0,1 22 15,0 84-15,0-85 16,21 1-16,-21 84 0,0-85 16,-43 255-1,43-149-15,0-105 16,0-1-16,-22 64 16,22-63-16,21-1 0,-21 22 15,0-22-15,21-20 0,0-22 16,0-42-1,0-22 1,0 1-16,0 0 0,0-1 0,21-62 16,0 41-16,-21-21 15</inkml:trace>
  <inkml:trace contextRef="#ctx0" brushRef="#br0" timeOffset="41781.74">7387 7938 0,'0'-43'0,"0"86"0,0-128 15,-21 64-15,21-22 0,0 22 16,0-85 0,0 85-16,21 21 0,0-21 15,0 0-15,43 0 0,-22 21 16,22 0-16,42 0 16,-43 0-16,1 21 0,20 21 15,-41 1-15,-22-22 0,-21 63 16,0-62-16,-43 62 15,1-41-15,0-22 0,-85 85 16,84-85-16,1 0 16,21-21-16,-21 21 0,20-21 0,1 0 15,21-21 1,21 0 0,1 0-16,-1-1 0,0 1 15,0 0-15,21 0 0</inkml:trace>
  <inkml:trace contextRef="#ctx0" brushRef="#br0" timeOffset="42194.5">8213 7684 0,'0'0'0,"0"-22"16,-22 22 0,1 22-1,-42 41 1,42-42-16,-1 43 15,1-22-15,21-21 0,-21 43 16,21-22-16,0-21 0,0 22 16,0-22-16,21 21 15,0-42-15,1 21 0,41-21 16,-42 0-16,0-21 0,22 0 16,-22 21-16,21-21 0,43-64 15,-43 0 1,-42 43-16,0-43 15,0 43-15,0 21 16,-21-21-16,0 20 16,-43 22-1,43 0-15,-42 0 0,42 0 16,-1 22-16,-20-1 16,21 0-16,21 0 0,-21 21 15,21-20-15,0-1 0,21 0 16,0-21-16,0 21 0,22-21 15,-22 0-15,21 0 0</inkml:trace>
  <inkml:trace contextRef="#ctx0" brushRef="#br0" timeOffset="42577.79">8911 7641 0,'0'0'0,"0"-21"15,-106 21 16,85 0-31,0 0 0,0 0 16,0 0-16,-22 42 16,22-42-16,21 43 0,0-22 15,0 0 1,0 0-16,64 0 16,-43 1-16,0-1 0,21-21 15,-21 21-15,1-21 0,41 42 16,-63-21-16,0 1 0,0-1 15,-21 0 1,0 0-16,0-21 0,-22 0 0,-20 21 16,20-21-16,1 0 15,0 0-15,-1 0 0,1 0 0,-21 0 16,41 0-16,1 0 0,0 0 16,21-21-1,0 0-15,0 0 16,21 21-16,0 0 0,1-21 15,-1-1-15,42 1 16,-20 21-16,-1-21 0</inkml:trace>
  <inkml:trace contextRef="#ctx0" brushRef="#br0" timeOffset="42999.91">9440 7620 0,'21'0'0,"-42"0"0,42-21 0,1 21 0,-22-21 15,21 0-15,-21-1 16,-21 22 0,-1 0-16,-20 0 0,21 0 15,-21 0-15,20 22 0,-20-1 0,-21 0 16,20 0-16,22 0 16,-21 22-16,42-22 0,0 21 15,0-21 1,21 0-16,0-21 0,0 22 0,0-22 15,64 21 1,21 21-16,-85-42 16,21 42-1,-42-20 1,0-1-16,-42-21 0,21 21 16,0-21-16,-22 0 0,-41 0 15,41 0-15,1 0 16,0 0-16,-1 0 0,-41 0 15,63 0-15,-1 0 16,1 0-16,21-21 0,21 0 16,22 21-1,-1-22-15,-21 1 16,22 21-16,-1-21 0,0 21 0</inkml:trace>
  <inkml:trace contextRef="#ctx0" brushRef="#br0" timeOffset="43246.77">9737 7662 0,'0'0'0,"21"0"16,-21 22-1,0-1-15,0 0 16,-21 0-16,-1 0 0,22 0 16,-21 1-16,21 41 15,-21-42-15,0 22 16,21-22-1,0-42 17,0-1-32,0 1 15,0 0-15,0-21 16</inkml:trace>
  <inkml:trace contextRef="#ctx0" brushRef="#br0" timeOffset="43403.68">9715 7535 0,'0'-21'15,"0"42"-15,0-63 0,0 21 0,0 0 32,22 21 15,-1 0-47,0 0 0,0 0 15,0 0-15,0 0 0</inkml:trace>
  <inkml:trace contextRef="#ctx0" brushRef="#br0" timeOffset="43916.38">10372 7239 0,'-22'0'16,"22"21"-1,-21 0-15,0 1 0,0 20 0,21-21 16,-21 64-16,0-43 15,-1 64-15,1-21 16,0-43 0,21-21-16,0 21 0,0-20 15,-21 20-15,0-21 16,21-42 15,0 0-15,0 0-16,0-1 0,0-20 15,21 21-15,0-21 0,0 20 16,0 1-16,22-21 0,20 0 16,1-1-16,-22 22 0,-21 21 15,22 0-15,-22 0 0,0 0 16,21 0-16,-21 0 0,1 21 0,-1 0 16,-21 1-16,0 20 0,0-21 0,0 0 15,0 0-15,0 1 0,-21 20 16,21-21-16,-22 0 15,-41 22-15,42-22 0,0-21 16,-22 21-16,22-21 0,-21 0 16,21 0-16,-43 0 15,22 0-15,21 0 0,-22 0 16,22 0-16,21-21 16,0 0-16,21-1 15,0 1-15,22 0 0,-1-21 16,0 21-16</inkml:trace>
  <inkml:trace contextRef="#ctx0" brushRef="#br0" timeOffset="44195.37">10985 7133 0,'0'0'16,"-21"21"-1,0 1-15,0 20 16,21-21-16,-21 21 0,0 1 0,-43 84 15,22 42 17,-22-42-17,64-63-15,0-43 16,-21 0-16,21 21 16,0-21-16,0 1 15,21-22 1,0-22-16,1 1 0,-1 21 15,21-21-15,43-42 16</inkml:trace>
  <inkml:trace contextRef="#ctx0" brushRef="#br0" timeOffset="44543.55">11197 7599 0,'21'0'62,"0"0"-62,1 0 16,-1 0-16,0 0 0,0 0 16,21-42-16,-20 42 15,-1-22-15,0 1 0,-21 0 16,0 0-16,0-21 16,0 20-16,0 1 0,0 0 0,-21 21 15,-43 0 1,43 21-16,-21 0 0,-22 43 15,43-22-15,-64 64 16,64-64-16,21-20 0,0 20 16,0-21-16,0 21 0,0-20 15,0-1-15,0 0 0,85 21 16,-43-42 0,43 0-16,-43 0 0,106-63 15,-84 42-15,-22-1 16,1 1-16</inkml:trace>
  <inkml:trace contextRef="#ctx0" brushRef="#br0" timeOffset="45356.71">14986 6795 0,'0'0'0,"-21"0"0,0 0 0,-1 0 0,1 0 16,0 0-1,42 0 1,0 0-16,22 0 0,20 0 16,-20 0-16,189 0 15,-126 0-15,-21 0 0,190 0 16,-190 0-1,63 0-15,-85 0 0,1 0 16,-1-22-16,-41 22 16,-1-21-16,-42 0 15,-22 0-15,22 21 16,-21-21-16,-43 0 16,64 21-16,-85-22 15,85 1-15,0 21 0,0 0 16,21-21-16,21 21 31,0 0-31,0 0 0,21 0 16,-20 0-16,20 21 0,21 22 15,-41-22-15,-1 0 0,0 0 0,-21 0 16,0 0-16,0 1 0,-42 20 16,20-21-16,1 0 0,-63 22 15,41-22-15,-20 21 16,20-21-16,1-21 15,-21 21-15,41 1 16,44-44 15,-1 22-31,21-21 0</inkml:trace>
  <inkml:trace contextRef="#ctx0" brushRef="#br0" timeOffset="46033.86">17018 6392 0,'0'0'16,"0"-21"-16,21 21 31,-21 21-31,21 22 16,-21-22-16,0 21 0,0 1 15,0-1-15,0 21 0,0 22 16,0-43-16,-21 43 15,0-43-15,0 1 0,0-1 16,-1 0-16,1-20 0,21-1 16,-21 0-16,0-21 15,21-21 1,0 0 0,0-1-16,0 1 0,0 0 15,21 0-15,0-21 0,-21-1 0,64-84 16,-43 85-1,0 0-15,43-64 0,-22 63 16,64-62-16,-64 83 16,0 1-16,1 0 0,-1 21 15,0 0-15,22 42 16,-43-20-16,21 20 0,-20-21 16,-22 21-16,0 1 0,21 84 15,-21-85-15,0 22 16,-21-22-16,-22 0 15,22-21-15,21 1 0,-21-1 16,0-21-16,21 21 0,-21-21 16,21-21 15,0 0-31,0-1 16,21 22-16,-21-21 0,21 0 0,21-21 15,1-1-15,-1 22 0</inkml:trace>
  <inkml:trace contextRef="#ctx0" brushRef="#br0" timeOffset="46428.14">17949 6477 0,'21'-21'16,"-42"42"-16,42-63 15,1 42-15,-22 21 16,-22 0-16,22 0 16,-21 0-16,0 22 0,-21 41 15,21-41-15,-22 41 16,22-62-16,0 20 0,0 21 15,21-20-15,0-1 16,0-21-16,0 0 0,42 1 16,-21-22-16,0 21 0,64-21 15,-43 0-15,22-43 16,-43 43-16,21-21 16,22-42-16,-43 42 0,21-85 15,-42 63 1,0-84-16,-21 85 15,-21-43-15,21 64 16,-64-21-16,64 42 16,-21 0-16,20 0 0,1 21 0,0 0 15,0 0-15,0 1 0,0 20 16,-1-21-16,1 64 16,21-64-16,0 0 15,0 0-15,0 0 0,64 1 16,-43-22-16,42 0 15</inkml:trace>
  <inkml:trace contextRef="#ctx0" brushRef="#br0" timeOffset="46711.5">18775 6287 0,'0'0'16,"21"-22"-16,0 1 0,-21 0 0,0 0 0,0 0 15,0 42 1,-21 0-1,0 0-15,0 22 0,-1-1 0,-20 64 16,-21 0 0,20 21-16,22-85 15,-42 85 1,63-85-16,-22 43 16,22-64-16,64 21 15,-22-42 1,-21 0-16,106-63 15,-105 42-15,-1 0 16,0-22-16,0 22 0,0-21 16</inkml:trace>
  <inkml:trace contextRef="#ctx0" brushRef="#br0" timeOffset="46865.41">18500 6562 0,'-22'0'0,"44"0"0,-22 0 31,21 0-15,0 0-16,0 0 0,21 0 0,-20 0 16,20 0-16,-21 0 0,21-21 15,-20-1-15,41 1 0,-21 21 16</inkml:trace>
  <inkml:trace contextRef="#ctx0" brushRef="#br0" timeOffset="47378.97">20108 6498 0,'0'21'15,"-21"1"1,21-1-16,-21 0 0,0 21 0,21 1 15,-21-1-15,-22 64 16,22-43-16,0-20 0,-21 105 16,20-85-16,-62 107 15,41-86-15,1 1 0,-43 63 16,43-63-16,0-1 0,21 1 0,-64 63 16,43-63-16,20-22 15,1 1-15,0-22 0,-42 85 16,63-84-1,0-22-15,0-42 16,0-1 0,0 1-16,0-21 0,0 0 0,21-1 15,0-20-15,0-1 0,21 1 0,-20-22 16,20 0-16</inkml:trace>
  <inkml:trace contextRef="#ctx0" brushRef="#br0" timeOffset="47667.81">19727 6858 0,'0'-42'0,"0"84"0,0-148 0,0 22 16,21 41-16,1-20 16,-1 20-16,-21 22 0,42-21 15,0 21-15,-20 0 0,62 21 16,43 0 0,-84 21-16,-1 21 0,21 22 15,-20-22-15,-22 0 16,-21 1-16,0-1 0,0-21 0,-64 85 15,22-85 1,-21 21-16,41-20 16,-20-1-16,-21-21 0,41 21 15,-20-21-15,63-21 47,0 21-47,1-21 0,-1-1 0,21 1 16,0 0-16</inkml:trace>
  <inkml:trace contextRef="#ctx0" brushRef="#br0" timeOffset="48077.57">20701 6519 0,'0'-21'0,"0"0"16,-21 21-1,0 0-15,-1 21 0,-20 0 16,0 22-16,21-1 15,-43 43-15,43-43 16,0-21-16,0 0 0,21 22 16,0-22-16,0 21 0,0-21 15,0 1-15,0-1 16,84 0 0,-63-21-16,22 0 0,20 0 15,-20-21-15,-1 21 0,-21-21 16,21-1-16,1 1 0,20-42 15,-42 42-15,-21-22 0,0-20 16,0 20-16,0-20 16,-21 21-16,-42-22 15,42 64-15,-22 0 16,22 0-16,-21 0 0,21 0 0,-22 21 16,22 0-16,0 1 0,0-1 15,21 0-15,0 0 16,21 21-16,0-20 15,21-22-15,1 0 0,41 0 16</inkml:trace>
  <inkml:trace contextRef="#ctx0" brushRef="#br0" timeOffset="48447.36">21399 6519 0,'0'-21'0,"0"42"0,-21-42 16,0 21-16,0 0 15,0 0-15,0 0 0,-43 0 16,43 0-16,-43 43 16,43-43-16,0 21 0,21 0 15,0 0-15,0 0 0,0 0 16,21 1 0,22 20-16,-22-42 0,0 21 15,0 0-15,0 0 0,0-21 16,1 43-16,-1-22 0,-21 21 15,-21-21 1,-1-21-16,1 0 0,-21 0 16,-43 0-16,64 0 15,-42 0-15,41 0 16,-62 0 0,84-21-16,0 0 0,0 0 15,21 0 1,42 0-1,-20-1-15,-22 1 0</inkml:trace>
  <inkml:trace contextRef="#ctx0" brushRef="#br0" timeOffset="48860.12">21780 6562 0,'22'-21'0,"-44"42"0,86-42 15,-43-1-15,21 1 0,-20 0 16,-22 0-16,0 0 15,0 0-15,-22-1 16,1 22-16,0 0 0,0 0 16,-64 0-16,64 0 15,-64 43-15,64-22 16,0 0-16,-21 21 16,21-20-16,21 20 0,0 0 15,0-21-15,21 43 16,0-43-16,42 21 15,-20-42-15,41 43 16,-62-22-16,-1-21 0,0 21 0,-21 0 16,-42-21-1,20 0 1,-20 0-16,21 0 0,-21 0 0,-1 0 16,1 0-16,-64 0 15,64 0-15,-22 0 16,43 0-16,21-21 31,21 21-31,0 0 16,1 0-16,20-21 0,-21 21 15,21-21-15,43 0 0</inkml:trace>
  <inkml:trace contextRef="#ctx0" brushRef="#br0" timeOffset="49095.98">22077 6604 0,'21'0'0,"-42"0"0,42-21 15,0 0-15,-21 42 32,0 0-17,-21 0-15,21 22 0,0-22 0,-21 0 16,0 21-16,-1 22 16,22-43-16,-21 21 15,0-42 1,21-21 15,21 0-15,0 0-16,-21 0 0,22-1 0</inkml:trace>
  <inkml:trace contextRef="#ctx0" brushRef="#br0" timeOffset="49259.89">22204 6329 0,'-21'-21'31,"42"21"16,0 0-47,0 0 16,0 0-16</inkml:trace>
  <inkml:trace contextRef="#ctx0" brushRef="#br0" timeOffset="49776.59">22818 6181 0,'0'0'0,"-22"0"16,1 0 0,0 0-16,0 21 0,0 0 0,0 0 15,-1 0-15,1 1 16,0 20-16,0 0 0,-21 85 15,42-84-15,-22 41 16,1-63-16,21 22 0,-21 20 16,21-42-16,0 1 0,-21 20 15,21-21-15,-21-21 16,21 21-16,-21-21 0,21-21 31,0 0-31,0 0 16,0-22-16,21 1 0,21-21 15,-21 41-15,85-105 16,-64 106 0,1 0-16,41-21 15,43 21-15,-84 21 16,-22 21-16,42 42 16,-63 43-1,0-64-15,-42 43 16,21-64-16,-64 22 15,64-22-15,-21 0 0,-43 0 16,22 0-16,41-21 0,-20 0 16,21 0-16,-21 0 15,42-42 1,0 21-16,21 0 16,0-22-16,0 22 0,43-42 15</inkml:trace>
  <inkml:trace contextRef="#ctx0" brushRef="#br0" timeOffset="50060.43">23326 6138 0,'0'0'0,"21"0"32,-21 22-32,0-1 15,0 0-15,0 0 0,0 21 0,-21-20 16,21 20-16,-22 0 0,-20 64 15,21-64-15,-21 85 16,20-105-16,-41 83 16,63-83-16,-21 20 15,0-21-15,42-21 47,0 0-47,0 0 0,0-21 0,0 0 16,1 0-16,-1-1 0,0 22 15</inkml:trace>
  <inkml:trace contextRef="#ctx0" brushRef="#br0" timeOffset="50395.24">23368 6689 0,'21'0'32,"0"0"-32,0 0 15,1 0-15,-1 0 0,0-21 16,0 21-16,21-43 15,-20 43-15,-1-21 0,21-21 16,-21 21-16,-21-1 0,0-20 16,0 21-16,0 0 15,-21 21-15,0 0 0,-21 21 16,20 0-16,-20 0 16,0 22-16,21-1 0,-22 0 15,43-21-15,-21 22 0,0-22 16,21 42-16,0-41 0,0-1 15,0 21-15,63-21 16,-41-21 0,20 0-16,21 0 0,-41 0 15,20 0-15,-21 0 0,21-21 16,1 21-16,20-42 16,-42 42-16,1-21 0,20 21 15</inkml:trace>
  <inkml:trace contextRef="#ctx0" brushRef="#br0" timeOffset="51572.67">169 10541 0,'0'0'16,"-21"21"-16,-21-21 0,-1 0 15,22 21-15,0-21 0,0 0 16,21 22 0,21-22-16,0 0 15,22 21-15,-1-21 0,0 0 16,22 0-16,20 0 0,1 0 16,0 0-16,-1 0 0,192-43 15,-192 43-15,86-42 16,-107 42-16,1-21 15,20 0-15,-63 0 0,1 21 16,-22-22-16,0 1 0,-43 0 16,1 0-1,-85 21-15,85 0 16,-22 0-16,22 0 0,-1 0 16,22 0-16,-42 0 0,42 0 15,-1 0-15,44 0 16,20 0-1,-21 0-15,21 0 16,1 0-16,-1 21 0,43 0 16,-43 0-16,-21-21 0,22 43 15,-43-1-15,0-21 0,0 0 16,0 1-16,-22 20 0,-20 0 16,0 1-16,21-22 15,-43 21-15,22-21 0,21 0 16,-1 1-16,1-1 0,0-21 15,0 0-15</inkml:trace>
  <inkml:trace contextRef="#ctx0" brushRef="#br0" timeOffset="53683.33">2625 10753 0,'0'0'0,"21"-21"32,0-1-32,0 1 0,0 0 15,0 0-15,22-43 16,-1 43-16,0-42 15,-20 20-15,-1 1 0,0-43 16,-21 64-16,0 0 0,-21 0 16,0 21-16,-85 0 15,63 21-15,1 0 0,0 0 16,-1 1-16,1 20 0,-43 85 16,85-85-16,0 43 15,43 42 1,-22-85-16,21-21 0,22 43 15,-22-22 1,-21-21-16,43 43 0,-22-1 16,-42 1-1,-21-1-15,0-41 16,-22-1-16,-41 21 16,41-42-16,-126 0 15,127 0-15,-64-21 16,64 0-16,-64-64 15,63 64-15,22-21 0,0-1 16,21 1-16,0 0 0,-21-43 16,21 43-16,0 20 0,0-41 15,0 42-15,0 0 16,21 42 0,-21 0-16,21 0 0,-21 0 15,21 43-15,1-22 0,-1 0 16,0 1-16,-21-1 0,63 127 15,-20-105 1,-22-43-16,0 0 16,0 0-16,43-21 0,-43 0 15,85 0 1,21-42 0,-85 21-16,0 0 0,43-43 15,0-42 1,-43 85-16,-21-21 0,-21 21 0,0-22 15,21 22-15,-21-42 16,0 42 0,-21 21-16,0 0 15,0 0-15,0 21 0,0 21 16,21-21-16,-22 0 16,22 1-16,0-1 0,-21 21 0,0 22 15,21-22-15,0 0 0,0-21 16,0 22-16,0-22 0,0 0 15,42 21-15,-20-42 16,20 0-16,-21 0 16,0 0-16,43-42 0,-22 21 15,0-21-15,1 20 0,-1-20 16,0 0-16,64-43 0,-63 43 16,-1-22-16,0 22 0,1-22 15,-1 22-15,-21-21 0,0-43 16,-21 42-16,0-42 15,0 64-15,0 0 0,0 21 16,-21-1-16,21 1 0,-21 0 0,-21 21 16,20 0-16,22 21 15,-21 0-15,21 22 0,-21 105 16,21-106-16,0 85 16,0-84-16,0 105 15,0-85-15,0 22 16,0-43-16,0 1 15,0 20-15,0-42 0,21 0 16,22-21-16,-1 0 16,43 0-16,-43-21 15,43-21-15,-43 21 0,0 0 16,22-22-16,-43 1 16,42-43-1,-63 43 1,0 21-16,0 0 0,-21-1 15,0 22-15,0 0 0,0 0 16,0 0-16,-1 0 0,1 22 16,0-1-16,0 0 0,0 0 0,-22 43 15,43-43-15,-21 42 16,21 1-16,0-43 16,21 21-16,1-21 0,20 1 15,-21-22-15,21 0 16,22 0-16,-43 0 0,64-43 15,-43 22 1,64-42-16,-43 20 16,-20-20-16,-22 42 15,-21-22-15,21 22 16,-21 0 0,-21 42-1,21 0 1,0 0-16,-21 43 15,21-43-15,-21 64 16,-1-1 0,22-62-1,0-44 1,0 1 0,0 0-16,22 0 0,-22 0 0,42-43 15,-42 43-15,21 0 16,0-21-16,0 20 0,1 1 15,20-42-15,0 20 16,-21 43-16,1 0 0,-1 0 16,0 0-16,-21 22 15,0-1-15,0 0 16,0 0-16,0 0 0,0 22 0,0-22 16,0 0-16,0 42 15,0-41-15,21-1 0,21 42 16,64-20-1,0-43 1,-64 0-16,-20 0 0,62-43 16,-63 22-16,22 0 0,-1-21 15,-21-1-15,0 22 0,1 0 16,-1-21-16,-21 20 16,21-20-16,-21 0 0,0-1 15,0 22-15,0 42 16,-21 1-1,21-1-15,-21 0 0,21 0 16,-22 0-16,22 43 16,-21 20-16,21-62 15,0 20-15,0-21 0,0 0 16,21-21-16,1 0 16,-1 0-16,0 0 0,0-21 15,0 0-15,0 0 16,1 0-16,-1-1 0,0 1 0,-21-42 15,0 42-15,21-1 0</inkml:trace>
  <inkml:trace contextRef="#ctx0" brushRef="#br0" timeOffset="53836.24">5122 10562 0,'-21'0'0,"0"0"15,0 0 1,21 21-16,0 1 15,21-22 1,0 0-16,0 0 16,0 0-16</inkml:trace>
  <inkml:trace contextRef="#ctx0" brushRef="#br0" timeOffset="54215.87">5482 10732 0,'-21'0'0,"21"21"16,-21-21-16,21 21 0,-21 0 16,21 0-16,-22 0 0,1 22 15,21-22-15,-21 0 0,21 0 16,0 22-16,0-22 0,0 21 16,0-21-16,0 0 0,42 43 15,1-43 1,-22-21-16,106 0 15,-85-21-15,1 0 16,-22 21-16,21-21 0,64-85 31,-85 85-31,0-43 0,-21 43 16,0-43-16,0 43 16,0 0-16,0 0 15,-21 21 1,0 21-1,21 0-15,0 0 0,0 1 16,0-1-16,21-21 16</inkml:trace>
  <inkml:trace contextRef="#ctx0" brushRef="#br0" timeOffset="54842.37">6265 10795 0,'0'0'0,"0"-21"0,0 0 15,-21 21 1,21 21-16,-21 0 16,21 0-16,-21 0 0,21 1 15,0 41-15,0-42 16,0 0-16,-21 43 16,-1-22-1,22-21-15,-21 22 16,0-43-1,21-21 1,0-1-16,0 1 16,0 0-16,0-21 0,0 21 15,21-1-15,0-20 0,1 21 0,20-43 16,-21 22-16,0 21 0,0 0 16,22 0-16,-22-1 0,21 1 15,1 21-15,-1 0 0,21 43 16,-20-1-1,-22-21-15,-21 0 0,0 0 16,0 43-16,0-43 16,0 21-16,0-20 15,-21-1 1,21 0-16,-21-21 16,21-21-16,0 0 15,0-22 1,0 22-16,21 0 0,42-21 15,-42-1-15,64-20 16,-43 42-16,1-22 0,41 1 16,-20 21-16,-22 0 0,43 21 15,-64 0-15,21 42 16,-20 0-16,-22-21 0,0 22 16,0 20-16,-22-20 0,-20 20 15,21-21-15,-64 43 16,43-64-16,21 0 15,0 1-15,42-22 32,0-22-32,0 22 0</inkml:trace>
  <inkml:trace contextRef="#ctx0" brushRef="#br0" timeOffset="55632.21">8424 10329 0,'0'0'0,"0"-21"0,0 0 15,0 0-15,-21 21 32,0 21-17,0 21-15,0-20 0,-1 20 16,1 0-16,0 1 0,0 20 15,0-21-15,21 1 0,-21-1 0,-1 64 16,22-64-16,0 64 16,64-21-1,-43-64-15,21 0 0,43-21 16,-43 0-16,1 0 0,63 0 16,-43 0-16,64-42 15,-63 21-15,-1-1 0,1-20 16,-1 21-16,-21-21 0,1-1 15,41-105-15,-84 85 16,0-43-16,-21 42 0,-21 22 16,-22-43-16,1 43 15,-85-43 1,84 85-16,22 0 0,-22 0 16,22 0-16,-85 64 15,106-22-15,0 0 0,21 85 16,0-84-16,42 84 15,-21-64-15,0 1 0,64 42 16,-43-43-16,1-21 0,-1 22 0,22-1 16,-22-20-16,106 190 15,-106-64 1,-42-127-16,-21 1 16,-21-1-16,0 0 0,-170 64 15,-42-85 1,190-21-1,-63 0-15,85-21 0,0 0 16,-43-21-16,64 20 0,0-20 16,21 21-16,0-21 15,0-1-15,21-20 0,21-1 16,85-84-16,-63 106 16,-22-22-16</inkml:trace>
  <inkml:trace contextRef="#ctx0" brushRef="#br0" timeOffset="55895.77">9377 10329 0,'0'0'0,"-21"-21"0,21 0 15,21 21 1,0 0-16,0-21 0,21 21 15,64-21-15,-63 21 16,-1 0-16,0 0 0,1 0 16,41 0-16,-63 0 0,1 0 15,-1 0-15,-42 0 16,-1 0 0,-20 0-16,-21 0 0</inkml:trace>
  <inkml:trace contextRef="#ctx0" brushRef="#br0" timeOffset="56129.67">9567 10308 0,'0'0'15,"-21"21"-15,21 1 0,0-1 0,0 0 0,0 0 16,0 21-16,0 43 16,-21-43-16,21 1 0,0 41 15,-21-20 1,21-43-16,0 0 0,0 43 15,0-43-15,0 0 16,21-21 15,0-21-31,0 0 0,0 21 16,22-21-16,-22-1 0,21 1 16</inkml:trace>
  <inkml:trace contextRef="#ctx0" brushRef="#br0" timeOffset="56367.42">10223 10287 0,'0'-21'16,"0"42"-16,-21-21 15,21 21 1,0 0-16,-21 22 0,0-1 0,0 43 16,21-43-16,-21 22 15,21-22-15,0 0 0,0 22 16,-22-22-16,22-21 0,0 43 15,0-43-15,0 0 16,22-21-16,-1 0 16,0 0-16,0 0 0,0 0 15,22-21-15,-43 0 16,0 0-16</inkml:trace>
  <inkml:trace contextRef="#ctx0" brushRef="#br0" timeOffset="56607.14">10181 10351 0,'0'-43'0,"0"86"0,0-128 16,0 64-16,0 0 0,42-22 16,-20 22-16,-1 21 0,21 0 15,-21 0-15,22 0 16,-22 0-16,42 64 16,-42-43-16,-21 127 15,0-106 1,0 1-16,0-22 0,-21 0 0,-42 42 15,42-41 1,-1-22-16,-20 0 0,21 21 0,-21-21 16,-107 0-1,44 0-15</inkml:trace>
  <inkml:trace contextRef="#ctx0" brushRef="#br0" timeOffset="57045.08">7345 11007 0,'21'0'32,"-21"21"-32,0 0 0,21-21 15,-21 21-15,0 0 0,0 22 16,0-22-16,-21 0 0,-21 43 16,20-43-16,-20 21 15,21-42-15</inkml:trace>
  <inkml:trace contextRef="#ctx0" brushRef="#br0" timeOffset="57375.76">10837 10901 0,'0'0'0,"-21"0"0,0 21 0,0 0 16,21 0-16,-21-21 0,-1 22 15,22-1-15,-21 0 0,0 0 16,0 21-16,0-20 0,0-1 16,-1 21-16,1-42 0,21 21 15,-21-21-15,0 0 16,0 0-16,0 0 0</inkml:trace>
  <inkml:trace contextRef="#ctx0" brushRef="#br0" timeOffset="59230.76">1016 12213 0,'0'0'0,"-21"-21"15,0 21 1,-1 0-16,1 42 0,21-20 16,-21 20-1,21 0-15,0-21 0,0 22 16,0-22-16,42 0 15,-20-21-15,-1 0 16,0 0-16,21 0 0,22-21 16,-22 0-16,0 0 0,43-43 15,-43 22-15,85-64 16,-105 64-16,20-22 16,-42 22-16,0 21 0,0-1 15,0 1-15,-21 0 16,0 21-16,-1 21 15,1 0-15,21 1 0,-21 83 16,0-62 0,21-1-16,0 85 0,0-85 0,0 22 15,0-1-15,0-20 16,0 20-16,0 64 0,0-84 16,0 62-16,0-62 15,0-1-15,0 0 0,0-20 16,-21-1-16,-22-21 15,22 0-15,0 0 0,0 0 16,0 0-16,-22-21 0,1-43 16,21 43-16,-64-106 15,64 85-15,0-22 16,0 22-16,21 21 16,-21-1-16,21 1 0,0 42 31,0 1-31,0-1 0,0 0 15,0 0-15,21 21 0,-21-20 16,21 20-16,0-21 0,21 0 16,1 43-16,-22-43 15,21 0-15,1-21 0,-22 21 0,21-21 16,85 0-16,-85 0 16,64-42-1,-63 21-15,-1 0 0,0-22 16,1 22-16,-1-21 0,21-22 15,-20 43-15,-22-21 0,0 21 0,-21-22 16,0 22-16,0-42 16,0 41-16,-21 22 15,0 0 1,0 0-16,21 22 0,-22-22 0,1 21 16,21 0-16,-21 21 0,21 22 15,-21-43-15,21 21 16,0 1-16,0-22 0,0 21 0,0 22 15,21-43-15,0 0 16,0 0-16,1-21 0,-1 0 0,21 0 16,-21 0-16,85-42 15,-64 21 1,-20-1-16,62-41 16,64-43-16,-126 85 15,20-21-15,-21 20 0,0 1 16,0 0-16,-21 0 0,22 21 15,-44 0 1,1 0-16,0 0 0,0 42 16,0-21-16,0 1 0,21-1 15,0 0-15,0 0 0,0 21 16,0-20-16,0 20 0,21-21 16,0-21-16,0 21 0,21 0 15,-20 1-15,-1-22 16,-42 0 15,-1-22-31,1 22 0,0-21 16,0 0-16,0 21 0,-22-21 15,-20 0-15,42 21 16,0 0 0,21 21-16,0 0 15,0 0-15,0 0 0,0 1 16,42 41-1,-21-63-15,21 21 0,1 0 16,-1-21-16,22 0 16,-22 0-16,0 0 0,43 0 15,-43-21-15,106-42 16,-105 42-16,-1-22 0,0 1 16,-20 21-16,20-22 0,0-41 15,1 41-15,-22 1 16,21-43-16,-42 64 15,21-21-15,0-22 0,-21 43 16,0 0-16,0 0 0,0 42 16,0 0-1,-21 0-15,0 1 16,21-1-16,-21 42 0,21-20 16,-21-1-16,21 0 0,0-21 15,0 22-15,0 41 16,0-20-16,0-22 15,0-21-15,21-21 16,0 0-16,0-21 16,43-42-1,-64 42-15</inkml:trace>
  <inkml:trace contextRef="#ctx0" brushRef="#br0" timeOffset="59395.67">3048 12488 0,'-21'0'0,"42"0"0,-21 0 47,21 0-47,0 0 0,0-21 0,22 21 16,84-42-16,-85 21 16,85 0-16</inkml:trace>
  <inkml:trace contextRef="#ctx0" brushRef="#br0" timeOffset="61158.47">4403 12256 0,'0'-22'0,"0"44"0,21-65 15,0 1-15,-21 21 0,0 0 16,0-1-16,0 1 0,0 0 15,-21 21-15,0 0 0,-22 0 16,1 21-16,-22 0 16,43 22-16,-85 63 15,85-64-15,0 0 0,0 1 16,0-1-16,0 0 0,-1 64 16,22-64-16,0 1 0,0-1 0,0 0 15,0 1-15,64 41 16,-43-62-16,21-1 15,-20-21-15,-1 0 0,21 0 16,22 0-16,-22-21 0,0-1 16,64-41-16,-64 42 15,1 0-15,-1-22 0,0 22 16,1-21-16,20-43 0,-42 43 16,-21 21-16,0-1 0,0 1 15,0 0-15,-21 21 16,0 0-16,0 21 15,0-21-15,0 21 0,-1 22 16,1-1-16,21-21 16,-21 22-16,21-22 0,0 63 15,0-41-15,0-22 0,0 21 0,21 1 16,106-1 0,-84-42-16,41 0 15,-41 0-15,-1 0 16,21-21-16,-20 0 0,-1-1 0,-21-20 15,64-21-15,-64 41 16,21-41-16,-42 21 16,0-1-16,0-20 0,0 42 15,-21-22-15,0 22 0,0 0 16,0 0-16,-64 0 0,0 21 16,1 0-16,41 21 15,-62 21-15,62-21 16,22 22-16,-42 20 15,41-42-15,22 22 0,0 41 16,0-63-16,22 22 0,41-1 16,-21-21-16,1 0 0,-1-21 15,0 0-15,1 0 0,20 0 0,-20 0 16,20-21-16,-21 21 0,22-42 16,42 0-16,-43 20 15,22-41-15,-64 42 0,21-22 16,-20 22-16,-1 0 0,-21 0 15,0-21-15,0 20 0,-21 22 16,-1 0-16,1 0 16,0 0-16,0 0 0,21 22 15,-21 20-15,0 0 0,21-21 16,0 1-16,0 20 0,0-21 16,0 64-16,0-64 15,0 0-15,0 0 0,0 0 16,0 1-16,0-44 31,0 1-31,0 0 16,0 0-16,21-21 0,0-1 15,-21 1-15,0-22 16,21 43-16,0-21 0,-21 21 0,43-22 16,-22 22-16,0 21 0,0 0 15,0 0-15,0 0 16,1 0-16,-1 21 0,0 1 15,0 41-15,-21-42 16,21 0-16,-21 22 0,21-22 16,-21 0-16,22 21 0,-22-20 15,0 20-15,21-42 16,0 0-16,0 0 16,0 0-16,0 0 0,1-21 15,-1 21-15,21-43 0,-21 22 16,0 0-16,22-42 0,-22 41 15,0 1-15,21-42 16,-20 63-16,-1-43 16,0 43-16,-21 22 31,0-1-31,0 0 0,0 0 16,0 0-16,0 0 15,0 22-15,-21-22 0,21 0 0,0 0 16,0 0-16,0 1 0,0-1 15,21 0-15,0-21 16,43 21-16,-43-21 16,21 0-16,0 0 0,1 0 15,-1-21-15,0 21 0,43-42 0,-43 20 16,1 22-16,-1-21 0,-21 0 16,22 0-16,-1-21 0,-21 20 15,-21-41-15,0 42 0,0 0 16,0-22-1,0 22-15,0 0 0,0 0 16,-21 21-16,0 0 16,21 21-16,-21 0 0,21 21 15,0-20-15,0 20 0,0 43 16,0-43-16,-43 127 16,43-105-16,0-1 0,0 85 15,0-84-15,-21-1 16,0 107-16,0-107 0,-43 170 15,43-148-15,-64 84 16,64-127 0,21 1-16,-21-22 0,21 0 15,-21 0-15,21-42 16,21-21-16,0-1 16,0 1-16,22 0 0,-22-22 15,21 1-15,-21-1 0,22-20 0</inkml:trace>
  <inkml:trace contextRef="#ctx0" brushRef="#br0" timeOffset="61449.44">6837 12552 0,'-21'-21'0,"42"42"0,-42-85 0,21 43 0,0 0 16,0 0-16,0 0 16,0 0-16,21 21 0,0 0 0,42 0 15,-20 0 1,20 21-16,-20 0 0,-22 0 15,42 21-15,-63-20 0,0-1 16,0 0-16,0 0 0,0 0 16,-42 22-16,21-22 0,-22 0 15,22 0-15,-21 0 0,0 0 16,-1-21-16,-41 22 0,62-22 16,-20 21-16,21-21 0,21-21 31,21 21-31,21-22 0,-20 1 15,20 0-15,0 0 0,22-21 16,-22 20-16</inkml:trace>
  <inkml:trace contextRef="#ctx0" brushRef="#br0" timeOffset="61691.37">7556 12044 0,'0'0'0,"0"42"16,0-21-1,0 22-15,-21-22 0,0 21 0,0 43 16,0-43-16,0 1 16,-1-1-16,1 0 0,21 1 15,0-22-15,-21 42 0,21-42 16,0 22-16,0-22 16,21-21-1,0 0-15,1 0 0,-1 0 16,0 0-16,21-42 15,-21 42-15,22-22 0,-22 1 0,0 0 0</inkml:trace>
  <inkml:trace contextRef="#ctx0" brushRef="#br0" timeOffset="62476.01">7705 12488 0,'21'0'31,"0"0"-15,0 0-16,0 0 0,22 0 15,-22 0-15,0-21 0,21 0 0,43-21 16,-64 21-16,0 21 16,0-22-16,-21 1 0,0 0 15,-21 21 1,-21 0-16,21 0 16,-22 0-16,22 0 0,-21 21 15,21 0-15,-22 1 0,1-1 0,21 0 16,-21 21-1,42-21-15,0 1 0,0 20 16,0-21-16,0 0 0,21-21 0,0 21 16,0-21-16,0 0 0,0 0 15,22 0-15,-1 0 0,64 0 16,-64 0-16,43-42 16,-64 21-16,21 0 0,22-22 15,-22 1-15,-21 0 0,1-1 16,-1 1-16,0 0 15,0-22-15,0 22 0,-21 0 0,0-1 0,21-41 16,1 41-16,-22 22 16,0 0-16,-22 21 31,1 21-31,21 21 0,0-20 16,-21 20-16,0 0 0,21 1 15,-21-1-15,21 0 0,0 1 16,0-1-16,0 0 0,0 43 15,0-43-15,0-21 0,0 22 16,0-22-16,0 0 0,21 0 16,0-21-16,21 0 15,1 0-15,-22 0 0,21 0 0,-21 0 16,22 0-16,-1-21 0,22 0 16,-43 0-16,0 0 0,42-22 15,-63 22-15,22 0 16,-22-21-16,0 20 0,0 1 15,0 0-15,-22 21 0,1 0 16,0 0-16,0 0 16,-21 42-16,20-20 0,22-1 15,0 21-15,0-21 0,0 22 16,0-22-16,0 0 0,0 0 16,0 0-16,22 0 0,-1-21 15,21 22 1,0-22-16,-20 0 0,62 0 0,-41 0 15,-1 0-15,43-22 16,-43 1-16,-21 0 0,21 0 16,-20 0-16,-1 0 0,0-1 0,0 1 15</inkml:trace>
  <inkml:trace contextRef="#ctx0" brushRef="#br0" timeOffset="62673.44">8191 12171 0,'-42'21'0,"84"-42"0,-105 42 0,42-21 0,21 21 16,21-21-1,0 0-15,21 0 16,-20 0-16,62 0 0,-41 0 16,-1 0-16,0 0 0,1 0 15,-1 0-15,64-21 0,-64 21 16,0-21-16</inkml:trace>
  <inkml:trace contextRef="#ctx0" brushRef="#br0" timeOffset="63880.35">9991 12404 0,'21'0'47,"0"0"-47,0 0 0,0 0 16,0 0-16,1-21 0,20 21 16,0-22-16,1 1 0,-22 0 15,0 0-15,0 0 0,0-22 16,-21 22-16,21 0 0,-21-42 15,0 41-15,0 1 16,0 0-16,0 0 0,-21 21 31,21 21-31,-21 0 16,0 0-16,0 43 0,0-43 16,-1 21-16,1 22 0,21-22 15,0 22-15,0-43 16,0 0-16,0 21 0,0-20 15,0-1-15,21-21 0,1 0 16,20 0-16,-21 0 0,0 0 0,22 0 16,-22 0-16,85-21 15,-64-1-15,43-20 16,-43 0-16,0 21 0,43-64 16,-43 43-16,-21-1 0,22-20 15,-1 20-15,-21-20 0,0 21 16,1-1-16,-1 1 0,0 0 0,-21-22 15,0 43-15,0 0 16,-21 21 0,0 42-16,-1-21 0,1 0 15,0 22-15,0-1 16,0 0-16,-22 64 0,22-63 0,21 20 16,-21-21-16,21 1 0,0-1 15,0 43-15,21-64 16,0 0-16,22 21 15,-22-20-15,21-22 0,-21 0 16,22 0-16,-1 0 0,0 0 0,1 0 16,-1-22-16,0 22 0,1-21 0,-22 0 15,21 0-15,22-21 16,-43-1-16,0 22 0,0-21 0,0-1 16,1 22-16,-1-21 0,0 0 15,0 20-15,0 1 0,-21 0 16,21 21-16,-21 21 31,0 0-31,0 1 16,22-22 15,-1 0-15,-21-22-16,0 1 15,0 0-15,0 0 0,0 0 16,0 0-16,0-1 15,0 1-15,-21 21 16,-1 0-16,1 0 0,0 0 16,0 21-16,-21 22 15,20-22-15,-20 0 0,21 21 0,0 1 16,0-1-16,21 22 16,-22-22-16,22-21 0,0 21 15,0-20-15,22-1 0,-1 0 0,0 0 16,0 0-16,21-21 0,-20 21 15,41-21-15,-42 0 0,22 0 16,41 0-16,-63 0 16,64-21-16,-43 0 15,-20 0-15,20-21 0,-21-1 16,0 22-16,-21-21 0,21-1 0,-21 1 16</inkml:trace>
  <inkml:trace contextRef="#ctx0" brushRef="#br0" timeOffset="64110.22">10901 11959 0,'0'0'16,"-21"21"-16,-22-21 0,22 0 0,42 0 31,0 0-31,22-21 0,-22 21 16,21-21-16,1 21 0,20-21 15,-21 21-15,22 0 0,-22-21 0,22 21 16,-22 0-16,0 0 0,43-21 16,-43 21-16,-20 0 15,41 0-15</inkml:trace>
  <inkml:trace contextRef="#ctx0" brushRef="#br0" timeOffset="64940.75">14711 9948 0,'21'-21'47,"0"21"-47,0 0 0,22 0 16,41 0-16,-20 0 16,-1 0-16,107 0 0,-86 0 15,-20-21-15,20 21 16,-20 0-16,-1 0 0,64 0 15,-84 0-15,-1 0 0,0 0 16,-20 0-16,-22-21 0,-22 0 16,1 21-1,-85-21 1,64-1-16,0 22 16,21 0-16,-1-21 0,22 0 15,-21 21-15,21-21 16,21 21-1,1 0-15,-1 0 0,0 0 16,0 0-16,0 21 0,-21 0 16,0 43-16,0-43 15,-42 85 1,21-85-16,-64 42 0,22-20 0,20-22 16,-20 0-16,20 21 0,-20-20 15,21-1-15,-43 21 0,64-42 16,0 21-16,63-21 15,-21-21 1</inkml:trace>
  <inkml:trace contextRef="#ctx0" brushRef="#br0" timeOffset="65540.5">16997 9652 0,'21'-42'31,"0"21"-31,0-1 0,0 22 16,22-21-16,20-21 16,-42 42-16,22-21 0,-22 0 15,21-1-15,-21 1 0,-21 0 0,0 0 16,0 0-16,-21 21 16,-21 0-16,21 0 0,-22 0 0,22 0 15,-21 0-15,0 21 0,-22 21 16,43-42-16,-21 85 15,42-43-15,0 1 16,0 20-16,21-21 16,21 22-16,-21-43 0,22 21 15,20 22-15,-42-43 0,22 21 16,-22-20-16,21 41 16,-42-42-16,0 22 15,-21-22-15,-85 21 16,64-42-16,-64 0 15,42 0-15,1 0 0,-43 0 16,43 0-16,20-21 0,-41-21 16,41 20-16,1-20 15,21 21-15,21 0 0,0-22 0,0 22 16,21-21-16,0 21 0,0 0 16,0-1-16,22 1 0,63-21 15,-64 21-15,0 21 0,1-21 16,-1-1-16</inkml:trace>
  <inkml:trace contextRef="#ctx0" brushRef="#br0" timeOffset="65989.55">17738 9462 0,'0'0'16,"-22"0"15,1 21-31,0 0 0,0 0 15,0 21-15,-64 64 16,43-63-16,21-1 0,-1 0 16,1-21-16,-21 22 0,21-1 0,21 0 15,-21 22-15,21-22 16,0-21-16,21 1 0,21-1 16,-21-21-16,22 0 0,41 0 15,-41 0-15,84-43 16,-85 22-16,64-42 15,-85 20-15,42-41 16,-63-1 0,0-21-16,0 64 0,0 0 15,-21-1-15,0 1 0,0 21 16,-64-22-16,64 43 16,-21 0-16,-22 0 0,22 0 15,0 22-15,20-1 16,-20 0-16,-43 85 0,64-85 15,-21 21-15,42 1 16,-21-22-16,21 0 0,0 42 16,0-41-16,21-22 0,42 21 15,-20-21-15,-1 0 0,22 0 16</inkml:trace>
  <inkml:trace contextRef="#ctx0" brushRef="#br0" timeOffset="66391.32">18267 9567 0,'0'-21'0,"0"42"0,0-63 0,0 21 16,0 0-16,0 0 16,-21 21-1,-1 0-15,1 21 0,21 0 16,-21 0-16,0 0 0,21 22 16,-42 41-16,42-41 15,0-22-15,-22 21 0,22 43 16,0-43-16,0-21 15,0 0-15,0 22 0,0-1 0,22-42 16,-1 21-16,42-21 16,-42 0-16,22 0 0,-22 0 0,21 0 15,1 0-15,-1-21 0,43-21 16,-43 21-16,-21-1 0,21-20 16,-20 21-16,-1-21 0,-21-43 15,21 43-15,-21-1 0,0-63 16,0 85-1,0-21-15,0 21 16,-21 21-16,21 21 16,0 0-1,0 0-15,0 0 16,0 1-16,21-22 16,21 21-16</inkml:trace>
  <inkml:trace contextRef="#ctx0" brushRef="#br0" timeOffset="66615.19">19029 9525 0,'0'0'0,"0"-21"16,-21 21 15,-1 21-31,1 0 0,0 0 0,21 22 16,-21-1-16,0-21 0,21 64 15,-21-43-15,-22 85 16,43-106-16,0 43 15,0-43-15,0 0 0,0 0 16,0 1-16,21-22 31,1-22-31,-22 1 16</inkml:trace>
  <inkml:trace contextRef="#ctx0" brushRef="#br0" timeOffset="66889.03">18902 9673 0,'0'-42'0,"0"84"0,0-126 0,21 62 16,0 1-16,0-21 0,-21 21 0,43-22 16,-22 43-16,0-21 15,0 0-15,0 21 0,22 0 16,-22 0-16,0 21 0,-21 0 16,0 1-16,21 41 15,-21-21-15,0-20 0,-42 41 16,21-21-16,-1-20 15,1-1-15,0 0 0,-21 0 0,21 0 16,-43 0-16,22-21 0,21 22 16,-1-22-16,1 0 15,64 0 1,-22-22-16,0 22 16,0-21-16,0 21 0</inkml:trace>
  <inkml:trace contextRef="#ctx0" brushRef="#br0" timeOffset="67320.78">19833 9504 0,'0'0'0,"0"-21"0,0 0 0,-21 21 31,0 0-31,0 0 15,-1 21-15,22 0 0,-21 0 16,21 21-16,-21-20 0,0 20 16,21-21-16,0 21 0,0 1 0,-21-22 15,21 64-15,0-64 16,0 63-16,0-62 16,21-1-16,21 0 15,43 0-15,-43-21 16,-21 0-16,64 0 15,-43 0-15,22-42 16,-43 21-16,21-1 0,1-62 16,-22 41-16,-21 1 0,21 0 15,-21-1-15,0 22 0,0-42 16,0 42-16,0-1 0,0 1 16,0 42 15,0 1-31,21-1 31,22-21-31</inkml:trace>
  <inkml:trace contextRef="#ctx0" brushRef="#br0" timeOffset="67588.63">20849 9504 0,'0'0'0,"0"-21"16,-21 21-1,0 0-15,0 0 16,21 21-16,-22 0 0,1 0 0,0 0 16,21 1-16,-21 20 0,0 0 15,21-21-15,-21 22 0,-1-1 0,1 0 16,21-20-16,-21 20 0,21-21 16,-21 0-16,21 22 0,0-22 0,0 0 15,0 0-15,0 0 0,21-21 31,0 0-31,0 0 0,1 0 16,-1-21-16,-21 0 16</inkml:trace>
  <inkml:trace contextRef="#ctx0" brushRef="#br0" timeOffset="67790.5">20447 9948 0,'-21'22'0,"42"-44"0,-63 65 16,42-22-16,21 0 15,0-21-15,0 0 16,21 0-16,-20 0 0,20 0 16,-21 0-16,21 0 0,22 0 15,-43 0-15,64 0 16,-43-21-16,-21 21 0,22-21 16,-43 0-16,42-43 15,-42 43-15,0-43 16</inkml:trace>
  <inkml:trace contextRef="#ctx0" brushRef="#br0" timeOffset="67989.91">20659 9398 0,'-43'0'0,"86"0"0,-107 0 16,43 0-16,0 0 0,0-21 16,42 21 15,0 0-31,0 0 0,0 0 15,0 0-15,22 0 0,-1 0 16,-21 0-16,43 0 16,-22 0-16,-21 0 0,43 0 15,-43 0-15,0 0 0,0 0 0</inkml:trace>
  <inkml:trace contextRef="#ctx0" brushRef="#br0" timeOffset="68239.77">21865 9779 0,'0'21'16,"0"0"-16,-21-21 15,0 22-15,21-1 0,-21 0 16,-1 0-16,1 0 0,-21 43 15,21-43-15,-22 0 16,22 0-16,0 0 0,0 1 0,-43 20 16,43-21-16,-21-21 0,0 21 15,-1-21-15,22 0 0,-21 21 16</inkml:trace>
  <inkml:trace contextRef="#ctx0" brushRef="#br0" timeOffset="68768.47">16171 10837 0,'0'0'0,"0"-21"0,0 0 0,0 0 15,0 0-15,-21 42 32,21 21-32,-21-21 0,0 22 15,21 41-15,-21-20 16,-1-22-16,1 85 0,0-84 15,0 20-15,21-21 16,-21 1-16,0-1 0,-22 43 16,43-64-16,0 0 0,-21 0 0,21 0 15,0-42 1,0 0 0,21 0-16,-21-21 15</inkml:trace>
  <inkml:trace contextRef="#ctx0" brushRef="#br0" timeOffset="69172.23">15981 11028 0,'0'0'0,"21"-42"0,0 20 0,0-20 0,0 0 16,43-43-16,-43 64 15,21-21-15,1 20 0,20 1 0,-20-21 16,62 0-16,-41 42 0,-22 0 16,22 0-16,-22 0 0,0 0 15,22 42-15,-43 0 0,-21-21 16,0 22-16,0-22 15,-21 21-15,-21-21 0,-43 43 16,21-22-16,22-21 0,-85 22 16,85-22-16,-64 21 15,85-42-15,0 0 0,-22 21 16,43-42 0,0 0-16,21 21 15,1 0-15,-1 0 16,0 0-16,0 21 15,0 0-15,0 1 0,1-1 0,-22 0 16,21 21-16,0-21 0,0 22 16,-21-22-16,21 21 0,64 43 15,-43-43 1,-21-42 0,1 0-16,-1 0 0,0 0 15,0 0-15,21-21 0,-20 0 16,-1 0-16</inkml:trace>
  <inkml:trace contextRef="#ctx0" brushRef="#br0" timeOffset="69781.88">16933 11197 0,'21'0'47,"1"0"-47,-22-21 0,21 0 15,0 21-15,0-21 0,0 0 0,64-22 16,-85 22-16,21 0 16,0-21-16,-21 20 15,0-20-15,0 21 0,0 0 16,-21 21 0,0 0-16,0 0 0,0 21 15,-1 21-15,1-21 0,21 22 16,-21-22-16,21 21 0,0-21 15,0 22-15,-21 20 16,21-20-16,0-1 0,0 0 16,0-21-16,0 1 0,21-1 15,0-21-15,43 0 16,-43 0-16,21 0 0,-21 0 16,22 0-16,-1 0 0,0-21 0,1-1 15,-1-20-15,0 21 0,1-21 0,-1 20 16,-21-20-16,22 21 15,20-43-15,-63 43 0,0 0 0,0 0 16,-21 21 0,0 0-16,0 21 0,-1 0 15,1 0-15,0 1 0,0 20 16,21 21-16,0-41 16,0 62-16,21-63 15,-21 1-15,21-1 0,-21 0 16,0 0-1,-21-21-15,0 0 0,0 0 16,-22 0-16,1 0 0,21 0 16,-21 0-16,-1 0 0,22-21 15,-21 21-15,21-21 0,-1 21 0,22-21 16,0-1-16,0 1 16,22 0-16,-1 21 0,85-63 15,-85 41-15</inkml:trace>
  <inkml:trace contextRef="#ctx0" brushRef="#br0" timeOffset="70031.27">17970 10837 0,'0'0'0,"22"0"0,-22-21 16,0 0-16,0 42 31,0 0-31,-22 1 16,1-1-16,0 0 0,21 21 0,-21-21 15,0 22-15,0-22 0,-1 21 16,1 1-16,0-1 0,0 43 16,21-43-16,-21-21 0,21 43 15,0-43-15,0 21 16,21-42-16,21 21 16,-21-21-16,1 0 0,20-42 15,-42 21-15,21 0 0</inkml:trace>
  <inkml:trace contextRef="#ctx0" brushRef="#br0" timeOffset="70208.67">17822 11028 0,'0'0'0,"21"0"16,1 0-1,-1 0-15,0 0 16,21 0-16,-21 0 0,1 0 15,20 0-15,0 0 0,-21-21 16,22 21-16,-1 0 0,22-21 0</inkml:trace>
  <inkml:trace contextRef="#ctx0" brushRef="#br0" timeOffset="72621.17">18838 10816 0,'0'0'15,"-21"21"1,0 1-1,0-1-15,0 0 0,-1 0 0,1 0 16,0 0-16,0 22 0,0-1 16,-22 22-16,22-22 0,0 0 15,-21 43-15,21-43 16,-22 22-16,22-22 16,21-21-16,-21 22 0,0-43 15,21 21 1,21-42-1,-21-1 1,0 1 0,0 0-1,0 0 1,0 0 0,21 21-16,-21-21 0,0-1 15,21 22-15,-21-21 0,0 0 16,0 0-16,0-21 0,21 20 0,1-41 15,-1 21-15,-21 20 16,21-20-16,0 0 0,0 21 16,43-85-16,-22 42 15,-21 22-15,22 21 16,-22 0-16,21-22 0,-21 43 16,0-21-16,1 21 0,-1 0 15,21 0-15,-21 0 16,0 0-1,-21 21-15,0 0 16,0 1-16,0-1 16,0 0-1,0 0-15,-21-21 16,0 0-16,0 21 0,0 0 16,0-21-16,-1 0 0,1 22 15,0-22-15,0 0 0,0 0 0,0 0 16,-1 0-16,1 0 0,0 0 15,0 0-15,0 0 16,0 0-16,21-22 0,0 44 47,0-1-31,0 0-16,0 0 0,0 0 15,0 22-15,0-22 0,0 0 0,0 0 16,0 21-16,21-20 15,0 20-15,0-21 0,0 0 16,0 0-16,1 1 0,-1-1 0,0 0 16,21-21-16,-21 0 0,22 21 15,-1-21-15,-21 0 0,0 0 0,1-21 16,-1 21-16,0-21 0,21 0 16,-21 21-16,1-22 0,-1 1 0,42-42 15,-20 42-15,-22-1 16,0 1-16,0 0 0,0 0 0,-21 0 15,0 0-15,0-1 0,-21 22 32,0 0-32,0 0 0,0 0 15,-1 22-15,1-1 0,0 0 16,0 0-16,0 0 0,21 0 16,0 1-16,-21 41 0,21-42 15,0 0-15,0 22 0,0-22 16,21 0-16,0-21 0,0 0 15,0 0-15,0 0 0,1 0 16,20 0-16,0 0 0,1 0 16,20 0-16,-21-21 0,128-43 15,-107 43-15,22-42 16,-64 42-16,21-22 0,-20 1 16,-22 21-16,0 0 0,0-1 15,-22 22 1,-20 0-16,-43 22 15,64-1-15,21 0 0,0 21 16,0-21-16,0 1 16,0 62-16,0-20 15,21-43 1,-21 0-16,0 0 0,-21-21 47,0-21-47,0 0 15,21 0-15,-21 0 16,0 21-16,-1-22 0,1 22 31,0 22-31,21-1 16,0 0-16,0 0 16,21 0-16,0-21 15,1 0-15,20 21 0,-21-21 0,43 0 16,-43 0-16,0 0 0,21 0 15,1 0-15,-1-21 16,43 0-16,-22 0 0,-21 0 16,1-22-16,-1 22 0,64-85 15,-64 43 1,-42 42-16,21-22 0,-42 43 31,-21 0-31,21 0 0,0 0 0,-1 0 16,22 22-16,-21 20 0,21-21 15,0 21-15,0-20 16,0-1-16,0 21 0,0 22 16,0-43-16,0 0 15,0 0-15,21-21 0,-21 21 0,0-42 32,-21 0-17,0 0-15,0 0 16,0 21-16,21-22 0,-21 22 15,-1 0-15,22 22 32,0-1-32,0 0 15,22 0-15,-22 0 0,21-21 16,0 0-16,0 21 0,0-21 16,0 0-16,22 0 0,-22 0 15,0 0-15,21 0 0,1 0 0,20 0 16,-20 0-16,-1-21 0,21 0 0,-20 0 15,-1 0-15,22-43 16,-43 22-16,21-22 16,-21 43-16,-21-21 0,0 21 0,0 0 15,0-1-15,-21 22 16,0 0-16,0 0 16,0 22-16,-1-1 0,22 21 15,-21-21-15,21 0 16,0 1-16,-21 20 0,21 43 15,0-64-15,0 0 16,0 0-16,21 0 0,0 0 0,1-21 16,-1 22-16,63-22 15,-62 0 1,-1 0-16,42-22 0,-42 1 16,1 0-16,20-42 0,-21 20 15,0-20-15,0 42 16,-21-22-16,22 22 0,-22 0 15,0 42 1,0 0 0,0 22-16,0-22 0,0 0 15,0 0-15,0 0 0,0 0 16,0 1-16,0-1 0,0 21 16,0-21-16,21 0 15,0-21 1,0 0-16,0 0 0,0 0 0,1-21 15,-22 0-15,21 21 0,21-63 16,-42 41-16,21-20 0,0 21 16,22-43-16,-1 43 15,0-21-15,1 21 16,-22 0-16,0 21 0,0 0 0,22 0 16,-22 0-16,0 0 15,0 42-15,-21 0 0,0-21 16,0 1-16,0 20 15,0-21-15,0 21 0,-21 22 16,21-43-16,0 0 0,-21 22 16,21-22-16,-21-21 15,-1 0 1,22-21 0,0-1-16,0 1 0,0 0 0,0-21 15,0 21-15,22-1 0,-1-20 16,-21 21-16,21-21 0,0 20 0,21-20 15,-20 21-15,-1 0 16,21 0-16,22 21 16,-43 0-16,0 0 15,0 0-15,0 0 0,0 0 16,1 0-16</inkml:trace>
  <inkml:trace contextRef="#ctx0" brushRef="#br0" timeOffset="72964.99">22183 11049 0,'-22'21'16,"1"-21"-16,42 0 31,1-21-31,-1 21 0,0 0 16,-21-21-16,21 0 0,0 21 16,22-21-16,-22 21 0,21-43 15,-21 22-15,0 21 0,1-42 16,-1 21-1,-42 21 1,-22 0-16,22 0 0,0 21 0,0 0 16,0 0-16,-1 0 0,1 0 15,0 1-15,21-1 0,0 0 0,-21 0 16,21 0-16,0 22 0,0-22 16,0 0-16,0 0 0,0 0 15,21-21-15,0 21 16,22-21-16,-1 0 0,0 0 15,85 0 1,-84 0-16,62-21 16,-41 21-16</inkml:trace>
  <inkml:trace contextRef="#ctx0" brushRef="#br0" timeOffset="73408.24">23262 11007 0,'21'-64'15,"-232"234"-15,401-276 0,-169 21 0,-84 43 16,42 42-16,-43-21 15,43 21-15,0 0 0,-43 0 16,22 0-16,21 21 16,-64 21-16,64-42 0,0 21 0,0 0 15,-1 1-15,1-1 16,21 63-16,0-62 16,0-1-16,0 0 0,0 0 15,0 0-15,43 0 0,-22 1 16,0-22-16,21 0 0,-21 0 15,64 0 1,-43-22-16,-20 1 0,-1 0 0,21-21 16,-21 21-16,43-64 15,-43 43-15,0-1 0,0 1 0,22-43 16,-22 22-16,0 20 16,-21 1-16,0 0 0,21-1 0,0-20 15,-21 42-15,-21 63 31,0-21-31,0 0 0,0 22 16,21-1-16,0 0 0,0-20 16,-22 62-16,22-41 0,-21-22 15,21 21-15,0-21 0,0 22 16,0 20-16,0-42 16,0 0-1,43 1-15</inkml:trace>
  <inkml:trace contextRef="#ctx0" brushRef="#br0" timeOffset="73631.64">23897 11113 0,'-21'42'15,"0"-21"1,21 0-16,-21 0 0,-22 22 15,22-22-15,0 0 0,-21 21 16,20-20-16,1-1 16,0 0-16,0 0 0,0 0 0,0-21 15,-22 21-15,-20-21 16,42 0 0</inkml:trace>
  <inkml:trace contextRef="#ctx0" brushRef="#br0" timeOffset="74863.85">16404 12150 0,'0'0'0,"0"-21"0,-21 21 0,42 0 47,21 0-47,-20 0 0,20-22 0,21 22 16,-20 0-16,20-21 0,1 21 15,-1-21-15,1 0 0,42 0 16,-64 21-16,21 0 0,-41-21 15,20 21-15,-63 0 32,0 0-32,-22 0 0,1 0 15,21 0-15,-22 0 0,22 21 0,-21-21 16</inkml:trace>
  <inkml:trace contextRef="#ctx0" brushRef="#br0" timeOffset="75073.73">16785 12107 0,'0'0'0,"0"22"15,0-1-15,0 0 16,0 0-16,-21 21 0,21-20 16,-21-1-16,21 21 0,-21 22 15,-1-22-15,1-21 0,-21 64 16,21-64-16,0 21 0,-1-21 16,22 1-16,-21-1 0,0 42 15,21-42-15,21-21 16,0 0-1,1-21-15,-1 21 0,0-21 0,0 0 16</inkml:trace>
  <inkml:trace contextRef="#ctx0" brushRef="#br0" timeOffset="75675.75">16912 12552 0,'21'0'31,"0"0"-16,-21-21-15,22 21 0,-1-21 0,0 21 16,0-22-16,21-20 16,1 42-16,-1-42 15,-21-1-15,-21 22 0,0 0 0,0-21 16,0 21-16,-42 21 16,0 21-1,-1 21 1,22-21-16,0 22 0,-21 20 15,20 1-15,22-43 16,-21 42-16,21 22 16,0-64-16,21 0 15,22 0-15,-22-21 0,21 0 16,-21 0-16,22 0 0,-1 0 16,0-21-16,22 0 0,-22 0 15,1 0-15,20 0 0,1-1 16,-22 1-16,106-85 15,-106 64-15,-20 21 0,-1-21 16,-21 20-16,0 1 0,0 0 16,0 0-16,-21 21 0,-85 0 15,85 21-15,-1 0 16,1 0-16,0 1 0,21 62 16,0-63-16,42 22 15,-20-1-15,-1-21 0,21 22 16,-21-22-16,0 0 0,-21 0 15,0 0-15,0 0 16,-21-21-16,0 0 0,-106 0 16,42 0-1,43 0-15,21 0 16,-21 0-16,20 0 0,1-21 0,21 0 16,0 0-1,64 0-15,-22 0 16,0-1-16,43-20 0</inkml:trace>
  <inkml:trace contextRef="#ctx0" brushRef="#br0" timeOffset="75922.42">18076 12107 0,'0'-42'0,"0"84"0,0-105 0,0 21 16,0 20-16,0 44 15,0-1 1,0 0-16,-21 21 0,0 1 0,0 41 15,0-41-15,-1-1 16,22 43-16,-42 63 16,21-127-16,21 21 15,0-21-15,0 1 0,0-1 16,42 0-16,-21-21 16,1 0-16,41 0 0,-42 0 15,43-42-15,-43 20 0,0 1 16,21-21-16</inkml:trace>
  <inkml:trace contextRef="#ctx0" brushRef="#br0" timeOffset="76078.39">17822 12277 0,'-21'0'0,"42"0"0,-63 0 0,42 21 16,21 0-1,0-21-15,22 0 16,-22 0-16,21 0 0,0 0 0,64 0 15,-42 0-15,84-42 16,-85 42-16</inkml:trace>
  <inkml:trace contextRef="#ctx0" brushRef="#br0" timeOffset="76623.64">19029 12107 0,'0'0'0,"-21"0"15,-1 0 1,1 0-16,-21 22 15,21-1-15,0 21 0,-1-21 16,1 22-16,0-22 0,0 42 16,0-20-16,0-22 0,-22 63 15,43-41-15,-21-22 16,0 0-16,21 0 0,21-21 31,0 0-15,-21-21-16,21 0 0,1 0 0,-22 0 15,21-1-15,0 1 0,0-63 16,0 41-16,43-84 16,-43 85-16,0 0 15,21-1-15,-20 22 16,-22 0-16,21 21 0,0 21 16,-21 0-16,0 0 0,0 22 0,21-22 15,-21 21-15,0 1 0,0-1 16,21 0-16,-21 22 15,0-22-15,0-21 0,0 43 16,0-43-16,43 0 16,-22-21-16,0 0 15,0 0-15,21-42 16,-20 21-16,-22-1 0,42-41 16,-21 42-16,21-85 15,-20 64-15,-1-22 0,42-84 16,-42 127-16,22-43 15,-43 43-15,21 0 0,0 21 16,0 21 0,0 0-1,1 0-15,-1-21 0,21 22 16</inkml:trace>
  <inkml:trace contextRef="#ctx0" brushRef="#br0" timeOffset="77127.55">20447 11959 0,'21'0'16,"-42"0"-16,63-21 0,-42 0 0,0 0 16,0 0-16,-21 21 15,0 0-15,0 0 0,0 0 16,-22 0-16,1 0 0,-85 63 16,0 64-1,106-85-15,-22 22 0,22-22 16,-21 1-16,21-1 0,21 0 15,0 1-15,0-22 0,0 21 0,21 0 16,0-20-16,0-1 16,22 0-16,-1-21 0,-21 0 15,43 0-15,-43 0 0,21 0 16,-42-21 0,21 0-16,-21-1 0,0 1 15,-21-42-15,0 42 16,0-1-16,0 1 0,-1 21 15,22-21-15,-21 21 16,42 0 0,1 0-16,-1 0 15,0 0-15,0 21 0,0 0 16,0 1-16,-21-1 0,22 0 16,-22 21-16,0-21 0,0 85 15,0-85-15,-43 64 16,22-43-16,0 22 0,0 21 15,0-43-15,-43 85 16,64-106-16,-21 21 16,21-20-16,0-1 15,21-21-15,0 0 0,22 0 16,-22-21-16,21-1 16</inkml:trace>
  <inkml:trace contextRef="#ctx0" brushRef="#br0" timeOffset="77316.31">21145 12615 0,'0'22'15,"-21"-1"-15,-21 21 16,21-21-16,-43 43 16,43-43-16,-21 0 0,-22 43 15,22-43-15,0 0 0,20 0 16,-20-21-16,21 21 0,0-21 15,21-21 1</inkml:trace>
  <inkml:trace contextRef="#ctx0" brushRef="#br0" timeOffset="78039.28">21463 11832 0,'42'0'31,"1"0"-31,-22 0 0,21 0 16,0 0-16,1 0 0,-1 0 0,22 0 15,-22 0-15,0 0 0,1 0 16,-1-21-16,43 21 0,-64 0 15,21 0-15,-63 0 32,0 0-32,0 0 15,-1 0-15,1 0 0,0 0 16,0 0-16,-21 0 16,20 0-1,22 21-15,-21-21 0,21 43 16,0-22-16,0 0 0,0 0 15,0 21-15,0 1 0,0-22 16,0 64-16,0-64 0,0 106 16,0-106-16,-21 21 15,21 1-15,-21-22 0,-43 85 32,1-64-32,21-21 15,-22-21-15,43 0 0,-21 0 16,20 0-16,-41-21 0,42 21 15,0-21-15,-22 0 0,22-1 16,0 1-16,0 0 0,0-21 16,21 21-16,0-22 15,0 22-15,0 0 0,21 21 16,63-21 0,1 21-1,-43 0-15,1 0 0,-1-21 0,22 21 16</inkml:trace>
  <inkml:trace contextRef="#ctx0" brushRef="#br0" timeOffset="79334.17">22246 12150 0,'0'-21'0,"21"21"16,-42 0 0,0 0-1,0 0-15,0 21 16,-1 0-16,22 0 0,-21 0 15,0 0-15,0 22 0,0-1 0,21-21 16,-21 0-16,21 1 16,0-1-16,0 0 0,0 0 0,0 0 15,21-21-15,0 0 0,21 0 16,-21 0-16,64 0 16,-43 0-16,1 0 0,20-42 15,-42 42-15,43-42 16,-43-1-16,0 22 0,0 0 15,1 0-15,-22-22 0,0 22 0,0 0 16,0 0-16,-22 21 31,22 21-31,-21 0 16,0 0-16,0 1 0,21-1 0,0 0 16,0 0-16,0 0 0,0 0 0,0 22 15,0-22-15,0 0 16,21 0-16,0 0 15,0-21-15,43 0 16,-22 0-16,85 0 16,-84 0-16,-1-21 0,21 0 15,-20 0-15,-22 0 0,0 0 16,0-22-16,0 22 0,1-42 16,-1 41-16,-21 1 0,0 0 15,-21 21 1,-1 0-16,22 21 0,-21 0 15,0 1-15,0-1 0,0 21 16,21-21-16,-21 0 16,-1 22-16,22-22 0,0 0 15,-21-21-15,21 21 0,-21-21 16,21-21 15,21 0-31,0 0 16,1 0-16,-1-1 0,21 1 15,-21-21-15,43 0 0,-43-1 16,21 22-16,1-21 16,-22 21-16,42 21 15,-42 0-15,1 0 0,-22 21 16,0 0 0,0 0-16,0 0 0,0 64 15,0-64-15,-22 0 0,22 0 16,0 1-16,0-1 0,0 0 15,0 0-15,0 0 0,85 0 16,21-21 0,-64 0-16,1 0 15,41 0-15,-41-21 0,20 0 16,-42 0-16,22 0 16,-1-22-16,-42 22 15,21-21-15,0 0 0,-21-1 16,0 1-16,0 21 15,0 0-15,0-1 0,0 44 16,0-1-16,-21 0 16,21 21-16,0-21 0,-21 1 15,0 20-15,21-21 0,0 21 16,0-20-16,-21-1 0,21 21 16,0-21-16,0 0 0,0 1 15,21-22-15,0 21 0,0-21 16,21 0-16,1 0 0,84 0 15,-85 0-15,0-21 16,1-1-16,-22 1 0,21 0 0,22-64 16,-22 43-1,-21 0-15,0-22 0,1 22 16,-22-22-16,42-41 0,-21 62 16,0 1-16,-21 0 0,0 20 15,21 1-15,-21 0 0,0 42 16,-21 0-1,0 22-15,0-1 0,21 0 16,-21 1-16,-22 63 16,22-43-16,0-21 0,0 43 15,21-64-15,-21 22 0,21 20 16,0-42-16,0 22 16,0-22-16,21-21 15,0 0-15,21 0 16,-20 0-16,-1 0 0,42-21 15,-20-22 1,-22 43-16,0-21 0,-21 0 16</inkml:trace>
  <inkml:trace contextRef="#ctx0" brushRef="#br0" timeOffset="79541.08">24278 12192 0,'0'0'0,"21"21"47,0-21-47,1 0 0,-1 0 15,0 0-15,0 0 0,0 0 0,0 0 16,22 0-16,-22 0 0,21 0 16,-21-21-16,-21 0 15,0 0-15,0-22 16</inkml:trace>
  <inkml:trace contextRef="#ctx0" brushRef="#br0" timeOffset="79739.3">23749 11875 0,'0'0'0,"-42"0"0,20 0 16,1 0-16,0 0 15,0 0-15,0 0 0,0 21 16,-1-21-16,1 0 16,0 0-16,0 0 15,0 0-15,0 0 0</inkml:trace>
  <inkml:trace contextRef="#ctx0" brushRef="#br0" timeOffset="81188.56">804 14838 0,'0'0'0,"-21"0"0,0 0 0,0 0 16,-22 0-16,22 0 0,-21 0 0,0 0 16,-22 0-16,1 21 15,-1-21-15,1 0 0,-1 0 16,1 0-16,-1 0 0,-63 0 16,106 0-16,21 21 0,21-21 46,43 0-30,20 0-16,1 0 0,0 0 0,-1 0 16,1 0-16,0 0 0,-1 0 15,64 0-15,-84 0 0,-1 0 16,1 0-16,-1 0 0,1 0 16,-22 0-16,1 0 0,-22 0 15,21-21-15,-42 0 0,0 0 16,-21 0-1,0 21-15,0 0 16,-1-22-16,-20 1 0,0 21 16,21 0-16,-22 0 0,1-21 0,21 21 15,0 0-15,-1 0 0,1 0 16,0 0-16,42 0 31,0 0-31,22 0 0,-22 0 16,21 0-16,1 21 0,-1 0 0,-21-21 15,21 22-15,1-22 0,-1 42 16,-42-21-16,0 21 16,-21-20-16,0-1 15,0 21-15,-22-21 0,1 0 16,-64 43-16,64-22 0,-22-21 16,22 1-16,0-1 0,-1 0 15,1 0-15,0 0 0,20-21 16,44-21-1,-1 0-15</inkml:trace>
  <inkml:trace contextRef="#ctx0" brushRef="#br0" timeOffset="82105.39">1651 14796 0,'0'0'0,"-21"-22"15,21 1-15,0 0 16,0 0-16,0 0 0,0 0 16,21-1-16,-21 1 0,42-21 15,-21 21-15,1 0 16,-1 21-16,0 0 0,0 0 15,0 0-15,-21 21 0,64 85 16,-64-43 0,21-21-16,-21 1 0,21 63 15,-21-64 1,0-21-16,0 21 0,0-20 16,0 20-16,0-21 0,0-42 46,0 0-46,0 0 0,0-1 16,0-20-16,0 0 0,21 21 16,0-22-16,-21 1 0,22 0 0,-1-1 15,0 1-15,0 0 0,0-1 16,0 1-16,1 21 0,20 0 16,-21-1-16,0 22 0,0 0 15,1 22-15,-22-1 0,21 0 16,-21 0-16,0 21 0,0-20 15,0 20-15,0 0 0,0 22 16,0-22-16,0-21 0,21 43 16,0-43-16,0 0 0,0 0 15,1-21-15,-1 0 16,42 0-16,-20 0 0,-1-21 16,-21 0-16,21 0 0,85-43 15,-105 43 1,20-21-16,-21 21 0,43-43 15,-43 22-15,-21-22 16,0 43-16,0 0 16,-21 21-16,-1 0 15,1 0-15,0 0 0,-42 63 16,41-41-16,1-1 0,0 42 16,21 43-1,0-85-15,0 0 0,21 1 16,-21-1-16,21 0 0,22 0 0,-1 0 15,0-21-15,1 0 0,-1 0 16,0 0-16,1 0 0,41 0 16,-20-21-16,-22 0 0,22 21 15</inkml:trace>
  <inkml:trace contextRef="#ctx0" brushRef="#br0" timeOffset="82688.14">3683 14753 0,'0'-21'0,"0"42"0,0-63 0,0 21 16,0 0-16,0-1 0,-21 1 15,0 0-15,-43 0 0,43 21 16,-21 0-16,20 0 16,-20 21-16,0 0 0,-43 64 15,43-64-15,21 21 0,-1-20 16,1 20-16,0-21 0,21 0 16,-21 0-16,21 1 0,0 20 15,21-42-15,21 0 16,-20 0-16,62-21 15,-63 21-15,106-64 16,-84 43-16,-22 0 0,21 0 16,-21 0-16,1-1 0,-22-20 15,0 21-15,0 0 16,-22 21 0,1 21-1,0 0-15,21 0 0,0 0 16,0 1-16,0 20 0,0 0 15,0 1-15,0-1 0,0 0 16,0 22-16,21 126 16,-21-126-16,21-1 0,1 1 15,-22-1-15,21 1 0,42 126 16,-20-42 0,-43-84-16,0-22 0,0 85 15,0-84-15,-43 84 16,1-85-16,21-21 0,-43 21 15,22-20-15,-64-44 16,64 1-16,-22 0 16,22-21-16,0-1 0,-1-20 15,1-64-15,21 63 0,21-84 16,0 85-16,0-22 16,0 22-16,63-107 0,-42 86 15,22 20-15,20-21 0,-20 22 16,20-22-16,85-21 15,-84 43-15,-1 21 0,1-1 0</inkml:trace>
  <inkml:trace contextRef="#ctx0" brushRef="#br0" timeOffset="84245.98">4381 14605 0,'0'-42'15,"0"21"1,0-1-16,0 1 15,0 0-15,0 0 0,0 0 0,-21 0 16,0-1 0,0 22-16,0 0 0,0 0 0,-1 0 0,-62 64 15,63-43 1,-22 21-16,22-20 0,-21 20 0,-43 85 16,43-85-1,-1 43-15,22-64 16,21 21-16,0 22 15,0-43-15,21-21 0,1 0 16,-1 0-16,42 0 0,-20 0 16,-1 0-16,21-21 15,-41 0-15,20 0 0,21-43 16,-41 43-16,20 0 0,-21-64 16,0 43-16,22-43 15,-43 64-15,0 0 16,0 0-16,-22 21 31,1 21-31,21 0 0,0 0 0,-42 43 16,42-43-16,-21 21 0,21 0 15,0-20-15,0 20 16,0 21-16,0-41 0,21 20 16,0-21-16,0 0 0,0 0 15,64 1 1,-43-22-16,43 0 15,-64 0-15,106-64 16,-84 43-16,-1-21 0,0 20 0,1-20 16,-1 0-16,21-106 15,-41 84-15,-1-63 16,0 64-16,-21 20 0,0-20 16,0 20-16,0 22 0,0 0 0,0-21 15,0 21 1,0 42-1,-21 0-15,0 21 0,21 43 16,-22-22-16,22-20 0,-21 84 16,21-85-16,0 22 15,0 20-15,0-41 0,0 62 16,21-83 0,1 20-16,-1-21 0,21-21 15,-21 0-15,0 0 16,1 0-16,-1-21 15,0 21-15,0-21 0,21-22 16,-20 22-16,-1-21 0,0 21 16,0 0-16,0-64 15,-21 43-15,0 20 0,0 1 16,21 21-16,-21 21 16,0 1-1,0 20-15,-21-21 16,21 0-16,0 0 0,-21 22 0,21-22 15,0 0-15,0 0 0,0 43 16,0-43-16,0 21 16,21-42-16,0 21 15,1-21 1,20 0-16,-21 0 0,21-21 16,-20 0-16,20-21 0,-21 21 15,43-22 1,-22 1-16,21-43 0,-41 64 15,-1 0-15,0 0 0,0 21 16,-21 21 15,0 0-31,0 0 16,-21 0-16,21 1 0,-21-1 0,21 0 16,0 21-1,21-42 1,0 21-16,0-21 15,0 0-15,1 0 0,20 0 0,-21-21 16,0 21-16,22-21 0,-22 0 0,42-21 16,-42 20-1,43-62-15,-43 63 16,0-1-16,0 1 0,-21 0 16,0 42-1,0 0 1,0 1-16,0-1 0,0 21 15,0-21-15,0 0 0,0 1 16,0-1-16,0 0 0,0 0 16,0 0-16,43 0 15,-22-21-15,0 22 0,0-22 16,22 0-16,-22 0 0,63 0 16,-62-22-16,41 22 0,-21-21 0,1 0 15,-1 0-15,85-43 16,-106 22-16,0 21 0,1-21 15,-1 20-15,-21-20 0,0 0 16,0 21-16,0-1 0,-43 22 16,22 0-16,0 22 15,0-22-15,0 21 0,0 21 16,-22 22-16,22-43 0,0 21 16,21-21-16,0 22 0,0-22 15,0 0-15,0 21 0,0-21 16,0 1-16,21-22 0,0 0 0,0 0 15,43 0 1,-43 0-16,21 0 0,43 0 16,-64-22-16,22 1 0,20 0 15,22-64 1,-64 64-16,0-21 0</inkml:trace>
  <inkml:trace contextRef="#ctx0" brushRef="#br0" timeOffset="84437.87">6625 14118 0,'0'0'0,"-42"0"15,21 0-15,-1 0 0,-20 0 0,21 21 16,0-21-16,0 22 16,21-1-1,0-42 16</inkml:trace>
  <inkml:trace contextRef="#ctx0" brushRef="#br0" timeOffset="84621.77">5016 14351 0,'-42'0'0,"84"0"0,-105 21 0,42-21 15,21 21-15,21-21 16,0 0-16,0 0 16,22 0-16,-1 0 0,64-21 15,-43 0-15,1 21 16,20-21-16</inkml:trace>
  <inkml:trace contextRef="#ctx0" brushRef="#br0" timeOffset="87094.38">8234 14245 0,'0'0'0,"-21"0"0,-1 0 0,1 0 16,0 21 0,0-21-16,21 22 0,0-1 0,0 0 15,0 0-15,0 0 0,0 0 16,21 1-16,0-22 0,22 0 15,-1 0 1,127-43 0,-126 22-16,41-21 15,-20-1-15,-22 22 0,22-21 16,-22 0-16,-21 20 0,-21-41 16,0 42-16,0-22 15,-21 43-15,-43 0 16,43 0-16,-21 43 15,21-1-15,-22 64 16,43-64-16,0 1 16,0 62-16,0 65 15,0-128-15,0 0 0,0 22 16,0-43-16,0 21 16,0 1-16,0-1 0,0 0 15,0-20-15,0-1 16,-21-21-16,0 0 15,0 0-15,-43-43 16,-20-20 0,-1-43-1,64 85-15,0-21 0,-22-1 16,22 22-16,21 0 16,-21 21-16,21 21 15,0 0-15,0 0 0,0 22 16,0-22-16,21 0 0,0 21 15,1-20-15,20 20 16,-21-21-16,21 0 0,64-21 16,64 0-1,-107 0-15,1 0 16,63-42-16,-64 21 16,1 0-16,-22-1 0,0 1 15,43-85-15,-85 85 16,21 0-16,-21-21 0,0 21 15,0-1-15,-42 22 16,21 0-16,-22 0 16,22 22-16,-42 41 15,41-42-15,22 0 0,-21 43 16,21-43-16,0 64 16,64-43-1,-43-21-15,21-21 0,22 0 16,-43 0-16,106 0 15,-85 0-15,43-21 16,-43 0-16,106-43 16,-105 22-16,-1 0 15,0 21-15,-20-22 0,20 1 16,-21-64-16,-21 85 16,-21 21-16,0 0 15,0 21-15,-1 0 0,-20 0 16,-21 64-16,41-64 15,22 22-15,0-22 16,0 0-16,0 64 16,22-64-16,-1 0 0,0 0 15,-21 0-15,21-21 0,43 21 16,-64 1 0,0-44-1,-22 1-15,-20 0 16,21 0-16,0 0 0,0 0 15,-1-1-15,1 22 0,0-21 16,0 21-16,21 21 31,0 1-31,0-1 0,0 0 16,0 0-16,21 0 0,0 0 16,22 1-16,-22-1 0,21-21 15,22 0-15,-22 0 16,0 0-16,1 0 0,20 0 0,-21 0 15,85-21 1,-84-1-16,-1 1 0,0-21 0,1 21 16,-1-22-16,-21 1 0,43-64 15,-43 64-15,0-22 0,0 1 16,0-1-16,1 1 0,-22-1 0,0 22 16,21 0-16,-21-1 0,0 1 15,0 21-15,-21 42 16,-1 21-1,1 1-15,0-22 16,0 21-16,21 22 0,-21-22 0,0 64 16,-1-64-16,22 22 0,0-22 15,0 0-15,0 1 16,0 41-16,0-41 16,43-22-16,63 0 15,-64-21 1,-21 0-16,64 0 0,21-42 15,-64 21 1,-21-22-16,21 1 16,-20 0-16,-1 20 0,0-20 15,-21 21 1,-21 42 0,0 0-16,-1 0 0,22 22 15,-21-22-15,0 0 0,21 0 16,0 0-16,0 1 0,0 41 15,0-42-15,0 0 16,21-21 0,0 0-16,1 0 15,-1 0-15,0-21 0,0-21 16,0 21 0,-21 0-16,43-22 0,-22-20 15,0 20-15,0 22 0,0 0 16,0 0-16,1 0 0,-1 21 15,0 0 1,-21 21-16,0 21 16,0-21-16,0 1 0,0-1 15,0 0-15,0 0 0,0 21 16,0-20-16,0 20 16,0-21-16,21-21 0,0 0 15,22 0-15,-22 0 0,0 0 0,64 0 16,-64 0-16,63-21 15,-62 0-15,20 21 0,21-43 16,-41 1-16,20 21 16,-21 0-16,0 0 15,-21-1-15,21 22 0,-21 22 32,0-1-32,0 0 15,0 0-15,0 0 0,0 0 16,0 1-16,0-1 15,22-21-15,-1 21 16,0-21-16,0 0 0,21 0 16,-20 0-16,20 0 0,21 0 15,-20-21-15,-1 0 0,64-43 16,-85 22-16,43-22 16,-64 22-16,0-85 15,-22 63 1,-20 43-16,21 21 0,-64 0 15,43 0-15,-43 43 16,64-22-16,-21 0 0,-22 85 16,43-64-16,21 22 15,0-43-15,0 21 16,0 22-16,0-43 0,0 21 16,0 22-16,21-22 15,22 21-15,-43-20 16,21 20-16,42 64 15,-63-63-15,0 42 16,0-64-16,0 106 16,-21-106-16,0 1 0,0 20 15,-43 22-15,43-43 0,-42 1 16,-64 20 0,105-63-16,-20 0 0,21 0 15,0-21-15,0 0 0,-1-22 16,1 22-16,21-21 0,0-22 15,0 22-15,21 0 0,1-43 16,-1 22-16,0-1 0,42-84 16,-41 63-16</inkml:trace>
  <inkml:trace contextRef="#ctx0" brushRef="#br0" timeOffset="87280.28">11536 14055 0,'-21'-21'0,"42"42"0,-64-42 0,22-1 0,0 22 16,0 0-16,0 0 16,0 0 46,-1 0-62</inkml:trace>
  <inkml:trace contextRef="#ctx0" brushRef="#br0" timeOffset="87492.15">10139 14288 0,'0'0'0,"-21"21"0,-1-21 0,65 0 16,-22 0-1,64 0-15,-43 0 16,21-21-16,43-1 0,-42 22 15,63-21-15,-64 21 16,1 0-16,-22 0 0,43 0 16,-64 0-16,-42 0 15,0 21 1,-22-21-16</inkml:trace>
  <inkml:trace contextRef="#ctx0" brushRef="#br0" timeOffset="87927.48">5821 15706 0,'0'-21'0,"0"42"0,0-64 0,0 22 16,-21 21-1,21 21 1,-22 1-16,22-1 0,-21 0 0,0 42 16,0-20-16,0-22 15,0 21-15,-1 1 0,22-22 0,-21 21 16,0-21-16,0 22 0,21-22 16,0 0-16,0 0 0,21-21 31,21 0-31,22-42 15,-22 21-15</inkml:trace>
  <inkml:trace contextRef="#ctx0" brushRef="#br0" timeOffset="88224.91">6371 15706 0,'0'0'0,"21"-21"16,22-22 0,-65 43-16,1 0 15,0 0-15,-64 43 16,1-1-1,84-21-15,-21 0 16,21 0-16,0 1 0,21-22 16,0 21-16,21 0 15,-21 0-15,22 0 16,-1 0-16,-42 1 0,0-1 16,0 0-16,0 0 15,-21 21-15,0-20 16,-22-22-16,1 0 15,21 0-15,-43 0 0,22 0 16,0-22-16,21 1 0,-22 0 16,22 0-16,-21 0 0</inkml:trace>
  <inkml:trace contextRef="#ctx0" brushRef="#br0" timeOffset="88395.84">5842 15346 0,'21'0'16,"0"0"-1,-21 21 1,21-21-16,1 0 0,-1 0 16,0 0-16,21 0 0,-21 0 15</inkml:trace>
  <inkml:trace contextRef="#ctx0" brushRef="#br0" timeOffset="88821.35">7641 15621 0,'-21'-21'0,"42"42"0,-42-63 15,21-1-15,0 22 0,0 0 16,0-42-16,0 41 16,0 1-16,-21 21 0,0 0 15,21 21-15,-22 1 16,1 41-16,21-21 15,0 1-15,-42 41 0,42-41 16,-21-1-16,0 0 16,21 22-16,-22-22 0,1 64 15,0-64-15,21 22 16,-21-22-16,21-21 0,0 1 0,21-44 31,-21 1-15,0 0-16,0 0 0,0-21 0,0 20 15,0-20-15,21 0 0,-21-43 16</inkml:trace>
  <inkml:trace contextRef="#ctx0" brushRef="#br0" timeOffset="89060.65">7429 15769 0,'43'-127'15,"-22"106"-15,42-85 16,-190 360-16,276-529 0,-128 233 0,21 21 16,22-1-16,-43 1 15,63 0-15,-62 21 16,20 0-16,21 21 0,-41-21 15,-1 21-15,0 43 16,-21 21 0,-21-64-16,-22 0 0,-84 64 15,85-64-15,-43 0 16,43 0-16,0 0 0,-22-21 16,43 0-16,21 21 0,21-21 31,0-21-31,22 21 0,-22-21 15,21 21-15</inkml:trace>
  <inkml:trace contextRef="#ctx0" brushRef="#br0" timeOffset="89461.22">8297 15579 0,'0'0'0,"0"21"31,-21 0-31,0-21 0,0 21 15,0 0-15,-1 1 16,1-1-16,-21 0 0,0 21 16,20 1-16,-41 41 15,63-63-15,0 43 16,0-43-16,0 0 0,42 22 16,-21-43-16,64 0 15,-43 0-15,64-22 16,-85 1-16,64-42 15,-64 42-15,22-22 0,-22 22 16,0-21-16,0 21 0,-21-22 0,0 22 16,0 0-16,0-21 0,-63-1 15,41 22-15,1 21 16,-21 0-16,21 0 0,-64 0 16,64 0-1,0 0-15,-22 21 0,43 0 16,0 1-1,22-22-15,20 0 0,0 0 16,1 0-16,41 0 16,-41 0-16</inkml:trace>
  <inkml:trace contextRef="#ctx0" brushRef="#br0" timeOffset="90420.67">9059 15621 0,'0'0'0,"-21"0"31,0 0-31,0 0 0,-85 0 15,85 0-15,-22 0 16,22 21-16,-21-21 0,21 21 0,-22 1 16,22-1-16,21 0 15,0 0-15,21 0 16,1-21-16,20 21 0,-21-21 16,64 22-16,-64-1 15,64 0-15,-43 0 16,-21-21-16,21 42 0,-42-20 15,0-1-15,-21-21 16,-21 21-16,0 0 16,20-21-16,-20 0 15,21 0-15,-106 0 16,106 0-16,-22 0 0,-20 0 16,42 0-1,0 0-15,21 21 16,21-21-1,0 21-15,0-21 0,21 0 0,-20 0 16,20 0-16,0 0 0,43 0 16,-43 0-16,22 0 15,20 0-15,-41 0 0,-1-21 16,43-21-16,-43 42 0,64-85 16,-85 64-1,21-21-15,-42 21 16,0-1-16,22-20 0,-22 21 15,-22 42 17,22 0-17,0 0-15,-21 1 0,21-1 16,-21 0-16,21 0 0,-21 21 16,21 1-16,0-22 0,0 0 15,0 0-15,0 43 16,-21-43-1,0-21-15,-1 0 16,1 0-16,0 0 0,21-21 16,-21 21-16,-21-21 15,-1 21 1,22 0 0,21 21-1,21-21 1,22 0-16,-22 0 15,0 0-15,42 0 0,-20 0 16,-22 0-16,42-21 16,-20-1-16,41-20 15,-62 0-15,20 21 0,0-1 16,-21-20-16,22 21 0,-1-64 16,-42 64-16,0-21 15,0 63 1,0 0-1,-21 0-15,0 0 0,21 1 16,-21-1-16,21 0 0,0 0 16,0 0-16,0 0 0,0 22 15,0-22 1,21-21-16,0 0 16,0 0-16,-21-21 15,21 0-15,-21-1 16,21 1-16,-21-21 0</inkml:trace>
  <inkml:trace contextRef="#ctx0" brushRef="#br0" timeOffset="90567.59">9842 15536 0,'0'-21'0,"0"42"0,-21-63 16,0 42 0,0 0-1,21 21-15,21-21 31,0 0-31,22 0 16</inkml:trace>
  <inkml:trace contextRef="#ctx0" brushRef="#br0" timeOffset="91029.32">10350 15325 0,'0'0'0,"-21"21"31,0 0-31,21 0 0,-21 0 15,0 22-15,-22 20 16,1 22-16,21-64 0,0 21 16,21 1-16,-43 20 15,43 1-15,-21-22 0,21-21 16,-21 43 0,21-43-16,21-42 31,0 0-16,-21-22-15,22 22 0,-1 0 16,0 0-16,0 0 0,0-22 0,43 1 16,-43 42-16,0-21 15,43 0-15,-43 21 0,63 0 16,-62 0-16,-1 21 16,-21 0-16,21 0 0,0 0 15,-21 22-15,0-22 0,0 0 16,0 0-16,0 0 15,-21 0-15,-21 22 0,20-22 16,-20 0-16,-21 0 16,20-21-16,-41 21 15,41-21-15,22 0 0,21-21 32,0 0-32,21 0 0,43-21 15,-22 20-15,0 1 0</inkml:trace>
  <inkml:trace contextRef="#ctx0" brushRef="#br0" timeOffset="91271.18">10837 15473 0,'21'-21'15,"-42"42"-15,42-63 0,-21 20 0,22 1 0,-22 42 32,0 1-32,0-1 15,0 0-15,-43 42 0,43-20 16,-42 20-16,42-20 15,-42 41-15,42-41 16,0-22-16,-22 0 0,22 21 16,0 22-1,0-43-15,22-21 16,-1 0-16,0 0 16,0-21-16,0 0 0,22 21 0,-22-22 15</inkml:trace>
  <inkml:trace contextRef="#ctx0" brushRef="#br0" timeOffset="91587.5">11028 15812 0,'21'0'16,"-63"0"-16,63 0 0,0-22 0,0 22 16,0 0-16,0 0 0,1 0 15,-1 0-15,0-21 0,21 0 0,22 0 16,-22 21-16,0-21 16,22 0-16,-43-1 0,21 1 15,-20 0-15,-1 0 16,-21 0-16,0 0 0,0-1 15,-21 22 1,-1 0-16,-41 0 0,21 0 16,20 22-16,-20-1 0,-21 21 15,-1 43 1,64-64-16,-21 64 16,21-43-16,0-21 0,0 0 15,21 0-15,0 1 0,22 20 16,-22-21-16,21-21 0,-21 0 15,22 0-15,-22 0 0,21-21 16,22-21-16,-22 20 0,-21 1 16</inkml:trace>
  <inkml:trace contextRef="#ctx0" brushRef="#br0" timeOffset="92505.34">15261 14372 0,'0'0'0,"-21"0"16,0 21-16,21 1 15,21-22 1,21 0-16,1 0 0,-1 0 15,64 0 1,-64 0-16,22 0 0,-1 0 0,1 0 0,-1 0 16,106-43-1,-42 22 1,-105 21-16,-1-21 0,-42 0 16,-22 21-1,1 0-15,21 0 16,-22 0-16,22 0 0,-21-21 0,0 21 15,20 0-15,1 0 16,21-22-16,21 22 16,1 0-16,-1 0 0,0 0 15,21 0-15,1 0 0,-22 0 16,63 0-16,-62 22 0,41-1 16,-42 0-16,-21 0 15,0 21-15,0 1 0,-21-22 16,-42 21-16,41-21 15,-20 1-15,-43 20 16,1-21-16,63-21 16,-1 0-16,44 0 15,-1 0 1,0-21-16,21 0 0,-21 0 0</inkml:trace>
  <inkml:trace contextRef="#ctx0" brushRef="#br0" timeOffset="93238">16785 14266 0,'0'-21'0,"0"0"16,0 0 0,0 0-16,21 0 0,0-1 15,1 1-15,-1 0 16,21 21-16,-21-21 0,0 21 0,1 0 15,-1 0-15,42 0 0,-63 21 16,21 0-16,-21 0 0,0 1 16,0 83-1,0-62-15,0-1 0,0 0 16,-21 1-16,0-1 0,0 43 16,21-64-16,-21 0 0,21 0 15,-21-21-15,21-21 31,0 0-31,0 0 0,0 0 16,0-22-16,0 22 0,21-21 0,21-43 16,-21 43-16,43-43 15,-43 43-15,21 21 0,1-22 16,41 1-16,-41 42 0,20 0 16,-21 0-1,1 42 1,-43-21-16,0 1 0,0 20 15,0 0-15,0 64 16,0-85-16,-21 43 16,21-43-16,0 0 0,21 0 0,-21 0 15,42 1-15,-21-22 0,43 0 16,42 0 0,-64-22-16,0 1 0,43-21 15,-43 21-15,22-43 16,-43 43-16,21-21 0,1-64 15,-43 85-15,0 0 0,0-1 16,0 1-16,0 0 16,-22 21-1,1 0-15,-21 0 0,21 21 16,-22 22-16,43-22 0,-21 21 16,0 22-16,21-43 15,0 85-15,0-85 16,21 0-16,0 42 0,1-63 15,20 22-15,0-22 16,-21 0-16,64 0 16,-43 0-16,149-22 15,-128 1-15,86-21 16</inkml:trace>
  <inkml:trace contextRef="#ctx0" brushRef="#br0" timeOffset="93815.7">19092 14203 0,'21'-21'0,"-148"127"0,233-191 16,-63 43-16,-43 20 0,0 1 0,0 0 15,0 0-15,-22 21 16,1 0-16,0 0 0,-21 0 16,21 0-16,-22 0 0,1 21 0,-43 0 15,43 0-15,0 1 0,-1-1 16,1 0-16,0 21 0,20-21 16,-20 43-16,42-43 15,0 21-15,0-20 16,21-22-16,43 21 0,-22-21 15,0 0-15,43 0 0,-43 0 16,43-43-16,-64 22 16,22 0-16,-22 0 0,21-21 15,-21 20-15,-21 1 16,0 0-16,0 0 0,0 0 0,0 0 16,0-1-16,0 44 31,-21 20-31,21-21 15,-21 21-15,21 1 0,0-1 16,-21 0-16,21 1 0,0 20 0,-21 43 16,21-64-16,-22 22 15,22-22-15,0 22 0,0-22 16,0 64-16,0-43 0,0 1 16,0-1-16,22 1 0,-22-22 15,0 22-15,0 42 0,-22-64 16,-41 85-16,42-106 15,-22 0-15,1 0 0,0 1 16,-1-22-16,-41 0 16,41 0-16,-105-64 0,106 43 15,0-21-15,-1 20 16,1-20-16,21 0 0,-22-43 16,43 43-16,0-1 0,0-41 15,0 41-15,22 1 0,41-64 16,-21 64-16,107-85 15,-86 63-15,22 22 0</inkml:trace>
  <inkml:trace contextRef="#ctx0" brushRef="#br0" timeOffset="95332.51">19516 14309 0,'21'0'16,"-42"0"-16,63-21 0,-21-1 0,-21 1 0,0-42 31,0 42-31,-21-43 15,0 22-15,0 42 16,-1 0-16,1 0 0,0 0 16,0 0-16,-148 63 15,63 22 1,0 21 0,106-85-16,-21 42 15,21-20-15,0-22 0,0 21 16,0-21-16,21 1 0,21-22 15,1 0-15,-22 0 0,21 0 16,0 0-16,1 0 0,63-64 16,-64 43-16,-21-21 15,21 20-15,-20-20 0,-1 21 0,21-43 16,-21 22-16,-21 0 16,0 21-16,0-1 15,-21 22 1,0 0-1,21 22-15,0-1 0,0 21 16,0-21-16,0 43 16,0-43-16,0 21 0,0-21 0,21 1 15,0-1-15,0 21 16,22-21-16,-22-21 0,0 0 16,21 0-16,-20 0 0,83 0 15,-62-21-15,41-21 16,-62 21-16,20-22 0,0-41 15,1 41-15,-22 1 0,21-43 16,-42 22-16,21-85 16,0 105-16,-21 1 15,0-22-15,0 43 0,0-21 16,-21 42 0,0 0-16,21 21 0,-21 21 0,0-20 15,0 20-15,21 0 0,-22 1 16,1 41-16,21-41 15,0-1-15,0 0 0,0-21 16,0 22-16,0 63 16,0-64-16,0 0 15,21-21-15,1 1 0,-1-22 16,0 0-16,85-22 16,-64-20-1,-21 21-15,22 0 0,-1-22 16,-21 22-16,0 0 0,0 0 15,1 0-15,-22-22 0,21 43 16,-42 22 0,21-1-1,-22 0-15,22 0 0,0 0 16,0 22-16,-21-22 0,21 0 16,0 0-16,0 0 0,0 0 15,0 22-15,21-43 0,-21 21 16,22-21-16,-1 0 0,0 0 15,64 0-15,-43 0 16,-21 0-16,21-21 0,-20 21 16,20-21-16,21-43 0,-41 43 15,-1 0-15,42-43 16,-42 43-16,1 0 0,-1 21 16,0-21-16,0 0 0,-21 42 31,0 0-31,0 0 15,0 0-15,-21 0 0,0 64 16,21-21 0,0-43-16,0 0 15,0 0-15,21-21 16,0 0-16,21-21 16,-20 21-16,-1-21 15,42-22-15,-42 22 0,1 0 16,20-21-16,-21 21 15,0-1-15,43-20 0,-22 21 16,-21 0 0,-21 42-1,-21-21-15,0 21 16,21 0-16,0 0 0,-21 1 16,21-1-16,-21 0 0,21 42 15,0-41-15,0 20 16,84 0-1,-63-42-15,22 0 0,20 0 16,-42 0-16,22 0 16,-1 0-16,0-21 0,22 0 0,-22 0 15,1 0-15,-1-1 0,0-20 16,22-21-16,-1-1 16,-63 22-16,21 21 0,-21-1 15,0 1-15,-21 21 16,-21 0-16,0 0 15,20 0-15,-41 43 0,42-22 16,0 21-16,-1-21 0,22 0 16,0 22-16,0 41 15,0-62-15,43 20 16,-22-42-16,64 21 16,-43-21-16,-21 0 0,21 0 15,1 0-15,41-63 16,-41 41-16,-22 1 0,21-21 15,-21 21-15,22-43 16,-43 1-16,0 42 16</inkml:trace>
  <inkml:trace contextRef="#ctx0" brushRef="#br0" timeOffset="95515.73">21907 13674 0,'-42'0'15,"84"0"-15,-126 0 0,63 0 0,-1 0 0,1 0 16,-21 0-16,21 0 16,42 0 15,0 0-15</inkml:trace>
  <inkml:trace contextRef="#ctx0" brushRef="#br0" timeOffset="95739.35">20278 13907 0,'0'0'0,"-43"0"0,43 21 0,21-21 15,1 0-15,-1 0 16,21 0-16,22 0 0,-1 0 0,1 0 15,-1 0-15,22 0 0,-1 0 16,-20 0-16,84 0 0,-84-21 16,-22 21-16,21 0 0,-41 0 0,20 0 15,-21 0 1</inkml:trace>
  <inkml:trace contextRef="#ctx0" brushRef="#br0" timeOffset="98044.45">16954 15346 0,'-21'-21'0,"42"42"0,-42-63 15,0 42-15,0 0 16,0 0-16,0 0 16,-1 21-16,44-21 31,-1 0-15,0 0-16,0 0 0,21 0 0,1-21 15,-1 21-15,0-22 0,1 1 16,63-21-16,-64 21 0,-21 0 15,21-1-15,-20 1 0,-1 0 16,-21 0-16,-21 42 16,-1-21-1,1 42-15,0-20 16,0 20-16,0 0 0,-43 106 16,64-105-16,-21-1 15,0 0-15,21 1 0,-21-1 0,21 43 16,-21-43-16,-1 43 15,22-64-15,-21 21 0,21 1 16,0-22-16,-21 0 0,0-21 16,0 0-16,0 0 15,-1 0-15,1 0 0,-21-42 16,21 20-16,21-20 16,-21 21-16,-1 0 0,1-22 15,21-20-15,-21 42 0,0-22 16,0 1-16,21 21 15,-21 21 1,21 21 0,0 0-16,0 0 0,0 1 15,0-1-15,0 21 0,0-21 16,0 0-16,0 22 0,42 20 16,-21-42-16,-21 22 0,42-1 15,1-21-15,-22 0 0,0-21 16,21 0-16,-20 22 0,62-22 15,-41 0-15,20-22 0,43 1 16,-64 0-16,128-64 16,-149 43-16,21 21 15,-21-21-15,0 20 0,1-20 16,-22-21-16,0 41 0,0 1 16,0 0-16,0 0 0,-22 21 15,1 0-15,0 0 0,-42 21 16,41 0-16,1 0 15,21 1-15,-21-1 0,21 0 16,-21 64-16,21-64 16,0 0-16,21 0 15,0-21-15,64 21 16,-43-21-16,-21 0 0,22 0 16,20 0-16,128-63 15,-149 42-15,0-1 0,1 1 16,-1 0-16,-21 0 0,22-21 15,-43 20-15,-22 22 32,1 0-32,0 0 0,0 0 0,-21 22 15,20-1-15,1 0 0,21 0 16,-21 0-16,21 0 0,0 1 16,0-1-16,0 63 0,0-62 15,21-1-15,0-21 16,22 21-16,-43-42 31,0 0-15,-21-1-16,-1 1 0,1 0 15,0 21-15,-21-42 16,21 42-16,-1 0 0,1-21 0,0 21 16,0 0-16,0 0 15,21 21-15,0 21 16,0-21-16,21 0 15,0 1-15,0-1 0,43 0 16,-43-21-16,0 0 0,0 21 16,22-21-16,-22 0 0,85 0 15,-64-21-15,0 0 16,43-22-16,42-41 16,-85 41-1,-21 22-15,85-127 0,-21 0 16,-64 84-1,0 22-15,0-64 0,-21 85 16,22-21-16,-22 21 16,0 42-16,-22 0 15,-20 21 1,42 1-16,-63 105 16,20-64-16,22-41 15,0-1-15,0-21 0,0 85 16,21-64-16,0-20 0,0-1 15,21 21-15,21 0 16,-21-42-16,0 0 0,1 0 16,20 0-16,43-42 15,-43 21-15,-21 0 0,64 0 16,-64-1-16,0 1 16,0 0-16,0 0 0,1 0 15,-22 42 16,-22 0-31,22 0 16,-21 0-16,21 1 16,-21-1-16,21 0 0,-21 0 15,42-21 17,0 0-32,0-21 15,1 21-15,-22-21 0,21 0 0,0-1 16,0 22-16,43-63 15,-43 63-15,21-21 16,-21 21-16,0 0 16,-21 21 15,0 0-31,22-21 0,-22 21 0,0 0 16,21-21-16,-21 22 15,21-1-15,42 21 0,-20-21 16,20 0-16,-20-21 15,105 22-15,-42-22 16,-64 0-16,21-22 16,43-20-1,-85 21-15,1-21 0,-1 20 16,0 1-16,-21-21 0,0-43 16,0 64-16,0-21 15,-64 21 1,22 21-16,21 0 0,0 21 15,0 0-15,-22 0 0,1 21 16,0 22-16,20 21 16,22-43-16,-21 85 15,21 42 1,0-126 0,0 62-16,0-62 0,21 147 31,-42-84-16,-85 0-15,64-85 16,-64 21 0,64-42-16,0 0 0,20 0 0,-20 0 15,21-21-15,-64-21 16,64 0-16,0 20 16,0 1-16,21 0 0,0-42 15,0 20-15,0 22 0,21-21 16,0-1-16,0 22 0</inkml:trace>
  <inkml:trace contextRef="#ctx0" brushRef="#br0" timeOffset="98243.85">19706 15367 0,'0'-21'0,"0"42"0,0-63 0,0 21 15,0-1-15,0 1 0,0 0 16,-21 21 46,0 0-62,0 0 16,-1 0-16</inkml:trace>
  <inkml:trace contextRef="#ctx0" brushRef="#br0" timeOffset="98425.26">18478 15473 0,'0'0'0,"-42"21"0,21-21 0,21 21 15,0 0-15,63-21 16,-20 0-16,-1 0 16,64 0-16,-43 0 0,22-21 15,-21 21-15,20-21 0,1 21 0,84-42 16,-84 21-1</inkml:trace>
  <inkml:trace contextRef="#ctx0" brushRef="#br0" timeOffset="98807.3">20934 15346 0,'0'0'15,"21"-21"-15,0 21 0,-21-21 0,21 21 0,0 0 16,-21 21-1,0 0 1,0 0-16,0 21 0,0-20 16,0-1-16,-21 21 0,21-21 0,-21 22 15,0-22-15,-21 21 0,20-21 16,1 22 0,0-22-16,42-21 31,0 0-31,1-21 15,-1 21-15,21-22 0</inkml:trace>
  <inkml:trace contextRef="#ctx0" brushRef="#br0" timeOffset="99132.61">21548 15346 0,'0'0'16,"42"-21"-16,0 0 0,-21-1 0,22 1 16,-43 0-16,-21 21 15,-22 0 1,1 0-16,-43 21 0,43 0 15,-43 1-15,64-1 16,-21 0-16,-1 21 0,43-21 16,0 1-16,22-22 15,-1 0-15,21 21 0,43-21 16,-22 21-16,-20-21 0,62 21 16,-62 0-16,20 0 15,-42 1-15,-21-1 0,-21 0 16,-42 0-1,-1-21-15,22 21 0,-85-21 16,85 0-16,-107 0 16,107 0-16,0 0 15,21 0-15,-1-21 16,22-21-16,0 21 0,0-1 16</inkml:trace>
  <inkml:trace contextRef="#ctx0" brushRef="#br0" timeOffset="99316.53">21145 15050 0,'0'-22'0,"0"44"0,-21-44 16,42 22 31,1 0-32,-1 0-15,21 0 0,0 0 16</inkml:trace>
  <inkml:trace contextRef="#ctx0" brushRef="#br0" timeOffset="99836.49">22373 15261 0,'0'-21'0,"21"0"16,-21 0-16,21 21 0,-21-21 16,22 21-1,-1 0-15,0 0 0,-21 21 16,0 21-16,0-21 0,0 22 16,21-22-16,-21 21 0,0 0 0,0 1 15,0-1-15,0 0 0,-21 22 16,-21 21-1,42-64-15,-22 0 0,1 0 16,21-42 15,0 0-15,0 0-16,0-1 0,21 1 0,1 0 16,-1-21-16,0-1 0,0 1 15,43-43-15,-22 43 16,43-43-16,-43 43 0,0 21 15,1 0-15,-22 0 0,21 21 16,43 21 0,-64 0-16,0 85 0,-21-85 15,-21 64-15,0-43 16,0 0-16,-64 64 16,64-85-16,-22 22 15,43-22-15,-21-21 16,42 0-1,1 0-15,-1 0 16,0-21-16,21-1 0,1 22 0,41-42 16</inkml:trace>
  <inkml:trace contextRef="#ctx0" brushRef="#br0" timeOffset="100179.29">23516 15282 0,'21'-21'0,"-232"212"0,401-361 0,-169 128 15,-21 21-15,0 0 0,-42 21 16,42 21-1,-42 0-15,20 0 0,1 22 16,0-22-16,0 21 0,-21-21 16,20 22-16,-20 20 15,21-21-15,-21 43 16,42-64-16,0 0 0,21 1 16,0-22-16,21 0 15,-21 0-15,43 0 16,-22 0-16,-21-22 0,1 1 15,20 21-15,-21-21 0,21-42 16,-20 20-16,-1 22 0,-21-64 16,0-63-1,0 127-15,-21 0 16,-1 0-16,1 21 0,0 0 16,-42-21-16,20 21 15</inkml:trace>
  <inkml:trace contextRef="#ctx0" brushRef="#br0" timeOffset="100460.25">23982 14923 0,'-402'232'0,"804"-464"0,-381 189 0,0 22 15,0 0-15,0 21 0,-21-21 0,-21 42 31,0 21-15,0-21-16,-21 22 0,20-1 16,-20 22-16,-21 41 0,20-62 15,1 20-15,21-20 0,-43 62 16,43-62-16,0-1 16,21 22-16,0-43 0,0 0 15,0 21-15,21-42 16,43 0-16,-43 0 15,0 0-15,21 0 0,-21 0 16,64-63-16,-43 42 16</inkml:trace>
  <inkml:trace contextRef="#ctx0" brushRef="#br0" timeOffset="100644.14">23728 15113 0,'-64'0'16,"361"127"-16,-530-254 0,148 127 0,64 0 0,21 21 15,0 0 1,21-21-16,0 0 0,22 0 16,-22 0-16,63 0 15,-41 0-15,20 0 0,85 0 16,-21 0 0,-84 0-16,-22 0 15</inkml:trace>
  <inkml:trace contextRef="#ctx0" brushRef="#br0" timeOffset="101116.32">18267 16616 0,'0'-21'16,"0"42"-16,0-63 0,0 20 0,0 1 16,0 0-16,-21 42 15,21 0 1,-22 1-16,1 20 0,21 43 16,-21-43-16,-21 64 15,21-64-15,-1 0 0,1 22 0,21-22 16,-21 1-16,0 20 15,0-21-15,21-20 0,0 20 16,21-42 15,-21-21-31,21 0 0,-21-1 0,0 1 16</inkml:trace>
  <inkml:trace contextRef="#ctx0" brushRef="#br0" timeOffset="101370.22">18076 16912 0,'0'-42'0,"43"-127"16,-22 126-16,-85 297 0,149-571 0,-64 274 15,0 1-15,0 0 0,22-1 16,63-41-16,-64 84 16,0-21-16,43 21 0,-64 0 15,43 42 1,-43-21-16,-21 21 0,0 22 16,-21-43-16,-1 21 0,-41 22 15,-64 21 1,63-64-16,22 21 0,-21-21 15,20 0-15,22 1 0,-21-22 16,63 0 15,0 0-31,0-22 0,0 1 16,1 21-16</inkml:trace>
  <inkml:trace contextRef="#ctx0" brushRef="#br0" timeOffset="101754">18754 16658 0,'0'0'0,"21"0"0,-21 21 16,0 1-16,0-1 16,-21 0-16,-1 21 0,1-21 15,0 1-15,-42 83 16,20-20 0,43-43-16,-21-20 0,21 20 15,0-21-15,0 0 16,21-21-16,0 0 0,43 0 15,-22 0-15,-21 0 0,22 0 16,-22-21-16,21 0 0,22 0 16,-43 0-16,0-22 0,0 22 15,-21-21-15,0-1 0,0-62 16,0 62-16,0 22 16,-42-21-16,21 21 15,-43 21-15,43 0 0,0 0 16,-43 42-16,43-21 15,-42 43-15,42-43 16,21 0-16,0 21 0,0-21 16,0 1-16,0-1 0,42-21 15,-21 0-15,21 0 16,1 0-16,-1 0 0</inkml:trace>
  <inkml:trace contextRef="#ctx0" brushRef="#br0" timeOffset="102704.69">19537 16743 0,'-191'85'0,"382"-170"0,-149 64 0,-42 0 16,0-1-16,-21 22 16,0 0-16,-22 0 15,1 22-15,21-1 0,0-21 16,21 21-16,0 0 0,-21 21 16,21-20-16,21-1 15,0 0-15,0 0 16,0-21-16,22 42 0,-22-20 0,0-1 15,0 0-15,0-21 16,-21 21-16,0 21 0,-21-20 16,-42-22-1,-43 21-15,63-21 16,1 0-16,0 0 16,-1 0-16,22 0 0,-21 0 0,0-21 15,20-1-15,1 22 16,21-21-16,21 21 31,-21 21-31,22-21 0,-1 22 16,0-22-16,0 21 0,0-21 15,22 21-15,-22-21 0,21 0 16,43 0-16,-43 0 0,0 0 16,22 0-16,-22 0 0,149-21 15,-128 0-15,-20-1 16,62-20-16,-62 0 15,20-22-15,-42 43 0,1-21 16,-22-1 0,0 22-16,0 0 0,-22 21 15,1 0-15,-21 0 16,21 21 0,21 0-16,-21 22 15,21-22-15,0 21 0,0 1 16,21-22-16,0 21 15,-21-21-15,0 0 0,0 22 16,0-22-16,0 0 16,-21-21-1,0 0-15,-1 0 16,1 0-16,0 0 0,0 0 0,-21 0 16,20 0-1,1 0-15,0 0 0,21 21 31,21-21-15,0 21 0,22-21-16,-22 0 0,0 0 0,21 0 15,22 0-15,-43 0 16,21 0-16,-20-21 0,41 0 16,-21 0-16,1 0 0,-22 0 15,21-1-15,1-20 0,20-43 16,-42 64-16,-21 0 15,21 0-15,-21 0 0,0 42 32,0 0-32,0 0 0,0 0 15,-21 1-15,21-1 0,-21 21 16,21-21-16,0 43 16,0-43-1,0-42 16,21 0-31,0-1 16,-21 1-16,22 0 0</inkml:trace>
  <inkml:trace contextRef="#ctx0" brushRef="#br0" timeOffset="102859.63">20595 16658 0,'0'170'0,"0"-340"0,0 149 0,0 0 0,0 0 31,-21 21-16,0 0-15,21 21 32,21-21-32,0 0 15,21 0-15,-20 0 0,-1 0 0</inkml:trace>
  <inkml:trace contextRef="#ctx0" brushRef="#br0" timeOffset="103348.73">21294 16489 0,'0'21'32,"-22"-21"-17,22 21-15,-21 0 0,0 22 0,0-22 16,0 21-16,0 1 16,-1-1-16,1 0 0,-21 43 15,42-43-15,-21-21 0,0 43 16,21-43-16,0 21 15,0-20-15,0-1 0,-22-21 16,22-21 15,0-1-31,0 1 0,22 0 16,-1 0-16,0 0 0,0 0 16,21-43-16,-20 43 0,20 0 15,0 0-15,-21-1 0,22 1 16,20 21-16,-42 0 0,1 0 15,41 21-15,-42 1 16,43 62-16,-64-63 16,0 43-1,0-43-15,-21 0 0,-22 22 0,1-22 16,-22 0 0,43 0-16,-21-21 0,-22 21 15,43-21-15,-21 0 16,21 0-16,-22 0 15,65-21 1,20 0 0,-21 0-16,0 0 0,22-1 15</inkml:trace>
  <inkml:trace contextRef="#ctx0" brushRef="#br0" timeOffset="103627.68">21907 16552 0,'22'-21'0,"-44"42"0,65-42 0,-22 0 15,-21 0-15,0 42 32,0 0-17,0 0-15,0 1 0,-21 20 0,0-21 16,-1 21-16,-20 43 16,21-64-16,-43 106 15,22-42 1,21-64-16,0 0 0,21 22 15,0-22-15,-21 0 16,42-21 15,0 0-31,0-21 0,0 0 16,43-22-16,-22 22 16</inkml:trace>
  <inkml:trace contextRef="#ctx0" brushRef="#br0" timeOffset="104006.68">22098 16955 0,'-21'0'0,"42"0"0,0 0 32,0 0-32,0 0 15,85-22 17,-63 1-32,-22 0 0,21 0 15,-21 0-15,22 0 0,-1-22 16,-21 1-16,-21-22 15,0 43-15,-21 21 16,0 0-16,-43 0 16,43 0-16,0 21 0,-43 22 15,43-1-15,-21 43 16,42-43-16,0 43 16,0-64-1,0 42-15,0-41 16,21-1-16,0-21 15,0 0-15,1 0 16,20 0-16,-21 0 16,21-21-16,-20-1 15,20 22-15,21-42 16,-41 42-16,20-21 16</inkml:trace>
  <inkml:trace contextRef="#ctx0" brushRef="#br0" timeOffset="104227.77">22945 17145 0,'0'21'0,"0"-42"0,0 63 16,0-20 31,0-44 0,-22 22-32,1 0-15</inkml:trace>
  <inkml:trace contextRef="#ctx0" brushRef="#br0" timeOffset="104741.47">8488 17230 0,'0'21'15,"21"-21"1,0 0-16,-21 21 15,21-21 1,0 0-16,1 0 0,-1 0 16,-21 21-16,-21-21 31</inkml:trace>
  <inkml:trace contextRef="#ctx0" brushRef="#br0" timeOffset="-1003.57">0 7557 0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5:14:22.9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550 1439 0,'0'0'0,"0"-21"16,0 0-1,-21 21-15,21-21 16,-21 21-16,0 0 16,0 0-16,-43 0 15,43 0-15,-21 0 0,20 0 16,1 0-16,-21 0 0,21 0 0,0 0 15,-1 0-15,1 0 0,21 21 16,0 0 0,21-21-1,1 21-15,20-21 0,21 0 16,-20 0-16,20 0 16,1 0-16,20 0 0,-20 0 0,-1 0 15,22 0-15,-21 0 0,-1 0 16,64 0-16,-85 0 0,22-21 15,21 21-15,-64 0 16,21-21-16,-42 0 16,-21 0-1,0 0-15,-22 21 0,1 0 16,0-22-16,-1 22 16,22 0-16,-21 0 0,-22-21 15,43 21-15,0 0 0,0 0 16,21-21-16,21 21 31,0 0-15,22 0-16,-22 0 0,42 0 15,-20 0-15,-1 21 16,-21 0-16,0-21 0,-21 43 16,0-22-16,0 0 15,-21 0-15,0 0 0,0 1 16,-43 41-16,22-21 15,-43 1-15,43-1 16,21-21-16,-43 22 0,64-22 16,-21 0-16,0-21 15,42-21 1,0 0-16,0-1 16,1 1-16</inkml:trace>
  <inkml:trace contextRef="#ctx0" brushRef="#br0" timeOffset="1504.93">1863 1101 0,'0'0'0,"0"-21"0,0-1 0,0 1 16,0 0-16,0 42 31,0 0-31,0 22 16,-22-22-16,1 42 0,0-20 15,0-1-15,0 0 0,0 1 0,-1-1 16,1 0-16,0 1 0,21-1 16,-42 43-1,42-43-15,-21 0 0,21-20 16,0-44 15,0 1-31,0-21 0,21 21 16,0-22-16,0 1 0,-21 0 15,21-1-15,0 1 0,1 0 0,-1-22 16,0 22-16,21-106 16,-21 105-16,1 1 0,-1 0 15,0 42-15,0 0 16,0 21-16,-21 21 16,21-21-16,-21 22 0,0 20 0,0-20 15,0-1-15,0 21 0,0 64 16,0-84-1,0 84 1,0-64-16,0-42 16,0 1-16,0-44 31,-21 1-31,0 0 16,0 0-16</inkml:trace>
  <inkml:trace contextRef="#ctx0" brushRef="#br0" timeOffset="1666.94">1651 1482 0,'21'0'47,"0"0"-47,0 0 0,1 0 0,-1 0 16,21 0-16,-21-21 0,22 21 15,-1 0-15,0 0 0,1 0 16,41-22-16,-41 22 0</inkml:trace>
  <inkml:trace contextRef="#ctx0" brushRef="#br0" timeOffset="2172.21">2794 1270 0,'0'0'0,"21"-21"0,0 0 0,-21 0 16,0-1-16,0 1 15,0 0-15,-21 21 16,-21 0-16,21 0 0,-1 0 15,-20 0-15,21 0 0,-21 21 16,20 0-16,-20 1 0,-64 83 16,64-62-16,0-1 15,20 0-15,-20-20 0,0 62 16,21-41-16,-1-22 0,22 42 16,0-42-16,0 22 15,22-43 1,41 0-16,-21-21 0,43-22 15,-21 22-15,-22 0 16,21-21-16,-20 20 0,20-20 16,22-43-16,-64 43 0,21 0 15,-20-22-15,-1 22 16,0-22-16,-21 22 0,0-64 0,0 64 16,0 0-16,0 20 0,0-20 15,0 21-15,0 42 16,-21 43-1,0-1-15,-1-21 0,22 1 16,0 20-16,0-20 0,-21 62 16,21-62-16,-21 41 15,21-41-15,0-1 0,0-21 16,0 22-16,0-22 0,0 21 16,21-42-16,0 0 0,1 0 15,-1 0-15,0 0 0,85-63 16,-85 41-16,21 1 15</inkml:trace>
  <inkml:trace contextRef="#ctx0" brushRef="#br0" timeOffset="2646.95">3429 910 0,'0'0'0,"0"-148"31,-21 169-15,21 22-16,0-22 0,0 42 15,-21-20-15,21-1 0,0 21 16,-22 1-16,22-22 0,-21 64 16,21-64-16,-21 43 15,0-64-15,21 22 0,-21 20 16,21-42-16,0 0 0,0 1 16,-21-22-1,21-22 1,0 1-1,0 0-15,0 0 0,0 0 0,0-22 0,0 22 16,0 0-16,21-21 16,0-1-16,42-20 0,-41 42 15,20 0-15,0-1 0,1 1 16,-1 0-16,43 21 0,-43 0 16,0 21-16,22 22 15,-22-22-15,0 63 16,-42-62-16,0-1 15,0 0-15,-21 21 0,0-21 0,-42 22 16,-22-1 0,64-21-16,0 0 0,-1-21 15,22-21 17,22 0-32,-1 0 0,0 0 15,42-22-15</inkml:trace>
  <inkml:trace contextRef="#ctx0" brushRef="#br0" timeOffset="3061.77">4276 1164 0,'0'0'15,"0"-21"-15,0 0 16,-22 21 0,22 21-1,-21-21-15,0 21 0,-21 43 16,-1-43-16,1 42 15,21-41-15,21 20 0,-42 0 16,42 1-16,0-22 0,0 21 16,0-21-16,21 0 15,0-21-15,64 0 16,-43 0-16,-21 0 0,64-21 16,-43 0-16,43 0 15,-43 0-15,-21 0 0,0-1 16,1 1-16,-1-21 15,-21 21-15,0-43 0,0 43 16,0-21-16,0 21 0,-21-1 16,-1 1-16,-20 0 0,21 21 15,-21 0-15,20 0 0,1 0 16,-21 21-16,0 0 0,-1 1 16,22-1-16,-21 0 15,21 0-15,21 21 16,0-20-16,21-22 15,21 0-15,-21 0 0</inkml:trace>
  <inkml:trace contextRef="#ctx0" brushRef="#br0" timeOffset="3343.61">5313 1058 0,'0'0'0,"0"-21"15,0 0-15,-21 21 0,-1 0 16,-20-21 0,-43 21-16,43 21 0,21 0 15,-43 43-15,22-43 16,21 0-16,-21 64 16,20-64-16,22 42 15,0-41-15,0-1 0,0 21 16,22-21-16,-1 0 0,42 1 15,43-22 1,-64 0-16,1 0 0,41 0 16,-62 0-16,20 0 0,0-22 15</inkml:trace>
  <inkml:trace contextRef="#ctx0" brushRef="#br0" timeOffset="3600.47">5969 1312 0,'0'0'0,"21"0"31,0 22-31,-21-1 16,0 0-16,0 0 0,21 0 15,-21 0-15,0 22 16,0-22-16,0 21 0,-42 1 15,21-1-15,-21-21 16,20 0-16,-20 0 0,0 1 0,-22 20 16,22-42-16,0 0 0,-1 21 15,1-21-15,0 0 0</inkml:trace>
  <inkml:trace contextRef="#ctx0" brushRef="#br0" timeOffset="5827.94">1270 2709 0,'0'0'0,"21"0"0,0-21 15,-21 0-15,0 0 16,0 0-16,0 0 16,0-1-16,-21 1 15,-21 21-15,21 0 0,-1 0 16,1 0-16,-21 0 0,21 21 15,-22 22 1,22-1-16,-42 43 0,42-43 0,-1 0 16,1 64-1,21-63-15,-21 62 0,21-62 16,0-1-16,0 43 16,21-64-16,0 21 0,1-21 15,-1-21-15,21 22 0,106-22 16,-105-22-16,84-20 15,-64 21-15,-21 0 0,22-22 16,-1 22-16,64-85 16,-105 85-16,20-21 0,-21 0 15,0 20-15,-21-20 0,21 0 16,-21 21-16,22-1 16,-22 44 15,-22-1-31,1 21 0,21-21 0,-21 22 15,0-22-15,21 0 16,-21 21-16,0 22 0,21-43 16,0 0-16,0 0 0,0 0 15,0 1-15,0-1 0,21-21 16,0 0-16,0 0 16,21 0-16,-20 0 0,41-43 15,-42 22-15,43 0 16,-64 0-16,0 0 15,0 0-15,0-1 375,0 1-265,0 0-95,21 0 1,-21 0-16,0 0 16,21-1-16,-21 1 0,0 0 15,21 0-15,-21 0 0,0 0 16,0-1-16,0 1 0,0 0 16,0 0-16,-21 0 0,0 0 0,0-1 15,0 22 1,-1 0-16,-41 0 0,21 0 15,20 0-15,1 0 16,21 43 0,21-43-1,1 0-15,-1 0 0,0 0 16,64 0 0,-43 0-16,0-21 0,-21 21 0,22 0 15,-1 0-15,22 0 16,-43 21-16,21 21 15,-21-21-15,0 0 0,-21 1 0,0-1 16,0 0-16,0 106 16,-21-85-1,0-21-15,0 43 16,0-64 15,21-21-15,0 0-16,0-1 15,0 1-15,0 0 0,0 0 0,0 0 16,0 0-16,21-22 0,0 22 16,-21-21-16,42-1 15,43-20-15,-64 42 16,22 21-16,20 0 16,22 63-1,-64-42-15,0 1 0,0-1 16,0 21-16,-21-21 0,22 22 15,-22-1-15,0 0 16,0-21-16,0 1 0,-22-22 16,22-22 15,0 1-31,0 0 16,22-21-16,-1 21 0,-21-1 15,21-20-15,0 21 0,21-21 16,1-22-16,-1 22 0,-21 21 15,43-1-15,20 22 16,-62 22-16,-22-1 16,21 21-16,-21 0 15,0 43-15,0-64 16,-21 22-16,21-22 0,0 0 16,-22 0-16,1 21 15,0-20-15,21-1 16,21-21-1,0-21 1,22-1-16,-22 1 0,21 0 0,1 0 16,-1 0-16</inkml:trace>
  <inkml:trace contextRef="#ctx0" brushRef="#br0" timeOffset="6142.75">3619 2688 0,'-21'0'16,"0"0"-1,0 21-15,21 1 0,0-1 0,-21 21 16,21-21-16,-21 22 0,21-1 16,-22 0-16,22 64 0,0-42 15,-21-1-15,21 1 0,-21 20 16,21-20-16,-21 20 0,21-20 0,0 21 16,-21-1-16,21-20 15,-21 20-15,-1 22 0,-20 64 16,21-86-16,0-20 0,0 20 0,-22 43 15,22-63-15,-21 21 16,21-64-16,-1 0 0,22 0 16,0-42-1,0 0-15,0 0 0,0-22 0,43-63 16,-22 43-16,42-212 16,-41 84-1</inkml:trace>
  <inkml:trace contextRef="#ctx0" brushRef="#br0" timeOffset="6409.44">3344 3027 0,'0'0'0,"0"-64"0,0 22 0,0 0 16,0-1-16,0-41 0,21 63 15,22-43-15,-22 43 16,0 0-16,21 0 0,1 21 16,-1 0-16,64 21 0,-64 0 15,64 64 1,-85-64-16,0 21 0,-21 22 15,0-22-15,-63 0 16,42-21-16,-22 1 0,-41 20 16,41-21-16,1-21 0,-43 21 15,43-21-15,0 0 16,21 0-16,21-21 16,21 0-16,0 21 0,42-42 15,-20 42-15,-1-22 16,0 1-16</inkml:trace>
  <inkml:trace contextRef="#ctx0" brushRef="#br0" timeOffset="7052.81">4297 2688 0,'0'0'16,"21"0"-16,-21-21 0,0-21 0,-42 21 31,20 21-31,1 0 0,-21 0 16,21 21-16,-22 0 0,22 0 15,0 0-15,-21 0 0,21 22 0,-22-1 16,22 0-16,21-20 0,0-1 16,0 0-16,0 0 0,0 21 15,21-20-15,0-22 0,22 0 16,41 0 0,-62 0-16,-1-22 0,21 1 15,-21 21-15,0-21 0,1-21 16,20-1-16,-21 1 0,0-64 15,-21 43 1,0 42-16,0-1 16,-21 44-1,21-1-15,0 0 0,-21 21 16,0-21-16,21 43 16,0-22-16,0 22 15,0-43-15,0 21 0,0-21 0,0 1 16,21-1-16,21 0 15,-21-21-15,1 0 0,41 0 16,-42 0-16,22 0 0,62-42 16,-62 20-16,105-62 15,-106 41-15,43-41 16,-64 20-16,21 22 16,-20-22-16,-1 1 0,-21 21 0,0-22 15,0 1-15,0 20 0,0 22 16,-21 21-1,-1 42 1,1-20-16,0 20 0,21 0 0,-21 22 16,21-22-16,-21 0 0,0 22 15,21 63-15,0-85 16,0 22-16,0-43 16,0 21-16,0-21 0,21 1 15,0-22-15,21 0 0,-21 0 16,1 0-16,20-43 15,-21 43-15,-21-21 0</inkml:trace>
  <inkml:trace contextRef="#ctx0" brushRef="#br0" timeOffset="7212.53">4784 2646 0,'0'0'0,"-22"0"0,1 0 15,0 0-15,0 0 0,42 0 16,0 0-1,22 0-15,-22 0 0,21 0 16,0 0-16,1 0 0,20-21 0,-20 21 16,84-21-16</inkml:trace>
  <inkml:trace contextRef="#ctx0" brushRef="#br0" timeOffset="7660.03">5863 2582 0,'0'0'0,"-21"-21"0,0 0 0,0 0 16,-1 0-16,1 21 0,0-21 16,0 21-16,-21 0 0,-43 0 15,64 21-15,-64 21 16,64-21-16,-21 22 0,-22 41 16,43-63-16,0 22 0,0-1 15,-1 0-15,1-20 16,21 41-16,0-42 0,0 0 15,0 1-15,21-1 0,1-21 16,62 0-16,-63 0 16,22 0-16,-22 0 0,64-21 15,-22-22-15,-21 22 16,-20 0-16,20 0 0,-21-22 16,43-84-1,-43 106-15,0-21 0,-21-43 16,-21 85-1,0 21-15,21 22 0,-22-22 16,1 0-16,0 64 16,21-64-16,0 21 0,0 1 15,0-1-15,0-21 0,0 0 16,0 0-16,21 1 16,0-1-16,1-21 0,62 0 15,-41 0-15,-1-21 16,0-1-16</inkml:trace>
  <inkml:trace contextRef="#ctx0" brushRef="#br0" timeOffset="9597.29">6350 2244 0,'0'0'0,"0"-21"0,-21 21 31,0 21-31,21 0 0,-22 0 0,22 0 16,0 22-16,-21 41 15,21-41-15,-21 20 0,21 22 16,0-43-16,-42 85 16,42-106-16,-21 22 0,21-1 15,-22-21-15,1-21 16,21-21 15,0 0-31,0 0 0,21-1 16,1-20-16,-1 21 0,0-21 0,21-43 15,-21 43-15,22-1 16,-22 22-16,0 0 0,21-21 16,-20 42-16,41 0 0,-21 0 15,22 21-15,-22 21 16,22 43-16,-64-64 16,0 21-16,0-21 15,0 22-15,0-22 0,-43 21 16,22-21-16,0 1 0,-42-1 15,20-21-15,22 21 0,-64-21 16,64 0-16,-21 0 0,21 0 16,-22-21-16,-20-22 15,42 1 1,21 21 0,21 42-1,0 0 1,0-21-16,0 21 0,1-21 0,-1 22 15,0-1-15,0-21 0,21 0 16,1 21-16,-1-21 0,-21 0 16,64 0-16,-64 0 15,21 0-15,22-21 0,-22 0 16,1 21-16,105-85 16,-127 64-16,21-22 0,-21 22 0,22-21 15,-22 0-15,0-22 16,-21 43-16,21 0 0,-21 0 15,0-1-15,0 44 16,-21-1 0,0 0-16,0 21 0,21-21 0,-21 43 15,21-22-15,-22 1 16,22-22-16,0 42 16,0-42-16,43 1 15,-22-22-15,0 21 0,21-21 16,1 0-16,63 0 15,-85-21 1,21-1-16,0 1 0,1 0 0,-1 0 16,22-64-16,-22 43 15,0 0-15,22-64 0,-43 42 16,21-42 0,-21 22-16,-21-1 15,0 64-15,0 0 0,-21 21 16,0 0-1,0 0-15,21 21 0,-64 42 16,64-20-16,-21 20 16,21-20-16,-21-1 0,21 64 15,-21-64-15,21 85 16,0-106-16,0 43 16,0-43-16,0 0 0,21 0 15,0-21-15,0 0 16,22 0-16,-22 0 0,0 0 15,21-21-15,1-21 16,-1 21-16,-21-1 0,0-20 16,1 21-16,20-43 15,-21 22-15,0 21 0,-21 0 0,0 0 0,0 42 47,0 0-47,0 0 16,0 0-16,-21 0 0,21 22 15,0-22-15,0 0 0,0 0 16,0 0 0,21 1-16,0-22 0,1 0 0,-1 0 15,0 0-15,85-22 16,-64 1-16,-21 0 0,22-21 16,-1 21-16,-21-22 15,85-84-15,-64 64 0,-21 20 16,1 1-16,-1 0 0,21-106 31,-42 105-31,0 22 0,-21 21 31,0 21-31,0 0 16,-1 22-16,22-22 16,0 0-16,-21 21 0,21 1 15,-21-1-15,21 0 0,-21 1 16,21-1-16,0 0 0,-21 107 15,21-128-15,0 63 16,0-62-16,0 41 16,21-63-16,0 0 15,0 0-15,0 0 16,1 0-16,20-21 0,-21 21 0,43-42 16,-22 20-16,-21 1 15,43-42-15,-43 42 0,0-1 16,0 1-16,-21 0 15,0 42 1,0 0 0,0 1-16,-21-1 0,0-21 0,21 21 15,0 0-15,0 0 0,0 0 0,0 1 16,0 20-16,0-21 16,42-21-1,-21 0-15,0 0 0,22 0 16,-22 0-16,106-21 15,-85 0-15,1 0 0,-1-1 16,0 1-16,-21-21 0,22 0 0,-22-1 16,21-41-16,1-1 15,-43 64-15,0 0 0,0-22 16,-22 64 0,1 1-1,0-1-15,0 21 0,0 0 16,0 1-16,-1-1 0,1 22 15,-21 41-15,21 1 0,21-63 16,0 20-16,0 1 16,0 63-16,0-64 0,0 1 15,0-1-15,0 64 0,-21-63 16,-1 41-16,22-62 16,-21-1-16,-21 22 15,42-22-15,-21-21 0,-22 0 16,22-21-16,0 21 0,-21-21 15,21 0-15,21-21 16,0 0 0,0 0-16,0 0 0,0-64 15,0 43-15</inkml:trace>
  <inkml:trace contextRef="#ctx0" brushRef="#br0" timeOffset="9814.2">8424 2328 0,'0'0'0,"0"-21"0,106 0 31,-64 21-31,1-21 0,-1 21 0,0 0 16,1 0-16,20 0 0,-20-21 15,-1 21-15,0 0 0,22 0 0,-43-21 16,21 21-16,-21 0 15,1-22-15,-1 22 0,-21-42 16</inkml:trace>
  <inkml:trace contextRef="#ctx0" brushRef="#br0" timeOffset="10000.09">8149 1990 0,'-21'21'15,"42"-42"-15,-63 42 0,21-21 0,-1 21 0,1-21 16,0 0 0,21-21 31</inkml:trace>
  <inkml:trace contextRef="#ctx0" brushRef="#br0" timeOffset="10183.98">7027 1947 0,'0'0'0,"-21"0"0,-21 0 0,-1 22 16,65-1 31,-1-21-47,0 0 15,0 0-15</inkml:trace>
  <inkml:trace contextRef="#ctx0" brushRef="#br0" timeOffset="13712.34">2138 3789 0,'0'0'0,"0"-21"0,-21 0 16,-1-1-16,22 1 16,0 0-16,0 0 0,-21-21 15,21 20-15,0 1 0,0 0 16,0 42 15,0 0-31,0 1 0,0-1 0,0 21 16,0 0-16,0 1 0,0-1 15,0 22-15,-21-22 0,21 21 0,-21 1 16,21-1-16,0-20 0,0-1 16,0 43-16,0-43 0,0-21 15,0 0-15,0 1 16,0-1-16,21-21 16,0 0-16,0 0 0,1 0 15,-1-21-15,0-22 0,0 22 16,0 0-16,0-21 0,1-1 15,20 1-15,-21 0 0,0-1 16,22 1-16,-22 0 0,21-43 16,-21 43-16,0 20 0,1-20 15,-1 0-15,0 21 0,21-43 16,-21 43-16,1 0 0,-1-22 16,0 43-16,0-21 0,-21 0 15,21 21 1,-42 21 109,21 0-125,-21 1 15,21-1-15,-21 0 0,21 0 16,0 21-16,-21-20 0,-1 20 16,22 0-16,-21 1 0,21 41 15,0-41-15,0-1 0,0 0 16,0 1-16,0-22 0,0 42 16,0-42-16,43-21 0,-22 0 15,0 0-15,0 0 0,21 0 16,-20 0-16,20 0 0,0-21 0,1 0 15,-1-21-15,0 21 0,1-22 16,20-41-16,-21 62 16,1-20-16,-22 0 0,21-1 15,1-41-15,-43 41 0,0 22 16,0 0 0,-22 21-16,-20 0 15,21 21-15,-43 0 16,43 1-16,0-1 0,0 42 15,21-42-15,0 64 16,0-64-16,0 22 0,21-22 16,0 21-16,0-21 0,43 85 15,-22-85-15,-21 0 0,1 1 16,-1-22-16,0 21 0,0 0 16,-42-21 15,-21 0-31,20 0 0,1-21 0,-21 0 15,21 21-15,-22-22 16,22 1-16,-21 0 0,21 21 0,0-21 16,-1 0-16,1 21 0,0 0 15,21 21 1,0 0-16,0 0 16,21 0-16,0 1 0,1-1 15,20 0-15,-21 0 16,0-21-16,22 21 0,-1-21 0,43 0 15,-22 0-15,1 0 16,-1 0-16,22 0 0,126-21 16,-126 0-16,-21 0 0,-1 0 15,-21-22-15,22 22 0,-1-42 16,-41 20-16,-1 1 0,-21 21 16,21-22-16,-21 22 0,0-63 15,-21 62-15,-22 22 16,22 0-16,0 0 0,0 0 15,-43 0-15,22 22 0,0-22 16,21 42-16,-22-21 16,1 21-16,-22 43 0,1 0 15,21-43-15,20-21 0,22 22 16,0-22-16,-21 21 0,21-21 16,0 0-16,43-21 15,62 0 1,-62 0-16,84-63 15,-85 42-15,0 0 16,-20-22-16,20 22 0,-21-21 0,0-1 0,0 1 16,1 0-16,-1-1 0,-21 22 15,0-21-15,0 21 0,0 0 16,-21 21 0,-1 0-16,1 21 15,21 21-15,-21-21 0,0 22 16,21-22-16,0 21 0,-21 0 0,21-20 15,0 20-15,0-21 0,0 21 16,0 1-16,0-22 16,21 0-16,0-21 0,0 0 0,0 0 15,1 0-15,-1 0 0,21 0 16,0-21-16,22-21 16,-22 20-16,22-20 0,-22 0 15,0-1-15,22 1 0,21-43 0,-43 22 16,0 21-16,1-64 15,-22 63-15,-21-20 0,0 42 16,0 0-16,-21-1 16,-1 22-16,1 0 0,-21 43 15,21-1-15,0-21 0,-1 22 16,1-1-16,0 0 0,-21 106 16,42-105-16,-21 41 15,21-41-15,0-1 16,0-21-16,0 22 0,0-22 0,21 21 15,0-42 1,0 0-16,0 0 0,22 0 0,41 0 16,-63-21-16,1 0 15,20 0-15,-21-1 16,0 1-16,0-21 0,1-22 16,-22 43-16,0 0 15,0 0-15,0-21 16,21 42-1,0 0-15,-21 21 16,21-21-16,0 21 0,0-21 16,-21 21-16,43-21 0,-22 0 0,0 0 15,21 0-15,1 0 0,-1 0 16,0 0-16,-20-21 0,20 0 0,21-22 16,-41 43-16,-1-21 0,0-21 15,-21 21-15,0 0 16,0-1-16,0 1 15,-21 21 1,21 21 0,-21 1-16,-1-1 0,1 0 15,21 21-15,-21 1 16,21 62-16,-21-83 16,21-1-16,0 0 0,0 0 15,0 0-15,0 0 0,21-21 16,0 0-16,0 0 0,1 0 15,-1 0-15,21 0 0,43-21 16,-43 0-16,0 0 0,43-43 16,-43 22-16,43-21 15,-64 20-15,22 1 0,20-64 16,-42 64-16,0-43 16,1 43-16,-22-1 0,0 1 15,0 21-15,0 0 0,-22 21 31,1 21-31,0 21 0,0-21 16,21 22-16,-21-22 0,0 21 16,-1 43-16,22-43 0,-21-21 15,21 22-15,0-1 16,0 0-16,0 22 0,0-43 16,0 0-16,0 22 15,21-22-15,1-21 0,20 0 16,0 0-16,-21 0 0,64 0 15,-43-21-15,22-22 16,-22 22-16,-21-21 0,43-1 16,-43 1-16,0 0 15,-21 21-15,21-1 0,-21 1 16,-21 21 0,21 21-1,-21 1-15,21-1 0,0 0 16,-21 0-16,21 0 0,0 0 15,0 22-15,0-1 0,0-21 16,0 22-16,0-22 0,21 0 16,0-21-16,0 0 15,22 0-15,20 0 0,-20 0 16,-22 0-16,21 0 0,0-21 16,1 0-16,-22-1 0,21-20 15,22-21-15,-22 20 0,22-41 16,-43 20-16,0 22 0,0-1 15,0 1-15,0-43 0,-21 64 16,0 0-16,0 0 16,-21 42-1,0 0 1,0 0-16,0 22 0,0-22 0,-22 64 16,22-64-16,0 21 15,0 0-15,0 1 0,21-1 0,0 0 16,0-20-16,0 20 0,0-21 0,0 21 15,0-20-15,0-1 0,0 0 16,42 0-16,-21-21 16,21 0-16,-20 0 0,20 0 0,0 0 15,64-42 1,-64 21-16,1-22 16,41-41-16,-62 41 15,-22 22-15,0 0 16,0 42-1,-22 0 1,22 0-16,-21 1 0,21-1 16,-21 0-16,21 0 0,0 21 15,-21-20-15,21-1 0,0 0 0,0 0 16,21-21 0,0 0-16,0 0 0,22 0 0,-22 0 15,21 0-15,1 0 16,20-42-16,-21 42 0,-20-21 0,20-1 15,-21-20-15,0 21 0,0 0 16,1-22-16,-22 22 0,0 0 16,21 0-16,0-21 0,-21 20 15,0 44 17,-21-1-32,0 0 0,21 0 15,-22 21-15,1 1 0,0-22 0,0 21 16,0 22-16,21-22 0,-43 64 15,22-64-15,21 64 16,-21-42-16,0-1 0,0 64 16,21-63-16,0-1 0,0 1 0,0-22 15,0 21-15,-21 43 16,21-42-16,0-22 0,0-21 16,-22 22-16,22-22 0,-21 0 0,21 21 15,-21-42-15,0 0 16,0 0-16,0 0 0,-1 0 15,1-42-15,21 0 0,-21 20 16,21-20-16,0 0 0,0-1 16,0-62-16,0 41 0</inkml:trace>
  <inkml:trace contextRef="#ctx0" brushRef="#br0" timeOffset="13924.29">6943 3725 0,'-22'-21'0,"44"42"0,-44-63 0,44 42 16,20-21-1,-21 21-15,21 0 0,1-21 0,-1 21 16,0 0-16,1-21 0,-1 21 16,-21-22-16,22 22 0,-1 0 0,-21 0 15,21-21-15,-20 21 0,-22-21 16,0 0-16,0 0 15</inkml:trace>
  <inkml:trace contextRef="#ctx0" brushRef="#br0" timeOffset="14104.34">6540 3366 0,'-21'0'0,"42"0"0,-63 21 0,21-21 16,0 0-16,21 21 15,-21-21 17,-1 0-17,22-21-15,-21 21 0</inkml:trace>
  <inkml:trace contextRef="#ctx0" brushRef="#br0" timeOffset="14264.32">5440 3344 0,'0'0'0,"-21"22"0,-1-22 0,1 21 15,0-21-15,21 21 16,0 0 0,-21 0-1</inkml:trace>
  <inkml:trace contextRef="#ctx0" brushRef="#br0" timeOffset="16900.47">1376 4911 0,'0'0'16,"-21"-21"-16,-1-1 0,-20-20 16,42 21-16,-21 21 0,0 0 15,0 0-15,21 21 16,-22-21-16,22 21 16,0 22-16,0-22 0,0 0 0,0 0 15,0 0-15,22 0 0,62 22 16,-63-43-16,1 0 15,20 0-15,0 0 0,1 0 16,41-21-16,-63-1 16,22 22-16,-1-21 0,-21 0 15,0 0-15,1-21 0,-22 20 16,0 1-16,0-21 0,0 21 16,0 0-16,-22 21 31,1 21-31,21 21 0,-21-21 15,21 22-15,0-1 0,0 0 16,0 1-16,-21 20 0,0 43 16,0-64-16,-22 85 15,22-84-15,0 41 16,21-63-16,0 1 0,-21 41 16,0-42-16,-1-21 31,22-21-31,-21 0 15,-21-21-15,21 20 16,0 1-16,-1-21 0,1 21 16,0-22-16,-21-20 0,42 21 15,-43-1 1,43 22-16,-21 21 16,21 21-1,0 0-15,0 22 0,0-22 16,0 0-16,0 21 0,0 22 15,0-22-15,21-21 16,1 22-16,-1-22 0,21 21 16,0-21-16,-20-21 0,20 0 15,0 0-15,1 0 0,-1 0 16,21 0-16,-20 0 0,20-21 0,22-21 16,-22 21-16,-20-22 15,-1 22-15,-21 0 0,22-21 0,-1-22 16,-21 43-16,-21-21 15,0 21-15,0-1 0,0 1 0,0 0 16,0 0-16,-21 21 31,0 21-31,0 0 0,21 0 16,0 1-16,-22 20 0,22-21 0,0 0 16,-21 22-16,21-22 0,0 0 15,0 0-15,0 0 16,0 0-16,0 1 0,21-1 15,1-21-15,-1 0 0,0 0 0,0 0 16,0 0-16,22 0 0,62-21 16,-62-1-16,41-20 15,-41 21-15,41-21 16,-41 20-16,-1-20 0,-21 21 16,0 0-16,1 21 0,-1-21 15,-42 21 1,-1 21-16,1 0 0,0 0 15,0 0-15,0 0 16,0 22-16,21-22 16,0 21-16,0-21 0,0 1 15,0-1-15,21-21 16,0 21-16,0-21 16,-21-21-1,-21 21 1,0-21-16,0 21 15,-1-22-15,1 1 0,-21 0 16,21 0-16,0 21 0,-1-21 16,1 21-16,0 0 15,21 21 1,0 0-16,0 0 16,21 0-16,0-21 0,1 22 15,-1-1-15,0 0 0,21-21 0,-21 21 16,22-21-16,-1 0 15,-21 0-15,22 0 0,-1 0 0,0 0 0,1 0 16,20 0-16,-21-21 0,85-43 16,-84 43-16,-22 0 15,21-21-15,-21 21 16,22-22-16,-22 1 0,21-64 16,-42 64-16,0-22 0,21 22 15,-21-22-15,22-41 16,-22 62-16,0 22 15,0 42 1,0 0-16,-22 22 0,1-1 16,0 0-16,21 1 0,-42 105 15,21-106-15,21 1 16,0-1-16,0 0 0,0 1 0,0 20 16,0-42-16,0 0 15,21 1-15,0-1 0,0 0 0,21-21 16,-20 0-16,20 0 15,0 0-15,1 0 0,-1-21 0,43 0 16,-43-1-16,21 1 16,1-42-16,-22 42 15,-21-1-15,1-20 0,-1 21 0,-21 0 16,0 0-16,0-1 16,0 1-16,0 42 15,-21 1 1,-1-22-16,1 21 0,0 42 15,0 1 1,21-43-16,0 0 0,0 0 16,0 0-16,21-21 15,0 22-15,0-22 0,22 0 16,-22 0-16,21 0 0,-21 0 0,64-22 16,-64 1-16,43-21 15,-22 0-15,-21 20 16,0 1-16,1 0 0,-22 0 0,0-21 15,0 20-15,21 22 16,-42 22 0,-1 62 15,1-63-31,0 1 0,21-1 16,-21 0-16,21 21 0,-21-21 15,21 1-15,0-1 16,21-21-1,0 0-15,-21-21 16,21 21-16,0-22 0,22-20 16,-22 21-16,42-43 15,-41 43-15,20 21 16,-21-21-16,0 0 0,0 21 0,1 0 16,-22 21-1,0 0-15,0 0 16,0 1-16,0-1 0,0 0 15,0 21-15,0-21 16,0 22-16,0-22 0,21 0 16,21 0-16,0 0 0,-20 1 15,62-22-15,-41 0 16,20 0-16,-21 0 0,22 0 0,-22-22 16,22 1-16,-1 0 0,-20 0 15,-1 0-15,43-22 16,-43 22-16,-21-21 0,0 21 15,0-22-15,1 22 0,-22-21 0,0-22 16,0 43-16,0 0 0,-22 0 16,1 0-16,0 21 0,-42 0 15,20 21-15,-41 21 16,41-21-16,22 1 0,-64 41 16,64-21-16,-42 43 15,42-64-15,21 22 0,0 20 16,0-21-16,0-20 0,0-1 15,21 21-15,0-21 0,0 0 16,0 1-16,0-1 0,22 0 16,-1 42-16,22-20 15,-43-22-15,-21 21 0,0-21 16,21 22-16,-21-22 0,0 21 16,0 64-16,-21-64 15,0 1-15,-1-1 0,-20 0 16,0-20-16,21 20 0,-85 21 15,63-41-15,1-1 0,-43 21 16,43-21-16,-43-21 16,43 0-16,0-21 0,-22-21 15,43 21-15,0-22 0,0 22 0,21-21 16,0-1-16,0 1 0,0-43 16,0 43-16,0-106 15,0 84-15,0 1 0</inkml:trace>
  <inkml:trace contextRef="#ctx0" brushRef="#br0" timeOffset="17093.43">4403 4868 0,'0'-42'16,"0"84"-16,-22-84 0,22 21 0,-21 0 0,21 0 15,-21 21-15,21-22 16,-21 22 31,0 0-47,0 0 15</inkml:trace>
  <inkml:trace contextRef="#ctx0" brushRef="#br0" timeOffset="17264.43">3260 5017 0,'-22'0'0,"44"0"0,-44 21 16,44-21 0,-1 0-1,21 0-15,-21 0 0,22 0 16,20 0-16,-21 0 0,22 0 0,-1 0 16,170-43-16,-169 43 15</inkml:trace>
  <inkml:trace contextRef="#ctx0" brushRef="#br0" timeOffset="17668.72">6011 5186 0,'0'-21'0,"0"42"0,0-63 0,0 20 15,0 1-15,21 21 0,-21-21 0,0 42 31,0 0-15,0 1-16,0-1 0,0 0 16,-21 0-16,0 21 0,0 1 15,0-22-15,0 0 0,21 21 16,0-20-16,-22-1 0,22 0 16,22-21-1,-1 0 1,0 0-16,0-21 0,21 21 15</inkml:trace>
  <inkml:trace contextRef="#ctx0" brushRef="#br0" timeOffset="18008.68">6710 4995 0,'0'0'0,"21"-21"0,-21 0 16,-21 21-1,0 0-15,-22 0 0,22 0 16,-21 21-16,-1 0 0,1 1 15,0-22-15,-43 63 16,64-42-16,0 0 0,21 1 16,0-1-16,21 0 15,21-21-15,-21 21 0,22-21 0,41 21 16,-62 0-16,20 1 16,0-22-16,1 21 0,-22 0 0,21 0 15,-42 0 1,0 0-16,-21 1 0,-43-22 15,22 21-15,0-21 16,-1 0-16,1 0 0,0 0 0,-1 0 16,1 0-16,21 0 0,-21 0 15,-22-21-15,64-1 16,0 1-16,0 0 0,0 0 16,0 0-16,0 0 0</inkml:trace>
  <inkml:trace contextRef="#ctx0" brushRef="#br0" timeOffset="18176.7">6244 4784 0,'0'0'0,"0"-21"15,21 21 48,0 0-63,22 0 0,-22 0 15,0 0-15</inkml:trace>
  <inkml:trace contextRef="#ctx0" brushRef="#br0" timeOffset="18650.72">7768 5059 0,'-21'-21'0,"42"42"0,-42-63 16,21 20-16,0 1 0,0 0 15,0 42 1,0 22 0,0-22-16,-21 21 0,21 0 15,-21 64-15,-1-42 0,1-1 16,0 64-16,0-42 16,0 0-16,-22 84 15,1 0-15,-43 106 16,43-190-16,0 0 15,-1-1-15,22 1 0,-42 42 16,42-63-16,-1-22 0,-20 21 16,42-41-16,0-44 15,21 1-15,0 0 16,-21-21-16,22-1 0,-1-20 0,21-64 16,0 63-16,-20-20 0,-1-1 15,21 0-15,-21 1 0</inkml:trace>
  <inkml:trace contextRef="#ctx0" brushRef="#br0" timeOffset="18932.73">7556 5376 0,'0'-63'16,"0"126"-16,0-168 0,0 20 0,0 43 0,0-1 15,0 1-15,0 21 16,0-22-16,43-20 0,-22 42 0,0 0 16,21 21-16,1-22 15,20 22-15,-20 0 0,84 22 16,-85-1-16,21 0 0,-20 21 15,-1-21-15,0 106 16,-42-105-16,0 20 0,-21 21 16,-21-41-16,0-1 0,-1 0 15,1 0-15,0 0 0,-1-21 0,-20 21 16,20-21-16,1 0 16,21 0-16,0 0 0,21-21 15,21 0 1,0 0-16,0 0 15,64 0-15,-43-1 16</inkml:trace>
  <inkml:trace contextRef="#ctx0" brushRef="#br0" timeOffset="19343.66">8467 4890 0,'0'0'0,"0"-22"0,21 22 15,-21 22 1,0-1-16,0 0 0,-21 0 15,21 0-15,-22 22 0,1-1 16,0-21-16,0 64 16,0-43-16,0-21 0,21 43 15,0-43-15,0 0 0,0 21 16,0-20-16,21-22 0,21 0 16,-21 0-16,22 0 15,-22 0-15,21 0 0,106-64 16,-105 43-1,20-43-15,-42 43 0,0-21 16,-21-22-16,0 22 0,0 0 16,-21-22-16,0 43 15,-21-21-15,-1 42 16,22 0-16,-42 0 0,20 0 16,-20 63-1,42-42-15,0 22 0,-1-22 16,22 0-16,0 21 0,0 1 15,0-22-15,22 0 0,-1-21 16,0 21-16,21-21 0,1 0 16,-1 0-16,0 0 0,1-21 0</inkml:trace>
  <inkml:trace contextRef="#ctx0" brushRef="#br0" timeOffset="19692.68">9229 5017 0,'0'0'0,"21"-22"0,21 1 15,-42-21-15,21 21 0,-21 0 16,0-1-16,0 1 0,-21 21 15,0 0-15,0 0 16,0 0-16,-22 0 0,22 21 16,-42 22-16,41-22 0,1 21 15,21-21-15,0 1 0,0-1 16,0 21-16,0 0 0,0-20 16,21-22-16,22 42 15,20 0-15,-42-42 16,1 21-16,-1 1 15,0-1-15,-21 0 0,-21-21 16,0 21 0,-1-21-16,-20 0 0,-21 0 15,20 0-15,1 0 0,-22 0 16,22 0-16,0 0 0,-1 0 16,22 0-16,21-21 15,0 0 1,21 21-16,1 0 0,-1-21 0,0-1 15,21 22-15,1-21 0,-1 21 16,0-21-16</inkml:trace>
  <inkml:trace contextRef="#ctx0" brushRef="#br0" timeOffset="20076.15">9673 4974 0,'42'-42'0,"-84"84"0,127-105 0,-64 42 15,0-1-15,0 1 0,-21 0 16,0 0-16,-21 0 15,0 21-15,0 0 0,0 0 16,-1 0-16,-20 0 0,0 21 16,-1 0-16,22 0 0,0 0 15,0 1-15,0-1 0,21 21 16,0-21-16,0 0 0,0 22 16,21-43-16,0 21 0,0 0 15,0 0-15,22-21 0,20 43 16,-42-22-16,1-21 0,20 42 15,-21-21-15,-21 0 16,0 1-16,0-1 16,-21-21-16,0 0 15,0 0-15,-22 0 0,-20 21 0,20-21 16,1 0-16,-21 0 0,20 0 16,1 0-16,21 0 15,0 0-15,21-21 16,0 0-16,21-1 15,0 22-15,0-21 0,43 0 16,-43 0-16,21 0 0</inkml:trace>
  <inkml:trace contextRef="#ctx0" brushRef="#br0" timeOffset="20283.54">10139 4995 0,'21'-21'0,"-42"42"0,63-42 0,-42 42 16,0 1-1,-21-1-15,0 0 0,21 0 16,-43 21-16,22-20 0,21-1 16,-21 0-16,0 0 0,21 0 15,-21 0-15,0-21 0,21-21 47,0 0-47,0 0 16,21 0-16,0-22 0</inkml:trace>
  <inkml:trace contextRef="#ctx0" brushRef="#br0" timeOffset="20461.43">10160 4657 0,'0'0'16,"-21"0"-16,0 0 0,-1 0 16,1 0-16,0 0 0,0 0 0,0 21 15,0-21 1,21 21-16,0 0 15,21-21-15,0 0 16,0 0-16,0 0 0,22 0 16,20 0-16</inkml:trace>
  <inkml:trace contextRef="#ctx0" brushRef="#br0" timeOffset="20952.66">10795 4530 0,'-21'0'31,"0"0"-31,-1 21 16,1 0-16,0 0 0,0 0 0,21 22 15,-21-22-15,0 21 0,-1 64 16,22-64-16,0 1 0,0-1 16,0 0-16,-21 1 0,21 41 15,0-62-15,0 20 0,-21 0 16,21-21-16,0 1 15,-21-1-15,21-42 32,0-1-32,0 1 15,0 0-15,0-21 0,21 21 0,0-22 16,0 22-16,1-21 16,-1-1-16,42-20 0,-20 21 15,-22 20-15,21 1 0,0 0 16,-20 21-16,20 0 0,21 0 15,-41 21-15,41 64 16,-63-64-16,21 64 16,-21-64-16,0 21 0,-42 1 15,0-22-15,20 0 0,-20 0 16,0 0-16,21 0 0,-64-21 16,43 22-16,20-22 0,-41 0 15,42 0-15,0 0 0,21-22 16,0 1-16,0 0 15,21 0-15,0 0 16,21 0-16,-21-22 0,22 22 16,-1-21-16</inkml:trace>
  <inkml:trace contextRef="#ctx0" brushRef="#br0" timeOffset="21197.73">11430 4551 0,'0'0'15,"21"-21"-15,0 0 0,0-1 0,-21 1 16,0 42-1,0 1-15,0-1 16,0 21-16,0-21 16,-21 43-16,0-22 0,0 22 0,0-1 15,0-21-15,-22 22 0,1 42 16,21-64-16,-43 85 16,64-106-16,-21 0 0,21 1 15,0-1-15,21-21 16,0 0-16,1 0 0,20 0 15,-21-21-15,21-1 0,-20 1 16,20 0-16,-21 0 0,21-21 0</inkml:trace>
  <inkml:trace contextRef="#ctx0" brushRef="#br0" timeOffset="21559.94">11642 4868 0,'0'0'0,"0"22"31,0-1-16,21-21 1,0 0-16,0 0 0,43-21 16,-43-1-16,0 22 0,21-21 15,-21 0-15,1 0 0,41-21 16,-42 20-16,-21 1 0,0 0 16,0 0-16,-21 21 15,0 0-15,-21 0 0,20 0 16,-20 0-16,21 21 15,-64 43-15,64-43 0,-21 21 16,-1 43-16,43-43 0,0-21 16,0 43-16,0-22 15,0-21-15,0 0 0,22 1 0,-1-1 16,0-21-16,21 0 0,-21 0 16,1 0-16,41 0 15,22 0-15,-43 0 0,0-21 16,1-1-16,20-20 15,-20 21-15,-22-21 0,21 20 0</inkml:trace>
  <inkml:trace contextRef="#ctx0" brushRef="#br0" timeOffset="22412.73">15430 1588 0,'0'0'0,"-21"0"0,0 0 0,0-22 16,0 22-16,0 0 15,63 0 17,0 0-32,1 0 15,20 0-15,1 0 0,-1 0 0,22 0 16,-1 0-16,1 0 0,106 0 16,-107 0-16,1 0 0,63 0 15,-84 0-15,-22 0 16,-21 0-16,21 0 0,-84 0 31,21-21-31,-21 21 0,20-21 0,-20 21 16,0-21-16,21 21 0,-1-21 0,-20 21 15,21 0-15,21-21 0,0-1 16,21 22 15,0 0-15,0 0-16,1 0 0,-1 0 15,0 22-15,0-22 0,0 21 0,-21 0 16,0 0-16,0 0 0,0 0 16,0 22-16,0-22 0,-42 42 15,21-20-15,0-22 0,-22 21 16,22-21-16,0 1 0,0-1 0,0 0 16,-1 0-16,1-21 0,21 21 15,21-21 1,1-21-16</inkml:trace>
  <inkml:trace contextRef="#ctx0" brushRef="#br0" timeOffset="22858.67">17335 1376 0,'0'0'16,"0"-21"-1,0 0 1,0-1-16,22 22 16,-22-21-16,21 0 15,0 21-15,0-21 0,21-21 16,-20 20-16,-1 22 16,-21-21-16,0 42 15,0 1 1,-21 20-16,-1-21 0,1 21 15,-21 43-15,42-43 0,0 22 16,0-22-16,0 22 0,0 63 16,0-85-16,0 0 15,0 1-15,0-1 0,0 22 16,0-43-16,0 0 16,0 0-16,-21-21 15,0 0-15,-43 0 16,43 0-16,-21 0 15,20-21-15,1 21 0,-42-64 16,42 1 0,21 42-16,21-43 15,0 22-15,0 21 0,21-22 0,1 22 16</inkml:trace>
  <inkml:trace contextRef="#ctx0" brushRef="#br0" timeOffset="23126.55">17801 1291 0,'0'-21'0,"0"42"0,21-42 0,0 0 16,1 21-16,-22 21 31,0 0-31,0 0 16,0 22-16,0-1 0,0-21 0,-22 22 16,-20 105-1,21-21-15,21-85 16,-21 0-16,21-20 15,0-1-15,0 0 0,0 42 16,21-63 0,0 0-16,0 0 15,0-21-15,1 0 0,-1 0 16,-21 0-16,0-22 0,0 22 16</inkml:trace>
  <inkml:trace contextRef="#ctx0" brushRef="#br0" timeOffset="23279">17653 1545 0,'0'0'0,"-21"0"0,42 0 31,0 0-31,0 0 16,0 0-16,1 0 16,20 0-16,21 0 0,1 0 15,-22-21-15,191 21 16</inkml:trace>
  <inkml:trace contextRef="#ctx0" brushRef="#br0" timeOffset="23843.72">19304 1630 0,'-21'-21'0,"42"42"0,-63-42 0,20 0 0,1-22 15,21 22-15,0 0 16,0 0-16,0 0 0,0-43 16,0 43-1,21 21 1,1 0-16,20 21 16,0 43-16,-21-43 15,1 21-15,-1 43 16,-21-22-16,0-20 0,0 41 15,0-41-15,0 41 16,-21-63-16,21 1 0,-22 20 16,1-21-1,0-21-15,21-21 16,0 0 0,0 0-16,0-22 0,0 22 15,0-21-15,21-1 0,0 1 16,1 0-16,20-1 0,-21 1 0,106-85 15,-85 106 1,43-21-16,-64 42 0,22 0 16,-1 0-16,-21 21 15,0 42-15,-21-20 0,0-1 16,0 43-16,0-64 16,-42 85-1,21-85-15,-22 21 0,43-21 16,0 0-16,22-21 47,-1-21-47,0 0 0,21 21 0,-21-21 15</inkml:trace>
  <inkml:trace contextRef="#ctx0" brushRef="#br0" timeOffset="24201.51">20278 1503 0,'0'-21'16,"0"42"-16,0-63 0,-22 42 31,1 21-31,0 0 16,0 21-16,0-21 0,0 22 15,-22 41-15,43-41 0,-21-1 16,0 22-16,21-43 16,0 63-16,0-62 15,21-1-15,0-21 0,0 0 16,1 21-16,20-21 15,-21 0-15,0 0 0,43-42 16,-43 20-16,21-20 16,1 21-16,-43-21 0,21-1 15,0 1-15,-21 0 0,21-1 0,-21-63 16,0 64 0,-21 21-16,-21 0 0,-1 21 15,22 0-15,-64 0 16,64 0-16,0 21 15,42-21 1,22 0 0</inkml:trace>
  <inkml:trace contextRef="#ctx0" brushRef="#br0" timeOffset="24475.38">20997 1185 0,'0'0'15,"0"-21"-15,21 0 0,-21 0 0,22 21 16,-22 21 0,0 21-16,0-20 0,0 20 15,-22 0-15,1 1 0,0-1 0,0 0 16,-21 1-16,20-1 0,-20 0 16,21 1-16,0-1 0,-22 43 15,22-43-15,21-21 0,0 43 16,0-43-16,0 21 15,21-42-15,1 0 16,-1 0-16,0 0 0,0 0 16,43-21-16,-43 0 0,21 21 15,0-21-15</inkml:trace>
  <inkml:trace contextRef="#ctx0" brushRef="#br0" timeOffset="24658.26">20722 1439 0,'0'0'16,"-21"0"-16,42 0 16,21 0-16,-20 0 15,20 0-15,0 0 0,22 0 16,-22 0-16,0 0 0,43 0 16,-43 0-16,1 0 15,-22 0-15,21 0 0,-21 0 0,22 0 16</inkml:trace>
  <inkml:trace contextRef="#ctx0" brushRef="#br0" timeOffset="25125.31">17187 2752 0,'0'0'0,"0"-21"0,0-22 0,0 22 16,0-21-16,0 63 15,0 0 1,0 21-16,0 64 0,0-63 16,0 20-16,0 1 0,0-1 15,-21 22-15,-21 63 0,42-85 16,-21 22-16,-1-21 15,1-1-15,0 1 0,0 41 16,0-62-16,0-1 0,21 43 16,0-64-16,-22 0 0,22 21 15,0-63 1,22 0-16,-1 0 0,0-21 16</inkml:trace>
  <inkml:trace contextRef="#ctx0" brushRef="#br0" timeOffset="25426.5">17526 2773 0,'21'-64'0,"-21"22"15,0 0-15,21-64 16,-21 85 0,21 0-16,1 21 0,-1 0 15,0 0-15,21 0 0,-21 0 16,22 42-16,20 21 0,-42-20 15,1-1-15,-22 43 16,0-22-16,0-42 0,-43 64 16,1-64-16,-22 22 15,22-22-15,0 0 0,-43 0 16,43-21-16,21 0 0,-22 0 16,22 0-16,21-21 15,21 21-15,0-21 0,1 0 16,20-1-16,64-41 15</inkml:trace>
  <inkml:trace contextRef="#ctx0" brushRef="#br0" timeOffset="25807.68">18119 2604 0,'21'0'16,"-42"0"-16,63-22 0,-42 44 31,-21-1-31,0 0 16,-1 21-16,1-21 0,0 22 15,0-1-15,0-21 0,0 22 16,-1-22-16,1 85 16,21-85-16,0 0 0,0 0 15,0 0-15,21-21 0,22 0 16,-1 0-16,22 0 16,-1 0-16,1-21 15,-22 0-15,-21 0 0,43-43 16,-64 43-16,21-21 15,-21-1-15,0 22 0,0-21 0,-21-22 16,21 22-16,-22 21 16,-41 0-16,42 21 15,-22 0-15,-20 0 0,42 21 16,-43 21-16,43-21 16,0 1-16,21 41 0,0-42 15,0 0-15,0 22 16,21-43-16,85 0 15,-64 0-15,1 0 0</inkml:trace>
  <inkml:trace contextRef="#ctx0" brushRef="#br0" timeOffset="26158.47">18859 2752 0,'22'-21'16,"-44"42"-16,65-64 0,-22 22 0,0 0 16,-21 0-16,0 0 0,0 0 15,-21 21 1,0 0-16,0 0 0,-22 0 15,-20 42-15,42-42 0,-22 21 16,22 0-16,0 0 0,0 1 16,21 20-16,0-21 15,21 0-15,0-21 0,0 21 16,0-21-16,64 43 0,-64-43 16,43 42-16,-43-21 15,0-21-15,-21 21 0,0 1 16,0-1-16,0 0 15,-42-21-15,21 0 16,-22 0-16,1 0 0,0 0 0,-1 0 16,1 0-16,-22 0 0,-20 0 15,41 0-15,22 0 0,0-21 16,0 21-16,21-21 16,0-1-16,21 22 0,43-21 15,-22 0-15,0 21 16,1 0-16</inkml:trace>
  <inkml:trace contextRef="#ctx0" brushRef="#br0" timeOffset="26526.27">19240 2752 0,'0'0'0,"43"-21"16,-22-1-16,21 1 0,-42 0 0,21 21 16,-21-42-1,-21 42-15,-21 0 16,21 0-16,0 0 0,-22 0 15,22 21-15,-21 0 0,-1 21 16,22-20-16,0 20 16,21-21-16,0 0 0,0 0 15,0 1-15,21-1 0,22 0 0,-22-21 16,0 21-16,21 0 0,-21 0 16,1-21-16,20 22 0,-21-22 0,-21 21 15,0 0-15,0 0 16,-21-21-16,0 0 15,-22 0-15,22 0 0,-63 0 16,41 0-16,1 0 16,-22 0-16,43 0 15,-42 0-15,63-21 16,21 21 0,0 0-16,21 0 15,-20-21-15,62 21 0</inkml:trace>
  <inkml:trace contextRef="#ctx0" brushRef="#br0" timeOffset="26753.42">19833 2815 0,'0'0'0,"-21"21"31,0 1-31,21-1 0,-21 0 16,-1 0-16,1 0 0,0 0 0,0 22 15,0-22-15,0 0 0,-1 0 16,22 0-16,-21-21 16,42 0 15,1-21-31,-1 0 0,0 0 16,0 0-16</inkml:trace>
  <inkml:trace contextRef="#ctx0" brushRef="#br0" timeOffset="26916.41">19897 2582 0,'0'0'0,"0"-42"0,0-21 16,0 41-16,0 1 15,-22 21-15,22-21 0,-21 21 0,21 21 32,0 0-32,21 1 15,1-22-15,-1 0 16,0 0-16,21 0 0,-21 0 0</inkml:trace>
  <inkml:trace contextRef="#ctx0" brushRef="#br0" timeOffset="27390.29">20426 2392 0,'0'0'0,"21"-21"32,-42 42-17,0 0-15,-1 21 0,1 1 16,21-1-16,-21 0 0,0 1 15,0 20-15,0-20 0,-1 41 16,1-41-16,0 20 16,21-42-16,-21 43 15,21-43-15,0 0 0,0 0 0,-21 0 16,21-42 15,0 0-15,0 0-16,0 0 0,0 0 0,21-1 15,0-20-15,0 21 0,22-21 16,20-22-16,-21 22 0,107-22 16,-86 64-1,-21 0-15,22 0 0,-22 0 0,22 21 16,-22 1-16,22 41 16,-43-42-16,0 22 0,-21-22 15,0 21-15,-64 22 16,43-22-16,-85 0 15,64-42-15,-64 43 16,43-43-16,20 0 0,-62 21 16,62-21-16,22 0 0,-42 0 15,41 0-15,22-21 0,0-1 16,22 1 0,-1 0-16,0 0 0,64-21 15</inkml:trace>
  <inkml:trace contextRef="#ctx0" brushRef="#br0" timeOffset="27663.16">21272 2413 0,'0'-21'15,"0"42"-15,0-63 0,22 42 0,-22-21 0,0 42 32,0 0-32,0 0 0,-22 21 15,22-20-15,0 20 0,-21 0 16,0 22-16,0 20 0,0-41 15,0-1-15,21 0 16,-22-20-16,1 20 0,21 21 16,-21-41-16,0-1 0,0 21 15,21-21-15,0 0 32,21-21-32,0 0 0,0 0 15,0 0-15,1-21 0,-1 0 0,21 21 16,-21-21-16</inkml:trace>
  <inkml:trace contextRef="#ctx0" brushRef="#br0" timeOffset="28008.83">21548 2900 0,'21'0'32,"0"-21"-32,0 21 0,0 0 0,0 0 0,1-21 15,20 21 1,-21-22-16,43 1 15,-22 0-15,-21 21 0,21-42 16,-20 21-16,-22-1 0,0-20 16,0 21-16,-22 21 15,-20 0-15,21 0 0,-64 0 16,22 21-16,-64 64 16,84-43-16,-20 64 15,63-85-15,0 43 16,0-43-16,21 0 0,21 0 15,-20 0-15,62-21 16,-41 0-16,-1 0 16,64 0-16,-64 0 0,0 0 15,22 0-15,-43-21 0,21 21 16,22-21-16,-43 0 0,0 21 16</inkml:trace>
  <inkml:trace contextRef="#ctx0" brushRef="#br0" timeOffset="29105.92">381 8170 0,'0'0'0,"-42"0"16,-1 0-16,1 22 0,42-1 31,0 0-31,21 0 0,64-21 15,126 0 1,-126 0-16,21 0 0,-21-21 0,-1 21 16,22-21-16,0 21 0,84-43 15,-105 43-15,-21-21 0,-1 21 16,1 0-16,-43-21 0,21 21 0,-42-21 16,-42 21-1,-1 0-15,1 0 0,0 0 16,-22-21-16,-84 0 15,106 21-15,21 0 0,-1 0 16,1-22-16,21 1 16,21 21-1,1 0-15,-1 0 0,0 0 16,21 0-16,1 21 0,-1 1 16,21 20-16,-20-21 0,-22 0 15,0 22-15,-21-22 0,0 0 16,0 21-16,-63 22 15,41-43-15,-41 21 0,21-21 16,-1 1-16,-20 20 0,-22-21 16,64 0-16,-21-21 0,20 0 15,22-21-15</inkml:trace>
  <inkml:trace contextRef="#ctx0" brushRef="#br0" timeOffset="29309.72">2349 8065 0,'0'0'0,"-21"-22"15,0 1-15,0 0 0,0 0 0</inkml:trace>
  <inkml:trace contextRef="#ctx0" brushRef="#br0" timeOffset="29532.03">2138 7789 0,'-21'-21'0,"42"42"0,-64-105 16,43 63-16,0-1 16,-21 22-16,0 43 15,0-22-15,21 21 16,0 1-16,-21 20 0,21 1 15,-21 84-15,-1-64 0,1 43 16,0-63-16,21-22 16,-42 64-16,21-64 0,21 1 15,0-22-15,0 0 0,-22 0 16,22 0-16,0-42 31,0 0-31,0 0 0,0 0 16,0 0-16</inkml:trace>
  <inkml:trace contextRef="#ctx0" brushRef="#br0" timeOffset="30042.38">1630 8128 0,'0'0'0,"-21"-42"0,-1-1 15,1 1-15,-21-21 16,42 20-16,0 22 0,0-42 16,21 20-16,43-20 15,-22 42-15,43-22 16,-43 43-16,64 0 15,-64 0-15,22 21 0,41 22 16,-62-1-16,20 0 0,-20 1 16,-1-1-16,0 22 0,1 41 15,-22-62-15,-21 20 16,0-20-16,0-1 0,0 0 16,0 1-16,0 20 0,-21-42 15,-1 0-15,1 1 16,0-22-16,0 0 15,0-22-15,21 1 0,-21 0 16,21 0-16,0-21 0,0-107 16,0 107-16,21-21 15,21-1-15,64-105 16,-64 105-16,43-20 16,-22 41-16,1 22 0,-22 0 0,22 21 15,-22 0-15,0 21 0,64 64 16,-42 63-1,-64-85-15,0 43 16,0-42-16,0-1 16,-43 43-16,22-64 0,0 1 15,0-1-15,0 0 0,0-20 16,-22 20-16,43-21 0,-21 0 16,42-21-1,0-21 1,1 21-16,20-21 0</inkml:trace>
  <inkml:trace contextRef="#ctx0" brushRef="#br0" timeOffset="31964.72">3471 8297 0,'43'0'0,"-86"0"0,107-21 0,-64 0 0,21 0 16,-21 0-16,0 0 0,0-43 15,0 22-15,-42-64 16,20 85-16,-62-43 15,-1 43 1,64 21-16,0 21 16,-43 43-16,43-43 15,-64 127-15,64-106 16,-21 64-16,21-63 16,0-1-16,21 43 0,0-64 15,0 0-15,0 21 16,0-21-16,42-21 0,-21 0 15,64 0 1,-43 0-16,64-63 16,-85 42-16,21-22 0,1 22 15,-22-21-15,0 0 0,43-43 16,-43 43-16,-21-1 0,21-41 16,-21 62-16,21-20 0,-21 21 15,0 42 1,0 0-1,-21 22-15,21-22 0,-21 21 0,21 0 16,-21 1-16,21-22 16,0 21-16,0 1 0,0-22 0,0 21 15,21 22-15,21-43 16,-21-21-16,22 0 16,62 0-16,-83 0 15,20 0-15,0-21 16,1-1-16,62-62 15,-62 63-15,-22-22 0,0 1 16,-21 21-16,0-22 0,0-20 16,0 42-16,0 0 0,0 42 31,0 0-31,0 0 0,-21 64 16,21-43-16,-42 43 15,20-1 1,22-62-16,-21-1 0,21 0 15,0 0 1,0-42 0,0 0-16,21 0 15,1-1-15,-1 1 0,0 0 16,-21-21-16,42-22 0,-21 22 16,-21 21-16,43-64 15,-43 64-15,21-21 0,-21 20 16,21 22-16,0 0 15,-21 64 1,0-22-16,0-21 0,0 1 16,0 20-16,0 43 15,0-43-15,0-21 0,0 0 16,21 0-16,1 1 0,-1-1 16,0-21-16,0 0 0,21 0 0,-20 0 15,-1 0-15,21 0 0,-21 0 16,22-21-16,-22-1 0,63-41 15,-41 42-15,-22-22 16,0 22-16,0-21 0,0-64 16,-21 64-16,22 21 15,-22-22-15,0 22 0,0 0 16,0 42 0,0 0-16,0 0 15,0 64-15,0-64 16,0 22-16,-22 20 15,22-21-15,0 1 16,0-22-16,0 0 0,22 21 16,-1-42-16,0 0 0,0 0 15,0 0-15,22 0 0,-1 0 16,0 0-16,-21 0 0,64-84 16,-64 63-16,22-43 15,-22 43-15,0-21 0,-21-1 16,0 1-16,21 21 0,0-64 15,-21 64-15,0 42 32,0 0-17,0 0-15,0 1 0,0-1 0,0 21 16,0-21-16,0 22 0,0-22 16,0 21-16,0-21 0,0 0 0,21 22 15,22-1-15,-22-21 16,21 0-16,43 1 15,-43-22-15,43 0 16,-22 0-16,-20 0 0,20 0 16,-20-22-16,-1 1 0,64 0 15,-85-21-15,64-43 16,-64 43-16,-21-22 16,0 22-16,0 0 0,0 20 0,-21-20 15,-1 21-15,1 21 0,-42 0 16,20 0-16,1 0 15,-43 42-15,43-21 0,21 1 0,-21 20 16,20-21-16,-20 21 16,0 22-16,21-43 15,21 21-15,0 1 0,0-22 16,21-21-16,0 0 16,21 0-16,-21 0 0,22 0 0,-1 0 15,85-42 1,-21-43-16,-85 64 15,21-22-15,-20 22 16,-1-21-16,-21 21 0,21-43 16,-21 43-16,0-21 0,0 21 15,0 42 1,0 0-16,-21 64 16,0-64-16,21 63 15,0-62-15,0 20 0,0 0 16,0 1-16,0-22 0,42 21 15,-21-42-15,0 21 16,22-21-16,-1 0 16,-21 0-16,64 0 0,-64 0 0,21-21 15,1 0-15,-22 0 0,106-64 16,-106 43 0,21-1-16,-21 1 0,1 0 15,20-22-15,-21 22 0,0 0 0,0-64 16,1 63-16,-22-41 15,0 20-15,0 22 16,-43 42 0,22 42-16,0-21 15,0 22-15,0-1 0,-22 127 16,22-126-16,0 84 16,21-85-16,0 22 0,0-22 15,0 0-15,0-21 0,0 64 16,21-64-16,43 0 15,-22-21-15,127 0 16,-105-21-16,-1 0 16,64-42-16,-42 41 0</inkml:trace>
  <inkml:trace contextRef="#ctx0" brushRef="#br0" timeOffset="32625.91">8742 7599 0,'0'0'0,"-21"0"0,21-21 15,0 0-15,0-1 0,0 1 0,0 0 16,0 0-16,0 0 0,0-22 15,0 1-15,0 21 0,-22-21 16,1 20-16,-42 1 16,42 21-1,-1 0-15,-20 21 0,21 1 16,-21-1-16,-22 63 0,43-41 16,0-1-16,-22 85 0,43-85 15,0-20-15,0 20 16,0-21-16,43 43 0,-1-64 15,22 42-15,-22-42 16,0 0-16,106 0 16,-105 0-16,20 0 0,1 0 15,-43-21-15,0 21 16,-21-21-16,-21 21 0,0 0 16,-22 0-16,1 0 0,-43 21 15,43 0-15,-106 42 16,106-41-16,20-1 15,-20 21-15,0-21 0,-22 22 16,64-22-16,21-21 16,1 0-1,20 0-15,0 0 0,1-21 16,-1-1-16,0 1 0,22 0 16,-22 21-16,0-21 0,1 21 0,-1 0 15,-21 0-15,22 42 16,-43-21-16,0 1 0,0 20 0,-22 0 15,1 22-15,-42 42 16,-22-1-16,43-41 0,-1-1 16,1 1-16,0-22 0,-43 85 15,64-84-15,-43 84 16,22-64-16,21-42 16</inkml:trace>
  <inkml:trace contextRef="#ctx0" brushRef="#br0" timeOffset="34612.81">2180 9652 0,'0'0'0,"-21"0"16,21-21-16,0 0 15,0 0-15,21-1 0,0 1 16,0 0-16,1 0 0,20 0 16,-21 0-16,21-1 0,-20 1 0,-1 21 15,0-42-15,-42 42 16,-22 0-16,22 0 15,-21 0-15,0 21 0,-1-21 16,-84 85 0,85-43-16,0 0 0,20 1 15,1-1-15,21 0 0,0 43 16,0-64-16,21 22 0,43 20 16,-43-21-16,0-20 0,43 41 15,-43-42-15,0 22 16,-21-22-16,0 0 0,-21 21 15,0-42-15,-85 43 16,64-43-16,-43 0 16,64 0-16,-22-22 15,1 1-15,0 0 0,21 0 16,-43-43-16,43 22 0,-43-85 16,64 85-1,0-1-15,0 22 0,0 0 16,22-21-1,-1 63-15,21 21 16,-21 1-16,22 62 16,-22-62-16,0-22 15,0 21-15,0 1 0,64 41 16,-64-63-16,0 1 0,0-22 16,1 21-16,-1-21 0,42 0 15,-20 0-15,-1 0 0,43-21 16,-22-1-16,-21 1 0,64-21 15,-63 0 1,41-1-16,-63 1 0,22-64 16,-43 85-16,0-64 15,-43 64 1,22 21-16,0 0 16,-21 21-16,21 0 15,-22 85-15,22-85 16,21 64-16,0-64 15,0 22-15,0-1 0,0 0 16,21-21-16,0 1 16,22-22-16,-22 21 0,85-21 15,-64 0-15,43 0 16,-43-21-16,0-1 0,64-20 16,-63 21-16,-1 0 15,0-22-15,1 22 0,-22-21 0,42-43 16,-20 43-16,-22 0 15,0-22-15,-21 22 0,21-22 0,-21-63 16,0 85-16,0 21 16,0 0-16,0-1 15,0 1-15,0 42 16,0 1-16,0-1 0,0 21 16,-21 43-16,0-43 15,0 22-15,21 41 0,-22-62 16,22 84-1,0-85-15,22 43 16,-1-64-16,42 21 16,-20-42-16,-1 0 0,43 0 15,-22 0-15,-21 0 0,22-21 16,-22 21-16,128-63 16,-128 41-16,21 1 0,1-21 15,-43 0-15,0 20 0,-21 1 16,0 0-16,0 0 0,-21 0 15,0 21 1,-21 0-16,20 21 0,-62 64 16,41-43-1,43 0-15,0 43 16,0-64 0,22-21-16,20 21 0,-21-21 15,43 0-15,-22 0 16,-21 0-16,43 0 0,-22-21 15,21 0 1,-20 0-16,-22 0 0,42-43 16,-41 43-16,-1 0 0,-21-22 15,0 22-15,21 0 0,-21 0 0,0-21 16,21 20-16,-21 44 16,0-1-1,0 0-15,-21 0 0,21 0 0,-42 22 16,42-22-16,0 21 0,-22-21 15,22 0-15,-21 1 0,0 20 16,21-21-16,21-21 31,0 0-31,1-21 16,20 0-16,-21 0 0,0-1 0,0 1 16,43-21-1,42-64-15,-64 85 16,-21 0-16,0 0 0,22-1 15,-1 1-15,-21 21 16,-21 21-16,0 1 16,0 20-16,0-21 15,0 0-15,0 22 0,0-22 0,0 21 16,0 0-16,0-20 0,0-1 16,21 21-16,1-42 0,-1 21 15,0-21-15,0 21 0,21-21 0,-20 0 16,20 0-16,0 0 15,22-21-15,-43 0 0,85-21 16,-85 21-16,0-1 16,21-20-16,-20 21 0,-22 0 15,0-22-15,21 22 0,-21 0 0,0 0 16,0 0-16,0 42 16,-21 0-1,-1 43-15,22-43 16,-21 42-1,21-42-15,0 22 16,0-22-16,21-21 16,1 0-1,-1-21-15,0 0 0,-21-1 16,0 1-16,21 0 0</inkml:trace>
  <inkml:trace contextRef="#ctx0" brushRef="#br0" timeOffset="34768.74">5334 9589 0,'0'0'0,"-21"-22"0,-22 22 31,22 0-31,21 22 0,0-1 16,0 0 0,21-21-16,1 0 15,-1 21-15,0-21 0</inkml:trace>
  <inkml:trace contextRef="#ctx0" brushRef="#br0" timeOffset="35751.73">5842 9716 0,'0'0'16,"0"21"-16,0 0 16,-21-21-16,0 21 0,21 0 15,-22 0-15,1 1 0,0-1 0,-21 42 16,21-42-16,21 43 15,0-43-15,0 0 16,0 0-16,0 1 0,0-1 0,21 0 16,0-21-16,0 0 0,21 0 15,-20 0-15,20 0 0,0 0 16,64 0-16,-64-21 16,1 0-16,-1-1 0,-21 22 15,22-42-15,-1 0 0,-21 21 16,0-22-16,0 1 0,-21 0 15,0 20-15,22 1 16,-44 42 0,1 1-1,21-1-15,0 0 0,-21 42 16,21-41-16,0 20 0,0-21 16,0 0-16,0 0 0,21 22 15,-21-22-15,106 0 16,-85-21-16,43 0 15,-22 0-15,22-21 16,-22 0-16,-21 0 0,85-43 16,-85 43-16,21-43 15,-42 22 1,0 21-16,0-43 0,0 43 16,-21 42-1,21 1 1,-21-1-16,0 0 0,21 21 0,0-21 15,-21 1-15,21 20 0,-21-21 16,-1 0-16,22 43 16,-21-64-16,21 21 0,0-42 47,21 0-47,-21-1 15,22 1-15,-1-21 0,0 21 16,21-22-16,-21 22 0,64-63 15,-64 41-15,22 1 0,41-22 16,-41 43-16,-22 0 16,42 21-16,-42 0 0,1 21 15,-1 0-15,0 1 0,0 126 16,-21-127 0,0 21-16,0-21 0,0 22 15,-21 20-15,21-42 16,-21 1-16,21-1 15,-21-21-15,-1 0 16,22-21-16,0-1 16,0 1-16,0 0 15,0 0-15,22-21 0,-1 20 16,21 1-16,-21-21 0,22 0 0,-1-1 16,0 22-16,1-21 0,41-22 15,-41 64-15,-1 0 0,21 0 16,-41 21-16,-1 1 0,0 20 15,-21-21-15,0 21 0,0 43 16,-21-43-16,0-20 16,-43 83-16,43-83 0,21-1 15,-21 0-15,0 0 0</inkml:trace>
  <inkml:trace contextRef="#ctx0" brushRef="#br0" timeOffset="37367.93">9186 9843 0,'0'0'0,"-42"21"0,0-21 0,-43 21 15,64 0-15,-85 0 16,85-21-16,0 0 16,-1 0-16,1 0 0,21-21 31,21 0-31,1 0 16,-1 0-16,0-1 0,0 1 0,-21 0 15,42-85 1,-42 85-16,0-42 0,0 20 15,-21 22-15,-21-21 16,0 42-16,-22 0 16,22 0-16,-1 21 0,-41 21 15,41 1-15,22-22 0,-21 42 0,0-20 16,20-1-16,-20 0 0,0 64 16,21-85-16,21 22 0,-22 20 15,22-21-15,0-20 16,0-1-16,22 0 0,62 0 15,-63-21-15,22 0 0,20 0 16,-20-21-16,41-21 16,-41 20-16,-1 1 15,0-21-15,22-22 0,-22 22 16,0-43-16,-42 22 16,0-43-16,0 85 15,0 0-15,0 0 0,0 42 31,0 0-31,-21 21 0,21-21 16,-21 22-16,21-22 0,-21 64 16,21-64-16,0 21 0,0 22 15,0-1 1,0-42-16,21 0 0,43-21 16,-43 0-16,0 0 0,21 0 15,-21 0-15,22 0 0,-22 0 0,42-42 16,-20 21-16,-1-21 15,-21 20-15,0-20 0,22-21 16,-43 20-16,21-63 16,-21 85-16,0 0 15,0 0-15,0 42 16,0 0-16,0 0 16,0 1-16,-21 20 0,21-21 15,0 21-15,-21 22 0,21-22 16,0-21-16,0 22 0,0-22 15,0 21 1,42-42 0,-21 0-16,0 0 0,0 0 15,1 0-15,-1 0 0,21-42 16,-21 21-16,0 0 0,43-85 16,-1 0-1,-63 64-15,0-1 0,22 1 16,-22 21-16,21 0 15,-21 42 1,0 0-16,0 0 0,-21 0 0,-1 22 16,1-22-16,21 21 0,-21 0 15,21 22-15,0-43 0,0 64 16,0-64 0,0 21-16,21-42 15,0 0-15,1 0 16,20 0-16,-21 0 0,21-21 15,107-64 1,-107 64-16,43-106 16,-64 64-16,21-1 15,-21 22-15,0-22 0,22-147 16,-43 168-16,0 22 16,0-21-16,0 21 0,0-22 15,-21 65 1,-1-1-16,1 21 0,0 43 15,0-43-15,21 0 16,-21 64-16,0-42 16,21-22-16,-22 22 0,22-22 0,0 0 15,0 43-15,0-43 16,0 1-16,22-22 16,-1 0-16,21-21 0,-21 0 15,64 0-15,-64-21 16,43-22-16,-43 22 15,21 0-15,0-21 0,-20 21 16,-1-1-16,-21 1 16,21 0-16,-21 42 31,-21 0-31,21 1 16,0-1-16,-21 0 0,-1 0 0,22 0 15,0 0-15,-21 1 0,21 20 16,0-21-16,0 0 15,21-21-15,1 21 16,-1-21-16,0 0 0,0 0 0,0 0 16,22 0-16,-22 0 0,0-21 0,21 0 15,-21 0-15,1 0 16,20 0-16,0-43 0,-21 43 16,-21-21-16,0-43 0,0 43 15,-21-22-15,0 22 16,-21 21-16,-22 21 15,22 0-15,-43 0 16,64 0-16,-21 0 0,-64 63 16,85-42-16,0 0 0,21 1 15</inkml:trace>
  <inkml:trace contextRef="#ctx0" brushRef="#br0" timeOffset="37562.36">9737 9546 0,'0'0'0,"-22"0"0,22-21 16,22 21 0,20 0-16,-21 0 0,0 0 15,22-21-15,20 21 0,1 0 16,-1 0-16,128-42 0,-128 42 15,1 0-15,-1 0 16,1 0-16</inkml:trace>
  <inkml:trace contextRef="#ctx0" brushRef="#br0" timeOffset="38223.8">10964 9567 0,'0'0'0,"-21"0"0,21 22 0,-21-22 0,0 42 15,21-21-15,-21 0 16,-1 0-16,22 1 0,-21 20 0,0 21 16,21-41-16,0-1 15,0 0-15,0 0 0,0 21 0,-21 1 16,21-22 0,0-42 15,0 0-16,0-1-15,0 1 0,0 0 16,0-21-16,42-22 0,-21 22 16,1 0-16,20-43 15,-21 64-15,64-64 16,-64 85-16,0 0 0,21 0 16,-20 0-16,-1 21 0,-21 0 15,21 1-15,-21 20 0,21 21 16,-21-41-16,0 20 0,0-21 15,0 21-15,0-20 0,0 20 16,0-21-16,0 0 0,0 0 0,-21 1 16,0-22-1,21-22 1,0 1 0,0 0-16,0 0 0,0 0 15,21 0-15,42-64 0,-41 43 16,20-1-16,0 22 15,1-21-15,62-43 16,-62 64-16,-1 0 0,22 42 16,-22 21-1,-42-21-15,0 22 0,0 20 16,0-20-16,0-1 0,0 21 16,0-20-16,0-22 0,-21 42 15,0-41-15,21 20 16,21-63 15,0 21-15,0-21-16,0-1 0,22 1 15</inkml:trace>
  <inkml:trace contextRef="#ctx0" brushRef="#br0" timeOffset="39579.35">12150 9610 0,'0'-21'0,"0"42"0,0-64 0,0 22 15,0 0-15,0 0 0,-22 21 16,1 0-16,-21 0 0,21 0 16,0 21-16,-22 0 15,22 0-15,0 1 0,-85 105 16,85-64 0,21-21-16,0 22 15,0-43-15,0 0 16,21-21-16,0 0 0,0 0 15,1 0-15,-1 0 0,0 0 0,21-21 16,-21 0-16,22-21 16,-22 20-16,21-20 15,1-64-15,-22 64 16,0 0-16,-21 20 16,0 1-16,0 0 0,0 42 15,0 0-15,-21 22 16,0 20-16,21-42 15,-43 85-15,43-85 16,0 22-16,0-22 16,0 0-16,0 0 0,0 0 15,21 1-15,1-22 0,83 0 16,-83 0-16,62 0 16,-41-22-16,-1 1 0,21-21 15,-41 0-15,-1 20 0,0-20 16,0 0-16,0-1 0,22-62 15,-22 62-15,-21 1 16,0 0-16,0-1 0,21 1 16,-21-22-16,0 43 0,0 42 15,0 1 1,0-1-16,-21 0 0,21 21 16,0 1-16,0-1 0,-21 0 15,-1 1-15,22-1 0,-21 0 16,21 1-16,0 20 0,0-42 15,0 22-15,0-1 0,0-21 16,21-21 0,1 0-16,41 0 15,-42-21-15,0 0 0,1 0 16,-1-1-16,42-62 16,-42 41-16,1 1 0,-22 21 15,21 0-15,-21-43 16,0 85-1,0 1-15,0-1 16,0 42-16,0-42 0,-21 22 16,21 20-16,-22-42 0,22 22 15,0-22-15,0 0 16,22 0-16,-1 0 0,0-21 16,21 0-16,22 0 15,-43 0-15,21 0 0,-21-21 16,22 21-16,20-42 15,-42 21-15,43-64 16,-64 0 0,0 64-16,0 0 0,0 0 15,0 0-15,0 0 0,-64-1 16,43 22-16,-21-21 0,-22 21 16,43 0-16,-21 0 0,21 21 15,0-21-15,21 22 0,0-1 16,21-21-1,0 0 1,0 0-16,21 0 0,-20 0 0,20 0 16,-21 0-16,21 0 0,43 0 15,-64 0-15,0 0 16,1 0-16,-1 21 0,-21 42 16,0-41-1,0 41-15,0-21 16,-21-20-1,21-1-15,0 0 0,-22 0 16,1-21 0,0 0-16,21-21 31,21 0-31,0 0 16,1-1-16,-1 1 0,42-42 15,-42 42-15,64-64 16,-43 64-16,1-22 0,41 1 15,-62 42-15,-1 0 16,0 0-16,0 21 16,-21 43-16,0-22 0,0-21 15,-21 22-15,0-1 16,0-21-16,-22 85 0,22-85 16,-21 21-16,42-20 15,0-44 16,0 1-31,0 0 16,0 0-16,0-43 16,0 22-16</inkml:trace>
  <inkml:trace contextRef="#ctx0" brushRef="#br0" timeOffset="39740.26">13420 9123 0,'-43'0'15,"86"0"-15,-86 21 16,43 0 0,0 0-1,21-21 1</inkml:trace>
  <inkml:trace contextRef="#ctx0" brushRef="#br0" timeOffset="39926.92">12213 9335 0,'0'0'0,"-42"21"0,-1-21 0,1 21 15,21-21-15,21 21 16,21-21-16,43 21 16,-43-21-16,42 0 0,107 0 15,-107 0-15,1 0 16,-22 0-16,21 0 0,1 0 15,21 0-15</inkml:trace>
  <inkml:trace contextRef="#ctx0" brushRef="#br0" timeOffset="41011.83">1841 11261 0,'0'0'16,"0"-21"-16,0-1 0,0 1 15,-21 21 1,0 0-16,0 21 16,0 1-16,21 20 0,-21 21 15,-1-20-15,22-1 16,0 22-16,-21-22 0,21 0 0,-21 43 16,21-43-16,0 22 15,0-43-15,0 0 0,0 0 16,21-42-1,0 21 1,1-21-16,-22-21 0,21 20 16,0 1-16,0-21 0,0 0 15,0-1-15,1 22 0,-1-21 16,42-64-16,-20 85 31,-22 21-31,-21 42 0,21-21 16,0 0-16,-21 22 0,0-22 15,0 21-15,42 22 0,-42-22 16,22-21-16,-1 0 16,0 1-16,0-1 0,21 0 15,-20-21-15,62 0 16,43-21 0,-106 0-16,22-1 0,-1 1 15,-21 0-15,22 0 0,-22-21 0,21-43 16,-21 43-16,-21-1 15,0-20-15,0-43 16,0 85-16,0 0 16,-21 21-16,21 21 15,-21 0-15,0 0 0,21 0 16,0 64-16,-21-43 0,21 1 16,0 41-16,0-41 15,0 20-15,0-42 16,21 22-16,21-1 15,-21-42-15,43 21 0,-43-21 16,21 0-16,43 0 16,-22-42-1,-41 21-15,20-1 0,21-62 16,-41 63-16,-1-1 0,0-20 16,-21 21-16,21 0 0,-21-22 15,0 65 1,0-1-16,0 0 15,0 0-15,0 0 0,-21 0 16,21 1-16,-21-1 0,21 0 16,0 21-16,0-21 0,0-42 47,0 0-47,0 0 15</inkml:trace>
  <inkml:trace contextRef="#ctx0" brushRef="#br0" timeOffset="41164.04">3217 11282 0,'0'-42'0,"0"84"0,0-127 0,-21 64 0,21 0 16,0 0-16,-42 0 15,21 21 1,21 21 0,0 0-1,21-21-15,0 0 0,0 0 0,0 0 16,22 21-16,-22-21 0</inkml:trace>
  <inkml:trace contextRef="#ctx0" brushRef="#br0" timeOffset="41606.87">3810 11049 0,'0'0'0,"-21"0"16,0 0-16,-1 21 15,22 0-15,-21 1 0,0 20 0,0-21 16,0 21-16,0 1 15,21-1-15,-43 43 16,22-43-16,0 0 0,0 1 16,21-1-16,-21 0 0,-22 64 15,22-85-15,21 1 0,0-1 16,21-21-16,64 0 16,-43-21-16,43-22 15,-43 22-15,1 0 0,-1-21 16,0-1-16,1 1 0,41-43 15,-41 22-15,-22 20 0,21-84 16,0-42 0,-42 106-1,-21 63 1,0 21-16,21 21 16,-21-21-16,21 43 0,0-22 15,-42 64-15,20-64 0,22 1 16,-21 105-1,21-127-15,0 42 0,0-41 16,0-1-16,0 0 16,21-21-16,22 0 0,-1 0 15,0 0-15,1 0 0,84-21 16</inkml:trace>
  <inkml:trace contextRef="#ctx0" brushRef="#br0" timeOffset="42346.26">5376 11007 0,'0'0'0,"-21"42"31,0 0-31,0 1 16,0-1-16,21 0 0,-22 1 16,1 20-16,21-20 0,0-1 0,-21 0 15,-21 64 1,42-21-16,-21-85 15,21 21-15,0-42 32,21-22-17,-21 22-15,21 0 0,0 0 16,0-21-16,0 20 0,43-41 16,-43 42-16,21-22 15,-20 43-15,-1 0 0,21 0 16,-21 22-16,0-1 15,-21 0-15,0 21 0,0-21 16,0 22-16,0-22 0,-42 64 16,42-64-1,-63 0-15,41 0 0,1 0 16,-21-21-16,21 0 0,0 0 16,-1 0-16,1 0 15,0-21-15,21 0 16,0 0-16,0 0 15,0 42 1,0 0 0,0 0-1,21 0-15,0-21 0,1 43 16,-1-43-16,0 0 0,42 21 16,1-21-16,105 0 15,-105 0-15,-1 0 0,64-43 16,-63 22-16,-1 0 0,-20 0 15,-1 0-15,64-85 16,-64 64-16,-42-1 16,0 1-16,21 0 0,-21-22 15,-21 43-15,-42 63 16,-1 43 0,64-64-1,-21 21-15,21 22 0,0-43 16,0 21-16,0-20 0,0-1 15,0 0-15,42 0 0,-21 0 16,1-21-16,20 0 16,-21 0-16,21 0 0,85 0 15,-63-21-15</inkml:trace>
  <inkml:trace contextRef="#ctx0" brushRef="#br0" timeOffset="43921.84">7810 11621 0,'0'0'0,"22"0"0,-1 0 15,0 0-15,0 0 0,21 0 16,64-43-16,-63 43 16,-1-21-16,0-21 15,-21 21-15,64-128 16,-85 107-16,0-21 0,0 20 16,0 1-16,-21 21 0,-43-43 15,22 64-15,21 0 0,-85 0 16,64 0-16,-22 0 0,22 43 15,-22-22-15,22 21 0,-43 43 16,43-43-16,0 22 0,-22 20 16,64-41-16,-21-22 15,21 21-15,0-21 0,0 22 16,42-1-16,-20-21 0,-1-21 16,21 0-16,0 0 0,149-21 31,-22-43-31,-126 22 15,62-21 1,-62 20-16,-1 1 0,43-64 16,-64 43-16,21 20 0,-21-20 15,1 20-15,-1 1 0,-21 0 0,0-43 16,0 64 0,-21 63-1,-43 43 1,64-43-16,-42 106 15,42-105-15,-21 20 0,21 22 16,0-64-16,0 21 16,0 1-16,0-22 0,0 0 15,42 21-15,-21-20 0,127-22 16,-63 0 0,-43 0-1,1-22-15,105-20 0,-127 0 16,21 21-16,1-1 0,-22-20 15,0 21-15,21-43 0,-42 43 16,0 0 0,-21 21-1,0 0-15,-85 106 16,64-43 0,21-41-16,-22 105 15,43-106-15,0 21 16,0-21-16,64 0 15,-22-21-15,-21 0 0,43 0 16,-22 0-16,22-21 16,-43 21-16,0-21 0,42-42 15,-63 20-15,0 1 16,0 0 0,-42-22-16,21 43 15,-21-43-15,20 64 16,22-21-1,22 0 1,20 21-16,-21 0 0,21 0 16,1-21-16,-1 21 0,43 0 15,-43 0-15,0 0 0,1 0 16,-22 0-16,21 0 0,22 42 16,-22 1-16,-21-22 0,0 42 15,-21-42-15,0 43 16,0-43-16,0 21 0,0 22 15,0-43-15,0 0 16,-21 0-16,0 1 16,0-22-1,21-22 1,0 1 0,0-21-16,0 21 0,63-106 15,-20 84 1,-22 1-16,21 0 0,1-1 15,-1 1-15,106-21 16,-106 41-16,1 22 16,-1 0-16,0 0 0,1 43 15,-43-22-15,0 0 0,0 43 16,0-22-16,-43 21 16,22-20-16,0-22 0,0 42 15,21-20-15,0-22 0,0 0 16,0 0-16,63 0 15,-41-21-15,20 0 0,21 0 16,-41 0-16,62 0 16,-63 0-16,22-21 15,-1 0-15,22-21 0,-22 21 0,21-43 16,-20 43 0,-22-21-16,21-22 0,-21 22 15,-21-43 1,0 64-16,-21 21 15,0 0-15,-21 42 16,-1 1-16,22-22 0,0 21 16,21-21-16,0 22 0,0-22 0,0 42 15,0-42-15,0 1 0,0 20 16,21-42-16,22 21 16,-22-21-16,85 0 15,-64 0-15,0-21 0,22-21 16,-22 20-16,43-41 15</inkml:trace>
  <inkml:trace contextRef="#ctx0" brushRef="#br0" timeOffset="44864.85">14457 6773 0,'0'0'16,"-21"0"-16,-1 22 0,1-22 0,21 21 15,21 0 1,1 0-16,-1-21 0,21 0 15,-21 0-15,85 21 0,-64-21 16,22 0-16,-1 0 0,1 0 16,21 0-16,147 0 15,-20 0 1,-170 0-16,107-21 16,-128 0-16,0 21 15,-21-21-15,0 0 16,-21 21-16,-22-22 0,22 1 0,-63 0 15,62 0-15,-20 21 0,21-21 16,0 21-16,0-21 0,21-1 16,21 1-1,0 21-15,21 0 0,22 0 16,-43 0-16,21 21 0,-21 1 16,43 20-16,-43-21 15,0 43-15,-21-43 16,-42 85-16,21-64 15,-22-21-15,1 0 0,0 22 16,-1-22-16,-20 42 0,42-63 16,0 21-16,21 1 15,21-22-15,21-22 16,0 1-16,1 0 0</inkml:trace>
  <inkml:trace contextRef="#ctx0" brushRef="#br0" timeOffset="45440.34">16425 6519 0,'0'0'0,"21"-21"31,-42 42-31,21 1 0,-42 41 16,21-21-16,0 1 16,-22 41-16,22-41 0,0-1 15,-21 43-15,20-64 16,1 21-16,-21 22 0,42-43 15,0 21-15,0-21 16,21-21 0,0 0-16,0-21 0,22 21 15,-22-21-15,0 0 0,21 0 16,-20 0-16,20-1 0,-21 1 16,21-21-16,-20 21 0,20 0 15,-21-1-15,0 22 0,0 0 0,-21 22 16,22-1-1,-22 0-15,0 0 0,0 21 16,21-20-16,-21 20 16,0-21-16,0 0 0,21 0 0,42 22 15,22-43 1,-64 0 0,64 0-16,-43-21 0,1-1 0,41-20 15,-41 21 1,-1 0-16,43-43 0,-22-20 15,-42 41-15,-21 1 0,0-22 16,-21-84 0,0 106-16,-43-22 15,43 43-15,-21 0 0,21 0 0,-22 21 16,22 0-16,-21 21 0,-22 43 16,64-1-1,0-21-15,0-20 0,0 41 16,0-42-16,0 0 0,43 1 15,-22-1-15,21-21 0,43 0 16,-43 0-16</inkml:trace>
  <inkml:trace contextRef="#ctx0" brushRef="#br0" timeOffset="45657.21">17928 6625 0,'0'0'0,"0"-42"0,0 21 15,0 0-15,-21 21 16,0 21-1,0 0-15,-1 0 0,1 21 16,0 1-16,0-22 0,0 21 16,21 1-16,0-22 0,-43 42 15,43-20-15,0 20 16,0-42-16,22-21 31,-1 0-31,0-21 0,0 0 0,0 21 16,0-21-16</inkml:trace>
  <inkml:trace contextRef="#ctx0" brushRef="#br0" timeOffset="46122.31">17865 6710 0,'0'-21'0,"0"42"0,0-85 16,0 22-16,0 0 0,0-43 15,0 64-15,21-21 16,21-1-16,-21 43 16,0 0-16,1 0 0,20 0 0,-21 0 15,85 64 1,-64 42-16,-42-64 15,0 43-15,0-43 16,-21-21-16,-42 21 16,20-20-16,-41 20 0,20-21 15,22-21-15,-1 21 0,1-21 16,0 0-16,-22 0 16,64-21-16,21 21 15,1-21-15,20 21 0,-21 0 16,21-21-16,85 21 15,-84 0-15,-1 0 0,43 21 16,-64 0-16,42 21 16,-41-20-16,-1-1 0,0 0 15,0 0-15,-21 0 0,0 43 16,-21-22 0,0-21-16,-64 22 0,43-43 15,-64 42-15,64-42 0,-22 0 16,-84 21-16,106-21 15,-43 0-15,64 0 16,21-21-16,0 0 16,0 0-16,42-22 15,-21 43-15,127-63 16,-105 20-16,20 22 0,1 0 0</inkml:trace>
  <inkml:trace contextRef="#ctx0" brushRef="#br0" timeOffset="46340.18">18669 6562 0,'0'0'0,"0"-21"16,21 21-16,0 0 16,0 0-16,1 0 0,20 0 15,-21 0-15,21 0 0,-20 0 16,20 0-16,-21 0 0,0 0 15,22 0-15,-1 0 16,-42 21 0</inkml:trace>
  <inkml:trace contextRef="#ctx0" brushRef="#br0" timeOffset="46543.16">18986 6625 0,'0'0'16,"-21"21"-16,21 1 0,-21 20 15,-21 21 1,42-20-16,-21-22 16,-1 21-16,22-21 0,-21 22 0,-42 41 15,63-62-15,-21 41 16,-1-42 0,22 0-16,0 22 0,0-22 15,22-21 1,41 0-16,-42-21 0</inkml:trace>
  <inkml:trace contextRef="#ctx0" brushRef="#br0" timeOffset="46726.85">19240 7091 0,'0'0'0,"0"21"0,0 0 16,0 0-16,0 1 15,0-1-15,-21 42 16,0-42-16,21 1 15,-21-1-15,0 0 0,0 0 0,-1-21 16,1 21-16,0-21 0,-42 0 16,20-21-1,43 0-15</inkml:trace>
  <inkml:trace contextRef="#ctx0" brushRef="#br0" timeOffset="47863.98">21040 6689 0,'21'-21'16,"0"-1"-16,0 1 15,21 0-15,-20 0 0,20 0 16,0 0-16,43-43 0,-43 43 15,22-43-15,-43 43 16,0 0-16,-21 0 0,0 0 16,-21 0-16,-43 21 15,43 0-15,-63 0 16,41 0-16,22 0 0,-64 63 16,64-42-16,21 0 15,0 22-15,0-1 0,21 43 16,-21-43-16,22 0 0,41 22 15,-42-22-15,43 64 16,-43-64-16,-21-20 0,0 20 16,0-21-16,-42 21 15,-1-20-15,22-22 0,-64 0 16,43 0-16,0 0 0,-64 0 16,64-22-1,-1 1-15,-41-21 0,62 21 16,-20-43-16,21 43 15,21-21-15,0-43 0,0 43 16,0-22-16,0 22 0,21 21 16,-21-22-16,21 1 15,0 42-15,-21 21 16,22 0-16,-22 1 0,21 41 16,0-21-16,-21 1 0,42 20 15,-21-20-15,1-1 16,-1 0-16,0-21 0,21 22 15,-21-43-15,22 21 16,-1-21-16,-21 0 0,0 0 16,43 0-16,-43 0 0,106 0 15,-85-21 1,43 0-16,-43-1 0,1-20 16,20 0-16,-20 21 15,-22-1-15,0 1 0,-21 0 0,0 0 16,0 0-16,-21 42 31,-43 21-15,43-21-16,0 1 0,0-1 0,21 0 15,0 21-15,-21 1 16,21-22-16,0 0 0,21 0 16,21 0-16,-21-21 15,0 0-15,22 0 0,84 0 16,-106 0-16,21 0 15,1-21-15,-1 21 0,0-21 0,22-21 16,-1-22-16,-42 43 16,-21-21-16,0-1 0,0-84 15,-21 85-15,-21 0 16,21-1-16,-22 22 0,-84-21 16,85 42-1,0 0-15,-1 21 0,1 0 16,-21 64-16,41-43 15,22 0-15,0 22 0,0-43 16,22 0-16,-1 0 0,21 1 16,-21-1-16,106 21 15,0-42 1,-63 0-16,-22 0 0</inkml:trace>
  <inkml:trace contextRef="#ctx0" brushRef="#br0" timeOffset="48512.4">22606 6731 0,'21'-21'0,"-42"42"0,42-63 0,-21 21 0,0-1 16,0 1-16,0 0 0,-63-21 16,41 42-16,-41 0 15,21 0-15,-64 84 16,85-62-16,-64 62 16,64 1-1,21-64-15,0 0 16,0 0-16,0 1 0,21-22 15,42 21-15,-41-21 16,83 0-16,-62 0 16,20-43-1,-42 43-15,64-63 16,-64 21-16,-21 20 0,0 1 16,0-21-16,0 21 0,0-22 15,-21 43 1,0 22-1,0-1-15,0 0 0,21 0 0,0 0 16,0 0-16,0 1 0,0 20 16,0-21-16,21 0 15,0-21-15,85 0 16,42 0 0,-106 0-1,1-21-15,-1 0 0,-21 21 16,64-64-16,-64 43 15,0 0-15,0 21 0,-21-21 16,0 0-16,-21 42 31,0 0-31,0 21 0,0-20 16,-1 20-16,1-21 0,-21 64 16,21-43-16,-22 64 15,1-64-15,21 22 0,-43 147 16,43-147-16,0-22 15,0 22-15,0-22 0,-22 43 16,43-43-16,-21-21 0,0 22 16,21-22-16,21-42 31,0-1-31,1-20 0,20 21 16,-21-21-16,21-1 0</inkml:trace>
  <inkml:trace contextRef="#ctx0" brushRef="#br0" timeOffset="48785.26">23072 6773 0,'0'-21'0,"0"42"0,0-63 0,0 21 0,0 0 15,0 0-15,21-1 16,0 1-16,0 0 0,43 0 16,-43 21-16,0 0 0,21 0 15,-21 0-15,22 0 0,-22 0 0,0 21 16,0 0-16,-21 0 0,0 43 15,0-43-15,-84 43 16,62-43-16,-20 0 0,-21 0 16,20 0-16,22-21 15,-21 0-15,21 0 0,-1 0 16,1 0-16,42 0 16,22 0-1,-22-21-15,0 0 0,21 21 16,1-21-16,-22 0 0</inkml:trace>
  <inkml:trace contextRef="#ctx0" brushRef="#br0" timeOffset="49140.32">23939 6329 0,'22'0'16,"-44"0"-16,22 0 15,-21 0-15,0 21 0,0 21 16,0-20-16,-22 20 0,22-21 15,0 21-15,0 1 0,-21 20 16,20-20-16,22 20 16,0-42-16,22 0 15,20 1-15,0-22 0,-21 21 16,64-21-16,-43 0 16,22 0-16,-22-21 0,1-1 15,20-20-15,-42 21 0,22 0 16,-22-22-16,0 22 0,0-21 15,0-22-15,-21 22 16,0 21-16,21-21 16,-21 20-16,22 44 47,-1-22-32,0 0-15</inkml:trace>
  <inkml:trace contextRef="#ctx0" brushRef="#br0" timeOffset="49368.41">24786 6456 0,'0'0'15,"0"21"1,0 0-16,-21-21 0,0 21 0,0 1 16,-1-1-16,1 21 15,-21 0-15,21 1 0,0-22 16,-43 64-16,43-64 15,21 21-15,0-21 16,-21-21-16,21 21 0,0 1 16,21-22 15,0-22-31</inkml:trace>
  <inkml:trace contextRef="#ctx0" brushRef="#br0" timeOffset="49595.87">24342 6816 0,'0'0'0,"-22"0"0,22 21 15,22-21 1,-1 0 0,0 0-16,0 0 0,21 0 15,-20 0-15,-1 0 0,0 0 16,0 0-16,21 0 0,-20 0 0,-1 0 15,42-21-15,-42 0 16,22-1-16,-43 1 0,21-42 31,-21 42-31</inkml:trace>
  <inkml:trace contextRef="#ctx0" brushRef="#br0" timeOffset="49795.83">24342 6308 0,'0'0'16,"42"0"-1,-21 0-15,0 0 0,0 0 16,1 0-16,-1 0 0,0 0 0,21 0 16,1 0-16,-22 0 15,21 0-15,0 21 0,1-21 0,-1 0 16,22 21-16,-43-21 15,-21 21-15</inkml:trace>
  <inkml:trace contextRef="#ctx0" brushRef="#br0" timeOffset="50590.75">17611 7705 0,'0'0'0,"-22"0"15,22-21 1,0-1 0,0 1-16,0 0 15,0 0-15,0 0 0,0 0 16,0-1-1,-21 22-15,0 0 0,0 0 16,-21 22-16,20-22 0,1 21 0,-21 0 16,21 0-16,0 0 15,-22 22-15,22-22 0,21 0 0,-21 0 16,21 0-16,21 0 16,0-21-1,22 0-15,-22 0 0,21 0 16,-21 0-16,22 0 0,-22 0 15,0 0-15,21-21 16,-63 21 0,-21 0-16,21 0 0,-22 0 15,22 0-15,-64 21 0,64 1 16,-21-22-16,21 21 0,0-21 16,-1 21-16,22 0 0,-21 0 15,21 0-15,0 1 0,0-1 16,21-21-16,1 21 15,-1-21-15,0 0 0,21 42 16,-21-21-16,22 1 16,-43 20-16,0-21 0,-21 85 15,-1-64-15,-20 1 16,21-1-16,-21 0 0,20-21 16,-41 64-16,42-64 15,0 22-15,-1-1 0,22-21 0,0 0 16,22-21-1,-1 0-15,0-21 16,64-21-16,-22 21 0,-21-22 16,22 1-16</inkml:trace>
  <inkml:trace contextRef="#ctx0" brushRef="#br0" timeOffset="50808.36">18415 7684 0,'21'-22'0,"-42"44"0,42-65 0,-21 64 15,-21 1 1,0-1-16,0 21 0,-1-21 0,-20 64 16,21-22-16,0-20 15,0-1-15,-1 0 0,1 1 16,0 41-16,21-41 0,-21-22 0,21 21 16,0-21-16,0 1 15,21-22 1,21-43-16,-20 22 15,-1 0-15,0 0 0</inkml:trace>
  <inkml:trace contextRef="#ctx0" brushRef="#br0" timeOffset="51172.05">18351 7874 0,'-21'191'15,"42"-382"-15,-21 149 0,64-85 16,-64 84-16,106-84 16,-85 106-16,64 0 15,-43 21-15,0 0 0,43 0 16,-43 21-16,-21 22 0,22-22 15,-22 21-15,-21 43 16,0-64-16,0 21 0,-21-21 16,-22 1-16,-147 62 15,126-63-15,-126 1 16,126-22 0,-20 0-16,41 0 0,22 0 15,-21-22-15,42 1 0,21 21 31,0 0-31,0 21 0,-21 1 16,22 20-16,-1-21 16,0 21-16,0-20 0,0 20 0,0 0 15,1-21-15,-22 22 0,42-1 16,-42-21-16,42 22 16,-42-22-16,64-21 15,-43 0-15,21 0 0,-21 0 0,1-21 16,20 21-16</inkml:trace>
  <inkml:trace contextRef="#ctx0" brushRef="#br0" timeOffset="51704.39">18923 8107 0,'21'0'31,"0"-21"-31,0 0 0,43-22 31,-43 43-31,0-21 0,0 0 0,1 0 16,-22 0-16,0-1 0,-22 22 31,1 0-31,0 0 0,0 22 16,0-22-16,-22 21 0,22 0 16,0 21-16,0-21 0,-21 43 15,20-43-15,22 64 16,0-64-16,0 21 15,22-42-15,-1 21 0,42-21 16,43 0 0,-64 0-16,128-42 15,-107 21-15,1 0 16,-1 0-16,1-1 0,-22-20 16,43 0-16,-43-1 0,-21 22 15,-21 0-15,0 0 16,-21 21-1,0 0-15,-43 42 0,22-21 0,21 22 16,-21-22-16,20 0 0,-41 106 31,63-106-31,0 0 16,0 1-16,0-1 0,21 0 16,0 0-16,-42-21 15,0 0-15,0 0 16,0 0-16,-22 0 0,22 0 0,-42-21 15,41 0-15,22-22 16,0 22-16,0 0 0,43-21 16</inkml:trace>
  <inkml:trace contextRef="#ctx0" brushRef="#br0" timeOffset="51932.36">20151 7684 0,'0'0'0,"21"0"0,0 0 15,-21 21 1,-21 0-16,0 21 16,-1-21-16,1 1 0,0 20 15,0-21-15,-106 148 16,85-105 0,20-22-16,1 1 0,0-1 15,21-21-15,0 0 0,21-21 16,0 0-16,1 0 15,-1 0-15,0 0 0,0 0 0</inkml:trace>
  <inkml:trace contextRef="#ctx0" brushRef="#br0" timeOffset="52105.3">20024 7980 0,'0'-21'31,"0"0"-31,21 21 15,0 0-15,0 0 16,0 0-16,0 0 0,22 0 0,-1-22 16,64 22-1,-43 0-15,1-21 0,84 21 0</inkml:trace>
  <inkml:trace contextRef="#ctx0" brushRef="#br0" timeOffset="52541.18">21315 7832 0,'-21'0'16,"42"0"-16,-64 0 0,22 0 16,0 21-16,0-21 0,0 21 0,-43 43 15,1-1 1,42-21-16,-1 1 16,-20 20-16,21-42 0,0 22 15,-22 20 1,22-20-16,21-22 0,21-21 31,1 0-31,-1 0 16,-21-21-16,42-1 15,-42 1-15,21-21 0,0 21 16,1-22-16,-1 1 0,0 0 0,21-43 16,-21 43-16,22-1 0,20-20 15,-42 42-15,43-43 16,-43 64-16,0 0 0,22 0 15,-22 0-15,0 21 0,0 1 16,-21 20-16,0 0 0,0 64 16,0-21-1,0-43-15,0 0 0,-21 22 16,21-43-16,-21 0 0,21 0 16,-21 1-16,21-1 15,-22-21-15,1 0 16,0-21-16</inkml:trace>
  <inkml:trace contextRef="#ctx0" brushRef="#br0" timeOffset="53105.86">21188 8128 0,'0'0'0,"0"-21"16,0 0 0,21 21-16,0 0 15,0 0-15,85-43 16,-64 43-16,1-21 0,84 0 15,-85 0-15,43 21 16,-22-21-16,1 0 0,84-22 16,-127 43-16,43 0 15,-64-21-15,-22 21 32,22 21-32,-21 0 0,0 1 15,0-1-15,21 21 0,-21-21 16,-22 43-16,43-22 0,-21-21 15,-42 85 1,63-85-16,-43 22 0,22-22 16,0 0-16,21 0 0,0 0 15,-21-21-15,21 21 0,21-42 32,0 0-32,0 0 15,1 0-15,-1 0 0,21-43 16,-21 22-16,0-1 0,1 1 15,-1 0-15,21-1 0,43-84 16,-64 85-16,0 21 16,21 0-16,-20 0 0,-1-1 15,42 1-15,-42 21 0,22 0 16,-43 21-16,0 1 16,0 41-16,0-42 0,0 22 15,-21 20-15,-1-42 0,1 0 16,0 1-16,0 20 0,-21-42 15,20 21-15,-20 0 0,21 0 0,0-21 16,0 0-16,-1 0 16,44 0-1,-1 0-15,0-21 0,21 21 16</inkml:trace>
  <inkml:trace contextRef="#ctx0" brushRef="#br0" timeOffset="53342">23008 7832 0,'0'0'0,"0"-21"16,-21 42-1,0 0 1,0 0-16,-1 0 0,1 0 16,-21 22-16,21-22 0,0 21 15,-22 22-15,22-43 0,21 21 16,0 22-16,0-43 15,0 21-15,21-42 16,0 0 0,1 0-16</inkml:trace>
  <inkml:trace contextRef="#ctx0" brushRef="#br0" timeOffset="53539.9">22606 8276 0,'-42'21'0,"84"-42"0,-127 64 16,43-22-16,21 0 15,0 0-15,21 0 16,21 0-16,42-21 16,-42 0-16,64 0 15,-43 0-15,107 0 16,-86 0-16,-21 0 16,43 0-16,-43-21 15,22 0-15,-43 0 0,21 0 16,-20-43-16,-22 22 0</inkml:trace>
  <inkml:trace contextRef="#ctx0" brushRef="#br0" timeOffset="53720.84">22902 7789 0,'0'0'0,"-63"-21"0,-1 21 16,22-21-16,0 21 0,-1 0 16,22 0-16,42 0 15,0 0-15,22 0 0,-1 0 16,22 0-16,-1 0 0,1 0 0,-1 0 15,1 0-15,-22 0 0,64 0 16,-64 0-16,64 0 16,-85 0-16</inkml:trace>
  <inkml:trace contextRef="#ctx0" brushRef="#br0" timeOffset="54200.65">15811 8742 0,'0'0'0,"-42"0"0,0 0 0,21 0 0,-1 0 16,44 0-1,-1 21 1,21-21-16,0 0 0,1 0 16,20 0-16,1 0 0,63 0 15,-43 0-15,-20 21 0,21-21 16,-43 0-16,21 0 0,-20 0 0,-1 0 15,-63 0 1,-21 0 0</inkml:trace>
  <inkml:trace contextRef="#ctx0" brushRef="#br0" timeOffset="54420.52">16171 8742 0,'-21'0'0,"-42"85"31,63-64-31,0 21 15,0 0-15,-22 1 0,1 20 16,21-20-16,-21 41 0,0-41 16,0-1-16,0 43 0,-1-43 15,22 0-15,-21 22 16,21-43-16,0 64 16,21-85-1,1 0-15,-1 0 16,0-22-16,0 1 0,43-21 15</inkml:trace>
  <inkml:trace contextRef="#ctx0" brushRef="#br0" timeOffset="56002.03">16277 9356 0,'-21'21'32,"21"0"-32,21-21 31,0 0-31,0 0 0,22 0 15,-22 0-15,21 0 0,1-21 0,-1 21 16,21-42-16,-20 20 16,-22 22-16,42-42 0,-63 21 15,0 0-15,0-22 16,0 22-16,-21 21 16,0 0-16,0 0 0,-64 21 15,64 1-15,-21-1 0,-1 0 16,1 0-16,21 0 0,-43 64 15,64-64-15,-21 43 16,21-43-16,21 42 16,1-42-16,-1 1 0,63-22 15,-41 0-15,41 0 16,-41 0-16,20-22 0,43 1 16,-42 0-16,84-64 15,-106 64-15,0 0 16,1-21-16,-22 21 15,-21-1-15,0-20 0,-21 42 16,0 0-16,-1 0 16,1 0-16,-21 42 0,21-20 15,21-1-15,0 42 16,0-42-16,0 43 16,0-43-16,42 0 15,-42 0-15,21 1 0,0-22 16,-42 0 15,0-22-31,0 1 0,0 0 16,0 21-16,-22-21 0,22 21 0,0-21 15,0 21-15,21-21 0,-21 21 0,-1 0 16,22 21 15,0 0-31,22 0 0,-1-21 16,0 21-16,0-21 0,0 0 15,22 21-15,-22-21 0,0 0 0,21 0 16,1 0-16,-22 0 16,21 0-16,64-42 0,-64 21 15,1 0-15,20-22 16,-21 1-16,-20 21 0,41-64 16,-21 43-16,22-64 15,-43 64-15,0-1 0,0 1 16,1 21-16,-1-21 0,-21 20 0,0 1 15,-21 42 1,-22 64 0,1-43-16,21-20 0,-22 62 15,22-63-15,0 22 16,21-22-16,-21 21 0,21 1 16,0-22-16,0 0 0,0 0 0,0 0 15,21 22-15,-21-22 16,85 21-16,-64-42 15,21 0-15,64 0 0,63-21 32,-42-21-32,-105 20 15,41-41 1,-42 42-16,-21 0 0,0-1 16,-21 22-1,0 0-15,21 22 16,-21-1-16,0 0 0,-22 0 15,22 0-15,0 0 0,21 1 16,0-1-16,-21 0 0,21 0 16,-21 0-16,42-42 31,0 0-15,0 21-16,0-21 0,-21 0 0,21-1 15,1 1-15,20 0 0,-21 0 16,0-21-16,0 20 0,1 1 15,-1 0-15,0 0 0,-21 42 32,0 0-32,0 0 0,0 1 15,-21-1-15,21 0 16,0 0-16,0 0 0,0 0 16,0 1-16,0-1 0,21-21 15,0 21-15,0-21 0,0 21 16,22-21-16,-1 0 0,85 0 15,-85 0-15,22 0 0,84-21 16,-106 21-16,43-42 16,-64 20-16,0 1 0,1-21 15,-22 0-15,0 20 0,0 1 16,0 0-16,0 0 16,-43 0-16,22 21 0,0 0 15,0 0-15,-43 21 0,43 0 16,-21 0-16,21 0 0,-1 1 15,1 20-15,0-21 0,0 21 0,21 1 16,-21-22-16,21 21 16,0 43-16,0 0 15,0-43-15,0 127 16,0-126-16,-21-1 16,-1-21-16,-62 127 15,41-105-15,1-1 0,-43 0 16,43-21-16,-43 22 15,43-43-15,21 0 0,-43-21 16,43-1-16,21 1 0,0-21 16,0 21-16,0 0 15,0-1-15,0-41 0,43 21 16,-22-1-16,0 1 0,21 0 16,1-22-16,-22 22 0</inkml:trace>
  <inkml:trace contextRef="#ctx0" brushRef="#br0" timeOffset="56179.88">18584 9059 0,'-21'0'0,"42"0"0,-63 0 15,42-21-15,-21 21 16,0 0-16,-1 0 62,1 0-62</inkml:trace>
  <inkml:trace contextRef="#ctx0" brushRef="#br0" timeOffset="56343.89">17568 9144 0,'0'0'0,"21"0"16,1 0-16,20 0 15,0 0-15,1 0 0,-1 0 0,0 0 16,22 0-16,-1 0 0,1 0 16,-1-21-16,22 21 0,-22-21 0,22 21 15</inkml:trace>
  <inkml:trace contextRef="#ctx0" brushRef="#br0" timeOffset="57304.16">19939 9038 0,'0'0'0,"0"-21"0,21 0 15,0 0-15,-21 0 16,0-1-16,21 22 0,-21 22 16,0 20-1,0-21-15,-21 43 16,21-22-16,-21 0 0,0-21 0,0 22 15,0-22-15,21 21 0,-43 1 16,43-22-16,0 21 16,0-21-16,0-42 31,21 0-15,1 21-16,-1-21 0,-21 0 0,21-22 15,0 22-15,0 0 0,0-21 16,22-22-16,-22 43 0,-21 0 15,21 0-15,0 21 16,-21 21 0,0 0-16,0 21 0,0-21 15,0 1-15,0-1 0,0 0 0,0 21 16,0-21-16,43 22 16,-43-22-16,21 0 15,0-21-15,0 0 0,43 0 16,-22 0-16,-21 0 0,64 0 15,-43-21-15,-21 0 16,22 21-16,-1-21 0,-21-1 0,43-41 16,-43 42-16,0-22 0,0 22 15,-21-21-15,0 21 0,21 0 16,-21-22-16,0 22 0,0 42 31,0 0-31,-21 22 0,0-22 16,21 0-16,0 21 0,-21-20 0,0 41 15,21-42-15,-22 0 16,22 43 0,0-43-16,43 0 15,-1-21-15,-21 0 0,43 0 16,-22 0-16,0 0 0,22-21 16,-43 0-16,43 0 15,-43 0-15,0-1 0,21-20 16,-42 0-16,0 21 0,0-22 15,0 22 1,0 42 0,-21 0-16,21 1 0,-21 20 15,0-21-15,0 43 16,-1-43-16,1 0 16,21 0-1,0-42 1,21 21-1,-21-21-15,22 0 0</inkml:trace>
  <inkml:trace contextRef="#ctx0" brushRef="#br0" timeOffset="57453.3">21082 8932 0,'0'-21'0,"0"42"0,0-63 16,0 21-16,-21 21 31,21 21-31,0 0 15,0 0-15,21 1 16,0-22-16,0 0 16,0 0-16</inkml:trace>
  <inkml:trace contextRef="#ctx0" brushRef="#br0" timeOffset="57903.18">21675 8869 0,'-22'0'31,"1"21"-31,0 0 0,0 0 0,0 22 0,0-22 16,-1 21-16,1 1 15,0-1-15,-21 64 16,42-85-16,-21 21 0,-1 1 16,22-1-16,0-21 15,0 0-15,0 0 0,22-21 16,-1 0-16,21 0 0,22 0 15,-22-21-15,85-42 16,-85 42-16,1-1 0,20-41 16,-21 42-16,22-64 15,-43 43-15,0-1 0,22-84 16,-22 64 0,-42 63-1,-1 21 1,1 21-16,0-20 0,0 20 15,-21 85-15,20-85 16,22 43-16,-21-43 16,21 1-16,-21-22 0,21 0 15,0 0-15,0 0 0,0 22 16,21-43 0,0 0-16,22 0 15,-1 0-15,-21 0 0,85-43 0</inkml:trace>
  <inkml:trace contextRef="#ctx0" brushRef="#br0" timeOffset="58660.35">23029 8932 0,'-21'43'31,"0"-22"-31,0 21 0,0-21 15,-1 22-15,-20 20 0,21-20 0,0-22 16,-22 42-16,1-42 16,21 22-16,0-22 0,0 0 15,21 0-15,-22 0 16,44-21 15,-1-21-31,0 21 0,21-42 16,-21 21-16,43-43 15,-22 43-15,1 0 0,-1 0 0,21 0 16,-41 21-16,20 0 16,-21 0-16,0 0 0,22 21 15,-43 0-15,21 0 0,-21 0 16,0 0-16,0 1 16,0 20-16,0-21 0,0 0 15,-43 0-15,22 1 0,0-22 16,-42 21-16,20-21 15,22 0-15,-64 0 0,64 0 16,0 0-16,-21 0 0,21 0 16,-1 0-16,22-21 15,22 21 17,-1 0-32,0 0 0,0 21 15,0-21-15,0 0 0,1 21 16,20-21-16,-21 0 0,64 21 15,-43-21-15,43 0 16,-43 0-16,0 0 0,1 0 16,20 0-16,-20-21 0,105-21 15,-106 20-15,0 1 0,-20-21 16,20 21-16,-21 0 0,0-22 16,22-20-16,-43 42 0,0-43 15,-22 64 1,-41 0-16,42 21 15,-85 43-15,85-43 0,21 0 16,0 21-16,0-20 0,0-1 16,21 42-1,0-42-15,0-21 0,22 22 16,-22-22-16,21 0 0,0 21 0,43-21 16,63 0-1,-105 0-15,-1 0 0,-21 0 16,21-21-16,-20 21 0</inkml:trace>
  <inkml:trace contextRef="#ctx0" brushRef="#br0" timeOffset="60374.35">16489 10964 0,'21'22'15,"-42"-44"-15,63 44 0,-21-22 16,0 0-16,1 0 15,-22-22 1,0 1-16,0 0 16,0 0-16,0 0 0,-22 0 15,1-1-15,0 1 0,0 0 16,-21-21-16,20 21 0,-62-22 16,41 43-16,22 0 0,-63 0 15,41 0-15,-20 43 16,20-1-16,1-21 0,0 43 15,21-22-15,-22 64 16,43-64-16,0 0 0,0 1 16,0-1-16,43-21 15,-1 0-15,-21-21 0,64 0 16,-43 0-16,0-21 0,107-42 16,-107 20-1,0 22-15,1 0 0,-1-21 0,21-43 16,-20 43-16,-22-1 15,0 1-15,0-21 0,0-1 16,43-126-16,-43 147 16,-21 1-16,0-43 0,0 64 15,0 0-15,0 42 16,0 21 0,-21 1-16,21-1 0,-21 0 15,0 1-15,-1 20 0,1 43 16,0-64-16,0 85 15,21-84-15,0-22 16,0 21-16,0-21 0,0 1 0,42 20 16,-21-21-16,1-21 0,-1 0 15,21 0-15,0 0 0,64 0 16,-85-21-16,22 0 16,20-22-16,-20 22 15,-22 0-15,21 0 0,-21 0 0,22-64 16,-43 64-1,-22 42 1,1 0 0,0 0-16,0 1 0,21-1 0,-42 42 15,20-42-15,22 1 16,-21 41 0,21-42-16,0 0 0,0 1 15,21-1-15,1-21 0,-1 0 16,21 0-16,-21 0 0,85-21 15,-64-1-15,1 1 16,-22 0-16,21 0 0,-21 0 0,22-22 16,-43 1-16,0-43 15,-64 22 1,43 42-16,0 21 16,-21 0-16,20 0 15,1 0-15,42 0 16,1 0-16,-1 0 15,63 21-15,-62-21 16,20 0-16,21 0 0,-20 0 16,-1 0-16,22 21 0,-43 0 15,21 0-15,-21 1 16,-21-1-16,0 42 16,0-42-16,0 1 15,0-1-15,0 0 0,-42 21 16,42-21-16,-21 1 0,21-1 0,-21 0 15,-1-21 1,22-21 15,0 0-31,22-1 0,-1 1 16,0 0-16,0-21 0,-21 21 0,42-1 16,-20-20-16,-1 21 0,0-21 15,42-1-15,-41 22 0,20 21 16,0-21-16,-21 21 15,1 0-15,-22 21 0,21-21 16,-21 21-16,0 0 0,0 1 16,0-1-16,-21 42 15,21-42-15,0 22 16,0-22-16,0 0 0,0 21 0,21-20 16,0-1-16,21-21 15,-21 0-15,22 0 0,-1 0 16,0 0-16,85 0 15,-84 0-15,-1-21 0,43-22 16,-43 22-16,22-21 16,-43 21-16,0-22 0,0 22 15,-21-21-15,0 21 0,0-1 16,0-20-16,0 21 0,-42 21 16,21 21-16,-1 0 15,22 0-15,-21 1 0,0-1 16,-21 42-16,42-42 0,0 1 15,0-1-15,0 0 0,0 21 16,21 1-16,0-22 16,0 0-16,43-21 0,-22 0 15,0 0-15,1 0 16,-1 0-16,0 0 0,1-21 0,41 0 16</inkml:trace>
  <inkml:trace contextRef="#ctx0" brushRef="#br0" timeOffset="60590.84">19875 10837 0,'0'-21'16,"0"42"15,-21 1-31,0-22 0,0 21 0,21 0 16,-21 0-16,0 0 0,21 0 15,-22 22-15,22-22 16,-21-21-16,21 21 0,0 0 15,0 0-15,0-42 32,21 21-32,22-42 15</inkml:trace>
  <inkml:trace contextRef="#ctx0" brushRef="#br0" timeOffset="60755.75">19918 10562 0,'0'0'0,"0"-21"0,-21 21 0,-1 0 16,1 0-16,0 0 16,0 0-16,21 21 0,0 0 15,0 1 1,21-22-16,0 0 0,0 21 0,43-21 16</inkml:trace>
  <inkml:trace contextRef="#ctx0" brushRef="#br0" timeOffset="61153.2">20299 10668 0,'0'21'0,"0"-42"0,0 63 16,0 1-16,0-22 15,0 42-15,0-41 16,0-1-16,0 0 0,0 0 16,0 0-16,-21 0 0,21 22 15,-22-43-15,22 21 0,0 0 16,-21-21-16,0 21 15,0-21-15,21-21 16,0-21 0,0-22-1,21 43-15,0 0 0,43-64 16,-22 64-16,0-21 0,64-22 16,-42 22-16,-1 21 15,64 21-15,-84 0 16,-1 0-16,0 21 0,-21 0 0,22 21 15,-43 22-15,0-43 0,0 21 16,0-20-16,-21 41 16,-1-21-16,-20 1 15,21-22-15,-21 21 16,42-21-16,-22-21 0,44 0 31,-1-21-31,0 0 0,21 21 16</inkml:trace>
  <inkml:trace contextRef="#ctx0" brushRef="#br0" timeOffset="61457.22">22140 10435 0,'0'0'0,"0"-21"0,0 0 16,-21 21 15,0 21-31,21 21 0,-21-20 16,0 20-16,-1 21 15,1-20-15,0-1 0,21 0 0,-21-20 16,0 20-16,-22 21 16,43-41-16,-21 20 0,0 0 15,21-21-15,0 1 0,-21-22 16,21 21-16,21-21 31,0 0-31,0-21 0,1 21 16,-1-22-16,21 1 0</inkml:trace>
  <inkml:trace contextRef="#ctx0" brushRef="#br0" timeOffset="62110.81">22437 10520 0,'0'-42'0,"0"84"0,0-106 0,0 43 16,0 0-16,0 0 15,-22 21-15,22 21 16,-21 0-16,0 0 16,21 22-16,0-1 0,-21-21 0,0 22 15,21-1-15,-21 0 0,21 1 0,-22-1 16,22-21-16,-21 43 16,21-43-16,-21 21 15,21-21-15,21-21 31,0-21-15,1 0-16,-1 21 0,0-21 16,0 0-16,0-1 0,22 1 0,-1-21 15,-21 42-15,0-21 0,0 21 16,-21 21 15,0 0-15,0 0-16,-21 0 0,21 1 0,-21-1 15,21 0-15,0 0 0,0 0 0,0 0 16,0 1-16,21-1 16,22-21-16,-22 0 15,0 0-15,21 0 16,1 0-16,20 0 16,-21-21-16,1-1 0,84-20 15,-85 0-15,0 21 0,1-22 16,-22 22-16,42-64 15,-63 64-15,0-21 16,-21 42 0,-21 0-16,21 21 0,-22 0 0,1 43 15,0-43-15,-1 64 16,43-64-16,0 42 16,0-42-16,43 1 15,-1-22 1,0 0-16,1 0 0,-1 0 15,0 0-15,1 0 16,-22 0-16,106-22 16,-106 1-16,64-21 15,-64 21-15,0-22 16,0 22-16</inkml:trace>
  <inkml:trace contextRef="#ctx0" brushRef="#br0" timeOffset="62341.72">21569 10710 0,'-43'0'0,"86"0"0,-128 0 0,106 0 16,0 0-1,22 0-15,-1 0 0,0-21 16,22 21-16,-1-21 0,22 21 0,-21-21 15,-1 21-15,1 0 0,-1 0 16,106-21 0,-147 21-16,20 0 0,0 0 0</inkml:trace>
  <inkml:trace contextRef="#ctx0" brushRef="#br0" timeOffset="63244.72">17970 11980 0,'0'0'16,"0"-21"-16,0 0 0,0 0 16,0-21-16,0 20 0,0 1 0,0 0 15,0 0-15,0 0 0,0 42 32,0 0-32,0 0 0,0 22 15,-21-1-15,21 21 0,0 1 16,0-1-16,-21 107 15,0-107-15,21-20 0,-21-1 16,21 0-16,-21 43 16,21-64-16,-22 0 0,22-42 47,0 0-47,0 0 0,0-22 15,0 22-15,22-21 0,-1 21 16,21-43-16,-21 22 0,0 21 15,43-22 1,63 22-16,-85 21 16,1 0-16,20 43 0,-21-22 15,22 42-15,-43-42 16,0 1-16,-21-1 0,0 42 16,-21-42-16,-21 1 0,-43 20 15,43-42-15,-43 42 16,22-42-16,20 0 0,-20 0 15,20 0-15,-20 0 16,63-21-16,0 0 16,21 21-16,0 0 15,0-21-15,22 21 0,20-21 16,1-1-16,-22 22 0</inkml:trace>
  <inkml:trace contextRef="#ctx0" brushRef="#br0" timeOffset="63660.76">19092 12192 0,'0'0'0,"0"-21"0,0 0 16,0 0-16,0-1 15,-21 22-15,-21 0 0,-1 0 16,22 0-16,-42 22 16,20-1-16,1 21 0,-43 0 15,64 1-15,-21-22 0,21 21 16,-22-21-16,22 1 0,0 20 15,21-21-15,0 0 0,0 0 0,0 22 16,21-43-16,22 0 16,-22 0-16,106 0 15,-106 0-15,21-21 0,1 21 16,-1-22-16,-21 1 0,64-63 16,-64 62-16,0-20 15,-21 0-15,21-1 16,-21 22-16,0 0 0,0 42 31,0 0-31,-21 1 0,21-1 16,0 0-16,-21 0 0,0 21 15,21-20-15,-21-1 0,21 0 16,0 0-16,0 43 16,0-43-16,21-21 15,0 0-15,21 0 0,-21 0 16,22 0-16,-1-21 0</inkml:trace>
  <inkml:trace contextRef="#ctx0" brushRef="#br0" timeOffset="64309.35">19727 12150 0,'21'-43'0,"-42"86"0,42-128 0,-21 64 0,0 0 16,0 0-16,0-22 16,-21 43-16,0 0 15,0 21-15,-21 1 0,20-1 16,-20 63-16,0-41 0,21-1 15,-22 43-15,43-43 0,0-21 16,-21 85 0,21-64-16,0-20 0,21-1 15,22 0-15,-22-21 16,0 0-16,42 0 16,-20 0-16,-22-21 0,42-22 15,-20 22-15,-22-21 0,42-22 16,-41 22-16,-1-21 0,0-43 15,0 42-15,0 22 0,0-22 16,1 22-16,-1 21 0,0-43 16,0 64-16,0 0 15,0 22 1,-21 20-16,0-21 0,0 21 16,0 43-16,0-43 15,0 22-15,0-22 0,-21 22 16,0-43-16,0 0 0,0 0 15,0 0-15,-1 1 0,1-22 16,-21 0-16,21 0 0,0 0 16,-22 0-16,22 0 15,21-22-15,0 1 0,0 0 16,0 0-16,0 0 0,0-22 16,0 22-16,21 21 15,0 0-15,1 0 0,-1 0 0,42 0 16,-42 21-16,22 22 15,-22-43-15,-21 21 0,21 21 16,0-21-16,-21 1 0,0-1 0,0 21 16,0-21-1,0 0-15,0 1 0,0-1 16,21-21 15,1 0-31,-1 0 16,0 0-16,21-21 0,1 21 0,-1-22 15,85-20-15,-42 21 16</inkml:trace>
  <inkml:trace contextRef="#ctx0" brushRef="#br0" timeOffset="65668.36">20997 12129 0,'-21'0'0,"42"0"0,-63 0 15,21 0-15,0 0 0,-1 0 16,22-22-16,0 1 15,22 21-15,-1-21 16,0 21-16,85-42 16,-85 21-16,64-43 15,-43 43-15,-21 0 16,21 0-16,-42-1 0,0 1 16,-21 21-1,0 0-15,0 0 0,-21 0 16,-1 0-16,1 0 0,0 21 0,-1-21 15,1 22-15,21-1 0,-22 21 16,22-21-16,0 22 0,21-22 16,0 21-16,0 0 0,21 1 15,0-22-15,43 21 16,-43-21-16,21 1 0,22-1 16,-43-21-16,21 21 15,-20-21-15,-1 0 0,-21 21 31,-21-21-31,-22 0 0,22 0 16,-21 0-16,-1 21 0,22 0 0,-21-21 16,0 22-16,-1-22 0,22 21 15,-21 0-15,21-21 0,-1 21 0,22 0 16,0 0-16,22 1 16,-1-22-16,21 0 15,22 0-15,-22 0 0,0 0 16,1 0-16,-1 0 0,0 0 15,106-22-15,-105 1 16,105-21-16,-127 21 16,64-64-1,-64 22-15,-42 63 32,0 21-17,-1 0-15,1 0 0,0 0 16,0 0-16,21 1 0,-21 20 15,0-21-15,21 0 0,-22 0 16,22 1-16,22-22 31,-1 0-31,0 0 16,0 0-16,0-22 0,0 1 16,22 0-16,-22 21 0,21-21 0,-21 0 15,22 0-15,-22-1 0,85-41 16,-64 63-1,-21 0-15,-21 21 16,0 0 0,0 0-16,0 1 15,21-1-15,1 0 16,-22 0-16,21-21 0,0 21 0,0-21 16,21 21-16,43 1 15,42-22 1,-85 0-16,85 0 15,-84 0-15,-22-22 0,21 22 16,1-21-16,-22 0 0,42-64 16,-42 64-16,-21-21 15,0 21-15,0-22 0,0 22 0,0 0 16,-21 0-16,0 0 0,0 0 0,-43 21 16,43 0-1,-42 0-15,20 0 0,-41 63 16,63-42-1,21 22-15,-22-22 0,1 42 16,21-42-16,0 22 0,0-22 0,0 0 16,21 21-16,1-42 15,-1 22-15,42-22 16,-20 0-16,-22 0 16,0 0-16,21 0 0,1-43 15,-1 22-15,-21 0 0,85-85 16,-21-42-1,-64 106-15,0-22 0,21-42 16,-21 64-16,1-43 16,-1 43-16,-21 21 0,0-22 15,0 22-15,-21 21 0,-1 0 16,1 0-16,0 21 0,-21 22 16,21-1-16,-1 0 0,22 1 15,-21 20-15,21-20 0,0 168 16,21-105-1,1-64 1,-1-20-16,-21-1 0,21 0 16,64 21-16,-43-42 15,-21 0-15,21 0 0,-20 0 16,83 0 0,-83-21-16,-1 21 0,-21-21 15,21 0-15,0 0 0,-21-1 16</inkml:trace>
  <inkml:trace contextRef="#ctx0" brushRef="#br0" timeOffset="65883.75">23262 12467 0,'0'0'15,"0"21"-15,-21-21 0,0 0 16,0 0-1,-1 0 64</inkml:trace>
  <inkml:trace contextRef="#ctx0" brushRef="#br0" timeOffset="67217.58">3006 12869 0,'0'0'0,"0"-21"78,0 0 110</inkml:trace>
  <inkml:trace contextRef="#ctx0" brushRef="#br0" timeOffset="67934">3006 12848 0,'0'-21'31,"0"0"-15,0 0-16,0 0 0,0-1 15,0 1-15,0 0 16,0 0-16,0 0 0,-22 21 16,1 0-16,0 0 0,-21 0 15,21 0-15,-22 0 0,1 0 16,0 21-16,-1 0 0,-41 43 15,41-22-15,22 0 0,-42 64 16,41-64-16,1 22 16,21-22-16,0 1 0,0-1 0,21 21 15,1-20-15,-1-43 16,21 21-16,-21-21 0,22 0 0,41 0 16,-41 0-16,-1-21 15,0 0-15,22-1 0,42-83 16,-64 62-16,-21 22 15,21-85-15,-42 64 0,0 0 16,0-43-16,0 43 16,0-1-16,0 22 0,0 42 31,0 22-31,0-22 0,0 21 16,0 0-16,0 64 15,0-63-15,0-1 0,0 21 16,0-20-16,0-22 0,22 0 15,-1 0-15,0-21 0,42 0 16,-41 0-16,20 0 16,0-21-16,1 0 0,-1-21 0,0 20 15,1-20-15,20 0 0,-21-1 0,1 1 16,-1-21-16,0 20 0,1-63 16,-22 43-16,0 21 15,-21-1-15,21-20 0,-21-22 16,0 64-16,-21 42 31,0 0-31,21 22 0,-21-1 0,21 0 16,-21 22-16,21-22 0,-22 22 15,22-1-15,0 43 0,-21-64 16,21 1-16,0-1 0,-21 0 16,21-21-16,0 1 0,0-1 0,0 0 15,21-21-15,0 0 16,1-21-16,-1 0 15,0-1-15,0 1 0,0 0 0,0-21 16</inkml:trace>
  <inkml:trace contextRef="#ctx0" brushRef="#br0" timeOffset="68107.23">3619 12721 0,'-42'21'16,"84"-42"-16,-84 64 0,63-43 15,22 0-15,-1 0 0,0 0 16,64 0-16,-42 0 16,-1-22-16,1 22 0,-1-21 0,22 0 15,63 0-15,-63 0 0</inkml:trace>
  <inkml:trace contextRef="#ctx0" brushRef="#br0" timeOffset="68625.78">5249 12573 0,'0'0'0,"0"-21"0,21 0 0,-21 0 16,0-1-16,0-20 15,0 21-15,0 0 0,0 0 16,0-1-16,0 1 16,0 0-16,0 42 15,-21 0-15,0 1 16,21 20-16,-21 0 0,0 1 15,21 20-15,-21 22 0,-1-22 0,22 22 16,-21 0-16,0 20 0,21-20 16,-42 211-16,21-190 15,-1 0-15,22 85 0,-21-86 16,-21 65 0,42-86-16,-21 1 0,21 42 0,0-63 15,0-1-15,0-21 16,0-20-16,21-1 0,42 0 15,-41-21-15,20 0 0,21-42 16,-20 20-16,-1-20 0,22-21 16,-22-1-16,0 22 0,64-106 15,-106 84-15,0 22 16,0-22-16,0 1 0,-21-1 16,-43-63-16,22 64 0,-43-22 15,22 43-15,21-1 16,-43 1-16,64 21 0,-22 0 15,1 0-15,42-1 16,0 1 0,21 0-16,22 21 0,-22-21 15,21 21-15,22-42 16,-22 42-16,0-22 0,1 1 0,-1 0 16,0 0-16</inkml:trace>
  <inkml:trace contextRef="#ctx0" brushRef="#br0" timeOffset="68968.25">5461 13039 0,'0'0'16,"-21"-21"-16,21-1 0,-21 1 0,21 0 16,-22 0-16,22 0 0,0-22 15,0 22-15,64-42 16,-43 42-16,0-1 0,22 22 16,-22 0-16,21 0 15,43 0-15,-64 22 0,21-1 16,1 21-16,-22-21 0,21 0 15,-21 43-15,-21-43 0,0 21 16,0 1-16,-21-22 0,0-21 16,0 21-16,0-21 0,-1 0 15,1 0-15,-42 0 0,42 0 16,21-21-16,0 0 16,0 0-16,0-22 15,0 22-15,0-21 0,21 21 16,0-22-16,21 22 0,64-64 15,-64 64-15,43-21 16,-43 21-16,1 21 0,41-21 16,-62 21-16,20 0 0,-21 0 15</inkml:trace>
  <inkml:trace contextRef="#ctx0" brushRef="#br0" timeOffset="69569.3">6350 12637 0,'0'21'0,"0"0"0,0 0 0,-21-84 0,42 63 15,-21 84-15,-21-63 0,0 1 0,-1 41 16,1-42-16,0 22 15,21-1-15,0-21 0,-21 0 0,21 22 16,0-1-16,0-21 16,0 0-16,21-21 15,0 0-15,0 0 0,1 0 16,-1 0-16,21-21 16,-21 0-16,0 21 0,1-21 0,-22 0 15,0-1-15,0-20 0,0 0 16,0-1-16,-22 22 0,1-21 15,0 21-15,21-22 0,0 1 16,0 21-16,0 0 0,0 0 16,21 21-16,0 0 0,22 0 0,-22 0 15,21 0-15,-21 0 0,64 21 16,-64 0-16,85 64 16,-85-43-16,0-21 15,1 21-15,-1 1 0,-21-22 16,0 42-16,0-20 0,0-22 15,-21 21-15,-1-21 16,1-21-16,0 0 16,0-21-1,21 0-15,0 0 0,0 0 16,0 0-16,0-22 0,0 22 16,21-21-16,64-85 15,-64 84-15,64-20 16,-43 42-16,0 0 0,1-1 0,41 1 15,-63 21-15,43 21 16,-43 1-16,0-1 0,0 42 16,-21-20-16,0-1 0,0 0 15,0 1-15,0-1 0,-21 21 16,0-41-16,0 20 16,21 0-16,-21-42 0,21 21 15,21-21 1,-21-21-16,21 0 15,0 0-15,0 0 0,22 0 16,-22-22-16</inkml:trace>
  <inkml:trace contextRef="#ctx0" brushRef="#br0" timeOffset="69780.34">7937 12404 0,'0'0'0,"-21"0"15,0 0 1,0 21-16,0 0 0,0 21 0,21-20 15,-43 20-15,43 0 0,-21 1 16,0-1-16,0 0 0,0 22 0,-1-22 16,1 0-16,21 1 0,0 20 15,0-42-15,0 22 16,0-22-16,0 0 0,21-21 16,1 0-16,-1 0 15,-21-21-15,21 0 0,0 21 16,-21-21-16</inkml:trace>
  <inkml:trace contextRef="#ctx0" brushRef="#br0" timeOffset="69937.25">7599 12700 0,'0'0'0,"-21"0"0,21-21 0,21 21 32,0 0-32,0 0 15,21 0-15,1-21 16,-1 21-16,0-21 0,1 21 0,20-22 15,22 1-15,-22 21 0</inkml:trace>
  <inkml:trace contextRef="#ctx0" brushRef="#br0" timeOffset="71160.06">8953 12510 0,'-42'-64'16,"21"43"-1,21 0-15,0 0 0,0-1 16,0 1-16,0 0 0,-21 21 31,0 0-31,-1 0 0,-20 21 16,21 0-16,-21 1 16,20-1-16,-20 0 0,0 42 15,21-20-15,-1-22 0,22 0 0,0 0 16,0 22-16,0-1 15,0-21-15,0 0 0,22-21 0,-1 21 16,0 1-16,0-22 0,0 21 16,22-21-16,-22 0 0,42 21 15,-63 0-15,0 0 16,0 0 0,-21-21-16,0 0 0,0 0 0,0 0 15,-22 0-15,22 22 0,-42-1 16,20-21-16,22 21 15,0 0-15,0-21 0,0 21 0,-1 0 16,1 1-16,21-1 16,0 0-16,0 0 0,21-21 15,1 0 1,-1 0-16,21 0 0,-21 0 0,22 0 16,41 0-16,-41-21 15,-1 21-15,21-42 0,-20 20 16,-1 1-16,0 0 0,1 0 15,-22-21-15,21 20 0,1-20 16,-22 21-16,-21 42 31,0 0-31,-21 0 0,-1 1 0,-20 41 16,42-42-16,-21 0 0,21 1 16,0-1-16,0 0 0,0 0 15,0 0-15,21-21 0,0 0 16,0 0-16,1 0 0,-1 0 15,42-42-15,-20 21 0,-1 21 16,21-64-16,-20 43 16,-1-21-16,-21 21 0,22-22 15,20 1-15,-21 0 16,-20 20-16,-1 22 16,-21 22-16,0-1 15,0 0-15,0 0 0,0 21 16,0-20-16,0-1 0,21 21 15,0-21-15,0 0 0,0 1 16,1-22-16,20 21 0,43 0 16,-43-21-16,21 0 0,1 0 0,-22 0 15,22 0-15,-1 0 0,-20 0 16,-1-21-16,21 21 0,22-64 16,-43 22-16,-42 21 15,22-22-15,-22 1 0,0 0 16,-22-22-16,22 43 0,-42 0 0,21 0 15,-21 0-15,-1-1 16,-105 22-16,85 22 16,-1 20-16,22 0 15,-1-21-15,1 64 0,42-64 16,0 22-16,0 20 0,0-42 16,21 22-16,22-43 15,-22 21-15,21 0 0,64-21 16,-21-21-1,-64 0-15,21 21 0,0-43 0,43 1 16,-64 0-16,22-1 0,-22 1 16,21-22-16,0 22 0,22-43 15,-43 22-15,21 21 0,-20-22 16,20 22-16,-21-1 16,-21-20-16,0 42 0,0 0 0,-42 21 15,-1 21-15,22 0 0,0 0 16,-21 21-16,21 1 0,-1-1 15,-20 43-15,42-43 16,0 0-16,0 22 0,0-22 16,0 1-16,0 41 0,0-41 15,0-22-15,0 21 0,0-21 16,21 0-16,43 43 16,-43-64-16,42 21 0,-41-21 15,-1 0-15,42 0 16,-42 0-16,1-21 0</inkml:trace>
  <inkml:trace contextRef="#ctx0" brushRef="#br0" timeOffset="71339.96">11155 13018 0,'0'0'15,"21"0"1,0 0-16,0 0 16,0 0 46,-21-22-46</inkml:trace>
  <inkml:trace contextRef="#ctx0" brushRef="#br0" timeOffset="-45017.5">17589 9694 0</inkml:trace>
  <inkml:trace contextRef="#ctx0" brushRef="#br0" timeOffset="208829.5">8615 10837 0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3:44:32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466 0,'0'0'15,"-21"0"-15,0 0 0,-1 0 32,1 0-32,0 0 0,-21 0 15,21 0-15,-1 0 0,1 0 16,0 0-16,42 0 47,0 0-47,22 0 0,-1 0 0,0 0 15,-20 0-15,41 0 16,-21 0-16,22 0 0,105-21 16,-105 21-16,63 0 15,-64-22-15,1 22 0,42 0 16,-64 0-16,-21-21 0,43 21 15,-43 0-15,0 0 16,-42 0 15,0 0-31,-1 0 16,-20 0-16,21 0 0,0 0 16,-43 0-16</inkml:trace>
  <inkml:trace contextRef="#ctx0" brushRef="#br0" timeOffset="439.74">1418 487 0,'0'21'32,"0"0"-17,0 0 1,0 1-16,0-1 15,0 0-15,0 0 0,0 0 16,0 22-16,0-22 0,0 0 16,0 21-16,0-21 0,0 22 15,0-22-15,0 21 0,0-21 0,0 22 16,0-22-16,0 21 16,0 43-16,0-64 15,0 21-15,0-20 16,-21-1-16,0 0 0,0-21 15,-1 0-15,1 0 0,0 0 16,-64 0 0,64 0-16,-21 0 0,21 0 15,-22 0-15,22 0 0,-21-42 16,21 42-16,0 0 0,-1-22 0,1 22 16,0-21-1,21 0 1,0 0-1,21 0-15,0 21 16,-21-21-16,43-1 0,-22 22 16</inkml:trace>
  <inkml:trace contextRef="#ctx0" brushRef="#br0" timeOffset="2519.55">2519 614 0,'42'0'31,"-21"0"-15,-21-21-16,21 21 15,-21-21-15,0-1 16,0 1 0,-21 21-1,0 0-15,-21 0 0,21 0 16,-1 0-16,-20 0 0,0 21 0,21 1 15,-22-22-15,-63 63 16,85-42-16,0 0 0,0 1 16,0-22-16,0 21 0,-1 21 15,22-21-15,0 0 16,0 1-16,0-1 16,0 0-1,22 0-15,-1-21 0,0 21 0,21-21 16,-21 21-16,1 1 0,20-22 15,-21 21-15,21 21 0,1-42 16,-22 21-16,-21 0 16,21 1-16,-21-1 0,0 21 0,0-21 15,0 0-15,-21 1 16,-21-1-16,20 0 0,1 0 16,-21-21-16,21 21 0,-43-21 15,22 0-15,-43 0 16,64 0-16,0 0 0,0 0 15,0-21-15,-1 0 0,1 21 16,0-21-16,0 21 0,0-21 0,21-1 16,-21 1-16,-1 21 15,22-21-15,0 0 16,22 21 0,-22-21-16,21 21 15,0-21-15,0 21 0,0-22 0,0 22 16</inkml:trace>
  <inkml:trace contextRef="#ctx0" brushRef="#br0" timeOffset="3039.25">3069 529 0,'0'0'0,"0"-21"0,21 21 16,-21-21-1,-21 21 1,0 21 0,-21-21-16,20 21 0,1 0 0,0 1 15,0 20-15,-21-21 0,20 0 16,1 22-16,-21-22 0,42 21 16,-42 43-16,20-43 0,22-21 15,-21 64-15,0-64 16,21 0-16,0 43 0,0-43 15,21 0-15,0-21 16,1 0-16,20 0 0,-21 0 16,85 0-1,-85 0-15,43-42 16,-43 21-16,21-1 0,0-41 16,-20 42-16,-1-22 0,0 1 15,0 0-15,-21-1 0,0-41 16,0 41-16,0 1 0,-21-21 15,0 41-15,21 1 16,0-21-16,-21 42 0,-1-21 0,1 21 16,-21 0-16,21 0 0,0 0 15,-43 0-15,22 21 0,21-21 16,-22 63-16,22-41 0,0-1 16,21 0-16,0 0 0,0 21 15,0-20-15,0-1 0,0 0 16,0 0-16,21 43 0,21-64 15,-20 0-15</inkml:trace>
  <inkml:trace contextRef="#ctx0" brushRef="#br0" timeOffset="3336.08">3641 508 0,'0'0'0,"0"-21"15,-22 21 1,1 0-16,21 21 16,-21 0-16,21 0 0,0 1 15,-21-1-15,0 0 0,21 21 16,0 22-16,-21-22 0,21 0 16,-22 22-16,22-43 15,0 21-15,-21 22 0,21-43 16,-21 0-16,21 0 0,0 1 15,0-1-15,0 0 0,0-42 47,0 0-47</inkml:trace>
  <inkml:trace contextRef="#ctx0" brushRef="#br0" timeOffset="3594.93">3598 614 0,'0'-21'0,"0"42"0,0-63 15,0 20-15,0 1 0,21 21 0,1-21 16,-1 21 0,0 0-16,0 0 0,-21 21 15,64 22-15,-43-22 16,0 0-16,0 0 0,0 21 16,64 43-16,-64-43 0,0-20 15,-21 20-15,0-21 0,21 21 16,-21 1-16,0-22 0,22 0 15,-22 21-15,0-20 16,21-22 0,-21-22-1,0 1-15</inkml:trace>
  <inkml:trace contextRef="#ctx0" brushRef="#br0" timeOffset="3854.78">4276 318 0,'0'0'16,"0"-22"-16,0 44 15,0-1-15,0 0 16,0 0-16,-22 21 0,22 1 16,-42 20-16,42-20 15,-21-1-15,0 0 0,21 22 0,-21-22 16,-1 0-16,22 1 0,-21-22 15,21 21-15,0-21 0,-21 22 0,21-22 16,0 0-16,0 0 16,0 0-16,0 1 0,-21-44 31,21 1-31</inkml:trace>
  <inkml:trace contextRef="#ctx0" brushRef="#br0" timeOffset="4519.39">5948 254 0,'0'0'15,"0"-21"1,-21 21 0,-1 0-1,22 21-15,-21 21 16,0-20-16,21-1 16,-21 21-16,21 0 0,0 64 15,0-63-15,-21 20 0,21 1 16,0-1-16,-21 1 0,21 41 15,0-62-15,0-1 0,0 0 16,0 1-16,0-1 0,0 0 16,0-20-16,0-1 0,0 0 15,0-42 17,0 0-32,0-1 15,0 1-15,0-21 0,0 21 0,0-22 16</inkml:trace>
  <inkml:trace contextRef="#ctx0" brushRef="#br0" timeOffset="4908.18">5757 423 0,'0'0'0,"-21"0"0,0-21 0,21 0 16,0 0-16,0 0 0,0 0 15,0-1-15,-21 1 0,21-21 16,0 21-16,0 0 0,21-22 15,-21 22-15,42 0 0,43-43 16,-43 64-16,1-21 0,-1 0 16,0 21-16,1 0 0,41 21 15,-41 0-15,20 1 0,22 20 16,-43 0-16,0-21 0,1 22 16,-22-1-16,0 0 15,-21 43-15,-21-64 0,0 22 16,0-1-16,-22-21 0,1 0 15,0 22-15,-43-1 0,43-42 16,-1 21-16,-20 0 16,42-21-16,-1 0 0,1 0 0,0 0 15,0 21-15,21-42 47,21 21-47,21 0 0,-20 0 0,-22-21 16,21 21-16,0 0 15</inkml:trace>
  <inkml:trace contextRef="#ctx0" brushRef="#br0" timeOffset="5516.82">6794 783 0,'0'0'0,"22"0"0,-1 0 0,0 0 15,-21-21-15,0 0 0,21 0 16,0 0 0,-21-1-16,0 1 0,0-21 15,0 21-15,0 0 16,0-1-16,-21 1 0,0 0 0,-21 0 16,20 0-16,1 21 0,0 0 15,0 0-15,0 0 0,0 0 0,-22 21 16,22 0-16,-21 0 0,-1 22 15,1-22-15,21 21 0,-21 22 16,42-22-16,-22 0 0,1 22 16,21-22-16,0 22 15,0-43-15,0 0 0,0 21 16,0-21 0,21-21-16,1 0 0,-1 0 15,0 0-15,21 0 0,-21-21 16,1 0-16,20 0 0,-21 0 0,21 0 15,22-43-15,-43 43 16,21-21-16,22-22 0,-43 43 16,0-21-16,0-1 0,1 22 15,-1 0-15,0 0 0,-21-22 16,0 65 0,0-1-1,0 0-15,-21 0 0,0 21 16,21 1-16,0-1 15,0-21-15,0 22 0,0-22 0,0 42 16,0-42-16,-22 43 16,22-43-16,0 0 0,0 0 15,22-21-15,-22 22 16,21-22-16,0 0 0,0 0 0,0 0 16,0 0-16,1-22 0,-1 22 0,0-21 15,0 0-15,0 0 0</inkml:trace>
  <inkml:trace contextRef="#ctx0" brushRef="#br0" timeOffset="5972.56">7324 677 0,'0'0'16,"0"-21"-16,-22 21 0,22-21 0,0 0 16,0 0-16,22 21 15,-22-21-15,-22 21 16,44-22-1,-1 22-15,0 0 0,0 0 16,0 0-16,0 0 0,1 0 0,41 0 16,-42 0-16,22 22 0,-1 20 15,0-21-15,-21 0 0,1 0 16,-1 1-16,0-1 16,0 42-16,-21-42 0,0 64 15,0-64-15,-21 0 16,0 22-16,-22-22 0,22-21 15,0 21-15,0 0 0,0 0 16,0-21-16,-1 0 16,22-21-1,0 0-15,0 0 16,0 0-16,0 0 0,22-1 0,-22-20 16,21 21-16,0 0 0,0-22 15,0 22-15,0 0 0,43 0 16,-64 0-16,42 0 0,1-1 15,-43 1-15,21 21 0,21-21 16,-21 21 0,-21-21-16,21 21 0</inkml:trace>
  <inkml:trace contextRef="#ctx0" brushRef="#br0" timeOffset="6517.25">8509 656 0,'0'0'0,"21"-21"16,0 21-16,0-21 0,-21 0 16,22 0-16,-22-1 0,-22 22 31,1 0-31,0 0 15,0 0-15,-21 0 0,20 0 0,1 0 16,-21 22-16,21-22 0,0 21 16,-1 0-16,1 0 0,0-21 15,-21 42-15,42-20 0,-21-22 0,21 21 16,0 0-16,0 0 16,0 0-16,21 0 15,21-21-15,-42 22 0,42-22 16,-20 0-16,-1 21 0,0 0 15,0-21-15,21 21 0,1-21 16,-1 21-16,-21-21 16,0 21-16,-21 1 15,22-22-15,-22 21 0,0 0 16,0 0-16,-22 0 16,1 0-16,-21-21 0,21 22 15,0-22-15,-22 0 0,-20 21 16,20-21-16,22 0 0,-42 0 15,42 0-15,-1 0 0,1 0 16,0 0-16,0 0 0,-21 0 16,20-21-16,1 21 15,21-22 17,21 1-32,1 0 15,-1 21-15,0-21 0,21 0 0</inkml:trace>
  <inkml:trace contextRef="#ctx0" brushRef="#br0" timeOffset="6945.01">9080 699 0,'22'-22'15,"-22"1"-15,21 21 16,0 0-16,0-21 0,-21 0 0,0 0 16,42 0-16,-20 21 15,-1-22-15,0 1 0,0 21 16,-21-42-16,0 21 0,0 0 31,-21 21-31,0 0 16,0 0-16,-1 21 0,1-21 0,-21 21 15,21 0-15,-22 0 0,22 22 16,0-22-16,-42 42 16,41-42-16,1 22 0,21-22 0,-21 0 15,21 21-15,-21-20 0,21-1 16,0 21-16,0-21 0,0 43 16,21-43-16,0 0 15,0-21-15,1 0 0,-1 0 16,0 0-16,21 0 0,-21 0 0,43 0 15,-43 0-15,0 0 0,64-42 16,-64 21-16,21-22 16</inkml:trace>
  <inkml:trace contextRef="#ctx0" brushRef="#br0" timeOffset="7450.23">9525 635 0,'0'0'0,"0"-21"0,0 0 16,0 0-16,0-1 15,21-20-15,-21 21 0,0 0 16,21 21 0,-21-21-16,21-1 0,1 22 15,-1 0-15,0-21 16,0 21-16,0 0 0,0 0 16,1 0-16,-22 21 0,42 1 15,-21-1-15,0 0 0,0 42 16,-21-41-16,22-1 0,-1 0 15,-21 21-15,0-21 0,0 64 16,0-64-16,0 22 0,0-22 16,0 0-16,0 0 0,0 21 15,-21-42-15,21 22 0,-22-1 16,1-21-16,21-21 47,0-1-47,0 1 15,0-21-15,0 21 0,0-22 16,21 22-16,22-63 0,-22 41 16,21 22-16,-21-21 0,1-1 15,20 22-15,21-42 16,-41 42-16,20-1 0,0-20 16,-21 21-16,1 21 0,-1 0 0,0-21 15,0 21-15,0 0 0,0 0 16,1 0-16,-22 21 31,0 0-31,-22 0 16,1-21-16,0 21 0</inkml:trace>
  <inkml:trace contextRef="#ctx0" brushRef="#br0" timeOffset="8427.2">593 1588 0,'-22'0'15,"1"0"-15,21 21 47,21-21-15,-21 21-32,22-21 0,20 0 15,-21 0-15,21 0 0,22 0 0,-22 0 16,22 0-16,-1 0 0,85 0 15,-63 0-15,106 0 16,-86-21-16,22 21 0,-21 0 0,0-21 16,21 21-16,0-22 0,127 22 15,-127-21-15,21 21 16,85-21-16,-106 0 0,-21 21 16,21-21-16,-21 21 0,-22 0 15,170-21-15,-169 21 16,-21 0-16,-22-22 0,0 22 15,43 0-15,-64 0 16,0 0 0,0 0 15,-21-21-31,22 21 31,-22 21-15,0-42-1</inkml:trace>
  <inkml:trace contextRef="#ctx0" brushRef="#br0" timeOffset="9288.29">5482 1482 0,'0'0'0,"-63"21"31,41-21-31,1 0 0,-21 21 31,21 0-31,63-21 31,-21 0-31,0 0 16,1-21-16,-1 21 16,0 0-16,0 0 0,0 0 0,0 0 15,1 0-15,20 0 0,0 0 0,106 0 16,-84 0-16,169-21 16,-127 21-16,-1 0 15,86-21-15,-64 21 0,-21 0 16,169-21-16,-148 21 15,0 0-15,21 0 0,0-22 16,0 22-16,170 0 0,-170-21 16,0 21-16,149-21 15,-149 0-15,0 21 0,106 0 16,-127-21-16,317 0 16,-147 21-1,-234-22-15,22 22 0,-43 0 16,1 0-16,-1 0 0,21 0 15,-41 0-15,-1 0 16,-21-21 15,21 21-15,0 0-16,-42 0 16,0 0-16,0 0 15,-1 0-15,1 0 16,21-21-16,-21 21 15,0 0-15</inkml:trace>
  <inkml:trace contextRef="#ctx0" brushRef="#br0" timeOffset="9434.45">10245 1270 0,'0'0'0,"21"0"31,-21 21-31,42-21 0,-63 0 31,0 0-31,0 0 0,-1 21 0,-41 1 16,42-1-16</inkml:trace>
  <inkml:trace contextRef="#ctx0" brushRef="#br0" timeOffset="75971.44">614 2582 0,'-21'22'16,"-1"-22"140</inkml:trace>
  <inkml:trace contextRef="#ctx0" brushRef="#br0" timeOffset="76400.19">444 2582 0,'0'0'0,"-21"0"0,0 0 0,0 0 0,0 0 16,0 0-16,-1 0 0,1 0 15,-21 0-15,21 0 16,0 0-1,63 0 32,-21 0-47,21 0 0,1 0 0,20 0 16,1 0-16,-1 0 16,1 0-16,-1 0 0,22-21 0,-22 21 15,-20 0-15,20 0 0,64 0 16,-84 0-16,20 0 0,1-21 15,-22 21-15,127 0 16,-126 0 0,-22 0-16,-42 0 47,-1 0-47,1 0 0,0 0 15,0 0-15,0 0 0,0 0 16</inkml:trace>
  <inkml:trace contextRef="#ctx0" brushRef="#br0" timeOffset="76838.94">1037 2561 0,'0'0'0,"0"21"0,-21-21 0,21 22 31,0-1-31,0 0 15,0 0 1,0 0-16,0 0 16,0 1-16,0 41 15,0-42 1,0 0-16,0 1 0,0 41 16,0-42-16,0 0 15,0 1-15,0-1 0,-21 0 16,0 0-16,-1 0 0,1 0 0,0 1 15,-42-1 1,20-21-16,-41 0 0,41 0 16,-63 0-1,64 0-15,0-21 0,-1 21 0,1-22 16,-43-20 0,64 42-16,0-21 15,0 21-15,21-21 16,21 21-1,0 0 1,-21-21-16,21 21 0,22 0 0,-22 0 16,0-22-16,21 22 0,-20-21 15,20 21-15,0-21 0</inkml:trace>
  <inkml:trace contextRef="#ctx0" brushRef="#br0" timeOffset="77155.75">1651 2582 0,'-21'0'32,"0"0"-32,-1 0 15,22 22-15,-21-1 0,-21 42 16,21-42-16,0 22 0,-1-22 15,1 21-15,0-21 0,0 43 16,0-43-16,0 21 16,-1-20-16,1-1 0,21 0 15,-21 0-15,21 0 0,-21-21 0,21 43 16,21-43 15,0-22-15,0 1-16,1 0 0</inkml:trace>
  <inkml:trace contextRef="#ctx0" brushRef="#br0" timeOffset="77454.57">1439 2773 0,'0'-21'15,"0"42"-15,21-63 0,1 20 0,-22 1 16,21 0-16,0-21 16,0 21-16,0-1 0,43-20 15,-1 21 1,-42 21-16,22 0 0,-1 0 15,0 21-15,-20 0 0,20 22 16,-21-1-16,21 21 16,-20-41-16,-22 20 0,0 21 15,0-20-15,0-22 16,0 42-16,-22-41 0,1-1 16,-21 21-16,21-21 15,0-21-15,21 21 16,-22-21-1,1 0 1,21-21-16,-21 0 16,21 0-16,-21 21 15</inkml:trace>
  <inkml:trace contextRef="#ctx0" brushRef="#br0" timeOffset="77679.44">1270 2879 0,'0'0'0,"-21"0"0,0 0 16,42 0 0,0 0-16,0 0 15,43 0-15,-22 0 16,43 0-16,-43 0 0,0 0 16,64-21-16,-64 21 15,43 0-15,-64-22 0,22 22 16,-1 0-16,-42-21 15,21 21-15,0 0 16,-21-21-16</inkml:trace>
  <inkml:trace contextRef="#ctx0" brushRef="#br0" timeOffset="77940.28">2159 2625 0,'0'0'0,"21"-21"31,-21 42-15,21-21 0,0 21-16,22 0 0,-43 0 15,21 0-15,-21 1 0,21-1 0,21 63 16,-20-62-16,-1 20 16,0-21-1,21 43-15,-21-43 16,-21 0-16,22-21 15,-1 0 1</inkml:trace>
  <inkml:trace contextRef="#ctx0" brushRef="#br0" timeOffset="78215.13">2709 2519 0,'0'0'0,"-21"0"16,0 0-16,0 21 0,0 0 0,-22 0 15,22-21-15,0 22 0,-64 62 16,1 22 0,62-85-16,-41 43 15,42-43 1,0 21-16,-43 1 0,43-22 0,0 0 15,0-21-15,-1 42 0</inkml:trace>
  <inkml:trace contextRef="#ctx0" brushRef="#br0" timeOffset="78703.2">2625 2836 0,'0'0'0,"21"0"0,0 0 16,0 0-16,0 0 0,0 0 15,1 0-15,-1 0 16,21 0-16,-21 0 0,0 0 16,22 0-16,-22 0 0,-21-21 15,21 21 1,0 0 31</inkml:trace>
  <inkml:trace contextRef="#ctx0" brushRef="#br0" timeOffset="79458.36">3344 2540 0,'0'0'15,"0"-21"-15,0 0 0,-21 21 32,0 21-17,21 0-15,0 0 0,0 22 16,-21-22-16,21 0 0,-21 21 15,21 22-15,-22-43 16,22 21-16,0-21 0,0 1 16,0-1-16,0 42 15,0-42-15,0 1 16,0-44 31,0 1-47,0 0 0,0 0 15,0 0-15,0-22 0,0 1 16,22 21-16,20-106 16,-42 85-16,21-1 0,43-20 15,-43 42-15,0-22 16,21 22-16,-21 0 0,85-21 16,-85 20-16,1 22 15,41 0-15,-21 0 16,22 22-16,-43-1 15,0 0-15,0 0 0,-21 0 0,0 0 16,0 22-16,0-22 16,-84 42-1,63-41-15,-22-1 0,1 0 16,21 0-16,-85 0 16,85-21-16,0 0 0,-22 0 15,22 0 1,42 21 15,0 1-15,1-1-16,-1 0 15,0 0-15,0 0 0,0 0 16,0 1-16,-21-1 16,22-21-16,-1 21 0,0 0 15,0 0 1,0-21 15,-21-21-15,21 0-1,1 21-15</inkml:trace>
  <inkml:trace contextRef="#ctx0" brushRef="#br0" timeOffset="79947.03">4508 2477 0,'22'-22'16,"-44"44"-16,65-65 0,-22 43 0,-21-21 0,0 0 16,0 0-1,-21 21 1,21-21-16,-21 21 0,-1 0 0,-41 0 16,42 0-16,-64 63 15,64-63-15,0 21 16,0 0-16,-1 1 0,1-1 15,0 63 1,21-41-16,0-22 16,21 0-1,43 0 1,-43-21-16,64 21 16,-64-21-16,21 22 0,-21-1 15,0-21-15,1 0 0,-1 21 16,0-21-16,-21 21 0,0 0 15,0 0-15,-85 1 16,22-1 0,20-21-16,1 0 0,-21 21 15,41-21-15,-20 0 0,21 0 16,0 0-16,-22 0 16,22 0-16,0 0 15,21-21-15,-21 21 16,21-21-1</inkml:trace>
  <inkml:trace contextRef="#ctx0" brushRef="#br0" timeOffset="80222.03">5059 2900 0,'21'0'0,"-42"0"0,42 21 0,-21 0 16,-21 0 0,0 1-16,-1-1 0,1 0 15,0 0-15,-42 0 0,41 0 16,1 1-16,-21-1 0,21-21 15,-64 42-15,64-21 16,0-21-16,-22 21 0,22-21 16,-21 0-1,21 0-15,0 0 0</inkml:trace>
  <inkml:trace contextRef="#ctx0" brushRef="#br0" timeOffset="81079.53">6075 2434 0,'0'0'0,"0"-21"16,21 21 15,21 0-31,-21-21 16,22 21-16,-22 0 0,21 0 0,1 0 15,41 0-15,-41 0 0,-1-21 16,64 21-16,-43 0 15,-20 0-15,84 0 16,-85 21-16,-63-21 31,0 0-31,-1 0 0,1 0 16,-21 0-16,0 0 16,20 0-16,-20 0 0,21 0 15,0 0-15,0 0 0,-43 0 16,43 0-1,21 21 1,-42 0-16,42 0 0,0 1 16,0-1-16,0 0 15,0 0-15,0 0 0,0 64 16,0-64-16,0 21 16,0-20-16,21 20 0,-21-21 0,21 21 15,-21-20-15,0 20 16,0 21-16,0-41 15,0-1-15,-21 21 0,0-21 16,-22-21-16,1 21 16,21-21-16,-22 0 0,-20 0 15,21 0-15,-22 0 16,43 0-16,-85-63 16,85 63-16,0-21 0,0 0 15,-1-1-15,22 1 0,-21 0 0,21 0 16,0 0-16,21 0 15,1 21-15,-1 0 0,0-22 16,0 22-16,0 0 0,43-21 16,-22 21-16,-21 0 0,0-21 15</inkml:trace>
  <inkml:trace contextRef="#ctx0" brushRef="#br0" timeOffset="81637.23">7091 2582 0,'0'0'0,"0"-21"31,0 0-31,-21 21 16,-1 21 0,22 0-16,0 22 15,-21-22-15,21 21 0,-42 1 16,42-1-16,0-21 0,-42 43 15,42-43-15,-22 0 0,22 21 16,-21-21-16,21 1 0,-21-1 16,21 0-1,0-42 17,0 0-17,0-1-15,0 1 0,0 0 0,21 0 0,-21-21 16,21 20-16,1-20 15,-22 0-15,21-1 0,0 1 0,0 0 16,0-1-16,43-41 16,-22 63-16,0-22 0,1 22 15,-22 0-15,42 21 16,-41 0-16,62 42 16,-63 1-16,1-1 0,20 21 15,-42-20-15,0-1 0,0 0 16,0 1-16,0-1 0,0 22 15,0-43-15,0 0 0,0 21 16,0-21-16,-21 22 16,0-43-16,-1 0 15,1 0 1,0 0 0,0-21-16,0-1 15,0 22-15,-1-21 0</inkml:trace>
  <inkml:trace contextRef="#ctx0" brushRef="#br0" timeOffset="81837.11">7006 2815 0,'-21'0'0,"21"-21"16,21 21 0,-21-21-16,21 21 0,0 0 15,1 0-15,-1 0 0,42 0 16,-42 0-16,43 0 15,-22 0-15,-21-21 0,43 21 16,-43 0-16,64-21 16,-22-1-1</inkml:trace>
  <inkml:trace contextRef="#ctx0" brushRef="#br0" timeOffset="82161.31">8128 2540 0,'0'0'0,"0"-21"0,0 0 16,0 0-16,0-1 15,-21 22-15,0 0 16,21-21-16,-22 21 0,1 0 16,0 0-16,-42 43 15,41-22-15,-41 63 16,42-62-16,0 20 0,-1 21 15,44-41-15,-22 20 0,-43 0 16,43-21-16,0 22 0,0-1 16,0-21-16,0 0 0,21 1 15,1-22-15,41 21 16,-42-21-16,43 0 16,-1 0-16,-42 0 0,22 0 15,-1-21-15,0-1 0,43-20 16,-64 21-16</inkml:trace>
  <inkml:trace contextRef="#ctx0" brushRef="#br0" timeOffset="82420.16">8551 2455 0,'0'-21'0,"0"42"0,21-42 0,-21 0 16,0 0-16,22 21 15,-22 21-15,-43-21 16,43-21-16,0 42 0,0 0 0,0 43 15,0-22-15,-21-21 0,0 64 16,21-43-16,0-21 0,0 43 16,-21-22-16,21-21 0,-43 22 15,43-22-15,0 0 0,-21 21 16,21-20 0,-21-22-16,21 21 0,-21-21 15,0 0-15,42 0 16,-21-21-16,21 21 15,0-22-15,0 1 0</inkml:trace>
  <inkml:trace contextRef="#ctx0" brushRef="#br0" timeOffset="82807.39">8932 2455 0,'0'0'15,"-21"0"1,0 0-16,0 0 15,0 0-15,-22 22 0,22-1 16,0 0-16,-43 21 16,43-42-16,0 21 0,-42 22 15,41-43-15,1 21 0,-21-21 16,42 21 0,21-21-1,-21 21 1,21-21-1,22 21-15,-1-21 0,-42 22 16,21-22-16,21 21 0,-42 0 16,22 0-1,20-21-15,-42 21 0,0 0 16,0 1-16,21-1 16,-21 0-16,0 0 15,21-21 1,0 0-1,1 0-15,-1-21 16,0 21-16,0 0 0</inkml:trace>
  <inkml:trace contextRef="#ctx0" brushRef="#br0" timeOffset="83254.13">9483 2477 0,'0'0'16,"0"-22"-16,0 1 0,21 0 0,-21 0 15,0 0-15,-21 21 32,-1 0-32,1 0 0,0 0 0,21 21 15,-21 0-15,0 0 16,0 0 0,21 1-16,-22-1 0,22 21 15,0-21-15,22 22 16,20-1-1,-21-42-15,43 42 16,-43-42-16,0 21 0,21 1 16,-21-1-16,1-21 0,-22 21 15,0 0-15,0 0 16,0 0 0,-43-21-16,22 0 0,0 0 15,-43 22-15,-41-22 16,62 0-16,1 0 15,-64 0 1,64 0-16,21 0 16,-1 0-16,1 0 15,21-22-15,0 1 16,21 21-16,1-21 16,-1 0-16,0 21 0</inkml:trace>
  <inkml:trace contextRef="#ctx0" brushRef="#br0" timeOffset="83771.08">10054 2434 0,'0'0'0,"21"0"0,-21-21 31,-21 21-31,0 0 0,0 0 16,0 21-16,-1-21 15,1 21-15,21 1 0,-42-1 16,21 0-16,0 21 0,-22 1 16,22-1-16,-42 43 15,20-64-15,43 0 0,0 42 16,0-41-16,0-1 0,0 0 15,21-21-15,1 0 0,20 21 16,0-21-16,-21 0 16,22 0-16,-22 0 0,21 0 0,64-42 15,-64 42-15,64-64 16,-85 22-16,1 21 16,20-22-16,-21 22 0,0-21 15,-21-106-15,0 127 16,0-64-16,0 64 0,-21 0 15,0-1-15,0 22 0,-22 0 16,1 0-16,-43 0 16,22 0-16,-64 43 15,106-22-15,-43 42 16,43-41-16,-21 62 16,42-41-16,0-22 0,0 42 15,21-63-15,0 21 0,21-21 16</inkml:trace>
  <inkml:trace contextRef="#ctx0" brushRef="#br0" timeOffset="84037.42">10604 2455 0,'0'0'16,"0"-21"-16,0 0 0,22 0 0,-22 0 15,0 0-15,0 42 31,0 0-31,0 0 16,0 21-16,-22 22 0,22-22 16,0 1-16,-21 41 15,0-41-15,21 41 16,-21-63-16,21 1 16,-21-1-16,21 0 15,21-21 1,0 0-16,-21-21 15</inkml:trace>
  <inkml:trace contextRef="#ctx0" brushRef="#br0" timeOffset="84279.48">10668 2413 0,'0'-42'0,"63"-1"31,-41 43-31,-1 22 16,0-1-16,-21 0 15,42 85-15,-42-64 16,21 43 0,-21-43-16,0-21 0,0 0 15,22 22-15,-22-22 0,21 21 16,-21-21 0,21 1-16,0-22 15,0 0-15,0 0 16,1-22-16,-1 1 0</inkml:trace>
  <inkml:trace contextRef="#ctx0" brushRef="#br0" timeOffset="84520.34">11345 2413 0,'0'0'0,"21"-21"0,1-21 0,-22 20 16,0-20-16,0 0 0,0 21 0,21 21 16,-42 0-1,-1 21 1,1 21-16,0-21 15,-42 106 1,-1 0-16,22-84 16,21-1-16,-22 43 15,22-64-15,0 0 0,-21 42 16,42-41-16,0-1 0,0 0 16,21-21-1,0 0-15,0 0 0</inkml:trace>
  <inkml:trace contextRef="#ctx0" brushRef="#br0" timeOffset="84775.79">11705 2858 0,'21'0'16,"-21"21"-16,0 0 15,0 0 1,-21 0-16,0-21 0,21 21 0,-21 1 16,0-1-16,-1-21 0,1 21 0,0 0 15,0 0 1,0 0-16,-64 1 16,64-22-16,0 21 0,-22-21 15,22 0-15,0 0 16</inkml:trace>
  <inkml:trace contextRef="#ctx0" brushRef="#br0" timeOffset="85653.61">12721 2053 0,'0'0'0,"21"0"16,22 0-16,-22 0 0,21 0 15,22 0-15,-22 0 0,21 0 16,128 0-16,-106 0 16,20 0-16,-41 0 15,-22 0-15,43 0 0,-64 0 16,0 21-16,-21 1 16,-21-22-1,0 0-15,-21 0 0,-64 0 16,63 21-16,-20-21 15,21 0-15,20 0 0,-20 0 16,21 0-16,-21 0 16,20 0-1,22 21 1,0 0 0,0 0-16,0 0 15,0 1-15,0-1 16,0 0-16,0 0 0,0 0 15,0 22-15,0-1 0,0 0 16,0-21-16,0 22 0,0-1 16,0-21-16,0 43 15,0-43-15,0 21 0,-21 1 16,0-43-16,0 21 0,-43 0 16,1-21-1,21 0-15,20 0 0,-20 0 16,0 0-16,-22-42 15,64 20-15,-21 1 0,0 0 16,0 21-16,21-21 0,-21-21 16,21 20-1,0 1 1,21 21 0,0 0-16,0 0 0,0 0 0,0 0 15,22-21-15,-22 21 16,42 0-16</inkml:trace>
  <inkml:trace contextRef="#ctx0" brushRef="#br0" timeOffset="86056.38">13462 2519 0,'21'0'16,"0"0"-1,0 0-15,1-21 0,-1 21 16,0-21-16,21-1 0,-21 1 0,43 0 16,-22 0-16,-21 0 0,64-22 15,-64 1 1,-21 21 0,-21 21-1,0 0-15,0 0 16,-43 21-16,43 0 15,-42 43-15,41-43 16,1 0-16,0 21 0,21-20 16,0-1-16,-21 42 15,21-42-15,0 1 0,0 41 16,0-42-16,21-21 16,-21 21-16,21 1 0,22-22 15,-22 0-15,0 21 0,42-21 16,-41 0-16,62 0 15,-41-21-15,-22-1 0,42 1 16,-42 0-16</inkml:trace>
  <inkml:trace contextRef="#ctx0" brushRef="#br0" timeOffset="86461.15">14203 2498 0,'0'-21'0,"0"42"0,0-64 0,0 1 16,0 21-1,0 0-15,0 0 0,0-1 16,0 1-16,21 0 15,0 21-15,0 0 16,64-21-16,-64 21 16,21 0-16,1 0 0,-1 0 15,0 21-15,43 0 16,-43 0-16,1 1 0,41 83 16,-62-41-1,-22-22-15,0-21 0,0 64 16,-64-21-1,43-64-15,0 0 0,0 21 16,-1-21-16,22-21 31,0-1-31,0 1 16,0-21-16,0 21 0,0-22 16,22 22-16,-1-21 15,0 0-15,0-1 16,21 1-16,-20 21 15,-1 21-15,-21-21 16,42-1-16,-21 22 16,0 0-1,1 0-15,-1 0 0</inkml:trace>
  <inkml:trace contextRef="#ctx0" brushRef="#br0" timeOffset="86903.93">15684 2265 0,'22'0'0,"-44"0"0,44-21 31,-44 21-31,-20 0 0,21 0 0,-21 0 16,20 0-16,-20 0 0,0 0 0,-1 0 15,-20 21-15,21-21 16,20 21-16,1-21 0,0 21 0,0 22 15,21-22 1,21 21 0,0-21-16,64 43 0,-64-43 15,21 0-15,1-21 16,-22 21-16,21 0 0,1 22 16,-22-22-16,0 0 0,0 0 15,-21 0-15,0 1 16,-21-22-16,-21 0 0,20 0 15,-20 0-15,0 0 0,-43 0 16,22 0-16,-64 0 16,105 0-16,-20 0 0,0 0 15,21-22 1,21 1 0,42 21-16,-21 0 15,21-21-15,-20 0 16,62 0-16</inkml:trace>
  <inkml:trace contextRef="#ctx0" brushRef="#br0" timeOffset="87252.73">15938 2498 0,'22'0'31,"-1"-21"-16,0 21-15,-21-22 0,42 1 16,-21 21-16,43-63 16,-43 63-1,21-43-15,-42 22 0,-21 21 32,0 0-32,-21 0 15,21 0-15,-1 0 0,-62 64 16,63-43-16,-1 0 15,1 43-15,21-43 16,0 63-16,0-62 16,0-1-16,0 0 0,0 0 0,0 0 15,21-21-15,1 21 16,-1-21-16,42 0 0,-20 0 16,-22 0-16,21 0 0,43 0 15</inkml:trace>
  <inkml:trace contextRef="#ctx0" brushRef="#br0" timeOffset="87687.48">16552 2477 0,'0'0'0,"-21"-22"0,0 1 15,0 0-15,21 0 0,-21 21 0,21-42 16,0 20-16,0 1 16,0 0-1,21 21-15,0 0 0,0-21 16,0 21-16,22 0 0,-1 0 15,43 0-15,-64 0 16,21 0-16,43 0 0,-64 21 16,21-21-16,1 85 15,-43-64-15,21 42 0,-21-41 16,0 20-16,0-21 0,0 0 16,0 0-16,-43 43 15,22-64-15,0 21 0,0 0 16,0-21-16,0 0 15,-1 0-15,22-21 16,0 0-16,0 0 0,0-22 16,0 22-1,0 0-15,22 0 0,-1-21 0,21-43 16,22 21 0,-43 43-16,0 0 15,0 0-15,0 21 0,0 0 16,22-21-16,-22 21 15,0 0-15,0 0 16,0 0-16,1 0 0</inkml:trace>
  <inkml:trace contextRef="#ctx0" brushRef="#br0" timeOffset="88402.07">17568 2265 0,'-21'0'47,"0"21"-47,0 0 15,-22 22-15,700-107 219,-657 85-203,-22 22-1,1-22-15,-42 233 32,63 0-17,-21 0 16,21-191-31,-22 1 0,22-1 0,-21 1 16,21-22-16,0 22 16,-21-1-16,-21 22 0,21-43 0,-43 106 15,22-105 1,21-1-16,-1-21 16,1 21-16,-21-20 0,-43 20 15,43-42-15,0 21 0,-64-21 16,63 0-16,-20 0 0,-22 0 15,43 0-15,-43-42 16,64 42-16,0-21 0,0 21 16,0 0-16,21-22 0,-22 22 15,22-21-15,0 0 16,22 21 0,-22-21-16,21 0 0,0 21 0,0-21 15,0 21-15,0-22 0,1 22 16,20-21-16</inkml:trace>
  <inkml:trace contextRef="#ctx0" brushRef="#br0" timeOffset="90757.23">17526 2117 0,'42'-21'31,"-21"21"-31,-21-22 15,22 22-15,-22-21 16,0 42 47,0 1-48,-22-1-15,22 0 0,0 0 16,0 0-16,-21 0 0,21 1 15,-21-1-15,21 0 0,-21 0 16,21 0-16,0 0 16,0 1-16,0-1 0,0 0 15,21-21 1,0 21 0,0-21-16,1 0 0,-1 0 0,42 0 15,-42 0-15,1 0 16,20 0-16,-21-21 0,0 0 15,22 0-15,-22 21 0,-21-22 16,42 1-16,-21 0 0,-21 0 16,21 0-1,-21 0-15,22 21 0,-22-22 16,0 1-16,0 0 16</inkml:trace>
  <inkml:trace contextRef="#ctx0" brushRef="#br0" timeOffset="95554.51">18986 2244 0,'0'0'16,"22"0"-16,-22-21 0,21 21 15,-21-22-15,21 22 16,-21 22 15,0-1-31,-21 0 16,21 0-16,-21 0 0,-1 0 15,22 1-15,-21 20 0,21 0 0,0-21 16,-21 1-16,0 62 16,0-41-1,21-22-15,0 0 0,0 0 16,0-42-1,21 0 1,0 0-16</inkml:trace>
  <inkml:trace contextRef="#ctx0" brushRef="#br0" timeOffset="95975.27">19621 2223 0,'22'0'0,"-44"0"0,65 0 0,-22 0 16,-21-22-1,-21 22 1,-22 0-16,22 0 0,-21 0 16,-22 0-16,22 22 15,21-22-15,-43 21 16,43-21-16,0 21 0,21 0 0,0 0 16,0 0-1,85 22 1,-1-1-1,-41-21-15,41 22 16,-62-22-16,41 21 16,-42-21-16,-21 0 0,0 1 15,0-1-15,-21 0 16,0-21-16,0 0 0,0 0 0,-22 21 16,22-21-16,-21 21 15,-22-21-15,43 0 0,0 0 16,-21 0-16,20 0 0,1 0 15,21-42-15,-21 21 16,0 21-16,21-21 16,0-1-16,-21 1 0,21 0 15,-21 0-15,21 0 16,0 0-16</inkml:trace>
  <inkml:trace contextRef="#ctx0" brushRef="#br0" timeOffset="96206.14">19304 1947 0,'0'0'0,"0"-21"16,-21 0 0,0 21-16,-1 0 15,44 0 16,-22 21-15,21 0-16,0-21 0,-21 22 16,21-22-16,21 0 0,22 0 0</inkml:trace>
  <inkml:trace contextRef="#ctx0" brushRef="#br0" timeOffset="96874.75">21611 2477 0,'0'0'0,"21"-106"31,22 85-31,-22-1 0,-21 1 0,0 0 15,0-21-15,0-1 16,0-20-16,0 42 16,-21 0-16,-22-22 15,22 43-15,0-21 0,-43 21 16,1 0 0,21 0-16,-1 21 0,-41 43 15,41-43-15,-20 21 16,20 1-16,22-22 0,0 21 0,-21 22 15,21-43-15,-1 63 16,22-41-16,0-22 0,0 21 16,0-21-16,64 1 15,-43-22-15,0 0 16,22 0-16,-1 0 0,43-22 16,-43 1-16,64-63 15,-85 62-15,64-41 16,-64 42-16,85-106 15,-64 63 1,-21 43-16,-21 0 16,0 42-1,-21 0 1,0 0-16,0 22 16,-1-1-16,-41 106 15,21-127-15,42 64 16,21-64-16,63 43 15,-41-64-15,20 21 16,-42-21-16,22 0 0,105-42 16,-42-22-1,-64 22-15,-21 21 0,43-22 16,-43 1-16,0 21 16,-21 0-16,21 21 0</inkml:trace>
  <inkml:trace contextRef="#ctx0" brushRef="#br0" timeOffset="98022.09">1185 4551 0,'-84'42'31,"62"-42"-31,1 0 16,21-21 15,0 0-31,0 0 0,21 0 16,1-1-16,-1 1 0,0-21 0,42-43 15,-41 43 1,-22 0-16,21-1 0,0 1 0,0 0 16,-21-43-1,0 43 1,0 63 0,0 0-16,-21 0 15,0 21-15,21-20 0,-21 20 16,21 0-16,0 1 0,0 84 15,0-85-15,0 64 16,0-64-16,0 22 0,0 63 16,0-64-16,0 1 0,0 63 15,0-64-15,0 128 16,0-128-16,-22-21 0,1 64 16,0-63-16,0-1 0,0 21 15,0-20 1,-1-22-16,1 0 0,0-21 0,-42 0 15,20 0 1,22 0-16,-42-42 0,41 21 16,-41-22-16,42 1 15,0 21-15,-43-22 16,64 1-16,-63-64 16,63 85-16,0-64 15,0 43-15,0-64 0</inkml:trace>
  <inkml:trace contextRef="#ctx0" brushRef="#br0" timeOffset="98255.96">1122 3725 0,'0'-21'16,"0"42"-16,-21-42 0,-1 0 31,22 42 0,0 0-15,22 1-16,-1-22 16,21 21-16,-21-21 0,0 0 15,1 21-15</inkml:trace>
  <inkml:trace contextRef="#ctx0" brushRef="#br0" timeOffset="98840.33">1947 4403 0,'0'0'0,"21"-43"31,-21 22-31,0 0 0,0 0 0,0-43 15,0 43 1,0-21-16,0 21 0,-21 0 0,0-1 16,0-41-16,0 63 15,0-21-15,-22 21 0,22 0 16,0 0-16,-43 42 16,22-21-16,-21 43 15,20-22-15,1 0 0,0 43 16,20-43-16,1 1 0,0 63 15,21-85-15,0 0 0,0 0 16,0 0-16,21 0 0,0 1 16,1-22-16,-1 0 0,21 0 15,0 0-15,-20 0 0,41-43 16,-42 43-16,85-106 16,-85 85-16,0 0 15,1-21-15,-1-1 0,-21 1 16,21-21-16,0 20 0,-21 1 15,0-22-15,0 43 0,0 0 16,21 0 0,-21 42-16,0 0 15,0 0-15,0 22 16,0-22-16,0 21 0,0 1 16,0-22-16,0 21 0,0 22 0,0-43 15,21 21-15,1 0 16,-22-20-16,21-1 0,-21 0 15,21-21-15,0 0 16,0 0-16,0 0 0,1-21 16,-1 21-16,0-43 15</inkml:trace>
  <inkml:trace contextRef="#ctx0" brushRef="#br0" timeOffset="99070.2">2328 4043 0,'0'-21'0,"0"42"0,21-63 0,-21 63 47,0 0-47,0 0 0,0 21 15,0-20-15,0 83 16,22-41-16,-22-43 16,21 21-16,-21 1 15,0-22-15,0 0 0,0 43 16,0-43-16,21-21 15,0 0-15,0-21 16,0 21-16,-21-22 16</inkml:trace>
  <inkml:trace contextRef="#ctx0" brushRef="#br0" timeOffset="99304.06">2879 4022 0,'21'0'0,"-42"0"0,42-21 16,-42 21-1,-1 0-15,1 21 16,-21-21-16,21 21 0,0 21 0,-22-21 16,1 43-16,0-43 0,20 21 15,-62 64 1,63-85-16,-43 64 16,43-64-16,21 22 15,0-22-15,21-21 31,21 0-31,-20 0 0,-1 0 0,21-21 16</inkml:trace>
  <inkml:trace contextRef="#ctx0" brushRef="#br0" timeOffset="99821.77">3450 4191 0,'0'0'0,"0"-21"15,21 0-15,-21 0 0,0-1 0,0-20 16,0 21 0,-21-21-16,0 42 15,-21 0 1,20 0-16,1 0 0,-21 42 16,21-21-16,-22 21 15,22 1-15,0-22 0,-21 42 16,21 1-16,-1 21 15,22-64-15,0 0 0,0 21 16,0-21-16,22 1 16,-1-22-16,21 0 15,43-43 1,-64 22-16,21-21 16,-21 21-16,22-1 0,-22 1 15,21-42-15,22-85 16,-43 126-1,-21 1-15,0 42 16,0 1-16,-64 62 16,43-63-1,21 1-15,-21 62 0,21-41 16,0-22-16,0 0 0,0 0 16,0 0-16,0 0 0,42 22 15,-20-22 1,-1-21-16,0 0 0,42 0 15,-41 0-15,-1-21 0,0 0 16,21 21-16,-21-22 0</inkml:trace>
  <inkml:trace contextRef="#ctx0" brushRef="#br0" timeOffset="100487.38">4805 3831 0,'0'0'16,"21"0"-16,0 0 0,0 0 15,-21 21 1,0 1-16,0-1 0,0 0 16,-21 21-16,21-21 0,0 22 0,0-1 15,-21 0-15,21 1 0,-21-22 16,-22 85-16,1 0 15,21-85-15,0 0 16,21 0-16,-21 0 0,-1-21 16,22 21-16,0-42 31,0 0-31,0-21 16,0-43-1,0 64-15,0-21 0,0-1 16,0 1-16,0 0 0,43-85 15,-22 84-15,85-41 16,-85 41-16,106-20 16,-106 63-16,106-21 15,-106 21-15,22 0 0,41 42 16,-63-21-16,43 85 16,-43 0-1,-21-64-15,0 0 0,0 1 16,0 20-16,-21 43 15,21-85 1,-42 22-16,42-22 16,-22-21-16,1 0 15,0 0-15,0 0 16,21-21-16,0-1 16</inkml:trace>
  <inkml:trace contextRef="#ctx0" brushRef="#br0" timeOffset="100685.27">4805 4128 0,'0'0'16,"21"0"15,0 0-31,0 0 0,22 0 16,-1 0-16,-21 0 0,21 0 0,1-22 15,-1 22-15,0 0 0,1-21 0,41 0 16,-41 0-16,-1 21 15,43-42-15,-43 42 0,0-22 16,1 1-16</inkml:trace>
  <inkml:trace contextRef="#ctx0" brushRef="#br0" timeOffset="100923.13">5842 3768 0,'0'0'16,"0"21"-1,-21 0 1,21 0-16,-21 0 0,21 1 0,-22 41 15,-20 43 1,42-85-16,0 21 0,-21 1 16,0-22-16,21 21 0,-21-21 0,21 64 15,-22-21 1,22-43 0,0-42 15,22-1-31,-1 22 15,-21-21-15,0-21 0,0 21 0</inkml:trace>
  <inkml:trace contextRef="#ctx0" brushRef="#br0" timeOffset="101206.97">5715 4001 0,'0'-43'0,"0"86"0,0-128 0,0 64 16,0 0-16,0-64 16,42 21-1,1 64-15,41-21 16,-63 21-16,64 0 15,-43 0-15,1 0 0,-22 0 0,42 43 16,-41-22-16,41 42 16,-63-42-16,0 1 0,-42 41 15,21-21-15,-1-20 0,-62 41 16,41-42-16,1 0 0,-43 1 16,43-1-16,0 0 0,21-21 15,-22 0-15,22 21 0,0-21 16,42 0-1,0 0 1,22-21-16,-1 0 0,-21 0 0,21 21 16,43-43-16</inkml:trace>
  <inkml:trace contextRef="#ctx0" brushRef="#br0" timeOffset="101472.82">6731 3768 0,'0'0'15,"0"-21"-15,21 21 0,-21-22 16,-21 22 0,21 22-1,0-1-15,-21-21 0,0 84 16,21-62-16,-43 83 16,22-41-16,0-1 15,-21 22 1,42-64-16,-22 0 15,22 22-15,0-22 16,0-42 15,22 0-15</inkml:trace>
  <inkml:trace contextRef="#ctx0" brushRef="#br0" timeOffset="101704.69">6371 4255 0,'0'0'0,"-21"21"15,0-21-15,-22 63 16,43-42-16,0 1 0,0-1 16,0 0-16,22 0 15,-1-21-15,-21 21 0,21-21 16,21 0-16,-21 21 0,22-21 0,63 0 16,-64 0-16,-21 0 15,21 0-15,1 0 0,-1 0 16,43-21-16,-64 21 0,21-21 15,1 0-15,-1-21 16,0-22-16,-42-21 16</inkml:trace>
  <inkml:trace contextRef="#ctx0" brushRef="#br0" timeOffset="101959.54">6477 3768 0,'-42'0'0,"84"0"0,-106 0 16,22 21-16,42-42 16,21 21-16,43 0 15,-43-21-15,21 21 0,43 0 16,-43-22-16,170 1 16,-64 0-1,-106 21-15,1 0 0,20 0 16,-42 0-16,43 0 15</inkml:trace>
  <inkml:trace contextRef="#ctx0" brushRef="#br0" timeOffset="108870.61">8318 4360 0,'-42'0'0,"84"0"0,-105 0 0,63 22 16,0-1 0,0 0-1,21-21 1,0 0-16,22 0 15,-22 0-15,21 0 16,85-64 0,-85 43-16,-20 0 0,20 0 15,-21-21-15,0 20 0,22-41 16,-22 21-16,-21-1 0,0-41 16,0 62-16,0-20 15,0 21-15,0-21 0,0 20 0,0-20 16,0 21-1,-21 21-15,-1 21 16,22 0-16,0 0 0,-21 1 16,0 20-16,0 0 15,0 43-15,21-43 16,-21 1-16,-1 20 0,1-21 16,21 1-16,0-1 0,0-21 15,-42 22-15,42-22 0,0 21 16,0-21-16,0 0 15,0-42 1,42 21-16,-21 0 0,-21-21 16,0 0-16,43-64 15,-1 22 1,-42 42-16,85-106 16,-64 105-16,-21 1 0,21 21 15,0-21-15,0 21 0,1 0 16,-1 21-1,-21 0-15,21 1 0,-21-1 16,0 0-16,0 0 0,0 0 16,21 64-16,0-64 15,-21 0-15,0 22 0,21-22 16,1 0-16,20 0 16,-21 0-16,64-21 15,-43 0-15,0 0 0,1 0 16,-22 0-16,21 0 0,64-42 15,-64 21-15,64-64 16,-63 43-16,-1-22 16,-21 43-16,0-21 0,-21 21 0,0-43 15,0 43-15,0-21 16,0 20-16,-21 22 16,-42 0-16,41 0 15,22 22-15,-21 20 0,-42 0 16,42 1-16,-1 20 15,22-21-15,0-20 16,-21 41-16,21-42 0,0 22 16,21-1-1,1-21-15,-1-21 16,0 0-16,64 0 16,-64 0-16,63-21 15,-41 0-15,84-43 16,-64 22-16,-20 21 0,20-64 15,-21 43-15,-20-1 0,20 1 16,-21 0-16,0-1 0,0 22 0,1-21 16,-22 21-16,0 0 0,21-1 0,-21-20 15,0 21-15,0 0 16,-21 21-16,21 21 16,-22-21-1,1 0-15,85 21 0,-128 64 16,22-43-16,21 0 15,-22 22-15,22-1 16,21-20-16,0-22 0,0 21 0,0 1 16,0-1-16,0 0 0,21 1 31,1-22-31,62 0 0,-41 0 16,-1-21-16,0 0 0,1 0 15,84-21-15,-85 21 16,0-21-16,22-22 15,-43 22-15,21 0 0,-21-21 16,1 21-16,-1-22 0,-21 22 0,21-21 16,0-1-16,-21 22 0,21-21 15,-21 21-15,0-22 16,21 43-16,-42 22 16,0-1-1,42 21-15,-21-21 0,0 22 16,0-1-16,-21 0 0,-21 43 15,21-43-15,-1 1 16,1-1-16,0 0 0,21 22 16,-21-22-16,0 85 0,0-85 0,-1 22 15,22-1-15,-42 64 16,0 0-16,42 0 16,-21-105-16,-22 62 0,22-63 15,0 22-15,-21 41 16,42-62-16,-22-1 0,1 21 15,21-63 17,0-21-32,-21 20 0,21-20 15,0 21-15,21 0 0,22-22 0,-22 1 16,21 0-16,-21-22 0,43-20 16,-22 20-16</inkml:trace>
  <inkml:trace contextRef="#ctx0" brushRef="#br0" timeOffset="109186.88">10753 4318 0,'0'0'0,"0"-42"0,0 21 0,0-1 16,-22-20-16,22 21 0,0 0 0,0 0 15,-21-1-15,42 1 16,1 0-16,-1 0 16,0 0-16,64 21 0,-43 0 15,64 0 1,-64 0-16,22 42 15,-22-21-15,-21 0 0,-21 1 0,0 20 16,0-21-16,0 21 0,0-20 16,-21-1-16,0 0 0,-43 21 15,22-21-15,21 1 0,-43-1 16,43-21-16,0 0 0,0 0 16,0 21-16,-1-21 0,1 0 15,0 0 1,42 0 15,0-42-31,22 42 0</inkml:trace>
  <inkml:trace contextRef="#ctx0" brushRef="#br0" timeOffset="109612.37">11684 4128 0,'0'-22'0,"0"-62"31,0 63-31,-21 21 0,0 0 16,-1 0-16,1 0 15,0 0-15,0 0 0,-64 21 16,43 21 0,42-21-16,0 0 0,0 22 15,21-1 1,0-42-16,0 0 15,22 21-15,-22-21 0,0 0 16,43 21-16,-43 1 16,21-1-16,-21-21 0,0 0 15,1 42-15,-22-21 16,0 0 0,-43 1-16,22-22 15,0 21-15,-21-21 0,-1 0 16,-63 0-1,85 21-15,0-21 0,0 0 16,0 0-16,0 0 0,-1 0 16,22-21 31</inkml:trace>
  <inkml:trace contextRef="#ctx0" brushRef="#br0" timeOffset="110499.57">12785 3662 0,'0'-42'31,"21"20"-31,-21 44 32,0-1-32,-21 0 15,21 21-15,0-21 0,0 1 0,-22-1 16,22 0-16,0 21 0,-21 22 16,21-22-16,0-21 0,-21 43 15,21-43-15,0 21 0,21 1 16,-21-22-16,43 0 15,-22 0-15,0-21 16,0 0-16,0 0 0,22 0 16,-22-21-16,21 0 0,-21 0 0,22-1 15,20-20-15,-42 0 16,22 21-16,-1-64 0,-21 64 16,0-22-16,0 1 0,1 21 15,-1-21-15,-21-22 16,21 43-16,0-21 15,-21 63 1,0 0-16,-21 0 16,0 0-16,0 0 0,21 22 15,-22-22-15,1 21 0,0 43 16,21-43-16,-21 1 0,21-22 16,0 21-16,0-21 0,0 22 15,0-22-15,21 0 0,21 21 16,-20-42-1,-1 0-15,0 0 0,21 0 0,-21 0 16,43 0-16,-22-21 0,1 0 16,-22 0-16,21 0 15,0-1-15,22-62 0,-22 63 0,-21-22 16,85-63-16,-85 64 16,1 21-16,-22-21 0</inkml:trace>
  <inkml:trace contextRef="#ctx0" brushRef="#br0" timeOffset="110767.42">13906 3747 0,'0'0'0,"-21"0"15,0 0-15,0 0 16,0 21-16,21 0 0,-21 21 16,21-21-16,0 1 0,0 20 15,0-21-15,21 43 16,0-43-16,-21 0 0,63 42 16,-41-41-16,83 20 15,-105-21-15,-21 0 16,-21-21-1,-43 0 1,64 0-16,-42 0 16,41 0-1,1 0-15,0 0 16,21-21 0,0-21-16,0 21 15,21-1-15</inkml:trace>
  <inkml:trace contextRef="#ctx0" brushRef="#br0" timeOffset="111203.79">15282 3535 0,'0'0'0,"0"-42"0,43 20 16,-22-20-16,0-21 15,-21 41-15,21 22 16,-21-21-16,-21 21 15,106 43 1,-85-22-16,-43 21 16,22 0-16,0 1 0,21-22 0,-42 64 15,20-43-15,1 21 16,0-20-16,0-22 0,0 42 16,0-41-16,21 20 0,-22 0 15,22 1-15,-21-22 16,42-21 15,-21-21-31,22-1 16,-1 1-16,0 0 0,0 0 0</inkml:trace>
  <inkml:trace contextRef="#ctx0" brushRef="#br0" timeOffset="111588.12">15621 3662 0,'0'0'0,"0"-21"0,21 21 0,0 0 15,-21 21 1,-21-21-16,0 21 16,0 0-16,0 0 0,21 1 0,-22-1 15,1 0-15,21 0 0,-21 21 16,21-20-16,0-1 0,0 0 16,0 0-16,0 0 0,21-21 15,0 21-15,22-21 0,-22 0 16,0 0-16,21 0 15,22-21-15,-43 0 0,64-21 16,-43 21-16,-21-1 16,-21-20-16,21 21 0,-21-21 15,0 20-15,0 1 0,0-21 16,-21 0-16,0 20 0,0 1 16,0 21-16,-22 0 0,22 0 15,-21 0-15,-22 0 16,22 21-16,21-21 15,0 22-15,0-1 0,21 0 16,-22 0-16</inkml:trace>
  <inkml:trace contextRef="#ctx0" brushRef="#br0" timeOffset="111826.78">14795 3408 0,'0'0'0,"22"0"31,20 0-31,-21 0 16,21 0-16,1 0 0,20 0 0,-20 0 15,20 0-15,1 0 0,-1 0 16,1 0-16,63 0 15,-85 0-15,85 0 16,-106 0-16,0 0 0,0 0 16</inkml:trace>
  <inkml:trace contextRef="#ctx0" brushRef="#br0" timeOffset="114499.66">17907 3450 0,'0'0'0,"0"-21"0,0 0 0,0 0 16,0-22-16,0 22 16,0-21-16,-21 21 0,0 21 15,-1 0-15,1 0 0,0 0 16,0 21 0,0-21-16,-43 63 0,43-20 15,0-22-15,-21 21 0,-1 43 16,1-43-16,0 43 15,20-43-15,1 1 0,-21 41 16,21-41-16,21-1 0,0 21 16,0-20-16,0-22 0,21 0 15,0 0-15,21 0 0,85 1 16,-84-22-16,84-22 16,-64 1-16,22-21 15,-43 21-15,1 0 16,-1-1-16,0-20 0,-21 21 0,22 0 15,-1-43-15,-21 22 0,0 21 16,-21 0-16,22-1 0,-22 1 16,0-21-16,-22 42 15,1 0-15,0 21 16,0 0-16,0 0 16,0 1-16,-1-1 0,1 0 0,0 0 15,21 0-15,-21 43 16,21-22-16,0 22 15,0-43-15,0 0 0,21 0 16,0 0-16,0-21 0,1 0 16,20 0-16,-21 0 0,85 0 15,-85 0-15,21 0 0,1-21 16,-22 0-16,21 0 0,22-22 16,-22 1-16,-21 21 0,22-43 15,-22 43-15,-21-21 0,0-22 16,0 43-16,0-21 0,-64-22 15,43 43 1,-64 0-16,64 21 0,-85 0 16,64 21-1,0 0-15,-22 22 0,43-22 0,0 21 16,-21-21-16,42 22 16,0-22-16,-22 42 0,22-41 15,0-1-15,43 63 16,-22-84-16,42 22 15,-20-22-15,-1 0 0,64 0 16,-64 0-16,106-43 16,-84 22-16,-22 0 0,1 0 15,-1 0-15,0-1 0,43-41 16,-64 42-16,0 0 0,0-22 16,1 22-16,-22 42 31,-22 0-16,1 1-15,0-1 0,21 21 16,0-21-16,-21 0 0,0 1 16,21 41-16,-21-42 15,21 0-15,-22 22 0,22-22 16,-21-21 0,0 0-16,21-21 15,21 0 1,0 21-16,-21-22 0,22 1 15,-22 0-15,21-21 0,21-22 16,-21 22-16,-21 21 0,43-43 16,-22 43-16,42 0 15,-42 0-15,1 21 16,-1 21-16,0 0 16,-21 0-16,21 0 0,-21 1 15,0-1-15,0 0 0,0 0 0,21 64 16,-21-64-16,21 21 15,-21-21-15,0 1 0,22-1 0,20 0 16,-42 0-16,63-21 16,-41 0-1,20 0-15,-21-21 16,64-43-16,-64 43 16,0 0-16,21 0 0,-20 0 15,-1-22-15,63-41 16,-41 63-16,-22-22 0,21 1 15,-21 42-15,-21-21 0,0 42 32,22-21-32,-22 21 15,0 0-15,0 43 16,0-22-16,-22-21 0,22 0 16,0 1-16,0-1 0,0 63 15,0-41 1,0-22-16,64 0 15,-22-21 1,-21 0-16,1-21 16,20-43-16,-21 43 15,21-21-15,-20 0 0,-1 20 16,0-20-16,0 21 0,0 0 16,0-22-16,1 1 0,-22 21 0,21 0 15,0 0-15,-21-1 0,21 22 16,-21-21-16,0 42 31,0 1-31,0-1 0,-21 0 0,0 0 16,21 0-16,0 64 15,-21-64-15,21 43 16,0-43-16,0 42 16,21-42-16,0 1 0,0-1 15,0-21-15,85 21 16,-64-21-1,22-21-15,-22 0 0,85-22 16,-84 22-16,-22 0 16,42-43-16,-20 22 15,-22 21-15,0 0 0,0-43 16,-21 43-16,0 0 0,0 0 16,0 0-16,-21 21 15,0 0-15,-22 0 16,22 0-16,0 21 0,-21 21 15,21-21-15,-22 64 16,43-64-16,-21 0 0,21 43 16,0-43-16,0 0 0,0 0 15,0 0-15,0 1 0,64 20 16,-43-42-16,42 0 16,-42 0-16,22 0 0,41 0 15,-41-21-15,-22 0 0,64-22 16,-64 22-16,0 0 15,42-21-15,-41-1 0,-1 22 16,0-21-16,0 21 0,-21-1 16,0-20-16,0 21 0,0 0 15,0 0-15,0 42 47,21 0-47,0-21 16,1 21-16,-1 0 15,0-21-15,0 21 0,0-21 16,-21 22-16,43-1 16,-43 0-16,21 21 15,0-21-15,-21 43 16,0-43 0,21 0-16,-21 0 15,21-21-15,22 0 16,-22 0-16,0 0 15,0 0-15,43-21 16,-22-21 0,0 0-16,-21 20 15,64-62 1,-64 41-16,22-41 16,-43 41-16,42-20 0,0-64 15,-21 85-15,-21-1 0,22 22 16,-22 0-16,0 0 0,-22 21 15,-20 21 1,21 0-16,0 43 16,0-22-16,-1-21 0,22 21 15,-21 43-15,21-43 16,-21 1-16,21 41 0,0 22 16,0-85-16,42 43 15,-20-43-15,41 21 16,-42-20-16,22-22 15,-22 0-15,21 0 0,43-22 16,-64 22 0,64-63-16,-64 63 15,0-21-15,21-43 0,-21 43 16,-21 0-16,22 0 0,-22 0 16,0-22-16,-22 22 0</inkml:trace>
  <inkml:trace contextRef="#ctx0" brushRef="#br0" timeOffset="114734.52">21929 3493 0,'0'0'0,"21"0"31,21 0-31,-21 0 0,85 0 16,21 0-1,-63-22-15,20 22 16,-20 0-16,-1 0 0,43 0 15,-64 0-15,43-21 16,-64 21-16,0 0 0,1 0 16,-44 0-1,-20 0-15,21 0 16,-21 0-16,-85 0 0</inkml:trace>
  <inkml:trace contextRef="#ctx0" brushRef="#br0" timeOffset="115905.54">2688 5419 0,'0'0'0,"0"-21"15,21-1-15,0 22 16,-21-21-16,0 0 0,22 21 16,-22-21-16,0 0 15,0 0-15,-22 21 16,1 0-16,0 0 0,-42 0 15,-22 42 1,43-21-16,20 0 0,-62 85 16,41-64-16,22 43 15,0-43-15,21 1 0,0-1 16,0 0-16,0-20 0,0 20 0,0-21 16,0 21-16,64 22 15,-22-64-15,-21 0 0,21 0 16,43 0-16,-43 0 0,64-21 15,-63 0-15,20-22 16,43 1-16,-64 0 0,64-85 16,-85 84-1,-21 1-15,0 0 0,0-1 16,0 1-16,-21-43 0,-21 43 16,-85-43-1,84 64-15,-20 21 0,-1 0 0,22 0 16,-191 64-1,191-43-15,-22 63 16,22-41-16,21 84 16,0-85-16,21 0 0,0 1 15,21-1-15,0 0 0,43 22 16,84-22 0,-106-42-16,0 0 15,22 0-15,-22 0 0,128-84 16,-107 41-16</inkml:trace>
  <inkml:trace contextRef="#ctx0" brushRef="#br0" timeOffset="116816.05">3535 5017 0,'0'-22'0,"0"44"0,0-65 16,-21 22-16,-1 21 0,1 0 0,0 0 15,0 0 1,0 21-16,21 0 0,-43 43 0,22-22 15,21 85 1,-21-84-16,21-1 0,-21 43 16,21-22-16,0 64 15,0-85-15,0 22 16,-21-22-16,21 22 16,0-43-1,0-42 1,0 0-16,0-1 15,-21 1-15,21-21 0,0 21 16,0-22-16,0 22 0,0 0 0,0-21 16,42-1-16,-21 22 0,64-42 15,-64 42 1,64 21-16,-64 0 16,106 0-16,-106 0 15,21 21-15,1 0 0,-22 0 16,0 0-16,0 64 15,-21-64-15,0 43 16,-42-43-16,-43 63 16,43-62-16,-1-1 0,22-21 15,-21 21-15,0-21 0,20 0 0,-20 0 16,21 21-16,0-21 0,0 0 0,-1 0 16,1 0-16,21 21 31,-21-21-16,21 21-15,21-21 16,0 0-16,1 0 0,-1 0 16,63 0-16,-41 0 15,41 0-15,-20 0 16,-22-21-16,64 0 0,-42 0 16,-22 0-16,64-22 0,-64 1 15,-21 21-15,43-43 16,-1 1-1,-42 42-15,-21 0 0,0-1 0,0 1 16,0 0-16,0 0 16,0 42 15,0 0-31,0 0 0,-21 1 0,21 41 16,-21-21-16,21 1 0,0-1 15,0 0-15,0 22 0,-21 42 16,0-43-16,0 1 0,-1 105 15,22-84-15,-42 105 16,21-126 0,0-1-16,21 1 0,-43 20 15,22 1-15,21-43 16,-42 22-16,42-43 16,-21-21-1,0 0-15,21-42 16,0 21-16,-22-43 15,22 43-15,0-21 0,0-85 16,-21 84-16,21-168 16</inkml:trace>
  <inkml:trace contextRef="#ctx0" brushRef="#br0" timeOffset="117026.93">4149 5228 0,'21'-21'0,"-42"42"0,63-42 16,-42 0 0,0 42-1,0 0 1,0 0-16,0 1 16,21-22-16,0 21 15,0-21 1,1 0-16,-1 21 0</inkml:trace>
  <inkml:trace contextRef="#ctx0" brushRef="#br0" timeOffset="117399.52">4614 5503 0,'0'0'0,"0"22"0,0-1 15,21-21 16,1-21-31,-1-1 0,0 22 0,0-21 16,0 0-16,0 0 0,1 0 16,20 0-16,-21-1 15,-21 1-15,0 0 0,0 0 0,0 0 16,-21 21 0,0 0-1,0 21-15,-22 21 0,1-21 16,42 1-16,-21 20 0,0-21 15,-1 21-15,1 85 16,21-63 0,0-43-16,21 64 15,1-85-15,20 0 16,-21 0-16,43 0 16,-22 0-16,0 0 0,106-64 15,-105 43-15,20-42 16</inkml:trace>
  <inkml:trace contextRef="#ctx0" brushRef="#br0" timeOffset="117899.25">5376 5398 0,'21'0'0,"-42"0"0,42-22 15,1 1-15,-22 0 0,-22 21 32,1 0-32,0 0 0,0 21 15,0-21-15,0 21 0,-1 1 16,22-1-16,-21 21 15,21-21-15,-21 43 16,21-43-16,0 21 0,0 1 16,0-22-16,0 0 0,21 42 15,22-63 1,-1 0-16,-21 0 0,21 0 16,1 0-16,-22-21 0,42 0 15,-41 0-15,20 0 16,0-43-16,1 22 0,-1-22 15,0 22-15,-21 0 0,22-43 16,-22 43-16,42-64 16,-63 64-1,22-22 1,-22 43 0,-22 63-16,1-21 15,0 1-15,0 62 16,0-41-16,0 62 15,-1 1 1,22-63-16,0 62 16,0-20-1,22-64-15,20-21 16,-21 0-16,0 0 0,0 0 16,1 0-16,41-42 15,-42 21-15,22-43 16</inkml:trace>
  <inkml:trace contextRef="#ctx0" brushRef="#br0" timeOffset="118085.15">5715 5334 0,'0'0'16,"-21"0"-16,21 21 0,-21-21 0,21 21 15,21-21 1,0 0-1,21 0-15,-21 0 0,22 0 0,-1 0 16,-21 0-16,64 0 16,-64 0-16,21-21 0,-20 21 0,41-21 15</inkml:trace>
  <inkml:trace contextRef="#ctx0" brushRef="#br0" timeOffset="118518.7">7641 5059 0,'0'0'0,"0"-42"0,0 20 0,0 1 15,0 0-15,0 0 0,0 42 32,0 0-32,0 22 15,0-22-15,0 21 0,0 0 0,0-20 16,0 20-16,-21 85 15,0-85-15,21 1 0,-21 20 16,-1-21-16,1-20 16,21 41-16,0-42 15,-21 22-15,21-22 0,0 0 16,0-42 15,-21 0-31,21-1 16</inkml:trace>
  <inkml:trace contextRef="#ctx0" brushRef="#br0" timeOffset="119053.39">7281 5440 0,'0'21'32,"21"-21"-32,1 0 15,20 0-15,-21 0 0,85 0 16,-64-21-16,22 21 15,-22-21-15,22 21 0,-1-21 16,64-1-16,-85 1 0,64-21 16,-85 42-16,22-21 15,-22 0-15,0 21 0,-21-22 16,21 22-16,-42 0 16,0 0-16,-21 0 15,20 22-15,-20 20 0,0-42 16,21 21-16,-22 43 15,1-43-15,21 0 0,0 42 16,21-41-16,0 20 0,0 0 16,0-21-16,0 1 0,21 20 15,0-21-15,0-21 0,64 0 16,-64 0-16,64 0 16,-22-21-16,-21 21 0,85-64 15,-84 43-15,-22 0 0,64-42 16,-64 41-16,0-41 15,-21 21-15,0-1 16,-21-41-16,-64-1 16,64 64-1,-127 21-15,-22 42 16,128-21 0,0 0-16,-22 22 0,43-22 15,-21 21-15,42-21 16,0 1-16,0 20 0,21-21 15,64-21 1</inkml:trace>
  <inkml:trace contextRef="#ctx0" brushRef="#br0" timeOffset="119770.89">11472 5101 0,'0'-21'32,"21"21"-17,1-21-15,-1 21 0,0 0 16,21 0-16,1-21 0,-22 21 15,21 0-15,-21 0 0,22 0 0,-1 0 16,21 0-16,-41 0 0,41 0 16,-42 0-16,0 0 0,-42 0 47,0 0-47,0 0 0,0 0 15,0 0-15,-1 0 0,1 0 16</inkml:trace>
  <inkml:trace contextRef="#ctx0" brushRef="#br0" timeOffset="120106.69">11832 5038 0,'-21'0'32,"0"0"-17,21 21-15,0 0 16,0 0-16,0 22 16,0-22-16,0 0 0,0 0 15,0 21-15,0-20 0,0 41 16,0-21-16,0-20 15,0-1-15,0 0 0,0 42 16,0-41-16,0-1 16,-43 21-16,22-21 15,0 0-15,0-21 0,0 0 16,-43 0-16,43 0 16,0 0-16,-21 0 15,20 0-15,-20-21 0,21 21 0,0-21 16,0 21-16,-22-21 15,22 21-15,21-21 16,0 0-16,0-1 31,0 1-31,21 21 0,22-21 16,-22 21-16,21-21 0,-21 0 0</inkml:trace>
  <inkml:trace contextRef="#ctx0" brushRef="#br0" timeOffset="120565.94">12488 5165 0,'0'0'0,"43"0"0,-22 0 0,0-21 15,0-1-15,-21 1 16,21 0-16,-21 0 0,0 0 16,0 0-1,-21 21-15,-64 0 16,43 0-16,-43 42 15,43-21-15,0 0 0,-1 0 0,22 1 16,-21-1-16,-43 42 16,85-42-16,0 1 0,0 20 15,0-21-15,64 0 16,-22 0-16,127 1 16,-126-1-16,-22-21 15,21 21-15,1-21 0,-22 21 0,0-21 16,0 0-16,0 21 0,-21 0 15,0 1-15,-21-22 16,0 21-16,0-21 0,-22 0 16,-20 21-16,21-21 0,-22 0 15,22 0-15,-1 0 0,1 0 16,0 0-16,-22 0 0,43 21 16,-21-21-16,21 0 0,-1 0 15,44 0 1,-1 0-16,0-21 15,0 21-15,21-21 0,-20 0 16,20 21-16,0-22 0</inkml:trace>
  <inkml:trace contextRef="#ctx0" brushRef="#br0" timeOffset="121021.68">12912 5165 0,'21'-43'0,"-42"86"0,63-86 0,-42 22 0,21 0 16,0 0-16,-21 0 0,0 0 15,-42 21 1,0 21-16,20 0 0,1 0 16,0 0-16,0 22 0,21-22 0,-21 21 15,0-21-15,-1 22 0,1-22 16,-21 63-16,42-41 16,-21-22-16,21 0 0,0 21 15,0-20-15,0-1 0,0 0 0,0 0 16,21-21-16,-21 21 0,21 0 0,0-21 15,0 0-15,22 0 0,-1 0 16,0 0-16,64-21 16,-63 0-16,-1 0 0,43 0 15,-22 0-15,-42-22 0,22 22 16,-1 0-16,-21 0 0,0-22 0,0 22 16,-21-21-16,0 0 0,0-22 15,0 43-15,-42 0 0,-43-43 16,43 43-16,0 21 15,-22 0-15,22 0 0,0 0 16,-64 21-16,63 0 0,1 1 0,-21-1 16,41 0-16,1 0 15,0 0-15,21 0 0,-21 1 0,21-1 16,0 0-16,0 0 0,0 0 16,21 0-16,21-21 15,-20 0-15,83 0 16,-62 0-16</inkml:trace>
  <inkml:trace contextRef="#ctx0" brushRef="#br0" timeOffset="121270.53">13716 5186 0,'0'-21'0,"0"42"0,-21-42 31,0 42-31,-1 0 16,1 0-16,0 0 0,21 1 15,-42-1-15,42 0 0,-21 0 0,-22 64 16,43-64-16,-21 0 16,0 43-16,0-43 0,21 0 15,0 0-15,0 0 16,0 0-16,21-21 16,0 0-16,0 0 15,0-21-15,22 0 16</inkml:trace>
  <inkml:trace contextRef="#ctx0" brushRef="#br0" timeOffset="121532.38">13674 5249 0,'0'0'0,"0"-42"0,0 21 15,21 0-15,-21 0 0,0-1 16,21 22 0,0 22-1,0-1-15,0 0 0,-21 0 16,0 0-16,22 0 0,-22 22 0,21-1 15,0-21-15,-21 0 16,0 1-16,0-1 0,21 0 16,0 21-16,-21-21 15,0 1-15,0-1 16,21-21 0,1 0-16,-22-21 15,0-1-15,21 1 16,0 0-16,0 0 0,-21 0 0</inkml:trace>
  <inkml:trace contextRef="#ctx0" brushRef="#br0" timeOffset="121754.79">14160 4995 0,'0'0'0,"0"-42"0,0 21 0,0 0 16,0 0-16,-21 21 16,0 0-16,21 21 15,-21 0-15,-21 85 16,20-64-16,22 0 0,-42 43 15,42-43-15,-21-20 16,21 62-16,0-63 0,0 22 0,-21-1 16,21-21-16,0 0 0,0 1 15,0-1-15,21-21 32</inkml:trace>
  <inkml:trace contextRef="#ctx0" brushRef="#br0" timeOffset="122630.86">15473 5186 0,'0'0'0,"21"0"0,0 0 0,-21-21 0,21 0 15,0 21-15,-21-22 0,22 1 0,-22 0 16,21 0-16,-21-21 16,0 20-16,0-20 15,0 21-15,-21 0 0,-22 21 16,22 0-16,0 0 0,-43 21 16,43 0-16,-21 0 0,-22 22 15,43-22-15,-42 42 16,42-42-16,21 22 0,0-22 15,0 0-15,0 0 0,0 0 0,0 22 16,21-22-16,0-21 0,0 21 16,43-21-16,-43 21 0,21-21 15,0 0-15,-20 0 0,20 0 16,0 0-16,-21 0 16,1 0-16,-1 0 0,-21-21 15,-21 21 1,-1 0-16,1 0 0,0 0 15,-21 0-15,-22 0 0,22 21 16,0 0-16,-1-21 0,1 22 16,0-1-16,20 0 0,-20-21 0,0 42 15,21-21-15,-1-21 0,1 43 16,21-22-16,21-21 16,1 21-16,20-21 15,-21 0-15,0 0 0,22 0 0,-1 0 16,0 0-16,1-21 0,41 0 15,-63 0-15,22 21 0,-1-22 16,-21 22-16,22-21 0,-22 21 16,0-21-16,0 21 15,-42 0 1,0 0 0,0 21-16,-1 0 0,22 1 0,-21-1 15,0 0-15,0 0 0,0 21 16,0-20-16,-22 62 15,22-63-15,21 22 0,-42 41 16,21-62-16,-1-1 0,-20 42 16,42-42-16,-21 1 0,0-1 15,21 0-15,42-42 32,-21 0-32,0-1 15,1 1-15</inkml:trace>
  <inkml:trace contextRef="#ctx0" brushRef="#br0" timeOffset="123101.01">16468 4953 0,'0'-21'0,"0"42"0,0-63 0,0 21 16,0-1-16,0 1 0,42-21 15,-21 42-15,0-21 0,0 21 0,1 0 16,-1 0-16,42 21 15,-42 0-15,1 0 0,-1 0 16,0 22-16,0-1 16,-21 43-16,0-43 0,0 0 15,0 43-15,0-43 16,0 64-16,0-85 16,0 43-16,-21-43 0,21 0 15,-21 43-15,0-64 16,21-21 15,0-1-31,0 1 0,21 0 16,0 0-16,0 0 0,0-22 15,0 1-15,22-43 16,-1 43-16</inkml:trace>
  <inkml:trace contextRef="#ctx0" brushRef="#br0" timeOffset="123332.02">17145 4868 0,'21'-21'16,"-42"42"-16,63-63 0,-42 21 0,0 0 31,-21 42-31,0 0 16,-21 0-16,20 22 0,1-22 15,0 21-15,0 0 0,-21 1 0,20-1 16,-20 43-16,0-43 16,21-21-16,-1 22 0,1-22 15,0 21-15,0 0 0,0-20 16,21-1-16,0 0 0,21-21 15,0 0 1,0 0-16,0 0 0,1 0 16,-1-21-16,21 0 0,0-1 15</inkml:trace>
  <inkml:trace contextRef="#ctx0" brushRef="#br0" timeOffset="123555.01">17251 5144 0,'0'0'0,"-21"21"31,-1-21-31,22 21 16,-21 21-16,21-21 0,-21 1 15,0 20-15,21-21 0,0 0 16,-21 0-16,21 1 16,-21-22-16,21 21 0,0 0 15,-22-21 1,22-21-1,22 0 1,-22-1-16</inkml:trace>
  <inkml:trace contextRef="#ctx0" brushRef="#br0" timeOffset="123734.98">17357 4890 0,'0'0'0,"-22"0"16,1 0-16,0 0 15,21 21 1,0 0 0,0 0-16,21 0 15,0 0-15,1-21 16,-1 0-16,0 22 0</inkml:trace>
  <inkml:trace contextRef="#ctx0" brushRef="#br0" timeOffset="124016.02">17928 5017 0,'21'0'0,"-63"0"31,21 0-31,0 0 0,-22 0 16,22 0-16,-21 0 0,21 21 0,-1 0 15,-20 0-15,21 0 0,-21 0 0,20 1 16,1-1-16,0 0 0,0 21 15,0-21-15,21 1 0,-21-1 0,21 0 16,0 0-16,0 0 0,0 0 16,42 1-16,-21-22 0,0 21 15,0-21-15,1 0 0,-1 0 16,42 0-16,-42 0 0,22 0 16,-22-21-16,21 21 0,-21-22 0,22 22 15,20-42-15,-42 21 0</inkml:trace>
  <inkml:trace contextRef="#ctx0" brushRef="#br0" timeOffset="124398.02">18182 5144 0,'-42'0'16,"42"21"0,21-21-1,0 0 1,0 0-16,0 0 15,1 0-15,-1 0 0,21-21 0,-21 21 16,0-22-16,1 22 0,-1-21 0,21 0 16,-42 0-16,21 0 0,-21 0 15,0-1-15,0 1 16,-42 21-16,21 0 0,-85 0 16,85 21-1,-22 1-15,-20 20 0,21-21 16,20 21-16,1-20 0,-21 20 15,42-21-15,-21 21 0,21-20 16,-21-1-16,21 21 0,0 0 16,0-20-16,0-1 0,42 0 15,-21-21-15,0 21 0,43-21 16,-22 0-16,22 0 16,-22-21-16,-21 21 0,64-42 15,-64 20-15,21 1 0,22-21 16</inkml:trace>
  <inkml:trace contextRef="#ctx0" brushRef="#br0" timeOffset="124882.99">19452 4741 0,'0'-21'0,"0"42"0,0-63 16,21 21 0,0 21-16,1 0 15,20 0-15,-21 21 0,-21 0 16,21 0-16,0 1 0,1-1 16,20 63-16,-21-41 15,-21-1-15,21 43 0,-21-43 16,21-21-16,-21 22 0,0-1 15,0 0-15,0-21 0,0 22 16,0-22-16,0 21 16,0-21-16,0 1 0,-21-22 15,21-22 1,0 1 0,0 0-16,0 0 0,21-21 15,1 20-15</inkml:trace>
  <inkml:trace contextRef="#ctx0" brushRef="#br0" timeOffset="125149.84">20235 4678 0,'0'-21'0,"0"42"0,-21-42 16,0 21 0,-43 42-16,43-21 15,0 0-15,0 22 0,0-1 16,-22 0-16,1 43 15,21-43-15,-43 85 16,43-84-16,0-22 0,21 0 0,-21 21 16,21-20-16,-21 20 15,0-42-15,21 21 16,21-21 0,21 0-16,-21-21 0,0 0 15,1 0-15,20-1 16</inkml:trace>
  <inkml:trace contextRef="#ctx0" brushRef="#br0" timeOffset="125496.69">20193 5101 0,'0'-21'63,"21"21"-63,0-21 0,0 21 0,22-42 15,-1 20-15,0 1 16,-20 0-16,20 0 16,-21 0-16,0 21 15,-42 0 1,0 21-16,0 0 16,-22 0-16,-62 85 15,62-85-15,-20 64 16,63-64-16,0 0 15,0 0-15,0 1 0,0-1 16,21-21 0,21 0-16,-21 0 0,1 0 15,41 0-15,-21 0 16,-20 0-16,62 0 0,-41-21 16,-1 21-16</inkml:trace>
  <inkml:trace contextRef="#ctx0" brushRef="#br0" timeOffset="125897.55">20786 5080 0,'0'-21'0,"0"42"0,0-63 0,0 21 16,0-1-16,0 1 15,0 0-15,0 0 16,21 21-16,0 0 16,0 0-16,0 0 0,0 0 15,1 0-15,-1 0 0,0 0 0,0 0 16,0 0-16,0 21 0,22 21 15,-22-20-15,-21-1 0,21 21 16,-21-21-16,21 0 0,-21 1 16,0 20-16,0-21 0,0 0 0,0 0 15,0 1-15,-21-1 0,0-21 16,-21 21-16,20-21 0,1 0 16,0 0-1,0 0-15,21-21 16,0 0-16,0-1 15,0 1-15,0 0 0,0 0 16,21 0-16,0 0 0,0-22 16,1 22-16,-1-21 0,0 21 0,21-22 15,-21 22-15,1 0 0,-1-21 16,0 42-16,0 0 0,0-22 16,0 22-16,1-21 0,20 21 15,-21 0-15,0 0 0,0 0 0</inkml:trace>
  <inkml:trace contextRef="#ctx0" brushRef="#br0" timeOffset="126338.83">21780 4911 0,'22'0'0,"-22"-21"16,21 21-16,0 0 0,-21-22 15,0 1-15,0 0 16,-21 21-16,0 0 15,-1-21-15,-20 21 16,21 0-16,0 0 0,0 0 0,-22 0 16,22 21-16,0 0 0,-21 0 15,20-21-15,1 22 0,21-1 16,0 0-16,0 0 0,0 21 16,0-20-16,0-1 0,21 21 15,1-42-15,-1 21 0,21 0 16,-21-21-16,22 22 0,20-1 15,-42 0-15,0-21 0,43 21 16,-43 0-16,-21 0 16,0 1-16,-21-22 15,0 21 1,0-21-16,-1 0 0,-20 0 0,21 0 16,-43 0-16,22 0 15,21 0-15,-43 0 0,43 0 16,-21 0-16,21 0 0,0 0 15,-1 0-15,44 0 32,-1 0-17,0 0-15,0 0 0</inkml:trace>
  <inkml:trace contextRef="#ctx0" brushRef="#br0" timeOffset="126950.62">22542 5080 0,'0'-21'16,"0"42"-16,22-63 0,-22 21 0,21-1 16,-21-20-16,0 21 0,0 0 15,0 0-15,0-1 0,0 1 0,0 0 16,0 0-16,0 0 15,-21 0-15,-1 21 16,1 0-16,-21 0 16,-22 42-1,43-21-15,-21 21 0,-22 43 16,43-43-16,0-20 0,0 20 16,0-21-16,21 0 0,-21 43 15,21-43-15,0 0 0,0 21 16,0-20-16,0-1 0,42 0 15,-21-21 1,0 0-16,0 0 0,1 0 0,20 0 16,-21 0-16,0 0 0,-21-21 15,43 0-15,-22-1 0,0 1 16,0-21-16,0 21 16,0-22-16,1 22 0,-1 0 15,0-21-15,21-1 0,-42 22 16,0 0-16,21 21 15,-21 21 1,0 0-16,0 1 0,-21 20 16,0-21-16,21 21 0,0 1 15,0-22-15,0 0 0,0 21 16,0-20-16,42 20 16,-20-42-16,-1 21 15,0-21-15,0 0 0,21 0 16,-20 0-16,-1 0 15,0 0-15,0 0 0,0-21 16,0 21-16,-21-21 16</inkml:trace>
  <inkml:trace contextRef="#ctx0" brushRef="#br0" timeOffset="127150.58">22966 5313 0,'-21'0'31,"-1"0"-15,1 0 46,0 0-46,0-21-16</inkml:trace>
  <inkml:trace contextRef="#ctx0" brushRef="#br0" timeOffset="128913.42">698 7959 0,'-21'0'0,"0"0"15,0 0-15,0 0 0,-22 0 16,22 0-16,0-21 0,-21 21 16,-22 0-16,22 0 15,21 0-15,-22 0 0,22 0 16,-21 0-16,0 0 0,20 0 15,-20 0 1,42 21 0,21-21-16,0 21 15,22-21-15,63 21 16,-22-21-16,64 0 16,-63 0-16,0 0 0,105 0 15,-105 0-15,0 0 0,20-21 16,1 21-16,-21-21 0,21 21 0,-22-21 15,1 21-15,-21 0 0,-1-22 16,-21 22-16,1 0 0,-1 0 16,0-21-16,-42 0 15,-21 21 1,0 0-16,0-21 0,0 0 16,0 21-16,-22 0 0,22-21 15,-21 21-15,-1 0 0,22-22 0,-21 22 16,-22-21-16,43 0 15,-21 21-15,21 0 0,0 0 16,-1 0-16,-20-21 0,63 42 63,22-21-63,-22 0 15,21 21-15,0-21 0,22 0 16,-22 0-16,1 21 0,-1-21 0,0 0 15,1 22-15,-1-22 0,0 0 16,-21 0-16,1 0 0,-1 0 0,21 0 16,-21 0-1,-21 21-15,0 0 16,0 0-16,-21 0 16,0-21-16,0 43 0,-22-22 15,22 0-15,-42 42 0,42-20 16,-43 20-16,43-20 15,-21-22-15,20 0 0,1 21 0,0-21 16,-21 22 0,42-22-16,-21 0 0,-1 0 15,44-42 32,-1 0-47,0 0 16,0 0-16,0-1 0,22 1 15</inkml:trace>
  <inkml:trace contextRef="#ctx0" brushRef="#br0" timeOffset="129679.14">2879 7408 0,'0'0'0,"0"-21"0,-22 21 0,1-21 16,21 0-16,-21 21 15,0 0 1,21 21 0,0 0-16,0 0 15,0 1-15,0-1 0,0 0 0,0 0 16,0 0-16,21 0 16,-21 1-16,42-1 0,-20-21 15,20 0-15,-21 21 0,0-21 16,22 0-16,-1 0 0,0 0 15,-21 0-15,43-21 16,-43 0-16,21-1 0,-20 1 16,-1 0-16,-21-42 15,0 41-15,0 1 16,0 0-16,-21 21 16,-1 0-1,22 21-15,-21 0 16,21 22-16,0-22 0,-21 0 15,21 21-15,0-20 0,0 20 0,0 21 16,0-41-16,0 20 16,0 0-16,0-21 0,0 22 15,0 20-15,0-20 0,0-1 16,0-21-16,0 21 0,0-20 16,0 41-16,0-42 0,0 22 15,-21-43 1,0 0-16,0 0 0,-1 0 15,1 0-15,-42-22 16,42 1-16,-22 0 0,1 0 16,21 21-16,-22-21 0,1-22 15,21 22-15,0 0 0,0 21 16,21-21-16,0 0 0,0 0 16,0-1-1,21 22-15,0 0 16,0 0-16,0 0 0,22-21 0,-22 0 15,21 21-15,-21-21 0,64 0 16</inkml:trace>
  <inkml:trace contextRef="#ctx0" brushRef="#br0" timeOffset="130232.95">3831 7324 0,'0'0'0,"0"-21"0,0-1 15,0 1-15,0 0 0,-21 21 16,0 0 0,0 0-16,21 21 15,-22 0-15,22 1 0,0 20 16,-21 0-16,21-21 0,0 64 16,-21-43-16,21 1 0,0 41 15,0-41-15,0-1 0,0-21 16,-21 22-16,21-1 0,-21 43 15,21-64-15,0 0 16,0 0-16,0 0 0,0 0 16,0 1-16,-21-22 15,21-22 1,0 1-16,0 0 16,0 0-16,0 0 0,0 0 0,0-1 15,0-41-15,21 42 16,0-22-16,21-20 0,1 42 15,-1 0-15,-21-22 16,21 22-16,1 0 0,20 0 16,-20 21-16,-22 0 0,21 0 15,-21 21-15,0 0 16,1 0-16,-22 22 0,0 20 16,0-21-16,-22 1 15,1-22-15,0 0 0,0 21 16,0-20-16,0-1 0,-1 0 15,22 0 1,0-42 0,0 0-16,0 0 15,22-1-15,-1 1 0,-21 0 16,42-21-16</inkml:trace>
  <inkml:trace contextRef="#ctx0" brushRef="#br0" timeOffset="130665.79">4318 7684 0,'0'21'16,"0"0"-1,21-21 17,0 0-17,0 0-15,1 0 0,20 0 0,-21-21 16,0 21-16,0-21 0,1 21 15,-1-22-15,0 22 0,0-21 0,-21 0 16,0-21 0,0 21-16,-21 21 15,0 0 1,0 0-16,-1 0 16,1 0-16,-21 0 0,21 21 0,0 0 15,-1 0-15,22 0 0,-21 0 0,0 1 16,0 20-16,21-21 15,0 0-15,0 0 0,0 1 0,0-1 16,0 0-16,0 0 16,0 0-16,42-21 15,-42 21-15,21-21 0,1 0 0,-1 0 16,0 0-16,42-21 16,-41 21-16,-1-21 0,21 0 15,-21 0-15,0 0 0,22-1 16,-43 1-16,21 21 15</inkml:trace>
  <inkml:trace contextRef="#ctx0" brushRef="#br0" timeOffset="131930.92">6329 7472 0,'0'0'0,"0"-21"0,0 0 16,0-1-16,0 1 0,21-21 16,-21 21-1,21 21-15,-21-21 16,21 21 46,-21 21-46,21-21-16,-21 21 47,0-42 469,22 0-516,-1-1 15,-21 1 1,0 42 31,-21 1-47,21-1 15,-22 21-15,22-21 0,-21 22 16,21-1-16,0 21 0,0-20 16,-42 105-16,21-85 15,21 1-15,-21-1 0,-1 22 16,22-21-16,-21 20 0,0 1 0,0-22 15,0 22-15,0 63 16,-1-84-16,1-1 0,0 128 16,-21-64-1,42-85-15,0-21 0,0 22 16,0-22-16,0-42 16,0-1-1,0 1-15,0 0 0,42-85 16,-42 64-16,21-64 15,0 43-15,1-1 0,-1-63 16</inkml:trace>
  <inkml:trace contextRef="#ctx0" brushRef="#br0" timeOffset="132304.24">6371 7472 0,'0'0'0,"0"-21"0,0 0 16,0-43-16,0 43 15,0-21-15,21 20 16,0 1 0,22 0-16,-22 21 0,21-21 0,1 0 15,-1 21-15,0 0 0,43 0 16,-43 0-16,-21 21 0,22 0 16,-22 0-16,21 0 0,-21 43 15,-21-43-15,0 21 0,-21 22 16,0-22-16,0 1 0,-43-1 15,22 0-15,21-21 0,-21 1 16,-1-1-16,22 0 0,-42 0 16,41-21-16,1 0 0,0 21 15,0-21-15,21-21 32,0 0-17,21 21-15,-21-21 16,21 0-16,0 21 0,1-22 15,-1 22-15,21-21 0,-21 0 16,22 21-16</inkml:trace>
  <inkml:trace contextRef="#ctx0" brushRef="#br0" timeOffset="132700.15">6964 7493 0,'0'0'0,"0"-21"15,0 0 1,0 0-16,0-1 0,0 1 15,0 0-15,0 0 16,21 0-16,0 0 0,0 21 16,43-22-16,-43 22 0,0 0 15,21 0-15,-20 0 0,-1 0 16,42 0-16,-42 22 0,22-1 16,-1 42-16,-21-42 15,0 22-15,-21-22 0,0 0 16,0 21-16,0 43 0,-21-64 15,21 0-15,-21 1 0,0-1 16,0-21-16,-22 21 16,22-21-1,21-21 1,0 0-16,0-1 0,0 1 16,0 0-16,0 0 0,21-21 15,-21 20-15,0 1 0,43-21 16,-43 21-16,63-43 15,-42 64-15,1-21 0,20 0 16,-21 21-16,21-21 0,22 0 16,-22 21-16</inkml:trace>
  <inkml:trace contextRef="#ctx0" brushRef="#br0" timeOffset="133154.82">8086 7176 0,'0'0'16,"0"-22"-1,-22 22-15,-20 0 0,21 0 16,0 0-16,-22 43 16,22-22-16,0 0 0,-21 43 15,21-22-15,-1-21 0,1 21 16,21-20-16,-21 20 0,0 21 16,21-20-16,0-22 0,0 42 15,0-41-15,42-1 16,-21-21-16,1 21 0,-1-21 15,21 0-15,-21 0 0,85-21 16,-64 21-16,22-43 16,-22 22-16,64-85 15,-85 85 1,0-63-16,-21 41 16,0-41-16,0 41 0,0 22 15,-42-64-15,21 64 0,0 0 16,-85 0-1,0 21-15,64 0 16,-1 21-16,-41 43 16,63-43-16,-22 21 0,22 0 15,0 1-15,-21-1 0,42 0 0,-22 1 16,22-1-16,-21-21 0,21 43 16,0-22-16,0-21 0,21 0 15,1-21-15,-1 22 0,106-22 16,-85 0-16,22 0 0</inkml:trace>
  <inkml:trace contextRef="#ctx0" brushRef="#br0" timeOffset="133468.59">8975 7133 0,'0'0'0,"-22"-21"0,1 0 0,0 21 16,0 0-16,21-21 15,-21 21-15,-43 0 16,43 0-16,-21 21 0,21 0 16,-22 64-1,22-43-15,0-21 0,21 64 16,0-64-16,-21 43 16,21-22-16,0-21 0,0 21 15,0-20-15,0-1 0,42 0 16,-21-21-16,22 0 15,-22 0-15,21 0 0,-21 0 16,85 0-16,-42-42 16,-22 42-16,-21-22 15,64-41-15</inkml:trace>
  <inkml:trace contextRef="#ctx0" brushRef="#br0" timeOffset="134519.01">9271 7260 0,'-21'0'0,"0"0"16,21 21 0,21-21 15,0 0-31,0 0 0,0 0 16,0 0-16,1 0 0,20-21 15,-21 0-15,0 0 0,22-21 16,-22 42-16,-21-64 15,0 43-15,0 0 16,-21 21-16,-1 0 16,1 0-16,0 0 0,-42 0 15,41 21 1,-41 64-16,63-64 16,-42 42-16,42-42 15,-22 22-15,22 20 0,0-42 16,0 22-16,0-22 0,0 0 15,0 0-15,22 22 0,-1-22 16,0-21-16,21 21 16,-21-21-16,22 0 0,-22 0 0,21 0 15,-21 0-15,85-42 16,-63 20-16,84-62 16,-106 63-16,21-22 0,0 1 15,-20 0-15,-1-1 0,21-41 16,-21 41-16,-21-41 15,-21 84 1,0 0 0,0 0-16,0 21 0,21 0 0,0 0 15,-22 43-15,22-43 16,-21 21-16,21-21 0,0 22 0,0-22 16,0 21-16,0-21 0,0 0 0,0 1 15,0-1-15,21 0 0,-21 0 16,22-21-16,-22 21 0,0-42 47,0 0-32,0 0-15,0 0 16,0-1-16,0 1 16,-22 21-16,1 0 15,21 21 1,0 1-16,0-1 15,0 0-15,0 0 0,0 0 16,0 0-16,0 1 0,64-1 16,-22-21-16,-21 21 15,0-21-15,22 0 0,-1 0 0,85 0 16,-85 0 0,64-21-16,-63 0 0,-1 21 15,43-43-15,-43 1 16,-21 21-16,0 0 0,22-22 0,-22-20 15,0 20-15,-21 1 0,0 21 16,0-21-16,0 20 16,0 1-16,-21 21 0,0 0 15,-1 0-15,1 0 0,0 21 16,21 1-16,0 62 16,0-63-16,0 22 0,0-1 15,0-21-15,0 22 0,0-22 16,0 0-16,0 0 0,0 0 15,0 0-15,0 1 0,0-1 16,0 0 0,-21-21-1,0 0-15,0 0 16,-1 0-16,22-21 16,0 0-1,0-1-15,0 1 0,0 0 16</inkml:trace>
  <inkml:trace contextRef="#ctx0" brushRef="#br0" timeOffset="135764.21">12001 7430 0,'0'0'16,"0"-22"-1,0 1-15,22 0 16,-22 0-16,21 0 16,0-22-16,0 22 0,21-42 15,-20 20-15,-1 22 0,21-42 16,-21 20-16,0 22 0,-21 0 16,0 0-16,22 21 0,-22-21 15,-22 42 16,1 0-31,21 0 0,-21 0 0,0 1 16,-21 41-16,42-21 0,0 1 16,-22-1-16,22-21 0,-21 22 15,21 62-15,0-41 16,0-43-16,0 0 16,21-21-16,-21 21 0,22-21 15,41 0-15,-21 0 16,-20 0-16,20-21 15,-21 0-15,21-21 16,-42-1-16,0 22 0,0-63 16,0 62-16,0-20 0,-21-64 15,0 85-15,0 0 16,0 21-16,0-21 0,-43 21 16,43 0-16,0 0 15,42 0 1,0 0-1,0 0-15,22 0 0,-22 0 0,21 0 16,0 0-16,1 0 0,20-21 0,-20-1 16,20 22-16,85-42 15,-105 21-15,-1 21 0,21-21 16,-41 0-16,41-1 16,-63 1-1,0 0-15,0 42 47,-21 0-31,21 1-16,0-1 0,0 21 15,0-21-15,-21 64 16,21-43-16,-21 22 0,-1-22 0,1 85 16,0-63-16,0 63 15,0-64-15,0 1 0,-22 84 16,22-85-16,0 22 0,0 0 15,-22 84-15,22-106 0,0 22 16,21 0-16,-21-22 0,-21 170 16,42-148-16,0-22 15,0 85-15,0-84 0,0-1 16,0 86-16,21-44 16,-21-83-1,21-1-15,-21 0 0,0 0 16,0-42-1,0 0-15,-21-43 16,0 43-16,-1-21 0,-20-64 16,21 42-16,0 1 0,0-22 15,-22 22-15,22-22 0,-64-169 16,43 148-16,42 22 0,-21-1 16,21-21-16,0 21 0,21 22 15,0-22-15,149-126 16,-107 168-16,1 1 0,41-43 15,-41 43-15,63 0 16,-64 20-16,-20 1 0,-1 0 16,0 21-16,-20-21 0,-1 21 15,0 0 1,-21-21-16,0 0 16,-21-1-1,21-20-15</inkml:trace>
  <inkml:trace contextRef="#ctx0" brushRef="#br0" timeOffset="139717.78">14647 6710 0,'0'0'0,"21"0"16,1-21-16,-22 0 0,21-43 15,-21 43-15,0-21 16,0-1-16,0-20 15,0 42-15,-21 21 0,-1-22 16,1 22-16,0 0 0,-42 0 16,41 22-16,-20-1 0,-43 21 15,43 0-15,0 1 0,-1-1 16,1 0-16,21 22 16,-21-22-16,-1 85 0,22-84 15,0 126-15,21-106 16,0 22-16,21-43 15,0 1-15,22 20 0,-1-42 16,0 1-16,1-1 0,-22 0 16,21-21-16,22 0 0,-22 0 15,0 0-15,1-21 0,-1 0 0,43-22 16,-64 22-16,21 0 0,43-43 16,-64 22-16,42-21 15,-41 20-15,-1 22 0,0-21 16,-21 21-16,0-22 0,0 22 0,21 0 15,-21 0-15,0 0 16,0 42 0,0 0-16,-21 0 0,0 21 15,21-20-15,-21 20 16,-1 21-16,1-20 0,21-22 16,0 64-1,0-64-15,0 21 0,0-21 0,21 0 16,22-21-1,-22 0-15,64 0 0,-43 0 16,-21 0-16,64-21 16,-43 0-16,-21 0 0,22-21 15,-1 20-15,0-20 0,1-21 16,-22 20-16,-21 1 0,0 21 0,0-64 16,0 43-16,-43-22 15,22 43-15,-85 0 16,64 21-16,-64 0 15,64 0-15,0 21 16,-1 0-16,22 22 0,-64 62 16,64-62-16,21-22 0,0 64 15,0-43-15,21 43 16,1-64 0,83 21-16,-62-42 15,168 0 1,-105 0-16,-42-21 15,-1 0-15,85-64 16,-105 64-16,41-43 0,-62 43 16,-1-21-16,-21 0 15,21 20-15,-21 1 16,0 0-16,0 42 16,-21 0-1,0-21-15,21 22 0,0 20 16,0 0-16,-22-21 0,1 1 15,21 20-15,-21-21 0,21 0 0,0 22 16,-21-22-16,21 0 16,0 0-16,0 0 15,0-42 1,0 0-16,0 0 16,0 0-16,0-1 15,21 1-15,0-42 0,-21 20 0,0 22 16,43-42-16,-22 20 15,0 22-15,21-21 16,-21 21-16,43-22 16,-22 65-1,-42-1-15,0 21 16,21-21-16,-21 0 0,0 43 16,0-22-16,0 1 0,0 41 15,0-41-15,22-22 16,-1 21-16,-21-21 0,21 0 15,0-21-15,0 0 0,0 0 16,1 0-16,-1 0 0,21 0 16,-21-21-16,43-21 15,-43 21-15,0 0 0,43-85 16,-43 63 0,21 22-16,0-42 0,-20 20 15,-1 22-15,-21 0 0,21 0 16,0 0-16,-21 42 31,0 0-31,0 0 0,0 0 16,0 1-16,0-1 0,0 0 15,0 21-15,0-21 0,0 43 16,-21-43-16,21 0 0,0 22 16,0-1-16,0-21 15,21 0-15,0 0 16,0-21-16,1 0 0,-1 0 0,0-21 15,0 21-15,0-21 16,0 0-16,1 0 16,-1 0-16,21-43 0,-21 43 0,0-21 15,43-43-15,-22-21 16,-42 85 0,21 0-16,1 0 15,-22 42 1,0 0-16,-22 0 15,1 0-15,21 0 0,-21 22 16,21-22-16,-21 21 16,21 1-16,0-22 0,0 21 15,0-21-15,0 22 16,21-22-16,0 0 0,0-21 0,22 21 16,-22-21-16,0 0 0,0 0 15,0 0-15,85 0 16,-85 0-16,22-21 0,20-21 15,-42 20-15,64-62 16,-85 63 0,21-22-16,0 22 0,1-21 0,-22 21 15,21-43-15,-21 43 0,0 0 0,0 0 16,-21 21 0,-1 21-1,1-21-15,-21 42 0,21-21 16,0 0-16,-1 22 0,1-1 15,21 0-15,-21-20 0,21 20 16,0-21-16,0 21 0,0-20 16,0-1-16,21 0 0,0 0 15,1-21-15,-1 21 0,63 0 16,-41-21-16,-22 0 0,64 0 16,-43-21-16,21-21 15,-20 42-15,-22-42 0,42-1 16,-41 1-16,62-106 15,-84 127-15,21-1 16,-21-20-16,0 21 0,0-21 16,22 42 46,-1 0-62,0 0 0,-21 21 16,21 0-16,0 0 15,0-21-15,-21 21 0,0 0 16,22 22 0,-22-22-16,21 0 0,-21 0 0,0 0 15,0 1-15,0-1 0,0 0 16,21 0-16,-21 21 16,21-20-16,0-22 15,0 21-15,1-21 0,20 0 16,-21 0-16,0 0 0,0 0 15,1 0-15,-1-21 0,21-1 0,0 1 16,22-63 0,-43 41-16,0 1 15,43-85-15,-43 85 16,0-1-16,-21-20 0,21-43 16,0-21-1,-21 63-15,0 22 16,0 21-16,0-21 0,-21 42 31,21 21-31,-21 0 0,0 0 16,21 21-16,-42 85 15,42-84-15,-22-1 0,22 22 16,0-22-16,-21 0 0,21 43 16,0-43-16,0 64 15,0-85-15,0 22 0,0-22 16,0 0-16,0 0 0,43 21 15,-22-42-15,0 0 0,21 0 16,-21 0-16,22 0 0,63-21 16,-64 0-16,0 0 15,22-21-15,-22 20 0,0 1 16,-20-21-16,41 0 16,-21-22-16,-20 43 0,-22 0 15,21 0-15,-21-1 16,-21 22-16,-1 0 15,1 0-15,0 22 16,0-1-16,0 21 0,0-21 16,21 0-16,-22 22 0,22-22 15,0 21-15,0 43 16,43-22 0,-22-63-16,0 22 0,43-1 15,-22-21-15,43 0 16,-64 0-16,21-21 0,0 21 0,22-43 15,-43 22-15,0 0 16,0-21-16,22 20 0,-43 1 16,42-42-16,-42 20 0,21 22 15,-21 0-15,0-21 0,0 21 16,-21 42 0,0-21-1,0 21-15,0 64 16,-43-1-16,64-63 15,0 1-15,-21-1 0,0 0 16,21 42 0,0-41-16,0-44 31,21 1-15,0 0-16,-21 0 0,64-64 15,-1 1 1,-42 62-16,64-83 15,-22 62-15,-20 1 16,-1 21 0,-21 21-1,-21 21-15,0 0 16,0 21-16,0-20 16,0 20-16,0-21 0,0 21 15,21 1-15,1-22 0,-1 0 16,0 21-1,0-42-15,0 22 0,0-1 0,43-21 16,42 21 0,-64-21-16,0 0 0,64 0 15,-63 0-15,105-42 16,-127 20-16,42-20 16,-20 21-16,-22-21 0,21-1 15,-21 1-15,-21 21 0,0-43 16,0 43-16,-21-64 15,0 85-15,21-21 0,-63 21 16,20 0-16,22 0 16,-21 0-16,-1 21 0,1 1 0,-85 41 15,85-42 1,-22 43-16,64-22 16,-21 0-16,21-20 15,21-1-15,0 0 0,1-21 16,-1 21-16,21-21 0,0 0 15,-20 0-15,20 0 0,-21 0 16,0 0-16,43 0 16,-43-21-16,0 0 0,64-43 15,-64-20 1,21 20 0,-42 43-1,0 42 16,-21 0-31,21 0 16,-42 22-16,42-22 0,-21 0 16,-1 0-16,22 0 0,-21 1 15,-42 83-15,42-62 16,-22 63-16,43-1 16,-21 1-16,21-63 15,-21 41-15,0 22 0,21-64 16,0 64-16,0-63 15,0 20-15,0-21 0,0 64 0,0-42 16,21 63-16,0-85 16,-21 0-16,21 22 15,-21-22-15,0-21 0,0 22 0,0-22 16,0 0-16,0 0 0,0 0 16,-21-21-16,0 0 15,0 0-15,0 0 0,-1-42 16,22 21-16,-21 0 15,0 21-15,21-21 0,-21-22 16,21 22-16,0-42 16,0 41-16,0-20 0,0 0 15,0-1-15,0 1 0</inkml:trace>
  <inkml:trace contextRef="#ctx0" brushRef="#br0" timeOffset="139991.81">20066 6562 0,'0'0'0,"0"-21"0,-42 21 0,42-22 15,0 1 1,0 0-16,0 42 78,-22-21-62,1 0-16</inkml:trace>
  <inkml:trace contextRef="#ctx0" brushRef="#br0" timeOffset="140237.18">18330 6816 0,'0'0'0,"0"21"0,21-21 16,22 0-1,-1 0-15,0 0 0,22 0 0,-1 0 16,-20 0-16,20 0 0,43 0 15,-42 0-15,-1-21 0,22 0 16,-43 21-16,0 0 0,-20 0 16,-1-22-16,0 22 15,-42 0 1,0 0-16,-1 22 0</inkml:trace>
  <inkml:trace contextRef="#ctx0" brushRef="#br0" timeOffset="141299.29">1460 9483 0,'0'0'16,"-21"0"-16,0 21 0,0 0 0,0 0 15,21-42 17,21 21-32,0-21 0,0 0 15,0 0-15,22-1 0,-22 1 16,21-21-16,-21 21 0,22-22 0,-22 22 16,0 0-16,0-21 0,-21 21 15,0-43-15,0 43 0,0 0 16,0 0-1,0 42-15,-21 0 16,21 0-16,0 0 16,0 22-16,0-22 0,-21 63 15,21-41-15,0 84 16,-21 42 0,0-105-16,21-1 0,0 1 0,-22-1 15,1 1-15,-21 84 16,21-85-16,21-20 0,-21-1 15,-1 0-15,22 1 0,-63 20 16,42-63 0,0 0-16,-1 0 0,-20-21 15,21 0-15,-64-43 16,64 43 0,-42-42-16,41 41 15,-20-20-15,42 21 16,0 0-16,0-43 0,0 43 15,0-148 1</inkml:trace>
  <inkml:trace contextRef="#ctx0" brushRef="#br0" timeOffset="141524.18">1482 8890 0,'0'0'0,"0"-21"16,-22 21 0,22 21 15,0 0-15,0 0-16,0 1 0,22-1 15,-1 0-15,0-21 16,21 21-16</inkml:trace>
  <inkml:trace contextRef="#ctx0" brushRef="#br0" timeOffset="142901.9">2265 9377 0,'0'0'0,"21"0"31,-21-21-31,21 0 0,-21-1 15,0 1-15,0 0 0,0 0 16,0 0-16,0-22 0,-42 1 16,21 42-16,21-21 0,-22 0 15,1 21-15,0 0 16,-21 0-16,21 0 0,-1 21 16,-20 0-16,21 0 0,0 22 15,-43 41 1,22-20-16,21-22 15,21 0-15,0-20 0,0-1 0,0 21 16,0-21-16,21 22 16,0-22-16,21-21 15,1 0-15,-22 0 16,0-21-16,0-1 0,22 1 0,-1-21 16,0 21-16,1-22 15,-22 22-15,-21-21 0,21 21 16,-21-64-16,21 0 15,-21 64-15,0 0 16,0 0 0,21 21-1,-21 21-15,0 0 0,21 22 16,-21-22-16,0 63 16,0-62-1,22-1-15,-1 63 0,-21-62 16,0 20-16,21-21 15,21 0-15,-42 0 16,21-21-16,1 0 0,-1 0 16,0-21-16,0 0 15,0 0-15,0 21 0,22-42 16,-22-1-16,42-41 16,-41 62-16,-1 1 0,21-42 15,-42 42-15,21-1 0,0 1 16,-21 0-16,22 0 0,-22 0 15,0 42 1,0 0-16,0 0 16,0 22-16,0-22 0,0 0 15,0 0-15,0 0 0,0 64 16,0-43 0,0-21-16,0 1 15,42-22-15,-21 0 16,21 0-16,-20 0 15,-1 0-15,21-22 0,-21 1 16,22 21-16,20-84 16,-42 41-1,0 22-15,-21-21 0,22-43 16,-22 22 0,0 41-1,21 22 1,21 0-1,-21 0-15,0 0 16,22 0-16,147 0 16,-126-21-16,-1 21 15,43-21-15,-42 0 0,41 21 16,-83 0 0,-1 0-16,0 0 0,0-21 15,-42 21 1,0 0-16,0 0 0,-22 0 15,-20 63-15,20-63 16,22 21-16,-42 43 16,42-43-16,-64 43 15,64-43-15,-43 63 16,64-62-16,-42 41 16,42 1-1,21-64-15,21 0 16,-20 0-16,41 0 15,-42-22-15,64-20 16,-43 21-16,43-43 16,-64 43-16,21-42 15,-20 20-15,-1 22 16,0-85-16,-21 85 0,0-21 16,0 63 15,-21 0-31,21 22 15,0-22-15,0 0 0,-21 21 16,21-21-16,0 43 16,0-43-16,0 21 0,0 22 15,63-22 1,-42-42-16,43 0 16,-43 0-16,0 0 0,43-21 15,20-21 1,-63 21-16</inkml:trace>
  <inkml:trace contextRef="#ctx0" brushRef="#br0" timeOffset="143613.67">5842 9017 0,'21'-21'0,"-42"42"0,42-63 0,0 21 16,-21-1-16,0 1 0,0-21 16,0 21-16,-21 0 15,0 21-15,0 0 0,-22 0 16,22 0-16,-21 42 16,21-21-16,0 0 15,-43 85-15,43-64 16,-21 43-16,42-64 15,0 22-15,0 20 0,0-21 16,0-20-16,0 41 0,0-42 16,21 0-16,42 1 15,-42-22-15,64 0 16,-43 0-16,1 0 0,105-43 16,-106 43-16,1-21 0,-1 0 15,0-21-15,64-43 16,-85 43-16,0 20 0,1-62 15,-22 41-15,0 1 0,0-43 16,-22 43-16,1 0 0,0-1 16,-42 1-16,20 21 15,-84 21-15,-21 21 16,106 21-16,-1-20 16,1 20-16,0 0 0,-64 149 15,85-149 1,21 43-16,0-43 0,0-21 15,0 22-15,21-22 16,0 0-16,64 21 16,-64-42-16,106 21 15,-64-21-15,-20-21 0,-1 21 16,22-21-16,-22 0 0,64-43 16</inkml:trace>
  <inkml:trace contextRef="#ctx0" brushRef="#br0" timeOffset="144545.14">6837 8594 0,'0'-21'0,"0"42"0,0-64 0,0 22 0,0 0 16,-21 21-16,-1 0 0,1 0 15,0 0-15,-21 21 16,21 0-16,-1 22 0,1 63 16,0-43-1,21 85-15,0-84 16,0 63-16,-21-106 15,21 21-15,0 1 0,-21-22 0,21 0 16,-21 21-16,21 1 16,-22-22-1,1-42 1,21-1 0,0 1-16,0 0 0,0 0 15,0 0-15,43-64 16,-22 43-16,0 21 0,42-43 15,-41 64-15,41-42 16,-21 42-16,-20 0 0,41 0 16,-21 0-16,-20 0 0,62 21 15,-41 0-15,-22 0 16,21 43-16,-42-1 16,0-42-1,0 1-15,-42 20 0,21-21 0,-64 21 16,43-20-16,20-22 15,-20 21-15,0-21 0,-22 0 16,-20 0 0,62 0-16,1 0 0,0 0 0,0 0 15,0 0 1,21 42 0,21-42-16,0 0 15,21 0-15,-20 0 0,20 0 0,-21 0 16,21 0-16,1 0 0,20 0 15,-20 0-15,-1-21 0,21 0 0,64-22 16,-21-20 0,-85 63-16,1-42 0,20-1 15,-21 22-15,0 0 0,0-43 16,-21 43-16,0 0 16,0-21-16,0 21 15,0 42 16,0 0-31,-21 0 0,21 0 16,0 22-16,-21-22 0,21 63 16,0-20-1,0-22-15,0 1 0,0 20 0,0 43 16,0-43-16,-21 149 16,21-148-16,0 126 15,-21-63-15,21 127 16,-43-106-1,43-105-15,-21-1 0,0 0 16,0-21-16,0 1 0,0-22 16,-1 0-16,1 0 0,0 0 15,0 0-15,21-22 0,-21 1 16,-22-21-16,22 21 0,0 0 16,0-64-16,0 64 15,21-22-15,0 1 0,0 21 0,0-21 16,0-43-16,21 43 15,0-22-15,0 1 0</inkml:trace>
  <inkml:trace contextRef="#ctx0" brushRef="#br0" timeOffset="144763.19">7429 8678 0,'0'0'15,"-21"0"-15,21-21 0,-21 21 32,21 21-17,0 1 1,21-22 0,0 21-16,1-21 15,-1 0-15</inkml:trace>
  <inkml:trace contextRef="#ctx0" brushRef="#br0" timeOffset="145100.99">7726 8975 0,'0'21'16,"21"0"0,-21-42-1,21 0-15,0 21 0,43-21 16,-43-1-16,21-20 15,-21 21-15,-21 0 0,22-22 16,-22 22-16,0 0 16,0 0-16,-22 21 15,1 0-15,-21 0 16,21 21-16,-43 64 16,22-43-16,21-21 15,0 22-15,-1-22 0,22 21 16,-21 22-16,21-43 0,0 0 15,0 21-15,21-21 0,-21 1 16,22-22-16,-22 21 0,84 0 16,43-21-1,-42-42 1,0-1-16</inkml:trace>
  <inkml:trace contextRef="#ctx0" brushRef="#br0" timeOffset="145647.19">8551 8784 0,'0'0'0,"0"-21"0,0 0 16,0 0-1,-21 0-15,0 21 0,0 0 16,0 0 0,-22 42-16,43-21 15,-21 0-15,-21 22 0,42-22 16,0 63-16,0-41 15,0-22-15,-21 64 0,21-64 16,-22 63 0,22-62-16,22-1 0,41-21 15,-42 0-15,43 0 16,-22 0-16,-21 0 0,43-21 16,-43 21-16,106-64 15,-106 22-15,64-43 16,-64 43-16,21 21 0,1-85 15,-22 63-15,42-84 16,-42 85-16,-21 21 0,43-85 16,-43 85-16,0 0 15,-21 21 1,-64 106 0,43-1-1,20-62-15,1-1 16,0 22-16,0 20 15,21-41-15,0 20 0,0-42 16,0 43-16,0-43 16,21-21-16,0 21 0,0-21 15,1 0-15,62 0 16,-63 0-16,1 0 0,41-21 16,-42 0-16,22 0 0,-1-22 15,-21 22-15,0-21 0,0 21 16,1-1-16</inkml:trace>
  <inkml:trace contextRef="#ctx0" brushRef="#br0" timeOffset="145819.1">8975 8721 0,'0'0'16,"-22"0"-16,1 21 0,42-21 31,22 0-31,-22 0 16,21 0-16,22 0 0,-43 0 15,42-21-15,-20 21 0,-22 0 16,64-43 0,-64 43-16</inkml:trace>
  <inkml:trace contextRef="#ctx0" brushRef="#br0" timeOffset="146731.09">10520 8827 0,'0'0'0,"-21"21"15,-1-21 1,22 21-16,22-21 31,-22-21-31,21 0 16,0-1-16,-21 1 0,42-21 15,-21 21-15,-21 0 0,43-43 16,-22 22-16,0 21 0,21-106 16,-20 105-16,-1-62 15,-21 63-15,21-22 0,0 22 0,-21 0 16,0 0-16,0 0 15,0 42 1,0 42 0,0-20-16,0 41 15,0-63-15,-21 22 0,21 20 16,0-42-16,0 22 16,0 126-1,0-84-15,0-64 16,0 42-16,0-41 15,42-22-15,-21 21 16,1-21-16,20 0 16,0 0-16,-21-21 0,85-22 15,21-63 1,-106 85-16,64-42 16,-64 42-16,0-1 0,1 1 15,-22 0 1,-22 21-1,22 21-15,-21-21 16,21 21-16,-21 1 0,0 41 16,21-42-16,-21 64 15,21-43 1,21-21 0,42 43-16,22-64 15,-64 0 1,22 0-16,41-42 15,-63 42-15,64-64 16,-43 22-16,22-43 16,-43 64-16,0 0 0,-21-64 15,0 64-15,-42-85 16,-22 64 0,1 42-16,21 0 0,20 0 15,-126 21 1,127-21-16,-42 42 15,41-21-15,22 1 16,22-22 15,-1 0-31,0 0 16,-21-22-16</inkml:trace>
  <inkml:trace contextRef="#ctx0" brushRef="#br0" timeOffset="146999.94">10604 8403 0,'0'0'0,"-21"0"0,21 21 0,-21-21 16,0 0-16,42 0 15,0 0-15,0 0 16,1 0-16,62 0 15,-41-21-15,20 21 0,43 0 16,-43 0-16,-20 0 0,20 0 16,-20 0-16,-1 0 0,21-21 15,-20 21-15,-22 0 0,21 0 16</inkml:trace>
  <inkml:trace contextRef="#ctx0" brushRef="#br0" timeOffset="147749.57">13420 8107 0,'0'0'0,"-22"0"0,1 0 16,0 0-16,42 0 31,0 0-31,22 0 0,-22-21 16,0 21-16,21 0 0,22 0 15,-43-21-15,85 21 16,-43 0-16,1 0 16,-43 0-16,0 0 0,0 0 15,-42 0 1,-21 0-1,-22 0 1,43 0-16,0 0 16,0 0-16,21 21 15,-21-21-15,21 21 0,0 0 16,-21 0-16,21 0 0,0 22 16,0-22-1,-22 42 1,22-41-16,-21 41 0,21-42 0,0 0 15,21 1-15,-21-1 16,22 0-16,-1 42 0,0-41 16,-21-1-16,21 21 15,-21-21-15,0 0 0,0 1 16,0-1-16,-42 0 16,21 0-16,-1-21 0,-20 0 15,0 0-15,21 0 0,-85 0 16,63-21-16,-41-21 15,63 42-15,-43-22 16,64 1-16,-21 21 0,21-21 16,0 0-16,21 0 15,0 21 1,43-21-16,42-22 16,-85 43-16</inkml:trace>
  <inkml:trace contextRef="#ctx0" brushRef="#br0" timeOffset="148171.63">14372 8234 0,'21'-21'0,"-42"42"0,63-42 0,-42 0 0,0-1 16,22 1-16,-22 0 16,-22 21-16,-41 0 15,42 0-15,-106 0 16,63 42-16,43-42 0,0 22 15,-21-1-15,20 0 0,-20 0 16,42 0-16,0 0 0,-21 1 16,21 20-16,63 21 15,-41-63-15,-1 22 16,21-1-16,-21-21 0,22 21 0,-22-21 16,85 42-16,-22 22 15,-63-64-15,-21 21 16,0 0-16,0 0 15,-63-21-15,42 21 16,-22-21-16,-41 0 0,41 22 16,1-22-16,0 0 0,-43 0 15,64 0-15,-85 0 16,85 0-16,0 0 0,0 0 16,42 0-1,0-22 1,21 1-16,1 0 15,-1 21-15,0-21 0,1 21 0</inkml:trace>
  <inkml:trace contextRef="#ctx0" brushRef="#br0" timeOffset="148631.82">14859 8297 0,'0'-21'0,"0"42"0,0-63 0,0 21 16,-21 21-1,0 0-15,-1 0 0,1 0 16,0 0-16,-21 21 0,21 0 16,21 0-16,-43 43 0,22-43 15,-21 0-15,21 43 16,-1-43-16,22 0 0,-21 43 16,21-43-16,0 0 0,0 21 15,0-21-15,21 1 0,22-22 16,-22 21-16,85-21 15,-64 0-15,22-21 16,-22-1-16,0 22 0,85-63 16,-84 42-16,20-22 15,-21-20-15,-42 42 16,0-22-16,0 1 0,0 0 0,-84-85 16,-22 42-1,85 85-15,-127-21 31,105 21-31,-105 85 0,127-64 16,-64 63 0,85-62-16,-21 41 15,21-42-15,0 43 16,21-43-16,0-21 0,22 0 16,-1 0-16,0 0 0</inkml:trace>
  <inkml:trace contextRef="#ctx0" brushRef="#br0" timeOffset="148861.7">15663 8255 0,'0'-21'15,"0"0"-15,-21 0 0,-21 21 0,21 0 16,-1 21-16,1 0 16,-42 0-16,42 21 0,-1-20 15,-20 20-15,21 0 0,21-21 16,-21 1-16,0 41 0,21-42 15,0 0-15,0 22 0,0-22 16,0 0-16,0 21 16,0-20-1,21-22-15,0 0 16,0 0-16,0 0 0,0-22 0</inkml:trace>
  <inkml:trace contextRef="#ctx0" brushRef="#br0" timeOffset="149112.56">15557 8319 0,'22'-43'0,"-44"86"0,44-107 16,-22 43-16,21 0 16,0 21-1,21 21-15,-42 0 0,21 0 16,22 22-16,-43-1 16,42 21-16,-21-41 0,22 62 15,-22-41-15,0-22 16,-21 0-16,21 0 0,-21 0 15,21 22 1,-21-22-16,21-21 0,1 0 16,-22-21-1,0-1-15,42-20 16,-42 21-16,21 0 0,0 0 0</inkml:trace>
  <inkml:trace contextRef="#ctx0" brushRef="#br0" timeOffset="149312.44">16214 8128 0,'0'-21'15,"-22"169"-15,44-317 0,-22 126 0,0 128 0,-22-170 16,-20 128 0,21-1-16,21 43 15,-21-43-15,-85 85 16,42 0 0,64-106-16,0 22 15,0-22-15,0 0 0,0 0 16,-21 0-16,21 22 0,21-43 31,1 0-31</inkml:trace>
  <inkml:trace contextRef="#ctx0" brushRef="#br0" timeOffset="149765.18">17780 8276 0,'0'-21'0,"0"42"0,0-63 15,0 21-15,0 0 16,21 21-16,-21 21 31,0 0-31,0 0 0,-21 0 16,0 22-16,21-22 0,-21 21 15,-1 0-15,1-20 0,21-1 16,0 0-16,-21 0 0,0 21 0,21-20 16,0-1-16,-21 0 15,21 0-15,21-21 32,21-21-32,-21 0 0,22 21 15</inkml:trace>
  <inkml:trace contextRef="#ctx0" brushRef="#br0" timeOffset="150103.99">18288 8192 0,'0'0'0,"21"-22"0,-21 1 15,0 0-15,-21 21 16,0 0-16,0 0 16,-22 0-16,22 0 0,0 21 15,-21 22-15,20-1 16,22-21-16,0 0 0,0 0 15,0 1-15,0-1 0,22 0 16,-1-21-16,0 21 0,64 21 16,-64-42-16,42 43 15,-42-43-15,1 21 0,-1 21 16,-21 1 0,-21-22-16,-1 0 15,-41-21-15,42 21 16,0-21-16,-43 0 0,22 0 15,21 21-15,-43-21 0,43 0 0,0 0 16,-22 0-16,43-21 16,-21 0-16,21 0 15,0 0-15,0-1 16,0-20-16</inkml:trace>
  <inkml:trace contextRef="#ctx0" brushRef="#br0" timeOffset="150311.87">17865 7916 0,'0'0'16,"-22"0"-16,1 0 15,21 22 16,0-1-31,21-21 0,1 0 16,-1 0-16,0 0 0</inkml:trace>
  <inkml:trace contextRef="#ctx0" brushRef="#br0" timeOffset="150768.6">20447 7938 0,'0'0'0,"0"-22"0,21 1 15,-21 0-15,0 0 16,-21 21-16,0-21 16,0 21-16,-43 0 15,22 0-15,21 21 0,-64 0 16,43 0-16,20 22 0,-41 20 15,21-21-15,-1 43 16,22-43-16,0 1 0,21 41 16,0-41-16,0-1 0,0 22 15,0-43-15,0 21 0,42 0 16,-21-20-16,106 20 16,-21-42-1,-42 0-15,-1 0 16</inkml:trace>
  <inkml:trace contextRef="#ctx0" brushRef="#br0" timeOffset="152468.63">21167 8234 0,'0'-85'16,"-22"64"-16,44 127 0,-65-233 0,1 106 15,21 21-15,-85 0 16,64 0-16,-1 0 0,-84 63 15,43 43 1,62-85-16,1 22 16,0-22-16,0 21 0,21 64 15,0-85-15,42 43 16,1-64-16,-22 0 16,42 21-16,-20-21 0,-1 0 15,21 0 1,86-43-16,-128 22 15,63-42 1,-41 20-16,-22 22 0,0-21 0,0 0 0,22-85 31,-43 105-31,21-20 0,-21-21 16,0 41-16,0 44 16,-21-1-1,-22 85 1,43-64-16,0 0 0,-21 22 15,21-22-15,0-21 0,0 43 16,0-43-16,0 21 0,64 1 16,41-22-1,-62 0-15,-1-21 0,85 0 16,-42-21 0,-43 21-16,0-21 15,1-22-15,-1 22 0,-42-21 16,21 21-16,0-64 0,1 43 15,-22-64-15,0 42 16,21-84-16,-21 127 16,0 0-16,0-22 0,0 22 15,0 42 1,-21 1-16,-1-1 16,22 21-16,-21 0 0,21 22 15,0-22-15,-21 128 16,21-65-1,0-83-15,0-1 0,21 21 16,-21-21-16,43 22 16,41-22-1,-63-21-15,1 0 0,20-21 16,-21-1-16,0 22 16,22-42-16,-22 21 0,0-21 15,0-22-15,0 22 16,0-1-16,1 1 0,-1-21 0,42-107 31,-42 128-31,1-22 16,-22 43-16,-22 64 31,1-22-31,0 0 0,0 64 16,0 20-1,0-62-15,-1-1 0,22-21 16,-21 22-16,21-1 0,0-21 0,0 21 0,0 1 15,0-22-15,21 42 16,1-41-16,20-1 16,21-21-1,-41 0-15,-1 0 0,85 0 16,-85 0 0,42-43-16,-20 43 0,-1-21 15,64-42-15,-85 20 16,21 22-16,-21 0 0,1 0 0,-22 0 15,0 0-15,0-22 0,-22 43 16,-20 0 0,21 0-16,0 0 0,-22 0 15,22 21-15,-42 22 16,42-22-16,-1 0 0,1 21 16,21-20-16,0-1 0,0 0 0,0 21 15,21-21-15,22 22 16,-22-43-16,0 21 0,21 0 0,1-21 15,20 21-15,170-21 16,-191 0-16,64 0 16,-42 0-16,105-42 15,-127 21-15,1 0 0,20-22 16,-42 1-16,1 21 0,-1 0 16,0-43-16,-21 22 0,0 21 15,0-22-15,0 22 0,-85-21 31,-21 42-15,64 0-16,-43 63 16,43-42-16,21 22 0,-43-1 15,43-21-15,21 0 0,-21 43 16,21-43-16,0 64 16,0-64-16,42 21 15,-20-42-15,-1 0 0,0 0 16,0 0-16,0 0 0,64 0 15,-64 0-15,43-42 16,41-64 0,-83 85-16,41-106 15,-42 63-15,0 22 16,1-21-16,-1-1 0,0 22 0,-21-22 16,42-84-16,-21 106 15,-21 21-15,0-1 0,0 1 0,0 0 16,0 0-16,-21 21 15,21 21-15,-21 0 0,0 0 16,-43 85 0,43-63-16,0 20 0,0-21 0,21 22 15,0-22-15,-21 64 16,0-64-16,21 85 16,0-84-16,0-22 0,84 85 15,-63-85-15,1-21 0,20 42 16,0-42-16,1 0 0,-22 0 15,21 0-15,0 0 0,43 0 16,-43 0-16,1 0 0,-1-21 16,22-21-16,-43 21 0,21-22 15,-42 22-15</inkml:trace>
  <inkml:trace contextRef="#ctx0" brushRef="#br0" timeOffset="153832.96">3408 10478 0,'0'21'15,"0"-42"1,0-1-16,0 1 16,-21 21-16,21-21 0,0 0 15,0-21-15,0 20 0,-22-20 16,1 21-16,21 0 0,-42-22 15,21 22-15,0 0 0,-1 21 16,1 0-16,0 0 0,0 0 0,-43 0 16,22 0-16,21 0 0,-21 21 15,20 0-15,-20 22 0,-21 20 16,41-20-16,-41 84 16,42-85-16,0 0 15,-1 1-15,22-1 0,-21-21 16,21 85-16,0-85 15,21 21-15,1-20 16,20-22-16,-21 0 16,21 0-16,1-22 15,-1 1-15,43-21 16,-43 0-16,-21 20 0,22-41 16,-22 21-16,21-1 0,43-84 15,-85 85-15,0 0 16,21 20-16,-21 1 0,0-21 15,0 63 17,-21 0-32,21 0 0,0 1 0,-21-1 15,-1 21-15,22-21 0,0 22 16,0 20-16,0-42 0,0 64 16,0-64-16,0 0 15,0 0-15,22-21 0,41 22 16,-42-22-1,0 0-15,64 0 0,-43 0 16,43-22-16,-43 1 16,1 0-16,63-64 0,-64 64 15,43-85 1,-43 43-16,-42 21 16,0 20-16,0-20 15,-21 42 1,0 21-16,-1 0 15,1 22-15,21-22 0,0 85 16,0-85-16,0 42 16,0-41-16,0-1 0,43 21 15,-43-21-15,21 22 16,-21-22 15,-21-21-31,-1 0 16,1 0-16,-42 0 0,-1 0 15,43 0-15,0 0 16,21-43 0,0 22-1</inkml:trace>
  <inkml:trace contextRef="#ctx0" brushRef="#br0" timeOffset="154514.59">5524 10393 0,'0'0'0,"0"-21"16,22 0 0,-1-1-16,0 1 15,21 0-15,-21 0 0,1 0 0,20 0 16,-21-1-16,21-20 0,1-21 15,-43 41-15,21 1 0,-21-21 16,0 21-16,0 0 0,-21-1 16,0 22-16,-22 0 0,-63 0 15,85 0-15,-106 43 16,85-1-16,0-21 16,-22 64-16,43-22 15,21 22-15,0-43 0,21 1 16,0-1-16,0 0 0,1 1 15,41 63-15,-21-85 0,-20 21 16,20 0-16,0 22 0,-42-43 16,0 21-16,0 1 0,0-22 15,0 0-15,-42 0 0,0-21 16,-1 0-16,-84 0 16,106 0-16,-21 0 15,-1-21-15,1 21 0,-64-85 16,64 64-16,-22-63 15,43 41-15,21 22 0,-21-21 16,42-1 0,0 43-1,22 0-15,-22 0 0,0 0 0,85 0 16,42 43 0,-106-43-16</inkml:trace>
  <inkml:trace contextRef="#ctx0" brushRef="#br0" timeOffset="155179.03">5821 10795 0,'-64'-42'16,"128"84"-16,-43-42 0,0 21 15,-21-42-15,21 0 16,-21 0-16,21 21 16,-21-21-16,22-64 15,-1 64-15,-21 0 0,42-43 16,-42 43-16,21 0 0,0 0 15,-42 21 1,0 0-16,-42 21 16,41 0-16,-41 106 15,21-21 1,42-85-16,0 64 16,0-64-1,42 0-15,-21-21 0,0 21 16,22-21-16,-22 0 15,0 0-15,42 0 0,-41 0 16,41 0-16,-42-21 16,0 0-16,43 0 0,-43-1 15,0-41 1,-21 42-16,0-43 16,0 43-16,0 0 0,21-43 15,-21 43-15,0 0 0,43-42 16,-43 41-16,21 1 0,64 21 15,-64 0-15,0 0 0,42 0 16,-20 0-16,-22 21 0,42 1 16,-41-1-16,20 21 0,21 43 15,-63 21 1,0-85-16,0 63 16,0-62-1,-63 20-15,42-42 0,0 0 16,-1 0-1,22-21-15,0 0 16,0-1-16,0-20 0,0 21 16,22-43-16,-1 43 15,-21-21-15,42-22 16,-21 22-16,0 21 0,22-21 16,-22 20-16,0 22 0,43-21 15,-43 21-15,0 0 0,0 0 16,0 0-16,0 0 0,22 0 15,-22 0-15,0 21 0,0-21 0,0 22 16</inkml:trace>
  <inkml:trace contextRef="#ctx0" brushRef="#br0" timeOffset="156144.47">7451 10626 0,'0'0'0,"42"0"16,21 21-16,-41-21 0,105-21 15,-106 0-15,21 21 16,-21-43-16,0 22 15,-21 0-15,0-21 0,0 20 16,-21-62 0,0 63-16,0 21 0,-21-43 15,-1 43-15,-20 0 0,42 0 16,-22 21-16,1 1 0,-22 20 16,22 0-16,-43 64 15,64-64-15,0 1 16,0-22-16,0 21 0,21 22 15,0-22-15,0-21 0,0 0 0,21 1 16,0-1-16,21-21 0,1 21 16,-22-21-16,21 0 0,43 0 15,-43-21-15,22-22 16,-43 22-16,21 0 0,-21 0 16,22 0-16,-22 0 0,0-22 0,43-84 15,-43 85-15,-21 21 16,21-22-16,-21 1 0,21 21 15,-21-21-15,0 20 16,0 44 0,-21-1-16,0 0 0,0 0 15,-1 0-15,1 22 0,0-1 16,21-21-16,0 43 0,0-22 16,0 0-16,0 1 15,0-22-15,0 0 0,21 21 16,0-21-16,1-21 0,41 0 15,-21 0-15,22 0 16,-43-21-16,21 21 0,64-63 16,-85 42-16,64-85 15,-43 85-15,-20-22 0,20-63 16,-21 64-16,0-43 16,0 1-16,-21 41 0,22 1 15,-1 0-15,-21 21 0,0-43 16,0 1-16,-21 63 31,21 21-31,-22 0 0,22 21 16,-42 85-1,21-84-15,21-22 0,-21 85 0,21-64 16,-21 0-16,21 85 16,0-84-16,21 20 15,-21-42-15,21 22 0,0-22 0,0 21 16,0-42-16,64 21 15,0-42 1,-64 21-16,21-21 0,1 0 16,-1 0-16,-21-1 15,64-62-15,-64 41 0,0-20 16,0 42-16,0 0 0,22-43 16,-43 22-16,0 42 15,-21 42 1,-1-21-1,1 85 1,21-42-16,0-43 0,0 0 16,0 21-1,0-21-15,21 1 16,1-22-16,-1 0 0,0 0 16,0 0-16,0-22 0,22 1 15,-1 0-15,-21 0 0,0 0 0,-21 0 16</inkml:trace>
  <inkml:trace contextRef="#ctx0" brushRef="#br0" timeOffset="156315.13">9102 10139 0,'0'0'0,"-22"0"0,22-21 0,-42 21 16,21 0-16,21 21 15,-21-21-15,0 21 16,21 0-1,21-21 17</inkml:trace>
  <inkml:trace contextRef="#ctx0" brushRef="#br0" timeOffset="157062.82">9334 10308 0,'-21'0'0,"0"-21"31,21 0-15,21 0-1,0 21-15,1 0 0,-1-21 0,0 21 16,0 0-16,64-22 16,-64 22-16,85 0 15,-85 43 1,-21-1-16,0-21 0,0 22 15,0-1-15,-21 0 0,0-21 16,-22 22-16,22-1 0,-21-21 0,-22 43 16,43-22-16,-21-21 0,-1 22 15,22-22-15,0-21 0,0 21 16,0-21 0,42 0-1,0 0 1,0 0-16,0 0 0,1-21 0,-1 21 15,63 0-15,-62 0 16,62 42-16,-63-42 16,85 64-16,-85-43 15,64 42 1,-64-20-16,-21 20 16,0-21-16,0 1 0,0 63 15,-21-64-15,0 21 0,0-20 0,0-1 16,-22 0-16,1 1 0,-43 41 15,22-41-15,20-22 0,-84 21 16,64-21-16,-1 1 0,-63-22 16,64 0-16,-1-22 0,1 1 15,-1 0-15,1 0 0,21 0 0,-85-85 16,105 64-16,-20-43 16,42 43-16,0 20 15,21-20-15,0 21 0,64-64 16,-43 64-1,1 0-15,41-21 0,-20-1 16,-22 22-16,22 0 0</inkml:trace>
  <inkml:trace contextRef="#ctx0" brushRef="#br0" timeOffset="158834.75">10414 10245 0,'0'-21'0,"0"42"0,0-64 0,0 22 16,0 0-16,0 0 0,-42-21 16,20 20-16,1 1 15,0 21-15,-85 0 16,0 21 0,22 43-1,63-22-15,-1-21 16,1 22-16,0-1 0,0 0 15,21 1-15,-21 41 0,21-41 16,0 41-16,0-62 16,0-1-16,21 21 15,85-42 1,-85 0-16,0 0 0,43 0 0,-43-21 16,106-64-1,-85 43-15,22-64 16,-43 64-16,21-64 15,-42 85-15,0-22 0,0 1 16,21 0 0,-21 63-1,0 0 1,-21 0-16,0 0 0,21 22 0,-21 63 16,0-85-16,21 21 15,0-21-15,0 22 0,0-22 16,0 42-16,21-20 15,0-43 1,0 0-16,21 0 0,-20 21 0,-1-21 16,63-43-1,-62 1-15,41-21 16,-42 41-16,0-20 0,43-64 16,-43 64-16,0 0 0,22-64 15,-22 63-15,0 1 0,-21 0 16,21-1-16,-21 1 0,21 21 0,-21-43 15,0 86 1,-21-1 0,0 0-16,0 0 0,0 21 0,-1 22 15,22-22-15,-21-21 16,-21 64-16,42-43 0,0 1 0,0-22 16,0 21-16,-21 85 15,21-106-15,0 22 16,21 20-16,21-20 15,-21-43 1,1 0-16,41 0 0,-21 0 16,107-64-1,-44 1 1,-20-43 0,-64 85-16,0-22 0,22 22 15,-43-21-15,21 21 16,-21 42 15,-21 0-31,21 0 0,0 0 16,0 0-16,0 1 0,-21 20 0,21-21 15,-22 0-15,22 0 0,0 1 0,0-1 16,0 0-16,0 0 0,0 0 16,22-21-16,-1 0 0,21 0 15,-21 0-15,0 0 0,1 0 16,-1 0-16,21 0 0,-21-21 15,22-21-15,-1 21 0,-21-1 16,43-41-16,-43 21 0,0 20 16,21-41-16,-21 42 15,1 0-15,-22-1 0,0 1 16,0 0-16,-22 21 16,22 21-1,-21 0-15,21 1 0,-21-1 16,0 0-16,21 0 0,-21 43 15,0-43-15,21 0 0,0 0 16,0 0-16,0 0 0,0 43 16,0-43-16,21-21 15,21 0 1,22-42 0,-64 21-16,21-1 0,0-20 15,-21 0-15,0-1 16,0 1-16,0 21 15,0 0-15,0-22 0,0 22 16,-21 0-16,0 21 16,-1 0-16,1 0 0,21-21 15,43 21 1,-22 0 0,0 0-16,42 0 15,-41-21-15,83 21 16,-83 0-16,20 0 0,0 0 15,1 0-15,-1 21 16,-21 0-16,0 0 16,0-21-16,-21 21 0,0 1 0,0 20 15,0-21-15,0 0 0,0 22 16,0-22-16,0 21 0,-21 0 16,21-20-16,-42 41 15,21-42 1,0-21-16,-1 21 15,22-42 17,0 0-32,0 0 15,0-21-15,0-1 16,22 1-16,-22 0 0,21-1 16,0 1-16,64-64 15,-43 64-15,-21-1 0,21 22 0,22-42 16,-22 42-16,22-1 15,-1 22-15,-42 22 0,1-1 16,-1 0-16,-21 85 16,0 21-1,0-85-15,-21 85 16,21-106-16,-22 22 16,1-22-16,0-21 15,21 21-15,-21-21 16,21-21-1,0 0 1,0-1-16,0-20 16,-21 0-1,21-1-15</inkml:trace>
  <inkml:trace contextRef="#ctx0" brushRef="#br0" timeOffset="159027.15">12128 9694 0,'-21'0'0,"42"0"0,-63 0 0,21 0 0,-21 0 16,20 0-16,1 0 15,0 0-15,21 22 16,0-1 0,0 0-16,0 0 15,-21-21 1</inkml:trace>
  <inkml:trace contextRef="#ctx0" brushRef="#br0" timeOffset="159219.04">10816 10075 0,'0'0'15,"-21"22"-15,0-22 0,0 21 16,42-21-1,0 0-15,0 0 0,21 0 0,1 0 16,-1 0-16,0 0 0,85-21 16,-63 21-16,42-22 15,-64 1-15,22 0 0,20 0 0</inkml:trace>
  <inkml:trace contextRef="#ctx0" brushRef="#br0" timeOffset="159828.69">14076 9948 0,'0'0'0,"0"-21"0,21 0 0,-21 0 0,21 0 16,-21 0-16,-21 21 31,0 21-31,0 0 15,-1 0-15,1 0 0,21 0 0,-21 22 16,0-22-16,21 0 16,0 21-16,0-20 0,0 20 0,0-21 0,0 0 15,0 43-15,0-43 16,0 0-16,21 21 16,0-42-16,0 22 0,43-22 15,-43 0-15,21 0 0,43-22 16,-64 22-16,64-42 15,-43 21-15,-21 0 0,22-43 16,-22 43-16,-21-21 0,0-22 16,0 22-16,0 21 0,-21-22 15,0 22-15,-22 0 0,22 0 0,-42-21 16,20 42-16,1 0 16,-22 0-16,22 0 0,-21 42 15,41-42-15,1 21 16,0 21-16,21-20 15,0 20-15,0-21 0,21-21 16,22 21-16,-1-21 16,85 21-16</inkml:trace>
  <inkml:trace contextRef="#ctx0" brushRef="#br0" timeOffset="160187.48">14626 9991 0,'0'0'0,"0"-21"15,0-1-15,0 1 0,0 0 16,0 0-16,0 0 0,21-22 16,-21 22-16,21 21 0,1-21 15,-1 21-15,0 0 0,0 0 16,0 21-16,43 43 16,-64-22-16,42 22 15,-42-43-15,0 0 0,0 42 16,0-41-1,0 41-15,0-21 16,-42-20-16,21-22 31,21-22-31,-22 1 16,22 0-16,0 0 0,0 0 16,0 0-16,0-1 0,0-20 15,0 21-15,22-43 16,-22 43-16,63-21 15,-63 21-15,42 0 16,-42-1-16,22 22 0,-1-21 0</inkml:trace>
  <inkml:trace contextRef="#ctx0" brushRef="#br0" timeOffset="160696.2">15092 9504 0,'-21'-21'0,"42"42"0,-85-42 15,43 0-15,-21-1 0,21 22 0,-22 0 16,-41-42-16,62 42 0,-20 0 16,0 0-16,-128 0 15,107 0-15,-1 21 0,22 0 16,-21 1-16,-64 62 0,84-41 16,1-1-16,-85 106 15,85-84-15,-22 84 16,43-106-16,-21 106 15,42-105-15,0-1 0,0 43 16,0-43-16,0 0 0,63 85 16,43-42-1,-43-64-15,-20 0 0,147 0 16,22-21 0,-149-21-16,1 0 0,148-42 15,-149 20 1,1 1-16,63-43 0,-64 43 15,64-106-15,-85 105 16,22-84-16,-43 22 16,-21 41-16,-21 22 0,0-22 0,-22 22 15,-84-106 1,85 127-16,-85-22 16,85 22-16,-128 0 15,128 21-15,0 0 0,-64 42 16,64-21-16,-1 1 0,1-1 15,21 0-15,-22 0 0,22 43 16,21-43-16,0 0 0,0 0 16</inkml:trace>
  <inkml:trace contextRef="#ctx0" brushRef="#br0" timeOffset="161102.51">16256 9483 0,'-21'-21'16,"21"42"-1,0 0-15,0 0 16,-21 0-16,21 22 0,-22-1 0,22 21 16,0-20-16,-21-1 0,21 22 15,-42 20-15,42-41 0,-42 84 16,20-85-1,22-21-15,-21 21 0,0-20 16,21-1-16,0 0 0,21-21 31,0 0-31,-21-21 0,0 0 16,22-1-16,-22 1 0</inkml:trace>
  <inkml:trace contextRef="#ctx0" brushRef="#br0" timeOffset="161639.89">16023 9758 0,'0'-21'0,"0"42"0,0-85 0,0 22 16,0 21-16,0-21 0,21 20 16,0 22-16,-21-21 0,85-42 15,-64 63-15,43-43 16,-22 43-16,106-21 16,-105 21-16,-1 0 15,43 43-15,-43-43 0,0 21 16,1 63-16,-22-41 0,0-1 15,-21 43-15,0-43 16,0 0-16,0 43 0,0-43 16,0-20-16,-21 41 15,0-42-15,-1 22 16,1-43-16,0 0 16,0 0-16,0 0 15,21-22-15,-21 1 16,21 0-16,0 0 0,0-43 15,0 43-15,0-21 0,84-127 16,43-1 0,-63 107-1,-22 42-15,0-1 0,-20 1 16,62 21-16,-41 0 0,62 0 16,-83 43-16,20-22 15,-42 21-15,21 0 16,-21 1-16,0 63 0,0-64 0,0 21 15,-42 22-15,21-43 0,-1-20 16,-41 41-16,42-42 16,0 0-16,-22 43 15,22-64-15,21 21 16,0-42 15,21 21-31,0-21 0</inkml:trace>
  <inkml:trace contextRef="#ctx0" brushRef="#br0" timeOffset="162130.91">17759 9927 0,'21'-42'0,"-42"84"0,42-105 0,-21 42 16,0-1-16,0 1 0,-21-42 15,21 42-15,-43-1 16,1 22-16,21 0 0,-21 0 15,20 0-15,-20 0 0,21 0 16,-106 85 0,106-64-16,-85 85 0,85-64 15,0-20-15,-1 20 0,1-21 16,21 64 0,0-64-16,21 21 15,1-42-15,-1 0 0,42 0 16,-42 0-16,22 0 0,41 0 15,-41 0-15,-22-21 0,21 21 16,1-21-16,-22 0 0,21 0 0,-21-1 16,0 1-16,1 0 0,-1-85 15,-21 85-15,0-21 0,0-1 16,0 22-16,0 0 0,0 42 31,-21 0-31,21 1 16,-22 20-16,22-21 15,0 21-15,0 1 0,0-22 16,0 42-16,0-41 16,0-1-16,0 0 15,43 0-15,-22-21 16,0 0-16,21 0 16,-20 0-16,41-21 15</inkml:trace>
  <inkml:trace contextRef="#ctx0" brushRef="#br0" timeOffset="162519.03">18034 9948 0,'0'-21'0,"0"42"0,0-63 0,0 21 15,0 0-15,0 0 0,0-1 16,0 1-16,0 0 16,0 0-16,21 0 15,0 0-15,0 21 0,1 0 16,20 0-16,-21 0 15,21 0-15,-20 21 16,-22 0-16,21 42 0,-21-41 16,21 20-16,-21 21 0,0-41 15,0 62 1,0-63-16,-21 1 0,21-1 16,-21 0-16,21 0 0,-22-21 15,22 21-15,0-42 16,0 0-1,0 0-15,0 0 16,0-1-16,22 1 0,-1 0 16,-21 0-16,21 0 0,42-64 15,-41 64-15,-1 0 0,0-22 16,0 22-16,0 0 0,22 0 16,-22 21-16,63 0 15,-62 0-15,-1 0 16</inkml:trace>
  <inkml:trace contextRef="#ctx0" brushRef="#br0" timeOffset="162896.6">19092 9800 0,'0'-21'0,"0"42"0,0-63 15,-21 42-15,0 0 16,0 0-16,-22 0 0,22 0 15,0 0-15,-85 21 16,43 0 0,63 0-16,0 1 0,0-1 15,21 21 1,0-42-16,21 21 0,1-21 16,-22 21-16,0-21 0,43 43 15,-43-43-15,0 42 16,0-21-16,-21 0 15,0 1-15,-21-22 16,-64 21 0,22 0-16,42-21 0,-22 0 15,1 0-15,-22 0 16,22 0-16,0 0 16,21 0-16,-1 0 0,22-21 15,0 0-15,0-1 0,0 1 16</inkml:trace>
  <inkml:trace contextRef="#ctx0" brushRef="#br0" timeOffset="163560.31">19579 9377 0,'0'-21'0,"0"42"0,0-63 15,0 63 16,-21 0-15,21 0-16,0 21 0,-42 85 16,42-84-16,-22-1 0,22 22 15,-21-22-15,21 0 0,-21 43 16,0-43-16,21 1 16,0 20-16,-21-42 0,21 22 15,0-22-15,-21 0 16,21 0-16,0-42 31,0 0-31,0 0 16,0-1-16,0 1 15,21 0-15,21-85 16,-21 85-16,0-21 0,64-43 0,-64 43 16,22 21-16,62-43 15,22 22 1,-84 42-16,-1 0 0,0 0 0,22 42 15,-43-21-15,0 85 16,-21-85-16,0 22 0,0-1 16,0 0-16,0-21 0,-42 43 15,21-43-15,0 0 0,-1 0 16,1-21-16,0 22 0,0-1 0,0-21 16,0 0-16,21 21 15,0-42 16,42 0-31,-21-1 16,0 1-16,22 21 0</inkml:trace>
  <inkml:trace contextRef="#ctx0" brushRef="#br0" timeOffset="165509.34">20680 9821 0,'21'-21'0,"-42"42"0,63-63 16,-21 21-16,0 0 0,-21-22 15,0 22-15,-21 0 16,0 21-16,0 0 0,-85 0 16,64 21-16,-22 22 15,22-22-15,-85 63 16,106-41-16,0-22 0,-22 21 16,22-21-16,21 1 0,0-1 0,0 21 15,0-21 1,0 0-16,0 1 0,21-22 0,0 0 15,22 0-15,-22 0 16,85 0-16,-85 0 16,85-43-16,-85 22 15,21 0-15,22-43 16,-43 22-16,0 21 0,0-21 16,0-1-16,1 1 0,-1 21 0,-21-43 15,0 22 1,-21 63-1,-1 0-15,1 0 16,0 1-16,0 20 0,21 43 16,0-64-16,0 21 15,0-21-15,0 64 16,21-85-16,21 21 16,-20-21-16,41 0 15,-42 0-15,22 0 16,-22 0-16,42 0 0,-20 0 15,-1-42-15,0 21 16,-21-22-16,22-20 0,-22 20 0,21-105 16,-21 106-1,-21-22-15,22 22 0,-22 0 16,0-1-16,0-20 16,0 42-16,0 0 0,-22 42 31,1 63-16,0-62-15,0 20 0,0 64 16,21-64-16,-21 106 16,21-42-1,0-64-15,0-20 0,21 41 16,-21-42-16,63 22 16,-42-43-16,43 0 15,-43 0-15,0 0 16,22-22-16,-22 1 0,0 0 15,64-42-15,-64 20 16,0 1-16,21-64 0,1 64 16,-1-64-16,-21 42 15,0 22-15,0-21 16,-21 41-16,22 1 0,-22 0 0,0 42 31,-22-21-31,1 43 16,0-22-16,0 21 0,0 0 15,0-20-15,-1 20 0,22 0 16,-21 1-16,21-1 0,-21 0 0,21 22 16,0-22-16,0-21 0,0 0 15,0 1-15,0-1 0,0 21 16,21-42-16,0 21 0,22-21 16,-1 0-16,-21 0 0,43 0 15,-43 0 1,85-42-16,-64 21 15,43-43-15,-64 43 16,0-42-16,0 41 16,-21 1-16,-21 21 31,0 21-31,0 1 16,21-1-16,0 0 0,0 0 15,0 0-15,0 0 16,0 1-16,0-1 15,21-21-15,21 0 16,-21 0-16,64 0 16,-64 0-16,64-64 15,-43 43-15,-21 0 0,1 0 16,-1 0-16,21-64 16,-42 64-16,21 0 15,-21-1-15,-21 44 16,0-1-1,0 0-15,0 21 0,21-21 0,-22 1 16,1-1-16,0 0 0,0 0 16,21 0-16,-21 22 15,21-22-15,-21 0 16,21-42 15,21 0-31,0-1 0,21 1 16,-42 0-16,21-21 0,22 21 15,-22-1-15,64-62 16,-43 63-16,-21-1 0,43 1 16,-43 21-16,0 0 15,-21 21 1,0 43-16,-21-1 16,0 1-1,-1-22-15,22-21 0,0 22 16,0-22-1,43 0-15,-1 0 0,-21-21 16,43 0-16,20 0 16,1 0-1,-43 0-15,107-42 16,-107 42-16,0-21 0,1-22 0,-1 22 16,-21-21-16,21 0 0,-20 20 15,-1-20-15,-21 0 0,0-22 16,0 43-16,0-42 15,-21 63-15,-22 0 0,22 0 16,-21 0-16,-1 21 0,-20 0 16,21 21-16,-1-21 0,-63 64 15,85-43-15,0 1 16,21-22-16,0 42 16,21-41-16,-21-1 15,21 0-15,22 0 16,-22-21-16,0 21 0,0 0 0,0-21 15,1 64-15,-1-43 16,-21 64-16,0-43 16,0 0-16,0 43 0,0-21 15,-21-22-15,-1 64 0,1-64 16,-21 64 0,21-64-16,-22 1 0,-62 62 15,-86 1 1,149-85-16,-22 1 15,22-22-15,0 0 0,-1 0 0,1 0 16,0 0-16,20 0 0,-62-22 16,63 1-16,21 0 0,0 0 15,0 0-15,0-22 0,0-41 16,0 41-16,42-41 16,-21 41-16,0 1 15,22-64-15</inkml:trace>
  <inkml:trace contextRef="#ctx0" brushRef="#br0" timeOffset="165735.21">22437 9440 0,'-22'0'0,"44"0"0,-44-21 0,1 21 16,0 0-16,0 0 15,0 0 32,0 21-47,-1-21 16,1 22-16,0-22 16</inkml:trace>
  <inkml:trace contextRef="#ctx0" brushRef="#br0" timeOffset="166797.01">21 13039 0,'0'0'0,"-21"0"0,21 21 15,106-21 63,0 0-78,-1 0 16,1-21-16,0 21 0,-21-21 0,105 21 16,-126-22-16,20 22 15,22 0-15,0 0 16,-85-21-16,-42 21 31,-21-21-31,-1 21 16,-20-21-16,21 21 0,-1 0 15,-20-21 1,42 21-16,-22 0 0,22-21 16,21-1-1,21 22 1,22 0-16,-22 0 0,0 0 15,0 0-15,21 0 0,1 43 16,-22-22-16,0 0 0,-21 43 16,0-43-16,0 42 15,-21-20-15,-21-22 0,-22 42 16,22-42-16,-106 43 16,105-43-16,-20-21 15,42 0-15,21-21 31,21 0-31,21 0 0,-21-1 0</inkml:trace>
  <inkml:trace contextRef="#ctx0" brushRef="#br0" timeOffset="167282.73">1820 12573 0,'21'0'47,"1"0"-47,-1-21 0,0 21 16,0-21-16,0 21 0,43-21 16,-43-1-16,0 22 15,43-21-15,-64 0 16,0 42-1,-22-21 1,1 43-16,0-22 0,0 21 16,0 0-16,21 1 0,-21-1 15,-1 22-15,1 41 0,21-41 16,-21-22-16,0 43 16,21-43-16,-21-21 0,21 22 0,0-22 15,0 0-15,0 21 16,-21-42-16,-22 22 15,22-22-15,0 0 0,-43 0 16,22 0-16,-85-43 16,85 22-16,-43-21 15,43 21-15,-1-22 0,-20 22 16,42 0-16,21-21 16,0 20-1,21 1-15,21 21 16,22-21-16,-22 0 0,22 21 15</inkml:trace>
  <inkml:trace contextRef="#ctx0" brushRef="#br0" timeOffset="167979.89">2371 12425 0,'-22'0'16,"1"0"-16,21 21 15,-21 0-15,0 0 0,0 1 16,21 20-16,0 0 0,-21 1 0,21 20 16,-22 1-16,1-22 0,0 85 15,21-85-15,-21 1 0,0 62 16,21-83-16,-21 62 16,-1-63-1,22-42 1,0 0-1,0 0-15,0 0 0,0 0 16,22-43-16,-1 22 16,0-1-16,21-41 0,-21 41 15,22 1-15,-1-21 16,0 41-16,43 1 16,-64 21-16,22 21 15,-22 1-15,-21 41 16,0-42-16,0 22 0,0-1 0,0-21 15,0 21-15,0-20 0,-21 20 0,21-21 16,-22 0-16,22 0 0,0 43 16,22-64-1,20 0 1,-21 0-16,0 0 0,43-42 16,-22 20-16,-21 1 15,64-42-15,-64 20 16,85-62-16,-21-1 15,-85 85-15,0-1 16,0-20-16,-43 42 16,22 0-1,-64 42 1,64-42-16,-85 85 0,85-64 16,0 0-16,21 43 15,0-22-15,0 43 16,85 0-1,-43-64-15,0-21 16,1 0-16,-22 0 0,21 0 16,-21 0-16,22 0 0,-1-21 0,22-22 15,-43 22-15,42-21 16,-42-1-16</inkml:trace>
  <inkml:trace contextRef="#ctx0" brushRef="#br0" timeOffset="168444.62">4339 12615 0,'-21'-21'0,"0"-42"31,21 42-31,0 42 31,0 0-31,0 0 0,0 21 0,0 22 0,0-22 16,0 22-16,0-1 0,-21 1 15,21 84-15,0-63 16,-64 147-16,64-147 16,-42 106-16,21-107 0,-1 1 15,1 0-15,0-22 0,21 22 16,0-22-16,-21 64 16,21-21-16,-21 0 15,21-64 1,0-63-16,0 0 15,0 0-15,0-22 0,0 1 0,0-43 16,21 22-16,-21-1 0</inkml:trace>
  <inkml:trace contextRef="#ctx0" brushRef="#br0" timeOffset="168759.44">4085 13208 0,'0'-63'0,"0"444"0,0-826 0,0 572 0,-21-317 0,21 126 15,0 22-15,0-22 0,0 22 16,0-43-16,0 43 0,42-43 15,-21 64 1,43-42-16,-22 63 0,1-22 16,62 22-16,-62 0 15,-1 0-15,22 22 0,20 20 16,1 64-16,-85-64 16,0 0-16,-21 43 15,0-43-15,-85 64 16,63-85-16,1 1 0,21-1 15,-21 0-15,-1-21 0,-20 0 16,42 0-16,-1 0 16,22-21-1,0 0-15,22-1 16,-1 22-16,21-21 0,22 0 16,-22 0-16,85-21 15</inkml:trace>
  <inkml:trace contextRef="#ctx0" brushRef="#br0" timeOffset="169146.22">4805 12764 0,'0'0'15,"0"-22"-15,0 1 16,0 0-16,0 0 0,0 0 16,0 0-16,63-43 15,43 43 1,0 21-1,-85 0-15,0 21 0,22 21 16,-22-20-16,-21 20 0,0-21 16,0 21-16,0 1 0,0-22 0,0 64 15,0-64-15,0 21 16,0 0-16,-21-20 0,-1 20 16,22-63 15,0 0-31,0-1 0,0 1 15,0-42-15,0 42 16,0-22-16,0 22 0,0-21 0,22-64 16,-22 85-1,21 0-15,0-22 0,0 43 16,0-21 0,0 0-16,1 21 0,41 0 15,-21-21-15,22 21 0</inkml:trace>
  <inkml:trace contextRef="#ctx0" brushRef="#br0" timeOffset="169559.98">5821 12488 0,'0'-21'0,"0"42"0,-21-42 15,-1 21 1,-20 0-16,21 21 0,0 1 0,-22-22 16,22 21-16,0 21 0,-21-21 0,-1 43 15,-20 42 1,42-64-16,21-21 15,0 64-15,0-64 0,0 0 16,21 0-16,0 0 16,0 1-16,85-1 15,85-21 1,-149-21-16,0 21 0,1-22 16,-1 1-16,64-63 15,-85 41-15,0 1 0,0-22 16,-21 22-16,0 0 0,0-43 15,-21 43-15,-42-64 16,20 85-16,-84-22 16,43 43-1,41 22-15,1-1 0,-22 21 16,43-21-16,-63 85 16,84-85-16,0 22 15,0 62-15,21-20 16,21-64-16,-21 0 15,64-21-15,-43 0 0,128 0 16</inkml:trace>
  <inkml:trace contextRef="#ctx0" brushRef="#br0" timeOffset="169829.06">6667 12488 0,'0'0'0,"0"-21"0,0 0 16,0 0-16,0 0 15,-21 21 1,0 0-16,0 0 0,-21 0 0,-1 21 16,22 0-16,0 0 15,0 0-15,0 22 0,-1-22 0,-20 42 16,21-41-16,21 83 16,0-83-16,0 20 15,0 0-15,0-21 16,63 22-16,-41-43 15,41 0-15,-21 0 0,1 0 16,41-21-16,-41-1 16,-1 22-16,0-21 0,1 0 0</inkml:trace>
  <inkml:trace contextRef="#ctx0" brushRef="#br0" timeOffset="170781.12">7112 12615 0,'-21'0'15,"0"0"-15,21-21 32,21 0-17,0 21-15,0-21 0,43-21 16,-43 20-16,0-20 16,0 42-16,-21-21 0,42-21 15,-42 20 1,-42 22-1,21 0-15,0 22 0,0-1 16,-43 21-16,43-21 16,0 22-16,-22-22 0,22 21 15,0-21-15,0 64 0,21-64 16,-21 21-16,21 43 16,21-43-1,0-20-15,0-1 0,22-21 0,-1 0 16,0 0-16,1 0 0,20-21 15,-21 21-15,1-22 0,20-20 16,-20 0-16,84-43 16,-85 43-16,0 21 0,-21-1 15,22-20-15,41-64 16,-84 64 0,0 21-16,-21 21 15,0 0-15,0 21 0,0 0 0,-22 21 16,22 22-1,21-22 1,0-21-16,0 43 0,0-43 16,21 21-16,1 1 0,-22-22 15,21 0-15,0 0 16,-21 0-16,0-42 31,0 0-15,0 0-16,-21 21 0,0-21 15,-1 0-15,1 21 16,0-22-16,0 22 0,21-21 0,-21 21 16,0 0-1,21 21-15,0 1 0,0-1 16,0 0-16,0 0 0,0 0 16,21-21-16,42 21 15,-42-21-15,1 22 0,62-22 16,-41 0-16,-1 0 0,43 0 15,-43-22-15,21 22 16,43-42-16,-63 0 16,20 21-16,22-43 0,-43 43 0,-21-21 15,22-1-15,-22 22 16,21-42-16,-21 41 16,-21 1-16,0 0 0,0 0 15,-21 21-15,0 0 0,-21 42 16,-1-21-16,1 22 15,21-1-15,21-21 0,-21 43 16,-1-22-16,22-21 0,0 43 16,0-22-16,0-21 0,0 0 15,0 1-15,0 20 16,0-63 15,0 0-15,0-1-16,0 1 0,0 0 0</inkml:trace>
  <inkml:trace contextRef="#ctx0" brushRef="#br0" timeOffset="171843.08">9737 12658 0,'-22'21'15,"44"-42"-15,-44 63 0,22-21 16,22-21-16,-1 0 16,0 0-16,0-21 0,43 0 15,-43 0-15,0 0 16,0-1-16,21 1 0,-20 0 15,62-64-15,-63 43 16,22-64-16,-43 64 16,0 21-16,0-22 0,21 22 15,-42 21 1,-43 64-16,43-43 16,0 0-16,-64 85 15,64-64-15,-21 43 16,21-43-16,-1 64 15,22-85-15,0 22 0,0-22 16,22 0-16,-1 0 0,0-21 0,0 21 16,21-21-16,1 0 0,41 0 15,-41 0-15,20-21 0,64-42 16,-84 41-16,-22 1 16,0 0-16,21-42 15,-42 20-15,0 22 0,0-21 0,0-22 16,-21 43-16,0 0 0,0 0 15,-22-22-15,22 43 0,-63 0 32,-22 0-32,85 0 15,21 22 1,63-22 0,43 0-1,-64 0-15,1 0 0,62 0 16,-62-22-16,20 22 0,43-42 15,-64 21-15,1 0 0,63 0 16,-85 21-16,0-22 0,-21 44 31,0-1-15,0 0-16,-21 0 0,0 21 0,21-20 16,-22 20-16,1 0 0,0 1 15,21-1-15,0 21 0,-21 1 0,-21 126 16,20-105-16,22 148 15,0-148 1,-21-1-16,21 22 0,-21-21 16,21 21-16,-21-22 0,21 22 0,0 63 15,0 22 1,0-106-16,0-1 0,21 149 16,0-169-16,0 63 0,1-85 15,-1 0-15,21 43 16,-21-85-1,-21-64 1,-21 43-16,21-21 0,-42-64 16,21 43-16,-1-1 0,1-21 0,-21-63 15,42 64-15,0 20 0,0-21 16,0 1-16,0-22 0,0-63 16,0 84-16,21 21 0,21-84 15,-20 85-15,41-107 16,-42 128-1,43-43-15,-43 43 0,0 21 16,0-21-16,22 20 0,-22-20 0,0 21 16,0 0-16,0-22 0,0 22 0,22 0 15,-22 0-15</inkml:trace>
  <inkml:trace contextRef="#ctx0" brushRef="#br0" timeOffset="175558.78">13060 12150 0,'0'-43'15,"0"86"-15,0-107 0,0 43 0,0-21 0,-43-1 16,43 1-16,-63 0 16,63 21-1,-42 21-15,20 0 16,1 21-16,-21 42 16,21-20-16,-43 105 15,43-85-15,0-20 0,-21 84 16,42-85-16,0 0 15,-22 22-15,22-22 0,0 0 0,0 43 16,0-43-16,43 43 16,-22-64-16,85-21 15,63-21 1,-127 21-16,43-63 16,-43 41-16,107-62 15,-107 41-15,-21 1 16,21 21-16,-20-21 0,-22 20 0,21-41 15,-21 42-15,0 0 16,-64 63 0,43-21-1,0 0-15,0 0 0,0 1 16,-1 83-16,22-83 16,0 20-16,0 0 15,0-21-15,0 22 0,22-43 16,-1 21-16,85 0 15,-64-21-15,-21 0 0,43 0 0,20-21 16,-41 0-16,41-22 16,-41 1-16,-1 21 0,0-43 15,-21 22-15,1 0 0,-22 21 16,0-22-16,0-20 0,-22-64 16,-62 0-1,63 106-15,-43 21 16,43 0-16,-21 21 15,-22 21-15,22 0 0,21-20 16,-43 62-16,43-20 16,0-22-16,21 43 0,0-64 15,0 64-15,21-64 16,0 0-16,43 21 0,-22-42 16,0 0-16,1 0 0,-1 0 15,0 0-15,106-21 16,-105 0-16,84-43 15,-85 43-15,0-21 0,1-22 16,-22 43-16,0-21 16,-21 21-16,0-43 0,0 43 0,21 21 15,-42 21 1,0 0 0,21 1-16,0-1 0,-21 21 15,0 43-15,-1-43 16,22-21-16,0 22 15,0-1-15,0-21 16,0 0-16,0-42 31,22 0-31,-1 21 16,-21-21-16,21-22 0,-21 22 0,21 0 16,0-21-16,-21 21 15,21-22-15,43-41 16,-43 41-16,0 22 0,22 0 15,-22 21 1,0 0-16,-21 21 0,21 0 0,-21 22 16,0-1-16,0 0 15,0 1-15,0-22 0,0 0 0,0 0 16,0 43-16,21-1 16,43-42-1,-22-21 1,-21 0-1,43-21-15,-43 0 16,21-21-16,-21 20 0,1 1 16,-1-42-16,0 42 15,0-64-15,-21 64 0,21-22 16,-21 22-16,21-21 0,-21 21 16,0 42-1,0 0 1,0 0-16,0 0 0,0 43 15,-21-43-15,21 21 16,-21-20-16,21 20 0,0 0 16,0-21-16,21 22 15,0-43-15,1 0 16,-1 0-16,0 0 0,0 0 0,0 0 16,0 0-16,22 0 0,41-43 15,-62 22 1,41-42-16,-42 42 0,0-1 15,22-41-15,-22 21 16,0 20-16,-21-20 0,0 21 0,0 0 16,0 0-16,0 42 31,-21 0-31,0 0 0,21 0 16,-21 0-16,-22 64 15,43 0 1,0-64-16,0 64 15,0-64-15,21 0 16,1 0-16,-1-21 0,0 0 0,42 0 16,-20 0-16,20 0 15,-20 0-15,-1 0 0,21-42 16,-20 21-16,20-64 16,-42 64-16,1-22 15,-1 1-15,-21 0 0,0 21 0,0-64 16,0 64-16,0 0 15,-21 21-15,-1 0 16,1 0-16,0 0 16,21 21-16,0 0 0,0 0 15,0 43 1,42 20-16,-42-63 16,0 1-16,22 41 15,-22-42-15,21 0 16,-21 1-16,0-1 0,0 0 15,0 0-15,21-21 16,0 0-16,0 0 0,22 0 16,-22 0-16,63-42 15,-41 21-15,20-22 16,-20 22-16,20-21 16,1-22-16,-22 43 15,0-42-15,-42 41 0,0 1 16,0 0-16,0 0 0,0 0 15,-21 21 17,21 21-32,-21-21 15,0 21-15,0 0 0,-1 0 16,1 22-16,21-22 16,-21 0-16,21 0 15,-21 0-15,21 1 16,0-1-16,0 0 15,21-21 1,-21 21-16,21-21 188,0 0-157,1 0 0,-1 0 0,-21 21-31,21-21 0,0 0 32,0 0-32,-21 21 0,21-21 15,1 0-15,-1 0 16,-21 22-16,21-22 15,0 0-15,0 0 0,22 0 16,-22 0-16,0 0 16,21-22-16,-21 22 15,1-21-15,41-42 16,-21-1-16,-20 22 16,-1 0-16,0-1 0,21-63 15,-42 43-15,21-1 0,1 22 16,-1-64-16,-21 22 15,0 62-15,-21 22 16,-1 22 0,1 20-16,0-21 15,0 21-15,-21 64 0,-1-21 16,43-43-16,-21 64 16,0-64-16,21 1 0,0 41 15,0-41-15,0-22 0,0 42 16,0-41-16,42 62 15,-21-84 1,1 21-16,41-21 0,-21 0 16,22 0-16,-22-21 15,85-21-15,-84 21 16,-1 0-16,0-1 0,43-41 16,-64 21-16,43-1 15,-43 1-15,-21 0 0,21 42 16,-21-22-1,-21 22-15,0 22 0,-1-1 16,1-21-16,-21 84 16,42-41-16,-21-1 15,21-21-15,0 0 16,0 1-16,106 20 16,-64-42-1,-21 0-15,0 0 16,43-21-16,-43 0 0,0-1 15,21-20-15,1 0 16,-1 21-16,-42-1 16,21-20-16,0 21 0,1 0 0,-44 42 31,1 0-15,0 0-16,0 22 15,0-22-15,21 0 0,-21 21 16,-1-42-16,1 43 15,21-22 1,21-21 0,1-21-1,-1 21-15,0-22 0,0 1 16,0 0-16,0 0 0,1 0 0,41-22 16,-42 22-16,0 0 0,64 0 15,-85 0 1,21 21-16,-21 21 0,0 0 15,0 0-15,0 22 16,0-22-16,0 0 16,0 0-16,0 0 0,0 0 15,21 1-15,1-22 16,-22 21-16,21-21 0,42 0 16,-42 0-16,22 0 0,41 0 15,-41 0-15,-1 0 0,64-21 16,-64-1-16,1 22 0,20-42 15,-21 0-15,-20 21 0,20-22 0,-21-20 16,0 20-16,-21 1 16,0 21-16,-21-64 15,0 85-15,0 0 0,-43 0 16,-84 64 0,106-43-16,-1 21 15,1 22-15,21-43 16,0 0-16,21 0 0,0 22 0,0-22 15,0 21-15,21-21 16,0 0-16,-21 22 0,42-1 0,-20 0 16,-1-20-16,21 20 0,-21 0 15,0 1-15,-21-1 0,0 0 0,22 1 16,-22 84-16,0-85 16,0 64-1,-22-64-15,1 22 0,0-22 0,21 21 16,-42 43-16,21-42 0,-22 20 15,-20 43 1,42-105-16,-64 20 16,21-42-16,1 0 15,42 0-15,-22-21 16,22 0-16,-21-1 0,21-20 0,-22-21 16,22 20-16,0 1 15,21-64-15,0 64 0,0-106 16,64-22-1,-43 107-15,21-1 16,22-63-16</inkml:trace>
  <inkml:trace contextRef="#ctx0" brushRef="#br0" timeOffset="175830.62">18161 11790 0,'-21'-21'0,"42"42"15,-63-42-15,20 21 0,22-21 32,-21 21 46,0 0-78</inkml:trace>
  <inkml:trace contextRef="#ctx0" brushRef="#br0" timeOffset="176051.5">16870 12107 0,'0'0'0,"-21"0"16,-22 22-16,22-1 0,42-21 31,0 0-31,1 0 0,20 0 16,-21 0-16,21 0 0,1 0 0,20 0 15,1 0-15,-22 0 0,43 0 16,-64 0-16,85-43 15,-85 43 1,0-21-16</inkml:trace>
  <inkml:trace contextRef="#ctx0" brushRef="#br0" timeOffset="176576.37">20193 11621 0,'0'0'0,"21"0"31,0 0-31,22 0 0,-22 0 16,21 0-16,0 0 0,22 0 0,84 0 16,-21 0-1,-85 0-15,1 0 0,-1 0 16,-21 0-16,0 0 0,1 0 0,-44 0 31,1 0-31,0 0 16,-42-22-16</inkml:trace>
  <inkml:trace contextRef="#ctx0" brushRef="#br0" timeOffset="176874.2">20595 11621 0,'-42'21'15,"126"-64"-15,-189 107 0,168-106 0,-126 105 16,41-42-16,22 0 0,-21 1 15,21-1-15,0 0 0,0 0 0,0 64 16,0-64-16,0 21 0,0 43 16,0-43-16,0 22 15,0-22-15,0 0 0,0 22 16,0-43-16,0 0 0,-21 22 16,0-22-16,0-21 0,0 0 15,-22 21-15,22-21 0,0 0 16,-21 0-16,20 0 0,1-21 0,-106-43 15,85 22 1,42 21-16,0 0 16,-21-43-16,21 43 15,0 0-15,21 0 16,0-1-16,43 1 16,-22 0-16,0 0 0,1 0 0</inkml:trace>
  <inkml:trace contextRef="#ctx0" brushRef="#br0" timeOffset="177279.97">21294 11748 0,'21'-22'0,"-42"44"0,42-65 15,-42 43 1,-22-21 0,22 21-16,-64 0 15,43 21-15,21-21 0,-21 21 16,20 1-16,-20-22 15,0 63-15,42-42 16,0 0-16,0 1 0,0-1 0,0 0 16,42 21-16,-21-21 15,64 43-15,-64-43 16,21 0-16,1 22 16,-22-22-16,0 21 15,-21 22 1,-21-43-16,-21-21 15,-1 0-15,-63 0 16,64 0-16,0 0 0,-43 0 16,43 0-16,21 0 0,-1 0 15,1 0-15,0 0 0,21-21 16,21 21 0,0-22-1,1 22-15,20-21 0,-21 21 16,43-21-16,-22 21 0</inkml:trace>
  <inkml:trace contextRef="#ctx0" brushRef="#br0" timeOffset="177715.72">21844 11811 0,'0'-21'16,"0"42"-16,0-63 0,-21 42 31,-22 0-31,22 0 0,0 0 15,-21 21-15,21 0 0,-22 0 16,22 0-16,-64 64 16,64-43-16,-21 43 15,42-43-15,0-20 0,0-1 16,0 21-16,0-21 0,42 22 16,43-22-1,-64-21-15,21 0 0,22 0 16,-22 0-16,64-43 15,-64 22-15,43-42 16,-64 20 0,22-41-16,-22 41 15,-21 22-15,21-63 0,-21 62 16,0-62-16,-21 63 16,0-1-1,-1 22-15,1 0 0,-63 0 16,-1 22-1,64-1-15,0-21 0,-1 21 0,1 0 16,0 0-16,0 43 16,42-22-1,0-42-15,22 21 0</inkml:trace>
  <inkml:trace contextRef="#ctx0" brushRef="#br0" timeOffset="178415.32">22394 11832 0,'0'0'0,"21"0"16,-21-21-16,0 0 0,-21 42 31,0 0-31,21 0 16,0 1-16,-21 41 0,0-42 16,21 43-16,0-22 15,-21-21-15,21 43 16,-22-43-16,22 0 0,0 21 15,0 1 1,0-22-16,0-42 31,22 0-31,-1-1 16,-21 1-16,0 0 0,0 0 16,21-21-16,-21 20 0,21-20 0,-21 21 15,0-21-15,21-1 0,0 1 16,1-22-16,-1 43 0,21-21 15,-21 21-15,22 0 16,-22 21 0,0 0-16,-21 21 0,0 0 0,21 0 15,0 21-15,0 22 0,1-22 16,-1 1-16,21 20 16,0 43-16,-42-85 15,22 0-15,-1 43 0,0-43 16,0 0-16,0-21 15,0 0 1,1 0-16,-22-21 16,0 0-16,21 0 0,0-1 15,0-20-15,-21 21 0,21-21 0,0-1 16,1 1-16,-1 0 0,0-1 16,21 1-16,-21 0 0,1-22 15,-1 22-15,21 21 0,-21-22 0,0-20 16,-21 84 15,-21 0-31,0 0 0,0 22 0,0-22 16,0 21-16,-1 0 0,-20 1 15,-21 63-15,20-64 16,22-21-16,0 0 0,0 22 0,0-22 16,-22 21-1,43-21-15,-21-21 0,0 0 16,0 0-1,0 0-15</inkml:trace>
  <inkml:trace contextRef="#ctx0" brushRef="#br0" timeOffset="179198.46">1566 14224 0,'0'0'0,"-21"-21"0,0 0 0,0-43 16,21 22 0,0 21-16,0 0 0,0-43 15,21 43-15,-21 0 0,0-22 16,0 65-1,0-1-15,0 21 16,0 0-16,0 1 0,0 126 16,0-105-1,0 63-15,0-64 16,-21 1-16,0 41 16,-1 44-1,1-128-15,21 0 0,0 0 16,0 0-16,0-42 31,0-42-15,0 41-16,-21 1 0</inkml:trace>
  <inkml:trace contextRef="#ctx0" brushRef="#br0" timeOffset="179678.7">1206 14563 0,'-84'0'31,"168"0"-31,-189 0 0,126 0 31,0 0-31,21 0 0,1 0 16,147-43-16,-42 22 16,-63 0-16,-22 0 15,86-21-15,-86 20 0,1 1 16,-22 0-16,0 0 0,1 21 16,-1 0-1,-42 21-15,0 0 16,-64 64-1,43-43-15,0-21 0,-21 64 16,21-43-16,-1 43 16,22-64-16,0 43 15,43-64 1,-22 0-16,21 0 16,1 0-16,62-64 15,-62 43-15,-1 0 0,43-43 16,-22-63-1,-63 85-15,0 0 0,-21-43 16,0 43-16,-21 21 16,-22-22-16,22 22 15,-1 21-15,1 0 0,0 0 16,21 0-16,-64 64 16,64-43-16,0 21 0,21-21 15,0 22-15,0 20 16,21-21-16,0-20 0,21 41 15,85-21-15</inkml:trace>
  <inkml:trace contextRef="#ctx0" brushRef="#br0" timeOffset="180051.49">2963 14711 0,'64'0'16,"-22"0"-16,-381 0 0,720 0 0,-529 0 0,318-21 15,-149 0-15,0 21 0,0-22 0,-21 1 16,0 0-16,21 0 0,0-106 15,-21 85 1,0 20-16,0 1 16,0 42-1,0 1 1,0 41-16,0-21 0,0 1 16,0 63-16,0-43 0,0 1 15,-21 147 1,0 43-1,21-169-15,-21 0 0,0 84 16,-43 85 0,22-106-16,-22-21 15,43-85-15,0 1 0,-42-1 16,20-42-16,-41-21 16,62 0-16,-41-64 15,42 43-15,0-22 0,-22-42 16,43 43-16,0-1 0,0-84 15,0 64-15,21 20 16</inkml:trace>
  <inkml:trace contextRef="#ctx0" brushRef="#br0" timeOffset="180226.38">2963 14330 0,'0'-21'15,"0"42"-15,0-63 0,21-1 0,-21 22 16,0 42 31,22-21-47,-1 21 0,0-21 15,0 22-15,0-22 0,43 21 16</inkml:trace>
  <inkml:trace contextRef="#ctx0" brushRef="#br0" timeOffset="181507.65">4085 14584 0,'0'0'0,"0"-21"31,0 0-31,0-1 0,0 1 16,0 0-16,0-21 0,0 21 15,0-43-15,0 43 0,-21-21 16,0 20-16,0 1 0,21-21 15,-22 42-15,1-21 0,-21 21 16,21 0-16,-43 21 16,43 0-16,-21 0 0,-1 0 0,22 22 15,-21-1-15,-22 64 16,43-64-16,0 1 0,0 41 16,21-41-16,0-22 0,0 42 15,0-42-15,21-21 0,21 22 16,-20-22-16,20 0 15,-21 0-15,21 0 0,-20 0 16,105-64-16,-106 43 0,42-43 16,-20 22-16,-22 21 15,21-64-15,-42 43 16,0 0-16,0-1 0,0 22 16,0-21-16,0 21 0,0 42 15,0 0 1,-21 21-16,21-21 15,-21 22-15,21-22 0,0 21 16,0 1-16,0-1 0,0 21 16,0-41-16,0 20 0,21 0 15,0-21-15,0 1 16,0-22-16,22 0 0,-22 0 0,0 0 16,21 0-16,-20-22 0,41 1 15,22-42-15,-64 42 16,21-1-16,-21-20 0,1 0 15,41-22-15,-63 22 0,21-43 16,0 64-16,-21 0 16,0 0-16,0 42 15,0 0 1,-21 0-16,21 22 0,0-22 16,-21 63-16,0-62 0,21 20 15,0-21-15,0 21 16,0-20-16,0-1 0,0 42 15,63-42 1,-41-21-16,-1 0 0,0 0 16,21 0-16,-21-21 0,1 0 0,-1 0 15,21 21-15,-21-42 0,0 20 16,-21 1-16,22-21 0,-1 21 0,-21-22 16,0 1-16,0 0 0,0-22 15,0 43-15,0-21 0,0 21 16,0-1-16,21 22 15,0 0-15,0 0 16,0 0-16,22 22 0,-22-22 16,21 0-16,-21 0 0,22 0 15,20 0-15,-20 0 0,20 0 16,-21 0-16,64-22 0,-63 1 16,20 21-16,1 0 0,-43-21 15,0 21-15,0-21 0,-42 21 31,0 0-31,-22 0 0,-41 21 16,41 0-16,1 0 0,0 1 16,-1 20-16,-84 64 15,85-64-15,-21 64 16,41-64-16,22-21 16,0 22-16,0-22 0,0 0 0,0 21 15,22-20-15,-1-22 0,21 0 16,-21 0-16,85-22 15,-64 22-15,1-21 16,20-42-16,-20 42 0,20-43 16,-42 22-16,0-1 15,1-20-15,20-22 0,-42 43 16,0-43-16,0 64 16,0-21-16,0 63 15,0 0-15,0 0 16,0 0-16,0 43 15,0-22-15,0 1 0,0-1 16,0 0-16,0-21 0,0 43 16,0-43-16,0 21 0,0-20 15,21-1-15,0-21 0,22 0 16,-22 0-16,0 0 0,0 0 16,21 0-16,1-21 0,-1-1 0</inkml:trace>
  <inkml:trace contextRef="#ctx0" brushRef="#br0" timeOffset="182108.3">7683 14034 0,'0'0'0,"-21"-22"0,0 1 15,0 21-15,0-21 16,0 21-16,-1 0 0,1 0 15,-21 42-15,0-20 0,20-1 16,-41 63-16,42-41 0,0-1 16,-1 22-16,1-1 0,0-21 15,0 64-15,21-63 0,0-1 16,0 0-16,0 1 0,21-22 16,64 42-16,-64-63 15,21 0-15,22 0 0,-22 0 16,0 0-16,43-42 0,-21 21 15,-22 0-15,0-22 16,1 22-16,-1-21 0,43-64 16,-64 64-16,-21-128 15,0 128-15,-21-64 16,-22 64-16,22-1 0,-21 22 0,-1-21 16,-41 21-16,41 21 0,-20 0 15,21 0-15,-1 0 0,-20 63 16,20-42-16,22 22 0,0-1 15,21 0-15,0 1 0,0-1 16,0 43-16,0-43 0,0 43 16,21-64-16,0 21 15,1-42-15,-1 21 0,21-21 16,-21 0-16,43 0 0,-22 0 0</inkml:trace>
  <inkml:trace contextRef="#ctx0" brushRef="#br0" timeOffset="182891.86">8467 13885 0,'0'0'0,"0"-42"0,0 21 16,0 0-16,0 0 0,0-1 15,-22 22-15,1 0 0,0 22 16,0 20-16,0 21 16,0-20-16,-1-1 0,1 64 15,21-64-15,-21 1 0,21 20 16,-21-21-16,21 1 0,0 41 15,0-41-15,0-1 0,0-21 16,0 43-16,-21-43 16,21-42-1,0 0 1,0-1-16,0 1 0,0 0 16,0-21-16,0 21 0,0-22 0,21 22 15,0 0-15,0 0 0,0 0 0,1-1 16,20 1-1,-21 21-15,0 0 0,22 0 0,-22 0 16,0 0-16,0 0 0,43 21 16,-64 1-16,21-1 15,-21 0-15,0 0 0,-21 43 16,21-43-16,-64 21 16,43-21-16,-21 0 0,-22 22 15,43-22-15,-21 0 0,-1 0 16,22 0-16,63-21 31,-20 0-31,-1 0 16,21 0-16,0-21 0,1 21 15,-1-21-15,0 0 0,1 0 16,105-64-16,-85 64 16,-20 0-16,-1-22 0,0 22 15,1 0-15,-1-42 16,-21 41-16,0 1 0,1 0 15,-44 21 1,1 21 0,21 22-16,-21-22 0,0 63 15,0-41-15,21 84 16,0-64-16,0 1 0,0 84 16,0-63-16,0 20 0,-21 86 15,-1-106-15,1 20 16,-21 86-16,0-106 0,-43 169 15,43-191-15,-43 85 16,64-127-16,21 1 16,-21-22-16,21-22 15,0 1-15,0 0 0,0-21 16,0-43-16,0 43 0,0-22 16,0-63-16,21 64 0,-21-22 15,21 0-15</inkml:trace>
  <inkml:trace contextRef="#ctx0" brushRef="#br0" timeOffset="183066.75">9017 13970 0,'-21'0'16,"0"0"-1,-1 0-15,22 21 0,-21 0 16,0 1-16,21-1 15,0 0-15,0 0 0,21 0 16,0-21-16,1 21 0,-1-21 16</inkml:trace>
  <inkml:trace contextRef="#ctx0" brushRef="#br0" timeOffset="183372.57">9313 14393 0,'0'0'0,"21"0"0,1 0 15,20 0 1,-21-21-16,21-21 16,-20 21-16,-1 0 15,0-1-15,0 1 0,-21-21 16,21 21-16,-21 0 0,0-22 16,-21 43-1,0 0-15,0 21 16,-22 1-16,22-1 0,0 21 0,0-21 15,0 43-15,-22-22 0,43 0 16,-21 43-16,21-43 0,0-20 16,0 41-16,0-42 0,21 0 15,1 1-15,20-1 0,-21-21 16,43 0-16,-22 0 0,0-21 16,64-22-16</inkml:trace>
  <inkml:trace contextRef="#ctx0" brushRef="#br0" timeOffset="183899.8">10329 14182 0,'0'0'0,"0"-21"16,-21 21-16,0-22 16,0 22-1,0 0 1,-1 0-16,1 0 0,21 22 15,-21-1-15,0-21 0,0 21 16,0 21-16,21-21 0,-22 1 0,1 20 16,21-21-16,-21 21 0,21-20 0,0 20 15,0-21-15,0 0 0,0 22 16,21-22-16,0 0 0,1-21 16,-1 21-16,42 0 0,-42-21 15,22 0-15,-22 0 0,21 0 16,1 0-16,20-42 15,-21 21-15,1 0 0,41-43 16,-41 22-16,20-43 16,-20 43-16,-22-1 0,21-62 15,-21 62-15,0-20 0,1 20 0,-22 1 16,0 0-16,0 21 0,0-22 16,-22 64-1,1 22-15,0-22 16,0 21-16,0-21 0,0 22 15,-1-1-15,22 22 0,-21-22 0,-21 64 16,42-64-16,-21 0 16,21 43-16,0-43 0,0 1 15,0-1-15,0 0 0,21-42 16,21 22-16,-21-22 16,1 0-16,20 0 0,-21 0 0,21 0 0,1-22 15,-22 1-15,64-42 16,-43 42-16,-21-22 0</inkml:trace>
  <inkml:trace contextRef="#ctx0" brushRef="#br0" timeOffset="184060.71">10710 14182 0,'0'0'0,"-42"0"0,21 0 0,0 0 16,-1 0-16,22 21 15,22-21-15,-1 0 16,21 0-16,-21 0 0,64 0 15,-22 0-15,1 0 0,-1 0 16,1-21-16,21 21 0</inkml:trace>
  <inkml:trace contextRef="#ctx0" brushRef="#br0" timeOffset="184403.51">12509 14097 0,'0'0'0,"0"-21"0,0 0 16,0 42 30,0 0-46,0 21 16,0-20-16,0-1 0,0 21 0,-21 0 16,21 22-16,0-22 0,-21-21 15,0 22-15,21-22 0,-21 64 16,21-64-16,0 0 16,21-21-1,0 0-15,0 0 0,22-21 16,-22 0-16,21-1 0</inkml:trace>
  <inkml:trace contextRef="#ctx0" brushRef="#br0" timeOffset="184710.34">13060 14245 0,'148'-127'31,"-423"339"-31,402-297 0,21-63 0,-190 148 16,20 0-16,1 0 0,-21 0 15,0 21-15,-1-21 0,1 21 0,21 1 16,-22-22-16,22 21 0,21 0 15,0 0-15,0 0 0,21 0 16,1-21-16,-1 22 0,21-1 16,0-21-16,1 21 0,41 21 15,-41-21-15,-22-21 16,21 22-16,-21-1 0,1 0 0,-22 0 16,0 0-16,0 0 15,-22-21-15,-20 0 16,21 22-16,-21-22 0,-1 0 15,1 0-15,0 0 0,-43 0 16,43-22-16,20 1 0,-20 0 0,21 0 16,-21 0-16,20 0 0,1-22 15,21 22-15</inkml:trace>
  <inkml:trace contextRef="#ctx0" brushRef="#br0" timeOffset="184875.24">12700 13907 0,'0'21'79,"21"-21"-79,0 0 0,0 0 0</inkml:trace>
  <inkml:trace contextRef="#ctx0" brushRef="#br0" timeOffset="186791.14">14901 14012 0,'0'-21'0,"64"-63"32,-64 62-32,0 1 0,0 0 0,0-64 15,0 64 1,0-21-16,0 21 0,-21 21 16,-1 0-1,1 21-15,0 0 0,0 0 16,0 22-16,0-1 0,-1-21 15,1 43-15,0-22 0,0 0 0,-21 43 16,20-22-16,-41 64 16,63-84-16,-21 41 15,21-41-15,0-22 0,42 21 16,0-21-16,-20 1 0,83-22 16,-62 0-16,84 0 15,-43 0-15,-20 0 0,105-43 16,-105 22-16,20 0 0,-20-21 15,-1 20-15,1-20 0,-22 0 16,22-22-16,-43 22 0,0 0 16,-21-22-16,0 22 15,0-22-15,-21 43 16,0 0-16,0 0 0,-1 21 0,1 0 0,-21 0 16,0 0-16,-1 21 0,22 0 15,-64 21-15,43-20 16,21 20-16,-21-21 0,-1 43 15,43-22-15,0-21 0,0 21 16,0-20-16,0-1 0,21 42 16,1-63-16,-1 21 0,42-21 15,-42 0-15,22 0 0,-1 0 16,-21 0-16,22-21 0,41-21 16,-63 21-16,22 0 15,-22-22-15,-21 22 0,42-42 16,-42 41-16,0-20 0,0 21 0,21-21 15,-21 20-15,0 44 32,0-1-32,0 0 0,-21 0 15,21 21-15,0-20 0,0-1 16,-21 42-16,21-20 16,0-22-16,0 42 15,21-20-15,0-22 0,-21 0 16,22-21-16,62 0 15,-63 0-15,106-42 16,-105 20-16,20 1 16,0 0-16,1-21 0,-1-1 0,0-20 15,1 21-15,-22-22 0,0 22 16,0-1-16,0 1 0,22-64 16,-43 64-16,21 0 0,-21-1 15,0 22-15,0 42 16,-21 0-1,-1 22-15,1-22 0,0 21 0,0 1 16,21-1-16,-21 0 0,0 1 16,-1 62-16,22-62 0,0-1 15,0 22-15,0-22 0,0 0 16,22-21-16,-1 1 16,0-1-16,42 0 0,-20-21 0,-22 0 15,21 0-15,43 0 16,-64-21-16,64-22 15,-64 22-15,64-85 16,-64 85-16,0-21 0,0 0 0,0-22 16,-21 22-16,0-1 0,21 1 15,-21 0-15,22-1 0,-22 22 0,0 0 16,0 0-16,0 0 0,0 42 16,-22 0-1,1 0-15,0 0 0,21 22 0,-21-22 16,0 21-16,0 1 0,-1-1 15,22-21-15,0 21 0,-21-20 0,21 41 16,0 1-16,21-43 16,-21 0-16,22 21 15,41-21-15,-42 1 0,85-22 16,-64 0-16,1 0 16,41-22-16,-41 1 15,-1 0-15,0 0 0,1 0 0,-22 0 16,21-1-16,-21-20 0,1 0 15,-22-1-15,21 22 16,-21-21-16,0 21 0,-21 0 16,-1 21-16,1 0 15,0 0-15,0 21 0,-21 21 16,20-21-16,22 0 0,0 1 0,-21-1 16,21 0-16,0 42 15,0-41-15,0-1 0,43 21 16,-22-21-16,21 0 0,-21 1 15,22-22-15,-1 0 0,0 21 16,64-21-16,-42 0 0,-1 0 16,43-43-16,-43 22 15,1 0-15,-22 0 0,22 0 16,-22 0-16,0-22 0,43-20 0,-64 20 16,0 22-1,-21-42-15,-21-1 0,0 43 16,0 21-16,-43 0 15,22 0-15,21 0 0,-21 0 16,-1 21-16,1 0 0,-22 22 16,22-1-16,21-21 0,-21 0 0,20 43 15,22-43-15,0 21 16,0-20-16,0 41 16,22-42-16,-1 0 0,0-21 15,0 0-15,21 0 0,43 0 16,-64-21-16,22 0 0,20-21 15,-21-1-15,-20 22 16,20-21-16,0 0 0,-21-1 16,43-63-16,-43 43 0,0-1 15,0 1-15,1-1 0,-1 1 16,0-1-16,0 1 0,0 21 0,0-1 16,-21 1-16,0 21 0,0 0 0,-21 42 31,0 21-31,0 0 0,-21 22 15,20-22-15,-20 85 16,21-84-16,0 20 0,0-21 0,21 22 16,0-22-16,0 1 0,0 20 15,0-21-15,0 1 16,21-22-16,0 0 0,21 21 16,-21-42-16,22 0 0,20 0 15,-42 0-15,22 0 0,-1 0 16,22 0-16,-22-21 0,21 0 15,1 0-15,-1 0 0</inkml:trace>
  <inkml:trace contextRef="#ctx0" brushRef="#br0" timeOffset="187624.66">20320 13758 0,'0'0'15,"-21"0"-15,21-21 0,0 0 0,0 0 0,0-21 16,0 20-16,0-20 16,0 21-16,0 0 0,0-22 15,0 22-15,-21 21 0,-22-21 16,22 21-16,0 0 15,0 0-15,0 21 0,-22 0 0,22 1 16,-21 20-16,21 0 0,-22 1 16,1 41-16,0-41 15,20-1-15,1 43 0,21-43 16,0 0-16,0 1 0,0-22 16,0 0-16,21-21 0,1 21 15,-1-21-15,42 0 0,-42 0 16,1 0-16,20 0 0,-21 0 0,21-21 15,-20 21-15,20-21 0,-21 0 16,21-22-16,-20 22 0,-1-21 16,0-1-16,0 22 0,0-21 0,22-43 15,-22 43-15,0-22 16,-21 43-16,0 0 0,0 42 31,-21-21-31,0 43 0,-1-22 0,22 21 16,-21-21-16,21 22 0,-21 20 15,21-21-15,0 1 0,0-1 16,0 0-16,0-20 16,21 20-16,0-21 0,1-21 15,41 21-15,-42-21 0,22 0 16,-1 0-16,0 0 16,1 0-16,62 0 0,-62 0 15,20-21-15,22-42 16,-43 41-16,64-105 15,-64 85-15,1-85 16,-43 85-16,0-1 0,0 22 16,0 0-16,-21 21 0,-22 0 15,1 0-15,21 21 0,-43 43 16,43-43-16,0 21 0,21-21 16,0 22-16,0-22 0,42 85 15,-21-85-15,1 21 16,-1-21-16,0 1 0,0-1 15,0 21-15,-21-21 0,0 0 16,-21-21 0,0 0-1,0 0-15,0 0 0,-22 0 0,22-21 16,0 21-16,-21-21 16,-1 21-16,-63-21 0</inkml:trace>
  <inkml:trace contextRef="#ctx0" brushRef="#br0" timeOffset="188707.55">3429 16256 0,'21'0'0,"43"-42"32,-43 42-32,-21-21 15,21-1-15,-21-20 0,0 21 0,0 0 16,0-22-16,0 1 0,0 21 0,-21-21 15,21-1-15,-43 22 0,22 0 16,-42-21-16,20 20 0,1 22 16,0 0-16,21 0 0,-22 22 15,-41 20-15,62 0 0,-20 1 16,-21 62 0,-1 65-16,43-128 15,21 22-15,0 20 0,0-63 16,42 64-16,-21-64 15,1 0-15,20-21 16,-21 0-16,21 0 0,85-21 16,-84 0-16,-1 0 15,0 0-15,1-22 0,84-62 16,-106 62-16,21-20 16,-21-1-16,1 1 0,-22-64 15,21 84-15,-21-20 0,0-1 0,0 1 16,0 21-16,0-22 0,0 1 15,0 41-15,0 1 0,-21 21 16,21 21 0,-22 43-16,22-43 15,-21 148-15,0-126 16,21 20-16,-21 1 0,21-22 16,0 22-16,0 20 0,0-41 15,0 20-15,0-42 16,21 0-16,21 22 0,-20-43 15,-1 0 1,0 0-16,0 0 0,21 0 16,-20 0-16,-1-21 0,0-1 0,21 1 15</inkml:trace>
  <inkml:trace contextRef="#ctx0" brushRef="#br0" timeOffset="189082.64">4000 16044 0,'-21'22'0,"42"-44"0,-63 44 0,21-1 0,21 0 16,-21 0-16,21 0 16,21-21 15,0-21-31,0 21 0,22-21 16,-22 0-16,0 0 15,0-1-15,64-41 0,-64 42 16,0 0-16,-21-1 0,0 1 15,0 0-15,-21 21 16,0 0 0,0 0-16,-1 21 0,1 0 15,0 1-15,-21 20 0,21-21 0,-1 21 16,1 1-16,0-1 0,21 22 16,0-22-16,-21-21 0,21 0 15,0 22-15,0-22 0,21 21 16,0-21-16,0 0 15,1-21-15,-1 0 0,21 0 0,0 0 16,1 0-16,-1 0 16,22-21-16,-22 0 15,0 0-15</inkml:trace>
  <inkml:trace contextRef="#ctx0" brushRef="#br0" timeOffset="189284.68">4551 16193 0,'0'0'0,"0"21"0,-21-21 16,-1 0-16,22 21 16,22-21 15,-1 0-15,0 0-16,0-21 0,0 0 0,0 21 15,1-22-15,20 22 0,-21-21 16,0 0-16,22 0 0,-22 0 0,0 0 15</inkml:trace>
  <inkml:trace contextRef="#ctx0" brushRef="#br0" timeOffset="191347.12">5143 16256 0,'0'0'0,"0"21"0,-21 0 0,21-42 47,21 21-31,1-42-16,-1 21 0,0 0 16,21-22-16,-21 22 0,22-21 15,-1-1-15,0 1 0,1 0 0,-22-1 16,21 1-16,-21 21 0,-21-21 15,0 20-15,0 1 0,0 0 0,-21 0 16,0 21-16,-42 0 16,20 0-16,22 21 0,-42 21 15,41 1-15,22 20 16,0-20-16,0-1 0,0 43 16,22-43-16,-1-21 0,21 21 15,-21 1-15,0-22 0,64 42 16,-64-41-16,0-1 15,1 0-15,-22 0 16,-43-21 0,1 0-16,0 0 0,-22-21 15,43 21-15,0-21 16,-64-64-16,64 64 16,-21-21-16,20 20 15,22 1-15,0 0 0,0 42 16,0 0-1,0 1-15,0-1 16,0 0-16,0 0 0,43 21 16,-22-20-16,0-1 0,-21 0 15,21 0-15,22-21 0,-22 21 0,42-21 16,-42 0-16,22 0 0,-1 0 16,-21 0-16,106-42 15,-84 42-15,84-85 16,-85 64-16,21-42 15,-41 20-15,-1 1 0,-21-85 16,0 106 0,0-22-16,0 22 0,0-21 15,-21 42-15,-1 0 16,1 0 0,0 21-16,21 0 0,0 22 0,-21-22 15,0 106-15,0-85 16,21-21-16,0 22 15,0-1-15,0-21 0,0 64 16,21-64-16,0 0 16,0-21-16,43 21 15,-22-21-15,-21 0 0,21 0 16,1 0-16,-1-21 0,64-21 16,-85-1-16,21 22 0,1 0 15,-22-21-15,21-1 0,-21 1 16,1 21-16,-1-21 0,-21-1 0,0 1 15,0 0-15,-21-1 16,-1 43-16,1 0 0,-21 0 16,21 0-16,21 21 31,0 1-31,21-1 16,0-21-16,0 21 0,0-21 15,1 21-15,20 21 16,-21-20-16,-21-1 0,21 21 15,0-21-15,-21 22 0,0-22 16,0 0-16,0 21 16,0-21-16,0 1 0,0-1 15,0 0-15,22 0 0,20-21 16,-21 0-16,21 0 16,1 0-16,-1 0 0,43-21 15,-43 21-15,85-42 16,-85 20-16,1 1 15,20 0-15,-20-21 0,-22 21 16,63-43-16,-62 22 0,-1-1 16,-21 1-16,0 21 0,21-21 15,-21-22-15,0 43 0,0 0 16,-21 21-16,0 0 0,-1 0 16,-20 0-16,21 0 0,-21 0 15,-128 127 1,128-106-16,0 21 0,20 1 15,-20-1-15,21 0 0,0-21 0,0 22 16,21-22-16,0 0 0,0 21 0,0-20 16,21-1-16,0-21 15,0 0-15,0 0 0,0 0 16,22 0-16,-22 0 0,21-21 16,1 21-16,-22-22 0,21 1 0,-21 0 15,43-42-15,-43 20 0,21-41 16,-21 41-16,1-63 15,-22 85 1,0 0-16,0 0 0,-22 42 31,1 0-31,21 0 16,0 1-16,0 20 0,-21-21 16,21 21-16,-21 22 0,21-43 15,0 43 1,0-43-16,42 42 15,-21-42-15,22-21 16,-1 0-16,-21 0 0,22 0 16,-1-21-16,-21 21 0,21-21 0,1 0 15,-1 0-15,64-85 16,-85 64-16,43-43 16,-43 21-16,0 22 0,0 0 0,0-22 15,0 22-15,1 0 0,-1-22 16,-21 43-16,0 0 15,0 42 1,-21 0-16,-1 0 16,-20 64-16,21-43 15,-21 43-15,42-43 0,-22 1 16,-20 62-16,42-62 16,0 20-16,0-20 0,0-22 15,0 21-15,0-21 16,21-21-16,22 0 0,-22 0 15,0 0-15,42 0 16,-41-21-16,20 0 0,0 0 16,-21 0-16,43-22 0,-43 1 0,43 0 15,-43 20-15,-21-20 16,21 42-16,-21 21 31,-21 0-31,21 1 0,-21-1 16,21 0-16,-22 0 0,22 0 15,-21 0-15,21 1 0,0-1 16,21-21 0,1 0-1,-1 0-15,-21-21 0,21-1 0,0 1 16</inkml:trace>
  <inkml:trace contextRef="#ctx0" brushRef="#br0" timeOffset="191524.14">8340 15663 0,'0'254'16,"0"-508"-16,-22 254 0,1 0 0,0 0 31,0 0-31,0 0 16,21 22-16,0-1 16,21-21-1,0 0-15,0 0 0,0 0 16,22 0-16</inkml:trace>
  <inkml:trace contextRef="#ctx0" brushRef="#br0" timeOffset="192223.05">8699 16066 0,'-21'0'0,"42"0"0,-63-22 16,21 22-16,21-21 0,-21 0 0,21-21 16,0 21-16,0-1 15,21 1-15,0 21 0,21-21 0,43 0 16,21 21-1,-64 0-15,-21 0 16,22 42-16,-43 1 0,0 41 16,0-63-16,-21 22 15,-22 20-15,-84 64 32,21-42-32,64-64 0,21 0 15,-21 22-15,20-43 16,1 0-16,21 21 0,21-21 31,22 0-15,-1 0-16,0 0 0,43 42 15,-43-42-15,1 21 0,20-21 16,-20 21-16,20 1 0,-21-1 0,64 21 16,-63 0-16,-1 1 0,0-1 15,-21 0-15,22 1 0,-43 63 16,0-64-16,0 0 0,-21 64 15,-1-42-15,-62 20 16,41-41-16,-20-1 16,-128 64-16,43-43 15,85-63-15,-22 21 16,-148-42-16,149 21 16,-65-63-16,65 42 15,20-22-15,-42-41 16,22-22-16,41 0 15,22 42-15,21-63 0,0 64 16,21 21-16,85-128 16,42 1-1,-105 127-15,20-1 0,1-20 16</inkml:trace>
  <inkml:trace contextRef="#ctx0" brushRef="#br0" timeOffset="193907.08">9504 16023 0,'21'0'0,"-42"0"0,63-21 16,-42 0-16,0 0 15,0 0-15,0-1 0,0 1 16,0-21-16,0 0 31,-63 20-31,41 22 16,-20 0-16,-43 0 15,43 0-15,-43 64 16,64-43-16,-106 127 16,43-21-1,62-84-15,22-1 0,0 0 16,0-21-16,22 64 16,-1-85-16,42 0 15,-20 0-15,62 0 16,-62-21-16,-1 0 0,64-43 15,-21-20 1,-64 41 0,21-63-16,-21 64 0,-21 0 0,0-43 15,0 64 1,0-43-16,0 43 16,0 42-1,0 22 1,0-1-16,-21 85 15,0 0 1,21-85-16,0-20 0,0 20 16,0-21-16,0 21 0,42 1 15,-21-22-15,1-21 16,-1 0-16,63 0 16,-62-21-16,62-43 15,-41 43-15,20-42 16,-42 20-16,22-20 0,20-85 15,-42 84-15,0 1 16,1 20-16,-1-20 16,21-43-16,-42 64 0,0 20 15,0 1-15,-21 42 16,21 1 0,-42 41-16,20-42 15,1 22-15,-21 41 16,21-20-16,0 84 15,21-106-15,0 1 0,0 41 16,0 1 0,0-64-16,21 0 0,21 0 15,-21-21-15,22 0 0,-22 0 16,21 0-16,-21 0 0,43-21 16,-22 0-16,0 0 0,-20 0 15,20-22-15,0 22 0,43-85 16,-43 22-16,-21 41 15,-21 22-15,22 0 16,-22 42 0,0 0-16,0 1 15,0-1-15,-22 0 0,22 64 16,0-64 0,0 63-16,0-62 15,0-1-15,0 0 16,0 0-16,22-21 15,-1 0-15,0 0 16,0 0-16,0 0 0,43-21 16,-22 0-16,-21 0 0,43-22 15,-22 1-15,-21 21 0,43-22 16,-43 1-16,-21 21 16,21 0-16,-42 42 15,0 0 1,0 0-16,-1 0 0,1 1 15,21-1-15,-21 0 0,21 0 16,-21 21-16,21-20 16,0 20-16,21-42 15,0 21-15,0-21 16,1 0-16,20 0 0,-21 0 16,21 0-16,-20-21 0,-1 21 15,0-21-15,21-22 16,-42 22-16,0-42 15,0 42-15,-42-64 0,21 64 16,-64-64 0,43 64-1,21 21-15,63-21 32,-21 21-32,0 0 0,22 0 15,-22 0-15,21 0 0,64 0 16,-85 21-16,21 0 0,-20-21 15,20 21-15,43 64 16,-64-64-16,0 0 16,0 22-16,-21-1 0,0 43 15,0-1 1,0-63 0,-21-21-1,0 22-15,0-22 0,-1 0 16,22-22-1,0 1-15,0 0 16,0 0-16,0-21 16,0 20-16,0 1 0,43-63 15,-1 41-15,43-84 16,-43 106-16,0 0 0,22-21 16,21 20-16,-43 22 15,43 43 1,-85-1-16,21 22 15,-21-43-15,0 21 0,0 22 16,-21-43-16,21 0 16,-43 21-16,22-21 0,-21 22 15,21-22 1,-1-21-16,1 0 16,21-21-1,-21 21 1,21-21-16,-21-1 0</inkml:trace>
  <inkml:trace contextRef="#ctx0" brushRef="#br0" timeOffset="194106.97">11430 15642 0,'21'0'16,"-42"0"-16,0 0 0,0-21 0,-1 21 0,22-21 15,-21 21-15,0 0 16,0 0-16,0 0 62,0 0-46,-1 0-16,1 0 0,0 0 0</inkml:trace>
  <inkml:trace contextRef="#ctx0" brushRef="#br0" timeOffset="194305.96">10202 15790 0,'0'0'0,"-21"22"0,0-22 0,0 0 15,21 21-15,21-21 32,21 0-32,-21 0 0,22 0 15,-1 0-15,106-21 16,-84 21-16,-1-22 0,1 1 15,-1 21-15,1-21 0,-1 21 16</inkml:trace>
  <inkml:trace contextRef="#ctx0" brushRef="#br0" timeOffset="194825.26">13293 15600 0,'0'0'0,"0"-21"0,0 0 16,-22 21 15,1 21-31,0 0 16,0 21-16,0-21 0,0 1 15,21 20-15,-22-21 0,22 0 16,-21 22-16,21 20 0,0-42 16,0 22-16,0-22 15,21 0-15,22 0 0,-22-21 16,21 0-16,-21 0 0,22 0 15,-1 0-15,22 0 0,-22-21 16,-21 0-16,43-22 16,-43 22-16,0 0 0,0 0 15,-21-21-15,0 20 0,0-62 16,0 63-16,-21-1 0,-21 1 16,20 21-16,-20 0 15,21 0-15,0 0 0,-22 0 16,22 21-16,0 1 15,21-1-15,21 0 16,0-21-16,22 0 16,-22 0-16</inkml:trace>
  <inkml:trace contextRef="#ctx0" brushRef="#br0" timeOffset="195173.13">13674 15727 0,'0'-21'16,"-22"42"-16,44-63 0,-22 84 0,0-106 15,0 43-15,21-21 16,0 42-16,-21-21 0,21 21 16,0 0-16,0-21 0,22 21 15,-22 0-15,0 0 0,43 21 16,-1 42 0,-42-42-16,-21 22 0,21-1 15,1 0-15,-22-20 0,0 41 16,0-42-16,-22 22 0,-20-1 15,21-42-15,-21 21 16,20-21-16,1 0 0,0 0 16,0 0-16,21-21 15,0 0-15,0 0 0,0-1 16,0 1-16,0 0 0,0 0 16,0 0-16,0-22 0,21 22 15,43-42-15,-43 42 16,42-22-16,-20 22 15,-22 0-15</inkml:trace>
  <inkml:trace contextRef="#ctx0" brushRef="#br0" timeOffset="195673.11">14203 15325 0,'-43'-21'16,"149"126"-16,-233-210 0,85 83 0,148 65 0,-254-107 0,105 64 15,-20-21-15,20 21 0,-62-21 16,62 21-16,-20 0 0,-64 0 15,63 21-15,-126 43 16,147-43-16,-126 106 16,127-85-16,21 0 15,-22 1-15,1 20 16,21-20-16,-22 62 0,43-62 0,-21 20 16,21 22-16,0-43 15,64 43-15,-43-43 16,21 1-16,106 41 15,-84-63-15,-1 1 0,22-22 16,-21 21-16,-1-21 0,85 0 16,-84 0-16,-1 0 0,85-21 15,-63-1-15,127-62 16,-149 63-16,1-22 0,-1-20 16,1 20-16,-22-20 0,-21-1 0,22-41 15,-43-107 1,0 148-16,-22 1 0,-62-64 15,20 63-15,22 22 0,-43 0 16,22-1-16,-22 22 16,-148 0-16,170 21 15,-107 64-15,107-22 16,-1 0-16,-20 1 0,20-1 0,1 21 16,20-20-16,-41 63 0,41-64 15,22 0-15,0 1 0,21-1 16,0-21-16,0 43 15,21-43-15,22 0 0,41 0 0</inkml:trace>
  <inkml:trace contextRef="#ctx0" brushRef="#br0" timeOffset="198362.87">15600 15409 0,'0'0'16,"21"-21"-16,0 0 0,-21-21 0,0-1 15,21 1-15,22-85 16,-43 85 0,-22 63-1,1 0 1,0 21-16,21 1 0,-21 20 0,0 1 15,0-22-15,-22 127 16,43-105-16,0-22 16,-42 106-16,42-63 15,0-43-15,0-20 16,21 62-16,-21-63 16,21-21-16,0 0 0,22 0 15,-22 0-15,42 0 0,-41 0 16,83-63-16,-62 21 15,84-64 1,-85 63-16,64-84 16,-64 85-16,-21-21 0,1 20 15,20-20-15,-42 20 0,42-41 16,-42 41-16,0 22 0,0 0 16,0 0-16,0 0 15,-21 42 1,0 0-16,0 21 0,-43 64 15,43-63-15,0-1 16,0 21-16,21-20 0,0-1 16,-21 64-16,21 0 15,0-85-15,21 21 16,21 1-16,-21-43 16,0 21-16,22-21 0,-1 0 0,0 0 15,107-21-15,-107-1 16,21 1-16,22-21 0,-43 21 15,22-43 1,-43 22-16,0 21 0,22-43 16,-43 43-16,0 0 0,0 0 15,0 0 1,-43 42 0,22-21-16,21 21 0,-42 21 15,42-21-15,-21 1 0,-1 20 16,1-21-16,0 0 15,21 0-15,0 1 0,-42 41 16,21-42 0,42-42 15,0 0-31,0 0 0,0 0 16,0-1-16,1 1 0,-1 0 0,21 0 15,0-43-15,-20 43 16,41-21-16,-42 21 15,0 21-15,1 0 16,-22 21-16,0 0 16,0 0-16,0 22 15,0-22-15,0 21 0,0 0 16,0-20-16,0 41 16,21-42-16,0 0 0,21 1 15,-21-1-15,1-21 16,41 0-16,43 0 15,-64-21-15,1-1 0,-1 22 16,-21-21-16,21 0 0,-20 0 16,-1 0-16,0-22 0,0 22 0,0-42 15,0 42-15,-21-22 16,0 22-16,0 0 0,0 0 0,0 0 16,-21 21-1,0 21 1,0 0-16,21 0 0,-21 0 0,0 0 15,21 1-15,-43 62 16,22-41-16,0-1 16,21-21-16,-21 0 0,0 22 15,21-22-15,-22-21 0,22-21 32,0-1-32,22 1 0,-1-21 15,0 21-15,21-22 16,-21 1-16,43-64 15,-43 85-15,0 0 0,22-43 16,-22 43 0,21 21-16,-21 0 0,0 0 15,1 43-15,-22-22 16,0 21-16,0 0 16,0-20-16,0 41 0,0-42 15,0 43-15,0-43 0,0 0 16,0 21-16,0-20 15,21-22-15,0 0 16,0 0-16,-21-22 16,42 1-1,-42 0-15,22 0 0,-1-43 16,0 43-16,0 0 0,21-64 16,-20 64-16,-1-21 0,42-43 15,-20 43-15,-1 21 16,-21 21-16,0 0 0,22 0 15,-43 21-15,0 42 16,0-20-16,0 20 16,0-42-16,0 64 15,0-43-15,0-20 16,0 20-16,42 0 16,-21-42-16,21 21 15,-20-21-15,83 22 0,-62-22 16,84-43-1,-85 43-15,22-42 0,-43 21 16,21 0-16,-21-1 0,0 1 16,-21-21-16,0-22 15,0 43-15,0-21 0,0-43 16,-84 43 0,63 42-16,-22 0 15,22 0-15,-21 0 0,-43 63 16,43-41-16,21 20 0,-22 21 15,22-41-15,0 83 16,21-20 0,0-64-16,0 0 0,42 1 15,-21-1 1,1-21-16,20 0 0,-21 0 16,64-21-16,-64-1 15,21-20-15,-21 21 16,43-85-1,-43 64-15,-21-1 16,21-20 0,-21 84-1,-21 0-15,21 0 16,0 1-16,-21-1 0,0 42 16,21 1-1,0-43-15,21 21 16,0-21-16,21-21 15,-20 0-15,20 0 0,-21 0 16,0 0-16,22 0 0,62-42 16,-62 21-1,-22 0-15,64-43 0,-64 43 0,42-64 16,-42 64-16,1-21 16,-22 21-16,0-22 0,0 22 15,0 0-15,-22 0 0,1 21 16,-42 0-1,42 0-15,21 21 0,0 0 16,0 0-16,0 1 0,0-1 16,0 0-16,0 0 0,21 0 0,0 0 15,0 1-15,0-1 0,-21 0 0,0 0 16,21 0-16,1 43 16,-22-43-16,0 0 15,0 0-15,0 22 16,21-43-16,21 0 15,-21 0-15,0 0 0,22 0 0,20 0 16,-20-22-16,41 1 16,-41 0-16,-1-21 15,43-1-15,-43 1 0,-21 0 16,21 21-16,-20-22 0,-1 22 16,0-21-16,-21 21 0,0-22 15,0 22-15,-21 21 16,-22 0-16,1 21 15,21 0-15,-21 22 0,20-22 16,1 0-16,21 21 0,0-20 16,0-1-16,0 42 15,21-42-15,-21 1 0,43 20 16,-22-21-16,21 21 16,-21-42-16,-21 22 0,22-22 15,-22 21 1,-22-21-1,1 0-15,0 0 0,-64 0 16,43-21-16,-43 21 16,43-22-16,-21 22 15,20-21-15,43 0 16,0 0-16,21 0 16</inkml:trace>
  <inkml:trace contextRef="#ctx0" brushRef="#br0" timeOffset="200779.95">20510 15155 0,'0'-21'0,"0"42"0,22-63 16,-1 21-16,-21 0 0,21 0 16,-42 63 15,0-21-15,-1 21-16,1 1 0,21-1 0,-21 22 15,-42 84-15,41-106 16,1 22-16,21-22 0,-21 0 15,0 1-15,-21 62 16,20-41 0,22-43-16,0 0 0,0 0 15,0-42 1,22 0 0,-22 0-16,21 0 0,42-64 15,22-21 1,-22 64-1,-41 42-15,-22-21 0,42 21 16,-21 0-16,-21 21 16,0 0-16,0 0 0,42 43 15,-42-43-15,0 0 16,43 0-16,-43 0 0,21 1 16,21-1-16,-21 0 15,43-21-15,-43 21 0,21-21 16,-20 0-16,20 0 15,0 0-15,64-21 16,-64 0-16,43-43 16,-64 43-16,0 0 0,-21 0 0,0-22 15,22 22-15,-22-85 16,0 85-16,0-21 16,-22 21-16,1 21 0,0 0 15,0 0-15,-21 0 0,-1 21 16,1-21-16,-22 63 15,22-41-15,21-1 0,-21 42 16,20-42-16,22 64 16,0-64-16,0 0 15,0 1-15,0-1 0,43-21 16,-22 0-16,0 0 0,0 0 16,85 0-16,-85 0 15,22-21-15,-1-1 16,-21 1-16,0 0 0,22-21 15,-43 21-15,21-43 0,0 64 16,-21-21-16,0 0 0,0 42 31,0 0-31,-21 0 16,21 0-16,-21 1 0,-1 20 16,22-21-16,0 0 0,0 22 15,0-22-15,0 0 16,0 0-16,22-21 15,20 0-15,-21 0 0,21 0 0,22 0 16,-43-21-16,21 0 16,22 0-16,-43-22 0,64-41 15,-64 41 1,0 1-16,21-43 16,1-148-16,-22 191 15,-21 0-15,0-1 0,0 1 16,0 21-16,-21 21 15,0 42 1,-1-21-16,-20 22 0,21-1 16,0 22-16,0-22 0,-22 43 15,22-43-15,21 0 0,0 1 0,0-1 16,0 0-16,42 43 16,43-43-1,-43-21-15,1-21 0,-1 22 0,-21-22 16,22 0-16,20 0 15,-21 0-15,-20-22 0,-1 1 0,21-21 16,-21 21-16,0 0 16,22-64-16,-22 43 15,21-43-15,-42 21 0,0 22 16,21-64-16,1 85 16,-22-21-16,0-1 0,0 22 15,0 0-15,-22 42 16,1 0-16,0 22 15,0-22-15,0 85 0,0-64 16,-22 43 0,43-43-16,0 0 0,-21 43 15,21-43-15,0 1 0,0-22 16,0 21-16,0-21 0,0 1 0,21 41 16,0-63-16,22 42 15,-22-42-15,85 0 16,-85 0-16,21-21 15,-21 0-15,22 0 16,-22-21-16,0 20 0,0 1 16,0-21-16,-21 21 15,22 0-15,-22-1 0,0 44 32,-22-22-17,22 21-15,-21 0 0,21 0 16,0 43-1,0-43-15,0 0 0,0 0 16,21-21 0,1 0-16,-1 0 0,63 0 15,-62 0-15,41 0 16,-42-21-16,0 0 0,22 0 0,-22-1 16,0 1-16,0 0 0,0 0 15,1 0-15,-1 0 0,-21-1 16,0 44 15,-21-1-31,-1-21 0,1 21 16,0 21-16,0-21 0,0 1 15,21-1-15,0 0 16,21-21 0,0 0-1,0 0-15,0-21 0,1 21 16,41-43-16,-42 22 15,0 0-15,22 0 0,-22 0 16,0 0-16,21-1 16,-20 22-16,-1 0 15,-21 22 1,0-1 0,0 0-16,0 0 0,-21 0 0,21 0 15,0 1-15,0 20 16,21-42-16,0 21 0,21 0 15,-21-21-15,1 0 0,-1 0 16,21 0-16,-21 0 0,106-21 16,-42-42-1,0-43 1,-85 21 0,0 64-1,0 0-15,-22 0 0,1-1 16,0 22-16,0 0 0,-43 0 15,43 0-15,0 0 0,-42 43 16,41-43-16,-20 42 16,42-21-16,-21 43 15,21-43-15,0 0 0,0 0 16,0 0-16,0 22 16,21-22-16,0-21 0,22 63 15,-22-41-15,0-1 16,-21 0-16,0 0 15,42 43-15,-42-1 0,0-21 16,0 1-16,0-1 0,0 106 16,-42 22-1,21-107-15,0 1 16,-43 147-16,43-147 16,-21 63-16,42-64 15,-64 85-15,43-105 16,-21 41-16,20-62 15,-20 20-15,21-21 0,-64-21 16,43 0-16,-43-21 16,-63-43-1,106 43-15,-1-21 0,-62-22 16,83 22-16,-41-43 16,21-20-16,42 41 0,0-63 15,0 64-15,42-86 16,-21 86-16,0-1 0</inkml:trace>
  <inkml:trace contextRef="#ctx0" brushRef="#br0" timeOffset="201019.01">22627 15304 0,'0'0'0,"0"-22"16,0 1-16,0 42 47,0 1-47,0-1 16,0 0-1,21-21-15,0 0 16</inkml:trace>
  <inkml:trace contextRef="#ctx0" brushRef="#br0" timeOffset="201254.96">23961 16023 0,'-22'0'32,"1"0"-17,42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3:51:46.3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29125 0 0</inkml:trace>
  <inkml:trace contextRef="#ctx0" brushRef="#br0" timeOffset="8356.32">1122 13187 0,'0'0'15,"-21"-21"-15,21 0 16,0-1 0,-22 1-1,1 0 1,0 21 31,0 0-47,21 21 15,-21-21-15,21 21 0,0 1 16,0-1 0,0 0-16,-21 0 0,21 0 0,0 0 15,-22 1-15,22-1 0,0 21 16,0-21-16,0 0 0,0 1 16,-21-1-16,21 0 0,-21 42 15,21-20-15,0-22 16,0 21-16,0-21 0,0 22 0,0 20 15,0-42 1,0 22-16,0-22 0,0 21 0,0-21 16,0 22-16,0-22 0,0 0 15,0 64-15,0-43 16,0-21-16,0 22 0,0-22 16,-21 21-16,0 22 0,21-22 15,-21 43 1,21-43-16,-22-21 0,22 21 15,-21 1-15,21-1 0,0 22 16,0-43-16,0 21 0,0 0 16,-21 1-16,21-1 15,0 0-15,0-20 0,-21 20 16,21 0-16,0-21 0,0 22 16,-21-22-16,21 21 0,0-21 15,-21 22-15,21-22 0,0 21 0,0-21 16,0 22-16,0-22 0,0 0 15,0 0-15,-22 22 0,22-22 16,0 0-16,0 0 0,0 0 0,0 0 16,0 1-16,0-1 0,0 21 15,0 0-15,0-20 16,0 20-16,0-21 0,0 0 16,-21 0-16,21 22 0,0-22 0,0 21 15,0-21-15,0 22 0,0-22 16,0 0-16,0 21 0,0 1 15,0-22-15,0 0 16,0 0-16,0 0 0,0 1 0,0 20 16,0-21-16,0 0 0,0 0 15,0 1-15,0-1 0,0 0 16,0 0 0,0-42 15,0 0-31,0-22 15,0 22-15,0-21 16</inkml:trace>
  <inkml:trace contextRef="#ctx0" brushRef="#br0" timeOffset="11732.34">910 13293 0,'0'-21'31,"21"21"-31,-21-22 16,0 1 15,0 0-15,0 0-1,21 21 1,-21-21-16,0 0 31,22 21 32,-1 0-48,0 0-15,0 0 16,0 0-16,0 0 15,1 0-15,-1 0 16,42 0-16,-42 0 16,1 0-16,-1 0 0,0 0 15,21 0-15,-21 0 0,22 0 0,-1 0 16,0 0-16,1-22 0,-1 22 16,85 0-1,-21 0-15,-64 0 16,1 0-16,-22 0 0,0 0 15,21 0-15,22 0 16,-43 0-16,21 0 0,43 0 16,-43 0-16,22 0 0,-1 0 15,-20 0-15,20 0 0,64 0 16,-63 0-16,-1 0 0,43 0 16,-64 0-16,1 0 0,62 0 15,-62 0-15,41 0 16,-41 0-16,-1 0 0,64 0 15,-43 0-15,-20 0 16,84 0-16,-64 0 0,1 0 16,42 0-16,-43 0 15,43 0-15,-64 0 16,64 0-16,-85 0 16,0 0-16,22 0 15,-22 0-15,21 0 16,-21 0-16,1 0 15,-1 0-15,0 0 63,0 0-47,0 0-1,0 0 1,1 0-16,-1 0 15,0 0-15,0 0 32,0 0-32,0 0 15,1 0 1,-1 0-16,0 0 16,0 0-16,0 0 15,0 0-15,1 0 16,-1 0-16,0 0 0,21 0 15,-21 0-15,1 0 16,-1 0-16,0 0 0,0 0 16,-21 22 93,0-1-93,0 0-1,0 0-15,0 0 16,0 0-16,-21-21 0,21 22 16,0 20-16,-21-42 15,21 21-15,-21 21 0,21-20 16,-43 41-1,43-21-15,0-20 0,-42 41 16,21-21-16,0 22 16,-1-22-16,22 1 0,-42 41 15,42-41-15,-21-1 0,21-21 16,0 21-16,-21 1 0,0 20 16,21-20-16,0-1 0,-22 43 15,22-43-15,0 0 0,0 43 16,0-43-16,0 1 0,0 62 15,0-62 1,0-1-16,0 0 0,0-20 16,0 20-16,0-21 0,0 21 0,0-20 15,0 41-15,0-21 16,0-20-16,0 41 0,0-42 16,0 22-16,0-1 0,0 0 15,0-21-15,0 1 0,0-1 16,0 21-16,0 0 15,0-20-15,0 41 16,0-42-16,0 22 16,0-22-16,0 0 0,0 0 15,0 0-15,0 0 0,0 22 16,0-22-16,0 21 16,0-21-16,0 1 15,0-1-15,0 0 16,0 0-16,0 0 0,0 0 15,0 1-15,0-1 0,0 0 16,0 0-16,0 0 0,0 0 16,0 1-16,0-1 15,0 0-15,0 0 0,0 0 0,0 0 16,0 1 0,0-1-1,0 0-15,0 0 16,0 0-1,0 0-15,0 1 16,0-1 0,0 0-1,0 0 1,0 0 31,-21-21-32,21 21 1,-21-21-16,0 0 16,0 0-1,0 0-15,-1 0 16,1 0-16,0 0 0,0 0 16,0 0-16,0 0 15,-1 0-15,1 0 0,0 0 0,-21 0 16,21 0-16,-1 0 0,1 0 15,-21 0-15,-43 0 16,43 0-16,21 0 0,-64 0 16,64 0-16,-43 0 15,22 0-15,-43-21 16,64 21-16,-21 0 0,0 0 16,20 0-16,-20 0 0,-21 0 15,41 0-15,-20 0 0,-21 0 16,41 0-16,-83 0 15,62 0-15,-41-21 16,41 21-16,1 0 0,0 0 16,-1 0-16,1 0 0,0-21 15,-64 21-15,42 0 16,22 0-16,-22 0 0,22 0 16,-21-21-16,-43 21 0,63 0 15,-20 0-15,21 0 0,-22 0 16,22 0-16,-22 0 0,-42-21 15,64 21-15,-21 0 0,20 0 16,1 0-16,-106 0 16,105 0-16,-20-22 15,21 22-15,-1 0 0,-20 0 16,42 0-16,-43 0 16,43 0-16,0 0 0,0 0 15,-1 0-15,1 0 16,0 0-1,0 0 1,0 0 0,0 0-16,-1 0 15,1 0-15,0 0 0,0 0 16,0 0-16,0 0 16,-1 0-16,1 0 0,0 22 15,0-22-15,0 0 16,0 0-16,-1 0 0,-41 0 15,42 0-15,-64 0 16,64 21-16,0-21 16,0 0-16,-1 0 0,1 0 15,0 0 1,0 21 78,0-21-79,0 0 1,21 21-16,-22-21 16,44 0 30,-1 0-46,0 0 0,0 0 16</inkml:trace>
  <inkml:trace contextRef="#ctx0" brushRef="#br0" timeOffset="11891.92">571 16362 0,'0'0'16,"22"0"-16,-1 0 16,-21 21 15,0-42 31</inkml:trace>
  <inkml:trace contextRef="#ctx0" brushRef="#br0" timeOffset="14571.7">4699 2201 0,'-21'-21'31,"0"21"16,21 21-16,0 1-15,0-1-16,0 0 16,0 0-16,0 0 15,0 0-15,0 1 0,0-1 16,0 0-16,0 21 16,0-21-16,0 43 0,0-43 15,0 64-15,0-64 16,0 42-1,0-20-15,0-1 16,0-21-16,0 0 0,0 22 16,0-22-16,0 21 0,0 1 15,0-22-15,0 0 0,0 21 16,0 1-16,0-22 0,0 0 16,0 21-16,0-21 0,0 43 15,0-22-15,0 1 0,0-22 16,0 21-16,0-21 0,0 85 15,0-85 1,0 0-16,0 43 0,0-43 0,0 43 16,0-43-1,0 42-15,0-42 0,0 1 16,0-1-16,0 42 16,0-20-16,0 20 0,0-21 15,0-20-15,0 41 0,0-21 16,0-20-16,0-1 0,0 0 15,0 21-15,0-21 0,0 22 16,0-22-16,0 21 16,0 1-16,0-22 0,0 21 15,0-21-15,0 43 16,-22-43-16,22 0 0,0 0 16,0 0-16,0 1 0,0 62 15,0-20 1,0-43-16,0 64 15,0-64-15,0 0 0,0 42 16,0-41-16,0-1 16,0 42-16,0-42 15,0 64-15,0-64 16,0 0-16,0 22 0,0-1 16,0-21-16,0 0 0,0 1 15,0 20-15,0 0 16,0 1-16,0-22 0,-21 42 15,21-42-15,0 43 16,0-43-16,0 0 0,0 43 16,0-43-16,0 0 0,0 0 15,0 0-15,0 22 0,0 20 16,0-42-16,0 64 16,0-43-16,0-20 0,0-1 15,0 21-15,0 43 16,0-43-16,0-21 0,0 43 15,0-22-15,0-21 0,0 43 16,0-43-16,0 42 16,0-41-16,0 20 0,0 43 15,0-64 1,0 21-16,0 0 16,0-20-16,0 41 0,0-42 15,0 22-15,0 41 16,0-41-16,0-1 15,0 0-15,0 22 16,0-43-16,0 21 0,0-21 0,0 43 16,0-43-16,-21 43 15,21-43-15,0 0 0,0 0 0,0 21 16,-21-20-16,21-1 0,0 21 16,0 0-16,0-20 0,0-1 15,0 0-15,0 0 0,0 0 16,0 22-16,0-1 0,0-21 15,0 0-15,0 0 0,0 1 0,0-1 16,0 21-16,0-21 16,0 22-16,0-22 0,0 0 15,0 21-15,0 1 0,0-22 16,0 0-16,0 21 0,0-21 16,0 1-16,0-1 15,0 0-15,0 21 0,0-21 16,0 1-16,0-1 0,0 0 15,0 0-15,-21 43 16,21-43-16,0 0 16,0 0-16,0 0 0,0 22 15,0-22-15,0-42 32,0-1-32,0 1 15,0-21-15,0 0 0,0-22 0</inkml:trace>
  <inkml:trace contextRef="#ctx0" brushRef="#br0" timeOffset="16199.89">4593 2180 0,'0'-21'16,"0"0"15,0 0 0,21 21 0,0 0-15,1 0 0,-1 0-16,0 0 15,0 0-15,0 0 0,0 0 16,1 0-16,-1 0 0,21 0 15,-21 0-15,22 0 0,-22 0 16,21 0-16,0 0 0,22 0 16,-43 0-16,21 0 0,22 0 15,-43 0-15,21 0 0,1 0 16,-1 0-16,0 0 0,64 0 16,-63 0-16,20 0 0,43 0 15,-43 0-15,1 0 0,42 0 16,42 0-1,-85 0-15,-20 0 0,-1 0 16,64 0-16,-64 0 16,1 0-16,20 0 0,-21 0 15,22 0-15,63 0 0,-64 0 16,1 0-16,-1 0 0,-20 0 16,20 0-16,43 0 0,-42 0 15,-22 0-15,21 0 0,-20 0 16,20 0-16,43 0 0,-64 0 15,22 0-15,-22 0 0,22 0 16,-1 0-16,-20 0 0,62 0 16,-41 0-16,-22 0 0,22 0 0,-22 0 15,0 0-15,43 0 16,-43 0-16,1 0 0,41 0 16,-41 0-16,20 0 0,-20 0 15,20 0-15,1 0 0,-1 0 16,64 0-16,-63 0 0,-1 0 15,1 0-15,-1 0 0,1 0 16,41 0-16,-62 0 0,-1 0 16,0 0-16,1 0 0,-1 0 15,0 0-15,1 0 0,-1 0 0,0 0 16,1 0-16,-1 0 0,0 0 16,22 0-16,21 0 0,-22 0 15,-21 0-15,1 0 16,-1 0-16,0 0 0,43 0 15,-43 0-15,-20 0 0,41 0 16,-21 0-16,22 0 16,-43 0-16,0 0 0,22 0 0,-1 21 15,0-21-15,1 0 16,-22 0-16,0 0 0,0 0 16,0 0-16,0 0 0,1 0 15,-1 0 32,-42 0 16</inkml:trace>
  <inkml:trace contextRef="#ctx0" brushRef="#br0" timeOffset="17448.2">10880 2138 0,'0'21'78,"21"-21"-78,0 0 16,-21 21-16,0 0 16,0 1-1,0-1-15,0 0 0,0 0 16,0 0-16,0 0 16,-21 1-16,21-1 0,-21 21 0,21-21 15,0 0-15,-22 43 0,1-22 16,0-21-16,21 22 0,0-1 15,-21-21-15,0 64 16,21-43-16,-21-21 0,21 22 16,0-1-16,0 0 0,-22-20 0,22 62 15,-21-41-15,21 105 16,0-106-16,0 64 16,0-64-16,0 1 0,0 41 15,0-20-15,0-22 0,0 0 16,0 1-16,0-1 0,0 43 15,21-43-15,-21 0 16,0 22-16,22 42 0,-22-64 16,0 0-16,0 22 0,0-22 15,21 1-15,-21 41 0,0-41 0,0 20 16,0 22-16,0-43 16,0 0-16,0 1 0,0 20 15,0-20-15,0 105 16,0-106-16,0 0 0,0 1 15,0-1-15,0 0 0,0 43 16,0-43-16,0 22 0,0-22 0,0 1 16,21-1-16,-21 0 0,0 1 15,0 20-15,0-21 0,0 43 16,0-43-16,0 1 0,0 41 16,0-41-16,0-1 0,21 0 15,-21-20-15,0 20 0,0 85 16,0-85-16,0 1 15,0 41-15,0-41 0,0-1 16,0 43-16,0-43 16,0 0-16,0 1 0,0-1 0,0 0 15,0 22-15,0-22 0,0 0 16,-21-20-16,21 20 0,-21 0 16,21 1-16,0-1 0,0 0 0,-21 1 15,21-1-15,-22 43 0,22-43 16,0 0-16,-21 1 0,21-1 0,0-21 15,-21 64 1,21-64-16,0 21 0,0 1 0,0-22 16,-21 21-16,21 0 0,0 1 0,0 20 15,-21-20-15,21-1 16,0 0-16,0 1 0,0-1 0,0 0 16,0-21-16,0 22 0,0-1 0,-21 22 15,21-22-15,0 0 0,0 22 16,0-43-16,0 64 15,0-64-15,0 21 0,0 0 16,0-20-16,0 20 0,0 0 0,-22 43 16,22-43-16,0-21 15,0 22-15,0-22 0,0 21 16,0 1-16,0-1 16,0-21-16,0 21 0,0-20 15,0-1-15,-21 0 16,21 0-16,0 0 0,0 0 0,-21 1 15,21-1-15,0 21 16,0-21-16,-21 22 16,0-22-16,21 0 0,0 0 15,0 0 1,0 0-16,-21-21 109,21-21-109,-22 21 0,22-21 16,-21 21-16,21-21 0,0 0 16,-21 0-1</inkml:trace>
  <inkml:trace contextRef="#ctx0" brushRef="#br0" timeOffset="22529.59">4487 8890 0,'0'21'62,"0"0"-46,0 1-16,0-1 15,0 0-15,-21 0 0,21 0 16,0 0-16,0 22 0,0-22 16,-21 21-16,21-21 0,-21 1 15,21 41-15,0-42 0,-21 0 16,21 1-16,0-1 0,0 0 16,0 0-16,-22 0 0,22 0 0,0 1 15,0 20 1,0-21-16,0 0 0,0 0 15,0 1-15,0-1 0,0 0 16,0 0-16,0 0 16,0 0 31,22-21-47,-1 0 15,0 0 1,0 22-16,0-22 0,0 0 15,1 21-15,-1-21 0,0 0 16,0 0-16,0 21 0,22-21 0,-22 0 16,21 0-16,-21 0 0,22 21 15,41-21-15,-41 0 16,-1 0-16,64 21 0,-64-21 0,22 0 16,41 0-16,-41 21 15,-1-21-15,1 0 0,-1 0 16,1 0-16,21 0 0,-22 0 0,1 0 15,20 0-15,43 22 16,-63-22-16,-22 0 0,85 0 16,-85 0-16,22 0 0,63 0 15,-64 0-15,1 0 0,-1 0 16,1 0-16,-22 0 0,85 0 16,-63 0-16,-22 0 0,64 0 15,-43 0-15,-20 0 0,41 0 16,-41 0-16,-1 0 0,43 0 15,-43 0-15,22 0 16,-22-22-16,21 22 0,-20 0 16,84 0-16,-85 0 0,22 0 15,41 0-15,-41 0 0,-1 0 16,-20 0-16,20 0 0,-20 0 16,-1 0-16,21 0 0,-20 0 0,20 0 15,-20 0-15,20 0 0,-21 0 0,22 0 16,42 0-1,-43 0-15,-20 0 0,62 0 0,-41 0 16,-22 0-16,1 0 0,-1 0 16,0 0-16,1 0 0,41 0 15,-63 0-15,22 0 0,-1 0 16,0 0-16,-20 0 0,20 0 16,0 0-16,1 0 0,62 22 15,-83-22-15,20 0 0,21 0 16,-41 0-16,41 0 15,-42 0-15,0 0 0,43 0 16,-43 0-16,0 0 0,0 0 16,1 0-16,41 0 15,-42 0 1,-21-22-16,21 22 0,1 0 16,-1 0-16,0 0 15,0 0-15,0 0 16,0 0-16,1 0 0,-1 0 15,0 0-15,0 0 16,0 0 0,0-21-16,1 21 31,-1 0-31,0 0 47,0 0-32,0 0 17,-21-21 46,0 0-31,0 0-16</inkml:trace>
  <inkml:trace contextRef="#ctx0" brushRef="#br0" timeOffset="22760.17">10689 9758 0,'0'0'0,"-21"0"32,0 0-17</inkml:trace>
  <inkml:trace contextRef="#ctx0" brushRef="#br0" timeOffset="27803.4">17335 2286 0,'0'-42'15,"0"21"1,-21 21 46,0 0-30,0 21-17,21 0 1,-21-21-16,21 21 0,0 0 16,-21 0-16,-1 1 15,22-1-15,0 0 16,0 0-16,-21 43 0,0-43 15,21 0-15,0 0 16,0 0-16,0 22 0,-21-1 16,21-21-16,-21 21 0,21 1 15,0-22-15,0 21 0,0 1 16,0-22-16,0 21 0,0 0 16,0 1-16,0-22 0,0 0 15,0 21-15,0-20 0,-21 83 16,21-62-16,0-22 15,0 21-15,0-21 0,-22 22 16,22 20-16,0-42 0,0 43 16,0-22-16,0-21 15,0 43-15,0-43 0,0 0 16,0 22-16,0-22 0,0 0 16,-21 0-16,21 21 0,0-20 0,0-1 15,-21 21-15,21-21 0,0 22 0,0-1 16,-21 21-1,21-20-15,0-22 0,0 64 16,0-64-16,-21 21 0,21-21 16,-21 22-16,21-22 0,0 42 15,0-42-15,0 1 0,-22 62 16,1-63-16,21 22 16,0-22-16,0 21 0,-21-21 0,0 64 15,21-64-15,-21 64 16,21 0-16,-21-22 15,-1-21-15,22 1 0,0 20 16,0-42-16,0 22 16,-21 20-16,21 43 15,0-64 1,0-20-16,0 41 0,0-42 16,0 43-16,-21-22 15,21-21-15,0 43 0,0-43 16,0 21-16,0 1 0,0-1 15,0-21-15,-21 0 0,21 22 16,0-22-16,-21 63 16,21-62-16,0-1 0,0 21 15,0 0-15,-21-20 0,21-1 16,0 21-16,-22-21 0,22 43 16,0-22-16,0-21 0,0 43 15,0-43-15,-21 21 0,21-21 16,0 1-16,0-1 0,-21 85 15,21-22 1,0-63-16,0 1 16,-21 20-16,21-21 15,-21 43-15,21-43 16,-21 0-16,21 0 0,0 43 0,0-43 16,-22 42-16,22-20 0,-21-22 15,0 42-15,21-20 16,0 20-16,-21-42 0,21 22 15,-21 41 1,21-63-16,-21 22 0,21-22 16,-22 21-16,22-21 0,0 22 0,0-22 0,-21 21 15,21 1-15,-21-22 0,21 21 16,0 0-16,0 1 0,-21 20 16,0-20-16,21-1 0,-21 21 15,21-20-15,0 63 16,0-85-16,0 0 15,0 21-15,0-21 0,0 1 0,0-1 16,0 0-16,0 0 0,0 0 16,0 0-16,0 1 0,0-1 0,0 21 15,0-21 1,0 22 0,0-22-16,0 0 0,0 0 15,-22-21-15,22 21 16,0 0 15,-21-21-15,0-21 15,0 0-31,21 0 16,0 0-16</inkml:trace>
  <inkml:trace contextRef="#ctx0" brushRef="#br0" timeOffset="32177.26">17166 2223 0,'21'0'78,"-21"-22"-78,21 22 0,1 0 16,-1 0-16,0 0 0,0 0 16,0 0-16,0 0 15,1 0-15,-1 0 0,0 0 0,21 0 16,-21 0-16,1-21 0,41 21 15,-42 0-15,22 0 16,-1 0-16,-21 0 0,64-21 16,-22 21-16,-20 0 15,20 0-15,1 0 0,-1 0 0,1-21 16,63 21-16,-85 0 16,21 0-16,1 0 0,-22-21 0,22 21 15,-22 0-15,43 0 16,-1 0-16,-41-21 0,-1 21 15,-21 0-15,43 0 16,-22 0-16,22 0 16,-22 0-16,85 0 15,-85-22-15,1 22 0,41 0 16,-41 0-16,41 0 16,-41 0-16,-1 0 0,43 0 15,-43 0-15,64 0 16,-64 0-16,0 0 15,-20 0-15,20 0 0,-21-21 0,43 21 16,-22 0-16,21 0 16,-41 0-16,20 0 0,64 0 15,-85 0 1,64-21-16,-43 21 16,0 0-16,22 0 0,-22 0 15,43-21-15,-43 21 16,0 0-16,43 0 0,-43 0 15,1 0-15,-1 0 16,0 0-16,-20 0 0,62 0 16,-63 0-16,1 0 0,20 0 15,-21 0-15,21 0 16,-20 0-16,-1 0 0,0 0 16,0 0-16,0 0 0,0 0 15,1 0 1,-1 0-16,0 0 15,0 0 1,0 0-16,0 0 31,1 0-31,-1 0 0,0 0 16,0 0-16,0 0 16,0 0-16,1 0 15,-1 0 1,0 0-16,0 0 31,0 0-15,0 0-1,1 0-15,-1 0 16,0 0-16,0 0 16,0 0-1,0 0-15,1 0 31,-1 0-15,0 0 15,0 0-15,0 0-16,0 0 16,1 0-16,-1 0 15,0 0-15,0 0 16,0 0-1,0 0 17,1 0 15,-22 21 15,0 0-46,0 0-16,0 1 15,0-1-15,0 0 16,0 0-16,0 0 0,0 0 16,0 1-16,0 20 15,0-21-15,0 64 0,0-43 16,0 0-16,0-20 0,0 20 15,-22 21-15,22 22 0,0-43 16,-21 1-16,21 20 16,0-20-16,0-1 0,0 64 15,0-64-15,-21 0 0,21 64 16,-21-42-16,21 42 16,0-43-16,0-21 0,-21 107 15,0-86-15,21 22 16,0-22-16,0-20 0,0 62 15,0-41-15,0-1 16,0 1-16,0-1 0,21 107 16,0-128-16,-21 22 15,0 41-15,21-62 0,21 126 16,-42-105 0,0-1-16,22 43 0,-1-43 15,-21 43-15,0-42 16,21-22-16,0 22 0,-21-22 0,21 21 15,-21 1-15,0-22 0,0 22 16,21-1-16,-21 43 16,22-64-16,-22 22 0,0-22 0,0 64 15,0-64-15,0 43 16,0-43-16,0 1 0,0 63 16,0-64-16,-22 0 0,1 64 15,21-64-15,0 1 0,0-1 16,-21 0-16,21 1 0,-21 41 15,0-41-15,21-22 0,-21 106 16,-1-85-16,1 1 16,21-1-16,0 0 0,-21 1 15,-21 41-15,42-41 16,0-1-16,-43 21 0,43-20 0,-21-1 16,21-21-16,0 22 0,-21-1 15,0 64 1,0 0-16,21-85 15,-21 21-15,-1 43 16,22-64-16,-21 21 0,0 43 16,21-64-16,0 21 0,-21 22 15,0-22-15,21-21 0,0 22 16,0-22-16,-21 21 0,-1 1 16,22-1-16,0-21 0,-21 43 15,21-22-15,0-21 0,0 43 16,0-22-16,0-21 0,-21 43 15,21-43-15,0 21 0,-21 0 16,21 1-16,0-22 0,0 0 16,0 0-16,0 0 15,-21 43-15,0-43 16,21 43-16,0-43 16,0 0-16,0 0 0,-22 0 15,22 0-15,0 1 16,0-1-16,0 0 0,-21-21 0,21 21 15,0 0-15,0 0 0,0 1 16,0-1-16,-21 0 16,21 0-16,-21-21 15,21 21 1,-21 0-16,21 1 16,-21-22-16,21 21 15,-22-21-15,1 0 0,0 0 16,-21 0-1,21 0-15,-1 0 16,-20 0-16,21 0 0,-43 0 16,43 0-16,-21 0 15,0 0-15,-1 0 0,22 0 16,-21 0-16,-1 0 0,1 0 16,-43 0-16,43 0 0,-21 0 15,-107 0-15,107 0 16,-1 0-16,1 0 0,-1 0 15,22 0-15,-22 0 0,22 21 16,-21-21-16,20 0 0,-41 0 16,20 0-16,-42 0 15,64 0-15,-22 0 0,-41 0 16,41 0-16,-105 0 16,105 0-16,1 0 0,-43 0 15,64 0-15,-85 0 16,84 0-16,22 0 0,-64 0 15,43 0-15,0 0 0,-43 0 16,43-21-16,-1 21 16,-20 0-16,21 0 0,-22 0 0,-42-21 15,64 21-15,0 0 16,-22 0-16,-21 0 0,43 0 16,-43-22-16,43 22 15,21 0-15,-43 0 0,22 0 16,0 0-16,-43-21 15,64 21-15,-21 0 0,20 0 16,1 0-16,-21 0 16,21-21-16,0 21 0,-1 0 0,1 0 0,-21 0 15,21 0-15,-22 0 16,22 0-16,0 0 0,-21 0 16,21 0-16,-1 0 15,1 0-15,0 0 16,0 0-1,0 0-15,0 0 16,-1 0 0,1 0-16,0 0 0,0 0 15,0 0-15,0 0 16,-1 0-16,1-21 16,0 21-16,0 0 15,0 0-15,0 0 16,-1 0-1,1 0-15,21-21 0,-21 21 16,0 0 0,21-21 15,-21 21-15,0 0-1,-1 0-15,1 0 31,0 0-15,0 0 15,0 0-15,0 0-16,-1-22 16,1 22-16,0 0 15,0 0 1,0 0-16,0 0 0,-1 0 15,-20 0 1,21 0-16,0 0 0,0-21 0,-1 21 31,1 0-15,21-21 62,-21 21-62,0 0-1,21-21 1,-21 21-16,0-21 16,21 0-16,0-1 15,0 1-15,-22 0 16,1 0-16,21 0 0,0 0 15,0-1-15,-21 1 16,0 0-16,21-21 0,-42-1 16,42 1-16,0 21 0,0 0 0,0-22 15,-22 22-15,22-42 16,0 42-16,0-1 0,0-41 16,0 42-16,0 0 0,0-22 0,0 22 15,0 0-15,22 0 16,-22 0-16,0-1 15,0 1 1,21 21-16,0 0 31,0 0 1</inkml:trace>
  <inkml:trace contextRef="#ctx0" brushRef="#br0" timeOffset="32336.38">16235 8700 0,'21'0'0,"0"0"15,0 0 17</inkml:trace>
  <inkml:trace contextRef="#ctx0" brushRef="#br0" timeOffset="34153.11">23537 13102 0,'0'0'0,"-21"0"0,21-21 0,-21 21 0,0 0 16,0-21-16,-1 21 15,22-21-15,-21 21 16,21-21-16,0-1 16,0 1-16,0 0 0,0 0 15,0 0-15,21 0 0,1-1 16,41-20-16,-42 21 15,64-43-15,-43 64 16,-21-21-16,22 0 0,-1 0 16,22 0-16,-22 0 0,0 21 15,1-22-15,105-20 16,-85 21-16,85-21 16,-84 42-16,-1-22 0,1 22 15,-1 0-15,1-21 0,63 21 16,-42-21-16,-22 21 0,1 0 15,-1 0-15,1 0 0,41 0 16,-41 0-16,-22 0 0,85 0 16,-84 0-16,20 0 15,64 0-15,-63 0 0,-1 21 16,43-21-16,-43 21 16,22 1-16,-43-22 0,1 0 15,20 21-15,-42-21 16,43 21-16,-43 0 15,0-21-15,0 21 0,1-21 16,-1 21 0,0-21-1,-21 22-15,21-22 0,-21 21 16,21-21 15,-42 0 16,0 0-31,0 0-16,0 0 0,-1 0 0,-20 0 15,21 0-15,-21 0 0</inkml:trace>
  <inkml:trace contextRef="#ctx0" brushRef="#br0" timeOffset="35093.33">23601 13102 0,'0'21'47,"0"1"-32,0-1-15,0 0 16,21-21-16,0 21 15,0-21-15,0 21 0,22 0 16,-1-21-16,-21 22 0,64-1 16,-43-21-16,1 0 0,-1 21 15,0-21-15,22 0 0,84 21 16,-85-21 0,1 0-16,21 0 0,-22 0 15,22 0-15,84 0 0,-105 0 16,168 0-16,-168 0 15,84 0-15,-84 0 16,-22 0-16,85-21 0,-64 21 16,1 0-16,-1-21 15,-20 21-15,20-21 0,85-1 16,-105 22-16,-1-21 0,0 21 16,1 0-16,-1-21 0,43 0 15,-64 0-15,0 21 16,0 0-16,0-21 0,43-1 15,-43 1-15,0 21 16,-21-21-16,21 21 0,1-21 16,-1 21-16,-21-21 0,42-22 15,-42 22 1,0 0-16,21 21 0,-21-42 31,0 21-31,0-1 0,0 1 16,0 0-1,0 0 1,-21 21-16,21-21 31,0 0-31,0-1 16,-21 22-16,21-21 0,-21 21 16,0 0-16,21-21 0,-22 21 15,1 0-15,0 0 0,0 0 16,0 0-16,0 0 0,-1 0 0,-20 0 15</inkml:trace>
  <inkml:trace contextRef="#ctx0" brushRef="#br0" timeOffset="35955.94">23304 13250 0,'0'0'0,"22"0"0,-1 0 16,0-21-1,-21 42 48,0 1-48,0-1-15,0 0 16,0 0-16,0 0 0,0 0 16,0 22-16,0-22 0,0 21 15,0 22-15,0-22 16,0 43-16,0-22 0,0-20 16,0-1-16,0 0 0,0 22 0,0-22 15,21 64-15,-21-64 16,21 22-16,-21-1 0,0-20 15,21 20-15,-21 64 0,22-63 16,-22-22-16,0 85 16,0-85-16,0 1 0,0 20 15,0-21-15,-22 1 0,1 41 16,21-20-16,0-22 0,0 1 0,-21-1 16,21 0-16,-21 1 0,21 41 15,0-41-15,0-1 0,-21 43 16,0 20-1,21-83-15,-22 20 0,22 43 16,0-43 0,0-21-16,-21 0 0,21 0 15,0 1-15,0-1 0,0-42 63</inkml:trace>
  <inkml:trace contextRef="#ctx0" brushRef="#br0" timeOffset="36497.69">23304 15896 0,'22'0'79,"-1"0"-79,0 0 0,21 0 15,1 0-15,41 0 0,-20 0 16,-1 0-16,1 0 0,20 0 15,-20 0-15,84 21 0,-84-21 16,-1 0-16,64 0 16,-42 0-16,-22 0 0,64 0 15,-63 0-15,-1 0 0,64 0 16,-84 0-16,20 0 0,-21 0 16,1 0-16,105 0 15,-106 0-15,1 0 0,20 0 16,-21 0-16,1 0 15,-22 0-15,0 0 0,21 22 0,1-22 16,-22 0-16,21 0 16,-21 0-16,1 0 15,-22 21-15,21-21 0,0 0 0,0 0 16,0 0 0,-21-21 15,0-1-16,0 1-15,21 0 0,-21 0 16,22 0-16,-22 0 16</inkml:trace>
  <inkml:trace contextRef="#ctx0" brushRef="#br0" timeOffset="37604.54">26628 13208 0,'0'0'0,"21"0"0,-21-21 16,21 21-16,-21-21 16,21 0-16,-21-1 15,0 44 48,-21-1-48,21 0-15,-21 0 0,0 0 0,21 22 16,0-22-16,-22 0 0,22 21 16,-21-21-16,0 22 0,21-1 0,0 0 15,-42 107 1,42-107-16,-21 0 0,21 1 0,0 20 15,0-21-15,-22 1 0,1 63 16,21-64-16,0 0 0,-21 64 16,21-42-16,0 41 15,0-41-15,0-22 16,0 106-16,0-105 16,0 63-16,0-85 15,0 21-15,0 43 0,0-43 16,0 0-16,0 1 0,-21-22 15,21 21-15,-21 43 0,21-43 16,0-21-16,0 22 16,0-1-16,0-21 0,-21 43 0,21-43 15,-22 0-15,22 21 16,0-20-16,0-1 0,-21 21 16,21-21-16,-21 0 15,21 1-15,0-1 16,-21-21-16,21 21 0,-21-21 15,21 21-15,0 0 16,-21 0 0,21 1-1,-22-22-15,22 21 16,0 0 15,0 0-31,-21-21 16,21 21-16,-21-21 15,21 21 1,-21-21-16,21 22 16,-21-22-16,21 21 0,-21-21 15,-1 0-15,22 21 0,-21 0 16,0-21-16,-21 21 16,21-21-16,-1 0 0,-20 0 0,21 0 15,-21 0-15,-22 0 16,22 0-16,-1-21 0,-20 0 0,-22-21 15,22-1-15</inkml:trace>
  <inkml:trace contextRef="#ctx0" brushRef="#br0" timeOffset="38227.69">23453 13081 0,'0'0'0,"-22"0"0,1 0 0,0 0 16,0 0-16,42 0 47,0 0-47,0 0 16,1 0-16,-1 0 15,0 0 1</inkml:trace>
  <inkml:trace contextRef="#ctx0" brushRef="#br1" timeOffset="45626.35">5884 1143 0,'0'0'0,"0"-21"16,0 0-16,0 0 16,-21 21-1,21-22-15,0 44 31,0-1-31,0 0 16,0 0-16,0 21 0,0-20 16,0 62-16,0-41 15,0-22-15,0 0 0,-21 21 16,21-21-16,0 1 0,0 41 16,-21-42-16,21 0 0,0 1 15,0-1-15,-21 0 0,21 0 16,0-42 15,0 0-31,0 0 0,0-1 0,0 1 16</inkml:trace>
  <inkml:trace contextRef="#ctx0" brushRef="#br1" timeOffset="45892.18">5863 1058 0,'0'0'15,"-21"0"-15,21-21 32,21 21-17,0 0-15,0 0 16,1 0-16,20 0 16,-21 0-16,0 0 0,0 0 15,1 0-15,-1 0 0,0 0 16,0 0-16,0 21 15,-21 1 17,0-1-17</inkml:trace>
  <inkml:trace contextRef="#ctx0" brushRef="#br1" timeOffset="46111.82">5821 1355 0,'0'0'0,"0"21"16,21-21 15,0 0-31,0 0 16,0 0-16,1 0 15,-1 0-15,0 0 0,0 0 16,0 0-16,0 0 0,1-21 15,-1 0-15,0 21 16,0-22-16</inkml:trace>
  <inkml:trace contextRef="#ctx0" brushRef="#br1" timeOffset="46615.84">6308 1080 0,'0'-22'16,"0"44"-16,0-65 0,0 22 15,0 42 17,0 0-17,0 1-15,0 20 16,0-21-16,0 0 0,-22 0 16,22 22-16,-21-22 0,21 0 15,-21 21-15,21-20 0,0 62 16,0-63-16,0 1 15,0-1-15,0 0 0,0 0 16,0 0 0,21-21-16,0 0 0,1 0 15,-1 0-15,0 0 0,0 0 0,21-21 16,-20 0-16,20-21 16,-21 20-1,-21 1-15,21 0 0,-21 0 16,21 0-16,-21 0 0,-21 42 47,21 0-47,0 0 15,-21 0-15,21 0 16,-21 1-16,21-1 16,21-42 46,0-1-62</inkml:trace>
  <inkml:trace contextRef="#ctx0" brushRef="#br1" timeOffset="46784.74">6583 1164 0,'0'0'0,"-21"0"31,21 21 1,0 1-1</inkml:trace>
  <inkml:trace contextRef="#ctx0" brushRef="#br1" timeOffset="47112.56">6794 1228 0,'0'21'15,"0"0"1,-21 0-16,21 0 0,-21 1 16,21 20-16,0-21 0,0 21 15,-21 1-15,21-22 0,-21 42 0,21-20 16,-21 63-16,21-43 0,-22 1 15,1-22-15,21 21 16,-21 107-16,0-128 0,21 0 16,-21 1-16,21-1 15,0 0-15,0-20 0,0 20 0,0-21 16,0 0-16,0 0 0,-21 1 16,21-44 15,0 1-31,0 0 0,21-21 15,-21 21-15,21-22 0,0 1 16,0 0-16</inkml:trace>
  <inkml:trace contextRef="#ctx0" brushRef="#br1" timeOffset="47426.37">6752 1524 0,'0'0'0,"0"-42"0,0 21 0,0-22 15,0 1-15,-21 42 0,21-21 16,0 0-16,0-1 15,0 1 1,21 21-16,21 0 0,-20 0 16,-1-21-16,21 21 0,-21 0 15,0 0-15,22 0 16,-22 0-16,0 21 0,0-21 16,-21 21-16,21 22 15,-21-22-15,-21 0 0,0-21 0,-21 42 16,-1-20-16,1-22 15,0 21-15,21 0 0,-22-21 0,1 0 16,21 21-16,0-21 0,-1 0 0,1 0 16,42 0 15,1 0-31,-1-21 0,0 0 16,0 0-16</inkml:trace>
  <inkml:trace contextRef="#ctx0" brushRef="#br1" timeOffset="47728.2">7451 1016 0,'0'0'0,"-22"-21"16,1 21-16,21-21 0,-21 21 15,21-21-15,-21 21 0,0 21 16,0 0-1,21 21-15,0-21 16,0 1-16,-22 20 0,22-21 0,0 21 16,-21 1-16,21-22 0,-21 42 15,21-41-15,0-1 0,-21 21 16,21-21-16,-21 0 16,21 1-16,21-44 46,0 1-46,0 0 0,0 21 0</inkml:trace>
  <inkml:trace contextRef="#ctx0" brushRef="#br1" timeOffset="48914.85">7556 1058 0,'0'-21'0,"0"0"31,-21 21-31,0 0 15,0 21-15,0 0 0,-22 1 16,22-1-16,0 0 16,0 0-16,0 0 0,-22 43 15,22-43-15,0 0 16,21 0-16,-21 0 0,21 1 0,0-1 16,0 0-16,0 0 15,0 0 1,21 0-16,0-21 15,0 0-15,1 0 0,-1 0 0,0 22 16,0-22-16,0 0 16,0 0-16,22 0 15,-22 0-15,0 0 0,0 0 16,0 0-16,22-22 0,-22 1 16,0 0-16,0 21 0,0-21 15,-21-21-15,22 42 0,-22-22 16,0 1-16,0 0 0,0 0 0,0 0 15,0 0-15,-22 21 32,1 0-32,0 0 0,21 21 0,-21 0 15,0-21-15,0 21 16,-22 21-16,22-20 0,0 41 16,0-42-16,21 0 15,0 1-15,-21-1 0,21 0 16,21-21 15,0 0-31,0 0 16,0 0-16,-21-21 0,21 0 0,1-1 15,20 1 1,-21 0-16,-21 0 0,42-21 16,-20 20-16,-22 1 0,0 0 15,21 21-15,-21 21 31,0 0-31,0 1 16,0-1-16,-21 0 0,21 0 16,0 0-16,0 0 0,0 1 0,0-1 15,0 0-15,0 0 0,0 0 16,0 0-16,21 1 16,0-22-16,0 0 0,0 0 15,0 0-15,22 0 0,-22-22 0,21 1 16,22-21-16,-43 42 0,21-21 15,-21 0-15,1-22 0,-1 22 16,0 0-16,-21 0 16,21 0-16,0 21 15,-21 21 17,0 0-32,0 0 15,0 0-15,-21 0 0,21 1 16,0-1-16,0 0 15,0 0-15,21-21 32,0 0-32,1 0 0,-1 0 15,0 0-15,0-21 16,0 21-16,0-21 0,1 0 16,20-22-16,-42 22 0,21-21 15,0 21-15,0-22 0,-21 1 16,22-43-16,-1 1 15,-21 41-15,0 1 0,0 21 16,0 0-16,0-1 0,0 1 0,0 42 31,0 1-31,0-1 0,0 0 0,0 21 16,0-21-16,-21 22 16,21-1-16,-22 0 0,22 22 15,0-22-15,0 1 0,0-22 0,-21 42 16,21-42-16,-21 22 15,21-22-15,0 0 0,0 0 16,21-21 0,0 0-16,1-21 15,-1 0-15,0 0 0,-21 0 16,21-1-16,0 1 0</inkml:trace>
  <inkml:trace contextRef="#ctx0" brushRef="#br1" timeOffset="49111.35">8361 1207 0,'0'0'0,"-21"0"15,21 21 1,21-21 15,0 0-31,0 0 0,0 0 0,0 0 16,1 0-16,20 0 0,-21-21 15,0-1-15,0 22 0,22 0 0</inkml:trace>
  <inkml:trace contextRef="#ctx0" brushRef="#br1" timeOffset="49441.17">8678 1312 0,'0'0'0,"0"22"0,0-1 16,0 0 0,21-21-1,1 0-15,-1-21 16,0 21-16,-21-21 16,21-1-16,0 1 15,-21 0-15,0 0 0,0 0 16,-21 21-1,0 0 1,0 0-16,0 0 16,-1 0-16,1 21 0,21 0 0,-21 0 15,21 0-15,-21-21 0,21 22 16,0-1-16,21-21 16,0 0-1,0 0-15</inkml:trace>
  <inkml:trace contextRef="#ctx0" brushRef="#br1" timeOffset="49761.04">9377 1122 0,'0'0'0,"0"-64"31,-21 64-31,-1 0 0,1 0 15,0 0-15,0 0 16,0 22-16,0-1 0,-1-21 0,22 21 16,-21 0-16,0 21 0,0 1 15,0-22-15,0 21 16,21 1-16,-22-22 0,22 0 16,-21 21-16,21-21 0,0 1 0,0-1 15,0 0-15,0 0 16,21-21-16,1 0 0,-1 0 15,42 21-15,-42-21 16,43 0-16,-43-21 0,21 0 16,1 0-16,-22 21 0</inkml:trace>
  <inkml:trace contextRef="#ctx0" brushRef="#br1" timeOffset="50680.47">9610 1270 0,'21'-42'15,"-42"84"-15,42-105 0,0 63 16,-21-22-16,-21 44 31,0-1-31,-1 0 16,22 0-16,-21 0 0,0 0 15,21 1-15,0 20 0,-42-21 16,42 0-16,0 0 0,0 1 0,0-1 16,0 0-16,0 0 0,0 0 15,21-21 1,0 0-16,0 0 0,0 0 15,1 0-15,-1-21 16,0 0-16,-21 0 0,0 0 16,0-1-16,0 1 0,0 0 15,0 0-15,0-21 16,0 20-16,0 1 0,0-21 16,0 21-16,0 0 0,0-1 15,21 22 1,0 0-16,0 0 15,1 0-15,-1 0 0,0 0 0,21 0 16,-21 0-16,1 22 0,-1-1 16,0-21-16,-21 63 15,21-63-15,-21 21 0,0 22 16,0-22 0,0 0-16,0 0 0,-21 0 15,0-21 1,0 0-1,-1 0 1,22-21 0,0 0-1,0 0-15,0 0 0,0 0 16,0-1-16,22 1 0,-22 0 16,21 21-16,0-21 0,0 0 15,0 21-15,0-21 0,1-1 16,-1 22-16,0 0 0,0-21 0,43 21 15,-43 0-15,0 0 0,0 0 16,0 0-16,0 21 0,1-21 0,-1 22 16,-21-1-16,0 0 0,0 21 15,0-21-15,0 1 0,0-1 16,0 0-16,-21 0 0,21 0 0,-43 0 16,43 1-16,-21-22 15,21 21-15,-21-21 0,0 0 16,0 0-16,21-21 31,0-1-15,21 1-16,0 0 15,0 0-15,0-21 0,0 20 0,22-20 16,-22 21-16,42-43 16,-20 43-16,-22-21 0,42 21 15,-41 0-15,20 21 0,0 0 16,-21 0-16,1 21 0,20 21 15,-42-21-15,21 22 16,-21-22-16,0 21 0,-21 22 16,0-43-16,0 0 0,-1 21 15,1-21-15,0 1 16,0-22-16,0 0 0,0 0 16,-1 0-16</inkml:trace>
  <inkml:trace contextRef="#ctx0" brushRef="#br1" timeOffset="51860.85">17970 1037 0,'0'-21'0,"0"42"0,0-63 0,-21 21 15,21 42 16,0 0-31,0 0 0,0 22 16,0-22-16,0 21 0,0 0 16,0 1-16,0 20 0,-21-20 15,21-22-15,-21 21 0,21-21 16,0 0-16,0 43 0,-21-64 16,21 21-16,0 0 15,-21-21-15,21-21 31,0 0-31,21 0 16,0 0-16</inkml:trace>
  <inkml:trace contextRef="#ctx0" brushRef="#br1" timeOffset="52096.27">18203 974 0,'0'0'15,"0"21"16,0 0-31,0 0 0,0 22 16,0-22-16,-21 0 0,21 21 0,-21-21 16,21 22-16,-21-22 15,21 21-15,0-21 0,0 43 16,-21-43-16,21 0 16,-22 0-16,22 1 0,0 20 15,0-21-15,0-42 31</inkml:trace>
  <inkml:trace contextRef="#ctx0" brushRef="#br1" timeOffset="52288.68">17759 1312 0,'21'0'31,"0"0"-31,0 0 0,0 0 15,1 0-15,-1 0 0,21-21 16,0 21-16,43-21 0,-43 21 16,22 0-16,-1-21 0,-20 0 15,20 21-15,64-43 0,-84 43 16,-1-21-16</inkml:trace>
  <inkml:trace contextRef="#ctx0" brushRef="#br1" timeOffset="52504.09">18796 1016 0,'0'21'0,"0"0"0,-21 1 16,21-1-16,0 0 0,-21 0 15,-1 0-15,1 22 0,21-22 0,-42 42 16,42-42-16,-21 1 16,0 20-16,21-21 0,-22 0 0,1 22 15,21-22-15,-21 0 16,21 0-16,0 0 0,21-21 31,0 0-31,1 0 16,-22-21-16</inkml:trace>
  <inkml:trace contextRef="#ctx0" brushRef="#br1" timeOffset="52844.4">18605 1164 0,'-21'-21'16,"42"42"-16,-42-63 0,21 21 0,0 0 15,0-1-15,21 1 16,1 21-16,-1 0 16,21 0-16,0 0 0,1 0 0,-1 0 15,0 0-15,1 21 0,20 1 16,-20 20-16,-22-21 0,21 0 16,-21 0-16,0 22 0,1-22 15,-1 0-15,-21 0 0,0 43 16,0-43-16,-21 0 15,-1-21-15,1 21 0,-21 0 0,0 1 16,-43-1-16,43 0 16,-1-21-16,-41 21 15,41-21-15,1 0 0,21 0 16,0 0-16,-1 0 0,44 0 31,-1-21-31,0 0 16,21 21-16,1-21 0,-1 21 0,0-22 15</inkml:trace>
  <inkml:trace contextRef="#ctx0" brushRef="#br1" timeOffset="53096.24">19431 1143 0,'-21'21'15,"0"0"1,21 1-16,0-1 15,-22 0-15,1 21 0,21-21 0,-21 1 16,21-1-16,0 21 0,-21-21 16,0 43-1,0-43-15,21 0 0,0 0 16,0 0-16,0 1 16,21-22-1,0 0 1,0-22-16,0 1 0,0 0 15,1 21-15</inkml:trace>
  <inkml:trace contextRef="#ctx0" brushRef="#br1" timeOffset="53348.09">19452 1080 0,'0'0'0,"-21"0"0,42 0 47,0 0-31,0 0-16,1 0 0,-1 0 0,0 0 15,21 0-15,-21 0 0,1 0 16,20 0-16,-21 0 16,0 0-16,0 0 0,22 0 15,-43 21 1</inkml:trace>
  <inkml:trace contextRef="#ctx0" brushRef="#br1" timeOffset="53532.98">19325 1312 0,'0'22'15,"0"-44"-15,0 65 0,21-43 16,0 0-1,1 0-15,20 0 0,-21 0 16,0 0-16,43 0 16,-43-21-16,21-1 0,-21 22 15,1 0-15,20-21 16,-21 21-16</inkml:trace>
  <inkml:trace contextRef="#ctx0" brushRef="#br1" timeOffset="53860.79">20256 1164 0,'0'-21'16,"0"42"-16,0-63 0,0 21 0,0 0 16,-21-1-1,0 22 1,0 0-16,0 0 0,0 0 15,-1 22-15,1-1 0,0 0 16,0 0-16,-21 43 0,20-43 16,1 21-16,0-21 0,21 0 15,0 1-15,-21 41 16,21-42-16,0 0 0,0 1 16,0-1-16,21 0 15,0 0-15,0-21 16,1 0-16,20 0 0,0 0 15,-21 0-15,22 0 0,-22-21 16,21 21-16</inkml:trace>
  <inkml:trace contextRef="#ctx0" brushRef="#br1" timeOffset="54212.59">20553 1334 0,'-43'0'16,"22"0"-1,21 21 1,0 0 0,21-21-1,1 0 1,-1 0-16,0 0 0,0 0 16,0-21-16,0 0 15,-21-1-15,0 1 16,0 0-1,-21 21-15,0 0 0,0 0 16,0 0-16,0 0 16,-1 0-16,1 0 0,0 21 15,0 0-15,21 1 0,-21-1 16,0-21-16,21 21 16,42-21-1,0 0 1,-21 0-16,1 0 0</inkml:trace>
  <inkml:trace contextRef="#ctx0" brushRef="#br1" timeOffset="54504.43">21124 1143 0,'21'-21'0,"-42"42"0,42-63 0,-21 21 0,0-1 15,-21 22 16,0 0-31,21 22 0,-21-22 16,0 21-16,0 0 0,-1 0 16,1 21-16,0-20 0,0-1 0,0 42 15,0-42-15,-1 43 16,1-1 0,21-41-1,0-1-15,0 0 0,21-21 16,22 21-16,-22-21 15,21 0-15,-21 0 0,85 0 16,-85 0 0,22-21-16</inkml:trace>
  <inkml:trace contextRef="#ctx0" brushRef="#br1" timeOffset="55497.66">21463 1334 0,'0'-22'0,"0"44"0,0-65 15,0 22-15,0 0 16,0 0-16,0 0 15,-21 21 1,0 0-16,-1 21 0,1 0 16,0 0-16,0 0 15,21 0-15,-21 1 0,0 41 16,21-42-16,-22 43 16,22-43-16,0 0 15,0 0-15,0 0 16,22-21-1,-1 0-15,0 0 16,0 0-16,0 0 0,-21-21 16,21 21-16,-21-21 0,22 0 15,-22 0-15,0 0 0,0-1 0,0 1 16,0 0-16,0-21 16,0 21-16,0-1 0,0-20 15,0 21-15,0 0 0,0 0 16,21 21-1,0 0-15,0-22 0,21 22 16,-20 0-16,20 0 0,0 22 16,-21-22-16,22 42 15,-22-21-15,0 0 0,-21 0 16,0 1-16,0-1 0,0 21 16,0-21-16,0 0 0,0 1 15,0-1-15,0 0 16,0 0-16,-21-21 15,0 0 1,0 0 0,21-21 15,0 0-31,0 0 16,0-1-16,0 1 0,21 0 15,0 0-15,0 0 0,0-22 16,22 22-16,-22 0 0,21 0 0,-21 0 15,0 21-15,43-21 16,-43 21-16,0 0 0,0 0 0,1 0 16,20 42-1,-21-21-15,0 21 16,-21-20-16,0 62 16,0-63-16,0 1 15,0-1-15,-21-21 16,0 42-16,0-42 15,21 21-15,-21-21 16,-1 0 0,22-21-1,0 0-15,0-21 16,0 20-16,22 1 16,-1 0-16,0 0 0,21-43 15,43-20 1,-43 20-16,22 22 15,-43 42-15,21 0 0,22 0 16,-22 0-16,-21 21 0,22 0 16,-22 0-16,0 22 0,0 20 15,-21-20-15,0-1 0,0-21 16,-21 21-16,21-20 0,-21-1 16,0 21-16,-1-21 0,1 0 15,0 22-15,0-43 16,0 21-16,0 0 0,-1-21 15,1 0-15,0 0 16</inkml:trace>
  <inkml:trace contextRef="#ctx0" brushRef="#br1" timeOffset="56973.05">5228 2794 0,'0'-21'0,"-21"21"16,21-21-1,-21 21 1,21 21 0,0 0-1,0 0-15,0 22 0,0-22 16,0 21-16,0 43 16,0-43-16,0 43 15,0-22-15,0 1 0,0 42 16,-21-43-16,21-21 0,-22 64 15,22-63-15,-21 62 16,21-83-16,-21 20 16,21-21-16,0 0 0,0 0 15,0 1-15,0-44 47,21 1-47,-21 0 16,21 0-16,-21 0 0,0 0 15,22-1-15</inkml:trace>
  <inkml:trace contextRef="#ctx0" brushRef="#br1" timeOffset="58000.15">5249 2752 0,'0'-21'15,"21"21"32,1 0-47,-1 0 0,0 0 16,0 0-16,21 0 0,-20 0 15,20 0-15,0 0 0,1 0 0,-1 0 16,85 0 0,-64 0-16,1 0 0,84 0 0,-84 0 15,-1 0-15,1 0 16,-1 0-16,-21 0 0,22 0 0,21 21 15,-43-21-15,21 0 16,-41 0-16,20 0 0,0 21 16,-21-21-1,-21 21 17,0 0-17,0 0-15,0 1 16,0-1-1,0 0-15,0 0 16,0 0-16,0 0 0,0 1 16,0-1-16,-21 0 15,21 21-15,0-21 0,0 1 16,0-1-16,0 63 16,0-62-16,0 20 0,0 21 15,0-20-15,0 41 16,0-62-16,0 20 0,0-21 15,0 0-15,0 0 0,0 1 0,0-1 16,0 0-16,0 0 16,0 0-1,0 0-15,0 1 32,-21-22-32,0 0 15,0 0-15,0 0 16,-1 0-16,1 0 15,0 0-15,0 0 0,0 0 16,0 0-16,-1 0 16,1 21-16,0-21 0,0 0 0,0 0 15,-43 0-15,22 0 16,21 0-16,-85 21 16,64-21-16,-22 0 0,-42 0 15,43 0-15,-1 0 0,22 0 16,-22 0-16,22 0 0,-106 0 15,127 0-15,-43 0 16,43 0-16,0 0 0,-21 0 16,20 0-16,1 0 0,0 0 15,0 0 1,0 0-16</inkml:trace>
  <inkml:trace contextRef="#ctx0" brushRef="#br1" timeOffset="58641.69">5016 4403 0,'22'0'16,"-22"21"-16,0 0 15,0 0-15,0 0 16,0 1 0,21-22 15,-21-22 0,0 1-31,0 0 16,0 0-1,-21 21 1,-1 0-16,1 0 16,0 21-1,21 0 1,0 0-1,21-21 1,0 0-16,1 0 16,-1 0-16,0-21 0,0 0 0,0 21 15</inkml:trace>
  <inkml:trace contextRef="#ctx0" brushRef="#br1" timeOffset="58900.68">5355 4233 0,'21'0'47,"0"0"-47,1 0 16,-1 0-16,0 0 0,21 0 15,-21 0-15,22 0 0,-1 0 16,0 0-16,1 0 0,63 0 15,-85 0-15,0 0 16,0 0-16,0 0 0,0 0 16,-42 0-1</inkml:trace>
  <inkml:trace contextRef="#ctx0" brushRef="#br1" timeOffset="59277.74">5736 4255 0,'-21'21'0,"0"21"32,21-21-32,0 0 0,0 1 15,0-1-15,0 0 16,0 0-16,0 0 0,0 0 0,-21 1 16,21-1-16,0 21 15,0-21-15,0 0 0,0 22 16,0-22-16,0 21 0,0-21 15,0 22-15,0-22 0,-22 0 16,-20 21 0,21-20-16,0-22 0,0 0 15,-1 0-15,1 0 0,0 0 16,0 0-16,0 0 16,-22-22-16,22 1 15,0 21-15,0-21 0,21 0 16,-21 21-16,21-21 15,0 0-15,21-1 32,0 22-32,0 0 0,0 0 0,1 0 15,41-21-15</inkml:trace>
  <inkml:trace contextRef="#ctx0" brushRef="#br1" timeOffset="59779.68">6202 4572 0,'-43'0'32,"22"0"-32,0 0 0,0 0 15,0 0-15,0 0 0,-1 0 0,1 21 16,-21 22-16,21-22 15,-22 21-15,43-21 0,0 0 16,-21 43-16,21-43 16,0 0-16,0 0 0,0 1 0,0-1 15,0 0 1,21-21-16,22 0 16,-22 0-16,0 0 0,0 0 15,0-21-15,1 21 0,20-43 16,-21 22-16,0-21 0,0 0 15,1 20-15,-22 1 0,21 0 0,-21 0 16,0 0-16,0 0 0,0-1 16,0 1-16,0 0 15,0 42 1,0 0 0,0 1-16,0-1 0,0 0 15,0 0-15,0 0 0,0 0 16,0 1-16,0 20 0,0-21 15,0 0-15,0 0 0,21 1 16,-21-1-16,21-21 0,0 0 16,0 0-1,-21-21-15,0-1 16</inkml:trace>
  <inkml:trace contextRef="#ctx0" brushRef="#br1" timeOffset="60021.86">6413 4530 0,'0'-21'16,"0"42"-16,0-21 31,0 21-15,0 0-16,0 0 0,0 0 0,0 1 16,0-1-16,0 0 0,0 0 15,0 0-15,0 0 0,0 1 16,0-1-16,0 0 15,22-21 17,-22-21-17,21 0-15</inkml:trace>
  <inkml:trace contextRef="#ctx0" brushRef="#br1" timeOffset="60251.84">6625 4530 0,'0'0'16,"-21"21"15,0-21-31,21 21 0,-21-21 16,-1 21-16,-20 22 16,42-22-16,-21 0 15,0 21-15,0-21 16,21 22-16,0-22 0,0 0 15,21-21 17</inkml:trace>
  <inkml:trace contextRef="#ctx0" brushRef="#br1" timeOffset="60753.26">6985 4593 0,'0'0'16,"0"-21"-16,-21 21 0,0 0 15,-1 0 1,1 0-16,0 0 0,0 0 16,0 0-16,0 21 0,-1 0 15,1 1-15,0-1 0,0 42 16,0-42-1,0 22-15,21-22 0,0 0 16,0 0-16,21-21 31,0 0-31,0 0 16,0 0-16,0 0 0,1-21 16,-1 0-16,0 0 0,0 0 15,0 21-15,0-22 0,22-20 16,-43 21-16,21 0 0,0 0 15,-21 42 17,0 0-32,0 0 0,0 0 15,-21 0-15,21 1 0,0 20 16,0-21-16,0 0 0,0 0 0,0 22 16,21-22-16,0 0 15,0-21-15,1 0 16,41 0-16,-21 0 15,-42-21-15,22 21 16,-1-42-16,-21 20 0,0 1 16</inkml:trace>
  <inkml:trace contextRef="#ctx0" brushRef="#br1" timeOffset="61794.87">5038 6265 0,'0'0'15,"21"0"-15,-21-21 0,0 0 31,0 42-15,0 0 0,-21 22-16,21-1 0,-22 0 15,22 22-15,-21-1 0,21 64 16,0-63-16,-21-1 0,21 1 16,-21-1-16,21 1 0,0-1 0,-42 64 15,42-63-15,-22-1 16,22-20-16,0-1 0,0 0 15,-21 22-15,21-22 0,0-21 16,0 1-16,21-22 16,1-22-1,-22 1-15,21 0 0,0 0 0,-21 0 16,21-22-16,0 1 0</inkml:trace>
  <inkml:trace contextRef="#ctx0" brushRef="#br1" timeOffset="62544.3">5016 6244 0,'0'0'16,"0"-21"-16,-21 21 0,21-21 0,-21 21 16,42 0 15,22 0-31,-22 0 0,21 0 15,43 0-15,-22 0 16,85 0-16,-84 0 0,21 0 16,105 0-16,-105 0 15,169 0 1,-170 0-16,65 0 0,-86 0 16,128 0-1,-149 0-15,-21 0 0,0 0 16,0 0-16,1 21 15,-22 0-15,0 0 0,0 1 16,0-1-16,0 0 16,0 0-16,0 0 0,0 22 15,-22-1-15,1 85 16,0-64 0,21-41-16,0 20 15,0 21-15,-21-20 0,21-1 16,0 22-16,-21-22 0,21 0 15,0-21-15,0 22 0,0-1 16,0-21-16,0 64 0,0-64 16,0 21-16,0-20 0,0-1 15,0 42-15,0-42 16,0 1-16,0-1 0,0 0 16,-21-21-16,-1 0 15,1 21-15,0-21 16,0 0-16,0 0 0,-22 0 15,22 0-15,-21 0 0,-64 0 16,43 0-16,-170-21 16,127 21-16,21 0 15,-21 0-15,22 0 0,-1 0 0,-105 0 16,126 0-16,22 0 16,-1 0-16,-20 0 0,-1 0 15,43 0-15,0 0 0,-21 0 16,63 0 46,0 0-62,0 0 0,0 0 16,1 0-16,-1 0 0,0 0 16</inkml:trace>
  <inkml:trace contextRef="#ctx0" brushRef="#br1" timeOffset="63168.3">4720 7959 0,'0'21'31,"0"0"-31,0 0 16,0 0-16,0 1 0,0-1 0,0 21 15,0-21 1,21-21-16,-21 21 0,21-21 15,1 0-15,-1 0 16,-21-21 0,21 0-16,0-21 15,-21 21-15,0-1 16,0 1-16,0 0 16,-21 21-16,0 0 0,0-21 15,-1 21-15,-20 0 16,21 21-16,21 0 0,0 0 15,-21-21-15,21 22 16,0-1-16,0 0 16,21-21-16,0 0 15,0 0-15,22 0 0,-22 0 16,0-21-16,0 21 16</inkml:trace>
  <inkml:trace contextRef="#ctx0" brushRef="#br1" timeOffset="63432.14">5080 7938 0,'-21'0'31,"42"0"-15,0 0-16,21 0 15,-20 0-15,-1 0 0,0 0 16,21 0-16,-21-22 0,22 22 15,-22 0-15,21 0 0,64 0 16,-85 0-16,0 0 0,1 0 16,-1 0-16,-42 0 31,-1 0-31,1 0 0,0 0 16,0 0-16</inkml:trace>
  <inkml:trace contextRef="#ctx0" brushRef="#br1" timeOffset="63780.01">5376 7916 0,'0'0'15,"-42"64"1,42-43-16,0 0 16,0 0-16,-21 1 0,21-1 15,0 0-15,0 0 16,0 21-16,0 1 0,0-22 16,0 106-1,0-106-15,0 43 16,0-22-16,0 21 15,0-41-15,0-1 0,-21 21 16,21-21-16,-43 22 16,43-22-16,-21-21 0,0 0 15,0 0-15,0 0 0,-22 0 16,22 0-16,-21 0 0,-1-21 16,1-1-16,21 22 0,0-21 15,-22 0-15,22 21 16,-21-42-16,21 42 0,21-21 15,0-1-15,0 1 16,21 21 0,0 0-16,0 0 15,22 0-15,-22-21 0,0 21 16</inkml:trace>
  <inkml:trace contextRef="#ctx0" brushRef="#br1" timeOffset="64310.15">5694 8403 0,'0'0'16,"0"-21"-16,0 0 0,0 0 16,0 0-1,-21 21-15,-1 0 0,1 0 0,0 0 16,0 0-16,0 21 15,0-21-15,-1 21 0,22 0 16,-21 0-16,-21 22 0,42-22 16,0 21-16,-21-21 15,21 0-15,0 43 16,0-43-16,21-21 16,0 21-16,0-21 0,0 0 15,1 0-15,-1 0 0,0 0 16,0-21-16,0 21 0,0-21 15,1 21-15,-22-21 0,42-22 16,-42 22-16,0 0 0,0-21 16,0 21-16,0-22 15,0 22-15,0 0 0,0 42 32,0 0-17,-21 0-15,21 1 0,0-1 16,0 0-16,0 0 0,0 0 15,0 22-15,21-22 0,-21 0 16,21 0-16,0 0 0,0 0 16,1-21-16,-1 0 15,21 0-15,-21 0 16,0 0-16,-21-21 0,22 0 0,-1 21 16,0-42-16</inkml:trace>
  <inkml:trace contextRef="#ctx0" brushRef="#br1" timeOffset="64517.28">6011 8340 0,'0'0'0,"0"-21"0,21-1 0,-21 44 31,0-1-15,0 0-16,0 0 0,0 0 0,0 0 16,0 1-16,0-1 0,0 21 15,0-21-15,0 43 16,0-43-1,0 0-15,22-21 32,-22-21-32,21 0 15</inkml:trace>
  <inkml:trace contextRef="#ctx0" brushRef="#br1" timeOffset="64741.13">6308 8319 0,'0'0'15,"-22"0"17,1 21-32,0 0 0,0 0 15,0 0-15,0-21 0,-22 43 16,22-22-16,0 0 16,-21 21-16,42-21 0,-22-21 15,22 22-15,-21-1 0,21 0 16,21-21 15,1 0-31,-1 0 0</inkml:trace>
  <inkml:trace contextRef="#ctx0" brushRef="#br1" timeOffset="65217.21">6667 8382 0,'0'0'15,"0"-21"-15,0 0 16,-21 21-16,21-21 0,-21 21 16,0 0-16,0 0 0,-22 0 15,22 0-15,0 21 16,0 0-16,21 0 0,-21 0 0,0 22 16,-1-22-16,22 0 0,0 0 15,0 0-15,0 0 0,0 1 16,0-1-16,0 0 15,22-21 1,-1 0-16,0 0 0,0 0 16,21 0-1,-20 0-15,-1-21 0,21 0 16,-21 21-16,0-43 0,1 22 16,-22 0-16,0 0 0,21-22 15,0 22-15,-21 0 16,21 0-16,-21 42 15,0 0 1,0 0-16,0 1 0,0 20 16,0-21-16,0 21 15,0-20-15,21-1 0,22 0 16,-22-21-16,21 21 16,-21-21-16,0 0 15,22 0-15,-22 0 0,42-21 16,-41 0-16,-1 0 15</inkml:trace>
  <inkml:trace contextRef="#ctx0" brushRef="#br1" timeOffset="66531.62">20405 2561 0,'21'-21'16,"-21"42"31,0 0-47,0 1 0,0-1 0,-21 0 15,21 21-15,0-21 0,0 22 16,0-1-16,-22 64 15,22-64-15,-21 43 16,21-43-16,0 1 0,-21 41 16,21-41-16,-21-1 0,0 43 15,21-43-15,-21-21 16,21 21-16,0-20 0,0-1 0,-22 21 16,22-21-16,0 0 0,0 1 15,-21-22-15,21 21 16,0-42 15,0-1-31,0 1 16,21 0-16,1 0 0,-22-21 15,21 20-15,0-20 0,0 21 16</inkml:trace>
  <inkml:trace contextRef="#ctx0" brushRef="#br1" timeOffset="67375.97">20468 2477 0,'0'0'0,"-21"0"15,0 0-15,42 0 31,0 0-15,0 0-16,22 0 0,-22-22 16,42 22-16,-20 0 0,20 0 0,1 0 15,63 0-15,-43 0 16,128 0 0,-127 0-16,-22 0 0,22 0 15,-22 0-15,1 0 0,20 0 16,-41 0-16,-22 0 0,0 0 15,0 0-15,0 0 16,-21 22 0,0-1-1,0 0-15,0 0 16,0 0-16,0 0 0,0 1 16,0-1-16,0 0 0,0 21 15,0 1-15,-21-22 0,21 21 16,0-21-16,0 0 0,-42 64 15,42-64 1,0 22-16,0-22 0,0 0 16,0 21-16,0 1 15,0 41-15,0-63 0,0 22 16,0-1-16,0 43 16,0-43-16,0-21 0,0 0 15,0 1-15,0 20 0,0 0 16,0-21-16,0 1 0,0-1 15,0 0-15,0 0 16,0 0 0,-21-21-16,0 0 15,-1 0-15,1 0 0,0 0 16,0 0-16,0 0 16,-43 0-16,22 0 0,-43 0 15,22 0-15,20 0 0,-20 0 16,-1 0-16,1 0 0,21 0 15,-85 0-15,84 0 0,1 0 16,0 0-16,-1 0 0,1 0 16,21 0-16,-43 0 0,43 0 15,0 0-15,0 0 0,0 0 16,-1 0 0,1 0-16,0 0 31,21 21-31,0-42 47</inkml:trace>
  <inkml:trace contextRef="#ctx0" brushRef="#br1" timeOffset="68476.28">20299 3704 0,'-21'0'16,"42"0"93,0 0-109,0 0 0,0 0 16,0 0-16,1 0 0,-1 0 15,21 0-15</inkml:trace>
  <inkml:trace contextRef="#ctx0" brushRef="#br1" timeOffset="69341.5">20468 4424 0,'0'21'31,"0"0"-16,21-21 1,0 0 0,1 0-1,-1 0-15,0 0 16,0 0-16,-21-21 16,21 21-16,-21-21 15,0 0-15,0 0 16,-21 21-16,0 0 15,0 0-15,0 0 0,-1 0 16,1 0-16,21 21 16,-21-21-16,21 21 0,0 0 15,0 0 1,21-21 0,0 0-16,-21 21 0,22-21 15,-1 0-15,21 0 16,-21 0-16,0-21 0,43 0 15</inkml:trace>
  <inkml:trace contextRef="#ctx0" brushRef="#br1" timeOffset="69612.6">20997 4212 0,'0'0'0,"21"0"31,-21 21-15,0 1-16,0 20 15,0-21-15,0 0 0,0 22 0,0-22 16,-21 42-16,21-20 16,0 20-16,0-42 15,-21 0-15,0 43 0,21-43 16,0 0-16,-21-21 0,21 21 16,0 1-16,0-44 46,0 1-46,0 0 0,21 0 16,-21 0-16</inkml:trace>
  <inkml:trace contextRef="#ctx0" brushRef="#br1" timeOffset="69913.82">20997 4233 0,'0'0'15,"0"-21"-15,21 0 0,-21 0 16,43 0-1,-22 21-15,0 0 0,0 0 16,0 0-16,1 0 0,-1 0 16,0 0-16,0 21 0,0 0 15,-21 21-15,0-20 16,0-1-16,0 21 0,0-21 16,-21 0-16,-21 22 15,21-22-15,-22 0 16,22 0-16,-21-21 0,21 0 0,21 21 15,-22-21-15,44 0 32,-1 0-17,0-21-15,0 0 0,0 21 16,22-21-16,-22 0 0</inkml:trace>
  <inkml:trace contextRef="#ctx0" brushRef="#br1" timeOffset="70508.7">21505 4233 0,'0'-21'0,"0"42"47,-21-21-31,21 22-16,-21-1 0,21 0 0,0 0 16,-21 0-16,21 0 0,-21 1 15,21-1-15,0 0 0,0 21 16,0-21-16,0 1 0,0-1 15,21-21-15,0 0 0,0 0 16,0 0-16,0 0 0,22 0 16,-1 0-16,0 0 15,-20-21-15,-1 21 0,42-64 16,-63 22 0,21 21-16,-21-1 0,22-41 15,-22 21 1,0 63 15,-22 21-31,22-21 16,-21 0-16,21 1 0,0 20 0,0-21 15,-21 21-15,21 1 0,-21-22 16,0 106-16,21-85 16,0-21-16,0 22 0,0-1 15,0 0-15,0 43 16,0-43-16,0-20 0,0 41 15,0 1 1,-21-43-16,-1 0 0,1-21 16,0 0-1,0 0-15,21-21 0,0 0 16,0-1-16,0 1 0,0-21 16,0 0-16,0 20 0,42-83 15,1 62-15,-22 1 0,21-22 16,-21 22-16,22 0 15,-22-1-15,42-20 0,-42 42 16,22-22-16,-22 22 0,0 0 16,0 21-16,0-21 0</inkml:trace>
  <inkml:trace contextRef="#ctx0" brushRef="#br1" timeOffset="71373.95">20532 6371 0,'0'0'16,"0"-21"-16,21 0 0,0 21 15,-21-21-15,0 42 32,0 0-17,0 21-15,0 1 0,-21-1 16,0 0-16,21 22 0,-22-22 15,22 85-15,-21-63 0,21-1 16,-21-20-16,0 20 0,21 1 16,-42 84-16,20-85 0,1-20 15,-21 126-15,21-127 16,21 1-16,0-1 0,-21-21 16,-1 85-1,22-85 1,0-42-1,0 0-15,22 0 16,-1-22-16,-21 22 0,21-21 16</inkml:trace>
  <inkml:trace contextRef="#ctx0" brushRef="#br1" timeOffset="72016.6">20701 6456 0,'-42'-21'16,"63"21"-1,0 0 1,0 0-16,21 0 0,1 0 16,-1 0-16,22 0 0,-22 0 0,0 0 15,22 0-15,-1 0 0,1 0 16,20 0-16,65 0 15,-65 0-15,1 21 0,63-21 16,-63 0-16,-43 21 0,64-21 16,-85 0-16,21 21 0,-20-21 15,-1 0-15,-21 21 16,0 22 0,0-22-16,0 0 15,0 0-15,-21 0 0,-1 43 16,22-43-16,-21 0 15,0 43-15,0-43 0,0 42 16,0-41 0,-1 20-16,1 21 0,0-41 15,0 105-15,21-85 16,-21 0-16,0 43 0,21-64 16,0 21-16,0 22 0,-22-43 15,22 0-15,0 0 16,0 1-16,-21-1 0,0 21 15,0-21-15,0-21 16,0 21-16,-1-21 0,1 0 16,-21 0-16,21 0 0,-22 0 0,1 0 15,0 0-15,-22 0 0,22 0 16,-22 0-16,-20 0 0,-1 0 0,-105 0 16,105 0-16,0 0 0,1 0 15,-1 0-15,21 0 0,-63 0 16,85 0-16,21 0 15,0 0-15,21-21 32,21 21-32,0-21 15</inkml:trace>
  <inkml:trace contextRef="#ctx0" brushRef="#br1" timeOffset="72644.44">20468 8509 0,'0'0'0,"0"21"16,-21-21-16,21 21 16,0 1-1,21-22 1,0 0-1,0-22-15,1 1 16,-22 0 0,0 0-16,0 0 15,-22 21-15,1 0 16,0 0-16,0 0 0,0 0 16,0 0-16,-22 0 0,43 21 15,-21 0-15,0 0 16,21 0-16,0 1 15,21-22 1,0 0 0,0 0-16,1 0 0,20 0 0,-21 0 15,21 0-15</inkml:trace>
  <inkml:trace contextRef="#ctx0" brushRef="#br1" timeOffset="72927.64">20913 8319 0,'0'0'0,"-22"0"16,1 0-1,0 0-15,0 21 0,21 0 0,-21 0 16,21 0-16,-21 22 16,-1-22-16,22 0 0,0 21 0,0-21 15,0 85 1,0-85-16,-21 22 0,21-1 15,0-21-15,-21 22 0,21-1 16,0-21-16,0 0 0,0 0 0,0 1 16,21-44 15,0 1-31,-21 0 16,22-21-16</inkml:trace>
  <inkml:trace contextRef="#ctx0" brushRef="#br1" timeOffset="73264.5">20807 8446 0,'0'0'0,"-21"-22"0,21 1 0,0 0 16,0 0-16,0 0 15,21 0-15,0 21 16,0 0-16,21-22 0,1 22 16,-22 0-16,0 0 15,21 0-15,-20 0 0,41 22 16,-42-22-16,0 21 15,1 0-15,-22 0 0,0 0 0,0 0 16,0 1-16,0-1 0,0 0 0,0 0 16,-22-21-16,1 21 0,-42 0 15,20 1-15,22-22 0,-85 21 16,85-21 0,0 0-16,0 0 0,0 21 15,42-21 16,0 0-15,0 0-16,0-21 16,-21 0-16,22 21 15</inkml:trace>
  <inkml:trace contextRef="#ctx0" brushRef="#br1" timeOffset="74273.42">21272 8340 0,'0'0'0,"0"21"187,-21-21-187,21 21 0,0 0 0,-21-21 16,21 21-16,0 1 0,0-1 16,0 0-16,0 0 0,0 0 15,-21-21-15,21 43 16,0-22-16,0 0 16,0 0-16,0 0 15,21-21 1,0 0-1,0 0-15,1 0 0,20-21 16,-21 0 0,21 0-16,-20 0 15,-1 21-15,42-64 0,-63 43 16,21 0-16,1 0 0,-22-1 16,21 1-16,-21-21 15,-21 63 32,21 0-31,0 0-16,-22 1 0,22-1 15,-21 0-15,21 0 16,0 0-16,0 0 0,-21 43 16,21-22-16,0-21 0,0 1 15,0 20-15,0 43 16,0-43-16,0 0 0,0-21 15,0 22-15,0-1 0,0-21 0,0 43 16,-21-22 0,21-21-16,0 43 0,0-43 15,0 0-15,-21 21 0,21-20 16,-21-1-16,21 0 16,-22-21-1,1 0 1,21-21-1,0 0-15,0-1 0,0 1 16,0 0-16,0 0 0,0-21 0,0 20 16,0-20-16,0 0 0,21-1 15,1 1-15,-1 0 0,21-64 16,-21 64-16,0-1 0,1 1 16,20 0-16,-21 20 0,0 1 15,43-21-15,-43 21 0,21 0 16,1 21-16,-1-22 15,-21 22-15,0 0 16,0-21 0</inkml:trace>
  <inkml:trace contextRef="#ctx0" brushRef="#br1" timeOffset="74452.85">21865 8678 0,'-21'0'63</inkml:trace>
  <inkml:trace contextRef="#ctx0" brushRef="#br1" timeOffset="77713.71">1122 12446 0,'0'-21'0,"0"42"47,0 0-47,0 0 16,0 1-16,0-1 0,0 0 15,0 21-15,0-21 0,0 22 16,0-22-16,0 21 0,0 22 16,-21-43-16,21 0 0,0 21 15,0-20-15,-22-22 32,22-22-17,0 1-15,0 0 0,0 0 16,0 0-16,0 0 0,-21-1 0</inkml:trace>
  <inkml:trace contextRef="#ctx0" brushRef="#br1" timeOffset="78264.42">952 12425 0,'0'0'0,"-21"0"0,21-21 16,21 21-1,1 0-15,-1-21 0,0 21 16,0-22-16,43 22 15,-43 0-15,21 0 0,-21 0 16,22 0-16,-22 0 0,21 22 16,-21-1-16,0 0 0,-21 0 15,0 0-15,0 0 0,-21 1 16,-21-1-16,21 0 0,-43 21 16,22-21-16,21 1 15,-22-22-15,22 21 0,0-21 0,-21 0 16,63 0 31,0 0-47,0-21 0,22 21 15,-22 0-15,21 0 0,-21 0 16,22 0-16,41 0 0,-41 0 16,41 0-16,-41 0 15,-22 21-15,42 21 0,-63-21 16,0 43-1,-21-22-15,0-21 0,-43 43 16,22-22-16,-43 0 16,22-42-16,21 22 0,-1-1 15,1-21-15,0 0 0,-22 0 16,43 0-16,-21 0 0,-22-21 16,64-1-1,-21 22-15,21-21 0,-21 0 16,21 0-16,0 0 0,0 0 15,21 21-15,0-22 0,0 1 16,0 21-16,1-21 16,20 0-16,0 0 0,-21 0 15</inkml:trace>
  <inkml:trace contextRef="#ctx0" brushRef="#br1" timeOffset="78663.96">1503 12658 0,'0'-43'31,"21"22"-15,0 21-16,0 0 0,0 0 16,1 0-16,-1 0 0,0 0 15,0 21-15,0-21 0,22 22 16,-22-1-16,0 0 0,0 0 0,0 0 15,-21 0-15,0 1 16,21 62-16,-21-63 0,0 43 16,0-43-1,-21 0-15,0-21 16,0-21 0,21 0-1,0 0-15,0 0 0,0-22 16,0 22-16,0 0 15,0 0-15,0-22 0,21 1 16,0 21-16,0 0 0,1 0 16,-1-1-16,0 22 15,0 0-15,0-21 0,0 0 0,22 21 16,-22 0-16</inkml:trace>
  <inkml:trace contextRef="#ctx0" brushRef="#br1" timeOffset="79107.86">2117 12573 0,'0'0'0,"0"21"0,0 0 16,-22-21-16,22 22 0,0-1 15,-21 21-15,21-21 16,-42 64 0,42-43-16,0 1 0,0-22 15,0 0-15,0 0 16,0 0-16,21-21 15,0 0-15,0 0 0,1 0 16,-1 0-16,0 0 0,0-21 16,0 21-16,0-21 0,1 0 0,-1 0 15,0-1-15,21 1 0,-21 0 0,22-42 16,-22 41-16,-21-20 16,0 21-16,0-21 0,0-1 15,-21 22-15,-43-21 16,43 42-16,0 0 15,-21 0-15,20 0 16,-41 0-16,42 21 0,0 0 16,-1 0-16,22 0 15,-21 64-15,0-64 16,21 0-16,0 22 0,0-22 16,0 0-16,21 64 15,22-64 1,-43 0-16,21-21 0,0 0 0,21 0 15,-21 0-15,1-21 0</inkml:trace>
  <inkml:trace contextRef="#ctx0" brushRef="#br1" timeOffset="79716.07">2540 12615 0,'0'0'0,"21"0"15,-21 22 16,0-1-31,0 0 16,0 0-16,0 0 0,0 0 16,0 22-16,0-22 0,-21 0 0,21 0 15,0 22 1,0 20-16,0-42 16,21-42 15,0 21-31,-21-21 0,21 0 15,1 0-15,-22-1 0,21 1 16,0-21-16,-21 21 0,42-22 16,-42 22-16,21-21 15,1 21-15,-22 0 0,21 21 16,-21-22-16,21 22 0,0 0 31,-21 22-31,0-1 0,0 0 16,0 0-16,0 21 0,0-20 0,0-1 15,0 0-15,0 21 0,0-21 0,0 43 16,0-43-16,0 0 16,0 0-1,21-21-15,0 0 16,1 0-16,20-21 0,-21 21 16,0-21-16,0-21 0,1 21 15,-1-1-15,-21-20 16,21 21-16,-21-21 0,21-1 0,-21 22 15,0 0-15,0-21 0,0 20 16,0-20-16,0 21 16,-21 21-16,0 0 15,21 21 17,0 0-17</inkml:trace>
  <inkml:trace contextRef="#ctx0" brushRef="#br1" timeOffset="80164.11">3471 12552 0,'0'0'0,"0"-21"0,-21 21 47,0 0-47,0 0 0,0 0 0,-1 21 15,1 0-15,0-21 0,0 21 16,21 0-16,-21 1 0,21-1 16,0 0-16,0 0 0,0 0 15,21 0-15,0-21 16,0 0-16,0 22 0,1-1 0,-1-21 15,0 21-15,0-21 16,43 42-16,-64-21 16,21-21-16,-21 22 0,0-1 15,0 0-15,0 0 16,-21-21-16,-1 21 0,1-21 0,0 21 16,-42-21-16,41 0 15,1 0-15,0 0 16,0 0-16,0 0 0,0 0 15,-1 0-15,1 0 16,0-21-16,21 0 16,0 0-16,21 0 15,0 0-15,1 21 16,-1-22-16,0 22 0</inkml:trace>
  <inkml:trace contextRef="#ctx0" brushRef="#br1" timeOffset="80563.75">3768 12806 0,'42'0'31,"-42"21"-31,0-42 16,0 0-16,21 21 15,0-21-15,0-1 16,1 1-16,-1 0 15,0 0-15,0 0 0,-21 0 16,0-1-16,0 1 0,0 0 16,-21 21-1,0 0-15,0 0 16,-1 0-16,1 21 0,0 0 16,0 1-16,0-1 0,21 0 0,0 0 15,-21 0-15,21 22 0,0-1 16,0-21-16,0 21 15,0 1-15,0-22 0,0 0 16,21-21-16,-21 21 0,21 0 16,0-21-16,0 22 0,0-22 15,1 0-15,-1 0 0,0 0 16,42-22-16,-41 22 16,-22-21-16,21 0 0,0 21 15,0-21-15</inkml:trace>
  <inkml:trace contextRef="#ctx0" brushRef="#br1" timeOffset="80963.69">4127 12679 0,'0'0'0,"0"-21"0,0 0 15,0-1 1,22 22 0,-1 0-16,0 0 15,0 0-15,0 0 16,0 22-16,-21-1 0,22 0 15,-22 0-15,0 0 0,21 0 16,0 1-16,-21 20 0,0-21 16,21 0-16,-21 43 0,0-43 15,0 0-15,0 0 0,0 0 0,0 1 16,-21-1-16,0-21 16,0 0-1,21-21 1,0-1-16,0 1 15,0 0-15,21-21 0,0 21 16,-21-1-16,21-20 0,21-21 16,-20 41-16,62-62 15,-63 63-15,1-1 0,-1 22 16,21-21-16,-21 21 0,0 0 16,1 0-16,-1 21 15,-21 1-15,0-1 16,0 0-16</inkml:trace>
  <inkml:trace contextRef="#ctx0" brushRef="#br1" timeOffset="86783.74">1439 13653 0,'0'0'0,"0"-22"0,21 1 16,1 21-16,-1-21 0,-21 0 0,21 21 16,0-42-16,-21 20 15,0 1-15,-42 21 16,21 0-1,-1 0-15,-20 21 0,21-21 16,-21 22-16,-1 20 0,1-21 16,0 21-16,-1 1 0,-20 41 15,42-41-15,-1-1 0,1 0 0,0 1 16,21-1-16,0 43 16,0-43-16,21 0 15,0-20-15,1-22 0,41 21 16,-42-21-16,64 0 15,-64 0-15,21 0 16,22 0-16,-22 0 0,1-21 0,62-1 16,-62 1-16,105-63 15,-127 62-15,21 1 16</inkml:trace>
  <inkml:trace contextRef="#ctx0" brushRef="#br1" timeOffset="87479.7">1968 13822 0,'0'-21'0,"0"0"16,-21 126-16,42-232 0,-21 191 0,-21-149 0,0 85 0,0 0 15,0 0-15,-22 0 16,22 0-16,0 21 0,0-21 16,-21 22-16,20 20 0,-20 21 15,21-41-15,0 20 0,0-21 16,21 21-16,-22-20 0,22 20 0,0 0 16,0-21-16,0 22 15,22-43-15,-1 21 0,21-21 16,-21 0-16,0 0 15,1 0-15,-1-21 0,21 0 16,-21 21-16,0-22 0,1 1 16,-1 0-16,-21 0 0,0 0 15,42-43 1,-42-20-16,0 62 16,0-20-16,0 63 31,0 0-16,0 1-15,0-1 0,0 0 16,0 0-16,0 43 16,0-43-16,0 42 15,21-63-15,0 43 16,1-43-16,-1 0 0,0 21 16,0-21-16,21 0 0,-20 0 15,-1 0-15,21-21 0,22-22 16,-43 43-16,21-21 0,0 0 15,-20 0-15,-1 0 0,0-22 16,0 22-16,-21 0 0,0 0 0,0 0 16,0-1-16,-21 22 15,0 0-15,0 0 16,-1 0-16,1 22 0,0-22 16,21 21-16,0 0 0,0 0 15,0 21 1,0-20-16,21 20 15,-21-21-15,21-21 0,1 42 16,-22-20-16,42-1 16,-42 0-16,21-21 0,-21 21 15,21-21-15,0 21 16,1-21-16,-1 0 0,0 0 16,21 0-16,-21 0 0,43 0 15,-43-21-15,21 21 16,1-21-16,-1 0 0,-21 0 0,106-22 15,-84 22-15</inkml:trace>
  <inkml:trace contextRef="#ctx0" brushRef="#br1" timeOffset="87988.67">3260 13864 0,'0'0'16,"0"-21"-16,-22 21 0,1 0 15,0 0-15,0 0 0,0 0 16,-22 0-16,1 0 0,21 21 15,0-21-15,0 21 0,-22 1 16,22-1-16,-21 42 16,42-42-16,-21 1 0,21-1 15,0 0-15,0 0 0,0 0 16,0 0-16,0 1 0,42-1 16,-21-21-1,0 0-15,0 0 0,1 0 0,-1 0 16,0 0-16,0 0 0,21-21 15,-20-1-15,-1 1 0,21 0 16,0-21-16,-20-1 0,-1 1 16,0 0-16,0-1 0,0 1 15,22-64-15,-22 64 0,0-22 16,0 43-16,-21-21 16,0 21-16,0-22 0,0 22 0,0 42 31,-21 1-31,0 41 15,0-42-15,-1 22 0,1-1 16,21 21-16,-21 64 16,21-84-16,0-1 0,0 22 15,0-22-15,21 0 16,0-21-16,22 1 0,41-1 16,-41-21-16,-1 0 15,0 0-15,1 0 0,-1 0 0,64-21 16,-64 21-16,1-22 0,-1 1 15,-21 0-15,21 0 0,1-21 16</inkml:trace>
  <inkml:trace contextRef="#ctx0" brushRef="#br1" timeOffset="89221.96">1863 15050 0,'0'0'0,"21"0"0,-21-22 15,21 22 1,-21-21-16,0 0 0,0 0 16,0 0-16,0 0 0,-21-1 15,0 1-15,-1 21 0,1-21 16,-21 0-16,21 21 0,-43 0 16,22 0-16,0 0 0,20 21 15,-20 0-15,0-21 0,-22 64 16,43-43-16,-21 0 0,-1 43 15,43-22-15,0-21 16,0 21-16,0-20 0,0 20 0,0 0 16,22-21-1,-1-21-15,21 0 0,-21 0 0,22 0 16,-1 0-16,0 0 0,1-21 16,84-42-16,-85 20 15,0 22-15,1-21 0,20-22 16,-42 43-16,0-21 15,1 0-15,-1-1 0,-21-20 16,0 20-16,0-41 16,0 63-16,0-1 0,-21 22 31,-1 22-31,22-1 0,-21 0 16,21 0-16,-21 21 0,21 1 0,-21-22 15,21 21-15,-21 1 0,21-1 16,0 0-16,0-21 0,0 22 0,0-1 15,0 0-15,0-20 0,0 20 16,21-21-16,-21 0 0,21-21 0,0 21 16,22-21-16,-22 0 0,21 0 15,-21 0-15,0-21 0,22 0 16,-22 21-16,0-21 0,0-21 16,22 20-16,-22 1 0,0 0 15,0-21-15,-21 21 0,0-1 0,0 1 16,21 0-16,-21 0 0,-21 21 31,0 0-31,0 21 0,0 0 16,-1-21-16,22 21 0,-21 1 15,0 20-15,21-21 0,0 0 0,0 0 16,0 22-16,-21-22 0,21 0 16,0 0-16,0 0 0,21 1 15,0-1-15,22-21 0,-22 0 16,0 0-16,21 0 0,22-21 15,-22-1-15,0 1 0,1 0 16,-1 0-16,0-21 16,-20 20-16,20-20 0,21-21 0,-41 41 15,-22-20-15,21 21 16,-21-21-16,0-1 0,0 22 0,0-21 16,21 21-16,-21-22 0,-21 64 31,0 22-31,21-22 15,0 0-15,0 21 16,-22-20-16,1 20 0,0 64 16,0-85-16,0 21 15,21 1-15,-21-22 0,21 0 0,0 0 16,0 0-16,0 0 0,0 1 16,21-22-1,0 0-15,0 0 0,0-22 16,0 1-16,1 0 0,-1 0 0,-21-21 15,0 20-15</inkml:trace>
  <inkml:trace contextRef="#ctx0" brushRef="#br1" timeOffset="89395.64">2476 14986 0,'0'0'0,"-21"0"0,0 0 0,21 21 15,21-21 16,0 0-31,1 0 0,20 0 16,-21 0-16,21 0 0,22 0 16,-22 0-16,1 0 0,-1-21 15,0 21-15</inkml:trace>
  <inkml:trace contextRef="#ctx0" brushRef="#br1" timeOffset="90073.71">3238 15007 0,'0'-21'47,"0"0"-47,0 0 0,0 0 16,-21 21-16,0-22 16,0 22-16,0 0 15,0 0-15,-1 0 16,1 22-16,0-1 0,21 0 15,-21 0-15,0 0 0,0 43 16,-1-43-16,1 42 0,21-41 16,-21-1-16,21 21 15,0-21-15,0 0 0,21-21 32,0 0-32,1-21 15,-1 0-15,0 0 0,0 0 0,0 0 16,0-1-16,1 1 0,-1-21 15,0 21-15,0 0 0,-21-1 0,21-20 16,0 21 0,-21 42 15,0 0-31,0 0 16,0 1-16,0-1 0,0 0 15,0 0-15,0 0 0,22 0 16,-1 1-16,0-22 15,0 0-15,0 0 16,0 0-16,1 0 0,-1-22 16,0 1-16,0 21 0,-21-21 15,21 0-15,0 0 0,1 0 0,-22-1 16,0 1-16,21 0 0,-21 0 16,0 0-16,0 42 31,0 0-31,0 0 15,0 0-15,0 1 0,0-1 0,0 0 16,0 0-16,0 0 0,0 22 16,0-22-1,0-42 17,21 21-32,-21-22 0,0 1 15,0 0-15,21 0 0</inkml:trace>
  <inkml:trace contextRef="#ctx0" brushRef="#br1" timeOffset="90238.46">3619 14817 0,'0'-21'16,"0"42"-16,-21-42 0,21-1 15,-21 22-15,0 0 16,0 0-16,21 22 16,0-1-1,0 0-15,21-21 16,0 0-16,0 0 0,0 0 15,1 0-15,-1 0 0,0 0 16</inkml:trace>
  <inkml:trace contextRef="#ctx0" brushRef="#br1" timeOffset="90464.85">3937 14647 0,'0'-21'0,"-127"148"0,254-233 16,-127 64-16,0 63 31,-21-21-31,21 21 0,0 22 15,-21-22-15,21 0 0,-22 0 16,22 22-16,-21 41 16,21-41-16,-21-22 0,21 21 15,-21-21-15,21 22 0,0 20 16,0-42-16,0 0 0,0 1 16,0-1-16,21-21 15,0 0-15,64-21 16,-64-1-16</inkml:trace>
  <inkml:trace contextRef="#ctx0" brushRef="#br1" timeOffset="90805.02">4212 14923 0,'21'-22'0,"-42"44"0,42-65 16,-21 64 0,0-42-16,-42 21 0,21 0 15,0 0-15,-22 0 0,22 0 16,0 43-16,0-43 15,21 42 1,0-21-16,0 0 0,21-21 16,0 21-16,0-21 15,0 0-15,1 22 0,20-22 16,-42 42-16,63-21 16,-63 0-1,0 0-15,0 1 16,-21-1-16,0-21 15,0 21-15,-21-21 0,20 0 16,1 0-16,-21 21 0,21-21 0,-22 0 16,22 0-16,0 0 15,21-21 1,0 0-16,0 0 16,0-1-16</inkml:trace>
  <inkml:trace contextRef="#ctx0" brushRef="#br2" timeOffset="97365.18">1185 12298 0,'0'21'15,"21"-21"-15,-21 21 16,0 0 0,0-42 46,0 0-46,-21 21-16,21-21 0,-21 21 15,21-21-15,-21 0 0,21-1 16,0 1-16,-21 0 0,0-21 16,21 21-16,-22-64 15,22 43 1,-21 20-16,21-20 0,-21 21 16,21-21-16,0-22 0,-21 43 15,21-43-15,-21 22 16,21 0-16,0-22 0,0 22 15,0 0-15,0-1 0,0 1 16,0 0-16,0-22 0,0-21 16,0 43-16,0-43 15,0 43-15,0 0 0,0-43 16,0 43-16,0-85 16,0 84-16,0-20 0,0 21 15,0-22-15,0 22 0,0-64 16,0 64-16,0-1 0,0 1 15,0 0-15,0-1 0,0-41 16,0 41-16,0 1 16,0 0-16,0-22 0,0 22 15,0-43-15,0 43 0,0-22 16,0 22-16,0 0 0,0-1 16,0 1-16,0-43 0,0 43 15,0 0-15,0-1 0,21 1 16,-21 21-16,21-22 0,-21 1 0,21-21 15,-21 20-15,0 1 16,21 0-16,1-1 0,-1-41 16,-21 41-16,21 22 0,-21-21 15,21-1-15,0 1 0,-21 21 0,21-43 16,1 22-16,-1-21 16,0 41-16,-21 1 0,21-21 15,-21 21-15,42-64 16,-20 43-16,-1 21 15,-21-22-15,21 22 0,0-21 0,21-43 16,-20 43 0,-22 21-16,21-22 0,0 22 0,0 0 15,0-21-15,-21 20 0,21 1 16,22-42-16,-22 42 0,0-22 16,0-20-16,0 42 15,1-22-15,-1 22 0,0-21 16,21-64-1,-21 64-15,22-1 0,-22 1 0,0 0 16,43-64 0,-43 63-16,0 22 0,42-63 15,-41 41-15,-1 22 0,21-21 0,-21-1 16,0 1-16,22 0 0,-22-1 16,64-41-16,-64 41 0,21 1 15,0 0-15,22-43 16,-22 43-16,1 21 0,-1-22 15,0 1-15,-21 0 0,106-64 16,-105 63-16,20 1 16,0 0-16,-21-1 0,22 1 15,-1 0-15,-21-1 0,64-41 16,-43 41-16,-21 1 0,22 0 16,-1 21-16,43-64 0,-43 64 15,0-22-15,1 22 0,-1-21 16,0 21-16,43-43 0,-64 43 15,106-85-15,-84 85 16,20-42-16,-21 41 16,1 1-16,20-21 15,-42 21-15,22 0 0,-1-22 16,0 22-16,-20 21 0,20-42 16,0 42-16,1-21 15,-1 21-15,-21 0 16,0-22-16,0 22 15,1 0-15,-1 0 16,0 0 0,-21-21 46,-21 21-46,21-21-1,-21 0-15,21 0 16,0 0-16</inkml:trace>
  <inkml:trace contextRef="#ctx0" brushRef="#br2" timeOffset="97887.45">4233 4445 0,'0'0'0,"-21"0"15,21 21 48,21 0-63,0-21 0,-21 22 15,22-1-15,-1-21 0,21 21 16,-21 0-16,0-21 0,22 21 0,-22-21 16,21 21-16,-21-21 0,22 0 15,-1 0-15,64 22 16,-64-22-16,-21 0 0,22 0 16,-22 0-16,0 0 15,-21-22 1,-21 22 15,0 0-31,0 0 0,21 22 16,-22-1-16,1 0 0,0 0 15,-42 43-15,41-43 16,1 21-16,-21 0 0,21 1 0,-22-1 16,1 22-16,0-22 15,21-21-15,-22 21 0,43-20 16,-21-1-16,21 0 0,-21-21 15,21 21-15,-21-21 32</inkml:trace>
  <inkml:trace contextRef="#ctx0" brushRef="#br2" timeOffset="99052.77">931 4255 0,'0'0'0,"0"-22"0,-21 22 0,21-21 16,-21 0-16,21-21 0,0 21 15,0-1-15,0 1 0,0 0 16,0 0-16,0 42 47,0 0-47,0 22 0,0-22 16,0 0-16,0 21 15,0-21-15,0 22 0,0-1 0,0 0 16,0 1-16,0-22 0,0 64 15,-21-64-15,21 21 0,-21-21 16,21 0-16,0 1 0,0 41 16,0-42-1,0-42 17,0 0-32,0 0 0,0 0 15,0-1-15,0 1 0,0 0 16,21-21-16,21-22 15,-21 22-15,0 21 0,1-22 16,20 22-16,21-42 16,-20 42-16,-1 21 15,-21 0-15,0 0 0,-21 21 16,22 0-16,-22 0 0,0 0 16,0 22-16,0-22 0,0 0 15,0 21-15,0-21 0,0 43 16,-22-43-16,22 0 0,-21 0 15,21 1-15,0-1 16,-21-21 15,21-21-15,0-1-16,0 1 0,0 0 16,0 0-16</inkml:trace>
  <inkml:trace contextRef="#ctx0" brushRef="#br2" timeOffset="99352.72">1439 3979 0,'0'22'31,"0"-1"-31,0 0 16,0 0-16,0 21 0,-21-20 15,21 62-15,0-41 0,-21-22 16,21 21-16,0 0 0,-21 22 16,21-22-16,-21-21 0,21 22 15,0-22-15,0 42 16,21-63 31,0-21-47,0 0 0,0 0 15,22 0-15,-22-22 0</inkml:trace>
  <inkml:trace contextRef="#ctx0" brushRef="#br2" timeOffset="99628.18">1736 4001 0,'0'0'0,"21"-22"0,-21 1 0,0 0 15,0 42 1,0 0-1,0 1-15,-21-1 0,21 21 16,-22-21-16,22 22 0,0-1 16,-21 0-16,0 1 0,21-1 15,-42 64-15,21-64 16,21 0-16,0-20 16,0-1-16,0 0 0,0 0 15,21-21 1,0 0-1,0 0-15,0 0 0,0 0 16,1 0-16,-1-21 0,0 21 16,21-21-16</inkml:trace>
  <inkml:trace contextRef="#ctx0" brushRef="#br2" timeOffset="99938.08">2095 4212 0,'0'-21'15,"0"42"17,0 0-32,0 1 0,0 20 15,-21-21-15,0 0 0,21 22 16,-21-1-16,21-21 0,-21 21 0,-22 64 31,1 42-31,42-105 0,-21-1 16,21 0-16,-21 1 15,21-1-15,0 22 16,0-43-16,-21 0 0,21 21 16,0-21-16,0-42 31,0 0-31,21 0 0,-21 0 0,21-22 16,0 22-16,-21-21 0,21 0 15</inkml:trace>
  <inkml:trace contextRef="#ctx0" brushRef="#br2" timeOffset="100227.19">2011 4255 0,'21'-22'0,"-42"44"0,42-65 16,0 22-16,0 0 16,22 0-16,-22 0 15,0 21-15,21 0 0,-21 0 16,22 0-16,20 0 0,-42 0 15,1 21-15,20 0 0,-21 21 16,-21 1 0,0-22-16,0 21 0,-21 0 15,-21-20-15,20-1 0,1 0 16,-21 0-16,21 0 0,-43 0 16,22-21-16,21 22 0,-22-22 15,22 0-15,0 0 0,0 0 16,21-22-16,-42-41 15,42 42-15</inkml:trace>
  <inkml:trace contextRef="#ctx0" brushRef="#br2" timeOffset="100511.63">1460 3958 0,'0'0'0,"-21"0"0,0-21 0,42 21 47,22 0-47,-1 0 0,0-21 16,1 21-16,20 0 0,-21 0 0,22 0 16,-1 0-16,-20-21 0,-1 21 15,0 0-15,1 0 0,63 0 16,-85 0-16,0 0 15,0 0-15,-21 21 47</inkml:trace>
  <inkml:trace contextRef="#ctx0" brushRef="#br2" timeOffset="101240.13">529 5355 0,'0'0'0,"0"-21"31,0 0-15,0 0-16,21 0 0,0 21 15,-21-22-15,22 22 0,-1-21 16,0 21-16,0 0 0,0 0 15,0 0-15,1 0 0,41 0 16,-42 0 0,0 21-16,1 1 0,-1-1 15,-21 0-15,0 0 0,0 21 16,0 1-16,0-22 0,0 21 16,0-21-16,-21 1 0,21-1 15,-22 0-15,22 0 0,0 0 16,0-42 15,0 0-31,0 0 0,0 0 16,0-1-16,0-41 15,0 42-15,0 0 0,0-22 16,22 22-16,-1 0 0,-21 0 16,21 0-16,0-1 0,0-20 15,0 42-15,1-21 0,-1 21 16,0 0-16,0 0 15,0 0 1,0 0-16</inkml:trace>
  <inkml:trace contextRef="#ctx0" brushRef="#br2" timeOffset="101612.96">1228 5376 0,'21'0'47,"0"0"-47,0-21 15,0 0-15,0 0 0,1 0 16,-1 0-16,21 21 0,-21-22 16,0 1-16,-21 0 0,22 0 15,-22 0-15,0 0 0,0-1 0,0 1 16,-22 21-1,-41 43 1,42-22-16,-22 21 16,22-21-16,0 0 15,0 22-15,0-22 0,21 0 16,0 0-16,0 0 0,0 1 0,0-1 16,0 0-16,0 0 15,42 0-15,-21-21 16,22 0-16,-22 0 15,0 0-15,21 0 0,1 0 16,-22-21-16</inkml:trace>
  <inkml:trace contextRef="#ctx0" brushRef="#br2" timeOffset="102621.12">2053 5207 0,'0'-21'0,"0"42"0,0-63 0,0 21 16,-21-1-16,0 1 15,0 21-15,-1-21 0,1 21 16,0 0-16,0 0 16,-21 21-16,20 0 0,-20 22 15,21-1-15,-21 0 16,20 1-16,1-22 16,0 21-16,21-21 15,0 1-15,0 20 0,0-21 16,0 0-16,21-21 15,0 0-15,1 0 0,-1 0 16,63-21 0,-41 0-16,-22 0 0,0 0 15,0-1-15,0 1 0,22-21 16,-22 21-16,-21 0 0,21-1 16,-21-20-16,0 21 15,0 42 32,0 0-47,0 0 0,0 1 0,-21-1 16,21 21-16,-21-21 0,21 22 15,-21-22-15,21 21 0,-64 149 16,43-128 0,21-21-16,-21 1 0,21-1 15,-21 85-15,21-106 16,0 0-16,0 22 15,0-22-15,21-21 0,0 0 16,0 0 0,0 0-16,0 0 0,1-42 15,-1 20-15,21-41 16,-42 21-16,21-1 0,0 1 0,1-22 16,-1 22-16,0-85 15,0 64-15,0-1 0,0 22 0,1-64 16,-1 64-16,0-64 15,-21 42 1,0 43 0,0 42-1,0 0 1,0 1-16,0 20 0,0-21 16,0 0-16,0 0 0,0 22 15,0-1-15,0-21 16,0 0-16,0 22 0,0-22 15,21-21 1,0 0 0,0 0-16,1 0 0,-1 0 15,0-21-15,21-22 16,-21 22-16,1 0 16,-1 0-16,-21-21 0,21 20 0,21-20 15,-42 0-15,21 21 0,-21-1 16,22 22-16,-22-21 0,0 0 15,0 42 17,0 0-32,-22 1 15,22 20-15,0-21 0,-21 0 16,21 0-16,0 1 0,-21-1 0,21 0 16,0 0-16,0 0 0,0 0 15,0 1-15,21-22 31,0 0-31,1 0 0,-1 0 16,0-22-16</inkml:trace>
  <inkml:trace contextRef="#ctx0" brushRef="#br2" timeOffset="103011.78">2794 5144 0,'21'0'16,"0"0"-1,0 0-15,1 0 16,-1-22-16,0 22 0,-21-21 16,21 0-1,0-21-15,-21 21 16,0-1-16,0 1 15,-21 21 1,0 21 0,0 1-16,0-1 0,-1 21 15,1 0-15,0-20 0,0-1 16,21 0-16,0 21 0,0-21 16,0 1-16,-21-1 0,21 0 15,0 0-15,0 0 16,21-21-16,0 0 15,0 0-15,0 0 16,1 0-16,-1-21 0,0 0 16,0 21-16,0-21 0,0 0 0</inkml:trace>
  <inkml:trace contextRef="#ctx0" brushRef="#br2" timeOffset="103363.67">3281 5038 0,'-21'-21'15,"-1"21"1,1 0-16,0 0 16,0 21-16,0-21 15,21 21-15,-21-21 0,21 21 16,0 0-16,0 0 0,0 1 16,0-1-16,0 0 0,21 0 15,0 0-15,0 0 16,-21 1-16,21-22 15,0 21-15,-21 0 16,0 0 0,-21-21-1,0 0-15,0 0 0,0 0 16,0 0-16,-1 0 16,1 0-16,0 0 0,0 0 15,0 0-15,21-21 31,0 0-31,0 0 16,21-1-16</inkml:trace>
  <inkml:trace contextRef="#ctx0" brushRef="#br2" timeOffset="103695.57">3577 4657 0,'0'0'0,"0"-21"0,-21 21 16,0 0-1,0 0-15,21 21 16,0 0-16,-22 0 0,22 0 16,-21 43-16,21-22 0,-21 64 15,21-64 1,-21-21-16,21 43 0,0-22 15,-21-21-15,21 1 16,0 20-16,0-21 0,0 0 0,0 0 16,0 1-16,21-22 31,0 0-31,0 0 16,0-22-16,1 22 15,-22-21-15,21 0 0,0 0 0</inkml:trace>
  <inkml:trace contextRef="#ctx0" brushRef="#br2" timeOffset="103992.21">3387 4805 0,'-22'0'16,"44"0"-1,-1 0-15,0-21 16,0 21-16,0 0 0,0 0 16,1 0-16,-1-21 0,42 21 15,-42 0-15,1 0 16,-1 0-16,0 0 0,-21-22 62,-21 22-46</inkml:trace>
  <inkml:trace contextRef="#ctx0" brushRef="#br2" timeOffset="126280.17">7366 2307 0,'-21'0'16,"21"-21"62,0 0-63,0 0 17,0 0-32,0-1 15,0 1-15</inkml:trace>
  <inkml:trace contextRef="#ctx0" brushRef="#br2" timeOffset="127639.74">7345 2117 0,'0'-21'16,"0"84"-16,0-105 0,0 42 62,-21 0-62,21 21 0,0 0 16,0 0-16,0 0 16,0 1-16,0-1 15,0 0-15,-22 0 0,22 0 16,0 0-16,0 1 0,0-1 15,0 0-15,0 21 0,0 22 16,0-43-16,0 21 0,0 22 16,0-43-16,0 64 15,0-64-15,0 21 0,0 43 16,0-43-16,-21 43 16,21-64-1,0 21-15,-21 1 0,21-22 16,0 21-16,0 0 0,0-20 15,0-1-15,0 0 0,0 21 16,-21 1-16,21-22 0,-21 0 16,21 21-16,0-21 0,0 1 15,0-1-15,0 0 0,0 0 0,0 21 16,-21-20-16,21 20 16,-22-21-16,22 0 0,0 0 15,0 1-15,0 41 16,-21-42-16,21 0 0,0 22 15,-21-22-15,21 21 16,0-21-16,0 1 0,0 41 16,0-42-16,0 0 0,0 1 0,0-1 15,0 21-15,0-21 0,-21 22 16,21-22-16,0 0 0,0 42 16,0-41-16,-21-1 15,21 0-15,0 0 0,0 0 0,0 43 16,0-22-1,0-21-15,0 22 0,0-22 16,0 21-16,-21-21 0,21 0 16,0 64-16,0-43 15,-22-20-15,22 20 0,0-21 0,0 21 16,0 22-16,0-22 16,-21-21-16,0 85 15,21-85-15,0 43 16,0-43-16,0 21 0,0 1 15,0-1-15,0 43 16,0-64-16,0 0 0,0 43 16,0-43-16,0 42 15,0-42-15,0 1 0,0 62 16,-21-63-16,21 43 16,0-43-16,0 0 15,-21 43-15,21-43 0,0 0 16,0 21-16,0-20 0,0 20 15,0 0-15,0-21 16,0 22-16,0-22 16,0 0-16,0 43 0,-21-43 0,21 0 15,0 21-15,-22-21 0,22 22 16,0-22-16,0 0 0,0 21 16,0-20-16,-21 20 0,21 21 15,-21-41-15,21-1 0,0 21 0,-21-21 16,21 0-16,0 22 0,0-22 15,0 0-15,0 0 0,-21 43 16,21-43-16,0 0 0,0 43 16,0-43-16,-21 21 0,21-21 0,0 0 15,0 22-15,0-22 0,0 21 16,-22-21-16,22 22 0,-21-22 0,21 42 16,-21 1-16,0-1 15,21-41-15,-21 20 16,21-21-16,0 0 0,0 22 15,-21-22-15,-1 63 0,22-62 16,-21 105-16,0-64 16,21-21-16,-21 1 15,21-1-15,-42 64 16,42-64-16,0 22 0,-22-22 16,22-21-16,-21 85 15,21-64-15,0-20 0,0 20 16,0-21-16,0 0 0,0 43 15,-21-22-15,21-21 0,0 43 16,-21-43-16,21 0 0,0 43 16,0-43-16,0 0 0,0 0 15,-21 0-15,0 64 16,21-64-16,0 0 0,0 0 16,-22 1-16,22-1 0,0 0 0,-21 21 15,21-21 1,0-42 31,21 0-47,-21 0 0,22 0 15</inkml:trace>
  <inkml:trace contextRef="#ctx0" brushRef="#br2" timeOffset="129651.15">8403 2223 0,'0'-43'15,"21"43"1,-21-21-16,0 0 0,21 0 31,1 0-15,-22 42 15,0 0-15,0 0-1,-22 0-15,22 0 0,0 1 0,0 20 16,0-21-16,0 0 16,0 0-16,0 1 0,0 20 15,0-21-15,0 0 0,0 43 16,0-22-16,0-21 0,0 43 16,0-22-16,0-21 0,0 22 15,0-22-15,0 21 0,-21-21 16,21 43-16,0-22 0,0-21 15,0 64-15,-21-64 16,21 64-16,-21-64 0,21 21 16,-21 43-16,21-64 0,0 21 15,0 1-15,0-1 16,0-21-16,-21 43 0,21-22 16,0-21-16,0 22 0,-22-22 0,22 21 15,0-21-15,0 43 16,0-43-16,0 21 0,-21 43 15,0 21 1,21-64-16,0-21 0,0 64 16,0-64-16,-21 21 0,21-20 15,-21 62-15,21-63 0,0 1 16,0 20-16,-21 43 16,-1-64-16,22 21 0,0 0 15,0 1-15,0-22 0,-21 42 16,21-20-1,-21-22-15,21 21 0,0 1 0,0-22 16,0 21-16,0 43 0,0-64 16,0 21-16,0 1 0,0-1 15,0-21-15,0 43 0,0-22 16,0 0-16,0 22 0,0-43 16,0 21-16,0 1 0,0-22 15,0 21-15,0 0 0,0 1 0,0-1 16,0-21-16,0 106 15,0-106-15,0 22 0,0-1 16,0 0-16,0-20 0,0 41 16,0-21-16,0-20 0,0 41 15,0-21-15,0-20 0,0 20 16,0 0-16,0-21 0,0 22 16,0-1-16,0 0 0,0 64 15,0-63-15,0-22 0,0 21 16,0 0-16,0-20 0,0 20 15,0 21-15,0-20 0,0-22 16,0 42-16,0-20 0,0-22 16,0 42-16,0-20 15,0 20-15,0-20 16,0-1-16,0-21 0,0 64 16,0-43-16,0-21 0,0 64 15,0-64-15,0 64 16,0-64-16,0 21 0,-21 22 15,21-43-15,0 21 0,0 22 16,0-22-16,0-21 0,0 22 16,0-1-16,0-21 0,0 21 0,0 22 15,0-22-15,-21 64 16,21-85-16,0 22 0,0-22 16,0 21-16,0-21 0,0 43 15,0-22-15,-21-21 0,21 85 16,-22-64-1,22 64-15,0-63 16,0 20-16,0-21 16,0-20-16,-21 41 0,21-21 15,0 22-15,-21-22 16,21-21-16,0 1 0,0-1 16,0 0-16,0 42 15,-21-41-15,21 20 16,0-21-16,0 0 0,-21 0 15,21 1-15,0-1 0,0 0 16,0 0-16,0 0 0,0 0 16,0 1-16,0-1 15,0 0 1,0 0 0,0 0-16,0 0 15,-21-21-15,21 22 0,0-1 0,-22-21 16,22 21-16,0 0 0,-21 0 15,0 0-15,0 1 16,0-22 0,0 0-16,-1 0 0,1 0 0,0-22 15,0 22-15,0-21 0</inkml:trace>
  <inkml:trace contextRef="#ctx0" brushRef="#br2" timeOffset="130223.71">6371 9440 0,'0'0'0,"0"22"16,0-1-16,0 0 15,0 0-15,0 0 16,0 0-16,0 1 0,-21-1 16,21 0-16,0 0 31,0-42-16</inkml:trace>
  <inkml:trace contextRef="#ctx0" brushRef="#br2" timeOffset="131299.97">7726 2731 0,'-21'0'16,"-1"0"-16,1 0 16,0 0-1,0 0-15,0 0 16,0 0-1,-1 0-15,44 0 47,-1 0-47,0 0 0,0 0 16,21 0-16,43 21 16,-43-21-16,1 0 0,-1 0 15,0 0-15,1 0 0,41 0 16,-41 0-16,-1 0 0,22 0 15,-43 0-15,42 0 16,-84 0 15,0 0-31,0 0 16,0 0-16,-1 0 16,22 21-16</inkml:trace>
  <inkml:trace contextRef="#ctx0" brushRef="#br2" timeOffset="131740.62">8149 2773 0,'-21'0'31,"0"0"-15,21 21-1,0 0 1,0 0-16,0 1 15,0-1-15,0 0 0,0 0 16,0 0-16,0 0 16,0 1-16,0-1 0,0 21 0,0-21 15,0 0-15,0 1 0,0 20 16,0-21-16,0 21 0,0-20 16,0-1-16,0 0 0,0 0 15,-21-21-15,-1 21 0,1 0 0,0 1 16,0-22-16,0 21 0,0-21 15,-64 0-15,0 0 16,64 0 0,0-21-16,-21-1 15,20 1-15,22 0 0,0 0 0,0 0 32,0 42 14,22-21-30,-22 21-16,0 0 0</inkml:trace>
  <inkml:trace contextRef="#ctx0" brushRef="#br2" timeOffset="132822.51">7853 3979 0,'-21'0'0,"42"0"0,-64 0 16,22 0-16,0 0 0,0 22 15,0-1-15,0 21 16,-1-21-16,22 0 15,-21 22-15,0-22 0,21 21 0,-21-21 16,0 22-16,0-22 0,21 42 16,-22-41-16,1-1 0,0 21 15,21-21-15,0 0 16,0 1-16,-21-22 16,21-22 15,0 1-31,0 0 0,0-21 15,0 21-15,21-1 0,-21-20 16,21 0-16,0 21 0,1-22 0,-1 1 16,21-43-16,-21 43 15,22 21-15,-22 0 0,0-1 16,0 1-16,21 21 0,1 0 0,-22 0 16,21 21-1,-21 1-15,1 83 16,-22-62-16,0-22 0,0 21 15,0 1-15,0-22 0,0 42 16,0-42-16,0 1 0,-22 20 16,22-21-16,0-42 62,-21 0-62</inkml:trace>
  <inkml:trace contextRef="#ctx0" brushRef="#br2" timeOffset="133040.39">7599 4255 0,'0'0'0,"21"0"31,0 0-31,0 0 16,22 0-16,-22 0 15,0 0-15,0 0 0,21 0 0,-20-22 16,20 22-16,-21 0 0,21-21 16,22 21-1,-43 0-15,0 0 16</inkml:trace>
  <inkml:trace contextRef="#ctx0" brushRef="#br2" timeOffset="133596.04">7705 5059 0,'0'-42'16,"0"20"-16,0 1 15,-22 21-15,1 0 16,0 0-16,0 0 0,0 0 16,-64 64-1,64-43-15,0 21 0,-22 22 16,22-43-16,-21 85 15,42-64-15,0-21 0,-21 0 16,21 1-16,0-1 0,0 21 16,21-21-16,0-21 0,-21 21 0,42-21 15,-20 0-15,-1 0 16,0 0-16,21 0 0,-21 0 0,43 0 16,-43 0-16,21-21 0,1 21 15,-22-21-15,0 0 16,0 21-16,0 0 0,1 0 15</inkml:trace>
  <inkml:trace contextRef="#ctx0" brushRef="#br2" timeOffset="134067.4">7324 6011 0,'0'-21'16,"0"42"-16,21-63 0,-21 21 0,0 0 16,0 0-16,0-1 15,21 22-15,-21 22 32,0-1-32,0 0 0,0 0 15,0 0-15,0 0 0,0 43 16,0-43-16,0 21 15,-21-20-15,21-1 0,-21 63 16,21-62-16,-22-1 0,22 0 16,0 0-16,0 0 15,22-42 17,-1 0-32,-21 0 0,21 0 15,-21-22-15</inkml:trace>
  <inkml:trace contextRef="#ctx0" brushRef="#br2" timeOffset="134412.78">7620 5863 0,'0'-21'16,"0"42"-16,0-21 16,-21 0-1,0 21-15,-1 1 0,1-1 16,0 0-16,0-21 15,21 21-15,-21 0 0,0-21 0,-1 21 16,22 1-16,-21-1 16,0-21-16,21 21 15,0 0 1,0 0 0,21-21-16,-21 21 0,21 1 15,-21-1 1,22 0-16,-1-21 0,-21 21 0,21 0 15,0 0-15,0 1 0,-21-1 16,21 0-16,-21 0 16,22 21-16,-22-20 15,0-1 1</inkml:trace>
  <inkml:trace contextRef="#ctx0" brushRef="#br2" timeOffset="135004.75">7493 6985 0,'21'-42'16,"-21"21"-16,0-1 16,21 1-16,-21 0 0,0 0 15,0 0 1,-21 21-16,0 0 15,0 0-15,-22 0 16,22 0-16,0 21 0,-42 0 16,41 0-16,1 0 0,-21 1 15,21-1-15,21 0 0,0 0 16,0 0-16,0 0 0,0 1 16,21-1-16,0 0 0,0-21 15,22 21-15,-22 0 16,21 0-16,0 1 0,-20-1 0,41 21 15,-63-21-15,0 0 16,0 1 0,0-1-16,0 0 15,-21-21-15,-21 21 0,20-21 16,1 0-16,-42 0 0,20 0 16,-41 0-1,63 0-15,-1 0 0,1 0 16,0 0-16,0 0 0</inkml:trace>
  <inkml:trace contextRef="#ctx0" brushRef="#br2" timeOffset="135676.38">7387 7959 0,'0'0'15,"0"-21"-15,-21-1 16,0 22-16,0 0 15,-1 0 1,1 0-16,21 22 16,-21-1-16,21 0 0,0 0 0,-21 0 15,0 43-15,0-22 16,21-21-16,0 22 0,0-1 0,0-21 16,0 0-16,0 22 0,0-22 15,0 63 1,21-62-16,21-22 15,-21 0-15,43 0 16,-43 0-16,21 0 0,1-43 16,-1 43-16,43-84 15,-64 62-15,0-20 16,0 21-16,0-21 0,-21-107 16,0 107-16,-21 0 15,0 21-15,0-1 0,-85-20 16,64 42-16,-1 0 15,22 0-15,-21 0 0,21 21 0,-22 0 16,22 1-16,0-1 16,0 21-16,0 0 0,-1 1 0,22 41 15,0-41-15,0-1 0,0 0 16,0 64-16,22-85 16,-1 22-16</inkml:trace>
  <inkml:trace contextRef="#ctx0" brushRef="#br2" timeOffset="136121.6">7070 9144 0,'0'0'16,"0"-21"-16,0 0 0,0 0 15,0-1-15,0 1 0,-22 42 31,22 1-15,-21 20-16,21-21 0,-21 0 0,21 22 16,0-22-16,0 21 0,-21-21 15,21 22-15,-21-22 0,21 21 16,0 0-16,0-20 0,-21-1 16,21 0-16,0 0 0,21-21 31,-21-21-16,0 0-15,21 0 16,-21-1-16,21 1 0,-21 0 0</inkml:trace>
  <inkml:trace contextRef="#ctx0" brushRef="#br2" timeOffset="136343.94">7048 9123 0,'0'21'0,"0"-42"0,0 0 0,0 0 16,0-1-16,22 22 15,-22 22 1,0-1-16,21 0 0,0 0 15,0 0-15,-21 0 0,42 43 16,-20-43-16,-22 0 0,42 22 16,-21-22-16,-21 0 0,21 0 15,0 0-15,1 0 0,-22 1 16,21-22-16,0 0 16,0-22 15,-21 1-31,21 0 15</inkml:trace>
  <inkml:trace contextRef="#ctx0" brushRef="#br2" timeOffset="136584.76">7535 8975 0,'0'0'0,"0"-21"0,0-1 16,-21 44 15,0-1-31,0 0 0,21 0 0,-21 21 15,-1-20-15,22-1 0,-21 21 16,21-21-16,0 22 0,-21 20 16,21-42-16,-21 64 15,21-64-15,0 0 16,0 0-16,0 1 16,0-44 15</inkml:trace>
  <inkml:trace contextRef="#ctx0" brushRef="#br1" timeOffset="148628.31">8932 2731 0,'0'0'0,"0"-22"31,0 44 0,0-1-15,-21 0-1,21 0-15,-21-21 16,21 21 0,0-42 30,0 0-46,0 0 16,-21 21 0,0 0-1,-1 0-15,22 21 16,0 0 0,0 0-1,22-21 32,-22-21-47,21 21 16,0-21-16</inkml:trace>
  <inkml:trace contextRef="#ctx0" brushRef="#br1" timeOffset="148947.65">9207 2455 0,'0'0'16,"-21"0"-16,42 0 31,1 0-15,-1 0-16,0 0 0,21 0 15,-21 0-15,22 0 0,-22 0 0,42 0 16,43 22 0,-85-22-16,1 0 15,-1 0-15,0 0 0,-21 21 16,-21-21 15,0 0-31</inkml:trace>
  <inkml:trace contextRef="#ctx0" brushRef="#br1" timeOffset="149315.95">9483 2540 0,'0'0'0,"0"21"0,0 0 15,-22 1-15,22-1 16,0 0-16,0 0 15,0 0-15,0 0 0,0 1 0,0 20 16,0-21-16,0 0 16,0 0-16,0 1 0,-21-1 15,21 21 1,-42 0-16,42-20 16,-21-1-16,0 0 0,-1-21 15,1 0-15,0 0 16,0 21-16,0-21 0,0 0 0,-1 0 15,1 0-15,-42-21 16,-1 0 0,64 0-1,0-1 1,21 22-16,1 0 16,-1 0-16,21-21 0,22 0 15</inkml:trace>
  <inkml:trace contextRef="#ctx0" brushRef="#br1" timeOffset="149834.17">9737 2731 0,'0'0'0,"0"-22"16,0 1-16,-22 21 15,1-21-15,0 21 0,0 0 16,0 0 0,0 0-16,-1 21 0,1 22 15,0-22-15,0 0 0,0 21 16,0-21-16,21 1 0,0-1 16,0 0-16,-22 0 0,22 0 15,0 0-15,0 1 0,0-1 16,22-21-1,-1 0 1,0 0-16,0 0 16,-21-21-16,21 21 0,0-22 15,1 1-15,-1-21 0,0 21 0,-21 0 16,21-1-16,0 22 0,-21-21 16,0 0-16,0 0 15,0 42 16,0 0-15,0 0-16,0 1 16,0-1-16,0 0 0,0 0 15,0 0-15,0 0 16,21-21 0,1 0-16,-1 0 15,0 0-15,0 0 16,0 0-16</inkml:trace>
  <inkml:trace contextRef="#ctx0" brushRef="#br1" timeOffset="150064.2">9948 2688 0,'-21'0'15,"0"0"-15,21 21 16,0 1-16,0-1 0,0 0 15,0 0-15,0 21 16,0-20-16,0 20 16,0-21-16,0 0 0,0 0 15,21-21 17,0 0-17</inkml:trace>
  <inkml:trace contextRef="#ctx0" brushRef="#br1" timeOffset="150301.06">10202 2709 0,'-21'0'32,"0"22"-32,0-1 15,0-21-15,-1 21 0,1-21 16,0 21-16,0 0 0,-21 0 15,20 1-15,1-1 0,21 0 16,-21-21-16,0 21 0,0 0 16,42-21 15,0 0-31,21 0 0,-20 0 0,20-21 16</inkml:trace>
  <inkml:trace contextRef="#ctx0" brushRef="#br1" timeOffset="150781.72">10541 2752 0,'0'-21'0,"-21"21"16,0 0-16,21-22 16,-43 22-16,22 0 15,0 0 1,0 0-16,0 0 0,-1 22 0,1-1 15,0 0 1,0 0-16,0 21 16,21-20-16,-21-1 0,-1 21 15,22-21-15,0 0 16,22-21 0,-1 0-1,0 0-15,0 0 0,0 0 16,0 0-16,1 0 0,-1-21 15,0 21-15,0-21 0,0 0 16,0 0-16,-21 0 0,22-43 16,-22 43-1,21 21-15,-21-21 0,0 42 32,0 0-17,0 0-15,-21 0 0,21 1 16,0-1-16,0 21 15,0-21-15,0 0 0,0 1 16,21-22 0,0 0-16,0 0 0,0 0 15,0-22-15,1 1 16</inkml:trace>
  <inkml:trace contextRef="#ctx0" brushRef="#br1" timeOffset="151303.6">8975 3217 0,'-43'0'16,"43"22"-16,-21-1 16,-21 21-16,42-21 15,-43 85 1,22-85-16,21 22 0,-21-1 15,21-21-15,-21 0 0,0 22 16,21-1 0,0-21-16,21-42 31,0 21-15,0-21-16</inkml:trace>
  <inkml:trace contextRef="#ctx0" brushRef="#br1" timeOffset="151817.29">8721 3450 0,'-22'0'15,"44"0"-15,-22 0 47,21 0-47,0 0 0,0 0 16,0 0-16,22-21 0,-22 21 15,21 0-15,-21-21 0,43 21 16,-43 0-16,0 0 0,21-21 16,-42 42 15,0 0-31,-21 0 0,0 0 16,21 1-16,-21-1 0,0 0 0,21 0 15,-21 0-15,21 0 0,0 43 16,0-43-1,21-21-15,-21 21 16,21-21-16,0 0 0,43 0 16,-43 0-1,0 0-15,21 0 0,-21-21 0,1 0 16,20 0-16,-42 0 16,0-1-16,21 1 15,-21 0-15,0-64 16,-21 64-16,-21-21 15,20 42-15,1-21 0,-42 21 16,42 0-16,-1 0 0,1 0 16,0 0-16,0 21 0,21 0 15,0 0-15,0 0 0,0 1 16,0-1-16,21-21 16,0 0-16,0 0 0,43 0 15</inkml:trace>
  <inkml:trace contextRef="#ctx0" brushRef="#br1" timeOffset="152144.12">9504 3302 0,'0'0'16,"-21"0"-16,42 0 31,0 0-15,0 0-16,0 0 0,0 0 0,1 0 15,20 0-15,-21 0 0,0 0 0,22 0 16,-22-21-16,0 21 0,0 0 15,0 0-15,0 0 16,-42 0 0,0 0-1</inkml:trace>
  <inkml:trace contextRef="#ctx0" brushRef="#br1" timeOffset="152499.91">9715 3302 0,'0'0'0,"0"21"16,-21 0-16,0 1 16,21-1-1,0 0-15,0 0 0,0 0 16,0 0-16,0 1 16,0-1-16,0 0 0,0 0 15,0 0-15,0 22 16,0-22-1,-21-21-15,0 21 16,0-21 0,-1 21-16,1-21 15,-21 0-15,21 0 16,0 0-16,-1 0 0,1 0 16,0 0-1,21-21-15,0 0 31,0 0-15,21-1-16,0 22 0,1 0 16</inkml:trace>
  <inkml:trace contextRef="#ctx0" brushRef="#br1" timeOffset="152948.24">10096 3344 0,'0'0'0,"0"-21"31,-21 0-31,0 21 0,0 0 16,-43 0-1,22 42-15,21-42 16,0 22-16,0-1 0,-1 0 15,22 0-15,0 0 0,0 0 16,0 1-16,0-1 16,22 0-16,-1-21 0,0 0 15,0 21-15,0 0 0,0-21 0,1 21 16,-1-21-16,0 0 16,-21 22-16,0-1 15,0 0 1,-21-21-16,0 0 0,-22 21 15,22-21-15,0 0 16,0 0-16,0 0 0,-1 0 0,-41 21 16,42-21-16,0 0 15,-1 0-15,1 0 0,42-21 47,1 21-47</inkml:trace>
  <inkml:trace contextRef="#ctx0" brushRef="#br1" timeOffset="153445.85">10329 3387 0,'-63'0'32,"42"0"-32,-1 21 15,1 0-15,0-21 0,0 21 16,21 0-16,-21 1 16,0-1-16,-22 0 0,43 0 15,0 0-15,-21 0 0,21 1 16,0-1-16,0 0 15,0 0 1,21-21-16,0 0 0,22 0 16,-22 0-16,21 0 15,-21-21-15,1 21 0,-1 0 16,0-21-16,-21 0 0,21 21 0,21-43 16,-42 22-16,0 0 0,22 0 15,-22 0-15,0-1 0,0-20 16,0 21-16,0 0 0,0 0 15,-22 21-15,1 0 16,0 0-16,0 0 16,-21 0-16,42 21 0,-22 0 15,-20 0-15,42 0 0,-21 0 16,21 1-16,0-1 16,0 0-16,21-21 15,0 0-15</inkml:trace>
  <inkml:trace contextRef="#ctx0" brushRef="#br1" timeOffset="153739.7">10520 3387 0,'-21'0'31,"21"21"-31,-22 0 16,22 0-16,0 0 16,0 1-16,-21-1 0,21 0 15,-21 21-15,0-42 0,21 21 16,0 1-16,-21-1 16,0 0-16,21 0 15,21-21 32</inkml:trace>
  <inkml:trace contextRef="#ctx0" brushRef="#br1" timeOffset="154019.53">10477 3366 0,'0'0'0,"22"21"31,-22 0-15,0 0-16,0 0 15,21 0-15,-21 1 0,0-1 16,21-21-16,-21 21 0,0 0 16,0 0-16,0 0 15,0 1-15,21-22 31,0 0-15,-21-22 15,21 1-31</inkml:trace>
  <inkml:trace contextRef="#ctx0" brushRef="#br1" timeOffset="154287.9">10731 3260 0,'0'0'0,"-21"0"31,0 0-31,21 21 0,-21 0 0,21 0 16,0 0-16,-21 1 16,21-1-16,-21 0 0,21 21 15,-22 22-15,22-43 16,0 0-16,-21 0 0,21 0 0,-21-21 15,21 22-15,0-1 16,0 0-16</inkml:trace>
  <inkml:trace contextRef="#ctx0" brushRef="#br1" timeOffset="158380.57">10922 2858 0,'-21'0'32,"0"0"-32,-1 0 15,1 0-15,0 0 16,0 0-16,0 0 16,0 0-16,-1 0 0,1 0 15,42 0 32,1 0-47,-1 0 0,0 0 16,42 0-16,-20 0 0,-22 0 15,21 0-15,22 0 0,-22 0 16,64 0-16,-43 0 16,1 0-16,-1 0 0,1 0 15,-1 0-15,1 0 0,-1 0 0,1 0 16,-1 0-16,64 0 15,-63 0-15,-1 0 0,-20 0 0,20 0 16,-20 0-16,41 0 16,-63 0-16,1 0 0,20 0 15,-21 0-15,-21-22 110,0 1-110</inkml:trace>
  <inkml:trace contextRef="#ctx0" brushRef="#br1" timeOffset="158817.4">12446 2350 0,'0'0'0,"0"-22"0,0 1 16,0 42 15,0 1-16,0-1-15,0 0 0,-21 21 16,21 22-16,0-22 0,-21 0 16,21 1-16,-22-1 0,22 22 15,-21 20-15,21-41 0,-42 62 16,21-62 0,0-1-16,21 0 0,-22-20 15,1 20-15,0 21 0,0-20 16,21-22-16,-21 21 15,21-21-15,0 1 0,0 20 0,0-21 16,0-42 15,0 0-31,0 0 16,0-1-16,21 1 16,-21-21-16,21 21 0,-21-22 0,21 22 15,0-21-15</inkml:trace>
  <inkml:trace contextRef="#ctx0" brushRef="#br1" timeOffset="160001.34">12488 2350 0,'0'0'0,"-21"0"15,21-22-15,-21 22 16,21-21 0,21 21 15,0 0-31,0 0 0,1 0 0,-1 0 16,0 0-16,0 0 0,43 0 15,-43 0-15,42 0 0,-20 0 16,20 0-16,1 0 0,84 0 15,-64 0-15,-20 0 0,105 0 16,-105 0-16,147 0 16,-147 0-16,-1 0 15,64 0-15,-63 0 16,63 0-16,-64 0 0,1 0 16,42 0-16,-43 0 15,-20 0-15,-1 0 0,0 0 16,1 0-16,20 0 0,-42 0 15,0 0-15,1 0 16,-1 0-16,21 0 0,-21 0 16,0 0-1,1 0-15,-1 0 16,0 0 0,0 0-16,-21 21 31,0 1 0,0-1-31,0 0 16,0 0-16,0 0 15,0 0-15,0 1 0,-21 20 16,21-21-16,-21 0 16,21 22-16,-21 41 0,-1-41 15,22-1-15,0 0 16,0-21-16,0 43 0,0-22 15,0-21-15,0 1 16,0 20-16,0-21 0,0 43 16,0-43-16,0 21 0,-21 0 15,21-20-15,0-1 0,-21 21 16,0-21-16,21 0 16,0 1-16,-21-22 0,0 21 15,21 0 1,-22-21-16,1 0 15,0 0-15,0 0 16,0 0-16,0 0 16,-1 0-16,1 0 15,0 0-15,-21 0 0,-22 0 16,43 0 0,-21 0-16,-85-21 15,84 21-15,-20 0 16,21 0-16,-1 0 0,-84-21 0,85 21 15,-43 0-15,-63-22 16,63 22-16,-169 0 16,191 0-16,-128-21 15,128 21-15,-22 0 16,22 0-16,20 0 0,1 0 0,0-21 16,-1 21-16,-105 0 15,106 0-15,21 0 0,-64 0 16,64 0-1,-21 0-15,20 0 0,1 0 16,21-21 0,0 0 15,0 0 0,21-1-31,1 1 16,-1 21-1,-21-21 1,21 21-16,0-21 0,-21 0 16</inkml:trace>
  <inkml:trace contextRef="#ctx0" brushRef="#br1" timeOffset="160368.03">12615 2540 0,'0'0'0,"-21"0"31,21-21-16,21 21 1,0 0-16,1 0 0,-1 0 16,0 0-16,21 0 15,1 0-15,-22 0 0,42 0 16,-20 0-16,-1 0 0,-21 0 16,0 0-16,22 0 0,-1 0 15,-21 0 1,-42 0 15,0 0-31</inkml:trace>
  <inkml:trace contextRef="#ctx0" brushRef="#br1" timeOffset="160787.16">12912 2561 0,'0'0'15,"0"21"-15,-22-21 16,22 22-16,0-1 0,0 0 16,0 0-1,0 0-15,0 0 16,0 1-16,0-1 0,0 0 16,0 0-16,0 0 0,0 0 15,0 1-15,0-1 0,0 0 16,0 0-16,0 0 0,0 0 15,0 1-15,-42-22 16,21 21 0,-21-21-16,20 0 0,-41 0 15,42 0-15,0 0 16,-1 0-16,1 0 16,-21-21-16,21 21 15,0 0 1,21-22-16,0 1 47,21 21-47,0 0 15,0-21-15,0 21 0,0 0 16,1 0-16</inkml:trace>
  <inkml:trace contextRef="#ctx0" brushRef="#br1" timeOffset="161287.88">13483 2625 0,'0'0'0,"21"0"0,-21-21 0,0-1 16,-21 1 15,0 21-31,-21 0 0,20 0 15,1 0-15,-85 43 16,43-22 0,42 0-16,-22 0 0,1 21 15,21-42-15,21 22 0,0-1 16,0 0-16,0 0 0,0 0 16,0 0-16,21-21 0,0 22 15,0-22-15,1 0 0,41 21 16,-21-21-16,-20 21 0,41-21 15,-42 0-15,43 42 16,-43-42-16,-21 21 16,-21 1-1,0-22 1,-1 0-16,-20 0 0,0 0 0,-1 0 16,22 21-16,-42-21 15,20 0-15,-41 0 0,63 0 16,-22 0-16,-20 0 0,42 0 15,-1 0-15,1 0 16,0 0-16,42 0 31,0 0-31,1 0 16,20-21-16,0 21 0</inkml:trace>
  <inkml:trace contextRef="#ctx0" brushRef="#br1" timeOffset="161787.63">13716 2731 0,'-21'0'15,"0"0"-15,-1 0 16,1 0-16,0 21 0,0 0 15,0 0-15,0 0 0,-1-21 16,1 21-16,-21 22 16,21-22-16,0 21 15,-1-42-15,22 21 0,-21 1 0,21-1 16,0 0 0,0 0-16,21-21 15,1 0-15,-1 0 0,0 0 0,0 0 16,0 0-16,22 0 0,-1 0 15,-21-21-15,21 21 0,1-21 16,-22 0-16,64-22 16,-85 22-1,21 0-15,-21-21 0,0 20 16,0-20-16,0 21 0,0 0 16,-21 0-16,-1 21 15,1 0-15,0 0 16,-21 0-16,-22 21 15,22-21-15,21 21 0,0 0 16,-1-21-16,1 21 0,0 0 16,21 1-16,0-1 15,21-21 1,0 0-16,1 0 0</inkml:trace>
  <inkml:trace contextRef="#ctx0" brushRef="#br1" timeOffset="162072.1">14012 2731 0,'-42'-22'31,"21"22"-15,0 22-16,-1-1 15,22 0-15,0 0 0,0 0 16,-21 0-16,21 1 0,-21 20 0,21-21 15,-21 0-15,0 22 16,21-22-16,0 0 0,-21 0 0,-1 0 16,22 0-1,22-21 32,-1-21-47,0 0 0</inkml:trace>
  <inkml:trace contextRef="#ctx0" brushRef="#br1" timeOffset="162327.92">13970 2752 0,'0'-21'0,"21"21"32,-21 21-17,21 0-15,0 0 16,1 0-16,-22 0 0,0 1 0,21-22 15,0 21-15,-21 0 0,0 0 16,21 0-16,0 0 0,-21 1 16,0-1-16,0 0 15,21-21 32,1-21-47,-1 0 16</inkml:trace>
  <inkml:trace contextRef="#ctx0" brushRef="#br1" timeOffset="162567.82">14393 2582 0,'0'-21'16,"0"42"-16,-21-42 31,0 42-31,21 1 0,-21-1 16,-22 42-16,22-42 15,0 22-15,0 20 0,0-42 16,0 22-16,-1-22 16,1 0-16,21 0 0,-21 22 15,0-22-15,21 0 16,0 0-16,21-21 31,0 0-31</inkml:trace>
  <inkml:trace contextRef="#ctx0" brushRef="#br1" timeOffset="163375.65">14753 2921 0,'-63'0'32,"41"-21"-32,1 21 15,42 0 32,22 0-47,-22 0 16,0 0-16,21 0 0,-20 0 15,20 0-15,0 0 0,22 0 16,-22 0-16,22 0 0,84 0 16,-64 21-16,170-21 15,-169 0-15,84 21 16,-84-21-16,0 0 0,63 0 15,-63 0-15,-1 21 0,64-21 16,22 0 0,-107 0-16,-20 0 0,41 0 15,-63 0-15,22 0 0,-22 0 16,0 0-16,0 0 16,43 0-1,-43 0-15,0 0 0,0 0 16,0 0-1,1 0-15,-1 0 0,0 0 16,0 0-16,0 0 16,0 0-16,1 0 15,-1 0-15,0 0 32,-42 0 14,0 0-46,21-21 16,0 0-16,-22 21 16</inkml:trace>
  <inkml:trace contextRef="#ctx0" brushRef="#br1" timeOffset="165119.93">16700 2561 0,'-21'-21'16,"42"42"-16,-63-42 0,21 21 15,42 21 32,0-21-47,-21 21 0,21 1 0,1-1 16,-1 0-16,0 0 0,42 43 15,-41-43 1,41 42-16,-21-42 16,-20 1-16,-1-22 0,0 21 15,64 21 1,-64-42-16,0 21 0,0-21 0,0 0 15,0 21 1,1-21-16,-22 22 31,-22-22 1,1 0-32,0 0 15,0 21-15,0-21 0,0 0 0,-1 0 16,1 0-16,-42 42 15,42-42-15,-85 42 16,85-20-16,-43-1 16,22 0-16,21 0 15,-22-21-15,22 21 0,-21 0 0,21 1 16,-43-1-16,43 0 16,0-21-16,-43 42 0,43-42 15,0 21-15,0-21 0,0 22 31,-1-22-15,44 0 15,-1-22-31,0 22 16,0-21-16,0 21 0,0-21 16,22 0-16,-1 0 0,43-22 15,-43 22-15,22 0 0,20-21 16,-41 21-16,-1-1 0,0 1 15,1 0-15,-22 0 0,0 21 16,21-21-16,-21 21 0,1 0 0,-1-21 16,0-1-16,0 22 31,-21-21-31,-21 21 78,0 0-31,0 0-31,-1 0-1,22-21-15,-21 21 0,0 0 0,0-21 16,0 21-16,21-21 15,-21 0-15,-22-1 16,43 1-16,-21 0 16,0 0-16,0 0 15,0-22-15,21 22 0,0 0 16,0 0-16,-22 0 0,1 0 16,21-1-16,-21 22 0,21-21 15,-21 0-15,0 21 16,21-21-16,-21 21 15,-1-21-15,1 21 16,42 21 93,1 0-93,-1 0-16,-21 0 16,21-21-16,0 22 0,-21-1 0,21 0 15,0 0-15,-21 0 0,22 0 16,-1 1-16,-21-1 0,21 0 0,0 0 16,0 0-16,-21 0 15,21 1-15,1-1 0,-22 0 16,21 0-16,0 0 0,0-21 15,-21 21 1,21-21-16,-42 0 78,0 0-62,0 0-1,0 22-15,-1-22 16,1 0-16,0 21 16,0-21-16,-21 21 0,20-21 15,-41 21-15,42 0 0,0 0 16,-22-21-16,22 22 0,-21-22 16,21 21-16,-22 0 0,22-21 0,0 21 15,-43 0-15,43 0 0,0-21 16,-21 22-16,21-22 15,-1 21-15,1-21 0,0 21 16,0-21 15,21 21-15,0-42 62</inkml:trace>
  <inkml:trace contextRef="#ctx0" brushRef="#br1" timeOffset="166701.65">16383 3239 0,'0'0'0,"-21"0"0,21 21 16,-21-21-1,-1 0-15,22 21 16,-21-21-16,0 0 16,21 21-16,-21-21 15,42 0 63,0 0-78,0 0 172,1 0-156,-1 0 0,0 0-1,0 0-15,-21 21 94</inkml:trace>
  <inkml:trace contextRef="#ctx0" brushRef="#br1" timeOffset="169751.9">17420 2582 0,'-21'0'15,"42"0"16,0 0-15,0 0-16,1 0 0,-1 0 16,0 0-16,0 0 15,0 0-15,0 0 0,1 0 0,-1 0 16,0 0-16,0 0 0,0 0 16,0 0 15,-42 0 0,0 0-31,0 0 16,0 0-16</inkml:trace>
  <inkml:trace contextRef="#ctx0" brushRef="#br1" timeOffset="170171.66">17568 2625 0,'0'0'0,"0"21"31,-21 0-15,21 0-16,0 0 16,0 1-16,0-1 15,0 0-15,0 0 16,0 0-16,0 0 0,0 1 15,0-1-15,21 0 16,-21 0-16,0 0 16,0 0-1,0 1-15,-21-22 16,0 0 0,0 0-16,0 0 0,-22 0 15,22 0-15,0 0 0,0 0 16,0 0-16,-1 0 0,1 0 15,21-22-15,-21 22 0,0 0 32,21-21-17,21 21 1,-21-21-16,21 21 16</inkml:trace>
  <inkml:trace contextRef="#ctx0" brushRef="#br1" timeOffset="170679.4">18034 2646 0,'0'-21'0,"-21"21"31,0-21-31,-1 21 16,1 0-16,0 0 0,0 0 16,0 0-16,0 21 0,-1-21 0,22 21 15,-21-21-15,0 21 0,21 0 16,-21 0-16,21 1 16,0-1-16,0 0 15,0 0-15,21-21 0,0 21 16,0-21-16,1 21 0,-1-21 15,0 22-15,0-22 0,0 0 16,-21 21-16,21-21 16,1 21-16,-22 0 31,-22 0-15,1-21-16,0 0 15,-21 0-15,21 0 0,-1 0 0,1 0 16,0 0-16,0 21 0,0-21 0,0 0 15,-1 0-15,1 0 16,42 0 31,1 0-31,-1 0-16,-21-21 0</inkml:trace>
  <inkml:trace contextRef="#ctx0" brushRef="#br1" timeOffset="171168.12">18182 2688 0,'-21'0'31,"21"21"-15,-21-21-16,0 22 0,21-1 16,0 0-16,-22 0 0,1-21 0,0 21 15,21 0-15,0 1 0,-21-1 0,0 0 16,21 0-16,0 0 16,0 0-16,0 1 15,21-22-15,0 0 16,0 0-16,0 0 0,1 0 15,-1 0-15,0 0 0,0 0 16,0 0-16,22-22 0,-22 22 16,0-21-16,0 21 15,0-21-15,-21 0 0,21 0 16,-21 0-16,0-1 0,0-20 16,0 21-16,0 0 15,-21 21-15,0 0 0,0 0 0,0 0 16,0 0-16,-1 0 0,1 0 15,0 0-15,0 21 0,0-21 0,0 21 16,21 0-16,-22 0 16,22 1-16,22-22 31,-1 0-31</inkml:trace>
  <inkml:trace contextRef="#ctx0" brushRef="#br1" timeOffset="171435.97">18563 2752 0,'0'0'0,"0"21"32,-21-21-32,21 21 15,-21 0-15,21 0 0,-21 1 16,21-1-16,-22 0 0,1 0 15,21 0-15,0 0 16,-21 1-16,21-1 16,-21-21-16,42 0 47,0 0-47,-21-21 15</inkml:trace>
  <inkml:trace contextRef="#ctx0" brushRef="#br1" timeOffset="171691.82">18584 2731 0,'0'0'0,"21"0"31,1 21 0,-22 0-31,21 0 0,-21 0 16,0 0-16,0 1 0,0-1 15,0 0-15,21-21 0,-21 21 16,0 0-16,0 0 0,0 1 16,21-22 31,0-22-32</inkml:trace>
  <inkml:trace contextRef="#ctx0" brushRef="#br1" timeOffset="171927.69">18859 2688 0,'0'21'31,"0"1"-31,-21-22 0,0 21 0,21 0 16,-21 0-16,0 0 0,21 0 15,-21 1-15,-1 20 16,1-21-16,0-21 16,0 21-16,0 0 15</inkml:trace>
  <inkml:trace contextRef="#ctx0" brushRef="#br1" timeOffset="172963.66">17378 3387 0,'21'0'31,"0"0"-31,0 0 16,0-21-16,1 21 0,41-22 16,-42 1-16,22 0 15,-1 0-15,21-43 16,-41 43-16,-1 0 16,-21 0-16,0 0 15,-21 21 1,-1 0-16,1 0 15,0 0-15,0 0 16,0 21-16,0 0 0,21 0 16,-43 43-16,22-43 0,21 21 15,-63 64-15,20-42 16,22-22-16,0 0 16,-21 22-16,20-22 0,1 0 15,-21 22-15,21-43 16,0 64-16,21-64 15,-22 64-15,22-64 16,0 0-16,22-21 16,20 0-1,-21 0 1,0 0-16,22-21 0,41-22 16,-63 43-16,1-21 15,-1 0-15,0 0 0,0 0 0,0-22 16,-21 22-16,0-63 15,0 62-15,-63-20 16,42 21-16,-1 0 0,-62-22 16,63 43-16,-22-21 15,-20 21-15,42 0 0,-22 0 16,22 0-16,42 0 31,0 0-15,22 0-16,-22 0 0,21-21 15,-21 21-15,22-21 0,-1 21 0,0-21 16,1 21-16,41-21 16,-41-1-16,-1 1 0,-21 21 15,22-21-15,-22 0 0,0 21 0,21-42 16,-21 20 0,-42 44 15,21-1-16,-21 0-15,21 0 0,0 0 16,0 0-16,-21 1 0,21-1 16,0 0-16,-21-21 0,21 21 15,0 0 1,0-42 15,0 0-15,0 0-16</inkml:trace>
  <inkml:trace contextRef="#ctx0" brushRef="#br1" timeOffset="173191.58">17907 3196 0,'21'0'94</inkml:trace>
  <inkml:trace contextRef="#ctx0" brushRef="#br1" timeOffset="173476.56">18161 3133 0,'-21'21'15,"21"0"1,-21-21-16,21 21 15,-22 0-15,22 1 0,0-1 0,-21 42 16,21-42-16,-21 1 0,21-1 16,0 0-16,0 0 0,-21 0 15,21 22-15,-21-22 0,21 0 16,0 0 0,21-21 15,0 0-16,0 0-15</inkml:trace>
  <inkml:trace contextRef="#ctx0" brushRef="#br1" timeOffset="173879.89">18161 3450 0,'21'0'62,"0"0"-62,0 0 0,1 0 16,-1-21-16,0 21 0,0-21 15,-21 0-15,42 0 16,-42-1-16,0 1 16,-21 0-1,0 21 1,0 0-16,0 0 15,0 0-15,-22 21 0,22 0 16,0 1-16,0-1 16,21 0-16,-21 42 15,21-41-15,0-1 0,0 0 0,0 0 16,0 0-16,21-21 16,0 21-16,21-21 15,-21 0 1,1 0-16,-1 0 0,0 0 0,0 0 0,0 0 15,-21-21-15,21 0 0,1 21 16,-22-21-16,21 21 16,-21-21-16</inkml:trace>
  <inkml:trace contextRef="#ctx0" brushRef="#br2" timeOffset="180781.02">19008 2265 0,'0'-21'15,"21"21"1,-21-21 0,0 42 93,0 0-109,0 0 16,0 0-16,0 0 15,0 1-15,0-1 0,0 0 16,0 21-16,-21-21 0,21 22 15,0-22-15,0 0 16,0 0-16,-22 64 0,22-43 16,0 1-1,0-1-15,0-21 0,0 21 16,0-20-16,0 20 0,0-21 16,0 0-16,0 0 0,-21 43 15,21 21 1,0-64-16,0 0 0,0 0 15,0 0-15,0 22 0,0-1 16,0-21-16,0 0 0,0 22 16,0-22-16,0 63 15,0-62 1,0-1-16,0 0 0,-21 21 16,21-21-1,0 1-15,0-1 0,0 0 16,-21 21-1,21-21-15,0 1 0,0-1 16,-21 0-16,21 0 0,0 0 16,0 0-16,0 1 0,-21-1 15,21 0-15,0 0 0,0 0 16,0 0-16,0 1 0,0 62 16,-22-41-16,22-22 0,0 0 15,0 21-15,-21 43 16,21-43-16,0-21 0,0 43 15,0-43-15,0 0 0,-21 43 16,21-43-16,0 21 16,0-21-16,0 1 0,0 20 0,0 43 15,0-43-15,0 0 16,-21-21-16,21 22 0,0-1 16,0 0-16,0-20 0,0 20 0,0 64 15,0-64 1,-21 43-16,21-43 15,-21 22-15,21-43 0,0 0 16,0 42-16,0-20 0,0-22 16,0 42-1,-22-20-15,22 20 0,0-42 16,-21 22-16,21-22 0,-21 42 16,21-41-16,-21 41 15,21-21-15,0-20 0,-21 20 16,21-21-16,0 21 0,0-20 0,-21-1 15,21 0-15,-22 0 0,22 0 16,0 0-16,0 1 0,0-1 0,-21 21 16,21-21-16,0 0 0,-21 22 0,21 20 15,0-42-15,-21 43 16,21-22-16,0-21 0,0 1 16,-21 41-16,21-21 0,0-20 15,0-1-15,0 21 0,0-21 16,0 22-16,0-1 15,0-21-15,-21 64 16,21-64-16,-22 0 0,22 21 0,0-20 16,0-1-16,-21 21 15,21-21-15,0 22 0,-21-22 0,21 21 16,0-21-16,-21 0 0,21 43 16,0-43-16,0 21 0,0 1 15,0-1-15,0-21 0,-21 22 16,21-1-16,-21 43 15,21-64-15,-22 0 0,22 21 16,-21-21-16,21 22 0,-21 84 16,0-64-1,21-42-15,0 22 0,0 41 16,0-41-16,0-22 16,-21 42-16,21-41 15,-21 41-15,21-42 0,0 22 16,0-1-16,0-21 0,0 21 15,-22-20-15,22 20 0,0-21 16,-21 0-16,21 43 0,0-22 16,0-21-16,0 0 0,-21 22 15,21-22-15,-21 64 16,21-43-16,-21 0 16,21-21-16,0 1 0,0-1 15,0 0-15,0 0 16,0 0-16,0 22 15,0-22-15,0 0 16,0 0-16,0 0 16,0 0-1,0 1-15,-21-22 0,21 21 16,0 0 0,0 0-1,0-42 32,0 0-31,21 0-16,0-1 0,-21 1 0,0 0 15,21-21-15,0-1 0,0-41 16</inkml:trace>
  <inkml:trace contextRef="#ctx0" brushRef="#br2" timeOffset="183448.35">20045 2307 0,'0'-21'31,"0"0"-15,0 0 0,0 0-1,0-1 1,0 1 15,21 21 110,-21-21-126,21 0 1,-21 0-16,21 21 16,0 0 46,-21 21-62,0 0 16,0 21-1,0-20-15,0-1 0,0 0 16,0 0-16,0 0 0,0 0 0,0 1 16,0-1-16,0 21 0,0 43 15,0-43-15,0-21 16,0 22-16,0-22 0,0 85 16,0-64-16,0-21 15,0 0-15,0 22 0,0-22 0,0 42 16,0-42-1,0 1-15,0 20 0,0-21 0,0 21 16,0 1-16,0-22 16,0 0-16,0 21 0,0-20 15,0-1-15,0 63 16,0-41-16,0-1 16,0 0-16,0-20 0,0 41 15,0-42-15,0 0 0,-21 22 16,21-22-16,0 0 0,0 43 15,0-43-15,0 21 16,0-21-16,0 0 0,0 1 16,-21 20-16,21-21 0,0 21 15,-21-20-15,21 20 16,0 21-16,0-41 0,0-1 16,0 21-16,0-21 0,0 22 15,0-22-15,-21 0 0,21 0 0,0 21 16,0 22-16,0-43 15,-21 0-15,21 0 0,0 1 16,0 41-16,-22-42 16,22 22-16,0-22 15,0 0-15,0 0 0,0 43 0,0-43 16,0 0-16,-21 0 16,21 0-16,0 22 0,-21 41 15,21-63-15,0 1 0,0 20 16,0-21-16,-21 0 0,21 43 15,-21-43-15,0 64 16,21-64-16,0 0 0,0 0 16,-22 0-16,22 22 0,-21-22 0,21 0 15,0 0-15,0 0 0,-21 43 16,0-43-16,21 0 0,-21 85 16,21-85-1,0 0-15,0 22 0,0-22 16,-21 0-16,21 42 0,-22-41 15,22 20-15,-21 43 0,0-22 16,21-21 0,-21-20-16,21-1 0,0 0 15,0 0-15,0 21 0,-21-20 16,21-1-16,0 21 0,-21 22 16,21-22-16,0 21 15,-22-20-15,22 20 16,0-20-16,0-22 0,0 0 15,0 0-15,0 0 0,0 43 16,-21-43-16,21 0 0,-21 0 16,21 0-16,-21 22 15,21-22-15,0 0 16,-21 21-16,0-20 0,21-1 16,0 21-16,0-21 0,0 0 15,0 43-15,0-43 16,-22 0-16,22 0 0,0 1 15,0-1-15,0 21 0,0 0 16,0-20-16,-21 20 0,21-21 16,0 0-16,0 43 15,0-43-15,0 21 16,0-21-16,0 1 0,0-1 0,0 0 16,0 0-16,0 0 0,0 0 15,0 1-15,0-1 0,0 21 16,0-21-16,0 0 0,-21 43 15,21-43-15,-21 21 16,21 1-16,0-22 0,0 64 16,0-64-16,-21 21 15,21 0-15,0-20 16,0 20-16,-21-21 0,21 64 16,0-64-16,0 0 15,0 0-15,0 0 0,0 1 0,0-1 16,-22 42-16,22-42 0,0 1 15,0-1-15,0 0 16,0 21-16,0 22 16,0-43-16,0 64 0,-21-64 15,21 0-15,0 21 16,0-21-16,0 1 16,-21-1-16,21 0 0,0 0 15,0 0-15,0 0 16,-21 1-16,21-1 15,-21-21 1,21 21 0,0 0-1,-21-21 1,21 21 0,0 0 15,0 1-16,-22-1 1,22 0 15,0 0-15,0 0 0,0 0-1,0 1 16,-21-22-31,21 21 16,-21 0-16,21 0 16,0-42 31,21 0-32,0 0-15,-21-1 0,22-20 0</inkml:trace>
  <inkml:trace contextRef="#ctx0" brushRef="#br2" timeOffset="184765.91">19240 2646 0,'-21'21'16,"0"0"0,21 0-16,0 1 0,0-1 15,-21 21-15,21-21 0,-21 0 0,21 22 16,-21-22-16,-1 64 16,22-43-16,-21-21 15,21 0-15,0 0 0,-21 1 16,21-1-16,0 0 15,0-42 17,0 0-32,21-1 15</inkml:trace>
  <inkml:trace contextRef="#ctx0" brushRef="#br2" timeOffset="185255.99">19177 2646 0,'0'0'0,"0"-21"16,0 0-16,0-1 0,0 1 16,0 0-1,21 21-15,0-21 0,0 21 0,1 0 16,-1-21-16,21 21 0,0 0 16,43 0-16,-64 0 0,22 0 15,-22 0-15,0 21 0,0 0 16,-21 21-16,0-20 0,0 20 15,-21-21-15,0 0 0,-22 0 16,-62 22-16,62-22 16,1-21-16,-43 42 15,43-42-15,0 0 16,20 0-16,1 0 0,0 0 16,21-21-1,21 21 1,-21 21-1,21 0-15,-21 1 0,22-1 0,-1 0 16,-21 0-16,0 0 0,21 0 16,0 43-16,-21-43 0,42 0 15,-42 0-15,22 1 0,-1-22 16,0 0-16,0 21 16,21-21-16,-20 0 0,-1 0 15,0 0-15,0 0 0,0-21 16,0 21-16,-21-22 15,0 1-15,0 0 16,-21 21 0</inkml:trace>
  <inkml:trace contextRef="#ctx0" brushRef="#br2" timeOffset="185783.92">19177 3493 0,'0'-22'16,"0"44"0,0-65-16,21 43 0,-21-21 15,0 42 32,0 0-47,0 1 16,-21-1-16,0 0 0,0 0 15,21 0-15,0 22 0,-22-22 0,1 0 16,0 0-16,21 0 0,-21 43 16,21-43-16,0 0 0,-21 0 15,21 0-15,0 1 16,0-1-16,63 0 16,-42-21-16,1 21 0,-1-21 15,0 0-15,0 0 16,64 0-16,-64 0 15,0 0-15,0-21 0,0 0 16,1 21-16,20-21 0,-21-1 16,-21 1-16,0 0 15,0 0-15,0 0 16,0 0-16</inkml:trace>
  <inkml:trace contextRef="#ctx0" brushRef="#br2" timeOffset="185976.83">19198 3683 0,'21'0'15,"0"0"-15,1 0 16,-1 0-16,0 0 0,0 0 16,85 0-16,-85 0 15,0-21-15,22 21 0,-1-42 16,-42 20-16,0 1 15</inkml:trace>
  <inkml:trace contextRef="#ctx0" brushRef="#br2" timeOffset="186147.6">19304 3493 0,'0'0'0,"21"0"31,0-22-31,0 22 16,1 0-16,-1 0 0,21 0 15,-21 0-15,43 0 16,-43 0-16,0 0 0,21 0 16</inkml:trace>
  <inkml:trace contextRef="#ctx0" brushRef="#br2" timeOffset="186895.42">19240 4106 0,'0'-21'0,"0"42"0,0-63 15,0 21-15,0 0 0,0 0 16,-21 21 15,0 21-31,0 0 16,0 21-16,0-21 0,-1 22 0,1-22 15,0 21-15,0 1 0,0-1 16,-43 21-16,43-20 16,21-1-16,-21-21 0,21 22 15,0-22-15,0 42 16,21-42-16,-21 1 0,42-1 16,1-21-16,20 0 15,-42 0-15,22 0 0,-22 0 0,21 0 16,1 0-16,20-43 15,-21 22-15,1 21 0,-22-42 0,0 21 16,21-43-16,-20 22 16,-22 21-16,0-22 0,0 1 0,-22-43 15,1 43-15,-42-21 16,42 20-16,-22 43 16,-20-21-16,20 21 0,1 0 15,0 0-15,-22 64 16,64-43-16,0 21 15,0 22-15,0-22 16,21-21-16,22 64 0,-22-64 16,0 21-16,0 1 15,0-22-15,22 21 0,-1 22 0,-21-22 16,0-21-16,-21 21 0,0 1 16,22-22-16,-22 64 0,0-43 15,0-21-15,-22 21 0,1 1 16,0-22-16,0 0 0,0-21 15,21 21-15,-21-21 0,-1 0 16,1 0-16,0 0 16,0-21-1,21 0-15,0 0 0</inkml:trace>
  <inkml:trace contextRef="#ctx0" brushRef="#br2" timeOffset="187503.4">18902 5249 0,'21'0'0,"-42"0"0,42-21 0,0 0 0,-21 0 16,0 0-16,21 0 0,0-1 15,-21 1 16,0 42-15,0 1-16,0-1 0,0 0 16,0 0-16,-21 43 0,0-22 15,0 0-15,21-21 0,0 22 16,-21-22-16,21 21 0,-21-21 16,21 22-16,0-22 0,0 42 15,0-41-15,42-1 16,-21-21-16,0 0 0,0 0 15,1 0-15,-1 0 0,42-21 16,-20-1-16,41-62 16,-41 63-16,20-43 15,-42 22-15,0 21 0,1-22 16,-1-20-16,-21 42 16,0-1-16,0 1 0,0 0 0,0 0 15,-21 21 1,-1 0-16,22 21 15,-21 0-15,21 0 0,-21 1 0,21-1 16,0 0-16,0 21 0,0-21 16,0 1-16</inkml:trace>
  <inkml:trace contextRef="#ctx0" brushRef="#br2" timeOffset="187944.35">19029 6011 0,'0'-21'16,"0"42"-16,21-63 0,-21 21 15,-21 42 32,0 0-47,-1 0 0,1 22 16,0-22-16,21 21 16,-21-21-16,0 1 0,21 20 15,-21 0-15,21-21 0,0 1 0,0-1 16,21 21-1,0-21-15,21-21 0,-21 0 0,22 21 16,-1-21-16,22 0 16,-43 0-16,0 0 0,21-21 15,-21 0-15,1 0 0,-1 0 16,0 21-16,-21-43 16,0 22-16,0 0 15</inkml:trace>
  <inkml:trace contextRef="#ctx0" brushRef="#br2" timeOffset="188132.24">19050 6096 0,'21'0'16,"0"0"-1,0 0-15,1 0 0,-1 0 16,0 0-16,0 0 0,0 0 15,0 0-15,1 0 0,20-42 16,-21 42-16,0-21 0,-21-1 0,21 22 16,-21-21-16</inkml:trace>
  <inkml:trace contextRef="#ctx0" brushRef="#br2" timeOffset="188284.34">19198 5884 0,'21'0'31,"0"0"-15,1 0-16,-1 0 0,0 0 16,0 0-16,0 0 0,0 0 15,22 0-15,-1 0 16,-21 0-16,0 0 0</inkml:trace>
  <inkml:trace contextRef="#ctx0" brushRef="#br2" timeOffset="188851.52">19156 6752 0,'0'0'16,"0"-21"-16,0 0 0,0 0 15,0 0-15,0-1 0,0 1 16,-21 21-16,-1 0 15,1 0-15,0 0 0,0 0 16,0 21-16,-22 1 0,22-1 0,0-21 16,0 21-16,0 0 0,0 21 15,21-20-15,0 20 16,21-21-16,0 0 16,0-21-16,0 21 0,22 1 15,-1-1-15,-21 0 0,43 0 16,-43 0-1,0 0-15,-21 1 0,0-1 16,-21 0 0,0-21-16,-1 0 15,1 0-15,-42 0 16,42 0-16,-22 0 0,1 0 16,21 0-16,-22 0 0,-20 0 15,42 0-15,0 0 0,-22 0 16</inkml:trace>
  <inkml:trace contextRef="#ctx0" brushRef="#br2" timeOffset="189279.98">18415 7535 0,'0'-21'32,"21"21"-32,0-21 0,22 21 0,-1 0 0,0 0 15,43 0-15,-22 0 16,-20 0-16,-1 0 0,0 0 15,43 0-15,-43 0 0,1 0 16,-22 0-16,0 0 0,-42 0 31,0 0-15</inkml:trace>
  <inkml:trace contextRef="#ctx0" brushRef="#br2" timeOffset="189556">18732 7514 0,'0'21'31,"0"1"-31,-21-22 16,21 21-16,-21 0 0,21 0 15,0 0-15,-21 0 0,21 1 0,-21-1 16,0 0-16,21 0 0,0 0 15,-22 0-15,22 1 0,0-1 16,0 0 0,22-21 31</inkml:trace>
  <inkml:trace contextRef="#ctx0" brushRef="#br2" timeOffset="189991.83">18627 7980 0,'-64'85'31,"64"-64"-31,-21 0 0,0 0 15,21 0-15,-21 0 0,21 1 16,0 20-16,0-21 16,0 0-16,0 0 0,0 1 15,21-1 1,21 0-16,-21-21 16,0 0-16,1 0 0,41 0 0,-42 0 15,22 0-15,-22 0 0,21-21 16,-21 21-16,0-21 0,22-22 15,-22 22-15,0 0 0,-21 0 16,21 0-16,-21-1 0,0-20 16,0 21-16,0 0 0,0-22 0,0 22 15,-21 0-15,0 21 0,-21-21 16,20 21-16,1 0 0,-42 0 16,42 0-16,-1 0 15,-20 21-15,21 0 0,-43 22 16,43-43-1,21 21-15,0 0 0,0 0 16</inkml:trace>
  <inkml:trace contextRef="#ctx0" brushRef="#br2" timeOffset="190411.83">18394 8488 0,'-21'0'16,"-1"0"-16,22 21 0,-21 0 15,21 22 1,0-22-16,-21 0 0,0 42 16,21-20-16,-21-22 0,0 42 15,-1-20-15,22-1 0,-21 22 16,0-43-16,21 21 0,-21 0 15,21-20-15,-21-22 0,21 21 16,-21 0-16,21-42 31,0 0-31,0-1 16,21 1-16</inkml:trace>
  <inkml:trace contextRef="#ctx0" brushRef="#br2" timeOffset="190951.95">18373 8657 0,'-22'21'0,"44"-63"0,-22 63 0,21-63 16,21 21-16,-21 0 16,0-1-16,1 22 15,-1-21-15,0 21 0,0-21 16,0 21-16,0 0 0,1 0 16,-1 0-16,21 0 15,-21 0-15,-21 21 0,21 0 16,-21 1-16,0-1 15,0 0-15,0 0 0,-84 43 16,20-22 0,22-21-16,0 0 0,-22 0 15,22 1-15,-1-22 0,1 0 16,21 0-16,21-22 47,21 22-47,0 0 15,-21 22-15,21-1 16,-21 0-16,22 21 16,-22-21-16,0 43 0,0-43 15,21 64-15,0-43 16,0-21-16,0 22 16,85-1-1,-85-42-15,22 0 0,-1 0 16,0 0-16,22 0 0,20 0 15,-62-21-15,20 0 0,43-22 16,-64 22-16,0-21 16,0 21-16,-21-1 0,0 1 15,0 0-15,0 0 16,-21 21 15,0 0-15</inkml:trace>
  <inkml:trace contextRef="#ctx0" brushRef="#br2" timeOffset="203363.33">22394 6392 0,'0'0'0,"-21"0"16,0 0 31,21 22 47,21-22-94,0 21 15,0-21-15,1 21 16,-1-21-16,0 21 0,-21 0 15,42-21-15,-21 21 0,22 1 16,-22-1-16,21 0 0,1 0 16,-22-21-16,21 21 0,22 22 15,-22-43-15,0 21 0,-21 0 16,22 0-16,-22-21 0,42 42 16,-20-20-16,-22-1 15,21 0-15,-21 0 0,22-21 0,-22 21 16,21 22-16,-21-22 0,22 21 15,-22-21-15,42 22 16,-63-22-16,22 0 16,20 21-16,-21-21 15,0 1-15,0-1 0,1 0 16,-1 21-16,42 22 16,-42-22-16,1-21 0,-1 0 15,21 1-15,-21-1 0,22 42 16,-43-42-16,21 1 0,0-1 15,0 0-15,0 0 0,0 21 16,1-20-16,-1-1 0,0 0 16,0 0-16,-21 0 0,42 22 15,-20-22-15,-1 0 0,21 21 0,-21-21 16,0 22-16,43 63 16,-43-64-16,43 43 15,-43-43-15,0 0 16,21 43-16,-21-43 0,1-21 15,20 64-15,-42-43 0,21-20 16,0 20-16,0 0 0,1 1 16,20 84-16,-21-85 15,0 43-15,-21-43 16,21 0-16,1 43 16,-22-43-16,42 64 15,-42-64-15,21 1 0,-21-22 16,0 21-16,21 1 0,22 62 15,-43-62-15,21-1 16,-21 0-16,21 1 0,0 84 16,-21-106-16,21 21 0,-21 1 15,21-22-15,-21 21 0,0 22 16,22-22-16,-22-21 0,21 21 16,-21 1-16,0-1 0,21 22 15,-21-22-15,21 0 0,0 85 16,-21-84-16,0-1 15,21 0-15,-21 1 0,22-1 16,-22 43-16,0-43 0,0-21 16,21 64-16,0-43 15,-21 0-15,21 1 0,-21-1 16,0 0-16,0 43 0,0-43 16,0 1-16,21-1 0,-21 0 15,0 1-15,0-1 0,0 43 16,0-43-16,0 0 0,0-20 15,0 20-15,0 21 0,0 64 16,0-84-16,0 63 16,21-64-16,-21 0 0,0 1 15,0-1-15,0 21 0,0 1 16,0-22-16,0 1 0,0 20 16,0-21-16,0 64 15,0-63-15,0-22 16,0 42-16,0-42 0,0 1 15,0-1-15,0 0 0,0 0 16,0 0-16,0 0 16,0-42 46,0 0-62,0 0 16,0 0-16,0 0 15,0-1-15,0 1 16,0 0-16</inkml:trace>
  <inkml:trace contextRef="#ctx0" brushRef="#br2" timeOffset="203820.22">24850 12446 0,'0'0'0,"-22"-21"0,22 0 15,22 42 32,-22 0-47,21 0 16,0 0-16,-21 1 15,21-1-15,-21 0 0,21 0 0,0 21 16,-21-20-16,43 20 16,-43 0-16,21-21 0,0 43 15,0-43-15,0 0 0,-21 22 16,22-22-16,-1 0 15,0 0-15,-21 0 0,21-21 63,-21-21-63,0 0 16,21 0-16,0 0 15,1-1-15</inkml:trace>
  <inkml:trace contextRef="#ctx0" brushRef="#br2" timeOffset="204099.58">25633 12510 0,'0'0'0,"0"-22"16,-21 22-1,-1 0 1,1 0-16,21 22 0,-21-1 15,0 0-15,0 0 0,0 0 16,-1 0-16,1 1 0,0 20 0,-21-21 16,-1 43-16,-20-1 15,21-21-15,20-20 16,1-1-16,0 0 0,-21 21 16,42-21-16,0 1 15</inkml:trace>
  <inkml:trace contextRef="#ctx0" brushRef="#br2" timeOffset="204775.35">24405 13822 0,'0'0'0,"0"-21"0,0 0 31,0 42-16,21-21-15,-21 21 0,0 0 16,0 21-16,0-20 0,0 20 0,0 0 16,0 1-16,0-1 0,0 0 0,0 22 15,0-22-15,-21 85 16,21-85-16,-21 22 0,21 21 16,-21-43-16,0 0 15,21 22-15,-22-43 0,1 21 16,21-21-1,0 1-15,0-44 32,0 1-32,21 0 0,-21 0 15,0-21-15</inkml:trace>
  <inkml:trace contextRef="#ctx0" brushRef="#br2" timeOffset="205615.84">24553 13843 0,'0'0'0,"0"-21"0,-21 21 16,42 0 30,0 0-30,1 0-16,20 0 0,0 0 16,1 0-16,-1 0 0,0 21 15,22-21-15,-1 0 0,1 21 16,20-21-16,65 21 0,-86-21 16,22 0-16,21 22 0,-22-1 15,1-21-15,0 0 0,84 21 16,-106-21-16,64 0 15,-84 0-15,-1 0 0,0 0 16,-20 0-16,-1 0 0,-21 21 31,0 0 16,0 0-31,0 1-16,-21-1 0,21 0 15,-22 0-15,22 0 0,0 0 16,-21 22-16,21-22 0,-21 21 16,21 22-16,0-43 15,-21 42-15,21-20 0,0-22 16,0 42-16,0-20 16,0-22-16,0 0 0,0 21 0,0-20 15,0-1-15,0 21 16,0-21-16,0 22 15,-21-43-15,21 21 0,-21 0 16,-1-21 0,1 0-16,0 21 0,0-21 15,0 0-15,0 0 16,-22 0-16,22 0 0,-21 0 0,-43 0 16,43 0-16,-64 0 15,64-21-15,-22 21 0,-148-21 16,128 21-16,-86-21 15,86-1 1,-1 22-16,-63-21 0,63 0 16,22 21-16,-1 0 0,22 0 0,-22-21 15,-41 21 1,83 0-16,1-21 0,0 21 16,0 0-16,0 0 0,21-21 15,0-1-15,0 1 16,21 21-1,0-21-15,0 0 0,-21 0 0,21 21 16,1-21-16</inkml:trace>
  <inkml:trace contextRef="#ctx0" brushRef="#br2" timeOffset="205941.24">24807 13970 0,'0'0'0,"0"-21"16,0 42 31,0 0-47,-21 22 0,21-22 16,-21 0-16,21 21 0,0-21 15,-21 22-15,21 20 16,0-20-16,-21-1 0,-1 0 15,22 1-15,-21-22 0,21 42 16,-21-42-16,0 1 0,21 20 16,0-21-1,0-42 1,0 0 0,0 0-16,21-1 0,-21 1 0,21-21 15</inkml:trace>
  <inkml:trace contextRef="#ctx0" brushRef="#br2" timeOffset="206199.42">25125 13928 0,'0'0'0,"0"21"0,0 0 16,-21 0-16,-1 0 0,22 1 15,-21 20-15,-21 43 16,42-43-16,-21 0 0,0 43 15,-1-64-15,1 21 16,21 1-16,-21-22 0,-21 64 16,42-64-16,0 0 0,0 0 15,-21 0-15,42-42 32,0 21-17,0-21-15,-21 0 0,42-22 0,-20 22 16</inkml:trace>
  <inkml:trace contextRef="#ctx0" brushRef="#br2" timeOffset="206457.01">25336 13970 0,'22'-21'16,"-44"42"-16,44-21 16,-22 21-1,0 0-15,-22 22 0,1-22 16,21 0-16,-21 64 15,21-64-15,-42 106 16,21-106-16,21 21 0,0 22 16,-22-43-16,22 21 15,-21-20-15,21-1 16,21-21 15,1-21-31,-1 21 0,0-43 0,0 22 16</inkml:trace>
  <inkml:trace contextRef="#ctx0" brushRef="#br2" timeOffset="206720.67">25696 13928 0,'0'0'16,"0"21"-16,0 0 15,-21 21-15,0-20 16,0-1-16,0 85 15,-1-64-15,22 0 0,-21 1 16,21-1-16,-42 64 16,21-64-16,21-21 0,0 22 15,0-22-15,-21 0 0,-1 21 16,22-21-16,-21-21 0,21-21 47,0 0-47,0 0 0,0-21 15</inkml:trace>
  <inkml:trace contextRef="#ctx0" brushRef="#br2" timeOffset="207079.48">24596 14055 0,'0'0'0,"-22"0"15,1 0-15,21 21 16,43-21 0,-22 0-16,21 0 0,43 21 15,-43-21-15,85 0 16,-63 0-16,-1 0 0,85 0 16,-84 0-16,20 0 15,-20 0-15,-1 0 0,149 0 16,-148 0-16,-22 0 0,21 0 15,-20 0-15,-1 0 0,0 0 16,1 0-16,-22 0 0,0 0 16,-21 21 15,-21-21-15,0 0-16,0 0 0,-1 0 15,1 0-15,0 21 0,-21-21 0,21 0 16</inkml:trace>
  <inkml:trace contextRef="#ctx0" brushRef="#br2" timeOffset="207411.91">24553 14393 0,'0'0'16,"43"0"-1,-22 0 1,21 0-16,0 0 0,22 0 0,-1 0 16,64 0-16,85 0 15,-148 0-15,20 0 16,22 0-16,-42 0 16,-1 0-16,22 0 0,-43 0 15,0-21-15,-20 21 16,20 0-16,-21 0 0,0 0 15,-42 0 32,0 0-47,0 0 16,0 0-16,-1 0 0</inkml:trace>
  <inkml:trace contextRef="#ctx0" brushRef="#br2" timeOffset="207715.82">24574 14647 0,'-21'0'0,"42"0"0,-42 22 0,0-22 16,42 0-1,0 0-15,22 0 0,-1 0 16,0 0-16,149 0 15,-128 0-15,1 0 0,21 0 16,-22 0-16,128 0 16,-128 0-16,1 0 0,20 0 15,-41 0-15,-1 0 0,-21 0 16,21 0-16,-20 0 0,-1 0 16,-42 0 15,-1 0-31,1 0 15</inkml:trace>
  <inkml:trace contextRef="#ctx0" brushRef="#br2" timeOffset="209041.02">24215 11557 0,'0'0'16,"0"21"-16,-22 0 0,22 1 16,-21 20-16,21 0 15,0-21-15,-21 22 0,21-22 16,-21 21-16,-21 43 0,20-64 16,22 21-16,-42 22 0,21-22 15,0-21-15,0 1 16,-1-1-16,22 0 0,-21-21 15,21-21 1,0 0-16,0-1 0,0 1 16,0 0-16,0 0 0,0-43 15,0 22-15,21-21 16,-21 41-16,22 1 0,-22 0 0,0 0 16,21 21-1,0 0-15,-21 21 16,0 0-16,21 0 15,21 43-15,-42-43 0,22 0 16,-1 22-16,-21-22 0,21 0 0,42 42 16,-63-41-1,22-22-15,-1 0 0,0 21 0,0-21 16,43 0-16,-43 0 16,63-43-16,-62 22 15,20 0-15,21-42 16,-41 20-16,-1 22 0,0-21 15,-21-1-15,0 1 0,0-43 16,0 43-16,0 0 0,-21-1 16,0 1-16,-1 0 0,-20 21 0,21-22 15,-21 22-15,-1 0 0,-20 21 16,20 0-16,-62 21 16,83 0-16,-20 22 0,21-22 15,0 21-15,0 64 16,21-64-16,0-21 15,0 22-15,21-22 0,0 0 0,21 43 16,-21-43-16,22-21 16,-22 21-16,21 0 0,1-21 15,-1 0-15,0 0 16,-21 0-16,43 0 0</inkml:trace>
  <inkml:trace contextRef="#ctx0" brushRef="#br2" timeOffset="209731.67">24977 11769 0,'0'0'0,"0"-21"16,-22 21-1,1 0 1,0 0-16,0 0 0,-21 0 0,20 0 16,1 0-16,0 21 0,-42 21 15,63-21-15,-64 64 16,64-64-16,0 0 15,0 22-15,0-22 0,0 21 16,0-21-16,0 0 16,21-21-16,0 0 0,43 0 15,-43 0-15,0 0 16,22-21-16,-1-21 0,-21 21 16,21-22-16,-20 22 15,-1-21-15,21 0 0,-42 20 16,21-20-1,-21 21-15,21 21 0,-21 21 32,0 0-32,-21 0 15,21 1-15,-21-1 0,21 0 0,-21 0 16,21 0-16,0 0 0,0 1 16,0-1-16,0 0 0,0 0 0,0 0 15,21 0-15,0-21 16,0 0-16,1 0 0,20 0 15,-21 0-15,0 0 16,22-21-16,-1-21 0,-21 21 16,0 0-16,0-22 0,1 22 15,-1-21-15,0-22 0,0 43 16,0-64-16,-21 64 16,0-21-16,0-22 0,0 43 15,0 0-15,0 0 0,0 0 16,0 42-1,0 0-15,-21 0 0,21 0 16,-21 1-16,21 20 0,0 21 16,-21-41-16,21 20 0,-21 21 15,-1-41-15,22 20 0,0-21 16,0 0-16,0 0 0,0 22 16,0-22-16,0 0 15,22-21 1,-1 0-16,0-21 15,21 0-15,-21 0 16</inkml:trace>
  <inkml:trace contextRef="#ctx0" brushRef="#br2" timeOffset="210163.99">25739 11853 0,'0'-21'16,"-85"106"-16,170-149 0,-85 22 0,0 21 15,0 0-15,0 0 16,-22 21-1,1 0-15,0 0 16,21 21-16,-21 0 0,0-21 16,0 21-16,-1 0 0,1 22 15,0-22-15,0 63 16,21-62-16,0-1 0,0 0 16,0 0-1,21-21 1,0 0-16,0 0 0,22 0 15,-22-21-15,-21 0 0,21 0 16,21-1-16,-20 1 16,-1 0-16,-21 0 0,0 0 15,21-22-15,0 43 16,-21 22 0,0-1-16,0 0 0,0 0 15,0 0-15,-21 0 0,21 1 16,0-1-16,0 0 0,0 0 15,0 0-15,0 0 16,21-21-16,0 0 16,0 0-16,1 0 0,-1 0 15,0-21-15,-21 0 0,21 21 0,0-21 16,0 0-16</inkml:trace>
  <inkml:trace contextRef="#ctx0" brushRef="#br2" timeOffset="210381.37">25315 11663 0,'-21'0'0,"42"0"0,-63 0 16,21 0-16,0 0 0,21 21 31,21-21-31,0 0 16,21 0-16,-21 0 0,1 0 15,20 0-15,-21 0 0,64 0 16,-64 0-16,42 0 16,-20 0-16,-1 0 0</inkml:trace>
  <inkml:trace contextRef="#ctx0" brushRef="#br2" timeOffset="210658.13">26162 11621 0,'-21'0'32,"0"0"-17,21 21-15,0 0 0,0 0 16,-22 0-16,22 0 0,0 1 16,0-1-16,-21 21 0,21-21 15,-21 64 1,21-64-16,-21 0 15,21 22-15,-21-22 16,21-42 15,21-1-31,-21 1 0,0 0 16</inkml:trace>
  <inkml:trace contextRef="#ctx0" brushRef="#br2" timeOffset="211183.5">26120 11599 0,'0'0'0,"0"-21"0,0 0 16,21 21-16,0 0 15,0 0-15,0 0 16,0 0-16,1 0 16,-1 0-16,0 0 0,0 0 15,0 21-15,-21 0 16,0 1-16,0-1 0,0 0 15,0 0-15,0 0 16,-21-21-16,0 21 0,-43-21 16,43 22-16,-21-22 0,21 0 15,0 0-15,-1 21 0,1-21 0,0 0 16,42 0 15,0 0-31,1 0 16,-1 0-16,0 0 0,0 0 15,0 0-15,0 21 0,1 0 16,-1-21-16,0 21 0,0 0 16,-21 1-1,0-1 1,0 0-16,0 0 0,-21-21 16,-21 21-16,20 0 15,1-21-15,0 0 0,-21 22 0,21-22 16,-22 0-16,-41 21 15,62-21-15,1 0 16,0 0-16,0 0 0,0 0 16,42 0 15,0 0-31,0 0 16,0 0-16,1 0 0,-1 0 15</inkml:trace>
  <inkml:trace contextRef="#ctx0" brushRef="#br2" timeOffset="211696">26501 11853 0,'0'-21'16,"0"42"-16,0-63 0,0 21 15,0 0 1,-22 21 31,1 21-47,0 0 0,0 0 15,0 0-15,0 1 16,21-1-16,-22 0 0,22 0 0,-42 21 16,42-20-16,0-1 15,0 0-15,0 0 16,21-21-1,0 0 1,1 0-16,-22-21 0,21 0 16,0 21-16,-21-21 0,21-1 15,0-20-15,0 42 16,-21-21-16,22-21 0,-1 20 16,-21 44 30,0-1-46,0 0 0,0 21 16,-21-21 0,21 1-16,0-1 0,-22 0 15,22 0-15,-21-21 0,21 21 16,21-21 15,1 0-31</inkml:trace>
  <inkml:trace contextRef="#ctx0" brushRef="#br2" timeOffset="212083.33">26776 11811 0,'0'-21'16,"-21"21"0,-1 0-1,1 0-15,0 0 16,0 0-16,0 0 15,21 21-15,-21 0 0,21 0 16,0 1 0,0-1-16,0 0 15,21-21-15,0 42 16,0-42-16,-21 21 16,0 1-16,0-1 15,0 0-15,0 0 16,-21-21-1,0 0-15,0 0 0,21 21 0,-22-21 16,1 0-16,0 0 0,0 0 16,0 0-16,0 0 15,21-21 32,21 21-31,0 0-16</inkml:trace>
  <inkml:trace contextRef="#ctx0" brushRef="#br2" timeOffset="212463.63">26818 12002 0,'-21'0'16,"21"-22"-1,21 1 1,0 21-16,0-21 16,1 0-16,-1 0 15,-21 0 1,-21 21 15,-1 0-31,1 0 0,0 21 16,0 0-16,0 0 15,21 0-15,-21 22 16,-1-22-16,22 21 16,0-21-16,0 0 15,22-21 1,-1 0 0,0 0-16,0 0 0,0 0 15,0 0-15,1-21 0,-1 21 16,0-21-16,-21 0 0</inkml:trace>
  <inkml:trace contextRef="#ctx0" brushRef="#br2" timeOffset="-203693.18">24088 12996 0,'0'0'0,"0"64"31,0-43-31,-22-21 0,22 21 15,-21-21-15,21 21 16,-21-21-16,0-21 63,21 0-63,-21 0 15,21 0-15,0 0 16,0-1-16,0 1 0,0-42 15,0 42-15,0-1 0,0-83 16,-21 62 0,21-20-16,0 42 0,0-22 15,-22 22-15,22-21 0,0-1 0,0 1 16,0-21-16,0 20 16,0 1-16,0-22 0,0 22 0,0 0 15,0-1-15,0 1 0,0 0 0,0-1 16,0 1-16,0 0 0,0-1 15,0 1-15,0-21 16,0 20-16,0-84 16,-21 85-16,21 0 0,0-1 0,0 1 15,0 0-15,0-107 16,0 1 0,0 106-16,0 0 0,0 20 15,0-20-15,0-64 16,0 64-16,0 0 0,0-43 15,-21 43-15,21-1 16,0 1-16,0 0 0,0-22 0,0 1 16,0 20-16,0-105 15,0 127 1,0-64-16,0 64 16,0-21-16,-21-22 0,21 22 15,0 21-15,0-22 0,-21 22 16,21-21-16,-21-64 15,21 64-15,-43-22 16,43 43-16,0-21 0,0 21 16,-21-1-16,21-20 0,-21 21 0,0-21 15,21 20-15,0-20 0,-21 0 16,21 21-16,-43-22 16,43 22-16,-21 0 0,0-21 15,0 20-15,21 1 0,-21 0 16,-1 0-16,22 0 0,0 0 15,-21-1-15,0 1 0,21 0 0,-21 0 16,21 0-16,0 0 0,0-1 16,-21 1-16,0 0 0,-1 0 15,1-21-15,0 20 16,0 22-16,21-21 0,-21 0 16,-22-42-1,22 63-15,21-43 0,-21 22 0,0 21 16,0-42-1,0 42-15,-1-21 0,-20-1 16,21 1-16,0 0 0,0 21 16,-1-21-16,1 0 0,-42-22 15,20 22-15,22 0 0,-21 0 16,21 0-16,-43-22 16,43 22-16,0 0 0,0 21 0,0-21 15,-1 21-15,22-21 0,-42 21 16,42-21-16,-42 21 15,21-22-15,21 1 0,-64 0 16,43 21 0,0-21-16,0 21 15,21-21-15,-22 21 16,1 0-16,0 0 16,0-21-16,0 21 15,0 0-15,-1-22 0,1 22 16,0 0-1,0 0 1,0 0 0,21-21-1,0 0 126,0 0-125</inkml:trace>
  <inkml:trace contextRef="#ctx0" brushRef="#br2" timeOffset="-200135.59">22712 7747 0,'0'-21'15,"0"0"1,-21 21 15,-1 0-31,1 0 16,0 0-16,0 0 0,-21 0 16,20 0-16,1 21 0,-21-21 15,21 21-15,-43-21 0,22 21 16,21-21-16,-22 0 15,22 21-15,0-21 0,-21 0 16,21 0-16,-1 22 0,1-22 16,0 0-16,21 21 125,0 0-125,0 0 0,0 21 15,0-20-15,0-1 0,21 0 16,0 42-16,1-20 16,-1-1-16,0 0 15,-21-20-15,42 20 0,-42-21 0,0 21 16,21 1-1,1 20 1,-22-42-16,0 1 31,0-44 47,0 1-78,0 0 0,0 0 16,0 0-16,-22 0 0,22-1 16,0 1-16,-21 0 0,21 0 15,0-85-15,-21 85 0,21-21 16,0-1-16,0 1 16,0 21-16,0-43 0,-21 43 15,21 0-15,0 0 0,0 0 16,0-1-16,0 1 0,0 0 15,-21 0 17,21 0 93,21 21-125,0 0 15,0 0-15,0 0 16,1 0-16,-1-21 0,0 21 0,21 0 16,1-22-16,-1 22 0,0 0 15,1 0-15,-22 0 16,0 0-16,0 0 0,0 0 15,-42 0 48,0 0-63,0 0 16,0 0-16,-1 0 0,1 0 15,-21 0-15,21 0 0,0 0 0,-22 0 16,22 22-16,0-22 0,0 0 15,0 0-15,-22 0 0,22 0 0,0 21 16,0-21-16,-22 0 16,22 0-16,0 0 15,0 0-15,0 21 0,0-21 16,-1 0-16,1 0 16,21 21 93,0 0-78,0 0-31,0 1 16,0-1-1,0 0-15,0 0 0,0 0 16,0 0-16,0 1 0,0-1 16,0 0-16,21 21 0,-21-21 0,0 22 15,22 20-15,-22-42 0,21 43 16,-21-43-16,0 0 16,0 43-16,21-43 0,-21 0 15,0 0-15,0 0 16,0 1-16,0-1 0,0 0 31,0-42 16,0 0-47,0-1 0,0 1 16,0 0-16,0 0 0,0-21 15,0 20-15,0 1 0,0-21 0,0 0 16,0 20-16,0-20 0,0 0 15,0 21-15,0-22 0,0 22 0,0-42 16,0 41-16,0 1 16,0 0-16,0 0 0,0 0 15,0 0 32,0 42 16,0 0-48,0 0-15,0 0 16,0 0-16,21 1 0,-21 20 16,21-21-16,-21 0 0,0 22 0,0-22 15,21 21-15,-21-21 0,22 43 16,-22-43-16,0 0 15,0 21-15,0 22 16,0-43-16,0 0 16,0 0-1,-22-21 32,22-21-47,0 0 0,0 0 16,0 0-16,0 0 0,0-1 0,0-20 15,0 21-15,0-21 0,0-1 16,-21 1-16,21-22 16,0 43-16,0-21 0,0 0 15,0 20-15,0 1 16,0 0-16,0 0 16,0 42 30,0 21-46,0-20 16,0-1-16,0 21 0,0 0 16,0-20-16,0 20 0,0-21 0,0 21 15,0-20-15,0 20 0,0-21 16,0 0-16,0 0 0,0 1 16,0 20-16,0-21 15,0 0-15,0 0 16,0 1-16,0-44 47,0 1-47,0 0 15,0 0-15,0 0 0,0 0 16,0-22-16,0 22 0,0-21 0,0-1 16,0 1-16,0-43 15,0 43-15,0 0 0,0-22 16,0 43-16,0-21 15,0 21-15,0-1 0,0 1 16,0 42 15,0 1-31,0-1 16,0 0-16,0 21 0,0-21 16,0 22-16,0-22 0,0 21 15,0-21-15,0 22 0,0-1 16,0-21-16,0 85 0,0-85 15,0 0-15,0 1 16,0-1-16,0 0 0,0 0 16,0 0-16,-21-21 15,21 21-15,0 1 16,21-22 171,-21-22-187,21 22 0,1 0 16,-1 0 0,-21 22 31,-21-22-32,-1 0-15,1 0 16,21-22 78,21 22-79,-21-21-15,22 21 16,-1-21-16,-21 0 15,21 21-15,-21-42 16,0 20-16,0 1 16,0 0-16,0 0 0,0-21 15,0-1-15,0 22 0,0 0 16,0-21-16,0 20 0,0 1 0,0 0 16,0 0-16,0 0 0,0 0 15,0-1-15,0 1 0,0 0 16,0 0 15,0 0 0,0 0 1,0-1-1,21 1 0,0 21-15,0 0-1,1 0-15,-1 0 0,0 0 16,0 0-16,0 0 0,0 0 16,1 0-16,-1 0 0,0 0 15,0 0-15,0 0 0,0 0 16,1 0-16,-1 0 0,0 0 15,0 0 1,0 0 15,-42 0 32,0 0-63,0 0 15,0 0-15,-43 0 16,43 0-16</inkml:trace>
  <inkml:trace contextRef="#ctx0" brushRef="#br1" timeOffset="-183057.09">17018 6773 0,'0'22'32,"0"-1"-17,-21-21 1,21 21-16,-21-21 16,21 21-1,21-21 32,-21-21-31,0 0-1,0 0 1,-21 21 0,-1 0-1,1 0-15,21 21 16,0 0-1,0 0-15,0 0 32,21-21 15,1-21-32,-1 21-15</inkml:trace>
  <inkml:trace contextRef="#ctx0" brushRef="#br1" timeOffset="-182724.63">17293 6668 0,'0'0'0,"0"-22"15,0 1 1,-21 42-1,21 1-15,0-1 16,-21 0-16,21 0 16,-21 43-1,21-43-15,-22 0 0,22 0 16,-21 0-16,21 0 0,-21 22 16,21-22-16,0 0 0,-21 0 15,21 0-15,-21-21 16,21 22-16,0-44 47,0 1-47,21 0 15,0 0-15</inkml:trace>
  <inkml:trace contextRef="#ctx0" brushRef="#br1" timeOffset="-182412.29">17230 6668 0,'0'0'0,"0"-22"32,21 1-17,0 21-15,0 0 0,0 0 16,0 0-16,1 0 0,20 0 16,-21 0-16,0 0 0,22 21 15,-43 1-15,0-1 0,0 0 16,0 0-16,0 0 0,-22 0 15,1 1-15,-21-1 16,21 0-16,0-21 0,-22 21 16,1-21-16,21 21 15,0-21-15,-1 0 16,22 21-16,22-42 47,-1 21-47,0 0 0</inkml:trace>
  <inkml:trace contextRef="#ctx0" brushRef="#br1" timeOffset="-181853.2">17865 6668 0,'-22'21'15,"22"0"-15,-21-21 16,0 21-16,0 0 0,0 0 0,21 1 16,-21-1-16,-1-21 0,22 21 0,0 0 15,0 0-15,0 0 16,0 1 0,22-22-1,-1 0-15,0 0 0,0 0 0,0 0 16,0 0-16,1-22 0,-1 1 15,42 0 1,-20-42-16,-43 41 16,21 22-16,-21-21 15,21 0-15,-21 0 0,0 42 32,-21 0-17,21 0-15,-21 1 0,-1-22 0,22 42 16,0-21-16,-42 21 15,21-20-15,21-1 0,-21 42 16,0-42-16,-1 1 16,22-1-16,0 0 0,-21 0 0,0 21 15,0-20-15,0-1 16,0 0 0,-22-21-16,22 0 15,-21 21-15,21-21 16,-1 0-16,1 0 15,0 0-15,0 0 16</inkml:trace>
  <inkml:trace contextRef="#ctx0" brushRef="#br1" timeOffset="-181426.29">17018 7387 0,'0'0'0,"0"-21"0,0 42 47,0 0-31,0 1-16,0-1 0,-21 0 0,21 0 15,-21 0-15,21 0 0,-22 1 16,22-1-16,0 0 0,-21 21 15,0-21-15,0-21 0,21 43 16,0-22-16,-21-21 16,21 21-1,21-21 1,0 0 0,-21-21-16,21 0 0,0 21 15,1-21-15</inkml:trace>
  <inkml:trace contextRef="#ctx0" brushRef="#br1" timeOffset="-181036.97">17357 7493 0,'0'0'0,"-22"0"32,1 0-32,0 21 15,21 0-15,-21 1 0,0 20 16,0-42-16,-1 42 15,22-21-15,0 1 16,-21-1-16,21 0 0,0 0 16,21-21-1,1 0-15,-1 0 16,21 0-16,-21 0 16,22-21-16,-22 21 0,0-21 15,0 21-15,0-21 0,-21-1 16,0 1-16,21 21 0,-21-21 0,0 0 15,0-21-15,0 20 16,-42 22 0,21 0-16,0 0 15,0 0-15,-1 0 0,1 0 16,0 0-16,0 0 16,21-21 15</inkml:trace>
  <inkml:trace contextRef="#ctx0" brushRef="#br1" timeOffset="-180761.38">17018 7387 0,'0'0'16,"21"0"-1,0 0 1,0 0-16,1 0 0,20 0 0,-21 0 16,0 0-16,22 0 0,-22-21 15,21 21-15,0 0 0,1 0 16,-22 0-16,21 0 16,-21 0-1,1-21 32</inkml:trace>
  <inkml:trace contextRef="#ctx0" brushRef="#br1" timeOffset="-179389.43">16616 8234 0,'-21'0'16,"42"0"31,0 0-47,0 0 0,0 0 15,0 0-15,22 0 0,-22 0 16,0 0-16,21 0 0,-20 0 0,20 0 16,-21 0-1,21 0-15,-20 0 0,-44 0 47,1 0-31,0 0-16,0 0 15,0-21-15</inkml:trace>
  <inkml:trace contextRef="#ctx0" brushRef="#br1" timeOffset="-179052.86">16806 8213 0,'0'21'16,"-21"0"-1,21 0 1,0 0-16,0 1 15,0-1-15,0 0 16,0 0-16,0 0 16,0 0-16,0 1 0,0-1 15,0 0-15,-21 0 0,0 0 16,0 0 0,-1-21-16,1 22 15,0-22-15,0 0 16,0 0-16,0 0 0,-1 0 15,1 0-15,0 0 0,0-22 16,0 22-16,0-21 16,-1 0-1,22 0 32,22 21-47,-1-21 0</inkml:trace>
  <inkml:trace contextRef="#ctx0" brushRef="#br1" timeOffset="-178584.85">17081 8340 0,'0'0'0,"0"-21"16,0-1-1,0 1-15,-21 21 32,0 0-17,0 0-15,21 21 0,-21-21 0,0 22 16,-1-1-16,1-21 16,21 21-16,0 0 0,-21 0 15,21 0-15,0 1 16,0-1-16,21-21 15,0 0-15,43 21 16,-64 0 0,21-21-16,-21 21 0,21-21 0,-21 21 31,0 1-15,-21-22-16,0 0 0,0 0 15,0 21-15,-1-21 16,1 0-16,0 0 0,0 0 0,0 0 15,0 0 1,-1 0-16,1 0 16,42 0 15,1 0-31</inkml:trace>
  <inkml:trace contextRef="#ctx0" brushRef="#br1" timeOffset="-178122.49">17441 8403 0,'0'0'15,"0"-21"-15,-21 21 47,0 0-47,0 0 16,0 21-16,-1-21 0,1 21 0,0 1 15,-21-1-15,21 0 16,-1 0-16,1 0 0,0 0 16,21 1-16,-21-1 0,21 0 15,0 0-15,0 0 16,21-21-16,0 0 16,0 0-16,1 0 15,-1 0-15,0 0 0,42 0 16,-41-21-16,-1 21 0,42-21 15,-42 0-15,1 0 0,-1 21 16,-21-22-16,21-41 16,-21 42-16,0 0 0,0-1 15,-21 1-15,0 21 16,-1 0-16,1 0 0,-21 0 16,21 0-16,0 0 0,-22 21 15,43 1-15,-21-22 0,0 21 16,0 0-16,21 0 15,21-21 1,0 0 0</inkml:trace>
  <inkml:trace contextRef="#ctx0" brushRef="#br1" timeOffset="-177856.39">17759 8424 0,'-21'22'32,"21"-1"-17,-22 0-15,22 0 0,0 0 16,-21 0-16,0 1 0,21-1 16,-21 21-16,21-21 0,-21 0 15,0-21-15,21 22 0,-22-22 16,22 21-16,0-42 31,22 21-15,-1-22-16,0 1 0,-21 0 0,21 21 15</inkml:trace>
  <inkml:trace contextRef="#ctx0" brushRef="#br1" timeOffset="-177608.81">17780 8403 0,'-42'85'16,"84"-170"-16,-21 85 0,0 21 47,0 1-47,-21-1 0,0 0 15,22 0-15,-22 0 16,0 0-16,0 1 0,0-1 16,0 0-1,0 0-15,0-42 63,21 0-63,-21 0 0,21 21 15</inkml:trace>
  <inkml:trace contextRef="#ctx0" brushRef="#br1" timeOffset="-177365">18076 8255 0,'0'0'0,"0"21"47,-21 0-47,0 1 0,21-1 0,-21 0 15,0 0-15,21 0 16,-43 22-16,43-1 0,-21-21 16,-21 0-16,42 0 15,-43 22-15,43-22 0,-21-21 16,21 21-16,-21 0 15</inkml:trace>
  <inkml:trace contextRef="#ctx0" brushRef="#br1" timeOffset="-176369.61">10541 7853 0,'0'0'0,"-21"0"16,21-21 15,21 21-15,21 0-16,22 0 15,-22 0-15,0 0 0,22 0 16,-1 0-16,1 0 0,126 0 15,-105 0-15,0 0 0,105 21 16,-105-21-16,21 0 0,63 0 16,-84 0-16,-22 0 15,107 21-15,-107-21 0,64 0 16,-85 0-16,1 0 0,-1 0 16,0 0-16,-20 0 0,-1 0 15,0 0-15,-42 0 31,0-21-15,-1 21-16,-20-21 0,21 21 0,-21-21 16,-1 21-16</inkml:trace>
  <inkml:trace contextRef="#ctx0" brushRef="#br1" timeOffset="-175810.98">11472 7578 0,'0'0'16,"0"-21"-16,0-1 0,0 1 31,-21 21 0,0 21-31,0 1 16,0-22-16,-1 21 0,-20 0 16,21 0-16,-106 43 15,85-43-15,-1 0 0,1 0 16,-85 43 0,85-64-16,-1 21 0,-20 0 15,42-21-15,-1 0 16,1 0-1,21-21-15,0 0 16,21 21 0,1 0-16,-1 0 15,21 0-15,-21 0 0,22 0 0,-22 0 16,21 21-16,0-21 16,64 42-16,-63-21 0,-1 0 15,64 22-15,-64-22 16,43 21-16,-43-21 0,0-21 15,1 22-15,-1-1 0,-21 0 16,22-21 0,-43 21-16,21-21 15,0 0 1,-21-21 0,21 0-16,0 0 0,-21-1 0,21 1 15</inkml:trace>
  <inkml:trace contextRef="#ctx0" brushRef="#br1" timeOffset="-175444.29">12594 7451 0,'0'-21'16,"0"42"-16,0-64 0,0 22 15,-21 21 1,0 0 0,0 21-16,21 1 0,0-1 15,0 0-15,0 85 16,0-64-16,0 0 0,-22 1 16,22-22-16,0 21 0,-21 43 15,21-43-15,-21 1 0,21-22 16,0 21-16,0-21 0,-21 43 15,0-43-15,21 0 0,0 0 16,0 0-16,0-42 31,0 0-15,21 0-16,0 0 0,-21-22 16,0 22-16,21-21 0</inkml:trace>
  <inkml:trace contextRef="#ctx0" brushRef="#br1" timeOffset="-174633.16">12573 7154 0,'-21'-42'32,"42"84"-32,-42-105 15,42 63 1,0 0-16,0 0 0,0 0 15,1 0-15,20 0 0,0 0 16,1 21-16,-1-21 0,170 0 16,-128 0-16,1 0 15,0 0-15,20 0 0,-20 0 0,148 0 16,-170 0-16,1 0 16,21 0-16,-22 0 15,1 0-15,41 0 0,-62 0 0,20 21 16,-20-21-16,-22 0 15,21 0-15,-42 21 16,21-21-16,0 0 16,-21 22-1,0-1-15,0 0 16,0 0-16,0 0 16,0 0-16,0 1 15,-21-1-15,21 0 0,-21 0 16,21 0-16,0 0 0,0 22 15,-42 41 1,42-62-16,0-1 0,0 42 16,0-20-16,0-22 0,0 21 15,0 0-15,0-20 0,0 83 16,0-62-16,0-1 0,0 0 16,0 1-16,0-22 15,0 42-15,0-20 0,0 41 31,0-41-31,0-22 16,-43 0 0,22-21-16,0 21 0,0-21 15,0 0-15,-43 0 0,43 0 16,-21 0-16,-43 0 16,43 0-16,-22 0 0,22 0 15,-43 0-15,-275-21 16,255 0-16,-1 21 0,-106 0 15,127 0-15,22 0 16,-22-21-16,22 21 0,-85 0 16,126 0-16,-20 0 0,21 0 15,0 0-15,0 0 0,21-21 16,0-1 15,21 22-15,0-21-16,0 0 0,0 0 15,0 21-15,-21-21 0,22 0 16,-1-1-16</inkml:trace>
  <inkml:trace contextRef="#ctx0" brushRef="#br1" timeOffset="-174343.6">12785 7578 0,'0'0'0,"0"-21"31,21 21-15,0 0-16,21-22 0,-21 22 16,1 0-16,20 0 0,0 0 15,22 0-15,-22 0 16,0 0-16,-20 0 0,20 0 0,-21 0 15,0 0-15,-21 22 0,-21-22 32,0 0-32,0 0 0,0 0 15,-1 0-15,1 0 0</inkml:trace>
  <inkml:trace contextRef="#ctx0" brushRef="#br1" timeOffset="-174007.86">13081 7557 0,'0'0'15,"0"21"-15,0 0 32,0 0-32,0 0 0,0 0 15,0 1-15,0-1 16,0 0-16,0 0 0,0 0 0,0 0 16,0 1-16,0-1 0,0 21 15,0-21-15,0 0 16,-21 22-16,0-22 15,-1 0-15,1 0 0,0-21 16,-21 21-16,-1-21 16,22 0-16,-21 0 0,21 0 15,0 0-15,-1 0 16,1-21-16,0 0 16,0 21-16,21-21 15,0 0-15,0 0 16,21 21-16,0 0 0,0-22 15,1 22-15,-1 0 0,0-21 16,0 21-16</inkml:trace>
  <inkml:trace contextRef="#ctx0" brushRef="#br1" timeOffset="-173584.45">13568 7662 0,'0'0'0,"0"-21"16,-21 21-16,-1 0 0,1 0 16,0 0-16,0 0 0,0 0 15,0 0-15,-1 21 16,1-21-16,21 22 0,-21-1 16,21 0-16,0 0 15,0 0-15,21 0 16,0 1-16,22-1 15,-43 0-15,21-21 0,21 21 16,-42 0-16,21 0 16,1-21-16,-22 22 0,0-1 15,0 0-15,0 0 16,-22-21-16,1 21 0,-21-21 16,21 0-16,-22 0 0,-20 21 15,42-21-15,-22 0 0,-41 0 16,63 0-1,-1 0 1,22-21-16,22 21 31,-1-21-31,0 21 0,0-21 0,0 21 16,0 0-16,22-21 0</inkml:trace>
  <inkml:trace contextRef="#ctx0" brushRef="#br1" timeOffset="-173176.25">13758 7726 0,'0'0'16,"-21"0"15,0 0-31,0 21 16,21 0-1,-21 0-15,-1 1 0,22-1 0,-42 42 16,21-42-16,21 1 15,0 20-15,0-21 16,0 43-16,0-43 16,21 0-1,0-21-15,0 0 0,1 0 16,-1 0-16,21-21 16,-21 0-16,0-1 0,1 1 15,-1 21-15,-21-21 0,0 0 16,0-21-16,0 20 0,0-20 15,0 21-15,0-21 16,-21 20-16,-1 22 16,1 0-16,0 0 0,0 0 15,0 0-15,0 22 0,-1-1 16,22 0-16,-21 0 16,42-21-1</inkml:trace>
  <inkml:trace contextRef="#ctx0" brushRef="#br1" timeOffset="-172911.26">14076 7747 0,'-85'21'31,"85"0"-31,0 1 0,-21-1 15,0 0-15,21 0 16,-21 0-16,21 0 0,0 1 16,0-1-16,0 0 0,-22 0 15,22 0-15,0 0 0,22-21 47,-1 0-31,0-21-16,-21 0 0</inkml:trace>
  <inkml:trace contextRef="#ctx0" brushRef="#br1" timeOffset="-172662.93">14076 7726 0,'0'0'0,"0"-21"16,0 42 31,0 0-47,0 0 0,0 0 15,0 1-15,0-1 16,0 0-16,0 0 0,0 0 0,0 0 16,0 1-16,0-1 0,0 0 15,0 0 1,21-21 0,0 0-1,0-21-15,0 0 0,1 0 16,-1-1-16</inkml:trace>
  <inkml:trace contextRef="#ctx0" brushRef="#br1" timeOffset="-172469.04">14330 7684 0,'21'-22'0,"-63"107"0,63-148 0,0 63 32,-21 21-32,-21 0 15,0 0-15,21 0 0,-43 22 16,43-22-16,-21 0 0,0 21 15,21-21-15,-21 1 0,0-1 16,-1 0-16,22 0 0,0 0 16,0 0-16</inkml:trace>
  <inkml:trace contextRef="#ctx0" brushRef="#br1" timeOffset="-171972.82">14478 7853 0,'-21'0'0,"0"0"31,42 0 1,0 21-32,0-21 0,21 0 15,-20 0-15,-1 0 0,21 0 16,-21 0-16,22 0 0,-1 0 0,21 0 16,43 0-16,-42 0 15,84 0-15,-85 0 0,22 0 16,84 21-16,-105-21 15,21 0-15,-22 0 0,1 0 16,-1 0-16,85 0 16,-84 0-16,-1 0 15,-42 0-15,22 0 16,-22 0-16,-42 0 62</inkml:trace>
  <inkml:trace contextRef="#ctx0" brushRef="#br1" timeOffset="-171801.49">16108 7916 0,'0'0'0,"-21"0"0</inkml:trace>
  <inkml:trace contextRef="#ctx0" brushRef="#br1" timeOffset="-169988.87">8615 7303 0,'-21'0'16,"-1"0"-1,44 0 17,-1 0-17,0 0-15,0 0 0,0 0 0,22-22 16,-1 22-16,0 0 16,-21 0-16,22 0 0,-1 0 15,0 0-15,-20 0 0,-1 0 16,0 0-16,-42 0 47,0 0-47</inkml:trace>
  <inkml:trace contextRef="#ctx0" brushRef="#br1" timeOffset="-169573.02">8826 7303 0,'0'0'0,"0"21"47,0 0-47,0 0 16,0 0-16,0 0 16,0 1-1,0-1-15,0 0 0,0 0 16,0 0-16,0 0 0,0 1 15,0-1-15,0 21 16,0 0-16,0-20 0,0-1 16,0 0-16,0 0 15,0 0-15,-21-21 16,21 21-16,-21-21 0,-21 0 16,21 0-16,-1 0 15,1 0-15,-21 0 0,21 0 16,0 0-16,21-21 0,-22 21 15,1 0-15,0 0 0,21-21 16,21 0 31,0 21-47,1 0 0,-1 0 16</inkml:trace>
  <inkml:trace contextRef="#ctx0" brushRef="#br1" timeOffset="-169108.24">9419 7430 0,'0'0'0,"-21"0"31,0 0-31,0 0 0,-1 0 15,1 0-15,0 0 0,0 0 16,0 21-16,0-21 0,-1 21 0,1-21 16,0 21-16,21 0 15,0 22 1,0-22-16,21 0 0,0 0 16,22 0-1,-22-21-15,-21 21 0,42-21 16,-21 22-16,1-1 15,-1-21-15,-21 21 0,21-21 16,-21 21-16,-21-21 16,-22 0-16,22 21 15,0-21-15,-21 0 0,-22 0 16,43 0-16,-21 0 0,-22 0 16,43 0-16,0 0 15,-21 0-15,63 0 47,0 0-31,21 0-16,-21-21 0,1 21 15,-1 0-15</inkml:trace>
  <inkml:trace contextRef="#ctx0" brushRef="#br1" timeOffset="-168653.29">9588 7514 0,'0'0'0,"0"-21"0,-21 21 31,0 0-15,21 21-16,0 0 16,-21 1-16,0-1 15,21 0-15,-21 0 0,-1 0 0,22 0 16,-21 1-16,21-1 15,0 0-15,0 21 0,0-21 16,0 1 0,21-22-16,1 0 0,-1 0 15,0 0-15,0 0 16,21 0-16,22-22 16,-43 1-16,21-21 15,1-22 1,-22 43-16,-21-21 0,0 21 0,0 0 15,0-22-15,-21 1 16,0 21-16,-22 21 16,22 0-16,0 0 0,-21 21 15,20-21-15,1 21 0,0 21 16,21-20-16,-21-22 0,21 21 16,0 0-16,0 0 0,0 0 15,0 0-15,21-21 16,0 0-16,0 0 15</inkml:trace>
  <inkml:trace contextRef="#ctx0" brushRef="#br1" timeOffset="-168379.37">10075 7514 0,'-42'-21'31,"21"21"-31,0 21 15,21 0-15,-22-21 16,22 22-16,-21-1 0,21 0 16,0 0-16,0 0 0,-21 43 15,21-43-15,0 0 0,-21 0 16,21 0 0,0 1-16,0-1 0,21-21 31,0 0-31,0 0 15,-21-21-15,22 21 0,-1-22 16,-21 1-16</inkml:trace>
  <inkml:trace contextRef="#ctx0" brushRef="#br1" timeOffset="-168127.65">10033 7578 0,'0'-43'16,"0"22"-16,0 106 0,0-106 0,0-64 15,21 85-15,0 0 16,0 21-16,1 0 15,-22 1-15,21-1 0,0 21 16,0-21-16,-21 0 0,0 1 16,0-1-16,0 0 0,21 0 15,-21 0-15,0 0 16,21-21 15,1 0-15,-1-21-16,-21 0 0,21 0 15,0 0-15,0 0 16,22-85-16</inkml:trace>
  <inkml:trace contextRef="#ctx0" brushRef="#br1" timeOffset="-167920.87">10393 7493 0,'21'-106'15,"-42"212"17,21-212-32,-21 106 15,21 21-15,0 22 0,-22-1 16,22-21-16,-21 0 15,21 22-15,-21-22 0,21 0 0,0 21 16,-21-20-16,0-1 0,0 21 16,21-21-16,-22 0 15</inkml:trace>
  <inkml:trace contextRef="#ctx0" brushRef="#br2" timeOffset="-157272.41">4614 6498 0,'0'-21'32,"-21"21"30,0 0-62,0 0 0,0 0 16,-1 21-16,1-21 0,0 21 15,0-21-15,0 22 0,-22 20 16,1-21-16,21 0 0,-21 22 16,20-22-16,-20 0 0,21 21 0,0-21 15,-22 1-15,1 41 16,21-42-16,0 22 0,-22-1 16,22 0-16,0-21 0,0 22 15,0-22-15,0 21 0,-1 1 16,-20 20-16,21-21 0,0 22 15,0-22 1,-1 1-16,-20 41 0,21-63 0,0 22 16,0 41-16,-1-41 15,1-22-15,0 21 0,0 1 16,0-1-16,0 43 0,-1-22 16,1-21-16,0 1 0,0 20 0,0-20 15,0-1-15,-1 64 16,1-64-16,0 0 0,21 1 15,-21-1-15,0 0 0,0 64 16,-1-63-16,1-1 0,0 64 16,21-64-16,0 22 0,-21-22 15,21 21-15,-21-20 0,21 20 0,-21 43 16,21-64-16,0 1 0,-22 20 16,22-20-16,-42 126 15,42-106-15,0-20 0,-21 84 16,21-85-1,-21 106-15,21-105 16,0 20-16,0-21 0,0 1 0,-21 20 16,21 1-16,0-22 0,0 22 15,0-22-15,0 64 0,0-64 16,0 22-16,0-22 0,0 0 16,0 1-16,0-1 0,0 0 15,0 1-15,0-1 0,0 43 0,0-43 16,0 0-16,0 43 15,0-43-15,0 1 0,0 41 16,0-41-16,0-1 0,0-21 16,0 21-16,0 1 0,0 20 15,0-20-15,0-22 0,0 63 16,0-62-16,0 20 0,0-21 16,0 21-16,21 1 0,-21 41 15,21-41-15,-21-22 16,0 21-16,21-21 0,-21 64 15,0-64-15,0 0 16,21 22-16,-21-22 16,0 0-16,0 0 15,0-42 48,0 0-63,0 0 15,-21 21-15,21-21 0</inkml:trace>
  <inkml:trace contextRef="#ctx0" brushRef="#br2" timeOffset="-156948.72">2603 12044 0,'0'0'0,"0"-21"0,0 0 0,0-1 31,22 44-15,-1-1-1,0-21-15,-21 21 0,21 0 16,0 21-16,43 43 16,-43-64-16,0 0 15,0 22-15,0-22 0,1 0 0,-1 21 16,-21-20-16,21-1 0,21 21 15,-42-21-15,21-21 16,1 0 0,-1-21 15,0 0-31,-21 0 16,21 0-16</inkml:trace>
  <inkml:trace contextRef="#ctx0" brushRef="#br2" timeOffset="-156696.3">3492 11896 0,'22'0'0,"-44"0"0,22 0 16,-21 0-16,0 21 16,-21 0-16,21 0 0,-1 22 15,-20-22-15,0 21 0,21 0 16,-22 1-16,22-1 0,-42 43 15,20-64-15,22 21 0,-64 43 16,43-22 0,42-41-16,-21-1 15,42-42 1,-21-1-16,21 1 16,22-21-16</inkml:trace>
  <inkml:trace contextRef="#ctx0" brushRef="#br2" timeOffset="-156030.9">3789 10774 0,'0'21'31,"0"0"-31,0 0 16,0 1-16,0 20 0,0-21 0,0 0 16,0 22-16,0-1 0,0-21 15,0 64-15,-21-43 0,21 0 16,-22 43-16,22-64 16,0 22-16,-21-1 15,0-21-15,21 0 0,-21 0 16,21-42-1,0 0 1,0-21-16,0 21 0,0-22 0,0 22 16,21-21-16,-21-1 0,21 1 15,0 0-15,1 21 0,41-64 16,-42 64-16,0 0 0,43-22 16,-43 22-16,64 21 15,-64 0-15,0 0 0,0 21 16,-21 0-16,0 64 15,0-43-15,0 1 16,0-1-16,0 22 0,-21-22 16,-21 43-1,42-64-15,-21 21 16,21-21-16,0-42 31,0 0-31,21-21 16,-21 20-16,21-20 0,0 21 0</inkml:trace>
  <inkml:trace contextRef="#ctx0" brushRef="#br2" timeOffset="-155793.09">4381 10710 0,'0'0'0,"0"-21"31,-21 42-31,21 1 16,-21-1-16,21 0 0,-21 0 0,21 21 15,0 22-15,-21-43 0,0 21 16,21 1-16,-22-22 16,1 106-1,21-64-15,0-41 16,0-1-16,0 0 16,21-21-16,1 0 0,-1-21 15,0 21-15,21-21 0,-21-1 0,1-20 16</inkml:trace>
  <inkml:trace contextRef="#ctx0" brushRef="#br2" timeOffset="-155543.47">4699 10774 0,'21'-21'0,"-106"190"0,170-359 0,-106 232 0,42-106 16,-21 43-16,-21 21 16,-21 43-1,42-22-15,-22 0 0,1 0 16,0 21-16,-42 85 15,41-84 1,1-22-16,21 21 0,0 1 0,-21-22 16,21 42-16,0-42 15,0 43-15,21-43 16,0-21-16,22 0 0,-1 0 16,22-21-1,-43 0-15,21 0 0,22-22 0,-22 22 16</inkml:trace>
  <inkml:trace contextRef="#ctx0" brushRef="#br2" timeOffset="-155280.64">4974 10964 0,'0'-21'31,"0"42"-15,0-21 0,-21 22-16,0-1 0,21 21 0,-21-21 15,21 22-15,-22-1 0,-20 85 16,21-64-16,21-20 15,-42 63-15,42-64 16,-43 64-16,43-64 0,-21 0 16,21 1-16,0-1 0,0-21 0,0 64 15,0-64 1,0 0 0,21-21-16,0 0 0,1-21 15,-1 0-15,-21 0 16,21 0-16,0-43 0</inkml:trace>
  <inkml:trace contextRef="#ctx0" brushRef="#br2" timeOffset="-155009.95">4932 11134 0,'0'0'16,"0"-43"-16,0 22 0,0 0 0,0 0 0,0-21 16,0 20-16,21 1 15,0 0-15,0 0 0,43 21 16,-43 0-1,21 0-15,1 0 0,-22 0 16,0 21-16,0 0 0,0 0 16,0 1-16,-21 20 0,0-21 15,0 0-15,0 0 0,-21 1 16,-63 41 0,62-42-16,1 0 0,-21 1 15,0-22-15,20 0 0,1 0 16,0 0-16,0-22 15,21 1-15,0 0 0,0-42 16</inkml:trace>
  <inkml:trace contextRef="#ctx0" brushRef="#br2" timeOffset="-154745.52">4381 10689 0,'0'0'16,"22"0"0,-1 0-16,21 0 0,-21 0 15,22 0-15,-1 0 0,21 0 0,-20 0 16,41-21-16,-20 21 0,-22 0 16,-21 0-16,22 0 15,-1 0-15,22 0 16,-43 0-16</inkml:trace>
  <inkml:trace contextRef="#ctx0" brushRef="#br2" timeOffset="-153891.91">5863 11240 0,'0'21'31,"0"-42"-15,0-1-16,0 1 15,21 0-15,0 0 16,-21 0-16,22 0 0,-1-1 0,-21 1 16,21 0-16,0 0 15,-21 0 17</inkml:trace>
  <inkml:trace contextRef="#ctx0" brushRef="#br2" timeOffset="-151595.87">5927 11218 0,'0'0'0,"-22"22"15,22-1 1,-21-21 0,21-21-1,0-1-15,0 1 16,0 0-16,0 0 0,0 0 16,21-22-16,-21 22 0,22 0 15,-1-42-15,0 41 0,0-20 16,-21 21-16,0-43 15,0 43-15,-21 21 32,0 0-32,0 0 0,-1 0 15,-20 21-15,42 1 0,-21-1 16,0 0-16,21 0 16,0 0-16,21 0 15,0-21 1,0 0-16,0 0 0,22 0 15,-22 22-15,0-22 0,0 0 16,-21 21-16,21-21 0,1 21 16,-22 0-16,21 0 0,-21 0 15,0 1-15,0-1 0,0 21 16,0-21-16,0 0 0,0 1 16,0-1-16,0 0 15,0 0-15,21-21 16,0 0-16,0 0 15,0 0-15,1 0 16,-1-21-16,0 21 16,0-21-16,0 0 0,-21-1 0,21 22 15,1-21-15,20-21 0,-21 21 16,0-43-16,0 43 16,-21 0-16,0 0 15,0 0-15,0-1 0,0 1 16,-21 21-1,0 0-15,0 21 16,0 1 0,21-1-16,-21 0 0,21 42 15,0-41-15,0 62 16,0-63-16,0 1 16,0 20-16,0-21 0,0 0 15,21-21-15,0 0 0,0 0 0,0 0 16,0 0-16,1 0 0,-1 0 15,42 0-15,-42-21 0,22 21 16,20-42-16,-42 21 0,43-43 16,-22 43-16,-21-21 15,22-22-15,-1 22 16,-21-1-16,-21 22 16,0 0-16,-21 21 15,0 0 1,0 21-16,0 0 0,-1 1 15,1 62 1,21-63-16,0 1 0,0 20 16,0-21-16,21 43 15,1-43-15,-22 0 0,0 0 16,0 0-16,0 0 16,-22-21-1,1 0-15,0 0 0,-21 0 16,21 0-16,-1 0 0,-20 0 15,42-21-15,0 0 16,0 0 0,0 0-16,21 0 15,0-1-15,43 1 0</inkml:trace>
  <inkml:trace contextRef="#ctx0" brushRef="#br2" timeOffset="-151245.42">7154 10986 0,'21'-22'0,"1"22"0,-22-21 16,21 21-16,-21 21 31,0 1-31,0-1 16,0 0-16,-21 21 0,-1 1 16,22-1-16,-21 0 0,0 1 0,0 20 15,0 1-15,21-1 0,-43 64 16,22-63-16,0-1 0,-42 85 15,41-63-15,1 0 0,-21 84 16,-22 0 0,1-21-16,42-63 0,-22-21 15,-20 63-15,42-64 0,0-21 16,-1 1-16,1-22 0,0 21 16,0-21-16,21-42 15,0 0 1,21 0-16,0-21 0,0-1 15,1 1-15,20 0 0,-21-22 16,21 22-16,-20-22 0,20-20 0,0 20 16,-21 1-16</inkml:trace>
  <inkml:trace contextRef="#ctx0" brushRef="#br2" timeOffset="-150910.9">7006 11303 0,'0'-42'0,"0"84"0,0-105 0,0 20 0,0 1 15,0 0-15,0 20 16,0 1-16,0 0 16,21 0-16,22 0 0,-1 0 15,-21 21-15,0 0 0,22 0 0,-22 0 16,21 0-16,-21 0 0,0 0 16,64 21-1,-85 0-15,0 0 0,21 0 16,-21 0-16,0 1 0,0 20 15,-21-21-15,0 21 0,-64 22 16,64-64-16,-42 42 16,41-42-16,1 0 0,-21 21 15,21-21-15,42 0 47,0-21-47,0 21 0,0-21 0,22 0 16,-22 21-16,0-21 0</inkml:trace>
  <inkml:trace contextRef="#ctx0" brushRef="#br2" timeOffset="-150158.96">7662 11007 0,'0'-21'0,"0"-1"0,-21 22 16,0 0-16,0 0 15,0 0-15,-1 0 16,1 22-16,0-1 0,-21 21 15,21-21-15,-43 85 16,43-85-16,21 22 0,-21-22 16,21 21-16,0-21 0,0 22 15,21-22-15,0 0 0,21-21 16,1 0-16,-22 0 0,21 0 16,1-21-16,-1 21 0,0-43 15,-21 22-15,-21 0 0,0 0 16,0 0-16,0-22 0,0 22 15,0 0-15,-21 0 0,0 0 0,21 0 16,-21-1-16,0 1 0,0 21 16,-1 0-16,1-21 0,0 21 15,21-21 1,21 21-16,0 0 16,1 0-16,-1 0 0,21 0 15,-21 0-15,43 0 0,-43 0 16,21 0-16,-21 0 0,43 0 15,-43 0-15,0 21 16,0 0-16,1-21 0,-1 64 16,-21-22-16,0-21 0,0 0 15,0 1-15,0-1 0,0 0 16,0 21-16,0-21 0,0 1 0,-21-1 16,-1 0-16,1 0 15,21-42 16,0 0-15,0 0-16,0-1 0,0 1 16,0 0-16,21 0 0,-21-21 0,22 20 15,-1-20-15,0 21 0,0-21 16,21 20-16,1-20 0,-1 21 16,22 0-16,-43 21 15,0 0-15,42 0 16,-41 21-16,-22 0 0,0 21 15,0-20-15,0 41 16,0-42-16,-22 22 0,-20-1 16,21 0-16,0-21 0,21 1 0,0-1 15,-21-21-15,21 21 0,0 0 16,-22-21-16,22 21 16,0-42-1,22 0-15,-1 21 16,0-21-16,0 0 0</inkml:trace>
  <inkml:trace contextRef="#ctx0" brushRef="#br2" timeOffset="-149799">8721 11049 0,'0'0'0,"0"-21"16,0 0-16,-22 21 15,1 0-15,0 0 16,-21 0-16,21 0 0,-1 0 15,-20 21-15,21 0 0,0-21 0,0 21 16,-1 0-16,1 1 16,21-1-16,0 0 0,0 0 15,0 0-15,21-21 0,1 21 0,-1 1 16,0-22-16,0 21 0,43 21 16,-43 0-1,0-20-15,-21-1 16,0 0-1,-21-21-15,0 0 0,-1 0 16,-20 0-16,21 0 0,0 0 16,0 0-16,-1 0 0,1-21 15,0 0-15,0 21 16,21-22-16,0 1 0,0 0 16,0 0-16,21 0 15,0 0-15,0 21 0</inkml:trace>
  <inkml:trace contextRef="#ctx0" brushRef="#br2" timeOffset="-149420.64">8742 11240 0,'42'21'16,"43"-42"15,-64 21-31,0-22 0,0 22 15,43-42-15,-43 21 16,21 0-16,-21 0 0,1-1 16,20-20-16,-42 21 0,21 21 15,-21-21-15,-21 21 16,0 0-16,0 0 16,-1 0-16,-41 21 15,21 0-15,20 0 0,1 0 16,0 22-16,0-22 0,-21 64 0,42-64 15,0 21-15,0-21 0,0 0 16,0 1-16,0-1 0,0 0 0,21-21 16,0 21-16,0-21 0,21 0 15,1 0-15,-22 0 0,42 0 16,-41-21-16,20 0 0,-21 21 16,0-21-16,0-1 0,1 22 15,-1-21-15,-21 0 0,21 21 16</inkml:trace>
  <inkml:trace contextRef="#ctx0" brushRef="#br2" timeOffset="-138747.55">12192 445 0,'0'21'15,"-21"-21"1,21 21 0,21-21 15,0 0-31,0 0 15,0 0-15,22 0 0,-22 0 16,21 0-16,1-21 0,-1 0 0,21-22 16,-41 22-16,-1 0 15,21-21-15,-42 20 16,0 1-16,-21 21 16,0-21-16,0 21 0,-22 0 15,1 0-15,0 0 0,-1 0 0,1 21 16,0 0-16,-43 1 15,43-1-15,-22 21 0,43-21 16,21 0-16,0 1 16,0-1-16,0 0 0,0 0 0,21 0 15,0 0-15,0 1 0,22-1 16,-1 0-16,-21 21 0,22-42 16,-22 43-16,0-22 0,0 0 15,0 0-15,-21 0 0,0 0 0,0 43 16,0-43-16,-21 0 15,0 0-15,-21-21 0,-1 22 0,-41-1 16,41-21-16,1 0 16,0 0-16,-1 0 0,1 0 15,0 0-15,-22-43 0,43 22 16,-21 0-16,42 0 0,-22 0 16,1 0-16,21-22 0,0 22 15,0 0-15,0 0 16,21 0-16,1 21 15,-1 0-15,21 0 0,-21 0 16,0-22-16,43 22 16,-43 0-16</inkml:trace>
  <inkml:trace contextRef="#ctx0" brushRef="#br2" timeOffset="-138381.77">12446 804 0,'0'0'0,"21"0"16,0 0-16,0 0 0,1 0 15,-1-21-15,-21 0 0,42 21 16,-21-21-16,22-21 0,-22 20 16,0 22-16,-21-21 0,21 0 15,-21-21 1,-21 42-1,0 0-15,0 0 0,-1 0 16,1 0-16,0 0 0,0 21 16,0 0-16,-43 21 15,43-20-15,21-1 0,-21 42 16,0-42-16,21 1 0,0-1 16,0 0-16,0 0 0,0 0 0,0 0 15,21-21-15,0 22 0,21-22 16,-20 0-16,-1 0 0,21 0 15,-21 0-15,0 0 0,22 0 16</inkml:trace>
  <inkml:trace contextRef="#ctx0" brushRef="#br2" timeOffset="-137996.7">12890 656 0,'0'0'0,"0"-21"16,-21 21-16,21-21 15,0 0 1,21 21 0,1 0-16,-1 0 15,0 0-15,0 0 0,0 21 16,0-21-16,1 21 0,-1 0 0,0 0 16,0 1-16,0 20 15,-21-21-15,0 0 0,0 22 16,0-22-16,0 0 0,0 0 15,-21 0-15,0 0 0,0-21 16,-22 22-16,22-22 16,0 0-1,21-22-15,0 1 0,0 0 16,0 0-16,0-21 16,0 20-16,42-20 0,-20 21 15,-22 0-15,21 0 0,0-1 16,0 1-16,21 0 0,-20 21 15,20 0-15,-21 0 16,21-21-16,43 21 16,-43 0-16</inkml:trace>
  <inkml:trace contextRef="#ctx0" brushRef="#br2" timeOffset="-137447.4">13631 804 0,'43'-21'16,"-43"0"0,21 0-16,0 21 0,-21-21 15,21-22-15,-21 22 0,0 0 16,0 0-16,0 0 16,-21 0-1,-21-1-15,20 22 16,-20 0-16,21 0 0,0 22 0,0-22 15,-22 21-15,1 21 16,0-21-16,20 0 0,1 22 16,0-22-16,21 21 0,-21-21 0,21 1 15,0-1-15,0 0 0,0 21 16,0-21-16,0 1 0,21-22 16,0 0-16,0 0 0,1 0 15,20 0-15,-21 0 0,43-43 16,-43 22-16,42-42 15,-42 41-15,1-20 0,-1 21 16,0 0-16,0-22 16,-21 1-16,0 21 0,0 0 15,0 42 17,0 0-32,0 0 0,0 0 15,-21 1-15,21-1 0,0 0 0,0 0 16,-21 21-16,21-20 0,-21-1 15,21 0-15,0 0 0,0 0 16,0 0-16,0 1 0,0-1 16,21-21-16,0 0 15,0 0-15,0-21 0,0-1 16,1 1-16,-1 0 0</inkml:trace>
  <inkml:trace contextRef="#ctx0" brushRef="#br2" timeOffset="-137016.64">14160 318 0,'0'-64'16,"-63"339"-16,126-571 0,-63 381 0,-21-170 15,0 85-15,21 21 0,-21 0 16,-21 43-16,20-43 16,1 21-16,21 1 0,-21-1 15,0-21-15,0 21 0,21 1 0,-21-1 16,21-21-16,-22 22 0,22-22 15,-21 21-15,21 22 16,0-43-16,0 0 0,0 0 16,21 0-16,1-21 15,-1 0-15,0 0 0,0 0 16,0-21-16,0 0 0,1 21 0,20-21 16,-21 0-16,0-22 0,0 22 15,1 0-15,-1 21 0,-21-42 16,0 63 15,0 0-15,-21 0-16,-1 0 15,1 0-15,21 1 0,0-1 0,0 0 16,-21-21-16,21 21 0,0 0 16,-21-21-16,21 21 15,21-42 16,0 0-31,-21 0 0</inkml:trace>
  <inkml:trace contextRef="#ctx0" brushRef="#br2" timeOffset="-136841.73">14330 508 0,'-21'0'0,"42"0"0,-64 0 16,22 0-16,0 0 15,21 21 1,21 0 0,0-21-1,1 0-15,-1 0 16</inkml:trace>
  <inkml:trace contextRef="#ctx0" brushRef="#br2" timeOffset="-136291.55">14457 699 0,'0'0'0,"0"-22"31,21 1-15,0 21-16,0 0 0,0 0 15,1 0-15,-1 0 0,0 0 16,-21 21-1,0 1-15,21-22 0,-21 21 0,0 0 16,0 0-16,0 0 0,0 0 16,-42 22-16,21-22 0,-1 0 15,-41 21-15,21-20 0,20-1 16,-41 0-16,42-21 16,0 21-16,42-21 31,-21-21-31,21 21 15,0-21-15,0 21 0,0 0 16,1 0-16,20 0 0,0 0 16,-21 0-16,22 21 15,-1 0-15,22 21 16,-43-20-16,-21-1 16,21 0-16,-21 0 0,0 0 0,0 22 15,0-1-15,-42 0 16,20-21-16,-20 1 0,0-22 15,-1 21-15,1 0 0,-21 0 16,-1-21-16,22 21 0,-106-21 16,105 0-16,1 0 0,-22 0 15,43 0-15,0 0 16,21-21-16,0 0 0,0-21 16,0-1-1,21 22-15,22 0 0,-22-21 16,21-1-16</inkml:trace>
  <inkml:trace contextRef="#ctx0" brushRef="#br2" timeOffset="-135948.72">14732 741 0,'0'0'0,"0"-21"31,21 0-15,0 21-16,0-22 0,1 22 16,-1-21-16,0 21 0,0-21 15,0 21-15,-42 0 32,0 0-17,0 0-15,0 21 0,-1 0 16,1 1-16,21-1 0,-21 0 15,0 21 1,21-21-16,0 1 0,0-1 16,0 0-16,0 0 0,21-21 15,21 0 1,-20 0-16,-1 0 0,0 0 16,0 0-16</inkml:trace>
  <inkml:trace contextRef="#ctx0" brushRef="#br2" timeOffset="-135579.97">15071 677 0,'0'-21'0,"0"42"0,0-63 0,0 21 31,21 21-31,0 0 16,0 0-16,0-21 0,0 21 15,22 0-15,-22 0 16,0 0-16,21 21 0,-42 0 15,43 21 1,-43-20-16,0-1 0,0 21 16,0-21-16,-21 22 15,-1-22-15,1 0 0,-42 0 16,42-21-16,-1 0 16,1 0-16,21-21 31,0 0-31,0 0 15,0-1-15,21 1 0,1-21 16,-1 21-16,0 0 16,21-22-16,-21 22 0,1 0 15,20 21-15,-21-21 0,43 21 16,-43-21-16</inkml:trace>
  <inkml:trace contextRef="#ctx0" brushRef="#br2" timeOffset="-135058.24">15875 635 0,'0'0'0,"21"-21"0,0 0 15,-21 0-15,21 21 0,-21-43 16,0 22-16,-21 21 31,0 0-31,0 0 0,0 0 0,-22 0 16,22 21-16,-21 0 0,21-21 15,0 22-15,-22-1 0,22 0 0,0 0 16,-43 21-16,64-20 0,0-1 16,-21 0-16,21 0 15,0 0-15,0 0 0,0 1 0,21-22 16,22 0-1,-1 0-15,-21 0 0,43 0 16,-22 0-16,43-64 16,21 1-1,-85 41-15,0-20 0,-21 21 16,21 0-16,-21 0 0,21-22 16,-21 22-16,-21 21 15,0 0 1,0 21-16,0 0 0,-1 22 15,1-22-15,0 64 16,21-64-16,0 0 0,0 0 16,0 0-16,0 0 15,0 1-15,21-1 0,0-21 16,1 0-16,-1 0 16,21 0-16,0-21 0,1 21 15</inkml:trace>
  <inkml:trace contextRef="#ctx0" brushRef="#br2" timeOffset="-134773.36">16510 254 0,'0'-42'0,"0"84"0,0-105 16,0 41-16,0 1 0,-21 21 16,0 0-1,-1 0-15,1 21 0,0 1 16,0 20-16,0-21 0,-22 64 15,22-43-15,0-21 0,-21 64 16,21 0-16,-22-22 16,43-42-16,0 22 15,-21-1-15,21-21 0,-21 21 16,21-20-16,0-1 16,21-21-1,0 0 1,0 0-16,1-21 0,-1-1 15,0 22-15,0-21 0</inkml:trace>
  <inkml:trace contextRef="#ctx0" brushRef="#br2" timeOffset="-134516.24">16552 529 0,'-42'85'0,"84"-170"0,-63 85 31,0 0-15,0 21-16,21 1 0,-21-1 15,-1-21-15,1 21 0,0 0 16,0 21-16,0-20 0,0 20 16,21-21-16,-22 0 0,22 0 15,-42 22-15,42-22 16,0 0-16,0 0 16,21-21-1,0 0 1,1-21-16,-1 0 0,21 0 15,-21 21-15,0-21 0</inkml:trace>
  <inkml:trace contextRef="#ctx0" brushRef="#br2" timeOffset="-133787.34">16785 635 0,'-21'0'31,"0"0"-31,0 21 15,-1-21-15,1 21 0,21 1 0,-21-1 16,0 0-16,21 21 16,0-21-16,0 1 15,0-1-15,0 0 16,0 0 0,0-42 15,0 0-31,21 0 15,0-1-15,0-20 16,-21 21-16,22 0 0,-1 0 16,0-1-16,-21 1 0,21 0 0,0 21 15,0-21-15,1 0 0,20 21 16,-21 0-16,0 0 16,0 0-1,-21 21-15,22 0 0,-1 0 16,-21 0-16,0 1 0,0-1 15,0 0-15,0 0 0,0 0 0,0 0 16,0 1-16,0-1 16,0 0-16,0 0 0,0 0 15,-21-21 1,-1 0-16,1 0 16,21-21-1,0 0-15,0 0 16,0-43-1,0 43-15,43-21 16,-22-1-16,21 1 0,-21 21 16,22 0-16,-22 0 0,21-1 15,0 1-15,85 21 16,-84 0-16,84 21 16,-106 1-16,21 20 15,-42-21-15,0 0 0,0 43 16,-21-22-16,-21 22 15,-1-43-15,22 21 0,0-21 16,0 0-16,-21 1 0,20-1 16,1 0-16,0-21 0,0 21 0,21 0 15,-21-21-15,21-21 47,21 0-47,-21 0 0,21 0 16,0-1-16,-21 1 0</inkml:trace>
  <inkml:trace contextRef="#ctx0" brushRef="#br2" timeOffset="-133561.39">17272 148 0,'-21'0'0,"42"0"0,-63 0 16,20 0-16,1 0 15,0 0 1,21 21 0,-21-21-16,21 22 15,0-1-15,-21-21 47</inkml:trace>
  <inkml:trace contextRef="#ctx0" brushRef="#br2" timeOffset="-133304.46">16065 402 0,'0'0'0,"0"21"15,22-21-15,-1 0 16,0 0-16,21 0 0,1 0 15,-1 0-15,0 0 0,1 0 0,-1-21 16,0 21-16,1 0 0,20-21 16,-21 21-16,-20 0 0,-1 0 15,-42 0 32,-22 0-47,22 0 0</inkml:trace>
  <inkml:trace contextRef="#ctx0" brushRef="#br2" timeOffset="-125615.48">11239 10964 0,'0'-21'15,"0"0"-15,0 0 16,0 0-16,0 0 16,0-1-16,0 1 15,0 0-15,-21 21 0,0-21 0,21 0 16,-21 0-16,0-1 0,0 22 15,-22-21-15,1 21 0,21 0 16,0 0-16,-22 0 0,22 0 16,0 0-16,-85 64 15,85-22-15,-21 22 16,-1-43-16,43 21 0,-21 22 16,21-22-16,0-21 0,0 64 15,0-64-15,0 0 0,42 21 16,1-20-16,20-22 15,-20 0-15,-1 0 0,64-43 16,-64 22-16,64-21 16,-64 21-16,1-22 0,62-63 15,-62 85 1,-22-21-16,21-64 0,-21 64 16,-21-85-16,22 84 15,-22-20-15,21-43 0,-21 64 16,0-1-16,0-20 0,0 42 15,0 42 1,-21 42 0,-1-20-16,1 20 0,-21 43 15,21-42-15,0 84 16,-1-106-16,22 0 0,-21 1 0,21 41 16,0-41-1,0-1-15,0-21 0,43 22 16,-22-43-1,0 0-15,0 0 0,21 0 16,-20 0-16,-1-22 0,0 1 16,0-21-16</inkml:trace>
  <inkml:trace contextRef="#ctx0" brushRef="#br2" timeOffset="-125241.36">11620 10880 0,'0'0'15,"-21"21"-15,0 0 0,21 0 32,21-21-17,0 0-15,1 0 16,-1 0-16,0-21 0,64 0 16,-64 0-16,0 0 15,0-1-15,0 1 16,-21 0-16,-21 21 15,0 0 1,0 0-16,0 0 0,-1 21 0,-62 22 16,63-22-16,-1 0 15,-20 0-15,21 0 16,0 22-16,0-1 0,21-21 16,0 0-16,0 0 0,0 1 0,0-1 15,21 21-15,0-42 16,0 0-16,21 21 0,-20-21 15,-1 0-15,21 0 0,-21 0 16,22 0-16,62-42 16,-83 21-16,20 0 0</inkml:trace>
  <inkml:trace contextRef="#ctx0" brushRef="#br2" timeOffset="-125050.08">12023 10943 0,'0'0'15,"-22"0"-15,22 21 0,22-21 32,-1 22-17,0-22-15,0 0 0,0 0 16,22 0-16,-22 0 0,0 0 16,21-22-16,1 22 0,-22-21 15,0 21-15</inkml:trace>
  <inkml:trace contextRef="#ctx0" brushRef="#br2" timeOffset="-124600.28">12658 10837 0,'0'-21'31,"21"0"-15,0 0-1,0 0 1,-42 21 15,0 0-31,0 0 0,-1 21 16,-20-21-16,21 21 0,-21 0 16,-1 0-16,1 1 0,21-1 15,0-21-15,21 21 0,0 0 0,0 0 16,21 0-16,0-21 15,0 22-15,43-1 16,-43-21-16,21 21 0,-21 0 16,0-21-16,22 21 15,-43 0-15,0 1 16,-64-22 0,43 0-16,-21 0 0,-1 0 15,1 0-15,21 0 0,-21 0 0,-1 0 16,-20 0-16,20 0 15,43-22 1,0 1 0,43 21-16,-22 0 0,0 0 15,21-21-15</inkml:trace>
  <inkml:trace contextRef="#ctx0" brushRef="#br2" timeOffset="-124250.47">12869 11007 0,'0'-21'16,"0"-1"-1,21 22-15,-21-21 0,22 0 16,-1 0-16,0 0 16,0 0-16,0-1 15,-42 22 16,0 0-31,0 0 0,0 0 16,-1 22-16,-20-1 0,21 0 0,0 21 16,0-21-16,-1 1 15,22 20-15,0-21 0,0 21 16,0-20-16,22 20 16,-1-42-1,21 0-15,-21 0 0,0 0 0,1 0 16,62 0-16,-63-21 15,22 21-15,20-43 16,-42 43-16,1-21 0,-22 0 0</inkml:trace>
  <inkml:trace contextRef="#ctx0" brushRef="#br2" timeOffset="-123909.14">13187 10943 0,'0'-42'16,"0"0"0,0 20-1,0 128-15,21-212 0,0 106 0,0 0 16,0 0-16,1 0 15,-1 0-15,0 0 0,0 0 16,21 22-16,-20-1 0,-22 0 16,21 0-16,0 0 15,0 0-15,-21 1 0,0-1 0,21 0 16,-21 21-16,0-21 0,0 1 16,-21-22-1,0 0-15,0 0 0,0 0 16,-1 0-16,1 0 0,21-22 15,0 1-15,0 0 16,0 0-16,0 0 0,0 0 16,0-1-16,21-20 15,43 0 1,-43 21-16,21-1 0,1 1 16,-22 21-16,42 0 15,-41 0-15,-1 0 0,0 0 16,0 0-16,0 0 0</inkml:trace>
  <inkml:trace contextRef="#ctx0" brushRef="#br2" timeOffset="-123401.66">14012 10880 0,'0'-21'16,"0"-1"-1,0 1 1,0 0-16,-21 0 0,21 0 15,-21 21-15,0 0 0,21-21 16,-21 21-16,-1 0 0,1 0 16,0 21-16,0 0 0,0-21 15,21 21-15,-21 0 0,-1 0 16,1 1-16,0-1 0,0 42 16,0-42-16,21 1 0,0 20 15,0-21-15,0 0 16,21-21-16,0 0 15,0 0-15,0 0 0,1 0 16,-1 0-16,0 0 0,42-63 16,-41 63-16,-22-21 15,42-22-15,-21 22 0,-21 0 16,21-43-16,0 43 0,-21 0 16,0 0-16,0 42 31,0 0-31,-21 0 0,21 1 0,0-1 15,0 0-15,-21 0 0,21 0 16,0 0-16,0 22 0,0-22 16,0 0-16,0 0 0,0 0 15,21 1 1,0-22-16,1 0 0,-1 0 16,0 0-16,0-22 0,0 1 0,22 21 15,-22-21-15,21 0 0,22-43 16,-43 43-16</inkml:trace>
  <inkml:trace contextRef="#ctx0" brushRef="#br2" timeOffset="-123013.59">14563 10541 0,'21'-106'15,"-64"64"17,22 63-32,64 106 0,-107-233 0,43 127 15,0 22-15,21-1 0,-21 0 16,-1 1-16,-20 41 0,21-41 15,0-1-15,21 22 0,0-43 16,-21 42-16,21-42 16,0 1-16,21 20 15,0-42-15,21 0 16,-21 0-16,1 0 0,20 0 16,-21-21-16,21 21 0,1-43 15,-22 22-15,21-21 16,1-22-1,-65 64 17,1 22-32,0-1 0,0 0 0,21 0 15,-42 21-15,20-20 16,22-1-16,0 0 0,0 0 16,0 0-1,22-21 1,-1 0-16,0 0 15,0-21-15,0 0 0,0 0 16</inkml:trace>
  <inkml:trace contextRef="#ctx0" brushRef="#br2" timeOffset="-122852.92">14753 10753 0,'0'-21'16,"0"105"-16,0-147 0,-21 42 15,0 21-15,0 0 0,-1 0 16,44 0 31,-1 21-32,0-21-15</inkml:trace>
  <inkml:trace contextRef="#ctx0" brushRef="#br2" timeOffset="-122262.15">14859 10795 0,'21'0'47,"0"0"-31,0 0-16,1 0 0,-22 21 16,21 0-16,0 1 15,-21-1-15,0 0 0,0 0 16,0 0-16,0 0 0,-21 1 15,0 20-15,-1-21 0,1 0 0,-42 22 16,20-22-16,-41 21 16,41-21-16,22 0 15,0-21-15,-21 22 0,21-22 16,42 0 15,0 0-31,0 0 0,21-22 0,-20 22 16,-1 0-16,0 0 0,0 0 15,0 0-15,22 0 0,-22 22 16,0-22-16,42 63 0,-20-42 16,-22 0-16,0 1 15,0 20-15,0-21 0,1 21 0,-22 1 16,21-22-16,-21 21 0,0 85 16,-21-84-16,-22 41 15,22-41-15,-21 20 0,-1-21 16,1 1-16,-21-1 0,-149 43 15,148-43-15,-20-42 0,20 21 16,-20-21-16,20 0 0,1 0 16,-64-42-16,63 21 0,-84-85 15,127 64-15,-22-85 16,43 84 0,0-20-16,0 20 0,0 1 0,43-106 15,-1 106 1,-21-1-16,22 1 0,-1 0 0,0-1 15,22 1-15,-22 21 0,22-22 16</inkml:trace>
  <inkml:trace contextRef="#ctx0" brushRef="#br2" timeOffset="-121709.47">15219 10795 0,'21'-21'0,"-42"42"0,63-63 0,-21 42 16,-21-21-16,21 21 15,-21-43-15,0 22 16,-21 0-16,0 21 0,0 0 16,-43 0-16,43 0 15,-42 0-15,20 0 0,22 21 16,-21 0-16,21 0 0,0 1 15,-43 20-15,43-21 0,0 0 16,21 0-16,0 43 16,0-22-1,21-21-15,21-21 16,1 0-16,62 0 16,-62 0-16,-22 0 0,64 0 15,-64-21-15,42 0 16,-42 0-16,1 0 0,20-22 15,-42 22-15,0-21 0,0-22 16,0 43 0,-21 21-1,0 0-15,-1 0 0,1 21 16,21 22-16,0-22 0,-21 0 16,21 0-16,0 22 15,0-22-15,0 0 0,0 0 0,0 0 16,0 0-16,0 22 0,0-22 15,21-21-15,0 21 16,1-21-16,41 0 16,1-21-1,-43 0-15,21 21 0,-21-21 0,0-1 16,22 1-16,-22-21 0</inkml:trace>
  <inkml:trace contextRef="#ctx0" brushRef="#br2" timeOffset="-121462.61">15833 10499 0,'0'-106'31,"0"275"-31,0-232 0,-22-43 16,1 127-16,0 0 15,21 22-15,-21-22 0,0 0 16,-22 42-16,43-20 0,-21-1 16,0-21-16,0 22 0,0-22 0,21 21 15,0-21-15,-21 0 0,21 22 16,-22-22-16,1 0 0,21 0 15,0 0-15,0 1 16,21-22-16,1 0 16,-1 0-16,0 0 0,21 0 15,-21-22-15,1 22 16,20-21-16</inkml:trace>
  <inkml:trace contextRef="#ctx0" brushRef="#br2" timeOffset="-121251.73">16044 10710 0,'0'-42'31,"0"84"-31,-21-63 16,21 42-16,-21-21 0,0 22 0,0-1 15,-1 21-15,1-21 0,0 0 16,21 1-16,-21-1 0,0 0 16,21 0-16,0 0 0,0 0 15,0 1-15,0-1 16,21-21-1,0 0-15,0 0 16,0 0-16,22 0 0,-1 0 0</inkml:trace>
  <inkml:trace contextRef="#ctx0" brushRef="#br2" timeOffset="-120572.11">16319 10795 0,'0'-42'31,"-21"42"-31,42 42 0,-63-84 0,21 63 0,21 0 15,-21 0-15,0 0 0,-1 22 16,22-22-16,0 0 16,-21 0-16,21 0 0,0 1 15,0-1-15,0 0 16,21-21 0,1 0-1,-1 0 1,-21-21-16,0 0 0,0-1 15,0 1-15,0-21 0,0 21 16,0 0-16,0-22 0,21 22 16,42-21-1,-41 21-15,-1 21 0,0-22 0,21 22 16,-21 0-16,64 0 16,-64 0-16,22 0 0,20 22 15,-42-1-15,0 0 0,1 0 16,-22 0-16,0 0 0,0 43 15,0-43-15,0 0 0,-22 22 16,1-43-16,0 21 16,0-21-16,21 21 0,-21-21 15,0 0-15,-1 0 0,1 0 32,21-21-32,0 0 0,0-1 15,21 1-15,1 0 16,-1 0-16,0 0 0,21 0 15,-21-22-15,64-20 0,-43 42 16,-20-1-16,20 1 0,43-21 16,-22 42-1,-21 0-15,-20 0 0,-1 21 0,21 21 16,-42-20-16,0 20 16,0 0-16,0-21 0,-21 43 15,0-43-15,-64 64 16,64-64-16,0 0 15,0 0-15,-1 0 16,1-21-16,21 22 0,-21-22 16,21-22 15,21 1-31,0 0 16,1 0-16</inkml:trace>
  <inkml:trace contextRef="#ctx0" brushRef="#br2" timeOffset="-120364.65">16700 10414 0,'0'0'0,"-21"0"0,0 0 16,-42-21 0,41 21-16,1 21 78</inkml:trace>
  <inkml:trace contextRef="#ctx0" brushRef="#br2" timeOffset="-120163.77">15769 10562 0,'0'0'0,"0"21"16,21-21-16,0 0 16,1 0-16,41 22 0,-42-22 15,85 0 1,-85 0-16,0 0 0,43 0 16,-43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08:45.99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360 0,'0'0'0,"21"0"0,0-64 16,0 43-1,-21 0 1,0 42 15,0 22-15,0-22-16,-21 21 0,0 0 0,21 1 15,-21 20-15,0-20 16,21 20-16,-21 1 0,-1-1 16,-20 1-16,-43 147 0,64-147 15,-21-1-15,0-20 16,20 20-16,-20-21 0,-21 22 15,-1 21 1,43-85-16,0 0 16,0-22-1,21-20-15,0 21 16,0-21-16,0-1 0,0 1 0,0 0 16,0-1-16,0-20 0,0-43 15,0 64-15,21-43 16,-21 64-16,21-22 15,-21 22-15,21 21 16,0 0-16,-21 21 16,21 1-16,1 20 0,-1-21 0,0 64 15,0-43 1,-21 0-16,42 43 0,-42-43 16,43 64-1,-22-85-15,21 22 0,-21-22 16,22-21-1,-22 0-15,0 0 0,21 0 16,-20 0-16,-1 0 0,42-42 16,-20 20-16,-1-62 15,0 63-15,-21-22 0,22-63 16,-22 43-16,0-43 16,-21 43-16,0 20 0,0 1 15,0-22-15,-42 22 0,21 0 16,-22-43-16,1 64 15,-22-43-15,22 22 0,0 21 16,-1 21-16,22 0 0,-21 0 16,-43 0-16,43 21 0,-43 64 15,64-64-15,0 42 16,-21 22-16,42-21 16,0 41-16,0-62 0,21 20 15,21 22 1,-21-43-16,0-21 0,22 22 0,-22-22 15,21 0-15,22 0 16,-22-21-16,43 21 16,-1-21-1,-62-21-15,41 0 16,-42 0-16,-21 0 0,21 0 0,1 21 16</inkml:trace>
  <inkml:trace contextRef="#ctx0" brushRef="#br0" timeOffset="224.56">2455 910 0,'0'21'15,"0"1"-15,0-1 0,0 0 16,-21 21-16,21-21 0,-21 1 16,21-1-16,0 21 0,-21-21 15,21 0-15,-21 1 0,21-1 0,0 0 16,0 0-16,0 0 15,0-42 17,0 0-17,0-21-15,0 20 0</inkml:trace>
  <inkml:trace contextRef="#ctx0" brushRef="#br0" timeOffset="412.88">2582 635 0,'0'0'16,"-21"0"31,21 21-31,0 0-16,0 1 0,0-1 15,21-21 1,-21 21-16</inkml:trace>
  <inkml:trace contextRef="#ctx0" brushRef="#br0" timeOffset="1684.87">2709 1164 0,'0'0'16,"0"21"-16,21-21 31,22 0-31,-22 0 16,0-21-16,64-21 0,-64 21 0,21-22 15,22 1-15,-22 0 16,0-1-16,64-41 0,-42-1 16,-22 43-16,-21-22 15,0 43-15,1-21 0,-22-1 16,0 22-16,0-21 15,0 21-15,-22 0 0,-20 21 16,21 0-16,-43 0 16,43 0-16,-21 42 15,21 0-15,-22 22 16,22-22-16,21 0 0,-42 64 16,42-42-16,0-1 0,-42 64 15,-1 64 1,43-107-16,0-20 15,-21 21-15,21-22 0,-21 22 0,0-1 16,21 86-16,-21-86 16,-1 65-16,1-86 0,21 149 15,0-149 1,0 22-16,0-43 0,0-21 16,0 22-16,21-22 15,43-21 1,-22-21-16,-21 0 0,64-43 15,-64 22-15,22-22 16,-1 22-16,0 0 0,1-22 0,41-63 16,-41 64-16,20-64 15,-63 42-15,0 0 0,-21-105 16,0 126-16,-64-20 16,43 41-16,-22 1 0,-42 0 15,64 20-15,-64-20 16,64 42-16,0 0 0,20 0 15,1 0-15,0 0 0,21-21 16,21 21 0,22-21-1,-22 21-15,21 0 0,22-21 0,-1-1 16,64-20-16,-63 0 16,20 21-16,64-64 0,-63 21 15,63-20 1,-84 41-16,-22 1 0,0 0 0,1-1 15,-1 22-15,-21-63 16,-21 62-16,0 1 0,0 0 16,0 0-16,-21 21 0,0-21 15,0 21-15,0 0 16,-1 0-16,-20 42 16,42-21-16,0 0 0,-21 64 15,0-43-15,21 22 16,-21-1-16,21 1 0,0-1 15,0 1-15,-22 21 0,1-22 0,0 85 16,21-63-16,-21 0 16,-43 169-16,1 0 15,42-170 1,0 1-16,-22 63 0,22-63 16,0-22-16,0 64 0,21-84 15,0 41-15,0-63 16,0 22-16,21-22 15,0-21-15,21 0 0,-20 0 16,-1-21-16,127-106 16,-106 84-16,22-20 15,-22 21-15,0-22 0,1 1 0,41-86 16,-41 86-16,-22-22 0,0 1 16,0-1-16,0-148 15,-21 170-15,-42-64 16,0 84-16,-1 1 0,-62-43 15,62 43-15,-20 21 16,-1 0-16,1 21 0,20-22 16,-62 1-16,62 21 0,22 0 15,0 0-15,0 0 0,0 0 16,42 0 15,0 0-31,21 0 0,-21 0 16,22 0-16,-1-21 0,43 0 15,-43 21-15,0-21 16,-20 0-16</inkml:trace>
  <inkml:trace contextRef="#ctx0" brushRef="#br0" timeOffset="2082.39">4064 953 0,'0'0'0,"-21"0"0,21 21 16,21-21 15,0-21-31,-21-1 0,21 22 16,22-42-16,-22 21 16,21-21-16,-21 20 0,0 1 15,1 0-15,-22 0 16,21 21-16,-21-21 0,-21 21 31,-1 0-31,1 0 0,0 0 0,0 0 16,0 21-16,0 21 0,-1-21 15,1 1-15,0 20 0,-21 64 16,42-85-16,0 42 16,0-41-16,0 41 15,0-42-15,42 0 16,-21-21-16,0 0 0,22 0 15,-1 0-15,43-21 16,-43 0 0,0 21-16</inkml:trace>
  <inkml:trace contextRef="#ctx0" brushRef="#br0" timeOffset="2477.61">4487 974 0,'0'0'0,"-21"0"0,0 0 0,0-21 16,0 21-16,21-22 0,0 1 15,0 0-15,0 0 16,0 0-16,0 0 0,21-22 16,21 43-16,0-21 15,1 0-15,-22 21 0,42 0 16,-20 0-16,20 0 16,-20 0-16,-1 21 0,-21 0 15,21 0-15,-20 22 0,20 20 16,-42-42-16,0 1 0,0 41 15,0-21-15,0-20 16,-42 20-16,42-21 0,-22-21 16,1 21-16,0-21 0,0 0 15,0 0-15,0-21 16,21 0-16,0 0 16,0 0-16,0-1 0,0 1 15,0 0-15,21-42 16,0 41-16,-21-20 0,21 21 0,0 0 15,0 0-15,1-1 0,-1 1 16,0 0-16,0 21 0,21-21 16,-20 21-16,-1 0 0,0 0 15,0 0-15,0 0 0</inkml:trace>
  <inkml:trace contextRef="#ctx0" brushRef="#br0" timeOffset="3297.29">5186 1037 0,'0'0'0,"21"0"16,0 0-16,0 0 15,0 0-15,-21-21 16,22 0-16,20 0 0,0 0 16,-21-22-16,1 22 0,-1 0 15,0 0-15,-21 0 0,21-1 0,-21 1 16,0 0-16,0-21 15,-21 42-15,0-21 16,0 21-16,-22 0 16,22 0-16,-21 42 15,21-21-15,-1 0 0,1 64 16,0 21 0,21-85-16,0 21 15,0-21-15,0 1 0,42 20 16,-20-42-16,-1 0 15,42 0-15,-42 0 0,64 0 16,-43 0-16,-20-21 16,62-22-16,-41 22 0,-22-21 15,21 21-15,-21-22 0,0 22 16,1-85-16,-22 85 16,0-21-1,0 21-15,0 0 0,-22 21 16,1 0-1,0 21-15,21 0 16,0 21-16,-21-21 0,21 43 16,-21 21-1,21-64-15,0 21 0,0-21 16,0 0-16,0 1 0,0-1 0,0 0 16,0 0-16,-21-21 31,21-21-16,0 0-15,0-22 16,0 22-16,0 0 0,0-21 16,0-1-16,0 22 0,0-21 15,42 0-15,0-22 0,1 43 16,20-43-16,-21 43 16,1 0-16,41 21 0,-62 0 15,62 0 1,-63 0-16,1 0 0,20 64 15,-42-43-15,0 0 0,0 21 16,21 1-16,-21-22 0,0 85 16,0-85-16,-42 42 15,42-42-15,0 1 0,-21-1 16,-1 0-16,1-21 16,21-21 15,0 0-31,0-1 15,21 1-15</inkml:trace>
  <inkml:trace contextRef="#ctx0" brushRef="#br0" timeOffset="3722.22">6519 783 0,'0'21'15,"21"-21"17,1 0-32,-1 0 15,0 0-15,0 0 0,21 0 0,-20-21 16,-1 0-16,0 21 0,0-21 16,0 21-16,0-21 0,1-22 15,-22 22-15,0 0 16,0 0-16,0 0 15,-22 21-15,1 0 0,0 0 0,0 0 16,-21 0-16,-43 42 16,64-21-16,-22 0 15,22 1-15,0-1 0,0 21 16,0 43-16,0-43 16,21-21-16,0 0 0,0 22 15,0-22-15,0 0 0,0 21 16,21-20-16,0-1 15,0-21-15,0 0 0,0 0 16,22 0-16,20 0 16,-20 0-16,-1 0 0,21-21 15,-20-1-15,-1 22 0</inkml:trace>
  <inkml:trace contextRef="#ctx0" brushRef="#br0" timeOffset="4982.96">6583 741 0,'0'-21'31,"21"21"-31,0 0 16,-21-21 0,21-1-16,0 22 0,1 0 0,-1-21 15,0 21-15,0-21 16,0 21-16,0 0 0,1 0 16,-1-21-16,-21 42 46,0 0-46,0 0 32,0-42 46,-21 21-78,-1 0 15,1 0-15,0 0 16,0 0-16,0 0 0,0 0 0,-1 0 16,1 21-16,0-21 0,0 22 15,-43 20-15,43-21 0,0 21 16,0-20-16,0-1 16,0 21-16,21 0 0,0-20 15,0 41-15,0-42 16,21-21-16,0 21 15,0-21-15,0 0 16,22 0-16,-22 0 0,42 0 16,-42 0-16,22 0 0,-22-21 15,21 21-15,1-21 0,20-21 16</inkml:trace>
  <inkml:trace contextRef="#ctx0" brushRef="#br0" timeOffset="5381.34">7154 783 0,'-21'21'15,"21"1"1,21-22 15,0 0-31,1 0 0,-1-22 16,0 1-16,0 21 0,0-21 15,0 21-15,1-21 0,-1 21 16,-21-21-16,0 0 0,0-1 16,0 1-16,0 0 0,-21 21 15,-1 0 1,1 0-16,0 0 0,-21 0 16,-1 21-16,22 0 0,-21 22 15,0-22-15,20 21 16,22 1-16,-21-22 0,0 21 0,21-21 15,0 22-15,0-22 0,0 63 16,0-62-16,21-1 16,0-21-16,1 21 0,20-21 15,21 0-15,-41 0 0,20 0 16,0 0-16,-21-21 0,22 0 16,-1-1-16</inkml:trace>
  <inkml:trace contextRef="#ctx0" brushRef="#br0" timeOffset="6115.63">8763 423 0,'0'0'0,"21"-21"15,-21-21-15,0 21 0,0 0 16,0-1-16,0 1 0,0 0 15,0 42 17,-21 0-32,21 22 0,0-22 15,-21 21-15,-22 128 16,22-128-16,0 21 16,21-20-16,-21 20 0,-21 43 15,42-64-15,-22 22 0,22-22 16,-21-21-16,21 22 0,-21 20 15,21-42-15,0-42 32,0 0-17,0 0-15,0-21 0,0 20 16,0-62-16,21 41 0,-21-20 16,21 21-16,1-1 0,20 1 15,-21 21-15,21-22 0,1 22 16,-1-21-16,0 21 0,1 0 15,20 21-15,-20 0 0,41 0 16,-41 0-16,-1 21 0,0 0 16,-21 0-16,43 64 15,-64-43-15,0-21 0,0 22 16,0-1-16,-85 64 16,43-64-16,0-21 0,-64 22 15,63-22-15,-84 21 16,106-42-16,-21 0 0,21 0 15,0 0-15,-1-21 16,22 0-16,0 0 0,0-1 16,0 1-16,0 0 15,43-21-15,-1 21 0,-21-1 16,64-20-16</inkml:trace>
  <inkml:trace contextRef="#ctx0" brushRef="#br0" timeOffset="6500.87">9334 868 0,'43'0'15,"-22"0"1,0 0-16,0 0 16,0-21-16,1 21 0,-1-21 15,21-1-15,-21 1 0,0 0 16,1 0-16,-1 21 0,0-21 0,21-22 15,-42 22-15,0 0 16,0 0-16,-21 21 16,0 0-16,0 0 15,-22 0-15,22 0 0,0 0 0,-21 21 16,21 0-16,-1 0 0,-20 22 16,0 20-16,42-42 0,-21 22 15,21-1-15,0-21 0,0 22 16,0-22-16,0 42 0,0-42 15,0 1-15,42-1 16,21 0 0,-20-21-16,-1 0 0,0 0 15,22-21-15,84-43 16,-84 22-16,-22 0 0,21-1 0</inkml:trace>
  <inkml:trace contextRef="#ctx0" brushRef="#br0" timeOffset="6749.68">10435 275 0,'0'0'0,"0"-21"0,0 0 0,-21 21 16,21 21-1,-21 0-15,0 0 16,-1 22-16,1 20 0,0-20 16,-42 105-16,63-106 15,-43 43-15,22-43 16,0 0-16,0 43 0,21-43 15,-21 1-15,21-22 16,0 0-16,0 0 0,0 22 16,21-43-1,0 0-15,0 0 0,0 0 0,0-22 16,-21 1-16,22 0 0,-1-21 16</inkml:trace>
  <inkml:trace contextRef="#ctx0" brushRef="#br0" timeOffset="6933.37">9969 741 0,'-42'0'0,"84"0"0,-105 0 16,42 0-16,0 0 0,-1 0 15,44 0 1,-1 0-16,21 0 16,-21 0-16,22 0 0,20-21 15,-21 21-15,22 0 0,-1-21 0,-20 21 16,20-22-16,-20 22 15,20-21-15,-21 0 0,1 21 0</inkml:trace>
  <inkml:trace contextRef="#ctx0" brushRef="#br0" timeOffset="7509.21">10710 614 0,'-21'21'16,"0"0"0,0 0-16,0 1 0,21-1 15,-22 0-15,1 0 0,21 21 16,0-20-16,-21-1 0,0 42 15,21-42-15,-21 22 0,21-1 16,0-21-16,0 0 16,0 1-16,0-1 0,21-21 31,0 0-31,0-21 16,0-1-16,22 1 0,-22 0 15,0 0-15,21-21 0,-20 20 16,20-20-16,0-21 0,-21 41 15,1-20-15,-1 21 0,0 21 16,-21-21-16,21 21 16,-21 21 15,-21 0-31,21 21 0,-21-20 0,21-1 16,0 21-16,-21-21 0,21 43 15,0-43-15,0 21 0,0 1 16,21-43-16,-21 21 0,21 0 15,0-21-15,21 0 0,-20 0 16,62 0-16,-41 0 0,41-21 16,-41 0-16,-1-1 15,43-41-15,-43 21 0,-21 20 16,21-20-16,-20 0 0,-1-1 16,0 1-16,-21 0 0,0-1 15,0 22-15,0 0 0,-21 0 0,0 0 16,-1 0-16,-20-1 15,21 22-15,0 0 0,-22 0 16,22 0-16,0 0 0,-21 22 16,21-1-16,-1 0 0,22 0 15,0 0-15,0 0 16,0 1-16,0-1 0,43 0 16,-1-21-16</inkml:trace>
  <inkml:trace contextRef="#ctx0" brushRef="#br0" timeOffset="7886.41">11684 910 0,'21'0'31,"0"0"-31,0 0 16,1-21-16,41 0 0,-42 0 15,22 0-15,-22 21 16,21-22-16,-21 1 0,43-42 16,-64 42-16,0-1 15,0 1-15,-21 21 0,-1 0 16,1 0-16,-21 0 16,21 0-16,-22 0 0,1 21 0,-64 43 15,85-43-15,0 0 16,0 22-16,0-22 0,-1 21 15,1 0-15,21 1 0,0-22 16,0 0-16,0 0 0,0 0 16,43 1-16,-1-1 0,-21-21 15,0 0-15,22 0 0,105 0 16,-106 0-16,0-21 16,64-1-16</inkml:trace>
  <inkml:trace contextRef="#ctx0" brushRef="#br0" timeOffset="8277.76">12298 804 0,'-21'22'16,"21"-1"0,0 0-16,21-21 15,21 0-15,-21 0 16,0 0-16,85-21 15,-85 0-15,22 21 0,-22-22 16,0 1-16,21 0 16,-20 21-16,-1-21 0,-21 0 0,0 0 15,21-22-15,-21 22 16,-21 0-16,0 0 16,-1 21-16,1 0 0,0 0 15,-21 0-15,-22 42 0,43-21 16,-21 0-16,21 1 0,-22 20 0,22-21 15,0 21-15,0 22 16,21-22-16,0-21 0,0 22 16,0-22-16,42 42 15,-21-41-15,0-1 0,22-21 16,-22 0-16,21 0 0,64 0 16,-85 0-16,64-21 15,-43-1-15,-21 1 16</inkml:trace>
  <inkml:trace contextRef="#ctx0" brushRef="#br0" timeOffset="8753.27">13166 635 0,'0'0'15,"0"-21"-15,-22 21 16,1 0 0,0 21-16,0 0 0,21 0 0,-21 1 15,0-1-15,21 0 0,-22 0 16,22 21-16,0-20 0,-21-1 15,21 21-15,-21 43 16,0-22 0,21-42-16,0 1 15,-21-22 17,21-22-17,0 1-15,0 0 0,0-21 0,0 21 16,0-22-16,0-63 15,21 85-15,0-21 0,0 0 16,0 20-16,22-20 16,41-21-16,-20 20 0,-22 22 15,64-21-15,-42 21 16,20 21-16,-20 0 0,-43 21 16,64 63-16,-64-41 15,-21 20-15,0 1 16,0-22-16,-21 43 0,-1-43 15,1 0-15,0 1 16,0-1-16,0-21 0,-22 43 16,43-43-16,-21 0 0,0 0 15,0 0-15,0-21 0,-43 22 16,43-22-16,0 0 16,0-22-16</inkml:trace>
  <inkml:trace contextRef="#ctx0" brushRef="#br0" timeOffset="9608.92">4593 2265 0,'0'-21'0,"-21"21"0,0-21 15,21-1 1,0 44 15,21-1-31,0-21 0,0 21 0,0 0 16,1 21-16,20-20 0,-21-1 16,0 21-16,0 0 0,1-20 0,-1 62 15,-21-63-15,21 22 16,-21-22-16,21 0 0,-21 0 0,0 22 15,0-22-15,21-21 16,0 0 0,-21-21-16,0-1 15,22 1-15,-22 0 16,21 0-16</inkml:trace>
  <inkml:trace contextRef="#ctx0" brushRef="#br0" timeOffset="9848.78">5122 2244 0,'0'-21'0,"0"42"0,21-42 0,-21-1 0,-21 22 16,0 22 0,0-1-16,0 0 15,-22 0-15,1 0 0,-106 64 16,63 0 0,22-64-16,20 21 0,-105 64 15,127-64-15,0-21 16,0 1-16,0-22 0,21 21 15,-22 0-15,44-21 32,-1 0-32,0-21 0,0 21 0,21-21 15,1-1-15</inkml:trace>
  <inkml:trace contextRef="#ctx0" brushRef="#br0" timeOffset="10098.7">5313 2244 0,'0'21'0,"0"0"15,-21-21-15,21 21 0,-22 22 16,1-22-16,21 0 0,0 21 0,-21-21 16,21 22-16,-21-22 0,0 42 15,21-41-15,-21-1 0,-1 42 16,22-42-16,0 1 15,22-22 17,-1 0-32,-21-22 0,21 22 0,21-42 15</inkml:trace>
  <inkml:trace contextRef="#ctx0" brushRef="#br0" timeOffset="10317.59">5355 2307 0,'0'0'0,"21"-21"31,0 21-31,1 0 16,-22 21-16,42 0 15,-42 1-15,21-22 0,0 21 16,0 0-16,-21 0 0,22 0 0,20 22 16,-42-22-16,0 0 0,0 0 15,21 0-15,-21 0 16,21-21 15,0-21-31</inkml:trace>
  <inkml:trace contextRef="#ctx0" brushRef="#br0" timeOffset="10574.2">5990 2244 0,'-42'21'31,"21"-21"-15,-1 21-16,-20 0 0,21 0 0,0 1 16,-22-1-16,22 0 0,-21 0 15,21 0-15,0 0 0,-22 1 16,22-1-16,0 0 0,42-42 47,0 21-47,0-21 15,1-1-15,-1 1 0,0 0 0,0 0 16,21 0-16,-20 0 0</inkml:trace>
  <inkml:trace contextRef="#ctx0" brushRef="#br0" timeOffset="10807.07">6054 2180 0,'21'0'16,"0"0"-1,-21 21-15,0 1 16,0-1-16,0 0 15,-21 21-15,0-21 0,21 1 16,-22 20-16,22-21 0,-42 64 16,42-64-16,-21 21 0,0 22 15,0-43-15,-1 42 16,22-41-16,-21-1 0,21 0 16,21-21 15,1-21-31,-22 0 15,21-1-15,0 1 0,21 0 0</inkml:trace>
  <inkml:trace contextRef="#ctx0" brushRef="#br0" timeOffset="11356.74">6689 2159 0,'0'0'0,"0"-21"0,0 0 15,21 21-15,-21 21 32,0 0-17,0 0-15,0 0 0,-21 1 16,21 20-16,-22-21 0,22 21 0,-21 1 16,0-22-16,0 21 0,0 43 15,0-43-15,-1 1 0,1 20 16,0-42-16,21 22 15,-21-22-15,21 0 0,0 0 16,0-42 15,0 0-15,0 0-16,0-1 0,0-20 16,21 21-16,-21 0 0,21-22 0,0 22 15,-21 0-15,22-21 0,-1 21 16,0-1-16,0 22 15,0 0 1,-21 22-16,21 20 16,1-21-16,-22 0 0,0 0 15,21 22-15,0-22 0,0 0 0,-21 0 16,21 0-16,0-21 0,22 22 16,-1-22-16,-21 21 0,43-21 15,-43 0-15,21 0 16,-21 0-16,43-21 0,-43 21 15,0-22-15,0 22 0,1-21 0,-1 0 16,-21 0-16,0 0 16,21 0-16,-21-1 15,0 1-15</inkml:trace>
  <inkml:trace contextRef="#ctx0" brushRef="#br0" timeOffset="13483.23">12171 1482 0,'21'-64'16,"-21"43"0,0 0-16,21 21 15,-21-21-15,0 42 63,0 0-63,0 0 0,0 0 15,0 1-15,0-1 16,21 0-16,-21 42 0,0-20 16,21 63-16,-21-64 15,0 0-15,0-21 0,0 22 16,0-1-16,0 85 15,0-85-15,0 1 0,0-1 16,0 0-16,0 1 0,0-1 16,0 0-16,0 1 0,0 63 15,0-64-15,0 106 16,0-106-16,-21 1 0,21 41 16,-21-41-16,21 41 15,0-41-15,0-22 0,0 64 16,-21-43-16,21 0 0,0 1 15,0-1-15,0 0 0,0 1 16,0-1-16,0 0 0,0 1 0,0 62 16,0-62-16,0-22 15,0 21-15,0 1 0,0-22 16,0 63-16,-21-41 16,21-22-16,0 64 0,0-43 15,0 64-15,-21-64 0,21 0 16,0 43-16,0-43 15,0 1-15,0 20 16,0-20-16,0 84 16,0-85-16,0 0 0,0 43 15,0-43-15,0 64 16,0-64-16,-22 1 0,22 63 16,0-64-16,0 0 0,-21 64 15,21-64-15,0 1 0,0 20 16,0-20-16,0-1 0,-21 21 0,21-20 15,0 20-15,0-20 0,0 20 0,0 43 16,0-64-16,-21 1 0,21-1 16,0 21-16,0-20 15,0 105-15,0-85 16,0 43-16,0-42 0,0-1 16,0 43-16,0-42 15,0-1-15,-21 43 0,21-43 16,0 1-16,0 63 0,0-64 15,0 1-15,-21 63 16,21-64-16,0 1 0,0-1 16,0 1-16,0-22 0,0 85 15,0-63-15,0-1 0,0 22 0,0-22 16,-22 1-16,22-1 0,0 107 16,0-107-16,0 1 15,-21-1-15,21 22 0,0-22 0,0 64 16,0-63-16,-21 126 15,21-147-15,0 20 0,0 64 16,0-63-16,0-1 16,0 1-16,0-1 0,0 1 0,0 126 15,0-147-15,0 20 16,0 1-16,0-22 0,0 21 16,0 1-16,0 63 0,0-85 0,0 22 15,0 63-15,0-85 16,0 22-16,0-1 0,0-21 15,0 22-15,0-22 0,0 22 0,0-1 16,0-20-16,0 20 0,0 128 16,0-86-1,0-41-15,0-1 0,0 1 0,0-22 16,0 22-16,0 105 16,-21-105-16,21-1 0,0 43 15,-21-43-15,21 1 0,0 42 16,0-43-16,-21-20 0,21 62 15,0-41-15,0-1 0,0 64 16,0-63-16,-22-1 0,22-20 16,0 20-16,-21 1 0,21 63 15,0-85-15,0 22 16,0-1-16,-21 64 0,21-63 16,-21 126-16,21-126 15,0 41-15,0-41 16,0-1-16,-21 64 0,21-63 15,0-1-15,-21 64 0,21-63 16,0-22-16,0 85 16,0-63-16,0-22 0,0 22 15,-22-1-15,22 1 0,0-22 0,0 85 16,-21-64-16,21 107 16,0-128-16,0 22 0,0-22 15,0 21-15,0-20 0,0 63 16,0-43-16,0-21 0,0 128 15,0-107-15,0-20 16,0 20-16,0 1 0,0-22 16,-21 64-16,21-43 0,-21 1 15,21 42-15,0-43 0,0 1 16,-21-1-16,21 1 0,0-1 16,-21 1-16,21 63 15,0 84-15,0-147 16,0-1-16,0 85 15,0-84-15,0 148 16,21-149-16,-21 1 0,21-1 16,-21 1-16,42 105 15,-42-127-15,0 22 0,21-43 16</inkml:trace>
  <inkml:trace contextRef="#ctx0" brushRef="#br0" timeOffset="14556.8">13525 1693 0,'0'0'0,"-21"-21"0,0 21 16,0 0-16,0-21 15,0 21 1,42 0 15,0 0-15,21 0-16,1 0 0,41 0 15,-41 0-15,62 0 16,-41 0-16,-1 0 0,64 0 16,-84 0-16,-1 0 0,0 0 15,1 0-15,-22 0 0,-42 0 16,0 0-1,-1 0-15,-20 0 0,21 0 0</inkml:trace>
  <inkml:trace contextRef="#ctx0" brushRef="#br0" timeOffset="14922.49">13822 1693 0,'0'22'15,"0"20"1,0-21-16,0 0 15,0 0-15,0 1 0,0-1 16,0 0-16,0 64 16,0-22-1,0-42-15,0 0 0,0 43 16,0-43-16,-21 64 16,-1-64-16,1 0 0,0 21 15,0-20-15,0-1 16,0-21-16,21 21 0,-22-21 0,-20 0 15,21 0-15,0 0 16,0 0-16,-1-21 0,-41 0 16,42-1-16,0 1 0,-1 21 15,22-21-15,0 0 0,-21 21 16,21-21-16,0 0 16,0-1-16,21 22 15,1-21-15,-1 21 16,0-21-16,0 0 0,21 21 15,-20-21-15</inkml:trace>
  <inkml:trace contextRef="#ctx0" brushRef="#br0" timeOffset="15381.81">14563 1842 0,'0'0'0,"21"0"0,21-22 0,-21 22 16,-21-21-16,21 21 0,-21-21 15,-21 21 17,0 0-32,0 0 0,-21 0 0,20 0 15,-20 21-15,21-21 0,-21 21 16,20 1-16,-20-22 0,21 21 0,-21 21 16,20-21-16,1 0 15,21 22-15,0-22 16,21 0-16,1-21 15,-1 21-15,21 0 0,-21-21 0,0 22 16,22-22-16,-1 21 16,0 0-16,-20-21 0,-1 21 15,0-21-15,-21 21 0,0 0 16,0 1-16,0-1 16,-21-21-16,0 21 0,-22-21 15,1 21-15,21-21 0,-43 0 0,-20 21 16,62-21-16,-20 0 15,0 0-15,21 0 0,-1 0 0,-41 0 16,63-21 15,21 21-31,0-21 16,0 0-16,22 21 0,-22-21 16,21-1-16,22 22 0</inkml:trace>
  <inkml:trace contextRef="#ctx0" brushRef="#br0" timeOffset="15833.63">15113 1842 0,'-21'-22'15,"0"22"-15,-1 0 16,1 0-16,0 0 16,0 0-16,0 22 0,0-22 0,-1 21 15,1 21-15,-21-21 0,0 43 16,20-43-16,1 21 0,-21 22 15,42-43-15,-21 21 0,21-21 16,0 1-16,-21 20 0,21 0 16,0-21-16,0 1 15,21-1-15,0 0 0,0-21 16,0 0-16,0 0 0,1 0 16,62-21-16,-41 21 15,-1-21-15,0-1 0,1 1 16,-22 0-16,63-21 0,-41 21 15,-22-22-15,21 22 0,-21 0 0,1-21 16,-1 20-16,-21-20 16,0 0-16,0 21 0,-21-43 0,-1 22 15,1 21-15,0-1 0,-21 1 16,21 21-16,-85 0 16,63 0-16,22 0 0,-21 0 15,21 0-15,-64 64 16,64-43-16,21 0 0,0 21 15,0-20-15,-21-1 0,21 0 16,0 0-16,21-21 16,0 21-16</inkml:trace>
  <inkml:trace contextRef="#ctx0" brushRef="#br0" timeOffset="16084.87">15748 1884 0,'-21'21'16,"0"0"-1,21 0-15,-22 22 0,1-22 0,0 0 16,0 21-16,21-20 0,-21 20 16,0-21-16,-1 21 0,22 1 15,0-22-15,0 21 0,0-21 16,0 1-16,0-1 15,22-21 1,-1 0-16,0-21 16,0-1-16,-21 1 0</inkml:trace>
  <inkml:trace contextRef="#ctx0" brushRef="#br0" timeOffset="16324.77">15790 1842 0,'0'-43'0,"0"86"0,0-107 16,0 43-16,0 0 15,0 42 1,0 0-16,0 0 0,21 0 16,-21 22-16,22 20 15,-1-42-15,-21 22 0,21-1 0,21 22 16,-21-43-16,1 21 16,-22-21-16,21 0 0,-21 1 15,21-1-15,21-21 16,-21 0-1,1-21-15,-1 21 16,0-43-16,21 22 16</inkml:trace>
  <inkml:trace contextRef="#ctx0" brushRef="#br0" timeOffset="16515.75">16446 1630 0,'0'0'0,"0"-21"0,0 0 0,0-1 15,0 1-15,-21 42 16,0 1-1,0-1-15,0 21 0,0 0 16,-1 22-16,-41 42 16,42-64-16,0 0 0,-22 43 15,22-43-15,0 1 0,0-1 16,0-21-16,-1 0 0,1 43 16,0-43-16,0-21 0,21 21 15</inkml:trace>
  <inkml:trace contextRef="#ctx0" brushRef="#br0" timeOffset="17084.46">13250 2625 0,'0'0'0,"-21"0"0,0 0 0,-21 0 16,20 0-16,1 0 0,0 0 16,-21 0-16,21 0 15,42 0 17,21 0-32,0 0 0,1 0 0,41 0 15,-20 0-15,21 0 0,20 0 16,1 0-16,169 0 15,-126 0-15,20 0 0,0 0 16,1 0-16,380-21 16,-360 21-16,-20 0 0,-1-22 15,-21 22-15,22 0 0,126 0 16,-169-21-16,0 21 0,63 0 16,-105 0-16,42 0 15,-85 0-15,-20 0 0,-1 0 0,0 0 16,-42 0 15,0 0-31,-1 0 0,-20 0 16,0 0-16,-22 21 0</inkml:trace>
  <inkml:trace contextRef="#ctx0" brushRef="#br0" timeOffset="17916.05">4297 3239 0,'0'0'0,"-21"0"0,-1 0 15,-41 0-15,84 0 47,21 0-47,1 0 16,20 0-16,22 0 0,0 0 15,20 0-15,107-22 16,-85 22-16,0 0 0,169-21 16,-126 21-16,338-21 15,-339 0-15,0 21 0,149 0 16,-170-21-16,106 21 15,-127 0-15,0 0 0,-21-21 16,0 21-16,-22 0 0,-20 0 0,63 0 16,-85 0-16,22-22 15,-43 22-15,-42 0 63</inkml:trace>
  <inkml:trace contextRef="#ctx0" brushRef="#br1" timeOffset="89069.04">402 3683 0,'21'0'31,"0"0"63,1 0-63</inkml:trace>
  <inkml:trace contextRef="#ctx0" brushRef="#br1" timeOffset="89757.87">423 3725 0,'-21'0'0,"42"0"0,-42 22 16,21-1 15,0 0 0,21-21-31,0 0 16,1 0-16,-1 0 15,0 0-15,21 0 0,-21 0 16,1 0-16,-1 0 0,0-21 0,21 21 16,-21-21-16,1-1 0,-1 22 15,-21-21-15,42-21 16,-42 21-16,0 0 16,0-1-16,0 1 0,-21 21 15,0 0-15,0 0 0,-43 0 16,-42 21-1,64 1-15,0-1 16,-22 21-16,22-21 0,-1 43 16,22-43-16,21 0 15,0 21-15,0-20 0,0-1 16,21 0-16,1 0 16,-1-21-16,21 0 0,0 0 15,22 0-15,-22 0 0,1 0 16,20 0-16,-42 0 15,22 0-15,-22 0 16,-21-21-16,-21 21 31,-1 0-31,-20 21 0,-21 0 16,20 0-16,-84 85 16,85-85-16,21 22 15,-22-22-15,22 21 0,21-21 0,-21 22 16,21-22-16,0 0 0,0 21 15,21-42-15,0 22 0,1-1 16,-1-21-16,21 0 0,22 0 16,-22 0-16,0 0 15,1 0-15,-22 0 0,21 0 16,-21-21-16,22-1 0,-1 1 0,0-21 16,1 21-16</inkml:trace>
  <inkml:trace contextRef="#ctx0" brushRef="#br1" timeOffset="90511.09">995 3937 0,'0'0'0,"0"-21"15,-21 21-15,21-21 0,0 0 16,0-1 0,21 22-1,0 0-15,0 0 0,0 0 16,0 0-16,22 0 15,-22 22-15,0-22 16,0 21-16,-21 0 0,0 64 16,0-43-16,-21-21 15,0 21-15,0-20 0,-22 62 16,22-63 0,21 1-16,-21-1 0,21-42 31,21-1-16,0 1-15,1-21 0,-1 21 16,0-22-16,0 1 0,0 21 16,0-21-16,64-43 15,-64 64-15,0 0 16,1-1-16,-1 22 0,-42 22 31,-1-1-31,1 21 16,0-21-16,0 22 0,-21 20 15,42-21-15,-22 43 16,22-64-16,0 22 0,0-22 16,0 0-16,0 0 15,43 21-15,-22-42 0,0 0 16,0 0-16,22 0 16,-1 0-16,-21-21 0,21 0 0,1 0 15,20-43-15,-20 22 16,-1 21-16,-21-21 0,21-1 15,-20-20-15,-22 20 0,21 1 0,-21 21 16,0-21-16,0-1 16,0 22-16,0-21 0,0-1 15,-21 43 1,21 22-16,-22-22 16,22 21-16,0 21 0,0-21 15,-21 22-15,0 20 16,21-21-16,0 1 0,-21 84 15,21-85 1,0-21-16,0 22 0,0-22 0,0 0 16,0 0-16,21-21 15,0 0-15,0 0 16,1 0-16,-22-21 0,21 0 16,21-22-16,-21 1 0</inkml:trace>
  <inkml:trace contextRef="#ctx0" brushRef="#br1" timeOffset="90722.81">1587 3958 0,'0'0'0,"0"21"0,-21-21 16,21 22-1,21-22 1,1 0-16,-1 0 15,0 0-15,21 0 0,-21 0 16,22-22-16,-22 1 0,0 21 0,21-21 16,1 0-16,-1 21 15</inkml:trace>
  <inkml:trace contextRef="#ctx0" brushRef="#br1" timeOffset="91526.68">1947 4043 0,'0'0'0,"0"21"16,-21-21-16,21 21 16,0 0-16,-21-21 0,21 22 15,21-22-15,0 0 16,0 0-16,22-22 16,-22 1-16,0 0 0,21-21 15,-20 21-15,62-22 16,-63-20-1,-21 42 1,-21 21 0,0 0-16,0 0 0,0 21 15,0-21-15,-1 21 0,1 0 0,0 0 16,0 22-16,0-22 0,0 21 16,21 22-16,0-43 0,0 21 15,0-21-15,0 22 0,0-22 16,21 0-16,0 0 0,0 0 15,0-21-15,0 0 0,22 0 16,63-21 0,-64 0-16,43 0 15,-64 0-15,0-1 0,21-41 16,-21 42-16,-21-22 0,22 22 16,-22 0-16,0 0 0,0-21 15,0 20-15,0 1 16,-22 21-16,22 21 15,0 1 1,0-1-16,0 0 0,0 0 0,0 21 16,0-20-16,0-1 0,0 0 15,0 0-15,0 21 0,0-20 0,0-1 16,0 0 0,0 0-16,-21-21 15,0 0 16,21-21-31,0 0 0,0 0 16,0-1-16,0 1 0,0-21 0,0 21 16,0-22-16,42-20 15,1 42-15,-1 0 0,-21-22 16,43 22-16,-22 21 0,0-21 16,22 0-16,-22 21 0,1 0 0,41 0 15,-41 0-15,20 42 16,-42-21-16,0 0 0,-21 43 15,0-22-15,0-21 16,-21 43-16,0-43 0,-21 43 16,-1-43-16,22 0 15,-21 0-15,42 0 0,-21-21 16,42 0 0,0 0-1,0-21-15,0 0 0,1 0 0</inkml:trace>
  <inkml:trace contextRef="#ctx0" brushRef="#br1" timeOffset="91926.54">3619 3937 0,'0'0'0,"22"-42"16,-44 42-1,1 0-15,-21 0 0,-22 0 16,43 0-16,-21 0 0,0 0 15,20 21-15,-20 0 0,0 0 16,21 0-16,-1 1 16,22-1-16,0 0 0,22 0 15,-1-21-15,0 0 0,42 21 16,-20-21-16,20 0 16,-20 21-16,-22 1 15,21-22-15,-21 0 0,-21 21 16,21 21-16,-21-21 15,-21 0 1,0-21-16,-42 43 0,20-43 16,22 0-16,-21 21 0,-1-21 15,1 0-15,-21 0 16,20 0-16,22 0 0,-21 0 16,21 0-16,-1 0 0,22-21 15,0 0 1,22 21-16,-1-22 0,0 1 15,21 0-15</inkml:trace>
  <inkml:trace contextRef="#ctx0" brushRef="#br1" timeOffset="92164.08">4000 3937 0,'-42'0'16,"42"21"-16,-21 0 15,0-21-15,0 22 0,21-1 16,-43 63 0,43-62-16,0 41 15,-21-42-15,21 0 0,-21 22 16,21-22-16,0 0 16,21-21 15,0-21-31,0 0 0</inkml:trace>
  <inkml:trace contextRef="#ctx0" brushRef="#br1" timeOffset="92504.97">3958 3704 0,'-21'0'0,"42"0"0,-63 0 15,21 0-15,-1 0 0,1 0 0,0 0 16,0 43-16,21-22 15,0 21 1,0-21-16,21-21 0,0 0 16,0 21-16,43-21 15,-1-21 1,-41 21-16,-22-21 0,21 21 16,-21-21-16,0 0 0,0 0 15,0-1-15,-21 1 0,-1 0 16,1 21-16,0-21 0,0 21 0,-21 0 15,20 0-15,-20 0 0,0 0 16,-1 21-16,22 0 0,-21 0 16,42 1-1,0-1-15,0 0 0,0 0 0,21-21 16,43 21-16,-43-21 16,21 0-16</inkml:trace>
  <inkml:trace contextRef="#ctx0" brushRef="#br1" timeOffset="93024.97">4318 3704 0,'-21'0'0,"21"21"15,0 1-15,0-1 16,0 0-16,0 0 0,0 21 15,-21-20-15,21-1 0,0 21 16,-22 0-16,22-20 0,0 20 0,-21 64 16,0-85-1,21 0-15,0 0 0,0 0 0,-21 1 16,21-1 0,-21-21-1,21-21 1,0-1-16,0 1 15,0-21-15,0 21 0,0-22 16,42-20-16,-21 42 16,0-22-16,22 22 0,-22 21 15,21-21-15,-21 0 0,43 21 16,-43 0-16,64 21 16,-64 0-16,0 22 15,-21-22-15,0 0 0,0 21 16,0-21-16,-21 22 0,-43-1 15,22-21-15,21 0 16,-43 22-16,22-43 0,-64 21 16,85 0-1,0-21-15,0 0 0,0 0 16,21-21 0,0 0-16,21 21 0,0-43 15,0 22-15,0 0 0,22 0 0</inkml:trace>
  <inkml:trace contextRef="#ctx0" brushRef="#br1" timeOffset="93258.15">4974 3683 0,'0'0'0,"-21"21"31,0 0-31,0 1 16,21-1-16,-22 0 0,-20 42 15,21-41-15,21 20 0,-21-21 16,-22 64-16,22-64 0,21 42 16,-21-41-16,21-1 15,0 0-15,0 0 0,21-21 16,0 0 0,1 0-16,-1-21 0</inkml:trace>
  <inkml:trace contextRef="#ctx0" brushRef="#br1" timeOffset="93605.76">5038 4022 0,'21'0'32,"0"0"-17,0 0-15,0 0 0,22-21 16,-43-1-16,21 22 0,21-21 15,-42 0-15,21 0 16,-21 0-16,-21 21 31,0 0-31,0 0 0,0 0 16,-1 0-16,1 0 0,-21 0 0,21 21 16,0 0-16,-1 0 0,1 0 15,0 43-15,21-43 16,0 0-16,0 22 0,0-22 0,0 0 15,0 0-15,64 0 0,-43-21 16,63 0 0,-62 0-16,41 0 15,-21-21-15,-20 0 0,20-21 16</inkml:trace>
  <inkml:trace contextRef="#ctx0" brushRef="#br1" timeOffset="94388.08">6011 3874 0,'0'-22'0,"0"1"16,21 21-16,-21-21 0,22 21 0,-22-21 16,21 21-16,0-21 15,0 21-15,0 0 16,0 21-16,1 0 15,-22 0-15,0 0 16,0 1-16,0 41 16,0-42-16,0 0 0,0 22 15,0-22-15,0 0 0,0 0 16,0 0-16,-22 1 0,1-22 16,0 0-16,0-22 15,21 1 1,0-21-16,0 0 15,0 20-15,0-20 0,21 0 16,0 21-16,0-22 0,1 22 16,20 0-16,85-43 15,-85 64-15,1 0 16,-1 0-16,-21 0 0,85 43 16,-85-1-1,-21-21-15,0 0 16,0 43-16,0-43 15,0 64-15,0-43 16,0-21-16,0 0 0,0 1 16,-21-22-1,0 0 1,21-22-16,0 1 0,-21-21 16,-1 21-16</inkml:trace>
  <inkml:trace contextRef="#ctx0" brushRef="#br1" timeOffset="94597.01">6710 3704 0,'21'0'0,"0"0"16,21 0-16,-20 0 0,105 0 16,42 64 15,-148-22-31,0-21 0,-21 0 0,0 1 16,0 41-16,0-42 0,-42 22 15,21-1-15,0-21 16,-22 0-16,22 0 15,0-21 1,21-21 0,21 0-1,0 21-15,0-21 0</inkml:trace>
  <inkml:trace contextRef="#ctx0" brushRef="#br1" timeOffset="95073.41">7662 3789 0,'0'-21'0,"0"42"0,0-63 16,0 20-16,-21 1 0,0 21 16,-21 0-16,20 0 0,1 0 15,-21 0-15,21 0 0,0 0 16,-43 0-16,22 21 0,-22 22 16,43-22-16,0 0 15,0 21-15,0-20 0,-1 20 0,22-21 16,-21 21-16,21-20 0,0 20 15,0-21-15,21 43 16,1-43-16,-1-21 0,0 0 16,0 0-16,21 0 0,-20 0 15,20 0-15,-21-21 0,43-1 16,-22 1-16,43-63 16,-64 62-16,42-62 15,-63 63-15,21-43 16,-21 43-16,0 0 0,0 0 15,-21 21 1,21 21 0,-21 0-16,0 0 0,21 0 0,0 22 15,0-1-15,0-21 16,0 21-16,0-20 0,0-1 16,0 0-16,0 0 0,0 0 15,0 0 1,21-21-16,0 0 0,0 0 15,1-21-15,-22 0 16,0 0-16,21 0 0,-21 0 16</inkml:trace>
  <inkml:trace contextRef="#ctx0" brushRef="#br1" timeOffset="95560.39">6646 3725 0,'0'0'16,"21"0"46,1 0-46</inkml:trace>
  <inkml:trace contextRef="#ctx0" brushRef="#br1" timeOffset="96180.05">7789 3768 0,'0'0'0,"-21"0"16,21-21 0,21-1-1,0 22-15,1 0 16,-1 0-16,0 0 0,0 0 16,0 0-16,0 0 0,22 0 0,-22 0 15,21 0-15,22 64 16,-43-43-16,0 0 15,-21 0-15,0 1 16,0-1-16,0 42 0,0-42 0,-21 1 16,0-1-16,21 0 15,-21 0-15,-1 0 0,22 0 16,-21-21-16,21-21 31,0 0-31,0 0 0,0 0 0,0 0 16,0-1-16,0-20 15,0 21-15,0-21 0</inkml:trace>
  <inkml:trace contextRef="#ctx0" brushRef="#br1" timeOffset="96258.01">8149 3725 0,'0'0'16,"21"-21"-1,0 21-15,1-21 0,-1 21 0,0-21 16,0 21-16,21-21 16</inkml:trace>
  <inkml:trace contextRef="#ctx0" brushRef="#br1" timeOffset="96896.75">8551 3556 0,'0'-21'15,"-21"21"1,0 0 0,21 21-16,0 0 15,0 0-15,0 1 0,0-1 16,0 21-16,0-21 0,0 43 15,0-43-15,0 0 0,0 21 16,0-20-16,-21-1 0,21 21 16,0 0-16,0-20 0,-21-1 15,21 0-15,0 0 0,0 0 16,0 0-16,0-42 31,0 0-31,0 0 16,0 0-16,0 0 0,0-1 15,0-41-15,0 42 16,21 0-16,42-64 16,-42 64-16,43-22 15,-43 43-15,21-21 0,22 21 16,-43 0-16,0 0 0,0 0 16,1 0-16,-1 0 0,-21 21 15,0 1-15,0-1 0,-21-21 16,-1 21-16,-41 0 15,21 0-15,20-21 0,-83 21 16,83-21-16,1 0 0,0 0 16,0 0-16,42 0 62,0 22-46,0-22-16,-21 21 0,22-21 0,-1 21 15,-21 21-15,21-42 16,0 21-16,21 22 16,-20-22-16,-1-21 15,0 21-15,0-21 0,21 0 16,1 0-16,-22 0 0,21 0 16,-21-21-16,1 0 15,-1 0-15,0 21 0</inkml:trace>
  <inkml:trace contextRef="#ctx0" brushRef="#br1" timeOffset="97305.15">9250 3704 0,'0'0'0,"0"-21"0,0 0 15,-21 21 17,-1 0-17,1 21-15,0 0 0,0 0 16,21 1-16,-21 20 0,0-21 15,21 0-15,0 0 0,0 1 16,0-1-16,0 0 0,0 0 0,0 0 16,0 0-16,0 1 15,0-1-15,21-21 0,21 21 16,-21-21-16,0 0 0,43 0 16,-43 0-16,43 0 15,-43-21-15,0 0 0,42-1 16,-41 1-16,-1-21 0,-21 21 15,21 0-15,-21-1 0,0 1 0,21-42 16,-21 42-16,0-1 0,0 1 16,0 0-16,-21 21 15,0 0 1,21 21 0,0 0-16,0 1 15,0-1 1,0 0-1,21-21-15</inkml:trace>
  <inkml:trace contextRef="#ctx0" brushRef="#br1" timeOffset="97720.3">9864 3747 0,'0'0'0,"0"-22"31,-22 22 0,22 22-15,0-1-16,0 0 0,-21 0 15,21 0-15,0 22 0,-21-1 16,21 43-16,-21-43 0,-21 127 16,42-126-16,-22 20 15,22 43-15,0-64 0,0 1 16,-21 105-16,-21-106 0,42 0 15,0 43-15,0-43 0,-21-20 16,0 62 0,21-63-16,0 1 0,0-1 15,-22-21-15,1 0 16,212-1291 93</inkml:trace>
  <inkml:trace contextRef="#ctx0" brushRef="#br1" timeOffset="97956.27">9758 3747 0,'0'-43'32,"0"22"-32,0 0 0,0 0 15,21 0-15,0 21 16,0-22-16,43 22 0,-22-21 15,0 21-15,64 0 0,-63 0 16,84 0 0,-106 21-16,42 22 0,-42-22 15,-21 0-15,0 21 16,0-20-16,-21-1 0,0-21 16,-64 42-16,1 0 15,41-42-15,1 22 0,-21-22 16,20 21-16,22-21 0,-21 0 15,21 0-15,21-21 32</inkml:trace>
  <inkml:trace contextRef="#ctx0" brushRef="#br1" timeOffset="100154.98">762 4953 0,'0'-21'0,"21"0"15,-21 0-15,21-1 16,-21 1-16,0 0 0,0 0 16,0 0-16,21 0 15,-21-1-15,0 1 0,0 0 16,0 0-16,0 42 31,0 0-31,0 0 0,0 1 0,-21 20 16,21 0-16,-21 1 0,21-1 15,-21 0-15,21 1 0,-21-1 16,0 21-16,21-20 0,-22-1 0,1 0 16,0 1-16,0-22 0,0 21 15,0-21-15,-1 1 0,1-1 0,0 0 16,-21 21-16,21-42 16,-1 0-1,22-21-15,-21 0 16,0 0-16,0 0 15,21-22-15,0 22 0,0 0 0,0-21 16,-21-22 0,21 22-16,0 21 0,0-43 15,0 43-15,21 0 16,-21 0-16,21 21 0,0 0 16,0 21-16,-21 0 15,22-21-15,-22 21 0,21 21 16,0-20-16,0-1 0,21 63 15,-20-41-15,20-1 16,-21-21-16,0 0 0,0 1 16,1-1-16,-1-21 15,42 0-15,-42 0 0,1 0 0,41 0 16,-21 0 0,43-43-16,-43 22 15,-20 0-15,-1 0 0,0-21 16,0 20-16,0 1 0,-21-21 15,0 0-15,0-64 16,0 63-16,-21 1 16,0 21-16,-43 0 15,43 21-15,0 0 16,0 0-16,0 21 0,-22 0 16,22 0-16,0 22 0,0 20 15,21-42-15,-21 22 0,21 20 16,0-42-16,0 43 15,0-43-15,0 0 16,21 21-16,0-42 16,0 0-16,0 0 0,1 0 15,-1 0-15,0 0 0,0-21 0,21 0 16,-20 0 0,41-64-16,-42 64 0,0-21 15,-21 21-15,22-1 0,-22-62 16,0 63-1,0-1-15,0 44 32,0-1-32,0 0 0,0 0 15,0 43 1,0-43-16,0 0 0,0 42 16,0-41-16,21-1 15,0 0-15,21 0 16,1-21-16,-22 0 0,42 0 15,-42 0-15,43-21 16,-43 0-16,21 0 0,-20-1 16,-1 1-16,0 0 0,0-21 0,-21 21 15,0-1-15,21-20 16,-21 0-16,0-1 0,0 22 16,0 0-16,0 42 31,0 0-31,-21 1 15,21-1-15,-21 21 0,21-21 16,-21 22-16,21-22 0,0 0 16,0 0-16,0 43 15,0-43-15,0 0 16,0 0-16,0-42 31,0 0-15,0 0-1,0-1-15,0 1 0,0 0 0,0-21 16,21 21-16,-21-22 0,21 22 16,43-42-16,-43 41 0,42-41 15,-20 42-15,-22 21 16,21-21-16,0 21 0,-20 0 16,20 21-16,-21 0 0,0 0 15,22 43-15,-43-43 16,0 21-16,0 22 0,0-43 15,-22 63-15,22-62 16,-21 20-16,0-21 16,0 0-1,0-21 1,21-21 0,0 0-1,21 0-15,-21 0 16</inkml:trace>
  <inkml:trace contextRef="#ctx0" brushRef="#br1" timeOffset="100696.16">2709 4995 0,'0'0'16,"0"-21"-16,0 0 15,0 0-15,-21-21 0,0 20 16,-21 1-16,20 21 16,1 0-1,0 0-15,0 21 0,0 1 16,0-1-16,-22 0 0,1 42 16,21-41-16,-22-1 0,22 21 15,0-21-15,0 22 0,-21 20 16,42-21-16,0-20 0,0-1 15,0 0-15,42-21 16,-21 0-16,21 0 0,1 0 16,-1-21-16,22 0 15,-22-1-15,-21 1 0,64-21 16,-64 21-16,0 0 16,0-22-16,-21 22 15,0 0-15,0 0 16,-21 21-1,0 21 1,0 0-16,21 0 16,0 0-16,0 22 15,0-22-15,0 21 0,0 43 16,0-43-16,0 1 0,0-1 0,-21 21 16,21-20-16,0 20 0,-22-20 15,22 20-15,0 1 0,-21 41 16,21-41-16,-21-22 0,21 22 15,-21-22-15,21 0 0,0 22 0,0-1 16,-42-20-16</inkml:trace>
  <inkml:trace contextRef="#ctx0" brushRef="#br1" timeOffset="100822.11">2349 6541 0,'-21'0'0,"42"0"0,1 0 0,-44-22 16,1 22-16,-21-21 0,-22 0 16,43-21-16,-21 21 15,0-22-15,42 1 0,-43 0 16,22-64-16,-21 42 0,21 22 15,-22-22-15,22 1 0,21 21 16,0-1-16,-42-41 0</inkml:trace>
  <inkml:trace contextRef="#ctx0" brushRef="#br1" timeOffset="100877.08">2074 5503 0,'0'-21'0,"0"42"0,43-63 16,-1 0-16,21-1 16,1 22-16,-1-21 0</inkml:trace>
  <inkml:trace contextRef="#ctx0" brushRef="#br1" timeOffset="102512.77">2180 5398 0,'0'21'47,"0"0"-32,-21 0 1,0-21 0,21 21-16,0 0 15,-21 1 1,21-1-16,-22-21 15,22 21-15,0 0 16,0 0 0,0 0-1,0 1 1,-21-1-16,21 0 16,-21-21-1,21 21-15,0 0 16,0 0-1,0 1 1,-21-1 0,21 0-1,0 0 1,0 0-16,0 0 16,0 1-1,0-1-15,0 0 16,0 0-1,0 0 1,0 0-16,0 1 16,0-1-1,0 0 1,21-21-16,-21 21 16,0 0-1,0 0 1,0 1-1,0-1-15,21-21 16,-21 21-16,0 0 16,0 0-16,0 0 15,21-21-15,-21 22 16,22-22-16,-22 21 16,0 0-16,0 0 15,21 0 1,-21 0-16,21 1 0,-21-1 15,0 0 1,21 0-16,-21 0 0,21-21 16,-21 21-16,21-21 0,1 22 15,-1-22-15,0 0 0,42 0 16,-41 0 0,20 0-16,0-22 0,-21 1 15</inkml:trace>
  <inkml:trace contextRef="#ctx0" brushRef="#br1" timeOffset="108173.02">2984 5059 0,'0'0'0,"0"-21"16,0 0-16,0-1 15,0 1-15,0 0 0,0 0 16,0 0-16,0 0 0,0-1 16,0 1-16,0 0 15,0 0-15,0 42 47,0 0-47,-21 0 0,21 1 16,0 20-16,0 0 0,-21-21 0,0 22 15,0 20-15,21-20 16,0-22-16,-21 42 0,21-42 16,0 22-16,0-22 15,21-21-15,0 0 16,0 0-16,0 0 16,0 0-16,1-21 0,20 0 15,-21-1-15,0 1 16,0 0-16,1-21 0,-1 21 0,0-1 15,0-20-15,0 21 0,0-43 16,1 43-16,-1 0 0,-21 0 16,21 0-16,-21 0 0,0-1 15,0 1-15,0 0 16,0 42 0,0 0-1,0 1-15,0 20 0,0-21 16,0 0-16,0 22 0,-21-22 0,21 21 15,0 22-15,0-43 16,0 42-16,0-42 0,21 1 16,0-22-16,0 21 0,0-21 15,1 0-15,20 0 0,-21 0 16,21 0-16,1 0 0,-1 0 16,-21 0-16,106-64 15,-84 43-15,-22 0 0,21 0 16,-21 0-16,0-1 0,1-20 0,-22 21 15,0 0-15,0-22 0,0 22 16,0-21-16,0-43 16,0 64-16,-22 21 0,1-21 0,0 21 15,0 0-15,0 0 0,0 0 16,-22 0-16,22 21 0,-64 0 16,64 22-16,-21-22 15,0 42-15,20-20 0,1-1 16,21-21-16,0 21 0,-21 43 15,21-64-15,0 0 16,0 1-16,21-1 0,0-21 16,22 0-16,-1 0 15,-21 0-15,0 0 0,22 0 16,-22-21-16,42-1 16,-41 1-16,-1 0 0,21-21 15,-21-1-15,0 22 0,1 0 16,-1-21-16,-21 21 0,21-1 0,-21 1 15,0 0-15,0 0 0,0 42 47,0 0-47,0 0 0,0 1 0,-21-1 16,21 0-16,0 21 0,0-21 16,0 22-16,0-1 0,0-21 15,0 22-15,0-22 0,0 0 16,21-21-16,0 21 0,0-21 15,22 0-15,-22 0 16,42 0-16,-20 0 16,-22-21-16,63-21 0,-41 20 15,-1 1-15,0 0 0,1 0 16,-22-21-16,21 20 0,-21-20 0,1 21 16,-22 0-16,0-22 0,0 1 15,0 21-15,-22 21 16,1-21-16,0 21 0,-21 0 15,21 0-15,-43 42 16,43-42-16,0 21 0,-22 43 16,43-43-16,0 0 0,-21 0 15,21 0-15,0 1 0,0-1 0,0 0 16,0 0-16,0 0 16,21-21-16,1 0 0,-1 0 15,0 0-15,0 0 0,0 0 0,22-21 16,-22 21-16,0-21 0,0 0 15,0 21-15,0-21 0,1 21 0,-1-22 16,0 1-16,-21 0 16,-21 42 15,21 0-15,-21 1-16,21-1 0,-22 21 15,22-21-15,0 22 0,0-1 16,0 0-16,0 1 0,0 20 0,0 43 15,0-43-15,0 1 0,0-1 16,0 1-16,0-1 0,0 86 16,0-86-16,0 1 0,-42 63 15,42-64-15,-21 1 0,0-1 16,21 1-16,-21-22 0,-22 21 16,1 22-16,21-64 0,-22 43 15,22-64-15,0 0 16,0 0-16,0-43 15,0-20-15,-1-1 0,22 1 16,0-1-16,-21 1 0,21-22 16,0-148-1,0 149-15,0-1 0,21-84 16,1 105-16,-1 1 0,0-1 16,0 1-16,0 20 0,64-41 15,-43 41-15,1 1 0,-1 0 16,0 21-16,1-22 0,41-20 15,-41 20-15</inkml:trace>
  <inkml:trace contextRef="#ctx0" brushRef="#br1" timeOffset="108512.82">4805 5101 0,'0'21'0,"0"-42"0,21 42 16,0-21-1,0 0-15,0-21 0,1 21 16,-1-21-16,0 0 0,0 0 16,0 0-16,0-22 0,1 22 15,-22 0-15,0 0 16,0 0-16,0-1 0,-22 22 16,1 0-16,0 0 15,-21 0-15,21 22 0,-1-1 16,1 0-16,0 21 0,-21-21 0,42 22 15,-21-22-15,21 21 16,0-21-16,0 22 0,0-22 0,0 0 16,0 0-16,0 0 0,21 1 0,0-1 15,0-21-15,0 0 0,43 0 16,-43 0-16,21 0 0,1-21 16,-1 21-16,-21-22 15</inkml:trace>
  <inkml:trace contextRef="#ctx0" brushRef="#br1" timeOffset="109325.33">6138 4847 0,'0'0'0,"0"-21"0,21 0 0,-21 0 16,0 0-16,0-1 0,0 1 15,0 42 17,0 1-32,0 20 0,0-21 0,0 21 15,0 1-15,0-22 0,0 21 16,0 1-16,0-1 0,-21 43 16,0-64-16,21 42 15,0-42-15,0 1 0,0-1 16,21-42 15,0-1-31,-21 1 16,22 0-16,-1 0 0,0-21 0,0 20 15,-21-20-15,21 21 0,0-21 16,1 20-16,-1 1 0,0 0 16,-21 0-16,21 0 0,0 21 0,0 0 15,-21 21 1,22 0-16,-22 0 15,0 0-15,0 1 0,0 20 0,0-21 16,0 43-16,0-43 16,0 0-16,0 0 0,0 0 15,21 0-15,0 1 0,0-22 0,0 0 16,0 0-16,22 0 16,-22 0-16,85-22 15,-64 1-15,-21 0 0,22 0 16,-1 0-16,-21-22 0,43-20 15,-64 21-15,21 20 0,-21-20 0,0 0 16,0-1-16,0 1 0,0 21 16,-21 0-16,-1 0 0,-62-1 15,63 22-15,-22 0 16,1 0-16,21 0 0,0 22 16,-22 20-16,22-21 0,21 0 0,-21 0 15,21 1-15,0-1 0,0 0 16,0 0-16,21-21 0,0 21 15,22-21-15,-1 0 16,0 0-16,1 0 0,-1 0 0,0-21 16</inkml:trace>
  <inkml:trace contextRef="#ctx0" brushRef="#br1" timeOffset="109968.46">7324 4614 0,'0'0'0,"0"-21"31,-22 21-31,22 21 16,0 1-16,0-1 0,-21 42 16,21-20-16,0-1 0,-21 43 15,21-43-15,0 0 16,0 43-16,0-43 0,0 22 16,0-22-16,0-21 0,0 22 15,0-22 1,-21-21-1,21-21 1,0-1-16,0 1 0,0 0 0,0 0 16,0-21-16,0 20 0,0-20 15,0 0-15,0 21 0,21-22 0,0 1 16,43-64 0,-22 85-16,-21 0 0,22 21 15,-1-21-15,-21 21 0,43 0 16,-22 21-16,-21 0 0,21 21 15,-20 1-15,-22-22 0,0 21 16,0-21-16,0 0 0,0 22 0,0-22 16,0 0-16,-22 0 0,22 0 0,0 1 15,0-1-15,22-21 32,-1 0-32,0 0 15,0-21-15,0-1 0,0 1 0,43-21 16,-43 21-16,0-22 15,0 22-15,1 0 0,-1 0 16,-21 0-16,0 0 0,0 42 31,0 0-31,0 0 16,0 0-16,-21 0 0,-1 1 0,22-1 16,-21 21-16,0-21 0,21 0 15,-21 1-15,21-1 0,0 0 16,-21 0-16,21 0 0,21-21 47,-21-21-47,21 0 0,0 0 15</inkml:trace>
  <inkml:trace contextRef="#ctx0" brushRef="#br1" timeOffset="110120.53">8043 4741 0,'0'0'0,"0"-21"0,0 0 15,-21 21 1,21 21 0,0 0-1,0 1 1,21-22-16,0 0 0,1 21 16</inkml:trace>
  <inkml:trace contextRef="#ctx0" brushRef="#br1" timeOffset="110365.05">8424 4741 0,'0'0'0,"-21"0"15,0 0-15,0 0 0,0 0 0,-1 0 16,1 0-16,0 22 0,0 20 16,0 0-16,0-21 15,-22 64-15,43-64 16,0 22-16,0-22 0,-21 21 0,21-21 15,0 22-15,0-22 0,0 0 16,21 0-16,0-21 16,1 0-16,41 0 0,-42 0 15,0 0-15,22-21 0,-1 21 0,0-21 16,1-22-16</inkml:trace>
  <inkml:trace contextRef="#ctx0" brushRef="#br1" timeOffset="110797.83">8826 4593 0,'0'0'0,"0"-21"0,0 0 16,0 0-16,-21 21 16,0 0-16,0 0 0,0 0 15,21 21-15,-21 0 0,-1 0 0,22 0 16,-21 22-16,21-1 0,-21 22 16,0-22-16,21 0 0,-21 1 15,21-1-15,0 0 0,0-21 16,-21 22-16,21-22 0,0 0 0,0 43 15,0-86 32,0 1-47,21 0 0,0-21 16,-21 21-16,21-22 0,0 1 16,0 0-16,22-1 0,-1-20 15,0 20-15,-20 22 0,20 0 16,-21 0-16,21 21 0,22 0 15,-43 0-15,21 0 0,22 63 16,-43-20-16,-21-22 16,0 21-16,0 1 0,0-1 0,0-21 15,0 21-15,0-20 0,-21 41 16,0-42-16,0 0 0,-1 1 16,22-1-16,-21-21 0,0 21 15,21-42 16,21 0-31</inkml:trace>
  <inkml:trace contextRef="#ctx0" brushRef="#br1" timeOffset="111060.86">10096 4614 0,'0'0'0,"0"22"32,0-1-32,-21-21 0,0 21 0,0 0 15,21 0-15,-21 22 0,0-22 16,-1 0-16,1 21 0,0-21 0,-21 43 16,21-43-16,21 0 15,0 0-15,0 1 0,0-1 16,42-21-1,-21 0-15,21-21 0,1-1 16</inkml:trace>
  <inkml:trace contextRef="#ctx0" brushRef="#br1" timeOffset="111412.81">10626 4572 0,'0'0'0,"0"-21"0,-22 21 16,1 0-1,0 0-15,0 21 0,-21-21 0,20 21 16,1-21-16,0 21 0,-21 1 16,42-1-16,0 0 15,0 0-15,0 0 0,42-21 16,-21 21-16,0-21 0,1 0 16,-1 22-16,21-22 0,0 21 15,-20-21-15,-1 21 16,0-21-16,0 21 0,0 0 15,0 22-15,-21-22 16,-21 0-16,0-21 0,0 21 16,-21 0-16,20-21 0,-20 21 15,0-21-15,-1 0 0,1 0 0,0 0 16,-85 0 0,84 0-16,1 0 0,21 0 15,0-21-15,21 0 0,0 0 0,0-21 16,0 20-16,0 1 0</inkml:trace>
  <inkml:trace contextRef="#ctx0" brushRef="#br1" timeOffset="111720.91">10435 4191 0,'0'0'0,"-21"0"0,0 0 0,0 0 16,-43 21-16,43-21 0,0 21 15,21 1-15,-21-22 16,21 21-16,0 0 0,21-21 16,0 0-16,0 0 0,0 0 15,0 0-15,22 0 0,-22 0 16,0-21-16,0 0 0,0 21 16,-21-22-16,0 1 0,0 0 15,0 0-15,-21 21 16,-21 0-16,21 0 0,0 0 0,-43 0 15,22 0-15,-1 0 0,22 21 16,-21-21-16,21 21 0,-64 22 16,64-22-16,-21 0 0,-22 21 15,22-21-15</inkml:trace>
  <inkml:trace contextRef="#ctx0" brushRef="#br1" timeOffset="113318.8">825 6223 0,'0'-21'15,"0"42"-15,0-63 0,0 21 0,0-1 0,0 1 16,-21 0-16,21 0 0,0 0 15,-21 0-15,0 21 32,21 21-32,-21 0 15,21 0-15,0 0 0,0 22 0,0-1 16,-21 21-16,21 1 16,-22-22-16,22 1 15,0-1-15,0 64 16,0-64-16,0-21 0,0 0 15,0 1-15,22-1 0,20-21 16,-21 0-16,0 0 0,22-21 16,-22-1-16,0 1 0,42-42 15,-41 20-15,-1 1 16,21 0-16,-21-1 0,0 1 0,1 0 16,20-1-16,-42 1 0,21 0 15,-21-1-15,0 22 0,0-21 16,0 21-16,0 0 0,-21 42 31,21 0-31,0 0 16,-21 0-16,0 22 0,21-1 15,-22-21-15,22 21 16,0 1-16,0-1 0,-21 0 0,21 1 16,0-1-16,0 0 0,0 1 15,0-22-15,21 0 0,22 21 16,-22-42-16,42 0 15,-20 0-15,-1 0 0,0-21 16,1 0-16,-1 0 0,64-21 16,-64-1-16,1 22 0,-22-21 15,21 21-15,-21-22 0,22 22 0,-43-42 16,21 41-16,-21 1 16,-21 21-1,-1 0-15,1 0 16,0 0-16,0 21 0,0 1 0,0-1 15,-1 0-15,22 0 0,0 0 16,0 0-16,0 1 0,0-1 0,0 21 16,22-21-16,-1 0 0,0 1 15,0-1-15,0 0 0,0 0 16,1 0-16,-44-21 47,1 0-47,0 0 0,0-21 0,0 0 15,0 21-15,-1-21 16,1 21-16,0 0 0,0-21 0,0 21 31,21 21-15,0 0-16,0 0 16,21 0-16,-21 0 15,21-21-15,0 0 0,22 0 0,-22 0 16,0 0-16,21 0 0,-21 0 15,64 0-15,-64 0 0,22-21 16,-22 21-16,21-21 0,-21 0 16,22 0-16,-22 0 0,42-22 15,-42 22-15,1-21 16,-1 21-16,0-1 0,-21-20 0,0 21 16,21 0-16,-21 0 15,0-1-15,-21 22 16,0 0-16,0 0 15,-1 22-15,22-1 0,-21 0 16,21 0-16,-21 0 0,21 22 16,0-22-16,0 21 0,0-21 0,0 0 15,0 22-15,0-22 0,0 0 16,0 0-16,0 0 0,0 1 0,21-1 16,0 0-16,1-21 15,20 0-15,0 0 0,-21 0 16,22 0-16,20 0 0,-20 0 15,84-42-15,-64 20 0,1 1 16,-1 0-16,1 0 0</inkml:trace>
  <inkml:trace contextRef="#ctx0" brushRef="#br1" timeOffset="113820.74">3196 6308 0,'21'-21'0,"-42"42"0,42-64 16,-21 22-16,0 0 0,0 0 15,-21 21-15,0 0 16,0-21-16,-22 21 0,-41 0 15,63 0-15,-64 0 16,43 21-16,-1 0 0,-41 21 16,62-20-16,-20 20 0,0-21 15,21 21-15,-1-20 0,-20 62 16,42-63-16,0 1 0,0 20 16,0-21-16,0 0 0,21 0 15,0 1-15,1-22 0,-1 0 16,21 0-16,-21 0 0,22 0 15,41-43-15,-63 43 0,22-21 16,-1-21-16,0 21 16,-20-1-16,41-62 0,-21 41 0,-20 22 15,-1-21-15,0 0 16,0-1-16,-21-41 0,21 41 16,-21 1-16,0 0 0,0 20 15,0-20-15,0 0 16,0 21-16,0-1 0,-21 44 15,21-1 1,-21 0-16,21 21 0,0-21 0,-21 22 16,21-1-16,-21 85 15,21-85-15,0 1 0,0-1 16,0 0-16,0 1 16,0 20-16,0-20 0,0-1 15,0-21-15,0 0 16,21-21-16,0 0 0,0 0 0,0 0 15,0 0-15,1 0 0,20-21 0,-21 0 16,85-21-16</inkml:trace>
  <inkml:trace contextRef="#ctx0" brushRef="#br1" timeOffset="114128.15">4657 5842 0,'0'0'0,"-22"-21"31,1 21-31,21 21 0,-21 0 16,21 0-16,-21 22 0,21-22 15,-21 21-15,21 1 0,0-22 0,-21 21 16,21 0-16,-22-20 0,1 20 15,21-21-15,0 21 0,-21-20 0,21 20 16,-21 0-16,0-21 16,21 1-16,0-1 0,21-21 31,0 0-31,0 0 0,0-21 16,1-1-16</inkml:trace>
  <inkml:trace contextRef="#ctx0" brushRef="#br1" timeOffset="114495.94">4911 6054 0,'0'21'47,"-22"-21"-47,22 21 0,-21 0 0,0 0 16,0 1-16,0 20 0,0-21 15,21 0-15,0 22 0,-22-22 16,22 42-16,0-42 0,0 1 15,0-1-15,22 0 16,62 0-16,-63-21 16,64 0-16,-64-21 0,22 0 15,20 0-15,-42-1 16,0 1-16,1 0 0,-22-21 0,0 21 16,0-1-16,0 1 15,0 0-15,0-21 0,-22 21 0,22-1 16,-21 1-16,-21 0 0,21 0 0,0 0 15,-1 21-15,1 0 0,0 0 16,0 0-16,0 0 0,0 0 0,-1 0 16,1 0-16,0 0 15,21 21-15</inkml:trace>
  <inkml:trace contextRef="#ctx0" brushRef="#br1" timeOffset="114747.93">4381 5948 0,'0'0'0,"22"0"16,-1 0 0,21-21-16,0 21 0,1 0 15,20-21-15,1 21 0,-1-22 0,-20 22 16,20-21-16,1 21 0,20-21 15,-41 21-15,20-21 16,-21 21-16,-20 0 0,-44 0 47</inkml:trace>
  <inkml:trace contextRef="#ctx0" brushRef="#br1" timeOffset="115426.19">6350 5948 0,'0'0'0,"21"0"0,0 0 16,22 0-16,-22-21 15,21 0-15,-21-1 0,43-20 16,-64 21 0,21 0-16,-21 0 0,0-1 15,0 1-15,0 0 0,-21 0 16,0 21-16,-64 0 16,64 0-16,-22 0 0,1 0 15,0 0-15,21 0 0,-85 63 16,85-41-16,-1-1 0,22 0 15,0 0-15,0 0 0,0 22 16,22-22-16,-1 0 0,21 0 16,-21 0-16,0 0 0,85 43 15,-63-43-15,20 0 16,-42 0-16,0 1 0,1 20 16,-22-21-16,0 0 15,-43 0-15,22 1 0,-21-1 0,-1-21 16,1 21-16,0-21 15,-106 0-15,84 0 16,-21 0-16,43-21 16,0 0-16,-22-1 0,43 1 15,-42-21-15,63 21 16,0 0-16,0-1 16,0 1-16,42 21 0,0-21 15,-21 21-15,85-21 16,-63 0-16,-1 21 0,0-21 15,22-1-15,-1 22 0</inkml:trace>
  <inkml:trace contextRef="#ctx0" brushRef="#br1" timeOffset="115669.06">6985 5673 0,'0'-21'0,"0"42"0,0-64 0,0 22 15,-21 21 1,21 21-1,-21 1-15,-1-1 0,22 21 0,-21-21 16,0 22-16,21-1 0,-21 0 16,0-21-16,21 22 0,-21-22 15,21 21-15,-22-21 0,1 22 0,21-22 16,0 21-16,0-21 16,0 1-16,0-1 15,0-42 16</inkml:trace>
  <inkml:trace contextRef="#ctx0" brushRef="#br1" timeOffset="116176.81">6519 5969 0,'85'-21'31,"-64"21"-31,21-21 0,-20 21 0,20-21 15,0 21-15,1 0 0,20-22 16,64 1-16,-85 21 16,1 0-16,-1-21 0,-21 21 15,22 0-15,-22 0 0,0 0 0,-21 21 16,0 0 0,0 22-1,-21-22-15,-22 0 0,1 21 16,21 1-16,0-22 0,-43 42 15,64-41-15,0-1 16,0 0-16,0 0 16,21-21-16,1 0 0,-1 0 15,21 0-15,-21 0 0,43-21 16,-22 21-16,-21-21 0,22 0 16,41-1-16,-63 1 15,22 0-15,-22 0 0,0 0 0,0-22 16,-21 1-16,0 0 15,0 21-15,0-22 0,-21 22 16,0 0-16,-21-21 0,-1 42 16,22 0-16,-21 0 0,21 0 0,-22 0 15,-20 21-15,42 0 16,-1-21-16,-20 42 16,21-21-16,21 1 0,0-1 15,0 0-15,21 0 0,0-21 16,0 0-16,1 0 0,20 0 0,-21 0 15,21 0-15</inkml:trace>
  <inkml:trace contextRef="#ctx0" brushRef="#br1" timeOffset="116570.28">7726 5927 0,'0'-64'31,"0"43"-16,0 0-15,21 21 16,0 0-16,21 0 0,-20 0 16,20 0-16,-21 0 15,0 21-15,22 21 16,-22-20-16,-21 20 16,21-21-16,-21 0 0,0 22 0,0-22 15,-21 0-15,-22 21 16,22-42-16,21 21 15,-21-21-15,0 0 16,21-21-16,0 0 16,0 0-16,0 0 15,21-22-15,21-20 16,-20 42-16,-1-22 16,-21 22-16,21 0 0,0 0 15,0 0-15,22 0 0,-22-1 16,21 22-16,-21 0 0,0 0 0,43 0 15,-43 0-15,0 0 16</inkml:trace>
  <inkml:trace contextRef="#ctx0" brushRef="#br1" timeOffset="116905.13">8318 5969 0,'0'0'0,"0"21"0,22-21 15,-1 0 1,0 0-16,0 0 15,0 0-15,0-21 0,22 0 16,-22 0-16,42-22 16,-41 22-16,-1-21 0,0 0 15,-21 20-15,0-41 16,-21 42-16,0 21 16,-22 0-16,22 0 15,-21 21-15,-1-21 0,22 21 16,-63 64-16,62-43 15,1-21-15,0 22 0,0-22 16,0 42-16,21-42 0,0 1 16,0-1-16,0 0 0,0 0 15,63 21-15,-42-42 16,22 0-16,-1 0 16,0 0-16,1 0 0,-1 0 15,-21-21-15,22 21 0,-1-21 0,0 0 16,1 0-16</inkml:trace>
  <inkml:trace contextRef="#ctx0" brushRef="#br1" timeOffset="118004.46">9673 5990 0,'0'0'16,"21"0"-16,22-21 0,-22 0 0,0 21 15,21-21-15,-21 0 0,22-1 16,-22 1-16,-21 0 0,0-42 16,0 41-16,-21-41 15,0 21-15,-1 20 0,1 1 0,-42-21 16,20 21-16,1 21 16,0 0-16,21 0 0,-106 21 15,105 0-15,-20 21 16,-21 22-16,41-22 15,1 1-15,0-1 0,0-21 0,21 21 16,0 1-16,-21 20 0,21-42 16,0 1-16,0-1 15,0 0-15,42 21 0,-21-42 16,43 0 0,-43 0-16,0 0 0,43 0 15,-22-21-15,43-21 16,-43 21-16,0-1 0,43-41 15,-22 21-15,1-22 16,-64 22-16,0 21 0,0-22 16,0 22-1,-21 21 1,0 21-16,21 0 0,-22-21 0,1 22 16,0-1-16,0 21 0,21-21 15,0 0-15,0 1 0,0-1 0,0 21 16,0-21-16,0 0 0,21-21 15,0 0-15,0 22 16,1-22-16,62 0 0,-41 0 0,-1 0 16,43-22-16,-43 1 15,0 0-15,1 0 0,-1 0 16,-21 0-16,43-43 16,-43 43-16,-21 0 0,0 0 15,0-1-15,0 1 16,-21 21-1,-1 21-15,22 1 0,-21-1 16,0 0-16,0 42 16,21-41-16,0-1 0,-21 21 15,21-21-15,-21 22 16,21-22-16,0 0 16,-22-21-1,22-21 16,0 0-31,0-1 0,22 1 16,-22-21-16,21 21 0,0 0 16,0-22-16,0 22 0,0-21 0,1 21 15,20-22-15,21-20 16,64 20 0,-105 43-16,20 0 0,0 0 15,1 0-15,-22 22 0,21-1 0,-21 0 16,0 0-16,1 21 0,-1 22 15,-21-43-15,0 21 0,0-20 16,0-1-16,-43 0 0,22 21 0,-21-21 16,21 1-16,0-1 0,-1-21 15,1 0-15,0 21 0,42-42 32</inkml:trace>
  <inkml:trace contextRef="#ctx0" brushRef="#br1" timeOffset="118538.15">11409 5715 0,'0'0'0,"0"-21"16,-21-43 0,-1 64-16,1-21 15,-21 21-15,21 0 0,-43 0 16,22 0-16,0 21 0,-1 1 0,1-1 15,0 0-15,-22 42 16,22-20-16,21-22 0,-43 42 16,43-20-16,21-22 0,0 21 15,0-21-15,0 1 0,63 41 16,43-42 0,-63-21-1,62 0-15,-62 0 0,-1-21 16,43-21-16,-43 42 0,0-43 15,-20 22-15,20 0 0,-21-21 16,0-1-16,0 1 0,1 0 0,-1-22 16,-21-42-16,21 64 15,-21 0-15,21-64 0,-21 64 16,0 20-16,0-62 16,0 63-16,-21 21 15,0 21-15,0 0 16,-1 0-16,22 21 0,-21 1 0,0-1 15,21 0-15,-21 128 16,21-128-16,0 22 0,0 20 16,0-63-16,21 43 15,0-22-15,0-21 0,22 1 16,-22-1-16,0-21 0,21 0 16,-20 0-16,20 0 0,43 0 15,-43-21-15,0-1 16,-21 22-16</inkml:trace>
  <inkml:trace contextRef="#ctx0" brushRef="#br1" timeOffset="119244.74">529 7049 0,'0'0'0,"-21"21"15,0-21-15,21 21 16,21 0 0,0-21-16,0 0 0,22 0 15,-1 0-15,64 0 16,-64 0-16,127-21 15,-105 21-15,-1 0 0,-20-21 16,20 21-16,-20 0 0,-22 0 16,21 0-16,-21 0 0,-42 0 31,-21 0-31,21 0 0</inkml:trace>
  <inkml:trace contextRef="#ctx0" brushRef="#br1" timeOffset="119488.6">952 7070 0,'0'0'0,"-21"0"16,21 21-1,-21 0-15,21 0 0,0 0 16,0 1-16,0 62 16,-21-41-16,21-1 0,0 0 0,0 22 15,-21-22-15,21 43 16,0-43-16,-21 22 15,21-43-15,-22 21 0,22 0 16,0-20-16,22-22 31,-1-22-31,-21 1 16,21 0-16,0 0 0</inkml:trace>
  <inkml:trace contextRef="#ctx0" brushRef="#br1" timeOffset="119885.02">1058 7514 0,'0'0'16,"0"-21"-16,0 0 16,0 0-16,0 0 15,0-1-15,0 1 0,21 21 16,1-21 0,-1 21-16,21-21 0,0 21 15,-20 0-15,41 21 16,-42-21-16,85 85 15,-85-64-15,0 0 0,1 0 16,-1 22-16,-21-22 0,0 0 0,0 42 16,0-41-16,-43 20 15,22-21-15,0 0 16,0-21-16,0 0 16,21-21-1,0 0-15,0 0 16,0 0-16,0-1 0,0 1 0,0-21 15,21 21-15,0-22 0,0 1 16,-21 21-16,21 0 0,1-22 0,20 22 16,-21 0-16,0 0 0,22 21 15,-22-21-15,21 21 0,-21 0 16,0 0-16,22 0 16,-22 0-16</inkml:trace>
  <inkml:trace contextRef="#ctx0" brushRef="#br1" timeOffset="120843.47">2222 7662 0,'22'0'0,"-44"0"0,65 0 16,-22 0-16,-21-21 0,42 0 16,-42 0-16,21-43 15,-21 43-15,0 0 16,0-42-16,0 41 0,-42-41 15,21 42-15,0 0 16,-43-22-16,22 43 16,0 0-16,20 0 0,-20 21 0,-85 43 15,85-22 1,21-21-16,-22 22 0,22-1 16,0 0-16,0 1 0,0-1 15,21 0-15,0-20 0,0 41 16,0-42-16,42 43 15,-21-64-15,43 0 16,-22 0-16,-21 0 0,43-21 16,-22-1-16,0 1 0,22-21 15,-22 21-15,0 0 16,22-43-16,-43 43 0,21-64 16,-42 64-16,0-21 0,0 21 15,0-22-15,0 22 0,0 0 16,-21 21-1,0 0-15,21 21 16,-21 0-16,0 43 0,21-43 16,-21 42-16,21-41 15,0 62-15,0-63 16,0 22 0,21-43-16,21 21 15,0-21-15,-20 0 0,-1 0 16,21-21-16,64-22 15,-64 43-15,-21-21 0,43-42 16,-43 42-16,21-43 16,-42 43-16,22 0 0,-22-43 15,0 43-15,0 42 32,-22 0-32,22 1 15,0-1-15,-21 21 0,21-21 0,0 0 16,0 1-16,-21 20 0,21-21 15,0 21-15,-21-20 0,21-1 16,0 0-16,0 0 16,-21-21-1,21-21 1,0 0 0,0 0-16,0-1 0,0-41 15,21 42-15,-21 0 0,21-22 16,0 1-16,43-64 15,-22 85-15,-21 0 0,22 0 16,-1-1-16,-21 1 0,85 21 16,-85 21-16,43 22 15,-43-22-15,-21 64 16,0-64-16,0 63 16,0-62-16,-43 20 15,43-21-15,-21-21 16,0 42-16,0-42 0,21 22 15,21-44 17,0 1-32</inkml:trace>
  <inkml:trace contextRef="#ctx0" brushRef="#br1" timeOffset="121202.28">3514 7387 0,'42'-21'0,"-84"42"0,105-63 0,-42 21 15,-21 0-15,0-1 16,-21 22 0,0 0-16,0 0 15,-22 0-15,22 22 0,0-1 16,-21-21-16,21 21 0,-1 0 0,1 0 16,0 0-16,0 1 0,21 20 15,0-21-15,0 0 16,21 0-16,0-21 15,43 22-15,-43-22 16,64 21-16,-64 0 16,0-21-16,0 0 0,-21 21 15,0 0 1,-21-21-16,0 0 0,-43 0 16,22 21-16,0-21 0,-1 0 15,1 0-15,0 0 0,-64 0 16,42 0-1,43 0-15,21-21 16,21 0 0</inkml:trace>
  <inkml:trace contextRef="#ctx0" brushRef="#br1" timeOffset="121972.86">3641 7535 0,'0'0'0,"21"0"0,0 0 15,21 0-15,-21 0 0,22 0 0,-22 0 16,21-21-16,106-21 16,-105 21-16,-1-22 0,64-20 15,-64 42-15,43-64 16,-43 43-16,-21 21 0,22-43 16,-22 22-16,-21 21 0,0-22 15,-21 22 1,0 21-16,-1 0 0,1 0 0,-21 0 15,21 0-15,0 21 16,-22 22-16,22-22 0,0 0 16,0 127-1,0-106-15,-1 22 0,22-1 16,0-20-16,-42 84 0,21-64 16,21 1-16,-42 105 0,42-105 15,-22 20-15,1 1 0,0 0 16,21-1-16,-21 1 0,0 84 15,0-105-15,21 20 0,0 43 16,0-84-16,0 20 0,0-20 16,0-1-16,21-21 0,0 0 0,42 0 15,-41-21-15,-1 0 0,21-21 16,22-21-16,20-43 16,-41 43-16,20 0 15,-21-1-15,1-20 0,-1 20 0,-21-20 16,22-43-16,-43 43 15,0-64-15,0 63 0,-22-21 16,-62-42-16,41 64 0,1 21 16,0-1-16,-22 1 0,22 21 15,-85-43-15,85 43 16,20 21-16,1 0 0,0 0 0,0 0 16,42 0 15,21 0-31,-20 0 0,-1 0 15,21-21-15,-21 21 16,22-21-16,-22 21 0,21-21 0,22-22 16,-22 43-16,-21-21 15,0 0-15</inkml:trace>
  <inkml:trace contextRef="#ctx0" brushRef="#br1" timeOffset="122323.66">4466 7408 0,'-21'0'15,"0"0"-15,0 0 16,21-21 15,42 0-31,-21 21 16,0-21-16,0 0 0,1 0 16,-1 21-16,0-22 0,0 1 0,0 0 15,0 0 1,-42 21-1,-21 0-15,21 0 0,0 0 16,-1 21-16,-20 0 0,21 0 16,0 1-16,0 20 0,-1-21 0,1 21 15,21-20-15,-21-1 0,21 42 16,0-42-16,0 22 16,21-43-16,0 21 0,1-21 0,-1 0 15,21 0-15,-21 0 16,43 0-16,-22 0 0,0 0 15,22-21-15,-43 21 0,0-21 16,22-22-16</inkml:trace>
  <inkml:trace contextRef="#ctx0" brushRef="#br1" timeOffset="122634.48">4826 7387 0,'0'-21'0,"0"106"0,0-191 0,0 148 0,0-105 0,0 42 16,0-1-16,0 1 0,21 0 15,0 0-15,0 0 16,1 21-16,-1-21 0,0 21 15,0 0-15,0 0 0,0 0 16,1 0-16,-1 0 0,63 42 16,-62-21-16,-22 21 0,21-20 15,0-1-15,-21 21 0,0 22 16,0-43-16,0 0 0,0 21 16,-21-21-16,0 1 0,-1-22 15,22 21-15,-21-21 16,21-21-1,0-1-15,0 1 16,0 0-16,0 0 16,0-21-16,0 20 0,0 1 0,0 0 15,21-21-15,1 21 0,-22-1 16,21 1-16,21-21 0,0 0 16,43-1-16</inkml:trace>
  <inkml:trace contextRef="#ctx0" brushRef="#br1" timeOffset="123053.24">6265 7006 0,'0'0'16,"0"-21"-16,21 21 0,-21-21 0,0 0 0,0 0 15,0 42 16,0 0-31,0 0 16,0 21-16,0 1 0,0-22 16,-21 21-16,21 1 0,-21-1 0,21 43 15,-21-43-15,21 0 0,-21 1 16,21-22-16,-21 21 0,21 0 16,0-20-16,0-1 0,-22-42 46,22-1-46</inkml:trace>
  <inkml:trace contextRef="#ctx0" brushRef="#br1" timeOffset="123656.9">5905 7281 0,'-21'0'0,"42"0"0,-63-21 0,63 21 47,0 0-47,22 0 0,-22 0 15,21 0-15,1 0 0,-22 0 0,42-21 16,-20 0-16,-1 21 0,21-21 16,-20 0-16,20-1 0,22-20 15,-43 21-15,1 0 0,20 0 16,-42-1-16,0 1 0,-21 0 16,0 0-16,0 0 15,-21 21-15,0 0 16,0 0-16,0 0 15,-22 21-15,22 0 0,21 0 16,-21 64-16,0-43 16,21 1-16,-21-1 0,21-21 15,0 21-15,0 43 0,-21-64 16,21 22-16,0-1 0,-22-21 16,22 0-16,0 0 15,0-42 16,0 0-31,0 0 16,0 0-16,0 0 0,22-1 0,20-41 16,-21 21-16,0 20 0,0 1 15,1-21-15,20 21 0,43-22 16,-43 22-16,0 21 0,22 0 16,-22 0-16,43 21 15,-64 1-15,0-1 16,-21 0-16,21 0 0,-21 0 0,0 22 15,0-22-15,-21 0 0,-21 42 16,21-41-16,-1-1 16,-41 21-16,42-42 15,21 21-15,-21-21 16,42-21 0,0 21-16,0-21 15,0 0-15,0 0 0,1-1 16,-1 1-16</inkml:trace>
  <inkml:trace contextRef="#ctx0" brushRef="#br1" timeOffset="123987.03">7175 7303 0,'0'0'0,"22"0"0,-1 0 16,0 0-1,0 0-15,0 0 0,0 0 16,1-22-16,-1 22 0,-21-21 15,42 21-15,-42-21 0,21 0 0,43-43 32,-64 43-32,-21 21 15,-1 0-15,1 0 16,-21 0-16,0 21 0,20 1 16,-41 41-1,42-21-15,0-20 0,21-1 16,-22 0-16,22 0 0,0 21 0,0-20 15,22 41 1,-1-63-16,21 21 16,-21-21-16,22 0 0,-1 0 15,0-21-15,43 0 16</inkml:trace>
  <inkml:trace contextRef="#ctx0" brushRef="#br1" timeOffset="124735.58">8721 7281 0,'21'0'0,"-42"0"16,63 0-16,-21 0 0,0 0 16,0 0-16,-21-21 15,22 0-15,-1 0 16,-21 0-16,0 0 15,0-1-15,0 1 0,-21 0 0,-1 21 16,-41-42-16,21 42 16,-1-21-16,22 21 0,-21 0 15,-64 0-15,64 21 16,-1 0-16,1 0 0,0 0 16,-1 0-16,-20 64 0,42-64 15,-1 22-15,1 20 16,21-21-16,0-20 0,0 20 15,0-21-15,21 0 0,1 0 0,20 1 16,0-22-16,64 0 16,-64 0-16,43-22 15,-43 22-15,1-21 0,20 0 16,-20 0-16,-1 0 0,-21-22 0,21 22 16,1-21-16,-22 0 0,0-1 15,0 1-15,0 0 0,-21-1 16,0 1-16,0-22 0,0 22 0,0 0 15,0-1-15,0 22 16,0 0-16,0-21 0,-21 42 16,0 0-1,21 21-15,-21 0 0,21 0 16,0 22-16,-21 20 0,21-21 16,0 1-16,0-1 0,0 0 15,0 1-15,0-1 0,0 0 16,0 1-16,0-1 0,0 43 15,0-64-15,0 0 0,21 0 16,0-21-16,21 0 16,-20 0-16,-1 0 0,42 0 15,-42-21-15,1 0 0,-1 21 16</inkml:trace>
  <inkml:trace contextRef="#ctx0" brushRef="#br1" timeOffset="125202.31">9525 7176 0,'0'0'0,"21"-22"0,-21 1 0,0 0 16,0-21-16,0 21 16,-21 21-16,0 0 0,0 0 15,-22 0-15,22 0 16,-21 0-16,-22 42 16,43-21-16,-42 43 15,41-43-15,1 21 0,0 22 16,21-22-16,0 0 0,0-21 15,0 22-15,0-22 0,0 21 16,21-21-16,0-21 0,1 0 16,-1 0-16,21 0 0,-21 0 15,0 0-15,22-21 0,20-21 16,-42 21-16,1-22 0,20-20 16,-21 42-16,0-22 0,0 1 15,-21 21-15,0-21 0,22-43 16,-22 64-1,-22 42 17,22 0-32,-21 0 0,21 0 0,0 1 15,0 41-15,0-21 16,0-20-16,0 41 16,0-42-16,0 22 15,0-22-15,0 0 0,21 0 16,1-21-16,20 0 15,-21 0-15,21 0 0,22-21 16,-43 0-16,21 0 0,22-43 16</inkml:trace>
  <inkml:trace contextRef="#ctx0" brushRef="#br1" timeOffset="125440.7">10202 6795 0,'0'-43'0,"0"86"0,0-107 0,0 43 0,0 0 16,0 42-1,-21 0 1,0 0-16,0 22 0,0-22 0,-22 106 16,22-85-16,0 0 15,21 1-15,-21-1 16,21 0-16,-43 85 16,43-84-16,0-22 0,0 42 15,0-41-15,0-1 0,0 0 16,43 0-1,-22-21-15,0 0 0,85-21 16,-85 21-16</inkml:trace>
  <inkml:trace contextRef="#ctx0" brushRef="#br1" timeOffset="125936.35">10689 7154 0,'0'-21'0,"0"42"15,21-63-15,-21 21 0,0 0 0,0-22 16,-21 22-1,0 0-15,0 0 0,0 21 0,-22 0 16,22 0 0,-42 21-16,41 0 15,-62 43-15,63-22 16,-1-21-16,1 22 0,21-22 16,0 21-16,-21 64 15,21-85-15,0 43 16,21-43-16,22 0 15,-22-21-15,42 21 16,-42-21-16,22 0 0,-1-21 16,-21 0-16,0 0 0,1-1 15,-1 1-15,0-21 0,21-22 16,-42 22-16,0 21 0,21-64 16,-21 64-16,22 0 0,-22-21 15,0 20-15,-22 44 31,1-1-31,21 0 0,0 0 0,-21 0 16,21 22-16,-21-22 0,21 21 16,0 0-16,0-20 0,0-1 0,0 21 15,0-21-15,0 0 0,0 1 0,21-1 16,21 21-16,-20-42 16,62 0-16,-63 0 15,1 0-15,20 0 0,-21-21 0,21 21 16,-20-21-16,20-43 15,0 43-15,-21 0 0</inkml:trace>
  <inkml:trace contextRef="#ctx0" brushRef="#br1" timeOffset="126181.36">10012 6837 0,'0'0'0,"-43"0"0,1 0 0,21 21 16,-21-21-16,63 0 31,21 0-31,-21 0 0,22 0 0,-1 0 16,127 0 0,-126 0-16,41 0 0,-41 0 15,-1 0-15,21 0 16,-41 0-16,-1-21 15</inkml:trace>
  <inkml:trace contextRef="#ctx0" brushRef="#br1" timeOffset="127781.59">12552 3239 0,'21'0'32,"0"0"-17,0 0-15,0 0 16,1 0-16,20 0 15,-21 0-15,0 0 0,22 0 0,-22-22 16,21 22-16,0 0 0,1 0 16,-1-21-16,64 21 15,-64 0-15,-21 0 0,22 0 16,-64-21 15,-22 21-31,22 0 16,0 0-16</inkml:trace>
  <inkml:trace contextRef="#ctx0" brushRef="#br1" timeOffset="128166.37">12890 3196 0,'-21'0'16,"21"21"-1,0 1-15,0-1 16,0 21-1,0-21-15,0 22 0,0 20 16,0-42-16,0 43 16,-21-22-16,21 0 0,-21 43 15,21-43-15,0 1 16,0-1-16,-21-21 0,-22 22 16,43-22-16,-21-21 0,0 21 15,0-21-15,0 0 0,0 21 16,-1-21-16,1 0 0,0 0 0,-21 0 15,21-21-15,-1 21 16,-20-42-16,21 20 16,0 1-16,-22 0 0,43 0 15,0 0-15,0 0 0,0-1 16,0 1-16,22 0 31,20 21-31,-21 0 0,0 0 16,22 0-16,-22 0 0</inkml:trace>
  <inkml:trace contextRef="#ctx0" brushRef="#br1" timeOffset="128652.09">13504 3598 0,'0'0'0,"0"-21"0,0 0 16,0 0-16,0 0 0,-21 0 15,21-1-15,-21 22 0,0 0 16,0-21-16,-22 21 0,22 0 0,0 0 16,-21 0-16,20 21 0,-20 1 15,-43 62-15,64-63 16,-42 64-16,42-43 16,-1-20-16,22-1 15,0 21-15,0 0 16,0-20-16,0-1 0,22-21 15,-1 0-15,42 0 16,-42 0-16,1 0 0,20 0 0,0-21 16,-21-1-16,22 1 0,-22 21 15,21-21-15,-21 0 0,1 0 0,20-43 16,-21 43-16,-21 0 0,0-21 16,0 20-16,0 1 15,0 0-15,-21 42 16,21 0-16,-21 1 15,21 20-15,0-21 16,0 21-16,0-20 16,0 20-16,0-21 15,21 0-15,0 0 0,0-21 16,43 0 0,-43 0-16,0 0 15,0 0-15,0 0 0,22-21 0</inkml:trace>
  <inkml:trace contextRef="#ctx0" brushRef="#br1" timeOffset="128864.97">13843 3535 0,'0'-21'0,"0"42"0,0-63 0,0 20 15,0 1-15,0 42 16,0 22 0,0-22-1,0 21-15,0 1 0,0-22 16,0 21-16,0-21 0,0 0 15,0 22-15,0-22 16,0 42-16,0-41 31,21-44-15</inkml:trace>
  <inkml:trace contextRef="#ctx0" brushRef="#br1" timeOffset="129076.85">14203 3514 0,'21'-21'0,"-42"42"0,42-64 16,-21 22 0,-21 21-1,0 0-15,-1 0 0,1 21 16,0 1-16,0-1 0,-21 0 0,-1 21 16,22 1-16,0-22 0,0 0 15,21 0-15,-64 85 16,64-85-1,0 0-15,21-21 16,22 0-16,-22 0 0,21 0 16</inkml:trace>
  <inkml:trace contextRef="#ctx0" brushRef="#br1" timeOffset="129537.11">14732 3641 0,'0'-21'0,"0"42"0,21-64 15,-21 22-15,0-21 16,0 21-16,-21 21 0,-21-43 16,20 43-16,1 0 0,0 0 15,0 0-15,0 0 0,-43 22 16,43-1-16,-21 0 0,-22 21 16,43 1-16,0-22 0,-21 42 15,20-20 1,22-1-16,0 21 15,22-63 1,20 22-16,-21-22 0,0 0 16,22 0-16,-22 0 0,21 0 15,-21-22-15,43 1 0,-43 0 16,42-21-16,-41 21 0,-1-22 16,0 1-16,0 0 15,-21 20-15,21 1 0,-21-21 16,0 21-16,0 42 31,0 0-31,-21 21 0,0-20 16,21-1-16,-21 21 0,21 0 15,0 22-15,0-22 16,0-21-16,0 22 16,42-22-16,-21-21 15,22 0-15,-1 0 0,21-21 16,-20 21-16</inkml:trace>
  <inkml:trace contextRef="#ctx0" brushRef="#br1" timeOffset="130237.23">15706 3429 0,'0'0'0,"21"0"0,0 0 0,0 0 0,0 0 15,0 0-15,1 0 0,-1-21 16,0 0-16,0 21 0,0-21 0,0-1 16,22-20-1,-22 21-15,-21-21 0,0 20 16,-21 1-16,-22-21 15,1 42-15,0 0 0,-1 0 16,-20 0-16,21 0 0,-64 21 16,42-21-16,22 21 0,-43 22 15,43-22-15,21 21 0,0 0 16,21 1-16,0-22 0,21 42 16,21-41-16,22 20 15,-22 0-15,0-21 16,106 64-1,-105-21-15,-22-43 16,-21 0-16,0 0 0,0 0 16,-21 0-16,-43 1 0,22-22 15,-43 21-15,43-21 16,-22 0-16,22 0 0,0 0 16,-1 0-16,1-21 0,0-1 0,-1 22 15,22-21-15,-42-42 16,42 42-16,-1-43 15,22 43-15,0-21 16,43 42 0,-22 0-16,0 0 15,0 0-15,22 0 0,-22 0 16,0 0-16,21 0 0</inkml:trace>
  <inkml:trace contextRef="#ctx0" brushRef="#br1" timeOffset="130968.81">16150 3514 0,'0'0'0,"21"-21"0,0-1 0,-21 1 15,0 0-15,0 0 0,0 0 16,0 0 0,-21 21-16,-21 0 15,21 0-15,-22 21 16,22 0-16,-21 21 15,21 1-15,0-22 0,-22 42 16,43-42-16,-21 22 0,0-1 16,21-21-16,0 43 15,0-43-15,0 0 16,21-21-16,0 0 0,22 0 16,-22 0-16,85 0 15,-64-21-15,-21 21 0,21-21 16,1 0-16,-1 21 0,85-64 15,-106 43 1,0-21-16,22 20 0,-43 1 16,0 0-16,0-21 0,0 21 15,-21 21-15,-1 0 16,1 0-16,0 0 0,0 0 16,0 21-16,-22 21 15,43-21-15,0 0 0,0 1 16,0-1-16,0 42 15,0-42-15,0 43 16,22-43-16,-1 0 16,0 0-16,-21 1 0,42-22 15,-21 21-15,1-21 0,41 0 16,-42 0-16,64 0 16,-43-21-16,43-22 15,-22-20 1,-41 42-16,-1-1 15,0-20-15,-21 21 0,0 0 0,21-43 16,-21 43 0,0 42-1,-21 0 1,0 1-16,21-1 0,-21 0 16,-22 42-1,22-63-15,21 22 0,0-1 16,0 0-16,-21-21 0,21 21 15,0 0 1,21-21 0,-21-21-16,21 0 0,0 21 15</inkml:trace>
  <inkml:trace contextRef="#ctx0" brushRef="#br1" timeOffset="131124.72">16954 3471 0,'0'-42'0,"0"84"0,0-105 16,0 42-16,0 0 15,-21 21-15,0 0 16,21 21 0,0 0-1,0 0 1,0 0-16,21 0 0,0-21 16,1 22-16</inkml:trace>
  <inkml:trace contextRef="#ctx0" brushRef="#br1" timeOffset="131450.54">17314 3556 0,'-21'0'0,"0"0"0,0 21 16,21 0-16,-21 1 0,21-1 16,0 0-16,-22 0 0,22 0 15,-21 0-15,0 22 0,21-22 16,-21 64-16,21-43 0,-21 0 15,0 1-15,21 20 0,-22-21 16,-20 85-16,21-84 0,0 20 16,-22 64-16,22-84 0,0 20 15,-42 43 1,41-64-16,-41 106 0,42-126 16,0 20-16,-1 21 15,22-84 1,0 0-1,22 0-15,-1-21 0,63-85 16,-20 21 0</inkml:trace>
  <inkml:trace contextRef="#ctx0" brushRef="#br1" timeOffset="131751.35">17230 3662 0,'0'0'0,"0"-21"0,0-22 0,0 1 16,21 21-16,-21 0 0,21 0 15,-21-1-15,21 1 16,43 0-16,-43 21 16,0 0-16,0 0 0,21 21 0,-20 0 15,20 22-15,-21-22 16,0 0-16,0 64 16,-21-64-16,0 0 0,-21 0 15,0 0-15,-42 22 0,41-43 16,-20 21-16,0-21 0,-22 0 15,-20 0 1,62 0-16,1 0 0,0 0 16,21-21-16,0 0 15,21-1-15,22 1 16,-22 0-16,0 0 0,42 0 16</inkml:trace>
  <inkml:trace contextRef="#ctx0" brushRef="#br1" timeOffset="132018.23">17907 3217 0,'21'-42'0,"-42"84"0,63-105 0,-42 42 16,21 21-16,-21-21 0,-21 42 31,0 0-31,0 0 0,21 21 16,-21 1-16,0-1 0,-1 0 15,1 1-15,-21 41 0,21-41 16,21-1-16,0-21 15,-21 22-15,21-22 0,0 21 16,0-21-16,0 0 0,0 1 16,21-22-16,42 0 15,-42 0-15,1 0 0,-1 0 16,0 0-16,0-22 0,21 1 16,-20 0-16,-1 0 0,-21 0 15</inkml:trace>
  <inkml:trace contextRef="#ctx0" brushRef="#br1" timeOffset="132186.13">17780 3366 0,'-42'0'0,"84"0"0,-106 0 15,43 0-15,42 0 47,1 0-47,20 0 0,-21 0 16,21 0-16,-20 0 0,20 0 15,-21-22-15,21 22 0,22 0 16</inkml:trace>
  <inkml:trace contextRef="#ctx0" brushRef="#br1" timeOffset="132868.74">18859 3112 0,'22'-22'0,"-44"44"0,65-65 0,-22 22 15,0 21-15,0-21 0,-21 0 0,21 21 16,-21-21-16,-21 21 31,0 0-31,0 21 0,-21 0 16,20 0-16,1 0 0,0 22 0,-42 41 15,41-41-15,1-1 16,0 0-16,0 1 0,0-1 16,0 0-16,21 1 0,-22-1 0,22 43 15,22-64 1,-1 0-16,42 0 0,-42-21 16,106 0-16,-84 0 15,-1 0-15,22 0 16,-22-21-16,0 0 0,85-43 15,-84 22-15,20-43 16,-42 43-16,0-85 16,-21 63-16,-21-20 15,0 41-15,0 1 0,-21-21 16,-1 41-16,22 22 0,-21 0 16,21 0-16,-22 0 0,-41 22 15,62-1-15,-20 0 16,21 21-16,0-21 0,-22 22 15,22 20-15,0-20 0,21-22 16,0 21-16,0-21 0,0 43 16,21-43-16,0-21 15,64 0-15,-43 0 16,1 0-16,-1 0 0</inkml:trace>
  <inkml:trace contextRef="#ctx0" brushRef="#br1" timeOffset="133742.14">19727 2921 0,'0'-42'0,"0"84"0,0-105 16,0 20-16,0 22 0,0 0 15,-21 21 1,21 21-16,-63 64 16,41-64-16,22 21 0,-21 1 15,0-1-15,21 0 16,-42 106-16,42-84 15,-21 21-15,21-43 16,0 0-16,-22 22 0,22-43 16,-42 42-16,42-41 15,-21-22-15,0 0 16,0 0-16,-1 0 16,22-22-16,0-20 15,0 21-15,0 0 0,0-22 16,0 22-16,22 0 0,-1 0 15,0 0-15,0 0 0,43-22 16,-22 43-16,21 0 16,-20 0-16,126 21 15,-148 1-15,43 20 16,-22-21-16,-21 0 0,0 0 16,1 1-16,-22-1 0,0 42 15,-22-42-15,-20 1 16,21-22-16,-21 21 0,-22 0 15,22-21-15,-22 0 0,1 0 0,20 0 16,-84 0-16,85 21 16,-21-21-16,20 0 0,22 0 15,42 0 1,0 0 0,1 0-16,41 0 15,-21 0-15,1 0 0,-1 0 0,22 0 16,-1 0-16,43 0 15,-64-21-15,22 21 0,42-42 16,-64 42-16,0-22 0,1 1 16,-1 0-16,-21 0 0,21 0 0,1-43 15,-22 43-15,0-64 16,0 22 0,-21 84 15,0 0-31,0 0 0,-21 22 15,21-22-15,-21 21 0,-21 106 16,20-105 0,22 20-16,-21-20 0,21 20 0,-21 1 15,21 20-15,0-20 0,-21 20 16,-21 149-16,20-169 16,1-1-16,-21 128 15,21-128-15,21-20 0,-21-1 16,21 0-16,-22 22 15,22-85 1,0-1-16,0 1 16,0-21-16,0 0 0,22 20 0,-1-20 15,-21-21-15,42-128 16,-21 128-16</inkml:trace>
  <inkml:trace contextRef="#ctx0" brushRef="#br1" timeOffset="133936.03">20468 3069 0,'-21'-21'15,"42"42"-15,-63-42 0,21 21 0,-1 0 16,1 0 0,21 21 15,0 0-31,0 1 15,21-1-15,1-21 0,-1 21 16</inkml:trace>
  <inkml:trace contextRef="#ctx0" brushRef="#br1" timeOffset="134269.82">20680 3387 0,'0'21'0,"21"-21"31,0 0-31,-21-21 16,21 0-16,0 21 0,1-22 0,-1 1 16,0 21-16,0-21 0,0 0 15,0-21-15,-21 20 16,0 1-16,-21 21 16,0 0-1,0 0-15,0 21 0,-22 1 16,1-1-16,-43 63 15,43-41-15,21-22 0,0 21 0,0-21 16,-1 22-16,22-22 0,0 0 16,0 0-16,0 22 15,22-43-15,-1 0 0,0 21 16,21-21-16,1 0 0,84 0 16,-85-21-16,43-1 15</inkml:trace>
  <inkml:trace contextRef="#ctx0" brushRef="#br1" timeOffset="134758.17">21315 3281 0,'0'-42'16,"0"84"-16,0-106 0,0 43 15,-21 21 1,-1 0-16,1 0 0,0 0 16,0 21-16,0 1 0,0 20 15,-1-21-15,1 43 16,0-43-16,0 85 15,21-85-15,0 0 0,0 0 16,0 0-16,0 0 0,42 1 16,-21-22-16,1 21 0,-1-21 15,0 0-15,21 0 0,-21 0 0,22 0 16,-1-21-16,0 21 0,1-22 0,-1 1 16,0-21-16,-20 21 0,62-64 15,-41 43-15,-22-1 0,63-62 16,-62 62-16,-1 1 15,0-22-15,0 22 0,0 21 16,-21-21-16,21-22 0,-21 22 16,-21 63-1,0 0 1,-21 0-16,21 22 0,-1-22 16,-62 127-16,63-106 15,-1 1-15,-41 62 16,63-62-16,-21-1 0,21 22 15,0-43-15,0 21 0,0 0 16,21-20-16,0-22 16,0 0-16,0 0 0,22 0 15,-22 0-15,0 0 0,21-22 16,-20 1-16,83-63 16,-83 41-16</inkml:trace>
  <inkml:trace contextRef="#ctx0" brushRef="#br1" timeOffset="134936.07">21484 3217 0,'0'0'0,"0"22"16,0-1-16,21-21 16,0 0-16,1 21 0,-1-21 0,21 0 15,-21 0-15,22 0 16,-1 0-16,-21 0 0,64 0 15,-43-21-15,-21 21 0,43-21 16</inkml:trace>
  <inkml:trace contextRef="#ctx0" brushRef="#br1" timeOffset="135340.84">23156 2942 0,'0'21'0,"-21"1"0,0-1 15,0 0-15,0 21 0,-1 1 16,1-1-16,0 0 0,0 1 0,0 20 16,0-21-16,-1 1 0,-20-1 15,21 0-15,0 1 0,0-1 16,21 0-16,-22-42 0,22 22 15,0-1-15,22-21 16,-1-21 0,0-1-16,0 1 0</inkml:trace>
  <inkml:trace contextRef="#ctx0" brushRef="#br1" timeOffset="135588.69">22987 2985 0,'0'-43'16,"21"22"-16,-42 85 0,63-170 15,-42 85-15,21 21 16,1 0-16,-1 42 16,-21-21-16,21 21 0,21 43 15,-21-43-15,22 107 16,-22-107-16,0 21 0,0-20 16,-21 20-16,0 1 15,0-43-15,0 42 16,0-84 15,0 0-31,21-21 16,-21 21-16,0-22 0,22 1 0</inkml:trace>
  <inkml:trace contextRef="#ctx0" brushRef="#br1" timeOffset="135816.57">23601 2879 0,'21'-21'0,"-190"317"0,317-571 0,-127 232 0,0 22 16,-21 0-16,-21 21 15,0 21 1,0 0-16,-1 22 0,1-22 16,0 21-16,0 1 0,-21 41 15,20-41-15,-41 84 16,42-85-16,-43 64 16,43-64-16,21 0 15,0-20 1,21-1-16,0-21 0,64-21 15,-43-1-15,-20 22 16</inkml:trace>
  <inkml:trace contextRef="#ctx0" brushRef="#br1" timeOffset="136187.4">23855 3175 0,'0'0'0,"0"-21"0,0 0 0,0 0 16,-21 21-1,-1 0-15,1 0 0,0 0 16,0 21-16,-21 0 0,20 0 15,1 21-15,-21-20 0,21 20 16,0-21-16,-1 21 0,-20 22 16,21-22-16,21-21 0,0 22 15,0-22-15,0 0 0,42 21 16,-21-20-16,64-22 16,-43 0-16,1 0 15,-22 0-15,21 0 0,1-22 0,20-20 16,-42 21-16,22 0 15,-22 0-15,-21-43 0,0 22 16,0-43-16,0 43 16,-21-22-16,-1 22 15,1 21-15,-42 0 0,42 21 16,-22-22-16,-20 22 0,-1 22 16,43-1-1,0 0-15,21 21 16,0-21-16,0 1 15,21-22-15,0 0 0,0 0 0,64 0 16</inkml:trace>
  <inkml:trace contextRef="#ctx0" brushRef="#br1" timeOffset="136451.29">24447 2900 0,'0'-21'0,"0"42"0,0-63 16,-21 42-1,0 21 1,0 0-16,0 21 0,0-21 0,-1 22 16,1-22-16,0 21 0,0 1 15,-21 41-15,20-20 0,1-22 16,21 0-16,0-20 0,0 20 16,0 21-16,0-41 0,0-1 15,64 21-15,-43-42 16,21 0-1,-21 0-15,1 0 0,20-21 16,-21 0-16,0 0 0,0-1 16</inkml:trace>
  <inkml:trace contextRef="#ctx0" brushRef="#br1" timeOffset="136633.19">24172 3048 0,'-21'0'0,"42"0"0,-21 0 31,21 0-15,22 0-16,-22 0 16,0 0-16,21 0 0,-20 21 15,20-21-15,43 0 0,-43 0 16,0 0-16,-21 0 0,22 21 16,-1-21-16,-21 22 0</inkml:trace>
  <inkml:trace contextRef="#ctx0" brushRef="#br1" timeOffset="137135.53">24934 3302 0,'43'0'31,"-22"0"-31,-21-21 0,21 0 16,0 0-16,-21-1 15,21 1-15,-21-21 0,0 21 16,0-22-16,0 22 15,0 0-15,-21 21 0,-42-21 16,41 21-16,-20 0 16,-43 21-16,43-21 0,0 21 15,-1 0-15,1 1 0,0 20 16,21-21-16,-43 64 0,43-43 16,0-21-16,21 22 0,0-22 15,21 63-15,0-84 16,0 22-16,43-1 15,-22-21-15,22 0 16,-22 0-16,0 0 0,22-43 16,-1 1-16,-20 21 15,-22-21-15,0-1 0,42-63 16,-41 64-16,-22 21 0,0 0 16,21 0-16,-21-22 15,0 64 1,0 1-16,-21-1 0,-1 21 15,1 0-15,0-20 0,0 83 16,21-83 0,0 20-16,0 0 15,0-21-15,0 1 0,21-22 16,0 0-16,0 0 16,1 0-16,20 0 0</inkml:trace>
  <inkml:trace contextRef="#ctx0" brushRef="#br1" timeOffset="137400.32">25569 2921 0,'0'0'0,"0"-21"0,0-21 15,0 20-15,0 1 0,0 0 16,-21 21 0,21 21-16,-21 0 0,0 1 0,-22 20 15,22 0 1,-21 22-16,21-22 0,0 0 15,-22 64-15,43-63 0,-21 20 16,0-21-16,21-20 16,-21 41-16,21-42 0,0 0 15,0 1-15,21-22 16,0 0 0,0 0-16,0 0 0,1-22 15,-1 22-15,21-21 0</inkml:trace>
  <inkml:trace contextRef="#ctx0" brushRef="#br1" timeOffset="137617.72">25802 3154 0,'0'-21'0,"0"0"15,-21 21 1,0 0-16,-22 42 16,22-21-16,-42 64 15,42-43-15,-1-21 0,1 43 16,0-43-16,0 42 15,21-41-15,-21-1 0,21 0 16,0 0-16,21-21 16,0 0-1,21 0-15,-20 0 0,-1 0 16,21 0-16</inkml:trace>
  <inkml:trace contextRef="#ctx0" brushRef="#br1" timeOffset="138265.35">26035 3302 0,'0'0'0,"0"-21"0,0 0 16,-21 21 0,0 0-16,-22 42 15,22-21-15,21 0 0,-21 1 16,0-1-16,0 63 16,-1-62-16,22-1 15,0 0-15,0 0 16,0 0-16,22-21 31,-22-21-31,21 0 16,0 0-16,-21 0 0,0-22 15,0 22-15,0-21 16,21 21-16,21-64 0,-42 64 0,22-22 16,20-20-1,64 21 1,-85 20-16,0 22 0,21 0 15,-20 0-15,41 43 16,-63-22-16,0 21 0,0-21 16,21 22-16,-21-22 0,0 64 15,0-64-15,0 21 0,0 0 16,0-20-16,-42 41 16,21-42-1,0-21 1,21-21-1,0 0 1,0 0-16,0 0 0,21-1 0,0-20 16,0-21-16,0 41 15,22-20-15,-22 0 0,0 21 16,0-22-16,43-20 16,-22 42-16,-21 21 15,0 0-15,22 0 0,-43 21 16,21 21-16,-21-21 15,0 43 1,0-22-16,0 0 0,-43 43 16,22-43-16,0 1 15,0-22-15,0 0 0,0 0 16,-1-21 0,22-21-1</inkml:trace>
  <inkml:trace contextRef="#ctx0" brushRef="#br1" timeOffset="138493.22">26331 2752 0,'-21'0'15,"0"-21"1,0 21-1,0 0 32,-1 0-31,1 0-16,0 21 0</inkml:trace>
  <inkml:trace contextRef="#ctx0" brushRef="#br1" timeOffset="138705.28">25252 2921 0,'0'0'0,"21"0"16,0 0-16,21 0 16,-20 0-16,41 0 0,-21 0 15,22 0-15,-22 0 16,1 0-16,84 0 15,-106 0-15,42 0 16,-42 0-16</inkml:trace>
  <inkml:trace contextRef="#ctx0" brushRef="#br1" timeOffset="140588.47">12573 4593 0,'0'0'0,"0"-21"0,0 0 16,0 0-1,0 42 16,0 0-31,0 0 0,0 0 16,-21 1-16,21-1 0,-21 21 16,21-21-16,-22 22 0,1 62 15,-21-20 1,42-64-16,-42 22 16,63-65 15,0 1-16,0 0-15,0 0 0,0-21 16,-21 20-16,22 1 0,-1-21 0,0 21 16,0 0-16,-21-1 0,21 1 15,-21 0-15,21 21 0,-21-21 16,22 21 0,-22 42-16,0-21 15,0 22-15,0-1 16,0 43-1,0-64-15,0 0 0,0 21 16,0-20-16,21 20 16,0-42-16,0 0 15,0 0-15,0 0 0,1 0 16,-1-21-16,0 0 0,21 21 16,-21-22-16,1 1 0,20-21 15,-21 21-15,0-22 0,0 22 0,1-21 16,-1-22-16,0 43 15,-21-21-15,0 21 0,0 0 0,0-64 16,0 106 15,0 0-31,0 0 16,-21 1-16,21-1 0,-21 0 0,21 21 16,-22-21-16,22 22 15,0-1-15,0 22 0,0-43 16,0 21-16,0-21 0,22 22 15,62-22 1,-41-21-16,-22 0 0,42 0 16,-20-21-16,-1-1 0,-21 22 15,21-21-15,-20 0 0,-1-21 0,21 21 16,-21-22-16,0-20 0,1 20 16,-1 22-16,-21-106 15,0 106-15,0-21 0,0-1 16,0 22-16,-21 42 31,21 1-15,-22 20-16,22-21 0,-21 21 15,21 1-15,-21-1 0,21-21 0,-42 106 16,42-84 0,0 20-16,-21-42 15,21 0-15,0 22 0,21-43 47,-21-21-47,0-1 0,21 1 16,0 0-16,-21-21 0,21 21 15,0-43-15,1 43 0,-22 0 16,21 0-16,0-1 0,0 1 16,0 21-16,0 0 15,1 0-15,-22 21 16,0 1-16,21 62 15,-21-63-15,0 22 16,0-1-16,0-21 0,0 22 16,21-22-16,-21 0 0,21-21 15,0 42-15,0-42 0,1 0 16,20 0-16,-21 0 16,43-21-1,41-42 1,-83 41-16,20 1 0,-21 0 15,-21 0-15,42-106 16,-42 63 0,0 43-16,0 64 31,-21-22-31,0 0 16,0 0-16,21 21 0,0-20 0,-42 41 15,42-42-15,-22 0 0,22 1 16,0-1-16,0 0 0,0 0 15,0-42 1,0 0 0,22 0-16</inkml:trace>
  <inkml:trace contextRef="#ctx0" brushRef="#br1" timeOffset="140760.37">14203 4593 0,'0'0'0,"0"-21"15,-21 21 1,-1 0-16,1 0 16,21 21 15,21 0-31,1-21 16,-1 0-16,0 22 0,0-22 15</inkml:trace>
  <inkml:trace contextRef="#ctx0" brushRef="#br1" timeOffset="141024.74">14647 4657 0,'-42'-21'31,"21"21"-15,0 21-16,-1-21 0,1 21 0,0 0 15,-42 85-15,41-85 16,1 21-16,0-20 15,21 20-15,0 43 16,0-64-16,0 0 0,0 0 16,0 0-16,21 0 0,22-21 15,-22 0-15,21 0 0,43 0 16,-43 0-16,-21-21 16,22 21-16,-1-21 0,0 0 0,22-43 15,-22 43-15,0-21 0</inkml:trace>
  <inkml:trace contextRef="#ctx0" brushRef="#br1" timeOffset="141472.49">15155 4530 0,'0'-21'0,"0"42"0,0-64 0,-21 43 31,0 0-31,21 22 16,-21-1-16,0 42 0,21-42 15,-22 22-15,-20 20 16,42-42-16,-21 85 15,0-63-15,21-22 0,-21 42 16,21-20 0,-22-22-16,22-42 31,0-1-15,0 1-16,0 0 0,22-21 0,-22 21 15,21-1-15,0-20 0,0 21 16,0 0-16,0-22 0,1 22 15,41-21-15,1 0 16,20 42-16,-41 0 0,-22 0 16,21 0-16,0 0 0,43 84 15,-85 22 1,0-64 0,-21 64-16,0-85 15,0 1-15,-22 20 16,22-21-16,0 0 0,21 0 15,0-42 17,21 0-32,-21 0 15,21 21-15,0-21 0</inkml:trace>
  <inkml:trace contextRef="#ctx0" brushRef="#br1" timeOffset="141720.85">16108 4678 0,'0'0'16,"-21"0"-1,-1 0-15,1 21 16,0 0-16,21 0 16,-21 43-16,21-43 15,0 21-15,-21 22 0,0-43 16,21 0-16,-22 43 15,22-22 1,22-42 0,-1 0-1,0 0-15</inkml:trace>
  <inkml:trace contextRef="#ctx0" brushRef="#br1" timeOffset="142077.66">16595 4720 0,'21'-21'15,"-42"42"-15,42-63 0,-21 21 0,0 0 16,-21 21 0,-43 0-16,-21 0 15,64 21 1,-42 0-16,42-21 16,-1 21-16,22 0 0,0 0 15,0 22 1,22-22-16,62 0 15,-41 0-15,-22-21 0,42 43 16,-42-43-16,22 42 16,-22-21-16,0 0 15,-21 0-15,0 1 0,0-1 0,0 0 16,-42-21-16,21 21 0,-1 0 0,-41 0 16,21-21-16,-43 22 15,43-22-15,20 0 0,-62 0 16,63 0-16,-1 0 0,1 0 15,0 0-15,21-64 16,0 43-16,0 0 16</inkml:trace>
  <inkml:trace contextRef="#ctx0" brushRef="#br1" timeOffset="142270.88">16150 4360 0,'-21'0'0,"42"0"0,-63 0 0,21 0 16,-1 0-16,1 0 15,21 22 1,0-1-16,21-21 31,1 0-31</inkml:trace>
  <inkml:trace contextRef="#ctx0" brushRef="#br1" timeOffset="143588.57">17949 4551 0,'0'0'0,"21"-42"0,-21 20 16,22-20-16,-22 21 16,0 0-16,0-22 0,0 22 0,0 0 15,0 0-15,0 42 32,0 43-32,0-43 15,0 63 1,-22-41-16,1-1 0,21 64 15,-21-64-15,0 85 16,21-84-16,0-1 0,0 21 16,0-41-16,21-1 15,0 0-15,43-21 16,-22 0-16,-21 0 0,64-42 16,-43 20-16,22-41 15,-22 42-15,0-22 0,1 1 16,20-43-16,-20 1 15,-22 41-15,0 1 16,0 0-16,-21-43 0,0 43 16,0-22-16,0 43 0,0 0 15,0 42 17,0 21-32,-21-20 0,0 20 0,21-21 15,-21 21-15,21 1 0,0-1 16,-22 0-16,22 22 15,-21-22-15,21 64 16,0-64-16,0 1 16,0-22-16,85 21 15,-64-42-15,0 0 16,22 0-16,-22 0 0,21 0 0,43-21 16,-43 0-16,43-43 15,-43 43-15,-21 0 16,22-21-16,-22 21 0,0-22 0,0 22 0,0-21 15,-21 21-15,0-1 0,0 1 16,0 0-16,-21 21 16,0 21-1,0-21-15,0 21 0,21 1 16,0-1-16,-22 42 0,22-42 16,0 22-16,0-22 0,0 0 15,0 21-15,0 1 0,0-22 16,22 0-16,-22 0 15,0 0-15,-22-21 32,1-21-17,0 0-15,21 0 0,-21-21 16,0 20-16,21 1 16,-21 21-16,21 21 31,0 1-16,0-1-15,21-21 0,0 21 16,0-21-16,0 21 16,22-21-16,-22 0 0,21 0 15,0 0-15,1 0 0,41-42 16,-41 42-16,-1-21 16,106-43-1,-105 43-15,20-43 16,-42 43-16,0 0 0,22-21 15,-43 21-15,0-1 0,0 1 16,-21 21 0,-1 0-16,-20 21 15,21-21-15,0 22 0,0 20 16,-22-21-16,22 0 0,0 0 0,0 43 16,21-22-16,0-21 15,0 1-15,0-1 0,0 42 16,21-63-16,0 21 0,43-21 15,-22 0-15,64 0 16,-43 0-16,1 0 0,63 0 16,-64-21-16</inkml:trace>
  <inkml:trace contextRef="#ctx0" brushRef="#br1" timeOffset="144072.89">20574 4741 0,'0'0'0,"0"-21"0,0 0 16,0 0-16,0 0 15,-21 0-15,0 21 0,-22-22 16,22 22-16,0 0 0,-43 0 16,43 0-16,-21 0 0,-22 22 15,22-1-15,-64 42 16,22 22 0,62-43-16,1-21 0,0 43 15,21 21 1,21-85-16,43 42 15,42-42 1,-64 0-16,0-21 16,22-22-16,-22 22 0,0 0 15,1-21-15,-22 21 16,21-22-16,-21 1 0,22 0 0,-1-43 16,-21 43-16,0-1 0,1-20 15,20-43 1,-42 64-16,0 20 0,0-20 15,-42 42 1,20 21-16,-20 22 16,21-1-16,21 0 0,-21 1 15,0-22-15,21 63 0,-22 1 16,22-43-16,0 1 0,0 41 16,0-62-16,0 41 15,0-42-15,22 0 0,20 1 16,-21-22-16,21 0 0,-20 0 15,20 0-15,0 0 0,1 0 16,-1-22-16,0 22 0,1-21 0</inkml:trace>
  <inkml:trace contextRef="#ctx0" brushRef="#br1" timeOffset="144338.74">21759 4382 0,'0'0'0,"0"-22"0,0 1 15,0 0 1,-21 21 0,0 21-16,0 0 0,-43 64 15,43-64-15,0 22 0,0 20 16,-43 64 0,64-85-16,-21-20 0,0 62 15,21-63-15,-21 22 0,21-1 16,0-21-16,0 0 15,21-21 1,0 0-16,0 0 16,43-42-16,-43 21 0</inkml:trace>
  <inkml:trace contextRef="#ctx0" brushRef="#br1" timeOffset="144700.04">22013 4636 0,'0'0'0,"0"-22"0,21 1 0,-42 21 31,0 0-31,0 0 16,0 21-16,-22 22 16,43-1-16,-21-21 0,-21 22 15,21-1-15,21 21 16,0-41-16,0-1 0,0 0 16,21 0-16,0-21 0,21 21 15,1-21-15,-22 0 16,21 0-16,-21 0 0,22-21 0,41-42 15,-20-1 1,-43 43-16,-21-21 16,0-1-16,21 1 0,-21 21 0,0-22 15,0 1-15,-21 21 16,0 0-16,-21 0 0,-1 21 16,22 0-16,-85 21 15,43 21-15,42-42 16,-1 21-16,22 0 0,0 1 15,0-1-15,0 0 16</inkml:trace>
  <inkml:trace contextRef="#ctx0" brushRef="#br1" timeOffset="144884.94">21421 4530 0,'-22'0'0,"44"0"0,-65 0 15,64 0 1,1 0 0,-1 0-16,21 0 0,-21 0 0,22 0 15,41 0-15,-41 0 16,-1 0-16,0 0 0,1 0 0,-22 0 16,0 0-16,21 0 0</inkml:trace>
  <inkml:trace contextRef="#ctx0" brushRef="#br1" timeOffset="145550.54">23558 4678 0,'43'0'16,"-22"0"-1,0 0-15,43-21 0,-43 0 16,21 21-16,43-43 16,-64 22-16,21 21 0,-21-21 15,1 0-15,-1 0 0,-21-1 0,0 1 16,0 0-16,0 0 0,-85-21 16,64 42-16,-64 0 15,43 0-15,0 0 16,-43 0-16,43 21 0,-22 42 15,64-42-15,0 1 16,0-1-16,0 0 0,42 64 16,-20-43-16,-1-21 15,42 43-15,-20-22 16,20 21-16,-42-41 16,0 20-16,1 0 0,-22-21 15,0 1-15,-22 20 16,-20-21-16,-43-21 0,22 0 15,21 0-15,-22 0 0,1 0 0,-1-21 16,1 21-16,-22-42 16,43 20-16,20 22 0,-41-42 15,42 21-15,21 0 0,0-43 16,0 43-16,0-21 16,21 21-16,0-1 15,0 22-15,22-21 0,-22 0 0,63 0 16,-41 21-16,20-21 0,1 0 15</inkml:trace>
  <inkml:trace contextRef="#ctx0" brushRef="#br1" timeOffset="145792.29">24299 4382 0,'21'-22'16,"-42"44"-16,42-22 31,-21 21-31,-21 0 0,0 0 15,0 0-15,-21 43 16,42-22-16,-22-21 0,1 22 16,0-1-16,0-21 0,-21 85 15,42-64-15,-22-21 0,22 1 16,0-1-16,0 0 0,0 0 16,0 0-1,22-21-15,-22-42 16,0 21-1</inkml:trace>
  <inkml:trace contextRef="#ctx0" brushRef="#br1" timeOffset="146283.01">23982 4699 0,'-21'-21'15,"105"127"-15,-147-191 0,42 43 16,42 21 0,0 21-16,0-22 0,0 22 15,43 0-15,-43-21 16,21 21-16,22-21 15,-22 21-15,0 0 0,1-21 16,-1 21-16,43-21 16,-64 21-16,-21 21 15,0 0-15,-21 0 16,0 0-16,-1 1 0,-41 20 16,42-21-16,0 21 0,-1-20 15,1-1-15,21 0 16,0 0-16,0 0 0,0 22 0,0-1 15,0-21-15,43-21 16,-22 21-16,0-21 16,42 0-16,-20 0 0,-1 0 15,0-21-15,-20 0 0,20 21 16,85-64-16,-85 22 16,-21 21-16,22-21 0,-22 20 15,0-20-15,0-43 0,-21 64 16,0-21-16,-21-22 15,-21 43-15,-85-21 16,84 42-16,-41 0 16,41 0-16,1 21 0,-43 21 15,64-20-15,0-1 0,-21 21 16,42-21-16,0 0 0,0 1 16,0-1-16,21 0 0,21 0 15,-21-21-15,22 21 0,20-21 16</inkml:trace>
  <inkml:trace contextRef="#ctx0" brushRef="#br1" timeOffset="146688.68">24998 4636 0,'0'-22'0,"21"-41"31,-21 42-31,21 21 0,-21-21 16,21 21-16,0 0 15,1-22-15,20 22 16,-21 0-16,21 0 0,-20 0 0,-1 22 16,0-22-16,21 42 15,-42-21-15,21 0 0,-21 0 0,22 22 16,-22-22-16,0 0 0,0 64 16,-43-22-1,43-42-15,-21 1 0,-21-22 16,21 0-16,-1 0 15,1 0-15,21-22 16,0 1-16,0 0 16,0 0-16,0 0 0,43-43 15,-22 43 1,21-42-16,-21 41 0,0 1 16,43-21-16,-43 21 15,0 0-15,22 21 0,-22-22 16,21 22-16,-21 0 0,0 0 15,1 0-15,-1 0 16</inkml:trace>
  <inkml:trace contextRef="#ctx0" brushRef="#br1" timeOffset="147048.48">25569 4720 0,'0'0'0,"0"21"0,21-21 31,1 0-31,-1 0 15,0 0-15,0-21 0,21 21 0,85-63 16,-84 63 0,-22-21-16,21-22 0,-21 22 0,1 0 15,-1 0-15,-21 0 16,0-1-16,-21 22 0,-1 0 16,1 0-16,0 0 0,-21 0 0,-1 22 15,1-1-15,0 0 16,21 0-16,-22 0 0,-20 43 15,42-43-15,21 21 0,0 1 16,0-1-16,0 0 16,21-21-16,63 1 15,22-22 1,-63 0-16,-1 0 0,127-22 16,-126 1-16,-1 0 0,0 21 15,-21-21-15,1 0 16,20 0-16,-42-1 0,-21 22 15</inkml:trace>
  <inkml:trace contextRef="#ctx0" brushRef="#br1" timeOffset="148841.04">13462 6244 0,'0'0'0,"0"-21"32,0 0-32,21 0 15,-21 0 1,0-1-16,0 1 16,0 0-16,0 0 0,0 0 0,0 0 15,-42-22-15,21 22 16,-22 0-16,-20 21 15,20-21-15,-20 21 16,21 0-16,-1 0 0,22 21 0,-21 0 16,-1 0-16,-41 64 15,63-43-15,-1 1 0,1 20 16,0-21-16,21 43 16,0-43-16,42 43 15,-20-64-15,-1-21 0,21 21 16,0-21-16,149-21 15,-149 0-15,43-21 16,-22-1-16,43-41 16,-85 63-1,1-1-15,-1-20 0,0 21 0,0-43 16,-21 22-16,0 21 16,0 42-1,0 0 1,0 0-16,0 1 0,0 20 15,0-21-15,0 21 16,0-20-16,0 41 16,0-42-16,21 0 0,22 1 15,-22-22-15,42 0 16,-42 0-16,1-22 0,41 1 16,-21 0-16,-20 0 0,-1 0 15,0 0-15,0-1 0,0 1 0,-21 0 16,21 0-16,-21-43 15,0 22-15,-21 42 32,0 21-32,21 22 15,0-22-15,-21 0 16,21 21-16,0-21 16,-21 1-16,21 41 0,0-42 15,-21 22 1,21-65 15,21 1-31,-21 0 16,21 0-16,0 0 15,0 0-15,0-1 0,1-20 0,-1 21 16,21 0-16,-21 0 0,22-1 0,-1 1 16,0 0-16,1 21 0,20-21 15,-42 21-15,0 0 0,22 21 16,-22 0-16,-21 0 15,0 22-15,0 63 16,0-85-16,0 0 16,0 21-16,0-21 0,21 64 15,0-64 1,22-21-16,-1 0 16,21 0-16,-20 0 0,-1 0 15,22-42-15,-22 21 16,0 0-16,43-22 15,-22-20-15,-20 20 16,-22 1-16,-21 21 0,0-43 16,0 43-16,-42-21 15,20 21-15,1 21 0,-42 0 16,42 0-16,-22 0 0,-20 0 16,42 21-16,-43 0 15,43 21-15,0-20 0,0-1 16,-1 0-16,1 0 0,21 0 0,0 0 15,0 22-15,0-22 0,0 0 0,21 21 16,-21-20 0,22-22-16,-1 0 0,0 0 15,21 0-15,1 0 0,-1 0 16,-21 0-16,64-43 0,-64 22 16,21 0-16,-21 0 0,43-22 15,-1-20-15,-41 42 16,-1-22-16,0 1 0,0 0 15,0 21-15,-21-22 0,0 1 16,21 0-16,-21-1 0,0 22 0,0 0 16,0 0-16,0 0 0,-42 21 15,21 0-15,-43 42 16,43-21-16,0 21 0,0 43 16,21-43-16,-21 22 15,21-22-15,0 1 0,0 20 16,0-21-16,21-20 0,42 41 15,-41-42-15,20 0 16,21 1-16,-20-22 16,-1 0-16,43 0 0,-43-22 15,0 22-15</inkml:trace>
  <inkml:trace contextRef="#ctx0" brushRef="#br1" timeOffset="149265.26">16425 5821 0,'21'0'31,"1"-21"-31,20 21 0,0-21 16,1 21-16,-1 0 0,0-22 0,22 22 15,-22 0-15,85-21 16,-85 21-16,85-21 16,-84 21-16,-1 0 0,22 0 15,-86 21 1,1-21-16,-42 0 16,20 0-16,1 0 0,21 21 15</inkml:trace>
  <inkml:trace contextRef="#ctx0" brushRef="#br1" timeOffset="149485.16">16806 5757 0,'0'22'0,"-21"-22"0,21 21 0,0 0 16,0 0-16,0 0 0,0 43 15,0-43-15,0 21 16,0 22-16,0-43 16,-21 21-16,0 22 0,21-43 15,0 64 1,-21-64-16,21 21 0,0-21 15,0 0-15,21-42 32,0 0-17,-21 0-15,21 0 0,21-22 16</inkml:trace>
  <inkml:trace contextRef="#ctx0" brushRef="#br1" timeOffset="149869.94">16997 6096 0,'0'0'0,"0"-21"0,0 0 15,0 0-15,0-1 16,0 1-16,21-21 16,-21 21-16,21 21 15,21-43-15,-20 43 16,-1 0-16,0 0 0,0 0 16,64 22-16,-43-1 15,-21 0-15,22 0 0,-22 21 16,0-20-16,21 41 15,-42-42-15,21 22 0,-21-1 16,0-21-16,-42 43 16,21-43-16,-21 21 15,20-42-15,1 0 0,21-21 16,0 0 0,0 0-16,0-1 0,21-20 15,-21 21-15,22 0 0,-1 0 16,0-1-16,0-20 0,21 0 15,-20 21-15,-1-1 0,0 1 16,0 0-16,0 0 0,0 21 16,22 0-16,-22 0 0,0 0 15,21 0-15,-20 0 16,-1 0-16</inkml:trace>
  <inkml:trace contextRef="#ctx0" brushRef="#br1" timeOffset="150825.39">18076 6223 0,'21'0'0,"1"0"16,-1 0-1,0 0-15,-21-21 0,21 0 16,0 21-16,22-85 16,-43 64-16,0 0 0,0-43 15,0 43-15,0-42 16,0 41-16,-22 1 0,-20 0 15,0 21-15,21 0 0,-43 0 16,-21 85 0,43-64-16,0 0 15,-22 64-15,-20 21 16,62-85-16,1 21 16,0-21-16,21 43 0,0-43 15,0 0-15,21 0 16,22 0-16,20-21 0,-21 0 15,1 0-15,41-21 16,-41 0-16,-1 0 0,0 0 16,1 0-16,84-64 15,-106 43-15,0 20 0,-21-20 16,0 21-16,0 0 0,0 0 16,0-1-16,0 1 0,-21 21 15,0 0 1,0 0-16,21 21 0,-22 1 15,22 20-15,0 0 0,0-21 16,0 22-16,0-22 16,0 21-16,0-21 0,22 1 15,-1-22-15,0 21 0,0-21 0,0 0 16,0 0-16,1 0 16,-1 0-16,42 0 0,-20 0 15,-1 0-15,21-43 0,-41 22 16,-1 0-16,21-21 15,-21 21-15,0-1 0,1-41 16,-22 21-16,0 20 0,21 1 16,-21 0-16,0 42 31,-21 0-31,21 1 0,-22-1 16,22 0-16,0 0 0,0 0 0,-21 0 15,21 22-15,0-22 0,-21 0 0,21 21 16,-21-20-1,21-1-15,-21-21 0,21 21 16,-21-21 0,21-21-1,0 0-15,0-1 0,0 1 16,0 0-16,21-21 16,21-1-16,-21 22 15,22-21-15,20-22 0,-21 43 16,-20 0-16,20 0 0,0 21 15,128 0 1,-128 0-16,21 42 16,-41 1-16,-1-22 0,0 42 15,-21-42-15,-21 64 16,0-64-16,-1 0 0,-20 1 16,21-1-16,0 0 15,0-21-15,-22 21 0,64-42 47,1 0-47,-1 0 0,0 21 0,21-22 16</inkml:trace>
  <inkml:trace contextRef="#ctx0" brushRef="#br1" timeOffset="151182.21">19600 6033 0,'43'-22'0,"-276"149"0,487-275 0,-318 191 0,170-107 0,-85 43 15,-21 0-15,-21 21 31,-21 0-31,21 0 16,-1 0-16,-20 21 0,0-21 16,21 21-16,-85 43 15,85-43-15,-1-21 0,22 21 16,0 0-16,0 0 0,22 22 16,20-43-16,-21 21 0,21-21 15,-20 21-15,20-21 0,21 21 16,-20-21-16,41 21 15,-62-21-15,-1 21 16,-42 1 0,-22-22-16,22 0 0,-21 0 15,-1 0-15,1 0 0,-21 0 0,-22 0 16,43 0 0,-43 0-16,64 0 15,42 0 1,0 0-16,21-22 15,1 22-15,41 0 0</inkml:trace>
  <inkml:trace contextRef="#ctx0" brushRef="#br1" timeOffset="151781.85">20024 6181 0,'21'0'0,"-42"0"0,42-21 15,0 21-15,0-22 0,-21 1 16,21 0-16,0 0 0,-21 0 15,22-22-15,-22 22 0,21-21 0,0 21 16,-21-22-16,21 1 0,-21 21 16,21-43-16,-21 43 0,21-21 15,-21 63 17,-21 0-32,21 0 0,-21 1 0,0-1 15,21 21-15,-21-21 16,0 22-16,21-1 0,-22 0 0,22 1 15,-21-1-15,21 0 0,-21 43 16,0-22-16,0 64 16,0-63-16,-1-1 0,1 1 0,0 21 15,-21-22-15,21 1 0,-64 84 16,43-64-16,-1-20 0,-41 63 16,62-64-16,-41 107 15,105-43 1,-21-106-16,22 0 0,-1-21 15,0 0-15,128-21 16,-128 0-16,22-22 0,84-41 16,-85 41-1,-20-20-15,-22 21 0,21-22 16,-21 22-16,0-22 0,-21-63 16,0-21-16,-21 63 0,0 22 15,-21-22-15,-1 22 16,1 20-16,0 1 0,-43-43 0,43 64 15,21 0-15,-43-21 16,22 21-16,21 21 0,21-22 16,0 1-1,21 21 1,0 0-16,0 0 0,43-21 16,-22 0-16,-21 21 0,64-21 15,-64 0-15,21-1 0,1 22 16</inkml:trace>
  <inkml:trace contextRef="#ctx0" brushRef="#br1" timeOffset="152133.69">20447 5927 0,'0'0'0,"-21"0"0,0 0 0,-1 0 16,44 0 30,-1 0-46,0 0 16,21-21-16,-21 21 0,43-22 16,-43 22-16,21 0 0,-20-21 15,-22 0-15,0 0 16,-22 21 0,1 0-16,-21 0 0,21 0 15,-22 21-15,22 0 0,-21 0 0,-22 22 16,43-22-16,0 0 0,21 21 15,0-20-15,0 20 16,0-21-16,21 0 16,0 0-16,1-21 0,20 0 15,0 0-15,-21 0 16,64 0-16,-43 0 0,1 0 16,41 0-16</inkml:trace>
  <inkml:trace contextRef="#ctx0" brushRef="#br1" timeOffset="152454.5">20870 6033 0,'0'-22'0,"0"65"0,0-107 0,0 107 0,0-107 16,0 43-16,0 0 0,0 0 16,0-1-16,0 1 0,0 0 15,0 0-15,21 21 0,1 0 16,-1 0-16,0 0 0,42 0 16,-41 0-16,-1 0 0,21 21 15,-21 0-15,0 0 0,22 22 16,-43-22-16,21 64 15,-21-43-15,0-21 16,0 0-16,0 0 0,-21 1 0,-22 20 16,22-42-16,0 0 15,0 0-15,0 0 0,0 0 16,21-21 0,0 0-16,0-1 0,0 1 15,21 0-15,0 0 16,-21 0-16,21 0 0,21-43 15,-20 43-15,41-64 16,1 22 0,-43 42-16</inkml:trace>
  <inkml:trace contextRef="#ctx0" brushRef="#br1" timeOffset="152892.48">22733 5567 0,'42'-21'15,"-84"42"-15,105-63 0,-41 20 0,-22 44 32,-22-1-32,1 0 15,0 21-15,0 1 16,0-1-16,0 0 0,-1 1 0,-62 62 15,63-62-15,21-1 16,-22-21-16,1 22 0,21-22 16,-21 42-16,21-42 0,0 1 15,0-1-15,0-42 47</inkml:trace>
  <inkml:trace contextRef="#ctx0" brushRef="#br1" timeOffset="153732.73">22246 5906 0,'0'0'0,"-21"0"0,0 0 0,21 21 31,21-21-15,21 0-16,-21 0 0,22 0 15,-1 0-15,0 0 0,22 0 0,-1 0 16,1 0-16,21-21 0,-22-1 0,22 22 15,-22-21-15,85-42 16,-105 42-16,-1-1 16,-21-20-16,0 21 0,1-21 15,-22-22-15,0 43 0,0 0 16,0-43-16,-22 64 16,1 0-1,0 43-15,21-22 16,-21 21-16,21 0 0,-21 1 15,21 84 1,-21-85-16,-1 0 0,22 1 0,-21-1 16,21-21-16,0 43 15,0-43-15,-21 0 0,21 21 16,0-20 0,0-44-1,21 1 1,0 0-16,1 0 0,20-21 15,-21-1-15,0 22 0,0-21 16,1 21-16,41-43 0,1 22 16,-43 21-1,21-1-15,-21 22 16,-21 22-16,0 20 16,0 0-16,0-21 15,0 22-15,-21-22 16,21 0-16,0 43 15,0-43-15,0 21 16,0-21-16,21-21 0,0 21 16,1-21-16,41 0 15,-42 0-15,85 0 16,-64 0-16,1-21 0,-1 0 16,0 21-16,1-21 0,-1 0 0,-21 0 15,22-1-15,-22-20 0,21 21 0,-21-21 16,-21 20-16,0-20 15,0 21-15,-21 21 16,0 0-16,-21 0 0,20 0 16,1 21-16,0 0 0,-42 64 15,63-22 1,0-41-16,21-1 16,0 0-16,0 0 0,0 0 15,22-21-15,-22 21 0,21-21 0,0 0 16,22 0-16,-22 0 15,1 0-15,62-21 16,-62 0-16,-22 0 0,64 0 16,-64 0-16,0-22 0,21 1 15,-42 21-15</inkml:trace>
  <inkml:trace contextRef="#ctx0" brushRef="#br1" timeOffset="155781.84">14817 7472 0,'0'-21'16,"0"0"-16,21-1 15,0 1-15,0 21 16,-21-21-16,21 0 0,0 0 16,-21 0-16,0-22 15,0 22-15,0 0 0,0 0 0,0 0 16,0-22-16,-21 22 0,0 0 16,0 0-16,0 0 0,0 21 0,-43-22 15,43 22-15,-21 0 16,20 0-16,-20 22 0,0-1 0,-22 42 15,22-20-15,0-1 0,-22 64 16,43-43-16,-21 43 16,42-64-16,0 1 0,0 41 15,0-62-15,42 20 16,-21-42 0,0 0-16,0 0 0,43 0 15,42-42-15,-85 20 16,85-41-16,-85 21 15,0-1-15,21 22 0,-20-21 0,-1-22 16,21 22-16,-21 0 16,0-22-16,1 22 0,-1-64 15,-21 64-15,21-64 16,-21 85-16,0-1 0,-21 22 16,0 0-16,21 22 15,-22-1-15,1 21 0,-21 22 16,42-22-16,0 0 0,0 1 15,0-1-15,-21 21 0,21-20 0,0 41 16,0-41-16,0 20 16,0-42-16,21 22 0,0-1 15,0-42-15,0 21 16,22-21-16,-22 0 0,21 0 16,1 0-16,-22 0 0,21 0 15,22 0-15,20-42 0,-20 21 16,-22 0-16,43-22 0,-43 1 15,0 21-15,-20-22 0,-1 1 16,0 0-16,0-22 0,-21 22 16,0 21-16,-21-22 15,0 22-15,-43 21 16,43 0-16,0 0 0,-43 21 16,22 1-16,21 20 0,0-21 15,-22 21-15,22-20 0,0 20 16,0 0-16,0 1 0,0-22 15,21 21-15,0-21 0,0 22 0,0-1 16,0-21-16,0 0 16,42 0-16,-21-21 0,21 0 15,22 0-15,21-42 16,-64 21 0,21 0-16,0-22 0,-20 1 15,-1 0-15,0 21 0,-21-22 0,0 1 16,21-43-16,-21 64 15,0 0-15,0 0 0,0-22 16,0 65 0,0-1-16,0 0 0,0 0 15,0 0-15,-21 0 0,21 22 0,0-22 16,0 21-16,0-21 0,0 22 16,0-22-16,0 21 0,0-21 0,0 22 15,21-22-15,0 0 0,0-21 16,1 21-16,41-21 15,1-21 1,-22 0-16,0-21 16,1-22-1,-1 22-15,-21 21 0,0-22 0,0-20 16,22-22-16,-22 43 16,0-1-16,0-62 0,-21 83 15,21-20-15,1-21 0,-22 41 16,0 1-16,0 0 15,0 42 1,0 0-16,0 1 16,-22 20-16,22-21 0,-21 21 15,0 43-15,0-43 0,21 43 16,0-43-16,0 43 16,0-43-16,0 1 0,42 41 15,-21-62-15,43 20 16,-22-42-16,1 21 0,41-21 15,-41 0-15,-1 0 16,21 0-16,-20 0 0,-1 0 0,22-21 16,-22 0-16,0 0 0,1-1 15,-1 1-15,-21 0 0,21-21 16,-20-22-16,-1-20 16,-21-22-16,0 63 15,0 22-15,-21 0 16,21 0-16,-22 21 0,1 0 0,0 0 15,0 0-15,-21 42 0,20-21 16,-62 64 0,63-43-16,21-20 0,-22 41 15,22-42-15,0 22 0,0-22 16,0 0-16,0 0 0,22 0 16,-22 0-16,21-21 0,42 0 15,-20 0 1,-22-21-16,42-21 15,-42 0-15,1 20 0,-1-41 16,21-1 0,-42 1-16,0 42 15,21-22-15,-21 65 32,0-1-32,-21 21 15,21-21-15,-21 43 0,21-43 16,0 21-16,0 1 15,0-22-15,0 21 0,0-21 16,21 0 0,0-21-16,0 0 0,1 0 15,-1 0-15,0 0 0,21 0 16,-21-21-16,1 0 0,20-21 16,-42-22-1,21 22-15,-21 21 0,0-22 16,0 22-16</inkml:trace>
  <inkml:trace contextRef="#ctx0" brushRef="#br1" timeOffset="156064.68">16277 6964 0,'-21'0'0,"42"0"0,-21 0 31,21 0-15,22 0-16,-1-21 0,0 21 15,1 0-15,84 0 16,-85-21-16,0 21 0,1 0 0,-1 0 16,0 0-16,-21 0 0,1 0 15,-1 0-15,0 0 0,0 0 0,0 0 31,0 0-15</inkml:trace>
  <inkml:trace contextRef="#ctx0" brushRef="#br1" timeOffset="156321.35">17992 7387 0,'0'0'0,"-22"0"31,1 0-16,0 0 1,0 0-16</inkml:trace>
  <inkml:trace contextRef="#ctx0" brushRef="#br1" timeOffset="158367.47">529 9483 0,'0'0'0,"-21"0"0,0 0 0,-22 0 16,1-21-16,0 21 16,-22 0-16,43 0 0,0 0 15,-21 0-15,20 0 0,1 0 16,0 0-16,42 0 31,0 0-31,1 0 16,20 0-16,21 0 0,64 0 15,-63 0-15,148 0 16,-149-22-16,1 22 0,-1 0 16,1 0-16,126-21 15,-126 0-15,63 21 16,-106 0-16,0 0 15,-21-21-15,0 0 16,-21 21-16,-22 0 0,22-21 16,0 21-16,-21-22 0,-64 22 15,85-21 1,-22 21-16,22-21 0,0 21 16,-42 0-16,84 0 46,0 0-46,0 0 16,0 0-16,43 0 0,-22 21 16,0 0-16,-20-21 15,-1 22-15,21-22 0,-42 21 16,0 0-16,0 0 0,0 21 16,-21-20-16,0 20 0,0-21 15,-22 0-15,1 22 0,0-22 0,-43 42 16,43-42-16,-1 22 15,1-22-15,0 0 0,-1-21 0,22 21 16,0 0-16,0-21 0,21 22 16,42-44-1,-21 1 1,22 0-16,-1 0 0</inkml:trace>
  <inkml:trace contextRef="#ctx0" brushRef="#br1" timeOffset="159573.54">1926 9059 0,'-21'-21'16,"21"0"-16,0 0 0,0 0 16,-21 21-16,21-21 15,21 42 1,-21 0-1,21 21-15,43 22 0,-43-43 16,42 64 0,-42-64-16,1 21 0,41 22 15,-42-43-15,43 42 16,-43-42-16,-21 1 0,42 20 16,-42-21-16,21 0 0,-21 0 15,0-42 16,0 0-15,0 0-16,0 0 0,0 0 16</inkml:trace>
  <inkml:trace contextRef="#ctx0" brushRef="#br1" timeOffset="159833.32">2561 8996 0,'0'0'0,"21"-21"0,-21 0 0,-21 21 31,0 21-31,0 0 16,-22 0-16,22 0 0,-21 22 16,21-22-16,-64 42 0,22 1 15,20-22-15,22-21 16,-21 22-16,-1-22 0,22 21 16,-21-21-16,0 22 0,-1 20 15,1-42-15,21 0 0,0 1 16,21-1-16,21-42 31,0-1-15,0 1-16,21 0 0</inkml:trace>
  <inkml:trace contextRef="#ctx0" brushRef="#br1" timeOffset="160296.62">2688 9144 0,'21'-21'0,"-42"42"0,63-63 15,-42 21-15,0 42 32,0 0-32,-21 0 0,0 43 15,21-1 1,0-42-16,0 0 0,0 43 16,-21-43-16,0 43 15,21-43-15,0 0 16,0 0-16,0-42 31,0 0-31,0 0 16,0-1-16,0 1 0,0-21 15,0 21-15,21-22 0,-21 22 0,21-106 16,-21 106 0,21-21-16,-21 21 0,21-1 15,1-20-15,-1 42 0,0 0 16,0 0-16,0 21 15,0-21-15,22 64 0,-22-43 16,0 0-16,0 43 16,-21-43-16,21 0 0,-21 0 0,22 0 15,-22 0-15,0 22 16,0-22-16,0 0 16,0-42 15,21 0-31,0 0 15,0-1-15</inkml:trace>
  <inkml:trace contextRef="#ctx0" brushRef="#br1" timeOffset="160754.89">3408 9017 0,'-21'0'31,"-1"21"-31,-20 0 16,21 1-16,0-1 0,0 0 15,-22 0-15,1 21 0,0-20 16,20-1-16,1 0 0,0 0 16,-64 43-1,107-64 17,-1 0-32,0-22 0,0 1 15,21 0-15,-20 0 0,-1 0 16,0 0-16,21-1 0,1-41 15,-22 42-15,0 0 0,21-1 16,-42 1-16,21 0 0,1 21 0,-1-21 16,-21 42-1,0 0 1,0 0-16,0 1 0,-21-1 0,-1 0 16,22 21-16,-21-21 0,21 22 15,0-22-15,-21 21 0,21-21 16,-21 22-16,0 41 15,21-62-15,-21 20 16,-1-21-16,1 0 16,42-42 15,1 0-31,-1 0 0,0 0 16,0-1-16</inkml:trace>
  <inkml:trace contextRef="#ctx0" brushRef="#br1" timeOffset="161139.92">3852 9038 0,'21'-21'0,"22"21"15,-43 21 17,0 0-32,0 1 15,0-1-15,-21 21 0,-1-21 0,22 0 16,-21 22-16,0-22 15,0 0-15,0 43 0,0-43 16,-22 42-16,22-42 16,21 1-16,-21-1 15,21 0-15,21-21 16,0 0 0,0 0-16,1 0 0,41 0 15,-21 0-15,64-21 16,-85 21-16,22-21 0,-1 21 15,-21 0-15,22-22 16,-22 22-16,-21-21 0,0 0 78,0 0-78</inkml:trace>
  <inkml:trace contextRef="#ctx0" brushRef="#br1" timeOffset="161897.41">5609 9292 0,'21'0'0,"0"0"16,-21-21-16,22 21 15,-22-21-15,0 0 0,0 0 16,0-1-16,0 1 16,0 0-16,0 0 0,-22 0 15,1-22-15,0 22 0,-21-21 16,21 42-16,-22-21 0,-20 21 16,42 0-16,-43 0 15,22 21-15,21 0 0,-43 21 16,43-20-16,-21-1 0,-1 42 15,22-20-15,0-22 16,21 42-16,0-42 0,0 22 0,0-22 16,0 0-16,21 0 15,0-21-15,0 0 16,43 21-16,-43-21 0,21 0 16,22-21-16,-22 0 0,-21 21 15,22-21-15,-1 0 0,0 0 16,107-64-16,-107 43 15,21-43-15,-20 21 16,-22 22-16,42-85 16,-63 85-16,22-85 0,-22 84 15,0 22-15,0-21 16,-22 42-16,1 0 16,0 0-16,21 21 0,-42 43 15,21-22-15,-43 148 16,22-41-1,42-86-15,0-42 0,0 64 16,0 0 0,0-64-16,21 0 15,21-21-15,-21 0 0,43 0 16,-22 0-16,22 0 16,20-21-16,-41 0 0,20 21 15,-20-22-15</inkml:trace>
  <inkml:trace contextRef="#ctx0" brushRef="#br1" timeOffset="162598.15">6646 9038 0,'0'-21'0,"0"42"0,0-84 0,0 42 15,0-1-15,0 1 0,-42-21 16,21 21-16,-64 21 16,64 0-16,-21 0 0,20 0 15,-20 21-15,21 0 0,-43 21 16,22 1-16,21-22 0,-43 64 15,43-64-15,-21 63 16,21-62-16,21 20 0,0-21 0,0 43 16,0-43-16,0 0 15,0 0-15,21-21 16,21 0-16,-21 0 0,1 0 16,62-21-16,-20 0 15,-22 0-15,-21-1 16,85-62-16,-85 63 15,0-22-15,22-41 0,-22 62 16,0-41-16,-21 21 16,0 20-16,0 1 15,0 0-15,-21 21 16,0 21 0,0 0-16,21 1 0,0 20 0,-22 21 15,22-20-15,0-22 0,0 21 16,0 1-16,0 41 15,0-63-15,0 1 0,43-1 16,-22 0-16,0-21 0,21 0 16,43 0-1,-64 0-15,0-21 0,43 0 16,-22-1-16,-21 1 0,43-42 16,-43 42-16,0-22 15,43-41-15,-43 20 16,0 22-16,0-22 0,0 22 0,1 0 15,-1-1-15,-21 1 0,21 0 16,-21 20-16,0 1 0,-21 21 31,0 43-31,21-22 16,0 21-16,-22-21 0,1 22 0,21-1 16,-21 0-16,21 1 0,-21 20 15,21-21-15,-21 1 0,21-22 16,-21 21-16,21-21 0,0 1 0,0-1 15,0 0-15,0 0 0,0 0 16,21-21 0,0 0-16,0 0 0,21 0 0,1 0 15</inkml:trace>
  <inkml:trace contextRef="#ctx0" brushRef="#br1" timeOffset="163105.88">7853 9038 0,'0'0'15,"21"-21"-15,-21 0 0,0 0 16,0 0-16,-21-1 0,0 1 16,-1 0-16,-20 0 15,21 21-15,0 0 0,-22 0 16,-41 21 0,63 0-16,-1 0 0,-20 43 15,21-22-15,0-21 0,0 22 16,-1-22-16,1 21 0,21-21 0,0 22 15,0-22-15,0 21 16,0-21-16,21 1 16,1-22-1,41 0-15,-42-22 0,22 1 16,-1 0-16,-21 0 16,21 0-16,-20 0 0,-1-1 15,0 1-15,0-21 0,0 21 16,0-85-16,-21 42 15,0 43-15,0 0 16,0 0-16,-21 42 16,21 0-1,0 0-15,-21 22 0,0 20 16,21-42-16,-21 22 0,21-22 16,0 21-16,0-21 0,0 1 0,0-1 15,0 0-15,0 0 0,84 43 16,1-64-1,63 0 1,-105 0-16,62-43 16,-62 22-16,-1-21 15,-21 21-15,-21-1 16</inkml:trace>
  <inkml:trace contextRef="#ctx0" brushRef="#br1" timeOffset="163313.76">7175 8827 0,'-21'0'15,"42"0"-15,-63 21 0,42 0 16,21-21 0,0 0-16,1 0 0,20 0 0,21 0 15,-20 0-15,41 0 16,-41-21-16,-1 21 0,43-21 15,-43-1-15,0 1 0,1 21 16</inkml:trace>
  <inkml:trace contextRef="#ctx0" brushRef="#br1" timeOffset="163797.62">9440 8784 0,'0'-21'0,"0"42"0,21-63 0,-21 21 0,0 0 16,0-1 0,0 44 15,0-1-31,0 0 0,0 0 15,-21 0-15,0 43 0,21-22 16,-21 22-16,0-43 0,21 0 16,-21 42-16,21-41 15,0-1-15,0 21 16,0-21-16,21-21 31,0 0-31,0-21 16,0 0-16,0 0 0,1 21 0</inkml:trace>
  <inkml:trace contextRef="#ctx0" brushRef="#br1" timeOffset="164182.01">10012 8678 0,'42'0'0,"-84"0"0,105-21 0,-42 21 0,-42 0 31,0 0-15,-42 0-16,20 21 0,1 1 15,21-1-15,-22 0 0,22 0 0,-21 0 16,21-21-16,0 21 16,21 1-16,0 20 15,0-21-15,21-21 0,42 0 16,-42 0-16,64 21 16,-43-21-16,-20 0 0,20 21 15,0-21-15,-21 22 0,43-1 16,-43-21-16,0 21 0,-21 0 15,0 0-15,0 0 0,-21 1 16,0-1-16,0-21 0,-22 0 16,22 21-16,-21-21 15,-43 0-15,43 0 16,0 0-16,20 0 0,-20 0 16,21 0-16,21-21 15,-21 21-15,21-21 0,-21 21 16,21-43-16,0 22 0,0 0 15,0-21-15</inkml:trace>
  <inkml:trace contextRef="#ctx0" brushRef="#br1" timeOffset="164569.81">9737 8213 0,'-22'0'16,"1"0"-16,0 0 15,21 21-15,-21-21 0,0 42 16,21-21-16,0 1 16,21-22 30,0 0-46,0 0 0,-21-22 16,21 1 0,-21 0-16,0 0 15,-21 21-15,0 0 16,0 0-16,0 0 16,0 0-16,-1 21 15,22 0-15,0 0 16,0 1-1,0-1-15</inkml:trace>
  <inkml:trace contextRef="#ctx0" brushRef="#br1" timeOffset="165436.62">2476 10181 0,'0'-21'0,"0"42"0,0-63 0,0 21 15,22 0-15,-22-1 16,21 1-16,-21 0 0,21 0 16,-21 0-16,0 42 31,-21-21-31,0 21 0,-1 21 15,22-20-15,-21 20 0,0-21 16,21 43-16,-21-22 0,0 0 0,0 64 16,-1-64-16,1 1 15,0 41-15,21-41 0,0 20 16,0-42-16,0 1 0,0-1 16,21-21-1,0 0-15,1 0 16,-1 0-16,0-21 0,0-1 15,21-20-15,-20 21 16</inkml:trace>
  <inkml:trace contextRef="#ctx0" brushRef="#br1" timeOffset="166180.85">2349 10372 0,'0'0'15,"-21"0"-15,0 0 16,42 0 15,22 0-31,-22-21 0,21 21 16,0-22-16,1 22 0,-1-21 0,0 21 15,1-21-15,-1 21 0,-21-21 16,22 21-16,-1 0 0,-21-21 16,21 21-16,-20-21 0,-1 21 15,-21 21 16,0 0-31,0 0 16,0 0-16,0 22 0,-21-22 16,21 21-16,0-21 0,0 43 15,0-43-15,0 64 16,0-43 0,21-42-16,0 0 0,0 0 15,0 0-15,0 0 0,43 0 16,-43 0-16,0-21 0,22-22 15,20-20 1,-63 42-16,21 0 0,0-43 16,-21 43-16,0 0 15,0 0-15,22-1 0,-22 1 16,0 0-16,0 42 31,0 0-15,0 1-16,-22-1 0,22 21 15,0-21-15,0 22 0,0-22 16,0 21-16,-21 22 0,21-22 16,-21 64-1,21-64-15,0-21 0,0 22 16,0-22-16,0 21 0,0 43 16,0-1-1,0-62-15,-21-1 0,0 0 16,0 0-16,-1 0 0,-20 22 15,21-22-15,0 0 0,-22-21 16,-20 21-16,-43-21 16,64 0-16,-1 0 0,-105-21 15,127 21-15,-21-21 16,21 0-16,-22 21 0,22-22 16,21 1-16,0 0 15,0 0-15,21 0 16,0 0-16,43-1 0,-22 1 15,1 0-15,-1 0 0</inkml:trace>
  <inkml:trace contextRef="#ctx0" brushRef="#br1" timeOffset="166521.45">3492 10435 0,'0'-21'0,"0"42"0,0-63 0,0 21 15,-21 0-15,0 21 16,0 0-16,21 21 16,0 21-16,0-21 15,0 64-15,0-43 0,0 128 16,0-128 0,0 21-16,0-20 0,-21 20 0,0 107 15,21-107 1,0 1-16,-22-1 0,1-21 15,21 22-15,-21 21 0,21-64 16,-21 21-16,21-21 0,-21 0 16,21-42-1,0 0 1,0 0-16,0-21 0,0 20 0,0-20 16,21 0-16,0-64 15,-21 42-15,21 22 0</inkml:trace>
  <inkml:trace contextRef="#ctx0" brushRef="#br1" timeOffset="166818.28">3387 10520 0,'0'-21'0,"0"42"0,-22-85 0,22 43 15,0 0-15,0 0 0,0-43 16,22 43-16,-1 21 16,0-21-16,21 0 0,-21 21 15,64 0-15,-43 0 0,1 0 16,63 42-1,-64-21-15,-21 1 0,0-1 0,-21 21 16,0-21-16,0 43 0,-21-22 16,-21 0-1,21-20-15,-22-1 0,-20 21 0,20-42 16,1 21-16,21-21 0,-21 0 16,20 0-16,-20 0 15,42-21 1,0 0-1,21 0-15,22 0 0,-1-1 16,0 1-16</inkml:trace>
  <inkml:trace contextRef="#ctx0" brushRef="#br1" timeOffset="167214.57">4064 10414 0,'-21'21'31,"42"-21"0,0-21-31,0 0 0,0 21 0,-21-21 16,22 0-16,-1-1 0,0 1 16,0 21-16,0-21 0,0-21 15,-21 21-15,0-1 0,0 1 16,-21 21-1,0 0-15,0 0 0,0 0 16,-22 21-16,22 1 0,-21 20 16,21-21-16,0 21 15,-1 1-15,1-22 0,0 21 16,21 1-16,-21-22 0,21 21 0,0-21 16,0 0-16,0 1 0,0-1 15,63 21-15,-41-42 16,20 0-16,-21 0 0,0 0 15,22 0-15,-22 0 16,42-42-16,-20 21 0,-22-22 16,21 22-16,-21 0 0</inkml:trace>
  <inkml:trace contextRef="#ctx0" brushRef="#br1" timeOffset="167464.43">4720 10097 0,'0'-43'16,"0"22"-16,-85 233 0,170-445 0,-85 318 0,0-191 0,0 85 15,0 42 17,0 0-32,-21 0 0,21 0 0,-21 0 15,21 22-15,-21-22 0,-1 64 16,1-43-16,21-21 16,-42 64-16,42-43 0,-21 0 15,21-20-15,0-1 0,0 21 16,0-21-16,0 0 0,0 1 0,21-22 31,0 0-31,0 0 16,0-22-16,1 1 0,-1 0 0</inkml:trace>
  <inkml:trace contextRef="#ctx0" brushRef="#br1" timeOffset="167842.21">5059 10329 0,'0'22'31,"21"-22"-15,0-22-16,0 1 16,0 21-16,1-21 0,-1 21 15,-21-21-15,21 0 0,0 0 16,-21-1-1,-21 22 1,0 0 0,0 0-16,-1 0 15,1 22-15,0-1 0,21 0 16,-21 0-16,0 0 0,21 0 0,-21 1 16,21-1-16,0 0 0,0 0 15,0 0-15,-22 0 0,22 43 16,0-43-16,22-21 15,-1 0 1,0 0-16,0 0 0,0 0 0,0 0 16,1-21-16,-1 0 0,0 21 15</inkml:trace>
  <inkml:trace contextRef="#ctx0" brushRef="#br1" timeOffset="168303.95">5863 10202 0,'0'0'0,"0"-21"0,0 0 16,0 0 0,-21 21-1,0 0-15,0 0 0,-22 0 16,22 0-16,0 0 16,-21 0-16,20 0 0,1 21 0,-21 0 15,21-21-15,21 21 0,-21 1 16,-1-22-16,22 21 0,0 0 15,0 0 1,22-21-16,-1 21 0,0-21 16,0 0-1,0 21-15,0-21 0,1 0 0,-1 22 16,0-22-16,0 21 0,-21 0 16,21-21-16,-21 21 0,0 0 15,0 0-15,0 1 16,-21-22-16,0 21 15,0-21-15,0 21 0,-1-21 16,1 0-16,0 0 0,0 0 0,0 0 16,0 0-16,-1 0 0,1 0 0,0 0 15,0 0-15,0-21 16,0 21-16,21-21 16,0-1 15,21 22-31,0-21 15,0 21-15,0-21 0,22 21 0</inkml:trace>
  <inkml:trace contextRef="#ctx0" brushRef="#br1" timeOffset="170540.66">6350 10224 0,'21'0'0,"-42"0"15,42-22-15,-21 1 0,0 0 16,0 0-16,0 0 16,0-22-1,-21 43 1,0 0-16,0 0 16,-1 0-16,1 0 0,-21 22 15,0-1-15,-22 21 16,43-21-16,0 22 15,21-22-15,0 0 0,0 0 16,0 0-16,21-21 0,0 0 16,0 21-16,22-21 0,-1 0 15,-21 22-15,0-22 16,43 21-16,-43 0 16,0 0-16,-21 0 15,0 0-15,0 1 16,0-1-16,-21-21 0,0 21 0,-43-21 15,43 0-15,-21 21 16,21-21-16,-43 0 0,43 0 16,0 0-16,-43 0 0,43 0 15,-21 0 1,21 0-16,-1 0 16,1 0 187,0 0 94,21-21 984</inkml:trace>
  <inkml:trace contextRef="#ctx0" brushRef="#br1" timeOffset="172593.02">7937 10160 0,'22'0'15,"41"-21"1,-63 0-16,0 0 15,0-1-15,0 1 16,-21-42-16,0 42 16,-64-1-1,64 1-15,-106 21 16,42 0-16,43 21 16,21 1-16,-22-1 0,-20 21 15,21-21-15,20 22 0,1-1 0,0-21 16,0 21-16,21 1 0,-21-1 15,21-21-15,0 22 0,0-22 0,0 42 16,21-42-16,0 1 0,21-1 16,-20-21-16,20 0 15,-21 0-15,0 0 0,22 0 0,-1-21 16,-21-1-16,21 1 0,1 0 0,-22 0 16,21 0-16,-21-22 15,43 1-15,-43 0 0,0 21 16,0-22-16,1 22 0,-22-21 0,0 21 0,0-43 15,0 43 1,0 0-16,0 0 0,0 42 31,0 0-31,0 0 0,-22 0 16,22 22-16,-21-22 0,21 42 16,0-20-16,0-22 0,0 42 15,0-20-15,0-22 0,0 0 16,0 0-16,21 0 0,1 0 0,-1-21 15,0 0-15,0 0 0,0 0 0,0 0 16,22 0-16,20-21 16,-42 0-16,22 0 0,-22-21 15,42-22-15,-20 43 0,-22-21 16,0-1-16,0 1 0,0 0 16,1-1-16,-1 1 0,0 0 0,0-1 15,-21-41-15,0 41 0,0 22 16,21 0-16,-21 0 0,0 42 31,-21 21-31,21-21 0,0 22 16,-21-22-16,21 21 0,-21 1 0,21-1 15,-21 0-15,21 43 16,0-64-16,0 21 0,0 22 16,0-22-16,0-21 0,0 1 15,0-1-15,0 0 0,42 0 16,-21-21-16,0 0 0,0 0 15,1 0-15,-1-21 0,21 0 0,-21 0 16,0-1-16,22 1 0,-22-21 0,21 21 16,1-22-16,-22 22 0,85-106 15,-64 64-15,21-85 16,-20 105-16,-22 1 16,-21 0-16,21 20 0,-21 1 15,-21 42 1,0 1-16,0 20 0,-1 0 15,1 1-15,0-1 16,0 0-16,-21 1 0,20 20 0,1-21 16,21 1-16,-21-1 0,21 0 0,0 1 15,0 20-15,0-42 16,21 1-16,85 41 16,-85-42-16,22-21 0,20 0 15,-21 0-15,1 0 0,41-42 16,-41 21-16,-1 0 0,22-22 15,-22 22-15,0 0 0,-21 0 16,22-22-16,-22 22 0,-21 0 16,0 0-16</inkml:trace>
  <inkml:trace contextRef="#ctx0" brushRef="#br1" timeOffset="173256.29">444 11726 0,'0'-21'0,"0"42"0,0-63 16,0 21-16,22 21 31,-22 21-15,0 0-16,0 0 0,0 22 15,21-1-15,0 0 0,0 1 0,-21-1 16,21 0-16,0 1 0,-21-1 15,0 0-15,22 22 0,-22-22 16,0-21-16,21 1 0,-21-1 16,0 0-16,0-42 31,0 0-31,0-1 16,21 1-16,0-21 0</inkml:trace>
  <inkml:trace contextRef="#ctx0" brushRef="#br1" timeOffset="173495.28">931 11684 0,'0'0'0,"0"-21"16,-21 21-1,0 21 1,0 0-16,-22 0 0,1 1 0,0-1 16,-1 21-16,1 0 0,0-20 15,-43 62-15,43-41 16,-1-1-16,1 0 0,21 1 15,0-22-15,-22 21 0,43-21 16,-21 0-16,42-21 16,1 0-1,-1-21-15,21 21 0,-21-21 16,22 0-16,-22 0 0,21 0 0</inkml:trace>
  <inkml:trace contextRef="#ctx0" brushRef="#br1" timeOffset="174136.93">1143 11726 0,'21'0'0,"-42"0"0,63 0 16,-42 22 15,0-1-31,0 0 0,-21 0 16,21 21-16,-21-20 0,21-1 15,0 21-15,0-21 0,-21 0 0,0 22 16,21-22-16,0 0 15,0 0-15,-22-21 16,1-21 0,21 0-1,0 0-15,0-22 0,0 22 0,0 0 16,0-21-16,0 21 16,0-22-16,0 1 0,43 0 15,-22-1-15,0 22 0,0 0 0,0 0 16,0 21-16,1 0 0,-1 0 15,0 0-15,0 0 0,0 21 16,0 0-16,1 0 0,-1 0 0,21 43 16,-42-43-16,21 43 15,-21-22-15,0-21 0,21 21 16,-21-20-16,22 20 16,-1-42 15,-21-21-31,21 0 15,-21-1-15,21 1 0,0-21 16,0 21-16,22-64 0,-22 43 16,21 21-16,1-64 15,-1 43-15,21-1 16,-20 1-16,-22 42 0,0 0 16,0 21-16,-21 0 0,0 22 15,0-22-15,0 21 0,0 22 16,0-22-16,0 43 15,0-43-15,0 0 0,0-21 0,-21 22 16,21-22-16,-21 21 16,0-21-16,21 1 0,21-65 47,0 22-47,0 0 0,0 0 15</inkml:trace>
  <inkml:trace contextRef="#ctx0" brushRef="#br1" timeOffset="174550.5">2603 11557 0,'0'0'0,"22"0"0,-22 21 31,-22 0-15,1 1-16,0-1 0,0 21 15,0-21-15,21 22 0,-21-22 16,-1 21-16,22-21 0,-42 64 15,21-64-15,-43 64 16,43-64-16,0 0 0,0 0 16,0-21-1,21-21-15,0 0 16,0 0-16,0-22 16,0 22-16,21 0 0,0-21 0,-21 21 15,21-22-15,0 22 0,1 0 0,20 0 16,-21 21-1,0 0-15,0 0 0,1 21 16,-1-21-16,21 42 16,0 43-16,-20-64 15,-22 0-15,21 0 0,-21 1 16,21-1-16,0 0 16,0-21-16,0 0 0,1 0 15,-1 0-15,0 0 16,0-21-16,-21 0 0,42-22 15,-20 22-15</inkml:trace>
  <inkml:trace contextRef="#ctx0" brushRef="#br1" timeOffset="176286.48">4064 11938 0,'0'-21'15,"0"0"1,21 0-16,0 21 0,0-22 0,-21 1 15,0 0-15,0 0 0,22-21 16,-22 20-16,0-20 0,0 0 16,-22 21-16,-20-22 15,21 43-15,0 0 0,-43 0 16,43 0-16,-21 21 0,-22 22 16,22-22-16,-22 42 15,43-20-15,0-1 16,-21-21-16,21 22 0,21-1 0,0 0 15,0 22-15,0-43 16,0 0-16,0 21 0,21-20 16,0-1-16,0-21 0,0 0 15,22 0-15,20 0 0,-42-21 16,22-1-16,62-62 16,-62 63-16,20-64 15,-42 64-15,22-22 0,-1-62 16,-21 62-16,0 1 0,-21 0 15,0-22-15,22 22 0,-22-64 16,21 64-16,-21 20 0,0 1 16,0 0-16,0 0 0,0 42 15,0 0-15,-21 0 0,-1 64 16,1-43-16,21 1 16,0-1-16,0 22 0,0-22 15,-21 43-15,21-43 0,0 0 16,0 22-16,0-22 15,21 0-15,0-20 0,1-1 16,62 0-16,-41-21 16,-22 0-16,21 0 0,0-21 15,107-43 1,-107 43-16,0 0 0,43-43 16,-43 43-16,-21-21 0,1 21 15,-1 0-15,0-22 0,-21 22 0,0-21 16,0 21-16,0-1 0,-21-20 15,0 42-15,-1 0 16,1 0-16,-21 0 0,21 0 0,-43 42 16,22-20-16,21-1 15,-22 21-15,22-21 0,0 22 0,-42 41 16,63-41 0,-22-22-16,22 21 0,0-21 0,0 0 15,0 1-15,0-1 0,22-21 16,41 0-16,-21 0 15,-20 0-15,-1 0 0,21-21 16,0 21-16,43-85 16,-64 64-16,0 0 0,1-22 15,-1 22-15,0-21 0,-21 21 16,0-22-16,21 22 0,-21-42 16,-21 63-1,0 21 1,0 0-16,21 0 0,-22 64 15,1-64-15,21 21 16,0-21-16,-21 22 0,21 20 16,0-42-16,0 1 0,21-1 0,0 0 15,1 0-15,41-21 16,-42 0-16,85-21 16,-64 0-1,-20 0-15,20-22 0,-21 22 16,21-42-16,1 20 0,-22 1 15,0 0-15,0-1 0,0 1 16,1 0-16,-1-64 0,0 21 16,-21 43-16,0-22 15,0 43-15,0-21 16,0 63 0,0 0-16,0 0 0,-42 64 15,42-43-15,0 1 0,-22-1 16,1 0-16,21 1 0,-21-1 0,21 43 15,0-64-15,0 21 0,0 22 16,0-43-16,42 42 16,-20-42-16,-1-21 0,63 22 15,1-22-15,-21 0 16,-22 0-16,21-22 0,64-20 16,-84 21-16,-1 0 0,22 0 15,-1-22-15,-42 1 16,22-22-16,-43 43 15,0 0-15,0-42 0,-22 41 16,1 1-16,-42 21 0,42 0 16,-22 0-16,1 0 0,21 21 15,-22-21-15,-84 85 16,106-64-16,-42 43 16,42-22-16,21-21 0,0 0 0,0 22 15,0-22-15,0 0 0,42 21 16,21-42-1,-41 0-15,20 0 0,21 0 16,-41-21-16,20 0 0,21-21 16,-41 21-16,-1-1 15,0-20-15,0 21 0,0-21 0,-21 20 16,21-41-16,-21 42 0,0-43 16,-21 64-1,0 21 1,0 22-16,21-22 0,0 0 15,-21 0-15,21 22 0,0-22 16,0 0-16,0 21 0,0-21 0,0 1 16,21-1-16,0 21 15,0-42-15,22 21 16,-22-21-16,0 0 0,64 0 16,-43-21-16,21-21 15,-41 21-15,41-43 16,-42 43-16,-21 0 0</inkml:trace>
  <inkml:trace contextRef="#ctx0" brushRef="#br1" timeOffset="176514.53">5270 11494 0,'0'0'0,"0"21"0,22-21 32,-1 0-32,0 0 0,21 0 0,-21 0 15,22 0-15,-1-21 0,0 21 0,1 0 16,41-22-16,-41 22 16,-22-21-16,21 21 0,1 0 15</inkml:trace>
  <inkml:trace contextRef="#ctx0" brushRef="#br1" timeOffset="179161.69">7006 11769 0,'42'0'16,"-20"0"-1,-1 0-15,0-21 16,0-1-16,0 1 0,43-42 16,-43 42-16,0-22 0,0 1 15,22 0-15,-22-1 0,42-63 16,-42 64-16,22 0 0,-22-43 16,-21 64-16,0 0 0,0 0 15,-21 21 1,0 21-16,-1 0 15,1 0-15,0 21 0,-21 1 0,42-22 16,-21 21-16,21 1 0,0-1 16,0 64-16,0-64 15,21-21-15,21 43 0,-21-43 16,0 21 0,-21-21-16,22 1 0,-22-1 0,0 0 15,-22-21 1,1 0-16,0 0 0,0 0 15,0 0-15,0-21 0,-43-22 16,22 1 0,42 0-16,0 21 0,-21 21 15,21-22-15,-22 1 0,22 42 32,22 1-17,-22-1-15,21 0 0,-21 0 16,21 0-16,0 22 0,0-22 0,0 0 15,1-21-15,-1 21 16,21 0-16,-21-21 0,43 0 16,-43 0-16,64 0 0,-43 0 0,0 0 15,1-21-15,20 0 0,-21 21 16,1-21-16,41-43 16,-41 22-16,-1 0 0,43-85 15,-64 63-15,0 1 16,-21-1-16,0 22 0,0-106 15,0 105-15,0 22 0,0 0 16,-21 21 0,0 21-16,0 0 0,21 0 0,-22 22 15,1-1-15,0 0 0,0 64 16,21-42-16,-21-22 16,21 22-16,-21-22 0,21 0 0,0 1 15,0 20-15,-22-21 0,22-20 0,0-1 16,0 0-16,0 0 15,22-42 1,-1 21-16,0-21 16,0 0-16,0-1 15,-21 1-15,64-42 16,-43 20-16,0 22 0,0 0 16,-21 0-16,21 0 15,1 21-15,-22 21 16,0 0-16,0 0 15,0 0-15,0 22 16,0-22-16,0 0 0,21 43 16,0-64-16,-21 21 15,21-21-15,21 21 16,-20-21-16,-1 0 0,0 0 16,21 0-16,1-21 15,20 0-15,-42-1 0,106-62 16,-84 41-1,-1-20-15,-21 42 0,0-22 16,-21 1-16,21 42 16,-21-21-16,-21 42 31,0 0-31,21 0 0,-21 1 0,0-1 16,21 21-16,-21 0 15,21-20-15,0 20 0,0 0 16,0-21-16,0 1 0,21-1 15,-21 0-15,84-21 16,-62 0-16,20 0 0,21 0 16,-20 0-16,20-21 15,-42 0-15,85-43 16,-85 43-16,1 0 16,-22-22-16,0-20 0,0 21 15,0-22-15,0 22 16,-22 21-16,-41-22 0,42 22 15,-22 21-15,-20 0 0,21 0 16,-43 21-16,64 0 16,-22 22-16,1-1 0,21 0 15,21-20-15,0 62 0,0-63 16,42 64 0,1-64-16,41 22 15,-63-22-15,22-21 0,-1 0 0,0 0 16,1 0-16,84 0 15,0-43 1,-106 22-16,21 0 0,1-21 16,-22-1-16,0 1 15,-21 0-15,21 21 0,-21-43 16,0 43-16,-21 21 31,0 21-31,0 0 0,-1 0 16,22 22-16,0-22 0,-21 21 15,21-21-15,0 1 0,0-1 16,0 42-16,21-42 16,1-21-16,-1 0 15,0 0-15,0 0 16,64 0 0,-64-21-16,0 0 0,43 0 15,-43 0-15,0-22 0,0 1 16,0 0-16,0-22 15,-21 43-15,0 0 0,0 0 0,0 0 16,0-1-16,-21 22 16,21 22-16,-21-1 15,21 21-15,-21-21 0,21 0 16,0 22-16,0-22 0,0 0 16,0 0-16,0 22 0,0-22 15,0 0-15,0 0 0,0 0 16,42 0-16,-21-21 15,22 0-15,-22 0 16,0 0-16,43-21 0,-22 0 16,-21 0-16,43-21 0,-22-1 15,21-20-15,1-22 16,-22-21-16,-21 64 16,1-22-16,-22 22 0,0 0 15,0 21-15,0-1 0,0-20 16,-22 42-16,-20 0 15,21 21-15,0 22 16,0-22-16,21 106 16,0-85-16,0 0 0,0 64 15,0-63-15,0 20 16,21-42-16,21 43 16,0-43-16,-20 0 15,41 0-15,1-21 16,-22 0-16,-21 0 0,170-21 31,-43-21-31,-106 21 0,0-1 16,22-41-16,-22 42 15,-21-22-15,1 22 0,-22-21 16,0 21-16,0 0 0,0-1 16,-22-20-16,-41 42 15,42 0-15,-22 0 0,-41 0 16,63 21-16,-22 0 0,-20 22 15,42-22-15,-22 21 0,1 1 16,42-1-16,0-21 16,-21 21-16,21-20 0,0 20 15,0-21-15,21-21 0,21 21 16,-21-21-16,1 0 16,20 0-16,-21 0 0,21 0 15,1-42-15,-1 21 16,-21 0-16,22-43 0,20-21 15,-21 1-15,-20 20 16,-1-42-16,0 43 16,-21 21-16,21-43 15,-21 64-15,21-22 0,-21 22 0,0 0 16,0 42 0,-21 0-16,0 1 0,0 20 15,0 0-15,21 22 0,0-22 0,-22 22 16,22-22-16,0 64 15,0-43-15,0-20 0,0 20 16,22-21-16,-1-20 0,0-1 0,0 0 16,0 0-16,43 0 15,-22-21-15,0 0 0,64 0 16,-63-21-16,20-21 16,-21 21-16,64-43 15,-63 1 1,-22 41-16</inkml:trace>
  <inkml:trace contextRef="#ctx0" brushRef="#br1" timeOffset="179988.27">3133 12319 0,'0'0'16,"0"-21"-16,0 0 0,0 0 15,0-1-15,0 1 0,0 0 16,0 0-16,0 42 31,0 0-31,0 0 0,0 22 16,-22-1-16,22-21 0,0 106 16,0-84-16,0-1 15,0 0-15,0-21 0,0 106 16,0-105-16,-21-1 15,21 21-15,-21-21 0,21 0 16,-21-21-16,0 0 16,0-21-1,21 0-15,0-21 0,0 21 16,0-1-16,0-41 0,0 42 16,21 0-16,0-1 15,0-20-15,21 21 0,1 0 16,-1 0-16,0-1 0,-20 22 0,20 0 15,0 0-15,43 0 16,-64 22-16,21-1 0,-20 0 0,-1 0 16,0 0-16,-21 0 0,0 22 15,0-22-15,-21 21 0,0-21 0,-64 43 16,43-43-16,-1 21 16,1-20-16,0-22 0,-1 21 0,-20 0 15,42-21-15,-22 0 16,1 0-16,21-21 15,21 0-15,0-1 16,0 1 0,21 21-16,-21-21 15,21 21-15,0-21 0,0 21 16,22 0-16,-22-21 0</inkml:trace>
  <inkml:trace contextRef="#ctx0" brushRef="#br1" timeOffset="180322.07">3810 12700 0,'21'0'0,"-42"0"0,63 0 31,-21-21-31,1 21 16,-22-21-16,21 21 0,0-21 0,0-1 16,0 22-16,-21-21 15,43 0-15,-22 0 0,0 0 16,0 0-16,-21-1 0,-21 22 31,-21 22-15,20-1-16,1 0 0,-21 0 15,21 0-15,0 22 0,-1-22 16,1 21-16,0-21 0,0 43 16,21-22-16,0 0 15,0-20-15,0-1 0,21-21 16,0 21-16,0-21 0,1 0 15,20 0-15,-21 0 0,21-21 0,-20 0 16,20 21-16,0-22 0,1 1 0</inkml:trace>
  <inkml:trace contextRef="#ctx0" brushRef="#br1" timeOffset="180946.86">5609 12510 0,'0'-22'16,"0"1"-16,0 0 15,21 21-15,0-21 16,1 0-16,-1 21 0,0-21 16,21-1-16,-21 1 0,1 21 0,-1-21 15,-21 0-15,0 0 16,-21 21 0,-22 0-16,22 0 0,-21 21 15,-1 0-15,1-21 0,0 21 0,-1 0 16,1 1-16,21-1 0,0 0 0,0 0 15,21 0-15,-22 0 0,22 1 16,0-1-16,0 0 0,22 0 0,-1-21 16,21 42-16,22-20 15,-43-1-15,21 0 0,-21 0 16,0 0-16,1 0 0,-1 1 0,0-1 16,-21 0-16,0 0 15,-21 0-15,-43 22 16,43-22-16,-21-21 0,-64 21 15,64-21-15,-1 0 0,1 0 16,0 0-16,-1-21 0,-41-43 16,41 43-16,22 0 0,-21-21 15,21-1-15,-1 22 16,22 0-16,0 0 0,0-22 0,0 1 16,0 21-16,22 0 15,-1 21-15,0-21 16,21 21-16,-21 0 0,1 0 0,41 0 15,-42 0-15,22 0 16,20 0-16</inkml:trace>
  <inkml:trace contextRef="#ctx0" brushRef="#br1" timeOffset="181229.7">6244 12319 0,'0'-21'0,"0"42"0,0-63 0,-21 42 31,0 0-15,0 21-16,-1 0 0,1 0 0,0 43 15,0-43 1,0 21-16,21-21 0,0 22 0,-21-1 16,-1-21-16,1 22 0,21-1 0,-21 0 15,21-21-15,-21 22 0,21-22 16,0 21-16,0-21 0,21-21 15,0 0-15,0 0 16,1 0-16,-1-21 0,63-21 16,-62 21-16,-1 0 15,0-22-15,0 1 0</inkml:trace>
  <inkml:trace contextRef="#ctx0" brushRef="#br1" timeOffset="181427.59">5842 12531 0,'-21'0'0,"42"0"0,-42 21 0,0-21 16,42 0-1,0 0-15,0 0 16,0 0-16,0 0 0,22 0 0,20 0 16,-20 0-16,20 0 15,-21 0-15,85-21 16,-105 21-16,-1-21 15,21 21-15</inkml:trace>
  <inkml:trace contextRef="#ctx0" brushRef="#br1" timeOffset="181861.94">6583 12552 0,'-21'0'16,"-1"0"-16,1 0 15,21-21 1,21 0 0,1 21-16,-1-22 15,0 22-15,0 0 0,0 0 0,0 0 16,1 0-16,-1 0 0,42 22 16,-42-22-16,22 21 15,20 42-15,-42-20 16,1-22-16,-22 0 15,0 21-15,0 1 0,0 20 16,-22-63-16,1 21 16,0-21-1,0 0-15,21-21 32,0 0-32,0 0 0,21 0 15,-21-1-15,21 1 0,22-21 16,-22 21-16,0 0 0,0-1 15,0 22-15,64-63 16,-64 42-16,21 0 0,43-1 16,-64 1-16,22 21 15,-22 0-15,0 0 0,0 0 0,0 0 16</inkml:trace>
  <inkml:trace contextRef="#ctx0" brushRef="#br1" timeOffset="182032.15">7429 12467 0,'22'85'31,"-22"-43"-15,0-21-16,-22-169 0,44 318 15,-44-149-15,22 0 16,0 0-16,-21 0 16,21 0-16,-21-21 15,21-21 17,21 0-17,-21 0-15,21 0 0,-21 0 16,0-1-16</inkml:trace>
  <inkml:trace contextRef="#ctx0" brushRef="#br1" timeOffset="182210.08">7514 12361 0,'0'-21'32,"0"42"-1,0 1-16,21-22-15,0 21 16,1-21-16,20 0 0,-21 21 16,0-21-16,22 0 0</inkml:trace>
  <inkml:trace contextRef="#ctx0" brushRef="#br1" timeOffset="182682.86">8001 12488 0,'-21'0'31,"0"22"0,21-1-31,0 0 0,0 0 16,0 0-16,0 0 0,-22 1 16,22-1-16,-21 0 15,21 0-15,-21 0 0,21 0 16,0 1-16,-21-22 0,21-22 47,0 1-47,0 0 0,0 0 15,0 0-15,21 0 16,0-1-16,22-41 16,-22 42-16,0 0 0,21-1 0,1 1 15,-22 0-15,21 0 0,0 0 0,1 21 16,-22 0-16,21 0 0,1 0 15,-22 0-15,0 21 0,-21 0 16,0 0-16,0 0 0,0 22 16,0-22-16,0 0 0,-42 21 15,20-20-15,1-1 0,0-21 16,21 21-16,-42 21 16,21-42-16,42 0 31,0 0-16,0 0-15,0-21 0,22 0 0</inkml:trace>
  <inkml:trace contextRef="#ctx0" brushRef="#br1" timeOffset="183380.44">8826 12467 0,'22'-21'15,"-44"42"-15,44-63 16,-44 42-16,1 0 15,0 0-15,0 0 0,0 0 16,0 0-16,-22 0 0,22 21 0,-21 0 16,21 0-16,-43 22 15,64-22-15,-21 0 16,21 0-16,0 0 0,0 1 16,21-22-16,21 0 15,-20 0-15,-1 0 0,21 0 16,-21 0-1,43 0-15,-43-22 0,21-20 16,-21 42 0,-21-21-16,22 0 0,-22 0 15,0-1-15,-22 44 47,1-1-47,21 0 16,-21 0-16,21 0 0,-21 0 15,0 1-15,21 20 0,0 21 16,-21-20-16,21-1 0,-22 43 16,22-22-16,-21 64 15,21-42-15,0-43 16,0 1-16,0 20 0,0 64 16,0-85-16,-21 1 15,21 41-15,-21-41 0,21-1 16,-21 22-16,-43 20 15,64-63-15,-21-21 16,-21 22-16,21-22 0,-1 0 16,-20 0-16,21-22 15,0 1-15,0-42 16,-1 42-16,1-128 16,21 86-16,0-212 15,21 190-15,22 0 16,-22 22-16,0-22 0,43-63 15,-22 106-15,-21-22 0,21 22 0,-20 0 16,-1 20-16,42-41 16,-42 63-16,1 0 15</inkml:trace>
  <inkml:trace contextRef="#ctx0" brushRef="#br1" timeOffset="184694.28">12658 8678 0,'0'0'0,"-43"22"0,22-22 0,-21 0 15,21 0-15,-1 21 0,44-21 32,-1 0-17,0 0-15,21 0 0,1 0 16,-1 0-16,0 0 0,22 0 0,-1-21 16,1 21-16,-1 0 0,1 0 0,63-22 15,-85 22-15,43 0 16,-64 0-16,0 0 0,0 0 15,-21-21 1,-21 21 0,0 0-16,0 0 0,-22 0 0,22-21 15,-21 21-15,21 0 0,-22 0 0,22-21 16,0 21-16,0 0 0,0 0 16,0 0-16,21-21 0,42 21 31,-21 0-31,0 0 0,22 0 15,-22 0-15,21 0 0,-21 0 0,22 21 16,-22-21-16,0 21 0,0 0 0,-21 0 16,0 1-16,0-1 15,-21 0-15,0 21 0,-22-21 16,1 1-16,0 20 0,-1-21 0,-41 21 16,41-20-16,1-1 15,-21 0-15,41-21 0,1 21 16,42-42-1,1 0 1,20 21-16,0-21 0</inkml:trace>
  <inkml:trace contextRef="#ctx0" brushRef="#br1" timeOffset="184996.66">14266 8636 0,'0'0'0,"0"-21"0,-21 21 15,0 0-15,21-21 0,21 21 32,0 0-32,0 0 0,1-21 0,20 21 15,-21 0-15,21 0 0,1 0 0,-1 0 16,-21 0-16,22 0 0,-22 0 15,42 0-15,-42 0 0,1 0 16,-44 0 15,1 0-31,0 0 16,0 0-16,-21 0 0,20 0 0</inkml:trace>
  <inkml:trace contextRef="#ctx0" brushRef="#br1" timeOffset="185316.2">14372 8573 0,'21'0'15,"-42"21"-15,21-42 0,-21 42 0,21 0 16,0 0-16,-21-21 0,21 21 16,0 0-16,0 43 15,0-22-15,0-21 0,0 22 16,0-22-16,0 21 0,0 1 16,0 20-16,0-42 0,0 22 15,0-22-15,0 0 0,0 21 16,0-21-16,-21 1 0,-22 20 15,22-42-15,0 0 16,-21 21-16,20-21 0,1 0 16,-42 0-16,42 0 15,-64-21-15,64 0 16,0 21-16,-1-21 16,22-1-1,0 1 1,22 0-16,20 0 15,-21 21-15,64-21 16,-64 0-16,21-1 0</inkml:trace>
  <inkml:trace contextRef="#ctx0" brushRef="#br1" timeOffset="185723.04">14944 8721 0,'21'0'0,"-42"0"0,42-21 16,0-1-16,-21 1 15,0 0-15,0 0 16,-21 21-16,0 0 16,-1 0-16,1 21 15,0-21-15,21 21 0,-21 0 16,21 1-16,-21 41 16,21-42-16,0 22 15,0-22-15,0 0 0,21 0 16,0 0-16,0 0 0,0 1 15,1-1-15,-1-21 0,-21 42 16,21-42-16,-21 21 0,0 0 16,0 1-16,0-1 15,-21-21-15,0 0 0,-1 0 16,1 21-16,0-21 0,0 0 0,-43 0 16,43 0-16,0 0 15,-21 0-15,21 0 0,-1 0 0,1 0 16,0 0-1,21-21 1,21 21-16,0 0 16,1-21-16,-1 21 0,0-22 15,0 22-15</inkml:trace>
  <inkml:trace contextRef="#ctx0" brushRef="#br1" timeOffset="186161.78">15642 8636 0,'0'0'16,"-21"-21"-16,0 21 15,0 0-15,-1 0 0,1 0 16,0 21-16,0-21 0,0 21 16,0 0-16,-22 1 0,22-1 0,-21 42 15,-1-20-15,22-22 0,0 21 16,0-21-16,21 22 15,-21-22-15,21 21 0,0-21 0,0 0 16,0 43-16,21-43 16,0-21-16,0 0 0,0 0 15,22 0-15,-22 0 0,21 0 0,1 0 16,-1 0-16,21-21 0,-20 0 16,-1 0-16,0-1 15,1-20-15,-22 21 0,42-43 16,-41 22-16,-22 0 0,0-1 0,0 22 15,0-21-15,0 21 0,-64-22 16,43 22-16,0 0 0,-22 21 16,1 0-16,0 0 0,21 0 0,-22 0 15,22 0-15,-21 0 0,-1 42 16,22-20-16,0-1 0,21 42 16,0-42-1,0 1-15,0-1 0,21 0 0,22 0 16</inkml:trace>
  <inkml:trace contextRef="#ctx0" brushRef="#br1" timeOffset="186447.53">16192 8721 0,'0'-21'15,"0"42"-15,0-64 0,-21 43 0,21-21 0,-21 21 16,0 21-1,21 22 1,-21-22-16,21 0 0,0 21 16,0-20-16,0 20 0,0 0 15,0-21-15,-21 22 0,21-1 0,-22 0 16,22-20-16,0-1 0,0 0 16,-21 0-16,21 0 0,0-42 46,0 0-46,0 0 0,21 0 16,-21-1-16,0 1 0</inkml:trace>
  <inkml:trace contextRef="#ctx0" brushRef="#br1" timeOffset="186688.01">16108 8763 0,'0'-21'0,"42"-43"16,-42 43-16,-42 127 0,105-212 0,-42 106 15,1 0 1,-1 0-16,0 0 0,0 21 15,0 1-15,0-1 0,22 42 16,-22-20-16,0-22 16,21 42-16,-20 22 15,-22-64-15,0 0 0,21 0 16,-21 1-16,0-1 16,21-21-1,0 0 1,-21-21-16,0-1 0,21 22 15,0-42-15,1 21 0,-1 0 0,-21-22 16,21 22-16</inkml:trace>
  <inkml:trace contextRef="#ctx0" brushRef="#br1" timeOffset="186895.92">16785 8551 0,'-21'64'16,"42"-128"-16,-21 86 31,-21-1-31,0 0 0,21 0 0,-21 21 15,21 1-15,-64 63 16,64-64-16,-21-21 0,-21 64 16,20-64-16,1 64 15,-21-43 1,42-21-16</inkml:trace>
  <inkml:trace contextRef="#ctx0" brushRef="#br1" timeOffset="187464.05">18034 8509 0,'42'-85'15,"-84"170"-15,84-191 16,-42 85-16,0 0 0,21 0 16,-21 0-16,0-1 0,0 1 15,-21 21 1,0 21-16,0 1 15,21-1-15,-21 0 0,-22 64 16,43-43-16,-42 43 16,21-43-16,0 0 0,-22 106 15,22-105-15,0-1 0,21 0 16,0 1-16,0-22 0,0 42 16,0-41-16,0-1 15,21 0-15,0-21 0,22 0 16,-22 0-16,21-21 15,1-22-15,-1 22 0,-21 0 16,21-21-16,-20-1 0,-1 22 16,0-21-16</inkml:trace>
  <inkml:trace contextRef="#ctx0" brushRef="#br1" timeOffset="188184.87">17928 8657 0,'0'0'0,"-42"0"0,21 0 16,-1 0-16,1 0 15,21 21 1,21-21-16,1 0 0,-1 0 16,0 0-16,0 0 0,21 0 15,-20 0-15,20 0 0,-21 0 16,64 0-16,-43-21 0,22 21 16,-43 0-16,0 0 15,21-21-15,-21 21 16,-21 21 15,-21 0-31,0-21 16,21 22-16,-21 20 15,21-21-15,-21 0 0,21 22 16,0-22-16,0 0 0,0 21 0,0-21 16,0 22-1,0-22-15,21-21 0,0 0 16,0 0-16,106 0 15,-42-21 1,-64 0-16,21 21 0,64-64 16,-85 43-16,43-64 15,-43 64-15,0-21 16,-21 21-16,0-1 16,0 1-16,0 42 46,0 1-46,0-1 16,0 0-16,0 21 0,0-21 16,0 22-16,0 41 0,0-62 15,0 105-15,0-85 16,0-21-16,0 21 0,0 1 16,-21-22-16,0 64 15,0-64-15,21 21 0,-64 43 16,43-64-16,-21 42 15,-1-41-15,22-22 0,-21 21 16,0-21-16,20 0 0,-20 0 16,0 0-16,21-21 0,-1-1 15,-20 1-15,21 0 0,-21 0 16,20 0-16,1 0 0,21-1 16,0 1-16,0 0 0,0 0 15,0 0-15,0 0 16,0-1-16,21 22 0,1-21 15,41 0-15,-42 0 16,22 0-16</inkml:trace>
  <inkml:trace contextRef="#ctx0" brushRef="#br1" timeOffset="188552.75">19304 8615 0,'0'0'0,"0"-21"0,0 0 16,0 42 15,0 0-31,-21-21 0,21 42 16,0-21-16,0 22 0,0-22 15,0 21-15,0 1 0,-21 105 16,21-106-16,0 22 0,-43 63 15,43-85 1,-21 0-16,0 1 0,0-22 16,21 21-16,-21-21 0,-1 0 0,22 22 15,0-22-15,-21 0 0,21-42 47,0 0-47,21 0 0,1-22 16,-22 22-16,21 0 0,0-21 15,-21 20-15,21-20 0</inkml:trace>
  <inkml:trace contextRef="#ctx0" brushRef="#br1" timeOffset="188882.54">19262 8763 0,'0'-21'0,"0"84"0,0-105 0,0 0 0,0 21 16,0-1-16,0 1 0,0 0 0,0 0 15,0 0-15,21 0 16,0 21-16,-21-22 0,106 1 15,-85 21-15,64 0 16,-64 0-16,21 0 16,22 0-16,-43 21 0,21 1 15,-21-1-15,-21 0 0,0 0 16,0 43 0,0-43-16,-63 42 15,20-42-15,-20 22 16,21-43-16,-1 21 0,-20-21 15,20 0-15,22 0 0,-42 0 16,42 0 0,42-21-1,0 21 1,0-21-16,0 21 0,22-22 16,-22 22-16,21-21 0</inkml:trace>
  <inkml:trace contextRef="#ctx0" brushRef="#br1" timeOffset="189580.73">19748 8742 0,'22'-21'15,"-1"21"1,0 0-16,0-21 16,0 21-16,0 0 0,1-22 15,-1 22-15,0-21 0,0 0 16,43 0-16,-43 0 0,0 0 15,0 21-15,-21-22 16,0 1 0,-21 21-16,0 0 0,0 0 15,-1 0-15,1 21 16,0 1-16,-21-22 0,21 21 0,21 0 16,-43 21-16,22-21 0,21 1 15,0-1-15,-21 0 0,21 42 16,0-41-16,0-1 0,0 0 15,21 21-15,-21-21 16,21-21-16,0 22 0,1-22 0,-1 0 16,42 0-16,-42 0 15,1 0-15,41 0 16,-42 0-16,43-43 0,-22 43 16,0-21-16,64-42 15,-63 41-15,-1-20 0,64 0 16,-85-1-16,21 22 0,1-21 15,-22 0-15,-21 20 0,0 1 16,-21 21 0,-1 0-16,-62 0 15,63 21-15,-1-21 0,22 22 16,0-1-16,0 0 0,-21 0 16,21 0-16,0 0 0,21 43 15,1-43 1,-22 0-16,0 0 0,21-21 0,0 22 15,-21 20-15,0-21 16,0 0 0,-21-21-1,0 0-15,-1 0 0,1 0 16,0 0-16,0 0 16,0 0-16,0 0 0,-1 0 15,22-21 16,0 0-15</inkml:trace>
  <inkml:trace contextRef="#ctx0" brushRef="#br1" timeOffset="189760.24">20489 8911 0,'0'0'15,"0"-21"64</inkml:trace>
  <inkml:trace contextRef="#ctx0" brushRef="#br1" timeOffset="190644.84">21992 8382 0,'0'0'0,"21"0"0,0 0 16,22-21-1,-22 0-15,42 0 16,-41-1-16,-1 1 0,-21 0 15,21 0-15,-21-21 16,0 20-16,0 1 0,0 0 16,0 0-16,-21 0 0,0 21 15,-1 0-15,1 0 0,0 0 0,-21 0 16,-1 21-16,22 0 16,0 0-16,0 0 0,0 1 0,21 41 15,0-21-15,0-20 0,0 41 16,21-21-16,0-20 15,21 20-15,1-21 16,63 43 0,-85-43-16,0-21 0,0 21 15,0 0-15,-21 0 0,0 0 16,0 1-16,-42-1 0,0-21 16,-43 0-1,43 0-15,-1 0 0,-105 0 16,106 0-16,-1 0 0,22-21 15,-21 21-15,21-22 0,-22-20 16,43 21-16,0-21 16,0 20-16,0 1 0,0 0 15,0 0-15,22 0 16,20 0-16,-21-1 0,43 1 16,-22 0-16,43 0 15</inkml:trace>
  <inkml:trace contextRef="#ctx0" brushRef="#br1" timeOffset="190880.97">22564 8107 0,'21'-21'0,"0"0"15,-42 42 1,0 0 0,21 0-16,-43 43 0,22-22 15,-21 64 1,42-64-16,-21 43 15,21-64-15,-22 21 0,22-21 16,-21 22-16,21-22 0,0 0 0,0 0 16,0 0-16,0 22 15,21-43-15,1 0 16,-1 0-16,0 0 0,21-43 16</inkml:trace>
  <inkml:trace contextRef="#ctx0" brushRef="#br1" timeOffset="191080.57">22352 8424 0,'0'0'0,"-21"0"0,0 0 15,42 0 17,0 0-17,21 0-15,-21 0 0,1-21 16,20 21-16,0 0 0,43 0 15,-43 0-15,1 0 0,-22 0 16,21 0-16,0-21 0,22 21 16</inkml:trace>
  <inkml:trace contextRef="#ctx0" brushRef="#br1" timeOffset="191665.57">22966 8467 0,'0'0'16,"-21"0"-16,-1 0 0,1 0 15,0 0 1,21-21-16,0-1 16,0 1-16,21 0 15,0 0-15,22 21 0,-22-21 16,0 21-16,21 0 0,-20 0 16,20 0-16,21 0 15,-41 0-15,62 63 16,-63-42-16,22 22 15,-43-1-15,0-21 0,0 43 16,0-43-16,-21-21 0,-1 21 16,1 0-16,0-21 0,0 0 15,21 21-15,-21-21 0,21-21 16,0 0 0,0 0-16,0 0 15,21 0-15,-21-1 16,42-20-16,-21 21 0,-21-21 15,22 20-15,-1 1 0,0 0 16,0 0-16,21-21 0,1 42 16,-22-22-16,21 1 0,-21 21 15,85 0-15,-63 0 16,-1 0-16,0 21 16,-21-21-16,-21 43 0,0-22 15,0 0-15,-21 43 16,0-43-16,21 0 0,-21 0 0,0 0 15,21 0-15,0 1 0,-43-1 16,43 0-16,-21 0 16,21-42 31,0 0-47,0 0 15,0-1-15,0 1 0,0 0 16,0-42-16,0 20 0</inkml:trace>
  <inkml:trace contextRef="#ctx0" brushRef="#br1" timeOffset="191816.49">23728 8149 0,'0'-42'0,"0"21"15,0 0-15,0 105 16,0-147 15,0 84-31,0 0 16,0 0-16,21-21 0,-21 21 0,21 1 15,0-1-15,0 0 0,1 0 16,-1 0-16</inkml:trace>
  <inkml:trace contextRef="#ctx0" brushRef="#br1" timeOffset="192664.16">24172 8467 0,'0'0'15,"0"21"-15,0 0 0,0 0 16,0 0-1,-21 1-15,0-1 16,0 21-16,0-42 16,-1 0-1,22-21 17,0 0-32,0 0 15,22-1-15,-1 1 0,0 0 16,0 0-16,0 0 0,0-22 15,1 22-15,-1 0 0,63-64 16,-62 85-16,-1-21 0,21 21 16,-21 21-1,-21 1-15,0-1 0,0 42 16,0-42-16,0 1 0,0-1 16,0 0-16,0 0 0,0 43 15,21-43-15,1 0 16,-1-21-16,21 21 0,-21-21 0,64 0 15,-43 0-15,1 0 16,62 0-16,-62 0 0,-1 0 16,43-21-16,-43 0 0,0 0 15,-20-1-15,-1 1 0,0 0 16,0 0-16,-21-43 16,0 43-16,0-21 0,0 21 15,-21 0-15,-21-1 0,-22 1 16,22 21-16,-22 0 0,-84 0 15,42 43 1,64-1-16,21-21 0,-43 43 16,43-43-16,0 0 0,21 64 15,0-64-15,63 0 16,-41 0-16,20 0 0,43-21 16,-43 0-16,0 0 0,43 0 15,-43 0-15,22-21 16,-43 0-16,0 0 0,0-22 15,-21 22 1,0 0-16,0 0 16,-21 21-1,21 21-15,0 0 0,0 0 16,0 1-16,-21 20 0,21-21 16,-21 21-16,21 107 15,0-86-15,0 1 0,0-22 0,0 21 16,-43 107-1,22-107-15,0-20 0,-42 62 16,20-41-16,22-22 0,-64 43 16,43-43-16,-64 22 15,64-43-15,0 0 0,-22-21 16,22 0-16,-22 0 0,22 0 0,-106-42 16,105 21-16,1-1 15,0-20-15,-1 0 0,1 21 16,0-22-16</inkml:trace>
  <inkml:trace contextRef="#ctx0" brushRef="#br1" timeOffset="194518.17">13356 10139 0,'0'-21'0,"0"42"0,0-63 15,0 20-15,0 1 0,0 0 16,-21 0-16,0 21 15,0 21 1,21 0 0,-22 0-16,22 22 0,0-22 0,0 21 15,0 1-15,0 20 16,-21-21-16,21 1 0,-21-1 0,21 0 16,-21-20-16,0 20 15,0-21-15,21 21 16,0-63-1,0 0-15,0 0 16,0 0-16,0 0 0,0-22 0,0 1 16,21 21-16,0-22 0,0 1 15,-21 21-15,21-21 0,43-43 16,-43 43-16,0 20 0,21 1 16,-20 21-1,-1 21-15,0 1 16,-21-1-16,21 21 0,0-21 15,-21 64-15,0-43 16,21 22-16,1-43 16,-22 42-16,0-41 0,21-1 15,21 42-15,-21-63 16,0 0-16,1 0 16,-1 0-16,42-42 15,-42 21-15,1 0 0,20-22 16,-21 1-16,0 21 0,0-22 15,1 22-15,-1-21 0,-21 21 0,21-43 16,-21 43-16,0 0 0,0 0 16,0 0-1,0 42 1,0 0-16,0 0 16,0 21-16,0-20 15,0-1-15,0 21 0,0-21 0,0 64 16,0-64-16,42 43 15,-21-64 1,22 0-16,-22 0 0,0 0 16,0 0-16,22-22 15,20-20-15,-42 21 16,0 0-16,22-43 16,-22 43-16,0-64 15,-21 64-15,0 0 0,0 0 16,0 0-16,0 42 31,-21-21-31,21 21 0,-21 0 16,21 22-16,-21-22 0,21 42 15,0-42-15,0 22 0,0 20 16,0-42-16,21 22 16,21-43-16,-21 0 0,22 0 15,-1 0-15,-21 0 0,43 0 16,63-85-1,-106 64 1,42-21-16,-42-1 0,1 22 16,-22 0-16,0 0 0,21-22 15,-21 1 1,0 63 0,0 0-16,0 1 15,-21-1-15,21 0 0,0 21 16,-22-21-16,1 64 15,21-64-15,0 0 16,0 1-16,0-44 47,0 1-47,0 0 0,0 0 16,0-21-16,0 20 0,0 1 0,0 0 15,21-21-15,1 21 16,20-22-16,-21 22 15,0 0-15,22 21 0,-22 0 16,42 0-16,-42 0 16,1 21-16,41 0 0,-42 0 0,-21 1 15,21 20-15,1-21 0,-22 0 16,0 0-16,0 1 0,0-1 16,0 21-16,0-21 15,-22-21-15,1 0 0,21-21 31,0 0-31,0 0 16,0-22-16,0 22 0,0 0 16,21 0-16,1-21 0,20-1 15,0 22-15,-21 0 0,43-21 16,-43 20-16,21 22 16,-20 0-16,-1 0 0,21 0 0,0 64 15,-42 21 1,0-64-16,0 21 15,-21-21-15,21 22 0,-21-22 0,-21 85 16,21-85 0,-1 0-16,22 0 15,0-42 17,22 0-32,-1 0 15,0-1-15</inkml:trace>
  <inkml:trace contextRef="#ctx0" brushRef="#br1" timeOffset="194983.95">15917 9948 0,'0'-21'0,"0"42"0,0-63 15,0 21-15,0 42 32,0 0-32,-21 0 0,21 1 0,-21 41 15,21-42-15,-21 22 16,0 20-16,21-21 0,0 1 15,-22 20-15,1-42 16,21 22-16,-21-1 0,21-21 16,0 0-16,0 1 15,0-44 1,0 1 0,0 0-16,0 0 0,0 0 15,21 0-15,22-43 16,-22 43-16,21-21 15,-21 20-15,0 1 0,1 21 0,41-21 16,-42 21-16,64 0 16,-64 21-16,43 22 15,-64-22-15,0 0 16,0 0-16,0 21 0,-43 22 16,22-43-16,-42 21 15,20-20-15,22-22 0,-42 42 16,41-42-16,1 0 0,0 21 15,0-21-15,0 0 16,0 0-16,21-21 16,0 0-16,21 0 15,0-1-15,0 1 0,0 0 16</inkml:trace>
  <inkml:trace contextRef="#ctx0" brushRef="#br1" timeOffset="195309.48">16383 10287 0,'21'0'31,"0"0"-31,0 0 0,-21-21 16,22 0-16,-1 21 0,21-21 0,-21-1 15,0 1-15,22-21 16,-43 21-1,-43 21 1,22 0 0,-42 21-16,42 0 0,-22 43 15,22-43-15,0 0 16,21 0-16,0 0 16,0 22-16,0-1 15,0-21-15,0 0 0,21-21 16,21 21-16,43-21 15,21 0 1</inkml:trace>
  <inkml:trace contextRef="#ctx0" brushRef="#br1" timeOffset="195666.15">16870 10245 0,'0'-21'16,"0"42"-16,0-64 0,0 22 15,0 0-15,0 0 0,0 0 16,21 21-1,0 0 1,0 0-16,0 0 0,1 0 16,-1 21-16,0 0 0,-21 0 15,0 0-15,21 1 0,-21-1 16,0 0-16,0 42 0,0-41 16,0 20-16,0 0 15,0-21-15,0 1 0,-21-22 16,21 21-16,-21-21 15,21-21-15,0-1 16,0 1-16,0 0 0,0 0 16,0 0-16,0 0 0,21-22 15,-21 22-15,21 0 0,0-21 16,0 20-16,1 1 16,-1 0-16,0 0 0,0 0 0,0 21 15,22-21-15,-22 21 0,21-22 16,0 22-16,1 0 0</inkml:trace>
  <inkml:trace contextRef="#ctx0" brushRef="#br1" timeOffset="195993.44">17822 10075 0,'-63'-21'31,"63"0"-31,-21 21 0,-1 0 0,1 0 16,-21 0-1,42 42 1,0-20-16,0-1 16,21 0-16,0-21 15,0 21-15,-21 0 0,22-21 0,-1 21 16,-21 1-16,21-22 0,-21 21 0,0 0 16,0 0-16,0 0 15,0 0-15,-21 1 0,-64-1 16,43 0-16,-1-21 0,22 21 15,-21-21-15,0 0 16,-43 0-16,43 0 0,20 0 16,-41 0-16,42 0 15,0-21-15,21 0 16,0-22-16</inkml:trace>
  <inkml:trace contextRef="#ctx0" brushRef="#br1" timeOffset="196368.5">18373 10372 0,'0'-21'0,"0"42"0,0-64 16,21 43-16,0-21 15,0 21 1,-21 21-16,0 1 15,0-1-15,0 0 0,-21 21 0,0-21 16,-22 1-16,22-1 0,-21 21 16,0-21-16,20 0 0,-41 22 15,42-43-15,21 21 0,21-21 16,0-21-16</inkml:trace>
  <inkml:trace contextRef="#ctx0" brushRef="#br1" timeOffset="198264.52">19897 10118 0,'0'0'0,"21"0"0,-21-21 0,0-1 16,21 1-16,-21 0 15,21 0-15,-21 0 0,0-22 16,0 22-16,0-42 15,0 42-15,0-22 0,0 22 0,0 0 16,-21 0-16,-21 21 0,-43 0 16,-42 42-1,85-21-15,-22 0 0,22 22 16,-1-1-16,-105 85 16,106-106-16,0 22 0,20-1 15,-20 0-15,21-21 0,21 22 0,0-22 16,0 0-16,0 0 0,0 0 15,0 1-15,42-22 0,-21 0 0,1 0 16,62 0-16,-20 0 0,-22-22 16,22 1-16,-22 0 0,21 0 15,22-21-15,-43 20 16,1-20-16,20-21 0,-42 20 16,1 1-16,-1 21 0,-21-22 15,0 22-15,0-42 16,0 42-16,-21 42 15,21 0 1,-22-21-16,1 42 0,0-21 0,21 1 16,-21-1-16,0 0 0,0 21 0,21-21 15,0 1-15,0-1 0,0 0 16,0 0-16,0 0 0,0 0 16,0 1-16,0-1 0,21-21 0,0 0 15,0 0-15,0 0 0,43 0 16,-43 0-16,21 0 0,43-43 15,0-20 1,-64 21 0,21 20-16,-21 1 0,0-21 0,43-64 15,-64 85 1,-21 42 15,0-21-31,21 21 0,-22 0 16,22 1-16,0-1 0,0 0 15,0 0-15,0 21 16,0-20-16,0-1 0,0 21 16,0-21-16,0 0 0,22-21 15,-22 22-15,21-1 0,0-21 16,0 0 0,0 0-16,0 0 0,43 0 15,-43 0-15,0-21 16,22 21-16,-1-22 0,-21 1 15,21 0-15,22-42 0,-43 20 16,0 22-16,0-21 0,1 21 16,-1-43-16,-21 43 15,-21 21 1,-1 0-16,1 21 16,0 0-16,21 0 0,0 1 15,0-1-15,0 21 16,0-21-16,21 0 0,22 1 15,-22-1-15,0 0 0,0 21 16,0-21-16,0-21 0,-21 22 0,22-1 16,-1-21-16,0 21 15,0-21-15,43 0 16,-22 0-16,21 0 16,-20 0-16,-1 0 0,64-21 15,-64 0-15,1-1 0,62-20 16,-41 21-16,-22 0 15,1-22-15,-22 22 0,21-21 16,0-64-16,-42 85 16,0 0-16,0 0 0,-21-1 0,-63-20 15,62 42 1,-20 0-16,-43 21 0,43 0 16,0-21-16,-22 64 15,22-43-15,-22 43 16,43-43-16,21 0 0,0 21 0,0 1 15,0-22-15,0 21 16,21-42-16,1 21 0,-1-21 16,0 0-16,0 0 0,64 0 15,-43 0-15,-21 0 0,22 0 16,-22-21-16,0 0 0,64-43 16,-64 43-16,0-63 15,0 62 1,-21-20-16,0 21 15,-21 21 1,0 21-16,0 0 16,-1 0-16,1 22 0,21-22 15,-21 21-15,21-21 16,0 1-16,0 20 16,0-21-16,0 21 15,21-42-15,0 0 0,64 0 16,-21 0-1,-22 0-15,21 0 0,22-42 16,-43 21-16,1 0 0,41-43 16,-41 43-16,-22 0 15,-21 0-15,21 0 0,-21-1 0,0 1 16,-21 42 15,0 1-31,0-1 0,21 0 16,-22-21-16,22 21 0,0 0 0,0 22 15,0-22 1,0 0-16,22-21 16,-1 21-16,0-21 0,0 0 15,0 0-15,0 0 0,1 0 16,20 0-16,21-42 16,-41 21-16,20-22 0,-21 22 15,0 0-15,0 0 16,22-43-16,-43 22 0,0 21 15,21 0-15,-21-1 0,0 44 32,0-1-32,-21 42 15,21-20-15,-21-22 0,-1 63 16,1-62-16,21 20 16,0 0-16,-21 1 0,21 20 15,-21-21-15,21 22 0,-21 42 0,0-64 16,-22 64-16,22-64 0,0 1 15,0-1-15,0 0 16,-85 22-16,63-22 16,1-42-16,21 0 0,0 0 15,0 0-15,-1 0 0,1-21 0,0 0 16,0-43-16,21 43 16,0-21-16,0-22 0,0 22 0,21 0 15,21-22-15</inkml:trace>
  <inkml:trace contextRef="#ctx0" brushRef="#br1" timeOffset="198475.47">23135 10181 0,'0'21'16,"0"-42"-16,0 64 0,0-22 0,-21 0 15,21 0-15,-64 0 16,43 0-16,0 1 0,-42 20 15,41-42-15,1 21 16,-21-21-16,21 0 16,-22 0-16,22 0 15</inkml:trace>
  <inkml:trace contextRef="#ctx0" brushRef="#br1" timeOffset="199063.61">23939 9821 0,'64'-63'31,"-43"42"-31,-42 21 32,0 0-32,0 21 0,-22 0 15,22 0-15,-21 22 0,-1-22 16,22 21-16,-21-21 0,21 22 0,-22-22 15,22 21-15,0-21 0,0 43 16,21-43-16,0 21 0,0-21 16,0 1-16,21-22 0,43 21 15,-22-21-15,0 0 0,64 0 16,-64 0-16,22 0 0,-1 0 16,-20-21-16,-1-1 0,85-41 15,-85 42-15,-20-22 16,-1-20-16,-21 21 0,0-1 0,0-41 15,0 41 1,-64-20-16,43 42 0,-21 21 16,-22 0-16,22 0 0,0 0 15,-1 21-15,1 0 0,0 0 16,20 0-16,-41 43 0,42-43 16,0 0-16,21 0 0,0 0 15,0 1-15,0 20 16,21-42-16,0 0 0,85 21 15,0-21 1,-64 0-16</inkml:trace>
  <inkml:trace contextRef="#ctx0" brushRef="#br1" timeOffset="199813.5">24659 9610 0,'0'-21'0,"0"-1"0,-21 171 0,42-340 15,-21 276-15,0-191 0,-21 106 16,0 21-1,21 0-15,-21 0 0,-1 1 0,1 20 16,21 43-16,-21-43 0,21 0 16,-21 1-16,21-1 0,0 0 15,0 22-15,0-43 16,0 21-16,0 1 0,0-22 0,0 0 16,0 0-16,0-42 46,0 0-46,0 0 0,0-1 16,0 1-16,21 0 16,0 0-16,0 21 15,1 0-15,-1 0 0,0 0 16,0 0-16,0 0 16,0 0-16,1 21 0,-1 0 0,21 0 15,-21 1-15,-21-1 16,0 0-16,0 0 15,0 0-15,-21-21 0,-42 21 16,41 1-16,1-22 16,-21 0-16,21 21 0,0-21 15,-1 0-15,1 0 0,42 0 32,1 0-32,41 0 0,-21 0 15,43-21 1,-43-1-16,1 1 0,63 0 15,-64 0-15,0 0 0,43-22 16,-64 22-16,0 0 0,22-21 16,-43 21-16,21-22 15,-21 22-15,-21 21 32,-1 42-32,1-20 15,21-1-15,0 21 0,-21-21 16,0 64-16,0-43 0,21 64 15,0-42-15,0-1 0,-21 1 16,-1 63-16,22-64 16,-21 43-16,21-64 0,0 1 15,-21 20-15,21-42 16,0 0-16,-21-21 16,21-21-1,0 0-15,0-21 16,0 21-16,0-22 0,21-41 15,0 20-15,-21 1 0</inkml:trace>
  <inkml:trace contextRef="#ctx0" brushRef="#br1" timeOffset="199969.41">25252 9843 0,'0'-43'16,"-21"170"-16,42-275 0,-21 212 0,0-149 15,0 106 32,0 0-31,0 0-16,21-21 15</inkml:trace>
  <inkml:trace contextRef="#ctx0" brushRef="#br1" timeOffset="200250.98">25506 9906 0,'0'0'0,"21"0"16,0-21-16,-21 0 16,0 0-16,0-1 0,0 1 15,0 0 1,-21 42 0,0 0-1,0 1-15,-1-1 0,22 0 16,-21 0-16,21 21 0,-21-20 0,0 20 15,21-21-15,0 0 0,0 0 16,0 1-16,0-1 16,21-21-16,0 0 15,0 0-15,1 0 0,-1 0 0,0 0 16,0 0-16,0-21 16,0 21-16</inkml:trace>
  <inkml:trace contextRef="#ctx0" brushRef="#br1" timeOffset="200709.72">25929 9843 0,'0'-43'32,"-21"107"-32,42-85 0,-42-22 0,0 64 15,0-21-15,-1 22 0,-20 20 16,21-21-16,0 0 0,0 22 0,21-1 16,-22-21-16,22 21 15,0-20-15,22 20 16,-1-42-16,42 0 15,-42 0 1,43 0-16,-22 0 0,1 0 16,20-42-16,-21 20 0,-20 1 15,41-42-15,-42 42 16,64-128-16,-43 44 16,1-1-16,-43 63 15,0-20 1,0 21-16,0 20 0,-22 44 31,1-1-31,0 0 0,0 21 16,21 1-16,-21-1 0,-22 106 15,43-106-15,-21 43 16,21-43-16,0 1 0,0 20 16,0-42-16,0 1 0,0-1 15,0 0-15,0 0 0,21-21 16,1 0-16,41 0 15,-42-21 1,22-21-16,-22 20 16,21 1-16,-21 0 0</inkml:trace>
  <inkml:trace contextRef="#ctx0" brushRef="#br1" timeOffset="200904.38">26098 9673 0,'-42'0'15,"84"0"-15,-63 0 16,42 0 0,1 0-16,20 0 0,-21 0 0,43 0 15,-22 0-15,0 0 16,-21 0-16,22 0 0,-22 0 0,42 0 16,-84 21-1,-21-21 1</inkml:trace>
  <inkml:trace contextRef="#ctx0" brushRef="#br1" timeOffset="201700.96">13631 11049 0,'0'-21'0,"0"42"47,-21 0-47,21 22 15,0-1-15,0-21 0,0 64 16,0-43-16,0 0 0,0 43 16,0-43-16,0-20 0,0 41 15,-21-42-15,21 0 0,-21 22 16,0-43 15,21-21-15,0-1-16,-22 1 0,22 0 0,0 0 15,0-21-15,0-1 0,0 22 16,0-42-16,0 20 16,22 22-16,20-21 0,-21 21 15,0-1-15,43 22 0,-22 0 16,43 0-1,-64 0-15,21 22 0,1-1 0,-22 0 16,21 21-16,-21-21 0,-21 43 16,0-22-16,0 22 15,-21-22-15,-21-21 0,21 0 0,-43 43 16,22-43-16,-1-21 0,1 21 16,0 0-16,-1-21 0,1 0 15,21 0-15,0 0 0,-43-21 16,64 0-16,0 0 15,0 0-15,21 0 16,22-43-16,-22 43 0,21 0 16</inkml:trace>
  <inkml:trace contextRef="#ctx0" brushRef="#br1" timeOffset="202816.48">14139 11388 0,'0'21'0,"0"-42"0,0 63 15,0-21-15,0 0 0,-21 22 16,21-22-16,-21 21 0,21-21 0,-21 1 16,21-1-16,0 0 0,0 0 15,0 0-15,0 0 0,21-21 16,0 0-16,0 0 0,22 0 16,-1 0-16,-21 0 0,43 0 15,-22-21-15,43-21 16,-64 21-16,-21 0 15,0-1-15,0 1 0,0 0 16,-21-21-16,-1-1 0,1 22 16,-42-21-16,20 21 0,22 0 15,-42 21-15,20-22 16,22 22-16,0 0 0,42 0 31,0 0-31,22 0 0,-22 0 16,21 0-16,1 0 0,-1 0 0,0 0 15,1 0-15,-1 0 0,0 0 16,1 22-16,20-1 16,-42-21-16,-21 21 0,0 21 15,0 1-15,0-22 0,0 0 0,0 0 16,0 0-16,0 0 0,-63 43 16,63-22-1,0-21-15,0 1 16,21-22-1,0 0-15,0 0 0,0 0 16,22-43-16,-1 22 16,-21 0-16,0 0 15,-21 0-15,22-1 0,-22 1 0,0 0 16,0 0-16,0-21 0,0 20 16,0 1-16,0-42 0,-22 42 0,1-1 15,0 1-15,-21 21 16,21 0-16,-22-21 15,22 21-15,21 21 16,0 0 0,21-21-16,0 0 15,1 0-15,-1 0 0,21 0 0,-21 0 16,0 0-16,1-21 0,20 21 16,-21-21-16,21 0 0,22-21 15,-22 20-15,1 1 0,-1-21 16,0 0-16,1-22 15,-43 43-15,0 0 0,0 0 16,-22 21 0,1 0-16,0 0 15,0 0-15,-21 21 0,20 21 16,1-21-16,-21 64 0,21-43 16,21 1-16,0-1 15,0 0-15,-21 85 16,21-84-16,0-22 0,0 42 15,0-42-15,42 22 16,-21-22-16,0-21 0,85 21 16,-64-21-16,1 0 0,20 0 15,-20 0-15,20-21 0,-21 21 16,22-21-16,-22 0 0,1-1 0,-1 1 16,-21 0-16,0 0 0,0 0 0,1 0 15,-22-43-15,0 43 16,0 0-16,0 0 0,-22-1 15,-20 22-15,21 0 0,-43 0 16,43 0-16,0 22 16,-42 20-16,41-21 0,22 21 15,-21 1-15,21-22 16,0 42-16,0-41 0,0-1 16,21 0-16,1 0 0,-1-21 15,21 0-15,22 21 16,-22-21-16,43 0 15,-22 0-15,128-21 16,-128 21-16</inkml:trace>
  <inkml:trace contextRef="#ctx0" brushRef="#br1" timeOffset="203621.34">16383 11536 0,'42'-64'16,"-21"43"-16,-21-42 16,0 42-16,-63 190 0,126-360 0,-63 170 15,-21 0-15,0 0 0,0 21 16,0 0-16,-22 0 0,22 0 15,-42 0-15,20 21 0,1 0 16,-43 22-16,64-1 0,-21-21 16,21 21-16,-22-20 0,22 20 15,-21 43-15,42-64 16,0 0-16,0 0 16,0 0-16,63-21 0,-41 0 15,-1 0-15,42 0 0,-20 0 16,-1 0-16,43-21 15,-64 21-15,21-21 0,-21 0 16,22-22-16,-22 22 0,42-63 16,-63 41-16,21-41 15,-21 62-15,-21 22 16,0 0-16,-21 22 16,42-1-16,-21 0 0,-1 42 15,1-41-15,21 62 16,0-63-16,0 1 15,21-1-15,1 0 0,-1-21 0,21 42 16,0-42-16,1 0 16,41 0-16,-41 0 15,-1 0-15,43 0 0,-43 0 16,-21-21-16,22 21 0,-22-21 0,0 0 16,0-43-16,-21 43 15,21 0-15,-21-21 0,0 20 16,0 1-16,0 0 15,-21 42 1,21 0-16,0 1 0,0-1 16,0 0-16,-21 21 15,21-21-15,-21 1 0,21 20 16,0-21-16,0 0 16,0-42 30,0 0-46,0 0 0,0 0 16,21-1-16,0 1 0,43-42 16,-22-1-1,0 43-15,-21 0 0,1 0 16,20 0-16,0 21 0,1 0 16,-22 0-16,0 42 0,-21-21 15,0 0-15,0 0 0,0 1 16,0 20-16,0 21 15,-64 1 1,43-43-16,0 0 0,21 0 16,-21-21-16,0 22 0,0-22 15,42 0 1,0 0 0</inkml:trace>
  <inkml:trace contextRef="#ctx0" brushRef="#br1" timeOffset="203828.23">17526 11684 0,'21'0'16,"-127"21"-16,191-42 0,-85 42 31,0 0-15,-21-21-16,0 22 0,-1-1 16,1 0-16,-21-21 0,21 21 0,0 0 15,-1 0-15,1 1 0,0-22 16,0 21-16,0 0 0,0 0 15,-1 0-15,1-21 0,0 0 16,0 0-16</inkml:trace>
  <inkml:trace contextRef="#ctx0" brushRef="#br1" timeOffset="204240.56">18542 11197 0,'0'0'0,"21"-21"0,-21-21 31,0 63-15,0 0-16,0 0 0,0 22 0,-21-22 16,21 21-16,-21 0 0,0 43 15,-1-43-15,1-20 0,21 20 16,-21-21-16,0 21 0,21-20 15,-21-1-15,0 0 0,-1 0 0,22 0 16,22-42 31,-1 0-47</inkml:trace>
  <inkml:trace contextRef="#ctx0" brushRef="#br1" timeOffset="204641.4">18373 11409 0,'0'-127'15,"21"275"-15,-42-317 0,21 317 0,0-317 16,0 147-16,0 1 0,21 0 16,0 0-16,0 21 0,21-21 0,-20 21 15,-1 0-15,21 0 0,0 0 16,1 0-16,-1 0 0,85 63 16,-85-20-16,43 20 15,-64-21-15,0 1 16,1-1-16,-1 0 0,0 1 0,-21-22 15,0 42-15,0-41 0,0-1 16,0 0-16,0 0 0,0 0 16,-21-21-1,21-21 1,0 0-16,0 0 16,0 0-16,0-43 15,21 43-15,21-106 16,-21 85-16,22-43 15,-43 43-15,21-1 0,0 1 0,0 0 16,-21 20-16,0 1 0,21 21 16,1 0-1,-22 21-15,0 1 16,21-1-16,-21 0 0,21 0 16,-21 0-16,21 22 15</inkml:trace>
  <inkml:trace contextRef="#ctx0" brushRef="#br1" timeOffset="205591.88">19558 11367 0,'21'0'16,"-63"0"-1,63 0-15,-21 21 32,-21 0-32,0 0 0,21 0 15,-22 0-15,1 1 0,21-1 16,0 0-16,-21 0 15,21 0-15,-21 0 0,21 1 0,0 20 16,0-21-16,21-21 16,0 0-16,0 21 0,1-21 0,41 0 15,-21 0-15,43 0 16,-64 0-16,106-42 16,-106 21-16,64-43 15,-43 22-15,-20 21 0,-22 0 16,21-22-16,0-20 15,0 42 1,-42 21 0,0 0-1,0 21-15,-1 21 0,1-21 16,21 0-16,0 1 0,0-1 16,-21 0-16,21 21 0,0-21 15,0 1-15,0 20 0,21-21 16,0-21-1,22 21-15,-22-21 0,0 0 16,21 0-16,43 0 16,-43 0-16,-20 0 0,41-21 15,-21 0-15,22-43 16,-43 43-16,0-21 0,0 21 16,1-22-16,-1 1 0,-21 0 15,0-1-15,21 1 0,-21 21 0,0-43 16,0 22-16,0 21 0,0 0 15,0 0-15,-21 21 16,0 0-16,-1 21 16,1 21-16,21 0 0,-21 43 15,21-43 1,-21 43-16,21-64 0,0 22 16,0-1-16,0-21 0,0 0 15,0 22-15,0-1 16,21-21-16,-21 0 0,21-21 0,0 21 15,1 1-15,41-22 16,1 0-16,-22 0 0,-21 0 16,21 0-16,1-22 0,-22 1 15,21 21-15,-21-42 0,1 21 0,20 0 16,-21-22-16,0 1 0,22-43 16,-43 22-16,21 20 0,-21 1 15,21-43-15,-21 43 0,0 0 16,-21 84 15,0-21-31,21 0 0,-22 22 16,22-1-16,0 0 0,-21 1 0,21-22 15,-21 106-15,21-106 16,0 0-16,0 22 0,0-22 16,0 0-16,21 42 15,43-41-15,-22-22 16,22 0-1,-43 0-15,0 0 0,21 0 16,-21 0-16,1 0 0,20-43 16,-21 43-16,0-42 15</inkml:trace>
  <inkml:trace contextRef="#ctx0" brushRef="#br1" timeOffset="205778.1">21399 11642 0,'-21'0'0,"21"21"0,-21-21 32,0 0-1,0 0-15,0 0-1,-1 0-15,1 0 16</inkml:trace>
  <inkml:trace contextRef="#ctx0" brushRef="#br1" timeOffset="209581.2">381 14182 0,'0'0'0,"-42"0"0,20 0 15,1 0-15,-21 0 16,21 0-16,0 0 0,-1 0 16,1 0-16,0 0 0,0 0 0,-21 0 15,63 0 32,0 0-47,21 0 16,1 21-16,20-21 0,1 0 0,20 0 15,1 0-15,-22 0 0,22 0 16,0 0-16,-1 0 0,-20 0 16,21 0-16,-22 0 0,1 0 15,-1 0-15,1 0 0,-22 0 0,0 0 16,43 0-16,-64 0 15,0 0-15,-21-21 16,-21 0 0,0 21-16,-21-22 0,20 1 15,-20 21-15,0-21 0,21 21 0,-22 0 16,1-21-16,21 21 0,-22 0 16,22-21-16,0 21 0,0 0 0,21-21 31,21 21-16,0 0-15,0 0 0,43 0 16,-43 0-16,43 21 16,-43 0-16,0 0 15,-21 21-15,0-20 16,-64 83-16,43-62 16,-21-1-16,0-21 0,-1 22 15,-105 41-15,106-63 16,21 1-16,-1-1 15,1-21-15,0 0 0,42-21 16,22-1 0,-1-20-16</inkml:trace>
  <inkml:trace contextRef="#ctx0" brushRef="#br1" timeOffset="210041.83">1714 13970 0,'0'-21'0,"0"42"0,22-63 0,-1 21 0,-21-1 15,21 1-15,-21 0 16,21 21-16,-21 21 31,0 22-31,0-22 0,-21 21 16,0 0-16,0 1 0,-1-1 15,22 0-15,-21 22 0,0-22 16,0 1-16,0-1 0,0 0 16,-22 43-16,43-64 0,0 21 15,-21-20-15,21-1 16,21-42 0,-21-1-1,21 1-15,1 0 0,-22-21 16,21 21-16,0-22 0,-21 22 0</inkml:trace>
  <inkml:trace contextRef="#ctx0" brushRef="#br1" timeOffset="211246.35">1799 13843 0,'-21'0'16,"21"-21"-1,0 0-15,0 0 16,21-1-16,0 22 16,0-21-16,1 0 0,-1 21 0,0-21 15,0 21-15,0 0 0,43-21 16,-43 21-16,21 0 15,-21 21-15,22 0 16,-1 43-16,-42-22 0,0 21 16,0-20-16,0-22 15,-21 64-15,0-64 0,-22 42 16,1-42-16,21 1 16,-64 20-16,64-42 0,-21 21 15,-22-21 1,43 0-16,0 0 0,0-21 0,0 0 15,21 0 1,0-1-16,21 22 16,0 0-16,0 0 15,0 0-15,0 22 16,1-1-16,-1 0 0,0 21 16,0-21-16,0 22 15,-21-22-15,0 0 0,43 43 16,-22-43-16,-21 0 15,21-21-15,-21 21 16,21-21-16,0 0 16,0-21-1,1 0-15,-22 0 0,21-1 0,0 1 16,0 0-16,21 0 0</inkml:trace>
  <inkml:trace contextRef="#ctx0" brushRef="#br1" timeOffset="213136.51">2561 14161 0,'-63'0'0,"126"0"0,-63 21 16,21-21 15,0 0-15,1 0-16,-1 0 15,21 0-15,-21-21 0,0 21 0,22-22 16,-22 1-16,0 0 15,0 0-15,0 21 0,-21-21 16,22-22-16,-22 22 16,-22 21-1,1 0-15,0 0 0,0 0 0,0 0 16,-22 0-16,22 21 0,0-21 16,-21 22-16,21-1 0,-22 0 0,22 21 15,-21 1-15,42-22 16,0 21-16,-21 0 15,21 1-15,0-22 0,21 21 16,42 22 0,-42-64-16,1 0 0,-1 0 15,21 0-15,106-21 16,-105 21-16,-1-22 16,-21-20-16,21 21 0,85-64 15,-105 43-15,20 21 0,-21-22 16,0 1-16,64-106 15,-85 106-15,0-1 16,0 22-16,0 0 0,0-21 16,0 20-16,-21 22 31,21 22-31,0-1 0,0 21 16,-21-21-16,21 22 0,0-22 15,-22 42 1,22-20-16,0-1 0,0 21 0,-21-41 15,21 20-15,0 0 16,0 1-16,0-1 16,0-21-16,21 0 15,1-21-15,-1 0 0,21 0 16,0 0-16,-20 0 0,-1-21 16,21 0-16,0 21 0,22-42 15,-22 20-15,-21 1 0,43-21 16,-43 21-16,-21 0 15,21-22-15,-21 22 0,0 0 16,0 0-16,0 0 16,-21 21-16,0 0 15,0 0 1,0 0 0,21 21 15,0 0 0,-22-21 78,1 0-109,0 0 16,21 21 0,-21-21-16,21 21 15,0 0 17,21-21-32,-21 22 15,21-22-15,-21 21 16,0 0-16,0 0 15,21 0-15,-21 0 0,0 1 16,22-1-16,-22 0 16,21-21-1,0 0-15,0 0 16,0 0-16,0 0 0,1 0 16,-1-21-16,0 21 0,0-21 15,0-1-15,0 1 0,1 21 0,20-42 16,-21 21-16,21 0 15,1-22-15,-43 22 16,21 21-16,-21-21 0,0 0 16,0 0-1,0 42 1,0 0 0,-21-21-16,21 21 0,0 0 15,-21 22-15,-1-22 16,22 0-16,-21 0 15,21 0-15,0 0 0,0 1 16,0-1-16,21-21 16,1 21-16,-1-21 0,0 0 15,0 0-15,21 0 0,22 21 16,-22-21-16,1 0 16,-22 0-16,0 0 0,21-21 15,-21 0-15,1 21 0,-1-21 16,-21-1-16,42-41 15,-42 42-15,0 0 16,21-1-16,-21 1 0,0-21 16,0 21-1,21 21 1,-21-21 0,0 42 30,-21-21-46,21 21 16,0 0 125,0 0-126,0 0-15,0 1 16,0-1-16,0 0 0,0 0 16,0 0-16,0 0 0,0 1 15,0-1-15,21 0 16,1-21-1,-1 0-15,0 0 0,21 0 0,1 0 16,41 0 0,1-42-1,-64 20-15,0 22 0,0-21 16,1 21-16,-22-21 0,0 0 0,0 0 16,0 0-16,0-1 15</inkml:trace>
  <inkml:trace contextRef="#ctx0" brushRef="#br1" timeOffset="213336.05">4593 13758 0,'0'-21'16,"-21"21"-1,0 0 32,0 0-47,-1 0 16,1 0-16</inkml:trace>
  <inkml:trace contextRef="#ctx0" brushRef="#br1" timeOffset="213524.97">3175 13864 0,'-21'0'0,"42"0"0,-42 21 0,21 1 16,21-22-1,0 0-15,0 0 0,22 0 16,41 0-16,-41 0 16,147 0-16,-148 0 15,22 0-15</inkml:trace>
  <inkml:trace contextRef="#ctx0" brushRef="#br1" timeOffset="-214002.65">4974 14203 0,'21'0'0,"0"0"16,1 0-1,-22-21 1,21 21-16,-21-21 0,21-1 16,0 1-16,-21 0 15,21 0-15,0 0 0,1-22 16,-22 22-16,0 0 16,0 0-16,-22 21 15,1 0-15,0 0 0,0 21 16,0-21-16,0 21 0,-1 0 15,22 1-15,-21-1 0,0 21 16,0 0-16,21-20 0,0 41 16,0-42-16,0 0 15,0 22-15,0-22 0,21-21 16,0 21-16,0-21 16,1 0-16,-1 0 0,21 0 0,-21 0 15,43-42-15,-22 42 16,43-64-1,-43 43-15,-21 0 0,22-43 0,-22 43 16,0 0-16,21-21 16,-42 21-16,0-22 15,0 64 17,0 1-32,0-1 15,-21 0-15,21 0 0,0 0 0,0 0 16,-21 1-16,21-1 0,-21 21 15,21-21-15,0 0 16,0 1-16,0-1 16,21-21-16,0 0 0,21 0 15,1 0-15,-22-21 0,0-1 16,21 1-16,-20 21 0,-1-21 16,63-42-1,-62 41-15,-1 1 0,0 0 0,0 0 16,0 0-16,-21-22 15,21 43-15,-21-21 0,0 42 32,0 1-32,0-1 15,-21 0-15,21 0 0,-21 0 16,21 0-16,0 1 0,0 20 16,0-21-16,0 0 0,0 43 15,21-43 1,0 0-16,1-21 0,-1 0 0,63 0 15,-62 0 1,20-21-16,-21 21 0,21-21 16,1-22-16,-1 22 0,-21 0 15,22-42-15,-22 41 16,0 1-16,0-21 0,-21 21 0,0 0 16,0-1-16,0-20 0,0 21 15,0 42 16,0 0-31,0 0 0,0 1 16,0-1-16,0 0 0,0 0 16,0 0-16,0 0 0,0 22 15,0-22-15,0 21 16,0-21-16,0 1 16,21-22-16,0 0 0,22 0 15,63-22 1,-85 22-16,21-21 0,64-21 15,-64 42-15,85-64 16,-84 43-16,-22 0 16,21 0-16,-21 21 0,0-21 0,-21 0 15,22 21 1,-44 0 0,22 21-1,-21-21-15,21 21 0,0 0 0,0 0 16,-21 0-1,21 1-15,-42 20 16,42-21-16,-21 0 16,-1-21-1,22 21-15,0-42 32,22 0-17,-1 21-15,-21-21 0,21 0 0,0 0 16,0-1-16,0 1 0,1 0 15,-1 0-15,0 0 0,64-22 16,-64 43-16,0 0 16,0 0-1,-21 22-15,0-1 16,0 0-16,0 0 0,0 0 16,0 0-16,0 1 15,0-1-15,21 0 0,0 0 16,1-21-16,-1 0 0,0 21 0,21-21 15,-21 0-15,22 0 0,-22 0 16,21 0-16,22 0 16,-22 0-16,0-21 0,1 0 15,-1 21-15,0-21 0,22-22 16,-43 22-16,0 0 0,0-21 16,-21-1-16,0 22 0,0-42 15,0 42-15,-21-1 0,-42 22 16,42 0-16,-22 0 0,22 0 15,-21 0-15,21 22 0,-43 20 16,22-21-16,21 0 0,-1 64 16,22-64-1,0 21-15,0-20 16,22-1-16,-1 0 16,42-21-16,-42 21 15,1-21-15,-1 0 0,0 0 16,21 42-16,-42-20 15,21 20-15,1 0 16,-22 1-16,0-22 0,0 21 0,0 0 16,0 1-16,0-1 0,-22 43 15,1-43-15,0-21 0,0 64 16,-21-43-16,-43 43 16,64-43-16,0-21 15,-22 1-15,22-22 0,0 21 0,-21-21 16,20 0-16,-20 0 15,21 0-15,0-21 0,21-43 16,0 43-16,0-43 16,0 43-16,0-21 15,0-43-15,0 43 0,0 0 16,0-22-16</inkml:trace>
  <inkml:trace contextRef="#ctx0" brushRef="#br1" timeOffset="-213822.7">7006 13653 0,'0'0'0,"-21"0"15,0 0 17,42 0-1,0 0-31,0 0 0,22 21 15</inkml:trace>
  <inkml:trace contextRef="#ctx0" brushRef="#br1" timeOffset="-213217.98">8615 13737 0,'0'0'0,"0"-21"16,0 0-16,0 42 47,21 0-47,-21 0 0,21 1 16,0-1-16,0 21 0,-21-21 0,22 22 15,-22-22-15,0 21 0,0-21 16,0 22-16,0 20 0,0-42 15,0 22-15,0-1 0,0-21 16,0 0-16,0 0 16,0 1-16,0-44 31,21 1-15,0 0-16,0 0 0,0-21 0,0 20 15,1-20-15,-1 0 0,0-1 16,0 22-16,21-42 0,-20 20 0,41-41 15,-21 63-15,-20-22 0,-1 22 16,0 0-16,0 0 0,21 21 16,-42 21-1,0 0 1,0 0-16,0 0 0,0 1 16,0 20-16,0-21 0,0 0 15,0 0-15,0 1 16</inkml:trace>
  <inkml:trace contextRef="#ctx0" brushRef="#br1" timeOffset="-211639.26">9588 14034 0,'0'0'0,"22"0"0,-1-22 16,0 22-16,-21-21 0,0 0 15,0 0-15,0 0 0,0 0 16,0-1-16,0 1 15,-21 21-15,0 0 16,-1 0-16,1 0 16,0 21-16,0 1 0,0-1 15,-22 21-15,22-21 0,0 0 16,-21 22-16,42-22 0,0 0 16,-21 0-16,21 0 15,0 1 1,0-1-16,21-21 0,0 0 15,0 0-15,21 0 16,-20 0-16,-1-21 0,21-1 16,-21 1-16,0 0 0,1 0 15,-1 0-15,-21 0 0,21-1 0,-21 1 16,0 0-16,0-21 0,0 21 16,0-1-16,0 1 0,0 42 31,0 1-31,-21-1 15,21 0-15,-21 0 0,21 0 16,0 43-16,0-43 0,0 0 16,0 21-16,0-20 0,0-1 15,21 0-15,21-21 16,-21 0-16,22 0 16,20 0-1,1-21-15,-43 0 16,63-43-16,-62 43 15,20 0-15,-21-22 0,0 1 16,0 0-16,-21-1 0,22-41 16,-1 41-16,-21 1 0,0 21 15,0 0-15,0 0 0,0-22 16,0 64 0,0 1-16,0-1 0,0 0 15,0 21-15,-21-21 0,-1 85 16,1-63-16,0-1 0,21 0 15,-21-21-15,0 85 16,21-85-16,0 1 16,0 20-16,0-21 15,21-21-15,0 0 0,0 0 16,43 0-16,-43 0 16,21-21-16,-21 0 0,1 21 15,-1-21-15,0-1 0,0 1 16,0-21-16,22 0 0,-22 20 15,-21-20 1,21 21-16,-21 0 0,21 21 0,-21-21 16,0 42 15,0 0-31,0 0 0,0 0 0,-21-21 16,21 21-16,-21 1 0,21-1 0,0 0 15,0 0-15,0 0 0,0 0 16,0 1-16,0-1 15,21-21 1,0 0-16,0 0 16,0 0-16,1 0 0,-1 0 0,42-43 15,-42 22-15,1-21 16,-1 21-16,0 0 16,-21-22-16,0 22 0,21 0 15,-21-21-15,0 63 47,-21 0-47,21 0 16,0 0-16,-21 0 0,21 1 15,-21-1-15,21 0 0,0 42 16,0-41-16,0-1 16,0 0-16,21-21 0,0 21 15,0-21-15,0 0 0,22 0 16,-22 0-16,0 0 0,42 0 15,-41-21-15,20 0 0,21 0 16,-41-1-16,62-41 16,-63 42-16,1 0 15,-1-22-15,0 1 0,-21 21 16,0-22-16,0 22 0,-21 21 16,0 0-1,-1 0-15,-20 43 0,21-22 16,0 0-16,21 0 0,0 0 15,-21 22-15,21-1 16,0-21-16,0 0 0,0 0 16,0 1-16,0-1 0,21-21 15,0 0-15,0 21 0,0-21 16,22 0-16,-22 0 0,63 0 16,-41 0-16,20-42 15,-20 20-15,-22 1 0,42-21 16,-42 21-16,1 0 0,-1-1 15,-21-20-15,0 21 0,0-21 16,0 20-16,-21 22 16,-1 0-1,1 22-15,0-22 0,0 21 0,21 0 16,0 21-16,0-21 0,0 1 16,0 20-16,0-21 15,0 0-15,0 0 0,21 1 0,-21-1 16,21 0-16,0 0 15,-21 0-15,0 0 0,0 1 16,0-1-16,-42-21 16,21 0-16,0 0 0,-64 0 15,22 0-15,-1 0 0</inkml:trace>
  <inkml:trace contextRef="#ctx0" brushRef="#br1" timeOffset="-211119.64">2582 15155 0,'0'-21'0,"-21"0"32,21 42-17,0 0-15,0 1 0,0-1 0,-21 21 16,21-21-16,0 22 0,-21-22 15,0 0-15,21 21 0,-22-21 16,22 1-16,-21 20 16,21-21-16,0-42 31,0 0-31,0-22 16</inkml:trace>
  <inkml:trace contextRef="#ctx0" brushRef="#br1" timeOffset="-210803.2">2582 14817 0,'0'0'0,"-21"-21"15,0 21-15,0 0 16,21 21-16,-21-21 0,21 21 16,0 0-16,0 0 0,21-21 31,0 0-31,0 0 0,0 0 15,0 0-15,1 0 0,-22-21 16,21 21-16,-21-21 16,0 0-16,0 0 15,-21 21-15,-1-22 16,1 22-16,0 0 0,0 0 16,0 0-16,21 22 0,-21-1 15,21 0-15,0 0 16,0 0-16,0 0 0,0 1 0,0 20 15,0-21-15,42 21 16,-21-20-16</inkml:trace>
  <inkml:trace contextRef="#ctx0" brushRef="#br1" timeOffset="-210335.38">3048 15050 0,'-21'0'0,"0"0"15,-1 0-15,1 21 16,0 0-16,21 0 0,-21 0 16,21 22-16,-21-22 0,21 0 15,0 0-15,-21 0 0,21 22 16,0-22-16,0 21 16,0-21-16,0 0 0,0-42 46,0 0-30,0 0-16,0 0 0,0-22 16,0 22-16,0-21 0,0 21 15,0-22-15,0 22 0,21-21 0,0 21 16,21-22-16,1 22 0,-22 0 16,0 21-16,21 0 0,-21 0 15,64 21 1,-43 22-16,-20-22 15,-1 21-15,-21 64 0,0-64 16,0-21-16,0 22 16,0-22-16,-43 42 15,43-41-15,-21-1 0,0-21 16,0 21-16,0-21 16,21-21-1,0 0-15,0-1 16,0 1-16,0 0 0</inkml:trace>
  <inkml:trace contextRef="#ctx0" brushRef="#br1" timeOffset="-209587.54">3175 15092 0,'21'-21'16,"-42"42"-16,63-63 0,-21 42 15,1 0-15,-22-22 0,21 22 16,-21-21-16,21 21 15,-21-21 1,-21 21 15,0 0-31,-1 0 0,1 0 16,0 0-16,0 21 16,0-21-16,0 21 0,-1 1 15,22-1-15,-21-21 0,0 42 16,21-21-16,0 0 15,0 1-15,0-1 16,0 0-16,21-21 0,0 21 16,1-21-16,-1 21 0,0-21 15,21 21-15,-42 1 16,43-1-16,-43 0 0,21 0 0,-21 0 16,0 0-1,-21 1-15,-22-1 0,22-21 16,0 21-16,-21-21 0,20 0 15,1 21-15,-42-21 0,20 0 16,22 0-16,0 0 0,0 0 16,0-21-16,0 0 15,-1 0-15,22-1 16,-21 1-16,21 0 0,0 0 16,0 0-16,21 21 15,1 0-15,-1 0 0,0 0 16</inkml:trace>
  <inkml:trace contextRef="#ctx0" brushRef="#br1" timeOffset="-209001.03">3937 15155 0,'0'-21'0,"0"42"0,21-63 0,-21 21 16,0 0-16,21 0 15,-21-1-15,43 1 16,-22 21-16,-21-21 16,21 21-16,0 0 0,0 0 0,0 0 15,22 0-15,-1 21 16,-21 0-16,-21 1 0,43 41 15,-22-21-15,-21-20 0,0 62 16,0-63-16,0 22 16,0-22-16,0 21 0,0-21 0,-21 1 15,-1-1-15,22 0 0,-21-21 16,0 0 0,21-21-1,0 0-15,0-1 16,0 1-16,0 0 0,0 0 0,21-21 15,0-1-15,1-20 0,-1 20 16,42-41 0,-20 63-16,-22-1 0,42-20 15,-20 42-15,20 0 16,-21 21-16,-20 0 0,20 22 16,-21-1-16,-21 0 0,0 22 15,-21 84 1,0-127-16,-22 22 15,22-22-15,0 0 16,0-21-16,42-21 31,0 0-31,0-1 16,22 1-16,-22 0 0,21 0 0</inkml:trace>
  <inkml:trace contextRef="#ctx0" brushRef="#br1" timeOffset="-208634.68">5101 15028 0,'-21'43'32,"42"-86"-32,-42 43 0,0 22 15,0-1-15,-1 0 0,1 21 16,0-21-16,0 22 0,-21 41 16,42-41-16,-22-22 15,22 21-15,0-21 0,22 22 16,-22-22-16,42-21 0,-21 21 15,0-21-15,0 0 0,22 0 16,-22 0-16,0-21 0,21 0 0,1 0 16,-1-1-16,0-41 15,-20 42-15,-22-22 0,0-20 16,0 42-16,0-22 16,-22-20-16,1 42 0,0 0 15,-42-22-15,41 43 16,1 0-16,-21 0 0,21 0 15,-22 0-15,22 21 0,-21 1 0,21-22 16,21 21-16,-21 21 16,21-21-16,0 0 0,21 1 15,21-22-15,-21 0 0,0 0 0,22 0 16,-1 0-16</inkml:trace>
  <inkml:trace contextRef="#ctx0" brushRef="#br1" timeOffset="-208373.72">5673 14901 0,'0'0'0,"0"-21"16,0-21-16,-22 63 31,1 0-31,0 0 16,0 1-16,0-1 0,0 21 0,-1-21 16,1 22-16,0-1 0,21 0 15,-42 43-15,42-43 16,0-21-16,0 85 0,0-85 15,0 1-15,0-1 16,63-21 0,-20 0-16,-22 0 0,42-43 15,-42 22-15,64-63 16,-43 20-16</inkml:trace>
  <inkml:trace contextRef="#ctx0" brushRef="#br1" timeOffset="-208205.81">5440 15007 0,'-85'0'16,"297"0"-16,-445 0 0,339 0 16,-212 21-1,127-21-15,0 0 16,43 0-16,-22 0 0,0 0 16,22 0-16,-22 0 15,1-21-15,41 21 0,-41-21 16,-1 21-16</inkml:trace>
  <inkml:trace contextRef="#ctx0" brushRef="#br1" timeOffset="-207689.31">7027 15304 0,'-21'0'0,"42"0"0,-63 0 0,63 0 47,0 0-47,0-22 15,1 22-15,20 0 0,-21-21 0,0 0 16,43 0 0,-22 0-16,-21 0 0,0 21 0,1-22 15,-1 1-15,21-42 16,-42 42-16,0-1 0,0 1 0,0-21 16,0 21-16,-21 0 15,0 21-15,0-22 0,-22 22 16,22 0-16,0 0 0,-21 43 15,20-22-15,1 0 0,0 0 16,21 0-16,0 22 0,0 41 16,0-41-16,0-1 15,0 0-15,0 1 16,21-22-16,0 0 0,1 0 16,41 0-16,-42-21 0,22 0 15,-1 0-15,43 0 0,-43 0 16,43-42-16,-43 42 15,0-21-15,1 0 0</inkml:trace>
  <inkml:trace contextRef="#ctx0" brushRef="#br1" timeOffset="-206322.48">8107 15050 0,'42'-43'16,"-42"-41"0,0 62-16,-42 171 0,63-298 0,-42 128 15,0 21-15,-1 0 0,-41 0 16,42 0-16,-43 21 15,22 1-15,0-1 0,-22 21 16,43 0-16,-21-20 16,-1 41-16,22-21 0,0 1 15,21 20-15,0-42 0,0 1 16,0 20-16,0-21 16,21-21-16,21 0 15,1 0-15,-22 0 16,21-21-16,22-21 0,-22 20 15,85-83 1,-63 41-16,-43 22 16,0 21-16,0-43 15,-21 43-15,21 0 0,-21 0 0,0 42 47,0 0-47,-21 0 0,21 0 16,-21 0-16,21 22 0,-21-22 0,21 21 15,0-21-15,0 22 0,0-22 0,0 21 16,0-21-16,63 43 16,-20-64-16,-1 0 15,-21 0-15,21 0 16,22 0-16,-43-21 0,106-43 16,-85 43-1,1 0-15,-1-21 0,0 20 16,1-20-16,20 0 0,-42 21 15,-21-1-15,0-20 16,-21 42 0,-21 0-16,21 0 0,0 0 15,-1 21-15,1 0 0,-21 22 16,42-22-16,0 42 16,0-41-16,21-1 0,0 21 15,0-42-15,22 21 16,-22-21-16,-42 0 47,0-21-47,-1 21 0,22-21 0,-21 21 15,0 0-15,0 0 16,21 21 0,0 0-1,21-21-15,0 21 16,0-21-16,1 0 0,-1 22 0,21-22 15,-21 0-15,22 0 0,-1 0 0,0 0 16,1 0-16,20 0 16,1 0-16,-22 0 0,64-43 15,-64 22-15,-21 21 0,22-21 16,-22 0-16,0-22 0,0 1 16,-21 21-16,21 0 0,-21 0 15,0-1-15,-21 22 31,21 22-31,0-1 16,0 0-16,0 0 16,0 0-16,0 0 15,21-21-15,-21 22 0,21-22 16,1 0-16,-1 0 0,21 0 16,-21 0-16,22 0 15,-22 0-15,21-22 0,0 1 16,-20 0-16,-1 0 15,-21 0-15,21 0 0,-21-1 16,0 1-16,0 0 16,0 0-16,0 42 47,0 0-47,0 0 0,-21 1 0,0 62 15,-1 22 1,1-64-16,21 1 0,-21-1 15,0 22-15,21-22 0,0 64 16,-21-64-16,21 22 0,-43 105 16,43-106-16,0-20 15,-21 20-15,21 1 0,-21 105 16,21-127-16,0 1 16,-21-1-16,0 0 0,0-20 0,-1 20 15,-20-21-15,21-21 16,-21-21-16,20 0 15,22 0-15,0-64 0,0 43 16,0-85-16,0 63 16,0-21-16,43-63 15,-22 64-15,0-1 0,43-63 16,-43 84-16,21 1 0,-21-1 16,22 22-16,-1-22 0,43-63 15,-43 106-15,-21 0 16,21-21-16,-20 21 0,20-1 0,0-20 15</inkml:trace>
  <inkml:trace contextRef="#ctx0" brushRef="#br1" timeOffset="-205622.74">12912 13399 0,'0'0'0,"0"-22"0,0 44 47,0-1-47,-22 0 0,1 21 16,0 43-16,21-43 0,-21 1 16,0 20-16,0-21 15,-1 43-15,1-43 0,0-20 16,0 20-16,21 0 0,-21-21 15,21 1-15,-21 20 16,-1-42-16,22 21 0,0-42 31,0 0-15,0 0-16,0-22 0,0 1 16</inkml:trace>
  <inkml:trace contextRef="#ctx0" brushRef="#br1" timeOffset="-205152.35">12700 13526 0,'0'-22'16,"0"171"-16,0-340 0,0 255 0,0-149 0,0 64 0,0 0 16,0-22-16,0 22 0,21 0 15,0 0-15,0 0 16,22-22-16,-22 43 0,21-21 16,43 21-16,-43 0 0,1 0 15,-1 0-15,21 0 0,-20 0 16,41 42-16,-62-20 0,20 20 15,-21 21-15,-21-20 16,0-22-16,-63 64 16,20-43-16,-84 43 15,64-43-15,20-21 0,-20 0 16,21 0-16,-1 1 0,-63-22 16,85 0-16,0 0 15,0 0-15,21-22 0,0 1 16,0 0-16,0-42 15,21 63 1,0 0-16,0 0 16,-21 21-16,22 0 0,-1 0 15,-21 21-15,0-20 0,0 20 16,42 0-16,-42 1 0,21-22 16,0 21-16,1-21 15,-1 22-15,0-43 16,0 21-16,21-21 15,22 0-15,-43 0 16,0 0-16,22 0 0,-22-21 16,0-1-16,0 1 0,0 0 15,22 0-15</inkml:trace>
  <inkml:trace contextRef="#ctx0" brushRef="#br1" timeOffset="-204532.87">13462 13780 0,'-42'0'15,"105"0"-15,-84 0 0,-43 0 0,64 21 0,22-21 32,-1 0-17,0 0-15,0 0 0,0 0 0,0 0 16,22 0-16,-22-21 0,64-22 16,-64 22-16,0 0 15,0 0-15,-21 0 16,0-43-16,0 43 15,-21 21 1,0 0-16,0 21 16,-1 0-16,1 0 0,0 1 15,0-1-15,0 21 0,0-21 16,21 0-16,0 22 0,0-1 16,0 0-16,0-20 0,0 20 15,0-21-15,21 0 16,0-21-16,0 0 0,43 0 15,-43 0-15,21 0 0,22-21 16,20-42 0,-41 41-16,-22 1 0,21-21 15,-21 0-15,85-107 16,-85 107-16,0-21 16,1 20-16,41-41 0,-42 41 0,0-63 31,-21 64-31,-21 63 31,0 0-31,0 1 0,0 20 0,0 0 16,-1 1-16,1-1 0,-21 64 15,21-64-15,0 22 0,21-22 16,-22 0-16,22 1 0,-21 41 16,21-63-16,0 1 0,0 20 15,0-21-15,21-21 16,1 0-16,20 0 15,-21 0-15,0 0 0,0-21 16,22 0-16,-22 0 0,42-64 16,-41 64-16</inkml:trace>
  <inkml:trace contextRef="#ctx0" brushRef="#br1" timeOffset="-204355.26">13906 13547 0,'0'0'31,"22"0"-31,147 0 0,-296 0 0,63 0 0,149 21 16,-64-21-16,43 0 15,-22 0-15,0 0 0,-20 0 16,20 0-16,-21 0 0,43 0 16,-43 0-16,0-21 0,0 21 15</inkml:trace>
  <inkml:trace contextRef="#ctx0" brushRef="#br1" timeOffset="-202932.4">14584 13949 0,'21'21'31,"0"-21"156,-21-21-15,0 0-156,0 0-16,21-1 15,0 1-15,1 0 16,-22 0-16,21 0 0,0 0 16,0-1-16,0-20 0,22-21 15,-43 41-15,21-41 16,0 42-16,-21 0 0,0-1 16,0 1-16,-21 21 31,0 21-31,-1 1 0,22-1 15,0 0-15,0 0 16,0 0-16,0 0 0,22 1 16,-22-1-16,21 0 0,0 0 15,-21 0-15,21 0 16,-21 1-16,0-1 0,0 0 0,0 42 16,0-41-1,0-1-15,0 0 16,0 0-16,0 0 15,21-21 1,22 0 0,-22 0-16,0 0 0,21 0 15,-21-21-15,1 0 0,41 0 16,-42 0-16,22-22 0,-1 1 16,-21 0-16,21-1 15,-20 1-15,-22 21 0,0 0 16,0-1-16,-22 44 31,22-1-31,-21 0 0,0 0 16,0 43-16,21-43 0,0 0 15,-21 0-15,21 0 0,0 0 16,0 22-16,0-22 16,0 0-16,21-21 15,0 0-15,0 0 0,0 0 16,22-21-1,-22 21-15,0-21 0,-21 0 0,0-1 16,21 1-16</inkml:trace>
  <inkml:trace contextRef="#ctx0" brushRef="#br1" timeOffset="-202759.49">15409 13441 0,'-21'-21'15,"63"169"-15,-63-275 0,-21 85 16,21 42-1,21 21 1,0 0-16,0 0 16,0 0-1,21 0-15,0 1 16,0-1-16</inkml:trace>
  <inkml:trace contextRef="#ctx0" brushRef="#br1" timeOffset="-200700.16">15536 13843 0,'0'21'16,"21"-21"-1,1 0 1,-1 0-16,0-21 0,0 0 16,0 21-16,22-42 15,-22 20-15,0 1 0,0 0 0,0 0 16,0 0-16,1 0 0,-22-1 0,21 1 15,-21 0-15,0 0 0,0 0 16,-21 21 0,-1 0-16,1 0 0,-42 0 15,42 21-15,-1 0 16,-41 21-16,42-20 0,0-1 16,-1 21-16,22-21 0,0 0 15,-21 22-15,21-22 0,0 0 0,0 0 16,0 22-16,0-22 15,0 0-15,43 0 0,-22-21 16,0 21-16,21-21 0,-21 0 0,22 0 16,-22 0-16,64 0 0,-64 0 15,21-21-15,-21 0 16,22 21-16,-22-21 0,42-22 16,-42 22-16,1 0 0,20-42 15,-21 20-15,0 22 0,0-21 16,1 21-16,-22-22 0,0 22 0,0 0 15,21 21-15,-21-21 0,21 21 16,-21-21-16,0 42 47,0 0-31,-21-21-1,21 21 48,0 0-32,0 0-31,0 1 16,0-1-16,0 0 0,-21-21 15,21 21-15,0 0 0,0 0 0,0 1 16,0-1-16,0 0 15,0 0-15,0 0 0,0 0 0,0 1 0,0-1 16,21 0 0,0-21-16,0 0 15,0 0-15,0 0 0,1 0 16,20-42-16,-21 20 0,0 22 16,22-21-16,-22 0 0,42-64 15,-42 43-15,1 21 16,-1-21-16,-21-1 0,21 22 15,0 0-15,-21 0 0,0 0 16,21-1-16,0 22 0,-21 22 31,0-1-31,-21 0 16,0 21-16,0-21 0,0 1 16,21 20-16,0-21 0,-21 43 15,-1-43-15,22 0 0,0 21 16,0-21-16,0 1 15,22-22-15,-1 0 0,0 21 0,42-21 16,-41 0-16,20 0 16,-21 0-16,21 0 0,-20-21 0,41-1 15,-21 1-15,-20 0 16,41-21-16,-42 21 16,-21-22-16,21 22 0,1 0 0,-22-21 15,21-22-15,-21 43 16,0 0-16,-21 42 31,-1 0-31,22 0 16,-21 0-16,21 1 0,-21 20 0,21-21 15,0 0-15,-21 43 16,21-43-16,0 0 0,0 21 16,21-20-16,0-1 15,22-21-15,-22 0 0,21 0 16,0 0-16,-20 0 0,62 0 15,-63 0-15,22-21 0,-22 21 16,21-22-16,-21 1 0,1 0 16,20-42-16,-21 41 0,-21-62 15,0 63-15,0-1 16,-21 44 0,0-1-1,0 0-15,21 0 16,-43 64-16,22-64 0,21 0 15,0 0-15,-21 0 0,21 1 16,0-1-16,21-21 47,0-21-47,-21-1 16,21 22-16,-21-21 0,22 0 0,-1 0 15,0 0-15,21-43 16,-21 43-16,1-21 0,20 21 0,0-22 15,1 22-15,-1 0 16,0 21-16,-21 21 16,-21 0-16,0 0 0,0 1 15,0 20-15,0-21 0,0 0 16,-21 43-16,21-43 16,0 21-16,0-21 15,0 1-15,21 20 0,1-42 16,-1 21-16,42-21 0,-20 0 15,-22 0-15,21 0 0,0 0 16,-20 0-16,20 0 0,43-21 16,-43 0-16,0 0 0,1-1 0,-22-20 15,21 21-15,0-43 16,-20 22-16,-22 0 0,0 21 16,0-22-16,0 1 15,-43 21-15,22 21 0,0 0 0,-64 0 16,64 21-16,-21 0 0,-1 0 15,1 0-15,21 1 0,-21-1 16,20 21-16,1-21 0,21 0 0,0 22 16,0-1-16,0-21 15,0 0-15,21 1 0,1-22 16,20 0-16,0 0 0,-21 0 16,1 0-16,-1 0 0,0 0 15,21 0-15,-21-22 0,1 22 16,-22-21-16,21 21 0,-21 21 31,-21 1-15,-1-1-16,1 0 0,21 0 15,-21 0-15,0 22 0,0-22 16,21 21-16,-21 0 0,21 22 16,-22-22-16,22 1 0,-21 20 0,21-21 15,0 1-15,-42 63 16,21-64-16,0 0 0,-1 22 0,1-22 15,-21 43-15,21-43 0,-22-21 16,1 22-16,-21-1 16,-1 0-16,22-42 15,-22 0-15,64-21 16,0 0-16,0 0 16,0-22-16,21 22 0,-21 0 0,85-85 15,-64 43 1,0 20-16,1 1 0,-1-21 15</inkml:trace>
  <inkml:trace contextRef="#ctx0" brushRef="#br1" timeOffset="-200492.28">17568 13335 0,'-21'0'0,"42"0"0,-63 0 16,21 0-16,21-21 16,-21 21-1,42 0 17,0 0-32</inkml:trace>
  <inkml:trace contextRef="#ctx0" brushRef="#br1" timeOffset="-199832.66">19494 13272 0,'0'0'0,"22"0"0,-22-22 15,21 22 1,0 22 0,0-1-16,-21 0 15,21 0-15,0 0 0,-21 22 0,22-1 16,-22 0-16,21 1 0,-21-1 15,0 0-15,0 1 0,0 41 16,0-41-16,0-1 0,0 21 16,0-41-16,0-1 15,21-42 17,0-1-32,0 1 0,0-21 15,-21 21-15,22-22 0,-1 1 16,0 0-16,42-64 0,-41 64 0,-1-1 15,0 1-15,0-22 16,21 43-16,-20-21 0,20-22 16,-21 43-16,0 0 0,0 21 15,-21 21 1,0 0 0,0 1-16,0-1 15,0 0-15,0 0 0,0 0 16,0 22-16,22-22 0,-1 0 0</inkml:trace>
  <inkml:trace contextRef="#ctx0" brushRef="#br1" timeOffset="-198431.43">20532 13758 0,'63'0'32,"-42"0"-32,-232-42 0,443 84 0,-337-42 0,232-21 0,-106 0 15,0 21-15,0-21 0,0 0 0,0 0 16,-21-43-16,22 43 15,-22-21-15,0-1 0,0 22 16,0-21-16,-22 21 0,1 21 16,0-22-16,-21 1 15,21 21-15,-22 0 0,-20 0 16,42 21-16,-22 1 0,22-1 16,-21 0-16,-1 0 0,22 21 0,-42 22 15,42-22-15,-22 1 0,43-1 16,-21-21-16,21 21 0,0 1 15,0-22-15,0 0 0,21 0 0,0-21 16,1 0-16,-1 0 0,21 0 16,-21 0-16,22 0 0,-1 0 15,0 0-15,1-21 0,-1 0 0,64-64 16,-85 64 0,42-64-16,-41 64 0,-1-21 15,21-22-15,-42 22 0,0 21 16,0 0-16,0 0 0,-21 21 31,0 0-31,0 21 0,21 21 16,-43 0-1,22 1-15,21 63 16,0-85-16,0 0 0,0 21 16,0-21-16,0 1 0,21 20 15,0-42-15,22 21 0,20-21 16,-42 0-16,22 0 0,-22 0 15,21-21-15,1 21 0,-22-21 0,42-43 16,-20 43-16,-22-21 0,0-1 16,0 1-16,0 0 15,0-1-15,1-20 0,-1 21 0,0-1 16,0-41-16,0 41 0,-21-63 16,0 85-1,-21 42 1,0 1-1,0 20-15,21-21 0,-21 21 0,21 1 16,-22-22-16,1 64 0,21-43 16,0 0-16,0 1 0,0-1 15,0 0-15,0-21 0,0 22 16,0-22-16,0 21 0,0-21 0,43 22 16,-22-22-16,21-21 15,0 0-15,-20 0 0,41 0 16,-21 0-16,-20-21 0,20 21 15,-21-21-15,21-1 0,-20-20 16,-1 21-16,21-21 0,-21 20 0,22-41 16,-22 21-16,0-1 15,-21 22-15,21 0 0,-21 42 47,-21 0-47,0 0 0,21 1 0,-21-1 16,21 21-16,-22-21 0,22 0 15,0 22-15,0-22 0,0 0 0,0 0 16,0 22-16,0-22 16,22-21-16,-1 0 15,21 0-15,-21 0 0,0 0 16,22 0-16,-22 0 0,21 0 16,-21-21-16,22-1 0,-22 1 0,0-21 15,21 21-15,-20 0 0,20-43 16,-42 22-16,21 21 0,-21-1 15,21 1-15,-21 0 0,0 42 32,-21-21-32,0 21 15,21 1-15,0 20 0,-21-21 0,21 0 16,0 22-16,-21-22 0,21 21 16,0-21-16,0 0 0,0 1 0,0-1 15,21 21-15,0-21 16,0 0-16,0-21 0,0 0 15,22 0-15,20 0 0,-42 0 16,22 0-16,41-21 16,-41 0-16,-1 0 0,0 0 0,1 0 15,-22-22-15,21 1 0,22-22 16,-43 22-16,0 0 16,-21-1-16,0 22 0,0-42 15,-21 42-15,0 21 0,0 0 16,-22 0-16,22 0 0,-42 21 15,20 0-15,22 21 0,-21 22 16,21-43-16,21 21 16,0 1-16,0-22 0,0 21 0,0-21 15,0 0-15,21 22 0,0-43 0,21 42 16,-21-21-16,1-21 16,41 0-16,-21 0 0,-20 0 15,41 0-15,-21-21 16,22-42-16,-43 41 15,0 1-15,-21 0 0,21 0 0,1 0 16,-1 0-16</inkml:trace>
  <inkml:trace contextRef="#ctx0" brushRef="#br1" timeOffset="-197936.72">24299 13441 0,'21'0'0,"-42"0"0,64-21 16,-43 0-16,21 21 15,-21-22-15,0 1 16,21 21-16,-21 21 31,0 1-31,0-1 16,-21 21-16,21 0 0,-21-20 15,21 20-15,-22-21 0,22 0 16,-21 43-16,21-43 0,-21 21 16,21-21-1,0 1-15,21-22 31,0-22-31,1 1 0,-1 21 16</inkml:trace>
  <inkml:trace contextRef="#ctx0" brushRef="#br1" timeOffset="-197579.92">24850 13462 0,'148'-63'16,"-106"41"-16,-275 128 0,276-127 15,147-85-15,-211 85 16,0 21-16,-22 0 0,-20 0 15,21 0-15,-1 0 0,-20 21 16,20 0-16,22 1 0,-21 20 16,42-21-1,0 0-15,21-21 0,0 21 16,0-21-16,22 22 0,-1-1 16,0-21-16,-20 21 0,20-21 15,0 21-15,22 0 0,-43 0 16,-21 1-16,0-1 15,0 21-15,0-21 16,-21-21-16,-43 21 0,22-21 16,21 0-16,-22 0 15,22 0-15,-21 0 0,-22 0 16,43 0 0,21-21-16,-21 0 0,21 0 15,0 0-15,0 0 0,0-1 16,0 1-16</inkml:trace>
  <inkml:trace contextRef="#ctx0" brushRef="#br1" timeOffset="-197360.05">24532 12933 0,'-21'-21'0,"42"42"0,-63-42 15,42 0-15,-21 21 16,-1 0 0,1 0-16,21-22 15,-21 22-15,0 0 16,0 22 0,0-1-16</inkml:trace>
  <inkml:trace contextRef="#ctx0" brushRef="#br1" timeOffset="-196157.81">14160 14774 0,'-21'22'31,"42"-22"0,1 0-15,-1 0-16,21 0 0,-21 0 0,22 0 15,-1-22-15,-21 22 0,21-21 16,1 21-16,-22-21 0,42 0 16,-41 0-16,-1 21 0,0-21 15,-21-1-15,0 1 16,-21 0-16,0 21 0,-1 0 16,-41 0-16,21 0 0,-1 0 15,1 0-15,-22 21 16,22-21-16,-21 43 0,20-22 15,22 0-15,0 0 0,0 0 16,21 0-16,0 1 0,0 20 0,21-21 16,0 0-16,21-21 0,-20 0 15,20 21-15,0-21 16,1 0-16,-22 0 0,63 0 16,-62 0-16,20 0 0,-21 0 15,-42-21 1,0 21-1,-22 0-15,1 0 0,-21 0 0,20 0 16,1 0-16,0 21 0,-64 1 16,85-1-16,-22-21 0,1 21 15,21 0-15,0 0 0,-1 0 16,1 1-16,21-1 0,-21 0 0,21 0 16,0 0-16,0 0 15,0 1-15,0-1 0,21-21 16,0 21-16,22-21 0,-22 21 15,0-21-15,21 0 0,-20 0 0,-1 0 16,21 0-16,-21 0 0,22-21 16,-1 21-16,43-42 0</inkml:trace>
  <inkml:trace contextRef="#ctx0" brushRef="#br1" timeOffset="-194633.11">14838 14923 0,'106'-170'31,"-255"361"-31,192-212 16,41-149 0,-105 170-16,0 0 0,0 0 15,0 21-15,0 1 0,-1-1 0,1 0 16,0 0-16,0 0 0,0 0 16,0 1-16,21-1 0,-22 21 0,-20 22 15,42-43 1,-21 0-16,21 0 0,0 0 15,21-21 1,0 0-16,0 0 16,1-21-16,-1 21 0,0-21 15,0 0-15,0 0 0,22-1 0,-22 1 16,0 0-16,0 0 0,21-21 16,-20 20-16,-1 1 0,0-42 15,0 42-15,0 21 0,-21-22 16,0 1-16,0 42 31,0 1-31,0-1 16,0 0-16,0 0 0,0 0 0,0 0 15,0 1-15,0-1 0,0 0 0,0 0 16,0 0-16,0 0 0,0 1 16,0-1-16,21 0 0,1-21 0,-1 0 15,21 21-15,-21-21 16,22 0-16,-22 0 0,21-21 15,0 21-15,1-21 0,-1 0 0,0-1 16,1 1-16,-22 0 0,21 0 16,1 0-16,-1-22 0,-21 22 15,-21 0-15,0 0 16,-21 21-16,0 0 16,-22 0-16,22 0 0,-21 21 15,21 0-15,0 0 0,-1 1 16,22-1-16,0 0 0,0 0 15,0 0-15,0 0 0,22 1 16,-1-1-16,0 0 0,0 0 16,0 0-16,0-21 0,-21 21 15,0-42 17,-21 21-32,21-21 15,-21 0-15,0 21 0,21-21 16,-21 0-16,0 21 15,21-22-15,0 44 32,0-1-17,21 0-15,0-21 0,-21 21 16,21-21-16,-21 21 0,21-21 16,0 0-16,1 21 0,-1-21 0,0 0 15,0 0-15,21 0 16,-20 0-16,20 0 0,43-42 15,-43 21-15,-21 0 16,0 0-16,22-1 0,-22 1 0,42-21 16,-42 21-16,-21 0 0,22-22 15,-1 22-15,-21 0 16,0 0-16,0 42 31,-21 0-15,21 0-16,-22 0 0,22 1 15,0-1-15,0 21 0,0-21 16,0 0-16,0 1 16,0-1-16,0 0 0,22-21 15,-1 21-15,21-21 0,-21 0 16,0 0-16,22 0 16,-1 0-16,-21 0 0,22-21 0,-1 0 15,-21 0-15,21 21 0,-20-22 16,-1 1-16,0 0 0,21-21 15,-21 21-15,-21-22 0,0 22 0,22 0 16,-1 0-16,-21 0 16,21 21-16,-21-22 0,0 44 31,0-1-31,0 0 16,0 0-16,0 0 0,0 0 15,-21 1-15,21-1 0,-21 21 16,-1 22-16,22-43 0,0 21 15,0 0-15,0 1 0,0-1 16,0 22-16,0-22 0,0 0 16,0 1-16,0-1 0,0 64 15,0-64-15,0 43 16,0-43-16,0 0 0,0 43 16,0-43-16,0 1 0,0-22 0,0 21 15,0-21-15,-21 1 0,0-1 16,0-21-16,0 0 0,0 0 15,-1 0-15,22-21 16,-21-1-16,21 1 0,-21-21 16,21 21-16,0-22 0,0 22 0,0-63 15,21 41-15,43-126 16,-43 105-16,21-63 16,1 64-16,-22-1 15,21 1-15,22-43 0,-22 64 16,0-1-16,-21 1 0,22 21 15,-22 0-15,42-43 0,-20 43 16,-22 21-16,0 0 16,0 0-1,0 0-15,-21 21 16,0 0-16</inkml:trace>
  <inkml:trace contextRef="#ctx0" brushRef="#br1" timeOffset="-194421.71">17187 15177 0</inkml:trace>
  <inkml:trace contextRef="#ctx0" brushRef="#br1" timeOffset="-188262.91">275 16912 0,'-21'0'0,"42"0"0,-84 0 0,20 0 15,22 0-15,-21 0 0,-1 0 16,-20 0-16,63 21 15,42-21 32,22 0-47,-22 0 16,22 0-16,20 22 0,-20-22 16,20 0-16,1 0 0,0 0 15,-22 0-15,22 0 0,0 0 16,-22 0-16,1 0 0,84 0 15,-106 0-15,22 0 0,41 0 16,-62 0-16,20 0 16,-20 0-16,-22 0 15,-21-22 17,-21 1-32,21 0 15,-22 21-15,1-21 0,0 0 0,21 0 16,-21-1-16,0 1 15,-43-21-15,22 21 16,21 0-16,0-1 0,-1 22 16,-41-21-16,42 21 15,0 0-15,-22-21 16,22 21-16,42 21 47,0-21-47,1 21 15,-1 1-15,21-22 0,0 21 0,1 0 16,-1-21-16,0 21 0,43 0 16,-43-21-16,1 0 15,-1 0-15,-21 21 0,22-21 0,20 0 16,-42 0-16,43 0 16,-64 22 15,-21-1-31,-1-21 0,-20 21 15,21 0-15,-21 0 0,-1 0 16,-41 22-16,41-1 16,1-21-16,0 0 0,-1 22 0,1-22 15,-43 42 1,1-20-16,41-22 16,22 0-16,-21 0 0,21 0 0,-1-21 15,22 22-15,-21-22 16,42 0 31,1-22-32,-1 1-15,0 21 16</inkml:trace>
  <inkml:trace contextRef="#ctx0" brushRef="#br1" timeOffset="-187360.74">2032 16616 0,'0'0'0,"-21"0"0,21-21 0,-21 21 15,-1 21 1,22 0-1,-21-21-15,21 21 0,0 0 0,0 1 16,0-1-16,0 0 0,0 0 16,0 0-16,21 0 0,1-21 15,-1 22-15,0-22 16,0 0-16,64 0 16,21-43-1,-64 22-15,-21 0 0,0 0 16,0 0-16,1-1 0,-1-20 15,-21 21-15,0 0 0,0 0 16,0-1-16,0 1 0,-21 21 16,-1-21-16,1 21 31,21 21 0,-21-21-31,21 21 203,-21-21-46,0 0-157</inkml:trace>
  <inkml:trace contextRef="#ctx0" brushRef="#br1" timeOffset="-186785.27">2138 16616 0,'-21'0'16,"-22"-64"-1,43 43 1,-21 21-16,42 0 31,0 0-31,22 21 16,-22 1-16,0-1 0,21 0 15,22 64-15,-43-43 0,0 0 16,22-21-16,-1 64 16,-21-43-16,21 22 15,-20-43-15,20 21 16,-42-20-16,0-1 0,21-21 16,-21 21-16,21-21 15,-21-21 1,0 0-1,-21-1-15,0 1 0,0 0 0,21 0 16,0-21-16,-21 20 0,21-20 16,0 0-16,0-1 0</inkml:trace>
  <inkml:trace contextRef="#ctx0" brushRef="#br1" timeOffset="-186520.83">2540 16510 0,'21'-42'15,"-42"84"-15,21-84 31,0 63-31,-42 0 0,20 0 16,-20 0-16,0 1 0,-1-1 16,1 21-16,-43 22 0,43-22 15,0 0-15,-1 1 16,1-1-16,21 0 0,-21-21 16,20 22-16,-20-22 0,0 21 15,21-42-15,21 21 0,21-42 47,0 21-47,0-21 0,0 0 16,0 0-16,1 0 0,20-1 15,-21 1-15,21 0 0</inkml:trace>
  <inkml:trace contextRef="#ctx0" brushRef="#br1" timeOffset="-185847.78">2921 16552 0,'21'0'0,"-63"22"0,63-44 0,21 22 0,-21 0 16,-21 22 0,0-1-16,0 0 15,-21 21-15,0-21 16,0 1-16,21 20 0,0 0 0,-21-21 16,0 22-16,21-22 0,-22 21 15,22 1-15,0-22 0,-21 21 16,0-21-16,21 43 15,0-85 17,0-1-17,0 1-15,0-21 0,0 21 16,21-22-16,-21 1 0,21 0 16,-21-1-16,0-20 0,22 21 0,-1-43 15,0 43-15,21-22 16,-21 43-16,1 21 15,-1 0-15,0 0 0,0 0 16,0 0-16,0 21 0,1 21 16,-1 64-16,0-63 15,-21 62-15,0-62 16,0-1-16,0 43 16,0-43-16,0 22 15,0-43-15,21-21 16,0 0-1,-21-43 1,21 22-16,1-21 0,-1 21 16,0-22-16,0 1 0,0 0 0,0-22 15,1 22-15,-1 0 0,21-1 16,0-41-16,1 62 0,-22 1 16,0 0-16,0 21 0,22 0 15,-22 0-15,-21 21 16,0 22-16,0-1 15,0 0-15,0 43 0,0-43 16,-21 1-16,-1 20 16,1-21-16,0 22 0,21-43 15,-21 0-15,0 22 16,42-65 15,0 1-31,0 0 0,0 0 0</inkml:trace>
  <inkml:trace contextRef="#ctx0" brushRef="#br1" timeOffset="-185435">4106 16531 0,'21'-21'15,"-21"0"-15,-148 190 0,275-296 0,-106 106 16,-21 42 0,0 0-16,0 22 0,-21-1 15,0 0-15,0 1 0,21-1 16,-21 22-16,-22 20 0,22-41 15,-21 62-15,21-83 16,0 20-16,-1 0 0,22-21 16,-21 1-16,21-44 31,0 1-31,21 0 0,1 0 16,-22-21-16,84-64 15,-63 63-15,1 1 0,-1 21 16,0-21-16,0 20 0,0 1 15,0 21-15,1 0 16,-22 21-16,0 1 0,21-1 16,0 42-16,-21-20 0,0-22 15,0 0-15,21 21 0,21 22 16,-20-43-16,-1-21 16,-21 21-16,21 0 0,0-21 15,0 0-15,0 0 0,1 0 0,-1 0 16,21 0-16,-21 0 0,0-21 15,43-21-15,-22 21 0,1-1 16</inkml:trace>
  <inkml:trace contextRef="#ctx0" brushRef="#br1" timeOffset="-185027.06">5503 16616 0,'0'-21'0,"0"42"0,21-63 16,-21 63 15,0 0-15,-21 21-16,21-21 0,0 22 0,-21-22 16,0 21-16,21-21 15,-21 22-15,0-22 0,21 64 16,-22-64-16,22 0 0,0 0 15,0-42 17,0 0-32,22 0 15,-1-1-15</inkml:trace>
  <inkml:trace contextRef="#ctx0" brushRef="#br1" timeOffset="-184671.47">5588 16425 0,'0'-42'0,"0"21"0,0 190 15,0-359-15,0 274 0,-42-168 0,20 84 16,1 0-16,-21 0 16,21 0-16,-22 42 0,22-21 15,21 0-15,-21 22 0,21-22 16,0 0 0,21 0-16,22-21 15,-22 0-15,0 0 0,21 0 16,-21 0-16,22-21 0,20 0 15,-20 0-15,-22 0 0,0-1 16,0 1-16,-21 0 0,0 0 16,0 0-16,-21 0 0,-43-22 15,22 43-15,21 0 0,-85 0 16,21 21 0,64 1-16,0 20 15,21-21-15,0 64 16,0-64-1,21 0-15,0-21 16,43 21-16,-43-21 16</inkml:trace>
  <inkml:trace contextRef="#ctx0" brushRef="#br1" timeOffset="-184326.36">6159 16320 0,'0'-43'16,"0"86"-16,0-107 0,0 85 31,0 22-15,0-22-16,0 0 0,-21 21 15,0 1-15,21-22 0,-21 21 16,0 43-16,0-43 0,-1 0 15,1 1-15,21-1 0,-21 0 16,0 22-16,21-43 0,0 0 16,0 0-16,0 1 0,21-22 15,0 0 1,0 0-16,1 0 0,-1 0 0,0-22 16,0 22-16,21-42 15,-20 21-15,-1 0 0,21-43 16,-42 43-16,21-21 0</inkml:trace>
  <inkml:trace contextRef="#ctx0" brushRef="#br1" timeOffset="-184175.43">5821 16595 0,'-21'0'16,"190"0"-16,-317 0 16,148 0-16,21 0 0,21 0 15,-21 0-15,22 0 0,-1 0 16,0 0-16,22 0 0,-22 0 15,43-21-15,-22 21 0,-20 0 16,-1-22-16,64 22 0</inkml:trace>
  <inkml:trace contextRef="#ctx0" brushRef="#br1" timeOffset="-183822.29">7641 16552 0,'0'-21'16,"0"42"-16,0-63 0,0 21 15,-21 21 1,0 0-1,21 21-15,-21 0 16,21 0-16,-22 1 0,1 20 16,21-21-16,0 0 0,-21 22 15,0-22-15,0 0 0,21 21 0,0-21 16,-21 22 0,21-22-16,0 0 15,21-21-15,0 0 16,0-21-16,21 0 0,43 0 15,-43-1-15</inkml:trace>
  <inkml:trace contextRef="#ctx0" brushRef="#br1" timeOffset="-183503.96">8128 16552 0,'42'-21'15,"22"-63"1,-170 189-16,191-210 16,-107 105-16,-20 0 15,21 0-15,-21 0 0,20 21 0,-62 0 16,63 0-16,-1-21 15,1 21-15,21 0 0,0 1 16,21-1-16,22 0 16,-22-21-16,21 21 0,1-21 15,-1 21-15,21 0 16,-20 1-16,-22-1 0,0-21 0,0 21 16,0 0-16,-21 0 0,0 0 15,0 1-15,-42-1 16,21-21-16,-21 0 0,-43 21 15,43-21-15,-128 0 16,128 0-16,-43-21 16,43 21-16,21-21 0,-22-1 15,43 1-15,0 0 0,0-21 16,0 21-16</inkml:trace>
  <inkml:trace contextRef="#ctx0" brushRef="#br1" timeOffset="-183322.82">7789 16171 0,'-21'-21'0,"42"42"0,-63-63 0,42 21 15,0 42 48,-21-21-63,0 21 0,21 0 0,-22 1 15</inkml:trace>
  <inkml:trace contextRef="#ctx0" brushRef="#br1" timeOffset="-182320.3">783 17971 0,'0'21'0,"0"-42"0,0 21 46,0-22-46,0 1 0,21 21 16,-21-21-16,21 0 0,-21-21 16,0 20-16,0 1 0,0 0 15,0 0-15,-42-21 16,21 20-16,-21 22 0,20 0 0,-20 0 16,0 0-16,-1 22 15,1-22-15,0 42 0,-43 0 16,43 1-16,21-22 0,-1 21 15,1-21-15,0 22 0,0-22 0,21 21 16,0-21-16,0 22 16,0-22-16,63 0 15,-41-21-15,-1 0 16,21 0-16,0-21 0,43 0 16,-43-1-16,1 1 15,41-42-15,-41 20 0,41-62 16,-62 62-1,-1-20-15,-21 20 0,0-20 16,0 21-16,0-1 0,0 1 16,0-22-16,0 43 0,0 0 15,0 0-15,0 42 16,-21 21 0,21-20-16,0 20 0,0 21 15,0-20-15,-22 126 16,22-127-16,-21 22 0,21-22 15,0-21-15,0 22 0,0-22 16,0 0-16,21 0 0,1-21 16,-1 0-16,21 0 0,22 0 15,-22 0-15,-21-21 16,21 0-16,1 0 0,-22-22 0,21 22 16,-21 0-16,1-21 0,-1 21 15,0-22-15,-21 22 0,0-21 16,0 63-1,0 0 1,0 0-16,0 0 0,0 1 16,0 41-16,-21-42 15,21 0-15,0 1 0,0-1 0,0 0 16,0 0 0,0-42 15,0 0-31,21 0 15,-21-1-15</inkml:trace>
  <inkml:trace contextRef="#ctx0" brushRef="#br1" timeOffset="-182178.32">1312 17590 0,'-42'-22'16,"84"107"-16,-42-148 0,-63 41 0,42 22 31,21 22-31,0-1 0,21-21 15,0 0-15,0 21 16,0-21-16,0 0 0</inkml:trace>
  <inkml:trace contextRef="#ctx0" brushRef="#br1" timeOffset="-181159.72">1545 17907 0,'0'0'0,"0"21"0,-21-21 0,42 0 32,0 0-32,0-21 15,1 21-15,-1-21 0,21 0 16,22-22-16,-22 22 16,21-42-16,-41 42 0,20-22 15,-21 1-15,-21 0 16,0-22-1,-21 64 1,0 0-16,0 21 0,-1 0 16,-20 43-16,21-22 15,0 1-15,-22 41 0,22-20 16,21-22-16,-21 22 16,0-22-16,0 85 15,0-64-15,-1 22 0,1 63 16,0-84-16,21-1 0,0 64 15,-21-42 1,21-43-16,0-21 0,21 1 16,0-22-16,64-22 15,-43 1 1,1-21-16,-1 21 0,0-22 0,-21 1 16,22 0-16,20-106 15,-63 105-15,0-20 16,0 20-16,-21 1 0,0 0 15,-21-1-15,20 1 0,-20 21 16,-64-43-16,64 43 16,21 21-16,21-21 15,21 0 1,21 21 0,-21-21-16,128-22 15,-86 22-15,-21-21 16,22 21-16,-22 0 0,22-22 0,-22 22 15,0-21-15,43-43 16,-64 64-16,-21 0 0,0 0 16,0-1-16,-21 1 15,0 21-15,-43 0 16,43 0-16,0 43 16,0-22-16,0 0 0,0 21 15,21 1-15,-22-1 0,-20 127 16,42-105-16,0-1 15,-21 1-15,21 20 16,-21 86-16,21-86 16,0-20-16,0 21 0,0 42 0,0-64 15,0-21-15,0 1 16,21-1-16,0-21 0,-21 0 0,21-21 16,64-21-1,-43 21-15,-21-42 0,22 21 16,-1-22-16,0 1 0,-20 0 0,20-22 15,-21 22-15,0-149 16,-21 128-16,-21 21 16,-21-22-16,21 22 0,-22-1 0,1 1 15,0 21-15,-85-43 16,84 43-16,22 21 16,0 0-16,0 0 0,0 0 15,42 0 1,0 0-1,21 0-15,-21 0 0,22 0 16,-1 0-16,0-21 0,1 0 16,20 21-16,-20-21 0</inkml:trace>
  <inkml:trace contextRef="#ctx0" brushRef="#br1" timeOffset="-180104.33">2942 17674 0,'0'0'0,"0"-21"0,0 0 15,-21 0-15,0 0 16,0 21-16,-1 0 0,-20 42 16,21-21-16,0 0 15,-22 22-15,22-22 0,0 21 0,0 22 16,21-22-16,0-21 16,0 43-16,0-43 0,21 0 15,0 0-15,22-21 16,-22 0-16,21 0 0,64 0 15,-85 0 1,21-21-16,-20 0 0,20 0 16,21-43-16,-41 43 0,-1-21 15,21-22 1,-42 43-16,0-43 16,0 43-16,0 42 31,-21 1-31,21-1 0,0 21 0,-21-21 15,21 22-15,-21 20 16,21-42-16,0 0 0,0 22 16,0-22-16,0 0 0,21-21 15,0 0-15,42 0 16,-41 0-16,-1 0 0,21-21 16,-21 0-16,85-43 15,-85 43-15,0-21 16,22-1-16,-22 1 15,0 21-15,0 0 0,-21 0 16,0 42 15,0 0-31,-21 0 0,0 0 0,21 0 16,-21 1-16,21 41 16,0 1-16,0-43 15,21 0 1,0 0-16,0-21 0,0 0 0,1 0 15,-1 0-15,0 0 0,21-21 16,1 0-16,-22 21 16,21-21-16,-21-22 0,85-41 15,-85 41-15,0 1 16,1 0-16,-1-1 0,0-20 0,-21 20 16,0 1-16,21 0 0,-21-1 15,0 22-15,0 0 0,0 42 31,-21 0-31,21 1 0,0-1 0,-21 21 16,21 0-16,-21 1 0,21-1 16,-22 64-16,22-64 15,0 22-15,0-22 0,0-21 16,0 0-16,22 1 16,-1-1-16,0 0 0,0-21 0,0 0 15,0 0-15,43 0 16,-43 0-16,21-21 0,1 0 15,-22-1-15,21 1 0,64-63 16,-85 41-16,22 1 16,-22-22-16,0 22 0,0 0 15,0-22-15,0 22 0,-21 21 0,0-43 16,0 43-16,-21 21 16,0 21-1,0 22-15,21-22 16,-21 21-16,21 0 0,0 1 15,-21-1-15,21 22 0,0-22 0,-22 0 16,22 22-16,0-43 16,0 21-16,0-21 0,22 1 15,20-1-15,-21-21 16,0 0-16,22 0 0,-1-21 16,-21-1-16,21 1 15,-20 0-15,20 0 0</inkml:trace>
  <inkml:trace contextRef="#ctx0" brushRef="#br1" timeOffset="-179907.44">4466 17632 0,'-21'21'16,"42"-42"-16,-63 42 0,42 0 0,0 0 15,21-21 1,0 0-16,21 0 15,-20 0-15,20-21 0,0 0 16,-21 21-16,22-21 0,-1 0 16,22 0-16,-43 21 15</inkml:trace>
  <inkml:trace contextRef="#ctx0" brushRef="#br1" timeOffset="-178259.99">5609 17928 0,'0'0'0,"-42"0"0,-1 21 0,22-21 15,0 0-15,0 0 0,0 0 16,0 0-16,42-21 31,0 21-31,0-21 0,21 0 0,-20-21 16,126-43 0,-42 0-1,-64 43-15,0 21 0,1-43 16,-22 43-16,-21 0 0,-21 21 15,-22 0-15,22 0 16,-21 21-16,-1 0 0,-41 43 16,63-1-1,21-42 1,0 1-16,21-22 0,0 21 0,0-21 16,0 21-16,0-21 0,64 42 15,-64-21-15,22 22 16,-43-22-1,0 21-15,0-21 16,0 1-16,21-22 31,0 0-31,0 0 0,0 0 16,0 0-16,1 0 16,20 0-16,-21-22 0,64-20 15,-64 21-15,85-43 16,-43-20-1,-63 63-15,0-43 16,0 43-16,0 0 0,0 0 16,-21 21-16,0 0 15,0 0-15,0 0 0,-1 21 16,1 0-16,0 0 0,0 0 16,21 0-16,0 1 0,-21 41 15,21-42-15,0 22 16,0-22-16,0 0 0,21 0 0,64 43 15,-64-43 1,63-21-16,-20 0 16,105 0-16,-105 0 15,63 0 1,-43-21-16,22-22 16,-42 22-16,-22 0 0,43-43 15,-43 43-15,-21-21 0,0 0 16,-21-22-16,0 22 0,0-22 15,0 43 1,-42 21-16,0 0 16,-1 21-16,22 0 0,-63 22 15,41-22-15,22 21 0,-21-21 16,21 22-16,-1-22 0,1 64 16,21-64-1,0 0-15,21-21 16,1 0-16,-1 0 0,63 0 15,-41-21-15,-22 21 16,21-21-16,-21-1 16,1 1-16,-1 0 0,0 0 0,0-21 15,0 20-15,-21 1 0,0-21 16,0 21-16,0 0 0,0-1 16,0 1-16,0 42 15,0 1 1,0-1-16,-21 42 15,21-20-15,0-22 0,0 21 16,0-21-16,0 22 0,42 20 16,-20-42-16,41 0 15,-21 1-15,64-22 16,-42 0-16,20 0 0,170 0 16,-84-43-1,-86 22-15,-20 0 16,21-21-16,-43 20 0,-21-20 15,0-21-15,-21-86 16,-21 128 0,-42 0-16,20 21 15,1 0-15,-43 0 0,43 21 16,-64 43 0,64-43-16,-1 21 15,22-21-15,0 22 0,0-22 0,21 21 16,0 1-16,0 20 15,21-63-15,0 21 0,43-21 16,-22 0-16,43 0 16,-43 0-16,0 0 0,43-21 15,21-42 1,-85 41-16,0-20 0,22-43 16,-22 43-16,0-64 15,-21 43-15,0 20 0,0 1 16,0-21-16,0 20 15,0 1-15,0 21 0,0-22 0,0 22 16,0 42 0,0 1-16,0-1 15,-21 21-15,21 0 16,0 1-16,0 84 16,0-85-16,0-21 0,0 22 15,21-1-15,0-21 0,21 43 16,-20-43-16,41 0 15,-42-21-15,0 21 0,43-21 16,-22 0-16,-21 0 0,1-21 16,20 21-16,-21-21 0,43-43 15,-22 43 1</inkml:trace>
  <inkml:trace contextRef="#ctx0" brushRef="#br1" timeOffset="-174827">12404 16616 0,'-22'0'94,"1"0"-94,0 0 15,0 0-15,0 0 0,0 0 16,-1 0-16,1 0 0,0 0 16,0 0-16,-21 0 15,20 0-15,1 0 0,-21 0 16,21 0-16,-22 0 15,65 0 17,-1 0-32,21 0 0,22 0 0,-22 0 15,21 0-15,1 0 0,84 0 16,-84 0-16,-1 0 0,85 0 16,-84 0-16,-1 0 15,1-21-15,-1 21 0,-20 0 0,41 0 16,-41 0-16,-22 0 15,0 0-15,-21-21 16,0-1 0,-42 22-16,20-21 0,1 21 0,0 0 15,-42-42-15,41 42 16,1 0-16,-42-21 16,42 21-16,-1 0 0,1-21 15,0 21-15,0 0 0,0 0 16,0 0-16,42 0 47,0 0-47,0 0 0,0 0 15,22 0-15,-22 0 0,21 0 0,22 0 16,-43 0-16,42 21 16,-42-21-16,1 21 0,-22 0 15,0 0-15,-22 0 16,1 1-16,-85 62 15,64-63-15,-21 1 16,20-1-16,1 21 0,0-21 16,-64 43-16,85-43 15,-22 0-15,22-21 16,21 21-16,0-42 47,21 21-47,0-21 0,1 0 0,20 21 15</inkml:trace>
  <inkml:trace contextRef="#ctx0" brushRef="#br1" timeOffset="-174019.88">14414 16616 0,'-42'0'31,"21"0"-15,0 0-16,21 21 16,0 0-1,21-21-15,0 0 16,21 0-16,22 0 16,-43-21-16,43 0 15,-22 0-15,21-22 16,-41 22-16,-1 21 0,-21-21 15,0 0-15,0-21 16,0 20-16,-21 22 16,-1 0-16,1 0 0,0 0 15,0 0-15,21 22 0,-21-1 16,21 21-16,-21 64 16,21-64-16,0 1 15,0 62-15,0-62 16,-22 41-16,22-41 0,0-1 15,0 43-15,-21-43 0,21-21 16,-21 43-16,0-64 16,-43 42-16,43-42 15,0 0-15,0 0 0,-21 0 16,-85-42 0,84 21-16,22-1 0,-21-20 15,21 21-15,-1-21 0,-20-22 16,21 43-16,21-43 15,0 43-15,0 0 0,0 0 16,21 21-16,0 0 0,43-21 16,-43 0-16,64 21 15,-43 0-15,0-22 0</inkml:trace>
  <inkml:trace contextRef="#ctx0" brushRef="#br1" timeOffset="-173716.06">14922 16531 0,'43'-42'16,"-86"84"-16,86-105 0,-43 42 16,0 42 15,-21 0-31,-1 0 16,22 0-16,-21 0 0,0 22 15,21-1-15,-42 43 0,42-22 16,-21-20-16,-1-1 0,22 0 15,-21 22-15,21-22 0,-21 22 16,21-43-16,0 0 0,0 21 16,21-42 15,0 0-31,1-21 0,-22 0 16,21 0-16,0 0 0,-21-1 0,0 1 15,21 0-15,-21 0 0,0 0 16</inkml:trace>
  <inkml:trace contextRef="#ctx0" brushRef="#br1" timeOffset="-173544.43">14647 16828 0,'-21'0'31,"63"0"-31,-63 0 0,21 0 0,21 0 16,1 0-16,-1 0 0,0 0 15,0 0-15,0 0 16,22 0-16,-22 0 0,42-22 15,-42 22-15,22 0 0,-1 0 16,-21 0-16,43-21 0,20 21 16</inkml:trace>
  <inkml:trace contextRef="#ctx0" brushRef="#br1" timeOffset="-173300.52">16002 16701 0,'0'-22'31,"0"44"-31,0-22 16,-21 21-16,21 0 15,-21 0-15,21 21 0,0-20 0,0 20 16,-22-21-16,22 21 0,-21-20 16,0 20-16,21-21 0,-42 21 15,42-20-15,-21-1 0,21 0 16,21-21-1,0 0-15,0 0 16,0-21-16,0 0 0</inkml:trace>
  <inkml:trace contextRef="#ctx0" brushRef="#br1" timeOffset="-172961.67">16383 16722 0,'85'-64'15,"-85"43"-15,-191 212 0,297-297 0,-21 0 0,-107 106 16,1 0-16,-21 0 15,0 0-15,-22 21 0,22 0 16,-22 22-16,43-22 16,0 42-1,21-42-15,0 1 0,21-1 0,0 0 16,22 0-16,20-21 0,-42 21 16,22-21-16,-22 0 15,21 0-15,22 43 16,-43-43-16,-21 21 15,0 0-15,-21-21 16,-1 21-16,-20-21 0,21 0 0,-64 21 16,43-21-16,-43 0 15,64 0-15,-21 0 0,-1 0 16,22 0-16,0 0 0,21-21 16,0-21-1,0 21-15,0-1 0,21 1 16</inkml:trace>
  <inkml:trace contextRef="#ctx0" brushRef="#br1" timeOffset="-172788.52">15981 16468 0,'-21'0'0,"42"0"0,-64 0 31,65 0 16,-1 0-47</inkml:trace>
  <inkml:trace contextRef="#ctx0" brushRef="#br1" timeOffset="-172146.33">17526 16510 0,'0'0'0,"-21"0"0,0 0 15,-1 0-15,1 0 0,0 0 16,0 0-1,42 0 1,21 0-16,-20 0 0,20 0 16,0 0-16,1 0 15,20-21-15,-21 0 0,1 21 0,41-43 16,-41 22-16,-1 0 0,-21 0 16,0 21-16,-21-21 0,0-22 15,-42 43-15,21-21 16,-21 21-16,-22 0 0,22 0 15,-22 0-15,22 21 0,-22 1 0,-63 20 16,85-21-16,21 21 16,0-20-16,21-1 15,0 0-15,0 42 0,21-41 16,-21-1-16,42 0 0,-21 0 16,22 0-16,-1 0 0,0 1 15,1-22-15,-1 0 0,43 21 0,-64-21 16,0 0-16,0 0 15,-21-21-15,-42-1 16,0 22-16,-64 0 16,42 0-16,1 0 0,-1 0 0,1 0 15,-1 0-15,1 22 0,-22 20 16,43-21-16,-43 43 16,85-43-16,0 21 15,0-21-15,0 0 0,21 22 16,0-22-16,22 0 15,41-21-15,-41 0 16,84 0-16,-64 0 0,1 0 16,169-21-16,-149 0 15,-20 0-15</inkml:trace>
  <inkml:trace contextRef="#ctx0" brushRef="#br1" timeOffset="-170731.55">18246 16764 0,'21'-42'15,"21"-149"1,-105 424-16,126-487 15,-63 233-15,-21 0 16,0 21-16,0 0 0,-1 21 16,1 0-16,0 0 0,0 0 0,0 1 15,0 20-15,-1-21 0,-20 64 16,21-43-16,0 64 16,0-85-16,21 21 15,0-20-15,0-1 0,0 0 16,21-21-16,0 0 0,21 0 15,-21 0-15,1-21 16,20 0-16,-21-1 0,21 1 0,-20 0 16,20-21-16,-21-1 15,0 22-15,22-63 0,-22 41 0,0 22 16,-21-64 0,0 64-16,0 0 15,0 42 1,0 0-1,-21 1-15,0-1 0,21 21 0,-22 0 16,1-20-16,21 20 0,-21-21 0,21 21 16,0 1-16,0 41 15,0-62-15,64 20 16,20-42 0,-63 0-16,22 0 0,20 0 0,43-21 15,-64 0-15,22-22 16,-22 22-16,22-21 0,-22-1 15,43-41-15,-43 41 16,-21 1-16,0 21 0,1-21 0,-22 20 16,0 1-16,0-21 0,-22 42 15,1 0-15,0 0 16,-21 0-16,21 21 0,-1 0 16,-20 22-16,42-22 15,0 21-15,0-21 16,0 22-16,0-22 0,21 63 15,0-41-15,1-22 0,-22 0 16,0 0-16,21 0 0,-21 1 16,-21-22 15,-1-22-31,22 1 0,-21 0 16,0 0-16,0 0 15,21 42 16,21-21-31,0 21 0,0-21 16,22 21-16,-22 0 16,0-21-16,0 0 0,0 0 0,22 0 15,20 0-15,1 0 16,-22-21-16,43-21 0,-43 42 16,22-64-16,-22 43 15,-21-21-15,0 21 0,22-22 16,-22 22-16,-21 0 0,42-42 15,-42 41-15,-21 44 32,0-1-32,0 0 0,-1 0 15,1 0-15,0 22 0,0-22 16,21 21-16,0-21 0,0 43 16,0-43-16,0 0 0,0 0 0,42-21 15,-21 21-15,64-21 16,-43 0-16,1 0 15,20 0-15,-20-21 16,-1 21-16,-21-21 0,43-42 16,-43 41-16,21-41 0,-21 21 15,0 20-15,-21 1 16,0-21-16,0 0 0,0 20 16,0 44 15,0-1-31,-21 0 0,21 0 15,-21 21-15,21 1 16,0-1-16,0-21 0,-21 127 16,0-105-16,21 63 15,-21-64-15,21 106 16,-22-84-16,1-22 16,21 21-16,-21-20 0,21 20 0,-21 43 15,0-64-15,21 22 16,-21 21-16,-1-43 0,-20 21 15,42-41-15,-21-1 16,0 0-16,0-21 0,-1 0 16,22-21-1,-21 0-15,21-1 0,0-20 16,0 0-16,0-128 16,0 107-16,43-64 15,-22 63-15,42-63 0,-20 64 16,-1 21-16,21-64 15,-20 63-15,-1 1 0,22-21 16,-22 41-16,-21-20 0,21 21 16,-20 21-16,-1-21 0,0 0 0,21 21 15,-21-22-15,22 1 16,-22 21 0,0 0-1</inkml:trace>
  <inkml:trace contextRef="#ctx0" brushRef="#br1" timeOffset="-169678.91">21018 16129 0,'0'0'0,"22"-21"0,-22 0 16,21 0-16,-21-43 0,0 22 16,21-1-16,-21 22 15,0 0-15,0 0 0,0 0 16,0 63-1,0-21-15,0 22 0,-21-1 16,21 0-16,-21 1 0,-1 20 0,22-21 16,-21 1-16,-21 63 15,42-64-15,-21 0 0,0 43 16,21-43-16,0-21 16,0 1-16,21-22 31,0 0-31,-21-22 15,0 1-15,0 0 16,0 0-16,0 0 0</inkml:trace>
  <inkml:trace contextRef="#ctx0" brushRef="#br1" timeOffset="-169193.98">20849 16256 0,'-21'-21'16,"42"42"-1,-21-42 1,21 21-16,22 0 0,-22 0 15,21 0-15,22 0 16,-22 0-16,21 0 0,-20-21 0,-1 21 16,22-21-16,41-22 15,-62 43-15,-22 0 0,0 0 16,-42 21 0,0 1-1,0 20-15,-1-21 0,-20 0 0,0 43 16,21-22-16,-22 22 15,22-43-15,21 0 16,0 0-16,0 0 0,0 0 16,0 1-16,21-22 0,0 21 15,85-21-15,-63 0 16,-1-21-16,0 21 0,22-22 16,-1 1-16,85-42 15,-105 20-15,-1 22 16,-21-21-16,0 0 0,-21 20 0,-21-105 15,-42 85 1,20 21-16,1 0 0,-43 21 16,22 0-16,21 21 0,-43 21 15,64-21-15,-22 1 0,22 20 16,21-21-16,0 21 0,0 43 16,0-43-16,21 1 15,1-43-15,20 21 16,21 0-16,-20-21 0,63 0 15</inkml:trace>
  <inkml:trace contextRef="#ctx0" brushRef="#br1" timeOffset="-168763.84">22500 16362 0,'0'0'0,"0"-21"15,0 0 1,0-1-16,0 1 16,0 0-16,21 21 0,22-21 15,-22 0-15,0 21 0,21-21 0,43 21 16,-43 0-16,64 0 16,-64 0-16,85 21 15,-84 0-15,-22 0 16,21 21-16,-42-20 0,0 20 15,0-21-15,0 0 0,-21 22 16,0-22-16,0 0 0,0-21 16,-1 21-16,1 0 0,0-21 15,21 21-15,-21-21 16,21-21 0,0 0-1,21 0-15,-21 0 0,21 0 16,0-1-16,1 1 0,20-42 15,-42 42-15,21-1 0,0 22 16,0-21-16,43 0 16,-43 0-16,0 21 0,0 0 15,1 0-15,-1 0 0,0 0 0</inkml:trace>
  <inkml:trace contextRef="#ctx0" brushRef="#br1" timeOffset="-167591.56">23495 16404 0,'0'0'16,"0"21"-16,21-21 16,0 0-16,0 0 0,1 0 15,-1 0-15,0 0 0,0-21 16,21 0-16,43 0 0,-43 21 16,-20-21-16,20 21 0,0-21 15,-21-1-15,22 1 16,-43 0-16,0 0 0,-21 21 15,-22 0 1,1 0-16,21 0 0,0 0 16,-1 21-16,-20 0 0,0 22 15,21-22-15,-1 0 0,22 21 16,-21-21-16,21 1 0,0-1 16,0 0-16,0 0 0,43 21 15,-22-42-15,0 22 16,21-22-16,1 0 0,-1 0 15,21 21-15,1-21 0,-1 0 16,43 0-16,-42 0 0,-22 0 16,64-21-16,-64 21 15,1-22-15,-1 1 0,-21 0 16,21-64 0,-42 64-16,0 0 0,0 0 0,0 0 15,-21 0-15,-21-1 16,21 22-16,-43 0 15,43 0-15,-21 43 16,21-22-16,-43 42 16,43-41-16,0-1 0,21 0 15,0 0-15,0 0 0,0 0 16,0 1-16,21-22 16,0 0-16,0 0 15,0 0-15,1 0 0,-1 0 0,0 0 0,0 0 16,0-22-16,0 1 15,22 0-15,-22 0 0,-21 0 16,21-22-16,0 22 16,-21 0-16,21 0 15,-21 0-15,22 21 0,-22 21 32,0 0-32,0 0 15,0 0-15,21 1 0,0-1 16,-21 0-16,21 0 15,0-21-15,0 21 16,22-21-16,-1 21 0,0-21 0,22 22 16,-1-22-16,1 0 0,-22 0 15,22 0-15,-22 0 0,106 0 16,-127-22 0,1 1-16,-22 0 0,21-42 15,-21 20-15,0 22 16,-21 0-16,-22 0 15,1 0-15,0 21 0,20 0 16,-20 0-16,21 0 0,-21 21 16,-22 21-16,43-21 15,0 0-15,0 1 0,-1-1 16,22 0-16,0 0 0,0 0 0,0 0 16,22 1-16,-1-1 15,0-21-15,0 0 0,21 0 0,-20 0 16,62 0-1,-41 0-15,-22 0 0,42-43 16,-42 22-16,43-21 16,-43 21-16,0-22 0,22-20 15,-22 21-15,0-22 0,0-21 16,-21 43-16,21 0 16,-21 21-16,0-1 0,0 1 0,0 42 31,-21 22-31,0-22 0,0 21 15,0 22-15,-1-22 0,22 0 16,-21 1-16,21-22 0,0 21 16,0-21-16,0 22 0,0-22 0,0 0 15,0 0-15,0 0 0,0 1 16,0-1-16,0 0 0,21-21 16,1 0-1,-1 0-15,0 0 0,0 0 16</inkml:trace>
  <inkml:trace contextRef="#ctx0" brushRef="#br1" timeOffset="-167387.77">25823 16616 0,'-21'0'15,"21"21"16,-21-21-31,0 0 32,0 0-1,-1-21-31</inkml:trace>
  <inkml:trace contextRef="#ctx0" brushRef="#br1" timeOffset="-72552.95">1990 296 0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13:10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1482 0,'-21'0'63,"-21"0"-48,21 0-15,0 0 0,-22 0 0,1 0 16,0 0-16,-1 0 0,-20 0 16,20 0-16,1 0 0,0 0 15,21 0-15,-22 0 0,22 0 16,0 0-16,0 0 0,42 0 47,0 0-47,21 0 0,-20 0 0,20 0 15,-21 0-15,21 0 16,22 0-16,-22 0 0,1 0 0,20 0 16,1 0-16,-22 0 0,148 0 15,-84 0 1,-42 0-16,-22 0 0,64 0 16,-64 0-16,22-21 15,-43 21-15,0 0 0,0 0 16,-21-22-16,0 1 15,0 0 1,-21 21-16,0 0 0,-21-21 16,-1 0-16,22 21 15,-21-21-15,21 21 0,-1 0 0,1 0 16,-42 0-16,42 0 16,-1 0-16,1 0 15,21 21 32,21-21-47,1 0 16,-1 21-16,21-21 0,-21 21 0,22-21 15,-22 0-15,21 0 0,0 0 16,1 21-16,-1-21 0,0 0 0,-20 0 16,20 0-16,-21 0 0,0 0 15,0 0 1,-21 21-16,0 1 15,-21-22-15,0 21 16,0-21-16,-21 21 0,20 0 0,-20 0 16,0 0-16,21 22 15,-22-22-15,-41 42 0,62-20 16,-41 20-16,42-20 16,0-22-16,-1 0 0,1 0 15,0 0-15,21 22 16,-21-43-1,21-22 17,21 22-32,0-21 0,-21 0 15</inkml:trace>
  <inkml:trace contextRef="#ctx0" brushRef="#br0" timeOffset="2009.93">2434 1291 0,'-21'0'16,"0"0"31,21 21-32,0-42 110</inkml:trace>
  <inkml:trace contextRef="#ctx0" brushRef="#br0" timeOffset="2912.73">2434 1185 0,'-21'0'16,"0"0"-1,21 22 1,0-1 0,0 0-16,0 0 15,0 0-15,0 0 16,0 1-16,21-1 0,0-21 15,-21 21-15,21-21 0,0 0 16,1 21-16,20-21 16,0 0-16,22 0 15,-43 0-15,21 0 0,43-21 16,-43 0-16,1 0 0,20-22 16,-42 22-16,0 0 0,1 0 15,-1 0-15,-21-1 0,0-20 16,0 21-16,0 0 15,-21 21 1,-1 0-16,22 21 16,-21 21-16,0-21 0,0 1 15,21 20-15,-21 0 0,0-21 16,-1 64-16,22-64 16,0 22-16,0 41 0,0-63 15,0 43-15,0-22 16,0-21-16,0 22 0,0-22 15,0 0-15,0 0 0,22 0 16,-22 1-16,-22-22 16,1 0-1,0 0-15,-21 0 0,21-22 0,-22 22 16,1-21-16,21 0 0,-22 21 16,22-21-16,-21 21 0,0-21 15,20 21-15,1 0 16,42 21 15,1 0-31,20-21 16,-21 21-16,21-21 0,-20 21 15,20-21-15,0 0 0,22 0 0,-22 0 16,0 0-16,1 0 0,20 0 16,-20 0-16,-1-21 0,0 0 0,1 0 15,-1 0-15,0 0 0,1-22 16,-1 22-16,21-42 0,-20 20 15,-22 1-15,21 0 16,-21 20-16,1-20 0,-1 0 0,-21-1 16,0 1-16,21 21 0,-21-21 15,0 20-15,0 1 0,0 0 0,0 0 16,0 42 0,0 0-16,-21 22 15,0-22-15,21 21 0,-22 0 16,1-20-16,21 20 0,0 0 0,-42 22 15,42-22-15,-21 0 16,21-20-16,0 20 0,0-21 16,0 21-16,0-20 0,0-1 15,21-21 1,0 0-16,0 0 0,0 0 0,1 0 16,20-21-16,-21-1 0,0 1 15</inkml:trace>
  <inkml:trace contextRef="#ctx0" brushRef="#br0" timeOffset="3094.5">3387 1461 0,'-22'0'0,"44"0"0,-44-22 16,44 22 0,-1 0-16,21 0 15,-21 0-15,22 0 0,105-21 16,-85 21-16,1-21 15,-1 21-15,1 0 0,-1-21 16,64 21-16</inkml:trace>
  <inkml:trace contextRef="#ctx0" brushRef="#br0" timeOffset="3353.03">5059 1249 0,'0'0'0,"-21"0"31,-1 0-31,1 0 0,0 21 16,0 0-16,21 0 15,-21 1-15,0-1 0,21 0 16,-22 0-16,22 21 0,-21-20 0,0-1 16,0 21-16,21-21 0,-42 43 15,42-43-15,0 0 0,0 0 16,0 0-16,21-21 15,21 0 1,0 0-16,1-21 0,-1 0 16</inkml:trace>
  <inkml:trace contextRef="#ctx0" brushRef="#br0" timeOffset="3696.88">5503 1355 0,'43'-43'15,"-43"22"1,-22 21-1,1 0-15,-21 0 0,21 0 0,0 0 16,-22 21-16,22-21 0,-42 43 16,41-22-16,-20 0 15,42 0-15,0 22 16,0-22-16,42-21 16,-20 21-16,41-21 15,-42 21-15,22-21 0,-22 0 16,42 42-16,-42-42 0,1 22 15,-22-1-15,0 0 16,0 0-16,0 0 16,-22-21-16,1 21 0,-21-21 15,0 22-15,20-22 0,-20 0 0,0 0 16,-1 0-16,1 0 0,0 0 16,-1 0-16,22 0 0,0 0 0,0 0 15,0 0-15,0-22 16,21 1-16,0 0 0,0 0 15</inkml:trace>
  <inkml:trace contextRef="#ctx0" brushRef="#br0" timeOffset="3900.81">4995 1080 0,'-21'0'0,"42"0"0,-42-22 16,0 1-16,21 0 15,21 21 17,0 0-17,0 21-15,1-21 16,-22 21-16,21-21 0</inkml:trace>
  <inkml:trace contextRef="#ctx0" brushRef="#br0" timeOffset="4817.39">6350 1334 0,'0'0'0,"0"-22"0,0 1 15,21 0 1,0 21-16,-21-21 15,21 0-15,1 21 16,-1 0 0,0 0-16,0 0 0,0 0 0,0 42 15,1-21-15,-22 0 16,0 1-16,0-1 0,21 63 16,-21-41-16,0 20 15,0-42-15,0 1 0,0 41 16,-21-42-16,21 0 15,0 1-15,-22-22 16,22-22 0,0 1-16,0 0 15,0 0-15,0-21 0,0 20 0,0 1 16,0-21-16,0 0 0,22 20 16,-1-20-16,0 21 0,0-21 15,0-1-15,64-20 16,-64 42-16,0-1 15,22 22-15,-22 0 0,21 0 16,0 22-16,-20-1 0,20 21 16,-21-21-16,-21 22 0,21-1 15,-21 0-15,0-21 0,0 43 16,0-43-16,0 21 0,0-20 16,0-1-16,0 0 0,0 0 15,-21-21-15,21-21 31,0 0-15,0 0-16,0-1 0,0 1 0,0 0 16,21 0-16,0-21 0,-21 20 15,22 1-15,-1-21 0,0 21 0,0-22 16,0 22-16,0-21 16,85-43-16,-63 85 15,-1 0 1,-21 0-16,43 64 15,-43-43-15,-21 0 0,0 43 16,0-22-16,0 21 16,0-41-16,-21-1 0,-1 42 15,1-42-15,0 22 16,21-22-16,0-42 31,0 0-15,21-1-16,0 1 0,1 0 0</inkml:trace>
  <inkml:trace contextRef="#ctx0" brushRef="#br0" timeOffset="5246.74">8022 1207 0,'0'0'0,"0"-22"0,-21 22 31,0 0-31,0 0 0,-1 22 0,-20-22 15,21 21-15,0 0 0,-22 0 16,22 21-16,0-20 0,0-1 16,-21 0-16,42 21 0,-22-21 0,22 1 15,-21-1-15,21 0 0,0 42 16,0-41-16,21-1 16,1 0-16,-1-21 0,42 0 15,-42 0-15,22 0 0,-22 0 16,21 0-16,1-21 0,-1 21 15,0-21-15,-21-1 0,22 1 0,-22 0 16,42-21-16,-41-1 16,20-20-16,-42 42 15,0-22-15,0-20 0,0 21 0,0 20 16,-21 1-16,0 0 0,-22 0 16,1 0-16,0 21 15,-1 0-15,-20 21 0,20 0 16,22-21-16,-42 42 15,42-20-15,21-1 0,0 0 16,0 0-16,0 0 0,0 0 16,21-21-16,0 0 0,42 22 15</inkml:trace>
  <inkml:trace contextRef="#ctx0" brushRef="#br0" timeOffset="5678.46">8551 1291 0,'-21'-21'16,"42"42"-16,-63-63 0,42 21 0,0 0 0,0-1 15,0 1-15,0 0 16,0 0-16,0 0 16,21 21-16,0 0 15,0 0-15,1 0 0,-1 21 0,0 0 16,0 0-16,0 0 0,0 1 15,1-1-15,-1 0 0,0 42 16,-21-41-16,0-1 0,0 21 16,0-21-16,0 0 0,0 22 15,-42-1 1,20-42-16,22-21 31,0 0-31,0 0 16,0-1-16,22 1 15,-1 0-15,-21-21 0,21 21 0,0-22 16,0 22-16,0 0 0,43-64 16,-43 64-16,0 0 15,22 0-15,-22 21 16,0 0-16,0 0 0,0 0 16,0 0-16,22 0 0,-22 0 15,21 0-15</inkml:trace>
  <inkml:trace contextRef="#ctx0" brushRef="#br0" timeOffset="6043.45">9334 1312 0,'22'0'0,"-44"0"0,44 22 16,-1-22-16,0 0 16,0 0-16,0 0 15,0 0-15,1 0 0,-1 0 16,0-22-16,21 1 0,-21 21 0,43-21 15,-43 0-15,0 0 0,0 0 16,1-1-16,-1 1 0,0 0 16,0-21-16,-21 21 15,0-1 1,-42 1-16,-1 21 0,-20 43 16,21-22-1,-1 0-15,-20 42 0,20-20 16,-41 41-1,84-41-15,0-22 0,0 0 16,0 21-16,0-20 0,63 41 16,22-42-1,-43-21-15,85 0 16,-63 0-16,-22 0 0,0-21 16,1 0-16,-1 21 0,43-42 15</inkml:trace>
  <inkml:trace contextRef="#ctx0" brushRef="#br0" timeOffset="6233.34">10054 1397 0,'0'0'0,"0"21"16,-21-21 62,0 0-62,-22 0-16</inkml:trace>
  <inkml:trace contextRef="#ctx0" brushRef="#br0" timeOffset="7017.45">3492 2773 0,'-21'0'0,"42"0"0,-42 21 0,0-21 0,0 21 16,0-21-16,21 21 16,21-42 15,21 21-31,-21-21 0,22 0 16,-1 0-16,22 0 0,-22-22 15,0 22-15,-21 0 0,1 0 0,-1 0 16,-21-1-16,0 1 15,0 0-15,-21 0 0,-43 21 16,22 0-16,-22 0 0,22 0 16,-22 21-16,1 0 0,21 0 0,-22 1 15,22-1-15,-1 0 0,1 42 16,21-41-16,21 41 16,0-42-16,0 0 0,21 1 0,0-1 15,22 21-15,-1-21 0,43 22 16,-43-22-16,0 0 0,1 0 15,-22 0-15,21 0 16,-21 43-16,-21-43 0,0 0 0,-21 0 16,-21 22-16,21-22 15,-43-21-15,-42 42 0,43-21 16,-1-21-16,1 0 0,-1 0 16,22 0-16,-22 0 0,22-21 0,0 0 15,-1 0-15,22 0 0,0-22 16,0 22-16,0-42 15,21 42-15,0-1 0,21-41 16,21 42-16,-21 0 0,64-1 16,-64 1-16,43 21 0,-22-21 0,0 21 15,64 0 1,-63 0-16</inkml:trace>
  <inkml:trace contextRef="#ctx0" brushRef="#br0" timeOffset="7361.41">3535 3112 0,'0'0'0,"0"21"16,21-21-16,0 0 0,0 0 16,0 0-1,1 0-15,-1 0 0,0-21 0,21 21 16,-21-22-16,22 1 0,-22 0 0,21 0 16,-21 21-16,1-21 0,-1 0 15,0-1-15,0-20 16,-21 21-16,-21 21 15,0 0-15,-22 0 16,1 0-16,21 0 0,-64 42 16,64-42-16,-85 85 15,85-64-15,21 21 0,-21 1 16,21-1-16,0-21 16,0 0-16,0 1 0,21 41 15,0-42-15,22-21 16,-22 0-16,0 0 0,21 0 0,1 0 15,-1 0-15,0-21 0,1 21 0,-1-21 16,0-21-16,1 20 0,-1 1 16</inkml:trace>
  <inkml:trace contextRef="#ctx0" brushRef="#br0" timeOffset="8173.21">4297 2963 0,'0'-21'16,"0"42"-16,0-63 0,0 21 0,0 0 0,0 0 15,0-1-15,-21 22 31,-1 22-31,22-1 16,-21 0-16,21 0 0,0 0 16,-21 0-16,21 1 0,-21 20 0,21 0 15,0 1-15,0-1 16,0-21-16,0 0 0,0 22 16,0-22-16,21-21 15,0 0-15,0 0 0,22 0 16,-1 0-16,-21 0 0,0-21 15,22-1-15,-22 1 0,106-63 16,-85 41 0,-21 22-16,1 0 0,-1 0 15,21-43-15,-21 43 0,-21 0 16,21 0-16,-21 0 0,-21 42 47,0 0-47,21 0 0,-21 0 15,0 0-15,21 1 0,-21 20 16,21-21-16,0 0 0,-22 0 0,22 1 16,0 20-16,0 0 15,0-21-15,43 1 16,-22-22-16,21 0 16,-21 0-16,1 0 0,20-22 0,21 1 15,-41 0-15,20 0 16,-21 0-16,21 0 0,-20-1 0,20-20 15,-21 21-15,-21-21 0,0 20 16,0 1-16,0 0 16,-21 21 15,21 21-31,0 0 16,-21 1-16,21-1 0,0 0 15,0 0-15,0 0 16,0 0-16,0 1 0,0-1 15,0 0-15,0 0 0,0 0 16,21-21-16,21 43 16,-21-43-16,1 0 15,-22-22 17,0 1-1,0 0 78,-22 21-109</inkml:trace>
  <inkml:trace contextRef="#ctx0" brushRef="#br0" timeOffset="9297.1">5038 2942 0,'-22'0'31,"22"21"78</inkml:trace>
  <inkml:trace contextRef="#ctx0" brushRef="#br0" timeOffset="11882.03">4297 2942 0,'0'-21'31,"0"0"-15,0 0-16,0 0 16,21 21-16,-21-22 15,21 22-15,0-42 0,0 42 16,-21-21-16,22 21 0,-1 0 15,0 0-15,-21-21 16,21 21-16,0 0 0,-21 21 31,-21-21 1,21 21-32,-21-21 0,0 0 31,0 0-16,-1 0-15,1 0 32,0 0-17,21 21-15,0 0 16,-21 1-16,21-1 16,0 0-16,-21 42 0,21-41 15,0 20-15,0-21 16,0 21-16,0-20 0,0 20 15,0-21-15,0 21 16,21-20-16,0-22 0,0 21 16,0-21-16,1 0 0,-1 0 15,0 0-15,0 0 0,21 0 16,-20 0-16,-1-21 0,0 21 16,21-22-16,-21 1 0,1 0 0,-1 21 15,0-21-15,-21 0 0,21 0 0,-21-1 16,21 1-16,-21-42 15,0 42-15,21-43 16,-21 43-16,0 0 16,22 21-16,-22-21 0,0-1 15,0 44 32,0-1-47,0 0 16,0 0-16,0 0 0,-22 0 0,22 1 15,0-1-15,-42 21 16,42-21-16,-21 43 16,0-43-16,21 0 0,-21 0 15,21 0-15,0 1 0,21-22 16,21 0 0,-21 0-16,0 0 15,1-22-15,-1 1 0,42 0 16,-42 0-16,1 0 0,-1 0 0,21-22 15,-21 22-15,22-21 16,-43 21-16,21-1 16,0 1-16,-21 0 0,0 0 15,0 0 1,0 42 15,0 0-31,0 0 0,0 0 0,0 1 16,-21-1-16,21 21 15,0-21-15,-21 0 0,21 1 0,0-1 16,0 0-16,0 0 0,0 0 16,21 0-16,0-21 15,0 0-15,0 0 16,0 0-16,1 0 0,-1 0 0,0-21 16,0 0-16,0 21 0,-21-42 15,21 42-15,-21-21 0,22-22 16,-1 22-16,-21-21 15,21 21-15,0-1 16,-21 1-16,21 0 0,43-21 16,-22 42-16,-21 0 15,43 0-15,-43 0 16,21 0-16,-21 0 0,22 0 0,-22 0 16,64 63-16,-64-42 15,0 22-15,-21-22 16,0 0-16,-21 43 0,0-43 15,-1 0-15,1 0 16,-21 0-16,21 0 0,-22 22 16,22-43-16,21-21 15,0-1 1,0 1-16,0 0 0,21 0 0,1 0 16,-22-22-16,21 22 0,0 0 0,0-21 15,0 21-15,0-22 0,22 1 16,-1 0-16,-21 20 15,0 22-15,22-21 0,-22 21 16,0 0-16,0 0 0,0 0 16,1 0-16,-1 21 15,-21 1 1</inkml:trace>
  <inkml:trace contextRef="#ctx0" brushRef="#br0" timeOffset="12227.09">6138 3027 0,'21'0'0,"-42"0"0,64 0 16,-22 0-16,0 0 0,0 0 16,0 0-16,0 0 0,1-21 15,-1 0-15,0 21 0,0-22 16,0 1-16,0 21 0,1-21 0,-22 0 16,0 0-16,21 0 0,-21-1 15,0 1 1,-21 21-16,-1 0 15,1 0-15,0 0 0,0 21 16,0-21-16,0 22 0,-1-1 16,1 0-16,-21 21 0,42-21 15,0 1-15,0 20 0,0-21 0,0 0 16,0 22-16,0-22 0,0 0 16,21 0-16,0 0 15,0-21-15,1 0 0,-1 0 0,0 0 16,64 0-1,-43 0-15,85-21 0,-85 21 16,22-21-16,20 0 16</inkml:trace>
  <inkml:trace contextRef="#ctx0" brushRef="#br0" timeOffset="12714.95">7260 2879 0,'0'0'15,"0"-21"-15,0-1 0,0 1 0,0 0 0,0 0 16,-21 0-16,0 0 15,0-1-15,-1 22 0,-20 0 16,21 0-16,-21 0 16,20 0-16,1 22 0,-21-1 0,21 0 15,-22 0-15,22 21 0,0-20 16,-42 41-16,41-42 16,1 0-16,21 22 0,0-22 0,-21 0 15,21 0-15,0 22 0,0-22 16,0 0-16,21 0 0,22-21 15,-22 0-15,42 0 16,-20 0-16,-22 0 0,21 0 16,0-21-16,1 21 0,63-85 15,-64 64-15,0-21 0,-21-1 16,22 1-16,-22 0 0,21-64 16,-21 64-16,1-22 0,20-63 15,-42 85-15,0-1 16,0 1-16,0 0 0,0 21 0,-21 21 15,0 0 1,-1 42-16,1 0 0,21 1 16,-42 62-16,21-41 0,21-22 15,0 22-15,0-22 0,0 22 16,0 20-16,0-41 0,0-1 16,0 21-16,21-41 0,0-1 15,0 0-15,0-21 0,22 21 16,84-21-16,-85 0 15,0-21-15,22 0 16,-1 21-16</inkml:trace>
  <inkml:trace contextRef="#ctx0" brushRef="#br0" timeOffset="14447.17">8784 2477 0,'0'0'16,"0"-22"-16,0 1 0,0 42 16,-21 1-1,21-1-15,-21 21 0,-22 43 16,22-43-16,0 0 0,0 1 16,0 20-16,0-20 0,-22 41 15,43-41-15,-21-1 0,-42 64 16,63-85-1,-22 0-15,22 0 0,-21 0 0,21 1 16,-21-22-16,0 0 16,0 0-16,21-22 0,0 1 15,-21-21-15,21 21 0,0-22 16,0 22-16,0-21 0,0 0 16,0-64-16,0 63 15,0-20-15,0 42 0,21 21 16,-21-21-16,21 21 15,-21 21-15,21 0 16,-21 0-16,0 0 0,21 0 16,0 22-16,-21-22 0,22 42 15,-1-41-15,0 20 0,-21-21 0,21 0 16,0 0-16,0 22 0,1-22 16,-1-21-16,0 21 0,85 0 15,-64-21-15,0 0 0,1 0 16,20 0-16,1-21 0,42-21 15,-43 21-15,64-43 16,-85 22-16,1 21 16,-22-22-16,0 1 0,-21 0 0,0-22 15,0 43-15,0 0 16,-42-22-16,21 43 16,-43 0-16,22 22 15,21-1-15,-22 0 0,22 0 16,-21 0-16,21 22 0,-1-22 0,1 21 15,0-21-15,0 43 16,0-43-16,21 0 0,0 0 16,0 0-16,0 1 0,63-1 15,-20-21-15,-22 0 0,21 0 16,-21 0-16,22-21 0,41-1 16,-41 1-16,-22 0 0,42-21 15,-42-1-15,1 22 16,-1 0-16,-21-21 0,21 21 0,-21-22 15,0 22-15,0 0 0,-21 21 16,-22 21 0,22 0-16,0 0 15,0-21-15,0 64 16,21-43-16,-21 0 0,21 0 16,0 1-16,0 20 0,0-21 15,63 0-15,-42-21 16,0 0-16,1 0 0,20 0 0,-21 0 15,85 0 1,-64-21-16,1 21 0,-1-21 16,0 0-16,-21 0 0,22-22 15,-22 1-15,-21 21 0,21 0 16,-21-1-16,-21 22 16,-21 22-1,20-1-15,1 0 16,0 0-16,0 0 0,0 0 0,0 1 15,21-1-15,-22-21 0,22 21 0,-21 0 16,21 0 0,21-21-1,1-21-15,-1 21 16,0-21-16,0 0 16,21 0-16,1-22 0,-22 22 15,0 0-15,43-21 0,-43 20 16,0 1-16,0 0 15,-21 42 1,0 0 0,0 1-16,0-1 0,0 0 15,0 0-15,-21 0 0,21 22 16,0-22-16,0 0 0,0 0 16,21-21-16,0 21 0,0-21 15,22 0-15,-22 0 0,42 0 0,-20 0 16,-1 0-16,0 0 0,64 0 15,-63 0-15,20-21 0,22-21 16,-64 21-16,21-1 16,1-41-16,-43 42 15,0-22-15,0-20 0,0 42 0,-22-22 16,1 22-16,0 21 0,-21 0 16,-64 0-16,64 0 15,-1 21-15,22 1 16,-21-1-16,-1 42 15,43-42-15,22 43 16,-1-22-16,42 1 16,-20-22-16,-22 21 0,0-21 0,21 22 15,-21-1-15,1 0 0,-1 1 16,0 20-16,0-21 0,0 22 0,-21-22 16,0 22-16,0-22 0,-63 127 15,20-126-15,-41 63 16,20-64-16,22 0 15,-85 22-15,63-43 0,1-21 16,-43 0-16,64 0 0,-22-21 16,22 0-16,21-1 0,-22-20 0,22 21 15,0-64-15,21 22 16,0 20-16,0-62 0,0 41 16,64-63-16,-43 64 15,21 20-15,0 1 0,1-22 0,20 22 16,1 0-16,-22-1 0,22 22 15</inkml:trace>
  <inkml:trace contextRef="#ctx0" brushRef="#br0" timeOffset="15626.08">11028 2688 0,'0'0'16,"-21"0"-1,-1 0 1,1 21-16,21 1 0,-21-22 0,0 42 15,21-21-15,0 0 16,0 0-16,-21 1 0,21 20 16,0-21-16,0 0 15,0 0-15,0 1 16,21-22-16,0 0 16,0 0-16,0 0 0,1 0 0,20 0 15,0-22 1,1 1-16,41-42 0,-63 42 15,1-22-15,-22 22 16,21-21-16,0 21 0,0-43 16,-21 43-16,0 0 0,21 0 15,-21 42 1,0 0 0,0 0-16,0 21 0,0-20 0,0-1 15,-21 0-15,21 21 0,0 1 16,0-22-16,0 0 0,42 21 15,-20-21-15,20 1 16,-21-22-16,21 0 0,22 0 16,-22 0-16,1 0 0,-22 0 15,21 0-15,0-22 0,1 1 16,20 0-16,-42-21 16,22-1-16,-22 1 0,-21 0 15,0 21-15,0-22 0,0 22 16,0-21-16,-64-1 15,1 43-15,42 0 16,-22 0-16,1 22 0,0-1 16,21 0-16,-22 0 0,1 43 15,21-43-15,21 0 0,0 21 16,0-21-16,0 1 0,42 20 16,-21-42-16,0 0 0,1 21 15,-1-21-15,63 0 16,-41 0-16,-22-21 0,42 0 15,-41 0-15,20-22 16,-21 22-16,0-21 0,0-22 16,-21 43-16,0 0 15,0 0 1,-42 21-16,21 0 0,0 21 16,0-21-16,21 21 0,-22 0 15,1 0-15,21 1 0,-21-1 0,21 21 16,0 22-1,0-43-15,0 21 16,21-21-16,0 0 0,1 1 0,41-1 16,64-21-1,-63 0-15,41 0 16,-62 0-16,147-64 16,-147 43-16,20-21 15,-21 21-15,-20-43 16,-22 22-16,0 21 0,0-22 0,0 22 15,0 0-15,-22 21 0,1-21 16,0 21-16,-21 0 0,21 0 0,-43 21 16,43 0-16,-43 21 15,64-20-15,-21-1 16,0 42-16,21-42 0,0 1 16,0-1-16,0 0 15,0 0-15,21 0 0,0 0 16,1 1-16,-22-1 0,0 0 15,21 0-15,-21 0 0,0 22 16,0-1-16,0 0 0,-21 85 16,-22-21-1,22-64-15,-21 1 0,21-1 0,-64 43 16,64-43-16,-22-21 0,1 22 16,0-22-16,21 0 0,-22 0 15,22 0-15,0-21 0,0 0 0,0 0 16,21-21-1,0 0-15,0 0 16,0 0-16,42-22 0,-21 22 0,21-21 16,1-1-16,-1-20 0,22 21 15,-1-22-15,1 1 0</inkml:trace>
  <inkml:trace contextRef="#ctx0" brushRef="#br0" timeOffset="15977.93">12785 2879 0,'-43'0'31,"64"0"0,1 0-31,-1 0 0,0-21 16,0 21-16,21-22 0,-20 1 0,20 21 16,-21-21-16,0 0 0,22 0 15,-22 0-15,0-1 0,0 1 0,-21 0 16,0-21-16,0 21 15,0-1-15,-21 22 0,-43 0 16,43 0-16,0 0 0,-21 43 16,21-22-16,-1 0 0,-20 43 15,21-43-15,21 21 16,0-21-16,0 43 0,0-22 16,21 0-16,0-20 15,-21-1-15,64 0 0,-43 0 16,0-21-16,43 0 0,-43 0 15,0 0-15,21 0 16,22-42 0,-43 21-16</inkml:trace>
  <inkml:trace contextRef="#ctx0" brushRef="#br0" timeOffset="16890.33">16256 804 0,'-21'0'0,"42"0"0,-63 0 0,20 0 16,22 22 15,43-22-15,-22 0-16,42 21 0,-20-21 0,41 0 15,-20 0-15,105 0 16,-84-21-16,21 21 0,0 0 0,-22-22 15,22 1-15,-21 21 16,-1 0-16,-20-21 0,-1 21 0,1 0 16,-22-21-16,-21 21 15,-42-21-15,0 21 16,-21-21-16,-1 21 0,1 0 0,-21-22 16,20 22-16,-20 0 15,-64 0-15,106 0 0,-1 0 16,1 0-16,0 0 15,21-21-15,21 21 16,0 0 0,1 0-16,83 0 15,-62 0-15,-22 0 0,21 21 16,1 1-16,-22-22 0,21 42 16,-42-21-16,0 21 0,0-20 15,0-1-15,-21 21 0,0 0 0,-43 22 16,22-43-16,0 21 0,-1-20 15,1 20-15,-22-21 0,1 21 16,21-20-16,20-22 0,1 21 16,42-42-1,1 21 1,20-22-16</inkml:trace>
  <inkml:trace contextRef="#ctx0" brushRef="#br0" timeOffset="17018.2">18288 910 0</inkml:trace>
  <inkml:trace contextRef="#ctx0" brushRef="#br0" timeOffset="17347.48">18500 550 0,'-22'0'31,"1"0"-31,0 0 0,21 22 0,-21 20 16,21-21-16,-21 21 15,0-20-15,-1 62 0,22-41 16,0-1-16,0 43 0,0-43 15,-21 0-15,21 22 16,0-43-16,0 21 0,-21 1 16,21-22-16,0 0 15,-21-21-15,-21 0 16,20 0-16,1 0 16,0 0-16,21-21 0,-21 0 15,21-1-15,0 1 16,0 0-16,0 0 0,21-21 15,0 20-15,0 1 0,43-42 16</inkml:trace>
  <inkml:trace contextRef="#ctx0" brushRef="#br0" timeOffset="17598.31">19029 550 0,'0'0'0,"0"-21"0,0 42 31,0 1-31,-21-22 0,21 21 16,0 21-16,-22 0 0,22 1 16,-21-1-16,0 0 0,21 43 15,-21-43-15,0 1 0,21-1 16,0-21-16,-21 22 0,21 20 16,0-42-16,0 0 15,0 1-15,21-22 0,0 0 16,0 0-16,0 0 0,0 0 15,1-22-15,20 1 0,-21 0 16,21-42-16,1 41 0</inkml:trace>
  <inkml:trace contextRef="#ctx0" brushRef="#br0" timeOffset="17687.3">19029 762 0,'-43'0'0</inkml:trace>
  <inkml:trace contextRef="#ctx0" brushRef="#br0" timeOffset="18406.14">20659 974 0,'0'0'16,"42"-43"-16,0 22 0,-21-21 0,22 21 15,-1-43-15,-42 43 0,0 0 16,0 0-16,-21 21 16,0 0-16,0 0 0,-22 0 15,22 0-15,0 0 0,-21 21 0,20 0 16,-20 0-16,42 0 15,0 43 1,0-43-16,21 21 16,0-20-16,1-22 0,41 42 15,-42-42-15,43 21 16,-43 0-16,0-21 0,0 21 16,-21 1-16,0-1 15,-21-21 1,0 0-16,0 0 0,-22 0 15,22 0-15,0 0 0,0 0 0,-43 0 16,43 0-16,0 0 16,0 0-16,0-21 15,21-1 1,0 1 0</inkml:trace>
  <inkml:trace contextRef="#ctx0" brushRef="#br0" timeOffset="28582.01">20045 974 0</inkml:trace>
  <inkml:trace contextRef="#ctx0" brushRef="#br0" timeOffset="30304.92">18648 741 0,'0'0'0,"-21"0"16,-1 21-16,1-21 15,0 0-15,21 21 32,21-21-17,22 0-15,-22 0 0,21 0 16,22 0-16,-22 0 0,21 0 0,-20 0 15,20 0-15,1 0 16,-1-21-16,22 21 0,-43 0 16,1 0-16,-22 0 0,-42 0 47,-1 0-47,1 0 0,42 0 31</inkml:trace>
  <inkml:trace contextRef="#ctx0" brushRef="#br0" timeOffset="30840.87">20193 783 0,'0'0'0,"21"0"0,-21-21 0,21 0 16,0 21-16,1 0 0,-22 21 31,0 0-15,0 0-16,0 1 0,0 20 15,0-21-15,-22 21 0,1 1 16,0-1-16,0-21 0,0 0 16,21 1-16,-21-1 0,-1 21 15,22-21-15,-21-21 0,21-21 47</inkml:trace>
  <inkml:trace contextRef="#ctx0" brushRef="#br0" timeOffset="31175.31">20362 445 0,'0'0'0,"-21"0"0,0 0 16,0 0-16,-22 0 16,1 42-16,42-21 15,-21-21-15,21 42 16,0-20-16,21-22 16,0 21-16,64-21 15,-43 0-15,-21 0 0,43 0 16,-43-21-16,21-1 15,-42 1-15,0 0 16,0 0-16,-21 0 0,-42 0 16,42 21-16,-22 0 0,-20 0 15,20 21-15,22-21 16,-21 42-16,21-21 0,21 0 16,0 43-16,0-43 0,21 0 15</inkml:trace>
  <inkml:trace contextRef="#ctx0" brushRef="#br0" timeOffset="32657.84">22013 593 0,'0'0'0,"21"-21"0,-21-1 0,22 1 0,-22 0 15,0-21-15,0 21 16,0-1-16,21 1 0,-21 42 31,0 1-31,0-1 16,-21 21-16,21 0 0,-22 1 0,1-1 16,0 22-16,-42 105 15,20-127-15,-20 64 16,42-64-16,-22 1 0,-20 41 15,42-62-15,-22 20 16,22-42-16,0 0 0,-21 0 16,42-21-1,0-22-15,0-41 16,21 41-16,0-20 16,0 21-16,-21-1 0,21 1 15,0 0-15,-21-1 0,0 22 16,22-21-16,-22 21 0,21 21 0,-21-22 15,0 44 1,0 20-16,0 0 16,0-21-16,0 22 0,0-1 15,21 0-15,-21 1 0,0-1 16,21 0-16,-21 1 0,42 41 16,-42-62-16,22-1 0,20 21 0,-21-42 15,21 21-15,22 0 16,-22-21-16,22 0 0,-22 0 0,22 0 15,-1-21-15,1 0 0,63-21 16,-85 21-16,106-85 16,-106 63-16,-20 1 15,-1 0-15,-21-1 0,0 1 0,0-21 16,0 41-16,0 1 16,-21 21-16,-1 0 0,1 0 15,0 0-15,0 0 0,0 0 0,0 21 16,-1 22-16,1-22 0,0 21 15,21-21-15,-21 64 0,0-43 16,21-20-16,0 20 0,0-21 16,0 0-16,0 22 15,0-22-15,21 0 0,0-21 0,0 0 16,22 21-16,20-21 16,-21 0-16,1 0 0,63-42 15,-64 42-15,21-21 0,22-43 16,-43 22-16,1 21 0,-22-22 15,21 1-15,-21 21 0,1-43 16,-22 22-16,0 21 0,0 0 16,-22 21-1,1 21 1,0 0-16,0 0 0,21 0 16,0 22-16,0-22 0,0 21 0,0 0 15,0 1-15,0-22 16,0 0-16,0 0 0,0 0 0,21 22 15,0-22 1,-21 0-16,0-42 31,0 0-31,0 0 16,-21-1-16,0 1 0,21-21 16,-21 21-16,0 0 15,21-1-15,0 1 0,-22 21 16,1 0-1,21 21-15,0 1 0,0 20 16,0-21-16,0 0 16,0 0-16,21 1 0,22-1 15,-22-21-15,64 21 16,20-21 0,-62-21-16,20 21 15,-20-21-15,20-1 0,1 1 16,105-63-16,-127 41 15,1 1-15,-1 0 0,-21 20 16,21-20-16,-20-21 0,-22 41 16,0 1-16,-22 0 15,1 21-15,-63 21 16,41 0-16,22 22 16,0-22-16,0 21 0,21 43 15,0-43-15,0 1 0,21 41 16,0-41-16,21 41 15,-20-63-15,-1 1 16,-21-1-16,-21-21 16,-1 0-16,1 0 0,-21 0 15,21 0-15,-22-21 0,1-1 0,0 1 16,-1 21-16,-20-21 16</inkml:trace>
  <inkml:trace contextRef="#ctx0" brushRef="#br0" timeOffset="33310.44">20002 1820 0,'0'-21'63,"22"21"-63,-1-21 0,0 21 15,0-21-15,0 0 0,-21 0 16,0-1-16,-21 22 16,0 0-1,-21 0-15,-1 0 0,1 0 16,0 22-16,-1-1 0,-41 21 15,62 0-15,1-20 0,0 41 16,21-42-16,0 0 16,42 43-16,-20-22 0,20-21 15,-21 22-15,21-22 0,1 0 0,-22 21 16,0-20-16,0-1 0,-21 0 16,0 0-16,0 0 0,0 0 0,-106 22 15,64-43 1,-85 0-16,64 0 0,-1 0 15,1-21-15,-1-1 0,1 22 16,20-21-16,1 0 0,21 0 16,0 0-16,-1-64 15,22 43-15,22 21 0,-1-22 16,0 22-16,85-21 16,-64 21-16,22-1 0,-1 22 0,43-21 15,-43 21-15,64 0 16</inkml:trace>
  <inkml:trace contextRef="#ctx0" brushRef="#br0" timeOffset="33642.36">20129 2244 0,'0'0'0,"0"21"0,22-21 16,-1 0-1,0 0-15,0-21 16,21 21-16,-20-21 0,20-1 15,-21 22-15,43-42 0,-22 21 16,-21 0-16,0-22 0,-21 22 16,0-21-16,-21 42 15,0-21-15,-43 21 16,1 0 0,21 21-16,20 0 0,-41 21 15,42-20-15,0-1 0,-1 0 0,1 0 16,21 0-16,0 43 15,0-43-15,0 0 0,0 0 16,21 0-16,22-21 0,-1 22 16,0-22-16,-20 0 0,62 0 15,-41 0-15,-1 0 16,21-22-16,-20 22 0</inkml:trace>
  <inkml:trace contextRef="#ctx0" brushRef="#br0" timeOffset="34595.55">21018 2053 0,'0'0'0,"0"-21"0,0 0 0,0 0 16,0 0-16,-21 21 16,0 0-1,0 0-15,0 21 0,0-21 16,-1 21-16,1 0 0,-21 43 16,21-43-16,0 21 0,-22 0 15,43 1-15,0-22 0,0 0 16,0 0-16,0 22 0,0-1 15,21-21-15,1-21 0,-1 21 16,21-21-16,-21 0 0,43 0 16,-22 0-16,-21-21 0,43-21 15,-22 21-15,64-85 16,-43 21 0,-41 64-1,-1 0-15,-21 0 0,0-1 0,0 1 16,0 0-16,0 0 15,0 42 1,0 0-16,0 0 16,-21 1-16,-1-1 0,22 0 15,0 0-15,-21 43 0,21-43 16,-21 0-16,21 0 0,0 21 16,0-20-16,0-1 15,21 0-15,0-21 0,43 0 16,-43 0-16,21 0 15,-20 0-15,20-21 0,0 21 0,43-43 16,-64 22-16,21 0 0,-20 0 16,20-21-16,-21 20 0,21-20 15,-42 21-15,22 0 0,-1 0 16,-21-1 0,0 44-1,0-1-15,-21 0 0,-1 0 16,22 0-16,-21 0 0,0 1 15,21-1-15,-21 0 0,21 0 0,0 0 16,0 0-16,0 1 16,0-1-16,0 0 15,21-21-15,0 0 0,22 0 16,-22 0-16,0 0 16,0 0-16,0 0 0,0-21 0,43-22 15,-43 22-15,0 0 0,0 0 16,1 0-16,20 0 0,-21-1 0,0-20 15,0 21-15,22 0 0,20 0 16,-42 21-16,1 0 0,62 0 16,-63 0-16,1 0 0,41 21 15,-42 0-15,0 0 16,1 0-16,-22 0 0,0 1 16,0 41-16,0-42 0,0 0 15,-22 1-15,1-1 0,0-21 16,21 21-16,-21-21 0,0 0 15,21-21 1,0 0 0,0-1-16,0 1 0,0 0 15,0 0-15,21 0 0,0 0 16,0-1-16,-21 1 0,21 0 0,1 0 16,-1 0-16,21 0 0,0-1 15,-20 22-15,-1-21 0,21 21 16,-21 0-16,0 0 0,1 0 0,41 0 15,-42 0-15,0 21 16,1 1-16</inkml:trace>
  <inkml:trace contextRef="#ctx0" brushRef="#br0" timeOffset="34925.36">23050 2286 0,'22'0'16,"-1"0"-1,0 0-15,0 0 0,0-21 0,0 0 16,1 21-16,-1-21 16,0 21-16,0-22 0,0 1 0,-21 0 15,21 21-15,1-21 0,-22 0 16,0 0-16,-22 21 31,1 0-31,0 0 16,0 0-16,0 21 0,-22 21 15,22-42-15,21 21 0,-21 22 16,21-22-16,-21 42 16,21-42-16,0 1 15,0-1-15,21-21 0,21 21 16,-20-21-16,-1 0 16,21 0-16,0 0 0,22 0 0,-22 0 15,85 0-15</inkml:trace>
  <inkml:trace contextRef="#ctx0" brushRef="#br0" timeOffset="35438.92">24257 2201 0,'0'0'15,"0"-21"-15,0 0 0,0-21 0,0 21 16,0-1-16,0 1 0,-21 21 16,0-21-16,-43 21 15,43 0-15,0 0 0,0 0 16,-1 0-16,-20 21 0,21 0 15,-21 1-15,20-1 0,-20 0 0,21 0 16,0 21-16,-22-20 0,22-1 16,0 0-16,21 0 0,0 0 0,0 0 15,0 1-15,0-1 0,0 0 16,0 0-16,21-21 0,85 21 16,-85-21-1,22 0-15,-22 0 0,21 0 0,85-84 16,-106 41-1,43-20-15,-22 42 16,22-64-16,-43 21 16,0 22-16,21-43 0,1 43 15,-43 0-15,21 21 0,-21-22 16,21 43-16,-21-21 0,-21 42 16,0 0-1,-1 1-15,1 20 0,-42 43 16,42-43-16,-22 0 0,1 43 15,21-43-15,21 1 0,0-1 16,-21 0-16,21-21 0,0 64 16,0-64-16,21 0 15,0 1-15,0-22 0,0 21 16,64-21-16,-43 0 16,-21 0-16,22 0 0,-22 0 15,21-21-15,-21-1 0,22 22 0,-1-42 16</inkml:trace>
  <inkml:trace contextRef="#ctx0" brushRef="#br0" timeOffset="35652.8">24765 2519 0,'0'0'0,"0"42"16,0-21-16,-21-21 0,21-21 15,0 0 1,-21 21 31,-1 0-47,1 0 16,-21 21-16</inkml:trace>
  <inkml:trace contextRef="#ctx0" brushRef="#br0" timeOffset="37926.08">106 5017 0,'0'0'0,"-21"0"0,-1 0 15,1 0-15,21 21 32,21 0-17,1-21-15,41 0 16,-21 0-16,22 21 15,-1-21-15,22 0 0,169 0 16,-169 0-16,-1 0 16,-20-21-16,21 21 0,-1 0 0,-20-21 15,-1 21-15,-20 0 0,62-21 16,-83 21-16,-44 0 31,1 0-31,0 0 0,-21-22 0,21 22 16,-22 0-16,1-21 0,0 21 15,-22-21-15,22 0 16,21 21-16,-1 0 0,1-21 16,0 21-16,0 0 15,21-21-15,21 21 16,0 0-16,0 0 16,22 0-16,84 21 15,-85 0-15,0 0 0,-20 0 16,20 0-16,-21 1 0,-21 20 0,0-21 15,0 21-15,-42 1 16,-1-1-16,1-21 0,-43 43 16,43-43-16,-21 0 15,-22 21-15,43-42 0,-22 22 16,43-22-16,21-22 16,21 22-16,0-21 15,22 0-15,-1-21 0</inkml:trace>
  <inkml:trace contextRef="#ctx0" brushRef="#br0" timeOffset="38072.92">2180 4741 0,'-42'0'0,"84"0"0,-105-21 0,41 0 0</inkml:trace>
  <inkml:trace contextRef="#ctx0" brushRef="#br0" timeOffset="38402.49">2371 4763 0</inkml:trace>
  <inkml:trace contextRef="#ctx0" brushRef="#br0" timeOffset="39448.87">2159 4720 0,'0'-21'250</inkml:trace>
  <inkml:trace contextRef="#ctx0" brushRef="#br0" timeOffset="39786.1">2138 4678 0,'0'-21'31</inkml:trace>
  <inkml:trace contextRef="#ctx0" brushRef="#br0" timeOffset="40156.71">2117 4636 0,'0'-22'16,"-22"22"0,22-21-1,22 21 32,-1 0-31,0 21-16,0 1 0,0-1 0,0 0 15,1 0-15,-1 0 0,21 22 16,-21-1-16,0-21 0,1 21 16,20-20-16,-21 20 0,0-21 15,0 21-15,1-20 0,-22 20 16,21-21-16,-21 0 0,0 0 15,21-21-15,-21-21 32,0 0-17,-21 0-15,21 0 0,0 0 0,0-1 16,0 1-16,0-21 0,0 21 16</inkml:trace>
  <inkml:trace contextRef="#ctx0" brushRef="#br0" timeOffset="40422.9">2688 4572 0,'0'0'16,"0"-21"-16,21 21 16,-21-21-16,-21 21 31,0 21-31,0 0 0,0 0 16,-22 0-16,22 1 0,-64 41 15,43-21-15,0 1 0,-43 41 16,43-41-16,-1-1 0,-41 22 15,63-22-15,-1-21 0,1 0 16,0 0-16,0 1 0,0-22 16,21 21-16,21-21 31,0-21-31,0-1 16,43 1-16,-22 0 0,22-21 15</inkml:trace>
  <inkml:trace contextRef="#ctx0" brushRef="#br0" timeOffset="41157.91">2921 4614 0,'0'0'0,"42"-42"32,-42 63-1,0 0-31,0 1 0,0-1 15,0 0-15,0 21 0,0 22 16,-21-43-16,0 85 16,21-85-16,0 0 15,0 0-15,0 0 0,0 1 0,0-1 16,0 0 0,0-42-1,0 0-15,0-1 16,0 1-16,0 0 0,0 0 15,0-43-15,0 22 0,0 0 16,0-22-16,21 22 16,0-22-16,0 43 15,1-21-15,-22 21 0,21 0 0,0-1 16,0 1-16,21 21 16,22 0-1,-43 21-15,0 22 16,0-1-16,1-21 0,-1 43 15,-21-22-15,0-21 0,0 22 16,0-22-16,0 21 0,0 0 16,0-20-16,0-1 0,21 0 15,0-21 1,0-21 0,0 0-1,-21-22-15,22 22 0,-1 0 0,0-21 16,21-22-16,-21 22 15,1 21-15,20-22 0,-21 1 0,21 0 16,22-22-16,-43 43 0,0 0 16,0 0-16,1 21 15,-1 0-15,21 21 0,-42 0 0,0 0 16,0 21-16,0 22 16,0-43-16,-21 64 15,0-43-15,0 0 0,-22 22 16,43-43-16,-21 21 0,0 1 15,21-1-15,-21 0 16,21-63 31,0 0-47,21 0 0,0 21 16,-21-21-16,21 0 0</inkml:trace>
  <inkml:trace contextRef="#ctx0" brushRef="#br0" timeOffset="41706.76">4297 4445 0,'0'0'16,"-21"-21"-16,21 0 0,0-22 15,0 22-15,0 42 31,-22-21-31,22 22 0,0 20 16,0-21-16,0 21 0,-21-20 0,21 20 16,-21 0-16,21-21 0,0 22 0,-21-1 15,21 0-15,-21-20 0,0 41 16,21-21-16,-22-20 16,1 20-16,0-21 15,21 0-15,0-42 31,0 0-15,0 0-16,0-22 0,21 22 0,-21-21 16,21 21-16,1-22 0,-1 22 15,-21-21-15,21 21 0,21-22 16,-42 22-16,43 0 16,-22 21-16,0 21 15,-21 0-15,21 43 16,-21-43-16,21 0 15,-21 22-15,0-22 0,21 21 0,-21 22 16,43-22 0,-43-21-16,42 0 15,-21-21-15,0 0 0,22 0 16,-22-21-16,-21 0 16,21 0-1,-21-22-15,21 22 16,-21-21-16,0 21 15,0 0-15,0-1 0</inkml:trace>
  <inkml:trace contextRef="#ctx0" brushRef="#br0" timeOffset="41813.73">4614 4741 0,'0'0'0,"-21"0"16,0 0-16</inkml:trace>
  <inkml:trace contextRef="#ctx0" brushRef="#br0" timeOffset="41946.37">4572 7620 0</inkml:trace>
  <inkml:trace contextRef="#ctx0" brushRef="#br0" timeOffset="46054.78">11176 4509 0</inkml:trace>
  <inkml:trace contextRef="#ctx0" brushRef="#br0" timeOffset="64753.24">6096 4466 0,'0'21'31,"21"-21"-15,0-21 0,-21 0-16,21 21 0,1-21 0,-1 0 15,-21 0-15,21 21 0,0-22 16,-21 1-16,21 0 0,-21 0 0,0-21 15,0 20-15,0 1 16,0 0-16,0 0 0,-21 0 16,0 21-1,0 0-15,0-21 0</inkml:trace>
  <inkml:trace contextRef="#ctx0" brushRef="#br0" timeOffset="65297.48">5016 6011 0,'64'0'0,"-22"0"0</inkml:trace>
  <inkml:trace contextRef="#ctx0" brushRef="#br0" timeOffset="67620.39">6181 4403 0,'21'-21'15,"0"21"1,-21-22 0,0 1-16,0 0 0,0 0 15,0 0-15,0 0 16,0-1-16,0 1 16,-21 0-16,0 21 15,-1 0-15,1 0 0,0 0 16,0 0-16,-43 0 15,43 21-15,-21 0 0,-22 22 16,22-22-16,21 0 0,-21 21 16,20-20-16,-20 20 0,0 43 15,21-64-15,-1 21 0,1 0 0,21 1 16,0-22-16,0 21 0,0 22 16,0-43-16,64 64 15,-43-85-15,64 21 16,-64-21-16,21 0 0,43 0 15,-43 0-15,0 0 16,1-21-16,-1-1 0,-21 22 16,85-63-16,-64 21 15,1 20-15,-22 1 0,21 0 16,-21 0-16,64-43 0,-64 43 16,22 0-16,-22-21 0,21 21 0,-21-1 15,0 1-15,1 0 0,-1 0 16,0 0-16,-21 0 15,-21 21-15,0 0 16,-1 0-16,1 0 0,0 0 16,0 0-16,0 0 0,-22 42 15,22-42-15,0 21 0,0 0 16,0 0-16,21 1 16,21-1-1,0-21 1,0 21-16,0-21 0,1 21 0,-1 0 15,0-21-15,0 21 0,0 1 16,-21-1-16,21 0 16,1 0-16,-22 0 0,0 0 15,0 1 1,21-22-16,0 21 0,0-21 16,0 0-16,0 0 15,22 0 1,-22 0-16,0-21 0,43-1 15,-43 1-15,0 0 0,42-21 16,-41 21-16,41-22 16,-42 22-16,0 0 0,1-21 15,-22 20-15,21 1 0,-21 0 0,0 42 47,-21 0-47,-1-21 0,22 22 0,-21 20 16,0-21-16,21 0 0,-21 0 15,0 1-15,21 20 0,0-21 0,-21 43 16,-1-43 0,22 42-16,0-42 15,43-21-15,-22 0 16,0 0-16,21 0 0,-20 0 16,20-21-16,21-21 0,-20 21 15,-1 0-15,64-43 16,-85 22-16,0 21 15,0-22-15,1 22 0,-22-21 0,0-22 16,0 43-16,-22-21 16,1 21-16,0-1 0,-42 22 15,41 0-15,-20 0 0,-21 0 16,20 22-16,1-1 0,0 21 16,-1-21-16,22 64 15,21-64-15,0 43 16,21-43-1,43 0-15,-43-21 0,0 21 16,64-21-16,-43 0 16,43-21-16,-22 0 15,1 0-15,63-22 0,-64 22 16,1 0-16,-1 0 0,43-43 16,-64 43-16,1-21 0,-43 21 15,-21 21 1,-22 0-16,1 42 15,0-42-15,-22 63 16,22 1 0,42-43-16,0 0 0,0 0 15,21 1-15,21 41 16,-21-63-16,-21 21 0,43 0 16,-43 1-16,21-22 15,-42-22 32,21 1-47,-21 21 0,-1-21 0,22 0 16,-21 0-16,0 21 0,21-21 0,-21-1 15,0 22 1,0 0-16,-1 0 0,1 0 16,21 22-16,0 20 0,0-21 15,0 0-15,0 0 16,0 1-16,21-1 0,-21 0 15,22-21-15,-1 21 0,0-21 0,21 0 16,-21 0-16,85 0 16,-63 0-16,-1 0 0,64-42 15,-64 21-15,22-1 0,-22 1 16,0 0-16,1 0 0,-1-21 16,0 20-16,-21 1 0,1-21 0,20 0 15,-42 20-15,0 1 0,0 0 16,0 0-16,-21 21 15,0 0-15,-1 0 0,-20 0 0,21 21 16,0-21-16,0 21 0,-1 0 16,22 43-16,0-43 0,0 0 15,0 43-15,0-43 0,0 0 16,0 0-16,22 0 0,-1 22 16,-21-22-16,21 0 0,-21 0 15,0 0-15,0 1 0,-21-22 31,0 0-31,-1 0 0,1 0 16,0 0-16,0-22 0,21 1 16,-21 0-16,21-42 15</inkml:trace>
  <inkml:trace contextRef="#ctx0" brushRef="#br0" timeOffset="68074.28">9821 4318 0,'0'0'0,"0"-21"31,0 42-31,0 0 16,-21 0-16,0 22 0,21-22 0,-42 106 15,20-106 1,-20 64-16,21-43 16,0 0-16,-22 64 0,22-63 15,21-22-15,0 0 16,-21 0-16,21 0 0,0 0 16,21-21-1,0-21-15,1 0 0,-22 0 16,21 0-16,0-22 0,-21 22 15,21-21-15</inkml:trace>
  <inkml:trace contextRef="#ctx0" brushRef="#br0" timeOffset="68589.99">9821 4403 0,'0'-21'0,"0"42"0,0-85 0,21 22 16,1 21-16,-1-22 16,0 22-16,0 0 0,21 0 15,-20 21-15,20 0 0,-21 0 16,21 0-16,1 0 15,41 0-15,-41 21 0,-1 0 0,64 64 16,-64 21 0,-42-64-1,0 0-15,-42 22 0,0-43 16,-43 21-16,64-20 16,-22-1-16,-20-21 0,21 0 15,20 0-15,1 0 0,21-21 31,21-1-31,1 1 0,-1 21 16,0-21-16,21 21 0,22-21 16,-22 21-16,22 0 15,-22 0-15,0 21 0,22 21 16,-22-20-16,-21-1 0,43 21 16,-64-21-16,0 22 15,0-22-15,0 21 0,-21-21 0,-85 64 16,63-64-16,-84 21 15,85-20-15,-21-22 16,-64 0-16,84 0 0,1 0 16,-43 0-16,64-22 0,0 1 15,0 0-15,0 0 0,21 0 16,0 0-16,0-1 0,0 1 0,0 0 16,63-42-16,-42 63 15,22 0-15,-22-22 0,21 22 16,0 0-16,43 0 15,-43 0-15,22 0 0,21 0 16,-43 0-16</inkml:trace>
  <inkml:trace contextRef="#ctx0" brushRef="#br0" timeOffset="68977.78">10858 4657 0,'0'-21'0,"0"-64"31,0 64-31,0 0 0,22-1 16,-1 22-16,0 0 15,21 0-15,-21 0 0,1 0 16,20 0-16,0 22 0,1-1 16,-22 0-16,0 0 0,0 0 15,-21 0-15,0 43 0,0-43 16,0 0-16,0 22 15,-21-1-15,0-42 0,0 21 0,-1 0 16,1-21-16,0 0 16,0 0-16,21-21 31,0 0-31,0 0 0,0 0 0,0-1 16,0-20-16,21 21 0,0 0 0,22-22 15,-43 22-15,21 0 16,0 0-16,0 0 0,0 21 0,0-21 15,43 21-15,-43 0 0,0-22 16,0 22-16,1 0 0,-1 0 16</inkml:trace>
  <inkml:trace contextRef="#ctx0" brushRef="#br0" timeOffset="69379.75">11747 4487 0,'-42'0'16,"21"22"-16,0-22 15,0 21-15,-1 0 0,-62 21 16,20 22 0,43-43-16,0 0 0,21 21 15,-21-20-15,21-1 0,0 21 16,0-21-16,21 0 0,0 1 16,0-22-16,0 0 0,22 0 15,-1 0-15,-21 0 0,43 0 16,-22-22-16,0 22 0,-20-21 15,20 0-15,0-21 0,-21 21 16,22-22-16,-22-41 16,-21 41-16,0 22 15,0-42-15,-21 41 16,-22 1-16,-41-21 16,-43 42-16,106 21 15,-22 0-15,1 0 16,21 1-16,-22-1 0,1 42 15,21-42-15,0 1 0,21 41 16,0-42-16,0 22 0,21-1 16,0-21-16,21-21 15,-20 21-15,20-21 0,0 0 0</inkml:trace>
  <inkml:trace contextRef="#ctx0" brushRef="#br0" timeOffset="69934.49">12234 4572 0,'0'0'0,"0"-21"0,0 0 16,0 0-16,-21 21 31,0 21-31,21 0 16,-21 0-16,0 0 0,21 0 0,-22 22 16,22-22-16,0 0 0,0 0 15,0 0-15,-21 22 16,21-22-16,0 0 0,21-21 31,1 0-31,-1 0 0,0-21 0,0 0 16,0 21-16,0-21 0,22-22 15,-22 22-15,0-21 0,21-1 16,-20 22-16,-22 0 0,21 0 16,-21 0-16,0 42 31,0 0-31,0 0 0,-21 0 15,21 1-15,0-1 0,0 42 16,0-42 0,0 22-16,0-22 0,21-21 15,21 21-15,0-21 16,-20 0-16,-1 0 0,0 0 16,21 0-16,1-21 0,-1 0 15,-21 0-15,43-22 16,-64 1-16,21 21 0,-21 0 15,21-22-15,-21 1 0,0-43 16,0 64-16,-42-21 16,42 21-16,-22 21 0,-20 0 15,21 0-15,0 0 0,21 21 16,-21 0-16,21 0 0,0 21 16,0-20-1,0-1-15,21 0 0,0-21 0,21 21 16</inkml:trace>
  <inkml:trace contextRef="#ctx0" brushRef="#br0" timeOffset="70269.7">13208 4572 0,'21'-21'15,"-42"42"-15,63-42 0,-21 21 0,-21-21 16,-21 21-16,0 0 16,-85 0-1,64 0-15,-43 0 16,64 0-16,0 21 0,0 0 0,0 0 15,21 0-15,0 22 16,21-22-16,0 0 16,0-21-16,64 64 15,-64-64-15,0 21 0,0-21 16,0 0-16,-21 42 16,-21-42-1,0 0-15,0 0 0,-21 0 16,20 0-16,-20 0 0,-21 0 15,41 0-15,-20 0 0,0 0 16,21 0-16,-1 0 16,22-21-1,22 21-15,-1 0 16,21-21-16</inkml:trace>
  <inkml:trace contextRef="#ctx0" brushRef="#br0" timeOffset="70918.56">13377 4699 0,'0'0'0,"0"-21"0,21 21 16,1-21-16,-1 0 0,0-1 15,0 22-15,-21-21 0,21 0 16,0 0 0,-21 0-16,0 0 0,0-1 15,-21 22 16,0 22-31,0-1 0,0 0 16,0 21-16,-1-21 0,22 1 16,0-1-16,-21 0 15,21 0-15,0 43 0,0-43 16,0 0-16,21 0 0,1-21 16,-1 0-16,0 0 15,0 0-15,21 0 16,1 0-16,-22-21 0,0 21 15,0-21-15,22-43 16,-43 43-16,21 0 0,0 0 16,-21 0-16,21-1 0,0-20 15,0 42-15,-21-21 0,43-21 16,-22 42-16,0 0 0,21 0 16,-20 0-16,-1 0 15,0 21-15,-21 0 0,42 21 16,-21-21-16,-21 1 0,0 41 15,22-42-15,-22 0 16,0 1-16,0 20 0,0-21 16,0 21-16,0-20 15,-22-1-15,1-21 16,0 0-16,0 0 0,21-21 16,-21-22-16,21 22 15,0 0-15,0-21 16,0 20-16,42-41 0,-21 21 15,22-1-15,-22 1 0,21 21 16,-21-22-16,22 1 0,-1 21 0,0-21 16,1 20-16,-22 1 0,42 21 15,-42 0-15,22 0 0,-22 0 16,-21 21 0,0 1-16,-21-1 0,-22 21 15</inkml:trace>
  <inkml:trace contextRef="#ctx0" brushRef="#br0" timeOffset="71975.46">2265 5863 0,'0'0'0,"0"-21"0,21 21 16,0-21-16,-21 0 0,0 0 0,0-1 16,0 1-16,0 0 0,0 0 15,-21 21 1,0 21-16,0 0 15,-1 0-15,1 22 0,0-1 16,0 0-16,-64 107 16,85-107-16,-21 64 15,0-64-15,21 0 0,-21 43 16,21-64-16,0 22 0,0 20 16,21-63-16,0 0 15,0 0-15,22 0 16,-22 0-16,21-21 0,-21 0 15,0 0-15,1-22 0,20 1 16,-42 0-16,0 20 0</inkml:trace>
  <inkml:trace contextRef="#ctx0" brushRef="#br0" timeOffset="72158.36">2011 6054 0,'-21'21'16,"42"-42"-16,-42 63 0,21-21 15,21-21 1,0 0 0,0 0-16,0 0 0,22 0 15,-22 0-15,21-21 0,0 21 16,1-21-16,-1 21 0,43-21 16,-43 21-16,-21 0 0</inkml:trace>
  <inkml:trace contextRef="#ctx0" brushRef="#br0" timeOffset="73949.22">2603 6202 0,'0'0'0,"0"21"0,0 0 15,-21-21-15,42 0 47,22-21-47,-22 0 0,0 21 16,0-21-16,22 0 0,-22-1 0,0 1 15,0 0-15,0 0 16,0 0-16,-21-22 16,0 22-16,-21 21 15,0 0 1,-21 21-16,21 1 0,-1-1 0,1 0 16,0 0-16,-64 64 15,64-64-15,21 21 16,0-21-16,-21 1 0,21 41 15,0-42-15,0 0 0,0 1 16,21-1-16,0-21 16,43 0-16,-22 0 0,-21 0 15,64-21-15,-43-1 16,1 1-16,20 0 0,-20 0 0,-1 0 16,106-64-1,-106 64-15,1-21 0,-1 20 0,-21 1 16,22 0-16,-22-21 15,-21 21-15,-21 21 16,-1 0-16,1 0 16,0 21-16,-21 0 0,-1 21 15,22-21-15,21 22 16,0-22-16,0 0 0,0 21 16,21-20-16,22-1 15,-22 0-15,0 0 0,0-21 16,0 21-16,1-21 15,-22 21-15,-22-21 16,1 0 0,0 0-16,-21-21 15,21 0-15,-1 21 0,1-21 0,0 0 16,-21 0-16,21 21 16,-1 0-1,22 21 1,0 0-16,0 0 15,22 0-15,-1 0 0,0 1 16,0-1-16,0-21 16,0 21-16,22-21 0,-22 0 0,85 0 15,-22 0 1,-41-21-16,20 0 0,22-22 16,-22 22-16,-20 0 0,41-43 15,-41 22-15,-1 21 0,0-21 16,-20-1-16,-1 1 0,63-106 15,-84 84-15,22 22 16,-22 0-16,0-1 0,21-20 16,-21 42-16,-21 21 15,-1 21 1,1 0-16,21 0 0,-21 21 0,0 1 16,0 20-16,0-20 0,-1-1 0,1 85 31,0-85-31,21 1 0,0 20 15,0-42-15,0 22 0,21-43 16,-21 21-16,43-21 16,-22 0-16,0 0 0,21 0 15,-21-21-15,22-1 0,-1 1 16,-21 0-16,43-21 16,-43 21-16,0-1 0,0 1 15,-21-21-15,21 21 0,-21 0 16,-21 42 15,21 0-31,0 0 0,-21 0 16,0 0-16,21 1 0,-21-1 15,21 0-15,0 0 0,0 0 16,0 0-16,0 1 0,0-1 16,21-21-16,0 0 15,21 0-15,-20 0 0,20 0 16,0 0-16,22 0 0,-22-21 15,0-1-15,-20 1 0,41 0 16,-42 0-16,22-21 16,-22 20-16,-21-20 15,0 21-15,-21 21 32,-1 21-32,22 0 15,-21-21-15,21 21 0,-21 1 0,0-1 16,21 0-16,-21 0 0,-22 21 15,43-20-15,0-1 16,-21-21 0,42-21-1,1-1 1,-1 1-16,0 0 0,0 21 16,0-21-16,22-43 15,-22 43-15,0 0 0,0 0 0,21 0 16,-20 21-16,-1-21 0,0 21 15,21-22-15,-21 22 0,1 0 16,-1 0-16,0 43 16,-21-22-16,0 21 15,0-21-15,0 1 0,0 20 16,0-21-16,0 0 0,0 22 16,21-22-1,0-21-15,0 0 0,1 0 0,41 0 16,-42 0-16,22 0 15,41-21-15,-41 21 0,41-43 16,-20 22-16,-22 0 16,0-43-16,-20 43 15,-1 0-15,-21 0 0,0 0 16,0 0-16,0-1 0,0 1 0,0 0 16,-43 21-16,22 0 15,0 0-15,0 0 0,-21 0 16,20 21-16,-20 0 0,21 1 0,-21-1 15,-1 42 1,43-20-16,-21-22 0,0 0 16,21 0-16,21-21 15,0 21-15,0-21 0,1 0 0,20 0 16,-21 0-16,0 0 0,0-21 16,1 21-16,-1-21 0,21 0 15,-21 21-15,-42-21 31</inkml:trace>
  <inkml:trace contextRef="#ctx0" brushRef="#br0" timeOffset="74206.49">5461 6562 0,'0'211'32,"0"-168"-32,-21-1 0,0 22 0,21-22 0,0 21 15,-43 43-15,22-42 16,0-1-16,0 43 15,0-64-15,-22 1 0,1 20 16,21-20-16,-22-22 0,22 0 0,0-21 16,-21 0-16,21 0 0,-22 0 15,1-21-15,21 0 0,0-1 16,-1 1-16,22-21 0,-21-85 16,21 85-16,0-1 0,43-84 15,-1 64-15,0-43 16,-21 42-16,85-105 15</inkml:trace>
  <inkml:trace contextRef="#ctx0" brushRef="#br0" timeOffset="74405.38">5461 5609 0,'-21'-21'0,"-22"-21"15,22 42 1,0 0 15,0 0-15,0 0 0,0 0-16</inkml:trace>
  <inkml:trace contextRef="#ctx0" brushRef="#br0" timeOffset="74619.25">4149 5842 0,'0'0'0,"-43"0"0,43 21 0,21-21 31,1 0-31,83 0 16,-83 0-16,83 0 15,-62 0-15,20 0 0,64 0 16,-63-21-16,-1 21 0,64-21 16,-84 21-16,-1-21 0</inkml:trace>
  <inkml:trace contextRef="#ctx0" brushRef="#br0" timeOffset="75405.28">7112 5927 0,'0'-21'15,"0"42"-15,0-64 0,0 22 0,0 0 0,0-21 16,0 21 0,21-1-16,-21 44 31,0-1-31,0 21 0,0-21 15,-42 43-15,42-22 0,-43 22 16,43-43-16,0 21 0,-42 0 16,42-20-16,0-1 15,0 21-15,0-21 16,21-42 15,0 0-31,1 0 16,-1 0-16,0-1 0,21-41 15,-21 42-15,22-43 16,-22 43-16,0 0 0,-21 0 16,21 21-16,0 0 0,1 0 15,-22 21-15,0 21 16,0 1-16,0-22 0,0 0 16,0 0-16,0 21 0,0-20 0,0-1 15,0 21-15,21 0 16,21-42-16,0 22 15,-20-22-15,-1 0 0,0 0 16,0 0-16,0 0 0,22 0 16,20-43-16,-21 22 0,1 0 15,20-21-15,-20 20 16,20-83-16,-63 83 16,0-83-16,-21 83 15,-43-20-15,43 21 16,-21 21-16,-22 0 0,43 0 15,-21 0-15,-22 21 16,64 0-16,0 0 16,0 1-16,0-1 0,0 0 0,0 0 15,0 0-15,0 0 0,22-21 0,-1 22 16,0-1-16,21-21 0,1 0 16,-1 0-16</inkml:trace>
  <inkml:trace contextRef="#ctx0" brushRef="#br0" timeOffset="75633.8">8340 5884 0,'0'0'0,"21"0"0,-21-21 31,-21 21-15,-1 21-16,-20 22 0,21-22 15,0 0-15,0 43 16,21-43-16,-22 0 0,22 0 0,-21 0 15,21 0-15,0 1 0,0-1 16,0-42 15,0-1-31,21 1 16</inkml:trace>
  <inkml:trace contextRef="#ctx0" brushRef="#br0" timeOffset="75986.66">8340 5609 0,'0'0'0,"0"-21"0,0 0 0,0-21 16,-22 42-16,1 0 16,-21 21-16,21 0 0,0-21 15,-22 63-15,43-41 16,-21-1-16,21 0 0,0 0 0,0 0 16,21 0-16,0 1 15,43-22-15,-43 0 16,0 0-16,43 0 15,-43 0-15,0 0 0,0-22 16,0 1-16,1 0 0,-22-42 16,0 41-16,0 1 0,0-21 0,0 0 15,-22 20-15,1 1 16,0 21-16,0-21 0,0 21 0,-22 0 16,1 0-16,21 21 0,-21 0 15,42 1-15,-22 20 0,22-21 16,0 0-16,0 22 0,0-22 0,0 21 15,0-21-15,0 0 0,0 43 16,22-64-16,-1 21 0,21-21 16</inkml:trace>
  <inkml:trace contextRef="#ctx0" brushRef="#br0" timeOffset="76457.95">8953 5609 0,'0'-21'0,"0"42"0,0-63 16,-21 63 0,21 0-16,0 0 15,-21 1-15,0-1 0,0 21 16,0 0-16,-1-20 0,1 20 0,0 0 16,0-21-16,0 22 0,-22 20 15,43-20-15,-21 20 16,21-42-16,0 22 15,21-43-15,1 0 0,-1 0 16,0 0-16,0 0 0,64-22 16,21-41-1,-85 42-15,21-22 16,-21 22-16,22-21 0,-1 0 16,-21-1-16,0-20 0,22 20 0,-22-20 15,0 21-15,21-22 0,-42 22 16,0 21-16,0-1 15,-21 44 1,0 20-16,0 0 16,21 1-16,-21-1 0,-1 0 15,1 22-15,21-22 0,0 0 0,-21 43 16,0-64-16,21 85 16,0-85-1,21 0-15,0-21 0,22 0 16,-22 0-16,21 0 0,-21 0 15,22 0-15,-1-21 0,0 0 0</inkml:trace>
  <inkml:trace contextRef="#ctx0" brushRef="#br0" timeOffset="76889.24">10435 5503 0,'0'0'0,"0"-21"0,0 0 0,0 0 16,21 21-16,-21-21 0,0 42 31,0 21-31,-21-21 16,21 1-16,0 20 0,-21 0 16,0 1-16,0-1 0,21 0 0,-22 1 15,22-1-15,-42 43 0,42-43 16,0-21-16,0 0 15,-21 22-15,21-22 0,0 0 16,0 0-16,0 0 0,21-21 16,0 0-1,0-21-15,-21 0 0,0 0 16,0 0-16</inkml:trace>
  <inkml:trace contextRef="#ctx0" brushRef="#br0" timeOffset="77092.73">10160 5800 0,'-21'0'0,"42"0"0,-63-21 16,20 21 0,22-22-1,22 22-15,-1 0 0,0 0 16,21 0-16,-21 0 16,1 0-16,62 0 0,-41 0 15,-22 0-15,63-21 0,-41 21 16,-1 0-16,43 0 15,-43 0-15,0 0 0,43 0 16,-64 0-16</inkml:trace>
  <inkml:trace contextRef="#ctx0" brushRef="#br0" timeOffset="77508.89">10901 5821 0,'0'0'0,"-43"0"31,22-21-31,21 0 0,-21-1 16,21 1-16,0-21 16,0 21-16,21 21 15,22-43-15,-22 43 0,21-21 16,64 21-16,-85 0 16,64 0-16,-43 21 15,-21 1-15,43 20 0,-43 0 16,0-21-16,0 22 0,-21-22 15,0 21-15,0 22 16,0-43-16,-21 0 0,-64 43 16,64-64-16,0 21 0,0-21 15,0 0-15,21-21 16,0-1 0,0 1-1,21 0-15,-21 0 0,21 0 0,0 0 16,0-1-16,1 1 0,-1 0 0,42-42 15,-42 41-15,1 1 16,41 0-16,-21 0 0,1 0 16,20 0-16,-42 21 0,22-22 15,-22 22-15,0 0 0,0 0 16</inkml:trace>
  <inkml:trace contextRef="#ctx0" brushRef="#br0" timeOffset="77682.33">11769 5630 0,'0'0'15,"0"43"1,0-22-16,-22 42 15,22-41-15,-21 41 16,0-42-16,21 43 16,-21-43-16,21 0 0,-21 0 15,21 0-15,0 1 16,0-44 15,0 1-31,0 0 16</inkml:trace>
  <inkml:trace contextRef="#ctx0" brushRef="#br0" timeOffset="77841.05">11811 5525 0,'0'0'16,"0"-22"-16,0 1 0,-21 21 0,21-21 16,0 42 15,0 0-16,21-21-15,-21 22 16,21-1-16</inkml:trace>
  <inkml:trace contextRef="#ctx0" brushRef="#br0" timeOffset="78106.95">12277 5609 0,'0'0'0,"0"-21"16,-22 21-1,1 0-15,0 0 0,0 0 16,-21 0-16,20 21 0,1 0 16,0 1-16,0-1 0,-43 106 15,64-106 1,0 21-16,0 1 16,0-1-16,0-21 0,0 0 15,22 0-15,-1-21 16,0 0-16,42 0 0,-20 0 15,-22 0-15,64 0 16,-43 0-16,0-21 0,43-21 16,-43 21-16</inkml:trace>
  <inkml:trace contextRef="#ctx0" brushRef="#br0" timeOffset="79266.99">12742 5567 0,'0'-42'16,"0"84"-16,0-106 0,21 22 0,-21 21 15,0 0-15,0 0 0,0-1 0,-21 22 16,0 22-1,0-22-15,0 42 16,21-21-16,-21 21 0,-1 1 16,1-1-16,0 43 0,0-43 15,0-21-15,21 22 0,-43 84 16,22-85 0,21-21-16,0 0 0,0 0 15,21-21 16,1 0-31,-22-21 0,21 0 16,-21 0-16,21 0 16,0 0-16,0-22 0,0 22 0,-21 0 15,43-21-15,-22 20 0,21-41 16,-21 42-16,1 0 0,41-1 16,-42 22-16,43 0 15,-43 0-15,-21 22 16,0-1-16,0 0 15,0 0-15,0 0 0,-42 0 16,20-21-16,1 22 0,0-22 16,-21 21-16,21-21 0,-43 0 15,43 0 1,0 0-16,21-21 16,0 42 15,0 0-16,0 0-15,0 0 0,0 0 16,0 1-16,0 20 16,21-42-16,0 21 0,0 0 15,0-21-15,22 21 0,41-21 16,-41 0-16,-1 0 0,0 0 0,22 0 16,-22 0-16,106 0 15,-105-21-15,41-21 16,-62 21-16,20-22 0,0-41 15,-42 63-15,0-1 16,0 1-16,0 0 0,0 0 16,-21 21-1,0 21-15,0-21 16,21 21-16,-43 43 0,43-43 16,-21 21-16,21 1 0,0-22 15,0 0-15,0 21 16,21-21-16,1 1 15,20-22-15,0 0 0,1 0 16,20 0 0,-21-22-16,-20 1 0,62-42 15,-63 42-15,1-22 0,20-20 16,-21 42-16,-21-22 16,0 22-16,0 0 0,21-43 15,-21 43-15,-42 21 31,21 21-31,21 1 0,0-1 16,-21 42-16,21-20 0,-22 62 16,1-62-16,21-1 15,-21 0-15,0 1 16,0 84-16,21-64 16,-21 1-16,21 63 0,0-43 15,0-20-15,-22 84 0,22-84 16,0-1-16,0 106 15,0-84-15,0 169 16,0-169-16,0 148 16,0-170-16,0 1 0,0 84 15,0-85-15,-21-20 0,0 62 16,0-83-16,0 41 16,0-42-16,-1-21 0,-41-21 15,42 0-15,21 0 0,-43-64 16,22 22-16,-21-64 15,42 63-15,0-21 16,-21-84-16,21 84 0,0-190 16,0 191-16,0-1 15,42-84-15,-21 84 16,0 0-16</inkml:trace>
  <inkml:trace contextRef="#ctx0" brushRef="#br0" timeOffset="79353.94">13843 6117 0,'63'-21'15,"-63"0"-15,22 0 16,-22 0-16,0-1 0</inkml:trace>
  <inkml:trace contextRef="#ctx0" brushRef="#br0" timeOffset="79945.48">17187 3831 0,'-21'-21'15,"42"42"-15,-63-42 0,63 21 31,0 0-31,0 0 16,22 0-16,-1 0 0,22 0 16,-22 0-16,21 0 0,64 0 15,-63 0-15,84 0 16,-106 0-16,-20 0 16,-1 0-16,-42 0 15,-1 0-15,1 0 0,-21 0 16,21 0-16,-22 0 0,22 0 15</inkml:trace>
  <inkml:trace contextRef="#ctx0" brushRef="#br0" timeOffset="80269.99">17611 3810 0,'0'21'31,"0"0"-15,0 1-16,0-1 15,0 0-15,0 21 0,0-21 0,-22 22 16,22-22-16,0 21 0,0 1 15,0-22-15,-21 85 16,21-64-16,0-21 16,0 0-16,-21 22 0,0-1 15,0-21-15,0-21 0,-22 0 16,1 0-16,-43 0 16,64 0-16,-64-42 15,64 21-15,21-1 16,0 1-16,0 0 0,0 0 0,0 0 15,0 0-15,0-1 16,21 1-16,1 0 0,20 0 16,-21 21-1,0-21-15,0 21 0,1 0 16,-1-21-16</inkml:trace>
  <inkml:trace contextRef="#ctx0" brushRef="#br0" timeOffset="80690.67">18373 3916 0,'42'0'0,"-84"0"0,126-21 0,-63 0 0,22-1 15,-22 22-15,0-21 16,-21 0-16,0 0 0,-21 21 16,0-21-16,0 21 0,-22 0 15,1 0-15,21 0 0,-64 0 16,43 21-16,-43 42 15,64-41-15,0-1 0,21 0 16,0 0-16,0 21 0,0-20 16,21 20-16,0-21 0,0 0 15,22 0-15,-1 1 0,0-1 16,22 21-16,-22-21 16,0 0-16,22 1 0,-43-1 15,-21 21 1,-21-42-16,-21 0 15,-1 0-15,1 0 0,0 0 16,-1 0-16,1 0 0,-64 0 16,64 0-16,-1 0 0,-20-21 15,42 0-15,0 21 0,21-21 16,21 21 0,0 0-16,0 0 15,0-22-15,22 22 0,-1-21 0,43 0 16,-43 21-16</inkml:trace>
  <inkml:trace contextRef="#ctx0" brushRef="#br0" timeOffset="81085.96">19008 3916 0,'21'0'16,"-42"0"-16,42-21 0,-21 0 0,-21 21 31,-1 0-31,1 0 0,0 0 0,0 21 16,0 0-16,-43 42 0,43-41 15,-21 62 1,21-63-16,-1 22 0,65 20 16,-43-20-16,0-22 0,0 0 0,0 0 15,0 0-15,0 0 0,42 1 16,-21-22-16,22 0 0,41 0 16,-41 0-16,-1-22 0,0 1 15,1 0-15,-1 0 0,43-43 16,-64 22-16,0 0 0,0-43 15,-21 43-15,0-1 16,-21-20-16,0 21 16,-22-1-16,1 22 0,21 0 0,-21 21 15,-1 0-15,22 0 0,-21 0 16,-22 42-16,43-21 16,-21 22-16,42-1 15,0 43-15,0-64 16,0 21-16,21 1 0,0-22 15,21-21-15</inkml:trace>
  <inkml:trace contextRef="#ctx0" brushRef="#br0" timeOffset="81321.5">19685 4001 0,'0'0'0,"21"-22"0,0 1 16,-21 0-16,0 0 0,0 0 15,0 0-15,-21 42 16,0-21-1,0 42-15,21-21 0,0 0 16,-21 22-16,-1-1 0,1 64 16,0-64-16,21 1 15,0-22-15,0 0 0,-21 0 16,21 21-16,0-20 16,0-44-1,21 1 1,-21 0-16,42-21 0,-42 21 15</inkml:trace>
  <inkml:trace contextRef="#ctx0" brushRef="#br0" timeOffset="81605">19748 3958 0,'22'-42'0,"-44"84"0,65-105 0,-43 20 15,21 22-15,0 21 16,-21-21-16,21 21 0,0 0 16,-21 21-16,22 0 0,-22 1 15,0 20-15,0-21 0,21 64 16,-21-43-16,0 0 0,0 43 15,0-64-15,0 22 16,0-22-16,0 0 0,0 0 0,21 0 16,0-21-1,-21-21 1,21 0-16,-21 0 0,21 0 0,1-1 16,-22-20-16,21 0 0,0-1 15,21-41-15,-21 41 16,1 1-16,41-43 0,-63 64 15,21-21-15,-21 21 0,21 21 16,-21-21-16,-21 21 16</inkml:trace>
  <inkml:trace contextRef="#ctx0" brushRef="#br0" timeOffset="81745.92">21124 4043 0,'0'0'0</inkml:trace>
  <inkml:trace contextRef="#ctx0" brushRef="#br0" timeOffset="82041.85">21463 3789 0,'0'21'31,"0"0"-31,0 0 0,-21 1 16,0-1-16,21 0 0,-22 21 15,1-21-15,0 1 0,0 41 16,0-42-16,21 0 0,-21 1 16,21-1-16,0 0 0,-22 0 15,1 0-15,21-42 32,0 0-32,0 0 15</inkml:trace>
  <inkml:trace contextRef="#ctx0" brushRef="#br0" timeOffset="82418.64">21505 3598 0,'0'0'15,"0"-42"-15,0 21 0,0 0 0,-21 21 16,0-21-16,0-1 0,-22 22 16,22 0-16,0 0 0,0 0 0,0 22 15,0-1-15,-22 21 16,43-21-16,0 0 0,0 22 15,0-22-15,21 0 16,1-21-16,-1 0 16,42 0-16,-20 0 0,-1 0 15,0 0-15,1 0 0,-22 0 16,63-21-16,-62 0 0,-1 0 16,-21-1-16,0 1 0,0 0 15,0 0-15,-21-43 0,-1 43 16,1 0-16,0 21 15,-21-21-15,21 21 0,-43 0 0,43 0 16,-21 21-16,-1 21 16,22-20-16,0 20 0,21-21 15,0 0-15,-21 22 0,21-1 16,0-21-16,0 21 0,21-20 16,0-1-16,0 0 0,43-21 15</inkml:trace>
  <inkml:trace contextRef="#ctx0" brushRef="#br0" timeOffset="82717.5">22183 3620 0,'0'0'0,"21"-22"0,-21 1 0,21 0 16,-21 0-16,-21 42 31,0 0-31,21 22 16,-22-22-16,1 21 0,0 0 15,0-20-15,21 20 0,-21 0 0,0 1 16,-1 20-16,-41 64 16,63-85-16,0 1 15,-21-22-15,21 21 0,0-21 0,0 22 16,21-22 0,0-21-16,0 0 0,0 0 0,1 0 15,-1-21-15,21 0 0,0-22 16,-20 22-16,-1 0 0,0-21 15,0 20-15,0-20 0,-21 0 16,0 21-16</inkml:trace>
  <inkml:trace contextRef="#ctx0" brushRef="#br0" timeOffset="82785.47">21907 3810 0,'-63'0'16,"126"0"-16,-147 0 0,41-21 0</inkml:trace>
  <inkml:trace contextRef="#ctx0" brushRef="#br0" timeOffset="82886.42">22606 3768 0,'0'0'0,"21"0"0,21 0 0,1 0 16</inkml:trace>
  <inkml:trace contextRef="#ctx0" brushRef="#br0" timeOffset="83340.53">23580 3747 0,'0'0'0,"63"0"15,-42-22-15,0 22 0,-21-21 0,22 21 16,-1-21-16,0 0 0,0 0 16,0 0-16,0-1 0,-21 1 0,0 0 15,0-21-15,0 21 16,-42-1-16,0 1 15,21 21-15,-22 0 0,1 0 0,-22 0 16,22 0-16,0 21 16,-1 1-16,1-1 0,0 0 0,-1 21 15,22-21-15,21 1 0,0 20 16,0-21-16,0 0 0,21 22 16,1-22-16,-1 0 0,0 0 15,21 21-15,-21-20 0,22-1 0,-22 0 16,21 0-16,-21 0 0,43 64 15,-64-64-15,0 0 16,0 0-16,-21 1 16,-22-22-16,1 0 0,21 0 15,-21 0-15,-1 0 0,1 0 16,-64-22-16,64 1 0,-1 0 16,-41 0-16,41 0 15,22 0-15,-21-1 0,42 1 16,-21 21-16,21-21 0</inkml:trace>
  <inkml:trace contextRef="#ctx0" brushRef="#br0" timeOffset="83667.55">21907 3789 0,'0'0'16,"-21"0"-1,42 0 1,1 0-16,-1 0 16,21 0-16,-21 0 0,22 0 0,-1 0 15,0 0-15,1 0 0,-1 0 16,0 0-16,1 0 0,-1 0 0,-21 0 16,21 0-16,-20 0 0,20 0 0</inkml:trace>
  <inkml:trace contextRef="#ctx0" brushRef="#br0" timeOffset="84238.63">23834 3874 0,'0'0'0,"0"-43"31,-22 43-15,1 0-1,0 0-15,0 0 16,0 21-16,21 1 0,-21-1 16,-1 21-16,22-21 0,0 0 0,0 1 15,0-1-15,0 0 0,0 21 16,0-21-16,0 1 15,0-1-15,22-21 0,20 21 16,0-21-16,-21 0 0,22 0 16,-1 0-16,-21 0 0,64-21 15,-64 21-15,21-21 0,1-22 16,-22 22-16,0-21 16,0 21-16,-21-1 0,0 1 0,0 0 15,0 0-15,0 0 0,0 0 16,-21 21-1,21 21 17,0 0-32</inkml:trace>
  <inkml:trace contextRef="#ctx0" brushRef="#br0" timeOffset="84529.64">24405 3895 0,'0'0'0,"0"-21"15,0 42 1,0 0 0,0 0-16,0 0 0,0 22 15,0-22-15,0 21 0,0 22 16,-21-22-16,21 0 0,-21 22 0,21-22 16,-21 0-16,21 22 0,-22-22 15,1 1-15,0-1 0,0 21 0,0-20 16,0-1-16,-1 0 0,22 1 0,-21-1 15,21 0-15,-21-20 0,21 20 16,0-21-16,0 0 0,21-21 31,-21-21-31,21 0 16,1 0-16,-22 0 0,21-22 0,-21 22 16,21-21-16</inkml:trace>
  <inkml:trace contextRef="#ctx0" brushRef="#br0" timeOffset="84805.57">24363 4128 0,'0'0'0,"0"-43"0,0 1 16,0 0-16,0 20 0,0-20 15,0 0-15,0 21 0,0-1 16,21 22-16,21-21 16,-21 21-16,1 0 0,41 0 15,-42 0-15,22 21 0,-22-21 16,21 22-16,-21-1 0,22 21 15,-43 0-15,0-20 0,0-1 0,0 0 16,-22 0-16,1 0 16,-42 0-16,42-21 0,-22 0 15,-20 0-15,42 0 16,-43 0-16,85 0 31,0-21-15</inkml:trace>
  <inkml:trace contextRef="#ctx0" brushRef="#br0" timeOffset="85073.54">24913 3895 0,'0'0'0,"0"21"47,0 0-47,0 21 0,-21 1 16,0-1-16,21 0 0,-21 1 0,21 20 15,-22-20-15,1 20 0,21-21 0,-21 22 16,0-22-16,21 1 0,-42 41 16,20-41-16,22-1 0,-21 21 15,0-41-15,21-1 16,-21 0-16,21 0 0,0 0 0,0-42 31,21 21-15,-21-21-16,21-21 0,0 20 15,1 1-15</inkml:trace>
  <inkml:trace contextRef="#ctx0" brushRef="#br0" timeOffset="85349.58">24807 4043 0,'0'-21'0,"0"42"0,0-85 0,0 43 16,21 0-16,-21 0 0,43-21 15,-22 20-15,0 22 0,43-21 16,-22 21-16,21 0 15,-20 0-15,-22 0 0,21 21 16,-21 1-16,1-1 0,-1 0 16,-21 0-16,0 0 0,0 0 15,-21 43-15,-22-43 0,22 0 16,-42 0-16,20 1 16,-20-22-16,20 0 0,22 21 15,0-21-15,-21 0 0,63 0 31,0-21-15,21 21-16,-20 0 16</inkml:trace>
  <inkml:trace contextRef="#ctx0" brushRef="#br0" timeOffset="85730.45">25463 3852 0,'0'0'0,"-21"0"16,0 0-16,0 0 16,0 22-16,0-1 15,-1 0-15,22 0 0,0 0 16,-21 22-16,21-22 0,-21 0 16,21 0-16,0 0 15,0 0-15,0 1 16,21-22-16,22 0 0,-22 0 15,0 0-15,0 0 0,0 0 16,0 0-16,1-22 0,-1 1 0,-21 0 16,21 0-16,-21 0 0,21 0 15,-21-1-15,0 1 0,0 0 16,0 0-16,0 0 0,0 0 0,-42 21 16,21-22-16,-22 22 15,22 0-15,0 0 0,21 22 16,0-1-16,0 0 15,0 0-15,0 0 16,21-21 0,0 0-16</inkml:trace>
  <inkml:trace contextRef="#ctx0" brushRef="#br0" timeOffset="86103.4">25696 3895 0,'0'0'0,"21"-21"32,1 21-32,-1 0 0,0 0 15,0 0-15,0 0 32,0 21-32,-21 0 0,0 0 15,0 0-15,0 0 16,0 1-16,0-1 0,0 0 0,0 21 15,-21-21-15,0 1 16,21-44 31,0 1-47,0 0 0,0 0 16,21-21-16,0 20 0,1 1 15,-1 0-15,0 0 16,0 0-16,0-22 0,0 43 15,1-21-15,-1 21 0,0-21 16,0 21-16,0 0 0,0-21 16</inkml:trace>
  <inkml:trace contextRef="#ctx0" brushRef="#br0" timeOffset="86546.39">26416 3683 0,'-42'0'0,"42"21"16,0 0-16,-22-21 16,1 22-16,21-1 15,-21 0-15,0 0 0,0 0 0,21 0 16,-64 43-16,64-43 16,-21 21-16,0-20 15,21-1-15,0 0 0,0 0 16,21 0-1,0-21-15,0 0 0,1 0 0,20 0 16,-21 0-16,21 0 0,-20-21 16,20 0-16,-21 21 0,21-21 15,-20 0-15,-1-1 0,0 1 0,0 0 16,0 0-16,-21 0 16,-21 21-1,0 0-15,0 0 0,21 21 16,-21 0-16,-1-21 0,22 21 15,-21 0-15,21 1 0,0-1 0,-21 21 16,0-21-16,21 0 16,0 1-1,-21-22-15,0 0 16,21-22 0,0 1-16,0 0 15,0 0-15</inkml:trace>
  <inkml:trace contextRef="#ctx0" brushRef="#br0" timeOffset="86793.24">25929 3704 0,'0'0'0,"-21"0"0,42 0 31,0 0-31,0 0 0,22-21 0,-1 21 16,0 0-16,1 0 0,63 0 15,-64 0-15,0 0 0,43 0 16,-43 0-16,1 0 16,-1 0-16,-21 0 15,0 0-15,-42 21 32,0-21-32,-21 0 15,20 0-15</inkml:trace>
  <inkml:trace contextRef="#ctx0" brushRef="#br0" timeOffset="88066.11">18097 5228 0,'0'0'0,"0"-21"15,0 0-15,0 0 16,0 0 0,0 42 15,22 0-31,-22 0 0,0 21 16,21-20-16,-21 20 0,21-21 15,-21 21-15,0 1 0,0-1 16,0-21-16,0 85 0,0-85 15,0 43 1,0-43-16,-21 0 16,0-21-16,-1 0 0,22-21 15,0 0-15,0 0 16,0-1-16,0 1 0,0-21 0,0 21 16,0-22-16,0 22 0,0-21 15,22 0-15,-1-1 0,0 1 0,21 0 16,-21-1-16,22 22 0,-22-21 0,21 21 15,1-1-15,-1 1 16,21 21-16,-41 0 0,-1 0 0,42 43 16,-42-22-1,1 42-15,-22-20 0,0-22 16,0 63-16,0-62 0,0 20 16,0 0-16,0-21 0,-22 1 15,1 41-15,21-42 0,-21 0 16,0-21-1,21-21 1,0 0-16,0 0 0,0 0 16,0-22-16,21 22 15,0 0-15,0-21 0,1 21 0,-1-22 16,21 22-16,-21-21 0,0 21 0,22-1 16,-22-20-16,0 21 0,21 0 15,-20 21-15,-1 0 0,0 0 0,21 0 16,-21 0-16,-21 21 15,0 0-15,0 21 0,0-20 0,0 41 16,0-21-16,0-20 0,0 41 16,-21-21-16,0-20 15,0 20-15,21-21 16,0 0-16,-21 0 0,21 1 0,21-22 31,0-22-31,-21 1 16,42 0-16,-20 21 0</inkml:trace>
  <inkml:trace contextRef="#ctx0" brushRef="#br0" timeOffset="88465.11">19389 5313 0,'0'0'15,"42"-21"-15,-21-22 16,-21 22-16,-21 21 31,0 21-31,0 1 0,-1-1 16,1 0-16,0 0 0,0 0 0,0 22 15,0-22-15,-1 21 0,1-21 16,21 0-16,0 22 0,0-22 0,0 42 16,0-41-16,0-1 15,21 0-15,1-21 16,-1 0-16,0 0 0,0 0 0,21 0 16,22-21-16,-22 0 0,1-1 15,20-20-15,-21 21 16,-20-21-16,-1 20 0,0-20 0,-21 21 15,0-21-15,0 20 0,0-20 16,0 0-16,-21 21 0,0-1 16,-1 1-16,1 0 0,-42 0 15,42 21-15,-22 0 0,22 0 16,-21 0-16,21 21 0,-1 0 0,-20 0 16,21 1-16,21-1 0,-21 0 0,0 0 15,21 0-15,0 0 0,0 22 16,0-22-16,21-21 0,0 0 15,0 21-15,0-21 0,22 0 0,-1 0 16</inkml:trace>
  <inkml:trace contextRef="#ctx0" brushRef="#br0" timeOffset="88790.11">20002 5355 0,'0'0'0,"22"-21"16,20 0-16,-21 0 0,-42 21 46,0 0-46,0 21 0,-1 0 0,1-21 16,0 21-16,0 0 0,21 1 16,0-1-16,0 0 0,0 0 15,21 0-15,0-21 0,0 21 16,1 1-16,-1-22 0,0 21 16,0 0-16,0 0 15,-21 0-15,-21 0 16,0-21-16,0 0 15,-22 0-15,1 0 0,0 0 0,-43 0 16,43 0-16,-1 0 16,1 0-16,0 0 0,21 0 15,-22 0-15,43-21 16,0 0-16,21 21 16,22-42-16,-1 21 0,-21-1 15</inkml:trace>
  <inkml:trace contextRef="#ctx0" brushRef="#br0" timeOffset="89061.52">20383 5101 0,'0'0'0,"22"-21"0,-22 0 15,0 42 17,-22 0-32,22 0 0,-21 22 15,0-22-15,0 21 0,0 1 16,0-1-16,-1 0 0,1-21 0,-21 64 15,21-43-15,0-20 16,21 20-16,0-21 0,0 64 16,0-64-16,21-21 15,0 0-15,21 0 16,-21 0-16,1-21 0,20 21 16,0-43-16,1 22 15,-22 0-15,21 0 0,-21-21 0,0 20 16,1 1-16</inkml:trace>
  <inkml:trace contextRef="#ctx0" brushRef="#br0" timeOffset="89234.92">20193 5292 0,'-21'0'16,"42"0"-16,-63 0 0,63 0 16,0 0-1,0 21-15,0-21 0,0 0 0,1 0 16,-1 0-16,21 0 0,22 0 15,-43 0-15,63-21 16,-41 21-16,-22-21 0,21 21 0,43-22 16</inkml:trace>
  <inkml:trace contextRef="#ctx0" brushRef="#br0" timeOffset="89948.02">21738 5186 0,'0'0'15,"0"-42"-15,21-1 0,0 1 0,1 21 0,-1-22 16,0 1-16,0 0 0,0-43 16,0 64-1,-21 42 1,0 21-1,-21-20-15,0 20 0,21 0 0,-21 22 16,0-22-16,0 0 0,21 22 16,-22-22-16,-41 106 15,42-126-15,0 20 0,-1 21 16,22-20-16,-21-22 16,21 0-16,-21-21 0,21 21 0,0-42 31,0 0-16,0 0-15,0 0 0,21-1 0,0-20 16,1 21-16,-1 0 0,0 0 16,0-1-16,21 1 0,-20 0 15,41-21-15,-21 21 16,1 21-16,-22 0 0,21 0 0,1 0 16,20 0-16,-42 21 15,64 42-15,-85-42 0,0 1 16,0 20-16,0-21 0,-21 0 15,0 22-15,-43-1 0,22-21 16,-22 0-16,-20 22 0,20-22 16,22-21-16,-22 0 15,22 0-15,21 0 0,21-21 16,0-1 0,21 22-16,0-21 15,21 0-15,-20 21 0,20-21 0,43-21 16,-64 42-16,21-22 15</inkml:trace>
  <inkml:trace contextRef="#ctx0" brushRef="#br0" timeOffset="90321.96">22310 5334 0,'0'0'16,"0"-21"-16,0 0 15,0 0 1,21 21-16,0 0 0,0-22 0,0 22 15,43 0-15,-43 0 16,0 0-16,0 0 0,22 22 16,-22-22-16,21 21 0,0 21 15,-42-21-15,0 22 0,0-1 16,0-21-16,0 43 16,-21-43-16,0 0 0,-42 21 15,41-42-15,1 21 0,0-21 16,0 0-16,21-21 31,0 0-31,0 0 0,21 0 0,0 0 16,0-1-16,1 1 0,-1 0 15,21-21-15,-21 21 0,0 21 16,1-22-16,-1 1 0,21 21 16,0-21-16,-20 21 15,-1 0-15,21-21 0,-21 21 16,0 0-16,22 0 0,-22 0 15</inkml:trace>
  <inkml:trace contextRef="#ctx0" brushRef="#br0" timeOffset="90735.05">23199 5271 0,'0'0'16,"0"21"15,-22-21-31,1 21 0,21 0 0,-21 0 16,0 0-16,21 1 0,-42 20 15,42-21-15,-22 0 0,1 43 16,21-43-16,0 0 0,0 0 16,0 0-16,0 1 0,0-1 15,43 0-15,-22-21 0,0 21 16,42-21-16,-41 0 0,20 0 16,-21-21-16,21 21 15,-20-21-15,105-43 16,-43-20-16,-63 41 15,-21 1-15,0 21 16,0-22-16,0 22 0,0-42 16,-21 20-16,0 22 0,-42 0 15,41 21-15,-20 0 0,-21 0 16,41 0-16,-62 64 16,41-43-16,1 21 15,21 0-15,21-20 0,-21 20 16,21-21-16,0 0 0,0 22 15,0-22-15,63 0 16,-42-21-16,43 21 16</inkml:trace>
  <inkml:trace contextRef="#ctx0" brushRef="#br0" timeOffset="91301.37">23855 5376 0,'0'0'0,"21"-21"16,-21 0-16,21 0 0,-21 0 31,0 42-15,-21 0-16,-21 43 15,20-43-15,1 21 0,0-21 16,21 0-16,0 1 0,-21 20 16,21 0-16,-21-21 0,21 1 15,0-1-15,21-21 16,0 0-16,0 0 15,0 0-15,1-21 0,-1-1 0,21 1 16,-21 0-16,43-42 16,-43 41-16,0 1 15,0-21-15,43 0 0,-43 20 0,-21 1 16,42 21-16,-42 21 31,0 1-31,0-1 16,-21 0-16,0 0 15,21 0-15,0 0 0,0 1 0,-21-1 16,21 0-16,0 21 16,0-21-16,0 1 15,21-22-15,0 0 0,0 0 16,0 0-16,1 0 0,20-22 16,-21 1-16,0 0 0,22-21 15,-22 21-15,-21-22 0,21-20 16,-21 42-16,0-22 0,0 22 15,0 0-15,0-21 0,0-1 16,0 22-16,-21 21 16,0 0-1,21 21-15,0 0 0,-22-21 16,22 43-16,0-22 16,0 0-16,22 0 15,-1-21-15</inkml:trace>
  <inkml:trace contextRef="#ctx0" brushRef="#br0" timeOffset="91682.83">25061 5355 0,'0'0'0,"21"-21"0,-21 0 16,0 0 0,-21 21-16,-21 0 0,21 0 15,0 0-15,-22 0 0,1 0 16,0 0-16,20 0 0,-105 42 15,106 22 1,21-43 0,21 21-16,22-21 0,-22-21 15,42 43-15,-41-22 16,-1 0-16,21-21 0,-21 21 0,0 0 16,22 0-16,-22 1 15,-21-1-15,21-21 0,-21 21 16,-42-21-1,21 0-15,-22 0 0,1 0 0,0 0 16,-43 0-16,21 0 16,22 0-16,0 0 0,-43-21 15,64 21-15,0 0 0,0-21 16,42 21 0,0-22-16,0 22 15,21 0-15,1-21 0,-1 21 0</inkml:trace>
  <inkml:trace contextRef="#ctx0" brushRef="#br0" timeOffset="92024.99">25231 5503 0,'0'-21'16,"21"21"-1,0 0-15,0 0 16,0 0-16,0-21 0,1 21 15,-1 0-15,0-21 0,0 0 0,0 0 16,0-1-16,1 1 16,-22 0-16,0 0 15,-22 21-15,1 0 16,0 0-16,0 0 16,0 0-16,0 0 0,-22 0 0,22 21 15,0 0-15,-21 0 0,20 1 0,1-22 16,21 21-16,-21 63 15,21-62-15,0-1 0,0 21 16,0-21-16,21-21 0,0 21 16,-21 1-16,22-22 0,41 0 15,-42 0-15,0 0 0,43 0 16,-43 0-16,0 0 16</inkml:trace>
  <inkml:trace contextRef="#ctx0" brushRef="#br0" timeOffset="92402.78">25569 5461 0,'0'-21'0,"0"42"0,0-63 16,-21 21-16,21-1 0,0 1 16,0 0-1,0 0 1,21 21-16,0 0 0,22 0 16,-22 0-16,0 0 0,0 0 15,0 0-15,1 21 0,-22 0 16,21 0-16,-21 1 0,21-1 0,-21 0 15,0 0 1,0 21-16,0-20 0,-21 20 16,0-21-1,-1-21 1,1 0-16,0 0 16,21-42-16,0 21 15,0-1-15,0 1 16,21 0-16,0-21 0,1 21 15,-1-1-15,21-41 16,-21 63-16,0-42 16,1 42-16,-1 0 0,0-22 15,0 22-15,43 0 16,-43 0-16,21 0 16</inkml:trace>
  <inkml:trace contextRef="#ctx0" brushRef="#br0" timeOffset="92741.58">26501 5271 0,'-43'-22'15,"22"22"1,0-21-16,0 21 0,0 0 0,-1 0 16,-20 0-16,21 0 15,-21 21-15,20-21 16,1 22-16,21 20 15,0 0 1,85 22 0,-64-64-16,21 42 15,-20-42-15,-1 21 0,-21 0 16,0 1-16,0-1 0,0 0 16,-21-21-16,-1 0 15,-20 0-15,21 0 0,-85 21 16,64-21-16,-43 0 15,64 0-15,-21 0 0,20 0 16,-20 0-16,21 0 0,-85 0 16,85 0-16,-21 0 15</inkml:trace>
  <inkml:trace contextRef="#ctx0" brushRef="#br0" timeOffset="93662.96">15579 3979 0,'-43'-21'0,"86"42"0,-128-42 15,43 21-15,20 0 0,-20 0 0,-21 0 16,20-21-16,22 21 0,0 0 15,42 0 1,0 0 0,22 0-16,-1 0 0,127 0 15,-105 0-15,147 0 16,-126 0-16,-21 0 16,84 0-16,-85 0 15,1 0-15,-1 0 0,1 0 16,-22-21-16,22 21 0,-43-21 15,0 21-15,0 0 0,-21-21 16,-21 21 0,0 0-1,0 0-15,-1 0 0,1 0 16,0 0-16,0-22 0,0 22 16,0 0-16</inkml:trace>
  <inkml:trace contextRef="#ctx0" brushRef="#br0" timeOffset="94106.34">16214 3598 0,'0'0'0,"-22"-21"0,1 21 0,0 0 16,0 0-16,0 0 15,0 0-15,21 21 16,0 1-16,0-1 15,0 21-15,21 0 0,0-20 16,0-1-16,43 21 16,-43-21-16,63 22 15,-62-43-15,20 21 0,43-21 16,-64 0-16,21 0 0,-21 0 0,43 0 16,-43 0-1,-21-21-15,0-1 16,-21 1-16,0 21 15,-1 0-15,-20 0 0,21 0 16,0 0-16,-22 0 0,1 0 0,21 21 16,-21 1-16,-1-1 0,22 0 0,-64 42 15,-63 64 1,127-84 0,-64 41-16,64-62 0,0 20 15,0-21 1,21 0-16</inkml:trace>
  <inkml:trace contextRef="#ctx0" brushRef="#br0" timeOffset="104610.25">487 9462 0,'21'0'31,"-42"0"63,0 0-78,-1 0-16,1 0 15,0 0-15,0 0 0,0 0 16,0 0-16,-22 21 0,22-21 0,0 0 15,0 0-15,-64 0 16,64 0-16,0 0 16,0 0-16,-1 0 0,1 0 0,-21 0 15,42-21 17,0-1-17,0 1 16,42 21-31,22 0 16,-22 0-16,22 0 0,20-21 16,-20 21-16,20 0 0,1 0 0,0 0 15,-1 0-15,-20 0 16,21 0-16,-1 0 0,1 0 0,-22 0 16,1 0-16,126 0 15,-126 0-15,-22 0 0,-21 0 16,22 0-16,-22 0 0,0 0 0,-21-21 15,0 0 1,0 0 0,-21 21-16,0-22 0,0 22 0,-43-21 15,22 0-15,21 0 16,-64 0-16,43 21 16,-22-21-16,22 21 15,21 0-15,-1 0 0,1 0 16,0 0-16,0 0 0,42 0 47,21 0-47,-20 0 15,20 21-15,-21-21 0,21 0 16,1 0-16,-1 0 0,0 0 16,1 0-16,-1 21 0,22-21 15,-22 0-15,0 21 16,-42 0-16,0 0 15,-21-21-15,0 22 16,0-1-16,0 0 0,-22 0 0,1 0 16,0 0-16,-85 64 15,84-43-15,1-20 16,0-1-16,-1 0 0,22 0 0,-42 21 16,41-20-16,1-22 15,21-22 32,21 1-47,1 0 16,-1 0-16,21-21 0</inkml:trace>
  <inkml:trace contextRef="#ctx0" brushRef="#br0" timeOffset="105441.08">2392 9059 0,'0'0'0,"0"-21"0,-21 21 0,-1 0 15,22-21-15,0 0 16,-21 21-16,0 0 15,21 21 1,0 0-16,0 0 0,0 22 16,0-22-16,0 21 15,0-21-15,21 22 16,0-43-16,1 21 16,-1-21-16,0 0 0,21 0 15,-21 0-15,1 0 16,20-21-16,0 0 15,-21 21-15,22-43 0,-22 22 16,21-21-16,-21 21 16,-21-22-16,0 1 0,0 21 15,0-22-15,0 22 16,-21 42 15,21 1-31,0-1 0,-21 0 0,21 21 16,0-21-16,0 22 0,0-1 15,0-21-15,0 22 0,-21 20 16,21-21-16,0 1 16,-21-1-16,21 0 0,0 85 15,0-84-15,0-1 16,-21 22-16,21-43 0,-22 21 16,1 0-16,21-20 0,-21-22 15,21 21-15,-21-21 16,-43 0-16,22 0 0,21 0 15,-43-21-15,22-1 16,-64-41 0,85 42-16,-21 0 15,21-1-15,21 1 0,0 0 16,0 0-16,0 0 16,0 0-16,42-1 15,-21 22-15,21 0 0,-20-21 16,20 0-16,0 21 0,1-21 0</inkml:trace>
  <inkml:trace contextRef="#ctx0" brushRef="#br0" timeOffset="105769.92">3260 8954 0,'0'0'0,"0"-22"0,-22 22 31,1 0-31,21 22 0,-21-1 16,21 0-16,-21 0 0,21 21 0,-21-20 15,0 20-15,21 0 16,-22-21-16,22 22 0,-21 41 16,0-41-16,21-1 0,0 0 0,0 1 15,-21-1-15,21 64 16,0-64-16,0-21 0,0 1 15,0-1-15,0 0 0,21 0 16,0-21-16,22 0 16,-22 0-16,21-42 15,-21 21-15,0-1 16,22-41-16,-43 21 0</inkml:trace>
  <inkml:trace contextRef="#ctx0" brushRef="#br0" timeOffset="105952.07">2921 9398 0,'0'0'16,"-21"0"-16,0 0 0,42 0 31,0 0-31,21 0 0,-21 0 16,1 0-16,20 0 0,-21 0 15,21 0-15,1-21 0,41 0 16,-41 21-16,-1-21 0,0-1 0</inkml:trace>
  <inkml:trace contextRef="#ctx0" brushRef="#br0" timeOffset="107463.98">5101 9017 0,'0'0'0,"21"0"0,-21-21 0,21 0 15,1 0-15,-1-1 16,-21 1-16,21 21 0,0-63 16,-21 42-1,21-22-15,-21 22 16,0 0-16,0 0 0,0 0 0,-21 21 15,0 0 1,0 0-16,0 0 0,-1 0 16,1 0-16,-42 42 0,42-21 15,-1 0-15,1 0 0,21 22 16,0-22-16,0 21 0,0 22 16,0-22-16,0-21 0,0 0 15,21 22-15,1-22 0,-1 0 0,0 0 16,0 0-16,0-21 0,22 43 15,-22-22-15,21 0 16,-21 0-16,0 0 0,1-21 16,-22 22-16,0-1 0,0 0 0,0 0 15,-22 0-15,1-21 0,-63 21 16,62-21-16,-41 22 16,42-22-16,0 0 15,-22 0-15,22-22 0,-21 1 0,21 21 16,-22-21-16,22 0 0,0 0 15,-21-22-15,20 22 16,1-21-16,0 0 0,0 20 16,21 1-16,0 0 15,21 42 1,0-21-16,-21 21 16,21 1-16,1-1 0,-1 0 15,0 0-15,0 43 16,0-43-16,0 0 0,1 0 0,-1 0 15,0 0-15,21-21 16,-21 22-16,22-22 0,-1 0 16,-21 0-16,22 0 15,-22 0-15,0-22 0,21 1 0,64-21 16,-85 21-16,22 0 16,-22-22-16,42 1 15,-42-22-15,1 43 0,-22-21 16,21 0-16,-21 20 15,0 44 1,0-1 0,-21 21-16,21-21 15,-22 0-15,22 43 16,0-43-16,-21 0 0,21 64 16,0-64-16,0 0 15,21 0-15,22-21 16,-22 0-16,85 0 15,-85 0-15,21-21 0,22 0 16,-22 0-16,-21 0 0,43-22 16,-43 1-16,0 21 0,0 0 15,0 0-15,-21-22 16,0 1-16,0 21 0,0 0 16,0 42-1,-21 0-15,0 0 16,21 0-16,-21 0 0,21 1 15,0 20-15,0 0 16,0-21-16,0 22 0,0-22 16,21 0-16,21 21 0,-20-42 15,62 22 1,-63-22-16,43 0 16,-22 0-16,-21-22 0,64 1 15,-64 0-15,0 0 0,22 0 0,-22 0 16,0-1-16,-21 1 0,0-42 15,21 42-15,-21-1 0,0-41 16,0 42-16,0 0 0,0-1 16,-21 22-16,21-21 15,0 42-15,0 1 16,0-1-16,0 21 16,0 0-16,0 1 0,0-1 15,-21 22-15,21-22 0,-21 127 16,21-105-1,-21 63-15,-1-64 0,22 1 16,0 20-16,-21-20 0,0-1 0,0 22 16,0 42-16,0-42 15,21-22-15,-22-20 0,1 20 16,21-21-16,0 1 0,0-1 16,0-21-16,0-42 15,0-21 1,0 21-16,21-22 0,22-84 15,-22 64-15,-21-1 0,42-84 16</inkml:trace>
  <inkml:trace contextRef="#ctx0" brushRef="#br0" timeOffset="107781.31">6413 9165 0,'0'0'15,"0"-21"-15,0 0 0,0 0 0,0 0 16,0-1-16,0 1 0,22 21 15,-1-21-15,0 0 16,0 21-16,85 0 16,21 21-16,-85-21 15,43 85 1,-85-64-16,0 0 0,0 0 16,0 22-16,-42-22 0,-22 21 15,43-21-15,-21 0 0,-43 22 16,43-43-16,-1 21 0,-20-21 15,42 0-15,-1 0 0,1 0 16,21-21 0,21 21-16,1-21 15,-1 21-15,0-22 0,21 1 16,22 0-16,-22 0 0,0 0 16</inkml:trace>
  <inkml:trace contextRef="#ctx0" brushRef="#br0" timeOffset="108078.05">7175 8932 0,'0'0'0,"-21"0"31,0 22-31,21-1 0,-21 0 0,21 0 16,0 0-16,0 22 16,0-1-16,-21 85 15,21-85-15,0 1 0,0 147 16,0-126-16,0-1 15,0 1-15,-21-1 0,21 1 0,-22 84 16,1-106-16,-21 127 16,21-126-16,21 20 0,-21-42 15,21 22-15,-22-22 0,1 42 16,21-84 0,0 0-16,21 0 15,22-21-15,-22-1 16,21-41-16,-21 41 0,1 1 15,-1-22-15</inkml:trace>
  <inkml:trace contextRef="#ctx0" brushRef="#br0" timeOffset="108377.31">7154 9081 0,'0'-22'0,"0"44"0,0-86 0,0 43 15,0 0-15,0 0 0,0-1 0,0 1 16,0 0-16,21 0 0,22-21 15,-1 42-15,-21-22 0,43 22 16,-22 0-16,-21 0 16,22 22-16,-22-1 0,21 0 0,-21 42 15,-21-41-15,0 20 0,-21 21 16,0-20-16,-64 41 16,43-62-16,21-1 15,-43 0-15,43 0 0,-21-21 31,21 0-31,42-21 16,0 21-16,0-21 16,0 0-16,0 21 0,1-22 15,20 1-15,-21 0 0</inkml:trace>
  <inkml:trace contextRef="#ctx0" brushRef="#br0" timeOffset="108762.91">8001 8805 0,'0'0'15,"0"-21"-15,-21 21 32,0 0-32,-1 21 0,1 1 0,0-1 15,0 21-15,0-21 0,-43 64 16,64-64-16,-21 21 0,0 22 16,0-22-16,21-21 0,0 22 15,0-22-15,21 0 16,21 0-16,1-21 15,20 0-15,-21 0 0,1 0 16,-1 0-16,0 0 0,1-21 16,-22 0-16,64-21 15,-43 20-15,-21 1 0,21-63 16,-42 62-16,0-105 16,-42 0-1,0 106-15,21 0 0,-22 0 0,-20 21 16,20 0-16,-41 21 15,41-21-15,1 21 0,21 22 0,0-22 16,0 0-16,21 21 0,0-21 16,0 1-16,0-1 0,42 42 15,-21-42-15,43-21 16</inkml:trace>
  <inkml:trace contextRef="#ctx0" brushRef="#br0" timeOffset="109130.34">8445 8996 0,'0'0'0,"0"-21"0,0 0 16,0-1-16,0-20 15,0 21-15,0-21 0,0 20 16,0 1-16,22 0 0,-1 21 16,0 0-16,0-21 0,21 21 15,-20 0-15,-1 21 0,0 0 16,21 0-16,-21 1 0,22 41 15,-22-42-15,-21 22 0,0 20 16,0-21-16,0-20 0,0-1 16,0 0-16,0 0 0,0 0 0,0 22 15,-21-43-15,0 0 16,21-22 0,0 1-16,0 0 15,0 0-15,0 0 0,0 0 0,0-1 16,0-20-16,0 21 15,0 0-15,21 0 0,0-22 0,-21 22 16,63-42-16,-41 41 16,-1 1-16,0 0 0,0 0 15,106-21-15</inkml:trace>
  <inkml:trace contextRef="#ctx0" brushRef="#br0" timeOffset="109386.22">9567 8403 0,'-21'0'0,"42"0"0,-63 0 0,21 0 16,0 21-16,-1 1 15,1 20-15,21-21 16,-21 0-16,21 43 0,-21-1 16,21-20-16,-42 62 15,42-62-15,0-1 16,0 22-16,0-43 0,0 0 15,0 0-15,0 0 16,0 0-16,0 22 0,21-43 16,0 0-16,0 0 15,0 0-15,22-21 0,-22 21 0,21-22 16</inkml:trace>
  <inkml:trace contextRef="#ctx0" brushRef="#br0" timeOffset="109689.09">9927 8784 0,'0'0'16,"42"-21"-16,-20-21 0,-1 21 0,21-22 15,-42 22-15,-21 21 32,-21 0-32,20 0 0,1 21 15,-21 0-15,21 1 0,-22-1 0,22 21 16,21-21-16,0 22 16,0-22-16,0 0 0,0 0 15,43 0-15,-22 0 0,42-21 16,-42 22-1,1-22-15,41 21 0,-42-21 16,-21 42-16,0-21 16,0 0-1,-21-21-15,0 22 0,0-22 16,0 0-16,-22 21 0,22-21 0,0 0 16,0 0-16,0 0 0,-1 0 15,1 0-15,0 0 0,21-21 16,0-1-16</inkml:trace>
  <inkml:trace contextRef="#ctx0" brushRef="#br0" timeOffset="109919.43">9377 8424 0,'42'-21'16,"-21"21"-16,0 0 0,22-21 0,41 21 15,-41-21-15,-1 21 16,0 0-16,22 0 0,-22 0 0,22-21 16,42 21-16,-64 0 15,0 0-15,43 0 16,-64 0-16,0 0 16,-21 21-16,-21 0 15,0-21-15</inkml:trace>
  <inkml:trace contextRef="#ctx0" brushRef="#br0" timeOffset="110553.27">2815 10689 0,'0'0'0,"0"-21"0,0 0 0,0 0 16,0 0-16,0-1 0,21 22 0,43 0 16,-22 22-1,-21 20-15,0-21 0,1 21 16,-1 43-16,0-21 15,0-22-15,-21 64 0,0-64 16,0 127 0,0-20-16,0-107 15,0-21-15,0 43 16,0-86 0,0 1-16,0 0 15,21-21-15,0-1 0,-21-20 16,22-1-16,-22 43 0,0-42 0,42-64 15,-21 63-15,21 1 0,-20-1 16,20 1-16,-21-1 0,64-63 16,-43 64-1,-21 63-15,0 0 16,1 0-16,-22 21 0,0 0 16,0 0-16,21 0 0,-21 1 15,21 41-15,-21-42 0</inkml:trace>
  <inkml:trace contextRef="#ctx0" brushRef="#br0" timeOffset="111562.68">3916 11240 0,'21'0'16,"-42"0"-16,63 0 0,-21 0 0,0 0 16,-21-22-16,22 1 15,-22-21-15,21 21 0,-21 0 0,0-22 16,0 1-16,0-22 15,0 22-15,0 0 0,0-43 16,-21 64-16,-43-43 16,43 64-16,-43 0 15,43 0-15,-21 22 0,-43 62 16,43-63-16,21 22 16,0-1-16,-1 0 15,1 1-15,21 41 0,0-41 16,0-1-16,0 0 0,0 1 0,0-22 15,0 21-15,21-21 0,1 1 16,-1-22-16,42 0 0,-42 0 16,1 0-16,20-22 0,-21 1 15,43-63 1,-43 62-16,0-20 0,0 0 16,0-1-16,0-62 15,-21 62-15,0 22 0,0-42 16,0 41-16,0 1 0,0-21 15,0 63 1,0 0 0,0 0-16,0 1 0,0-1 15,0 0-15,0 21 0,0-21 0,0 43 16,0-22-16,0-21 0,0 22 16,0-22-16,0 21 0,22-21 15,-1 1-15,-21-1 0,21-21 16,21 21-16,-21-21 15,43-21-15,-43 21 16,21-21-16,1-43 0,-1 43 16,-21-21-16,0 20 0,1-20 15,20 0-15,-21 21 0,0-22 0,-21 1 16,0 21-16,0-43 16,0 43-16,-21 21 15,0 0-15,0 0 0,0 21 16,-1-21-16,22 21 0,0 1 15,-21-1-15,21 63 16,43-41 0,-22-22-16,0 0 0,0-21 15,-21 21-15,21 0 0,0 1 16,1-1-16,-22 0 0,0 0 0,21 64 16,0-85-1,-21 42-15,21-42 16,0 0-16,0 0 15,1 0-15,-1 0 0,0-21 0,0 0 16,85-64-16,-85 43 16,21 21-16,1-43 0,-22 22 15,0 21-15,0-22 16,0 22-16,1-42 16,-22 84 15,0 0-31,0 0 0,0 0 0,0 22 15,-22-22-15,22 21 0,0 22 16,-21-43-16,21 0 0,0 21 16,0-21-16,0 1 0,0-1 15,21-21-15,1 0 0,-1 0 16,0 0-16,0 0 0,43-21 16,-43-1-16,0 1 0,21-21 15,-21 0 1,1 20-16</inkml:trace>
  <inkml:trace contextRef="#ctx0" brushRef="#br0" timeOffset="111725.59">5207 10583 0,'-21'0'16,"42"0"-16,-63-21 0,20 21 16,1 0-1,0 0-15,21 21 0,0 1 16,0-1-1,0 0-15,21 0 0,0-21 16,1 21-16,-1-21 0,-21 21 16</inkml:trace>
  <inkml:trace contextRef="#ctx0" brushRef="#br0" timeOffset="112837.12">5842 10774 0,'0'0'0,"-21"0"0,0 0 16,-1 0-16,1 0 0,-21 0 16,21 0-16,-22 21 0,22-21 0,-21 21 15,21 0-15,-43 22 16,43-1-16,-21-21 0,21 0 0,-1 22 16,1-22-16,0 21 0,21-21 15,0 22-15,0-22 0,0 42 16,0-41-16,42-1 0,-20 0 15,-1-21-15,21 0 0,0 0 16,1 0-16,-1 0 0,0 0 0,1 0 16,-1-21-16,22 0 0,-22-1 0,0 1 15,-21 0-15,22 0 0,-22-21 16,0 20-16,0-20 0,-21 21 16,0-21-16,0 20 0,0-20 0,-21-21 15,0 20-15,0 22 16,-43-21-16,43 42 0,-21 0 15,-85 0-15,84 0 16,1 21-16,0 0 0,-1 0 16,22 0-16,-42 85 15,63-85-15,0 43 16,0-22-16,0 1 0,0-22 0,21 0 16,0 21-16,64 1 15,-43-22-15,0-21 0,1 0 16,-1 0-16,0 0 0,64 0 15,-63 0-15,-1-21 0,43-22 16,-43 22-16,-21-21 0,43-22 16,-43 43-16,0-21 15,-21 21-15,0-1 0,21-20 0,0 0 16,-21 21-16,0-1 16,-21 22-1,0 22-15,21-1 16,-21 0-16,21 0 0,-21 0 15,21 0-15,0 22 0,0-22 16,0 0-16,0 0 0,0 0 0,0 1 16,21-1-16,0-21 0,0 21 15,0 0-15,22-21 16,-1 0-16,-21 0 0,43 0 16,-22 0-16,0-21 0,22-21 15,-22 20-15,-21 1 0,0 0 16,1 0-16,-1 0 0,21-43 15,-42 43-15,0 0 0,0 0 16,0 0 0,-21 21-16,0 0 15,0 0-15,21 21 0,0 0 0,-22 21 16,1-21-16,21 1 16,0-1-16,0 0 0,0 42 15,0-41-15,0 20 16,21-21-16,1 0 0,-1 0 15,21 1-15,0-22 16,-20 0-16,62 0 0,-20 0 16,-22 0-16,43-43 15,63-20 1,-127 42-16,21-1 0,22-20 0,-43 0 16,0 21-16,-21-1 0,0-20 15,0 0-15,0 21 16,0-1-16,-21 22 0,0 0 15,0 0-15,0 0 0,-1 22 16,22-1-16,0 42 16,0-42-16,0 1 0,0 41 15,0-42-15,0 0 0,0 22 16,0-22-16,0 0 0,0 21 16,0-20-16,-21-1 15,0-21-15,-42 0 16,41 0-1,-20-21-15,21-1 16,0 1-16</inkml:trace>
  <inkml:trace contextRef="#ctx0" brushRef="#br0" timeOffset="116149.68">8890 10541 0,'0'0'0,"-21"0"0,0 21 15,-1-21-15,44 0 32,-1 0-32,21-21 0,-21 21 15,22-21-15,-22 0 0,63-22 16,-41 22-16,-1 0 15,-21 0-15,22 0 0,-22 0 0,0-22 16,-21 22-16,0 0 16,-21 0-16,0 21 0,-43 0 15,1 0-15,20 0 0,-105 42 16,106-21-16,-43 22 16,43-1-1,21-21-15,-22 43 0,43-43 0,0 21 16,0-21-16,0 0 0,21 1 15,22 20-15,-22-21 16,21 0-16,43-21 0,-43 21 0,1-21 16,-1 0-16,0 0 0,43 0 15,-64 0 1,0 0-16,-42 0 16,0 0-16,-21 0 15,-1 0-15,1 0 0,-85 0 16,85 22-16,-22-1 0,1 0 0,20 0 15,1 0-15,-64 64 16,106-43 0,0-21-16,0 1 0,0-1 15,21 0-15,0-21 0,43 21 16,-22-21-16,1 0 0,62 0 16,-62 0-16,84-42 15,-85 42-15,22-21 16,63-22-16,-85 22 0,0 0 15,43-43-15,-64 43 0,21 0 16,-20-42-16,-22 41 16,21 1-16,-21 0 0,0 0 15,-21 21 1,21 21-16,-22 0 0,22 0 16,-21 1-16,0-1 0,21 0 15,0 0-15,-21 0 0,0 43 16,0-43-16,21 0 0,-22 21 15,1-20-15,21-1 16,0 0-16,21-42 31,1 0-15,-1-1-16,0 1 0,-21 0 0,21 0 16,21-21-16,22-22 15,-43 22-15,21 21 0,-20-1 16,62-20-16,-63 21 15,43 21-15,-22 0 0,-21 0 16,1 21-16,20-21 0,-42 21 0,21 0 16,-21 1-16,21-1 0,-21 21 15,0 22-15,0-43 16,0 0-16,0 0 16,0 0-16,0 0 0,21-21 15,22 0 1,-22 0-16,0 0 0,0 0 0,0 0 15,1 0-15,-1-21 0,0 0 16,0 0-16,0 0 0,22-22 16,-22 22-16,0-21 0,0 21 15,0-22-15,0 22 0,1-21 0,20 0 16,-21 20-16,0 22 16,0 0-16,1 0 15,-22 22 1,0 20-16,0-21 15,0 21-15,-22-42 16,22 22-16,0-44 47,0 1-47,0 0 16,0 0-16,0 0 0,0 0 15,0-1-15,0 1 16,-21 21-1,0 0-15,0 21 0,0 1 0,21-1 16,-21 0-16,-1 0 0,1 21 16,0-20-16,0 20 0,-21 21 15,20-20-15,22-1 16,-21 0-16,21-20 0,0-1 16,0 0-16,0 0 0,21-21 15,22 21-15,-1-21 0,43 0 16,-43 0-1,0 0-15,-20-21 0,20 0 16,0 21-16,22-42 0,-43 20 0,21-20 16,-21 21-16,43-43 0,-43 43 15,0-21-15,0 21 16,1 0-16,-22-1 0,0 1 16,0 42-1,-22 1-15,1-22 16,21 21-16,-63 63 15,42-62-15,-1-1 0,1 0 0,0 0 16,21 21-16,0 1 16,0-22-16,21 0 15,0-21-15,1 0 0,-1 0 0,85 0 16,-22 0 0,-63 0-16,22 0 15,41-42-15,-62 21 0,20-1 0,0-20 16,-21 0-16,1 21 15,-22-43-15,0 43 16,0-21-16,-22-1 0,-20 22 16,21 0-16,-64 21 0,43 0 15,0 0-15,-1 0 0,22 0 16,0 0-16,0 21 0,21 0 16,63 0-1,-20-21-15,-1 22 0,21-22 16,-20 0-16,126 0 15,-105 0-15,-1 0 0,-21-22 0,22 22 16,-1 0-16,22-21 16,-43 21-16,22-21 15,-85 21 17,0 0-32,-22 21 0,22-21 0,0 21 15,-21 1-15,20-22 0,-20 21 0,21 0 16,0 0-16,0 0 0,-1 0 15,-20 22-15,21-22 16,0 0-16,21 0 0,0 0 0,0 1 0,0-1 16,0 0-16,0 0 15,21-21-15,0 0 16,0 0-16,43 0 16,-43 0-16,0 0 0,0 0 15,22-21-15,-22 0 0,42-22 16,-42 22-16,43-42 0,-22-1 15,-21 1-15,1 20 16,-1 1-16,21-85 0,-21-21 16,0 42-1,-21 85-15,0 0 16,0 0-16,-21 21 16,21 42-1,-21 0-15,0-21 16,0 64-16,21-43 15,0 1-15,-21 41 0,21-41 16,-22 84-16,22-85 16,0-21-16,0 22 0,0-22 15,0 21-15,0 0 0,22-20 16,-1-22-16,0 21 0,21 0 16,-21-21-16,1 0 0,62 0 15,22 0 1,-64-21-16,1 21 0,41-64 15,-41 43-15,-1-21 16,-21-1-16,0 22 0,1-42 16,-22 20-16,0 22 15,0 0-15,0 42 32,-43 22-32,22-22 0,0 42 15,21-42-15,0 1 16,0-1-16,0 0 0,0 0 15,21 43-15,0-64 16,22 21-16,-1-21 16,-21 0-16,21 0 0,-20 0 0,20 0 15,-21 0-15,64 0 0,-43-21 16,-21-1-16,22 22 0,-22-21 16,21 0-16,-21 0 0,0 0 0,22-22 15,-22 22-15,-21 0 16,21 0-16,-42 21 15,0 0 1,21 21-16,-21-21 0,21 21 16,-22 0-16,1 1 0,21-1 0,-21 0 15,0 0-15,21 0 16,-21 0-16,0-21 16,21-21 15,21 0-16,0 0-15,0 0 0,0 0 16,64-43-16,-64 43 16,21-21-16,-20 20 0,-1 22 0,42-21 31,-42 21-31,-21 21 16,0 1-16,0 20 15,0-21-15,0 0 0,0 22 16,0-22-16,43 21 15,-22-21-15,0-21 0,43 21 16,-22-21-16,43 0 16,-43 0-16,0 0 0,43 0 15,-43-21-15,1 0 0,20 0 16,-42 0-16,22 0 16,-1-43-16,-21 22 0,0-22 15,-21 22-15,0 21 0,0-22 16,-21 1-16,0 21 15,0 0-15,-22 21 0,22 0 16,0 21-16,-64 21 0,64-21 0,-21 1 16,-22 41-1,22-21-15,0 1 0,42-1 16,0-21-16,0 43 16,0-43-16,0 0 0,21 0 15,0 0-15,0-21 0,0 22 16,1-1-16,-1 21 0,21 22 15,-42-22-15,21 0 0,0 106 16,-21-105-16,0 20 0,0-20 16,0 20-16,0 1 0,0 41 15,0-41-15,-21-1 0,-42 149 16,20-170-16,22 22 16,0-22-16,0 22 15,-43-1-15,22-20 0,21-22 16,-43 0-16,1-21 15,21 0-15,-1-21 0,22 21 16,0-43-16,0 1 16,21 21-16,0-64 0,0 22 15,0-1-15,21-63 16,0 64-16,0-1 0,-21-20 0</inkml:trace>
  <inkml:trace contextRef="#ctx0" brushRef="#br0" timeOffset="116330.29">12869 10224 0,'0'0'15,"0"-22"-15,-21 22 0,0 0 47,0 0-31,0 0-1,-22 0-15</inkml:trace>
  <inkml:trace contextRef="#ctx0" brushRef="#br0" timeOffset="117113.29">15198 8128 0,'0'0'0,"-22"0"0,-20 21 0,21-21 15,21 21-15,0 1 16,21-22-16,0 0 16,64 0-16,-22 0 0,22 0 15,84 0-15,-84 0 16,106-22-16,-86 1 0,1 21 15,106-42-15,-127 42 0,-22-21 16,1 21-16,-1-21 0,-42 21 16,0-22-16,-21 1 15,-21 21-15,0 0 0,-21-21 16,-128 0 0,128 21-16,-21-21 0,-22 21 15,43 0-15,20 0 0,1-21 16,0 21-16,21-22 15,21 22-15,0 0 16,1 0-16,20 0 0,64 0 16,-64 0-16,0 0 0,43 0 15,-43 0-15,-20 22 16,20-1-16,-42 0 0,0 0 0,0 43 16,0-22-16,-21-21 15,0 21-15,-22 1 0,1-22 16,-43 42-16,22-41 0,20 20 15,-41 0-15,41-21 0,22 1 16,0-22-16,0 21 0</inkml:trace>
  <inkml:trace contextRef="#ctx0" brushRef="#br0" timeOffset="117714.37">18309 8043 0,'21'-21'16,"-42"42"-16,63-63 0,-20 21 0,-1 0 16,0-22-16,0 22 15,0-42-15,-21 42 0,21-22 0,-21 22 16,0-21-16,0 21 0,0-22 15,0 22-15,0 42 32,0 0-32,0 22 0,-21-1 15,21-21-15,0 43 0,0-22 0,0 64 16,0-43-16,-21 1 0,21-22 16,-21 22-16,0-22 0,0 43 15,-1-43-15,1 0 16,0 43-16,21-64 15,-21-21-15,21 21 0,-21-21 16,0 0 0,-1 0-16,-20-42 0,21 21 15,0 0-15,0 0 0,-1-1 16,1-20-16,21-21 0,-21 41 16,21-20-16,0 21 0,0-21 15,0-43 1,21 64-16,0 0 0,43-22 15,-22 43-15,22-42 16</inkml:trace>
  <inkml:trace contextRef="#ctx0" brushRef="#br0" timeOffset="117980.84">18965 7705 0,'0'0'0,"-21"0"31,21 21-31,-21 0 16,0 21-16,21-20 0,0 20 16,-21 0-16,-1 1 0,1-1 15,-21 148 1,21-147-16,0-1 0,21-21 16,0 22-16,-22 20 15,22-42-15,0 0 0,22 1 16,-1-22-16,0 0 0,0 0 15,0 0-15,22 0 0,-1-43 16,-21 22-16,0-21 0,0 21 0</inkml:trace>
  <inkml:trace contextRef="#ctx0" brushRef="#br0" timeOffset="118146.77">18690 8065 0,'0'0'0,"-21"0"0,0 0 16,42 0-1,0 0-15,21 0 16,-20 0-16,20 0 0,0 0 16,1 0-16,126-22 15,-106 1-15,107 0 0,-86 0 16,22 0-16</inkml:trace>
  <inkml:trace contextRef="#ctx0" brushRef="#br0" timeOffset="119364.73">21145 7832 0,'0'-21'31,"0"-1"-31,22 1 16,-22 0-16,21 21 0,-21-21 15,0 0-15,0 0 0,0-1 0,0 1 16,-21 0-16,-22 21 0,-20 0 15,20 0-15,-20 0 16,-1 0-16,1 0 0,-1 21 16,-63 22-16,64-22 0,21 21 15,-22 0-15,43-20 16,21 20-16,0-21 0,21 43 16,0-22-16,64 21 15,-43-20-15,106 63 16,-105-85-16,-1 21 0,-21-21 15,0 0-15,1 1 0,-22 20 16,0-21-16,0 0 0,-64 0 16,-21-21-1,22 0-15,-1 0 0,-105-42 16,106 21-16,-1 0 16,22 0-16,-1-22 0,1 22 0,21 0 15,0-21-15,0 20 0,-1-20 16,22 21-16,0 0 0,0 0 0,22 21 31,-1 21-31,0 0 0,0 0 16,0 0-16,0 0 0,1 22 15,-1-22-15,42 42 0,-20-41 16,-1-1-16,21 21 16,1-21-16,-22-21 0,1 0 15,20 21-15,-21-21 0,64 0 16,-63 0-16,105-42 15,-127 21-15,21 0 0,1-22 16,-1 1-16,-42 21 0,21-64 16,0 64-16,-21-64 15,0 64-15,0 0 0,0-21 16,-21 42 0,0 21-16,21 0 15,-42 21-15,42-20 0,0-1 16,-22 21-16,22-21 0,-21 22 15,21-1-15,0-21 0,0 43 16,21-43-16,1-21 16,-1 0-16,0 21 15,0-21-15,0 0 0,22 0 0,-22 0 0,21 0 16,0-21-16,-20 0 0,20 21 16,0-22-16,22-41 15,-22 42-15,22-64 16,-22 43-16,-42 21 15,0-1-15,-21 44 16,0-1 0,-1 0-16,1 0 0,0 21 15,0 1-15,21-22 0,-21 21 16,21-21-16,0 1 16,21-1-16,0 0 0,21-21 15,1 21-15,-1-21 0,22 0 16,-22 0-1,0 0-15,1-21 0,-22 0 0,21 0 16,43-43-16,-85 43 16,21-21-16,0 20 0,-21-20 15,21 21-15,-21-43 16,0 1-16,0 42 16,0 42-1,0 0-15,0 21 0,-21 1 16,21-22-16,-21 21 0,0 64 15,0-64-15,-1 1 0,22 63 16,-21-64-16,0 0 0,0 22 16,21-1-16,-21-20 0,-22 84 15,43-85-15,-42 21 0,0 43 16,21-63-16,-22-1 0,1 43 16,21-64-16,-22 21 15,43-63 16,22 21-31,-1-42 0,0 20 16,0-20-16,0 0 0,22-1 0,-22 1 16,21-21-16</inkml:trace>
  <inkml:trace contextRef="#ctx0" brushRef="#br0" timeOffset="119629.65">22013 8234 0,'0'0'0,"0"-42"15,0-22-15,0 22 0,0-22 16,0 22-16,21 0 15,-21 20-15,22 1 0,20 21 16,-21-21-16,0 21 0,0 0 16,22 0-16,-22 0 0,42 42 15,-41-20-15,-1-1 0,0 42 16,-21-20-16,0-22 0,0 21 16,-21-21-16,0 22 0,-22-22 0,-20 21 15,20-21-15,1 0 16,21 1-16,-21-22 0,20 21 15,-41-21-15,84 0 32,0 0-32,0 0 0,1 0 15,20-21-15,21-1 0</inkml:trace>
  <inkml:trace contextRef="#ctx0" brushRef="#br0" timeOffset="119905.35">22669 7938 0,'0'0'0,"0"42"32,0 0-32,-21-21 15,0 22-15,0-1 0,21 0 0,-21 22 16,0-22-16,21 1 0,-22 20 0,1-21 16,21 1-16,-21 20 0,-21 85 15,21-105-15,-1-1 16,-20 64-16,21-64 0,21-21 15,0 22-15,-21-22 0,21 0 16,0 21-16,21-42 16,0 0-1,0-21-15,0 0 0,1 0 16,20-21-16,21-64 16,-63 63-16</inkml:trace>
  <inkml:trace contextRef="#ctx0" brushRef="#br0" timeOffset="120183.7">22564 8213 0,'0'0'0,"0"-43"0,0-62 16,21 41-16,-21 43 0,21-21 16,0 20-16,0-20 0,43 0 15,-22 42-15,-21-21 0,22 21 16,-1-22-16,21 22 0,-20 0 16,20 0-16,-20 22 0,-22-1 0,0 0 15,0 21-15,-21 64 16,0-85-16,0 22 15,-85 41-15,43-63 16,-64 22-16,43-22 16,20-21-16,-20 0 0,21 21 0,-1-21 15,22 0-15,0 0 0,0 0 16,21-21 0,42 0-16,-21 21 0,22-21 15,-1-1-15,0 1 16,1 21-16</inkml:trace>
  <inkml:trace contextRef="#ctx0" brushRef="#br0" timeOffset="120581.94">23389 7853 0,'0'0'0,"0"-21"0,0 0 16,-21 21-1,0 0-15,0 0 0,-1 21 0,1-21 16,0 42-16,0-21 15,-21 43-15,42-43 0,0 21 16,0 22-16,0-43 0,0 0 16,0 0-16,0 0 0,0 1 15,21-1-15,0 0 0,0-21 16,21 0-16,1 0 16,-22 0-16,64 0 0,-64 0 15,21 0-15,-21-21 0,43-43 16,-43 43-16,-21-64 15,21 64-15,-21-21 0,0-22 16,-21 22-16,0 21 0,-43-21 16,43 42-16,0 0 0,-64 0 15,64 0-15,-64 42 16,64-21-16,21 21 16,0-20-16,0-1 0,21 42 15,1-42-15,-1-21 16,0 22-16,21-1 0,1-21 15,-22 0-15</inkml:trace>
  <inkml:trace contextRef="#ctx0" brushRef="#br0" timeOffset="120920.27">23834 8065 0,'0'-22'16,"0"44"-16,0-65 0,0 22 0,0 0 0,0 0 16,0-22-16,0 22 15,0 0-15,0 0 0,0 0 16,21 21-16,21 0 15,0 0-15,-20 0 0,-1 0 16,21 21-16,-21-21 0,43 85 16,-43-64-16,0 21 15,-21-21-15,0 22 0,0-1 0,0 43 16,0-64-16,0 0 16,0 0-16,0-42 31,-21 0-31,21 0 15,-21-1-15,21 1 0,0-21 0,0 21 16,0-43-16,0 22 16,0 21-16,21-22 0,0 22 15,0 0-15,0-21 0,1 21 16,-1-1-16,21-20 0,-21 42 16,0-21-16,22 0 15,-22 0-15,0 21 0</inkml:trace>
  <inkml:trace contextRef="#ctx0" brushRef="#br0" timeOffset="121363.26">24828 7472 0,'22'-21'0,"-44"42"0,44-63 0,-22 20 15,-22 44 1,1-1 0,21 21-16,-21-21 0,-21 0 15,21 22-15,-1-1 0,1 0 16,-21 22-16,21-22 0,21-21 15,-21 64-15,21-64 16,0 43-16,0-43 0,0 21 16,0-21-16,42 1 0,-21-1 15,43-21-15,-43 0 16,21 0-16,64-21 16,-64 21-16,1-22 0,-1 1 15,0 0-15,22-42 16,-22 41-16,-21 1 0,0 0 15,-21 0-15,0 0 0,-21 21 16,0 0-16,-21 21 16,42 0-16,-21 0 15,21 22-15,-22-22 0,22 0 0,0 42 16,0-41-16,0-1 0,0 0 16,0 0-16,0 0 0,-21 22 15,0-43-15,21 21 16,-21-21-16,0 0 15,0 0-15,-1-21 0,22-43 16,0 1 0</inkml:trace>
  <inkml:trace contextRef="#ctx0" brushRef="#br0" timeOffset="121579.78">24405 7493 0,'0'0'0,"0"21"16,21-21-16,0 0 16,1 0-16,20 21 0,106-21 15,21 0 1,-105 0-16,-1 0 0,22 0 16,-43 0-16,-20 0 15,20 22-15,-63-1 16,0-21-16,-22 21 15,1-21-15</inkml:trace>
  <inkml:trace contextRef="#ctx0" brushRef="#br0" timeOffset="123429.4">17632 9440 0,'0'0'0,"0"-21"16,0-21-16,0 21 0,0 0 0,0-1 15,0 1-15,0-21 16,-21 21-16,-1 0 0,1 21 0,0 0 15,-21 0-15,-22 0 16,22 21-16,-22 0 0,-63 64 16,0 63-1,85-85-15,21 1 0,-21-22 16,20 22-16,1-1 0,21 85 16,0-105-16,0-1 15,0 0-15,0-21 0,43 1 0,-22-1 16,0 0-16,21 0 0,1-21 15,41 0-15,-20 0 16,105-42-16,-105 21 16,168-106-1,-147 42-15,-64 21 16,0 1-16,1-43 0,-22 43 16,0-1-16,-43-84 15,1 106-15,0 20 16,-1-20-16,-20 42 0,-128-21 15,128 42-15,-64 21 16,84-20-16,-20 20 0,21 0 16,-1 22-16,22-22 0,0 22 0,0 41 15,21-41-15,0 21 16,0-43-16,21 0 0,42 22 16,-41-43-16,20 0 0,64 21 15,-64-42-15,149 0 16,-128 0-1,-21 0-15,85-42 0,-84 21 0,-1 0 16,-21 0-16,22-1 0,-22 1 16,21-63-1,-42 62-15,0 1 0,0 42 32,0 1-32,0-1 0,-21 0 15,0 21-15,0 1 16,21-1-16,0-21 0,-22 21 15,22-20-15,0-1 0,22-21 47,-1-21-47,-21-1 0,21 1 0,0 0 16,0 0-16,22-64 16,-22 64-16,0-21 0,0-1 15,-21 22-15,21 0 16,0 21-16,-21 21 15,0 0-15,0 1 16,0-1-16,0 21 0,0 0 16,0 1-16,0-22 15,0 21-15,22-21 0,-1-21 16,-21 22-16,42-22 0,-21 21 16,0-21-16,1 0 15,-1 0-15,21 0 0,22 0 16,-43-21-16,21-1 0,43-41 15,-22-1 1,-20 43-16,-22-42 0,63-64 16,-84 63-16,22 22 0,-1 0 15,-21-1-15,21 22 0,-21 0 16,0 0-16,0 0 0,0-1 0,0 44 31,0-1-31,0 0 0,0 21 0,0 1 16,-21 41-16,0-41 0,21-1 15,-22 0-15,22 1 0,0 62 16,0-62-16,0-22 16,0 21-16,0-21 0,0 1 15,22-22-15,-1 0 16,0 0-16,21 0 0,1 0 16,-1 0-16,-21 0 0,64-43 15,-64 22 1,0 0-16,0 0 0,0-22 0,-21 1 15,22 21-15,-22-21 16,0 63 0,0 0-1,-22 0-15,22 0 0,0 0 0,-21 1 16,21-1-16,0 0 0,-21 0 16,21 0-16,0 0 0,21 1 15,0-22-15,1 0 16,20 0-1,0 0-15,1-22 0,-22 1 16,21 0-16,0 21 0,1-21 0,41-64 16,-62 64-1,-1-21-15,21-1 0,-42 22 16,0 0-16,0 0 0,0 42 31,0 0-31,-21 0 16,0 1-16,0 20 0,21-21 15,-22 21-15,1-20 0,0 20 16,21 0-16,0 1 0,-21 84 16,21-64-16,0 1 0,0-22 15,0 21-15,-21 128 16,21-106-16,0-22 0,-43 64 16,43-63-16,-21-1 0,-21 64 15,21-63-15,-22-1 16,22 1-16,0-22 0,-21 21 15,-43 43-15,64-85 16,-21 1-16,-43-22 0,43 0 16,20-22-16,1 22 0,-21-42 15,0 0-15,20-1 0,1 1 16,0 0-16,0-1 0,21-20 16,0 21-16,0-64 15,0 63-15,0-20 0,42-43 16</inkml:trace>
  <inkml:trace contextRef="#ctx0" brushRef="#br0" timeOffset="124017.51">20616 9652 0,'0'0'16,"0"-21"-16,43-64 15,-43 64-15,0 0 16,-22 21 0,1 21-1,0 0-15,0 0 0,0 22 0,-22 41 16,22-41-16,0-1 16,0 0-16,21 22 0,-21-22 0,0 85 15,21-106-15,0 22 16,0-22-16,21 0 0,63 21 15,-62-42-15,20 0 16,43 0-16,-22 0 0,-21 0 16,1-21-16,-1 0 0,22 0 15,-22 0-15,-21 0 0,21-1 0,-20 1 16,-1-21-16,0-43 16,-21 43-16,0 0 0,0-1 15,0 1-15,0 0 0,0-1 16,0 22-16,0-21 0,0 21 15,0-1-15,-21 22 16,21 22-16,0-1 16,0 0-16,0 0 0,0 0 15,0 0-15,0 1 0,21-22 16,0 21-16</inkml:trace>
  <inkml:trace contextRef="#ctx0" brushRef="#br0" timeOffset="124285.35">21421 9589 0,'-22'0'15,"1"21"-15,0 0 16,21 21-16,0-21 0,-21 1 16,0 20-16,0 43 0,21-64 15,-22 21-15,22 0 0,0-20 16,0 20-16,-21-21 0,21 21 15,-21-20-15,21-1 0,0 0 0,0 21 16,0-21 0,21-21-1,-21-21-15,21 0 16,22 0-16,-43 0 0,42-43 16,-21 43-16</inkml:trace>
  <inkml:trace contextRef="#ctx0" brushRef="#br0" timeOffset="124474.25">21421 9673 0,'0'0'0,"0"-42"0,0 21 16,0-22-16,0 22 16,21 21-1,0 0 1,0 0-16,0 0 0,0 0 0,1 0 16,-1 0-16,21 0 15,-21 0-15,0 0 0,43 21 16,-43-21-16,0 0 15,0 22-15,-21-1 16,-21 0-16</inkml:trace>
  <inkml:trace contextRef="#ctx0" brushRef="#br0" timeOffset="124636.92">21336 9864 0,'0'0'15,"-42"0"-15,20 21 0,22 0 0,-21-21 16,21 21-16,21-21 15,1 0 1,62 0 0,-63 0-16,106 0 0,-84 0 15,20-21-15,-20 21 16,-1 0-16</inkml:trace>
  <inkml:trace contextRef="#ctx0" brushRef="#br0" timeOffset="124950.3">22098 9652 0,'0'-21'15,"0"0"1,21 0-16,0 21 15,0-22-15,1 22 0,-1 0 16,21-21-16,-21 21 0,0 0 16,22 0-16,-1-21 0,-21 21 15,22 0-15,20 0 0,-42 0 16,0 0-16,-42 0 31,0 0-15,0 0-16,0 0 0,21 21 15,-21-21-15</inkml:trace>
  <inkml:trace contextRef="#ctx0" brushRef="#br0" timeOffset="125189.27">22352 9567 0,'0'0'0,"0"22"0,-21-1 16,21 0 0,-21-21-16,21 21 0,0 0 0,0 22 15,0-22-15,0 42 16,0-42-16,-22 22 15,22 20-15,-21-42 0,21 1 16,0 20-16,-21 0 0,21-21 16,-21 1-16,21-1 0,-21-21 15,21 42-15,0-63 47,21 0-31,-21 0-16</inkml:trace>
  <inkml:trace contextRef="#ctx0" brushRef="#br0" timeOffset="125425.38">22775 9906 0,'21'0'47,"1"0"-47,-1 0 16,0 0-16,0 0 0,0 0 15,0 0-15,1 0 0,-1 0 16,0-21 0,0 0-16,-21 0 15,21-1-15</inkml:trace>
  <inkml:trace contextRef="#ctx0" brushRef="#br0" timeOffset="125918.15">23685 9821 0,'0'0'0,"-21"0"0,-21-21 0,0 0 16,20 0-16,1 0 15,0 21-15,21-21 0,-21-1 0,21-20 16,-21 0-16,21 21 16,0-43-16,21 43 0,0 0 15,0-22-15,43 1 0,-22 21 16,43 0-16,-43 0 16,0 21-16,1-22 0,-1 22 15,-21 0-15,22 22 16,-22-1-16,-21 0 0,0 21 15,-21 1-15,-22-1 0,-105 106 16,106-84-16,-64 20 16,64-41-16,-1-1 0,-41 43 15,84-64-15,0 21 16,0-21-16,0 0 16,21 1-16,0-22 0,0 0 15,43 0-15,-22 0 0,0 0 16,1-22-16,20-20 15,-42 21-15,-21 0 16,0-43-16,0 43 0,0 0 16,-21 0-16,0 0 15,0-1-15,0 1 0,-1 21 0,1 0 16,-21 0-16,-22 0 0,43 0 16,0 0-16,0 0 15,-21 21-15,20-21 0</inkml:trace>
  <inkml:trace contextRef="#ctx0" brushRef="#br0" timeOffset="129012.85">20891 11261 0,'22'21'31,"-1"-21"-31,0 0 0,0 0 15,-21-21-15,21 21 0,0-21 16,1-1-16,-1 1 0,0 0 0,42-42 16,-41 41-16,-1 1 0,21-42 15,-21 42-15,-21-22 0,0 22 16,0-21-16,0 21 0,0-43 16,0 43-16,-21 21 15,0 0 1,-21 21-16,20 21 0,1-20 15,-21 41-15,21-21 16,-22 22-16,43-22 0,0 1 16,0 41-16,0-63 0,0 22 15,64 20 1,-43-42-16,64-21 16,-43 0-16,0 0 0,22 0 0,-22 0 0,22-21 15,-1 0-15,22-21 16,-22-1-16,-41 22 0,20 0 15,-21-21-15,21 21 0,-42-22 0,0 22 16,22-21-16,-22-43 16,0 64-16,0 0 0,0 0 15,-22 21-15,1 21 16,21 0-16,-21 0 0,0 0 16,21 0-16,0 22 0,-42 20 15,20 1-15,22 20 16,-21-62-1,21-1-15,0 0 16,-21-21-16,42 0 31,0-21-31,1 0 0,-1-1 0,0 1 16,0-21-16,21 0 16,-20-1-16,41 1 0,-42 0 15,0 20-15,43-20 16,-43 42-16,21 0 0,-20 0 0,-1 0 15,0 0-15,0 42 16,-21-20-16,21 20 0,-21 0 16,0 1-16,0-22 0,0 0 15,0 21-15,0-21 0,21 22 16,1-22-16,20-21 16,-21 0-1,0 0-15,0-21 0,1 0 16,-1-1-16,0 1 0,21-63 15,-21 41 1,1 22-16,-1 0 0,0-21 0,21 20 16,22-41-16,-43 42 0,0 0 15,21-1-15,-20 1 0,-1 21 16,0 0-16,-21 21 31,0 1-31,0-1 16,0 0-16,-21-21 15,21 21-15,0-42 32,0 0-17,0 0-15,0-1 16,0 1-16,-21 0 0,-1 0 16,1 21-1,0 0-15,21 21 16,-21 0-16,0 0 0,0 1 15,-1-1-15,22 0 0,-21 0 16,-21 43-16,42-43 0,-21 21 16,0-21-16,21 22 0,-22-22 15,22 21-15,0-21 0,0 0 0,0 1 16,0-1-16,0 0 0,22 0 0,-1 0 16,0-21-16,0 0 15,0 0-15,0 0 0,64 0 16,-64 0-16,22 0 0,41-42 15,-20 42-15,20-64 16,-41 43-16,-22 0 0,21 0 0,-21-21 16,1 20-16,-1 1 0,0 0 0,0 0 15,-21 0-15,0 0 0,0-1 16,0 44 0,-21-1-1,0 0-15,21 0 0,-21 0 16,-1 22-16,1-1 0,21-21 15,0 43-15,0-43 16,0 21-16,0-21 16,64-21-16,-43 0 15,21 0-15,-21 0 0,22 0 16,-22 0-16,21 0 0,1 0 16,-22-21-16,21 0 0,0-21 15,-20-1-15,-1 22 0,-21 0 16,0-21-16,0 20 0,0-83 15,-64 41 1,43 43-16,0 21 0,0 0 16,0 0-16,-1 0 0,1 0 0,0 0 15,42 0 1,0 21 0,1-21-16,20 0 0,0 0 0,43 0 15,-22 0-15,128 0 16,-106 0-1,-22 0-15,22 0 0,-22 0 0,1 0 16,20 0-16,-62 0 0,-1 0 16,-42 0-1,-1 0 1,-20 0-16,21 0 0,-21 21 0,-1-21 16,1 21-16,0 1 15,-1-22-15,1 21 0,-43 21 16,64-21-16,-21 0 0,-1 64 15,43-64-15,0 43 16,0-43-16,0 0 0,22 0 16,-1 0-16,0-21 0,42 0 15,-41 0-15,41 0 16,-21 0-16,-20 0 0,41-21 16,-21 0-16,-20 0 0,20-43 15,0 22-15,-21 0 16,1-1-16,20-41 0,-42 41 15,42-41-15,-42 41 16,21-62-16,-21 83 16,0-20-16,0-21 0,0 41 15,-21 44 17,21 20-32,-42 43 15,21-43-15,21 0 0,0 1 16,0-22-16,-21 21 0,21 22 15,-22-22-15,22 0 0,0-21 0,0 22 16,0-22-16,0 21 16,22-21-16,-1 1 0,21 20 15,0-42-15,-20 0 0,20 0 0,-21 0 16,21 0-16,-20 0 16,41 0-16,-21-21 0,-20 0 0,20-22 15,0 22-15,1-42 16,-22 41-1,-21 1-15,21 0 0,-21 0 0,0 0 16,-21 21 15,0 21-31,-1 0 0,22 0 0,-21 0 16,21 1-16,0-1 0,-21 0 16,21 0-16,0 0 0,0 0 0,0 1 15,0-1-15,42 0 16,-20 0-16,20-21 0,-21 0 0,64 0 15,-64 0-15,21 0 16,1 0-16,-22 0 0,42-63 16,-42 41-16,1 1 0,-1-21 15,0 21-15,-21-64 16,21 64-16,-21 0 16,-21 42-1,0 0-15,21 0 16,-43 22-16,43-1 15,-21-21-15,0 21 0,0-20 0,21-1 16,-21 0-16,21 0 16,21-21-1,0 0-15,0 0 16,0-21-16,1 21 0,-1-21 16,-21 0-16,42-22 0,0 1 15,-20 21-15,20 0 16,-21-22-16,0 22 0,0 0 0,1 0 15,-22 0-15,21 21 0,-21 21 32,0 0-32,0 0 0,-21 21 15,-1-20-15,22-1 0,0 0 16,0 0-16,0 0 0,0 22 16,0-22-16,43 0 15,63 0 1,-85-21-1,106 0-15,-64 0 16,-20 0-16,-1-21 0,-21 0 0,21 0 16,1-43-1,-22 43-15,0-85 0,-21 85 16,0-43-16,-21 43 16,0 0-16,-22 21 0,22 0 15,-21 0-15,21 0 0,-85 21 16,85 0-16,-22 1 15,22-1-15,-21 21 0,42 22 16,0-43-16,0 21 0,0 0 16,0 1-16,0-22 0,21 21 15,0-21-15,-21 22 0,43 20 16,-43-42-16,21 85 16,0-85-16,-21 22 15,0 20-15,0-20 16,0 84-16,0-64 15,-21 43-15,0-64 0,-1 1 16,-20 62-16,-21 1 16,41-63-16,-41 20 15,21 1-15,-22-22 16,1-21-16,41-21 16,1 0-16,-21 0 0,21 0 15,-22 0-15,1-21 16,21 0-16,0 0 0,0-22 0,21 22 15,-22-21-15,1 21 0,-21-64 16,42 43-16,0-1 0,0-41 16,0 41-16,0 1 0,0 21 15,21-22-15,21-20 0</inkml:trace>
  <inkml:trace contextRef="#ctx0" brushRef="#br0" timeOffset="129253.1">24955 10626 0,'0'-21'16,"0"42"46,0 0-46,0 0-1,-21-21-15</inkml:trace>
  <inkml:trace contextRef="#ctx0" brushRef="#br0" timeOffset="181075.47">0 14520 0</inkml:trace>
  <inkml:trace contextRef="#ctx0" brushRef="#br0" timeOffset="18568.48">7302 6879 0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22:41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4508 2032 0,'0'21'47,"22"-21"-31,-1 0-16,0 0 16,0 0-16,21 0 0</inkml:trace>
  <inkml:trace contextRef="#ctx0" brushRef="#br0" timeOffset="1208.6">4720 762 0,'0'0'0,"0"-21"15,0 0-15,0 0 16,0-1 0,0 1-16,0 0 15,0 42 48,0 0-63,0 22 0,0-22 15,0 21-15,-21 1 0,0 41 16,21-41-16,0 20 16,-21-21-16,21 22 0,-22-22 0,1 22 15,0 20-15,0-41 0,0 41 16,0-41-16,-1 41 16,1-41-16,21-22 15,0 0-15,0 0 16,0 0-16,0-42 31,0 0-31,0 0 0,0 0 0,21 0 16,1-22-16</inkml:trace>
  <inkml:trace contextRef="#ctx0" brushRef="#br0" timeOffset="1608.66">4657 868 0,'0'0'0,"-22"-21"0,22 0 16,0-1-16,0 1 15,0 0-15,0 0 0,0 0 0,0 0 16,22-1-16,-1 1 16,0 21-16,0-21 0,0 0 15,43 21-15,-43-21 16,21 21-16,22 0 0,-22 0 15,64 42-15,-64-21 16,22 43 0,-43-43-16,0 42 0,21 22 0,-42-21 15,22 41 1,-22-62-16,0-1 0,0 0 0,0 1 16,0-1-16,0 0 0,0 22 15,-22-22-15,22-21 0,0 22 16,-21-22-16,0 0 15,21 0-15,-21-21 0,21-21 47,0 0-47,0 0 0,0 0 0,0-1 16,-21 1-16</inkml:trace>
  <inkml:trace contextRef="#ctx0" brushRef="#br0" timeOffset="1876.27">4699 1249 0,'0'0'0,"-21"0"0,42 0 47,0 0-47,0-21 0,22 21 0,-1-21 15,0-1-15,1 22 0,20-21 16,-21 21-16,22-21 0,-22 0 0,1 21 15,-1-21-15,-21 21 0,43 0 16,-43 0-16,0 0 0,-21-21 16</inkml:trace>
  <inkml:trace contextRef="#ctx0" brushRef="#br0" timeOffset="2212.17">5757 741 0,'0'0'16,"0"-21"-16,0 0 0,0-1 0,0 1 31,-21 21-15,21 21-16,0 1 15,0-1-15,0 0 0,0 0 0,0 21 16,0 22-16,0-22 0,0 1 16,0 20-16,0-21 0,0 22 15,0-22-15,0 22 0,0-22 16,-21 43-16,21-43 0,0 85 16,0-106-16,0 0 15,0 22-15,0-22 0,0 0 16,0 0-16,0-42 31,0 0-31,0 0 16,0 0-16,0-22 0,21 22 15</inkml:trace>
  <inkml:trace contextRef="#ctx0" brushRef="#br0" timeOffset="2564.08">5778 953 0,'-21'-22'15,"42"44"-15,-42-65 0,21 22 0,0 0 16,-21 0-16,21 0 0,0-22 16,0 22-16,0 0 15,21 0-15,-21 0 0,85-22 16,-43 43-16,43 0 16,-43 0-16,1 0 15,41 0-15,-41 21 0,-22 1 16,0-1-16,0 21 0,-21 0 15,0-20-15,0 20 0,0 0 16,-21 1-16,-43 41 0,22-63 16,0 22-16,-43-1 15,43-21-15,21 0 0,-22 1 16,22-22-16,-21 0 0,21 21 16,-1-21-16,22-21 31,22 21-16,-22-22-15,21 1 0,63-21 16,-62 21-16</inkml:trace>
  <inkml:trace contextRef="#ctx0" brushRef="#br0" timeOffset="2911.95">6964 635 0,'-106'0'31,"85"0"-31,0 21 0,21 0 16,-22 22-16,22-22 15,-21 0-15,21 21 0,0 1 0,0 41 16,0-41-16,-21 20 0,21-20 15,0-22-15,-21 106 16,21-106-16,0 21 0,0-21 16,0 1-16,0-1 0,0 21 15,0-21-15,0 0 0,0 1 16,21-22 15,0 0-15,-21-22-16</inkml:trace>
  <inkml:trace contextRef="#ctx0" brushRef="#br0" timeOffset="3216.17">6477 1376 0,'0'0'15,"-21"0"-15,0 21 0,-1 0 0,22 0 16,0 1-16,0-1 15,0 0-15,0 0 0,0 0 16,85 22 0,-43-43-16,-20 21 0,20-21 0,21 0 15,-20 0-15,20 0 16,43 0-16,-64 0 0,22-21 16,21-1-16,-64 22 15,42-21-15,-42 0 0,1 21 16,-22-21-16,0 0 0,0 0 15,0-1 1,0 1-16,0 0 0,0 0 16,0 0-16,0 0 0,0-1 15,0 1-15</inkml:trace>
  <inkml:trace contextRef="#ctx0" brushRef="#br0" timeOffset="3540.14">6752 614 0,'0'0'0,"-21"0"0,21-21 16,-21 21-16,21-21 16,21-1-1,0 22-15,0 0 0,22 0 0,-1-21 16,0 21-16,1 0 15,-1-21-15,21 21 0,-20 0 0,-22 0 16,64 0-16,-64 0 16,-21 21-1,0 0-15,-21-21 16,-1 0-16,22 22 16,-21-22-16,21 21 15</inkml:trace>
  <inkml:trace contextRef="#ctx0" brushRef="#br0" timeOffset="4076.24">9292 445 0,'0'0'0,"-21"0"0,0-22 0,0 22 0,-1 0 16,1 0-16,0 0 16,0-21-16,42 21 46,0 0-46,22 0 0,20 0 16,-21 0-16,22 0 0,21 0 0,-22 0 16,22 0-16,-1 0 0,-20 0 0,-1 0 15,1 0-15,42 0 16,-85 0-16,0 0 0,0 0 16,-21 21-16,-21-21 15,0 0-15,0 22 0,-43-22 16,22 21-16,-43 0 15,64-21-15,-21 0 0,-22 21 16,43-21-16,0 0 0,0 0 16,0 21-16</inkml:trace>
  <inkml:trace contextRef="#ctx0" brushRef="#br0" timeOffset="4360.14">9567 529 0,'-21'0'0,"0"0"31,21 21-31,0 1 15,-21-1-15,21 0 16,0 0-16,-21 0 0,21 22 0,0-1 16,-22 0-16,22 1 0,0-1 15,0 0-15,-21 85 0,0-84 16,21 20-16,0 1 16,-21-22-16,0 21 0,0 22 15,21-21-15,-22-22 0,1 21 16,21-20-16,-21 41 15,21-62-15,0-1 16,0-42 0,0-1-16,0 1 15,21 0-15,0 0 0,-21 0 0,22-43 16</inkml:trace>
  <inkml:trace contextRef="#ctx0" brushRef="#br0" timeOffset="4796.12">9821 1228 0,'0'21'0,"0"-42"0,0 63 16,0-21-16,0 0 16,21-21 15,1 0-31,20 0 15,-21-21-15,21 21 0,1-21 0,-1 0 16,-21 0-16,106-43 16,-106 43-16,1 0 15,20 0-15,-42 0 0,0-22 16,-21 22 0,0 21-16,-1 0 0,-83 0 15,62 21-15,22 0 16,-21 1-16,21-1 0,-22 0 15,22 0-15,0 21 0,0-20 0,0 20 16,-1-21-16,22 0 0,-21 22 16,21 20-1,0-42-15,0 0 0,0 1 0,0-1 16,43-21 0,-22 21-16,0-21 0,21 0 15,-21 0-15,1 0 0,20 0 16,0-21-16,-21 21 0,64-43 15,-43 22-15</inkml:trace>
  <inkml:trace contextRef="#ctx0" brushRef="#br0" timeOffset="5825.79">10858 1101 0,'0'0'16,"22"-21"-16,62-22 16,-84 22-16,0 0 0,-21 0 15,0 21-15,0 0 16,0 0-16,-22 0 0,22 0 15,-21 0-15,21 0 0,-1 0 16,-20 21-16,21 0 0,0-21 0,0 21 16,-1 43-16,22-43 15,0 0-15,0 0 16,0 0-16,22 1 16,-1-1-16,0-21 0,21 42 15,1-42-15,-22 21 0,21-21 16,-21 21-16,0 1 0,22-1 15,-22 0-15,-21 0 16,0 0-16,-21 0 16,0-21-16,-22 0 0,1 22 15,-22-22-15,22 0 0,-64 0 16,85 0-16,-21 0 16,21 0-16,-1 0 0,1-22 15,-21-20-15,21 42 0,21-21 16,0 0-1,0 42 17,0 0-32,0 0 15,0 0-15,21-21 0,0 22 0,0-1 16,0-21 0,1 21-16,-1-21 0,21 21 15,-21-21-15,22 0 0,-1 0 0,0 0 16,1 0-16,62 0 15,-62-21-15,-1 0 0,22 21 0,-22-21 16,0-1-16,1 1 0,20-42 16,-21 42-16,-20-22 0,41-63 15,-42 43-15,0-1 16,1 1-16,-22-1 0,0 1 0,21-64 16,-21 63-16,0 22 0,0-21 15,0 41-15,0-20 16,0 21-16,0-21 0,0 20 15,0 1-15,-21 21 16,21 21-16,0 1 16,0-1-16,-22 21 0,22 0 15,-21-20-15,21 20 0,-21 0 0,21 22 16,-21-22-16,21 22 16,0-22-16,0 21 0,-21 86 15,0-86-15,21 43 16,0-64-16,0 1 15,21-22-15,0 0 0,0 0 0,21 21 16,1-20-16,-22-22 0,21 0 16,-21 0-16,22 0 0,63 0 15,-64-22-15,-21 1 16,21 0-16,1 0 0,-22 0 16,42-64-16,-41 64 0,41-85 15,-63 85 1,0 0-16,0 0 0,0-1 0,-21 44 31,21-1-31,-21 0 0,0 0 16,-1 0-16,22 43 0,-21-43 15,21 21-15,0-21 0,0 1 16,0-1-16,0 21 16,21-21-16,1-21 15,-1 0-15,0 0 0,21 0 16,-21 0-16,22 0 0,20-21 15,-42 0-15,22 21 0,20-64 16,-42 43-16,22 0 0,-1-42 16</inkml:trace>
  <inkml:trace contextRef="#ctx0" brushRef="#br0" timeOffset="6027.59">12255 466 0,'-21'0'0,"42"0"0,-63 0 16,21 0 0,0 0-16,21 21 31,0 0 0</inkml:trace>
  <inkml:trace contextRef="#ctx0" brushRef="#br0" timeOffset="6226.04">11261 741 0,'0'0'0,"-22"42"31,44-42-16,-1 0-15,21 0 0,0 0 16,1 0-16,-1 0 0,22 0 16,-22 0-16,21 0 0,-20 0 0,20 0 15,1 0-15</inkml:trace>
  <inkml:trace contextRef="#ctx0" brushRef="#br0" timeOffset="6792.71">12531 995 0,'0'-21'16,"-22"42"-1,22 0 1,-21 0-1,21 0-15,0 1 0,0 20 0,0-21 16,-21 64-16,21-64 16,-21 42-16,21-41 15,-21 41 1,21-42-16,0 0 16,0-42 15,0 0-16,0 0-15,0 0 0,0 0 0,0-1 16,21-20-16,-21 21 0,21-21 16,0-1-16,0 22 0,43-42 15,-43 41-15,21-20 0,1 21 16,-22 0-16,21 0 0,1 21 16,41 0-16,-41 0 15,-1 0-15,0 0 0,1 21 0,-1-21 16,21 63-16,-41-42 15,-22 22-15,0-1 0,0-21 0,0 22 16,-22 20-16,1-21 0,0-20 16,-42 41-16,41-42 15,1 0-15,0-21 0,0 22 0,0-1 16,21 0 0,0-42 15,21 0-31,0-1 0,0 1 0,22 0 15</inkml:trace>
  <inkml:trace contextRef="#ctx0" brushRef="#br0" timeOffset="7727.94">14224 931 0,'-42'-21'15,"84"42"-15,-106-84 0,22 42 0,21 0 16,-21 21-16,-22-22 0,43 22 16,-21 0-16,20 0 0,-20 0 15,21 0-15,-43 22 16,22-1-16,21 21 0,-43 22 16,22-22-16,21 0 0,-21 22 15,42-22-15,0-21 0,-22 22 16,22-1-16,0 21 15,22-41-15,-1-1 0,0 0 0,0 0 16,21-21-16,-20 0 16,20 0-16,-21 0 0,21 0 0,1 0 15,20-21-15,-20 0 0,-22 0 16,21-1-16,-21 1 0,64-106 16,-64 85-16,0 0 15,-21 20-15,0-20 0,0 21 16,21-21-16,-21 20 0,0 1 15,0 42 17,0 1-32,-21-1 15,21 0-15,0 21 16,0-21-16,0 22 0,0-1 0,-21 0 0,21 1 16,-21-1-16,21 0 15,0 1-15,-21-1 0,0 64 16,21-43-16,-22 1 0,1 63 15,21-64-15,0 22 0,-21 63 16,21-84-16,0-1 0,0 22 16,0 0-16,0-22 0,0 22 0,0 63 15,0-85-15,0 1 16,0 21-16,-21-43 0,21 21 0,0 1 16,0-22-16,0 22 0,-21-22 0,0 85 15,-1-106 1,22 22-16,-21-22 0,0 0 15,0-21-15,0 0 16,21-21-16,-21 0 16,21-1-16,-22 1 0,22-21 15,-21 0-15,0-1 0,21 1 0,-21-22 16,0 1-16,0-1 0,21-20 0,-22-1 16,1 0-16,0-20 0,0 20 15,0 0-15,21 1 0,0-65 16,0 65-16,0 20 0,0-84 15,0 85-15,0-64 16,0 63-16,21 22 0,21-64 16,-21 64-16,22-1 15,-22 1-15,0 0 0,21-1 0,1 1 16,20 0-16,-20 20 0,-22 1 16,0 0-16,0 21 0,0 0 15,0-21-15,1 21 0,-22 21 78,-22-21-78,1 21 0,0-21 0,0 21 16</inkml:trace>
  <inkml:trace contextRef="#ctx0" brushRef="#br0" timeOffset="8912.15">4339 1863 0,'0'0'0,"-21"0"0,0 21 0,0-21 15,-1 0 1,22 21 15,22-21-15,-1 0-16,21 0 15,-21 21-15,22-21 0,-1 0 16,0 0-16,22 0 0,-22 0 0,22 21 16,20-21-16,-20 0 0,20 0 15,1 0-15,0 0 0,-1 0 0,1 0 16,0 0-16,-1 0 0,22 0 16,0 0-16,106 22 15,-106-22-15,-1 0 0,128 0 16,-106 0-16,148 0 15,-126 0-15,-22 0 0,21 0 0,0-22 16,21 22-16,1 0 0,-1-21 16,0 21-16,1-21 0,-1 21 0,191-21 15,-170 21-15,170-21 16,-191 21-16,22-21 0,-1 21 16,1 0-16,-22-22 0,22 22 15,169-21-15,-170 21 0,1 0 16,-22-21-16,0 21 0,1 0 15,189-21-15,-189 21 0,-1 0 16,0 0-16,1-21 0,-22 21 16,148 0-16,-148 0 15,-21 0-15,0 0 0,-21-21 0,0 21 16,-21 0-16,84 0 16,-105 0-16,-1 0 0,-21 0 15,1 0-15,-22 0 0,21 0 16,-21 0-16,1 0 0,-22-22 78,-22 22-47,1 0-15,0-21-16,0 21 0,0 0 15</inkml:trace>
  <inkml:trace contextRef="#ctx0" brushRef="#br0" timeOffset="10068.62">4635 2096 0,'0'0'0,"-21"0"0,0 0 0,0 21 16,0-21-16,0 0 16,42 0 31,0 0-47,0 0 0,0 0 0,22 0 15,-22 0-15,21 0 0,-21 0 16,22 0-16,-1 0 0,0 0 15,1 0-15,20 0 0,22 0 16,-22 0-16,1 0 0,-22 0 0,22 0 16,20 0-16,-20 0 0,105 0 15,-84 0-15,21 0 16,-22 0-16,22-21 0,-21 21 0,126 0 16,-84 0-16,-21 0 15,148-22-15,-106 22 0,106 0 16,-127 0-16,0-21 15,170 21-15,-170 0 0,21 0 16,-21 0-16,21-21 0,-21 21 16,318-21-16,-318 21 15,21 0-15,0 0 16,-21-21-16,317 21 16,-295 0-16,-1-21 0,106 21 15,-106 0-15,127 0 16,-148-22-16,21 22 0,106 0 15,-127 0-15,275 0 16,-253 0-16,-22 0 0,127 0 16,-127 0-16,105-21 15,-105 21-15,212 0 16,-254 0-16,105-21 16,-105 21-16,0 0 0,-22 0 15,1 0-15,-1-21 0,1 21 16,20 0-16,-41 0 15,20 0-15,-21 0 0,-20-21 16,20 21-16,-21 0 16,0 0-16,0 0 15,-42 0 79,0 0-78</inkml:trace>
  <inkml:trace contextRef="#ctx0" brushRef="#br0" timeOffset="10225.28">14182 1905 0,'0'0'16,"-22"0"-1,1 21 17,0-21-17,0 0-15,0 0 0,0 21 0</inkml:trace>
  <inkml:trace contextRef="#ctx0" brushRef="#br0" timeOffset="21959.65">2201 4614 0,'0'-21'16,"0"0"-1,0 0-15,-21 21 47,0 0 0,21 21-31,-21 0-16,21 0 15,0 1-15,0-1 0,0 0 16,0 0-16,0 64 15,0-43-15,0-21 16,0 22-16,0-1 0,0 43 16,0-64-16,0 21 0,0 43 15,0-43-15,0 0 0,0 1 16,0-1-16,0 0 0,0 43 16,0-43-16,0 22 15,0-1-15,0 1 0,0-1 0,0 1 16,0 42-16,0-43 15,-21 64-15,21-63 0,0-1 16,-22 85-16,22-63 16,0 63-16,0-84 15,0 20-15,-21 65 16,21-86-16,-21 191 16,21-169-16,0-1 0,0 1 0,0-21 15,0 20-15,0 86 16,0-107-16,0 170 15,-21-148-15,21-22 0,0 22 16,0-22-16,0 1 0,-21 126 16,21-63-1,0-84-15,0 20 0,0 85 16,0-105-16,0-1 0,0 0 16,0 1-16,0 41 15,0-63-15,0 43 16,0-85 15,0-22-31,0 22 0,-21-21 0,21-22 16,0 1-16,0-1 0,0-20 15</inkml:trace>
  <inkml:trace contextRef="#ctx0" brushRef="#br0" timeOffset="24190.8">2328 4572 0,'-21'0'0,"0"0"16,0 0-1,42 0 48,0 0-63,0 0 0,0 0 15,22 0-15,-22 0 0,21 0 16,43 0-16,-43 0 0,1 0 16,62 0-16,-41 0 15,-1 0-15,-20 0 0,20 0 16,-20 0-16,20 0 0,1 0 0,-1 0 16,85 0-16,-63 0 15,21 0-15,63 0 16,-63 0-16,169 0 15,-148 0-15,-21 0 0,21 0 16,0 0-16,0 0 0,317 0 16,-211 0-1,-106 0-15,-21 0 0,127 0 16,-127 0-16,105 0 16,-105 0-16,0 0 15,106 0-15,-106 0 0,-1 0 16,107 0-16,-127 0 0,63 0 15,-63 0-15,-22 0 16,64 0-16,-63 0 0,-1 0 16,1 0-16,-22 0 0,21 0 15,64 0-15,-84 0 16,-1 0-16,-21 0 16,0 0-16,1 0 0,20 0 0,-21 0 15,-42 0 48,21 21-48,0 0-15,-21 1 16,21-1-16,-21-21 0,21 21 16,-22 0-16,-20 106 15,21-85 1,21 43-16,-21-43 0,-22 85 15,43-84-15,0 20 16,-21 22-16,0-22 16,0 43-16,21-42 15,0-1-15,-21 64 0,21-63 0,-21-1 16,21 1-16,0-1 16,-22 1-16,22 63 0,0-64 15,0 1-15,0 20 0,0-20 16,0 21-16,0-22 0,0 85 15,0-84-15,0-1 0,0 85 16,0-84-16,0 21 0,0-22 16,0 22-16,0-22 0,22 85 15,-22-84-15,0-1 0,21 64 16,-21-63-16,0-22 0,0 22 16,0-1-16,0 1 0,0 84 15,0-106-15,0 1 0,0-1 16,0 0-16,0 1 15,0 20-15,0-42 0,0 22 16,0 41-16,0-63 16,0 22-16,0-1 0,0-21 15,0 22-15,-21-22 0,21 0 0,0 21 16,-22-21-16,22 43 0,0-43 16,0 21-16,-21-20 0,21-1 15,-21 0-15,21 0 0,0 0 16,0 0-16,-21 1 0,0 41 15,21-42-15,0 0 16,0 1-16,-21-22 0,21 21 16,-22 0-16,22 0 15,0 0 1,-21-21 0,21 21-16,-21-21 0,0 22 15,0-22-15,0 0 16,-1 0-16,1 0 0,0 0 15,0 0-15,0 0 0,0 0 0,-43 0 16,22 0 0,-1 0-16,-20 0 0,21 0 0,-22 0 15,-42 0 1,-190 0 0,232 0-16,-20-22 0,-1 22 0,22 0 15,-22 0-15,-84-21 16,84 21-16,21 0 0,-105-21 15,84 21-15,1 0 0,-64 0 16,84-21-16,-21 21 0,-84 0 16,84 0-16,-105 0 15,84-21-15,0 21 0,-84 0 16,84 0-16,21 0 0,-84-21 16,84 21-16,-190 0 15,190 0-15,1 0 0,-64 0 16,63 0-16,0 0 15,22 0-15,-22 0 0,22 0 16,-149 0-16,148 0 16,1-22-16,-1 22 0,1 0 15,-43 0-15,64 0 0,-1 0 16,-41 0-16,41 0 16,22 0-16,-42 0 0,42 0 15,-1 0-15,-20 0 16,21 0-16,0 0 0,-22 0 15,22 0-15,0 0 0,-21 22 16,21-22-16,-1 0 0,-41 0 16,42 0-16,0 0 0,-22 21 15,22-21-15,0 0 16,0 0-16,0 0 0,-1 0 0,1 0 16,0 0-1,21-21 16,21-1-31,-21 1 16,21 0-16,-21 0 0</inkml:trace>
  <inkml:trace contextRef="#ctx0" brushRef="#br0" timeOffset="34572.05">2519 3577 0,'0'0'0,"0"-21"15,0 0 1,0 0-16,0 0 16,0 42 15,0 0-31,0 0 15,0 21-15,0-20 0,0 20 16,0 0-16,0 1 0,0-1 0,0 0 16,0 1-16,0-1 0,0 0 15,0 43-15,0-43 16,0 64-16,0-85 16,0 0-16,0 1 0,-21-22 15,21 21-15,-22-21 31,22-21-31,0-1 16,0 1-16,0 0 0,0-21 16,0-1-16</inkml:trace>
  <inkml:trace contextRef="#ctx0" brushRef="#br0" timeOffset="34971.8">2265 3704 0,'0'-21'0,"0"42"0,-21-42 0,21 0 16,-22 21-16,22-21 0,0 0 16,0-1-16,0 1 15,0 0-15,22 21 16,20-21-16,21 0 0,-20 0 16,-1 21-16,0-22 0,22 22 15,-1-21-15,1 21 0,-22 0 16,22 0-16,-22 21 0,43 22 15,-43-22-15,-21 0 0,0 21 16,-21-20-16,0 20 0,0-21 0,0 21 16,-21-20-16,-106 83 15,85-83-15,-43 20 16,43 0-16,0-21 0,-22 1 16,22-1-16,21-21 15,-1 0-15,22-21 31,22-1-15,-1 22-16,0-21 0,0 0 0,21 21 16,-20-21-16,20 0 0,0 0 15,-21-1-15</inkml:trace>
  <inkml:trace contextRef="#ctx0" brushRef="#br0" timeOffset="35511.51">3175 3535 0,'0'0'0,"0"-21"16,0 42 15,0 0-31,0 0 16,0 0-16,0 1 0,0 20 15,0-21-15,0 0 0,0 22 0,0-22 16,0 21-16,0-21 0,0 22 15,0 20-15,0-42 0,0 22 16,0-22-16,0 0 0,0 0 16,0 0-16,0 0 15,0-42 17,0 0-32,0 0 15,0 0-15,0-22 0,0 22 16,0 0-16,0-21 15,0 21-15,21-22 0,-21 22 16,21 21-16,0-21 0,1 0 16,20 0-16,-21 21 0,0-22 0,0 22 15,22 0-15,-22 0 0,21 0 16,1 0-16,-22 22 0,0-1 16,-21 0-16,21 21 15,-21-21-15,0 22 0,0-1 16,-21-21-16,0 0 15,0 43-15,-1-43 0,22 0 16,-21-21-16,0 21 0,21 1 16,-21-22-16,21-22 47,0 1-47,21 0 15,0 0-15</inkml:trace>
  <inkml:trace contextRef="#ctx0" brushRef="#br0" timeOffset="36272.08">3937 3725 0,'0'0'16,"-21"22"-1,0-22 1,21 21-16,-22 0 0,1 0 0,-21 21 15,21-20-15,21-1 16,0 0-16,-21 0 0,21 21 16,-22-20-16,22-1 0,0 0 0,0 21 15,22-42 1,20 0-16,-21 0 16,0 0-16,0 0 15,1 0-15,-22-21 16,21 0-16,-21 0 0,0 0 0,0-1 15,0 1-15,0 0 0,0 0 16,-21 0-16,-1 0 0,22-22 16,-21 22-16,21 0 0,0 0 15,0 0-15,21-22 16,1 43-16,-1 0 0,0 0 16,21 0-16,1 0 15,-22 0-15,0 0 0,0 0 0,0 21 16,-21 1-16,43 20 15,-43-21-15,0 0 16,0 0-16,0 1 0,0-1 16,0 21-16,0 0 0,0-20 15,0-1-15,0 0 16,0 0-16,-22-21 16,22-21 15,0 0-31,0 0 15,0-1-15,0 1 0,0 0 16,0-21-16,0 21 0,22-43 16,-1 43-16,21-43 15,-21 43-15,0 0 16,22 21-16,-22 0 0,64 0 16,-64 0-16,0 0 0,0 21 15,0 0-15,-21 1 0,0 20 16,0-21-16,0 0 0,0 0 15,0 22-15,0-22 0,0 0 16,-21 21-16,0-20 0,0 20 16,21-21-1,0-42 17,0 0-32,0 0 15,0-1-15,0 1 0,21 0 16</inkml:trace>
  <inkml:trace contextRef="#ctx0" brushRef="#br0" timeOffset="36673.44">4678 3852 0,'0'0'0,"0"22"16,21-22-1,0 0-15,0 0 16,0 0-16,1-22 0,20 22 16,-21-21-16,0 0 0,0 21 0,22-21 15,-22 0-15,0 0 0,0-1 16,22-20-16,-43 21 0,0 0 16,0 0-16,-22 21 15,-20 0 1,0 21-1,-1 0-15,22 0 0,-42 21 16,20-20-16,22-1 0,-21 42 16,21-20-16,21-22 0,0 42 15,0-42-15,0 1 0,0 20 16,0-21-16,21-21 0,21 42 16,-21-42-16,1 0 0,20 0 15,-21 0-15,106 0 16,-85-21-16,1 0 0,-1 0 15,0 0-15</inkml:trace>
  <inkml:trace contextRef="#ctx0" brushRef="#br0" timeOffset="36960.28">5588 3493 0,'0'0'0,"-21"-22"16,21 1-16,-21 0 15,-1 21-15,1 21 16,21 0-16,0 1 0,0-1 16,0 21-16,-21-21 0,21 22 0,0-22 15,0 21-15,-21 0 0,21 1 16,0-1-16,0-21 0,-21 64 16,21-64-16,0 43 15,-21-43-15,21 0 0,0 21 16,0-21-1,0-42 1,21 0 0,-21 0-16,21 0 0,-21 0 0,0-1 15</inkml:trace>
  <inkml:trace contextRef="#ctx0" brushRef="#br0" timeOffset="37271.98">5440 3514 0,'0'-21'0,"0"42"0,0-64 0,0 22 15,0 0-15,0 0 0,0 0 16,0 0-16,21-1 0,21 1 16,-21 21-16,22-21 0,-1 21 15,-21 0-15,22 0 0,-1 0 16,0 0-16,1 21 0,-1 0 0,-21 1 16,0-1-16,0 85 15,-21-43-15,-21-42 16,0 0-16,-106 85 15,85-85-15,21 1 16,-22-1-16,1 0 0,-22 0 16,43-21-1,0 0-15,0 21 0,42-21 32,0-21-17,0 21-15,1 0 0,-22-21 16</inkml:trace>
  <inkml:trace contextRef="#ctx0" brushRef="#br0" timeOffset="37653.37">5715 3852 0,'0'0'0,"21"0"15,0 0-15,0 0 16,1 0-16,-1 0 0,0 0 15,0 0-15,0 0 0,0-21 0,22 0 16,-22 21-16,21-21 0,22-21 16,-43 42-16,-21-22 15,0 1-15,0 0 16,-21 21 0,0 0-16,-1 0 15,-20 0-15,21 21 0,-21 0 0,20 1 16,-20-1-16,21-21 0,0 42 15,0-21-15,-1 0 0,1 1 16,21-1-16,-21 21 0,21-21 0,0 0 16,0 1-16,21 20 15,0-21-15,1 0 0,-1-21 0,0 21 16,0-21-16,0 0 0,43 0 16,-43 0-16,21 0 0,1-21 15,-22 21-15,21-21 16,-21 0-16</inkml:trace>
  <inkml:trace contextRef="#ctx0" brushRef="#br0" timeOffset="37872.01">6371 3958 0,'0'0'0,"-21"0"125</inkml:trace>
  <inkml:trace contextRef="#ctx0" brushRef="#br0" timeOffset="40036.76">19389 4318 0,'0'0'0,"0"-21"0,-22 0 0,1 0 16,0 21-16,0-22 15,21 1-15,-21 21 0,0 0 16,-1 0-1,22 21 1,-21 1-16,21-1 0,0 0 16,-21 21-16,21-21 15,0 22-15,0 63 0,0-64 16,0 85-16,0-64 16,0 22-16,0-21 0,0 20 0,0 1 15,0-22-15,0 107 16,0-107-16,0 128 15,0-107-15,21 1 0,-21 190 16,21-169-16,-21 0 0,0 0 16,0 0-16,0-1 0,0 107 15,0-85-15,-21-21 0,0 0 16,0 21-16,0-21 0,0-1 0,-1 1 16,1 0-16,0 21 0,0-21 0,0 84 15,0-84-15,-22 85 16,22-85-16,-21 253 15,21-105 1,-1-169-16,1 63 16,21-84-1,0-1-15,0 85 0,0-126 16,-21 41-16,21-42 0,0-42 16,21 0-1,-21-21-15,43-43 16,-1-127-16</inkml:trace>
  <inkml:trace contextRef="#ctx0" brushRef="#br0" timeOffset="41572.62">19304 4339 0,'0'0'0,"-21"0"0,0-21 0,-1 21 16,22-21-16,-21 21 16,21-21-16,0 0 15,0-1 1,21 22-16,1-21 15,20 21-15,-21 0 16,21 0-16,1-21 0,84 21 16,-64 0-16,22 0 0,-22 0 15,22 0-15,169 0 16,-148 0-16,0 0 0,127 0 16,-106 0-16,-22 0 0,22 21 15,-21-21-15,0 0 0,0 0 16,21 0-16,-21 21 0,21-21 15,-21 0-15,-1 0 0,-20 22 0,21-22 16,-21 21-16,-1-21 0,1 0 16,190 21-16,-190-21 15,-1 21-15,1-21 0,0 0 16,-22 0-16,1 0 0,-1 21 16,-20-21-16,41 0 15,-41 0-15,-22 0 0,21 0 0,-21 0 16,0 0-16,1 0 15,-1 21-15,0-21 0,0 0 16,0 0-16,0 0 16,1 0-16,-22 22 15,0-1-15,0 0 16,0 0-16,0 0 0,0 0 16,0 1-16,-22-1 0,22 21 15,-21-21-15,21 22 0,0-1 0,-21 0 16,21 1-16,-21 20 15,0 43-15,21-43 0,0 1 0,0 63 16,0-64 0,0 86-16,0-86 0,0 43 15,0 63-15,0-84 0,0 0 16,0 20-16,0-20 0,0 0 16,-21 211-1,21-211-15,-22 84 0,22-84 16,0-1-16,0 65 15,-21-44-15,21-20 0,0 0 16,-21-1-16,21-20 0,0 105 16,0-84-16,-21-22 0,21 107 15,-21-86-15,21-20 0,0 84 16,-21-84-16,21 20 0,-43 22 16,43-42-16,-21 41 15,21-41-15,-21-22 0,21 64 16,-21-85-16,0 22 0,21-1 15,-22 0-15,22-21 0,-42 64 16,42-64 0,0 22-16,-21-43 0,21 21 0,-21 0 15,0-21-15,21 21 16,-22 0-16,1-21 16,0 0-16,0 21 15,0-21 1,0 0-16,-1 0 0,-20 0 0,0 0 15,-1 22-15,1-22 0,0 0 16,-1 0-16,-20 0 0,-64 0 16,63 21-16,-147-21 15,126 21-15,0-21 0,-63 21 16,64 0-16,-1-21 0,21 21 16,-20-21-16,20 22 0,-84-1 15,63-21-15,22 21 0,-212 21 16,169-42-16,0 0 15,0 21-15,0-21 0,-169 43 16,169-22-16,22-21 16,-64 21-16,63-21 0,21 0 15,-20 0-15,20 0 0,22 0 16,-22 0-16,1 0 0,21 0 0,-1-21 16,-105 0-16,127 21 15,-43-21-15,43 21 16,-21-22-1,42 1-15,0 0 0,0 0 16,0-21 0,21-1-16</inkml:trace>
  <inkml:trace contextRef="#ctx0" brushRef="#br0" timeOffset="42596.46">18097 2455 0,'0'0'0,"22"-21"32,-1 21-17,0-21-15,21 0 0,-21 0 16,22 0-16,-1-1 0,64-41 16,-64 42-16,1 0 15,-22-1-15,0-20 0,0 21 0,21-43 16,-42 43-16,0-21 15,0 21-15,0 0 16,-21 21-16,0 0 16,0 0-16,0 0 0,0 21 0,-43 42 15,43-20-15,0-1 16,-22 64-16,22-43 16,0 1-16,-21 105 0,21-105 15,-22 105-15,43-106 16,-63 170-16,63-148 15,-21-22-15,21 22 0,0-21 16,0-1-16,0-21 0,0 22 0,0-22 16,0 1-16,0-22 0,0 21 15,0-21-15,0 0 0,63 1 16,-21-22 0,1 0-16,-22-22 0,42 1 15,-20-21-15,63-64 16,-64 64-16,-21-22 15,0 22-15,0-22 0,-21 1 16,0-43-16,0 43 0,-21 20 16,-21-20-16,21 42 0,-43-22 15,-20-20-15,-22 20 16,0 43-16,64 0 16,20-21-16,1 21 0,0 0 0,0 0 15,42 0 1,0 0-1,0 21-15,22-21 16,-22 0-16,21 0 0,64 0 16,-64 0-16,1 0 0,20-21 0,-42 21 15,22-21-15,-1 21 0</inkml:trace>
  <inkml:trace contextRef="#ctx0" brushRef="#br0" timeOffset="43008.25">18754 2731 0,'0'0'0,"-22"0"0,1-22 16,0 22-16,0 0 16,21-21-16,-21 21 0,21-21 15,0 0-15,0 0 0,0 0 16,42-1-16,-21 22 16,0-21-16,1 21 0,20-21 15,-21 21-15,43 0 0,-43 0 16,42 42-1,-42-20-15,22-1 0,-22 42 16,0-20-16,-21-1 0,0 21 16,0-20-16,0-22 0,-21 21 15,0 1-15,0-43 0,21 21 16,0 0-16,-22-21 0,1 0 16,21-21-1,0 0-15,0-1 16,0 1-1,21-21-15,-21 21 0,22 0 0,20-85 16,-21 85 0,0-1-16,0 1 0,1-21 0,83 0 15,-83 20 1,20 22-16,-21-21 0,21 21 0,1 0 16,-22 0-16,21 0 0,-21 0 15</inkml:trace>
  <inkml:trace contextRef="#ctx0" brushRef="#br0" timeOffset="43180.6">19558 2582 0,'0'0'15,"0"22"-15,0-1 0,0 42 16,0-42-16,-21 22 0,21-22 16,-21 0-16,21 21 0,-22-20 0,1-1 15,21 0-15,0 0 0,-21-21 0,21 21 16,-21-21-16,21 21 16,0-42 15,0 0-16,21-21-15,0 21 0,0-22 16</inkml:trace>
  <inkml:trace contextRef="#ctx0" brushRef="#br0" timeOffset="43355.55">19600 2371 0,'0'0'0,"-21"0"15,0 0-15,0 0 16,0 0-1,21 21-15,0 0 16,0 0 0,0 0-16,42 22 15,-21-43-15,0 21 0,0-21 16,1 21-16</inkml:trace>
  <inkml:trace contextRef="#ctx0" brushRef="#br0" timeOffset="44536.84">19791 2815 0,'0'0'0,"0"21"16,21-21-1,0 0-15,0 0 16,0 0-16,1 0 0,20 0 0,-21-21 16,0 0-16,0 0 0,1 21 15,20-21-15,-21 0 0,0-1 0,-21 1 16,21-21-16,-21 21 15,22 0-15,-22-1 0,0 1 16,-22 21-16,-20 0 16,21 21-16,-43 22 15,43-22-15,0 0 0,0 0 0,0 22 16,0-22-16,-1 63 16,22-62-16,0-1 0,0 0 15,0 0-15,43 0 16,-22-21-16,21 21 0,22-21 15,-43 0-15,127-21 16,-106 0-16,107-21 16,-107-1-1,0 22-15,-21 0 0,22-21 16,-22 21-16,-21-22 0,0 22 0,0 0 16,0 0-16,-21 21 31,0 21-31,-1 21 0,1-21 15,0 1-15,21-1 0,-21 21 0,0-21 16,21 0-16,-21 43 16,21-43-16,0 0 0,0 0 15,0 1 1,21-22 0,0-22-1,0 1-15,0 21 0,0-21 0,1 0 16,20 0-16,-21 0 0,21-22 15,1 22-15,-22-21 0,85-43 16,-85 64-16,0 21 16,0 0-16,-21 21 31,0 0-31,0 0 0,0 1 16,0-1-16,0 0 0,0 0 0,0 0 15,0 22-15,0-22 16,0 21-16,21-42 0,1 21 15,20-21 1,-21 0-16,21 0 0,22 0 16,-43 0-16,106 0 15,-85-21-15,22 0 16,-22 0-16,1-22 0,20 1 16,-42 0-16,0-1 0,-21-20 15,0 42-15,0-22 0,0 22 16,0 0-16,-21 0 0,-21 21 15,0 0-15,20 0 0,1 0 16,-21 21-16,21-21 0,-43 64 16,43-43-16,0 0 15,0 21-15,0-21 0,21 1 16,-22 62-16,22-63 16,0 1-16,0-1 0,22-21 15,-1 21-15,85-21 16,-85 0-16,0 0 15,21-21-15,1 0 0,-22 21 16,21-43-16,-21 22 0,22 0 0,-1-21 16,0-1-16,-21-20 0,85-107 15,-63 128-15,-22-21 16,0-1-16,0 22 0,21-43 16,-42 43-16,0-1 0,0 22 15,0 0-15,0 0 0,-21 21 16,-21 63-1,21-41-15,-43 126 16,64-106-16,-21 85 16,0-63-1,21-1-15,0 64 0,0-85 16,0 64 0,85-21-16,-64-64 0,21-21 15,22 0 1,-22 0-16,0 0 0,1 0 0,-22 0 0</inkml:trace>
  <inkml:trace contextRef="#ctx0" brushRef="#br0" timeOffset="45167.62">20066 3323 0,'0'0'0,"0"-21"16,0 0-16,0 0 15,0 0-15,0-1 0,-21 22 16,0 0 0,-1 22-16,1-1 0,21 0 15,-21 0-15,0 21 0,0-20 16,0 20-16,-1 0 0,-20 22 16,42-22-16,-21-21 0,0 0 15,21 1-15,0 20 0,-21 0 16,42-42 15,0 0-31,0-21 16,0 0-16,0 0 0,1 0 15,-1-22-15,0 1 0,0 0 0,21-1 16,-20 1-16,41-85 16,-42 85-16,0-22 0,1 22 15,-1-1-15,21 1 0,-42 21 16,0 0-16,0 42 15,0 21 1,0 1-16,0 41 16,0-41-16,0 20 0,0 22 15,-21 63 1,21-127-16,0 21 0,0-20 16,0-1-16,0 0 15,0-42 16</inkml:trace>
  <inkml:trace contextRef="#ctx0" brushRef="#br0" timeOffset="45552.76">19960 3450 0,'0'0'16,"-21"0"-16,42 0 47,0 0-47,0 0 0,22 0 15,-22 0-15,21 0 0,1 0 0,20 0 16,-21 0-16,22-21 0,-22 21 16,22-21-16,-1 21 0,64-21 15,-84 0-15,-1 21 0,0-22 16,-21 1-16,22 21 0,-22-21 0,-21 0 16,0 0-16,0 0 15,-21 21 1,0 0-16,-1 0 0,1 0 15,-21 21-15,21-21 0,0 21 16,-43 42-16,43-41 0,-21-1 16,20 21-16,1-21 0,0 85 15,21-85 1,0 0-16,0 1 0,0-1 16,42 0-16,1-21 15,-22 21-15,21-21 0,1 0 16,-1 0-16,64-21 15,-64 0-15,106-43 16</inkml:trace>
  <inkml:trace contextRef="#ctx0" brushRef="#br0" timeOffset="45785.98">21378 3344 0,'0'-21'0,"0"42"0,0-63 0,-21 42 31,0 0-31,0 0 0,0 0 16,-1 21-16,1 0 0,0 1 15,0-1-15,0 21 0,0-21 0,-1 0 16,1 22-16,0-22 0,21 21 16,0-21-16,0 1 0,0 20 15,0-21 1,42 0-16,-20-21 16,41 0-16,-21 0 15,-20 0-15,20 0 0,0-21 16,106-42-16</inkml:trace>
  <inkml:trace contextRef="#ctx0" brushRef="#br0" timeOffset="46999.69">21907 3366 0,'22'-22'0,"-44"44"32,-20-22-32,21 21 0,0 0 15,0 0-15,-1 0 0,1 22 16,0-22-16,0 0 0,0 0 15,-22 21-15,43-20 0,0-1 16,0 0-16,0 0 16,0 0-16,22-21 0,-1 21 15,0-21-15,21 0 0,-21 0 16,64 0-16,-43 0 0,1-21 16,-22 0-16,21 21 0,1-21 15,41-43-15,-84 22 16,21 0-16,-21-1 15,22 22-15,-22-85 16,0 85-16,-22 0 0,1 0 16,0 21-16,-85 21 15,85 0-15,-21 0 0,21 1 16,-22-1-16,22 21 0,-42 43 16,63-43-16,0 0 15,0-20-15,21-1 0,21 21 16,-21-21-16,0-21 0,22 0 15,-22 0-15,21 0 0,22 0 16,-22 0-16,-21 0 16,22-21-16,-1 21 0,43-63 15,-43-1-15,-21 43 16,0 0-16,-21-22 0,0 22 16,21-21-16,-42 63 31,21 0-31,-21 0 15,0 1-15,21-1 0,-21 0 16,21 0-16,-21 0 0,21 22 16,0-22-16,0 0 0,0 0 15,0 0-15,42 0 16,-21-21-16,0 0 0,43 0 16,42 0-1,-64-21-15,-21 21 0,43-42 16,-43 21-16,0 0 15,0-1-15,0-20 0,0 21 0,1-21 16,-22 20 0,0 44-1,-22-1-15,1 0 16,0-21-16,21 21 0,0 0 0,-21 0 16,0 1-16,21-1 0,0 0 15,0 0 1,-21-21-16,42 0 31,0 0-31,0-21 16,0 21-16,0-21 15,1 0-15,-1-1 0,42-62 16,-42 63-16,1 21 16,-1-22-16,0 1 0,0 21 0,0 0 15,-21 21 1,0 1-16,0-1 0,0 0 15,0 0-15,0 0 16,0 0-16,0 1 0,0-1 0,43 21 16,-22-21-1,0-21-15,0 0 0,0 0 16,43 21-16,-43-21 16,0 0-16,0 0 0,0-21 15,1 0-15,20-21 0,-21 21 16,0-1-16,0-20 15,22-43-15,-22 22 0,21-64 16,-21 85-16,43-64 16,-43 63-16,21-62 15,-42 83-15,0 1 0,-21 21 16,0 21 0,0 1-16,0-1 0,-22 21 15,22 0-15,-85 170 16,85-170-16,0 1 15,21-1-15,0 0 0,-21 1 16,21 20-16,0-20 0,0-22 16,0 0-16,0 0 15,0 0-15,21-21 16,0 0 0,0-21-16</inkml:trace>
  <inkml:trace contextRef="#ctx0" brushRef="#br0" timeOffset="47204.69">23410 3323 0,'0'0'0,"0"-21"0,0 0 0,-21 0 15,42 21 17,0 0-32,1 0 15,20 21-15,-21-21 0,0 0 0,22 0 16,-22 0-16,21 0 0,-21 0 15,0 0-15,1 0 0,-1 0 0,-42 0 32,-1 0-32</inkml:trace>
  <inkml:trace contextRef="#ctx0" brushRef="#br0" timeOffset="52534.01">3260 5800 0,'0'-21'31,"0"-1"-16,0 1-15,0 0 16,0 0-16,0 0 0,21 0 16,-21-1-16,0 1 15,0 0-15,0 0 0,0 0 16,0 0-16,0-1 16,-21 22 15,-1 22-31,22-1 15,0 0-15,0 0 0,0 21 16,0 1-16,0-1 0,0 0 16,0 1-16,0-1 0,0 64 15,0-43-15,0-20 0,0 20 16,0 1-16,0-22 0,0 22 0,0-1 16,0 1-16,22-1 0,-22 1 15,0-1-15,0 1 0,0 41 16,0-41-16,0-22 0,0 1 15,0-1-15,0 0 0,0 22 16,0-43-16,0 0 0,0 0 16,0 0-16,0-42 31,-22 0-31,22 0 16,0 0-16,0 0 0,0-1 0,0-20 15,0 21-15,0-21 0,0 20 16,0-20-16,0 0 0</inkml:trace>
  <inkml:trace contextRef="#ctx0" brushRef="#br0" timeOffset="53723.35">3323 5503 0,'0'0'16,"0"-21"-16,-21 21 31,42 0 16,0 0-47,0 0 0,1 0 16,20 0-16,-21 0 0,21 0 0,22 0 15,-22 0-15,22 0 16,-1 0-16,1 0 0,20 0 0,-20 0 16,-1 0-16,22 0 0,127 0 15,-106 0-15,21-21 0,0 21 0,21 0 16,-21 0-16,169-21 15,-127 21-15,-20 0 0,-1 0 16,-21 0-16,21 0 0,-21 0 16,106 0-16,-106 0 0,0 0 15,106 0-15,-128 0 0,1 0 16,-21 0-16,0 0 0,-22 0 16,64 0-16,-85 0 0,1 0 15,-1 0-15,0 0 0,-20 0 16,20 0-16,-42 21 31,-21 0-31,0 0 16,21 1-16,0-1 15,-22 0-15,22 21 0,-21-21 16,21 1-16,0 20 0,0 21 16,0-20-16,0 20 15,0-20-15,0-1 0,0 43 16,0-43-16,0 0 0,0 43 15,0-22-15,0-20 0,0 84 16,0-64-16,0 1 16,0-22-16,0 22 0,-21 84 15,0-85-15,21-20 0,0-1 16,0 0-16,0 1 0,-21-1 16,21 0-16,-21 1 0,21-1 15,-22-21-15,1 64 0,0-64 16,0 0-16,0 21 0,21-20 15,-21-1-15,-22 0 0,43 0 16,-21-21-16,21 21 0,-21-21 16,0 0-16,0 0 0,-1 0 15,1 21-15,0-21 0,-21 0 16,-1 0-16,22 0 0,-21 0 16,0 0-16,-85-21 15,84 21-15,-20 0 0,20 0 16,-20 0-16,-1 0 0,-20-21 15,20 21-15,-20 0 0,-1 0 0,-106 0 16,107-21-16,-22 21 16,0 0-16,0 0 0,22 0 0,-22 0 15,-106-21-15,106 21 0,0 0 16,-126 0-16,126 0 0,0 0 16,21 0-16,-21 0 0,22 0 15,-170 0-15,169 0 16,-63 0-1,63 0-15,-21 0 0,43 0 16,21 0-16,-1 0 0,22 0 16,-21 0-16,21 0 0,-43 0 15,43 0-15,0 0 0,-22 0 16,22 0-16,0 0 16,21-21 77</inkml:trace>
  <inkml:trace contextRef="#ctx0" brushRef="#br0" timeOffset="54623.83">4022 6223 0,'0'-21'0,"21"21"31,0 0-31,0 0 0,21 0 0,-20-21 16,20 21-16,0 0 0,-21 0 15,64-21-15,-43 21 0,1 0 16,-1 0-16,-21 0 16,22-22-16,-22 22 0,0 0 15,-42 0 1,0 0-16,-1 0 16,1 0-16,0 0 0</inkml:trace>
  <inkml:trace contextRef="#ctx0" brushRef="#br0" timeOffset="55150.53">4022 6223 0,'0'0'0,"0"21"0,-22 0 16,22 22-16,0-22 0,-21 0 0,21 0 15,0 22-15,0-22 0,0 0 16,-21 21-16,21-21 15,-21 22-15,21-22 16,0-42 15,0 0-31,0-1 16,21 1-16,0 0 0,0 0 16,1 0-16,-22 0 15,21 21-15,0-22 0,21 22 16,-21-21-16,22 21 15,-22 0-15,0 0 0,21 0 0,-20 0 0,20 21 16,-21 1-16,85 41 16,-85-42-16,-21 0 15,0 1-15,0-1 0,0 21 16,0-21-16,0 0 0,-21 22 0,0-22 16,-43 21-16,22-21 15,0 1-15,-22-1 0,22 0 16,-1-21-16,22 0 0,-21 0 0,21 0 15,-22 0-15,22 0 0,0 0 16,0 0-16,0-21 0,0 21 16,-1-21-16,1 21 15,21-22-15,0 1 0,0 0 16,0 0 0,21 21-16,1 0 0,-1-21 15,0 0-15,0 21 0,0-22 0,22 22 16</inkml:trace>
  <inkml:trace contextRef="#ctx0" brushRef="#br0" timeOffset="56235.42">4974 6329 0,'0'0'16,"-21"0"-1,0 0 1,0 21-16,-22-21 0,22 21 0,0 0 16,0 1-16,-22-1 0,22 0 15,0 0-15,0 21 16,21 1-16,0-22 0,0 21 16,0 1-16,0-22 0,0 0 15,0 0-15,21 0 0,0 0 16,0 1-16,1-22 0,-1 21 0,0-21 15,0 0-15,21 0 0,1 0 16,-1 0-16,-21-21 16,22-1-16,-22 1 0,0 21 0,0-21 15,0 0-15,-21 0 0,0 0 16,0-43-16,0 22 0,0 21 16,0-22-16,0 22 0,0-21 15,-42-22-15,21 43 0,21 0 16,0 0-16,0 0 0,0-1 15,0 1-15,21 0 16,0 21-16,21-21 0,1 21 16,-22 0-16,64 0 15,-64 0-15,21 0 0,22 42 16,-43-42-16,0 21 0,0 43 16,-21-43-16,0 43 15,0-22-15,0-21 0,0 0 16,0 22-16,-21-22 0,21 0 0,0 21 15,-21-21-15,21 1 0,0-1 16,0 0 0,21-21-16,0 0 15,21 0-15,-20-21 16,-1 21-16,21-21 0,-21-1 0,22 1 16,20-21-16,-42 21 0,0 0 15,1-43-15,-22 43 16,0-21-16,0-22 0,-22 43 15,1 0-15,0 0 0,-21-1 16,21 1-16,-43 21 16,43-21-16,-21 21 0,20-21 15,44 21 1,-1 0-16,21 0 16,0 0-16,-20 0 0,20 0 15,0 0-15,1 0 0,-1 0 16,0 0-16,1 21 0,-22 0 15,21-21-15,-21 21 0,22 1 0,-22-1 16,0 0-16,0 0 0,-21 0 0,0 0 16,0 22-16,0-22 0,0 42 15,0-41-15,0-1 0,0 21 16,0-21-16,0 0 16,42 1-16,-20-22 0,-1 0 15,0 0-15,21 0 0,-21 0 16,1 0-16,20 0 0,0-22 0,1 1 15,-1 21-15,-21-21 0,21-21 16,1 21-16,-22-1 0,21-20 16,-21 0-16,-21-1 0,0 22 0,0-21 15,0 0-15,-21-1 0,0 1 16,-21 21-16,21-22 0,-64 22 16,43 0-16,20 21 0,-20 0 15,0 0-15,-1 0 0,-20 21 16,21 0-16,20 1 0,-20-1 0,21 0 15,0 0-15,0 0 0,21 43 16,0-43-16,0 0 0,0 0 16,0 0-16,21-21 0,21 22 15,0-22-15,-20 0 16,-1 0-16</inkml:trace>
  <inkml:trace contextRef="#ctx0" brushRef="#br0" timeOffset="56400.33">7006 6646 0,'0'0'16,"0"22"-1,-21-1 17,0-21-32,0 0 15,-1 0-15,1 0 0</inkml:trace>
  <inkml:trace contextRef="#ctx0" brushRef="#br0" timeOffset="56923.03">3619 8276 0,'0'0'16,"0"-21"-16,0 0 15,-21 21-15,0 0 16,21 21-16,0 0 15,-21 22-15,21-1 0,0 0 16,0 1-16,0-1 0,0 64 16,0-43-16,-21 107 15,-22-1 1,43-127-16,0-21 0,0 22 16,0-22-16,0 0 0,0-42 31,0 0-31,22 0 0,-1-22 15,0 22-15</inkml:trace>
  <inkml:trace contextRef="#ctx0" brushRef="#br0" timeOffset="57608.16">3514 8255 0,'0'0'0,"0"-21"0,-22 0 15,1 0-15,21-1 16,21 22-1,22 0-15,-22 0 0,21 0 16,22 0-16,-22 0 0,22 0 16,20 0-16,-20 0 0,20 0 15,-20 0-15,21 0 0,20 0 16,1 0-16,0 0 0,127 0 16,-127 0-16,21 0 0,0 0 15,0 0-15,0 0 0,0 0 0,0 0 16,0 0-16,0 0 0,84 0 15,-126 0-15,0 0 0,84 0 16,-105 0-16,-22 0 0,64 0 16,-85 0-16,21 0 0,-21 0 15,1 0-15,-22 22 16,0-1-16,0 0 16,0 0-16,0 0 15,0 0-15,0 1 0,0-1 16,-22 21-16,22-21 0,0 22 0,0-22 15,-21 21-15,21 0 0,0-20 16,-21 20-16,21 43 16,0-43-16,0 21 0,0 22 15,0-43-15,0 1 0,0 20 16,0-20-16,0-1 16,0-21-16,0 0 0,0 0 15,0 1-15,-21-22 16,0 0-16,0 0 15,-1 0-15,1 0 0,0-22 16,-21 1-16,-1 21 0,1-21 16,-21 21-16,-1 0 0,1-21 0,-22 21 15,-21 0-15,0-21 0,-21 21 16,-148-21-16,127 21 16,-21 0-16,-170 0 0,170 0 0,-107 0 15,149 0-15,22 0 16,-1 0-16,0 0 0,21 0 0,1 0 15,20 0-15,-21 0 16,43 0-16,-85-22 16,106 1-16,21 0 0,21 0 15,0 21-15,0-21 16,22 0-16,-22-1 0</inkml:trace>
  <inkml:trace contextRef="#ctx0" brushRef="#br0" timeOffset="58087.89">4233 8678 0,'0'0'0,"0"-21"16,0 0-1,0 0-15,0 0 16,21 21-16,1-21 0,-22-1 15,21 1-15,21 0 0,-21 21 16,-21-21-16,-42 21 31,21 0-31,0 0 0,-1 21 0,1-21 16,0 21-16,-21-21 0,21 21 16,21 1-16,-22-22 0,22 42 15,0-21-15,0 0 16,0 0-16,22 1 0,-1-1 15,0 0-15,0 0 0,0-21 16,0 21-16,1 0 0,-1 1 16,-21-1-16,0 0 0,0 0 15,0 0-15,-21 0 16,-1-21-16,1 0 0,0 22 16,-21-22-16,-1 0 15,1 0-15,21 0 16,0 0-16,0-22 0,-1 1 0,1 21 15,21-21-15,0 0 16,0 0-16,0 0 0,0-1 16,21 22-16,1-21 15</inkml:trace>
  <inkml:trace contextRef="#ctx0" brushRef="#br0" timeOffset="58832.23">4445 8763 0,'63'21'32,"-41"-21"-32,-1 0 0,0 0 15,0-21-15,0 21 0,0-21 16,1 0-16,-1 21 16,-21-21-16,21-1 0,-21 1 31,-21 21-16,0 0-15,-1 0 0,-20 21 16,21 1-16,0-1 16,0 0-16,-1 0 0,-20 21 15,21-20-15,21-1 0,-21 21 16,21-21-16,0 0 0,0 1 16,21-22-16,21 21 15,-21-21-15,22 0 0,20 0 16,-20-21-16,-22 21 0,63-43 15,-62 22-15,41-21 16,-21 21-16,-20-1 0,-1 1 16,0 0-16,-21 0 0,21 0 15,-42 42 17,21 0-17,0 0-15,0 0 0,-21 1 0,21-1 16,-21 0-16,21 21 0,0-21 15,-22-21-15,22 22 0,0-1 16,-21-21-16,21 21 16,0-42 15,0 0-15,0-1-16,21 1 0,1 0 15,-22 0-15,21 0 0,21-22 16,-21 22-16,0 0 0,43 0 15,-43 21-15,43 0 16,-43 0-16,0 0 0,0 21 16,-21 0-16,21 0 15,-21 1-15,0-1 0,0 0 16,0 0-16,0 0 0,0 0 16,0 1-16,0-1 15,0-42 48,21 21-63</inkml:trace>
  <inkml:trace contextRef="#ctx0" brushRef="#br0" timeOffset="59392.56">5800 8678 0,'0'0'0,"0"-21"16,-22 21-16,1 0 15,0 0-15,0 0 0,0 0 16,-22 0-16,22 21 0,0-21 16,-42 43-16,41-22 15,-41 64-15,42-64 16,0 0-16,21 0 0,0 0 15,0 22-15,0-1 16,0-21-16,0 0 0,21-21 16,21 21-1,-21-21-15,22 0 16,-22-21-16,21 21 0,0-42 16,22 0-16,-43 20 0,21-20 15,-20 0-15,20-22 16,-21 22-16,0 0 0,43-85 15,-22 0 1,-21 84-16,-21 22 0,0-42 16,21 41-16,-21 44 31,-21 20-31,0-21 0,0 21 16,0-20-16,0 20 15,-43 85-15,43-85 16,0 1-16,0 41 0,21-63 15,0 43-15,0-22 16,0-21-16,21 22 0,0-43 16,0 21-16,0-21 0,0 0 15,1 0-15,41 0 16,-21-21-16,-20 21 0,41-43 16,-42 22-16,0 0 0,1 0 15,-1-21-15,21 20 0</inkml:trace>
  <inkml:trace contextRef="#ctx0" brushRef="#br0" timeOffset="67023.49">7133 4911 0,'0'21'16,"0"0"0,0-42 31,0 0-47,0 0 15,21-1-15,-21 1 0,0 0 16,0 0-16,21 0 0,-21 0 0,22 21 15,-1-43-15,-21 22 16,0 0-16,21 0 0,-21 0 0,21-1 16,0-20-1,0 21-15,1 0 16,-1 0-16,-21-1 0,21 1 0,21-21 16,1 21-16,-22 0 0,0-1 15,21 1-15,1 0 0,41-21 16,-41 21-16,-1 21 0,21-22 15,1 1-15,-1 0 0,128-42 16,-128 41-16,64 1 16,-84 0-16,20 0 15,85-21-15,-84 42 0,21-22 16,-1 1-16,1 21 0,0-21 16,84 21-16,-106-21 0,22 0 15,0 21-15,-22 0 0,22 0 16,0-21-16,105 21 0,-105 0 15,21 0-15,63-22 16,85 22-16,-191 0 16,22 0-16,-21 0 0,20 0 15,-20 0-15,105 0 16,-105 0-16,168 0 16,-147 0-16,-21 0 0,-1 0 15,1 0-15,-1 0 0,149 0 16,-149 0-16,85 22 15,-63-22-15,0 0 0,63 21 16,-63-21-16,-22 0 16,22 21-16,-22-21 0,22 21 0,63 0 15,-84-21-15,41 21 16,65 1-16,-86-22 0,86 21 16,-86 0-1,1 0-15,84 0 0,-84 0 0,0 1 16,-1-1-16,22 0 15,-21 0-15,105 21 0,-105-42 16,148 64 0,-148-43-16,147 43 15,-147-43-15,0 0 0,-22 0 16,22 0-16,0 0 0,42 43 16,-43-43-16,107 43 15,-1 20 1,-126-63-16,-1 22 0,85 20 15,-63-20-15,0-1 0,-22 0 16,22-21-16,-22 22 0,22-1 16,-21 0-16,-1-20 0,1 20 0,-22 0 15,21-21-15,1 22 0,-1-22 16,1 21-16,-1-21 0,1 1 16,42 41-16,-43-21 0,1-20 15,-22-1-15,22 21 0,-22-21 16,21 22-16,22-1 0,-43 0 15,-20-21-15,20 1 0,-21-1 16,21 0-16,1 21 0,-22-21 16,0 1-16,0-22 15,0 42-15,1-21 16,-22 0-16,21-21 16,0 0-16,0 21 15,0 1-15,0-22 16,-21 21-1,22-21-15,-1 0 16,0 0 0,-21-21 31,0-1-32,0 1-15</inkml:trace>
  <inkml:trace contextRef="#ctx0" brushRef="#br0" timeOffset="67640.05">18500 5525 0,'-22'0'0,"22"21"62,0 0-46,0 0-16,0 0 0,0 0 0,0 1 15,22-1-15,-1 0 0,-21 21 16,42-21-16,-21 1 0,0-1 0,1 21 16,-1-21-16,21 0 0,0 1 15,-20 20-15,20-21 0,0 0 16,1 0-16,-1 1 0,-21-1 0,21 0 16,-20 0-16,20 0 0,0 0 15,1-21-15,-22 22 16,0-22-16,0 0 0,0 0 15,-42 0 17,0 0-17,0 0-15,0 0 0,-22 0 0,22 0 16,-21 21-16,-1 0 0,1-21 16,-21 21-16,-1 0 0,-21 0 0,-147 64 15,168-43 1,-21-20-16,22 20 0,-1-21 15,-63 64-15,85-64 16,21 0-16,-21 0 0,20 0 16,1-21-16,0 43 15,0-43-15,21-21 32,21-1-17,0 1-15,0-21 0</inkml:trace>
  <inkml:trace contextRef="#ctx0" brushRef="#br0" timeOffset="68360.25">20172 5779 0,'0'21'32,"0"0"-32,0 0 15,0 0-15,-21 0 0,21 22 0,0-22 16,0 21-16,0 1 0,0-22 15,0 21-15,0 0 0,0 64 16,0-42-16,0-1 0,0 43 16,0-42-16,0-1 0,0-21 15,0 22-15,0-22 16,21 43-16,-21-64 0,0 21 16,0 1-16,0-22 0,0 0 15,0 0-15,0 0 0,0 1 16,0-44 15,0 1-15,0 0-16,0 0 0,0 0 15,21 0-15,0-22 0,0 22 16,-21-21-16,21-1 0</inkml:trace>
  <inkml:trace contextRef="#ctx0" brushRef="#br0" timeOffset="69535.81">20362 5736 0,'0'0'0,"0"-21"0,0 0 0,-21 21 0,21-21 16,-21 21-16,21-21 15,21 21 1,0 0-16,22 0 0,-22 0 16,21 0-16,85 0 15,-63 0-15,84 0 16,-64 0-16,-20 0 0,84 0 16,-63 0-16,84 21 15,-84-21-15,21 0 0,-1 0 16,1 0-16,0 0 0,85 21 15,-107-21-15,1 21 0,0-21 16,-1 0-16,1 21 0,-22-21 0,1 21 16,-1-21-16,1 0 0,42 22 15,-43-22-15,-42 21 0,43-21 16,-22 0-16,-21 0 16,-21 21-16,22-21 0,-1 0 15,-21 21 1,0 0-1,0 0 1,0 1-16,0-1 0,0 0 16,0 0-1,0 0-15,0 0 0,0 22 0,0-22 16,0 0-16,0 0 16,0 22-16,-21-22 0,21 0 0,-22 0 15,22 21-15,-21 1 0,21 20 16,0-20-16,0 41 15,-21-41-15,21-1 0,0-21 16,-21 21-16,21 1 0,0-22 0,0 42 16,0-41-16,0-1 0,0 0 15,0 0-15,0 0 0,-21 0 16,21 1-16,0-1 0,-21-21 16,21 21-16,0 0 15,-22-21-15,1 21 0,0-21 16,0 21-1,0-21-15,0 0 0,-1 0 16,1 0-16,-21 0 0,21 0 16,0 0-16,-22 0 0,22 0 15,-21 0-15,21 0 0,-22 0 0,1 0 16,21 0-16,-64 0 16,43 0-16,-1 0 0,-41 0 15,20 0-15,22 0 0,-22 0 16,1 0-16,-1 0 0,-20 0 0,20-21 15,1 21-15,-149-21 16,149 21-16,-1 0 0,-63 0 16,64 0-16,-1-21 0,-63 21 15,64 0-15,-64 0 16,63-21-16,1 21 16,-43 0-16,42 0 0,22-21 15,0 21-15,-1 0 0,1 0 16,0 0-16,20 0 0,1 0 0,0 0 15,-21 0-15,21 0 16,-1 0 0,1 0-1,0 0 1,21-22 140,0 1-140</inkml:trace>
  <inkml:trace contextRef="#ctx0" brushRef="#br0" timeOffset="80996.94">12065 3154 0,'0'-21'0,"0"42"0,-21-63 0,0 42 16,21-22-16,-22 22 16,1 0-16,0 0 15,0 0-15,0 22 16,0-22-16,-1 21 15,22 21-15,-21-21 0,21 22 16,-21-1-16,21 0 0,0 43 16,0-22-16,-21-20 0,21 63 15,0-64-15,0 0 0,0 64 16,0-42-16,0 84 16,0-85-16,0 22 15,0 63-15,0-63 0,0-22 16,0 107-16,0-86 0,0 22 15,0 63-15,0-84 16,21 0-16,-21-1 0,0 1 0,0 0 16,0-22-16,0 22 0,0 0 15,0-1-15,0 64 16,-21-63-16,0-21 0,0 63 16,-1-64-16,1 1 0,0-1 15,21 1-15,-42 168 16,21-189-16,-1 20 15,22-20-15,-21 20 16,21-42-16,0-42 16,0-21-1,0 21-15,0-22 0,21 1 16,1 0-16,-1-22 0,21-63 16</inkml:trace>
  <inkml:trace contextRef="#ctx0" brushRef="#br0" timeOffset="82165.05">12023 3281 0,'0'0'16,"0"-21"-16,0 0 31,21 21-31,0 0 0,0-22 16,0 1-16,0 21 0,22-21 15,41 21-15,-41 0 16,-1-21-16,22 21 0,-22 0 0,21 0 16,1 0-16,105-21 0,-84 21 15,254 0 1,-234 0-16,128 0 15,-127 0-15,296 0 16,-275-21-16,127 21 16,-148-22-16,21 22 0,0 0 15,0 0-15,0 0 0,-21 0 0,211-21 16,-126 21 0,-128 0-16,22 0 0,42 0 15,-85 0-15,107 21 16,-107-21-16,-21 0 15,21 43-15,-20-43 16,20 21-16,-42 0 0,0 0 16,0 22-16,0-22 0,0 21 15,21 43 1,-21-43-16,0 0 0,0 43 16,0-43-16,0 1 0,0 41 15,0-20-15,0-22 0,0 85 16,0-63-16,0 63 15,-21-64-15,21 1 0,0 20 0,0-20 16,-21-1-16,21 1 0,0 84 16,0-63-16,0 126 15,0-126-15,0-21 0,0-1 16,0 1-16,0 63 16,0-64-16,21 1 0,-21-1 15,0 43-15,21-43 16,0 107-16,-21-128 15,0 0-15,0 22 0,0-22 0,0 1 16,0-1-16,0 21 0,0-20 16,0-1-16,0 64 0,0-64 15,0 1-15,0-1 0,0 0 0,0 1 16,0-1-16,0 0 16,0 1-16,-42 41 0,21-41 15,0-22-15,-1 42 16,1-42-16,0 1 0,-21-1 15,21 21-15,-1-21 0,-83 64 16,62-64-16,1 0 0,-43 22 16,22-22-16,20 0 15,-20 0-15,-1-21 0,1 21 0,-85 0 16,63-21-16,0 22 0,1-22 16,-86 0-16,86 0 0,-86 0 15,65 0 1,-1 0-16,0 0 0,0 0 0,0 0 0,-232-43 15,211 43 1,-127-21-16,127 21 16,0 0-16,-85-21 0,127 21 15,1 0-15,-65 0 0,86 0 16,21 0-16,-22 0 0,22 0 16,-1 0-16,-105-21 15,106 21-15,-64-43 16,64 22-16,-1 0 0,-20-42 15</inkml:trace>
  <inkml:trace contextRef="#ctx0" brushRef="#br0" timeOffset="83104.62">2773 2307 0,'0'0'0,"0"-21"15,-21 21 17,-1 0-32,1 21 0,0 0 15,21 22-15,-21-22 0,0 21 16,0 43-16,-1-22 0,1-20 15,0-22-15,0 21 0,21 1 16,-21-22-16,0 0 0,21 0 16,-22 21-16,22-20 0,0-44 31,22 1-15,-1 0-16,-21 0 15,21 0-15,0-22 0,0 22 16,-21-21-16,21 0 0,1-1 15,-1 1-15,0 21 0,21-64 16,-42 64-16,43-43 16,-43 43-16,21 21 15,0 21 1,-21 1-16,0-1 0,21 42 16,0-20-16,-21-22 0,21 21 15,-21 43-15,0-64 16,22 42-16,-22-41 0,21-1 15,-21 21-15,0-21 16,0 0-16,-21-21 31,-1 0-15,1 0-16</inkml:trace>
  <inkml:trace contextRef="#ctx0" brushRef="#br0" timeOffset="83319.17">2625 2582 0,'0'0'0,"21"0"31,0 0-15,0 0-16,0 0 16,-21-21-16,21 21 0,1 0 15,-1 0-15,0 0 0,0 0 16,0 0-16,0 0 0,1 0 15,20 0-15,-21-21 16,0 21-16,0-21 0,22 21 0</inkml:trace>
  <inkml:trace contextRef="#ctx0" brushRef="#br0" timeOffset="83604">3514 2307 0,'0'0'16,"0"-21"-16,0 0 15,-22 0-15,1 21 16,0 0-16,0 0 16,0 0-16,0 21 0,-1 0 15,1-21-15,21 21 0,-42 43 16,42-22-16,-21-21 0,0 22 16,21-1-16,-22-21 0,22 21 15,0 22-15,0-43 0,0 0 16,0 0-16,0 1 0,0-1 15,22-21 1,20 0-16,-21 0 16,0 0-16,43 0 15,-22 0-15,-21-21 0,43-1 16,-43 1-16</inkml:trace>
  <inkml:trace contextRef="#ctx0" brushRef="#br0" timeOffset="83885.85">3937 2307 0,'0'0'0,"21"-21"0,-21 0 16,0 42 15,-21 0-31,21 0 0,0 1 16,-21-1-16,21 21 0,-21-21 15,21 22-15,-22-22 0,22 21 16,0 0-16,0 1 0,0-22 15,0 0-15,0 0 16,0 0-16,0 1 16,22-22-16,-1 0 15,0 0-15,0 0 16,0-22-16,0 1 0,1 0 0,-1 0 16,-21 0-16,42-22 15</inkml:trace>
  <inkml:trace contextRef="#ctx0" brushRef="#br0" timeOffset="84115.55">4551 2519 0,'0'0'0,"-43"21"31,65-21 0,-1 0-15,0-21-16,0 21 0,0-21 15,0 21-15,64-43 16,-43 22-16,-20 0 0</inkml:trace>
  <inkml:trace contextRef="#ctx0" brushRef="#br0" timeOffset="84339.48">5101 2223 0,'0'0'0,"0"-22"0,21 22 0,-21 22 47,0-1-47,0 0 0,0 0 16,-21 0-16,21 22 16,-21 41-16,0-63 0,21 22 15,-21-1-15,-1 0 0,1-20 16,21 41-16,0-42 0,-21 0 15,21 1-15,0-1 0,0 0 16,0 0 0,0-42-1</inkml:trace>
  <inkml:trace contextRef="#ctx0" brushRef="#br0" timeOffset="85468.02">21569 953 0,'0'0'0,"0"-22"0,-21 1 0,21 0 15,-22 21-15,22-21 0,-21 21 16,21-21-16,-21 21 16,0 0-1,0 21-15,0 0 0,21 21 16,-22-20-16,1 20 0,0 21 0,-21-20 16,21 20-16,-1-20 15,-20 20-15,21-21 0,-43 107 16,43-107-16,0-21 0,0 21 15,0 1-15,0-22 0,21 21 16,0-21-16,-22-21 16,22-21 15,0 0-31,0 0 0,22-64 16,-1 43-16,-21 0 15,42-22-15,-21 1 0,-21 20 16,21 1-16,1-22 0,20 22 15,0-43-15,-21 43 0,1 0 16,20-1-16,-21 22 16,21 21-16,-42 21 15,22 64-15,-22-64 16,0 43-16,0 20 16,0-41-16,0 63 15,-22-64-15,22-21 0,0 21 16,0 1-16,0-22 0,-21 42 15,21-41-15,0-1 0,-21 0 16,0-21 0,0 0-1,0 0-15,21-21 0</inkml:trace>
  <inkml:trace contextRef="#ctx0" brushRef="#br0" timeOffset="85656.91">21145 1376 0,'0'0'15,"-21"0"-15,42 0 47,1 0-31,20 0-16,-21 0 0,21 0 0,1 0 16,-1 0-16,0 0 15,1 0-15,-1 0 0,85 0 16,-85 0-16,-20 0 0</inkml:trace>
  <inkml:trace contextRef="#ctx0" brushRef="#br0" timeOffset="85915.76">22098 1270 0,'0'0'0,"0"-21"0,0 0 16,-21 21-1,0 0-15,-1 0 0,1 0 16,-21 42-16,21-42 0,0 21 15,-1 0-15,1 22 0,0-22 16,-21 21-16,21 1 0,-1-22 16,22 0-16,0 0 15,0 0-15,0 22 0,0-1 0,0-21 16,22 21 0,41-42-1,-42 0-15,64 0 16,0-42-1</inkml:trace>
  <inkml:trace contextRef="#ctx0" brushRef="#br0" timeOffset="86171.79">22479 1355 0,'0'0'16,"0"-21"-1,-21 21-15,0 0 16,-1 0-16,1 0 0,0 21 15,0 0-15,0-21 0,0 21 16,-1 0-16,1 0 0,0 1 0,0 41 16,0-21-1,21-20-15,0-1 0,0 0 16,0 0-16,0 0 16,0 0-16,0 1 0,21-22 15,0 21-15,0-21 0,0 0 16,1 0-16,-1 0 0,42-21 15,-20 21-15,-22-22 0</inkml:trace>
  <inkml:trace contextRef="#ctx0" brushRef="#br0" timeOffset="86397.66">22691 1482 0,'-22'0'0,"1"0"0,42 0 62,1 0-62,-1 0 0,0 0 16,0 0-16,21 0 0,1 0 16,-1 0-1,-21 0-15,0 0 0,1 0 16</inkml:trace>
  <inkml:trace contextRef="#ctx0" brushRef="#br0" timeOffset="86951.51">23135 1376 0,'0'-21'16,"0"0"-1,0-1 1,21 22-1,0 0-15,1-21 16,-1 21-16,0 0 16,0 0-16,0 0 15,0 0-15,1 0 16,-1 21-16,0-21 16,-21 22-16,0 20 0,0-21 15,0 43 1,-21-43-16,0 0 0,-22 21 15,1 1-15,0-1 16,-1-21-16,22 0 0,-42 22 16,20-22-16,-20 0 15,42-21-15,-1 0 16,22-21 31,22 21-47,-1 0 0,0-21 0,0 21 15,0 0-15,0-22 0,1 22 16,-1 0-16,0 0 0,0 0 0,0 0 16,43-21-16,-43 21 15,0 0-15,21 0 0,-20 0 16,-1 0-16,0 0 16,-42 0 62</inkml:trace>
  <inkml:trace contextRef="#ctx0" brushRef="#br0" timeOffset="87151.78">23431 1736 0,'0'21'16,"-21"-21"46,0 0-62,0 0 16,0 0-16</inkml:trace>
  <inkml:trace contextRef="#ctx0" brushRef="#br0" timeOffset="88949.12">11642 6795 0,'0'0'0,"0"21"46,0 0-46,0 0 0,-22 0 0,22 0 16,-21 1-16,21-1 0,0 21 0,-21-21 16,21 22-16,0-1 0,-21-21 15,-21 106-15,42-106 16,-22 22-16,22-1 0,0-21 16,0 0-16,0 0 15,43-21-15,-1 0 16,0 0-16,22 0 0,42-42 15,-43 42-15,22-21 0,-22 0 0,22 0 16,-21-1-16,84-20 16,-85 21-16</inkml:trace>
  <inkml:trace contextRef="#ctx0" brushRef="#br0" timeOffset="90085.92">7641 8551 0,'0'22'16,"21"-1"-1,0 0 1,1-21-16,-22 21 0,21-21 0,0 21 16,-21 0-16,21 1 0,0-1 15,0 0-15,1 0 0,-1 0 0,63 85 16,-62-85-16,20 22 15,21 20-15,-20-21 16,84 64-16,-64-63 16,43 20-16,-42-21 0,20 1 15,64 20-15,-84-20 16,21-1-16,-1 0 0,64 22 16,-63-22-16,84 43 0,22-22 15,-85-42-15,-22 22 16,22-22-16,233 64 15,-212-64-15,254 63 16,-254-62-16,0-1 0,127 21 16,-127-42-16,21 21 0,-21 0 15,0 1-15,0-1 0,148 0 16,-127 0-16,1-21 0,-22 21 16,169-21-16,-127 21 0,276-21 15,-297 0-15,0 0 16,0 0-16,0 0 0,297-42 15,-297 42-15,0-21 16,149-21-16,-149 20 0,0 1 16,275-42-1,-296 42-15,148-43 0,-126 22 16,210-64 0,-232 64-16,0-1 0,106-41 0,-127 62 15,0-20-15,106-21 16,-128 20-16,86-20 15,-107 42-15,1-1 0,84-20 16,-85 0-16,1 21 0,63-1 16,-85 1-16,106-21 15,-105 21-15,20 21 16,-42-21-16,0 21 0,1 0 16,-22-22-16,-22 22 31,1 0-16,0 0-15,0 0 16,0 0 0,0 0-16</inkml:trace>
  <inkml:trace contextRef="#ctx0" brushRef="#br0" timeOffset="90498.05">18309 9038 0,'0'0'0,"-21"0"0,0 0 0,0-21 15,-1 21-15,1 0 0,0 0 16,0 0 0,21 21-1,21-21 1,0 21-16,0 1 0,1-22 0,-1 21 15,21 0-15,-21-21 0,22 21 16,62-21-16,-62 21 0,-1-21 16,64 21-16,-64-21 0,22 0 15,-22 0-15,-21 0 0,22 0 16,-22 0-16,42 0 16,-84 0-1,0 0 1,0 22-16,-22-22 0,-20 42 15,-149 64 1,149-64-16,-1 0 0,1-20 16,-1 20-16,1 0 0,-43 22 15,42-22-15,1-21 0,-43 22 16,64-22-16,-1 0 0,-20 0 16</inkml:trace>
  <inkml:trace contextRef="#ctx0" brushRef="#br0" timeOffset="91114.46">12467 8890 0,'0'-42'15,"0"84"-15,-21-105 0,0 41 0,21-20 0,0 21 16,-21-21 0,-1 20-16,1 1 0,21 0 0,0 0 0,-21 21 15,-21 0 1,21 0-16,-1 0 0,1 21 15,0 21-15,-21 107 16,42-86-16,-21 106 16,-1-84-16,1 0 0,0 105 15,0-105-15,0 21 0,0-22 16,-1 22-16,1-21 0,0 21 0,-42 63 16,41-84-16,1-1 15,-21 1-15,21 0 0,0-22 16,-43 128-16,43-149 15,21 0-15,-21 22 0,21-43 16,0 21-16,0-63 16,21 0-1,0 0-15,-21 0 0,21-22 0,0-20 16,1-1-16,20-63 0</inkml:trace>
  <inkml:trace contextRef="#ctx0" brushRef="#br0" timeOffset="91977.59">12213 8594 0,'-21'-21'0,"42"42"0,-42-85 16,0 43-16,21 0 0,-21 0 0,21-22 15,0 22-15,0-21 16,0 21-16,21 0 15,0 21-15,0 0 16,127-22-16,-105 1 16,105 0-16,-64 0 15,22 21-15,127-21 0,-106 0 16,0-1-16,127 1 0,-127 0 16,0 21-16,21-21 15,0 21-15,-21 0 0,149-21 16,-149 21-16,0 0 0,0 0 15,0 0-15,0 0 0,105 0 16,-126 0-16,0 0 0,-21 0 0,-1 0 16,-20 0-16,-1 0 0,64 0 15,-63 0-15,-22 0 0,43 0 16,-64 0-16,0 0 16,22 21-16,-22 0 0,0 21 15,-21-20-15,0-1 0,0 21 0,0 0 16,0 1-16,0-1 0,-21 64 15,0-64-15,21 22 16,-22-1-16,-20 85 0,21-63 16,0 84-16,0-105 15,-1 21-15,1 63 0,21-64 16,-21 1-16,0 84 0,21-84 16,-42 63-16,42-84 15,-22-1-15,22 64 16,-42 0-16,42-63 0,0-22 15,0 22-15,-42 84 16,42-106-16,0-21 0,-21 64 16,21-64-16,0 21 0,-22 1 15,1-1-15,21-21 0,-21 0 16,0 1-16,0-1 0,-43 21 16,22-21-16,-85 22 15,63-43-15,1 21 16,-64-21-16,42 21 15,1-21-15,-1 0 0,0 0 0,1 0 16,-128 0-16,106 0 0,-21 0 16,-106 0-16,106-21 0,-21 21 15,21-21-15,-21-1 0,0 22 16,0-21-16,21 21 0,-22-21 0,44 0 16,-234-21-1,254 42-15,1-22 0,-43 1 16,63 21-16,22-21 0,-1 21 15,22 0-15,-21 0 0,21-21 16,21 0 0,21 21-16,-21-21 15,21-1-15,21 1 0,-20 0 0,20-21 16</inkml:trace>
  <inkml:trace contextRef="#ctx0" brushRef="#br0" timeOffset="146981.94">12488 3852 0,'-42'0'16,"84"0"-16,-105 0 0,42 0 0,-1 0 0,1 0 15,0 0 1,42 0 0,0 0-1,22 0-15,-1 0 0,22 0 0,-1 0 16,22 0-16,42 0 0,-21 0 15,42 0-15,0 0 0,127-21 16,-127 21-16,0 0 0,149-21 16,-170 21-16,0 0 0,106-21 15,-128 21-15,-20 0 0,0 0 16,-1 0-16,-20 0 0,42-21 16,-64 21-16,-21 0 0,22 0 15,-22 0-15,0 0 16,-42 0 15,0 0-31,-1 0 0,-20 0 16,-43 0-16,64 0 15,-21 0-15,0 21 16,-1-21-16,1 21 0</inkml:trace>
  <inkml:trace contextRef="#ctx0" brushRef="#br0" timeOffset="147461.46">12319 4466 0,'0'0'0,"-42"21"0,-1-21 0,1 0 0,0 0 15,20 22-15,-20-22 0,21 0 16,-21 21-16,20-21 0,1 0 16,64 0-1,-1 0-15,0 0 16,22 0-16,84 0 16,-63 0-16,-1 0 0,1 0 15,42 0-15,-21 0 0,148 0 16,-127-21-16,0 21 0,0 0 15,0 0-15,0 0 0,106-22 16,-106 22-16,-22 0 0,86 0 16,-106 0-16,105 0 15,-126 0-15,-22 0 0,21 0 16,-41 0-16,20 0 16,-63 0 15,0 0-16,-22 0-15,1 0 0,0 0 0,-1 22 16,-20-22-16,-1 21 16,1-21-16,-22 21 0,22-21 0</inkml:trace>
  <inkml:trace contextRef="#ctx0" brushRef="#br0" timeOffset="147844.74">12319 5228 0,'0'0'0,"-42"0"0,-1 21 0,1 1 16,21-22-16,21 21 0,42-21 16,0 0-16,1 0 15,20 0-15,1 0 0,20 0 16,86 0-16,-64 0 0,126 0 15,-105 0 1,22 0-16,105 0 0,-127 0 0,0 0 16,211 0-16,-211 0 15,-42 0-15,21 0 16,-22 0-16,-20 0 0,63 0 16,-85 0-16,1 0 0,-1 0 15,-21 0-15,0 0 0,0 0 16,-42 0-1,0 0 1,0 0-16,0 21 0,-22-21 0,22 0 16,-21 0-16,0 0 0,-22 0 15,22 21-15,-22-21 0</inkml:trace>
  <inkml:trace contextRef="#ctx0" brushRef="#br0" timeOffset="148209.42">12023 6075 0,'0'0'0,"127"21"31,-64-21-31,1 0 0,105 0 15,-84 0-15,-1 0 0,107 0 16,-85 0-16,21-21 16,-22 21-16,22 0 0,-21 0 0,191-21 15,-213 21-15,1 0 16,0 0-16,-22 0 0,22 0 16,42-21-16,-85 21 0,22 0 15,-43 0-15,21 0 0,-21 0 16,0 0-16,1 0 0,-44 0 31,1 0-31,0 0 16,-21 0-16,-22 0 0</inkml:trace>
  <inkml:trace contextRef="#ctx0" brushRef="#br0" timeOffset="148607.94">11959 6646 0,'-42'0'0,"84"0"0,-105 22 16,41-1-16,1-21 0,21 21 16,21 0-1,1-21-15,20 0 0,21 0 0,1 0 16,-1 0-16,22 0 15,21 0-15,-21 0 0,20 0 0,1 0 16,0 0-16,254-21 16,-106 21-16,-148 0 15,0-21-15,190 0 16,-211 21-16,-1 0 0,-20 0 16,-1 0-16,43-22 0,-64 22 15,1 0-15,-22 0 0,0 0 16,0 0-16,-42 0 31,0 0-15,0 0-16,0 0 0,-1 0 0,-20 0 15,21 0-15,0 0 0,-22 0 16</inkml:trace>
  <inkml:trace contextRef="#ctx0" brushRef="#br0" timeOffset="150659.73">12573 8805 0,'-21'0'0,"42"0"0,-63 0 16,20 0-16,-20 0 0,21 0 0,0 0 16,0 0-16,-1 0 0,1 0 15,0 0 1,42 0-1,0 0-15,22-21 16,-1 0-16,0 21 0,43 0 16,190-21-16,-148 0 15,0 21-15,127-21 16,-148 21-16,275-22 16,-254 22-16,212 0 15,-233 0-15,63 0 16,-106 0-16,1 0 0,21 0 15,-43 0-15,-21 0 0,0 0 16,0 0 0,-21-21-1,-21 21 17,0 0-32,0 0 15,-21 0-15,20 0 0,-20 0 16,-43 0-16,43 0 0</inkml:trace>
  <inkml:trace contextRef="#ctx0" brushRef="#br0" timeOffset="151089.57">12763 9102 0,'0'0'0,"-21"21"0,0-21 0,-21 21 16,21-21-16,-1 0 15,44 0 1,20 0 0,-21 0-16,43 0 0,-22 0 0,127 0 15,-63 0-15,0 0 16,0 0-16,0 0 0,21 0 15,211 21-15,-211-21 16,-21 0-16,106 0 0,-106 0 16,84 0-16,-126 0 15,126 21-15,-148-21 16,1 0-16,-1 0 0,-21 0 16,43 0-1,-43 0-15,-42 0 31,0 0-31,-1 0 16,1 0-16,-42 0 16,20 0-16,1-21 0,0 21 15</inkml:trace>
  <inkml:trace contextRef="#ctx0" brushRef="#br0" timeOffset="151494.41">12573 9610 0,'-21'0'0,"42"0"16,-63 0-16,20 21 0,44-21 31,20 0-31,0 0 16,1 0-16,20 0 0,1 0 15,20 0-15,1 0 0,148 0 16,-106 0-16,0 0 0,127 0 16,-106 0-16,275 0 15,-296 0-15,-21 0 0,0 0 16,0 0-16,-22 0 0,43 0 16,-84 0-16,105 21 15,-127-21 1,-42 0 31,0 0-47,0 0 15,-22 0-15,22 0 0,0 0 16,-21 0-16,-43 0 16,43 0-16</inkml:trace>
  <inkml:trace contextRef="#ctx0" brushRef="#br0" timeOffset="151876.59">12615 10118 0,'0'0'0,"-21"0"0,0 0 0,42 0 16,0 0-1,0 0-15,22 0 0,20 0 16,1 0-16,20 0 0,1 0 0,21 0 16,233 0-16,-212 0 15,-22 0-15,22 0 16,0 0-16,212 0 16,-233-21-16,127 21 15,-170 0-15,22 0 16,-43 0-16,1 0 0,20 0 15,-42 0-15,-42 0 47,0 0-47,-21 0 16,20 0-16,-20 21 0,0-21 0,-22 21 16,1-21-16</inkml:trace>
  <inkml:trace contextRef="#ctx0" brushRef="#br0" timeOffset="152231.1">12721 10689 0,'0'0'0,"-21"21"0,0-21 0,0 0 16,63 0-1,-21 0 1,21 0-16,22 0 0,-1 0 0,1 0 15,42 0-15,232 0 16,-232 0-16,21 0 0,-21-21 16,21 21-16,0 0 0,85 0 15,-106 0-15,-1 0 0,44-21 16,-65 21-16,64 0 16,-105 0-16,-22 0 15,42 0-15,-41 0 0,-44 0 63,1 21-63,0-21 0,0 0 15,0 21-15,0-21 0,-1 0 0,-20 22 16,21-22-16</inkml:trace>
  <inkml:trace contextRef="#ctx0" brushRef="#br0" timeOffset="165144.49">18182 741 0,'0'0'16,"21"0"-16,0 0 0,1 0 16,20 0-16,-21-21 15,0 21-15,0-21 0,-21-1 16,22 22-16,-1-42 0,-21 21 16,0 0-16,0 0 15,0-1-15,-21 1 0,-43 0 16,43 21-16,-43 0 15,22 0-15,21 0 0,-64 42 16,64-20-16,-21 20 0,-1-21 16,22 21-16,-21 1 0,-43 84 15,1 21 1,84-127-16,0 21 0,0 22 16,0-43-16,0 21 15,21-20 1,21-22-16,0 0 0,-20 0 15,-1 0-15,21-22 0,-21 1 0,85-63 16,-64 62 0,-20-20-16,20 0 0,-21-1 15,0-20-15,43-22 0,-43 43 16,-21 21-16,0 0 0,21-1 16,-21 1-16,0 0 0,0 42 31,0 0-31,-21 1 0,0-1 15,21 21-15,-21 0 0,-1 1 16,1-22-16,21 21 0,0 1 0,-21 41 16,21-63-16,0 43 15,0-43-15,0 0 0,0 0 16,21-21-16,-21 22 0,21-22 16,1 0-16,20 0 0,21-43 15,-41 22-15,20 0 0</inkml:trace>
  <inkml:trace contextRef="#ctx0" brushRef="#br0" timeOffset="165643.82">18817 445 0,'0'-22'0,"0"44"0,0-65 0,0 22 16,-21 21 15,0 21-31,0 0 0,21 22 0,-22-22 16,1 21-16,21 1 0,0-1 15,-21 0-15,0 1 0,21-1 16,-21 0-16,0 106 16,21-105-16,-22-22 0,22 42 15,-21-41-15,21 41 16,0-42 0,0-42-1,0 0-15,0 0 16,0 0-16,0-1 15,21-20-15,1 21 0,-1 0 0,0-22 16,0 22-16,21-21 0,-20 21 16,20 0-16,21-1 0,-20 22 15,20-21-15,-42 21 16,1 0-16,41 21 0,-42 1 16,-21-1-16,0 0 15,0 21-15,0-21 0,0 22 0,-21-1 16,0-21-16,0 0 0,0 1 15,-22-1-15,-20 21 16,20-21-16,22-21 0,-42 21 16,42-21-16,-1 0 0,-20 0 15,21 0-15,42-21 32,0 21-32,0-21 15,22 0-15,-22 0 0,21 0 0</inkml:trace>
  <inkml:trace contextRef="#ctx0" brushRef="#br0" timeOffset="166011.25">19748 635 0,'0'0'0,"0"-21"0,0 0 16,-21 21-1,0 0 1,-21 0-16,21 21 0,-43 21 15,22-21-15,-1 1 0,1 20 16,21-21-16,-21 21 0,-22 43 16,43-43-16,-21 22 15,42-22-15,0-21 0,0 43 16,0-43-16,0 0 0,63 0 16,-42-21-16,106 0 15,-84 0-15,41 0 16,-41 0-16,-1 0 15,21 0-15,-20-21 0,-22 21 0,21-21 16,-21 21 0,1 0-16,-22-21 0,0 42 47,-22 0-47,1 0 0,0 1 15</inkml:trace>
  <inkml:trace contextRef="#ctx0" brushRef="#br0" timeOffset="167859.85">5567 6308 0,'0'0'0,"-21"-21"0,-1 21 15,1-22-15,0 22 16,0 0-16</inkml:trace>
  <inkml:trace contextRef="#ctx0" brushRef="#br0" timeOffset="171373.72">21294 13462 0,'0'0'0,"-22"-21"0,1 21 16,0 0-16,0 0 0,0 0 0,-22-21 15,22 21 1,0 0-16,21 21 0,0 0 0,-42 106 15,42-63-15,-21-1 16,21 1-16,0-1 0,0 191 16,0-148-16,0 0 15,0 0-15,0-1 0,0-20 16,0 127-16,0-106 16,-22-1-16,-20 86 0,0-85 15,21-22-15,-22 1 0,1 0 16,0-22-16,20 1 0,-62 63 15,63-64-15,-1-20 0,1-22 16,0 21-16,21-21 0,-21 0 16,21-42-16,0 0 15,21-21-15,0-1 0,0 1 16,22 0-16,-22-22 0,42-84 16,-20 63-16</inkml:trace>
  <inkml:trace contextRef="#ctx0" brushRef="#br0" timeOffset="171993.36">21209 13907 0,'-21'-43'0,"42"86"0,-63-128 15,20 21-15,-20 43 0,21-21 16,-21-22-16,20 43 0,1 0 16,21 0-16,0 0 15,0 0-15,21 21 16,1 0-16,-1 0 0,21-22 15,22 22-15,-22 0 0,43 0 16,-22-21-16,43 21 0,-21 0 0,20 0 16,1-21-16,0 21 0,106 0 15,-106 0-15,-1 0 0,107 0 16,-106 0-16,-21 0 16,-1 0-16,1 0 0,-22 0 0,64 0 15,-105 0-15,20 0 0,-21 0 16,0 0-16,0 0 0,-21 21 15,0 0-15,0 1 0,0 20 16,0-21-16,0 21 0,0 1 16,0-1-16,-21 0 0,0 22 0,0 42 15,0-64 1,0 22-16,21-1 0,-22 1 0,22 20 16,-21-20-16,21 105 0,0-84 15,0-1-15,0-20 0,0 21 16,0-1-16,0 64 15,0-63-15,21 0 0,-21-22 0,22 1 16,-22-1-16,0 1 0,0 42 16,0-64-16,0 0 0,0 43 15,0-64-15,-22 21 0,1-20 16,0 20-16,0-21 0,-21 0 0,-1 0 16,22 1-16,-42-1 0,20 0 15,-20 0-15,-1 0 0,-147 22 16,126-43-16,0 0 0,-126 0 15,105 0-15,0 0 16,0 0-16,-21 0 0,21-22 16,-84 1-16,105-21 0,-148-43 15,170 43-15,-1-22 16,22 22-16,0-21 0,-1-1 16</inkml:trace>
  <inkml:trace contextRef="#ctx0" brushRef="#br0" timeOffset="172468.09">20680 12277 0,'0'0'16,"0"-21"-16,0-1 0,21 22 31,0 0-31,0 22 0,22-1 0,-22 21 16,0-21-16,21 0 0,-21 22 0,22-22 16,-22 0-16,0 21 0,0-20 15,0-1-15,-21 0 0,0 0 0,22 21 16,-22-20-16,0-1 15,-22-21 1,22-21 0,0-1-16,0 1 15,0 0-15</inkml:trace>
  <inkml:trace contextRef="#ctx0" brushRef="#br0" timeOffset="172694.96">21167 12044 0,'0'0'16,"0"-21"-16,21-22 15,-21 22-15,-21 42 16,-1 1-16,1-1 0,0 21 16,0 0-16,-21 1 0,-1-1 15,1 0-15,0 1 0,-1-1 0,1 0 16,0 1-16,-1-1 0,-41 22 16,41-22-16,22-21 0,-42 21 15,41-20-15,22-1 0,-21 0 16,21 0-1,21-21-15,1-21 16,-1 0-16,21 0 0,-21 21 0,22-22 16</inkml:trace>
  <inkml:trace contextRef="#ctx0" brushRef="#br0" timeOffset="173119.72">21336 12107 0,'-21'22'32,"21"-1"-32,-21 0 0,21 0 15,0 0-15,0 0 0,0 1 0,0-1 16,0 0-16,0 0 16,0 0-16,0 0 0,21-21 15,0 0-15,21 0 0,-21 0 16,22 0-16,-22 0 0,64 0 15,-43-21-15,-21 0 16,64-42-16,-64 41 16,0 1-16,-21-21 0,0 21 15,21 0-15,-42 42 32,0 0-32,0 21 0,0-21 0,-1 22 15,1-1-15,-21 22 16,21-22-16,-22 43 0,22-43 15,0-21-15,0 21 0,0 1 16,21-22-16,-21 0 16,21 0-16,0 0 0,21-21 15,0-21 1,21 21-16,-21-21 0,22 0 16,-22-21-16</inkml:trace>
  <inkml:trace contextRef="#ctx0" brushRef="#br0" timeOffset="173621.43">22034 12234 0,'0'-21'31,"22"21"-15,-1 0-16,0 0 16,0 0-16,21-21 0,-20 0 15,20 21-15,0-21 0,1 0 0,-1-1 16,85-41-1,-106 42-15,43-22 0,-43 22 16,0 21-16,-42 21 16,0 1-1,-1 20-15,1-21 0,-21 21 16,0 1-16,-1-1 0,1 0 0,0-20 16,-1 20-16,1 0 0,0 1 0,-1-22 15,1 21-15,-22 0 16,43-20-16,0-1 0,-21 0 15,63-42 17,0 21-32,0-21 15,0 21-15,1 0 0,-1 0 16,0 0-16,0 0 0,0 0 16,0 21-16,22 42 0,-22-42 15,0 22-15,0-22 0,22 21 16,-22 1-16,21-22 0,22 0 0,-22 21 15,21-21-15,-20-21 16,20 22-16,1-22 0,20 0 0,-20 0 16,-1 0-16,1 0 0,-1-22 0,-20 22 15,20-42-15,-20 21 0,-1 0 16,0-22-16,-21 1 0,1 0 0,-22-1 16,0-20-16</inkml:trace>
  <inkml:trace contextRef="#ctx0" brushRef="#br0" timeOffset="174620.51">7366 10075 0,'0'0'0,"0"-21"15,-42-42 1,42 42-16,21 21 47,0 21-47,0 0 16,21 0-16,22 0 0,-22 22 15,43-22-15,0 21 0,-1 0 16,1 1-16,21-1 0,0 22 0,-1-1 15,22 1-15,0-1 0,22 22 16,20-1-16,-21-20 0,212 105 16,-148-63-16,-1-21 0,234 126 15,296 107 1,-487-212-16,21 21 0,0 0 0,0-21 16,0-1-16,22 22 0,-22-21 15,21 21-15,0 0 0,-20-21 0,295 127 16,-275-127-16,276 105 15,-297-84-15,0-21 0,276 106 16,-297-127 0,0 20-16,0 1 0,-22 0 0,1-21 0,0 21 15,212 63-15,-234-84 16,1-1-16,-22-20 0,1 20 16,-22-20-16,297 105 0,-339-126 15,-21-1-15,0 0 0,-43 1 16,22-22-16,-1 21 0,-41-42 15,-22 0-15,21 21 16,-21-21-16,1 0 16,-1 0-16,0 0 0,21-21 15,-21 0-15,22 0 16,-22 21-16,-21-21 0,0-1 16</inkml:trace>
  <inkml:trace contextRef="#ctx0" brushRef="#br0" timeOffset="175177.01">19960 14542 0,'0'0'0,"-21"-22"0,0 1 0,21 0 0,0 0 16,-21 0-16,-1 0 15,22 42 17,0 0-17,0 0-15,0 0 0,0 22 16,22-22-16,-1 21 0,21-21 0,-21 22 16,0-22-16,22 21 0,20 22 15,-20-22-15,-1-21 16,0 0-16,1 22 0,-1-22 0,85 42 15,-85-42-15,1 1 16,-22-1-16,0 0 0,0-21 16,0 21-16,0-21 0,-21 21 31,-21-21-31,0 21 16,-21-21-16,-22 43 0,43-22 15,-21-21-15,-64 63 16,-42 1-16,84-22 15,1-21-15,-85 43 16,63-43-16,21 0 0,-20 0 16,-1 1-16,22-1 0,-1 0 0,1 0 15,-1-21-15,22 21 0,-1-21 0,1 21 16,21-21-16,0 0 16,21-21-1,21 0 1,0 0-16,0 0 0,0 0 15,1-1-15,-1-20 0,-21 21 0</inkml:trace>
  <inkml:trace contextRef="#ctx0" brushRef="#br0" timeOffset="175953.18">12446 12086 0,'0'-21'0,"0"42"0,0-63 0,0 21 16,0 0-1,0 42 1,0 0-16,0 21 16,0 1-16,0-1 0,0 0 15,0 22-15,0-1 0,0 1 0,0 20 16,0-20-16,0 126 0,0-105 15,0 106 1,0-107-16,-21 1 0,-22 211 16,43-211-16,-21 0 0,0 20 15,21-41-15,-21 21 0,0 63 16,0-85-16,21 1 0,-22 42 16,22-64-16,-21 0 0,21 1 15,0-22-15,0 0 16,0-42-1,0-22-15,0 22 0,21-21 0,1 0 16,-1-22-16,0 22 0,0-22 16,21-63-16</inkml:trace>
  <inkml:trace contextRef="#ctx0" brushRef="#br0" timeOffset="176715.25">12636 12425 0,'-21'-21'0,"42"42"0,-63-85 16,21 43-16,0 0 16,0-42-16,21 41 0,0 1 15,21 21 1,0 0-16,0 0 0,21 0 16,1 0-16,-1 0 0,22 0 0,84 0 15,-42 0-15,-1 0 16,1 0-16,0 0 0,254 0 15,-233 0-15,21 0 16,127 0-16,-148 0 0,148 0 16,-148 0-16,-21 0 15,21 0-15,-21 0 0,0 0 16,-21 0-16,63 0 0,-106 21 16,0-21-16,1 22 0,-22-22 15,0 21-15,0 0 0,-21 0 16,0 21-16,0-20 15,0-1-15,-42 42 16,21-42-16,21 22 0,-21-1 0,-1 0 16,22 1-16,-21-1 0,0 22 15,0-22-15,0 0 0,21 1 0,-21-1 16,-1 21-16,22-20 0,0-1 16,0-21-16,0 22 0,0 20 15,0-21-15,0-20 0,0 62 16,0-41-16,0-22 15,0 0-15,-21 0 0,21 21 16,0 1-16,0-22 0,-21 0 16,21 21-16,0-20 0,0-1 15,0 0-15,0 0 0,-21 0 0,21 0 16,-21-21-16,21 22 0,0-1 0,0 0 16,-21-21-16,-1 21 0,1 0 15,0-21-15,-21 21 0,21 1 16,-1-22-16,-62 21 0,41-21 15,-62 21-15,41-21 16,-21 0-16,1 0 0,-22 0 16,0 0-16,-21 0 0,0 0 0,-127 0 15,127 0-15,-127 0 16,148 0-16,22 0 0,-1 0 16,0 0-16,22 0 0,-1 0 0,22 0 15,21 0-15,-22 0 0,22 21 16,0 0-16,0-21 0,0 0 0,21 21 15,21-42 17,0 0-17</inkml:trace>
  <inkml:trace contextRef="#ctx0" brushRef="#br0" timeOffset="202101.82">8213 15071 0,'0'0'0,"-22"0"0,1 0 15,21-21-15,-21-1 0,0 22 16,-21 0-16,42-21 16,-22 21-16,1 0 0,0 0 15,0 0-15,21-21 0,-21 21 16,63 0 31,-21 0-47,22 0 0,20 0 15,-21 0-15,22 0 0,-1 0 0,64 0 16,-63 0-16,84 0 16,-84 0-16,-1 0 0,1 0 15,41 0-15,-62-21 0,-1 21 16,0 0-16,-20 0 0,-1 0 16,0 0-16,-42 0 46,0 0-46,-1 0 0,-20 0 0,21 0 16,-21 0-16,-22 0 0,22 0 16,21 0-16,-22 21 0,22-21 15,-21 0-15,-1 0 16</inkml:trace>
  <inkml:trace contextRef="#ctx0" brushRef="#br0" timeOffset="202387.75">8530 15007 0,'-21'0'16,"106"0"-16,-149 0 0,22 0 15,42 21 17,0 1-32,0-1 15,0 21-15,0-21 0,0 22 16,0-22-16,0 21 0,0 22 16,0-22-16,0 0 0,0 1 15,-21 41-15,21-41 0,-22-1 16,-20 64-16,42-85 15,0 42 1,-21-63-16,21 43 0,-21-43 16,21-21 15,0-1-31,0 1 0,0 0 16,0 0-16,0 0 0,21 0 15</inkml:trace>
  <inkml:trace contextRef="#ctx0" brushRef="#br0" timeOffset="202801.87">8721 15536 0,'0'22'16,"21"-22"-1,0 0 1,0-22-16,0 22 0,0-21 15,1 0-15,-1 0 16,42-43-16,-63 43 16,21 0-16,-21 0 0,0 0 15,22 0-15,-22-1 16,0 1-16,-22 21 16,1 21-1,0 1-15,0-1 0,0 0 16,0 0-16,-1 21 0,-41 43 15,63-64-15,-21 0 0,0 22 16,21-22-16,-22 0 0,22 21 16,0-20-16,-21-1 0,21 21 15,0-21-15,21-21 32,1 0-17,-1 0-15,0 0 0,0-21 0,21 21 16,-20-21-16,20 0 0,0 0 15,-21-1-15,22 1 0</inkml:trace>
  <inkml:trace contextRef="#ctx0" brushRef="#br0" timeOffset="203755.62">9419 15367 0,'0'0'0,"-21"0"31,0 0-31,0 0 16,-1 21-16,1 0 15,0-21-15,0 22 0,21-1 16,-21-21-16,21 21 0,-21-21 16,21 21-16,0 0 15,0 0 1,21-21-16,0 22 0,0-22 16,0 0-16,-21 21 0,21-21 0,1 21 15,-1 0-15,-21 0 16,0 0-16,0 1 15,0-1-15,0 0 0,0 0 16,-21-21-16,-1 21 0,-20-21 16,21 0-16,0 0 15,0 0-15,-64 0 16,43 0-16,20 0 0,-20-21 16,21 0-16,21-21 15,-21 20-15,21 1 0,0 0 16,0 0-16,0 0 15,21 42 1,-21 0 0,21 0-16,0-21 0,0 21 15,-21 1-15,22-1 0,-1 0 16,0 0-16,0-21 0,0 21 16,22-21-16,-22 0 15,21 21-15,-21-21 0,0 0 16,64 0-16,-64 0 0,22 0 15,84-42-15,-106 21 16,21 0-16,0 0 0,-20-1 16,20 1-16,43-85 15,-64 64-15,0 0 0,0-22 16,0 22-16,0 0 0,22-43 16,-43 43-16,0 20 0,0 1 15,0 0-15,0 0 0,-21 63 31,-1-21-15,22 1-16,-21 20 0,0 0 0,0-21 16,0 22-16,0-1 0,21 0 15,-22 1-15,1-1 0,21-21 16,0 22-16,-42 41 0,42 1 16,0-64-1,21 0-15,0 0 0,0-21 16,22 0-16,-22 0 15,0 0-15,85-42 16,-43-21 0,-20 41-16,-22 1 0,0 0 0,0 0 0,0-21 15,22-22 1,-43 85 15,0 0-31,0 1 0,0-1 0,0 0 16,-21 0-16,-1 43 15,22-43-15,0 0 16,0 0-16,0 0 16,22-21-1,-1 0-15,0 0 0,0-21 16,0 0-16,0 0 0,1 21 16,-22-21-16,21-1 0,0 1 0</inkml:trace>
  <inkml:trace contextRef="#ctx0" brushRef="#br0" timeOffset="203999.53">10477 15240 0,'-21'0'0,"42"0"16,-63 0-16,21 0 15,0 0 1,0 0 78,-1 21-94</inkml:trace>
  <inkml:trace contextRef="#ctx0" brushRef="#br0" timeOffset="204216.39">9715 15409 0,'0'22'0,"43"-22"31,-22 0-31,0 0 0,0 0 16,0 0-16,1 0 0,20 0 15,0-22-15,-21 22 0,43 0 16,-22 0-16,-21-21 0,22 21 16,-22 0-16,0 0 0,0 0 0,22-21 15</inkml:trace>
  <inkml:trace contextRef="#ctx0" brushRef="#br0" timeOffset="204855.7">10753 15558 0,'0'0'16,"0"-22"-16,-22 1 0,1 0 15,0 0 1,21 0-16,-21 21 0,21-21 0,-21 21 16,0 0-1,-1 0 1,22 21-16,0 0 16,-21 0-16,21 0 0,0 0 15,0 1-15,0-1 0,0 21 16,0-21-16,0 43 0,0-22 15,0-21-15,0 0 16,-21 1 0,21-44 15,0 1-15,0 0-16,0 0 0,0 0 0,0 0 15,21-22-15,0-20 16,1 42-16,-1-22 0,63-41 15,-41 62-15,20-20 16,-20 21-16,-1 21 0,21 0 16,-20 0-16,-1 0 0,0 42 15,-20-21-15,20 1 0,-42 20 16,21-21-16,-21 0 0,21 43 16,-21-43-16,0 0 15,0 43-15,-21-43 16,0 0-16,0 0 15,0 0-15,21-42 47,0 0-47,21 0 16</inkml:trace>
  <inkml:trace contextRef="#ctx0" brushRef="#br0" timeOffset="205803.82">12023 15494 0,'42'-21'0,"-84"42"0,84-63 15,-42 21-15,0-1 16,-21 22-16,0 0 0,-22-21 16,22 21-16,-21 0 0,21 0 0,-22 0 15,-20 0-15,20 21 0,22-21 16,-21 22-16,21-1 15,0 0-15,-64 42 16,64-41-16,0 20 0,21-21 16,0 21-16,0-20 15,0-1-15,21-21 16,0 0-16,0 0 16,0 0-16,43 0 15,-43 0-15,21 0 0,22-43 16,-22 43-16,-21-21 0,22 0 0,20-21 15,-42 21-15,22-22 16,-22 43-16,21-42 16,-42 21-16,0 42 47,0 0-47,-21 21 15,0-20-15,0-1 0,21 0 16,-22 21-16,1 1 0,0-22 15,21 21-15,-63 85 16,41-21-16,1-43 0,0-20 16,21 20-16,-42 85 15,42-21 1,0-84-16,-21 20 0,21 1 0,0-1 16,0-20-16,0 147 15,0-148-15,42 128 16,-42-128-16,21 85 15,-21 0 1,0-106-16,0 85 16,0-85-16,-21 0 15,21 1-15,-21-1 0,-43-21 16,43 0-16,0 0 16,-21-43-16,-1 22 0,22-21 15,-42-43-15,-22-63 16,64 63-16,0 22 15,21-85-15,0 63 0,0-84 16,0 105-16,42-20 16,43-128-1,-64 148-15,21 1 0,43-64 16,-43 85-16,0-1 0,1 1 16,-1 0-16,0 20 0,43-20 15,-43 21-15,1 0 0,20 21 16,-20-21-16,-22 21 0,21 0 15,-21 0 1,0 0 0,-42 0 62,0 0-78,0 0 15,0 0-15,0-22 16</inkml:trace>
  <inkml:trace contextRef="#ctx0" brushRef="#br0" timeOffset="-214311.05">14711 2836 0,'0'22'16,"0"-44"-1,0 1 1,0 0 0,-21 0-16,-1 0 0,1 0 15,-21-1-15,0 1 0,-64 0 16,63-21-16,-20 21 16,-64-22-16,42 22 0,-105-64 15,-43 22 1,127 42-1,-84 21-15,84 0 0,0 0 16,0 0-16,-106 0 0,107 21 16,-107 42-16,106-41 15,-21 20-15,-106 43 16,127-43-16,1 21 0,-86 22 16,85-21-16,-190 105 15,211-106-15,1 22 0,-1 0 16,0-1-16,1 1 0,-43 106 15,63-86-15,1-20 0,-1 21 16,1 0-16,20 0 0,-63 105 16,64-126-16,21 21 0,0 0 15,0-1-15,21 1 0,0 85 16,0-85-16,0-22 0,21 1 16,63 169-16,-41-169 15,-1-1-15,0-20 16,22 20-16,42 22 0,-64-42 15,149 84-15,-128-85 16,106 43-16,-126-63 16,20-1-16,-42-21 0,1 0 15,-1-21 1,-42 0 0,-22 0-16,1 0 0,-22 0 15,22 0-15,-21 0 0,-1 0 0,1 21 16,-22-21-16,21 22 0,-190 41 15,170-21-15,-22-20 16,0 20-16,0-21 0,-127 64 16,149-22-16,-22-20 0,21 20 0,-105 85 15,-22 85 1,149-127-16,20-21 16,-41 105-16,62-84 0,1 0 15,21 105-15,0-126 16,21 21-16,22-21 0,-1-1 0,0 22 15,64 63-15,-42-105 0,-1 21 16,1-22-16,-1 1 0,1-1 0,20-21 16,65 43-16,-65-43 15,1-20-15,-22-1 0,22 0 16,-21 0-16,-1-21 0,-21 0 0,22 0 16,-43 0-16,21-21 0,1 0 15,-22 21-15,0-21 0,-21-1 0,0-41 16,0 42-16,-63-22 15,20 22-15,-20 0 0,-128 0 16,107 21-16,-107 0 16,106 0-16,-20 21 0,-86 21 15,85-20-15,22 20 0,-128 21 16,127-20-16,-21 20 16,-63 43-16,84-21 15,1-22-15,-64 85 0,84-63 16,1-21-16,-64 105 0,63-84 0,22-1 15,-43 86-15,64-107 16,0 22-16,0-22 0,21 22 16,0-22-16,42 128 15,-21-128-15,64 43 0,-43-42 16,0-22-16,85 85 16,-63-106-16,-22 22 0,1-22 15,-1 0-15,0 0 0,43 0 16,-43 0-16,-21-21 0,1 0 15,-44 0 17,1 0-32,0 22 15,-21-1-15,21 0 0,-22 0 0,1 21 16,0 1-16,-22-1 0,-84 149 16,84-128-16,22 22 15,-21-22-15,20 22 0,1 0 16,0 105-16,20-105 0,22 21 15,0-1-15,0 107 0,0-106 16,43 0-16,20 105 0,-20-84 16,62 85-16,-62-127 15,84 126-15,-64-105 16,1 0-16,-1 0 0,64 84 16,-63-105-16,20 0 0,-20-1 0,21-20 15,-22 21-15,22-22 0,-22 1 0,64 41 16,21 1-1,-105-63-15,20-22 0,1 21 0,-22-21 16,22 0-16,-22 1 0,85-22 16,-42 0-16,-64 0 15,21 0-15,-21 21 0,22-21 16,-43 21 0,0 0-16,0 0 0,0 43 15,0-22-15,0-21 16,0 43-16,0-22 0,0 0 15,21 1-15,0-1 0,21 0 16,22 43-16,-1-43 16,-20 1-16,20-1 0,85 22 15,-63-22-15,190 21 16,-169-41-16,0-1 0,0-21 16,-1 0-16,234 0 15,-212 0-15,-21 0 0,127 0 16,-127 0-16,-22 0 0,86-21 15,-86-1-15,-20 1 0,63-21 16,-64 21-16,85-43 16,-105 43-16,-1 0 15,-21 0-15,22 21 0,-22 0 0,21-21 16,0 21-16,-20 0 0,-1 0 16,21 42-16,-21-21 0,0 0 15,1 0-15,20 1 0,-21 20 16,21-21-16,1 0 0,20 0 0,-20 22 15,20-22-15,85 0 0,22 0 16,-86-21-16,22 0 0,0 0 16,21 0-16,-21-21 15,21 0-15,254-85 16,-254 43-16,21 20 0,106-105 16,0 0-16,127-127 15,42-149 1,-338 319-16,0-1 15,63-85-15,-106 85 0,43-105 16,-64 126-16,0 0 0,-21-190 16,-21 212-16,-64-107 15,43 107-15,0-1 0,-1 1 16,-20 21-16,20-22 0,-20 22 16,21-1-16,-1 22 0,1-21 0,0 21 15,-1 0-15,22-1 0,21 1 16,21 21-1,22 0-15,-22-21 16,21 21-16,22-21 0,41 0 16,-41 21-16,-1-21 0,1-1 0,21 1 15,63-42 1,-64 42-16,-20-22 0,21 1 0,-22 0 16,22-22-16,-22 22 0,43-106 15,-64 84-15,1-21 0,20-84 16,-42 63-16,1 22 0,-22-128 15,0 43-15,-43-22 16,22 128-16,0-22 0,-21-84 16,20 105-16,-20-21 15,0-42-15,21 85 0,-1-21 0,-20-1 16,21-21-16,21 43 16,-21-21-16,21 20 0,0-147 15,21 147 1,42-41-16,-41 41 0,20-20 15,43-22-15,-1-42 16,1 0-16,-43 64 16,1-22-16,-22 22 0,42-107 15,-20 86-15,-43-86 16,0-41-16,0 105 0,-22 0 16,-20 0-16,0 0 0,-1 0 15,-20 1-15,-22 20 0,-169-169 16,64 127-16,105 63 15,0 22-15,1 0 0,-43-1 16,63 22-16,22 0 16,-22-21-16,22 21 0,21-1 15,21 1-15,0-21 16,0 21-16,21 0 0,0-22 16,43-41-16,-22 41 0,0-20 15,22-43-15,-22 42 0,22 1 16,-22-1-16,43-84 15,-22-21-15,-20 105 0,-22-20 16,0-1-16,-21 22 0,0-86 16,0 65-16,0 20 15,-85-190 1,1 106 0,62 106-16,1-1 0,-21-20 15,42 21-15,-42-1 0,42 22 16,-22-21-16,1 21 0,21-64 15,0 43-15,0-22 16,0 22-16,43-128 16,-22 107-16,0-1 0,42-63 15,-41 64-15,20-1 16,0-20-16,1 20 0,62-274 16,-83 253-1,-22-84-15,-22-107 16,1 192-16,-21-1 15,0 0-15,20 1 0,-41 20 0,21 1 16,-107-107 0,-20 43-16,106 85 15,-64 0 1,63 42-16,-42-21 0,85-1 16,-21 22-16,21 0 0,-22 0 15,43-21 1,0 0-1,0 0-15,21-21 16,-21 20-16,0 1 0,0-42 16,-21 42-16,0-22 0,0 22 15,-21-21-15,-1-1 0,-20 22 16,-1-21-16,22 21 0,-43-22 16,22 22-16,-22 0 0,0-21 15,-126 21-15,-1-22 0,106 43 16,0 0-16,1 0 0,-149 0 15,169 0 1,21 21-16,1 1 0,-1-22 0,1 21 16,-22 21-16,64-42 15,-21 21-15,21 0 0,-22 1 16,22-22-16,0 21 16,0-21-16,0 0 15,-1 0-15,-41 0 16,21 0-16,-1 0 0,1 0 15,0 0-15,-64 0 0</inkml:trace>
  <inkml:trace contextRef="#ctx0" brushRef="#br0" timeOffset="-188993">5355 6816 0,'0'21'16,"0"0"15,21-21-31,-21 21 16,21-21-16,-21 21 15,22-21 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26:45.8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995 826 0,'0'0'0,"0"-22"0,0 1 16,0 0-16,0 0 15,-21 21-15,21 21 47,0 0-31,0 0-16,0 22 0,-22-1 0,22 0 15,0 22-15,-21-22 16,21 22-16,0 42 0,0-64 16,-21 43-16,0-43 15,21 0-15,0 1 0,0-22 16,0 0-16,0 0 0,0-42 31,0 0-31,0 0 16,0-22-16,0 22 0,21-21 0,-21-1 15,21 1-15,0-43 16,1 43-16,-1 21 0,-21-21 16,0 20-16,21 1 0,0 21 15,0 0 1,0 0-16,-21 21 0,22 1 15,-1-1-15,-21 0 0,21 21 16,0 43-16,-21-64 0,0 21 16,0 1-16,21-1 15,0-21-15,1 43 0,-22-43 16,21 0-16,0 0 0,0 0 0,0 1 16,22-22-16,-1 0 15,21-22-15,-20 1 16,-22 0-16,42-42 15,-20 20-15,-1-84 16,-42-42 0,0 127-16,0-22 0,0 22 0,0 21 15,-21-22-15,-21 1 16,20 21-16,-20 21 0,0 0 16,21 0-16,-1 0 0,1 0 15,0 0-15,0 21 0,0 21 16,21-21-16,0 1 15,0-1-15,0 0 0,0 0 16,21-21 0,21 0-16,-21 0 0</inkml:trace>
  <inkml:trace contextRef="#ctx0" brushRef="#br0" timeOffset="535.39">2032 593 0,'0'21'31,"0"0"-31,0 0 0,0 22 16,-21-22-16,21 21 0,-21 0 16,21 1-16,0 20 0,0-20 15,-22-1-15,22 21 0,-21 22 16,21-43-16,0 1 0,-21 20 15,0-42-15,21 1 16,-21 20-16,21-21 0,0 0 16,0-42 15,0 0-31,0 0 16,0 0-16,0-1 0,0-20 15,21-21-15,0 20 16,0 22-16,0-64 0,1 43 15,83-64 1,-41 64 0,-22 42-16,64 0 15,-85 0-15,22 21 0,-22 0 16,21 0-16,-21 22 0,22-1 16,-43 0-16,0 1 0,0 20 15,0-42-15,0 22 16,0-1-16,-22-21 0,-20 0 15,42 1-15,-21-22 16,21 21-16,-21-21 16,0 0-16,21-21 31,21 21-15,0-22-16</inkml:trace>
  <inkml:trace contextRef="#ctx0" brushRef="#br0" timeOffset="1344.21">3154 953 0,'0'0'0,"0"-22"0,0 1 0,0-21 16,0-22-1,0 43-15,0 0 0,-21 21 0,-1 0 16,22-21-16,-21 21 0,-42 0 15,42 0-15,-22 21 0,22 0 16,-21 0-16,21 22 0,-64 63 16,43-64-1,-1 43-15,22-43 0,0 0 16,0 22-16,21-22 16,0-21-16,0 22 15,0-22-15,42 21 16,-21-42-16,22 0 0,-1 0 15,-21 0-15,21 0 0,1-21 16,-1 0-16,0-22 16,-20 22-16,20-21 0,-21 21 15,-21-22-15,21 1 0,0-85 16,-21 85-16,22-1 16,-22 22-16,0 0 0,0 0 0,0 0 15,0 42 1,0 21-1,0-21-15,-22 1 0,22 20 16,0 0-16,0-21 0,-21 22 16,21-1-16,0-21 0,0 22 0,0-22 15,0 21-15,0-21 16,0 0-16,21 1 0,1-22 16,-1 0-16,21 0 0,-21 0 15,0 0-15,1 0 0,20 0 16,-21-22-16,43-20 15,-43 21-15,21-21 0,22-22 16,-43 1-16,21 20 0,-21-20 16,0-1-16,1 1 0,20-43 15,-21 64-15,0-1 0,-21 1 16,21 21-16,-21 0 0,0-1 0,0 1 16,0 42-1,0 1 1,-21 20-16,0-21 0,21 21 0,0 22 15,-42 21-15,21-22 16,21-21-16,-22 22 0,1-22 0,21 85 16,0-84-1,0 20-15,0-42 0,0 0 16,21 1-16,-21-1 0,22-21 0,-1 0 16,0 0-16,21 0 0,-21 0 15,1 0-15,20 0 0,0-21 0,-21-1 16,43-20-1,-22 0-15,-21 21 0,1-22 0</inkml:trace>
  <inkml:trace contextRef="#ctx0" brushRef="#br0" timeOffset="1536.1">3471 868 0,'0'0'0,"0"21"15,21-21 1,1 0-16,-1 0 16,21 0-16,0 0 0,1-21 15,-22 21-15,21-21 0,1 21 16,-1-21-16,21-1 0,-20 1 16,-22 21-16</inkml:trace>
  <inkml:trace contextRef="#ctx0" brushRef="#br0" timeOffset="1964.71">5397 741 0,'0'0'0,"22"-21"0,-22 0 0,21 21 15,-21-22-15,0 44 31,0-1-31,0 0 16,0 0-16,0 21 0,0-20 0,0 20 16,0 0-16,0 1 0,-21-1 15,21 0-15,0 1 0,-43 41 16,43-63-16,0 1 0,0 20 16,0-21-16,-21-21 0,21 42 15,21-42 1,0 0-16,1-21 0,41-42 15,-21 42-15</inkml:trace>
  <inkml:trace contextRef="#ctx0" brushRef="#br0" timeOffset="2327.51">6181 720 0,'0'0'0,"0"-21"0,-22 21 31,1 0-31,-21 0 0,0 21 15,20 0-15,-41 0 16,42 0-16,-64 43 16,85-43-16,0 0 15,0 0-15,0 0 0,21-21 16,0 22-16,43-1 16,-22-21-16,1 21 0,62 21 15,-62-21 1,-22 1-16,-21-1 0,0 0 15,0 0-15,0 0 0,-21 0 16,0-21-16,-1 22 0,-105-1 16,85 0-16,0-21 15,-1 0-15,1 0 0,-43 0 16,64 0 0,0-21-16,-21-22 0,42 22 15,0-21-15,0 0 16,0 20-16,0 1 0</inkml:trace>
  <inkml:trace contextRef="#ctx0" brushRef="#br0" timeOffset="2652.32">5482 360 0,'-21'21'0,"42"-42"15,-63 63-15,21-42 0,-1 21 0,22 1 16,0-1-16,22-21 16,-1 0-1,0 0-15,0 0 0,21 0 0,-20 0 16,41-43-16,-42 43 16,0-21-16,1-21 15,-22 21-15,0 0 0,0-1 16,-22 22-16,1 0 15,0 0-15,-21 0 16,21 0-16,-1 0 0,-20 43 16,42-22-16,0 21 0,-21 1 15,21-22-15,0 0 0,42 21 16,-21-21-16</inkml:trace>
  <inkml:trace contextRef="#ctx0" brushRef="#br0" timeOffset="3343.87">7916 593 0,'0'-21'16,"0"42"15,0 0-31,0 0 0,-21 21 16,0 22-16,0-22 15,21 1-15,-21-1 0,-1 0 16,1 1-16,0 41 0,0-41 16,0-1-16,21-21 15,0 0-15,-21 22 0,21-65 47,0 1-47,0 0 0,42-64 16,-42 43-16,21 0 15,0-1-15,0-20 0,22-85 16,-22 105-16,0 22 0,0-21 16,0 21-16,1 0 0,-1-22 15,-21 22-15,21 21 0,0 0 16,0 0-16,22 0 15,-22 21-15,21 0 0,0 43 16,-20-22-16,-1 1 16,21 20-16,-42-21 0,21 22 15,-21-1 1,0 43-16,0-63 0,0-22 16,-21 21-1,-21-21-15,21-21 16,-22 0-16,22-21 15,0 0-15,0 0 16</inkml:trace>
  <inkml:trace contextRef="#ctx0" brushRef="#br0" timeOffset="3529.23">7726 910 0,'-21'0'0,"42"0"0,-42-21 15,42 0 1,0 21-1,0 0-15,21-21 0,-20 21 0,83-21 16,-62-1-16,-1 22 16,22 0-16,-1-21 0,-21 21 15,1-21-15,63 0 0,-64 21 0,0-21 16,1 21-16</inkml:trace>
  <inkml:trace contextRef="#ctx0" brushRef="#br0" timeOffset="3779.73">8869 529 0,'0'0'0,"-21"0"31,-1 21-31,1 1 0,21-1 16,-21 0-16,21 21 0,0-21 16,0 22-16,-21-1 0,0 43 15,21-43-15,0-21 0,0 64 16,0-43-16,0 22 15,0-43-15,0 0 0,0 21 16,0-20 0,21-44-1,0 1 1,-21 0-16,0 0 0</inkml:trace>
  <inkml:trace contextRef="#ctx0" brushRef="#br0" timeOffset="4072.56">8826 699 0,'-21'-22'0,"42"44"0,-42-65 0,0 1 16,21 21-16,0 0 16,0-1-16,0 1 0,21 0 15,0 0-15,22 21 0,-22-21 16,21 21-16,-21 0 0,22 0 0,-1 0 16,0 0-16,1 0 0,-22 21 15,21 0-15,-21 0 0,22 43 16,-43-43-16,0 0 15,0 0-15,0 22 0,-21-22 0,-43 21 16,43-42-16,-21 21 16,-1 0-16,22 1 0,-21-22 0,-22 21 15,43-21-15,0 21 16,0-21-16,42 0 31,0 0-15,0-21-16,22 0 0</inkml:trace>
  <inkml:trace contextRef="#ctx0" brushRef="#br0" timeOffset="4371.68">9864 445 0,'0'0'0,"0"-43"31,-22 43-15,22 21-16,-21 1 16,0 20-16,21-21 15,-42 43-15,42-22 0,-21 0 16,-1 22-16,22-22 0,0-21 16,-21 43-16,21-22 15,-21-21-15,21 0 0,0 22 0,0-22 16,0 0-1,21-21 17,0 0-32,1-21 0</inkml:trace>
  <inkml:trace contextRef="#ctx0" brushRef="#br0" timeOffset="4632.47">9419 1016 0,'0'0'16,"-21"21"-16,21 0 0,0 1 0,-21-1 16,21 0-16,0 0 0,0 0 15,0 0-15,21-21 0,0 22 16,43-1-16,-43-21 0,21 21 16,106-21-16,-84 0 15,42 0-15,-64 0 16,0-21-16,43 0 0,-43-1 15,-21 1-15,22 0 16,-22 0-16,0-21 16,0 20-16,-21 1 0,0-42 15,0 42-15</inkml:trace>
  <inkml:trace contextRef="#ctx0" brushRef="#br0" timeOffset="4881.47">9610 381 0,'0'0'0,"21"0"31,0 0-31,21-21 0,-21 21 16,22 0-16,-22 0 0,21 0 0,1 0 15,-1-21-15,0 21 0,-21 0 16,22 0-16,-1 0 0,-21 0 0,0 0 15,1 0-15,-1 0 0,0 0 16,-21-21 0</inkml:trace>
  <inkml:trace contextRef="#ctx0" brushRef="#br0" timeOffset="5359.03">12023 656 0,'0'0'16,"-22"0"-16,-20-42 15,21 21-15,0 0 16,0-1-16,21 1 0,0 0 16,-22 0-16,22-21 0,0-1 15,0 22-15,0 0 0,0 0 16,22 0-16,62-43 16,-41 43-16,-1 21 0,0 0 15,1-21-15,-1 21 0,43 0 16,-43 0-16,0 21 0,-21 0 15,1 0-15,-1 0 0,-21 85 16,0-85-16,-21 43 16,-1-22-16,1 1 15,-42-1-15,20 0 0,1-21 16,-21 43-16,20-43 16,-20 43-1,42-64-15,-1 21 0,22 0 0,-21-21 16,21 21-1,0 0-15,0 0 16</inkml:trace>
  <inkml:trace contextRef="#ctx0" brushRef="#br0" timeOffset="5785.83">11790 1439 0,'0'0'0,"-21"22"0,21-1 15,0 0-15,0 0 16,21-21 0,0 0-16,0 0 15,0 0-15,0 0 0,1 0 16,-22-21-16,0 0 0,0 0 15,0-1 1,0 1-16,-22 21 31,1 0-31,0 0 16,0 21-16,21 1 0,-21-22 16,21 21-16,-21 0 15,42-21 32,0 0-47,0 0 16,-21-21-1,21 21 1</inkml:trace>
  <inkml:trace contextRef="#ctx0" brushRef="#br0" timeOffset="9368.51">1122 8213 0,'0'0'0,"-43"-64"31,43 43-31,-21 21 0,21-21 16,0 0-16,0 0 0,0-1 16,0 1-16,-21 21 0,21-42 15,0 21-15,-21 21 16,21-21-16,0 42 31,0 0-31,0 0 0,0 21 0,0 1 16,0-1-16,0 0 15,0 43-15,-21-64 0,21 64 16,-21-43-16,21 22 16,0-22-16,-22-21 0,22 43 15,0-43 1,0-42 15,22 0-31,-22-1 16,21-20-16,0 21 0,0 0 15,0-22-15,0 1 16,1 0-16,-1 21 0,21-43 16,-21 43-16,0 0 0,1 0 15,-1 21-15,0 0 0,0 21 16,-21 0-16,21 0 16,-21 0-16,0 22 0,0 41 15,0-41-15,0-1 16,0-21-16,21 0 0,1 22 15,-1-22-15,21-21 16,22 0 0,-22 0-16,-21 0 15,43-43-15,-43 22 16,0 0-16,21 0 0,-21 0 16,22-85-16,-43 64 15,0 20-15,0-20 0,0 0 16,0-1-16,0-20 15,0 42-15,0-22 16,0 22-16,0 42 16,0 1-16,0-1 15,0 0-15,0 106 16,0-106-16,0 106 16,0-21-1,21-85-15,-21 0 0,21 0 16,0 1-16,0-1 0,1 0 15,-1-21-15,21 0 0,-21 0 16,0 0-16,1 0 0,105-85 16,-64 22-1,-42 20 1,43-105-16,-43 85 0,-21 20 16,21-20-16,-21-1 0,0 22 15,0-43-15,0 43 16,0 21-16,0-21 15,-21 42-15,-21 0 16,42 21-16,0 0 0,-22 0 16,22 21-16,0 1 0,-21 105 15,21 0 1,0-106-16,0 85 16,0-84-16,0-22 0,0 21 15,0-21-15,0 1 0,-21-1 16,21 0-1,0-42 1,0 0-16,0-1 0,21 1 0,0-21 16,1 0-16,-22-1 15,21 1-15,0 0 0,0-1 16,21-20-16,-20 42 0,-1-22 16,0 43-16,0-21 0,0 21 15,22 21-15,-22 22 16,-21-22-16,0 0 15,0 21-15,0 22 16,0-43-16,0 21 0,21 22 16,-21-43-16,0 0 0,21 43 15,0-64-15,0 21 0,22 0 16,-22-21-16,21 0 0,-21 0 16,1 0-16,126-42 15,-85-1 1,-20 22-16,-1 0 0,43-85 15,-64 85-15,0-21 16,-21-1-16,0 1 0,0 0 16,0-1-16,0 22 0,0-21 0,0 21 15,-42-22-15,20 43 16,1 0-16,0 0 0,0 0 16,-21 43-16,-1-22 0,22 21 15,0-21-15,0 22 0,0-1 16,-1 85-16,1-85 15,21-21-15,0 22 0,0-22 16,0 21-16,21 1 16,1-22-16,20-21 15,-21 0-15,0 0 0,22 0 16,-22 0-16,42-64 16,-42 43-16,-21 0 0,22-21 15,-22 20-15,21-83 16,-21 62-16,0 1 0,0 0 15,0-1-15,0 1 0,0 0 16,0 63 15,0 0-31,0 21 0,0-21 16,0 43-16,0-22 16,0 1-16,0-22 0,0 21 15,0 43-15,21-64 16,-21 0-16,21 0 0,0-21 15,0 0 1,1 0-16,-1 0 0,42-21 16,-20 0-16,-22 0 15,21 0-15,0-22 0,-20 1 0,41-43 16,-42 43-16,64-127 16,-85 105-16,0 1 15,21-22-15,-21-21 16,0 85-16,0 0 0,-21 21 15,21 21 1,0 21-16,-21-21 0,21 22 16,-21-1-16,21 0 0,0 1 15,-22 63-15,22-43 0,0-21 16,0 64-16,0-63 0,0 20 16,0-42-1,0 22-15,22-22 0,-1 0 0,0-21 16,21 0-16,-21 0 15,1 0-15,20-21 0,-21 21 16,43-64 0,-43 22-16,0 21 0</inkml:trace>
  <inkml:trace contextRef="#ctx0" brushRef="#br0" timeOffset="9580.76">3577 8043 0,'0'0'0,"0"22"0,21-22 15,0 0 1,1 0-16,-1 0 0,0 0 16,42 0-16,-41 0 15,-1-22-15,0 1 0,21 21 16,1-21-16</inkml:trace>
  <inkml:trace contextRef="#ctx0" brushRef="#br0" timeOffset="9893.31">5207 8022 0,'0'-21'31,"0"42"-31,-21-21 16,21 21-16,-21 1 0,-1-1 16,22 42-16,0-20 15,-42 62-15,42-83 16,-21 20-16,21-21 0,0 0 15,-21 0-15,0 43 16,21-43-16,21-21 16,0 0-1,0 0-15,21 0 0,-20-21 0,-1 0 16</inkml:trace>
  <inkml:trace contextRef="#ctx0" brushRef="#br0" timeOffset="10259.79">5821 7916 0,'-21'0'16,"-22"0"-16,22 0 15,-42 0-15,20 0 0,-41 64 16,41-43 0,22 0-16,0 0 0,0 1 0,21-1 15,0 0-15,0 0 16,21 0-16,0-21 15,85 21 1,0 22 0,-85-22-16,64 21 15,-64-42-15,-21 21 0,0 1 16,0-1-16,0 0 0,-21 0 16,-64 0-1,64-21-15,-22 21 0,1-21 16,21 0-16,-21 0 0,-22 0 15,43 0-15,0 0 0,-43 0 16,64-21 0,-21 0-16,21 0 0,-21 0 15,21 0-15</inkml:trace>
  <inkml:trace contextRef="#ctx0" brushRef="#br0" timeOffset="10447.34">5101 7620 0,'0'0'0,"-21"0"16,21-21-16,0 42 62,0 0-46</inkml:trace>
  <inkml:trace contextRef="#ctx0" brushRef="#br0" timeOffset="11103.57">7218 7747 0,'0'0'0,"0"-21"0,21 0 0,-21 42 47,0 0-47,0 21 0,0-20 0,0 20 15,0 21-15,0-20 0,-21-1 16,21 0-16,-21 1 0,21-1 16,-22 43-16,22-64 0,0 0 15,-21 43-15,21-43 16,0 0-16,0-42 31,0 0-31,0-1 16,0 1-16,0 0 0,21-21 15,-21-1-15,0 1 0,22-43 16,-1 22-16,-21 21 0,42-43 16,-42 43-16,42-43 15,-20 43-15,20 20 0,21-20 16,-41 42-16,20 0 0,0 0 15,-21 0-15,22 0 0,63 85 16,-64-64-16,-21 21 0,21 43 16,-20-43-1,-22 43-15,0-43 0,0 22 16,-43 42-16,43-85 16,-42 21-16,21-21 15,0-21-15,-1 0 16,1 0-16,21-21 15,0 0-15,-21 0 16,0 0-16,0-22 0</inkml:trace>
  <inkml:trace contextRef="#ctx0" brushRef="#br0" timeOffset="11276.79">7218 7959 0,'63'0'31,"-42"0"-31,22 0 16,-1 0-16,-21 0 0,22 0 0,126-43 16,-106 43-16,128-42 15,-128 21 1,43-21-16</inkml:trace>
  <inkml:trace contextRef="#ctx0" brushRef="#br0" timeOffset="11487.58">8424 7620 0,'-21'0'16,"0"21"-16,0 0 16,21 1-16,0-1 0,-43 42 15,43-20-15,-21 62 16,0-62-16,21-1 0,-21-21 16,21 22-16,0-1 0,-21 43 15,21-64-15,0 0 0,0 0 16,0 0-16,21-21 15,0 0-15,0 0 16,0-21-16,1 0 0,-1 0 16</inkml:trace>
  <inkml:trace contextRef="#ctx0" brushRef="#br0" timeOffset="11767.73">8361 7789 0,'0'-42'15,"0"84"-15,-21-105 0,21 42 0,0 0 16,0-1-16,0 1 0,0 0 0,0 0 15,42 0-15,-21 21 16,43-21 0,-43 21-16,21 0 0,-21 21 15,0 0-15,1 0 16,-1 0-16,-21 0 0,0 64 16,0-64-16,0 0 0,-43 22 15,22-22-15,0 0 16,0 0-16,-21-21 0,20 21 0,-41 1 15,42-22-15,0 21 0,-1-21 16,1 0-16,42-21 31,1-1-31,20 22 0,-21-21 0,21 0 16</inkml:trace>
  <inkml:trace contextRef="#ctx0" brushRef="#br0" timeOffset="12031.92">9334 7557 0,'-63'0'31,"63"21"-31,-21-21 0,0 21 16,21 0-16,-22 21 0,1-20 0,0-1 15,21 21-15,0-21 0,-21 43 16,0-22-16,21 43 15,0-43-15,0-21 0,0 0 16,0 1-16,0-1 0,0 0 16,0 0-16,21-21 15,0 0 1,-21-21-16,21 0 16</inkml:trace>
  <inkml:trace contextRef="#ctx0" brushRef="#br0" timeOffset="12258.15">8953 8043 0,'0'0'16,"-42"22"-16,21-22 0,0 21 0,21 0 15,0 0-15,0 0 16,0 0-16,21-21 16,21 0-16,64 22 15,-64-22-15,1 0 0,20 0 16,-20 0-16,20 0 15,-42-22-15,22 22 0,-22-21 16,0 21-16,0-42 16,-21 21-16,0 0 15</inkml:trace>
  <inkml:trace contextRef="#ctx0" brushRef="#br0" timeOffset="12476.7">8975 7535 0,'0'-21'31,"21"21"-31,0-21 16,0 21-16,21 0 0,-20 0 0,20 0 15,0 0-15,-21 0 0,22 0 16,-1 0-16,-21 0 0,0 0 0,43 0 15,-43 0-15,0 0 16</inkml:trace>
  <inkml:trace contextRef="#ctx0" brushRef="#br0" timeOffset="12936.14">10795 7366 0,'0'0'0,"0"-21"0,0 0 32,42 21-17,-21 0-15,22 0 16,-1 0-16,0 0 0,22 0 15,-1-21-15,43 21 16,-42 0-16,-1 0 0,43 0 16,-64 0-16,1 0 0,20 0 15,-42 21 1,-21 0-16,-21-21 16,0 0-16,0 0 0,-43 21 15,22-21-15,21 0 0</inkml:trace>
  <inkml:trace contextRef="#ctx0" brushRef="#br0" timeOffset="13208.97">11197 7366 0,'0'0'15,"0"21"-15,-21-21 0,21 21 16,-21-21-16,21 22 0,0-1 16,-21 21-16,21-21 0,-22 0 15,22 1-15,-21 41 0,21-21 16,0 22-16,0-22 15,-21 1-15,0 20 16,0-21-16,21 1 0,-21 20 16,-1-20-16,1 20 15,21-42-15,-21 0 16,0-21-16,21-21 31,0 0-31,21 21 16,0-21-16,0-21 0,64-43 15</inkml:trace>
  <inkml:trace contextRef="#ctx0" brushRef="#br0" timeOffset="13559.72">11515 7853 0,'0'0'0,"21"0"15,-21-21-15,21 21 16,0-21-16,0 21 15,0-22 1,1 1-16,-1 21 0,0-21 0,0 0 16,0 0-16,0 0 15,-21-1-15,-21 22 32,0 0-32,0 0 0,0 0 15,0 22-15,-22-22 0,22 21 16,0 0-16,0 0 0,-43 64 15,43-64-15,0 0 0,21 0 16,0 0-16,0 22 0,0-22 16,0 0-16,0 21 15,0-20-15,21-22 16,0 0-16,0 0 0,1 0 16,83-22-16,-62 22 15,-22-21-15</inkml:trace>
  <inkml:trace contextRef="#ctx0" brushRef="#br0" timeOffset="14502.05">12277 7726 0,'0'0'15,"0"-21"-15,0 0 0,-22 21 16,-20 0 0,0 0-16,21 0 0,-64 0 15,64 0-15,-22 21 0,-20 0 16,42 0-16,21 0 15,-21-21-15,21 21 0,0 1 16,0-1-16,21-21 0,21 21 16,-21 0-16,22-21 15,-1 21-15,0 0 0,-21-21 16,22 43-16,-22-43 16,0 21-16,-21 0 0,0 0 15,-21 0 1,-21-21-1,20 0-15,1 0 0,0 0 0,0 0 16,-43-42 0,43 42-16,21-21 0,-21 21 0,0-21 15,0 21-15,21-21 16,-21 21-16,-1 0 16,22 21-1,0 0-15,0 0 16,0 0-16,0 0 0,43 1 15,-22-1-15,0-21 0,43 21 16,-22-21 0,-21 0-16,21 0 0,1 0 0,-1 0 15,22 0-15,-22 0 0,43-42 16,-43 42-16,-21-22 16,64-41-16,-64 42 0,0 0 15,0-22-15,43-20 16,-43 20-16,0-62 0,0 62 15,0 1-15,1-64 0,-22 64 16,0-1-16,0-20 16,0 42-16,0 0 15,-22 21-15,22 21 16,-21 0-16,21 0 0,-21 0 16,21 22-16,-21 62 15,21-83-15,0 20 0,-21 43 16,21-43-16,0-21 15,0 21-15,0-20 0,0 20 0,0 21 16,0-41-16,0 20 0,0 0 16,0-21-16,21-21 15,21 22-15,-21-22 0,43 0 16,-22 0-16,-21 0 16,1 0-16,-1-22 0,0 1 15,42 0-15,-41-21 16,-1 21-16,0-22 0,-21 22 15,21 0-15,0-21 16,-21 20-16,0 1 0,-21 21 31,21 21-31,-21 1 0,21-1 16,-21 0-16,21 0 0,0 0 16,0 0-16,0 1 0,0 20 15,0-21-15,21-21 16,0 0-1,0 0-15,0 0 0,22 0 16,-22-21-16,0 21 16,21-42-16,-20 20 0,-1 1 15</inkml:trace>
  <inkml:trace contextRef="#ctx0" brushRef="#br0" timeOffset="14683.76">13441 7408 0,'-21'0'0,"42"0"0,-64 0 0,43-21 15,-21 21-15,0 0 0,0 0 16,0 0-16,0 0 16,21 21-16,0 1 15,0-1 1</inkml:trace>
  <inkml:trace contextRef="#ctx0" brushRef="#br0" timeOffset="14863.89">12742 7578 0,'-42'21'0,"84"-42"0,-105 42 16,42 0-16,-1-21 16,22 21-16,22-21 31,-1 0-31,0 0 0,21 0 0,-21 0 15,22 0-15,-1 0 16,0 0-16,128 0 16,-128 0-16</inkml:trace>
  <inkml:trace contextRef="#ctx0" brushRef="#br0" timeOffset="15360.2">13716 7684 0,'-21'63'32,"0"-63"-32,21 21 0,-22 0 0,22 1 15,0-1-15,-21 0 16,0 42-16,21-41 16,-21 20-16,21-21 0,-21 43 15,0-43 1,21 0-16,-22-21 0,22 21 15,0-42 17,0 0-32,0-22 15,0 1-15,0 21 16,0 0-16,22-22 0,20-62 16,0 83-16,43-62 15,-64 63-15,21-1 16,-20 22-16,20 0 0,64 0 15,-64 0-15,-21 0 0,43 43 16,-43-22-16,-21 0 16,21 21-16,-21 1 0,0 63 15,-63-22 1,20-41 0,22-22-1,0-21-15,21 21 0,-21-21 0,42 0 31,-21-21-15,42 0-16,-21 21 0,1-22 0,20 1 16</inkml:trace>
  <inkml:trace contextRef="#ctx0" brushRef="#br0" timeOffset="15996">14753 7705 0,'0'-21'16,"0"42"-16,0-64 0,0 22 15,0 0-15,-21 0 0,-43 0 16,43 0-16,0 21 0,-42 0 16,41 21-1,-62 0-15,63 0 0,-22 0 16,-41 64-16,62-64 16,1 43-16,21-43 15,0 21-15,0 0 0,0-20 16,21-1-16,43 0 0,-43-21 15,43 0-15,-43 0 16,21 0-16,22-21 0,-43 21 16,0-21-16,21-1 15,-21 1-15,-21 0 0,0 0 16,22-21-16,-22 20 0,21-20 16,-21 21-16,0 0 0,0-22 15,0 65 16,-21-1-31,-1 0 16,22 0-16,-21 21 0,0-20 16,21-1-16,-21 21 0,0-21 0,0 106 15,21-63 1,0 20-16,0-20 0,0-22 16,0 22-16,0-22 0,0 22 0,21 147 31,-21-168-31,0 20 0,21-21 15,-21 149 1,0-85-16,-21-85 16,-64 64-1,0-85 1,43 0-16,-85 0 16,85 0-16,21 0 15,-22 0-15,22-22 0,-42-20 16,41 21-16,1 0 0,21 0 15,0-1-15,0-20 0,0 21 0,0-21 16,0-1-16,106-168 16</inkml:trace>
  <inkml:trace contextRef="#ctx0" brushRef="#br0" timeOffset="16443.74">15769 7726 0,'0'0'0,"-63"-42"31,63 20-31,-22 1 0,22 0 15,0 0-15,0 0 0,0 0 16,0-1-16,22-20 0,-1 21 0,21-43 16,0 43-16,-20 0 0,41-21 15,-21 21 1,1 21-16,-22 0 0,21-22 0,1 22 0,-1 0 16,21 22-16,-41-1 15,20 21-15,-42 0 16,0 64-16,-21-85 0,0 22 15,-1-1-15,1-21 16,0 22-16,-64 20 16,64-21-16,-21-20 0,0 20 15,20-21-15,1 0 16,21 0-16,-21-21 0,21 43 16,0-22-16,0 0 15,0 0-15,0 0 16</inkml:trace>
  <inkml:trace contextRef="#ctx0" brushRef="#br0" timeOffset="16735.57">15938 8340 0,'-21'21'0,"42"-42"0,-42 63 0,0-21 0,21 0 15,21-21 16,0 0-31,1 0 0,-1 0 16,-21-21-16,21 21 16,-21-21-16,0 0 0,0 0 15,0 0-15,-21 21 16,0 0 0,-1 0-1,1 0-15,21 21 0,-21 0 16</inkml:trace>
  <inkml:trace contextRef="#ctx0" brushRef="#br1" timeOffset="23266.75">1037 2201 0,'0'-21'15,"0"0"1,0 42 15,0 0-15,0 1-16,0-1 15,0 0-15,0 0 0,0 0 16,0 0-16,0 1 0,0-1 16,0 0-16,0 0 0,21 0 15,0-21-15,1 0 16,-1 0-16,0 0 0,0 0 16,0 0-16,0-21 0,43 0 15,-43 0-15,43-43 16,-43 22-1,-21 21-15,0 0 0,0-1 16,0 44 15,0-1-31,-21 0 16,21 21-16,0 43 16,0-64-16,0 127 15,0-105-15,0-1 16,0 43-16,0-43 15,0-21-15,0 43 0,0-22 16,0-21-16,0 21 16,-22 1-16,1-43 15,0 0-15,0 0 16,0 0-16,0 0 0,-1 0 16,1-21-16,-63-22 15,62 22-15,1 0 0,0 0 16,21 0-16,-21-1 0,21 1 0,-21 0 15,21 0-15,0 0 16,0 0-16,21-1 16,0 22-16,0-21 15,0 21-15,1-21 0,20 21 0</inkml:trace>
  <inkml:trace contextRef="#ctx0" brushRef="#br1" timeOffset="23529.6">1820 2201 0,'0'0'16,"0"-21"-16,0 42 31,-21 22-31,21-22 16,0 21-16,0 1 0,-21-1 15,21 21-15,-21 22 16,21-43-16,0 22 0,-21 42 15,21-64-15,0 22 16,0-43-16,0 21 16,21-42-16,0 0 15,0 0-15,0 0 0,22-42 16,-43 21-16</inkml:trace>
  <inkml:trace contextRef="#ctx0" brushRef="#br1" timeOffset="23715.49">1693 2540 0,'0'0'0,"-21"0"0,42 0 47,0 0-47,1 0 15,20-21-15,-21 21 0,21 0 16,1 0-16,-1-21 0,0 0 0,1 21 15,-1-22-15,0 22 0</inkml:trace>
  <inkml:trace contextRef="#ctx0" brushRef="#br1" timeOffset="23991.61">3006 2371 0,'-22'0'16,"22"21"0,-21 0-1,21 0-15,0 22 0,-21-22 16,21 21-16,0 0 0,-42 22 16,42-43-16,-21 21 0,21-20 15,-22-1-15,22 0 0,-21 42 16,21-41-16,0-1 15,21-21 1,1 0-16,-1-21 0,21-1 16</inkml:trace>
  <inkml:trace contextRef="#ctx0" brushRef="#br1" timeOffset="24348.93">3577 2434 0,'-21'0'0,"0"0"0,0 0 16,-43 0-16,43 0 16,-21 0-16,-22 43 0,43-43 15,-21 42 1,20-21-16,22 0 0,0 0 16,43 22-1,-22-43-15,64 42 16,-43-21-16,21 0 15,-41 1-15,41 20 16,-42-42-16,-21 21 16,0 0-16,0 0 0,-42 1 15,0-22-15,-22 21 16,22-21-16,-43 0 16,43 0-16,-1 0 15,22 0 1,21-21-16,-21-1 0,21 1 0,0 0 15,0 0-15,0 0 16,0 0-16</inkml:trace>
  <inkml:trace contextRef="#ctx0" brushRef="#br1" timeOffset="24544.06">3175 2159 0,'0'0'0,"-21"0"31,42 0 16,0 0-47,0 0 16,0 0-16,1 21 0</inkml:trace>
  <inkml:trace contextRef="#ctx0" brushRef="#br1" timeOffset="25077.31">5101 2604 0,'0'0'0,"0"-22"15,0 1-15,0 0 0,0-42 16,0 41-16,-21-20 0,-21 0 16,-1-1-1,1 22-15,21 0 0,0 0 0,-85 21 16,85 0-16,-22 21 16,1 0-16,21 0 0,-22 1 15,-20 62-15,42-41 16,-43 62-1,43-62-15,21 41 16,0-62-16,0-1 0,0 0 16,21 0-16,22-21 15,-1 0-15,-21 0 0,106 0 16,-85-21-16,1 0 0,-1 0 16,0-1-16,1 1 0,20-21 15,-42 0-15,1 20 0,-1-20 16,0 21-16,-21-21 0,21-1 15,-21 22-15,-21 42 16,0 0 0,0 1-16,21-1 0,-22 63 15,22-62-15,0 20 0,0-21 16,0 21-16,0-20 0,0-1 16,43 21-16,-22-42 0,21 0 15,-21 0-15,22 0 16,-22 0-16,42-21 0</inkml:trace>
  <inkml:trace contextRef="#ctx0" brushRef="#br1" timeOffset="25796.62">6435 2582 0,'21'-21'0,"-42"42"0,63-63 16,0 42-16,-21-21 0,43-21 15,-43 20-15,21-41 16,-20 42-16,-1-64 16,-21 64-16,0 0 0,-21 0 15,-22-1-15,-63-62 16,64 84-16,0 0 0,-1 0 15,1 0-15,0 0 0,-85 42 16,106 0-16,-22 1 0,1 41 16,21-20-16,-22 42 15,43-64-15,0 85 16,0-85-16,22 1 16,-1-22-16,0 0 15,42-21-15,-20 0 0,-1 0 16,-21 0-16,22-21 0,-1 0 15,85-43-15,-106 43 16,21-21-16,-20 21 0,20-22 16,-21-63-1,0 64-15,-21 21 0,0-43 16,0 43-16,0 0 0,-21 21 16,0 0-16,21 21 15,-21 0-15,21 1 0,-21 20 16,21-21-16,0 21 0,-22 1 0,22 84 15,0-64 1,0-42-16,0 22 0,22-22 16,-1 0-16,0 0 0,42-21 15,-41 0-15,20 0 16,43-21-16,-43 0 0,106-43 16,-106 22-16</inkml:trace>
  <inkml:trace contextRef="#ctx0" brushRef="#br1" timeOffset="26073.97">7281 2286 0,'0'-21'0,"0"42"0,0-63 16,-21 42-1,0 0-15,21 21 16,0 0-16,-21 0 0,0 64 16,-1-43-16,22 1 0,-21-1 15,21 21-15,-21-20 0,-21 84 16,42-85-16,-21 22 0,-22 63 15,22-43-15,0 64 16,0-63-16,0-21 0,-1 20 0,1 107 16,0-107-1,21-62-15,0 41 16,21-63 0,22-42-16,-43 21 15,21-22-15,0 22 0,0-21 16,21-64-16</inkml:trace>
  <inkml:trace contextRef="#ctx0" brushRef="#br1" timeOffset="26375.8">7260 2540 0,'0'-42'0,"0"84"0,0-105 0,0 20 0,0 22 16,-21 0-16,21 0 0,0 0 15,0-1-15,0 1 0,21 0 16,0 0-16,43 21 15,-43 0-15,21 0 0,43 42 16,-43-21-16,-21 1 16,22 41-16,-43-21 0,0 64 15,-21-63-15,-1-22 16,-20 21-16,0-21 0,-1 0 16,1 1-16,0-1 0,-1-21 0,22 21 15,-21-21-15,21 0 0,0 0 16,-1 0-16,44-21 31,-1 21-31,0-21 16,21-1-16,22 1 15,-22-21-15</inkml:trace>
  <inkml:trace contextRef="#ctx0" brushRef="#br1" timeOffset="26661.15">7959 2265 0,'0'0'0,"-22"0"16,1 21-16,0 0 0,0 0 16,21 1-16,-21 20 15,21 0-15,-21 1 0,21 20 0,0-21 16,-22 85-16,1-63 0,21-1 16,-21 1-16,21-1 0,-21 1 15,0 148-15,21-149 16,-21 64-16,-1-63 15,22-22-15,0 43 0,0-43 16,-21 0-16,21 1 0,0-22 16,0-42-1,0-1 1,0 1-16,21-21 0,-21 0 16,22-1-16</inkml:trace>
  <inkml:trace contextRef="#ctx0" brushRef="#br1" timeOffset="26945.98">7895 2604 0,'21'-64'0,"-42"128"0,42-170 16,-21 63-16,0 1 0,21 21 0,1-43 15,-1 43-15,0 21 16,21-42-16,-21 42 0,106 21 16,-63 21-1,-43 1-15,21-22 16,-20 64-16,-22-43 15,0 0-15,0 22 0,-43-43 16,22 21-16,-42 1 16,20-22-16,1 0 0,-64 0 15,43 0 1,20-21-16,22 0 0,-21 0 16,42-21-16,0 0 15,0 0-15,21 0 0,42-22 16,-41 22-16</inkml:trace>
  <inkml:trace contextRef="#ctx0" brushRef="#br1" timeOffset="27363.74">8657 2096 0,'0'0'0,"0"-22"0,-21 22 15,0 22-15,21-1 0,-21 0 16,21 0-16,-22 0 0,1 0 15,21 22-15,-21 20 0,21-42 16,0 22-16,-21-22 0,21 21 16,0-21-16,0 43 0,0-43 15,0 0-15,0 0 0,0 1 0,21-22 16,21 21 0,-20-21-16,-1 0 0,21 0 15,-21 0-15,0 0 0,1-21 16,-1-1-16,0 1 0,42-42 15,-41 20-15,-22 22 0,21 0 16,-21 0-16,0 0 0,0-22 16,-21 65-1,-1-1 1,1 0-16,21 21 0,-21 22 16,21-22-1,-21-21-15,21 0 0,0 1 0,0-1 16,0 21-16,21-42 31,0 0-31,0-21 16,1 0-16</inkml:trace>
  <inkml:trace contextRef="#ctx0" brushRef="#br1" timeOffset="27534.65">9017 2117 0,'-21'0'0,"42"0"0,-63-21 0,20 21 15,1 0-15,0 0 0,0 0 16,21 21 0,0 0-16,0 0 0,0 0 15,21 0-15,21 1 16,-20-1-16,-1-21 16</inkml:trace>
  <inkml:trace contextRef="#ctx0" brushRef="#br1" timeOffset="27784.55">9483 2180 0,'0'0'15,"-64"-21"1,43 21 0,0 0-16,0 21 15,-1 0-15,1 1 0,-42 62 16,42-63-16,-1 64 15,22-64-15,-21 22 0,21 20 16,0-21-16,0-20 0,0-1 16,21 0-16,-21 0 0,64 0 15,-43-21-15,106 0 16,-85 0-16,22 0 16</inkml:trace>
  <inkml:trace contextRef="#ctx0" brushRef="#br1" timeOffset="29384.15">10118 2350 0,'0'-22'0,"0"44"0,0-86 0,0 43 0,0 0 16,0 0-16,-22-1 0,1 1 15,0 21-15,0 0 0,-21 0 16,20 0-16,1 0 0,-42 43 16,42-22-16,-43 42 15,43-42-15,0 22 0,-22 20 16,43-20-16,0-1 0,0-21 15,0 21-15,0-20 0,0 20 16,0-21-16,0 0 0,64-21 16,-22 0-16,22 0 15,-43-21-15,21 0 16,22-21-16,-22 20 16,-21-20-16,0 0 0,1 21 15,20-22-15,-21-20 0,0 20 0,-21 22 16,0 0-16,21 0 0,-21 0 0,0 0 15,-21 21 1,0 21-16,21 0 0,-21 0 16,21 0-16,-21 0 0,0 1 15,21 20-15,0-21 0,0 21 16,0-20-16,0 20 0,0-21 0,0 0 16,0 0-16,0 22 0,21-22 15,-21 0-15,21-21 0,21 0 16,-21 0-16,1 0 0,41 0 15,-21 0-15,43-42 16,-43 21-16,-20-22 0,41-20 16,-42 20-16,22-41 15,-22 41-15,0-20 16,0-64-16,0 85 16,-21-43-16,0 64 0,0 0 15,0-1-15,-21 44 31,21 20-31,0-21 16,-21 21-16,21-20 0,-21 20 0,21 0 16,-21 1-16,21-1 0,0-21 15,0 21-15,0 1 0,0 20 16,0-20-16,0 20 16,21-42-16,21 0 15,-21-21-15,0 0 0,43 0 16,-43 0-16,21-21 0,-20 0 15,20 0-15,0 0 0,43-64 16,-64 64-16,43-85 16,-43 85-1,0-21-15,-21 20 0,-21 44 47,0-1-47,21 0 0,0 21 16,-43 22-16,43-43 0,-21 0 15,21 43-15,0-43 16,0 0-16,0 21 0,0-21 16,21-21-16,0 0 15,1 0-15,-1 0 0,42 0 16,-42 0-16,22 0 0,63-42 16,-22-43-1,-63 64-15,1-21 0,-1 21 16,0-22-16,21-20 15,-42 84 17,0 0-32,0 0 0,0 1 15,0-1-15,-21 0 0,21 21 0,-21 22 16,21-43-16,0 0 16,0 0-16,0 0 15,21-21-15,0 0 0,0 0 16,1 0-16,62-21 15,-63 0 1,22-21-16,-43 21 16,0-1-16,0 1 0,0 0 15,0-21-15,0 21 0,0-22 16,-21 22-16,-43-21 16,43 42-16,0 0 15,21-21-15,21-1 16,0 22-1,0 0-15,22 0 0,-22-21 16,21 21-16,0 0 0,1 0 0,41 0 16,-62 0-16,20 21 15,0 1-15,-21-22 0,1 21 16,-1 21-16,-21-21 0,0 0 16,0 43-16,0-43 15,0 21-15,-21-20 0,-1 20 16,22-21-16,-21 0 0,21 0 15,0 1-15,-21-1 16,0-21-16,0 0 16,21-21 15,0-1-31,0 1 0,21-21 16,0 0-16,0 20 15,0-20-15,22 0 0,84-64 16,-85 64-16,64-22 15,-64 22-15,22 21 0,-1-1 16,-20 22-16,-22 0 0,42 43 16,-42 20-1,-21-42-15,0 22 0,0 20 16,0-20-16,-21-1 0,0 21 16,0-20-16,0-22 15,-22 21-15,22-21 0,21 1 16,-21-1-16,0-21 15,0 0 1,0-21 0,21-1-16,-22-20 15,22 21-15</inkml:trace>
  <inkml:trace contextRef="#ctx0" brushRef="#br1" timeOffset="29580.04">11663 1778 0,'-43'0'0,"86"0"0,-107 0 16,22 0-16,21 0 15,-22 0-15,43 21 47</inkml:trace>
  <inkml:trace contextRef="#ctx0" brushRef="#br1" timeOffset="29740.94">10499 2053 0,'0'0'0,"-43"21"0,22-21 15,21 22-15,64-1 31,-22-21-31,43 0 16,-43 0-16,21 0 0,64-21 16</inkml:trace>
  <inkml:trace contextRef="#ctx0" brushRef="#br1" timeOffset="30215.33">14414 1842 0,'0'0'0,"0"-43"0,0 1 16,0 0-16,0 20 0,0-20 15,0 0-15,0 21 0,-21 21 31,0 21-31,0 21 0,21 0 16,-42 64-16,20-42 0,22-1 16,-42 64-1,21-63-15,0 20 0,0 43 16,-1-63-16,1-22 0,0 22 16,0-22-16,21 22 0,-21 20 15,0-41-15,21-22 16,0-42-1,0-1-15</inkml:trace>
  <inkml:trace contextRef="#ctx0" brushRef="#br1" timeOffset="30556.14">13885 1990 0,'0'0'0,"-21"-64"0,0 22 0,0 0 15,21-1-15,0 1 16,0 0-16,0-43 0,0 64 15,63-64 1,64 43-16,-63 42 16,-1 0-16,85 0 0,-63 21 15,-21 0-15,63 85 16,-85-64-16,0 22 0,-21-1 16,1-20-16,-22 20 0,-22 43 15,-20-64-15,0 1 0,-64 20 16,42-42-16,1 0 0,-43 22 15,64-22-15,-1-21 0,-20 21 16,42-21-16,0 0 0,63 0 47,-21 0-47,0 0 0,22 0 16,-1 0-16,0 0 0,1 0 15,-1-21-15</inkml:trace>
  <inkml:trace contextRef="#ctx0" brushRef="#br1" timeOffset="30945.91">14541 2307 0,'0'0'0,"-21"0"16,0 0-16,0 0 0,21-21 31,0 0-31,0 0 0,21 21 16,0-21-16,22 21 15,-22 0-15,0 0 0,42 0 16,-41 0-16,62 42 16,-20 21-1,-43-20-15,-21-22 0,0 42 16,0-20-16,0-22 0,0 21 16,0-21-16,-21 1 0,0 20 15,-1-21-15,1-21 0,0 0 16,21-21 15,0 0-31,0 0 0,0-1 16,21 1-16,43-85 15,-64 85-15,42-42 16,-21 42-16,0-1 0,22-20 16,-22 21-16,21 0 0,1 21 15,-22-21-15,21 21 0,0 0 16,1 0-16</inkml:trace>
  <inkml:trace contextRef="#ctx0" brushRef="#br1" timeOffset="31308.67">15388 2223 0,'-42'63'31,"21"-63"-31,-1 42 0,22-20 16,-63 62-16,21 1 15,42-43-15,-22 1 16,22-22-16,0 0 15,0 0-15,43 0 0,-22-21 16,106 0-16,-85 0 16,64 0-1,-64-21-15,1 21 0,41-42 16,-41-1-16,-1 22 0,0 0 0,-20-21 16,-1 21-16,0-64 15,-21 43-15,0 20 0,0-20 16,0 0-16,-21 21 0,-64-43 15,64 43-15,-43 21 16,43 0-16,-21 0 0,-22 21 16,22 0-16,0-21 0,-22 43 15,43-22-15,21 0 0,0 21 16,0-21-16,0 1 0,106 41 16,-21-42-1</inkml:trace>
  <inkml:trace contextRef="#ctx0" brushRef="#br1" timeOffset="31946.82">16468 2307 0,'0'-21'0,"0"42"0,0-63 0,0 0 0,0 20 16,0 1-16,-22 0 0,1 21 16,0-21-16,0 0 0,-43 21 15,22 0-15,0 0 0,-1 21 16,22 0-16,-21-21 0,-43 42 15,64 1-15,-64 41 16,64-62-16,21 41 16,0-21-16,0-20 0,43 41 15,20-63 1,-42 0-16,22 0 0,20 0 16,22 0-16,-22-21 0,-20 0 15,-1 0-15,0-1 16,-21 1-16,22 0 0,-1-21 15,-21-22-15,-21 43 16,21 0-16,-21 0 16,0 42-1,-21 0 1,21 21-16,0-20 0,-21 20 16,0 0-16,0 1 0,0 20 15,-1-21-15,22 22 0,-21-1 16,21-20-16,-21 20 0,0 64 15,21-63-15,-21-1 0,0 64 16,21-42-16,0-22 0,0 86 16,0-86-16,0 1 0,0 41 15,0-62-15,0 20 0,0 22 16,-22-43-16,1 1 16,21-22-16,-21 0 0,0-21 15,0-21 1,0-22-16,21 1 15,0 21-15,-43-64 0,43 22 16,0 20-16,-21-20 0,21-1 0,0 1 16,0-22-16,0 22 0,0-22 15,0 22-15,64-107 16,-43 128-16,63-106 16,-41 105-16,20-41 15,-20 41-15,-1 22 0,43-63 16,-43 41-16</inkml:trace>
  <inkml:trace contextRef="#ctx0" brushRef="#br1" timeOffset="32315.61">16806 2265 0,'-21'-21'16,"21"0"-16,-21 21 0,21-22 16,0 1-1,0 0-15,21 0 16,0 21-16,0-21 15,1 21-15,-1 0 0,0 0 16,0 0-16,43 42 0,-43-21 16,0 0-16,21 1 0,-21 20 15,1-21-15,20 64 0,-21-43 16,-21 0-16,21 43 16,-21-43-16,0-20 0,0-1 15,0 0-15,-21 0 0,0 0 0,-21-21 16,-1 0-1,43-21-15,0 0 0,-21-21 16,21 20-16,0-62 16,0 41-16,0 1 15,0 21-15,0-21 0,42-43 16,-20 64-16,-1 0 0,21-1 16,-21 1-16,0 0 15,22 0-15,-22 21 0,0-21 16</inkml:trace>
  <inkml:trace contextRef="#ctx0" brushRef="#br1" timeOffset="35277.39">17928 2561 0,'0'0'0,"64"-21"15,-43 0-15,0 21 0,0-21 16,21-22-16,-20 22 16,62-42-1,-63 20-15,-21 22 0,22-21 16,-1 0-16,-21-1 16,0 22-16,0 0 0,-64-43 15,43 64-15,-42 0 16,20 22-16,-63 41 15,43-42-15,-22 43 16,43-22-16,-43 85 16,64-85-16,0 1 0,0 20 15,21-42-15,0 43 16,42-43 0,-21-21-16,22 0 15,20 0-15,-42-21 16,85-43-16,-64 43 15,-20 0-15,20-21 0,21-22 16,-20 1-16,-22 20 16,-21 22-16,21-42 15,-21 42-15,0-1 0,21 22 16,-21-21-16,0 42 16,-21 22-1,0-22-15,21 0 0,-21 43 16,21-43-16,0 42 15,0-20-15,0-22 0,0 21 16,21-21-16,0 0 0,0 1 0,0-22 16,1 0-16,105 0 15,-85 0-15,85-43 16,-85 22 0,22-42-16,-22 41 0,0-83 15,-42 83-15,0-20 16,0 21-16,0 0 0,0 0 15,0-1-15,-21 22 16,0 22 0,0-1-16,0 21 15,0-21-15,-1 22 0,1-22 0,0 21 16,0-21-16,0 22 0,21-22 16,0 21-16,0-21 0,-21 22 15,21-22-15,0 0 16,0-42 15,0 0-31,0-1 0,21 1 16,0 0-16,0-21 0,-21 21 0,42-64 15,43-21 1,-64 85-16,0 0 0,22-22 16,-22 22-1,0 21-15,21 0 0,-42 21 16,0 1-16,0 20 0,0-21 15,0 0-15,0 22 16,0-22-16,0 42 0,-21-20 16,21-22-16,-21 0 0,21 0 15,0 0-15,0 22 16,-21-43 0,21-22-1,0 1-15,0 0 0,21 0 16,-21 0-16,85-106 15,-1 21 1,-62 85-16,20-22 16,-21 22-16,43 0 15,-43 21-15,0 0 16,-21 21-16,0 43 16,0-43-16,0 0 15,0 0-15,0 22 0,0 62 16,0-83-1,0 41-15,0-42 16,21-21-16,0 21 0,0-21 16,43 0-16,-43 0 15,21 0-15,-20 0 16,20-21-16,64-42 16,-64 42-16,-21-1 0,22 1 15,-22 0-15,0-21 0,0 21 0,0-22 16,0 22-16,-21-21 15,-21 42 1,0 0 0,0 21-16,0 0 0,0 21 15,-1-20-15,1 20 0,-42 43 16,42-64 0,21 0-16,-22 0 0,1 0 0,0 43 15,21-85 32,0-1-31,0 1-16,0 0 0,42-42 15,-20 41-15,20-41 16,-21 21-16,0 20 0,43-20 16,-43 21-16,64-43 15,-64 64-15,21 0 16,-21 0-16,22 22 15,-43-1-15,0 0 0,0 21 16,0-21-16,0 64 16,0-64-16,0 43 15,-22-64-15,22 42 16,-21-42-16,21 21 16,0-42 15,21 0-31,1 0 15,-22 0-15,21-22 0,0 22 0,64-85 16,-64 85 0,0-21-16,0 21 15,0-1-15,0 22 0,1 0 32,-22 22-17,0-1-15,0 0 0,0 21 0,0-21 16,0 1-16,0 20 0,0 21 15,0-41-15,0 41 16,0-42-16,0 0 0,0 1 16,21-1-16,21-21 15,-21 0-15,0 0 16,1 0-16,-1 0 0,0-21 16,0-1-16,0 1 0,0-21 15,1 21-15,-1-22 0,0 22 0,0-21 16,21-22-16,-20 43 15,-22 0-15,0 0 0,21 0 16,-21 0-16,0 42 31,0 0-31,-21 0 0,21 0 16,-22 0-16,22 1 0,-21-1 16,21 0-16,0 21 0,0-21 15,-21 1-15,21-1 0,0 0 0,0 0 16,0 0-16,21-21 15,0 21-15,1-21 0,62 0 16,-41 0-16,-22 0 0,0 0 16,21-21-16,-21 0 15,22-21-15,-1 21 0,0-43 16,-20 22-16,-1 21 16,0-43-16,0 43 0,-21 0 15,0 0-15,0 42 31,0 0-31,-21 0 16,0 0-16,0 22 0,-1-22 16,22 0-16,-21 21 0,0-21 15,21 1-15,-21 20 16,21-21-16,0 0 0,21-42 47,-21 0-47,21 0 0,0 0 15,1-1-15,-1 1 0,21-21 16,-21 21-16,0 0 0,-21-1 16,22 22-16,-1-21 0,0 21 15,-21 21 17,0 1-32,0-1 0,0 21 15,0-21-15,0 64 16,0-64-1,21 43-15,0-64 16,0 42-16,22-42 16,-22 0-16,64 0 15,-43 0-15,0 0 16,1 0-16,-1 0 0,-21-21 0,64-22 16,-64 22-16,21-42 15,-21 20-15,1 22 0,-22-63 16,0 62-16,0 1 0,0 0 15,-22-21-15,-41 42 16,42 0-16,-22 0 0,22 0 0,-21 0 16,0 21-16,20 0 15,-41 21-15,42-20 0,0 41 16,21-42 0,0 22-16,0-22 0,0 0 0,0 21 15,0-21-15,42 43 0,-42-43 16,21 21-16,0-20 0,0 20 15,-21 0-15,0 22 0,0-22 16,0 64 0,0 42-16,0-106 15,-42 43-15,21-21 16,0-22-16,0 0 0,-1 1 16,1-22-16,0 21 0,-64 43 15,43-64-15,-64 21 16,64-42-16,-22 0 15,43 0-15,0 0 0,0-42 16,21 21-16,0 0 0,0-43 16,0 43-16,0-85 15,21 43-15,-21-1 0</inkml:trace>
  <inkml:trace contextRef="#ctx0" brushRef="#br1" timeOffset="35443.3">20532 1947 0,'-22'0'0,"44"0"0,-65 0 15,22 0-15,-21 0 16,21 0-16,63 0 47</inkml:trace>
  <inkml:trace contextRef="#ctx0" brushRef="#br1" timeOffset="36063.97">22415 1757 0,'-21'0'15,"42"0"-15,-42 21 0,42-21 31,1 0-31,-1 0 0,21 0 0,64-21 16,84-21 0,-126 20-16,84-41 15,-42-22 1,-85 64-16,0-42 16,-21 41-16,0 1 15,-21 0-15,0 21 0,0 0 16,-43 21-16,43 0 15,-64 43-15,64-1 16,-21-20-16,0 84 0,20-43 16,-20 43-16,42-63 15,0-22-15,0 149 16,0-149-16,-21 64 16,21-64-16,-42 64 15,42-85-15,-22-21 0,-20 21 16,21-21-16,-43 0 15,22-21-15,21 21 0,-64-63 16,43 42-16,-43-64 16,64 64-16,0-43 15,21 43 1,0 0-16,0 0 0,21 0 16,0 21-16,0 0 0,22-22 15,-1 22-15,22 0 0,-1-21 16</inkml:trace>
  <inkml:trace contextRef="#ctx0" brushRef="#br1" timeOffset="36491.81">23072 2096 0,'-43'21'32,"43"0"-32,-21 0 0,0 0 15,0 22-15,-22 41 16,43-63-16,-21 43 15,0-43-15,21 0 0,-21 22 16,21-22-16,-21 0 16,21-42 15,0 0-31,0-1 0,0 1 16,21 0-16,0 0 0,0-21 0,0 20 15,22-41-15,-22 21 0,42-22 16,-41 43-1,20-21-15,0-1 0,1 43 16,-22 0-16,0 0 0,0 0 16,0 0-16,22 64 15,-43-22-15,0 22 16,0-43-16,0 63 16,-22-41-16,-20-1 15,42-21-15,-21 22 16,0-22-16,21-42 31,0-1-31,0 1 0,42-21 16</inkml:trace>
  <inkml:trace contextRef="#ctx0" brushRef="#br1" timeOffset="36731.67">23622 1693 0,'0'-21'0,"0"42"0,0-63 15,-21 63 1,0 22-16,21-1 0,-22-21 16,1 85-16,0-64 15,0 85 1,0-84-16,0-1 0,21-21 16,-22 0-16,22 22 0,0-1 15,0-21-15,0 0 0,22-21 47,-1-21-47</inkml:trace>
  <inkml:trace contextRef="#ctx0" brushRef="#br1" timeOffset="36909.57">23389 2011 0,'0'0'0,"-21"0"0,42 0 31,0 0-15,22 0-16,-22 0 15,0 0-15,42 0 16,-41 0-16,20 0 0,0 0 16</inkml:trace>
  <inkml:trace contextRef="#ctx0" brushRef="#br1" timeOffset="38773.49">23749 2223 0,'21'-22'31,"0"22"-31,0 0 0,-21-21 0,22 21 16,-1-21-16,0 0 0,0 21 15,21-21-15,-20 0 0,-1-1 16,-21 1-16,21 21 16,-21-21-16,-21 21 15,21 21-15,-43 0 16,1 22 0,21-22-16,-21 0 0,-1 21 15,22 1-15,-21-1 16,42-21-16,0 0 0,0 1 0,0-1 15,0 0-15,0 0 0,42 0 16,-21-21-16,22 0 0,-1 0 16,-21 0-16,21 0 0,43 0 15,-43 0-15,-20-21 0,41-21 16</inkml:trace>
  <inkml:trace contextRef="#ctx0" brushRef="#br1" timeOffset="39108.33">24236 2159 0,'0'-21'0,"0"42"0,0-63 0,0 21 15,0-1-15,0 1 0,0 0 16,21 21 15,0 0-31,0 0 0,0 21 16,1 0-16,20 22 16,-21-22-16,0 0 0,0 0 15,1 22-15,-22-22 0,21 42 16,-21-42-16,0 43 15,0-43-15,0 0 0,-43 0 16,22-21-16,0 0 16,0 0-1,21-21-15,0 0 16,0 0-16,0 0 0,0-43 16,21 43-16,0 0 15,-21 0-15,21 0 0,1-1 16,-1 1-16,0 0 15,0 0-15,43 0 0,-43 0 16,63-22-16</inkml:trace>
  <inkml:trace contextRef="#ctx0" brushRef="#br1" timeOffset="39626.42">25082 1693 0,'0'-21'0,"0"42"0,0-63 0,0 21 16,0 0-1,0 42 1,-21 0-16,0 0 0,21 22 16,-21-1-16,0 0 0,-43 106 15,43-105-15,0 20 0,0 1 16,0-22-16,-22 22 0,1 63 16,21-64-16,0 22 15,-22-22-15,22 22 0,-64 190 16,64-190-1,-42 63-15,42-85 0,-1 22 16,-41 42-16,42-85 16,0 22-16,-22-1 0,43-41 15,0-1-15,21 0 16,43-21-16,-22-21 16,1 0-16,-1-1 0,85-41 15,-64 42-15,43-43 16,-42 22-16,-1 0 0,22-43 15,-43 43-15,-21-1 0,22-105 16,-43 106-16,-21-64 16,-1 42-16,-83-84 15,83 106-15,-41-22 16,21 43-16,20 0 16,1 0-16,0 0 0,21 0 15,21 21 16,0 0-15,1-22-16,-1 22 0,21 0 16,85-63-16</inkml:trace>
  <inkml:trace contextRef="#ctx0" brushRef="#br1" timeOffset="40089.62">25485 2032 0,'0'0'15,"0"-21"-15,0 0 0,0 0 0,0-22 16,0 22-16,-22 21 0,1-21 16,0 21-1,0 0-15,0 0 0,0 21 0,-22 21 16,22-20-16,0 20 16,-21 21-16,20-41 0,-41 62 15,42-41-15,21-22 16,-21 0-16,21 0 15,0 0-15,21 0 16,21-21 0,43 0-16,-43-21 15,-21 0-15,43 0 0,-43-21 16,21 20-16,1-20 16,-22 0-16,0 21 0,21-43 15,-42 43-15,0 0 16,0 42 15,-21 0-31,0 0 0,21 0 0,-21 1 16,0-1-16,21 21 0,-22-21 15,22 0-15,-21 1 0,0 41 16,21-42 0,0 0-16,0 1 0,0-1 15,21-21-15,0 0 0,1 0 16,-1 0-16,0 0 0,21 0 15,22-21-15</inkml:trace>
  <inkml:trace contextRef="#ctx0" brushRef="#br1" timeOffset="40325.5">26014 2032 0,'0'-21'0,"0"42"0,0-63 0,0 21 16,0-1-16,0 1 0,-21 21 15,-1 0-15,1 0 16,0 21-16,0 1 0,-21-1 15,20 21-15,1-21 0,-21 43 16,21-43-16,0 21 0,-1 1 16,1-1-16,21-21 0,0 21 15,0-20-15,0-1 16,0 0-16,21-21 0,1 21 0,41-21 16,-21 0-1,-20 0-15,-1 0 0,21 0 0,0-21 16,-20 0-16,20 21 0</inkml:trace>
  <inkml:trace contextRef="#ctx0" brushRef="#br1" timeOffset="40679.32">26268 2180 0,'-43'0'32,"65"0"-1,-1 0-31,0 0 15,0 0-15,0-21 0,22 21 16,-22-21-16,21 0 16,-21 0-16,-21-1 0,21 1 15,1 0-15,-22-21 16,-22 42 0,-20 0-16,21 0 15,-106 63-15,85-20 16,-64 41-16,42-41 15,64-1 1,0-21-16,0 21 0,0-20 0,21-1 16,22 21-1,-22-42-15,85 21 16,-64-21-16,-21 0 0,22 0 16,-1 0-16,85-42 15</inkml:trace>
  <inkml:trace contextRef="#ctx0" brushRef="#br1" timeOffset="42089.27">698 3979 0,'0'0'0,"-42"0"31,21 0-31,0 0 0,0 0 16,21 22-1,0-1-15,0 0 16,0 0-16,0 0 16,0 0-16,21-21 15,0 0-15,0 0 0,0 0 16,0 0-16,1 0 0,41 0 15,-42 0-15,64-63 16,-64 42-16,21 0 0,-20-1 16,-1 1-16,0-42 15,-21 42-15,21-1 0,-21 1 16,0 0-16,0 0 16,-21 21-1,21 21 1,0 0-16,0 0 0,-21 1 15,21-1-15,0 21 0,0 0 0,0 1 16,0 20-16,0-20 16,0 20-16,0-21 0,0 22 0,0-22 15,0 1-15,0-1 0,0 0 16,0 1-16,0 20 0,0-21 16,0-20-16,0 20 15,0-21-15,-43-21 16,22 0-16,-21 0 15,21 0-15,-64-21 16,43 0-16,21 0 0,-64-22 16,43 22-16,20 0 0,-20 21 15,21-21-15,0 0 0,0-22 16,21 22 0,0 0-16,0 0 0,42 0 15,0-1-15,128-41 16,-65-1-1</inkml:trace>
  <inkml:trace contextRef="#ctx0" brushRef="#br1" timeOffset="42331.38">1460 3852 0,'22'0'0,"-44"0"0,65-21 0,-43 0 16,0 42-1,0 0 1,0 1-16,-21-1 0,21 21 15,0 0-15,0 1 0,-43 63 16,43-64-16,-21 21 0,21-20 16,-21 20-16,21-20 0,-21 41 15,21-41-15,0-22 0,0 0 16,0 0-16,0 0 0,21 0 16,0-21-16,21 0 15,-20 0-15,-1-21 0,21 0 0,43-42 16,-64 20-1</inkml:trace>
  <inkml:trace contextRef="#ctx0" brushRef="#br1" timeOffset="42521.66">1270 4149 0,'0'0'0,"21"0"31,0 0-16,22 0-15,-22-21 0,21 21 0,0 0 16,1-22-16,-1 22 0,0-21 16,1 21-16,-1-21 0,22 0 15,-22 0-15,-21 21 16</inkml:trace>
  <inkml:trace contextRef="#ctx0" brushRef="#br1" timeOffset="44163.4">2455 4360 0,'0'0'0,"-21"43"0,21-22 0,0 0 16,21-42 15,22 21-31,-22-42 16,0 20-16,21 1 0,-21-21 15,22 21-15,-22-22 0,21 1 0,-21 0 16,1-1-16,20-62 16,-42 83-16,0-41 15,-21 42-15,-22 21 16,22 0-16,0 0 0,0 21 16,-21 0-16,20 0 0,1 22 15,-42 20-15,42-21 0,-22 64 16,22-63-1,21-1-15,0 21 0,0-20 16,0-22-16,0 21 0,21-21 16,0-21-16,43 43 0,-43-43 15,21 0-15,64 0 0,-63 0 16,-1-21-16,21-1 16,-20 1-16,20 0 0,43-21 0,-64-1 15,1 22-15,20-63 16,-42 62-16,1-20 0,-22-21 15,0 41-15,0 1 16,0 42 0,0 1-1,-22-1-15,1 0 0,21 21 0,0-21 0,-42 64 16,21-64 0,21 22-16,0-22 0,-21 21 0,21-21 15,-22 22-15,1-22 0,21 0 16,0-42 15,21 0-31,1 21 16,-22-22-16,21-20 0,0 21 0,0-21 15,0 20-15,0-20 16,1 0-16,83-64 16,-62 85-1,-22 21-15,0 0 0,-21 21 16,0 0-16,0 21 15,0-20-15,0 20 0,0-21 16,0 21-16,0-20 0,0 20 0,21 0 16,0-21-16,22 22 15,-22-22-15,0 0 0,43-21 16,-22 0-16,0 0 0,1 0 16,-1 0-16,0 0 0,64-21 15,-64 0-15,22 0 0,42-64 16,-64 43-1,0-22-15,-20 22 16,-22-22-16,0 22 0,0 0 16,0 20-16,-22 1 0,1 0 15,0 21-15,-21 0 16,21 0-16,-22 21 0,1 0 16,21 1-16,-22-1 0,-62 85 15,83-64-15,1 0 0,0-21 16,0 22-16,21-22 0,0 42 15,0-41-15,0-1 0,42 0 16,-21-21-16,64 21 16,-43-21-16,22-21 15,-43 0-15,0 0 0,22 21 16,-22-22-16,0-20 0,0 0 16,-21 21-16,21-22 0,-21 1 15,0 21-15,0-22 0,0-20 16,0 84 15,0 0-31,-21 0 0,21 22 16,-21-1-16,21 0 0,0-20 15,-21 20 1,21-21-16,0 43 16,21-43-16,21-21 0,-21 0 15,22 0-15,-22 0 0,64 0 16,-43-21-16,43-1 15,-43 1-15,64-63 16,-85 62-16,0-20 0,21-43 16,-20 22-16,-22-22 15,0 43-15,0 0 0,0-22 16,0 43-16,0 0 0,-22 42 31,22 0-31,0 0 0,-21 22 0,0 41 16,0-41-16,21-1 15,-21 43-15,0-22 16,-1-21-16,22 22 0,-21-22 16,0 43-1,21-64-15,0 0 0,0-42 32,0 0-17,21 0-15,0 0 0,1-1 16,-22 1-16,42-21 0,-21 21 0,0-22 15,22 22-15,-22-21 0,21 21 0,0-22 16,22 1-16,-22 21 16,22 21-16,-22 0 15,-21 0-15,0 0 0,22 0 0,-1 63 16,-42-41 0,0 41-16,0-42 0,0 0 15,-21 43-15,0-43 0,0 0 16,-22 0-16,-20 22 15,20-22-15,1 0 0,21-21 0,-21 21 16,-22-21-16,22 21 16,42-42-1,0 0 1,21 0-16,42-21 16,-20-1-16</inkml:trace>
  <inkml:trace contextRef="#ctx0" brushRef="#br1" timeOffset="44413.52">5440 3831 0,'0'-21'0,"0"42"0,0-21 31,-21 21-15,21 22-16,-22-22 0,22 21 15,0 22-15,0-22 0,-21 0 0,21 22 16,-21-22-16,21 22 0,0-22 15,0 0-15,-21 1 0,21-1 0,-21-21 16,21 64 0,0-64-16,21-21 15,0 0-15,0 0 16,0-21-16,64-43 16,-64 43-16</inkml:trace>
  <inkml:trace contextRef="#ctx0" brushRef="#br1" timeOffset="45023.15">5630 4255 0,'0'0'0,"0"21"0,-21-21 0,21 21 15,21-21 1,0 0-16,1 0 16,20 0-16,-21 0 0,0 0 15,0-21-15,22 0 0,-22 21 16,0-22-16,21 1 0,-20 0 0,-1 0 15,0-21-15,-21 20 16,0 1-16,0 0 0,0 0 16,-21 21-16,0 0 15,-1 0-15,-20 21 0,21-21 16,0 21-16,-43 43 16,43-43-16,0 21 0,0-21 0,0 22 15,21-22-15,-22 42 16,22-41-16,0 20 0,0-21 0,0 0 15,0 0-15,22-21 0,20 22 16,-21-1-16,0-21 0,85 0 16,-64 0-16,64 0 15,-63-21-15,-1-1 0,43 1 16,-43 0-16,0-21 0,43-1 16,-64 22-16,0-21 0,0 0 15,1 20-15,-22-41 16,0 21-16,0 20 0,0 1 15,-22 21-15,1 0 16,0 0-16,0 21 0,0 1 16,21-1-16,0 21 0,0-21 15,0 22-15,0-1 0,0-21 16,21 21-16,-21-20 16,0-1-16,0 0 0,0 0 15,21-21-15,-21 21 0,0 0 16,-21-21-1,0 0-15,0 0 0,-1 0 16,1 0-16,0 0 0,0 0 16,0 0-16,0 0 0,-1-21 15,1 21-15,21-21 0,0 0 0,-21 0 16</inkml:trace>
  <inkml:trace contextRef="#ctx0" brushRef="#br1" timeOffset="48495.78">8297 4466 0,'0'0'16,"21"0"-16,1 0 0,-1 0 15,-21-21-15,0 0 16,0 0-16,21 0 0,-21-1 15,0-20-15,21 0 0,-21-1 16,42-105-16,-42 106 16,43-64-16,-22 43 15,21-1-15,22-42 0,-22 64 16,0 21-16,1-22 0,-1 22 16,22 0-16,41 0 15,-62 42-15,-22 0 0,0 43 16,-21-43-16,0 42 15,0-20-15,0-22 0,-21 21 16,0-21-16,21 1 0,-21-1 16,21 0-16,0-42 47,0 0-47,0-1 0,0 1 15,0-21-15,0 21 0,0 0 16,-22-1-16,1 1 0,0-21 15,0 21-15,-21 0 16,20 21-16,1 0 0,0 0 0,0 0 16,-43 0-16,43 21 15,-21 0-15,21 0 0,-43 43 0,43-22 16,-42 43 0,41-22-16,1-21 0,-21 64 15,42 0-15,0-64 16,0 1-16,0-1 0,0-21 0,63 43 15,-41-43-15,20 0 0,0-21 16,1 0-16,-1 21 0,64-21 16,-43 0-16,-20 0 0,84-42 15,-85 21-15,0 0 0,1-1 16,-1 1-16,85-106 16,-106 85-16,0-22 15,0 43 1,-21-21-16,0 63 31,0 0-31,-21 0 16,21 1-16,-21 41 0,21-42 15,0 22-15,0-22 0,0 0 16,0 0-16,0 21 0,0-20 16,21-1-16,22 0 15,-22-21-15,42 0 16,-42 0-16,22 0 0,-22 0 0,64-21 15,-43 0-15,64-43 16,-85 43-16,21-43 16,-42 22-16,0 0 0,0-1 15,0-20-15,-42-22 16,21 64-16,-22-21 0,-20 21 16,-22-1-16,64 22 15,-42 0-15,20 22 16,-20 20-16,42-21 0,-1 21 15,22 22-15,0-22 16,0 22-16,0-22 16,0-21-16,22 0 0,20 22 15,0-22-15,22-21 0,-22 0 16,0 0-16,64 0 16,-63-21-16,20 21 0,22-43 15,-22 22-15,22-42 16,-43 42-16,1-22 0,-1-20 15,0 20-15,-42 22 16,0 0-16,-21 63 31,0-20-31,0-1 0,0 42 16,-1-20-16,22-22 0,-21 21 16,0 0-16,21-20 0,0-1 0,-21 21 15,0-21-15,21 0 16,0 22-16,-21-43 15,21-21 17,0-1-32,21 1 0,-21 0 0,21 0 15,0-21-15,-21 20 0,21-20 16,0 0-16,22-43 0,-22 43 16,0-1-16,0 22 0,0 0 15,1 0-15,-1 0 0,0 21 16,0 0-16,0 0 0,0 0 0,22 21 15,-43 0-15,0 0 0,0 0 16,21 1-16,-21 20 0,21 21 16,-21-41-16,0 41 0,0-42 15,0 0-15,0 22 16,0-22-16,0 0 16,21-21 15,-21-21-31,0 0 0,0 0 15,21-22-15,-21 22 16,22-21-16,-1 21 0,-21-22 16,21 1-16,21-22 0,1 1 15,20 21-15,-42 42 16,0-22-16,22 22 0,-22 0 16,0 0-16,0 22 15,-21 62 1,0-63-16,0 22 0,0 20 15,0-20-15,-21-22 0,0 63 16,21-20 0,0-43-16,0 0 0,21 22 15,0-43-15,0 0 0,85 0 16,-85 0-16,64-22 16,-43 1-16,-20 0 0,20 0 15,21-21-15,22-64 16,-85 85-16,21-22 15,0-41-15,-21 62 16,0 1-16,0 0 0,0 0 16,0 0-16,-21 21 15,0 0-15,21 21 16,-21 0-16,0 21 0,21-20 16,-21 20-16,-1 43 15,1-43-15,0 21 16,21-41-16,0 20 0,-21-21 15,21 0-15,-21 0 16,21-42 15,0 0-31,0 0 0,21 0 16,0-22-16,0 22 16,0-21-16,-21 0 0,22-1 0,41-20 15,-21-1 1,22 22-16,-22 21 15,1 21-15,-22 0 0,0 0 0,0 0 16,0 21-16,0 0 16,-21 0-16,0 0 0,0 1 15,0 20-15,0 43 0,0-64 16,0 21-16,0-21 16,0 0-16,0 22 0,0-22 15,0 0-15,0 0 0,-21-21 31,21-21-31,0 0 16,0 0-16,0 0 16,0-1-16,21-20 0,1 21 0,-1-21 15,-21 20-15,21-20 0,0 21 0,0-21 16,0 20-16,43-62 16,-43 84-16,0-21 15,22-1-15,-22 22 0,0 0 16,0 0-16,0 0 0,-21 64 15,0-43-15,0 21 16,0-20-16,0 20 0,0-21 16,0 21-16,-21 22 0,21-22 15,0 22-15,0-43 16,0 0-16,0 0 0,85-21 31,-64 0-31,42 0 16,-41 0-16,83-63 15,-83 42-15,-1-1 0,21-41 16,-21 21-16,0 20 0,1-20 16,-22 0-16,0-1 0,0 22 15,21-21-15,-21 0 16,-21 42 0,-1 21-16,1 0 15,0 21-15,21-21 0,-21 22 16,0-22-16,21 21 0,0 1 15,-21 20-15,21-21 0,0-20 16,0-1-16,0 0 0,0 0 16,21 0-16,0-21 0,21 21 15,1-21-15,-1 0 0,-21 0 16,21 0-16,-20-21 0,-1 0 16,21 21-16,0-42 15,-20-1-15,-1 22 0,0-21 0,0 21 16,0-22-16,0-41 15,-21 41-15,0 22 0,22-42 16,-22 42-16,-22 21 31,22 21-31,-21 0 0,21 21 16,0-21-16,-21 22 0,21-22 16,-21 21-16,21 22 0,-21-22 15,21-21-15,0 0 0,0 22 16,0-22-16,0 0 0,21-21 15,21 21-15,-21-21 0,1 0 16,-1 0-16,21 0 0,-21 0 16,22 0-16,20-21 0,-21 0 15,-20 21-15,41-64 0,-42 43 16,22-42-16,-1-22 16,-42 64-16,0-21 0,0 20 15,0 1-15,0 0 0,-21 42 31,21 0-31,-21 1 0,21-1 16,-22 0-16,1 21 0,21-21 16,-21 22-16,21-22 0,-42 42 15,42-41-15,0-1 0,-21 21 16,21-21-16,-22-21 16,22 21-16,0-42 31,22 0-31,-1 0 15,0 0-15,0 0 0,21-43 16,-20 22-16,20-1 16,-21 22-16,21-21 0,22-22 0,-43 22 15,43 21-15,-22 0 16,-21 21-16,-21 21 16,0 21-1,0 1-15,0-22 0,0 42 16,0-20-16,0 20 15,0-42-15,0 0 0,0 43 16,0-43-16,21 0 16,0-21-16,1 0 0,41 0 15,-42 0-15,22 0 0,-22 0 0,21 0 16,-21 0-16,0-21 16,43-21-16,-43 21 0,0-43 15,0 43-15,-21-21 0,22 20 16,-22-20-16,0 21 0,0-21 0,0 20 15,0 1-15,-22 21 16,1 21 0,21 1-16,0-1 0,-21 21 15,21 0-15,-21 22 0,21-1 16,0-20-16,0-22 16,0 0-16,0 43 0,21-64 15,21 42-15,-20-42 16,-1 0-16,21 0 0,-21 0 15,22 0-15,-22 0 0,42-42 16,-20 20-16,-22 1 0,21 0 16,-21-21-16</inkml:trace>
  <inkml:trace contextRef="#ctx0" brushRef="#br1" timeOffset="48663.68">14055 3747 0,'-22'0'15,"44"0"-15,-65 0 0,1 0 0,21 0 0,0 0 16,21 21-16,-22-21 16,22 21-16,22-21 15,-1 0 1,0 0-16,0 0 0,0 0 16</inkml:trace>
  <inkml:trace contextRef="#ctx0" brushRef="#br1" timeOffset="49163.39">14732 4128 0,'0'0'16,"0"-22"-16,21 1 0,0-42 15,-21 42-15,0-64 16,0 64-16,0 0 0,0-1 16,-21 22-16,0 0 15,0 0-15,-43 43 16,22-22-16,21 21 0,0-21 16,-22 22-16,22-1 0,0 0 15,0 1-15,0-1 0,-1 0 0,1 1 16,21-1-16,0 0 0,0-20 15,0 41-15,0-42 0,0 0 16,64 22-16,-43-43 16,21 0-16,1 0 0,-1 0 0,0 0 15,64 0-15,-42 0 0,-1-21 16,64-22-16,-63 22 0,20-21 16</inkml:trace>
  <inkml:trace contextRef="#ctx0" brushRef="#br1" timeOffset="50755">15452 4170 0,'21'-42'0,"-127"190"0,191-254 0,-64 21 15,-21 64-15,0-21 0,0 21 0,0-1 16,0 1-16,-21 0 0,-1 0 0,1 21 16,0 0-16,-21 0 0,-22 0 15,22 0-15,-64 63 16,85-41-16,-21-1 16,20 21-16,-20-21 0,21 22 0,0 20 15,21-21-15,0-20 0,0-1 16,0 21-16,0-21 0,0 0 15,0 1-15,21-22 0,0 21 16,0-21-16,0 0 0,22 0 0,-22 0 16,42 0-16,-20-21 15,-22-1-15,42 1 0,-20-21 16,-22 21-16,0-22 0,0 22 16,0-21-16,-21 0 0,22-1 15,-22 1-15,21 21 0,-21-22 16,0 22-16,-21 42 15,-1 1-15,1-1 16,0 0-16,21 21 0,-21-21 16,21 22-16,-21-22 0,21 42 15,0-41-15,0-1 0,0 0 16,0 0-16,0 0 0,21 0 16,0 1-16,0-22 0,0 0 0,22 0 15,-22 0-15,21 0 16,22 0-16,-22-22 0,-21 1 15,64-21-15,-64 21 0,43-64 16,-22 43 0,-21-22-16,21-42 0,-20 64 0,-1 0 15,0-22-15,0 22 0,-21 0 16,0-1-16,0-20 0,0 42 16,0-1-16,0-20 15,0 63 1,-21 0-16,21 1 0,-21 20 15,21-21-15,-21 21 0,21 1 16,0-1-16,0 0 0,-22 43 16,22-43-16,0 1 0,0-1 0,0 0 15,0 1-15,0-1 0,0 22 16,0-43-16,22 0 16,-1 0-16,0-21 0,0 0 0,21 0 15,-20 0-15,-1 0 0,21 0 16,-21-21-16,22 0 0,-22 0 0,21-1 15,-21 1-15,22-21 16,-1 0-16,-21 20 0,0-20 0,22 0 16,-22 21-16,21-43 0,-42 43 15,0 42 17,-21 0-32,0 0 15,0 1-15,21 20 0,-22-21 16,22 21-16,-21-20 0,21 20 0,0-21 15,0 0-15,0 0 0,0 43 16,0-43-16,21 0 16,1-21-16,-1 21 0,21-21 15,-21 0-15,22 0 0,-22 0 16,21 0-16,-21-21 0,22 0 0,-1 0 16,-21 0-16,85-64 15,-43 0-15,-41 64 16,-22-21-16,0 21 15,21 0-15,-21-1 0,-21 44 16,-1-1 0,22 0-16,-21 0 15,21 0-15,0 0 0,-21 22 0,21-22 16,0 21-16,0-21 16,0 1-16,0-1 15,21-21-15,-21 21 16,21-21-16,1 0 0,-1 0 15,0 0-15,21-42 16,-42 20-16,0 1 16,0-21-16,0 21 0,0 0 0,0-22 15,0 22-15,-21 0 0,21 0 0,-21 0 16,0-1-16,0 22 0,21-21 16,-22 21-1,44-21 1,-1 21-16,0 0 15,21 0-15,-21 0 0,22-21 0,-22 21 16,21 0-16,1-21 16,-1 21-16,43 0 0,-64 0 15,21 0-15,-21 21 0,22 0 16,-22 0-16,0 22 0,-21-22 16,0 0-16,0 42 0,0-41 15,0 20-15,0-21 16,0 0-16,0 22 0,-42-1 15,20 0-15,1-42 16,0 0-16,21 21 0,-21-21 16,0 0-16,21-21 15,0 0-15,0 0 16,0 0-16,0 0 0,21-22 16,0 22-16,0-21 0,0-1 15,1 1-15,20 0 0,0-1 0,-21 1 16,64-21-16,-43 20 15,43 1-15,-43 42 0,1 0 16,20 0-16,-42 0 0,1 21 16,-22 0-16,21 0 15,-21 64-15,0-64 0,0 22 16,0-1-16,-21 43 0,21-43 16,0 0-16,-22-21 15,1 1-15,21-1 0,-21 0 0,21 0 16,0 0-16,0-42 31,0 0-31,0-21 16,0 20-16,0 1 0,0-21 15</inkml:trace>
  <inkml:trace contextRef="#ctx0" brushRef="#br1" timeOffset="50926.9">17357 3514 0,'0'0'0,"-22"0"0,1 0 0,0 0 16,-21 0-16,21 0 16,21 21-16,0 0 15,0 0-15,0 0 16,-22-21 0,1 0-1,0 0-15</inkml:trace>
  <inkml:trace contextRef="#ctx0" brushRef="#br1" timeOffset="51105.19">16087 3725 0,'0'0'0,"-22"22"0,1-1 0,21 0 16,21-21-16,1 0 15,-1 0-15,21 0 0,0 0 16,1 0-16,20 0 0,1 0 0,-1 0 15,1 0-15,-1 0 0,1 0 16,42 0-16</inkml:trace>
  <inkml:trace contextRef="#ctx0" brushRef="#br1" timeOffset="51812.33">19537 3662 0,'21'-42'0,"-42"84"0,42-106 15,0 22-15,0-43 0,0 64 16,-21-21-16,22 21 0,-22-22 16,0 22-16,-22 42 15,1 1 1,0 20-16,21 0 0,-21 1 15,0-1-15,21 0 0,-21 64 16,-1-42-16,-20 41 16,21-41-16,0-22 0,-22 64 15,22-42-15,0-22 16,21-21-16,-21 21 0,21-20 0,-21 20 16,21-63 15,0 0-31,0-1 0,0-20 15,21 0-15,-21 21 0,21-22 16,43-41-16,-43 41 0,21 1 16,22-22-16,-1 22 15,-21 21-15,1 0 0,20 21 16,-20-21-16,84 21 16,-85 21-16,-21-21 0,21 21 15,-42 0-15,0 21 0,0 43 16,0-64-16,-42 22 15,21-22-15,-21 0 0,-43 42 16,43-41-16,-22-1 0,-21 0 16,43 0-16,0-21 0,-1 0 15,22 0-15,0 0 0,0 0 16,42-21 0,0 0-16,0 0 0,22-1 15,-1 1-15,64-42 0</inkml:trace>
  <inkml:trace contextRef="#ctx0" brushRef="#br1" timeOffset="52389.11">20108 3979 0,'0'0'16,"21"0"0,1 0-1,-1-21-15,0 21 0,0-21 16,0 21-16,0-21 0,22 21 15,-22-21-15,21 0 0,1-1 16,-22 1-16,0 0 0,0 21 16,-21-21-16,21 0 0,-21 0 15,-21 21-15,0 0 16,-21 0-16,20 21 16,1 0-16,-21 0 0,21 0 0,0 0 15,-1 22-15,-20-1 0,21 0 0,0-20 16,21 20-16,0 0 0,0 1 15,0 20-15,0-42 0,21 22 16,0-43-16,0 21 16,64-21-16,-43 0 0,1 0 15,62-21-15,-41-1 0,-1 1 16,-20 0-16,20 0 16,1-21-16,-22-1 0,0 1 0,1 0 15,-1-1-15,0-41 16,1 41-16,-43 1 0,21-43 15,0 43-15,-21 21 0,0-22 16,0 22-16,-21 42 31,0 22-31,0-22 0,21 21 0,-22 1 16,22-1-16,-21 0 0,0 1 16,21-1-16,0 0 0,0 1 0,-21 41 15,21-41-15,0-22 16,0 21-16,0-21 0,0 0 0,0 1 15,0-1-15,21-21 0,0 0 16,0 0-16,1-21 16,-1 21-16,-21-22 15,0 1-15,21-42 0</inkml:trace>
  <inkml:trace contextRef="#ctx0" brushRef="#br1" timeOffset="52548.02">20807 3895 0,'0'0'15,"-21"0"-15,-1 0 0,1 0 16,42 0 15,1 0-31,-1 0 0,21 0 0,0 0 16,1 0-16,-1 0 0,43 0 16,-22 0-16,-20 0 0,20 0 15</inkml:trace>
  <inkml:trace contextRef="#ctx0" brushRef="#br1" timeOffset="54005.48">21632 3874 0,'-21'0'16,"-42"42"-1,41-21-15,1 0 0,0 22 16,0-22-16,-21 42 0,20-42 16,1 22-16,21-1 15,0-21-15,0 0 0,-21 22 16,21-22-16,0 0 15,21-21-15,0 0 16,1 0-16,-1 0 0,0 0 0,0-21 16,0 0-16,0 21 0,22-64 15,-1 43-15,-21-21 0,0-1 16,1 22-16,20-42 16,-21 20-16,0 22 0,-21 0 15,0 0-15,0 42 31,0 0-31,-21 0 16,21 1-16,0-1 0,-21 21 0,21-21 16,-21 0-16,21 1 0,0 20 0,0-21 15,0 0-15,0 0 16,0 1-16,42-22 0,-21 0 16,0 0-16,1 0 15,20 0-15,-21 0 0,43 0 16,-43-22-16,21 1 0,22-21 15,-43 0-15,42-22 16,-42 43-16,1-21 0,-1-1 0,0 22 16,-21-21-16,0 21 0,21-22 15,-42 43 17,0 21-32,21 1 15,0-1-15,-21 0 0,-1 0 16,22 21-16,0-20 0,0 20 0,0-21 15,0 0-15,0 22 0,0-22 16,0 0-16,0 0 0,22 0 16,20 0-16,-21-21 15,0 0-15,43 0 16,-22 0-16,43 0 0,-43-21 16,22 21-16,-22-21 0,0 0 0,22-21 15,-22 20-15,43-41 16,-64 42-16,0-22 0,0 22 15,0-21-15,-21 21 0,0-22 16,-63 22 0,42 21-16,-22 0 0,22 0 15,-21 21-15,21-21 0,-85 85 16,85-64-16,0 22 16,21-22-16,0 21 0,0 43 15,0-43-15,0-21 16,21 0-16,0 1 0,0-1 0,43 0 15,-22-21-15,0 0 16,22 0-16,-22 0 0,22 0 16,-22 0-16,64-21 0,-64 0 15,0-1-15,1 1 0,-1-21 16,-21 21-16,22-64 16,-22 43-16,0 21 0,-21-43 15,0 43-15,0-21 16,0 20-16,-42 22 15,20 0-15,1 0 0,21 22 16,-21-1-16,0 0 0,-21 42 16,20-41-16,22 20 0,0-21 15,0 21-15,0-20 0,0 41 16,22-42-16,-1 0 0,0 1 16,42-1-16,-41-21 15,20 21-15,0-21 0,1 0 0,-1 0 16,0 0-16,1 0 0,84-64 15,-85 43-15,-21 0 16,43-42-16,-43 41 16,21-62-16,-42 63 15,0-1-15,-21 22 16,0 22 0,21-1-16,-43 21 15,43-21-15,-42 43 16,42-43-16,-21 0 0,21 21 15,-21-20-15,21-1 0,-21 0 16,21 0-16,-22-21 31,22-21-15,0 0-16,0 0 0,0-1 0,0 1 16,0-21-16,0 21 0,22-22 15,-1 1-15,0 0 0,21-1 16,43-20-16,-22 21 0,-20-1 15,20 22-15,1 0 0,-1 0 16,43 0-16,-85 21 0,22 0 16,-22 21-16,0 0 0,0 21 15,-21 85-15,0-63 16,0-22-16,-21 22 0,-21-22 16,20 21-16,-20 22 0,0-64 15,21 22-15,-1-22 0,1 0 16,0 0-16,0 0 0,0 0 15,-22-21-15,22 22 0,0-22 16,0 0-16,-43 0 16,22 0-16,0 0 0,-43-22 15</inkml:trace>
  <inkml:trace contextRef="#ctx0" brushRef="#br1" timeOffset="54825.48">3641 5398 0,'0'0'0,"0"-22"16,0-20-16,0 21 0,0-21 15,0 20-15,0 1 0,0 0 0,0 0 16,-22 21 0,22 21-1,0 0-15,0 0 0,0 22 16,0-22-16,0 21 0,0 64 15,0-42-15,-21-1 0,21 1 16,-21-22-16,0 21 0,0 43 16,21-63-16,-21-1 0,21 0 15,0 1-15,0-22 0,0 0 0,0 0 16,21-21 0,0 0-16,0 0 0,21-21 15,-42 0-15,22-22 0,-1 1 16,-21 21-16</inkml:trace>
  <inkml:trace contextRef="#ctx0" brushRef="#br1" timeOffset="55874.14">3429 5694 0,'-42'0'0,"84"0"0,-127 0 0,64 0 0,0 0 16,0 0-16,0 0 0,21 21 16,-22 0-16,22 0 0,0 1 15,22-1-15,-1-21 16,0 0-16,0 21 0,64-21 15,-43 0-15,0 0 0,22-21 16,-22 0-16,22-1 0,-22 1 0,64 0 16,-64 0-16,-21 0 0,22 0 15,-22-1-15,21 1 16,-42 42 0,0 1-1,0-1-15,0 21 0,-21-21 0,21 22 16,-21-22-16,21 21 0,-21 0 15,21-20-15,0 20 0,0-21 0,0 64 16,0-43-16,0-21 16,0 0-16,21-21 15,0 0-15,0 0 16,0 0-16,1 0 0,20 0 16,0-42-16,-21 21 0,22 0 15,-22 0-15,0-1 0,21-20 16,-20 21-16,-1-21 0,0 20 15,0-20-15,0 21 0,-21-43 16,21 43-16,1 0 16,-22 42-1,0 0-15,0 22 16,-22-22-16,22 0 0,-21 21 16,21 1-16,0-22 0,0 0 15,0 0-15,0 0 0,0 22 16,0-22-16,21 0 15,1-21-15,-1 0 0,0 0 16,21 0-16,-21 0 0,1 0 16,20 0-16,21-21 0,-41 21 15,-1-21-15,21 0 0,-21-1 16,0 1-16,1-21 16,-22 21-16,0 0 0,0-43 0,0 43 15,-22-43-15,1 43 16,0 0-16,0 0 0,-21 21 15,20-21-15,1 21 16,42 0 0,22 0-1,-22 0-15,21 0 0,-21-21 16,22 21-16,-1-22 0,0 22 0,1-21 16,-1 21-16,0-21 0,1 21 15,-1 0-15,-21 0 0,22 0 0,-22 0 16,0 0-16,-21 21 15,0 0-15,0 1 16,0-1-16,0 0 0,0 21 16,-21 1-16,21-1 0,-21 0 15,21 22-15,-22-43 16,22 21-16,-21-21 0,21 1 0,0-1 16,0 42-1,21-63-15,1 0 16,-1 0-16,0 0 0,0 0 0,21 0 15,-20-21-15,20 0 0,21-21 16,-20 20-16,-1-20 0,0 21 16,1-21-16,-1 20 0,-21-20 0,0 0 15,1-1-15,-22 1 0,0 0 0,0-1 16,-22 22-16,1-21 0,-42 0 16,-1 42-16,1 0 15,20 0-15,-41 42 16,63-21-1,-1 0-15,1 0 0,21 22 0,0-22 0,0 0 16,0 0-16,0 0 16,21-21-16,1 22 0,-1-22 0</inkml:trace>
  <inkml:trace contextRef="#ctx0" brushRef="#br1" timeOffset="56778.93">7324 5906 0,'42'-22'31,"-42"1"-31,21 0 0,0 0 16,-21 0-16,21 0 16,-21-1-16,0 1 0,0-21 15,0 21-15,0-43 16,0 43-16,-21-21 0,-21-1 15,21 22-15,0 0 0,-22 0 16,22 21-16,-21 21 16,-1 0-16,22 0 0,-42 43 15,42-43-15,-22 21 0,22 1 16,0-1-16,0 0 0,0 22 16,-22-1-16,43-20 0,-21-1 0,21 22 15,0-43-15,0 21 16,21-21-16,0-21 15,1 0-15,-1 0 0,21 0 16,-21 0-16,22-21 0,-22 0 16,63 0-16,-62 0 0,20-22 15,-21 22-15,43-64 0,-43 43 16,21-43-16,-21 22 16,0-85-1,-21 105-15,0 1 0,0 0 0,22-1 16,-22 22-16,0-21 15,0 21-15,0 42 16,0 0-16,0 0 0,0 22 16,0-22-16,0 21 0,0 22 0,-22-22 15,22 0-15,0 64 16,0-64-16,0 85 16,0-105-16,0-1 0,22 21 15,-1-21-15,0-21 16,0 0-16,21 0 0,-20 0 0,-1 0 15,21 0-15,-21 0 0,0-21 0,22 0 16,-22 0-16,21 0 0,-21-1 16,43-20-16,-43 21 15,0 0-15,0 0 0,1-1 0,-22 44 32,0-1-32,0 0 15,-22 0-15,1-21 0,21 21 16,-21 0-16,0 22 0,21-22 15,-21-21-15,21 21 0,0 0 16,0-42 15,21 21-15,0-21-16,-21 0 0</inkml:trace>
  <inkml:trace contextRef="#ctx0" brushRef="#br1" timeOffset="56926.84">7980 5482 0,'0'0'0,"-21"0"31,-1 0-31,22 21 16,22 1 0,-1-22-16,0 0 15,0 21-15</inkml:trace>
  <inkml:trace contextRef="#ctx0" brushRef="#br1" timeOffset="57955.25">8318 5842 0,'0'21'0,"22"-21"16,-1 0-1,0 0-15,0 0 0,0 0 0,0-21 16,22 0-16,-22 0 0,21 0 15,-21-22-15,1 22 0,20-21 16,-21 21-16,0-22 0,0 22 0,1-21 16,-22-22-16,0 43 0,0-21 15,0 21-15,0-1 16,0 1-16,-22 21 16,1 0-16,21 21 15,-21 1-15,0-1 0,-21 42 16,42-42-16,-43 128 15,22-44-15,21-41 16,0-1-16,0-20 0,-21 84 16,0-64-16,21 1 0,-21-1 0,21-20 15,0 20-15,0 1 0,-22-1 16,22 1-16,-21-22 0,21 0 0,0 1 16,0-22-16,0 0 0,0 21 15,21-42-15,1 0 16,-1 0-16,0 0 0,64-63 15,-64 42-15,0-1 0,0-20 16,0 0-16,0 21 0,1-22 16,-1-41-16,-21 41 15,0 1-15,0 0 0,0-1 0,-21 1 16,-1 0-16,-41-22 0,42 43 16,-22-43-16,22 64 15,0-21-15,0 0 16,21 0-16,0 0 0,21 21 15,64-43 1,-43 22-16,43-21 16,-43 21-16,22-22 0,-1 22 15,-21-21-15,22 0 0,-1 20 0,22-62 16,-43 41-16,1 22 0,-22 0 16,0-21-16,0 21 0,-21-22 15,0 22-15,-21 21 31,0 0-31,0 21 16,0 22-16,21-22 0,-22 21 0,22 0 16,-21 1-16,0-1 0,21 22 15,-42 41-15,21-41 16,-1-1-16,1 43 0,0-42 16,0-1-16,0 1 0,0-1 0,-1 1 15,1-1-15,0 64 0,21-84 16,0-1-16,0 43 15,0-64-15,0 0 0,42 0 16,-20-21-16,41 0 16,-42 0-16,0 0 0,64-21 15,-64 0-15,22-22 0,20 1 16,-42 0-16,0-1 0,1 1 16,-1 0-16,-21-1 0,21-105 15,-21 106-15,-21-22 0,0 22 16,-1-21-16,1 20 15,-21 1-15,21 21 0,-22-22 0,1 22 16,0 0-16,21 21 0,-1-21 16,1 21-16,0 0 15,42 0 1,0 0-16,1 0 16,-1 0-16,0 0 0,0 0 15,0 0-15,43-21 0,-22 0 16,-21 21-16,43-43 0</inkml:trace>
  <inkml:trace contextRef="#ctx0" brushRef="#br1" timeOffset="58619.87">9694 5673 0,'0'0'0,"-21"21"0,0-21 0,0 0 15,21 21-15,0-42 31,21 21-15,0-21-16,0 0 0,0 21 0,1-22 16,-1 1-16,0 0 0,21 0 15,-42 0-15,21 0 0,1-1 16,-22 1-16,0 0 0,-22 21 31,1 0-31,0 0 0,0 21 16,0 0-16,-43 85 15,43-85-15,21 22 0,-21-22 16,21 21-16,0-21 0,0 43 16,0-43-16,42 0 0,-21 0 15,1-21-15,62 0 16,-41 0-16,20 0 16,-42 0-16,0 0 0,1-21 0,20 21 15,-42-21-15,21 0 0,21-21 16,-42-1-16,0 22 0,43-42 15,-43 41-15,21-20 16,0 21-16,0-21 0,0 20 16,1 1-16,20 21 0,-21-21 0,21 0 15,-20 21-15,-1 0 0,21 0 16,0 0-16,-20 21 0,-1 0 16,21 0-16,0 22 15,-42-1-15,22 22 16,-1-22-16,-21-21 0,0 85 15,0-85-15,-21 0 0,-22 22 16,22-43-16,0 0 16,0 0-16,21-22 15,0 1 1,0 0-16,0 0 0,21-21 16,0 20-16,0 1 0,-21-21 0,21 0 15,1 20-15,-1-20 0,0 21 16,0-21-16,0 20 0,0 1 0,1 0 15,-1 21-15,0-21 0,21 21 16,-21 0-16,1 0 0,-1 0 16,0 0-16,0 0 0</inkml:trace>
  <inkml:trace contextRef="#ctx0" brushRef="#br1" timeOffset="59393.43">10964 5673 0,'0'21'0,"0"-42"0,-21 63 0,21-21 16,0 0-16,21-21 15,0 0 1,1 0-16,-1 0 0,0 0 0,21 0 16,1-21-16,20-21 15,-21 21-15,1 0 0,20-22 16,-42 22-16,1-21 0,-1 21 16,-21-1-16,0 1 0,0-21 15,-21 42 1,-1 0-16,-20 0 0,21 0 0,-43 0 15,43 21-15,-21 0 0,21 0 16,0 1-16,-22 20 0,43-21 16,-21 0-16,21 22 0,-21-22 15,21 63-15,21-62 16,0-1-16,22 0 16,-1-21-16,21 21 15,-20-21-15,-1 0 0,43 0 0,-64-21 16,21 0-16,1 21 15,-22-21-15,21-1 0,-21 1 0,0-21 16,1 21-16,-1 0 0,0-22 0,0-20 16,-21 42-16,21-43 15,-21 43-15,0 0 16,0 42 0,0 0-1,0 0-15,-21 0 0,21 1 0,0 20 16,0-21-16,0 21 0,0-20 0,-21-1 15,21 21-15,0-21 0,-21 64 16,21-64 0,0 0-16,-21-21 15,21-21 1,0 0 0,0-21-16,0 20 15,0-20-15,21 21 16,0-21-16,0-1 0,0 1 0,22 0 15,-22-1-15,127-63 16,-106 85-16,1 0 0,62 0 16,-62 21-16,63 42 15,-85-21-15,0 1 0,0-1 16,21 21-16,-42-21 0,22 106 16,-22-106-16,0 64 15,-22-64-15,-20 64 16,42-64-16,-21-21 0,21 21 15,21-42 17,-21 0-32,42 0 15,-20 0-15,-1-1 0,0 1 16</inkml:trace>
  <inkml:trace contextRef="#ctx0" brushRef="#br1" timeOffset="59654.28">12785 5122 0,'0'-21'0,"0"42"0,-22-42 32,1 42-32,21 1 15,-21-1-15,21 21 0,0 0 0,-42 22 16,42-22-16,-21 1 0,-1-1 16,22 0-16,-21 1 0,0 41 15,0-41-15,21-1 0,0-21 16,-21 43-16,21-22 0,0-21 15,0 0-15,0 0 16,21-21 0,21 0-16,-42-21 0,21 0 15,1 21-15,-1-21 16,0-21-16,42-1 0</inkml:trace>
  <inkml:trace contextRef="#ctx0" brushRef="#br1" timeOffset="59853.16">12700 5292 0,'-21'0'0,"42"0"0,-63 0 16,20 0-16,1 0 0,64 0 47,-22 0-47,0 0 0,0 0 15,21 0-15,-20 0 0,20 0 16,-21 0-16,0 0 0,22 0 0,-22 0 15,21 0-15,-21 0 16</inkml:trace>
  <inkml:trace contextRef="#ctx0" brushRef="#br1" timeOffset="60588.81">14944 5652 0,'0'0'0,"21"-22"31,0 1-31,0 21 0,0-21 16,0 0-16,1 0 0,-1 0 15,0-1-15,0-41 0,0 42 16,0-64-1,-21 43-15,0 21 0,-42-43 16,21 43-16,-43 0 16,22 21-16,21 0 0,-106 63 15,85-42-15,-22 22 0,22-22 16,-1 21-16,-84 85 16,106-84-16,-21 84 15,42-85-15,0-21 16,0 0-16,21 0 0,0 1 0,43-1 15,-22-21-15,0 0 16,1 0-16,-1 0 0,0-21 16,1-1-16,-1 1 0,0 21 0,-20-42 15,83-22-15,-83 22 16,20-21-16,-42 20 16,21-20-16,-21 42 15,0-1-15,0 1 16,-21 21-16,-21 21 15,20 1-15,1 41 16,21-42-16,-21 22 0,21-22 16,0 21-16,-21-21 0,21 22 15,0-22-15,0 0 0,21 0 16,0 0-16,0-21 0,43 0 16,-22 0-16,1 0 0,62 0 15,-62-21-15,20 21 16,-20-21-16,-1 0 0,0 0 0,85-64 15</inkml:trace>
  <inkml:trace contextRef="#ctx0" brushRef="#br1" timeOffset="60837.67">15727 5440 0,'0'-42'0,"0"105"15,0-148-15,0 149 0,0-106 16,-21 63 0,-1 0-16,1 0 0,21 21 0,-21 1 15,21-1-15,-21 0 16,-21 149-1,20-128-15,1-20 0,-21 63 16,21-64-16,-22 43 16,22-43-16,0 0 0,0 22 15,21-43-15,0 0 16,0-42 0,21 21-16,0-21 0,-21 0 15,21-1-15,-21 1 0,22-42 16,-1 20-16,-21 1 0,21 0 15</inkml:trace>
  <inkml:trace contextRef="#ctx0" brushRef="#br1" timeOffset="61096.52">15600 5630 0,'21'-148'15,"-42"360"-15,63-466 0,-84 444 0,105-422 0,-42 210 0,1-20 16,-22 21-16,21 21 0,0-21 16,0 0-16,21 21 0,-20 0 15,20 0-15,-21 0 0,0 0 16,0 21-16,22 21 15,-22-21-15,0 22 0,-21-1 16,0 0-16,0-21 0,0 22 16,-21-22-16,0 21 0,-64 22 15,64-43-15,-21 0 0,-43 0 16,-21 0 0,106-42 15,0 0-31,42 21 0,-20-21 0,-1 0 15,63-22-15,-41 22 0,-1-21 16</inkml:trace>
  <inkml:trace contextRef="#ctx0" brushRef="#br1" timeOffset="61363.23">16446 5271 0,'-21'0'15,"21"21"-15,-21 0 16,0 0-16,0 0 15,21 0-15,-21 22 0,-1 41 16,22-41-16,-21-1 0,0 22 16,0-1-16,21-21 0,-42 85 15,-1-21-15,22 0 16,0-42-16,0-22 0,0 21 0,-1-20 16,22-1-16,-42 43 15,42-64-15,0 0 0,21-21 31,0-21-31,1 0 0,-1 0 0,0-1 16,0-20-16,0 0 0,22 21 16,-22-22-16</inkml:trace>
  <inkml:trace contextRef="#ctx0" brushRef="#br1" timeOffset="61661.62">16425 5440 0,'0'-21'0,"0"42"0,0-63 16,0 20-16,0-20 15,0 21-15,43 0 16,-22 21-16,0 0 0,21 0 16,1 0-16,41 0 15,-63 21-15,1 21 0,20 1 16,-42 62 0,0-83-16,-21 20 0,-22 21 15,1-41-15,0-1 16,-43 21-16,64-21 0,-85 0 15,64-21 1,21 0-16,-1 0 16,22-21-16,22 21 15,-1-21-15,0 0 0,0 0 16,64-22-16,-43 1 16,0 21-16</inkml:trace>
  <inkml:trace contextRef="#ctx0" brushRef="#br1" timeOffset="62071.31">17187 5080 0,'-21'21'31,"0"0"-31,0 1 16,0 20-16,-1-21 0,1 21 16,0 1-16,0-22 0,0 64 15,21-43-15,-21 0 0,-1 22 16,22-22-16,0-21 15,0 22-15,0-22 0,0 0 16,22 0-16,-1-21 0,21 0 16,-21 0-16,0 0 15,1 0-15,41-42 0,-21 21 16,-20-1-16,20 1 16,-21 0-16,64-42 15,-64 41-15,-21-20 16,-21 42-1,0 21-15,-1 0 16,1 1-16,0-1 0,0 0 16,21 0-16,-21 21 15,21-20-15,0-1 0,0 0 16,21-21 0,85-42 15</inkml:trace>
  <inkml:trace contextRef="#ctx0" brushRef="#br1" timeOffset="62226.22">17547 5271 0,'0'0'0,"-21"-22"0,0 1 0,0 21 16,-22 0-16,22 0 16,0 0-16,21 21 15,0 1 1,0-1-1,21-21-15,0 0 0,0 21 16,1-21-16</inkml:trace>
  <inkml:trace contextRef="#ctx0" brushRef="#br1" timeOffset="62472.83">17992 5313 0,'0'0'0,"-22"-21"16,1 21-16,0 0 15,0 0-15,0 0 16,-22 0-16,22 0 0,0 0 0,0 21 16,-21 0-16,-1 21 0,22-20 15,0-1-15,0 0 0,0 21 16,-1-21-16,22 43 0,0-43 16,0 0-16,0 22 0,0-22 15,22 0-15,41 21 0,-42-42 16,22 21-16,20-21 15,-21 0-15,43 0 0</inkml:trace>
  <inkml:trace contextRef="#ctx0" brushRef="#br1" timeOffset="63380.47">18521 5482 0,'21'-21'0,"-42"42"0,42-84 0,-21 20 15,0 22-15,0 0 0,0-21 0,-21 21 16,21-1-16,-21 1 0,-1 21 15,1 0-15,0 0 0,0 0 16,-43 43-16,43-22 0,-63 63 16,62-62-1,1 20-15,0-21 0,0 21 0,21-20 16,-21 41-16,21-21 16,0-20-16,0-1 0,0 0 15,0 0-15,21 0 0,0-21 16,0 0-16,43 0 15,-22 0-15,0-21 16,1 0-16,-22 0 0,64-64 16,-43-21-1,-42 64-15,21 21 0,-21-43 16,0 43-16,0 0 16,-21 21-1,0 0-15,0 0 0,-22 42 16,43-21-16,0 22 15,0-22-15,0 0 0,0 0 0,0 85 16,21-64 0,1-20-16,-1-1 15,42 21-15,-42-42 16,22 0-16,63 0 16,-85 0-16,42-21 0,-42 0 15,1 0-15,20-43 16,-21 43-16,0-21 0,0-22 15,-21 1-15,43-22 16,-43 43-16,0-1 0,0-41 16,0 41-16,21 22 0,-21-21 15,0 63 1,-21 0 0,21 0-16,-21 22 0,21-1 0,-43 21 15,43-20-15,0-1 0,0 43 16,0 63-1,0-127-15,0 43 16,21-43-16,1 0 16,41 0-16,1-21 15,-43 0-15,0 0 16,0 0-16,21-42 16,22-43-1,-43 64-15,21-43 0,-20 43 16,-1-21-16,0 0 15,-21 20-15,21 22 0,-21 22 32,-21-22-32,21 21 15,0 0-15,-21 0 0,0 0 0,21 22 16,-22-22-16,22 0 0,-21 0 16,21 0-16,0 0 0,0 1 0,0 20 15,0-21 1,21-21-16,1 0 0,20 0 15,-21 0-15,0 0 16,43-21-16,-22 0 16,22-22-16,-22 22 0,-21 0 15,0 0-15</inkml:trace>
  <inkml:trace contextRef="#ctx0" brushRef="#br1" timeOffset="64127.32">19812 5461 0,'0'-42'16,"0"84"-1,-21-84 1,0 42-16,-22 42 15,22-21-15,0 0 16,0 22-16,21-22 0,-21 0 16,-1 43-16,22-43 0,0 21 15,0-21-15,0 0 0,0 1 16,0-1-16,22-21 0,41 21 16,-42-21-16,43 0 15,-22 0-15,-21 0 16,22-42-16,-22 20 0,0-20 15,-21 21-15,0 0 0,0-43 16,0 43 0,-21-64-16,0 64 0,-22-21 15,22 21-15,0 21 16,21-21 0,21 21-1,0 0 1,0 0-16,85 0 15,-63 0-15,-22 0 0,21 0 16,0 0-16,1 0 0,41 0 16,1 42-1,-85-21-15,0 0 0,0 0 16,0 1-16,0-1 0,0 21 16,0 0-1,-21-20-15,21-1 0,-21 0 0,0 0 16,21 0-16,0 0 0,-22-21 15,22 22 1,0-44 15,0 1-31,0 0 16,0 0-16,22-21 0,-22 20 16,84-83-1,22-1-15,-64 85 16,1-22-16,63 1 15,-43 21-15,-21 0 0,22-1 16,21 22-16,-43 0 16,-21 22-16,-21-1 0,0 0 0,0 0 15,0 0-15,-42 85 16,42-85-16,-43 22 0,22-22 16,0 21-16,0-21 0,-21 22 15,20-1-15,1-21 16,0 0-16,0-21 15,21-21 17,0 0-32,0 0 15</inkml:trace>
  <inkml:trace contextRef="#ctx0" brushRef="#br1" timeOffset="64335.26">20172 5122 0,'-21'-21'0,"42"42"0,-64-42 15,22 21-15,0 0 0,0 0 0,0 0 16,0 0 0</inkml:trace>
  <inkml:trace contextRef="#ctx0" brushRef="#br1" timeOffset="64554.6">18923 5313 0,'0'0'0,"-21"21"0,0-21 15,42 0 1,0 0-16,0 0 16,85-21-1,-64 21-15,22 0 0,20-21 16,-20 21-16,-22-21 16,22 21-16,-1 0 0,-20-22 0,84 22 15</inkml:trace>
  <inkml:trace contextRef="#ctx0" brushRef="#br1" timeOffset="64846.65">21675 5673 0,'-22'0'0,"44"0"0,-65 0 16,22 0-16</inkml:trace>
  <inkml:trace contextRef="#ctx0" brushRef="#br1" timeOffset="79723.03">635 9589 0,'0'-22'0,"0"-20"31,0 21-31,0 0 16,-21 21-16,0 0 15,21 21 1,0 0-16,0 0 15,0 0-15,0 22 0,0-22 16,-22 64-16,22-43 0,-21 21 16,21-20-1,0 20-15,0-20 0,0-22 16,0 0-16,0 0 0,0 0 0,0 0 16,21-21 15,1 0-31,-1-21 15,0 0-15,0 0 0,-21-21 16,21 20-16,43-83 16,-43 83-16,-21-20 0,21 21 15,0-21-15,22-22 16,-22 43-16,0 21 16,0 21-1,-21 0-15,0 22 16,0-22-16,0 0 0,0 42 15,0-20-15,0-22 16,0 0-16,0 21 0,0-20 0,0 20 16,21-21-1,0-21-15,1 0 16,20 0-16,-21 0 16,43-21-16,-43 0 15,21 0-15,-21-1 0,0-20 16,43-43-16,-43 43 15,-21 0-15,21 21 0,0-22 16,-21 22-16,0-42 16,22 63-16,-44 21 31,1 0-15,21 0-16,0 0 0,-21 22 0,0-22 15,21 21-15,-21 0 0,21 22 16,0-43-16,0 43 15,0-43-15,0 0 0,21 0 16,0 0-16,0-21 0,64 0 16,-64 0-16,21 0 15,43 0-15,-43-21 0,1 0 16,-1 0-16,0 0 0,-20-1 16,41-41-16,-21 21 15,-20-1-15,-1 1 0,0 0 16,-21-107-16,0 107 15,0 21-15,0-43 16,0 43-16,0 0 16,-21 21-16,0 0 0,21 21 15,0 0-15,-22 43 16,1-22-16,21 1 0,0 41 16,-21-41-16,0 62 15,21 1 1,0-85-16,0 22 0,0-22 15,0 0-15,21-21 32,0 0-32,0-21 15,-21 0-15,22 0 0,-1-1 0,21-20 16,-21 0-16,-21 21 16,43-43-16,-43 43 15,21 0-15,-21 0 0,21-1 0,0 22 31,-21 22-31,0-1 16,0 0-16,0 0 16,0 21-16,0-20 0,0-1 15,0 0-15,21 0 0,-21 43 16,21-64-16,1 21 16,-1-21-16,0 0 0,0 21 0,0-21 15,0 0-15,22 0 0,-1 0 0,43 0 16,-22-21-16,22 0 15,-22-1-15,-20 1 0,41-21 16,-41 21-16,-22 0 16,21-22-16,-21 22 0,1 0 0,-22-43 15,0 43-15,0 0 16,0 0-16,-22 21 16,1 0-1,0 0-15,21 21 0,-21 0 16,21 0-16,0 1 0,-21-1 15,21 21-15,0 0 0,0-20 16,42 41 0,-21-42-16,22-21 15,-22 0-15,0 0 0,0 0 16,21 0-16,-20 0 0,20 0 0,-21 0 16,21-21-16,22-42 15,-1-1 1,-41 22-16,-22 21 0,0-43 15,21 43-15,-21-21 0,0 20 16,0 1-16,0 42 16,0 1-1,0-1-15,-21 21 16,21-21-16,0 0 0,0 1 0,0 20 16,-22 0-1,1 43-15,21-64 0,-21 0 16,0 22-16,21-22 15,0-42 17,0-1-17,0 1-15,0 0 0,21-21 16,0 21-16,-21-22 0,21 1 16,1 21-16,-1-22 0,0 1 15,0 0-15,21 21 0,-20-22 0,62 1 16,-41 21-16,-22 21 0,21 0 15,0 0-15,1 0 0,20 42 16,-20-21-16,-22 0 0,0 1 16,0 20-16,0 0 0,-21 22 15,0-43-15,0 21 16,0-21-16,-42 43 0,21-43 0,0 0 16,-1 0-1,1-21-15,21 22 0,0-44 31,0 1-31,0 0 16,0 0-16</inkml:trace>
  <inkml:trace contextRef="#ctx0" brushRef="#br1" timeOffset="80364.5">4762 9567 0,'0'-63'32,"0"42"-32,0 0 0,0-1 0,0 1 15,22 0 1,-1 0-16,0 21 0,21-42 16,-21 42-16,1-22 0,41 22 15,-42-21-15,22 21 0,-22 0 16,0 0-16,21 0 0,-21 0 0,22 21 15,-22 1-15,0-1 0,0 21 16,-21 0-16,0 22 16,-21-22-16,0-21 0,-64 64 15,1 0-15,20-64 16,22 21-16,-22-21 0,1 22 16,20-22-16,-20 0 0,21 0 15,20-21-15,-20 21 0,21-21 0,0 0 16,0 0-16,42 0 31,0 0-31,21 0 0,-21 0 16,22-21-16,-1 21 0,22 0 15,-22 0-15,21-21 0,22 21 16,-21 0-16,-22-21 0,0 21 16,1 0-16,-22-21 0,21 21 0,-21 0 15,0 0-15,1 0 16,-22-21-1,0-1 1,0 1 0</inkml:trace>
  <inkml:trace contextRef="#ctx0" brushRef="#br1" timeOffset="81282.75">6731 9864 0,'106'-21'31,"-85"-1"-31,0 1 0,-21 0 0,21 0 0,-21 0 16,21-22-16,-21 1 16,0-43-16,0 43 15,0-21-15,-21 20 16,-42-20-16,42 63 15,-1 0-15,1 0 0,-21 0 16,21 0-16,-64 21 0,64 0 16,-21 0-16,-1 0 0,1 22 15,0-1-15,20 0 0,-20 1 0,-21 20 16,20 64 0,43-106-16,0 1 0,0-1 0,0 0 15,0 0-15,21-21 16,1 0-16,-1 0 0,85 0 15,-85 0-15,21-21 16,0 0-16,-20 0 0,20-22 0,43-20 16,-64 20-16,21 1 15,0 0-15,-20-1 0,-1-20 0,0 21 16,21-43-16,-21 43 16,22-43-16,-43 64 0,21-22 15,-21 22-15,0 0 0,0 42 31,-21 0-31,0 22 0,-1-22 16,1 21-16,-21 22 16,42-22-16,-42 43 0,42-64 15,-22 21-15,22 43 16,0-64-16,0 21 0,0 1 16,0-22-16,22 0 0,20 0 15,-21-21-15,43 0 16,-43 0-16,63-21 15,-62 0-15,-1 0 16,21 0-16,-21-1 0,0-20 16,1 0-16,-1 21 0,0-1 0,-21 1 15,0 0-15,0 0 16,0 42 0,0 0-16,0 0 15,-21 1 1,0-1-16,-1 21 0,22-21 0,0 0 15,-42 43 1,42-43-16,-21 0 0,21 0 16,21-42 15,0 0-31,0 0 16</inkml:trace>
  <inkml:trace contextRef="#ctx0" brushRef="#br1" timeOffset="81463.92">7345 9356 0,'-21'0'31,"42"0"16,0 0-32,0 0-15</inkml:trace>
  <inkml:trace contextRef="#ctx0" brushRef="#br1" timeOffset="82742.17">7556 9694 0,'0'0'0,"-21"0"0,21-21 31,21 21-31,1-21 0,-1 21 16,0-21-16,0 0 0,21-22 15,1 22-15,-1 0 0,-21 0 16,22 0-16,-22-22 0,42 1 16,-42 0-16,1 21 0,-1-1 0,0-20 15,-21 21-15,0 0 0,0 0 16,0-1-16,0 1 0,0-21 15,-21 42 1,0 0-16,-1 0 16,1 21-16,0 0 0,21 0 15,-21 22-15,0-22 0,0 21 0,21 1 16,-43 41-16,22-41 16,0-1-16,21 21 0,-21 1 0,0-22 15,-1 85-15,1-63 0,0-22 16,21 22-16,-21 41 0,21-41 15,-21 21 1,0-22-16,21 22 0,0-43 16,0-21-16,0 64 15,42-85 1,-21 0-16,0 0 0,22-21 16,-22 0-16,0-1 0,42-41 15,-41 21-15,-1 20 0,0-20 0,0 0 16,-21-1-16,0 1 0,0-43 15,0 43-15,0 0 0,-21-43 16,0 43-16,0-1 0,-43-20 16,43 42-16,21 0 15,-42-1-15,42 1 16,0 0 0,0 0-16,21 21 15,0-21-15,42 0 0,-20 21 16,-1-22-16,0 1 0,22 0 15,-22 0-15,64-21 16,0-1-16,42-41 16,-127 62-16,22-20 15,-22 21-15,0 0 0,0 0 0,-21-22 16,0 22-16,0 0 0,0-21 16,0 20-16,-21 22 15,0 0-15,0 0 0,-1 0 16,1 22-16,-21 62 15,42 22 1,0-64-16,-21 128 16,21-107-16,0-20 15,-21 20-15,21 1 0,0-1 16,-22 64-16,1-63 0,-21 105 16,21-127-16,21 22 15,-21-22-15,-1 0 0,22 1 16,-21 84-16,21-106 15,0 0-15,0 21 0,0-20 16,21-22 0,1-22-1,-1 22-15,0-21 0,0 0 0,43-21 16,-43-1-16,42-20 16,-42 42-16,1-22 0,41-41 15,-42 63-15,0-22 0,-21-41 16,0 20-16,-21-63 15,0 85-15,0-1 16,0 22-16,0 0 0,-22 0 0,-20-21 16,42 20-16,-1 22 0,-41 0 15,42 0-15,42 0 47,0 0-47,0 0 16,0-21-16,22 21 0,-22 0 15,0-21-15,0 21 0,22-21 0,-22 0 16,0 21-16,21-43 16,1 43-16</inkml:trace>
  <inkml:trace contextRef="#ctx0" brushRef="#br1" timeOffset="83117.55">8763 9483 0,'0'21'31,"21"-21"0,0 0-31,0 0 0,1 0 16,-1 0-16,0-21 0,0 0 16,21-1-16,-20 22 0,-1-21 15,21 0-15,-42 0 16,0 0-1,-21 21-15,0 0 16,0 0-16,-22 0 0,22 21 16,0 0-16,0-21 15,0 21-15,21 43 16,-22-22-16,22-21 0,0 0 16,0 1-16,0-1 0,0 0 15,0 0-15,0 0 0,43 0 16,-22-21-16,0 0 0,21 0 15,1 0-15,-1 0 16,0 0-16,-20-21 0,41 0 16</inkml:trace>
  <inkml:trace contextRef="#ctx0" brushRef="#br1" timeOffset="83491.17">9292 9483 0,'0'0'0,"0"-21"0,-21 21 0,21-22 16,0 1-1,0 0-15,0 0 16,21 0 0,0 21-16,0 0 15,1 0-15,-1 0 0,21 42 16,-21-21-16,0-21 16,-21 21-16,22 22 0,-22-1 15,0-21-15,0 22 0,0-1 16,0-21-16,0 0 0,0 0 15,-22-21-15,22 22 0,-42-22 16,42-22 0,0 1-1,0 0-15,0 0 0,0-43 16,21 43-16,-21-21 16,21 21-16,1 0 0,-22-1 15,42-20-15,-21 42 0,-21-21 16,21 21-16,22 0 0,-22 0 15,21 0-15,-21 0 16,0 0-16,1 0 16</inkml:trace>
  <inkml:trace contextRef="#ctx0" brushRef="#br1" timeOffset="84275.07">9715 9589 0,'0'0'16,"0"21"-16,22-21 31,-1 0-31,0 0 0,-21-21 0,42 21 16,-21-22-16,1 1 0,20 21 15,-21-21-15,21 0 0,64-43 16,-85 43 0,-21 0-16,0 0 0,0 0 15,-21 21 1,-21 0-16,21 0 15,-43 21-15,43 0 16,0 0-16,0 0 16,21 1-16,0-1 0,-21 63 15,21-41-15,0-1 16,0-21-16,21 22 16,-21-22-16,21-21 0,21 21 0,22-21 15,-22 0-15,-21 0 0,22 0 16,-1 0-16,-21 0 0,21-21 0,-20 21 15,-1-21-15,0-1 0,21-20 16,-21 21-16,-21-21 0,0 20 16,22 1-16,-22-21 0,0 21 15,21-22-15,-21 22 0,0 0 16,0 0-16,0 42 31,0 0-31,0 0 16,0 1-16,-21 20 0,21-21 15,-22 43-15,22-43 16,0 0-16,0 21 16,0-21-16,0 1 0,0-1 15,0-42 17,0-1-32,0 1 15,0 0-15,22-21 0,-1 21 16,0-1-16,-21-20 0,21 21 0,21-43 15,-20 22-15,-1 21 0,21-21 16,-21 20-16,22 1 16,-22 21-16,0 0 0,21 0 15,-21 21-15,1-21 16,20 43-16,-42-22 0,0 64 16,0-43-1,0 43-15,0-64 16,0 0-16,-21 0 0,21 0 0,-21-21 15,21 21-15,0 1 16,0-44 15,21 1-31,0 0 0,0 0 16,0 0-16,22 0 0</inkml:trace>
  <inkml:trace contextRef="#ctx0" brushRef="#br1" timeOffset="84549.57">11388 9102 0,'0'0'0,"0"-21"0,0-1 0,0 1 16,0 0-1,0 42 1,-22 0-16,22 1 16,-21 20-16,21-21 0,-21 21 0,0-20 15,0 62-15,0-63 16,21 22-16,-43 63 0,43-85 15,-21 42 1,0-42-16,21 1 0,0 41 16,21-63-1,0 0-15,0 0 0,1 0 16,-1 0-16,42-42 16,-42 42-16,1-21 0,20-22 15</inkml:trace>
  <inkml:trace contextRef="#ctx0" brushRef="#br1" timeOffset="84735.43">11176 9271 0,'0'0'0,"-21"0"0,42 0 32,0 0-32,0 0 15,0 0-15,22 0 0,-22 0 16,21 0-16,1 0 0,-22-21 15,85 21-15,-85-21 16,0 21-16,21 0 0</inkml:trace>
  <inkml:trace contextRef="#ctx0" brushRef="#br1" timeOffset="85453.01">13017 9419 0,'22'0'16,"-1"0"-16,0 0 15,0 0-15,21-21 16,-20 0-16,20 0 16,-21 0-16,0-1 0,-21-20 15,21 21-15,-21-21 0,0 20 16,0-20-16,0 0 0,-21 21 0,0-22 15,0 22-15,-64 0 16,43 21-16,-22 42 16,22-21-16,0 1 0,21 20 15,-22 0-15,1 1 0,21-22 0,-22 21 16,22 0-16,0 1 16,21-1-16,0-21 0,0 22 0,0-22 15,0 63-15,21-62 16,22-22-16,-22 21 0,21-21 15,-21 0-15,64 0 0,-43-21 16,1-1-16,84-20 16,-85 21-16,0 0 15,-21-22-15,22 22 0,-22-63 16,0 41-16,-21 22 0,0 0 16,0 0-16,0 0 0,0-1 15,-21 22-15,0 0 16,21 22-16,-21-1 0,-43 42 15,22 1 1,42-43-16,0 0 0,-21 21 16,21-20-16,0-1 0,0 0 15,21 0-15,0-21 0,64 0 16,-64 0 0,21 0-16,43 0 0,-43-21 15,0 0-15,22 0 0,-22-1 0,-21 1 16,106-42-16</inkml:trace>
  <inkml:trace contextRef="#ctx0" brushRef="#br1" timeOffset="85716.18">13906 9123 0,'22'-21'0,"-22"0"0,-43 126 0,64-168 0,1 42 31,-44 42-15,1 0-16,21 21 0,-21 22 15,21-43-15,-63 148 16,41-126-16,22-1 15,-21 22-15,0-1 0,-21 106 16,42-105-16,-21-22 0,-1 64 16,22-85-16,0 64 15,0-64-15,0 0 0,0 0 16,0 1-16,22-44 31,-1 22-31,-21-21 0,21-21 16,0-22-16,0 22 15,0 0-15,1-64 0</inkml:trace>
  <inkml:trace contextRef="#ctx0" brushRef="#br1" timeOffset="86001.56">13864 9356 0,'0'-21'0,"0"42"0,0-85 16,0 43-16,0 0 0,0-21 16,0 20-16,0 1 15,21 0-15,0 21 0,22 0 16,-1 0-16,-21 0 0,43 0 15,-22 21-15,0-21 0,-20 21 16,20 1-16,-21 20 0,0-21 16,-21 0-16,0 0 0,0 1 0,0 41 15,-21-42-15,0 0 16,-43 1-16,22-1 16,21 0-16,-64 0 0,64-21 15,-42 21-15,41-21 0,1 0 16,21-21-1,0 0-15,21 21 0,1-21 16,41-22 0,-21 43-16,1-21 0,-1 0 0</inkml:trace>
  <inkml:trace contextRef="#ctx0" brushRef="#br1" timeOffset="86273.43">14668 9144 0,'-21'0'15,"0"21"1,21 0-16,-21 1 0,0 41 16,0-42-16,21 22 0,-22 41 15,22-41-15,-21 105 16,0-85 0,0 22-16,0-22 0,21-20 15,-21 41-15,21-41 0,0-22 16,-22 42-16,22-41 15,0-1-15,0-42 32,22 21-32,-1-64 15,0 43-15,0-64 16,0 43-16,0 0 0</inkml:trace>
  <inkml:trace contextRef="#ctx0" brushRef="#br1" timeOffset="86557.26">14584 9377 0,'0'0'0,"0"-42"0,0 20 0,0-20 15,0 21-15,0 0 0,0 0 16,21-1-16,0 1 0,0 21 0,22-21 16,-22 21-16,63 0 15,-62 0 1,41 42-16,-42-20 0,0-1 16,1 0-16,-22 0 0,0 0 0,0 0 15,0 22-15,0-22 16,-64 42-16,22-63 15,-43 22-15,43-22 16,21 0-16,-43 0 0,43 0 16,42 0 15,0 0-31,0-22 16,1 22-16,-1-21 0,0 21 15,21-21-15,-21 21 0</inkml:trace>
  <inkml:trace contextRef="#ctx0" brushRef="#br1" timeOffset="86800.16">15325 8954 0,'0'-22'15,"0"44"-15,0-65 0,0 22 0,0 0 0,0 0 16,-22 21 0,1 0-16,0 0 0,21 21 15,-42 21-15,21 1 0,-1-1 16,1 21-16,0-20 15,0-1-15,21 22 0,-21-43 16,0 42 0,21-42-16,0 1 0,0-1 15,0 0-15,21-21 0,63 0 16,-41 0-16,-1 0 0,0 0 16,1-21-16,-1 21 0,43-43 15</inkml:trace>
  <inkml:trace contextRef="#ctx0" brushRef="#br1" timeOffset="87207.29">15790 8911 0,'-21'0'0,"42"0"0,-63 0 0,21 21 16,0-21-16,21 22 0,0-1 16,-22 21-16,1-21 0,21 0 15,0 1-15,0-1 0,0 0 16,0 0-16,0 0 0,0 0 0,0 1 15,0-1-15,0-42 47,0-1-47,0 1 16,0 0-16,0 0 0,0 0 16,21-22-16,1 22 0,-1-63 15,0 62-15,0-20 0,0 21 16,0 0-16,1 0 0,20 21 0,0 0 15,-21 0-15,22 21 16,-1 0-16,-21 0 0,0 0 16,1 0-16,-22 22 0,0-22 15,0 42-15,0-20 0,0-22 16,0 0-16,-22 0 0,1 0 16,-42 22-16,63-22 0,-21-21 15,-1 0-15</inkml:trace>
  <inkml:trace contextRef="#ctx0" brushRef="#br1" timeOffset="87676.23">17547 8636 0,'0'0'0,"0"-21"0,21 21 16,-21-42-16,21 42 16,-21 21-1,-21 0 1,0 0-16,0 21 16,21-20-16,-21 20 0,0 0 0,-1 1 15,1 20-15,0-21 0,-42 43 16,41-43-16,1 22 0,21-43 15,-21 21-15,21 1 0,0-22 0,0 42 16,0-41-16,0-1 0,21-21 16,0 21-16,1-21 0,20 0 15,0 0-15,-21 0 0,64 0 16,-43-21-16,-20 0 16,-1-1-16,21 1 15,-21 0-15</inkml:trace>
  <inkml:trace contextRef="#ctx0" brushRef="#br1" timeOffset="87850.54">17314 9017 0,'-21'0'0,"42"0"0,-84 0 15,42 0-15,-1 0 16,22-21-16,43 21 16,-22 0-16,0-21 15,21 21-15,1 0 0,-1 0 16,0 0-16,22 0 0,42-21 15,-43 21-15,-20-22 0,62 22 16</inkml:trace>
  <inkml:trace contextRef="#ctx0" brushRef="#br1" timeOffset="88275.46">18119 8932 0,'0'0'0,"-22"0"0,22-21 0,-21 0 15,21 0-15,0 0 16,0 0-16,0-1 0,0 1 16,21 21-1,1 0-15,-1 0 0,0 0 16,21 0-16,-21 0 0,1 0 16,-1 21-16,63 43 15,-41-43-15,-22 0 0,0 22 0,21 20 16,-42-42-16,0 43 15,0-43-15,0 21 0,0-21 16,-21 1-16,0-1 0,-42 21 16,20-21-1,22-21-15,21-21 32,0 0-32,0 0 0,21 0 15,22-22-15,-22 22 16,0 0-16,0-21 0,0 20 0,0-20 15,22 21-15,-22 0 0,21-22 16,1 22-16,-22 21 16,0 0-16,0 0 15,0 0-15,0 0 16,1 0-16</inkml:trace>
  <inkml:trace contextRef="#ctx0" brushRef="#br1" timeOffset="89219.58">19092 9081 0,'0'0'0,"21"0"16,1 0-16,20 0 0,-21 0 0,0 0 15,0 0-15,1-22 0,-1 1 16,0 0-16,-21 0 0,0 0 16,0-22-16,0 1 0,0-21 15,0 41-15,-21 1 16,0 0-16,-22 21 15,22 0-15,0 0 0,0 0 0,-22 21 16,22-21-16,-21 21 16,0 22-16,-85 41 15,105-41-15,-20-1 0,0 22 16,21-22-16,-1 21 16,22-41-16,0-1 0,22 21 15,-1-21-15,21-21 0,-21 0 0,0 21 16,22-21-16,-1 0 0,22 0 15,-22 0-15,0-21 0,22 0 16,-43 0-16,21 0 0,-21-22 16,22 22-16,-22-21 0,0-22 15,0 22-15,-21 0 0,21-22 16,-21 43-16,0 0 16,0 0-16,-21 21 15,0 21-15,0 0 0,0 0 16,0 43-1,-1-43-15,1 42 0,21-20 16,0-22-16,0 42 0,0-41 16,0-1-16,0 21 15,21-21-15,64 0 16,-64 1-16,22-22 0,-22 0 16,21 0-16,-21 0 0,85-22 15,-85 1-15,0 0 0,1 0 16,-1 0-16,21-64 15,-42 43-15,0 21 0,0-22 16,0 1-16,0 21 0,0-22 16,0 22-16,0 0 0,0 42 31,0 0-31,0 1 0,0-1 0,0 0 16,-21 42-16,21-20 15,-21-22-15,21 0 0,0 21 16,0-20-16,-21-1 15,21 0-15,-22 0 0,22 0 16,0-42 15,0 0-31,0 0 16,22 0-16,-1-1 16,0-20-16,0 21 0,21 0 0,-20-22 15,20 1-15,-21 21 0,21-21 16,1 20-16,-1-20 0,0 42 0,22-21 15,-22 21-15,-21 0 0,43 21 16,-43 0-16,0 0 16,-21 22-16,0-22 0,0 21 0,0 43 15,0-64-15,-21 43 16,0-43-16,0 0 16,-22 0-16,43 0 15,-21-21-15,0 21 0,0-21 16,21-21-1,0 0-15,0 0 16</inkml:trace>
  <inkml:trace contextRef="#ctx0" brushRef="#br1" timeOffset="90224.79">20637 8954 0,'22'0'15,"-1"0"-15,-21-22 16,21 22-16,0 0 16,0-21-16,0 0 15,1 21-15,-1-21 0,21-21 16,-42 20 0,0 1-16,-21 21 31,0 0-31,0 0 0,-1 0 15,1 0-15,-21 21 0,21 1 16,-22 20 0,43-21-16,0 0 15,0 0-15,0 1 0,0-1 16,22 0-16,41 0 16,-42 0-16,0-21 0,22 21 0,-22 1 15,21-22-15,-21 21 0,1 0 16,-1-21-16,0 21 0,-21 0 15,-21-21-15,-43 21 16,43-21-16,-64 0 16,22 0-16,21 0 0,-1 0 15,1 0-15,0 0 0,-1-21 0,1 21 16,21 0-16,-22-21 16,43 0-1,22 21 1,-1 0-16,21 0 15,-21-21-15,0 21 0,22 0 0,-1-21 16,0-1-16</inkml:trace>
  <inkml:trace contextRef="#ctx0" brushRef="#br1" timeOffset="90804.82">21188 8890 0,'0'0'0,"21"0"0,0-21 15,0 0-15,-21 0 0,21-1 0,1 1 16,-1-21-16,0 21 0,0-43 15,-21 43-15,21-42 16,0 20-16,-21 22 0,22-21 16,-22 21-16,0-1 0,0-20 15,-22 42 1,1 0-16,21 21 16,-42 43-16,21-43 15,0 21-15,-1 1 0,1-1 0,0 0 16,0 22-16,0-22 0,0 22 15,-1-1-15,-20 85 16,21-84-16,-43 84 0,43-85 0,0 22 16,-21 0-16,21 21 0,-1-22 0,-20 1 15,21 0-15,-21-1 16,20 1-16,-41 211 16,63-232-16,0 84 15,0-106-15,0 1 16,21-22-16,21-21 0,-20 0 15,20 0-15,-21 0 0,21-21 0,43-22 16,-43 22-16,85-85 16,-84 64-16,-1 0 15,0-1-15,1 1 0,-22 0 0,21-128 16,-42 107 0,0-85-16,-42 84 0,0-42 15,-1 43-15,1 20 16,-43-62-16,43 83 15,-22-20-15,43 42 16,21-21 0,0 0-16,21 21 15,22-21-15,-22 21 0,0 0 16,0 0-16,43-22 16,-22 1-16,0 0 0,-20 21 15,20-21-15,-21 0 0</inkml:trace>
  <inkml:trace contextRef="#ctx0" brushRef="#br1" timeOffset="91167.96">21590 9038 0,'-21'0'0,"42"0"0,-63 0 15,20 0-15,1 0 0,0 0 16,0 0 0,42-21 15,0 21-31,0 0 0,22-21 0,-22 21 15,21-21-15,-21 21 0,22-21 16,-22-1-16,42 1 0,-41 21 16,-22-21-16,0 0 15,-22 21 1,-20 0-16,21 0 0,-21 0 16,-1 21-16,22 0 0,-21 0 15,21 1-15,-22-1 0,-20 63 16,42-62-16,21 20 15,0-21-15,0 0 16,0 0-16,21 1 0,42-22 16,-20 0-16,20 21 15,-42-21-15,64 0 16,-64 0-16,21-21 0,-20 21 16,41-22-16</inkml:trace>
  <inkml:trace contextRef="#ctx0" brushRef="#br1" timeOffset="91520.93">21929 9102 0,'0'0'0,"0"-21"16,-22 21-16,22-22 16,0 1-16,0 0 15,0 0-15,0 0 0,0 0 16,0-1-16,22 1 0,20 0 16,-21 21-16,0-21 0,22 21 15,-22 0-15,21 0 0,-21 21 16,0 0-16,1 0 0,-1 22 15,-21-22-15,0 0 0,0 0 16,0 22-16,0-22 0,-21 21 16,21-21-16,-64 0 15,43-21-15,0 0 16,21-21 0,0 0-1,0 0-15,0 0 16,0 0-16,21-1 0,0 1 15,-21 0-15,21 21 0,0-21 0,1 0 16,-1 0-16,0 21 16,0 0-16,0-22 0,0 22 15,22-21-15,-22 21 0,42-21 16,-20 21-16</inkml:trace>
  <inkml:trace contextRef="#ctx0" brushRef="#br1" timeOffset="91727.69">22712 8848 0,'-21'0'15,"-1"21"-15,1-21 0,0 21 16,0 0-16,0 0 0,0 1 16,-1 20-16,1-21 0,21 0 15,0 0-15,0 1 0,-21-22 0,21 42 16,-21-21-16,21 0 16,21-21 30,-21-21-46,21 0 0,0 0 16,-21 0-16,22-1 0</inkml:trace>
  <inkml:trace contextRef="#ctx0" brushRef="#br1" timeOffset="91898.92">22648 8678 0,'0'0'16,"0"-21"-16,0 0 0,-21 0 15,0 21 1,21 21 15,0 0-31,0 0 0,21 1 16,0-1-16,-21 0 0,21-21 15,1 21-15,-1 0 0,0 0 16</inkml:trace>
  <inkml:trace contextRef="#ctx0" brushRef="#br1" timeOffset="92338.72">23008 8890 0,'0'21'0,"0"0"16,0 1-16,0-1 16,0 0-16,0 0 15,0 0-15,0 0 0,0 1 16,-21-1-16,21 0 16,0 0-16,-21-21 0,21 21 15,0 0-15,-21-21 31,21-21-15,0 0-16,0 0 16,21 0-16,0 0 0,42-85 15,-41 85-15,-1-22 16,21 1-16,-21 21 0,22-22 16,41 1-16,-63 21 0,22 21 15,-1 0-15,22 0 0,-43 0 16,42 42-16,-63 1 15,0-22-15,0 42 16,0-20-16,-42 62 0,21-83 16,0-1-16,-43 21 15,64-21-15,-42 0 16,21 1-16,42-22 31,0 0-31,21-22 16,1 1-16,-22 0 0,21 0 15,0 0-15</inkml:trace>
  <inkml:trace contextRef="#ctx0" brushRef="#br1" timeOffset="92915.14">24278 8763 0,'0'0'0,"0"-21"16,0-21-16,0 20 15,-21 22-15,0 0 0,0-21 16,-1 21-16,1 0 0,-21 0 0,21 0 15,-64 21-15,43 1 0,-1-1 16,1 0-16,0 0 0,21 0 16,-22 22-16,1 20 15,21-42-15,21 22 0,0-22 16,0 0-16,0 21 0,21-21 0,0 1 16,0-22-16,0 21 0,22-21 0,-22 0 15,21 0-15,-21 0 0,22 0 16,-22 0-16,21 0 0,1-21 15,-1-1-15,-21 1 0,0 0 0,-21 0 16,21 0-16,1-22 0,-22 1 16,0 21-16,0 0 0,0 0 15,0 42 17,0 0-32,0 0 0,0 0 15,-22 0-15,1 22 16,21-1-16,-21 22 0,21-22 15,-21 0-15,21 64 0,0-64 16,-21 1-16,21 84 16,0-64-16,-21 128 15,-1-128-15,1 64 0,21-63 16,0-1-16,-21 64 16,0-63-16,21-1 0,-21 64 15,0-84-15,21 20 0,-43 22 16,43-64-16,0 21 0,-21-21 15,0 1-15,0-22 0,0 0 16,-1 0-16,-20-22 16,21 22-16,0-21 15,0 0-15,-1 0 0,1 0 16,-42-43-16,-1 43 0,22-21 16</inkml:trace>
  <inkml:trace contextRef="#ctx0" brushRef="#br1" timeOffset="95203.1">1482 11599 0,'-43'0'16,"43"-21"-1,0 0-15,0 0 16,0 0-16,0 0 0,0-22 0,0-20 16,0 20-16,-21 1 15,0-43-15,0 43 16,-64-43-16,43 64 15,-22 0-15,22 21 16,0 0-16,-64 21 0,63 0 16,-41 43-16,41-22 15,22 1-15,-42 41 16,42-41-16,-22 41 16,43-41-16,0-1 0,0 21 15,0-41-15,85 20 16,-64-42-16,21 0 0,1 0 15,-1 0-15,0-21 0,64-22 16,-63 22-16,-1 0 0,21-21 16,-20-1-16,-1 1 0,85-85 15,-85 64-15,-20 20 16,-1-20-16,0 20 0,-21-20 16,0-22-16,0 22 15,0 20-15,0 22 0,0-21 0,0 0 16,0 63-1,0 0 1,-21 21-16,21-21 0,-21 22 16,-1-1-16,22 0 15,0 1-15,0 20 0,-21 43 16,21-64-16,0 64 16,0-63-16,0-22 0,0 21 0,21 0 15,1-20-15,-1-1 0,42 0 16,-20-21-16,-22 0 0,21 0 15,0 0-15,1 0 0,-22-21 0,42-22 16,43-20 0,-85 42-16,1-22 0,20-20 15,-42 21-15,0-22 16,0 43-16,0-21 0,0-22 16,-21 64-1,0 0-15,-1 0 0,1 0 0,0 0 16,0 0-16,0 0 0,0 21 15,-43 22-15,43-1 16,-21-21-16,-1 64 0,22-43 16,0 0-16,21 22 15,0-43-15,0 64 16,0-64-16,21-21 16,0 0-16,0 0 0,1 0 15,20 0-15,-21-21 0,21-22 16,1 22-16,-22 0 0,21-42 15,-21 20-15,1 22 0,-22-64 16,21 64-16,-21-42 16,0 42-16,0-1 15,0 44 1,0-1-16,0 0 16,-21 0-16,21 0 0,0 22 0,0-22 15,-22 21-15,22-21 0,0 22 16,0-1-16,0 0 0,0-21 15,0 1-15,0-1 16,43 0-16,-22-21 16,0 0-16,21 0 15,-20 0-15,62-64 16,-63 43-16,22 0 0,20-42 16,-42 20-16,22 1 0,-22 0 15,21-22-15,43-126 16,-85 126-16,0 22 0,21-1 15,-21 1-15,0-64 16,0 85-16,0 42 31,0 0-31,-21 1 0,21 20 16,0 0-16,0 1 0,0-22 0,0 42 0,-21-20 16,21-1-16,0 0 15,-21 106-15,21-84 16,0-1-16,0-20 15,21-22-15,21 21 16,-21-21-16,0 1 0,43-22 16,-22 0-16,43 0 0,-43-22 15,22 1-15,20 0 16,-41-21-16,-1 21 0,-21-1 0,22-20 16,-1 21-16,-21-21 0,21-43 15,-20 64-15,-22-22 0,0 1 16,0 21-16,0 0 0,-22 21 15,-41 0 1,42 0-16,0 21 0,-43 21 16,43-21-16,0 1 15,0 20-15,-1 0 0,22-21 0,-21 85 16,0-63-16,21-1 16,0-21-16,0 0 15,21-21-15,0 0 0,64 0 16,-64-21-1,0 21-15,1-21 0,-1-21 16,0 20-16,21-41 0,-21 42 16,1-22-16,-22-41 15,21 63-15,0-43 16,-21 22-16,0 21 0,0-1 16,0 44-1,0-1 1,0 0-16,0 21 0,0 22 15,-21-22-15,21-21 0,0 64 16,0-64-16,0 64 16,0-64-16,0 0 15,42 0-15,-21-21 0,0 0 16,1 0-16,-1 0 0,21 0 0,22-21 16,-22 0-16,-21 0 15,64-43-15,-43 22 16,0-22-16</inkml:trace>
  <inkml:trace contextRef="#ctx0" brushRef="#br1" timeOffset="95431.96">2349 10837 0,'0'0'0,"-63"22"0,42-1 0,0-21 15,-1 0-15,22 21 0,22-21 16,-1 0-16,0 0 16,21 0-16,1 0 0,126-21 15,-106 21-15,1 0 0,-1-21 16,1 21-16,-22 0 0,22 0 16,-1-22-16,-20 22 0,-22 0 15,21-42-15</inkml:trace>
  <inkml:trace contextRef="#ctx0" brushRef="#br1" timeOffset="95967.62">5270 11282 0,'0'0'0,"-21"0"31,21-21-16,0 0-15,21-1 16,1 22-16,-22-21 0,21 0 16,0-21-16,0 21 0,0-1 15,22 1-15,-22 0 0,42-64 16,-42 43-16,1 0 16,-22 21-16,0-1 15,-22 22-15,1 0 0,0 0 16,0 0-16,0 0 0,-22 22 0,22-22 15,0 21-15,0 0 0,-21 42 16,20-20-16,22-1 16,0-21-16,0 22 0,0 41 15,0-63-15,22 1 16,-1-1-16,0 0 0,0 0 0,0 0 16,0 0-16,1-21 0,20 0 15,21 0-15,-20 0 0,-1 0 16,64 0-16,-64-21 0,22 21 15,-1-21-15,-20 0 0</inkml:trace>
  <inkml:trace contextRef="#ctx0" brushRef="#br1" timeOffset="96405.37">6286 11007 0,'0'42'0,"0"-105"0,0 84 0,0-64 16,0 22-16,0-42 16,0 42-16,-21-1 0,0 22 15,0 0-15,0 0 0,0 0 16,-1 0-16,-41 22 15,42-1-15,0 0 0,-22 0 0,1 43 16,21-22-16,0 0 0,-1-21 16,1 22-16,21-1 0,-21 22 15,21-43-15,0 0 0,21 21 16,0-21-16,1-21 16,-1 0-16,0 0 0,21 0 15,-21 0-15,43-21 0,-43 21 16,64-84-16,-43 62 15,0-41-15,-20 42 16,-1-22-16,0 1 0,-21 0 16,21 21-16,-21-1 15,0 1-15,0 42 32,0 1-32,0-1 0,0 0 0,0 0 15,0 21-15,0-20 0,0-1 16,0 21-16,-21-21 0,21 43 15,0-43-15,0 0 0,0 0 16,0 0-16,21-21 16,0 0-16,0 0 15,1 0-15,20 0 0,-21-21 0,21 21 16,43-42-16,-43 21 0</inkml:trace>
  <inkml:trace contextRef="#ctx0" brushRef="#br1" timeOffset="97071.85">7048 10964 0,'0'-21'0,"0"42"0,0-63 0,0 21 16,0 0 0,0 0-16,-21 21 15,0 21-15,0-21 16,0 21-16,0 0 0,-1 0 16,1 0-16,21 1 0,-42 41 15,21-42-15,21 22 0,-21 20 16,21-42-16,0 0 0,0 1 15,0-1-15,21 0 0,21 0 16,0-21-16,-20 21 0,20-21 0,0 0 16,-21 0-16,22 0 0,41-21 15,-41 0-15,41-43 16,-62 22-16,-1 21 16,21-64-16,-21 64 15,-21-106-15,0 85 16,0-85-16,0 106 15,0-43-15,0 43 16,0 42 0,0 0-16,0 0 0,0 1 15,0 20-15,0-21 16,0 21-16,0 1 0,0 20 16,0-42-16,0 22 0,0-1 0,0 22 15,-21-43-15,21 42 16,0-42-16,0 1 0,0-1 15,-21 0-15,0-21 16,21-21 0,0 0-16,0-1 0,0-41 15,21 21-15,42-43 16,-41 64-16,62-64 16,43 22-1,-84 63-15,-1 0 16,64 0-16,-85 21 15,21 0-15,-21 0 0,1 0 16,-22 64 0,0-43-16,0 43 15,-22-64-15,-20 43 0,21-43 16,0 0-16,-22 0 16,22 0-16,21-42 31,21 0-31</inkml:trace>
  <inkml:trace contextRef="#ctx0" brushRef="#br1" timeOffset="97699.76">8911 10859 0,'0'-22'0,"21"-20"31,-21 21-31,0 0 16,-21 21 0,0 0-16,0 21 15,0 0-15,-1-21 0,1 21 16,-42 64-16,20 21 16,22-85-16,21 21 15,0 1-15,0-22 0,0 85 16,0-85-1,0 21-15,43-21 0,-22 0 16,21 1-16,22-22 16,-22 0-16,0 0 0,43-22 0,-43 1 15,1 0-15,20-21 16,-21-1-16,-20 22 0,-1-21 16,0 21-16,-21-22 0,0-62 15,0 83-15,-21-41 16,0 21-16,-22 20 0,1 1 15,21 21-15,-43-21 16,43 21-16,0 0 0,-21 42 16,-1-20-16,22-1 15,0 21-15,21-21 0,0 0 0,0 1 16,0-1-16,0 0 0,0 21 16,0-21-16,42 1 15,-21-22-15,1 21 0,20-21 16,-21 21-16</inkml:trace>
  <inkml:trace contextRef="#ctx0" brushRef="#br1" timeOffset="98073.53">9398 11261 0,'0'-21'32,"21"21"-32,-21-43 15,21 22-15,-21 0 0,43-64 16,-22 64-16,0-21 0,0 21 15,0-1-15,0 1 0,1 0 16,-1 0-16,0 0 0,0 0 0,0-1 16,-21 1-1,-21 21 1,-21 21-16,21-21 0,-22 43 16,43-22-16,0 0 15,0 0-15,0 64 31,43-22-31,-22-41 16,0 20-16,0-21 16,-21 0-16,21-21 0,-21 21 15,21-21-15,1 0 16,-1 0-16,0 0 0,0 0 16,0 0-16,0-42 15,1 21-15,-1 0 0,21-43 16,-21 43-16,22 0 0</inkml:trace>
  <inkml:trace contextRef="#ctx0" brushRef="#br1" timeOffset="98332.38">10245 10478 0,'0'0'0,"0"-22"0,0 1 16,21 0-16,-21 42 31,0 0-31,0 22 0,0-22 16,-21 64-16,-1-43 15,1 21-15,0-20 0,21-1 16,0 0-16,-21 1 16,0-22-16,21 21 0,-21 1 0,-1-22 15,22 63 1,0-62-16,22-22 16,-1 0-16,0 0 15,0 0-15,43-43 16,-43 22-16,0 0 15,21 0-15</inkml:trace>
  <inkml:trace contextRef="#ctx0" brushRef="#br1" timeOffset="98783.12">10583 10499 0,'0'-21'16,"0"42"-16,0-64 0,0 22 0,0 0 0,0 42 31,0 0-31,0 1 0,0-1 16,0 21-16,-21 22 0,21-22 15,0 0-15,0 1 0,0-1 16,-21 21-16,0-20 0,21-22 16,-21 42-16,21-41 15,0-1-15,0 21 0,0-21 16,0-42 15,0 0-31,0 0 16,0 0-16,0-1 0,21-20 15,0 0-15,42-43 16,-41 43-16,-1 21 0,0-1 16,21 1-16,43-21 15,-43 42-15,-21 0 0,22 21 16,-22 0-16,0 0 0,-21 1 16,0-1-16,0 21 15,0 43-15,0-64 16,-42 42-16,42-41 0,-21-1 15,-1 21-15,1-42 16,21 21-16,-21-21 16,21-21-1,0 0 1,0 0-16,0 0 16</inkml:trace>
  <inkml:trace contextRef="#ctx0" brushRef="#br1" timeOffset="98984">10287 10668 0,'-42'0'0,"84"0"0,-106 0 0,43 0 15,0 0-15,42 0 32,0 0-32,1 0 0,20 0 15,21 0-15,-20 0 0,-1 0 16,43 0-16,-43 0 15,22 0-15,20-21 16,43 21-16</inkml:trace>
  <inkml:trace contextRef="#ctx0" brushRef="#br1" timeOffset="99337.27">11218 10880 0,'0'0'0,"0"21"0,21-21 32,1 0-17,-1-21-15,21 21 0,-21-21 0,0-1 16,1 1-16,20-21 16,-42 21-16,21 0 0,-21-1 15,-21 22 16,0 0-31,0 0 0,-1 22 0,1-1 16,-21 42-16,21-42 16,0 22-16,-1-22 0,22 0 15,0 0-15,0 43 16,0-43-16,0 0 0,0 0 0,0 0 16,22 1-16,-1-22 0,0 0 15,21 21-15,-21-21 0,43 0 16,-22 0-16,64-43 15,-85 43-15</inkml:trace>
  <inkml:trace contextRef="#ctx0" brushRef="#br1" timeOffset="99665.31">11726 10880 0,'-21'106'0,"42"-233"0,-21 105 0,0 65 0,0-107 16,0 43-16,0 0 0,21-21 16,1 20-16,-1 22 15,0 0-15,0-21 0,21 21 16,-20 0-16,-1 21 15,0 1-15,0-1 0,-21 0 16,21 0-16,-21 0 0,0 22 0,0-22 16,0 0-16,0 0 15,0 21-15,-21 22 16,0-43-16,0 0 0,21 0 16,-21-21-16,21-21 31,0 0-31,0 0 15,0 0-15,21 0 0,0-1 0,-21 1 16,21 0-16,0 0 0,22-43 16,-22 43-16,-21 0 0,42-21 15,-21 21-15,0-1 0,-21 1 16,22 0-16,-1 21 16,0-21-16</inkml:trace>
  <inkml:trace contextRef="#ctx0" brushRef="#br1" timeOffset="100155.28">13250 10372 0,'0'0'0,"0"-21"15,21 21-15,-21-22 0,0 1 16,0 0-16,0 42 31,0 0-15,0 1-16,0-1 0,0 21 16,0 0-16,-21 43 15,21-43-15,-42 107 16,42-128-16,0 21 0,0 22 15,-21-22-15,21 0 16,0-21-16,0 1 0,0-1 16,0-42 15,0-1-31</inkml:trace>
  <inkml:trace contextRef="#ctx0" brushRef="#br1" timeOffset="100740.76">12869 10753 0,'0'0'0,"-21"0"0,0 0 16,42 0 0,0 0-1,22 0-15,-22 0 0,21 0 16,0 0-16,22-21 0,42-1 16,-22 1-16,-20 0 0,-1 0 15,1 0-15,-1 0 0,64-43 16,-84 22-16,-1 21 0,0-43 15,-42 43-15,0-43 16,0 43-16,0 0 0,0-21 16,-21 42-1,21 21-15,-21 0 16,0 0-16,21 0 0,-21 22 16,21 41-16,0-41 0,-21-1 15,-1 43-15,22-43 0,0-21 16,0 22-16,-21-1 0,21-21 15,-21 43-15,0-43 0,21 0 16,0 0-16,-21-21 16,21-21 15,0 0-31,21-22 16,0 22-16,-21 0 0,42-21 15,-20-1-15,-1 22 0,42-42 16,-42 20-16,22 22 0,20-21 15,-20 21-15,-1 21 0,-21 0 16,21 0-16,-20 0 0,41 84 16,-42-62-16,-21-1 0,0 42 15,0-20-15,0-22 16,-21 42-16,-21-20 16,21-22-16,-1 0 0,1 0 15,42-21 32,1-21-47,-1 0 0,0 0 16,21 21-16</inkml:trace>
  <inkml:trace contextRef="#ctx0" brushRef="#br1" timeOffset="101483.98">14795 10647 0,'0'0'0,"22"-127"31,-22 106-31,-22 0 0,-20-1 16,42 1-16,-21 21 0,-43 0 15,43 0-15,0 0 0,-21 21 16,-1 1-16,22-1 0,-21 21 16,-22 22-16,43-22 0,-21-21 15,21 21-15,0-20 0,-1 20 0,22-21 16,0 0-16,0 0 15,0 1-15,0 20 0,22-42 16,20 21-16,0-21 16,-21 0-16,43 0 15,-22-21-15,1 0 0,20 0 16,-42-1-16,0 1 0,43-42 16,-43 42-16,-21-22 0,21 22 15,0-21-15,-21 21 0,0-22 0,0 22 16,0 0-16,0 0 0,0 42 31,0 0-15,0 0-16,-21 22 0,21-22 0,-21 21 15,21-21-15,-21 64 16,21-64-16,0 0 0,0 0 16,0 1-16,0-1 0,42 0 15,-21 0 1,22-21-16,-22 0 0,21 0 15,-21 0-15,43-42 0,-43 42 16,21-21-16,1-1 0,-22 1 16,21-21-16,1-22 15,-22 22-15,21 0 0,0-64 16,-20 42-16,-1 22 0,21-43 16,-21 43-16,-21 0 0,0-1 15,0 22-15,0 42 31,-21-21-31,0 43 0,0-22 0,21 21 16,-21 1-16,-1-1 0,1 0 16,0 22-16,21-22 0,-21 0 0,0 43 15,21-43-15,-21 1 0,21-1 16,0 0-16,0-20 16,0-1-16,0 0 15,21 0-15,21-21 0,-21 0 16,0 0-16,43 0 0,-43-21 15,64-43 1,-43 43-16,-21 0 0,22-42 0</inkml:trace>
  <inkml:trace contextRef="#ctx0" brushRef="#br1" timeOffset="101665.87">15261 10499 0,'0'0'0,"-21"0"16,0 0-16,0 0 15,42 0 1,0 0-16,0 21 0,0-21 0,0 0 16,22 0-16,-22 0 0,21 0 15,-21 0-15,22 0 0,63 0 16,-85 0-16,21 0 0,0-21 16</inkml:trace>
  <inkml:trace contextRef="#ctx0" brushRef="#br1" timeOffset="102060.73">16870 10520 0,'0'0'0,"0"-21"0,0 0 0,0-1 16,0 1-16,0 42 31,0 1-31,0-1 16,0 0-16,0 21 0,0-21 15,-21 43-15,21-43 16,0 0-16,-22 22 0,22-22 16,0 0-16,-21 0 0,42-42 62,-21 0-62,22 0 0,-22-1 0</inkml:trace>
  <inkml:trace contextRef="#ctx0" brushRef="#br1" timeOffset="102249.62">16933 10266 0,'0'-21'32,"-21"21"-17,21 21 1,0 0-1,0 0 1,0 0-16,21-21 0,-21 22 16,64-1-16</inkml:trace>
  <inkml:trace contextRef="#ctx0" brushRef="#br1" timeOffset="102714.4">17251 10393 0,'-21'0'15,"-1"21"1,22 0-16,-21-21 0,21 21 16,0 1-16,0-1 0,-21 21 0,21 0 15,0-20-15,0 20 0,-21-21 16,21 0-16,0 0 0,0 1 16,0-1-16,0 0 0,0 0 15,0 0-15,0 0 0,0-42 31,0 0-15,0 0-16,0 0 0,0-22 16,21 22-16,0-21 0,0 0 15,22-22-15,-22 22 16,0-1-16,21 1 0,1 21 0,-22 0 16,21 0-16,1-1 0,-1 1 15,-21 21-15,21 0 0,22 0 16,-43 21-16,0 1 0,0-1 0,1 0 15,-22 21-15,21 1 0,-21 20 16,0-21-16,0 1 16,-43 20-16,22-42 0,21 1 0,-63 41 15,42-42 1,21 0-16,-22-21 16,22-21-1,22 21 1,-1-21-16,0 0 0,0 0 15,0 0-15,0-22 0</inkml:trace>
  <inkml:trace contextRef="#ctx0" brushRef="#br1" timeOffset="102952.23">18034 10160 0,'21'-21'0,"-42"42"0,42-63 0,-21 21 16,0-1-16,0 44 15,0-1 1,0 0-16,0 0 0,-21 43 15,21-22-15,-42 64 16,42-64-16,0 0 0,-43 107 16,22-44-1,21-83-15,0-1 16,0 21-16,0-21 0,0 0 16,21-21-16,0 0 0,1 0 15,-1 0-15,0-21 16,21-21-16</inkml:trace>
  <inkml:trace contextRef="#ctx0" brushRef="#br1" timeOffset="103115.89">17949 10414 0,'-21'0'0,"42"0"0,-21 0 31,21 0-16,1 0-15,-1 0 0,0 0 0,21 0 16,1 0-16,-22-21 0,85 21 16,-64-21-16</inkml:trace>
  <inkml:trace contextRef="#ctx0" brushRef="#br1" timeOffset="103555.64">18521 10478 0,'-43'0'0,"86"0"0,-128 21 0,43-21 16,-64 42 0,85-42-16,0 21 0,-1-21 15,1 21-15,42-21 31,1 0-31,20 0 0,-21 0 16,21-21-16,1 0 0,-1 21 0,0-21 16,1 0-16,20 0 0,1-22 15,-22 22-15,0-42 16,-42 41-16,-21 22 16,0 0-1,0 0-15,-21 0 0,20 0 0,-20 22 16,-43 20-16,43-21 0,21 21 15,-43 1-15,43-1 16,-21 22-16,42-43 16,0 0-16,0 0 0,0 21 0,63 22 31,-41-64-31,20 0 0,43 21 16,-22-21-16,-21 0 0,85 0 15,-84-21-15</inkml:trace>
  <inkml:trace contextRef="#ctx0" brushRef="#br1" timeOffset="104164.35">19494 10478 0,'0'0'0,"0"-22"0,0 1 15,0 0-15,0 0 0,-21 0 0,-21 0 0,-22-1 16,43 22-16,-21 0 16,0 0-16,-1 0 0,1 22 0,-22 20 15,22-21-15,0 0 16,21 22-16,-22-22 0,22 21 15,-42 22-15,63-22 16,0-21-16,0 0 0,21 0 16,0 1-16,0-22 0,0 0 15,85 0 1,-64 0-16,1 0 0,41-43 16,-41 22-16,-1 21 0,0-21 15,-20 0-15,-1-22 0,0 22 0,21-42 16,-42 42-16,0-43 15,21 43-15,-21 42 32,0 0-32,-21 0 0,21 1 15,-21-1-15,21 21 0,0 0 16,-42 43-16,42-43 0,-21 128 16,-1-128-16,22 22 15,0 84-15,0-64 0,0 65 16,0-86-1,0 22-15,0 63 0,0-63 16,0 147-16,0-168 16,0 21-16,0 42 15,0-64-15,-21 64 16,0-106-16,0 22 0,0-22 16,0-21-16,-1 0 0,-20 0 15,21 0-15,0-21 0,0-1 16,-1-20-16,1 21 0,0-148 15,21 105-15,0 1 0,0-1 16,0-21-16,0 22 0,64-170 16,-43 170-16,0-1 15,21-21-15,1 22 0,-1-1 0,43-41 16,-1-1-16,-41 42 16,-1 43-16</inkml:trace>
  <inkml:trace contextRef="#ctx0" brushRef="#br1" timeOffset="104554.92">19833 10732 0,'0'-22'0,"0"44"0,0-65 16,-21 43-1,21-21-15,-21 0 0,21 0 16,0 0 0,0-1-16,21 22 0,0-21 15,0 21-15,0 0 0,85-21 16,-85 21-16,22 0 0,-22 0 15,0 21-15,21-21 0,1 43 16,-1-22-16,0 85 16,-42-43-1,0-42-15,0 0 0,-21 43 16,0-64-16,-42 21 16,41-21-16,1 0 15,21-21 1,0 0-16,0 0 15,0-22-15,0 22 16,43-42-16,-1 41 16,-21-20-16,21-21 0,-20 41 15,-1 1-15,42-21 0,-42 42 16,1 0-16,20 0 16,-21 0-16,0 0 15,0 0-15</inkml:trace>
  <inkml:trace contextRef="#ctx0" brushRef="#br1" timeOffset="106299.21">21061 10710 0,'0'22'0,"21"-1"31,0-21-31,0 0 15,0 0 1,1 0-16,-1 0 0,-21-21 16,21-1-16,0 1 0,-21 0 15,21 0-15,-21-43 0,21 22 16,-21-21 0,22 41-16,-22-20 0,0 21 0,0 0 15,-22 21-15,1 0 16,0 0-16,0 21 0,-43 21 15,43 1-15,-21-22 0,-43 106 16,22-64 0,42-42-16,-1 22 0,1-1 15,21-21-15,0 0 0,0 1 16,21-22-16,1 0 16,-1 0-16,0 0 0,21 0 15,22-22-15,-43 1 0,64-21 16,-43 21-1,-21-22-15,0 22 0,0-21 16,1 21-16,-1-43 0,-21 43 16,21 0-16,-21 0 0,0 42 31,-21 0-31,0 0 16,21 0-16,-22 1 0,22 20 15,0-21-15,-21 0 0,21 22 16,0-22-16,0 0 0,0 21 15,0-21-15,21-21 0,1 0 16,-1 22-16,21-22 16,-21 0-16,22 0 0,62-22 15,-62 1-15,-1 0 0,-21 0 16,22 0-16,-1-22 0,21-20 16,-41-1-16,-1 22 15,21-64-15,-21 64 0,22-64 16,-22 64-16,-21 21 15,21-22-15,-21 22 0,-21 21 32,0 21-32,-1 0 15,1 22-15,-42 63 0,42-64 16,-1 21-16,1-20 16,0-1-16,0-21 0,21 22 0,0 41 15,0-63-15,0 64 16,0-64-16,21 0 15,0 1-15,85-22 16,0-22 0,-64 1-1,-21 0-15,1 0 0,-1 0 0,42-85 16,-42 85-16,1-22 16,-1 22-16,0 0 0,-21 0 15,0 0-15,0 0 0,0 42 31,0 0-31,-21 0 0,21 0 16,0 0-16,-21 22 0,21-22 16,-22 0-16,1 64 0,21-64 15,0 21 1,0-21-16,0 1 0,21-22 16,1 0-16,20 0 15,21 0 1,-41 0-16,20-22 0,21-20 15,-41 21-15,20 0 0,-21 0 0,21-1 16,-20-20-16,41-43 16,-42 64-16,0 0 15,-42 21 1,0 21-16,0 0 16,0 1-16,0-1 0,21 0 0,-43 21 15,22-21-15,0 1 16,21-1-16,0 0 0,0 0 15,0 0-15,0 0 16,21-21-16,0 0 16,0 0-16,1 0 15,-1 0-15,0 0 0,0-21 16,0 21-16,0-21 0,1-21 0,-22 21 16,0-1-16,0-41 15,0 42-15,0-43 16,0 43-16,-22 0 0,22-21 15,-21 42-15,21-22 16,-21 22-16,42-21 31,0 21-31,22 0 0,-22 0 0,0 0 16,21 0-16,1 0 0,-22 0 0,21 0 16,1 0-16,-22 0 15,0 0-15,42 21 0,-41-21 16,-1 64-16,0-22 15,-21 1-15,0-22 16,0 21-16,0 0 0,0-20 0,0-1 16,0 21-16,-21-42 15,0 42 1,-1-42-16,1 0 0,0 0 16,21-21-1,0 0 1,0 0-16,21-21 15,0 20-15,1-20 0,-1 21 16,0-21-16,0-1 0,21 1 0,22-22 16,-22 22-16,22-21 15,-22 41-15,-21 22 0,22 0 16,-1 0-16,-21 0 0,0 0 16,22 64-16,-43-1 15,0-20-15,0-22 16,-43 85-16,22-64 15,-42 43-15,41-64 16,1-21-16,-21 42 16,21-42-1,21-21 17,0 0-32,0 0 0,0 0 15</inkml:trace>
  <inkml:trace contextRef="#ctx0" brushRef="#br1" timeOffset="106486.87">23283 10118 0,'0'0'0,"-21"0"16,0 0-16,21 21 78,-21-21-78,0 0 0,-1 0 16</inkml:trace>
  <inkml:trace contextRef="#ctx0" brushRef="#br1" timeOffset="106680.88">22077 10351 0,'0'0'0,"-43"0"0,1 21 15,0-21-15,21 0 0,-1 21 16,1-21-16,42 0 16,1 0-1,20 0-15,-21 0 0,85 0 16,-64 0-16,1 0 0,84-42 16,-85 42-16,21-22 15,1 22-15</inkml:trace>
  <inkml:trace contextRef="#ctx0" brushRef="#br1" timeOffset="107616.67">24701 10605 0,'0'0'0,"64"-106"31,-64 85-31,21-22 0,-21 22 0,0-21 0,0 21 15,0-22-15,0 22 16,-21 0-16,0-21 0,0 42 0,-1 0 16,-20 0-16,21 0 15,-21 0-15,20 21 0,1 0 16,-21 0-16,21 0 0,0 22 0,-22-22 16,22 21-16,0 0 0,-21 22 15,20-43-15,1 21 0,21-20 16,0 20-16,0-21 0,0 43 15,0-43-15,21 0 16,1-21-16,20 0 16,-21 0-16,21 0 0,1 0 15,-22-21-15,21 0 0,22-22 16,-43 22-16,0 0 16,43-43-16,-43 22 0,21 0 15,0-43-15,-20 64 0,-1-21 16,0 20-16,-21 1 0,0 0 15,21 0-15,-42 42 32,0 0-32,21 22 15,-21-22-15,-1 21 0,1-21 0,0 22 16,21-22-16,0 21 0,-21-21 16,21 22-16,0-22 0,0 42 15,0-42-15,0 1 0,21-1 16,0-21-16,0 0 0,22 0 15,-22 21-15,21-21 0,22 0 16,-22 0-16,0-21 0,64-22 16,-63 22-16,41-21 15,-41 0-15,20 20 0,-21-20 16,1 0-16,20-43 0,-42 43 16,22-22-16,-43 43 15,0 0-15,-21 21 16,-22 0-16,22 0 0,0 21 15,-21 21-15,-1 1 16,22 20-16,0-20 16,21-1-16,-21 21 0,21-20 0,0-22 15,0 21-15,0-21 16,0 1-16,0-1 0,21 21 16,-21-21-16,0-42 46,-21 0-46,0 21 0,-1-21 16,1 0-16,-21 21 0,0-22 16,-22 1-16</inkml:trace>
  <inkml:trace contextRef="#ctx0" brushRef="#br1" timeOffset="108512.16">1439 12256 0,'0'0'0,"0"-22"0,21 1 0,-21 0 16,0 0-16,0 0 0,0 0 15,0-1-15,-21 22 16,0 0-16,21 22 16,-21-22-16,0 42 0,0-21 15,-1 21-15,22 1 0,0-1 0,-21 0 16,0 1-16,21 20 0,-21 22 16,21-43-16,-21 1 15,0 41-15,21-41 0,0-22 16,0 0-16,0 0 0,0 0 15,0 0 1,21-21-16,0 0 0,-21-21 16,21-21-16,0 21 15,-21 0-15,21-1 0</inkml:trace>
  <inkml:trace contextRef="#ctx0" brushRef="#br1" timeOffset="109015.38">1185 12510 0,'-21'0'0,"42"0"0,-63 0 15,21 0 1,42 0 15,0 0-31,0-22 0,22 1 16,-1 21-16,0-21 0,1 21 0,20-21 16,-21 0-16,22 0 0,-22 21 15,22-22-15,-22 1 0,0 21 16,22-21-16,-43 21 0,0 0 15,-21 21 1,0 0-16,0 1 0,0-1 0,-21 0 16,0 0-16,0 0 0,0 22 15,-1-22-15,1 42 16,0-20-16,0 20 16,21-21-16,-21-20 0,21 41 15,0-42-15,21 0 16,0 1-16,21-22 0,1 0 0,-22 0 15,21-22-15,106-41 16,-105 42-16,-1-22 0,43-20 16,-43 42-16,22-64 15,-43 64-15,-21-21 0,0-1 16,0 22-16,0-21 0,-21 21 16,-1-22-16,-20 22 0,21 0 0,-21 21 15,-43 0-15,64 0 0,-22 0 16,1 0-16,0 21 0,-1 21 15,-20 1-15,42-22 0,0 21 16,21-21-16,0 22 0,0-22 16,21 42-1,42-41-15,-20-22 0</inkml:trace>
  <inkml:trace contextRef="#ctx0" brushRef="#br1" timeOffset="109871.4">3344 12150 0,'0'-21'0,"0"42"0,-21-42 16,0-1-16,0 22 0,0 0 16,-1 0-16,1 22 0,21 20 15,-21-21-15,0 0 16,21 22-16,0-1 0,0-21 15,-21 64-15,21-64 0,0 21 16,-21 1-16,21 20 0,0-42 16,0 43-16,0-43 15,0 0-15,0 0 0,-22 0 16,22-42 0,0 0-1,0 0-15,0 0 0,0 0 16,0-1-16,0 1 0,0 0 15,0 0-15,0 0 0,22-22 0,-1 22 16,0 0-16,21 0 16,-21 21-16,1 0 0,41 0 15,-42 0-15,0 0 0,1 21 16,-1 0-16,21-21 0,-21 43 16,0-22-16,-21 0 15,0 21-15,0-21 0,0 1 0,0-1 16,0 0-16,-21 0 0,0 0 0,0 0 15,-21 1-15,-1-1 16,22-21-16,-21 0 0,21 0 0,-1 0 16,-20 0-16,21-21 15,0 21-15,0-43 16,-1 43-16,22-21 16,0 0-16,0 42 46,0 0-46,22-21 0,-1 21 16,0 1-16,0-22 0,0 0 0,0 21 16,1-21-16,20 0 0,0 0 0,1 0 15,-1 0-15,0-21 0,1-1 16,20 22-16,-21-21 0,22 0 0,-22 0 16,22 0-16,-22-22 0,22 22 15,-43 0-15,63-42 16,-62 41-16,-1-20 0,-21 21 0,0 0 15,0-22-15,0 22 16,0 0-16,-21 21 16,-1 21-16,-20-21 0,21 21 15,0 22-15,0-22 0,-1 0 16,1 21-16,0 1 16,21-1-16,0-21 0,0 0 15,0 22-15,0-22 0,0 0 0,0 0 16,0 0-16,21-21 0,0 22 0,22-22 15,-22 0-15,21 0 16,-21 0-16,22 0 0,-22-22 0,64 1 16,-43 0-16,0 0 0</inkml:trace>
  <inkml:trace contextRef="#ctx0" brushRef="#br1" timeOffset="110365.11">5419 12637 0,'-22'0'15,"1"0"-15,21-22 16,0 1-16,0 0 0,0 0 16,0 0-16,0-22 0,0 22 15,0 0-15,21-21 0,-21-1 0,22 22 16,-1-21-16,0 0 0,0-1 16,-21-20-16,21 20 0,0 1 0,-21-21 15,0 41-15,0 1 16,0 0-16,0 42 15,0 0-15,0 22 16,0-22-16,0 42 0,0-20 0,0-1 16,-21 22-16,21-22 0,-21 0 0,0 1 15,21 41-15,0-41 16,-21-1-16,21 21 0,0-41 16,0-1-16,0 0 15,21 0-15,0-21 16,0 0-16,22 0 0,-22 0 0,0 0 15,21-21-15,-21 0 0,1 0 0,20-1 16,-21 1-16,21-21 16</inkml:trace>
  <inkml:trace contextRef="#ctx0" brushRef="#br1" timeOffset="110536.53">5440 12340 0,'-21'0'0,"42"0"0,-64 0 0,22 0 16,42 0 15,1 0-31,-1 0 0,0 0 16,21 0-16,1 0 0,-1 0 0,0 0 15,64-21 1,-64 0-16,107 21 16,-107-21-16</inkml:trace>
  <inkml:trace contextRef="#ctx0" brushRef="#br1" timeOffset="111737.35">6054 12446 0,'-22'21'0,"44"-42"0,-44 63 0,1-20 16,0-22-1,21 21-15,21-21 32,0-21-32,1 21 0,-1-22 15,0 1-15,0 21 0,0-21 16,43-21-16,-43-1 0,0 22 15,0 0-15,0 0 0,-21-21 16,0 20-16,0-20 0,0 21 16,-21 21-1,0 0-15,0 0 0,0 0 16,21 21-16,-43 21 0,22-20 16,0-1-16,21 21 15,0-21-15,-21 0 0,21 43 0,0-43 16,0 0-16,0 22 0,0-22 15,0 0-15,0 0 0,21-21 0,0 21 16,0-21-16,1 0 0,20 21 16,0-21-16,-21 0 0,64 0 15,-64-21-15,22 21 0,-1-21 16,0 0-16,1 0 0,-1 0 16,0-1-16,1 1 0,-22 0 0,42-42 15,-42 41-15,1 1 16,-22-21-16,0 21 0,-22 21 31,1 21-31,0 0 0,0-21 16,-21 42-16,42-20 15,0 20-15,0-21 0,0 0 0,0 0 16,0 1-16,0-1 0,0 0 16,0 0-16,0 0 15,21-21-15,0 21 0,0-21 16,0 0-16,-42-21 31,0 0-15,0 0-16,0 21 0,-1-21 0,22 0 15,-21 21-15,0-22 0,0 22 16,0 0 0,0 0-1,21 22-15,0-1 16,0 0-16,0 0 0,21-21 0,0 21 15,21 0-15,-21-21 0,1 0 16,20 22-16,-21-22 0,21 0 16,1 0-16,41 0 0,-20 0 15,-22 0-15,64-22 0,-64 1 16,1 0-16,-22 0 16,21 0-16,1 0 0,-1-43 15,-21 22-15,21-22 0,-20 1 16,-22 20-16,21 1 0,-21 0 15,0-1-15,0 1 0,0-43 16,0 64-16,0 0 0,0 42 31,0 0-31,0 1 0,0-1 16,0 21-16,0-21 0,0 22 0,-21-1 16,-1 0-16,22-21 0,-21 64 15,0-43-15,21-20 0,0 20 16,0-21-16,0 21 0,0-20 0,0 20 15,0-21-15,0 0 16,21 0-16,0-21 16,1 0-16,41 0 0,-42 0 0,22 0 15,-22 0-15,21-21 16,0 0-16,22 0 16,-22 0-16,1 0 0,-1-22 0,21-20 15,-20-1 1,-43 43-16,0 0 0,0 0 15,-21 21-15,-22 21 16,1 0 0,42 0-16,-21 0 0,0 1 0,-1-1 15,1 21-15,21-21 0,0 0 16,0 1-16,0-1 0,0 0 16,0 0-16,21-21 0,22 21 15,-22-21-15,21 0 0,-21 0 16,22 0-16,-1 0 0,0 0 15,1 0-15,-1 0 0,0 0 16,1 0-16,-1-21 0,0 21 0,1 0 16</inkml:trace>
  <inkml:trace contextRef="#ctx0" brushRef="#br1" timeOffset="112236.06">8699 12361 0,'0'-42'0,"0"84"0,0-105 0,0 21 15,0 20-15,-21-20 0,21 21 16,-21 0-16,0 0 0,0-1 15,21 1-15,-21 0 0,-1 21 0,-20 0 16,21 0-16,0 21 0,0 0 16,-1 1-16,1 20 0,0-21 15,0 21-15,0-20 0,0 20 0,-22 21 16,43-20-16,-21-22 16,21 0-16,0 21 0,0-20 0,0-1 15,0 0-15,0 0 0,21-21 0,0 21 16,1-21-16,-1 0 0,0 0 15,42 0-15,-41 0 0,-1 0 16,42-21-16,-42 0 16,64-43-16,-64 22 0,0 21 15,1-21-15,-22-1 0,21 1 16,0-22-16,0-41 16,-21 41-16,21 1 0,0-43 15,-21 63-15,0-20 16,0 42-16,0 0 15,0 42-15,-21 42 16,0-42-16,0 22 0,0 63 16,21-43-16,0-21 0,-21 22 15,21-22-15,0 1 0,-22 84 16,22-85-16,0-21 16,0 0-16,0 22 0,0-22 15,43 0-15,-22-21 0,0 0 16,0 0-16,0 0 0,1 0 0,-1 0 15,21-21-15,-21 0 16,43-22-16,-43 22 16,0 0-16</inkml:trace>
  <inkml:trace contextRef="#ctx0" brushRef="#br1" timeOffset="112453.47">7451 12065 0,'-43'21'16,"86"-42"-16,-107 63 0,43-42 0,21 22 15,21-22-15,0 0 0,0 0 16,22 0-16,20 0 0,-20 0 16,20 0-16,1 0 0,20-22 0,1 1 15,63-21-15,-84 42 0,-1-21 16,1 0-16,-1-1 0</inkml:trace>
  <inkml:trace contextRef="#ctx0" brushRef="#br1" timeOffset="112807.27">10689 11896 0,'0'0'16,"0"-21"-16,21 21 0,-21-22 0,0 1 0,0 0 15,-21 21 17,0 0-32,21 21 0,-21 0 0,0 1 15,-1 20-15,1 0 0,0 43 16,0-43-16,0 22 15,-22 20-15,22-20 0,0-22 16,21-21-16,-21 22 0,21-1 16,-21-21-16,21 43 0,-21-43 15,21 0-15,21-21 16,0 0 0,-21-21-1,0 0-15,0 0 0</inkml:trace>
  <inkml:trace contextRef="#ctx0" brushRef="#br1" timeOffset="113288.5">10266 12340 0,'-43'0'0,"22"0"16,191 43-16,-361-86 0,276 43 0,-191 0 0,85-21 0,42 21 31,21 0-15,-21 0-16,22-21 0,-1 21 0,0-21 15,22 0-15,-1 21 16,-20-22-16,84 1 0,-64 0 0,85-21 15,-105 21 1,20-1-16,-42 22 16,-21-21-16,-21 21 15,-21 21-15,21 1 16,0-1-16,-43 21 16,43 0-16,0-20 0,0 20 0,21-21 15,0 21-15,-22-20 0,22 41 16,0-42-16,0 22 15,22-22-15,-1-21 0,63 21 16,-62-21-16,41 0 0,22 0 16,-22 0-16,1 0 0,-22-21 15,22 0-15,-1 21 0,-21-22 0,43-41 16,-43 21-16,-20 20 0,-1-20 16,0 0-16,-21-1 0,0-41 15,-21 41-15,0 1 0,-22 21 16,1 0-16,0 21 0,-1 0 0,1 0 15,-22 0-15,22 21 16,-21-21-16,-1 42 0,22-21 0,-22 1 16,22 20-16,-22 0 0,43 1 15,0-22-15,21 0 0,0 0 16,0 0-16,21 0 0,22-21 16,-22 0-16</inkml:trace>
  <inkml:trace contextRef="#ctx0" brushRef="#br1" timeOffset="114361.41">13144 11938 0,'0'-21'0,"0"42"0,-21-42 0,21 0 16,-21 21-16,0 0 15,0 0-15,-22 42 16,22-21-16,0 22 0,0-22 15,0 21-15,0-21 0,-22 64 16,43-43-16,-21-21 0,0 43 16,21-22-16,0-21 0,0 1 15,0-1-15,0 0 0,0 0 0,42 0 16,1 0-16,-22-21 16,63 0-16,-41 0 0,-1 0 0,0 0 15,1 0-15,126-63 16,-127 42-16,1 0 15,41-43-15,-62 22 0,-1-1 16,21 1-16,-42-21 0,21 20 16,0-63-16,-21 64 0,0 0 15,0-1-15,0-20 0,0 42 16,-21 21 0,0 0-16,-21 21 15,21 0-15,-1 21 0,-20 43 0,21-43 16,0 1-16,0 20 15,-1-20-15,22-1 0,-42 43 16,42-43-16,0 0 0,-21 22 16,0-43-16,21 0 0,0 0 15,0 0-15,21-21 16,0 0-16,0 0 16,0-21-16,1 0 0,-1 0 15,0 0-15,0 0 0,21-1 0,-20 1 16,-1-21-16,21 0 0,-21 20 15,22-41-15,-22 42 16,0 0-16,21-22 0,-21 43 16,-21 21-1,0 1-15,0-1 16,0 0-16,0 0 0,0 0 0,0 0 16,0 22-16,0-1 15,0-21-15,0 0 0,0 1 16,0-1-16,0 0 0,0 0 0,43 0 15,-22-21-15,0 21 0,0-21 16,0 0-16,64 0 16,-43 0-16,-20-21 0,62-21 15,-41 21-15,-22 0 0,21-1 16,-21 1-16,0-21 0,1 21 0,-1-64 16,0 43-16,-21 21 15,0-1-15,0-20 0,0 21 16,-21 21-16,0 0 15,-22 0-15,22 21 0,0 0 16,0 0-16,0 22 0,-1-22 16,1 21-16,0-21 0,21 22 0,0-22 15,0 0-15,0 43 0,0-43 16,0 21-16,0-21 16,21 0-16,0-21 0,1 0 15,-1 0-15,42 0 16,-20 0-16,-1 0 0,0 0 15,1 0-15,-1 0 0,85-63 16,-85 42-16,22 0 0</inkml:trace>
  <inkml:trace contextRef="#ctx0" brushRef="#br1" timeOffset="115084">14965 12086 0,'0'-63'16,"0"42"-16,-21 190 0,42-254 0,-21-21 0,0 85 15,-21 21 1,21 21-16,0 1 0,-22-1 15,1 21-15,0-21 0,0 22 16,0-1-16,0 0 0,21-21 16,-22 22-16,1 20 0,0-20 15,21-22-15,0 0 0,0 0 0,0 0 16,21 22 0,0-43-16,22 21 0,-1-21 15,-21 0-15,0 0 0,22 0 16,-22-21-16,0-1 0,43-20 15,-22 21-15,-21-21 0,21-22 16,-20 22-16,20-64 16,-21 42-16,0 1 0,0 21 15,-21-22-15,0 22 0,22-1 0,-1-20 16,-21 42-16,0 42 16,0 0-1,-21 21-15,-1 1 0,1 41 16,0-41-16,0-1 15,21 0-15,-21 1 0,0-1 0,21 0 16,-22 1-16,22-22 0,-21 21 0,21-21 16,0 1-16,-21-1 15,21-42 17,21-1-32,0 22 0,1-21 15,-1-21-15,0 21 0,0 0 0,21-1 16,-20 1-16,20 0 0,0 0 15,-21 0-15,22 0 0,-1-1 16,0 1-16,-20 21 0,20-21 16,-21 21-16,0 0 15,-42 0 17,0 0-32,0 0 0,0 0 15,-22 21-15,22-21 0,0 21 0,-21-21 16,-1 43-16,22-22 0,0 0 15,21 0-15,-21 0 0,21 1 16,0-1-16,0 0 16,0 0-16,21 0 0,0-21 0,0 21 15,0 1-15,1-22 16,-1 21-16,21-21 0,-21 0 0,0 0 16,1 0-16,41 0 0,-42 0 15,0 0-15,22 0 16,-22 0-16,0-21 0,0-1 15</inkml:trace>
  <inkml:trace contextRef="#ctx0" brushRef="#br1" timeOffset="117678.44">16954 11938 0,'0'-21'0,"22"-43"31,-22 43-31,0 0 16,0 42 15,0 0-31,0 1 0,0 20 16,-22 0-16,1 1 0,0-22 15,21 21-15,0 0 0,0 1 0,-21 41 16,0-62-16,21 20 0,0-21 16,0 0-16,0 0 0,0 1 15,21-22 1,0 0-1,0-22-15,0 22 0,-21-21 0,22 0 16,20 0-16,-21-21 0,0 20 0,0-20 16,1 0-16,-1-1 0,0 22 15,0-21-15,0 0 0,0 20 16,1 1-16,-1-21 0,0 42 16,0 0-16,-21 21 15,0 0-15,0 43 16,0-22-16,0-21 0,0 43 15,0-22-15,0-21 0,0 0 16,21 1-16,-21-1 0,43 21 16,-43-21-16,21-21 0,0 0 0,0 0 15,0 0-15,0 0 0,22 0 16,-22 0-16,21 0 0,43-42 16,-43 21-16,-21 0 0,1-1 15,-1 1-15,21-21 16,-42 0-16,21-1 0,0 1 0,-21 21 15,0-64-15,0 64 0,0 0 16,0 0-16,-21 42 31,0 0-31,0 21 16,0-21-16,21 22 0,-21-22 16,21 21-16,-22 22 0,22-1 15,0-42-15,0 22 16,0-22-16,0 0 0,0 0 15,22-21-15,-1 21 0,42 1 16,-42-22-16,1 0 0,-1 0 16,21 0-16,-21 0 0,43-43 15,-43 22-15,21 0 0,1-43 16,-1 1-16,-21 21 16,0-22-16,0 22 0,-21-1 15,22 1-15,-22 0 0,21-1 0,0-20 16,-21 42-16,0 0 0,0-1 15,-21 22 1,0 22 0,-1-22-16,22 21 0,-21 0 15,0 0-15,0 0 16,21 0-16,0 22 16,0-22-16,-21 0 0,21 0 0,0 0 15,0 1-15,0 20 16,0-21-16,0 0 0,0 0 15,0 1-15,0-1 0,0 0 16,-21 0-16,21 0 0,0 0 16,0 1-16,0 20 15,-22-21-15,22 0 0,-21 0 16,21 1-16,0-1 0,0-42 62,21-1-62,1 1 16,-22 0-16,21 0 0,0 0 0,-21 0 16,42-22-16,-42 22 15,21 0-15,1 0 0,-22 0 16,21 21-16,0 0 0,-21 21 16,0 0-1,0 0-15,0 0 0,0 0 16,0 1-16,0-1 0,0 21 15,0-21-15,21 0 0,21 1 16,1-1-16,-22 0 0,21-21 16,1 0-16,-22 0 0,21 0 0,0 0 15,1 0-15,41 0 16,-41 0-16,-1-21 0,0 21 0,43-85 16,-64 64-1,0-21-15,1-1 0,-1 22 16,0-21-16,-21-1 0,0 1 0,0 21 15,0-21-15,0 20 0,0 1 0,-21 21 16,0 21 0,-1 1-16,1-1 0,21 0 15,-21 0-15,21 0 16,-21 22-16,21-22 0,0 21 16,0 0-16,0 1 0,0-22 15,0 0-15,0 0 16,21 0-16,0-21 0,0 22 0,1-1 15,20-21-15,-21 0 0,21 21 0,64-21 16,-63 0-16,62 0 16,-41 0-16,-22 0 0,128-42 15,-43-22 1,-85 43-16,-21-21 0,0-1 16,0 22-16,1-21 0,-22 21 15,0-22-15,0 22 0,0-21 0,0 21 16,-22-1-16,-20 1 15,0 21-15,-1 0 0,1 0 16,-21 21-16,20 1 16,1-1-16,-22 42 0,43-42 15,-21 43-15,21-43 16,21 21-16,0-20 0,0-1 0,0 0 16,0 0-16,42 21 15,-21-42-15,22 0 0,-22 22 0,0-22 16,21 0-16,-21 0 0,1 0 15,20 0-15,-21-22 0,64-41 16,-64 42-16,0 0 0,-21-22 16,21 22-16,0-21 0,-21-1 15,0 22-15,22-21 0,-22 21 0,21-22 16,-21 22-16,0 0 0,-21 21 31,-1 21-31,22 0 0,0 1 0,-21-1 16,21 21-16,-21-21 0,21 0 15,0 1-15,0 20 0,0-21 0,0 0 16,0 22-16,21-22 16,0 0-16,22 21 0,-22-42 15,42 21-15,-20-21 16,-22 0-16,42 0 0,-41 0 16,-1-21-16,21-21 0,-21 21 15,0-22-15,22-20 16,-22 21-16,21-128 15,-21 128-15,-21 0 0,22-1 16,-22-41-16,0 62 0,0 1 16,0 0-16,-22 21 15,1 0-15,0 21 16,0 0-16,21 43 16,-21-43-16,0 21 0,21 1 15,-22 20-15,22-20 0,0-1 16,0 0-16,0 1 0,0-1 15,0 21-15,0-41 0,0-1 16,22 0-16,-1 0 0,0 0 0,21 0 16,-21-21-16,1 0 0,20 0 15,64 0-15,-64 0 16,-21 0-16,43-42 0,-22 21 16,-21 0-16,0 0 0,1-22 15,-1 1-15,21-22 16,-42 22-16,0 21 0,0 0 15,-21 42 1,0 0-16,21 0 16,0 0-16,-21 1 0,21-1 15,-22 21-15,22-21 0,0 0 0,0 1 16,0-1-16,0 0 0,43 0 16,-22-21-16,42 0 15,-41 0-15,-1 0 16,21 0-16,-21 0 0,0-21 15,22 0-15,-22 21 0,0-43 0,21 22 16,22-42-16,-43 42 16,0-22-16,43-20 15,-43 20-15,-42 65 32,0-1-32,21 0 0,-43 42 15,22-41-15,21-1 0,0 21 16,0-21-16,-21 43 15,21-43-15,0 0 0,0 0 16,0 0-16,21-21 0,0 22 16,0-22-16,1 0 0,20 0 15,-21 0-15,43-22 16,-43 1-16,0 0 0,42-21 16,-20-1-16,-22 22 15,-21-21-15</inkml:trace>
  <inkml:trace contextRef="#ctx0" brushRef="#br1" timeOffset="117899.45">20256 11748 0,'-42'0'0,"84"0"0,-105 0 0,21 0 15,42 21-15,0 0 16,21-21-1,21 0-15,-21 0 16,22 0-16,-1 0 0,0 0 0,22 0 16,-1 0-16,-20 0 0,20 0 15,-21 0-15,22-21 0,-22 0 0,43-1 16,-64 22-16</inkml:trace>
  <inkml:trace contextRef="#ctx0" brushRef="#br1" timeOffset="118511.92">22648 11599 0,'0'-21'0,"-21"21"31,21 21-31,-21-21 0,0 22 16,0-1-16,-1 0 0,-41 85 16,42-64-16,0 0 15,-1 1-15,1-1 0,0 0 16,0 43-16,0-64 0,0 22 15,-1-1-15,22-21 0,0 21 16,22-63 15,-22 0-15,21-21-16,-21 21 0,0-22 16,0 22-16,0-21 0,21-1 0,0 1 15,0 0-15,0-1 16,1 1-16,-1 0 0,42-22 15,1 1-15,-22 20 0,0 22 16,22 21-16,-22 0 0,43 0 16,-64 0-16,21 0 0,22 43 15,-43-1-15,43 64 16,-64-64-16,0-21 16,0 22-16,0-1 0,0 0 0,-22 1 15,22-22-15,-21 21 0,0-21 0,0 0 16,0 1-16,0-1 0,-1 0 15,1-21-15,0 0 0,0 0 0,0 21 16,-22-21-16,22 0 0,0 0 16,-42-42-16,41 21 15,1-1-15</inkml:trace>
  <inkml:trace contextRef="#ctx0" brushRef="#br1" timeOffset="119129.11">22352 11938 0,'-21'-42'16,"63"105"-16,-63-84 15,21-21-15,21 42 0,0 0 16,22 0-16,-1-21 0,64 21 16,-43 0-16,1 0 0,84 0 15,-85-22-15,22 22 0,-21 0 16,-1-21-16,1 0 0,126-21 16,-148 21-16,1 21 0,-22-22 15,21 1-15,-21 21 16,-21-21-16,0 0 15,-21 21 1,0 0-16,0 0 16,0 21-16,0-21 0,21 21 0,-22 0 15,1 1-15,21 20 0,-21-21 0,21 0 16,0 22-16,0-22 0,-21 21 16,21-21-16,-21 85 15,21-85-15,0 22 16,0-22-16,0 21 15,0-21-15,0-42 32,0 0-17,0 0-15,0 0 0,0-22 0,21-20 16,0 20-16,-21 1 0,21 0 16,0-1-16,1 1 0,41-43 15,-21 43-15,1 0 16,-1-1-16,43 1 0,-22 21 15,22-21-15,-64 42 16,21 0-16,22 21 0,-43 0 16,-21 0-16,0 0 0,0 22 15,-21 20-15,0-42 16,0 0-16,-64 22 0,43-22 16,-1-21-16,1 21 0,0 0 15,-1-21-15,22 0 0,-42 0 16,41 0-16,1 21 15,42-21 1,1 0-16,-1 0 0,106-42 16,-21 21-16</inkml:trace>
  <inkml:trace contextRef="#ctx0" brushRef="#br1" timeOffset="119363.97">24553 11599 0,'0'0'0,"0"-21"15,-21 21 1,21 21-16,-21 1 16,0-1-16,0 0 0,-1 0 15,1 21-15,0-20 0,0-1 16,0 42-16,0 1 16,-1-22-16,22-21 0,0 0 15,0 1-15,0-1 0,0 21 16,0-21-16,0 0 15,22-21 1,-1 0-16,0-21 0,-21 0 16</inkml:trace>
  <inkml:trace contextRef="#ctx0" brushRef="#br1" timeOffset="119581.89">24130 12023 0,'-21'0'0,"42"0"0,-85 21 0,22-21 0,21 0 16,0 21-16,21 0 15,0 0-15,0 1 0,42-1 16,0-21 0,22 0-16,-22 21 0,106-21 31,-21-21-31,-84 0 16,63-22-1,-85 22-15,0 0 0,21-21 16,-42 20-16,0 1 0</inkml:trace>
  <inkml:trace contextRef="#ctx0" brushRef="#br1" timeOffset="119795.91">24151 11472 0,'0'0'16,"-21"-21"-16,0 0 0,21 0 15,21 21-15,0 0 0,0 0 16,0 0-16,1 0 0,20 0 15,43 0-15,-43 0 0,0 0 16,85 0-16,-84 0 0,20 0 16,64 0-16,-63 0 15,63 0-15,-106 0 16,21 0-16,-63 21 16</inkml:trace>
  <inkml:trace contextRef="#ctx0" brushRef="#br1" timeOffset="122170.88">423 13907 0,'0'0'0,"-21"-22"0,21 1 16,0 0-16,0 0 15,0 0-15,21 0 16,0-1-16,1 22 0,20-21 16,-21 21-16,64 0 15,-64 0-15,0 21 16,0 1-16,0 20 0,22 64 15,-43-64-15,0 0 16,0 1-16,0-1 0,-21 22 16,-1-1-16,1-21 15,0 1-15,-21 20 0,21-42 16,21 1-16,0-44 16,0 1-1,0 0-15,0 0 0,0 0 16,21-22-16,0 1 0,0 21 15,0-21-15,22-43 16,-22 43-16,0-1 0,21-41 16,-21 41-16,43 1 15,-43 42-15,21 0 16,-20 0-16,-22 21 0,0 0 16,21 22-16,-21-22 0,0 42 15,0-20-15,0-1 0,0 0 16,0-21-16,0 22 15,0-22-15,0 42 0,0-41 0,0-1 16,0 0-16,0 0 0,42-21 16,-21-21-1,-21 0-15,21 0 16,1-1-16,-22 1 16,63-85-16,-63 64 15,21 21-15,0-21 0,1-1 16,20 1-16,21-64 15,-41 85-15,41 0 16,-42 21-16,0 0 16,1 0-16,-22 21 0,0 21 15,0-21-15,0 1 0,0 41 16,0-42-16,0 22 0,0-22 16,0 0-16,0 21 0,0 1 15,0-22-15,0 0 16,21 0-16,0 0 0,0-21 15,85 21-15,-64-21 16,43 0-16,-43 0 16,1-21-16,-1 0 0,0 21 0,106-63 15,-105 41 1,-22 1-16,21-21 0,-21 21 16,1 0-16,20-85 0,-42 85 15,0-43 1,0 43-16,0 0 15,-21 21-15,-22 21 16,22 0-16,-42 43 16,63-22-16,-21 0 15,21 1-15,0-22 0,0 42 16,21 1 0,0-64-16,0 21 0,21-21 15,-20 0-15,105 0 16,-85 0-16,85-21 15,-85 21 1,-21-21-16,22-1 0,-1 1 16,0-21-16,-20 21 0,-1 0 0,21-22 15,-21 22-15,0-21 0,-21 21 16,0-64-16,0 64 16,-21 21-1,0 0-15,0 0 0,0 21 16,0 0-16,-1 0 15,1 0-15,21 22 0,0-1 16,0-21-16,0 0 0,0 22 16,0-22-16,0 0 0,21 21 15,-21-20-15,22-22 0,20 21 16,-21-21-16,0 0 0,85 21 16,-64-21-16,1 0 15,-1 0-15,0-21 0,-20 21 0,62-43 16,-41 22-16,-22 0 15,0 0-15,21-21 0,-21-1 0,1 1 16,20-43-16,-21 22 16,-21-85-16,0 84 15,0 22-15,0-1 0,0 22 16,0-21-16,0 0 0,0 63 31,0 0-31,0 21 16,0 1-16,0-1 0,0 0 15,0 1-15,-21 41 16,21-41-16,-21-1 0,21 0 0,0 22 16,0-22-16,0-21 0,0 22 15,0-22-15,21 21 16,0-21-16,0-21 0,22 0 16,-1 0-16,21 0 15,-41-21-15,20 0 0,0 21 16,1-21-16,-1 0 0,-21-1 0,64-41 15,-64 42 1,21-22-16,1-20 0,-22 42 16,-21 0-16,-21 21 15,-1 0-15,1 21 16,-21 21-16,21-21 16,21 0-16,-21 1 0,21-1 15,0 21-15,-22-21 0,22 22 16,0-22-16,0 0 0,0 0 15,0 0-15,0 0 16,0 1-16,-21-22 31,0 0-15,21-22-16,-21 1 0,21 0 16,0 0-16,-21 0 0</inkml:trace>
  <inkml:trace contextRef="#ctx0" brushRef="#br1" timeOffset="122368.87">3344 13631 0,'0'0'16,"21"0"0,22 0-16,-22 0 0,21 0 0,-21 0 15,22 0-15,-1 0 0,0 0 16,1 0-16,41-21 15,-41 21-15,-22-21 0,42 0 16,-41 21-16,41-42 16</inkml:trace>
  <inkml:trace contextRef="#ctx0" brushRef="#br1" timeOffset="123752.8">5165 13970 0,'0'0'0,"0"21"16,21-21 15,0-21-31,0 21 16,-21-21-16,42 0 0,-20 0 0,-1-1 15,21 1-15,-21-21 0,22 21 16,-22-22-16,0 1 0,21 0 15,-42 21-15,21-22 0,-21-20 16,0 42-16,0-22 16,-21 43-16,-21 21 15,21-21-15,0 43 0,-1-22 16,-20 21-16,21-21 0,0 64 16,21-43-16,0-20 0,0 20 15,0-21-15,0 21 0,0 1 16,21-22-16,0 0 0,0 0 15,0-21-15,1 0 0,41 0 16,-42 0 0,43 0-16,-43-21 0,0 0 15,0 21-15,0-21 16,1-22-16,-1 22 0,0 0 0,0-21 16,0 21-16,43-64 0,-22 64 15,-21-22-15,22 22 16,-1 0-16,0 0 0,-21 0 0,22 21 15,-1 0-15,-21 0 0,22 0 16,-22 0-16,0 21 0,0 0 0,0 64 16,-21-1-1,0-62-15,-21 20 0,0-21 0,0 21 16,-22-20-16,22-1 0,-42 42 16,42-63-16,-1 0 15,44-21 16,-1 0-31,0 0 0,0 0 0,0-22 16,0 22-16,22-21 0,-22 21 16,0-22-16,21 22 0,-20 0 15,-1-21-15,0 20 0,0 1 0,0 0 16,0 0-16,-42 42 31,0-21-31,21 21 0,-21 0 16,0 1-16,0-1 0,-1 21 15,1-21-15,21 22 0,0-22 0,-21 0 16,21 0-16,0 43 16,0-43-16,21 0 0,0 0 15,22-21-15,-1 0 16,-21 0-16,22 0 0,-1 0 0,43 0 16,-43 0-16,0-21 0,43-21 15,-43 20-15,43-20 16,-43 21-16,-21 0 0,22-22 15,-22-20-15,0 42 16,0-43-16,-21 43 16,0 0-16,0 0 0,0 0 0,0-1 15,-21 44 1,21-1 0,-21 21-16,21-21 0,0 22 0,0-1 15,-21 0-15,21 64 16,-21-42-16,21-22 0,0 21 15,0 1-15,0-1 0,0 1 0,0 84 16,0-63-16,0-22 0,0 22 16,0-22-16,-22 22 0,-20 42 15,21-42-15,0-22 0,-22 64 16,22-63-16,0-1 0,0-20 16,0-1-16,0 0 0,-1 1 15,22-22-15,0 0 0,0-42 31,0 0-31,0-22 16,22 22-16,-1-21 0,0-1 0,0-20 16,43-64-16,-1 0 15</inkml:trace>
  <inkml:trace contextRef="#ctx0" brushRef="#br1" timeOffset="124019.65">7006 13843 0,'0'0'0,"0"-42"0,0-1 0,0 1 15,0 0-15,0 21 0,0-22 16,0 22-16,21 0 0,22-21 16,-22 42-16,21 0 0,0 0 15,-20 0-15,20 0 0,0 0 0,22 42 16,-22-21-16,-21 0 0,22 64 16,-22-43-16,-21-21 15,0 22-15,0-1 0,0 0 0,-21-20 16,-1-1-16,1 21 0,-21-21 0,-22 22 15,22-43-15,0 21 16,-1-21-16,1 0 16,21 0-16,21-21 15,21-1 1,0 1-16</inkml:trace>
  <inkml:trace contextRef="#ctx0" brushRef="#br1" timeOffset="124535.5">7832 13907 0,'0'0'0,"21"0"47,0 0-47,0-22 0,0 22 16,22-21-16,-22 0 0,21 0 15,-21 0-15,22 21 0,-1-43 16,-21 22-16,0 0 0,-21 0 16,0 0-16,0 0 0,-21 21 15,0 0-15,0 0 0,-22 0 16,22 0-16,-21 21 0,-22 0 16,43 0-16,0 0 0,-21 43 15,21-43-15,21 21 16,-22-21-16,22 1 0,0-1 0,0 42 15,0-42 1,43 22-16,-22-43 0,0 21 16,43-21-16,-43 0 15,85 0-15,-64 0 0,0 0 16,1-21-16,20 0 16,-21-1-16</inkml:trace>
  <inkml:trace contextRef="#ctx0" brushRef="#br1" timeOffset="125003.59">8721 13695 0,'0'0'0,"0"-21"0,0 0 16,0-1-16,0 1 0,-22 0 16,1 21-16,0 0 15,0 0-15,0 0 0,-22 21 16,22 0-16,0 43 16,0-43-16,0 21 0,0 1 15,21 20-15,0-20 0,0 41 16,0-41-1,0-22-15,0 0 0,0 0 0,84 0 16,-63-21-16,22 0 16,-1 0-16,-21 0 0,22 0 15,105-42-15,-106 21 16,0 0-16,1-1 0,-1 1 0,0-21 16,1 21-16,-22-22 15,21 1-15,22-106 0,-43 84 16,0 22-16,-21-21 15,0 20-15,0 22 16,0 0-16,-21 42 16,0 0-16,21 0 15,-21 22-15,-1-1 0,1 64 16,21-64-16,-21 1 0,0 41 16,21-41-16,-21-1 15,21 0-15,0-21 0,0 1 0,0 41 16,0-42-16,21 0 15,0-21-15,0 0 16,43 0-16,-43 0 16,42-63-16,-41 63 0,-1-42 15</inkml:trace>
  <inkml:trace contextRef="#ctx0" brushRef="#br1" timeOffset="125179.85">9144 13758 0,'-42'0'15,"84"0"-15,-106 0 0,86 0 32,-1 0-32,0 0 0,0 0 15,0 0-15,85 0 16,-64 0-16,1 0 0,63 0 16,-64-21-16,0 21 15,22 0-15,-1 0 0</inkml:trace>
  <inkml:trace contextRef="#ctx0" brushRef="#br1" timeOffset="127079.38">10223 13949 0,'0'0'0,"0"-21"47,0 0-47,0-1 0,22 1 16,-22 0-16,0-21 15,0 21-15,0-22 0,0-20 16,0 20-16,0 22 0,0 0 16,0 0-16,-22 0 0,1 0 0,-21 21 15,0 0-15,-22 21 16,22 0-16,-1 21 0,1-21 16,0 22-16,-1-1 0,1-21 0,0 64 15,21-43-15,-1 1 0,1 20 16,21-21-16,0-20 15,0 20-15,21-21 0,43 0 16,-43-21-16,21 0 16,22 0-16,-22 0 0,64-21 15,-64 0 1,1 0-16,20-22 0,-42 1 0,1 21 16,20-21-16,-42-1 15,21 1-15,21-64 16,-42 64-16,0 21 0,0-22 15,-21 64 1,0-21-16,0 22 16,0 20-16,0-21 0,21 0 15,-22 22-15,1-22 0,0 42 16,21-20-16,0-22 0,0 42 16,0-42-16,21 22 0,0-22 15,1-21-15,20 21 0,-21 0 16,43-21-16,-43 0 0,21 0 15,22 0-15,-43 0 0,21-21 16,-21 0-16,0 0 0,22 0 16,-1-43-16,-21 43 0,0-21 15,22-64 1,-22 42-16,0 22 0,0-22 0,0 22 0,-21-21 16,0 20-16,22-20 0,-1 20 15,-21 22 1,-21 21-1,-1 21-15,22 22 0,-42 20 16,21 22 0,21-43-16,0 1 0,-21-1 0,21 21 15,-21-20-15,21-1 0,0 85 16,0-85 0,0-20-16,21-1 0,42 0 15,-42-21-15,1 0 0,41 0 16,-21 0-16,-20 0 15,20-21-15,-21 0 0,21-1 0,43-41 16,-43 42 0,-20-22-16,-1 1 0,0 21 15,21-85-15,-21 64 16,-21 21-16,0 42 31,-21 0-31,21 0 0,0 21 16,-21-20-16,0-1 0,21 21 15,-21-21-15,21 0 0,0 22 16,0-22-16,0 0 0,21 21 16,0-42-16,0 0 0,0 0 15,1 0-15,20 0 0,0 0 16,1 0-16,-22 0 0,63-42 16,-62 21-16,41-21 15,-42-1-15,-21 22 16,43-42-16,-22 41 0,-21 1 15,21-21-15,-21 63 32,0 0-32,-21 0 0,21 1 15,-21 62-15,21-63 16,0 22-16,0-22 16,0 42-1,21-63 1,0 0-16,21 0 15,-21 0-15,1 0 0,41-21 16,-63 0-16,0 0 16,21 0-16,-21 0 0,0-1 0,0-41 15,0 42-15,-21 0 0,-21-22 16,21 22-16,-1 0 0,1 0 16,21 0-1,0-1 1,21 22-16,1 0 15,20 0-15,-21-21 0,21 21 0,64 0 16,-63 0-16,-1 0 16,-21 0-16,21 0 0,-20 21 15,20 43 1,-42-43-16,21 43 0,-21-43 16,0 0-16,0 0 0,0 0 15,-21 64 1,21-64-16,0 0 0,0 0 15,-21-21 1,0 0-16,21-21 31,0 0-31,0 0 16,21 0-16,0 0 0,64-85 16,-43 85-16,0-22 15,1 1-15,41-22 16,-20 1-16,-43 63 0,21-21 15,-21 21-15,1 0 0,-22 21 16,0 21-16,0 64 16,0-85-16,-22 22 15,22-22-15,0 21 0,-21-21 16,21 64-16,0-64 16,0 0-16,0 0 0,21-21 0,1 22 15,-1-22-15,0 0 0,21 0 16,64 0-16,-64 0 15,1 0-15,-1 0 0,0-22 16,85-41 0,-84 42-16,-1-22 0,-21 22 0,43-63 15,-64 41-15,21-41 16,-21 41-16,0 22 0,-21-21 16,-22 42-16,22 0 15,0 21-15,-21 21 16,42-21-16,-21 22 0,21-22 15,-22 42-15,22-20 0,0-22 0,0 0 16,0 21-16,0-20 16,0 41-16,0-42 15,0 0-15,-21-21 0,0 0 16,0 0 0,0 0-16,0 0 0,-1-21 15,1 21-15,21-21 0,0 0 16,0-21-16,-21-1 0</inkml:trace>
  <inkml:trace contextRef="#ctx0" brushRef="#br1" timeOffset="127251.5">12552 13229 0,'-21'0'0,"42"0"0,-64 0 15,22 0-15,0 0 0,0 21 0,0-21 16,21 22-16,-21-22 0,-1 0 15,1 0 1,0 0 0,0 0-16,0 0 0,0 0 0</inkml:trace>
  <inkml:trace contextRef="#ctx0" brushRef="#br1" timeOffset="127412.4">11007 13504 0,'-22'0'0,"44"0"0,-86 22 16,64-1-16,21-21 16,22 0-16,-1 0 15,21 0-15,-20 0 0,41 0 0,43-21 16,-42 21-16,0-22 0,63 1 16</inkml:trace>
  <inkml:trace contextRef="#ctx0" brushRef="#br1" timeOffset="127779.43">15007 13504 0,'0'0'0,"-21"0"0,21-21 15,-21 21-15,0 0 16,21 21 0,0 1-16,0-1 15,0 0-15,0 0 0,0 21 0,0 1 16,-22-1-1,22-21-15,-21 0 0,21 1 0,-21-1 16,21 0-16,-21 0 16,21-42-1,0 0 1,0 0-16,0-1 0</inkml:trace>
  <inkml:trace contextRef="#ctx0" brushRef="#br1" timeOffset="127935.98">14922 13377 0,'0'-21'16,"0"42"-16,0-63 0,-21 42 31,0 0-31,21 21 32,0 0-32,21-21 15,0 0-15,1 22 0,20-22 0</inkml:trace>
  <inkml:trace contextRef="#ctx0" brushRef="#br1" timeOffset="128363.2">15515 13399 0,'-42'21'32,"21"-21"-32,-1 21 15,1 0-15,-21 43 0,21-43 16,0 21-16,-1-21 0,1 22 15,0-1-15,0 21 16,21-41-16,0-1 0,0 21 16,0-21-16,0 0 15,21-21 1,0-21 0,0 0-16,-21 0 0,22 0 0,-1-22 15,0 1-15,-21 21 0,21-21 16,21-22-16,-20 22 0,-1-1 15,63-41-15,-41 41 0,-1 22 16,64-21-16,-64 21 16,64 21-16,-64 21 0,22 0 15,-22 0-15,1 0 0,-22 22 0,0-22 16,21 64-16,-42-43 16,0 0-16,-21 43 15,0-64-15,-64 64 0,64-64 16,0 0-16,0-21 15,0 21-15,-1-21 0,1 0 16,21-21 0,21 0-16</inkml:trace>
  <inkml:trace contextRef="#ctx0" brushRef="#br1" timeOffset="129035.5">17103 13737 0,'0'0'0,"0"21"0,0 1 15,21-22 1,0 0 0,0 0-16,21-43 0,1 22 15,-22 0-15,21 0 0,-21-22 16,85-62-1,-63 62-15,-22 1 0,42-43 16,-42 64-16,22-64 16,-43 43-16,0 0 0,0-1 15,0 22-15,-21 21 16,-1 0-16,1 21 0,-21 43 16,0-43-16,20 21 0,1 1 15,0-1-15,-21 22 0,-1 20 16,22-41-16,21-1 15,0 0-15,0 43 0,0-64 16,0 21-16,0-20 16,43-1-16,-22-21 0,0 0 0,0 0 15,0 0-15,0 0 16,22-43-16,-43 22 16,21 0-16</inkml:trace>
  <inkml:trace contextRef="#ctx0" brushRef="#br1" timeOffset="129217.17">17314 13441 0,'-21'21'0,"42"-42"0,-42 63 31,42-42-15,22 0-16,-22 0 0,0 0 15,21 0-15,1 0 0,-1-21 16,0 21-16,-21 0 0,22 0 15,41-21-15,-62 21 0</inkml:trace>
  <inkml:trace contextRef="#ctx0" brushRef="#br1" timeOffset="129829.3">17780 13610 0,'0'0'0,"-21"21"15,21 1-15,42-22 47,-21-22-47,0 1 0,1 0 0,20 0 16,-21 0-16,0 0 15,22-1-15,-22 1 0,0 0 0,21 0 16,-42 0-16,-21 21 31,0 0-31,0 0 0,0 0 0,-1 21 16,1 0-16,0 0 0,-21 0 0,21 43 15,-1-22-15,22-21 16,0 22-16,0-22 0,0 0 16,0 64-16,43-43 15,-1-42 1,-21 0-16,43 0 0,-43 0 16,21 0-16,1 0 0,-22 0 15,106-63 1,-127 41-16,42-62 15,-42 41-15,21-20 16,0 21-16,1 20 0,-1-20 16,0 21-16,0 0 0,0 0 0,0 21 15,1-22-15,20 22 0,0 0 16,1 0-16,-22 22 0,21 20 16,-21-21-16,0 0 0,-21 22 15,0-1-15,0-21 0,0 21 0,0 1 16,0-22-16,-21 0 0,-42 64 15,42-64 1,-1 0-16,22-42 31,0 0-31,22 0 16,-1-1-16,-21-20 0,21 21 0,0 0 16,21-22-16,1-20 0,-22 42 15,42-43-15,-41 43 16,-1 0-16,21 0 0</inkml:trace>
  <inkml:trace contextRef="#ctx0" brushRef="#br1" timeOffset="130431.56">19135 13356 0,'0'21'15,"0"1"-15,0-65 0,0 107 0,0-43 16,0 0-16,0 21 0,0 22 16,0-22-16,-22 43 15,22-43-15,0 1 16,0-22-16,0 0 0,0 0 15,0 0-15,0-42 32,0 0-32,0 0 15,0-22-15,0 22 0,0 0 16,22-21-16,-1-1 0,-21 22 16,63-63-16,-42 62 15,1-20-15,62-21 16,-41 63-16,-22 0 0,0 0 15,0 0-15,21 0 0,-20 42 16,-1-21-16,-21 21 0,21-20 16,-21 20-16,21-21 0,-21 43 15,0-22-15,0 21 16,0-41-16,0-1 16,0 0-16,-21-21 15,0 0-15,21-21 16,0 0-1,0-1-15,0 1 0,21 0 0,0-21 16,21-22-16,-20 22 0,-1 0 16,21 20-16,0-20 0,-20 0 15,62-1-15,-41 22 16,-1 0-16,21 21 0,-41 0 16,20 21-16,-21 0 0,-21 1 15,0-1-15,0 63 16,0-62-16,0 20 0,0 0 15,-21-21-15,-43 85 16,64-85-16,-21 1 16,42-22 15,1 0-31,-1-22 0,0 1 0,0 21 16,0-21-16,22 0 0,84-64 15</inkml:trace>
  <inkml:trace contextRef="#ctx0" brushRef="#br1" timeOffset="130731.49">20616 13399 0,'21'-43'16,"43"-20"0,-149 169-16,170-233 0,-106 127 15,0 0-15,-22 0 0,22 0 16,-85 42 0,64 0-16,21-21 15,0 43 1,21-43-16,0 0 0,21 22 15,-21-22-15,21-21 0,21 42 16,1-42-16,-22 0 0,42 21 16,-42-21-16,1 21 0,-1-21 15,-21 22-15,0-1 16,-21-21-16,-22 21 0,22-21 16,0 0-16,-21 0 0,-22 21 15,22-21-15,21 0 16,-43 0-16,43 0 0,0 0 15,21-21-15,0 0 16,21 0-16,0 21 0</inkml:trace>
  <inkml:trace contextRef="#ctx0" brushRef="#br1" timeOffset="131711.94">22394 13250 0,'21'-21'15,"-42"42"-15,42-63 0,-21 21 0,22 0 0,-22 0 16,0-1-16,-22 22 16,1 0-16,0 0 15,0 0-15,0 22 0,0-1 0,-43 21 16,43-21-16,-21 22 0,20-22 15,1 0-15,0 21 0,0 1 16,21 20-16,0-42 16,0 0-16,0 22 0,0-22 15,63 21-15,-41-42 0,20 0 16,21 0-16,-20 0 16,41 0-16,-41-21 15,-1 0-15,22-21 16,-43 20-16,0 1 0,-21 0 0,0-21 15,0 21-15,-64-64 16,43 64-16,-21 0 0,0-1 16,20 1-16,-20 0 0,21 0 0,-21 21 15,20 0-15,22-21 0,22 21 32,-1 0-32,21 0 0,85 0 15,-63 0-15,84 0 16,-64 0-16,1 0 0,0 0 15,-1 0-15,-20 0 0,-1-21 16,64 21-16,-84 0 16,-43-22-16,0 44 47,0-1-47,-21-21 15,21 21-15,-22 21 16,22-21-16,0 1 0,-21 41 15,21-42-15,-21 106 16,0 43 0,21-107-16,-21-21 0,21 85 15,0-63-15,0-1 0,-21 86 16,-1-86-16,1 85 16,21-63-16,0-22 0,0 1 0,0 21 15,0-22-15,0 1 0,0 41 16,0-41-16,0-22 0,0 64 15,0-64-15,0 1 0,0-1 16,0-21-16,0 0 16,-21-21-1,-21-21-15,21 0 16,-1 0-16,-41-43 0,21 22 16,-22-43-16,22 22 15,21 21-15,-22-22 0,22-21 0,21-63 16,0 64-16,0-1 15,21 0-15,85-148 16,-64 170-16,128-149 16,-128 149-16,64-64 15,-43 84-15,-20 1 0,-1 0 0,0-1 16,1 22-16,-1-21 0,0 21 16,1 21-16,-22-21 0,21 21 15,-63 0 1,0 0-16,0 21 15,-22-21-15</inkml:trace>
  <inkml:trace contextRef="#ctx0" brushRef="#br1" timeOffset="134375.37">2392 15812 0,'-21'0'0,"42"0"0,-85 0 16,22-22-16,21 22 0,0 0 16,-1 0-16,1 0 0,42 0 31,1 0-31,-1 0 16,21-21-16,0 21 0,22-21 15,126-42-15,-105 20 16,0 22-16,-1-21 0,-20-1 15,21 1-15,63-64 16,-85 43-16,-20 20 0,-1-20 0,0 21 16,-42-1-16,0-84 15,0 106-15,-21-21 0,-21 21 16,21-1-16,-22 22 0,-20 0 16,20 0-16,22 0 0,-63 43 15,62-22-15,-41 85 16,42-22-16,0-20 0,-22 126 15,22-105-15,-21 148 16,42-127-16,-21 21 0,21 127 16,0-148-1,0 253-15,0-232 0,0-21 16,0 0-16,0-21 16,0 169-16,0-191 15,0 1-15,21-22 0,0 0 16,42-20-16,-41-22 15,20 0-15,-21-43 0,21 22 16,1-21-16,20-64 16,-20 64-16,-1-22 0,21-63 15,-41 42-15,-22 22 0,0-85 16,0 84-16,-43-20 0,22 20 16,-21 1-16,-1-1 0,-62-63 15,62 85-15,-20-22 0,-1 22 16,1 0-16,20-1 0,-20 1 15,-22 0-15,64 20 0,0 22 16,21-21-16,42 21 16,-21 0-16,22-21 15,-1 21-15,0-21 0,22 21 16,-22-21-16,22 0 0,-22 21 0,64-64 16,-64 43-16,22 0 15,20-22-15,-62 22 16,20-21-16,0 0 15,-21 20-15,-21 1 0,0-21 16,0 21-16,0 0 16,-21 21-1,0 0-15,0 0 0,21 21 16,-21 0-16,0 0 0,21 21 0,0 1 16,0-1-16,0 0 15,0 1-15,0-22 0,0 85 16,21-85-16,0 0 0,0-21 15,21 0-15,-20 0 16,41 0-16,-21 0 0,1-21 16,-1 0-16,0 0 0,1-1 15,-1 1-15,43-42 0,-64 20 16,21 1-16,-21 0 0,1 21 16,-22-22-16,0-20 15,21 20-15,-21 22 0,0 0 0,0 0 16,-21 21-16,-1 21 15,1 0-15,21 0 0,-21 1 16,21-1-16,-21 21 0,21-21 16,0 22-16,0 20 15,0-21-15,0 1 0,42 20 16,-21-42-16,1 1 0,-1-1 16,21-21-16,-21 21 0,22-21 0,-22 0 15,21 0-15,-21 0 0,43-21 16,-22 0-16,0-1 0,-20-20 15,20 21-15,-21 0 0,21-22 16,1 1-16,-22 0 0,-21 21 16,0-1-16,0 1 0,0 0 15,0-21-15,-21 42 32,21 21-32,0 0 0,0 0 0,-21 0 15,21 22-15,-22-1 0,22-21 16,0 22-16,0-22 15,-21 0-15,21 0 0,0 43 16,0-86 15,0 1-31,0 0 16,0 0-16,21 0 0,1-22 0,-1 22 16,0-21-16,0 21 0,0-22 15,0 22-15,22-21 0,-22 21 0,21 0 16,-21-1-16,22 1 0,-1 21 15,43 0-15,-64 0 0,21 21 16,-21-21-16,1 22 0,-1-1 16,0 42-16,-21-42 0,0 22 15,0-22-15,0 21 0,0-21 16,0 1-16,0-1 0,0 0 0,0 0 16,21 0-16,0-21 15,0 0-15,1 0 16,-1-21-16,-21 0 0,21 0 15,0 0-15,-21-1 0,21 1 16,0 0-16,-21 0 0,43-43 16,-22 22-16,0 0 0,0 21 15,0-22-15,1 22 0,-1 0 0,0 0 16,0 21-16,0 0 16,-21 21-1,0 0-15,0 0 16,0 0-16,0 1 0,0-1 15,0-42 32,0-1-47,0 1 16,0 0-16,0 0 0,0 0 16,-21 0-16,0 21 15,0 0 1,0 0-16,-1 21 15,22 0-15,0 0 0,-21 0 16,0 0-16,0 64 16,21-43-16,0-20 0,0-1 15,0 21-15,0-21 0,0 22 16,0-22-16,0 0 0,42 0 16,-21-21-16,1 0 0,62 0 15,1-21 1,-22 21-16,-20-21 0,-1 0 15,22-1-15,-1 1 0,-21-21 16,64-22-16,-63 22 16,-1 0-16,-21-1 0,21-20 0,1-43 15,-22 43-15,0 20 0,-21-20 16,0-1-16,0 43 16,0 0-16,-21 42 15,0 0-15,0 0 0,-1 22 16,1-1-16,0 64 15,0-64-15,-21 64 16,42-42-16,0-22 0,0 43 16,0-43-16,0 0 0,0 22 15,21-43-15,63 42 16,-41-63-16,-1 0 0,0 0 16,-20 0-16,105-63 15,-85 42-15,0 0 16,-21-1-16,22 1 0,-22-21 0,21-22 15,-21 43-15,-21 0 0,0-21 16,0 21-16,0-1 0,-21 22 31,0 22-31,21-1 16,-21 0-16,21 0 0,0 21 0,0-20 16,0-1-16,0 0 0,0 0 0,0 0 15,0 0-15,0 1 16,85-22-1,-1 0 1,-41 0-16,-22-22 0,21 1 16,0 0-16,-20 0 0,20 0 0,-21 0 15</inkml:trace>
  <inkml:trace contextRef="#ctx0" brushRef="#br1" timeOffset="134543.28">6816 15198 0,'-64'0'0,"43"0"15,211 169-15,-295-338 0,-1 169 0,85 21 16,-1 0 0,22 0-1,22-21 1</inkml:trace>
  <inkml:trace contextRef="#ctx0" brushRef="#br1" timeOffset="134709.34">6011 15452 0,'0'0'0,"0"21"0,21-21 16,1 0 0,-1 0-16,21 0 0,-21 0 0,22 0 15,-1 0-15,0-21 0,64 0 16,-42-1-16,-22 1 15</inkml:trace>
  <inkml:trace contextRef="#ctx0" brushRef="#br1" timeOffset="135496.26">7705 15579 0,'0'0'0,"-22"-21"16,1-1-16,0 22 0,-21-21 0,21 21 15,-22 0-15,22-21 0,0 21 0,-21 0 16,20 0-16,-20 0 0,0 21 15,21 0-15,-1 1 0,-20 20 16,42 0-16,0-21 16,0 1-16,0-1 0,0 21 15,0-21-15,0 0 0,0 1 16,42-1-16,-20-21 16,-1 0-16,42 0 0,-42 0 15,22 0-15,-22-21 16,-21-1-16,0 1 15,0-21 1,0 21-16,0-22 0,0 22 16,21-42-16,0 20 0,0 1 15,1 21-15,-1-21 0,21-1 16,0 22-16,1 21 0,20 0 16,-20 0-16,-1 21 0,64 43 15,-85-43 1,21 42-16,-21-20 0,-21 41 15,0-62-15,0-1 16,0 0-16,-21 0 0,0 0 16,0 22-16,0-43 0,-22 0 15,22 0 1,21-22-16,-21 22 0,21-21 16,0-42-16,0 20 15,42 22-15,-20-21 0,-1 21 16,0-22-16,64-41 15,-43 41-15,64-41 16,-64 63-16,43 21 16,-64 0-16,64 84 15,-64-63-15,-21 22 0,0-1 16,0-21-16,0 22 0,0 62 16,-21-83-16,-22 62 15,22-63-15,21 1 16,0-1-16,-21-21 15,42 0 1,0-21-16,0 21 16,43-43-16</inkml:trace>
  <inkml:trace contextRef="#ctx0" brushRef="#br1" timeOffset="137081.75">9207 15494 0,'22'-21'0,"-44"42"0,65-63 15,-43 21-15,0-1 0,0 1 16,0 0-16,-21 21 0,-1-21 0,1 21 16,0 0-16,-85 0 15,85 21-15,-21-21 0,-43 64 16,43-43-16,21 21 0,-22-21 16,22 22-16,-21-22 0,21 21 0,21 0 15,0-20-15,-22-1 0,22 42 16,0-42-16,0 1 15,43-1-15,-22-21 0,21 0 16,22 0-16,-22 0 0,0 0 16,1-21-16,20-1 15,-20 1-15,-22 0 0,21 0 0,-21 0 16,0-43-16,-21 43 0,22-21 16,-22-22-16,0 22 15,0 21-15,21 0 0,-21-1 0,-21 44 31,21-1-15,0 0-16,-22 21 0,22-21 0,0 1 16,0 20-16,0-21 0,0 0 15,0 0-15,0 43 16,22-43-16,-22 0 0,21 0 16,0-21-16,21 0 0,22 0 15,-43 0-15,21 0 0,22-21 16,-22 21-16,64-63 15,-85 20-15,21 22 16,-20-21-16,-1 0 0,0-22 0,21-42 16,-21 43-16,1-1 15,-1 22-15,-21-22 0,0 22 16,0-64-16,0 85 16,-21 42-1,-1 22 1,1-1-16,0 0 0,0 64 0,0-64 15,21 22-15,-21-22 16,21 1-16,0-1 0,0 0 0,0 1 16,0-22-16,0 21 0,63 22 15,-42-64-15,22 0 0,-22 21 16,21-21-16,-21 0 0,43 0 16,-22-21-16,0-1 0,1-20 15,-1 21-15,-21-21 16,0 20-16,1-20 0,-1 0 0,-21-1 15,21-41-15,0 63 0,-21-1 16,0-20-16,0 63 16,0 0-1,-21 1-15,21 20 0,-21-21 16,0 64-16,21-43 16,0-21-16,0 22 0,0-22 15,0 0-15,0 0 0,0 0 16,0 0-16,42 1 0,-21-22 15,0 0-15,22 0 0,-1 0 0,0 0 16,-21 0-16,22-22 16,-22 1-16,0 0 0,64-64 15,-64 22-15,0 21 0,0-1 16,0-20-16,1-1 0,-1-42 16,0 43-16,0 21 0,-21-43 15,0 64-15,0-22 16,0 65-1,-21-1 1,0 21-16,21 0 0,-21 1 0,-1-1 16,1 0-16,21 64 0,-21 0 15,21-42-15,0 20 16,0-41-16,0-22 16,21 63-16,0-62 15,1-1-15,41 0 0,-42-21 16,64 0-1,-64 0-15,21-21 0,43 0 16,-64-1-16,22 1 0,-1-42 16,-21 20-16,0 22 0,0-42 15,1 42-15,-22-1 16,-22 22 0,1 22-16,21-1 0,-21 0 15,0 21-15,21-21 0,0 22 16,0-22-16,0 0 15,0 21-15,0-20 16,42-22-16,-21 0 0,22 0 16,-22 0-16,21 0 0,1 0 15,20-22-15,-21 22 0,43-63 16,-43 21 0,22-43-16,-64 43 15,21-22-15,0 43 16,-42 42-1,0 0 1,0 0-16,21 22 0,-21-22 16,-1 21-16,1 1 0,0-1 15,21 0-15,0 1 0,-21 147 16,21-126-16,0 84 16,0-64-16,0 1 0,21 63 15,0-84-15,-21 20 0,21 65 16,-21-65-16,22-20 0,-22 20 15,0 43-15,0-42 16,0-43-16,-22-20 16,-41 20-16,42-42 15,-22 0-15,-20 0 0,21-21 16,-1 0-16,-20-22 0,42 1 16,-1 0-16,1-1 0,0-41 15,0 20-15,21 1 0,0-1 16,0 1-16,0-64 0,0 42 15</inkml:trace>
  <inkml:trace contextRef="#ctx0" brushRef="#br1" timeOffset="137287.45">10668 15113 0,'0'-21'16,"0"42"-16,0-63 0,0 21 0,21 21 15,21 0-15,-20 0 0,20-22 16,0 22-16,1 0 0,20-21 0,128 0 16,-107 0-1,-41 21-15,-1-21 16,0 0-16,-21-1 0,-21 1 16</inkml:trace>
  <inkml:trace contextRef="#ctx0" brushRef="#br1" timeOffset="137452.81">10499 14753 0,'-22'21'0,"44"-42"0,-65 64 0,22-43 16,21 21-16,0 0 16,0 0-1,21-21 1,0 0-16,1 21 0,-1-21 0</inkml:trace>
  <inkml:trace contextRef="#ctx0" brushRef="#br1" timeOffset="137735.48">13017 15388 0,'0'0'0,"22"64"31,-22-43-31,0 0 0,0 0 16,0 22-16,0-22 0,-22 0 0,-20 21 16,21 1-16,0-22 0,-22 0 0,22-21 15,0 21-15,-42 21 16,41-42-16,1 0 0,-21 0 15,42-21 1,0 0-16,21 0 16</inkml:trace>
  <inkml:trace contextRef="#ctx0" brushRef="#br1" timeOffset="139727.18">14245 15282 0,'-21'0'0,"42"0"0,-42 22 16,21-1-16,-21-21 0,0 0 16,21 21-16,0 0 0,-22-21 15,44-21 16,-1 21-31,21-21 16,-21 0-16,0-22 0,22 22 0,-1-21 16,-21 21-16,22-22 0,20 1 15,-21 0-15,1-1 0,-1-20 0,43-22 16,-64 43-16,0-22 16,0-20-16,-21 62 0,0 1 15,0 0-15,0 0 0,-21 21 16,0 0-16,-43 21 0,43 0 15,-21 0-15,21 1 0,0-1 16,-1 21-16,1 64 16,21-64-16,43 64 15,-22-64-15,42 43 16,-42-43-16,1-20 0,-1 41 16,-21-21-16,21-20 0,-21 20 15,0-21-15,-21-21 31,0-21-31,-1 0 0,1 0 16,0-22-16,0 22 0,0 0 16,-22-43-16,22 43 0,21 0 15,-21 0-15,0 21 16,21 21 0,0 0-16,0 0 15,0 1-15,0-1 0,0 0 16,0 0-16,21-21 0,0 21 0,22 0 15,41 1 1,-41-22-16,-22 0 0,21 0 16,0 0-16,149-43 15,-106 1 1,-43 21-16,0 0 0,22-85 16,-43 63-16,0-20 15,-21 21-15,0 20 0,0-41 16,0 42-16,0 0 0,0-1 15,-21 22-15,0 0 16,21 22-16,0-1 0,0 63 16,0-62-1,0 62-15,0-41 16,0-22-16,21 0 0,0 0 16,-21 0-16,42 0 0,-20 1 15,-1-22-15,0 0 16,0 0-16,0 0 0,0 0 0,1-22 15,-1 1-15,21-21 16,0 21-16,-20 0 0,-1-22 16,0 22-16,0-21 0,0-1 0,22-20 15,-22 42-15,21-43 16,-21 43-16,0 21 0,1 0 16,-1 21-1,-21 0-15,0 1 16,0-1-16,0 0 0,0 0 15,0 0-15,-21 0 16,21-42 15,0 0-15,0 0-16,0 0 16,-22 21-16,22-43 0,0 22 15,0 0-15,-21 21 0,0 0 16,-21-21-16,21 21 15,-1 21-15,1 0 16,0 0-16,0 1 0,0-1 16,0 21-16,-1-21 0,1 43 15,21-43-15,0 21 0,0 1 16,0-1-16,0 0 16,21-21-16,-21 22 0,22-22 0,20-21 15,-21 21-15,0 0 0,43-21 16,-43 0-16,21 0 0,22 0 15,-43 0-15,21-21 0,1 0 16,-1 0-16,-21 0 0,43-43 16,-43 43-16,21 0 15,0-64-15,-20 64 0,20-106 32,-42 106-32,0 0 0,0 42 31,-21 0-31,0 0 15,-1 0-15,1 0 0,21 43 16,-21-43-16,21 0 0,0 22 16,0-22-16,0 21 0,0 0 15,0-20-15,0-1 0,0 0 16,21 0-16,0-21 16,1 0-16,20 0 0,21 0 15,-41-21-15,20 0 0,0 0 16,1-1-16,-1 1 0,64-63 15,-85 41-15,0 22 16,0-21-16,0 21 0,1-1 0,-1-41 16,-21 42-1,0 0-15,0 42 16,0 0 0,-43 0-16,43 21 15,-21-20-15,-21 62 0,42-63 16,0 1-16,0 20 0,0-21 15,0 0-15,0 22 0,0-22 16,0 0-16,21 0 0,21 0 16,-20 0-16,20-21 15,0 0-15,-21 0 0,64-21 16,-64 0-16,0 21 16,1-21-16,-22-21 0,21 20 0,0-20 15,0 21-15,-21-21 0,21 20 0,22-41 16,-22 21-1,0 20-15,0 1 0,0 0 0,22 0 16,-1 0-16,-21 21 0,0 0 16,0 0-16,1 21 0,-1 0 15,-21 0-15,63 64 16,-63 21-16,0-64 16,0 22-16,0-22 15,0-21-15,0 21 0,-21-20 16,0-1-16,0-21 15,21-21 1,0-1-16,0 1 0,0-21 16,63-43-1,-42 64-15,1-21 0,20-22 16,-21 43-16,21-21 16,1-1-16,-22 22 15,0 21-15,0 0 0,0 0 16,1 0-16,-1 0 0,0 0 15,0 0 1,0 0-16</inkml:trace>
  <inkml:trace contextRef="#ctx0" brushRef="#br1" timeOffset="139952.45">18034 14880 0,'0'0'15,"0"21"1,0 1-16,0-1 0,-21 0 15,21 0-15,-21 0 16,-1 0-16,22 22 0,-21-1 16,0-21-16,21 0 0,-21 43 15,21-22 1,0-21 0,0-42-1,21 21-15,-21-21 16,21 0-16,0 0 0,1 0 0</inkml:trace>
  <inkml:trace contextRef="#ctx0" brushRef="#br1" timeOffset="140128.38">18076 14774 0,'0'-63'16,"0"42"-16,0 190 0,0-254 0,-21 1 0,21 63 16,-21 21-1,0 0-15,0 0 16,21 21-16,0 0 15,0 0-15,0 0 16,21-21-16,0 0 16,0 0-16,0 0 0,0 0 15</inkml:trace>
  <inkml:trace contextRef="#ctx0" brushRef="#br1" timeOffset="140845.47">18521 14605 0,'0'0'0,"21"-21"0,-21 0 0,0 0 0,0-1 15,0 44 1,-21-22 0,-22 63-16,43-21 15,-42 22-15,21-22 0,0 1 16,-22 41-16,22-41 0,21 20 16,-21 22-16,21-43 15,0 43-15,0-43 0,0-21 16,21 0-16,0 22 0,1-43 15,-1 21-15,0 0 0,21-21 0,-21 0 16,22 0-16,41-21 16,-62 0-16,20 0 0,0-1 15,22-41-15,-43 21 0,21-22 16,-21 43-16,1-21 0,-1 20 16,-21 1-16,-21 21 31,-1 21-31,1 1 0,0-1 15,21 21-15,0-21 0,-21 0 16,21 1-16,0 20 0,0-21 0,0 0 16,0 0-16,0 1 15,21-22-15,0 21 0,0 0 0,22-21 16,-1 0-16,22 0 0,-43 0 16,42 0-16,-20-21 15,-22 21-15,21-64 0,-21 43 16,0 0-16,22-64 0,-22 64 15,-21-42-15,0 41 16,21 1-16,-21 0 0,0 0 16,-21 21-1,0 21-15,21 0 16,-21 22-16,-1-22 0,1 63 16,0-20-16,0-22 15,0 22-15,21-22 0,0 22 0,-21 63 16,21-64-16,0 1 0,0-1 15,0 1-15,0-1 0,-22 149 16,22-149-16,-21 128 16,0-149-16,0 0 15,21 1-15,-21-1 0,-43 22 16,43-43 0,0-21-16,-21 0 0,20 0 0,22-21 31,0-1-31,0 1 15,0-21-15,0-22 16</inkml:trace>
  <inkml:trace contextRef="#ctx0" brushRef="#br1" timeOffset="141051.01">18309 14880 0,'0'0'0,"-21"0"0,21-63 16,21 63 0,21 0-16,-20 0 0,20-21 15,0 21-15,1 0 0,20 0 0,-21-22 16,107 22-16,-86-21 16,1 0-16,20 21 0,-20-21 0,20 0 15,-20 21-15</inkml:trace>
  <inkml:trace contextRef="#ctx0" brushRef="#br1" timeOffset="141782.47">21209 14923 0,'0'0'0,"0"-22"0,0 1 15,0 0-15,21 0 16,0 0-16,-21 0 0,21-1 0,1-20 16,-1 0-16,-21-1 0,0 22 15,0 0-15,0 0 0,0 0 16,-21 21-16,-22 0 15,22 0-15,-21 0 0,-1 21 16,1 0-16,-21 0 0,20 0 16,1 1-16,-85 62 15,106-63-15,0 1 0,21-1 16,0 0-16,0 0 0,0 0 0,21-21 16,0 21-16,0-21 0,0 0 15,22 22-15,-1-22 0,0 0 0,1 0 16,-22 0-16,21 0 0,-21 0 0,22 0 15,-22 0-15,-21 21 16,-21-21 0,-1 0-16,1 0 0,-21 21 0,-43-21 15,43 21-15,-22-21 16,22 21-16,0-21 16,21 0-16,-1 21 0,1-21 0,0 0 15,42 0 1,22 0-1,-22 0-15,21 0 0,0 0 16,1 0-16,41 0 16,-41 0-16,-1 0 0,-21 0 0,43-21 15,-43 21-15,0 0 0,0 0 16,-21 21-16,0 1 16,0-1-16,0 0 0,-42 42 15,21-41-15,0 20 16,-1 0-16,1 1 0,0-22 0,-42 63 15,41-62-15,1 20 0,21-21 16,-21 0-16,21 0 0,-21 22 16,0-22-16,21 0 15,0 0-15,-21-21 16,-1 0-16,-20 0 0,21 0 16</inkml:trace>
  <inkml:trace contextRef="#ctx0" brushRef="#br1" timeOffset="142279.92">12509 16193 0,'22'0'0,"-44"0"0,44 21 32,-22 0-32,-22 0 0,22 21 0,-21-20 15,0 20-15,0 21 0,21-20 16,-21-1-16,0 22 0,-1 63 16,1-85-16,0 85 15,21-85-15,-21 22 0,-21 20 16,42-41-16,0-1 15,0-21-15,-22 0 0,22 1 16,0-44 0,0-20-1,0 21-15,0 0 0,0-22 16,0 1-16,0 0 0</inkml:trace>
  <inkml:trace contextRef="#ctx0" brushRef="#br1" timeOffset="142575.37">12192 16489 0,'0'0'0,"0"-42"0,-21-1 16,21 1-16,21-22 16,0 43-16,43-21 15,-22 21-15,0 0 0,43-1 16,-43 22-16,1 0 0,20 0 16,-21 0-16,1 22 0,-1-1 0,22 42 15,-43-20-15,0-1 16,-21 0-16,0-21 0,-42 85 15,-1-63-15,1-1 0,-43 0 16,43-21-16,-64 22 16,64-22-16,-1 0 0,1-21 15,0 0-15,21 0 0,-1 0 16,22-21 0,22 0-16,-1 21 15,21-21-15,-21 21 0,22-22 16,41 1-16</inkml:trace>
  <inkml:trace contextRef="#ctx0" brushRef="#br1" timeOffset="142932.49">12763 16912 0,'-21'21'0,"42"-42"0,-42 64 0,0-22 0,21 0 15,21-42 32,0 0-47,22-1 0,-22 1 16,0 0-16,21 0 0,-20 0 0,-1 0 15,0-22-15,0 22 0,0 0 16,-21-21 0,-21 42-16,0 0 15,0 0-15,0 21 0,-22 0 0,22 0 16,0 0-16,-43 43 0,43-22 15,0-21-15,21 22 16,0-22-16,-21 42 16,21-42-16,0 1 0,21-22 15,0 21-15,43-21 16,-22 0-16,0 0 0,1 0 16,-1 0-16,0-21 0,107-22 15,-128 22-15</inkml:trace>
  <inkml:trace contextRef="#ctx0" brushRef="#br1" timeOffset="143247.48">13335 16828 0,'0'-127'15,"0"338"-15,21-444 0,-42 382 0,42-319 16,0 149-16,0 21 0,-21-21 16,22 21-16,20 0 0,-21 0 15,0 0-15,0 21 0,1 0 16,41 64-16,-42-64 15,0 0-15,1 43 16,-22-43-16,21 42 0,-21-41 16,21-1-16,-21-42 47,-21-1-47,21 1 15,0 0-15,0 0 0,0 0 0,0-43 16,0 43-16,0 0 0,0 0 15,0 0-15,84-43 16,-41 43 0,-22 21-16</inkml:trace>
  <inkml:trace contextRef="#ctx0" brushRef="#br1" timeOffset="144215.04">13928 16701 0,'21'0'31,"0"0"-31,0 0 16,0-22-16,0 1 0,1 21 15,-1-21-15,0 0 0,42-21 16,-41-1-16,41-20 16,-42 20-16,-21 22 0,0-42 15,0 42-15,21 21 0,-21-22 16,0 1-16,0 42 15,-21 1-15,0-1 16,21 0-16,-21 0 0,0 21 0,21 1 16,-21-1-16,-1 0 0,1 64 15,0-42-15,0-1 16,0 1-16,-22 84 0,43-63 16,-21-22-16,0 22 0,0-1 15,-43 192-15,43-192 16,21 22-16,-21-21 15,0-1-15,21 1 0,-42 63 0,42-63 16,0-22-16,-22 1 16,22-22-16,0 1 0,0-1 0,0 0 15,22-42-15,-1-21 16,21 0-16,-21-21 0,64-22 16,-22 1-16,-20 20 0,-1-20 15,0-1-15,22 22 0,-1-106 16,-41 84-16,-1 1 0,-21-22 15,0 22-15,0-22 0,-21-42 16,-1 63-16,-20 1 0,21-1 16,-21 22-16,-1 0 15,1-1-15,-43-20 0,64 42 16,-21-43-16,42 43 16,0 0-16,0 0 0,0 0 15,21 21-15,42-43 0,-20 22 0,-1-21 16,0 21-16,22-1 15,42-41-15,21-1 16,-85 43-16,0-21 0,1 21 0,-1 0 16,-21-1-16,43 1 15,-64 0-15,21 21 0,0-21 16,-21 42 15,-21-21-31,0 21 0,0 0 16,21 1-16,-22-1 0,1 0 0,0 42 15,21-41-15,0 20 0,0 0 16,21 43 0,0-85-16,1 21 0,20-21 15,-21 0 1,64 0-16,-64-21 0,0 21 16,21-42-16,-20-1 15,20 1-15,-21 0 16,-21 20-16,0-62 0,0 63 15,0-22-15,0 22 0,0 0 16,-21 0-16,-21 0 0,20 21 16,1 0-16,0 0 0,-21 0 15,21 0-15,-1 21 0,-20 0 16,21 0-16,0 0 0,21 0 16,0 1-16,0-1 0,0 0 15,21-21 1,0 21-16,21-21 0,-20 0 0,20 0 15,-21 0-15,21 0 0</inkml:trace>
  <inkml:trace contextRef="#ctx0" brushRef="#br1" timeOffset="144550.64">15198 16574 0,'0'-22'16,"0"86"-16,0-149 0,0 128 0,-22-86 0,22 22 15,0 0-15,0 0 0,0 0 16,0-1-16,22 1 0,-1 21 15,0 0-15,21 0 16,-21 0-16,22 0 16,-22 21-16,21 22 0,-21-22 15,1 0-15,-22 21 0,0-20 16,0 20-16,0-21 0,0 21 0,0 22 16,-22-43-16,22 0 0,-21 0 15,0-21-15,0 22 16,0-22-16,0-22 15,21-20 1,0 21-16,0 0 0,0-22 0,21 1 16,0 21-16,21-43 15,-21 43-15,1 0 16,20 0-16,-21 0 0,0 0 16,22-1-16,-22 22 0,63-21 0,-62 21 15</inkml:trace>
  <inkml:trace contextRef="#ctx0" brushRef="#br1" timeOffset="146468.09">15981 16404 0,'-21'0'0,"42"0"16,-21 21-16,-21 1 0,-22 20 15,43-21-15,-21 0 16,0 0-16,0 1 0,21 41 16,0-42-16,-21 0 0,21 1 0,0-1 15,-22 0-15,22 0 0,0 21 16,0-20-1,0-44 1,0 1 0,0 0-16,0 0 0,22 0 15,-1-22-15,-21 22 0,21-21 0,0 21 16,21-43-16,-20 22 16,-1 21-16,0 0 0,0-22 15,0 43-15,0-21 0,1 21 0,20 0 16,-21 0-16,21 21 0,-20 0 15,-1 1-15,0 41 16,-21-42-16,21 64 16,-21-64-16,0 0 0,0 22 0,0-22 15,0 0-15,0 0 0,0 0 16,0 0-16,21-21 16,-21-21-1,21 0-15,-21 0 0,43-21 16,-22 20-16,0-20 15,0 21-15,22 0 0,-22-22 16,21 22-16,0 0 0,1-21 0,-1 21 16,0-1-16,22 1 15,-22 21-15,-21 0 0,-21 21 16,0 1-16,0 20 16,0-21-16,0 0 0,-21 0 15,21 1-15,-42 41 0,42-42 16,0 0-16,0 1 0,0-1 15,0 0-15,42 42 16,-21-63-16,1 0 0,20 22 16,-21-22-16,64 0 0,-64 0 15,21 0-15,1-22 0,-1 1 16,-21 0-16,21 0 0,1-43 16,-22 43-16,21-21 0,-21-22 15,-21 22-15,22 21 0,-22-21 16,0 20-16,0 1 0,0 0 15,-22 0-15,1 21 0,0 0 0,-42 0 16,41 21-16,-20 0 16,-21 22-16,41-1 0,-20-21 15,21 21-15,0-20 0,0 20 0,21 21 16,0-20-16,0-22 16,0 21-16,0-21 0,21 1 15,0-22-15,0 0 16,0 0-16,0 0 0,22 0 15,-22 0-15,0-22 0,0 1 16,0 0-16,1-21 0,41-1 16,-42 1-16,0 21 0,1-43 15,-1 43-15,0-21 0,-21 21 16,0 0-16,0 42 31,0 0-31,0 0 0,0 0 16,-21 0-16,21 1 0,0-1 0,0 21 15,0 0-15,0-20 16,0-1-16,21 0 0,0 0 0,43 0 16,-43 0-16,21-21 15,0 0-15,-20 0 0,20 0 16,21 0-16,-41 0 0,-1-21 16,0 0-16,0 0 0,0 0 15,-21 0-15,21-22 0,1 22 0,-22 0 16,0-21-16,0-1 0,21 22 15,-42 42 17,-1 0-32,22 1 15,-21 20-15,0-21 0,0 0 16,0 0-16,21 22 0,-21-22 0,21 0 16,-22 0-16,22 22 15,22-65 16,-1 1-31,0 0 16,0 0-16,0 0 0,0 0 0,22-1 16,-22-20-16,21 21 0,43-43 15,-64 43-15,21 21 16,1 0-16,-22 0 16,-21 21-1,0 1-15,0-1 0,0 0 16,0 0-16,0 0 15,0 0-15,0 1 0,21-1 16,21-21 0,-20 0-16,-1 0 15,-21-21-15,21-1 0,21 1 16,-21 0-16,1 0 0,-1 0 16,0 0-16,21-22 0,-21 22 15,22 0-15,-22 0 0,21 0 0,22-22 16,-22 43-16,0 0 15,-20 0-15,-1 0 0,-21 21 16,0 1 0,0-1-1,-21-21-15,-1 0 32,22-21-1,0-1-16,-21 1-15,0 21 0,21-21 16,-21 21-16,0 0 16,0 0-16,-1 0 0,1 0 15,0 21-15,-21 22 16,42-22-16,-21 0 0,-1 0 0,22 0 16,-21 0-16,21 22 0,0-1 15,0 0-15,0-20 16,0-1-16,0 21 0,21-21 0,85 22 15,-63-22-15,-1 0 16,0-21-16,22 0 0,42 0 16,-64 0-16,0-21 0,64 0 15,-64-22-15,64-41 16,-63 62 0,-22-20-16,0 21 0,21-21 0,-42-1 15,0 22-15,-21 0 16,0 21-16,0 0 0,0 0 0,-22 0 15,-20 0 1,20 0-16,22 21 0,-21 21 16,21-20-16,21 41 15,0 1-15,0-22 16,21-21-16,0 0 0,21 22 16,-20-43-16,-1 0 0,0 21 15,0-21-15,21 0 0,43-21 16,-64 21-16,64-43 15,-22 22-15</inkml:trace>
  <inkml:trace contextRef="#ctx0" brushRef="#br1" timeOffset="146644.15">20151 16785 0,'-43'0'32,"22"0"-32,0 0 15,0 0-15,0 0 0,-22 0 16,22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4:29:16.7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1058 0,'0'0'0,"-21"0"0,-1 0 16,-20-21-16,21 21 15,0 0-15,-22 0 16,22 0-16,-21-21 16,21 21-16,0 0 0,-1 0 15,44 0 17,-1 21-17,0-21-15,0 0 0,21 21 16,1-21-16,-1 0 0,22 0 0,-22 0 15,21 0-15,1 0 0,84-21 16,-63 21-16,63-21 16,-63 21-16,-22 0 0,22 0 15,-22 0-15,1 0 0,-22 0 0,43 0 16,-43 0 0,0 0-16,-20 0 0,-22-21 15,0 0 1,-22 0-1,1-1-15,0 22 0,0-21 16,-21 0-16,20 21 0,-20-21 16,0 21-16,-43-21 15,64 0-15,-21 21 0,-1 0 16,22 0-16,0 0 0,0 0 0,0 0 16,-1 0-16,44 21 46,-1-21-46,0 21 16,0-21-16,21 21 0,1-21 16,-22 0-16,21 21 0,1-21 0,41 21 15,-63-21-15,22 22 16,-1-22-16,-21 21 16,0-21-16,-21 21 0,0 0 15,-21 0-15,0 0 16,0-21-16,-21 22 0,-1-1 0,22 0 15,-21 0-15,-1 0 16,1 0-16,0 1 0,-1-1 0,1-21 0,21 21 16,0 0-16,0-21 15,-1 21-15,1-21 0,0 0 16,21 21 0,21-21-1,22 0-15,-22-21 0</inkml:trace>
  <inkml:trace contextRef="#ctx0" brushRef="#br0" timeOffset="583.17">2286 677 0,'0'0'0,"0"-21"0,0 0 15,0 42 16,0 22-15,0-22-16,0 21 0,0 22 16,0-22-16,0 64 15,-21-43-15,0-20 0,21 20 16,-22-21-16,1 1 0,0 41 16,0-41-16,21-22 0,-21 21 15,21-21-15,0 1 0,-21-1 16,21-42 15,0-1-31,0 1 0,0 0 16,0 0-16,0-21 0,0 20 0,0-20 15,0 0-15,0-1 16</inkml:trace>
  <inkml:trace contextRef="#ctx0" brushRef="#br0" timeOffset="823.55">2180 741 0,'0'0'16,"0"-21"-16,21 0 0,0-1 0,-21 1 15,64 0 1,-22 21-16,22 0 0,-43 0 16,21 0-16,1 21 15,-1 0-15,21 1 0,1 62 16,-22-41-16,-21-1 0,22 64 16,-43-64-16,0 22 0,0-22 15,0 0-15,-21 1 0,-22 41 16,22-41-16,0-22 0,-21 21 15,20-21-15,1 0 16,0-21-16,0 0 16,21-21-1</inkml:trace>
  <inkml:trace contextRef="#ctx0" brushRef="#br0" timeOffset="1981.46">2180 1228 0,'0'0'0,"0"-21"32,21 21-17,22 0-15,-22-22 0,21 22 16,0-21-16,128-21 16,-107 21-16,1 21 0,-22-21 15,22-1-15,-1 22 0,64-21 16,-106 0-16,22 21 15,-22 0-15,-21 21 16,0 0 0,0 1-16,0-1 0,0 0 0,-21 21 15,-1 43 1,22-64-16,-21 0 16,0 22-16,21-22 15,0 0-15,-21 0 0,21 0 16,-21-21-1,0 0-15,21-21 32,0 0-32,0 0 0,42-43 15,-21 43-15,21-64 16,-20 64-16,-1-21 0,0 21 16,0-22-16,0 22 0,43-21 15,-43 21-15,21 21 0,22 0 16,-43 0-16,21 21 15,-42 0-15,0 21 0,0-20 16,0 20-16,0-21 0,0 43 16,0-22-16,0-21 0,0 21 15,0-20-15,0-1 16,0 21-16,21-42 16,22 0-1,-22 0-15,21 0 0,-21-21 16,22 21-16,-1-21 0,0 0 15,1-22-15,-1 22 0,0 0 16,1-21-16,20-22 0,-20 22 16,-22 21-16,21-43 15,-42 43-15,0 0 0,21 0 16,-42 42 0,0 0-1,21 0-15,-21 0 0,0 0 16,21 22-16,0-22 0,-22 42 15,22-41-15,0-1 0,0 42 16,22-63-16,-1 21 0,42 1 16,-20-22-16,41 0 15,-41 0-15,-1 0 16,43-43-16,-43 22 16,43 0-16,-43 0 0,-21-22 15,43-20-15,-43 21 16,-21-1-16,0 22 15,0-42-15,-21 84 32,21 21-17,-22-21-15,22 22 0,0-1 16,0 0-16,0 1 0,-21 62 16,21 44-1,0-65-15,0-20 0,0 63 16,0-43-16,21 43 15,-21-42-15,0-21 0,0 84 16,0-85-16,0 22 0,0 127 16,0-149-1,0 1-15,0-1 0,0 1 0,-63 105 16,42-127-16,0 1 16,-43 20-16,22-42 15,-85 0-15,63-21 16,-42-21-16,64 0 0,0 0 15,-1 0-15,22-22 0,0 22 16,0-21-16,21-22 0,0 22 16,0-21-16,21-1 0,21-63 15,-20 64-15,20-1 0,-21 1 16,21-1-16,1 1 0,63-86 16,-43 86-16</inkml:trace>
  <inkml:trace contextRef="#ctx0" brushRef="#br0" timeOffset="2399.62">5990 868 0,'0'0'16,"0"-21"-16,-21 21 0,21-21 0,0-1 31,21 22-31,0 0 16,22 0-16,-1 0 0,43 0 15,-43-21-15,21 21 0,1 0 16,-1 0-16,-20 0 16,20 0-16,1 0 0,-22 0 0,0 0 0,-20 0 15,20 0-15,-63 0 16,0 0-1</inkml:trace>
  <inkml:trace contextRef="#ctx0" brushRef="#br0" timeOffset="2623.56">6350 826 0,'0'-22'0,"0"44"31,0-1-31,0 0 16,0 21-16,0 1 0,0-1 15,0 21-15,0-20 0,-42 63 16,20-64-16,22 0 0,-42 43 16,42-43-16,-21 1 0,0 41 15,0-63-15,21 22 16,0-22-16,0 0 0,0 0 16,0 0-16,21-42 15</inkml:trace>
  <inkml:trace contextRef="#ctx0" brushRef="#br0" timeOffset="2998.66">6625 1291 0,'0'0'16,"-21"21"-16,0 1 0,0-22 0,-1 0 15,22 21-15,-21-21 16,42 0-1,1 0 1,-1-21-16,21 21 0,0-22 16,-20 1-16,20 21 0,0-21 0,22-21 15,-43 21-15,0-1 16,-21 1-16,0 0 0,0 0 16,-21 21-1,0 0-15,-22 0 0,22 21 0,-21 0 16,-22 22-16,43-1 15,-42 21-15,20-20 0,22-22 16,-21 42-16,21-41 16,21 20-16,-21-21 15,21 0-15,0 0 0,0 1 0,21-22 16,21 21-16,22-21 16,-22 0-16,0-21 0,1 21 0,-1-22 15,85-20-15</inkml:trace>
  <inkml:trace contextRef="#ctx0" brushRef="#br0" timeOffset="3874.5">7345 1207 0,'0'-22'0,"0"44"0,-21-44 16,-1 22 0,1 0-16,0 0 0,0 22 15,0-1-15,0 0 16,21 0-16,-22 0 0,22 0 0,0 1 15,0-1-15,0 0 0,0 0 16,0 0-16,0 0 16,22 1-16,-1-1 0,0 0 15,-21 0-15,21 0 16,-21 0-16,-21-21 16,0 0-1,0 0-15,-22 0 0,-41-21 16,62 0-16,-20 0 15,21 21-15,0-21 0,-22 0 0,1-22 16,21 43-16,0-21 0,0 21 16,42 21 15,0 0-31,0 1 16,-21-1-16,21 0 0,0-21 15,1 21-15,20 21 0,-21-20 16,43-1-1,-43-21-15,42 0 0,-20 0 16,-22 0-16,63-21 16,-41-1-16,-22 22 0,21-21 0,1 0 15,-1-21-15,-21 21 0,21-1 16,1-20-16,-1 0 0,22-43 16,-22 22-16,-21 20 0,0-20 15,0-1-15,1 22 0,-1-22 0,0 22 16,-21 0-16,0 21 0,0-1 0,0 1 15,0 0-15,0 42 16,-21 0 0,0 22-16,21-1 0,-43 43 15,43-43-15,-21 22 16,0-22-16,21 0 0,-42 128 16,42-128-1,-22 0-15,22 1 0,0 20 16,0-42-1,22-21-15,20 0 0,0 0 16,-21 0-16,22 0 0,-22 0 16,21-21-16,1 0 0,-1 0 15,0 0-15,1-1 0,-1 1 16,0 0-16,-21 0 0,43-43 16,-43 43-16,0 0 0,-21 42 31,-21 0-16,21 1-15,-21-1 0,0 0 16,0 0-16,21 0 0,0 0 16,-22 1-16,22-1 0,0 0 15,22-21 1,-1 0-16,0 0 16,0-21-16,0 0 15,0 21-15,1-22 0</inkml:trace>
  <inkml:trace contextRef="#ctx0" brushRef="#br0" timeOffset="4046.25">8572 974 0,'-21'-21'0,"0"21"16,0 0-16,0 0 16,0 0-16,-1 0 15,22 21 1,-21-21 15</inkml:trace>
  <inkml:trace contextRef="#ctx0" brushRef="#br0" timeOffset="4227.66">7620 1101 0,'-21'0'15,"42"0"-15,-63 21 0,20-21 16,22 21 0,22-21-16,-1 0 15,21 0-15,0 0 0,1 0 16,20 0-16,64 0 16,-63 0-16</inkml:trace>
  <inkml:trace contextRef="#ctx0" brushRef="#br0" timeOffset="4710.12">8763 1207 0,'0'0'0,"-21"21"0,0 0 0,-1-21 16,1 42-16,0-21 15,0 1-15,21-1 0,0 0 16,-21 21-16,21-21 15,-21 1-15,21-1 0,0 0 0,0 0 16,-22 0-16,22 0 16,-21-21 15,21-21-31,0 0 16,0 0-16,0 0 0,21 0 15,1-1-15,-1 1 0,0-21 16,0 21-16,0-22 0,64-20 15,-43 42-15,43-43 16,-43 64-16,1-21 0,-1 21 0,43 0 16,-43 0-16,21 42 15,-41-42-15,-1 43 16,21-1-16,-42-21 0,0 43 16,0-43-16,-21 0 15,-43 43-15,43-43 16,-42 21-16,42-21 15,-1-21-15,22 21 0,22-21 32,-1 0-32,0 0 0,0-21 15,21 21-15,1-21 0</inkml:trace>
  <inkml:trace contextRef="#ctx0" brushRef="#br0" timeOffset="5328.63">9969 1207 0,'0'0'0,"22"-22"15,-22 1-15,0 0 16,0 0-16,0 0 0,-22 21 0,1-21 16,0 21-16,0 0 0,0 0 15,-22 0-15,22 0 0,-21 0 0,21 0 16,-22 21-16,22 0 0,-21 21 16,21-21-16,0 1 0,-1 20 15,1 0-15,-21 43 0,21-43 16,21-21-1,0 1-15,0-1 0,21 0 0,0-21 0,0 0 16,22 0 0,-1 0-16,-21 0 0,43 0 15,-22 0-15,-21-21 0,43-22 16,-43 43-16,21-42 16,-42 21-16,21 0 0,0-22 15,-21 22-15,0 0 0,0 0 16,0 0-16,0 42 31,0 0-31,0 0 16,0 22-16,-21-22 0,0 21 0,0-21 15,21 22-15,-21 20 0,21-21 16,-21 22-16,21-1 0,0 1 16,-22 126-16,22-126 15,0-1-15,0 1 0,0-1 0,0 22 16,0 63-1,0-84-15,22 84 0,-22-63 0,21-22 16,-21 1-16,0 63 0,0-85 16,0 0-16,-43 43 15,1-43-15,-21 1 16,20-22-16,1 0 0,0-21 0,-43 0 16,43-21-16,-1 0 15,1-1-15,21 1 0,-64-63 16,64 41-16,0 22 0,0-106 15,21 85-15,0-1 16,0 1-16,0-21 0,0-22 16,21 21-16,-21 1 0,63-85 15</inkml:trace>
  <inkml:trace contextRef="#ctx0" brushRef="#br0" timeOffset="6100.06">11747 1249 0,'22'0'15,"41"-64"1,-63 43-16,0 0 15,0-21-15,0 21 0,0-1 16,0-41-16,0 21 16,0 20-16,-21-41 15,21 42-15,-21-22 0,0 43 16,-1-21-16,1 21 0,-21 0 16,21 0-16,-22 21 0,1 1 0,21 20 15,-21 0-15,-1 22 0,-20 20 16,20-20-16,-20 21 15,63-43-15,-21-21 0,21 64 16,0-64-16,42 0 16,22-21-1,-22 0-15,-21 0 0,21-21 16,1 0-16,-1 0 0,0-1 0,1 1 16,-1 0-16,0-21 15,-20 21-15,62-64 0,-63 21 16,22-41-16,-22 62 0,0-20 15,-21 20-15,21 1 0,-21 0 0,0-1 16,0-41-16,0 63 16,-21-1-16,21 1 0,-21 0 15,0 21-15,0 0 0,-1 0 16,1 0-16,0 64 16,0-22-16,21 0 0,-21 64 15,21-64-15,-21 149 16,21-149-16,0 43 15,0-43-15,0 1 0,0 20 16,0-42-16,0 0 0,21 1 16,0-22-16,0 0 0,43 0 15,-43 0-15,0 0 16,21 0-16,1-22 0,-22 1 16</inkml:trace>
  <inkml:trace contextRef="#ctx0" brushRef="#br0" timeOffset="6876.52">12446 868 0,'0'0'0,"0"-21"16,21 21-16,-21-21 0,-21 42 31,0-21-31,0 21 0,-1 21 16,1-21-16,0 22 0,0-22 16,0 21-16,0-21 0,-1 22 15,1-22-15,0 21 0,0-21 0,21 43 16,0-43-16,0 0 15,0 0-15,0 1 0,21-22 16,0 0-16,43 0 16,-43 0-16,0 0 0,21-22 15,-20 22-15,-1-21 0,0 0 16,-21 0-16,0 0 0,0-22 16,0 1-16,0 0 0,0 21 15,-21-43-15,0 22 0,21 21 16,0-1-16,0 1 0,0 0 15,0 0-15,0 0 16,21 21-16,0 0 16,0-21-16,64 21 15,-64 0-15,42 21 16,-41 0-16,20 0 0,21 43 16,-41-1-1,-22-42-15,0 22 0,0 20 16,0-42-16,0 43 15,0-43-15,0 0 0,0 0 16,0 0-16,-22 1 0,22-1 16,0-42 15,0-1-15,0 1-16,0 0 15,0 0-15,0-21 0,0 20 0,22-20 16,20-21-16,-21 41 15,43-83-15,-22 83 16,-21-20-16,21 42 0,1-21 16,63 21-1,-85 21-15,21-21 0,0 64 16,1-22-16,-22 64 16,-21 21-1,-21-106-15,21 21 16,-21-21-16,-1 1 0,22-1 15,-21 0-15,0-21 0,21 21 16,0-42 15,0 0-15,0 0-16,21-1 16,0 1-16,1 0 0,-22 0 0,21 0 15</inkml:trace>
  <inkml:trace contextRef="#ctx0" brushRef="#br0" timeOffset="7270.9">13631 1122 0,'0'21'16,"21"-21"31,1 0-47,-1 0 0,0 0 15,0-21-15,0 0 0,0 21 0,1-21 16,-1-1-16,0 1 0,21-21 16,-21 21-16,1-22 0,-22 22 15,0 0-15,0 0 16,-22 21 0,1 0-16,0 21 15,0 0-15,-43 43 0,22-22 16,21-21-16,-43 64 0,43-43 15,0-21-15,0 43 16,21 21-16,0-64 16,21 0-16,0 0 15,0-21-15,22 0 16,-1 0-16,-21 0 0,22 0 0,20 0 16,-42 0-16,0 0 15,22-21-15,-22 0 0,21-22 16,-21 22-16</inkml:trace>
  <inkml:trace contextRef="#ctx0" brushRef="#br0" timeOffset="7446.43">13970 1270 0,'0'21'16,"0"-42"62,0 0-63,21 21-15</inkml:trace>
  <inkml:trace contextRef="#ctx0" brushRef="#br0" timeOffset="8708.64">15049 847 0,'0'0'15,"0"-21"-15,0-1 0,22 22 0,-22-21 16,0 0-16,0 0 0,0 0 16,0 0-16,0 42 31,0 0-31,-22 21 16,1-21-16,0 22 0,21-1 15,-21 0-15,0 1 0,0 41 16,-1-41-16,1 41 15,0-62-15,0-1 16,21 0-16,0 0 16,0-42-1,0 0-15,21 21 16,0-21-16,0-22 0,43-41 16,-22 41-16,-21 1 15,22 0-15,-1-1 0,0 22 16,22-42-16,-43 41 15,21 1-15,-20 21 0,-1 0 16,0 0-16,-21 21 16,0 1-16,0 20 0,0-21 15,0 21-15,0 1 0,0-1 16,0-21-16,0 22 0,-21-1 0,21-21 16,0 21-16,0-20 0,0 20 15,0-21-15,21 0 0,21-21 16,-21 0-16,22 0 0,20 0 15,-20 0-15,105-21 16,-106 0-16,0 0 16,1-22-16,-22 22 0,42-42 15,-41 20-15,-1 1 0,-21-43 16,0 1 0,0 20-16,0 43 0,0 0 15,0-21-15,-21 42 16,-1 0-16,1 0 15,-21 42-15,21-21 0,21 0 16,-43 22-16,43-1 16,0 21-1,0-41-15,22-1 0,-1-21 0</inkml:trace>
  <inkml:trace contextRef="#ctx0" brushRef="#br0" timeOffset="8943.39">16362 847 0,'0'0'0,"-21"0"32,-1 21-17,1 0-15,0 0 0,0 0 16,21 22-16,-21-22 0,0 0 0,-1 0 16,1 43-16,21-43 15,-21 21-15,21-21 0,-21-21 16,21 22-16,0-44 31,21 1-15,0 0-16,0 0 15</inkml:trace>
  <inkml:trace contextRef="#ctx0" brushRef="#br0" timeOffset="9106.51">16383 635 0,'0'-21'16,"0"42"-16,0-63 0,0 21 0,-21 21 15,21-22-15,-21 22 0,-1 0 16,1 0 0,21 22-16,0-1 15,0 0-15,21 0 16,1 0-16,20-21 0,-21 21 16,21-21-16</inkml:trace>
  <inkml:trace contextRef="#ctx0" brushRef="#br0" timeOffset="9334.45">17081 635 0,'-21'0'31,"21"21"-31,-21 0 0,0 1 0,0-1 16,0 21-16,21-21 0,-22 22 15,1-1-15,0 0 0,-21 43 16,21-43-16,-1 1 15,1-1-15,21-21 0,0 21 0,-21 1 16,21-22-16,0 0 0,0 0 16</inkml:trace>
  <inkml:trace contextRef="#ctx0" brushRef="#br0" timeOffset="9934.29">16573 1037 0,'0'0'0,"-21"-21"16,85 0 15,-43 21-31,21 0 0,1 0 0,20 0 16,-21-21-16,22 21 16,-1-21-16,-20-1 0,20 22 0,43-42 15,-42 21-15,41-43 16,-20 1-1,-85 21-15,0 20 0,0-20 16,0 21-16,0 0 16,-21 21-16,0 0 15,0 0-15,-1 21 0,-41 64 16,42-64-16,0 21 16,21 22-16,0-22 0,0 0 15,-22 43-15,22-43 0,0 1 16,-21 41-16,21-63 15,0 22-15,0-22 0,0 0 16,0 0-16,-21-21 16,21-21-1,0 0 1,0 0-16,0 0 0,0-1 16,0 1-16,21 0 0,-21-21 15,21 21-15,64-85 16,-64 85-16,22-1 0,-1 1 15,0 21-15,1 0 0,41 0 16,-41 0-16,-1 21 0,21 22 16,-41-1-16,20 0 15,-42 1-15,0-22 0,0 64 16,-21-64 0,-22 0-16,22 0 0,21 0 15,-42-21-15,42 21 16,-21-21-16,42-21 31,0 21-15,0-21-16,0 0 0</inkml:trace>
  <inkml:trace contextRef="#ctx0" brushRef="#br0" timeOffset="10359.76">18288 847 0,'0'-21'0,"0"42"0,0-64 15,0 22-15,-21 21 0,0 0 16,-1 0-16,-41 43 16,42-22-16,-22 0 0,22 21 15,-21-21-15,21 22 0,-22-1 16,1 22-16,0-22 0,42-21 16,-21 43-16,21-43 15,0 42-15,0-42 0,21 1 16,21-1-16,-21-21 0,0 0 15,64 0 1,-64 0-16,106 0 0,-84-21 16,-22-1-16,21 1 0,-21 0 15,22 0-15,-1-85 16,-42 64-16,0-1 16,0-20-16,0 21 0,-21-43 15,0 64-15,-1 0 0,1-1 16,-21 1-16,21 21 0,-85 21 15,64 1-15,-1-1 0,1 21 16,21-21-16,-22 22 0,-20 62 16,42 1-1,21-85-15,21 22 16,0-22-16,21 0 0,64 0 16</inkml:trace>
  <inkml:trace contextRef="#ctx0" brushRef="#br0" timeOffset="11050.51">18838 974 0,'0'0'0,"0"-43"15,21 22-15,-21 0 0,0 0 16,0 0-16,-21 21 16,0 21-16,0 0 15,0 21-15,0 1 0,-1-22 0,-20 21 16,21 1-16,0-1 0,-22 43 15,22-64-15,21 63 16,0-41-16,0-22 16,21 0-16,22-21 15,-22 0-15,0 0 0,21 0 16,-20 0-16,20 0 0,-21 0 0,43-42 16,-22 21-16,0-22 15,-21 22-15,22-21 16,-22-1-16,0 22 0,0-21 0,0 0 15,1-22-15,-22 43 16,21 0-16,-21 0 0,0 42 31,-21 0-31,21 0 0,-22 0 16,1 22-16,21-22 0,0 21 16,-21-21-16,0 22 0,21-22 15,0 21-15,0-21 0,0 0 0,0 22 16,0-22-16,0 0 15,21 0-15,0-21 0,0 0 0,22 0 16,-1 0-16,-21 0 0,43 0 16,-22-21-16,64-42 15,-64 41-15,-21-20 16,22 0-16,-22-1 0,21 1 16,22-64-16,-43 43 0,0-1 15,21 1-15,-20 20 0,-1-20 16,-21-1-16,0 43 15,0 0-15,-21 42 16,-1 22-16,1-1 0,0 0 16,-21 1-16,21 20 0,-22-21 15,22 22-15,-21 21 16,21-43-16,21 0 0,0 43 16,0-64-16,0 21 15,0-20-15,21-1 0,21 0 16,-21-21-16,0 0 0,22 0 15,-22 0-15,21 0 0,-21 0 0,43-21 16,-22 21-16,-21-21 0</inkml:trace>
  <inkml:trace contextRef="#ctx0" brushRef="#br0" timeOffset="11226.13">19473 974 0,'0'0'0,"-42"0"0,0 0 0,20 0 0,1 0 15,42 0 1,1 21-16,-1-21 16,21 0-16,0 0 15,22 0-15,-22 0 0,64 0 16,-42 0-16,-22 0 0,21-21 16,-20 21-16</inkml:trace>
  <inkml:trace contextRef="#ctx0" brushRef="#br0" timeOffset="11922.63">21103 572 0,'0'0'16,"21"-43"-16,0 22 0,1 21 0,-22-42 15,21 42-15,-21 21 16,0 21-1,0-21-15,-21 64 16,21-43-16,-22 1 0,-20 63 16,21-43-16,0-21 0,-22 64 15,22-63-15,0-1 0,-21 21 16,42-20 0,-21-1-16,21-21 0,0 0 15,0 1-15,21-22 31,-21-22-31,21 22 0,-21-21 16,21 0-16,-21-21 0,0 21 16,42-85-1,-20 63-15,-1 1 0,0 0 0,21-1 16,-21 22-16,43-21 16,-43 21-16,21 0 0,-20 21 15,20 0-15,-21 0 0,43 42 16,-22 0-16,-21-21 0,21 43 15,-42-22-15,0 43 16,0-64-16,0 21 0,-42 1 16,0-22-16,-1 0 0,-41 0 15,41 0-15,1-21 16,0 0-16,-1 0 0,22 0 0,-21 0 16,21 0-16,0 0 0,-1 0 0,1 0 15,42-21 1,1 21-1,-1-21-15,21 0 16,0 21-16,1-21 0</inkml:trace>
  <inkml:trace contextRef="#ctx0" brushRef="#br0" timeOffset="12314.23">21759 889 0,'0'0'0,"0"-21"0,0 0 15,21 0-15,1-1 16,-1 22 0,0 0-16,0 0 0,0 0 0,0 0 15,1 0-15,-1 22 0,21-1 16,-21 0-16,0 0 0,1 21 16,-1-20-16,-21 20 0,0 0 15,0 22-15,0-22 0,0-21 16,0 0-16,0 22 0,0-22 15,-43 0-15,22 0 0,0-21 16,0 0 0,21-21-1,0 0 1,0 0-16,0 0 0,21-1 16,0 1-16,0 0 0,1-21 15,-22-1-15,21 22 0,42-63 16,-63 41-16,43 22 15,-43 0-15,21 21 0,21-21 16,-21 21 0,0 0-16,1 0 0,-1 0 0</inkml:trace>
  <inkml:trace contextRef="#ctx0" brushRef="#br0" timeOffset="12742.78">22818 826 0,'0'-22'0,"-22"22"16,1 0 0,0 0-16,0 0 0,0 22 0,-22-1 15,22 0-15,0 0 0,0 0 16,-21 0-16,20 22 0,-20 20 16,21-42-16,21 43 15,0-22-15,0-21 0,0 22 16,0-22-16,0 0 0,0 0 15,21-21-15,0 21 0,43-21 16,-22 0-16,-21 0 0,22 0 16,-1 0-16,0 0 0,1-21 0,20-21 15,-21 21-15,-20 0 16,-1-22-16,0 22 0,0-21 16,0-43-16,-21 43 0,0-1 15,0 1-15,0 0 0,0-1 16,0 22-16,-21 0 0,0 0 0,0 21 15,0 0-15,-1 0 0,-20 0 16,-64 21-16,85 0 16,0 0-16,-21 22 0,20-22 15,22 21-15,-21 64 16,21-85-16,0 0 0,21 1 16,1-1-16,20 0 15</inkml:trace>
  <inkml:trace contextRef="#ctx0" brushRef="#br0" timeOffset="13311.21">23453 910 0,'0'-21'0,"0"42"0,0-63 16,0 21-16,-22 21 16,1 0-1,21 21-15,-21 0 0,0 0 16,0 22-16,0-1 0,21-21 0,-22 21 15,22 1-15,-21-22 0,21 0 16,0 21-16,0-20 0,0-1 16,0 0-16,0 0 0,21-21 15,1 0 1,-1 0-16,0 0 0,0-21 16,0 0-16,22 21 0,-22-21 15,0-1-15,0 1 0,0-21 0,22 21 16,-22 0-16,0-1 0,0 1 15,0 0-15,0 0 0,1 21 16,-22 21 0,-22-21-16,1 21 0,21 0 15,-21 1-15,0 20 0,21-21 16,0 0-16,-21 0 0,21 1 16,0-1-16,0 0 0,0 0 15,21-21-15,0 21 16,0-21-16,0 0 0,1 0 0,20 0 15,21 0-15,-20 0 16,20-42-16,-42 21 0,1 0 16,20-43-1,-21 43-15,0-21 0,0-64 16,-21 63-16,0 1 0,0-21 16,0 20-16,0 1 15,-21 21-15,0 21 16,0 0-16,0 0 0,0 21 15,-1-21-15,22 21 0,-21 0 16,21 0-16,0 22 16,21-22-16</inkml:trace>
  <inkml:trace contextRef="#ctx0" brushRef="#br0" timeOffset="13666.1">24490 931 0,'0'-21'0,"0"42"0,0-63 0,0 21 15,0 0 1,-21 21-16,-1 0 0,1 0 16,-42 0-16,-1 0 15,43 21-15,-42 21 16,41-21-16,1 1 0,21 20 16,0-21-16,0 0 0,43 22 15,-22-22-15,21 0 16,0 0-16,-20-21 0,20 42 15,-21-42-15,-21 22 0,21-1 16,-21 0 0,0 0-16,-21-21 15,0 0-15,0 0 0,-22 0 16,22 0-16,-21 0 0,21 0 0,-22 0 16,22 0-16,0 0 15,-21 0-15,21 0 0,42 0 31,0 0-15,21 0-16</inkml:trace>
  <inkml:trace contextRef="#ctx0" brushRef="#br0" timeOffset="14010.74">24701 1143 0,'0'0'0,"0"-21"15,0 0 1,22 0 0,-1 21-16,0-22 0,0 1 0,21 21 15,-20-21-15,-1 0 0,21 0 16,-21 0-16,-21-1 16,-21 22-1,0 0-15,0 0 0,-22 0 16,22 22-16,-21-1 0,21 0 15,-22 0-15,22 0 0,0 0 0,-21 1 16,21-1-16,21 0 16,-22 0-16,1 21 0,21-20 15,0-1-15,0 0 0,0 0 16,21 0-16,1-21 0,-1 0 16,0 21-16,0-21 0,0 0 0,0 0 15,22 0-15,-1 0 0,22 0 16,-22 0-16</inkml:trace>
  <inkml:trace contextRef="#ctx0" brushRef="#br0" timeOffset="14434.58">25209 1143 0,'0'-21'0,"0"42"0,0-63 16,0-1-16,0 22 0,0 0 16,0-21-16,0 21 0,0-1 15,0 1-15,22 0 0,-1 0 16,21 21-16,-21 0 15,0 0-15,1 0 0,-1 21 16,0 0-16,-21 0 0,0 1 16,21-1-16,-21 42 15,0-42-15,0 1 0,0 20 16,0-21-16,0 21 0,-21 1 16,21-1-16,-21-21 0,21 0 15,-21 1-15,-1-22 0,22 21 0,-21-21 31,21-21-15,0-1 0,0 1-16,21 0 15,1 0-15,-1 0 0,0 0 0,0-22 16,0 22-16,0 0 0,85-85 16,-85 85-1,1 0-15,-1 0 0,0 21 16,0 0-16,-21-22 0,21 22 15,0 0-15,-21 22 32</inkml:trace>
  <inkml:trace contextRef="#ctx0" brushRef="#br0" timeOffset="16194.5">360 4085 0,'-43'0'15,"86"0"-15,-107 0 0,43 0 0,0 0 16,0 0-16,0 0 16,-1 0-1,44 21 16,-1-21-31,0 0 0,0 22 16,21-22-16,1 0 0,-1 21 16,22-21-16,-1 0 0,22 0 0,-22 0 15,22 0-15,-22 0 0,107 0 16,-107 0-16,22 0 16,63 0-16,-84-21 0,84 21 15,-106-22 1,-21 22-16,-21-21 15,0 0-15,-21 0 16,-42 0-16,20 0 16,1 21-16,0-22 0,-1 22 15,22-21-15,-21 0 0,21 21 16,-22 0-16,22 0 0,0-21 16,0 21-16,42 0 31,0 0-31,0 0 15,0 21-15,22 0 0,-22-21 0,21 21 16,-21 1-16,22-1 0,-22 0 16,0-21-16,0 42 0,0 22 15,-21-43-15,0 0 16,0 0-16,-21 0 0,0 1 16,0-1-16,-21 0 0,20 0 15,1-21-15,-42 42 0,20-20 16,1-1-16,21-21 15,0 21-15,0-21 0,-1 0 16,44-21 15</inkml:trace>
  <inkml:trace contextRef="#ctx0" brushRef="#br0" timeOffset="16870.64">2519 3641 0,'0'-21'0,"0"42"0,-21-85 0,21 43 0,0 0 16,-22 21-16,22-21 0,-21 21 15,0 0 1,0 0-16,21 21 0,-21 21 0,0-21 15,-1 22-15,22-1 0,-21 22 16,0-22-16,0 21 0,-21 107 16,20-107-16,1 43 15,21-64-15,0 1 0,-21 20 16,21-42-16,0 1 16,0-1-16,-21-21 15,21-21 1,0-1-16,0 1 15,0-106-15,21 85 16,0-85-16,0 63 16,1 1-16,41-43 0,-42 43 15,22-1-15,-22 22 0,21-1 16,-21 1-16,64-21 16,-64 63-16,64 0 15,-64 21-15,21 0 0,22 42 16,-43-20-16,0-1 0,0 43 15,-21-43-15,0 0 0,0 64 16,0-63-16,0 41 16,0-41-16,0-1 0,0 21 15,0-41-15,0-1 16,0 0-16</inkml:trace>
  <inkml:trace contextRef="#ctx0" brushRef="#br0" timeOffset="18016.48">2265 4106 0,'-21'0'0,"42"0"0,-42-21 16,42 0 0,21 0-16,-21 21 15,22-21-15,-1 0 0,21-1 16,1 1-16,-1 0 0,1 0 0,-1 0 15,1 0-15,-1-1 0,1 1 16,-22 21-16,1-21 0,41 0 16,-63 21-16,1 0 0,-1 0 15,-21 21-15,0 0 0,0 0 16,0 1-16,0-1 16,0 42-16,0-20 0,0-1 15,0-21-15,-21 21 0,-22 64 16,43-85-16,0 1 15,-21-1-15,21 0 0,-21 0 16,0-21-16,21-21 31,0 0-31,0 0 0,0-1 16,21-20-16,0 21 0,-21-21 0,21-1 16,0 1-16,1 0 15,-1-1-15,0 1 0,21-22 16,1 43-16,20-21 15,-42 42-15,22 0 0,20 21 16,-42-21-16,0 21 0,-21 22 16,0-22-16,0 21 0,0 22 15,0-22-15,0 0 0,0 1 16,0-1-16,0 0 0,0 43 16,0-64-16,43 21 15,-22-42 1,0 0-16,21 0 0,-20 0 15,20 0-15,21-21 0,-20 0 16,-1 0-16,-21 0 0,22 0 16,-1-22-16,-21 1 0,21 21 0,-20-22 15,-1 1-15,0 0 0,0 21 16,0-22-16,-21-20 16,21 42-16,-42 21 31,21 21-31,-21 0 0,0 0 0,21 0 15,-21 0-15,0 1 0,21 20 16,0-21-16,0 0 0,0 22 0,0-22 16,0 0-16,0 0 0,0 0 0,0 0 15,42-21-15,0 0 16,-21 0-16,43 0 16,-22-21-16,1 0 15,20-21-15,-21-1 0,-20 22 16,41-42-16,-42 42 15,0-22-15,-21 22 0,22 0 0,-22 0 16,0 0-16,21-1 0,-42 22 31,-1 0-31,1 0 0,21 22 16,0-1-16,-21 0 0,21 0 16,-21 21-16,21 22 15,0-22-15,0 1 0,0 62 16,0-41-16,0-22 0,0 85 15,0-63-15,0-1 0,0 64 16,0-42-16,0 0 0,0-22 16,0 22-16,0-1 0,-21 65 15,0-65-15,-1-20 0,-20 84 16,21-63-16,0-22 0,-43 43 16,22-64-1,0 22-15,20-43 0,1 0 16,-21-21-16,21 0 0,0-21 0,21 0 15,-22 0-15,1-1 0,0-20 16,0-21-16,21-43 0,-21 21 0,21 22 16,0-107-16,21 86 15,0-1-15,21-106 16,-20 107-16,20-1 0,21-63 16,-20 84-16,-1 1 0,0-1 15,22 22-15,-22-21 0,22 20 0,-1 1 16,1-22-16,-1 22 0</inkml:trace>
  <inkml:trace contextRef="#ctx0" brushRef="#br0" timeOffset="18439.75">5927 3620 0,'0'0'0,"0"-22"0,0-20 0,21 21 15,-21-21-15,0 20 0,21 1 16,-21 0-16,0 42 15,0 22 1,-21-22-16,0 21 0,-1 0 0,-20 43 16,21-21-16,-21 41 15,20-62-15,-20-1 0,21 22 16,0-22-16,0 0 0,21 1 0,0-22 16,0 21-16,0-21 0,0 0 15,0 1-15,21-22 0,0 0 16,0 0-16,21 0 15,1-22-15,20 1 0,-20 0 0,-1 0 16,21-43-16,-20 43 16,-22-21-16,0 21 0</inkml:trace>
  <inkml:trace contextRef="#ctx0" brushRef="#br0" timeOffset="18622.64">5821 3831 0,'-21'0'0,"42"0"0,-64 0 0,22 0 15,42 0 17,1 0-32,20 0 0,-21 0 15,21 0-15,1-21 0,-1 0 0,0 21 16,1 0-16,-1-21 16,-21 21-16,22 0 0,-22-21 0,42 21 15</inkml:trace>
  <inkml:trace contextRef="#ctx0" brushRef="#br0" timeOffset="18982.43">6308 3874 0,'0'0'0,"0"21"15,-22 0-15,22 0 16,22-42 15,-1 0-15,21 0-16,-21-1 0,0 22 15,1-21-15,20 0 0,-21 0 16,0 0-16,0 0 0,1-22 16,-22 22-16,-22 21 31,1 0-31,0 0 0,0 21 16,0 0-16,0 1 0,-1-1 0,-20 0 15,21 21-15,0-21 0,0 22 16,-22 20-16,43-42 15,0 22-15,0-22 0,-21 21 0,21-21 16,0 1-16,0-1 0,21 0 16,-21 0-16,21-21 0,1 0 15,20 0-15,-21 0 0,21 0 0,-20 0 16,20 0-16,43-42 0,-43 21 16,21-1-16</inkml:trace>
  <inkml:trace contextRef="#ctx0" brushRef="#br0" timeOffset="20815.43">7133 3810 0,'0'0'0,"0"-21"0,0 0 0,0 0 0,0-1 16,-21 22-16,0 0 15,0 0-15,-1 0 0,1 0 16,0 22-16,21-1 0,0 0 16,0 0-1,0 0-15,0 0 0,0 1 0,21-22 16,0 21-16,-21 0 0,22 0 15,-1 0-15,0 0 0,-21 1 0,0-1 16,0 0-16,0 21 0,0-21 16,-21 1-16,0-22 15,-1 0-15,-20 0 0,21 0 16,-21 0-16,-1 0 0,22-22 16,-42-41-1,20-22-15,43 64 16,0-21-16,-21 21 15,21-1-15,0 1 0,0 42 32,0 1-17,0-1-15,0 0 0,0 0 0,0 0 16,21 0-16,-21 22 0,43-1 16,-22-21-16,0 0 0,64 1 15,-64-22-15,42 0 16,-20 0-16,-22 0 15,21 0-15,-21-22 0,22 1 16,-22 0-16,63-21 0,-62-1 16,20 22-16,0-21 0,-21 0 15,22-1-15,-1-41 0,0 41 16,-20-20-16,-22 20 0,21-20 16,0 21-16,-21-85 15,0 105-15,0-20 0,0 21 16,0 42-1,-21 0-15,0 22 0,-1-1 16,22-21-16,-21 85 16,21-64-16,-21 1 0,21-1 0,0 0 15,0 1-15,0-1 0,0 21 16,0-20-16,0 41 16,21-62-16,0-1 15,1-21-15,-1 0 16,21 0-16,0 0 0,1 0 15,20 0-15,-20-21 0,-1-1 16,0 1-16,-21 0 0,22-21 16,-1 21-16,22-43 0,-43 43 15,0 0-15,0 0 0,0-1 0,-21 1 16,0 0 0,-21 21-1,0 21 1,21 0-16,-21 1 0,0-1 0,-1 0 15,22 0-15,-21 0 0,21 22 16,0-22-16,0 0 0,0 21 16,0-21-16,0 1 0,21-1 15,1-21-15,20 0 16,-21 0-16,0 0 0,22 0 0,-22 0 16,21-21-16,-21 21 0,0-22 0,22 1 15,-22 0-15,0 0 16,0-43-16,0 43 15,-21 0-15,22 0 0,-22 0 16,-22 42 15,22 0-31,-21 0 16,21 0-16,-21-21 0,21 43 16,0-22-16,-42 42 15,42-41-15,0-1 16,-21-21-16,21 21 15,0-42 1,21 0 0,0-1-16,0 22 0,-21-21 0,21-21 15,0 21-15,1 0 16,-1-1-16,0 1 0,21-21 0,-21 21 16,22 0-16,-22-1 0,21 1 0,1 0 15,-22 21-15,21 0 0,22 0 16,-43 0-16,0 0 15,-21 21-15,0 0 0,0 1 16,0 20-16,0-21 16,0 0-16,0 43 0,0-43 15,0 0-15,0 0 16,0 0-16,0 22 0,63-22 16,-41 0-16,83 0 15,-62-21-15,-22 0 0,21 0 16,1 0-16,84 0 15,-85-21-15,0 0 0,22-21 16,-43 20-16,0-20 0,0 21 16,-21 0-16,0 0 0,0-64 15,0 64-15,0 0 16,-21-22-16,-21 43 0,-1 0 16,1 0-16,0 0 0,21 21 15,-22 1-15,22-1 16,-42 42-16,41-42 15,22 1-15,-21 20 0,21-21 0,0 0 16,0 0-16,0 1 16,64 20-16,-43-42 15,0 0-15,0 0 0,0 0 16,1 0-16,20 0 16,-21-21-16,0 0 0,0-22 15,1 22-15,-22 0 16,0 0-16,0 42 47,0 0-47,-22 0 15,22 0-15,-21 22 0,21-1 16,0-21-16,-21 22 0,21 20 0,-21-21 16,21 1-16,-21 20 0,21-20 15,-21 20-15,21 64 16,-22-63-16,1-1 0,0 22 0,21-1 15,-42 65-15,21-65 0,21 1 16,-43 63-16,22-63 16,-21-1-16,-1 65 0,22-65 15,0-20-15,-42 42 0,41-64 16,1 0-16,0 1 0,0-22 16,0 0-16,0-21 0,-1 0 15,1 0-15,21-21 16,0 0-16,0-1 0,0-20 15,0 21-15,0-21 0,43-64 16,-22 42-16,-21 1 0,42-64 16,-21 63-16,0-20 0</inkml:trace>
  <inkml:trace contextRef="#ctx0" brushRef="#br0" timeOffset="21042.39">8678 3429 0,'0'0'0,"0"-21"0,-21 0 0,21 0 15,-21-1-15,21 1 0,-21 21 16,21-21-16,-21 21 47,-1 0-47,1 0 15,0 0 1,0 0-16</inkml:trace>
  <inkml:trace contextRef="#ctx0" brushRef="#br0" timeOffset="21224.43">7429 3577 0,'0'0'0,"0"21"15,22 1 1,-1-22-16,0 0 0,21 0 0,1 0 16,-22 0-16,21 0 0,22 0 15,-22 0-15,0 0 0,22-22 0,-22 22 16,22-21-16,-22 21 0,0-21 0</inkml:trace>
  <inkml:trace contextRef="#ctx0" brushRef="#br0" timeOffset="22727.78">11070 3958 0,'0'0'0,"85"-21"31,-64 0-31,0 0 0,0 0 16,0-1-16,1-20 0,-22 21 15,0 0-15,0-85 16,0 85-16,0-22 0,-22-20 16,1 42-16,-42 0 15,42 21-15,-22 0 0,-84 21 16,85 0-16,0 0 16,-1 21-16,1-20 0,0 20 15,-22 21-15,43-20 0,-21-1 16,-1 22-16,43-22 15,0 21-15,0-41 0,0 20 16,0 0-16,21-42 0,22 21 16,-22-21-16,21 0 0,1 0 15,-1 0-15,0-21 0,1 21 0,20-21 16,-21 0-16,1-21 0,20 20 16,-20 1-16,84-106 15,-43 0 1,-41 64-16,-22 20 0,-21-20 15,21-1-15,-21 22 0,21-85 16,-21 85-16,0-1 0,0 22 0,0-21 16,0 21-16,0 0 15,0 42 1,0 21-16,0-21 0,0 22 16,-21-1-16,21 21 0,-21-20 15,21 20-15,0-20 0,0-1 0,-21 21 16,21-20-16,-22-1 0,22 0 15,-21 22-15,21-22 0,0-21 16,0 43-16,0-43 16,0 0-16,0 0 0,21-21 15,1 0-15,20 0 0,-21 0 16,21 0-16,1-21 16,-1 0-16,-21 0 0,0 0 15,22 0-15,-22-1 0,21 1 0,1-21 16,-22 0-16,0 20 15,0 1-15,0 21 0,-21-21 0,0 0 16,-21 42 15,0 0-31,0 0 0,21 1 16,-21-1-16,-1-21 0,22 21 16,0 0-16,0 0 0,-21 0 15,21 22-15,0-22 0,0 0 16,0 21-16,21-20 15,1-22-15,-1 0 16,0 0-16,21 0 0,-21 0 0,1-22 16,20 1-16,0 0 0,-21 0 15,1-21-15,-22-1 16,0 22-16,0-21 16,0-1-16,0 22 0,0 0 15,-22 0-15,1 21 0,0-21 0,0 21 16,0-21-16,0-1 15,21 1 1,21 21-16,0 0 16,0 0-16,0 0 0,22-21 0,-22 21 15,21 0-15,0 0 0,1 0 16,-22 0-16,21 0 0,1 21 0,-1 0 16,0 1-16,1 20 15,-43-21-15,0 0 16,21 43-16,-21-43 0,0 0 15,0 0-15,0 0 0,0 1 0,0-1 16,0 21-16,0-21 16,-21 0-16,-1 1 0,22-1 15,-21-21-15,0 0 16,21-21 0,0-1-16,0 1 15,0 0-15,0 0 0,42-21 16,-20 20-16,-1-20 0,21-21 15,-21 41-15,43-41 16,-43 21-16,21 20 0,22-20 16,-22 42-16,-21 0 0,22 0 15,-22 0-15,0 0 0,0 21 0,0 0 16,0 1-16,-21-1 0,0 21 16,0 0-16,0 1 15,0 20-15,0-42 0,-21 1 16,-21 41-16,21-42 0,21 0 15,-21 1-15,-1-22 0,22 21 16,-21-21-16,42 0 31,1-21-15,-1-1-16,0 1 0,0 0 0,0 0 16</inkml:trace>
  <inkml:trace contextRef="#ctx0" brushRef="#br0" timeOffset="23077.8">13166 3747 0,'0'21'15,"21"-21"17,0 0-32,0 0 0,0 0 0,0-21 15,22 21-15,-22-22 0,21 1 16,-21 21-16,22-21 0,-22 0 15,0 0-15,0 0 0,0-1 0,1 22 0,-22-63 16,-22 63 0,1 0-16,0 0 15,-21 0-15,21 0 0,-22 21 0,1 0 16,0 0-16,20 22 16,-20-22-16,0 0 0,-22 64 15,64-64-15,-21 21 0,21 1 16,0-22-16,21 21 15,0-42-15,1 21 0,41-21 16,-21 0-16,1 0 0,-22 0 16,21 0-16,1 0 0,-1-21 0,0 21 15,1-21-15</inkml:trace>
  <inkml:trace contextRef="#ctx0" brushRef="#br0" timeOffset="23473.92">14795 3577 0,'0'0'0,"22"-21"0,-22 0 0,21 21 15,-21 21 17,0 0-32,0 0 0,0 1 0,-21-1 15,-1 21-15,22-21 16,-21 0-16,0 22 0,0-22 15,21 0-15,0 0 0,-21 0 16,42-21 31,-21-21-47,21 0 0,-21 0 16</inkml:trace>
  <inkml:trace contextRef="#ctx0" brushRef="#br0" timeOffset="23643.33">14880 3217 0,'0'0'16,"0"-21"-16,0 0 0,0 0 15,-21 21-15,0 0 0,0 0 0,-1 0 16,1 0 0,21 21-16,0 0 15,0 0-15,21-21 16,1 22-16,-1-1 0,21-21 0</inkml:trace>
  <inkml:trace contextRef="#ctx0" brushRef="#br0" timeOffset="24090.08">15367 3387 0,'0'21'15,"0"-42"-15,0 63 0,-21-42 16,0 21-16,21 0 0,-22 22 15,1-22-15,21 0 0,-21 21 16,21-20-16,0-1 0,-42 42 16,42-42-16,-21 1 0,21-1 15,0 0-15,-22-21 16,22-21 15,0 0-15,0-1-16,0 1 0,0 0 0,0 0 15,22-21-15,-1-1 0,0 22 16,0-21-16,0-1 0,22 22 0,-1-21 16,43-22-16,-1 43 15,-20 21-15,-22 0 16,0 0-16,43 21 0,-64 1 16,22 20-16,-22-21 15,0 21-15,-21 1 0,0 20 16,0-20-16,0-1 0,-21-21 0,0 21 15,-1-20-15,1-1 0,0 0 0,0 0 16,21 0-16,-21 0 0,0-21 16,-1 0-16,22-21 31</inkml:trace>
  <inkml:trace contextRef="#ctx0" brushRef="#br0" timeOffset="27509.68">17060 3725 0,'21'-21'0,"-42"42"0,0 1 16,0-1-16,42-42 47,0-1-47,0 22 0,22-21 0,-1 0 15,-21-21-15,22 21 16,20-1-16,22-62 0,-64 41 15,64-41-15,-43 20 16,-21 22-16,21-64 0,-20 64 16,-1-1-16,-21-41 0,0 63 15,0-1-15,0 1 0,0 0 16,-21 21-16,-22 21 16,22 0-16,0 1 15,-21 20-15,20-21 0,1 21 0,-42 43 16,42-21-16,-1-22 0,1 0 15,-21 43-15,42-43 16,0 1-16,0-1 0,0 0 0,0 22 16,0-43-16,21 0 0,0 0 15,0 0-15,22-21 0,20 22 16,-20-22-16,-1 0 0,-21 0 16,21 0-16,1 0 0,-1-22 15,22 1-15,-43 0 0,0 0 16,0-21-16,0 20 15,-21-41-15,0 42 0,0 0 16,-21-22-16,0 22 16,0 21-16,0 0 15,-1 0-15,1 0 0,21 21 32,21-21-32,1 0 15,-1 0-15,0 0 0,21 0 16,-21 0-16,1 0 0,41-21 15,-42 0-15,0 21 0,43-42 16,-43 20 0,0 22-16,-21-21 0,21 21 15,-21-21-15,0 42 32,-21-21-32,21 21 0,-21 1 15,21-1-15,0 0 16,-21 0-16,0 0 0,21 22 0,-21-22 0,21 21 15,0-21-15,-22 22 16,22-22-16,0 0 0,0 0 16,0 0-16,0 0 0,22 1 15,-1-22 1,0 0-16,0 0 0,21 0 16,-20 0-16,20-22 0,-21 22 15,21-21-15,-20 0 0,41-21 16,-42 21-16,22-1 0,-1-62 15,-21 63-15,0-22 0,0 1 16,1 21-16,-1-22 0,-21 1 16,0 21-16,0 42 31,0 0-31,-21 0 16,-1 1-16,22-1 0,-21 0 15,0 42-15,21-41 0,0 20 16,0-21-16,0 0 0,0 0 15,0 22-15,0-22 0,0 0 16,0 0-16,21-21 16,0 0-16,1 0 0,-1 0 15,21 0-15,22 0 16,-22 0-16,0 0 0,64-21 16,-64 0-16,43-21 0,-43 20 15,1-20-15,-1 21 16,-21-21-16,43-22 0,-43-21 15,-21 64-15,0-21 16,0 21-16,0 0 0,-21 21 16,0 0-16,21 21 15,-22 0-15,-20 42 16,42-20-16,0-22 0,0 0 16,0 21-16,0-20 0,0 41 15,0-21-15,0-20 16,0-1-16,0 0 15,0 0-15,0-42 47,-21 0-47,21 0 0,0-1 16,-21 1-16,21 0 0,0 0 16,0 0-16,0 0 15,-21 21 1,-1 0-16,22 21 15,-21 0-15,21 21 16,0-21-16,0 1 16,0-1-16,0 0 0,21-21 15,1 0-15,-22 21 16,21-21-16,0 0 0,0 0 0,0 0 16,22 0-16,-1 0 0,-21 0 0,43-21 15,-22 21-15,0-21 0,22 0 16,20-22-16,-41 1 0,-1 21 15,0-22-15,-20 1 0,-1 0 16,21-1-16,-42 1 0,21 21 16,-21 0-16,0-22 0,-21 43 15,0 22 1,-21-1-16,-1 21 16,22 0-16,0-20 0,0 41 15,21-42-15,0 22 0,0-22 0,0 0 16,0 0-16,0 43 15,0-43-15,0 0 0,0 0 16,0-42 15,0 0-15,-21 0-16,21-1 0,-22 22 16,22-21-16,-21 0 0,21 0 0,-21 0 15,0 21 1,0 0-16,0 0 0,-1 0 15,22 21-15,0 0 16,0 0-16,0 0 16,22 1-16,20-1 0,-21 0 15,43 0-15,-22-21 16,0 0-16,1 21 0,-1-21 0,0 0 16,1 0-16,-1 0 15,0 0-15,1 0 0,-1-21 0,21 0 16,-41 0-16,-1 0 0,0-1 15,0-20-15,0 21 0,0-21 0,-21-1 16,22-20-16,-1-1 16,-21 43-16,0 0 15,-21 42 1,-1 0 0,22 0-16,-21 1 0,0-1 15,21 42-15,-21-42 0,21 43 16,0-43-16,0 0 15,0 22-15,0-22 0,0 0 16,42 0-16,-21-21 16,1 0-16,-1 0 0,21 0 0,-21 0 15,22 0-15,-1 0 0,0 0 0,-21 0 16,64-42-16,-64 21 16,22-1-16,-1-41 15,-21 42-15,0-22 0,0 22 16,1-21-16,-22 21 0,21-22 15,-21 22-15,-21 21 16,-1 0-16,22 21 16,-21 1-16,0-1 0,0 21 0,21-21 15,-21 0-15,0 22 0,21-22 16,0 0-16,0 21 0,-22-20 0,22-1 16,-21 0-16,21 0 0,0 0 15,0 0-15,-21-21 16,21-21 15,0 0-31,21 0 16,0 0-16,1 0 0,-1-22 0,0 22 15,0-21-15,0 21 0,0-22 16,1 22-16,20-21 0,0-1 16,-21 43-16,22-21 15,-22 21-15,21 0 0,-21 21 16,1 1-16,-22-1 15,21 0-15,-21 0 0,21 0 0,-21 22 16,0-1-16,0-21 0,0 0 0,0 0 16,21 1-16,-21-1 0,0 0 15,21 0-15,0-21 0,1 21 16,-1-21-16,0 0 16,0 0-16,0 0 0,64 0 15,-43 0-15,-21-21 16,22 0-16,-22 21 0,0-21 15,43-43-15,-43 43 0,0-21 16,0-1-16,0 1 0,0 21 16,1-43-16,-22 43 0,0 0 15,0 0-15,-22 21 16,-20 0-16,21 21 16,0 0-16,21 0 0,-21 1 15,-1-1-15,1 0 0,21 21 0,0-21 16,0 1-16,0 20 0,0-21 15,0 0-15,0 0 0,0 22 0,0-22 16,0 0-16,21 0 16,1-21-16,20 21 0,-21-21 15,21 0-15,-20 0 0,62 0 16,-41-21-16,-1 21 0,43-42 16,-22 0-16,-21 20 15,1 1-15,-22-21 0,0 0 16,43-22-16,-64 43 15,0-21-15,0 20 0,0 1 16,-22 21 0,1 0-16,0 0 0,0 21 15,0 1-15,21-1 0,0 0 0,-21 0 16,21 0-16,0 22 0,0-22 16,0 0-16,0 42 15,0-41-15,0-1 0,0 0 16,0-42 31,0 0-47,0-1 15,0 1-15,-22 21 16,1 0-16,0 0 16,0 0-16,0 0 15,21 21 1,0 1-16,0-1 15,0 0-15,21-21 16,0 0-16,0 21 0,0-21 0,1 0 16,20 0-16,-21 0 0,21 0 15,-20 0-15,62 0 0,-41 0 16,-22-21-16,63-21 0,-41 20 16,-1 1-16,0-21 0,1 21 15,-1-22-15,0 1 0,-20-21 16,20 20-16,-21 1 0,21 0 15,-20-22-15,-22 43 0,0 0 16,-43 21 0,1 0-16,21 21 0,-43 21 15,43-21-15,0 22 16,0-22-16,21 64 0,0-64 16,0 21-16,0 0 0,0-20 15,0 20-15,0 0 0,0-21 16,0 22-16,0-22 0,0 0 15,0 21-15,0-20 16,-21-22 0,-1 0-1,1 0-15,0 0 16,21-22 0,-21 22-16,21-21 0,0 0 15,-21 0-15,21 0 0,-21 0 16</inkml:trace>
  <inkml:trace contextRef="#ctx0" brushRef="#br0" timeOffset="27722.56">21018 2879 0,'0'0'0,"-21"-21"0,0 21 0,0 0 0,0 0 15,21-22 1,0 44 31,-21-22-47,-1 21 0</inkml:trace>
  <inkml:trace contextRef="#ctx0" brushRef="#br0" timeOffset="29531.52">12933 4678 0,'0'-21'0,"0"42"0,0-63 15,0 20-15,0 1 16,0 0-16,0 0 16,0 42 15,0 0-16,0 0-15,0 22 0,-21-1 0,-1 106 32,1-84-32,-42 84 0,42-85 15,-43 64 1,43-105-16,-21 41 16,-1-42-16,22-21 0,0 21 15,0-21-15,0 0 16,21-21-16,0-63 15,0-1 1,0 64-16,21-22 0,0-41 16,0 41-16,0-62 15,0 83-15,-21-20 0,22 0 16,-1 42-16,0 0 16,-21 21-16,21 21 0,-21-21 15,21 22-15,-21-22 0,43 106 16,-22-106-16,21 85 15,-21-85-15,22 43 16,-1-64 0,-21 21-16,43 0 0,20-21 15,22 0 1,-64 0-16,22 0 0,-22-21 0,22 0 16,-22-1-16,85-41 15,-85 21-15,-20 20 0,-1-20 16,0 0-16,-21-1 0,0 1 0,0 0 15,0-1-15,0-62 16,-64 41 0,43 64-16,0 0 0,-42 0 15,41 21-15,-20 22 16,21-22-16,0 0 0,-22 21 16,1 43-16,21-43 0,0-21 15,0 22-15,-1-1 0,22-21 16,0 43-16,0-43 15,22 0-15,-1-21 16,21 0-16,0 0 16,43-21-16,-64 0 15,0 0-15,1-1 16,-1 1-16,0-21 0,0 21 0,0 0 16,0-22-16,-21 22 0,0-64 15,22 64-15,-22 0 0,0-21 16,21 42-16,-21 21 31,0 21-31,0-21 0,0 43 16,0-22-16,0 1 0,-21-22 15,21 21-15,0 64 16,0-85-16,0 21 16,0-20-16,63-22 15,-42 0 1,64 0-16,-64-22 15,43 1-15,-43 0 0,21 0 16,0-43-16,1 43 16,-22-21-16,21-22 0,-21 22 15,1 0-15,-1-1 16,0 1 0,-21 63-1,0 0-15,-21 1 0,21-1 16,-21 0-16,-1 0 0,22 43 15,0-43-15,0 42 16,0-42-16,0 22 0,0-1 16,22-21-16,-22 0 0,21-21 15,0 22-15,21-22 0,22 0 16,-22 0-16,-21 0 16,43-22-16,-43 1 15,42-21-15,-20 21 0,41-106 16,-84 106-1,0-22-15,22 22 0,-22-21 16,0-43 0,0 64-16,0 42 31,-22 0-31,22 0 16,0 1-16,-21 62 15,21-41-15,-21-1 0,0 43 16,21-22-16,0-21 0,-21 1 0,0 20 15,-1-20-15,22 20 0,-21 1 16,21-1-16,0 1 0,0-1 0,0 43 16,0-43-16,0 1 0,0-22 15,0 64-15,0-21 16,-21-43-16,21-21 0,-21 43 16,21-43-16,-21 0 0,-22 21 15,22-20 1,0-22-16,-21 0 0,21 0 15,-22 0-15,-20-43 0,20 22 16,22 0-16,-63-21 0,41 20 16,-41-41-16,41 42 15,22 0-15,-42-43 16,41 22-16,22 21 16,0-1-16,0 1 15,22 0-15,-1 0 0,21-21 16,0 20-16,1-20 0,-1 0 15,64-22-15</inkml:trace>
  <inkml:trace contextRef="#ctx0" brushRef="#br0" timeOffset="29945.97">14901 5165 0,'-21'0'0,"42"0"0,-42-21 31,21-1-31,0 1 16,21 0-1,0 0-15,1 21 0,-1-21 0,0 0 16,21-1-16,22-20 0,-43 42 16,0-21-16,0 0 15,0 0-15,-21-1 0,0 1 16,0 0-16,-42 21 15,21 0-15,-43 42 16,43-42-16,0 43 0,-42-1 16,41 0-16,-20 43 15,42-43-15,-21 1 0,21-1 16,0 0-16,0-20 0,0-1 16,21 0-16,21 21 15,1-42-15,-22 0 0,42 0 16,-20 0-16,-1 0 15,22 0-15,-22 0 16,0-21-16,-21 21 0,22-21 0,-22 0 16,0 0-16,21-1 0,-20 1 15</inkml:trace>
  <inkml:trace contextRef="#ctx0" brushRef="#br0" timeOffset="30358.25">15515 5059 0,'0'-21'0,"0"42"0,0-63 0,0 20 16,0 1-16,0 0 15,0 0-15,21 0 0,0 0 16,1-1-16,-1 1 0,0 21 16,21 0-16,22-21 15,20 21 1,-62 21-16,-1 0 16,21 22-16,-21-22 0,-21 21 15,0 43-15,0 0 16,0-1-1,-21-84-15,0 21 16,0 1-16,0-22 16,-1 0-16,1 0 15,21-22 1,0-20 0,0 21-16,43-85 15,-1 21 1,-21 43-16,0 0 0,43-22 15,-43 22-15,0 21 0,21 0 0,22-22 16,-43 43-16,21-21 16,-20 21-16,-1 42 15,0-20-15,-21-1 16,0 0-16,0 0 0,0 0 16,21 0-16</inkml:trace>
  <inkml:trace contextRef="#ctx0" brushRef="#br0" timeOffset="30582.53">16637 5186 0,'0'21'78,"-21"-21"-78,0 21 15,-1-21-15,1 0 0,0 21 0</inkml:trace>
  <inkml:trace contextRef="#ctx0" brushRef="#br0" timeOffset="32954.98">42 7811 0,'0'0'0,"-21"0"15,0-22-15,21 1 16,0 0 0,0 0-1,0 0 1,63 21-16,22 0 0,-21 0 15,20 0-15,22 0 0,-21 0 16,-1 0-16,1 0 0,84 0 16,-84 0-16,0 0 0,-1 0 15,1 0-15,0 0 0,42-21 16,-64 21-16,-20 0 0,20 0 16,-42 0-16,22 0 0,-22 0 15,-21-22 1,-21 22-16,-1 0 15,-20-21-15,-43 0 0,43 21 16,0-21-16,-1 21 16,1-21-16,-43 0 0,43 21 15,-21-22-15,41 22 16,1-21-16,0 21 0,63 0 47,-20 0-47,-1 0 15,21 0-15,0 0 0,-20 21 16,20-21-16,0 22 0,22 20 16,-43-21-16,-21 0 15,0 0-15,0 1 0,-21 62 16,0-63-16,-22 1 16,22-1-16,-21 0 0,-85 21 15,84-42-15,-20 21 16,42-21-16,-22 22 0,22-22 15,21 21-15,-21-21 16,21 21 0,21-21-1,0 0-15,22-21 0</inkml:trace>
  <inkml:trace contextRef="#ctx0" brushRef="#br0" timeOffset="33621.49">2603 7303 0,'0'0'16,"0"-22"-16,0 1 0,-21 21 0,21-21 15,-21 21 1,21 21 0,0 0-16,0 1 0,0-1 15,0 0-15,0 21 16,0-21-16,0 1 0,0-1 0,0 0 15,21-21-15,0 0 16,1 0-16,20 0 16,-21 0-16,0-21 0,0 0 15,1-1-15,-1 1 0,42-21 16,-42 21-16,1-22 0,-1-20 16,0 42-16,-21-22 0,0 1 15,0 21-15,0 0 0,0 42 31,0 0-31,0 0 16,0 22-16,0-1 0,0 21 16,0 43-16,0-63 15,0 20-15,0 22 0,0-22 16,-21-20-16,21-1 0,0 0 16,0 1-16,0-22 0,-21 21 15,21-21-15,-22 0 0,1 22 16,-63-22-1,62-21-15,1 0 0,-21-21 16,21 0-16,-22-1 16,22 22-16,0-21 0,0 0 0,0-42 15,21 41-15,0 1 0,0-21 16,21 21-16,0 0 16,0-1-16,22-20 0,-1 21 0,0-21 15</inkml:trace>
  <inkml:trace contextRef="#ctx0" brushRef="#br0" timeOffset="33858.31">3365 7070 0,'0'0'15,"0"21"1,0 21-16,0-21 16,0 22-16,0-1 0,-21 22 15,21-22-15,0 0 0,0 22 16,-21-22-16,-21 106 15,42-105-15,0-1 0,0-21 16,0 21-16,0-20 0,0 20 16,21-42-1,0 0-15,0 0 0,0-21 16,1 21-16,-1-21 0,0-1 0,21-41 16</inkml:trace>
  <inkml:trace contextRef="#ctx0" brushRef="#br0" timeOffset="34037.16">3260 7451 0,'-22'21'0,"44"-42"0,-22 42 31,21-21-31,21 0 0,-21 0 16,22 0-16,-1 0 15,0 0-15,1 0 0,62 0 0,-62 0 16,20-21-16,107-22 15,-107 43-15</inkml:trace>
  <inkml:trace contextRef="#ctx0" brushRef="#br0" timeOffset="34310.5">4995 7387 0,'-42'-42'31,"21"42"-31,0 0 0,-1 0 16,1 0-16,21 21 15,0 0-15,-21 0 0,21 22 0,-21-22 16,0 42-16,0-20 0,-1-22 16,22 0-16,-21 21 15,0-20-15,21-1 0,-21 21 16,21-21-16,0 0 15,21-21-15,0 0 0,0 0 16,22 0-16,-22-21 0,21 0 0,43 0 16,-64 0-16</inkml:trace>
  <inkml:trace contextRef="#ctx0" brushRef="#br0" timeOffset="34628.33">5334 7430 0,'21'-22'0,"-42"44"0,42-65 0,0-20 15,-21 42-15,0-1 16,0 1-16,-21 21 0,0 0 15,0 0-15,0 0 0,-1 0 16,-20 21-16,21 1 0,-43 20 16,64-21-1,-21 21-15,21 1 0,0-22 16,0 0-16,21 0 16,1 0-16,-1 1 0,21-1 15,0 0-15,-20-21 0,-1 21 0,21 0 16,0 0-16,-20 1 15,-22-1-15,0 21 16,-22-42-16,1 21 0,-85 0 16,43-21-1,-22 0-15,43 0 0,21 0 16,-22 0-16,1-21 0,-21-21 16,41 21-16,1-22 15,0-20-15,21 21 0</inkml:trace>
  <inkml:trace contextRef="#ctx0" brushRef="#br0" timeOffset="34787.62">4826 6964 0,'-21'0'0,"42"0"0,-63 0 16,42 21 31,21-21-47,0 21 15,0-21-15,0 0 0,0 0 0,1 21 16</inkml:trace>
  <inkml:trace contextRef="#ctx0" brushRef="#br0" timeOffset="35491.83">7345 7578 0,'0'0'0,"21"-21"15,0-1-15,0 1 0,0-21 16,-21 21-16,22-22 0,20-41 16,-42 41-16,0 1 0,0 0 15,0-1-15,0 1 0,0-43 16,0 43-16,-21 21 0,0-43 16,-22 43-16,1 0 15,0 21-15,20 0 0,-20 0 16,-43 42-16,22 1 0,-22 20 15,43-20 1,0-1-16,-43 64 0,64-43 0,0-20 16,-1 84-16,22-64 15,0-21-15,22-20 16,-22-1-16,42 0 0,-21-21 0,0 0 16,43 0-16,-22 0 15,64-21 1,-64 0-16,1-1 0,20-41 15,-42 42-15,0-22 0,22-62 16,-1-22 0,-42 63-16,0 43 0,0-64 15,0 64-15,0 0 0,0 0 16,0 42 0,0 0-16,0 0 0,0 22 15,-21-22-15,21 21 0,0 0 16,0 22-16,0-22 0,0 1 15,0 41-15,0-63 16,0 43-16,0-43 16,0 0-16,21 22 0,0-43 15,22 0-15,-22 0 16,0 0-16,42-22 0,-41 1 16,20 0-16,-21 0 0</inkml:trace>
  <inkml:trace contextRef="#ctx0" brushRef="#br0" timeOffset="35723.71">8064 6837 0,'22'-42'0,"-44"84"0,44-106 16,-22 43-16,21 0 0,-21 0 15,0 42 1,0 0-16,0 0 16,-21 1-16,-1 20 0,22 0 0,-63 64 15,42-64-15,0 64 16,-1-63-16,1-1 15,0 43-15,21-43 0,-21-21 16,0 43-16,21-43 16,0 0-16,0 0 0,21-21 15,64 0-15,-64-21 16,106-43-16</inkml:trace>
  <inkml:trace contextRef="#ctx0" brushRef="#br0" timeOffset="36523.58">8467 7091 0,'0'-21'0,"0"42"0,21-63 0,-21 20 16,21 22-16,-21-42 16,-21 42-16,0 0 15,-1 0-15,1 0 0,-21 21 16,21-21-16,0 21 0,-1 1 16,22-1-16,0 0 0,0 0 15,0 0-15,22 22 16,-1-22-16,0 0 0,0 0 15,0 0-15,0 0 0,1 1 16,-22-1-16,0 0 0,21 0 16,-21 43-16,0-43 15,0 0-15,-21-21 0,-1 0 16,-41 0-16,42 0 16,0 0-16,-43-42 15,43-1 1,21 22-16,-21 0 0,21-43 15,0 43-15,0 42 32,0 1-32,21 20 15,-21-21-15,0 0 0,0 0 16,21 1-16,0-1 0,0 42 16,1-63-16,-1 21 0,-21 1 15,42-1-15,0-21 0,1 0 16,-1 0-16,0 0 15,22 0-15,-22-21 0,1 21 16,62-43-16,-62 22 16,63-42-16,-64 20 0,0 1 15,-21 21-15,22-22 0,-22 1 0,0 0 16,0-1-16,0 22 16,-21 0-16,-21 21 15,0 0 1,0 21-16,0 0 0,0 1 15,-1-1-15,1 21 0,-21 22 16,42-43-16,0 21 0,0 22 16,0-43-16,0 0 0,0 0 15,21 0-15,0 0 0,0 1 0,43-22 16,-43 0-16,106 0 16,-85-22-16,1 22 0,-1-21 15,0 0-15,-20 0 0,41-43 16,-42 22-16,0 0 0,-21-1 15,0-84-15,0 43 16,-21 63 0,0-22-16,-42 1 0,41 42 15,-62 0-15,41 0 16,1 0-16,21 21 16,-21-21-16,20 21 0,-41 22 15,63-22-15,0 21 16,0-21-16,21-21 0,0 21 0</inkml:trace>
  <inkml:trace contextRef="#ctx0" brushRef="#br0" timeOffset="36959.48">11049 6668 0,'0'0'0,"0"-22"15,0 1-15,-21 21 32,21 21-32,-21 22 0,21-22 0,-22 21 15,1 1-15,0-1 0,-21 43 16,21-43-16,-1 0 0,-20 64 16,21-64-16,21 1 0,0 41 15,0-41-15,0-22 0,0 0 16,0 0-16,0 0 15,21 1-15,43-22 0,-43 0 16,63-22-16,-41 22 16,-22-21-16,21-21 15,-21 0-15,1-22 0,-22 43 16</inkml:trace>
  <inkml:trace contextRef="#ctx0" brushRef="#br0" timeOffset="37628.91">10858 7006 0,'-21'0'0,"42"0"0,-84 0 0,42 0 0,0 0 15,21 21 1,21-21 0,0 0-16,0 0 15,21 0-15,1 0 0,-1 0 0,0 0 16,1 0-16,20 0 0,85-21 16,22 0-1,-149 0-15,0 21 16,-21 21 15,-21 0-31,0 0 0,0 1 0,-1-1 16,1 0-16,0 0 0,21 21 15,0-20-15,-21-1 0,21 0 16,0 21-16,0-21 0,0 1 0,21-22 16,0 21-16,22-21 15,-22 0-15,21 0 0,43 0 16,-64 0-16,106-64 15,-85 43-15,1 0 0,-22-21 16,21 20-16,-21 1 0,43-63 16,-43 62-16,-21-20 15,21 21-15,-21 0 16,-21 21 0,0 0-16,21 21 15,-21-21-15,21 21 0,0 0 16,0 22-16,-22-22 0,22 21 0,-21 0 15,0 43-15,21-21 16,0 41-16,-21-41 16,0 63-16,21-64 0,0 1 15,-21 148-15,21-149 16,0 1-16,-43 63 0,43-64 16,-42 64-1,21-85-15,-22 22 16,22-64-16,-63 0 15,41 0-15,-63-42 16,64-1-16,-21 22 0,-43-64 16,42 43-16,22 0 0,-43-64 15,64 64-15,0-1 0,21 1 16,0 0-16,0 20 0,21 1 16,21-21-16,-20 21 0,20 0 0,21-22 15,1 22-15,-22 0 0,43-21 0</inkml:trace>
  <inkml:trace contextRef="#ctx0" brushRef="#br0" timeOffset="37940.74">12382 7027 0,'0'0'16,"-21"0"-1,0 0 1,0 22-16,21-1 0,0 0 0,0 0 15,0 21-15,-21 22 0,21 42 16,0-43-16,0 1 0,0-1 16,-21 1-16,21-1 0,-22 85 15,1-84-15,0 21 0,-21-1 0,21-20 16,-1 20-16,-20-20 0,21-1 0,-21-20 16,20-1-16,1 0 15,0 1-15,21-22 0,0-42 31,0 0-31,0-22 0,0 22 0,21-21 16,-21-22-16,21 22 16,1-22-16,20-63 0</inkml:trace>
  <inkml:trace contextRef="#ctx0" brushRef="#br0" timeOffset="38220.66">12234 7133 0,'0'-106'16,"0"212"-16,21-233 0,-21 85 0,22 21 15,-22 0-15,42-1 16,-21 1-16,0 21 0,22 0 16,-1 0-16,64 43 15,-85-22-15,42 21 16,-41-21-16,-22 22 0,0-22 16,0 42-16,0-20 0,0-22 15,-22 21-15,-20-21 0,-64 22 16,85-22-16,-21-21 15,-22 21-15,43-21 16,-21 0-16,42-21 16,0 0-16,21-1 15,42 1-15,-41 0 0,-1 0 16,21 0-16</inkml:trace>
  <inkml:trace contextRef="#ctx0" brushRef="#br0" timeOffset="38508">12827 7133 0,'21'-21'0,"-42"42"0,63-42 0,-21 21 16,1-21-16,-1 21 0,21-21 15,-21 0-15,22-1 0,-22 1 16,0 0-16,0 0 0,21-21 16,-42 20-16,0 1 0,-21 21 31,0 0-31,0 0 0,-21 21 15,20 1-15,-20-1 0,21 0 16,-21 42-16,20-41 16,-20 83-16,42-83 15,0-1-15,0 42 16,0-42-16,42 1 0,1-22 16,-22 0-16,64 0 0,-64 0 15,21-22-15,64-20 0</inkml:trace>
  <inkml:trace contextRef="#ctx0" brushRef="#br0" timeOffset="39555.37">14965 7070 0,'0'-21'15,"0"42"-15,0-64 0,0 22 0,0 0 16,21 0-16,-21-21 0,21 20 15,0-20-15,43-43 16,-43 85-16,0-21 0,-21-21 16,0 63-1,0 0-15,0 0 16,-21 1-16,0-1 0,0 0 0,21 21 16,-22-21-16,1 1 0,-21 41 15,42-42-15,0 0 16,-21 43-16,21-43 0,0 0 15,0 0-15,21-21 16,21 0-16,-21 0 16,85-21-16,-63 21 15,-1-21-15,0 0 0,-21 0 16,85-64-16,-85 64 16,1-21-16,-1-22 0,-21 22 15,0-1 1,0 1-16,-21 42 0,-43-42 15,22 42-15,21 0 16,-1 0-16,-20 0 0,-21 21 16,63 0-1,21-21-15,0 0 0,21 21 16,-21-21-16,22 0 0,41 0 16,-41 0-16,20-21 0,-20 0 15,20 21-15,-21-21 0,22 0 16,21-22-16,-43 22 0,64-42 15,-85 41 1,0 22-16,-21-42 0,21 42 16,-21 21 15,-21 0-31,21 1 0,0 20 0,-21-21 16,0 21-16,21 1 0,-21-1 0,21 0 15,0 1-15,0-1 16,-22 22-16,22-22 0,-21 85 15,21-64-15,0 1 0,-21 84 16,21-84-16,-21 20 0,21 64 16,0-63-16,0 84 15,0-84-15,0 0 0,0-1 0,0 65 16,0-86-16,0 64 16,0-63-16,0-1 0,-21 85 15,0-105-15,-1-1 16,22-21-16,-21 21 0,0-20 15,0-22-15,0 0 0,-43 0 16,43-22 0,-42-105-16,41 85 15,-41-148-15,63 105 16,0 0-16,0 1 0,0-1 16,21 0-16,43-105 15,-22 126-15,0-20 0,85-128 16,21 21-1,-84 128-15,-22 21 0,64-64 16,-64 63-16,64-41 16</inkml:trace>
  <inkml:trace contextRef="#ctx0" brushRef="#br0" timeOffset="40620.61">18246 6604 0,'0'-63'31,"21"41"-31,0 1 0,0-21 0,21 21 16,-20-22-16,62-20 16,-41 42-16,41-64 15,-63 64-15,-21 0 0,0 0 16,0-1-16,-21 22 0,-63 0 16,41 0-16,1 0 0,-64 43 15,64-22-15,-22 21 16,43-21-16,0 1 0,0 41 15,21-42-15,0 0 16,0 22-16,21-22 0,0 21 16,21 22-16,-20-22 0,-1-21 15,63 85-15,-62-64 16,-22-20-16,0 20 0,0-21 16,0 0-16,-22 22 0,1-22 15,-85 0 1,85-21-16,-21 0 0,-64-21 15,0-22 1,85 22-16,-21-42 16,42 20-16,0 22 0,-21-63 15,21 41-15,0 22 0,0-42 16,0 41-16,21 22 16,0 22-1,0 41-15,-21-42 16,0 22-16,0-22 0,21 21 15,0 22-15,1-43 0,-22 0 16,42 21-16,-21-21 16,0-21-16,0 22 0,1-22 15,20 0-15,21 0 0,-20 0 0,-1 0 16,43-22-16,-22 22 16,-20-21-16,41-21 0,-20 21 15,-22-22-15,22-20 16,-43 21-16,42-22 15,-42 1-15,-21 20 0,0 22 16,0 0-16,0 0 0,0 42 31,-21 0-31,0 0 0,-21 43 16,42-22-16,-21 0 16,-1-20-16,1 20 0,0 0 15,0 22-15,21-22 0,0-21 16,0 0-16,0 1 15,21-1-15,0-21 0,0 0 0,1 0 16,83 0-16,-83 0 16,20 0-16,0-21 0,-21-1 15,22 1-15,20-21 0,-42 0 16,1 20-16,-1-62 0,-21 41 16,0 22-16,0-63 15,-21 41-15,-43-20 16,43 42-16,0-1 0,-43 22 15,22 0-15,-64 22 16,85-1-16,0 0 0,0 21 16,-1-21-16,1 43 15,21-43-15,0 0 0,43 0 16,20-21-16,-21 0 16,22 0-16,-1-21 0,1 21 15</inkml:trace>
  <inkml:trace contextRef="#ctx0" brushRef="#br0" timeOffset="41361.18">19854 6181 0,'0'-21'0,"0"42"0,0-64 0,0 22 15,-21 0 1,0 21-16,0 0 0,0 0 16,-22 21-16,-41 43 15,-1 63-15,64-64 16,-22 1-16,-20 63 15,42-43-15,-22-20 0,22 21 16,-42 84-16,-43 106 16,85-190-16,-85 211 15,64-211-15,20 21 0,-20-22 16,21 22-16,-21-21 0,-1 63 16,22-85-16,21-20 0,0 84 15,21-64 1,0-63-16,22 0 15,-1-21-15,0 0 0,85-43 16,106-105 0,-169 127-1,-22-22-15,0 22 0,1-22 16,41-126-16,-84 126 16,0-20-16,0-64 15,-21 84-15,-21 1 0,-43-64 16,43 84-16,-85-84 15,85 106-15,-1 0 0,-20 0 16,42 0-16,-1 21 0,22-22 16,0 1-16,22 0 15,62-21 1,-41 42-16,41-43 16,-20 22-16,-22 0 0,22 0 15,63-43-15,-64 22 0,64-43 16,-85 22-16,22 21 15,21-64-15,-22 21 16,-21 0-16,-20 43 16,-1-21-16,-21 41 0,0 1 15,0 0-15,0 42 16,-21 0-16,-1 1 16,1-1-16,-21 63 15,21-62-15,-22 20 0,43 0 16,-21 1-16,0-1 0,-21 43 15,21-64-15,21 42 0,0-20 16,0-22-16,0 0 16,21-21-1,0 0-15,0 0 0,0 0 0,0-21 16,1 21-16,-22-21 0,42-22 16,-42 22-16</inkml:trace>
  <inkml:trace contextRef="#ctx0" brushRef="#br0" timeOffset="41526.08">19706 6392 0,'0'0'0,"-21"0"0,0 0 0,21-21 31,21 21-15,64-21-1,20 21 1,-62-21-16,-1 21 0,64 0 0,-64 0 15</inkml:trace>
  <inkml:trace contextRef="#ctx0" brushRef="#br0" timeOffset="42075.77">20468 6329 0,'-21'21'32,"0"0"-32,0 0 0,-1 1 15,1-1-15,21 0 0,-63 64 16,63-43-16,-21 21 15,21-41 1,0-1-16,0 21 0,21-42 31,0 0-31,0 0 16,0-21-16,0 21 0,1-21 16,62-64-16,-63 64 15,1-21-15,20 20 16,0-20-16,-21 21 0,22 0 15,-22 21 1,-21 21-16,0 0 16,0 0-16,0 22 0,0-22 0,-21 21 15,21-21-15,0 0 0,0 1 16,0-1-16,0 0 0,21 0 16,0 0-16,64 0 15,-1-21 1,-41 0-16,63-42 15,-64 21-15,0 0 16,-21 0-16,1-22 0,20 22 16,-21-21-16,21-43 0,-42 43 15,0-85-15,0 106 16,0-22-16,-21 22 16,0 21-16,-21 0 0,21 0 15,-22 0-15,22 0 0,0 21 16,0 0-16,-43 22 15,64-22-15,0 0 0,0 64 16,43-64 0,-1 0-16,-21-21 0,43 21 15,-22-21-15</inkml:trace>
  <inkml:trace contextRef="#ctx0" brushRef="#br0" timeOffset="42826.34">21865 6308 0,'0'-21'0,"0"42"0,0-64 16,-21 22-16,0 21 0,0 0 0,-1 0 16,1 0-16,-21 0 0,21 0 15,-22 0-15,-20 43 0,21-22 16,-22 42-16,43-42 16,0 22-16,0-1 0,-1-21 15,22 22-15,-21 62 16,21-83-16,21 41 15,1-42-15,-1-21 0,21 21 16,-21-21-16,22 0 0,-1 0 16,-21 0-16,21 0 0,-20-21 15,-1 0-15,0 0 0,42-64 16,-63 43-16,22 0 0,-22-1 16,21 22-16,-21-85 15,0 85-15,0 42 31,-21 0-15,-1 43-16,1-43 0,21 21 16,0-20-16,0 20 0,0-21 15,0 43-15,0-43 0,21 0 16,1 0-16,-1 0 16,0-21-16,0 21 15,0-21-15,0 0 16,1-21-16,-1-21 15,-21 21-15,21-22 0,21-62 16,-21 83-16,22-20 0,-22 0 0,0-1 16,0 22-16,85-21 15,-21 42 1,-64 0-16,21 0 0,-21 21 16,1 0-16,-1 0 0,21 43 15,-21-22-15,0 1 0,-21-1 16,22 21-16,-22 22 15,0-64-15,0 0 16,-22 1-16,1-22 0,0 21 16,0-21-1,0-21-15,0 21 0,21-22 16,0 1-16,0-21 16,0 0-16,21-1 15,0 1-15,0 0 0,21-22 16,-20 43-16,-1-21 0,0 20 15,21 1-15,-21 0 0,64-21 16,-64 42-16,64 0 16,-64 0-16,21 0 15,-20 0-15</inkml:trace>
  <inkml:trace contextRef="#ctx0" brushRef="#br0" timeOffset="43204.12">23072 6583 0,'0'0'0,"21"0"47,0-21-47,0 21 15,21-21-15,-20-1 0,-1 1 16,21 0-16,22-42 0,-43 41 16,0-20-16,0 21 0,0 0 15,0-22 1,-21 22-16,-42 21 15,0 0-15,-22 43 16,22-1-16,-22-21 0,1 43 16,21-22-16,-1 0 0,22 22 15,21-22-15,0 22 16,0-43-16,21 0 0,43 0 16,-43 0-16,106-21 15,-64 0-15,-20 0 16,63 0-16,-64 0 0,85-42 15,-85 21 1,22-43-16,-64 43 16,-21 21-1,-64 0-15</inkml:trace>
  <inkml:trace contextRef="#ctx0" brushRef="#br0" timeOffset="43959.92">1460 8657 0,'0'0'16,"-21"-21"-16,0 21 0,0 0 16,0 0-16,0 0 15,-1 0-15,22 42 0,-42 43 16,21-43-16,21 22 16,-21-1-16,0 1 0,-1-1 0,1 1 15,21-22-15,-21 22 0,0 20 16,21-41-16,0-1 0,0 0 15,0-20 1,21-1-16,0-21 0,22 0 16,20-21-16,-42-1 15,22 1-15,20-21 0,-42 21 16</inkml:trace>
  <inkml:trace contextRef="#ctx0" brushRef="#br0" timeOffset="44154.81">1185 9081 0,'-42'0'16,"84"0"-16,-105 0 0,42 0 0,21 21 16,-22-21-16,22 21 15,22-21 1,-1 0-16,0 0 0,64 0 16,-22 0-16,1 0 0,-1 0 15,-21 0-15,22-21 0,42 0 16,-64 21-16,0-22 0,1 22 15</inkml:trace>
  <inkml:trace contextRef="#ctx0" brushRef="#br0" timeOffset="46144.64">1820 9102 0,'0'21'16,"0"-42"-16,-21 63 0,21-21 0,-21-21 0,21 21 16,-21-21-16,21 22 15,42-44 16,-21 1-31,0 21 0,22-21 16,-22 0-16,21 0 0,1-22 0,-22 22 16,21 0-16,-21 0 0,0 0 15,1-22-15,-22 1 16,-43 42 0,22 0-16,0 21 0,-64 22 15,43-22-15,21 21 16,-64 22-16,64-22 0,-21 43 15,20-43-15,22-21 0,0 21 16,0 1-16,0-22 16,22 0-16,-1-21 15,63 0-15,-41 0 16,41-21-16,-41 0 16,20 0-16,43-22 0,-42 1 15,-1 21-15,106-85 16,-105 42-16,-22 43 15,-21 0-15,-21-21 16,0 21-16,-21 21 16,0 0-16,0 0 0,-21 21 15,20 0-15,1 0 0,0 0 16,21 0-16,0 1 0,0-1 16,0 0-16,0 0 0,42 21 15,-20-20-15,-1-22 0,21 42 16,-21-42-16,0 21 0,1-21 15,-44 0 17,1 0-32,0 0 15,0 0-15,0-21 0,0 21 16,-1-21-16,-41 0 0,42 21 16,0 0-16,-1 0 15,1 21-15,21 0 16,0 0-1,0 0-15,0 0 0,21 1 16,1-22-16,-22 21 0,21-21 0,21 0 16,-21 0-16,64 0 15,-43 0-15,128 0 16,-128-21-16,43-22 16,-43 22-16,85-64 15,-106 43-15,0 21 16,0-21-16,22-64 0,-43 0 15,21 64-15,0-85 16,-21 84-16,0 22 16,0-21-16,0 21 15,0 42 1,0 0-16,-21 0 0,21 0 16,-21 22-16,0 41 0,21-20 15,0-22-15,0 0 0,0 22 16,-22-22-16,22 43 15,0-43-15,0 1 0,0 20 16,0-42-16,22 0 16,-1 1-16,0-22 0,64 0 15,-43 0-15,-21 0 0,21 0 16,1-22-16,-1 1 0,43-21 16,-43 21-16,0 0 0,1-22 15,-1 1-15,-21 21 16,-21-22-16,21 1 0,-21 0 15,0 63 17,-21 0-32,0-21 0,21 21 0,-21 0 15,21 1-15,-21-1 0,21 0 16,0 0-16,0 21 0,0-20 16,0-1-16,21 0 15,64-21 1,20 0-1,-62-21-15,-1 0 0,22-22 16,-22 22-16,-21 0 0,0 0 16,0-22-16,1 22 0,-1-21 15,-21 21-15,0 0 0,0-1 16,0 44 15,-21-1-31,-1 0 0,22 0 0,0 0 16,0 0-16,-21 1 0,0 20 15,0-21-15,21 0 16,-21 0-16,21 1 16,0-44 15,0 1-31,21 21 0,-21-21 16,21 0-16,0-21 0,0 20 0,1 1 15,20-42-15,0-1 16,1 22-1,-1 0-15,-21 42 0,21 0 16,-20 0-16,-22 42 16,0-21-16,0 21 0,0-20 15,0-1-15,0 21 0,21 22 16,0-43-16,0 0 0,21 21 16,-20-21-16,41 1 15,-21-22-15,1 0 16,-1 0-16,64 0 0,-43 0 0,-20 0 15,-1-22-15,22 1 0,-22 0 16,21-21-16,1-1 16,-43 22-16,0-21 0,-21 21 15,0-64 1,0 64-16,-42-21 0,21 42 16,0 0-16,-43 0 0,22 0 15,-85 84 1,63-20-1,64-43-15,0 0 0,0 0 16,0 0-16,0 1 0,21-22 16,1 21-16,-1-21 0,63 0 15,-62 0-15,20 0 16,-21-21-16,0-1 0,0 22 16,-21-21-16,22 21 15,-22 21 16,0 1-31,-22-1 0,1 42 16,21-42 0,-42 85-1,42-63-15,-64 126 0,43-106 16,0 149-16,0-148 16,0 84-16,21-85 15,-21 22-15,-1-22 0,1 86 16,21-86-16,-42 64 15,42-63-15,-21-22 0,21 21 16,-21-41-16,-1 20 16,1-42-16,21-21 15,-21 0-15,21-22 0,-21-20 16,21 20-16,-21-41 16,21 20-16,-21 22 0,-1-22 15,22 1-15,0-1 0,0 1 0,-21-64 16,21 42-16,-21 1 0</inkml:trace>
  <inkml:trace contextRef="#ctx0" brushRef="#br0" timeOffset="46342.03">4212 8573 0,'-21'-22'0,"42"44"0,-63-65 0,21 22 15,-1 21-15,22-21 0,-21 0 16,21 0-1,-21 21 32,0 21-47,0-21 16,0 0-16,-1 0 0</inkml:trace>
  <inkml:trace contextRef="#ctx0" brushRef="#br0" timeOffset="46510.94">3196 8742 0,'0'21'16,"0"-42"-16,21 42 15,0-21 1,1 0-16,20 0 0,0 0 0,1-21 16,-1 21-16,21-21 0,1 21 0,-1-21 15,43-1-15,-42 1 16,-1 21-16</inkml:trace>
  <inkml:trace contextRef="#ctx0" brushRef="#br0" timeOffset="47992.16">6604 8615 0,'0'-21'0,"0"42"0,0-63 0,0 20 15,0 1-15,0 0 16,0 42 15,0 0-31,-21 1 0,21-1 0,-21 42 16,21-20-16,0-22 16,-22 21-16,22 0 0,-21 1 0,21-1 15,-21 0-15,21-20 0,-21 20 0,21-21 16,0 0-16,0 22 15,0-22-15,21-21 32,-21-21-17,21-22-15,0 22 0,1 0 0,20-21 16,-21-1-16,21-20 0,1 20 16,-22 1-16,21 21 0,-21 0 15,1 0-15,41-22 16,-42 43-16,0 0 15,1 43 1,-22-22-16,0 0 0,0 42 16,0-41-16,0-1 0,0 21 15,0-21-15,0 22 16,0-22-16,21 0 16,0-21-16,21 0 15,-21 0-15,1-21 0,41 0 16,-21-1-16,-20 1 0,62-63 15,-63 41-15,1 22 16,-1-21-16,0 21 0,0-22 16,-21-20-16,21 20 0,-21 22 15,0-21-15,0 21 16,0 0-16,0-1 16,0 1-16,-21 42 15,21 1 1,0-1-16,0 21 15,-21-21-15,21 0 0,0 85 16,0-21 0,0-64-16,0 21 0,0 22 15,0-43-15,21 21 0,0 1 16,0-43-16,22 21 16,-1-21-16,-21 0 0,0 0 15,22 0-15,-1 0 0,-21-21 0,22 21 0,-1-43 16,-21 22-16,21-21 15,-20 0-15,-22 20 16,0-41-16,0 42 16,0 0-16,0-1 15,-22 22 1,1 0-16,0 43 0,0-22 16,0 21-16,0-21 15,21 1-15,-22 20 0,22-21 16,0 0-16,22-21 31,-1 0-31,0 0 0,42 0 16,-41-21-16,62-21 15,22-43 1,-64 64-16,-20 0 0,41-22 16,-42 22-16,22 0 0,-22 0 15,0 0-15,0 21 0,0 0 16,-21 21-1,0 0-15,0 0 16,0 0-16,0 1 16,-21 41-16,0-42 0,21 0 15,-21 43-15,21-43 16,0 0-16,0 0 0,0 1 0,0-1 16,42 0-1,-21-21-15,85 0 16,-64 0-16,-20 0 0,20-21 15,0 0-15,1-1 0,41-20 16,-41 21-16,-1-21 0,43-22 16,-64 43-16,21 0 0,0-43 15,-42 43-15,0 0 16,-21 21 0,0 0-16,-42 21 15,41-21-15,-41 85 16,21-22-16,42-42 15,0 1-15,0 20 0,0-21 16,0 0-16,0 0 0,0 1 16,0-1-16,21 0 0,21-21 15,22 0-15,-22 0 16,21 0-16,-20 0 16,105-64-16,-106 43 15</inkml:trace>
  <inkml:trace contextRef="#ctx0" brushRef="#br0" timeOffset="49085.91">10477 8827 0,'0'0'0,"22"0"32,-1-22-17,0 1-15,0 0 0,0 0 0,0 0 16,22-22-16,-22 22 16,0 0-16,0-42 0,-21 20 15,0 22-15,0-42 0,0 20 16,0 22-16,0 0 15,-21 21-15,0 0 0,-43 0 16,43 0-16,-21 21 0,0 21 16,20-20-16,-41-1 0,-64 106 15,85-106-15,-22 64 16,22-43-16,21 0 0,21 43 16,0-64-16,21 64 15,0-64-15,42-21 16,-20 0-16,-22 0 0,64 0 15,-43 0-15,0-21 16,64-22-16,-64 22 0,-20-21 16,20 21-16,0-22 0,-21 1 15,43-21-15,-43 20 0,-21 1 16,21 21-16,-21-43 0,0 43 16,0 0-16,0 0 0,0 0 15,-21 21 1,0 0-16,-21 21 15,20 0-15,-20 42 16,21 64 0,21-105-16,0 83 15,0-83-15,21 41 16,0-42-16,0 0 0,22 22 16,-1-43-16,-21 0 0,64 0 15,-43 0-15,43 0 16,-43-21-16,1-1 0,-1 1 15,43-42-15,-43 42 0,0-22 16,22-41-16,-43 41 16,21-41-16,1 20 15,-22 22-15,-21 21 0,0-1 16,0 1-16,0-21 0,0 63 16,0 0-1,0 0-15,-21 1 0,-1-1 16,1 21-16,-42 64 15,42-64-15,-1 43 16,22-43-16,0-21 0,0 64 16,0-64-16,22 0 0,-1 22 15,21-22-15,-21-21 0,22 0 16,-1 0-16,0 0 0,-21 0 16,22-21-16,-1 0 0,64-64 15,-85 43-15,43-43 16,-22 43-16,-21-1 15,21-41-15,-20 41 0,-1 1 16,0-43-16,-21 64 16,0 0-16,0-21 0,-21 42 15,21 21 1,-21 0-16,-1 21 0,1-21 16,0 22-16,21-22 0,0 21 0,-21-21 15,0 22-15,0 41 0,21-62 16,0 20-16,0 21 15,0-20-15,0 20 16,84-42 0,-41-21-16,41 0 15,-41 0-15,84-42 16</inkml:trace>
  <inkml:trace contextRef="#ctx0" brushRef="#br0" timeOffset="49342.2">13314 8255 0,'0'-42'0,"0"84"0,0-105 0,-21 63 16,-1 0-16,1 0 15,0 21-15,21 0 16,-21 0-16,-21 43 0,20-22 0,1 0 16,-42 64-16,42-85 15,-22 64-15,22-43 16,0-21-16,0 64 15,21-64-15,-21 22 0,21-1 16,0-21-16,0 0 16,21-21-16,42 0 15,-42-21-15,1 21 0,105-85 16</inkml:trace>
  <inkml:trace contextRef="#ctx0" brushRef="#br0" timeOffset="49978.78">13610 8234 0,'0'-21'16,"0"42"-16,0-63 0,-21 63 16,0 0-16,21 0 15,-21 21-15,-1-20 0,22 20 16,-21 0-16,0 22 0,21-22 16,-21 0-16,21 22 15,0-22-15,-21-21 0,21 22 16,-21 20-16,21-42 0,0 22 15,21-43 17,0-21-32,0-1 0,21-20 15,-20 21-15,41-64 16,-42 64-16,0 0 16,1 0-16,-1 0 0,21-1 15,-42 44 16,0-1-31,0 0 0,0 0 16,0 21-16,0-20 0,0-1 16,0 0-16,42 42 15,-20-41 1,-1-22-16,21 21 0,22-21 16,-43 0-16,21 0 0,-21 0 15,22 0-15,41-43 16,-41 22-16,-1 0 0,21-21 15,-41-1-15,-1 22 0,0-21 16,0 21-16,-21-22 0,0-20 16,0 42-16,0 0 0,-42 21 15,21 0-15,-22 0 16,22 21-16,0-21 0,-21 63 16,20-42-16,22 1 0,0-1 0,0 42 15,0-20-15,0-22 16,0 0-16,0 21 0,22-21 0,20 1 15,-21-1-15,21 0 16,-20-21-16,41 0 0,-21 0 16,1 0-16,-1 0 0,0-21 15,64-43-15,-85 43 16,43-64-16,-43 43 16</inkml:trace>
  <inkml:trace contextRef="#ctx0" brushRef="#br0" timeOffset="50204.03">12933 8255 0,'-43'21'0,"86"-42"0,-107 42 0,43-21 15,21 21-15,21-21 16,0 0-16,22 0 15,-1 0-15,0 0 0,22 0 0,105 0 16,-105 0 0,63-21-16,-85 0 0,0 0 15,1 21-15</inkml:trace>
  <inkml:trace contextRef="#ctx0" brushRef="#br0" timeOffset="50882.42">16637 8276 0,'0'0'0,"0"-42"0,0 21 0,21-22 16,-21 22-16,21 0 0,-21 0 16,0 0-16,0 0 0,0 42 15,0 21-15,0-21 16,0 22-16,0-1 0,-21-21 15,21 43-15,-42 20 16,21-41-16,-1-1 0,-41 85 16,42-85-16,-22 43 15,22-64-15,-21 43 16,42-43-16,0 0 0,0 0 0,0-42 31,0 0-15,0 0-16,0-1 0,0 1 0,21-21 15,0 21-15,-21-22 0,21 1 16,22-43-16,-22 43 0,42-43 16,-20 43-16,-22 0 15,64-43-15,-64 64 0,21-21 16,-21 20-16,43 22 0,-43 0 16,0 0-16,0 0 0,22 22 15,-22-1-15,0 0 0,-21 21 16,21-21-16,-21 22 0,21 41 15,-21-41-15,0 20 16,0-20-16,0-1 0,-42 21 16,21-41-16,0 62 15,-1-63-15,22 1 16,-21-22-16,0 0 16,0 0-16,0-22 15,0 1-15,-1 0 16</inkml:trace>
  <inkml:trace contextRef="#ctx0" brushRef="#br0" timeOffset="51055.32">16446 8573 0,'0'0'0,"-21"0"0,0-22 15,21 1 1,0 0-16,21 21 16,0 0-16,22 0 0,-1-21 15,0 21-15,64 0 16,-63-21-16,168 21 15,-147-21-15,-1 21 0,1 0 16,-1-22-16,1 22 0,105-42 16</inkml:trace>
  <inkml:trace contextRef="#ctx0" brushRef="#br0" timeOffset="51540.04">17632 8297 0,'0'-21'0,"-21"21"31,-1 0-31,1 0 16,0 0-16,0 21 0,21 1 15,-42 20-15,42 0 16,-22 22-16,1-43 0,0 21 16,21 22-16,-21-43 15,21 21-15,-21 22 0,0-22 16,21 0-16,0-20 0,0-1 16,0 0-16,21-21 31,0 0-31,-21-21 15,0 0-15,0-1 0,0-41 16,0 42-16,0-22 0,0 22 16,0-21-16,0 0 0,0-22 15,0 22-15,63-106 16,-41 105-16,-1 22 0,42-42 16,-42 20-16,22 22 0,20 0 15,-20 21-15,-22 0 16,21 0-16,-21 21 0,22 0 15,-22 22-15,0-1 0,-21-21 16,0 43-16,0-22 16,-21-21-16,0 0 0,-1 22 0,1-22 15,-85 42-15,85-63 16,-42 21-16,20-21 16,22 22-16,-21-22 15,63-22 1,0 1-1,0 21-15,22-21 0,20-21 16</inkml:trace>
  <inkml:trace contextRef="#ctx0" brushRef="#br0" timeOffset="51798.59">18457 8213 0,'0'0'0,"0"-21"16,0 42 15,-21 0-31,0 0 0,0 0 0,0 0 16,21 1-16,-22 20 0,1-21 15,21 43-15,-21-43 0,0 21 16,0 0-16,21 1 16,0-22-16,0 0 15,0 0-15,21-21 47,-21-21-47</inkml:trace>
  <inkml:trace contextRef="#ctx0" brushRef="#br0" timeOffset="51992.51">18055 8573 0,'-21'0'0,"42"0"15,-63 0-15,63 0 31,0 0-31,0 0 16,22 0-16,-22 0 0,0 0 0,21 0 16,1 0-16,-22 0 0,21 0 15,-21 0-15,22 0 0,-22 0 16,0-22-16,21 1 0,-21 0 16,1 21-16,-1-42 0,-21 21 15</inkml:trace>
  <inkml:trace contextRef="#ctx0" brushRef="#br0" timeOffset="52179.43">18267 8107 0,'-21'0'0,"42"0"0,-64 0 0,43-21 16,22 21 15,-1 0-15,0 21-16,0-21 0,0 0 0,0 0 15,22 21-15,-22-21 16,0 0-16,0 0 0,0 0 16</inkml:trace>
  <inkml:trace contextRef="#ctx0" brushRef="#br0" timeOffset="52399.18">18965 7959 0,'21'0'16,"-42"21"15,0-21-15,0 21-16,0 0 0,0-21 0,-1 21 16,22 1-16,-21-1 0,0-21 0,0 42 15,21-21 1,21 0-16,0-21 15</inkml:trace>
  <inkml:trace contextRef="#ctx0" brushRef="#br0" timeOffset="52758.63">19537 8234 0,'21'0'0,"-42"0"0,63-21 15,-42 0-15,0-1 16,-21 22-16,0-21 15,-22 21-15,-20 0 16,21 0-16,-22 0 16,22 0-16,21 21 0,-43 1 15,43-1-15,21 21 16,0-21-16,63 22 16,-41-43-16,20 21 0,-21 0 15,43 21-15,-22 1 16,0-22-16,-21 0 0,22 42 15,-43-41 1,0-1-16,-21 0 0,-1 0 16,-62 0-16,63-21 15,-106 0-15,42 0 16,43 0-16,-1 0 0,1 0 16,0-21-16,42 0 15,0 0-15,0-22 0,21 43 16</inkml:trace>
  <inkml:trace contextRef="#ctx0" brushRef="#br0" timeOffset="53419.72">21272 8446 0,'0'-22'0,"22"22"0,-1-21 0,0 0 15,0 0-15,21 0 0,-20 0 0,-1-1 16,21-20 0,-42 0-16,0 21 0,0-64 15,-21 43-15,0 20 16,-22 22-16,22 0 0,0 0 0,-64 0 16,43 22-16,21-1 0,-21 0 15,-1 21-15,1 1 0,-43 41 16,64-41-16,-21-1 0,21 0 15,-43 22-15,64-1 16,0-42-16,0 1 0,21 20 16,0-21-16,1-21 15,-1 0-15,63 0 0,-41 0 16,-22 0-16,21-21 0,1 21 16,-1-21-16,21-22 0,-20 22 15,-22 0-15,0-21 0,43-22 16,-64 22-16,21 0 0,-21-1 15,21 1-15,-21-22 16,0 43-16,-21 42 16,0 1-16,21-1 15,-22 0-15,1 0 0,0 64 16,21-22 0,0-20-16,0 20 15,0-42-15,0 0 0,21 1 0,43-1 16,-22-21-16,22 0 15,-22 0-15,-21 0 0,43 0 16</inkml:trace>
  <inkml:trace contextRef="#ctx0" brushRef="#br0" timeOffset="53752.54">21738 8509 0,'0'-42'0,"0"21"16,0 126-16,0-253 0,0 254 0,0-233 0,0 85 0,21 21 16,0-1-16,-21-20 0,22 21 15,-1 0-15,42-22 0,-42 22 16,22 21-16,-22 0 0,0 0 15,21 0-15,1 21 16,-22 1-16,0-1 0,21 42 16,-42-42-16,0 22 0,0-22 15,0 0-15,0 21 0,0 22 16,-21-43-16,0 0 0,0 0 16,0 1-1,0-22-15,21-22 16,0 1-1,0 0-15,21 0 0,0 0 16,0-22-16,0 22 0,0-21 16,22 0-16,-22-1 15,42 1 1,22 0-16,-64 42 16,0 0-16,1 0 0,-1 0 15,0 0-15,0 0 0</inkml:trace>
  <inkml:trace contextRef="#ctx0" brushRef="#br0" timeOffset="54088.22">22542 8382 0,'0'0'0,"0"21"0,0 0 16,22-21-1,-1 0-15,0 0 16,0 0-16,0 0 0,64-42 16,42 0-1,-106 21-15,21-1 0,22-41 16,-43 42-16,0-22 0,-21 22 15,0 0-15,0 0 0,0 0 16,-21 21-16,-21 0 0,21 0 16,-22 21-16,1 0 0,0 0 15,-64 22-15,63-1 16,22 0-16,-42 22 0,63-22 16,0-21-16,0 22 0,0-22 15,0 0-15,42 21 0,-21-21 16,106 1-16,-42-22 15,-43 0-15,22 0 16,105 0 0,-105-22-16,-22 1 0,85-21 15,-85 21-15,1-22 16</inkml:trace>
  <inkml:trace contextRef="#ctx0" brushRef="#br0" timeOffset="55623.65">1566 10266 0,'-21'0'0,"42"0"0,-42-21 0,0 0 16,21-1-16,-21 22 0,0 0 16,-1 22-1,22 20-15,0 0 16,-21 1-16,21 20 0,0 1 0,0-1 16,0 1-16,0 20 0,-21-20 15,21-22-15,-42 85 16,42-21-16,0-64 15,-21 1-15,-1 41 16,22-63-16,0-42 16,0 0-16,0 0 15,0-21-15,0 20 0,0-20 16,22 0-16,-1-1 0,21-41 16,-21 20-16,0 22 0,43-43 15,-43 43-15,21 0 0,-20 20 16,20 1-16,0 21 0,22 0 15,-22 0-15,-21 21 0,43 43 16,-43-22-16,0-21 16,0 22-16,-21-1 0,0 0 15,0 22-15,-21-22 0,0 1 16,-43 41 0,43-41-16,-85 41 0,85-84 15,-42 21-15,42-21 16,-1 0-16,1-21 0,0 0 15,0-21-15,21 21 16,-21-1-16,21-20 0,-21-21 16,21 20-1,-22 43-15,22 21 32,22 1-32,20 41 15,-21-21-15,0 1 16,0-22-16,1 21 0,-1-21 15,21-21-15,-21 22 0,0-1 16,64-21-16,21 0 16,-43-21-16,-20-1 15,63-41-15,-43 42 0,-21 0 16,64-43-16,-63 22 0,41-1 16,-63 1-16,-21 0 15,0-1-15,0 1 16,0 21-16,0-21 15,0 20-15,-21 22 0,-21 0 16,21 0-16,0 0 0,-22 43 16,1 41-1,42-62-15,-21 20 0,21 43 16,21-1 0,0-63-16,0 1 0,0-22 15,22 21-15,-1-21 0,22 0 16,-22 0-16,21 0 0,22-43 15,-43 22-15,43-21 16,-43 21-16,1 0 16,-22-1-16,0 1 0,0-21 0,0 21 15,1-43-15,-1 43 0,-21 0 16,21 0-16,-21 42 47,0 0-47,0 0 0,0 0 0,0 1 15,0-1-15,0 0 0,0 0 0,0 0 16,0 0 0,21-21-16,0 0 15,0 0 1,1 0 0,-22-21-16,21 0 0,-21 0 15,0-21-15</inkml:trace>
  <inkml:trace contextRef="#ctx0" brushRef="#br0" timeOffset="55786.55">3090 10478 0,'-21'-22'15,"42"44"-15,-63-44 0,21 22 0,0 0 16,-1 0-16,1 22 16,21-1-1,0 0-15,0 0 0,0 0 0,21-21 16,1 21-1,-1-21-15,42 22 0</inkml:trace>
  <inkml:trace contextRef="#ctx0" brushRef="#br0" timeOffset="56852.77">3577 10626 0,'0'21'0,"0"0"15,-21 0 1,0 0-16,0 1 15,21-1-15,-22 0 0,22 0 0,-21 0 0,0 0 16,21 1-16,0-1 16,-42 21-16,42-21 0,0 0 15,-21 22-15,-1-22 16,22-42 15,0 0-31,0-1 16,0 1-16,22 0 0,-1-21 0,0-1 15,0 1-15,0 21 0,0-21 16,1 20-16,-1-20 0,21 21 16,0-21-16,-20 20 0,41 1 15,-42 21-15,0 0 0,1 21 16,-1 1-16,0-1 16,-21 21-16,0-21 0,0 0 0,0 43 15,0-43-15,0 43 16,0-43-16,0 21 0,21 0 15,-21-20-15,21-1 0,43 0 16,-22 0-16,-21-21 16,22 0-16,-1 0 0,0-21 15,64 0-15,-64 0 0,22-1 16,21-41-16,-22 42 16,-21 0-16,22-43 15,-43 22-15,-21-22 0,0 22 16,0 21-16,0 0 0,0-1 0,-21 1 15,0 21-15,-43 0 16,43 0-16,-21 0 0,-1 0 16,22 21-16,-21 1 0,21-1 0,-22 21 15,22-21-15,-42 64 16,63-64-16,-21 0 0,21 0 0,0 1 16,0-1-16,21-21 15,21 0-15,-21 0 0,43 0 16,-22 0-16,-21 0 0,64-43 15,-64 22-15,43 0 16,-43 0-16,21-21 16,-42 20-16,0 1 15,0 0 1,0 42 0,0 0-1,0 1-15,-21 20 16,21-21-16,-21 43 0,21-22 15,0 0-15,0 64 16,0-42-16,0-22 0,0 21 16,0 22-16,0-21 0,0 63 15,0-64-15,0 1 0,0 20 0,0 43 16,0-42-16,0 63 16,0-84-16,0-1 0,0 128 15,-21-22 1,-1-106-16,1-20 0,0 41 15,0-41-15,0-22 16,0 21-16,-1-42 16,-20-42-16,21 0 0,0 20 15,-22-83-15,22 62 16,0-105-16,0 85 0,0-22 16,0-106-16,21 107 15,0-1-15,0-21 0,0 22 16,0-22-16,21-64 15,0 86-15,0-1 0,64-105 16,-43 126-16,0 22 0,1-22 16,20 22-16,-20 21 0,62-64 15,-20 43-15,63-43 16,-105 64-16</inkml:trace>
  <inkml:trace contextRef="#ctx0" brushRef="#br0" timeOffset="57238.77">6456 9991 0,'0'0'0,"0"-21"0,-21 21 0,21-22 15,-43 22 1,22 0-16,21 22 0,-21-1 16,21 21-16,-64 85 15,64-85-15,-21 22 0,-21 63 16,21-64-16,21 1 15,-21-22-15,21 22 0,-22-22 0,22 0 16,0 22-16,0-43 0,43 43 16,-22-64-16,21 0 15,-21 0-15,22 0 16,-1-43-16,-21 22 0,22-42 16,-43 20-16</inkml:trace>
  <inkml:trace contextRef="#ctx0" brushRef="#br0" timeOffset="57428.66">6138 10414 0,'0'0'0,"-21"0"15,42 0 1,0 0 0,22 0-16,-22 0 0,0-21 15,21 21-15,-20-21 0,62 0 16,-20-1-16,-22 22 0,43-21 15,-43 21-15,0-21 16,1 21-16,-1 0 0,-21 0 16</inkml:trace>
  <inkml:trace contextRef="#ctx0" brushRef="#br0" timeOffset="58644.42">6794 10499 0,'-21'21'15,"42"-42"-15,-42 63 0,0-21 0,21 0 0,0 1 16,21-44 15,0 22-31,1-21 16,20 0-16,-21 0 0,21 0 15,-20 0-15,20-22 0,21 1 16,-41 0-16,20-22 16,-42 43-16,0 0 0,0 0 15,-21 21 1,-22 0-16,-20 63 15,42-42-15,-43 22 16,43-1-16,0-21 16,0 43-16,0-1 15,-1-21-15,22-20 0,0-1 0,0 21 16,22-21-16,-1 0 16,42-21-16,-20 0 15,-1 0-15,85-21 16,-85 21-16,22-21 0,-22 0 15,22 0-15,84-64 16,-106 43-16,64-43 16,-85 64-16,0-21 15,-21 20-15,-42 22 16,21 22-16,0-1 16,-1 0-16,1 21 15,0-21-15,21 1 0,-21-1 0,21 42 16,0-42-16,0 1 15,0-1-15,0 0 0,0 0 0,0 0 16,0 0-16,21 1 16,-42-22 15,21-22-31,-21 22 16,0-21-16,-1 21 0,1 0 0,-21-21 15,21 21 1,0 0-16,-1 0 15,1 0-15,21 21 16,0 0 0,21 1-16,1-22 15,-1 0-15,0 0 0,0 21 16,21-21-16,-20 0 0,41 0 16,-21 0-16,1 0 0,20-21 15,-20 21-15,62-64 16,-62 43-16,-22 0 0,0-22 15,21 22-15,-20-21 0,-1 0 16,0-64-16,0 63 0,0-84 16,-21 106-1,21-42-15,-21 42 16,22-1-16,-22 1 16,0 42-1,0 1-15,-22-1 0,1 0 16,21 0-16,-21 21 0,21 1 15,-21-1-15,21 43 16,0-43-16,-21 85 16,21-106-16,0 85 15,0-85-15,0 0 0,21 1 16,0-1-16,0-21 0,43 21 16,-22-21-16,0 0 0,22 0 15,-22 0-15,1 0 0,41-42 16,-20 20-16,63-41 15,-85 42-15,64-85 16,-106 42 0,0 43-16,0-21 15,0 21-15,0 0 0,-42 21 16,20 21 0,1 0-16,0 21 15,0-21-15,0 22 0,21-1 16,0-21-16,0 43 0,0-43 15,0 0-15,0 21 16,63 22 0,-42-43-16,43-21 15,-22 0-15,1 0 0,41 0 16,-41 0-16,126-21 16,-127 0-16,106-22 15,-105 22-15,20 0 0,-20 0 16,-22-21-16,21 20 0</inkml:trace>
  <inkml:trace contextRef="#ctx0" brushRef="#br0" timeOffset="59145.83">9610 10541 0,'42'-148'16,"-63"42"15,21 85-31,-21 21 0,21 275 0,-22-571 0,1 296 16,-21 0-16,21 0 0,0 0 0,-1 0 16,-20 0-16,21 0 0,0 21 15,-22 0-15,-20 43 0,42-43 16,0 21-16,-22-21 0,22 22 15,21-1-15,-21-21 0,21 21 0,0-20 16,0-1-16,0 42 16,0-42-16,0 1 0,21-22 0,0 0 15,0 0-15,1 0 0,-1 0 16,21 0-16,-21 0 0,43-43 16,-22 22-16,-21-21 0,0-1 0,22 1 15,-1-64-15,22 0 16,-43 64-16,0-21 15,0-43-15,0 42 0,0 22 16,-21-64-16,22 64 0,-22-22 16,0 43-16,0 0 15,0 0-15,-22 21 16,1 42-16,-21 64 31,21-64-31,21 22 0,-21 20 0,21-41 16,0-1-16,0 64 0,0-43 15,0 64 1,21-84-16,21 63 16,-21-85-16,43 21 15,-43-42-15,42 0 16,-20 0-16,-22 0 0,42-21 16,-20 0-16,41-43 15,-62 22-15,-1-22 16,-21 22-16,0 21 0</inkml:trace>
  <inkml:trace contextRef="#ctx0" brushRef="#br0" timeOffset="59342.73">8170 10118 0,'-63'21'0,"126"-42"0,-169 42 0,64 0 0,21-21 15,21 21-15,21-21 16,21 0-16,1 0 16,-1 0-16,0 0 0,85 0 15,-63-21-15,-1 21 0,86-42 16,-65 21-16,-20 21 0</inkml:trace>
  <inkml:trace contextRef="#ctx0" brushRef="#br0" timeOffset="59754.01">11578 9821 0,'0'0'0,"-21"0"0,21-21 0,-21 0 16,0 42 0,21 0-16,0 1 15,0-1-15,-22 21 0,1 43 16,0-43-16,21 0 0,0 1 15,-42 41-15,21-41 0,21 41 16,-22-41-16,1-1 0,21-21 16,-21 22-16,21-22 15,0 0-15,0 21 0,0-21 16,21-21-16,0 0 16,1-21-16,-22 0 15,0-21-15</inkml:trace>
  <inkml:trace contextRef="#ctx0" brushRef="#br0" timeOffset="60210.75">11239 10287 0,'-21'0'0,"42"0"0,-63 0 0,21 0 15,0 0-15,21-21 32,42 21-32,-21 0 0,22 0 15,-1-21-15,0 21 0,64-21 16,-64-1-16,22 1 0,-22 21 15,22-21-15,-22 0 0,0 21 16,43-21-16,-43 21 0,22-21 16,-64 42-1,-42 0 1,-1 21-16,22-21 0,-21 22 16,21-22-16,-43 42 0,43-41 15,21 20-15,-21-21 0,21 0 16,0 0-16,0 22 15,63-22 1,-20-21-16,-1 0 0,64-21 16,-64 0-16,22-1 0,-1 1 15,1 0-15,-22 0 0,0-21 0,43-22 16,-43 43-16,-21-43 16,-21 22-16,0 0 0,-21-1 15,0 22-15,0 0 0,-64-21 16,43 42-16,-43 0 15,43 0-15,0 0 0,-43 0 16,64 0-16,0 21 0,-22 0 16,22 0-16,21 0 15,21-21 1</inkml:trace>
  <inkml:trace contextRef="#ctx0" brushRef="#br0" timeOffset="60856.42">13801 10139 0,'0'0'0,"21"0"15,0 0-15,0 0 0,0 0 16,-21-21 0,21 0-16,-21-1 15,22 1-15,-22 0 0,0 0 16,0-21-16,0 20 16,-22 1-16,1 0 0,0 21 15,0 0-15,-21 0 0,20 0 16,-20 0-16,21 21 0,-21 0 15,20 1-15,-41 41 16,21-21-16,20 1 0,-20 20 16,21-42-16,0 85 15,21-85-15,21 22 16,0-43-16,43 21 16,-43-21-16,21 0 0,0-21 0,1 0 15,-1-1-15,0 1 0,1 0 16,41-21-16,-41-1 0,20-20 15,1-22-15,-22 43 16,-21 0-16,0-1 0,1-63 16,-22 43-16,0-1 0,21-41 15,-21 62-15,0 22 16,-21 21 0,21 21-16,0 0 15,-22 22-15,1 41 0,0-41 16,0 20-16,21-20 15,0-1-15,0 0 0,0 43 0,0-43 16,0 1-16,0 41 16,0-63-16,21 1 15,0-1-15,64-21 16,-64 0-16,21 0 0,22 0 16</inkml:trace>
  <inkml:trace contextRef="#ctx0" brushRef="#br0" timeOffset="61421.1">14478 10139 0,'-21'0'32,"21"-21"-17,0 0-15,21 21 16,0 0-16,0-22 0,0 1 16,43-21-16,-43 21 15,43-43-15,-43 43 16,-21 0-16,0 0 0,0 0 15,-21 21 1,-22 42 0,22-42-16,-21 21 0,21 21 15,-1-20-15,-20-1 0,21 0 0,-43 42 16,43-41-16,0 62 16,21-63-16,0 43 15,0-43-15,0 0 0,42 0 16,-20 1-16,83-22 15,-62 0-15,41 0 16,-41-22-16,-1 1 0,85-42 16,-85 20-1,1 1-15,-1 0 0,-21-1 16,22 1-16,-1-64 0,-21 43 0,0-1 16,-21-63-16,21 64 15,-21 20-15,0 1 16,0 21-16,0 0 0,-21 21 0,0 21 15,-21 42 1,21 22-16,-1-43 16,1 1-16,-21 105 15,42-106-15,-21 1 0,21 41 16,0-41-16,0 20 16,0-42-16,0 0 0,0 22 15,21-22-15,42-21 16,-41 0-16,-1 0 0,21 0 15,-21-21-15,43-43 16</inkml:trace>
  <inkml:trace contextRef="#ctx0" brushRef="#br0" timeOffset="61585.01">14944 9927 0,'0'0'0,"-22"0"0,1 0 0,42 0 31,1 0-31,-1 0 0,21 0 16,-21 0-16,106-21 16,21 0-1,-105 21-15,20 0 0,-20 0 16</inkml:trace>
  <inkml:trace contextRef="#ctx0" brushRef="#br0" timeOffset="61926.86">15557 10075 0,'-21'22'0,"42"-44"16,-42 65-16,42-64 31,1 21-15,-1-22-16,0 1 0,0 0 0,0 0 16,0 0-16,-21 0 15,22-1-15,-1-20 0,-21 21 16,0 0-16,0 0 15,-21-1-15,-1 22 16,1 0-16,-42 64 16,42-43-16,-22 43 15,22-43-15,21 21 0,0 22 16,0-43-16,0 63 16,0-62-16,0-1 0,21 0 15,0-21-15,1 21 0,20 0 16,-21-21-16,21 0 0,1 0 0,84 0 15,-106 0-15,64-21 16,-64 0-16,0 21 16</inkml:trace>
  <inkml:trace contextRef="#ctx0" brushRef="#br0" timeOffset="62252.67">16065 10075 0,'0'-21'0,"0"0"0,0 127 0,0-233 16,0 190-16,0-147 0,22 41 0,-22 22 15,21 0-15,0 0 0,0 21 16,0-21-16,0 21 15,1 0-15,41 0 0,-42 21 16,0 0-16,1 0 16,-1 0-16,0 1 0,0-1 0,-21 0 15,0 21-15,0-21 0,0 22 16,0-22-16,0 0 0,0 0 16,0 0-16,-21-21 0,0 0 0,0 22 15,21-44 1,0 1-16,0 0 15,0 0-15,0 0 16,0 0-16,0-1 0,63-62 16,-42 41-1,22 22-15,-22 0 16,21 0-16,-21 0 0,22 21 0,-1-21 16,21 21-16,-20 0 0,-1-22 15</inkml:trace>
  <inkml:trace contextRef="#ctx0" brushRef="#br0" timeOffset="63687">17081 9821 0,'-42'22'15,"21"-1"-15,21 0 16,-21-21-16,21 21 0,0 0 16,-21 0-16,21 1 0,-22 20 15,22-21-15,0 0 0,0 64 16,0-64-1,0 0-15,0-42 47,0 0-31,0 0-16,22 0 0,-22-22 16,21 22-16,0-21 0,-21 21 0,42-64 15,-21 43-15,22 20 16,-22 1-16,21-21 15,-42 21-15,21 21 0,22 0 16,-1 42 0,-42 43-1,0-43-15,0-21 0,0 43 16,0-43-16,0 42 16,0-41-16,-21-1 0,21 0 15,21-42 16,-21 0-15,21-1-16,0 22 0,1-21 0,-1-21 16,0 21-16,0 0 15,0-22-15,22 1 0,-22 21 0,21-22 0,64-62 16,-64 83 0,1 1-16,-22 21 15,0 0-15,21 0 16,-42 21-16,0 22 15,-42 63 1,21-85-16,21 63 16,0-62-16,0 41 15,0-42-15,21 22 16,0-22-16,64-21 16,-64 0-16,21 0 15,-21 0-15,43-21 16,-43-1-16,0 1 0,22 0 0,-1-21 15,-21 21-15,21-43 16,-20 1 0,-22 20-16,21 22 0,-21 0 15,0 42 1,0 0-16,-21-21 16,-1 85-16,22-64 15,-21 0-15,21 22 0,0-22 16,0 21-1,0 0 1,21-42-16,1 0 0,20 0 16,-21 0-16,43 0 15,-22 0-15,0-42 16,-21 42-16,1-21 0,-1 0 0,0-22 16,0 22-16,0-63 15,0 41-15,-21 22 16,-21 42 15,0 0-31,21 1 0,-21-1 0,0 0 16,21 0-16,-21 0 0,-1 0 15,22 43-15,-21-64 0,21 21 16,-21 21-16,0-42 16,42-21 15,0 0-31,0 21 15,1-21-15,20 0 16,-21 0-16,21-22 0,22 1 16,-22 0-16,1 20 0,-1-20 15,21 0-15,-20 21 16,-1 21-16,-42 21 16,0 0-16,0 21 15,0-21-15,0 1 0,0-1 16,0 0-16,-21 0 0,21 43 15,0-43-15,0 0 16,21 0-16,0 0 0,0-21 16,22 21-16,-22-21 0,0 0 15,43 0-15,-22 0 0,-21 0 16,43-42-16,-22 42 16,21-42-16,-20-1 15,-22 22-15,42-63 0,-20 41 16,-22 1-16,0 0 0,0-1 15,0 22-15,-21-21 0,0-1 16,0 22-16,-42 42 16,-43 43-1,43-22-15,21 1 0,-64 62 16,64-62-16,21 20 16,0-20-16,0-22 0,0 21 15,0-21-15,21 0 0,22-21 16,-1 0-16,-21 0 0,43 0 15,63-21 1,-85 21-16,0-21 0,1 0 16,-22-21-16,21 20 0</inkml:trace>
  <inkml:trace contextRef="#ctx0" brushRef="#br0" timeOffset="63890.88">18542 9356 0,'-64'0'0,"128"0"0,-170 0 0,64 0 15,21 0-15,-22 0 0,22 0 16,42 0 0,0 0-1,1 0-15,-1 0 0,0 0 0,0-21 16,0 21-16,0-22 0</inkml:trace>
  <inkml:trace contextRef="#ctx0" brushRef="#br0" timeOffset="64319.01">21357 9419 0,'0'-21'0,"0"42"0,0-63 15,0 21-15,0 0 0,21 21 0,-21-22 16,0 44 0,0-1-16,0 21 15,-21-21-15,21 22 0,-21-1 16,0 0-16,-22 64 0,22-64 16,-42 64-16,42-63 15,-1-1-15,-20 21 0,42-41 16,-21 20-16,21-21 0,-21 0 15,21 0-15,0-42 47</inkml:trace>
  <inkml:trace contextRef="#ctx0" brushRef="#br0" timeOffset="65558.66">20743 9779 0,'0'0'0,"-21"0"0,42 0 31,0 0-15,22 0-16,-1 0 0,0 0 0,22-21 15,-1 21-15,-20-21 0,20 21 0,1-21 16,20-1-16,-20 22 0,-1-21 16,43-42-16,-42 42 0,-22-1 15,0 1-15,1-21 0,-1 21 16,-21 0-16,0-64 15,1 21 1,-44 64 0,1 43-16,0-22 15,0 21-15,0-21 0,0 43 0,-22 21 16,22-43-16,-21 64 16,42-64-16,-43 43 15,43-43-15,0-21 0,0 0 16,0 1-1,22-22 1,-1 0-16,0 0 0,0-22 0,0 1 16,22 21-16,-22-42 0,0 21 15,42-22-15,-20 1 16,-1 0-16,22-22 0,20-20 16,-41 84-1,-22-22-15,0 22 0,0 22 31,-21-1-31,0 21 0,0 0 16,0-20-16,0 20 0,0 0 16,21-21-16,-21 1 0,43 20 15,-22-21-15,0 0 0,21-21 16,1 21-16,62-21 16,-62 0-16,-1 0 0,43-21 15,-22 0-15,-20 0 0,20-21 16,-21 20-16,-20-20 15,-1 21-15,21-64 16,-21 1-16,-21 62 0,0-20 0,0 21 16,0 0-16,-21 0 15,-42 21-15,41 0 0,-20 0 16,-21 21-16,20 0 0,1 21 16,21-21-16,-22 22 15,22-1-15,-42 64 0,63-85 16,0 0-16,0 22 0,0-22 0,0 0 15,21 0 1,0 0-16,43-21 16,-22 0-16,-21 0 0,43-21 15,-43 21-15,63-63 16,-41 41-16,-22-20 0,21-21 16,-21 20-16,43-41 15,-43 62-15,0-20 0,0 0 16,-21 21-16,0 42 31,0 0-31,-21 0 0,21 21 16,-21-20-16,21 20 0,-21-21 15,21 21-15,-21 1 0,21-22 0,0 64 16,0-64-16,21-21 16,42 42-16,-41-42 15,105 0 1,0 0-16,-85-21 15,-21 21-15,85-85 16,-85 64-16,43-64 16,-22 22-16,-21 21 0,43-64 15,-43 63-15,0-20 0,21 21 16,-21-1-16,1 1 0,-1 0 16,0-1-16,-21 22 0,21 0 0,-42 42 15,-43 43 1,43-43-16,-21 21 0,0 43 15,-1-43-15,22 22 16,0-22-16,0 21 0,0-20 16,-1 41-16,22 1 15,0-21-15,0-43 16,0 0-16,22 0 0,20-21 16,0 21-16,1-21 0,-22 0 15,21 0-15,0 0 0,1-21 0,-1 0 16,106-43-1,-84 22-15,-22 21 0,0-21 16,1-1-16,-43 22 16,0 0-16</inkml:trace>
  <inkml:trace contextRef="#ctx0" brushRef="#br0" timeOffset="65771.53">23304 9462 0,'0'0'0,"-21"0"0,0 21 0,42-21 15,0 0 1,1 0-16,20 0 0,0 0 0,85 0 16,-63 0-16,-1 0 15,85-21-15,-63-1 0,-21 22 16,63 0-16,-85-21 16,43 21-16,-64 0 15,-42 21-15,-22-21 16,-84 43-16</inkml:trace>
  <inkml:trace contextRef="#ctx0" brushRef="#br0" timeOffset="66441.98">275 12319 0,'42'-42'0,"-84"84"0,148-127 0,-64 43 16,1 0-16,20-22 15,-42 43-15,0 0 0,-21 63 32,0 1-32,0-1 15,-21 21-15,21-20 0,-42 168 16,42-147-16,-21 21 0,0-22 16,-1 1-16,-41 105 15,42-106-15,21-41 0,0 20 16,-21-21-16,21 0 0,0-63 31,0 21-15,0 0-16,-22-22 0,22 1 15</inkml:trace>
  <inkml:trace contextRef="#ctx0" brushRef="#br0" timeOffset="67786.21">0 12552 0,'0'0'0,"0"42"31,0-21-15,0 1-16,0-1 16,63-21-1,22 0-15,-21 0 0,20 0 16,1-21-16,169-43 16,-191 43-16,64-43 15,-84 43-15,20-85 16,-63 85-16,0-21 0,0 21 15,0-22-15,0 22 0,-42-63 16,21 84 0,0 0-16,21 21 0,-22 42 15,22-20-15,0-1 16,-21 0-16,21 22 0,-21-22 0,21 106 16,-42 0-1,21-105-15,21-1 16,0 0-16,0-20 15,0-1-15,0 21 16,21-63 0,0 0-16,0 0 0,21-43 15,-20 22-15,-1 21 16,0-22-16,0 1 0,0 21 0,0-22 0,-21 22 16,22 0-16,20-21 15,-21 42-15,0 0 16,-21 21-16,0 0 15,21 0-15,-21 22 0,0-22 16,0 21-16,0-21 0,0 22 16,0-1-16,0 0 15,22 1-15,-1-22 0,0-21 16,0 21-16,0-21 16,0 0-16,22 0 0,-22 0 0,21-21 0,1 21 15,41-43 1,-63 22-16,106-63 15,-105 41-15,41-20 0,-42 20 16,0-41 0,-21 63-16,0-1 0,0 1 15,-21 21 1,21 21 0,-21 1-16,0-1 0,0 63 15,21-62-15,0 41 16,0-42-16,0 22 0,21-1 15,-21-21-15,42 0 16,-21-21-16,1 0 0,20 0 0,43 0 16,20-42-1,-83 21-15,-1 0 16,0-1-16,21-20 0,-21 21 0,22-43 16,-43 43-1,0 0-15,21-21 0,-21 21 16,0-1-1,0 44 1,0-1-16,0 0 0,-21 0 16,21 0-16,0 0 0,0 22 15,0-22-15,0 0 0,0 0 0,0 22 16,63-1 0,-42-42-16,1 0 0,20 0 15,0 0-15,1-21 0,-1 0 0,64-22 16,-64 22-16,0 0 15,1 0-15,-22 0 0,42-64 16,-63 64-16,0 0 16,0-1-16,0 1 15,-21 21 1,0 0-16,21 21 0,-21-21 16,21 22-16,-21-1 0,21 21 15,0-21-15,0 22 0,0-1 0,0 21 16,0-20-16,0 20 0,0 1 15,63 147 1,-42-147-16,1-1 0,-1 22 16,0 84-16,0-105 0,0 21 15,0-1-15,-21 1 0,0 84 16,0-84-16,0 148 16,-21-170-16,0 1 0,0-1 15,0-20-15,0-1 0,-1 0 0,-20-21 16,21 1-16,-21-22 15,-1 0-15,22-22 0,-64-105 16,64 85-16,-21-85 16,21 42-16,21 1 15,0-1-15,0 0 0,0-20 0,42-86 16,-21 85-16,22 22 0,84-170 16,-64 190-1,1 1-15,-1-22 0,-21 21 16,22 1-16,148-85 15,-149 105-15</inkml:trace>
  <inkml:trace contextRef="#ctx0" brushRef="#br0" timeOffset="69201.87">4762 12446 0,'-21'0'0,"42"0"0,-42-21 0,0 21 16,21-21-16,0 0 0,0-1 16,0-20-16,21 42 15,0 0-15,1-21 0,-1 21 16,42 0-16,-42 0 0,1 21 15,20 21-15,-21-20 16,0 20-16,-21 43 16,0-43-16,0-21 0,0 21 15,0-20-15,0 20 0,0 21 16,-42 1 0,21-43-16,21-42 31,0 0-31,0 0 0,0-1 15,21-20-15,-21 21 0,21-21 0,0-1 16,0 1-16,1 0 0,20-43 16,0 43-16,-21-1 15,1 22-15,20-21 0,0 21 16,-21 21-16,22 42 16,-43-21-1,21 43-15,-21-22 16,0-21-16,0 21 0,0 22 15,0-22-15,0 22 16,0-22-16,0-21 0,0 22 16,0-22-16,21 0 15,0-21-15,0 0 0,43-64 16,-43 43-16,21-21 16,-20 0-16,-1 20 0,42-41 15,-42 21-15,1-1 0,20 1 0,-21 0 16,21 20-16,1-41 15,-1 42-15,-21 0 0,0 21 16,1 0-16,-1 21 16,0 0-16,-21 0 15,0 21-15,0 1 0,0-22 16,0 42-16,21-20 0,0-22 16,-21 0-16,21 0 0,1 0 15,20 43-15,-21-64 0,21 21 16,43-21-1,-43 0-15,1 0 0,63 0 0,-64 0 16,170-85 0,-170 64-16,0 0 15,1 0-15,-22 0 0,21-43 16,-42 22-16,0 21 0,0-64 16,0 64-16,-21 0 15,0 21-15,0 0 0,-43 0 16,22 21-16,21 0 0,-43 21 15,43-20-15,21 20 0,-21 21 16,21-41-16,0 62 16,21-63-16,21 22 15,-21-22-15,22 0 16,20-21-16,-20 0 0,20 0 16,22 0-16,-22 0 15,-20-21-15,20 21 0,-21-21 0,1 0 16,20-22-16,-20 1 15,-22 21-15,0 0 0,-21-22 0,0 22 16,0-21-16,0 21 16,0-1-16,0 1 0,0 0 15,-21 21-15,-22 0 16,22 21-16,0 22 16,21 41-1,0-63-15,0 43 16,0-43-16,21 0 0,0 0 15,1 1-15,-1-1 0,42-21 16,-20 0-16,-1 0 16,21 0-16,-20 0 0,84-64 15,-21-42 1,-64 64-16,-21 0 16,21-1-16,22-84 0,-43 64 15,0-1-15,0 1 0,1-1 16,-1 22-16,-21-21 0,21 41 0,-21-20 15,0 21-15,-21 42 16,-22 0 0,-41 149-1,41-65 1,22-41-16,0-1 0,21-20 0,-21 41 16,21-41-16,0 63 15,0-64-15,0-21 0,21 0 16,0-21-16,0 21 0,22-21 15,-1 0-15,-21 0 16,43-21-16,20-42 16,-62 42-16,-1-1 15</inkml:trace>
  <inkml:trace contextRef="#ctx0" brushRef="#br0" timeOffset="69353.78">7853 12192 0,'0'0'15,"-21"0"-15,-1 0 0,44 0 32,-1 0-32,0 0 0,21 0 0,-21 0 15,22 0-15,41 0 16,-41-21-16,-1 0 0,64-22 16</inkml:trace>
  <inkml:trace contextRef="#ctx0" brushRef="#br0" timeOffset="70418.95">10054 11896 0,'0'-21'16,"0"42"-16,21-64 0,-21 22 0,21-21 0,-21 21 15,0-22-15,0-20 16,0 21-16,0 20 0,-21-20 16,21 21-16,-42 21 0,21 0 15,-22 0-15,-105 106 16,106-64-16,21 0 0,-64 64 15,43-63-15,21 20 16,-22 1-16,22-1 0,0 1 0,-21 41 16,42-41-16,0-22 0,0 22 15,21-22-15,42 22 16,-20-43-16,41-21 16,-41 0-16,-1 0 15,21 0-15,-20 0 0,20-21 16,149-64-1,-85-21-15,-85 64 16,-21-1-16,1 1 16,-1 0-16,0-1 0,0-41 15,-21 63-15,-21 21 16,0 21 0,0 0-16,-1 0 0,22 21 0,-21-20 15,0-1-15,0 0 0,21 42 16,0-41-16,0 20 15,0-21-15,0 0 0,0 22 16,21-43-16,43 0 16,-43 0-16,21 0 15,22 0-15,-43 0 0,85-64 16,-85 43-16,21 0 16,-21-22-16,0 22 15,1-21-15,20-22 0,-42 1 16,0 42-16,21-22 15,-21 22-15,0 42 16,-21-21 0,0 22-16,0 20 15,21 0-15,-22-21 0,22 1 16,-21 20-16,21 43 16,0-64-16,0 0 0,0 21 15,0-21-15,21 1 0,22 20 16,-1-42-16,-21 0 0,43 0 15,-22 0-15,0 0 0,1 0 16,-1 0-16,106-42 16,-84 20-16,-22 1 0,43-42 15,-43 20-15,0 22 16,1-63-16,-22 41 16,-21 22-16,0-42 0,0 41 15,-21 22 1,-22 43-16,22-22 15,0 0-15,-21 43 0,42-43 16,-21 0-16,21 21 0,0-21 16,0 43-1,0-43-15,0 0 0,0 43 16,-22-64 15,1 0-31,21-21 16,0-1-16,0-20 0,21 21 15,-21 0-15,64-64 16</inkml:trace>
  <inkml:trace contextRef="#ctx0" brushRef="#br0" timeOffset="70650.81">11896 11621 0,'0'0'0,"21"-43"0,0 22 16,21-21-16,-42 63 31,0 0-31,0 43 15,0-43-15,-21 106 16,0-85-16,-21 85 16,-1 0-16,22-85 15,21-20-15,-21 41 16,21-42-16,0 43 16,21-64-1,0 0-15,-21-21 16,0-1-1,0 1-15</inkml:trace>
  <inkml:trace contextRef="#ctx0" brushRef="#br0" timeOffset="71070.58">11790 12023 0,'0'-21'15,"-21"-1"-15,105 149 0,-147-211 0,42 20 0,21 43 16,0 0-16,0 0 16,21 21-16,21-21 0,-21 21 0,22-22 15,-1 22-15,-21 0 16,43-21-16,20 0 0,-20 21 15,-1 0-15,22 0 0,-43 0 16,1 21-16,-1 22 16,-42-22-16,0 63 15,0-62-15,-21 20 0,0-21 16,-1 21-16,1-20 0,0-1 0,21 0 16,-21 0-16,21 0 0,0 22 15,0-22-15,21-21 16,0 0-16,0 0 0,22 0 15,-22 0-15,21 0 0,64-43 16,-64 22-16,-20 0 16,20 0-16,-21-21 0,0-1 0,-21-20 15,0 20-15,0 1 16,0-21-16,0 41 0,0 1 16,-42-21-16,0 42 15,-1 0-15,22 0 0,-21 0 16,-43 42-16,64-21 15,21 1-15,0-1 0,0 0 16,0 0-16,0 0 0,0 0 16,106-21-16</inkml:trace>
  <inkml:trace contextRef="#ctx0" brushRef="#br0" timeOffset="72151.77">13187 11896 0,'0'0'0,"0"-21"0,0-1 16,0 44 31,0-1-47,0 21 0,0-21 16,0 0-16,0 22 0,0-22 15,-21 21-15,-1 1 0,22-1 16,-21 0-16,21-21 15,-21 1-15,0-1 0,21 0 16,0-42 15,0 0-31,0-1 0,0 1 16,21-21-16,0 0 0,0 20 16,1-20-16,-1 0 0,42-43 15,-42 43-15,22-1 0,41-20 16,-41 42-16,-22 0 15,0 21-15,0 0 0,0 0 16,22 42-16,-22 21 16,-21-20-16,0 20 15,0-20-15,-21 84 16,0-64 0,21-42-1,-22-21-15,22-21 31,22 0-31,-1 0 16,0 0-16,0-1 0,43-41 16,20-43-16,-63 64 15,1-1-15,20 22 16,-21-21-16,0 21 0,0 0 0,43-22 16,-43 43-16,0 0 15,-21 43 1,0-1-16,0 0 15,-21-21-15,0 85 16,21-85-16,0 22 16,0-22-16,0 0 0,0 64 15,0-64-15,21 0 0,0 0 16,0-21-16,1 0 16,41 0-16,-42 0 15,0 0-15,43-21 0,-22 0 16,1-21-16,-1-22 15,-21 1-15,-21 20 16,0 22-16,21-64 16,-21 64-16,0 0 0,-21 21 15,0 0 1,0 0-16,0 21 0,21 0 16,-22 1-16,1 20 0,-21 21 15,42-41-15,0 20 0,0 43 16,0-43-1,0-21-15,0 0 0,21-21 0,21 21 16,-20-21-16,62 0 16,-41 0-1,20-21-15,-21 0 0,1 0 16,41-43-16,-62 43 0,20 0 16,21-64-16,1 1 15,-43 84-15,0-21 16,0-1-16,-21 44 15,0-1 1,-21 63 0,0-41-16,21-22 0,-21 42 15,21-41-15,0-1 0,0 0 16,0 0-16,0 0 16,21-21-16,0 0 15,0 0-15,43 0 16,-22 0-16,22 0 0,-22-21 0,85-21 15</inkml:trace>
  <inkml:trace contextRef="#ctx0" brushRef="#br0" timeOffset="73335.66">16341 11769 0,'0'0'16,"0"21"-16,-22-21 0,22 21 16,0 0-1,22-21 1,-1 0-1,0 0-15,0 0 16,21-42-16,1 42 0,-22-21 0,21 0 16,1-1-16,84-83 15,-85 83-15,0-20 16,-21 0-16,22 21 0,-22-22 16,0 1-16,-21 63 31,-21 0-31,0 0 0,0 22 15,-1-22-15,1 21 0,0-21 16,0 22-16,0-1 0,0 0 16,21 1-16,0-22 0,0 21 15,0-21-15,0 1 16,0-1-16,21-21 0,0 0 16,0 0-16,21 0 15,-20-21-15,-1-1 0,42-20 16,-20 0-16,-22 21 0,21-43 15,0 22-15,64-85 16,64 21 0,-128 106-16,0 0 15,-21 0-15,1 0 0,-1 0 16,0 42-16,-21 1 0,0 41 16,0-63-16,-21 22 15,-22 20 1,-20 1-16,21-43 15,20 0-15,1 0 0,0-21 16,0 21-16,21-42 31,0 0-31,21 0 0,43-21 16,-43 20-16,21-20 16,-21 21-16,22-21 0,-1-1 0,43-20 15,-43 20-15,0 1 0,-21 21 16,22 0-16,-22 0 0,0-1 15,-42 44 17,-21 20-32,20 0 0,-62 43 15,63-43-15,-1 1 16,22-1-16,0-21 16,0 0-16,0 22 0,22-22 15,62 21-15,-63-42 16,22 0-16,-1 0 0,0 0 15,1 0-15,84-21 16,0-21 0,-85 20-16,0 1 0,-20 0 15,20 0-15,-21 0 0,0-43 16,0 1-16,-21-1 16,0 43-1,-21 21-15,0 21 16,0 0-16,0 1 0,21 62 15,-21-41-15,-22 41 16,43-20-16,-21-1 0,0 85 16,21-84-16,-21 21 0,-22 63 15,22-64-15,-21 128 16,-43 84 0,64-232-1,0-1-15,21 1 0,0-22 0,-21 1 16,0 20-16,21-21 15,0-20-15,-22-1 0,22-42 16,0-1 0,22 1-16,-1-21 15,0 21-15,0-43 0,21-42 16,-20 43-16</inkml:trace>
  <inkml:trace contextRef="#ctx0" brushRef="#br0" timeOffset="73587.5">18224 11684 0,'0'-42'16,"0"84"-16,0-127 0,0 43 0,22 21 0,41-64 16,-21 64-1,43 0-15,-43 21 0,107 0 16,-86 21-16,-21 0 16,-20 0-16,-1 22 15,0-22-15,-21 21 0,0 1 0,-21-1 16,-64 0-16,43-21 0,-1-21 15,-20 22-15,-1-1 0,22-21 16,-21 0-16,20 21 0,1-21 0,0 0 16,-1 0-16,1 0 15,21 0-15,21-21 0,0 0 16,0-1-16</inkml:trace>
  <inkml:trace contextRef="#ctx0" brushRef="#br0" timeOffset="74033.25">19516 11536 0,'-22'0'0,"1"21"0,21 0 16,-42-21-16,21 21 15,-22-21-15,22 22 0,0-22 16,-21 0-16,-1 21 0,22-21 15,0 0-15,0 0 0,21-21 32,21-1-32,0 22 0,22-21 15,-22 0-15,21 0 0,0 0 16,1-22-16,-22 22 0,42-21 16,-41 21-16,-22-22 15,-22 43-15,1 0 16,-21 0-16,-22 43 15,43-1-15,-21-21 0,21 0 16,0 22-16,-1-22 0,1 21 0,0-21 16,21 1-16,-21-1 0,21 63 15,0-62 1,0-1-16,21-21 0,0 0 0,64 21 16,-43-21-1,85 0-15,-63-21 16,105-43-1,-105 43-15,-1 0 0</inkml:trace>
  <inkml:trace contextRef="#ctx0" brushRef="#br0" timeOffset="74466">20066 11472 0,'21'-84'15,"-42"190"1,21-128-16,21-83 0,-42 105 0,0 0 16,0 21-16,-22-21 0,1 42 15,21 0-15,-22-20 16,22-1-16,0 21 0,0-21 0,0 43 15,21-43-15,0 21 0,0 1 16,42-22 0,0 0-16,64-21 15,-63 0-15,-1 0 16,43 0-16,-43-21 0,85-43 16,-106 43-1,21 0-15,22-64 0,-22 43 16,1-64-16,-22 64 15,0-22-15,0 22 0,0-22 0,0 22 16,-21 21-16,22-21 0,-22-1 16,-22 43-1,1 21-15,0 22 0,0-22 16,0 21-16,0 1 0,-43 62 16,43-62-16,0-1 15,0 0-15,21 1 0,-22-1 0,22 43 16,0-64-16,0 0 0,0 43 15,0-43-15,43 0 16,-22-21-16,42 0 16,-41 0-16,20-21 15,0-22-15,-21 43 0,-21-21 16</inkml:trace>
  <inkml:trace contextRef="#ctx0" brushRef="#br0" timeOffset="74616.92">20468 11494 0,'-85'0'15,"170"0"-15,-170-22 32,107 22-17,20 0-15,-21 0 0,21 0 16,22-21-16,-22 21 0,149 0 16,-128 0-16,1 0 0</inkml:trace>
  <inkml:trace contextRef="#ctx0" brushRef="#br0" timeOffset="76411.46">21421 11515 0,'0'0'0,"0"-21"31,0-1-31,0 1 0,0 0 16,0 0-16,0 0 0,0 0 0,0-1 16,0-20-16,0 21 0,0 0 0,-43-22 15,22 43 1,-21 0-16,21 22 15,-1-22-15,-41 63 0,21-42 16,20 0-16,-41 64 0,21-64 16,-22 85-1,64-42 1,0-43-16,0 0 0,0 0 0,21 0 16,0-21-16,1 0 0,20 0 15,-21 0-15,64 0 16,-64 0-16,21-21 0,-21 0 15,22-21-15,-22 20 0,0-41 16,0 42-16,0-22 16,-21 1-16,0 21 0,0-21 0,0-1 15,0 22 1,0 42 0,-21 22-16,0-22 0,0 0 15,21 21-15,0-21 0,-21 106 16,21-84-1,0-22-15,0 21 0,21-21 16,0 1-16,0-1 0,22-21 16,62 0-1,-62 0-15,-22 0 0,64 0 16,-43-21-16,0-1 0,1 1 16,-22 0-16,21-21 0,0-22 15,1 22-15,-22-22 0,42-126 16,-41 148-16,-1-85 15,0 42-15,-21 43 16,0 20-16,0 1 0,0 0 16,0 42-16,-42 22 15,20-1-15,1 0 16,-21 106-16,21-84 16,0-22-16,21 1 0,-22-1 15,22 0-15,0 43 0,0-43 16,22 22-16,-1-43 15,0-21-15,0 0 16,0 21-16,0-21 0,43 0 0,-43 0 16,21 0-16,22-42 0,-22 21 15,-21-1-15,85-62 16,-21-22 0,-64 64-16,0 20 0,-21 1 15,0 42 16,-21 22-31,0-22 0,0 0 16,0 21-16,-1-20 0,22-1 16,-42 63-16,21-20 15,21-43-15,0 0 16,21-21 0,0 0-16,0 0 0,22 0 0,-22 0 15,64 0-15,-43 0 0,0 0 16,1-21-16,-1 0 0,-21 0 15,85-64-15,-64 64 16,1-43-16,-22 43 0,-21 0 16,0-21-1,-21 63 1,-1 0-16,1 0 0,0 0 16,0 1-16,0-1 0,21 0 15,0 0-15,-21 0 0,21 43 16,0-43-16,0 0 15,63-21 1,-42 0-16,0 0 0,64-21 16,-43 0-1,-20 0-15,-22-1 16,0-62-16,-22-1 16,22 43-16,-21 21 15,-21-43 1,21 1-16,21 41 15,42 22 1,-21-21-16,0 21 0,1 0 16,-1 0-16,21 0 0,0 0 15,1 0-15,20 21 16,-63 1-16,21 20 0,-21 0 16,22 1-16,-22-1 0,0-21 15,0 21-15,0-20 0,0 41 16,0-42-16,-22 0 0,1 22 15,21-22 1,-21-21-16,21-21 31,0 0-15,21-1-16,-21 1 0,21 0 0,1 0 16,-1-21-16,0 20 0,21-20 15,-21 21-15,22-21 0,-22-1 16,21 1-16,43-22 0,-64 43 15,21 21-15,-20 21 16,-22 1-16,0-1 0,0 0 16,0 0-16,0 43 0,0-43 15,-22 21-15,1 0 16,21 1-16,0-22 0,-21 0 16,21 0-16,0 0 0,0 1 15,21-22-15,0 0 0,22 21 16,-22-21-16,21 0 0,-21 0 15,22 0-15,-1-21 0,85-22 16,-85 22-16,1 0 0,-1 0 16,43-43-16,-64 22 15,21 0-15,-21-1 0,1 1 16,20-43-16,-42 43 0,0 0 16,-21 42-1,-22 0-15,22 0 16,0 21-16,-42 42 15,-1 64-15,64-84 16,0-1-16,-21 43 0,0-64 16,0 63-1,21-62-15,0-1 0,0 0 0,-22 21 16,1-42-16,0 21 16,21-42-1,-21 21-15,21-21 16,0 0-16,0 0 0,-21-22 15,21 1-15,-21 21 16</inkml:trace>
  <inkml:trace contextRef="#ctx0" brushRef="#br0" timeOffset="76590.36">23135 10922 0,'0'0'0,"-42"0"16,21 0-16,-1 0 0,1 0 15,0 0 32,0 0-47,0 0 16,0 0-16</inkml:trace>
  <inkml:trace contextRef="#ctx0" brushRef="#br0" timeOffset="76767.25">21780 11134 0,'-21'0'16,"21"21"-16,21-42 0,-42 63 0,42-42 15,22 0-15,-1 0 0,0 0 16,1 0-16,20 0 0,1 0 0,63 0 16,-64 0-16,22 0 15,-22 0-15,1 0 0,-22 0 16,22 0-16,-22 0 0</inkml:trace>
  <inkml:trace contextRef="#ctx0" brushRef="#br0" timeOffset="77687.73">5249 13674 0,'0'0'0,"0"-21"0,0-1 0,0 1 16,0 0-16,0 0 0,0 0 15,0 0-15,0-1 0,0 1 0,0 0 16,0 42 0,0 0-1,0 22-15,0-1 0,0 0 16,0 1-16,0 20 0,0-20 15,-21 126-15,21-127 16,-21 1-16,0-1 0,21-21 16,-21 21-16,21-20 0,0-1 0,0 0 15,0 0-15,21-21 16,21-21 0,-21 0-16,22 0 0,20-43 15,-42 43-15,22-21 0,-1 20 16,0-20-16,1 0 0,41-43 15,-63 43-15,1-1 0,20-20 16,-42 42-16,0 42 16,0 0-1,0 21-15,-21-20 0,0 20 0,21-21 16,0 21-16,-22 1 0,22-22 16,0 21-16,0-21 0,0 1 0,0-1 15,43 21-15,-22-42 16,85 0-16,-64 0 15,43-42-15,-64 42 0,21-43 16,1 22-16,-1 0 0,-21 0 16,21-85-16,-42 64 15,0-1-15,0-41 16,-21 41-16,-21-20 16,21 42-16,0 0 0,-22-22 15,22 43-15,0 0 0,0 0 16,0 21-16,21 22 15,0-22-15,0 0 0,0 21 16,21-20-16,63-1 16,-41-21-16</inkml:trace>
  <inkml:trace contextRef="#ctx0" brushRef="#br0" timeOffset="78239.41">6710 13462 0,'0'0'0,"-21"0"15,-1 0 1,22 21-16,-21 0 0,0 22 16,21-22-16,0 64 0,-21-43 15,21 0-15,-21 1 0,21-1 16,0 0-16,-21 64 16,-1-64-16,22-20 0,-21-1 15,21 0-15,0 0 0,0-42 31,0 0-15,21 0-16,1-22 0,-22 22 16,21-21-16,0-1 0,0 1 0,21-64 15,-20 43-15,-1 20 16,42-41-16,-42 41 0,85-20 16,-85 63-16,1 0 15,-1 0-15,0 21 0,-21 0 16,21 22-16,-21-22 0,0 21 15,-42 0-15,-1-20 0,22-1 16,-21 0-16,0 0 0,-1 0 16,-63 0-1,64-21-15,0 0 0,21 0 0,-1 0 16,1 0-16,0 0 16,21 22-16,0-1 15,21-21-15,0 21 0,22 21 16,-22-21-16,0 1 0,21 20 15,-20-21-15,-1 0 0,-21 0 0,42 1 16,-21-1-16,22 0 16,-1-21-16,0 0 15,-21 0-15,22 0 0,41-21 16,-41 0-16,-22-1 16,21 1-16,1 0 0,-1-21 0</inkml:trace>
  <inkml:trace contextRef="#ctx0" brushRef="#br0" timeOffset="78429.95">7324 13504 0,'0'-21'16,"21"254"-16,-42-445 0,21 170 0,0 21 15,21 21 1,0 0-16,0 0 0,0 0 16,0-21-16,1 21 0,20 0 0,21 0 15,-41 0-15,20 0 0,0 0 16,-21 0-16,1 0 0,-1 0 15,-21 21-15,-21-21 16,-1 21 0,1-21-16</inkml:trace>
  <inkml:trace contextRef="#ctx0" brushRef="#br0" timeOffset="78638.98">7514 13462 0,'0'0'0,"-21"0"15,21 21 1,0 0-16,-21 1 15,21 83-15,-21-62 16,21 20-16,0 22 0,0-43 16,0 1-16,0-1 0,0-21 15,-22 21-15,22 22 16,0-43-16,0 0 0,0 22 16,22-43-16,-1 0 0,0 0 15,0 0-15,0 0 0,22 0 16,-1-22-16,0 22 0</inkml:trace>
  <inkml:trace contextRef="#ctx0" brushRef="#br0" timeOffset="78899">8826 13399 0,'22'-22'16,"-44"44"-16,65-65 0,-22 22 0,-21 42 31,-21 0-31,0 1 0,-1-1 0,1 21 15,0 0-15,0 1 0,0-1 16,0 0-16,-1 43 16,1-43-16,-21 43 0,42-64 15,0 0-15,-21 64 16,21-64-16,21-21 16,0 0-1,0 0-15,0-21 0,22 0 16,-1 0-16,0 0 0,43-43 15</inkml:trace>
  <inkml:trace contextRef="#ctx0" brushRef="#br0" timeOffset="79215.53">9207 13547 0,'-21'-21'31,"-21"126"-31,105-189 0,-105 84 0,21 21 16,0 0-16,0 0 0,-1 22 15,-20 20-15,21 1 16,21-43-16,0 0 0,0 21 0,0-21 15,0 1-15,0-1 0,21-21 16,0 21-16,22-21 0,-1 0 0,-21 0 16,21 0-16,1 0 15,-1 0-15,64-64 16,-85 43-16,0 0 0,0-21 16,1-1-16,-22 22 0,0 0 15,0-21-15,0-1 0,-43 1 16,22 21-16,21 0 0,-21 0 0,0 21 15,0 0-15,-1 0 0,1 0 16,-21 0-16,21 0 0,0 0 0,-22 0 16,22 0-16,0 0 15,0 0-15,0 0 0</inkml:trace>
  <inkml:trace contextRef="#ctx0" brushRef="#br0" timeOffset="79387.44">8572 13420 0,'-21'0'0,"42"0"0,-21 0 16,22 0-16,-1-21 0,21 21 15,0 0-15,1 0 0,-1 0 16,22-22-16,-1 22 0,64 0 16,-63 0-16,-1 0 0,43-21 15,-64 21-15,1 0 0,-1 0 16,0 0-16</inkml:trace>
  <inkml:trace contextRef="#ctx0" brushRef="#br0" timeOffset="81661.89">11197 13399 0,'42'-22'0,"-84"44"0,106-86 16,-22 43-16,0 0 0,1-22 16,-22 1-16,0 21 0,0-21 0,0-1 15,-21 1-15,0 0 0,0-1 0,0 1 16,0 21-16,-42 0 16,21 21-16,0 21 15,-64 85-15,64-64 16,0 0-16,-1 22 0,-20-1 15,21 22-15,-21 84 0,-1 1 16,22-65-16,0-20 0,21 21 16,-21 0-16,0 0 0,-1 21 15,1-22-15,0 22 0,-21-21 0,21 0 16,-1 21-16,-41 85 16,42-106-16,0-1 0,-22 65 15,22-107-15,21 1 0,0 42 16,0-64-16,0-21 0,21 0 15,22-21-15,-22 0 0,21 0 16,0-21-16,1 0 0,84-64 16,-64 43-16,128-127 15,-128 105-15,1-21 0,-22 22 16,0-22-16,1 22 0,-22-22 16,0-84-16,-21 84 0,0 0 15,-63-84-15,20 84 0,1 22 16,-22-22-16,22 22 0,-21 20 15,-1-20-15,1 42 0,-64-43 16,84 43-16,-41 21 0,41 0 16,22 0-16,0 0 15,42 0 1,0-21-16,22 21 16,-1-21-16,0 0 0,85-22 15,-63 22-15,20 0 0,43-43 16,-84 43-16,20-21 0,-20 21 15,-1-22-15,-21 22 0,0 0 0,22-42 16,-22 41-16,-21-20 16,21 42-16,-21-21 15,-21 21 1,21 21-16,-21-21 0,-1 21 16,22 0-16,0 22 0,0-22 0,-21 42 15,21-20-15,0-22 16,0 42-16,0-20 15,0-22-15,0 0 0,0 0 0,21 0 16,1-21-16,-1 0 16,0 0-16,21-21 0,-21 21 15,22-21-15,-1 0 0,-21 0 0,22-22 16,-1 22-16,64-106 16,-64 85-16,-21 0 0,0 20 15,-21-20-15,0 21 0,0-21 16,-21 42-1,0 0-15,0 21 16,0 0-16,0 0 0,-22 64 16,43-43-16,-21-21 15,21 22-15,0-1 0,0-21 16,0 43-16,21-43 0,0 0 16,43 0-16,-43 0 15,64-21-15,-43 0 0,0 0 16,1 0-16,-1-21 0,0 0 0,1 21 15,-1-21-15,0 0 16,1-1-16,20-41 0,-42 21 0,1 20 16,-1-20-16,0 21 0,-21-21 15,0 20-15,0 1 16,0 42 0,-21 1-16,21-1 0,-21 0 15,-1 0-15,1 21 0,21-20 16,0 20-16,-21-21 0,0 43 15,21-43-15,0 0 0,0 0 0,0 0 16,0-42 15,21 0-15,0 0-16,0 0 0,1-1 0,-1-20 16,0 21-16,0-21 0,0-1 15,0 22-15,22-21 0,-22-1 0,21 22 16,22-21-16,-22 21 15,0 21-15,22 0 0,-43 21 16,-21 0-16,0 0 0,21 0 16,-21 22-16,0 20 0,0-42 15,0 22-15,0-22 0,0 0 16,0 0-16,0 0 0,0 22 16,0-22-16,21-21 0,22 0 15,-22 0-15,0 0 0,0 0 16,0-21-16,1 0 0,20-1 15,-21 1-15,0 0 0,0 0 16,1-21-16,-1 20 0,-21-20 0,42-21 16,-21 20-16,22-20 15,-22 42-15,0-1 0,0 1 16,21 0-16,-20 21 16,20 0-16,-21 0 0,0 21 15,-21 0-15,0 1 16,0-1-1,0 0-15,0-42 47,0 0-47,0-1 16,0 1-16,0 0 16,-21 0-16,0 21 15,0 0-15,0 0 16,-1 0-16,1 0 0,0 21 15,0 0-15,0 0 0,-22 43 16,43-22-16,-21-21 0,0 22 16,21-1-16,0-21 0,0 43 15,0-22-15,0-21 0,21 0 16,0 1-16,1-1 0,-1 0 16,42-21-16,-20 0 15,20 0-15,-21 0 0,85-64 16,-105 43-16,20-21 15,0 21-15,-21-22 0,22 1 16,-22-21-16,0 20 0,21 1 0,-20-22 16,-1 1-16,0 21 0,-21-22 0,21 1 15,-21 20-15,0 1 16,0 0-16,0-1 0,0 1 16,-21 42-16,21 21 15,-21 0-15,0 22 0,-1 20 16,1-21-16,21 1 0,0 63 15,0-64-15,0 0 16,0 1-16,0-1 0,0 0 0,0 22 16,21-1-16,22-20 15,-22-22-15,21 0 16,-21-21-16,1 0 0,20 0 0,21-21 16,-41 21-16,-1-21 0,21-1 15,-21 1-15,22-42 16,-43 42-16,21-22 0,-21 22 15,21 0-15,0-43 0,-21 86 32,0-1-32,0 21 15,0-21-15,-21 43 16,21-43-16,0 21 16,0-21-16,0 1 0,0-1 15,21-21-15,0 0 16,0 0-16,1 0 0,-1-21 0,0-1 15,0 1-15,0 0 0,0 0 0</inkml:trace>
  <inkml:trace contextRef="#ctx0" brushRef="#br0" timeOffset="81821.78">14901 13039 0,'0'0'0,"-21"0"0,0 0 15,-21 0-15,20 0 16,1 0-16,0 21 15,0 0-15,21 0 16,0 0-16</inkml:trace>
  <inkml:trace contextRef="#ctx0" brushRef="#br0" timeOffset="82003.71">14055 13335 0,'0'0'0,"-43"0"0,22 21 0,42 0 31,0-21-31,1 0 16,20 0-16,0 0 0,1 0 16,20 0-16,1-21 0,-1 0 0,128-21 15,-128 42-15</inkml:trace>
  <inkml:trace contextRef="#ctx0" brushRef="#br0" timeOffset="82855.73">15494 13420 0,'-21'0'0,"42"0"0,-63 0 0,20 0 15,-41 0-15,21 0 16,20 0-16,-41 21 0,21 0 16,-1 0-16,22 0 0,-21 1 15,21 20-15,-22 0 0,22-21 16,21 1-16,0 41 16,21-42-16,0 0 15,1-21-15,-1 0 0,21 22 0,22-22 16,-22 0-16,-21 0 0,21 0 15,-20-22-15,-22 1 16,0 0-16,0 0 0,0 0 0,0 0 16,0-1-16,0-20 0,-22 21 15,22-21-15,-21-1 0,21 22 0,0-21 16,0-22-16,0 43 0,21-21 16,22 21-16,-22-1 0,21 22 15,64-21-15,-64 21 0,1 0 16,41 21-16,-41 1 0,-1-1 15,0 0-15,-20 0 0,-1 0 16,0 85-16,-21-64 16,0-20-16,0 20 0,-21-21 15,0 21-15,-22 1 16,22-22-16,0 0 0,-43-21 16,64 21-16,-21-21 0,0 0 15,0 0-15,21-42 16,0 21-16,0 0 0,0-1 15,0-20-15,21 21 0,0-21 0,0-1 16,1 1-16,20 21 0,64-85 16,-64 64-16,22 20 15,-22 1-15,21 21 0,1 0 0,42 0 16,-64 0-16,0 21 16,-20 1-16,20 20 0,-21-21 0,0 21 15,-21-20-15,0 20 0,0 0 16,-21 1-16,-21 20 0,21-21 15,-43 1-15,43-22 16,0 0-16,-22 0 0,65-42 47,20 0-47,-21 0 0,21 0 0,1-22 16,-1 22-16</inkml:trace>
  <inkml:trace contextRef="#ctx0" brushRef="#br0" timeOffset="84389.85">17018 13335 0,'0'0'0,"0"-21"16,0 0-16,0 0 15,0-1-15,-21 22 0,0-21 16,-1 21-16,1-21 0,-21 21 16,21 0-16,-22 0 0,22 0 0,-21 0 15,-22 42-15,22-20 0,21-1 16,-21 21-16,20-21 0,-41 106 15,63-106 1,-21 22-16,21 20 0,0-20 16,21-22-16,0 0 0,0 0 0,0 0 15,1-21-15,20 0 0,-21 0 16,21 0-16,-20 0 0,20-21 16,-21 0-16,21 0 0,1-22 15,-22 22-15,0-21 0,21-22 16,-20 22-16,-22 0 0,0-1 15,21 22-15,-21-21 0,0 21 0,0 0 16,21-1-16,-21 1 0,0 42 31,0 1-31,-21-1 0,21 21 0,-21 22 16,21-22-16,0-21 16,0 21-16,0 1 0,0-1 0,0-21 15,0 22-15,0-22 0,0 0 16,21 0-16,0 0 0,64-21 15,-43 0 1,0 0-16,43-21 0,-43 0 16,1-21-16,-1 20 0,0-20 15,-21 0-15,64-43 0,-64 43 16,22-22-16,-1-20 16,-21 20-16,21 22 0,-20-43 15,-22 43-15,0 21 0,0-1 16,-22 22-1,1 22-15,-42 62 16,42-63-16,-1 22 0,22-1 0,-21 0 16,0 1-16,21 20 15,0-20-15,0-22 0,0 21 16,0 22-16,0-43 0,0 0 16,0 0-16,21-21 0,0 0 15,1 21-15,-1-21 0,0 0 0,64-21 16,-64 0-1,21-21-15,0 20 0,-20 1 16,-1-21-16,21 0 16,-21 20-16,-21 1 0,0 0 15,0 42 1,0 0 0,0 1-16,-21-1 15,21 0-15,-21 0 0,21 21 0,0-20 16,0-1-16,0 0 0,0 0 0,0 0 15,0 0-15,0 1 0,21-1 16,0-21-16,0 0 0,43 0 16,-22 0-16,-21 0 0,22-21 15,-1-1-15,0 1 0,22-21 16,-22 0-16,1-1 0,41-41 16,-41 41-16,20-63 15,-42 64-15,22-21 16,-22-1-16,21-21 0,-21 43 15,-21 21-15,0 0 0,0 0 16,0 42 0,-21 0-16,0 21 0,0-21 15,21 22-15,-21-22 0,-1 21 16,1 1-16,-42 84 16,42-106-16,21 21 0,0-21 15,0 22-15,0-22 0,0 42 16,0-42-16,0 1 0,21-1 15,0-21-15,42 0 16,-41 0-16,-1 0 0,42 0 16,-42-21-16,1-1 0,-1 22 15,0-21-15,0 0 0,0 0 16,-21 42 31,-21-21-47,21 21 0,0 0 0,0 1 15,0-1 1,0 0-16,21-21 0,0 21 16,1-21-16,41 0 0,-21 0 15,-20 0-15,20 0 16,-21 0-16,64-42 16,-64 21-16,21-1 0,1-20 15,-22 0-15,0 21 0,-21-1 16,21 1-16,-21 0 0,21 0 0,-21 0 15,0 0-15,-21 21 32,21 21-32,-21-21 0,0 21 0,0 21 15,-1 1-15,22-22 16,-21 21-16,21 0 0,-21 1 0,21-1 16,-21 22-16,0 41 15,21-62-15,0-1 0,0 22 0,-21-22 16,21 0-16,-22 1 0,1-1 15,21 21-15,0 22 0,-21-43 16,21 22-16,-21 21 0,0-22 16,21-21-16,0 1 0,-21-22 15,-1 21-15,1-21 0,21 1 16,-42 20-16,21-42 16,0 0-16,-1 0 0,22-21 15,0 0-15,0-1 0,0-62 16,0 41-16,0 1 0</inkml:trace>
  <inkml:trace contextRef="#ctx0" brushRef="#br0" timeOffset="84586.74">18542 13356 0,'-21'-21'15,"42"42"-15,-42-63 0,21 21 0,0 0 16,21-1-16,0 22 0,0-21 0,22 0 15,-22 21-15,21-21 0,0 0 16,43 0-16,-43 21 16,1 0-16,-1-22 0,-21 22 15,0 0-15,22-42 16</inkml:trace>
  <inkml:trace contextRef="#ctx0" brushRef="#br0" timeOffset="84762.65">18351 13018 0,'-21'21'0,"42"-42"0,-63 42 0,21-21 0,21 21 15,-21-21 1,0 0-16,42 0 47</inkml:trace>
  <inkml:trace contextRef="#ctx0" brushRef="#br0" timeOffset="85140.42">20214 13335 0,'0'0'0,"0"-21"0,0 0 16,21 21-16,0 0 15,1 0-15,-1 0 0,0 0 0,0 0 16,-21 21-16,0 0 0,0 0 16,0 22-16,-21-1 0,0 0 15,-85 43 1,-21-22 0,106-41-16,-22-1 0,-20 21 15,42-42-15,21-21 16</inkml:trace>
  <inkml:trace contextRef="#ctx0" brushRef="#br0" timeOffset="85495.22">21548 12954 0,'-22'-21'0,"44"42"0,-65-63 0,22 42 16,0-21-16,0-1 0,0 22 15,-1 0-15,1 0 16,0 22-16,-21 83 16,21-62-16,-1 20 0,22 1 15,0-22-15,-21 22 0,-21 84 16,42-64-16,0-20 0,-42 84 15,42-63-15,-22-22 0,1 1 16,21-1-16,-21 22 0,0 21 16,21-43-16,-42 85 15,20-105-15,22-22 0,0 21 16,0-63 0,0 0-16,0 0 15,0-22-15</inkml:trace>
  <inkml:trace contextRef="#ctx0" brushRef="#br0" timeOffset="85806.04">21145 13377 0,'0'-63'15,"0"126"-15,0-190 0,22 64 0,-22-1 16,21 22-16,21-64 16,-21 64-16,0 0 0,64-43 15,-43 43-15,22 20 0,-1 1 0,64-21 16,-42 42-16,-21 0 15,-1 0-15,1 21 0,-1 43 16,-21-43-16,-42 63 16,0-41-16,0-1 0,-63 64 15,21-85-15,-1 0 0,-105 43 16,106-64 0,-1 0-16,1 21 0,21-21 15,-21 0-15,20 0 0,1 0 0,0 0 16,21-21-16,0 0 15,21 21-15,0-22 16,1 22-16,62-42 16,-63 42-16</inkml:trace>
  <inkml:trace contextRef="#ctx0" brushRef="#br0" timeOffset="86125.86">22056 13102 0,'0'0'0,"21"0"31,0 0-31,0 0 16,0-21-16,0 0 0,1 21 0,-1-21 0,0 0 15,-21-1-15,21 1 16,0 0-16,-21 0 0,21 0 0,-21 0 16,0-1-16,0 1 15,-21 21-15,0 0 0,0 0 16,-43 43-16,43-22 0,0 0 15,-21 21-15,42-21 16,0 22-16,0-22 0,0 0 0,0 0 16,0 0-16,0 22 15,21-43-15,21 21 16,-21-21-16,1 0 0,20 0 16,0 0-16,43-21 15,-64 0-15</inkml:trace>
  <inkml:trace contextRef="#ctx0" brushRef="#br0" timeOffset="86448.67">22500 12954 0,'0'21'0,"0"-42"0,0-42 31,0 41-31,0 1 0,0 0 16,21 21-16,-21-21 0,43 21 16,-22 0-16,21 0 0,0 0 15,-20 0-15,-1 21 16,0 0-16,0 0 0,0 1 15,0 41-15,-21-21 0,0-20 16,0 20-16,0 0 16,-21-21-16,-21 1 0,21-1 15,0-21-15,-1 0 0,1 0 16,0 0-16,0 0 16,21-21-16,0-1 15,0 1-15,0 0 0,0 0 16,0 0-16,21-22 0,0 22 15,0-21-15,1 21 0,20-22 0,21-20 16,-20 21-16,-1 20 0,22-20 16,-22 0-16,21 21 0,1-22 15</inkml:trace>
  <inkml:trace contextRef="#ctx0" brushRef="#br0" timeOffset="87284.19">23431 12383 0,'0'-22'15,"-42"86"-15,84-106 0,-63 20 16,0 22-16,0 0 0,0 22 15,-22 20-15,22-21 0,-21 21 16,0 43-16,-1-21 16,22-1-16,0 1 0,-21-1 0,20 22 15,-20-22-15,-21 85 16,41-63-16,-62 84 16,63-84-16,-22 0 0,-20 105 15,42-105-15,-22 0 0,-20 84 16,20-63-16,22-22 0,-21 1 0,0 0 15,-1-1-15,-20 65 16,42-86-16,-1 1 0,1-22 0,21 43 16,0-64-16,0 0 0,64-21 15,-43 0-15,42-21 16,-20 0-16,20-1 0,1-20 16,63-43-16,-64 43 0,1 0 15,-1-22-15,1 1 0,-22-1 0,22-63 16,-43 43-16,-21 20 15,0 1-15,-21-64 0,-22 42 16,22 21-16,-21 22 0,-22-21 0,22-1 16,-64-21-16,43 43 15,20 0-15,1-1 0,-22 1 16,43 21-16,21-21 16,0 20-16,43-20 15,-1 42-15,0-21 0,43 0 16,-43 0-16,22-1 15,-22 1-15,22 0 0,-22 0 0,21 0 0,1 0 16,-22-1-16,1 1 0,-1 0 16,0-21-16,-21 21 0,22-22 15,-22 22-15,0 0 0,-21 0 16,0 0-16,0-1 0,-21 44 31,21-1-15,-21 0-16,0 0 0,-1 0 15,22 0-15,0 1 0,-21 20 16,21-21-16,-21 21 0,21-20 16,0-1-16,0 0 15,21-21-15,0 0 0,1 0 16,20 0-16,-21 0 0,43 0 16,-22 0-16,21-21 15,-20 0-15,-1-1 0,22-41 16,-43 42-16,0 0 0,0-22 15,-21 22-15,0 0 0,-42-43 16,-1 64-16,22-21 0,-63 21 16,62 0-16,-62 0 15,63 0-15,-43 43 16,43-43-16,0 21 0,0 0 0,21 0 16,0 0-16,0 0 15,0 1-15,21-1 0,0-21 16,21 0-16,-21 0 15,43 0-15</inkml:trace>
  <inkml:trace contextRef="#ctx0" brushRef="#br0" timeOffset="87635.99">23770 12996 0,'0'0'0,"0"-21"0,0 0 15,0 0-15,0 0 16,0 0-16,0-1 0,21 1 15,0 21-15,-21-21 0,43 21 16,-22 0-16,21 0 16,-21 21-16,1 0 0,-1 22 15,0-22-15,0 21 16,-21 1-16,0-22 0,0 0 16,0 21-16,0-21 0,-21-21 15,0 22 1,0-22-16,-1 0 0,1 0 0,0 0 15,21-22-15,-21 22 16,0-42-16,21 21 16,0 0-16,0-22 15,0 22-15,0 0 0,21 0 0,0 0 16,0 0-16,22-22 16,-22 43-16,21 0 0,0 0 15,1 0-15,-1 0 16,0 0-16</inkml:trace>
  <inkml:trace contextRef="#ctx0" brushRef="#br0" timeOffset="88222.65">24384 12848 0,'0'0'0,"0"21"0,0 1 15,-21-22-15,0 21 0,-1 0 16,22 0-16,0 0 0,-42 0 16,42 1-16,-21-1 0,21 0 15,0 0 1,0 0-16,0 0 15,-21-21 1,0 0 0,21-21-1,0 0-15,0 0 16,0 0-16,0 0 0,0-1 16,21-20-16,0 21 0,42-43 15,-41 43-15,20 0 16,-21 0-16,0 21 0,22 0 15,-22 0-15,0 0 0,0 21 16,0 0-16,-21 0 0,0 1 16,0-1-16,0 0 0,0 0 0,0 0 15,0 22-15,0-22 0,0 0 0,0 0 16,0 0-16,0 0 16,-21-21-1,0 0 1,21-21-1,0-21-15,0 21 16,0 0-16,21-22 0,0 22 16,22-42-16,-1 41 0,-21 1 15,64-42-15,-43 63 16,-21 0-16,64 0 16,-64 0-16,0 0 0,0 21 0,-21 21 15,0-21-15,0 1 0,0 41 16,0-42-16,-42 22 15,42-1-15,-21-21 0,0-21 0,0 21 16,-1 0-16,1-21 16,21 22-16,21-22 15,1 0-15,-1 0 16,0 0-16,0-22 16</inkml:trace>
  <inkml:trace contextRef="#ctx0" brushRef="#br0" timeOffset="89505.96">25315 12891 0,'0'-43'16,"0"86"-16,0-128 0,-21 85 15,0-21-15,0 21 0,0 0 16,-1 0-16,-41 0 16,-22 42-1,64-21-15,-21 22 0,21-22 0,-1 0 16,1 0-16,0 0 0,21 22 15,0-22-15,0 0 0,0 21 16,21-42-16,0 0 16,1 21-16,-1-21 0,21 0 15,-21 0-15,0 0 0,1-21 0,-1 0 16,21 0-16,-21 0 0,0 0 16,1-1-16,-1 1 0,0 0 15,-21-42-15,21 41 0,-21 1 16,0 42 15,-21-21-31,21 22 0,0-1 16,0 0-16,0 0 0,0 0 15,0 0-15,0 1 0,0-1 16,0 0-16,21-21 16,0 21-16,0-21 15,1 0-15,20 0 0,-21 0 0,0 0 16,0-21-16,1 21 0,-1-21 15,0 0-15,0-1 0,0 1 0,0 0 16,-21 0-16,22 0 0,-22 0 16,21-1-16,-21 1 0,0 0 15,0 42 1,-21 0 0,21 1-16,-22-22 0,22 21 0,-21 0 15,0 0-15,21 0 0,0 0 16,-21 1-16,21-44 47,21 1-47,-21 0 15,21 0-15,0 0 0,1 0 16,-1-22-16,0 22 16,0 21-16,-21 21 15,0 0 1,0 1-16,0-1 15,0 0-15,0 0 0,0 0 0,0 0 16,0 1-16,0-1 0,0 0 16,21-21-16,0 21 15,1-21-15,-1 0 16,0 0-16,0-21 16,0 21-16,0-21 0,1 0 0,-1 21 15,21-22-15,-21 1 0,0 0 0,43-42 16,-43 41-16,21 1 15,-20 0-15,-1 0 0,0 0 16,0 0-16,21 21 0,-20 0 16,-22 21-1,0 0 1,0 0-16,0-42 62,0 0-46,0 0 0,-22-1-16,1 22 15,0 0-15,0 0 0,0 0 16,-22 0-16,1 43 16,21-22-16,0 0 0,0 0 15,-1 22-15,22-1 0,0-21 16,0 0-16,0 0 0,0 1 15,0-1-15,0 0 0,22-21 0,-1 21 16,0 0-16,0-21 0,0 0 16,22 0-16,20 0 0,-21 0 15,1 0-15,41 0 0,-41 0 16,-22-21-16,0 0 16,0 0-16,22 0 0,-43-1 0,42-20 15,-21 0-15,-21-1 16,0 22-16,-21 21 15,0 21 1,0 1-16,-1 20 0,1-21 16,0 0-16,21 0 0,0 22 15,0-22-15,0 0 0,0 0 0,0 0 16,0 1-16,21-1 16,0-21-16,1 0 0,62 21 15,-41-21-15,-22 0 16</inkml:trace>
  <inkml:trace contextRef="#ctx0" brushRef="#br0" timeOffset="90130.23">14795 14732 0,'0'0'0,"0"21"0,-21-21 16,-21 21-16,21 1 0,0-1 15,-22 21-15,22-21 0,-64 43 16,43-22-16,21-21 0,-43 64 15,64-64-15,0 21 16,0-20-16,0-1 0,0 0 0,64-21 16,42 0-1,-64-21-15,22-22 16,-22 1-16,-21 21 0,21 0 16,-20-22-16,-22-20 15,0 42-15,0-22 0,-22 22 16,-20-42-16,-21 42 15,41 21 1,1 0-16,0 0 16,21 21-16,0 0 0,0 0 15,0 0-15,0 0 16,21-21-16,0 0 16,1 0-16,-1 22 0,21-22 15,-21 0-15,0 0 0</inkml:trace>
  <inkml:trace contextRef="#ctx0" brushRef="#br0" timeOffset="90400.07">14944 14901 0,'42'-21'0,"21"-42"32,-41 42-32,-149 126 0,275-232 0,-148 106 15,21 21-15,0-21 0,0 21 16,0 0-16,22 42 16,-43-20-16,21-1 0,-21 63 15,0-62 1,0-1-16,0 21 0,0-21 15,0 0-15,-64 64 16,22-64-16,21-21 16,0 0-16,0 0 15,21-21-15,0 0 16,0 0-16,0 0 0,0-22 16,0 22-16,63-85 15,-42 85-15,-21-21 0,43-43 16,-1 43-16,-21-1 0</inkml:trace>
  <inkml:trace contextRef="#ctx0" brushRef="#br0" timeOffset="90806.36">15430 14372 0,'0'-21'0,"0"-42"15,0 147-15,-21-190 0,0 85 0,-42 21 16,20 0-16,1 0 0,-22 21 16,22 1-16,-21-1 0,-43 63 15,42-41-15,22 20 0,-22-20 16,-41 84-16,41-64 15,-42 64-15,64-63 16,-22-1-16,-20 128 0,63-128 16,21 1-16,0-1 0,0-21 15,21 22-15,21-1 16,0-20-16,1-22 0,63 21 16,-43-42-16,-21 0 0,107 0 15,-86 0-15,85-42 16,-63 21-16,-22-22 0,86-20 15,-107 21-15,21-22 0,1-42 16,-22 43-16,-21-149 16,-21 149-16,0-22 0,-42-63 15,21 84-15,0-20 0,-22 20 16,1 1-16,0 20 0,-43-20 16,43 42-16,-22-1 15,-20 22-15,41 22 0,1-1 16,0 0-16,-1 0 0,1 21 15,21-20-15,0 41 0,21-21 16,0-20-16,21-1 0,21 0 16,0 0-16</inkml:trace>
  <inkml:trace contextRef="#ctx0" brushRef="#br0" timeOffset="91331.32">17272 14732 0,'0'0'16,"-21"0"-16,0 0 0,-1 0 15,1 0-15,21-21 16,0 0-16,0 0 15,0-1-15,0 1 0,21 0 16,1 0-16,-1 0 0,0 0 0,42-64 16,-41 64-16,-22 0 15,-22 21 1,1 0-16,-21 0 0,21 21 16,-22 21-16,22-21 0,-21 22 15,0-1-15,-22 64 16,64 42-1,0-106-15,0 22 16,21-22-16,0 22 16,1-43-16,-1 21 0,-21-21 0,0 22 15,0-22-15,0 21 16,-21-42-16,-22 0 0,1 21 16,0-21-16,20 0 0,-41-42 15,42 42-15,-22-64 16,22 43-16,0-21 15,21-43-15,0 43 16,0-22-16,21 43 16,0-21-16,43 0 0,-43-1 15,21 22-15,43 0 0</inkml:trace>
  <inkml:trace contextRef="#ctx0" brushRef="#br0" timeOffset="91684.82">17547 14901 0,'0'0'0,"0"22"16,0-1-16,0 0 0,21-21 16,0 0-1,1 0-15,-1 0 16,-21-21-16,21 0 0,0-1 0,0 22 16,-21-21-16,21 0 0,-21 0 0,22 0 15,-22 0-15,0-1 0,0 1 16,0 0-16,0 0 0,-22 21 15,1 0-15,0 0 16,-21 21-16,21 0 16,-1 0-16,-41 22 0,42-22 0,0 21 15,-43 1-15,43-1 16,0-21-16,21 0 0,0 22 16,0-22-16,0 0 0,21 42 15,0-63-15,0 22 16,0-22-16,22 0 0,41 0 15,-41 0-15,-1 0 0,43-43 16,-43 22-16,22 0 0,20-21 16</inkml:trace>
  <inkml:trace contextRef="#ctx0" brushRef="#br0" timeOffset="92533.14">18119 14838 0,'0'-85'16,"0"64"-16,0 127 15,-22-212 1,22 127-16,-21-21 15,21 21-15,-21 1 0,0-1 0,21 21 16,0-21-16,-42 43 0,42-43 16,-22 21-16,22-21 0,0 22 15,0-22-15,0 21 0,0-21 16,0 1-16,22-22 16,-1 0-16,21 0 15,43-43 1,-43 22-16,-21 0 0,43-21 15,-22-1-15,-21 22 0,22-42 16,-22 41-16,-21 1 0,21-42 16,-21 42-16,-21 42 31,0 0-31,-1-21 16,22 21-16,0 0 0,-21 22 0,21-22 15,0 0-15,-21 0 0,21 21 16,0 1-16,0-22 0,0 64 15,21-85 1,0 21-16,-21 0 0,22-21 16,41 0-16,-42 0 15,22 0-15,-22 0 0,0-21 0,0 0 16,0 21-16,22-43 0,-22 22 16,-21 0-16,0-21 15,0 20-15,21 22 0,-21 22 31,0-1-15,0 0-16,0 0 0,0 21 16,0-20-16,0 20 15,0-21-15,21-21 0,0 0 16,64 0 0,-64-21-16,0-21 15,0 20-15,1-20 16,-1 21-16,0 0 15,0-22-15,0 22 0,0-21 0,128-64 32,-86 85-32,-42 21 15,64 42-15,-64-21 16,0 1-16,22 41 16,-43-42-16,0 22 0,0-1 15,0 0-15,0-21 0,0 22 0,-22-1 16,1-21-16,-21 22 15,21-43-15,0 0 16,-1 0-16,22-43 16,0 22-16,0-42 15,0 20-15,0 22 16,22 0-16,-1-21 0,0 20 0,42-62 16,-20 41-1,-22 22-15,21 21 0,1-21 0,62 0 16,-62 0-16,-1 21 15,22 0-15</inkml:trace>
  <inkml:trace contextRef="#ctx0" brushRef="#br0" timeOffset="92716.97">19939 14817 0,'0'42'15,"0"-84"1,0 105-16,-42-42 0,42 1 16,-64 62-1,64-20 1,-21-43-16,21 0 0,-21 0 15,21 0-15,0 1 0,21-22 32,0-22-32,-21 1 0,42-21 15,-20 21-15,20-43 16</inkml:trace>
  <inkml:trace contextRef="#ctx0" brushRef="#br0" timeOffset="93024.62">20002 14563 0,'0'0'0,"0"-21"15,-21-22 1,0 43-16,-21 0 0,21 0 0,-1 21 16,22 1-16,-21-1 15,21 0-15,0 0 0,0 0 16,0 0-16,21-21 16,1 0-16,-1 0 15,0 0-15,0 0 0,0 0 0,22-42 16,-22 21-16,-21 0 15,0 0-15,0-1 0,0-41 16,0 42-16,0 0 0,-21-22 16,-1 43-16,1 0 0,0 0 15,0 0-15,0 0 0,-43 43 16,64-22-16,-21 0 0,21 42 16,0-41-16,0-1 15,0 0-15,21 21 0,-21-21 0,21-21 16,43 22-16,-43-22 0,21 0 15</inkml:trace>
  <inkml:trace contextRef="#ctx0" brushRef="#br0" timeOffset="93799.89">20553 14457 0,'21'-42'16,"-42"84"-16,42-106 0,0 22 0,-21 0 15,0 21-15,-21 42 16,0 0-1,0 0-15,-1 21 0,-41 43 16,42-43-16,0 1 0,-22 20 0,22-20 16,0-1-16,0 0 0,0 22 15,21-22-15,0 0 0,-22 1 16,22-22-16,0 0 16,22 0-16,-1 0 0,0 1 0,64-22 15,-64 0-15,21 0 16,0 0-16,1 0 0,-22 0 15,21-22-15,-21 1 0,22 0 0,-22 0 16,0 0-16,0-22 0,0 22 16,-21 0-16,0 0 15,-21 21 1,0 21-16,21 0 16,-21 0-16,21 1 15,0-1-15,-21 0 0,21 0 16,0 0-16,0 0 0,21-21 15,0 0-15,21 22 16,1-22-16,-22 0 0,64 0 16,-64-22-16,21 1 0,-21 21 15,0-21-15,22 0 0,-1-21 16,-21-1-16,0 22 16,1 0-16,-22 0 0,21 0 0,-21-1 15,0 1-15,0 42 31,0 1-31,-21-1 0,21 0 16,-22 0-16,1 21 16,0-20-16,0 62 0,0 1 15,21-22-15,-21 43 0,21-42 16,0-1-16,0 1 16,0-1-16,0 128 15,0-128-15,21 170 16,0-169-16,-21-1 0,0 85 15,0-84-15,0 42 16,0-64-16,0 21 0,0 22 16,0-64-16,-21 0 0,-22 22 15,22-43-15,-42 0 16,42-21-16,-1-1 16,22 1-16,-21 21 0,21-21 15,0-21-15,0 21 0,0-1 16,0-83-16,0 62 15,21-41-15,-21 20 16,43-63-16,-22 64 0</inkml:trace>
  <inkml:trace contextRef="#ctx0" brushRef="#br0" timeOffset="94062.78">20489 14796 0,'0'0'0,"-21"0"0,0 0 16,21-22-16,21 22 0,0 0 16,22 0-16,-1 0 0,43-21 15,-22 21-15,1 0 16,-22 0-16,21 0 0,1 0 0,42 0 16,-64-21-16,0 21 0,1 0 15,-22 0-15,21 0 0,-21 0 16,1 0-16,-1 0 15,0 0 17,0 0-32</inkml:trace>
  <inkml:trace contextRef="#ctx0" brushRef="#br0" timeOffset="94289.32">21886 15198 0,'0'0'0,"0"21"15,0 0 17,-21-21-1,0 0-16,0 0-15,0 0 16</inkml:trace>
  <inkml:trace contextRef="#ctx0" brushRef="#br1" timeOffset="41929.26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8T15:28:12.1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21230 9462 0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1535-7A43-4DF9-A1AF-E17DA2B8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C96E5-6ED4-4E2A-B616-41CCD0A68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A8E0-92F6-46E5-95F9-FDDB628B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D1CF-FFC6-44DD-BE25-E3EBD040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01F8-990A-4846-8B61-3CF5772E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987-ECAD-40E2-9873-343DA106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ACA3E-A284-4B36-94FA-2E51E4EC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532E-4E30-40B7-9438-0CDCBFDE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B2B0-DCD9-4E74-B140-B121EC44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4950-A984-434C-8930-CED2F113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38A6E-621A-4B54-AF4E-DB87D8F16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D373C-552B-474A-82FC-16BBCF6E8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B282C-623B-4E3A-90A0-0A5E5935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22B2-710E-4E63-83F7-68D9B2B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5864-29D6-426D-8EB5-8CA946A1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FD0A-A171-4B9B-84BD-C71AFA78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FA6E-FA3F-4B81-B0FE-DC7FDA2E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7005-A677-4A92-B3AC-4CC53170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E65E-645E-4E15-93B1-950DCD17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B9958-12AC-4615-9139-C441A284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8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69A2-FE51-403A-8274-DB3EEA63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9E64C-27ED-428B-A13A-59B6E314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537D-6F79-4464-A55F-14070289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3921-526B-48A2-ADDC-EA9FA7CF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E3CF-3AC1-4DF5-9D76-2D3D8FD3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4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E616-ED70-4433-BC84-FF24647B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12A4-2303-4B5F-9940-EE39B5D59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B53E-CEB4-485D-8BA6-54C11C65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E0B3-1295-4EAD-A554-5C56BD1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4B5F-77B7-42B5-8E30-55A0FB8C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98461-563D-4D45-88E0-35BC1203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28C3-78BE-489D-8617-74D4BFA4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B1A7F-C788-428B-BFB9-13EC0FCA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5A09-98BC-4FAC-BACF-6FFCCC829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A0F98-9317-4C7E-8D29-228C08508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487F9-998E-40D8-9122-E330F5DE5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901C6-C481-4FED-BB76-7426D6AC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45B3B-E70A-40EE-9491-525F320F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D7A46-5EC8-4266-B240-8440F8D7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9E47-1D68-486B-8783-ECE96A05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D4111-ED30-4A98-9715-6D1608CF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FC086-08F2-4F2D-877E-D4424713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DBF02-0321-4915-99A0-622E283E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3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29433-294E-44A0-A03E-7EEE5CBC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98CB0-631E-4050-87D3-EAE965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13337-02C7-4D44-B1F5-B451E0C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9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42C8-33D2-417B-A671-B0ABD138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F0AE-8D47-4DD1-B384-8EBC6AE0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4FEEF-F552-48E2-8193-17DA1623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C9707-9239-4986-8FD4-38154EA6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E9D4-233C-48B6-8A8C-65D644CF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FCBBA-FCED-4F38-9815-87862F31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F563-B1B6-49B5-88B4-49E720A4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D96C3-7390-43E0-BE26-9A26403E9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7DD8E-FE74-43F1-B654-FA895CF9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DA22-0105-4361-852D-22D1C9E5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AEF2B-4B70-4E09-81DF-BC0C995B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AA6D3-B9D4-41C1-AD14-618F24DB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4DE68-D5C3-41B5-BD63-D12C8E29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57D8-73AE-4945-967E-C82E76C0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23A4-E2EE-4F8B-9477-B17810B33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9C9F-E29D-47DE-8064-C1F0CD4F67E2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8020-2C93-4F7D-8876-B9A2F28F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45C7-FD91-456B-8DF0-42E138F75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AEAB-69D7-404D-AF21-FC9F38F7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1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859EE8-6006-4C08-8308-46B812C9F1E3}"/>
                  </a:ext>
                </a:extLst>
              </p14:cNvPr>
              <p14:cNvContentPartPr/>
              <p14:nvPr/>
            </p14:nvContentPartPr>
            <p14:xfrm>
              <a:off x="403920" y="122040"/>
              <a:ext cx="6515280" cy="327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859EE8-6006-4C08-8308-46B812C9F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12680"/>
                <a:ext cx="6534000" cy="32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719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2E768C-22F5-4E97-B0DF-FA36F8E292D7}"/>
                  </a:ext>
                </a:extLst>
              </p14:cNvPr>
              <p14:cNvContentPartPr/>
              <p14:nvPr/>
            </p14:nvContentPartPr>
            <p14:xfrm>
              <a:off x="0" y="0"/>
              <a:ext cx="9319680" cy="340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2E768C-22F5-4E97-B0DF-FA36F8E29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33840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8BF6FC-3D97-44BE-ADAB-2394F1DBDBAE}"/>
                  </a:ext>
                </a:extLst>
              </p14:cNvPr>
              <p14:cNvContentPartPr/>
              <p14:nvPr/>
            </p14:nvContentPartPr>
            <p14:xfrm>
              <a:off x="0" y="853560"/>
              <a:ext cx="12039840" cy="576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8BF6FC-3D97-44BE-ADAB-2394F1DBDB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44200"/>
                <a:ext cx="1205856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3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35457-AE37-4797-A8E8-8510B0097CBC}"/>
                  </a:ext>
                </a:extLst>
              </p14:cNvPr>
              <p14:cNvContentPartPr/>
              <p14:nvPr/>
            </p14:nvContentPartPr>
            <p14:xfrm>
              <a:off x="716400" y="213480"/>
              <a:ext cx="422172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35457-AE37-4797-A8E8-8510B0097C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204120"/>
                <a:ext cx="424044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56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37DFED-0BAF-4630-98DF-D95FE3D8EE7E}"/>
                  </a:ext>
                </a:extLst>
              </p14:cNvPr>
              <p14:cNvContentPartPr/>
              <p14:nvPr/>
            </p14:nvContentPartPr>
            <p14:xfrm>
              <a:off x="38160" y="160200"/>
              <a:ext cx="7948080" cy="51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37DFED-0BAF-4630-98DF-D95FE3D8E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50840"/>
                <a:ext cx="796680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91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31168E-DECC-4ED2-A9FC-F5CAB40FF268}"/>
                  </a:ext>
                </a:extLst>
              </p14:cNvPr>
              <p14:cNvContentPartPr/>
              <p14:nvPr/>
            </p14:nvContentPartPr>
            <p14:xfrm>
              <a:off x="0" y="83880"/>
              <a:ext cx="902232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31168E-DECC-4ED2-A9FC-F5CAB40FF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04104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29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DF7925-D913-4FC0-84E7-BDB1702A93BB}"/>
                  </a:ext>
                </a:extLst>
              </p14:cNvPr>
              <p14:cNvContentPartPr/>
              <p14:nvPr/>
            </p14:nvContentPartPr>
            <p14:xfrm>
              <a:off x="0" y="129600"/>
              <a:ext cx="887004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DF7925-D913-4FC0-84E7-BDB1702A93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888876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83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3E0A3E-A211-4020-8172-98BD73834997}"/>
                  </a:ext>
                </a:extLst>
              </p14:cNvPr>
              <p14:cNvContentPartPr/>
              <p14:nvPr/>
            </p14:nvContentPartPr>
            <p14:xfrm>
              <a:off x="60840" y="274320"/>
              <a:ext cx="889308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3E0A3E-A211-4020-8172-98BD73834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64960"/>
                <a:ext cx="891180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5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C9BD9B-B6F8-44E1-92AE-7A0E0E7EA551}"/>
                  </a:ext>
                </a:extLst>
              </p14:cNvPr>
              <p14:cNvContentPartPr/>
              <p14:nvPr/>
            </p14:nvContentPartPr>
            <p14:xfrm>
              <a:off x="0" y="0"/>
              <a:ext cx="878616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C9BD9B-B6F8-44E1-92AE-7A0E0E7EA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80488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49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9768B0-FED6-4FDB-ADAC-FC079C24360B}"/>
                  </a:ext>
                </a:extLst>
              </p14:cNvPr>
              <p14:cNvContentPartPr/>
              <p14:nvPr/>
            </p14:nvContentPartPr>
            <p14:xfrm>
              <a:off x="114120" y="0"/>
              <a:ext cx="1037124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9768B0-FED6-4FDB-ADAC-FC079C2436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1038996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5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604D0-630C-46D6-9EA0-DE02F28E6BA1}"/>
                  </a:ext>
                </a:extLst>
              </p14:cNvPr>
              <p14:cNvContentPartPr/>
              <p14:nvPr/>
            </p14:nvContentPartPr>
            <p14:xfrm>
              <a:off x="0" y="83880"/>
              <a:ext cx="9594000" cy="67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604D0-630C-46D6-9EA0-DE02F28E6B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9612720" cy="67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2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337790-8E8F-4965-BE32-F876CDC5D832}"/>
                  </a:ext>
                </a:extLst>
              </p14:cNvPr>
              <p14:cNvContentPartPr/>
              <p14:nvPr/>
            </p14:nvContentPartPr>
            <p14:xfrm>
              <a:off x="0" y="144720"/>
              <a:ext cx="957096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337790-8E8F-4965-BE32-F876CDC5D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958968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70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4D9030-1ECA-4B36-A496-0BD67B43E720}"/>
                  </a:ext>
                </a:extLst>
              </p14:cNvPr>
              <p14:cNvContentPartPr/>
              <p14:nvPr/>
            </p14:nvContentPartPr>
            <p14:xfrm>
              <a:off x="601920" y="137160"/>
              <a:ext cx="794052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4D9030-1ECA-4B36-A496-0BD67B43E7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27800"/>
                <a:ext cx="795924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89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465050-54FB-4AB7-A497-A4E8E17373F8}"/>
                  </a:ext>
                </a:extLst>
              </p14:cNvPr>
              <p14:cNvContentPartPr/>
              <p14:nvPr/>
            </p14:nvContentPartPr>
            <p14:xfrm>
              <a:off x="144720" y="76320"/>
              <a:ext cx="9411120" cy="660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465050-54FB-4AB7-A497-A4E8E1737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66960"/>
                <a:ext cx="9429840" cy="66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48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F15015-40C8-45D3-A7E5-CF3686FF7028}"/>
                  </a:ext>
                </a:extLst>
              </p14:cNvPr>
              <p14:cNvContentPartPr/>
              <p14:nvPr/>
            </p14:nvContentPartPr>
            <p14:xfrm>
              <a:off x="0" y="0"/>
              <a:ext cx="959400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F15015-40C8-45D3-A7E5-CF3686FF7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612720" cy="60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E8E213-81A3-45F6-9C8E-0BCFFF491850}"/>
                  </a:ext>
                </a:extLst>
              </p14:cNvPr>
              <p14:cNvContentPartPr/>
              <p14:nvPr/>
            </p14:nvContentPartPr>
            <p14:xfrm>
              <a:off x="7642800" y="34063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E8E213-81A3-45F6-9C8E-0BCFFF491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3440" y="3396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3A2-4EC6-4659-9F6B-94C80136D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0E-DA55-4CEB-A4CE-D35EBB95A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B6C8EC-194D-4D70-8410-CD6A6752D168}"/>
                  </a:ext>
                </a:extLst>
              </p14:cNvPr>
              <p14:cNvContentPartPr/>
              <p14:nvPr/>
            </p14:nvContentPartPr>
            <p14:xfrm>
              <a:off x="487800" y="396360"/>
              <a:ext cx="7231680" cy="441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B6C8EC-194D-4D70-8410-CD6A6752D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387000"/>
                <a:ext cx="725040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13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2022-03-08T15:29:20Z</dcterms:created>
  <dcterms:modified xsi:type="dcterms:W3CDTF">2022-03-08T15:30:26Z</dcterms:modified>
</cp:coreProperties>
</file>