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3:43:08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571 614 0,'-21'0'63,"21"-21"-47,0 0 109</inkml:trace>
  <inkml:trace contextRef="#ctx0" brushRef="#br0" timeOffset="737.72">529 550 0,'-21'0'47,"21"22"0,0-1-47,0 0 16,0 0-16,0 0 15,21 0 1,0 1-16,0-22 0,1 0 16,-1 0-16,0 21 15,21-21-15,-21 0 0,1 0 16,-1 0-16,21-21 0,-21 21 15,0-22-15,1 1 0,41 0 16,-42 0-16,0 0 0,-21 0 0,22 21 16,-1-22-16,-21-20 15,0 21-15,0 0 16,0 0-16,0-1 16,0 44 30,0-1-30,0 0-16,0 0 0,0 0 16,-21 0-16,21 22 0,0-22 15,0 0-15,0 21 0,-22 1 0,22-1 16,0 0-16,0 1 0,0 20 16,0-20-16,0 20 15,0-21-15,0 1 0,0 63 16,0-64-16,0 0 0,0-21 15,0 22-15,0-1 0,0-21 0,-21 22 16,21-22-16,0 0 0,-21 0 16,21 0-16,-21 0 0,21 1 0,-21-22 15,0 21-15,-1-21 0,1 0 16,0 0-16,0 0 0,-21 0 16,20 0-16,-20 0 0,0 0 0,21 0 15,-22-21-15,22 21 0,-21-22 16,-1 22-16,22-21 15,0 21-15,0 0 0,0-21 0,21 0 16,0 0 0,0 0-1,42 21 1,-21 0-16,0-22 0</inkml:trace>
  <inkml:trace contextRef="#ctx0" brushRef="#br0" timeOffset="1329.24">1164 1016 0,'0'0'0,"0"21"31,0 0-16,0 1-15,0-1 16,0 21-16,0-21 0,0 22 0,0-22 16,0 0-16,0 21 0,0-21 15,0 1-15,0 20 0,0-21 16,0 0-16,0 0 0,0 1 16,0-1-16,0 0 15,0-42 16,0 0-15,0-1-16,0 1 16,0 0-16,0 0 0,0-21 0,0 20 15,0-20-15,0 21 0,0-21 16,21-1-16,0 22 0,1-21 0,-1 21 16,0-22-16,21 22 0,-21 0 15,1 0-15,20 0 0,-21 21 16,21 0-16,-20 0 0,20 0 0,21 0 15,-41 21-15,20 0 16,-21 0-16,0 0 0,0 22 16,1-22-16,-22 21 0,21-21 0,-21 22 15,0-22-15,0 21 0,0-21 16,-21 22-16,-1-22 16,1 0-16,21 0 0,-21 0 0,21 0 15,0 1-15,0-44 47,0 1-47,0 0 0,0 0 16,0 0-16</inkml:trace>
  <inkml:trace contextRef="#ctx0" brushRef="#br0" timeOffset="1646.15">2138 445 0,'0'0'0,"0"-22"31,0 44-31,0-1 16,0 0-16,0 21 0,0-21 16,0 22-16,0 20 0,0-20 0,-21 20 15,21 1-15,-22-1 0,22 1 16,0-22-16,-21 21 0,0 1 15,21-22-15,0 1 0,0-1 0,0 0 16,-21-21-16,21 1 16,0 20-16,0-21 0,0 0 15,21-21 1,0 0 0,0-21-16,-21 0 15,22 0-15,-22 0 0</inkml:trace>
  <inkml:trace contextRef="#ctx0" brushRef="#br0" timeOffset="1876.8">1863 974 0,'-22'21'15,"44"-21"1,20 0-1,-21 0-15,0 0 0,0 0 16,22 0-16,-22 0 0,21-21 16,1 21-16,-22 0 0,0 0 15,0 0-15,-21-21 16</inkml:trace>
  <inkml:trace contextRef="#ctx0" brushRef="#br0" timeOffset="2573.98">2455 1122 0,'0'0'0,"-21"0"0,21-21 15,-21 21-15,0 0 16,21-21-16,0-1 16,0 1-1,0 0-15,21 21 16,0-21-16,0 21 0,0 0 15,1 0-15,-1 0 0,21 0 16,-21 0-16,22 0 0,-22 21 0,21 0 16,-21 0-16,0 1 0,1-1 15,-1 0-15,0 21 0,-21-21 0,0 1 16,0 20-16,-21 21 16,0-41-16,-1-1 15,22 0-15,-21 0 0,0-21 16,0 0-16,21-21 31,0 0-31,0 0 0,0-1 0,0 1 16,0-21-16,0 21 0,21-22 15,0 22-15,0-21 0,1 21 0,-1-22 16,0 22-16,0-21 0,21 21 16,-20 0-16,-1-1 0,0 1 15,-21 0-15,21 21 0,0-21 16,-21 42 15,0 0-15</inkml:trace>
  <inkml:trace contextRef="#ctx0" brushRef="#br0" timeOffset="3053.72">3281 974 0,'0'0'0,"0"-21"0,0-1 16,-21 22 15,-1 0-15,1 22-16,0-1 0,21 0 16,-21 0-16,0 21 0,0-20 0,-1 20 15,1 0-15,21-21 0,0 22 16,-21-1-16,21-21 0,0 22 15,0-22-15,0 0 0,0 21 0,0-21 16,21 1-16,0-1 0,1-21 16,-1 0-16,21 0 0,-21 0 15,22 0-15,-22 0 0,63-21 16,-41-1-16,-1 1 0,-21 0 16,22 0-16,-1 0 0,-21-22 0,0 22 15,22-21-15,-43 0 16,0-43-16,0 21 0,0 22 15,0 0-15,0-1 0,-22 22 16,-20-42-16,0 42 0,21 21 16,-22-22-16,22 22 0,-21 0 15,21 0-15,-22 22 0,1-1 16,21 0-16,-22 0 0,22 0 16,-21 22-16,21-22 0,0 21 0,-1 0 15,22-20-15,0 41 16,0-21-16,0-20 0,0-1 0,22-21 15,-1 21-15,21-21 0</inkml:trace>
  <inkml:trace contextRef="#ctx0" brushRef="#br0" timeOffset="4111.08">4424 995 0,'0'0'0,"21"-21"0,-21 0 15,0-22-15,0 22 16,0 0-16,-21 0 0,0 21 0,-1-21 16,1-1-16,0 22 0,0 0 15,0 0-15,0 0 0,-1 0 0,1 0 16,0 22-16,-21-1 16,21 0-16,-1 21 0,1-21 0,-21 22 15,21-1-15,0 0 16,-1-20-16,1 20 0,0 0 0,0 22 15,21-22-15,0 22 16,0-43-16,0 0 0,0 21 16,21-21-16,0-21 15,0 0-15,1 0 0,20 0 16,-21 0-16,0-21 0,43 0 16,-22 0-16,-21-21 0,22 20 15,-1-20-15,-21 0 16,43-64-16,-43 42 0,21 1 15,-21-1-15,0 1 0,1-1 16,-1-63-16,-21 64 0,21 21 16,-21-1-16,0 1 0,0 21 15,0-22-15,0 22 0,0 0 16,-21 21 0,21 21-16,-21 0 0,-1 1 15,1-1-15,21 21 0,-21 0 16,0 22-16,21-22 0,-21 22 15,21-1-15,0 22 0,0-22 16,0 1-16,0-1 0,0-20 0,0 20 16,0-20-16,0-1 0,0 0 15,0-21-15,21 1 0,-21 20 0,21-42 16,0 21-16,0 0 0,22-21 16,-22 0-16,0 0 0,21 0 0,-20 0 15,20 0-15,-21-21 0,21 0 16,-20 0-16,20 0 0,-21-1 0,0 1 15,0-21-15,1 21 0,-1-22 16,21-41-16,-21 41 16,-21 22-16,0 0 0,0-21 15,0 21-15,21-1 0,-21 1 0,0 42 32,-21 1-17,21-1-15,-21 21 0,21-21 16,0 22-16,0-1 0,-21-21 0,21 21 15,0 1-15,0-22 0,0 0 16,0 21-16,0-20 0,0-1 0,0 0 16,21 0-16,0-21 15,0 0-15,1 0 0,-1 0 0,21 0 16,-21 0-16,0 0 0,22-21 16,-22 0-16,0 0 0,21-1 0,-20 1 15,-1-21-15,-21 21 0,21-22 16,0 1-16,0 0 0,-21-1 15,0 1-15,0 0 0,21 21 0,-21-22 16,0 22-16,0 0 0,0 0 16,0 42-1,-21 0 1,21 0-16,0 0 0,-21 22 16,0-22-16,21 21 0,-21-21 0,21 22 15,0-1-15,0-21 0,0 22 16,0-22-16,0 21 15,0-21-15,0 0 0,0 1 0,0-1 16,21 0-16,21-21 16,-21 0-16,1 0 0,-1 0 0,0 0 15,21 0-15,-21-21 0,43 0 16</inkml:trace>
  <inkml:trace contextRef="#ctx0" brushRef="#br0" timeOffset="4898.6">6032 826 0,'0'0'0,"0"-22"0,0 1 16,-21 21-1,0 0-15,0 0 0,0 0 0,21 21 16,-21 1-16,-1-1 16,1 0-16,0 21 0,0-21 0,0 22 15,0-1-15,-1 22 16,22-22-16,-21-21 0,21 21 15,0-20-15,0 20 0,0-21 0,0 0 16,0 0-16,0 1 0,21 20 16,1-42-16,-1 21 0,0-21 15,0 0-15,21 0 0,-20 0 0,41 0 16,-21 0-16,-20 0 16,20-21-16,-21 21 0,21-21 0,1-22 15,-22 1-15,21 21 16,-21-21-16,1-1 0,-1 1 15,0 0-15,0-22 0,-21 1 0,21 20 16,0-20-16,1 20 0,-22 1 16,0 0-16,0-1 0,21 22 0,-21-21 15,0 21-15,0 0 0,0-1 16,0 1-16,0 0 0,0 42 47,0 0-47,0 22 0,0-22 15,-21 21-15,21 1 0,0-1 16,0 21-16,-22-20 0,1 63 16,0-64-16,21 0 0,0 1 15,0-1-15,0 0 0,0 1 16,0-22-16,0 0 0,0 21 0,0-21 16,21-21-16,0 22 0,1-1 15,-1-21-15,0 0 0,0 0 0,0 0 16,22 0-16,-22 0 0,0-21 0,21-1 15,-21 22-15,22-21 0,-22-21 16,42-22-16,-20 22 0,-22 21 16,21-21-16,-21-1 15,1 1-15,-1 21 0,-21 0 0,0-1 16,21 1-16,-21 42 16,0 1-1,0-1-15,-21 0 0,21 0 16,0 21-16,0-20 0,-21 20 0,21-21 15,-22 21-15,22-20 0,0-1 16,0 0-16,0 0 0,0 0 0,0 0 16,22-21-16,-1 0 15,0 0-15,0 0 0,0 0 0,0 0 16,1 0-16,20 0 0,-21-21 16,0 0-16,22 0 0,-22 0 0,21-22 15,-21 22-15,0-21 0</inkml:trace>
  <inkml:trace contextRef="#ctx0" brushRef="#br0" timeOffset="5093.33">7281 550 0,'0'0'16,"-21"0"-16,21-21 0,-21 21 31,21 21 16,0 1-16</inkml:trace>
  <inkml:trace contextRef="#ctx0" brushRef="#br0" timeOffset="5293.33">6413 910 0,'0'0'0,"22"0"31,-1 0-31,0 0 0,0 0 16,0 0-16,22 0 15,-22 0-15,0 0 0,21-21 16,-21 21-16,1 0 0,20-21 0,-21 21 15</inkml:trace>
  <inkml:trace contextRef="#ctx0" brushRef="#br0" timeOffset="6118.31">7747 953 0,'0'0'16,"-21"0"-16,0-22 0,-1 22 0,1 0 15,0 0-15,0 0 16,0 0 0,0 0-16,-1 0 0,22 22 15,-21-1-15,0 0 0,0 21 16,21-21-16,-21 22 0,21-22 15,-21 0-15,21 0 0,0 22 16,0-22-16,0 0 0,0 0 0,0 0 16,0 0-16,0 1 0,21-22 15,0 0 1,0 0-16,0 0 0,0 0 16,1-22-1,-22 1-15,21 0 0,-21 0 0,0-21 16,0 20-16,0-20 0,0-43 15,0 43-15,0 0 0,0-1 16,21 22-16,0-21 0,0 21 16,0 0-16,1-22 0,20 43 0,-21-21 15,21 0-15,1 21 16,-1 0-16,43 0 0,-64 0 16,21 0-16,1 21 0,-22 0 15,21 0-15,-21 22 0,0 20 16,-21-42-16,22 22 0,-22-1 15,0-21-15,0 22 0,0-22 0,0 0 16,0 0-16,0 21 0,-22-20 16,22-1-16,0 0 0,0 0 15,-21-21-15,0 0 32,21-21-17,0 0-15,0 0 16,0-1-16,21 1 0,0-21 15,1 0-15,-1-1 0,0 1 16,21 0-16,-21-1 0,22 1 0,-1 0 16,0 20-16,1 1 0,-1 0 15,43 0-15,-43 21 0,0 0 16,1 0-16,-1 21 0,-21 0 16,0 0-16,1 43 15,-22-22-15,0 1 0,0-1 0,0-21 16,0 21-16,-22 1 0,1-1 15,0-21-15,21 22 0,-21-22 0,0 0 16,0 0-16,21 0 0,0 0 16,-22-21-16,22 22 0,-21-22 0,21-22 31</inkml:trace>
  <inkml:trace contextRef="#ctx0" brushRef="#br0" timeOffset="6597.72">10710 487 0,'0'0'0,"0"-21"0,21 21 0,-21-21 0,0-22 16,0 22-1,0 42 17,0 0-32,0 1 0,0 20 0,0-21 15,-21 21-15,0 22 0,21-22 16,-21 22-16,21-22 0,0 22 0,-21-1 16,0-21-16,21 22 0,-22-22 15,22 22-15,0-22 0,0-21 0,0 22 16,-21-22-16,21 21 15,0-21-15,0 0 0,21-21 32,-21-21-17,0 0-15,0-21 0</inkml:trace>
  <inkml:trace contextRef="#ctx0" brushRef="#br0" timeOffset="7170.04">10393 931 0,'0'0'0,"-43"0"31,65 0-15,20 0-1,-21 0-15,0-21 0,22 0 16,-1 21-16,21-21 0,-20 0 16,20 21-16,1-21 0,-1-1 15,1 1-15,-22 21 0,22-21 0,-22 0 16,0 21-16,1 0 0,-22-21 15,0 21-15,0 0 0,0 0 16,-21 21 0,-21 0-1,0 0-15,0 0 0,0 1 0,21 20 16,-22 0-16,1-21 0,0 22 16,21-1-16,0 0 0,0-20 0,0 20 15,0-21-15,0 21 0,0-20 16,0-1-16,0 0 0,0 0 15,21-21-15,0 21 0,1-21 16,41 0-16,-21 0 0,1 0 16,41 0-16,-62-21 15,20 0-15,0 0 0,1 0 0,-22-1 16,21-20-16,-21 0 0,0-1 16,1 1-16,-1 0 0,-21-22 0,0 22 15,0-22-15,0 1 0,-21 21 16,-1 20-16,1-20 0,-21 42 15,21-21-15,-22 21 0,22 0 16,-21 0-16,0 0 0,20 21 16,-20-21-16,0 21 0,-1 22 0,22-22 15,-21 21-15,21 0 0,0-20 16,-1 20-16,1 0 0,21 1 0,0-22 16,0 21-16,0-21 0,0 22 15,0-22-15,0 0 0,21-21 16,1 0-16,20 0 0,-21 0 15</inkml:trace>
  <inkml:trace contextRef="#ctx0" brushRef="#br0" timeOffset="8653.56">12890 508 0,'0'0'0,"0"-21"16,0 0-16,0 0 15,0 42 48,0 0-63,-21 21 0,21-21 15,0 22-15,0-1 0,0 0 16,0 1-16,0-1 0,0 22 0,0-22 16,0 21-16,0-20 0,0-1 15,0 0-15,0 1 0,0-22 0,0 21 16,0 1-16,0-22 16,0 0-16,0 0 0,0-42 62,0 0-46,0 0-1,0-1-15,0 1 16,21 21 0,-21-21-16,0 0 15,0 0 1</inkml:trace>
  <inkml:trace contextRef="#ctx0" brushRef="#br0" timeOffset="9233.1">13377 741 0,'0'0'0,"21"0"31,-21-21-31,-21 42 31,0 0-31,0 0 0,0 0 16,0 22-16,-1-1 0,1 0 15,-21 1-15,21-1 0,-43 64 16,22-64-16,21 1 16,0-22-16,-1 0 0,-20 42 15,42-41-15,-21-22 16,21 21-16,0-42 31,21-1-31,0 1 16,-21 0-16,43 0 0,-22 0 15,0 0-15,0-22 0,21 22 0,-20-21 16</inkml:trace>
  <inkml:trace contextRef="#ctx0" brushRef="#br0" timeOffset="9481.2">13335 804 0,'0'0'0,"0"-21"16,0 0-16,0 0 15,21 21-15,0 0 16,0 0 0,-21 21-16,22 21 0,-1-20 15,-21 20-15,21 0 0,0 1 16,0-22-16,0 21 0,1 0 0,-22-20 16,21 20-16,0-21 0,-21 43 15,21-43-15,0-21 16,0 21-16,-21 0 0,22 0 15,-1-21 1,0 0 0,-21-21-16,0 0 0,21 0 15,-21 0-15,0-22 0,0 22 0,0-21 16</inkml:trace>
  <inkml:trace contextRef="#ctx0" brushRef="#br0" timeOffset="9737.79">13843 445 0,'0'0'0,"0"-22"0,0 1 0,0 42 47,0 1-47,-21-1 0,21 21 16,0 0-16,0 1 0,-21-1 0,21 64 16,-22-64-16,22 22 0,0-22 15,0 22-15,-21 63 16,0-85-16,21 0 0,0-21 15,0 1-15,0-1 0,0 21 16,0-21 0,0-42-1,21 0 1,0 0-16,1 0 0</inkml:trace>
  <inkml:trace contextRef="#ctx0" brushRef="#br0" timeOffset="10141.76">14076 995 0,'0'0'0,"0"21"16,21-21 0,0 0-1,21 0-15,-20-21 0,-1 0 16,21 21-16,-21-21 0,22-1 15,-22 1-15,0 0 0,0 0 0,0 0 16,0 0-16,1-1 0,-22 1 16,0 0-16,-22 21 15,1 0-15,0 0 16,0 0-16,-21 0 0,20 21 0,-20 0 16,0 1-16,21 20 0,-22-21 15,22 21-15,0-20 0,0 20 0,0 0 16,21-21-16,-22 43 15,22-22-15,0-21 0,0 1 0,22-1 16,-1 0-16,0 0 0,21 0 16,1 0-16,-22 1 0,42-22 15,-20 0-15,-1 0 0,0 0 0,64 0 16,-64 0-16,1-22 16,-1 1-16,0 0 0,1 0 0,-1-21 15,0-1-15</inkml:trace>
  <inkml:trace contextRef="#ctx0" brushRef="#br0" timeOffset="10633.3">14944 402 0,'0'0'0,"-64"43"32,43-22-32,0 42 0,21-42 15,-21 22-15,21-1 0,0 0 16,0 1-16,0-1 0,-22 0 0,22 22 15,0-22-15,0 1 0,0-1 16,0 0-16,0 1 0,0-1 16,0-21-16,0 0 0,0 22 15,0-22-15,0 0 0,0 0 32,0-42-17,0 0-15,-21 0 16,21-1-16,0 1 0,0-21 15,0 21-15,0 0 0,0-1 16,21 1-16,1 0 0,-1-21 0,0 21 16,0-1-16,21 1 0,1 21 15,-1-21-15,0 0 0,1 21 0,20 0 16,-20 0-16,-1 0 0,0 0 16,43 42-16,-64-21 0,21 1 15,-42-1-15,0 0 0,0 0 16,0 21-16,0-20 0,-21-1 15,-21 0-15,0 21 0,-1-21 16,1 1-16,-22-1 0,-41 0 16,62 0-16,-20-21 0,20 21 0,22-21 15,-21 0-15,21 0 0,-22 0 16,22 0-16,21-21 16,0 0-16,0 0 0</inkml:trace>
  <inkml:trace contextRef="#ctx0" brushRef="#br0" timeOffset="11393.71">16383 466 0,'0'0'16,"42"-64"0,-42 85 31,0 1-47,-21 20 0,0 0 0,0-21 15,0 43-15,-22-22 0,22 22 16,0-22-16,-21 22 0,20-1 0,1 1 15,-42 41 1,42-62-16,-1-1 0,-20 22 16,42-43-16,-21 0 0,21 0 15,0-42 17,0 0-32,0 0 0,21-22 15,0 1-15,0 0 0,1-22 0,-22 1 16,42-1-16,-21 22 0,21-85 15,1 63-15,-22 1 0,21-1 16,1 22-16,-22 0 0,21-1 16,-21 22-16,0 0 0,1 0 0,-1 0 15,0 21 1,-21 21-16,21 0 0,0 21 16,-21 1-16,21-1 0,-21 0 15,0 1-15,0 20 0,0 1 0,0-22 16,0 21-16,0 1 0,0-1 15,0-20-15,0 20 0,0-20 0,-21-1 16,21-21-16,-21 21 0,21-20 16,0-1-16,-21 0 0,21 0 15,0-42 17,0 0-32,-21 21 15,0-43-15,-1 22 0</inkml:trace>
  <inkml:trace contextRef="#ctx0" brushRef="#br0" timeOffset="11576.36">15981 931 0,'0'0'0,"-21"0"0,-1 0 15,44 0 1,20 0 0,-21 0-16,21 0 0,1-21 15,-1 21-15,22-21 0,20 21 0,-20-21 16,20 21-16,-20-21 15,-1 0-15,22 21 0,21-43 16,-64 43-16,43-42 16</inkml:trace>
  <inkml:trace contextRef="#ctx0" brushRef="#br0" timeOffset="11853.24">17039 656 0,'0'0'0,"0"21"47,0 1-32,-21-1-15,21 21 0,0 0 0,0 1 16,-21-1-16,21 22 0,-21-22 16,21 21-16,-22 1 0,22-1 15,0 1-15,-21-1 0,0 1 16,21 21-16,-21-22 0,21 22 0,-21-1 16,0-20-16,21 21 0,-22-22 15,1 1-15,0-1 0,0-21 0,21 1 16,-21-1-16,-22 22 15,43-43-15,0-42 16,0-1-16,0 1 16,22 0-16,-1-21 0,0-1 0,0-20 15,0 21-15,0-22 0</inkml:trace>
  <inkml:trace contextRef="#ctx0" brushRef="#br0" timeOffset="12169.73">16997 1080 0,'0'0'0,"0"-43"0,0-105 16,0 127-16,0-21 16,0 20-16,21 1 0,0 0 15,21 0-15,1 21 16,-22 0-16,21 0 0,-21 0 16,64 21-16,-43-21 0,-20 42 15,20-20-15,-21-1 0,0 21 16,-21-21-16,0 22 0,0-22 0,0 21 15,-42-21-15,21 22 16,-22-22-16,1 0 0,-21 0 0,20 0 16,-20 0-16,20-21 0,-20 22 15,21-22-15,-1 0 0,-20 21 16,42-21-16,42 0 31,0-21-15,0 21-16,21-22 0,-20 1 0,20 0 15</inkml:trace>
  <inkml:trace contextRef="#ctx0" brushRef="#br0" timeOffset="12485.25">17653 804 0,'21'-21'0,"-42"42"0,42-63 0,-21 21 16,0 0-1,0 42 1,0 0-16,0 0 15,-21 22-15,21-22 16,0 42-16,0-20 0,-21 20 0,0-21 16,21 22-16,-22-1 0,1 64 15,0-63-15,21-1 0,-42 86 16,21-86-16,-1 1 0,1-1 16,-21 1-16,21-1 0,-22 43 15,22-43-15,0-20 0,0-22 0,21 21 16,0-21-16,-21 1 15,21-1-15,0-42 16,0-1 0,21 1-16,-21 0 0,21-21 15,0-1-15,22 1 0,-22 0 0,0-22 16,21 22-16</inkml:trace>
  <inkml:trace contextRef="#ctx0" brushRef="#br0" timeOffset="12817.73">17695 931 0,'0'0'0,"0"-42"16,0-64-1,0 85-15,21 0 0,-21 0 16,22 21-16,-1-21 0,0-1 0,0 22 16,0 0-16,22 0 0,-1 0 15,0 0-15,-21 22 0,1-22 16,20 21-16,-21 0 0,0 42 15,-21-20-15,0-1 0,0 0 16,0-20-16,0 20 0,-21-21 16,-21 43-16,-1-43 15,1 0-15,0 0 0,-1 0 16,1-21-16,0 21 0,-1-21 0,1 0 16,21 22-16,0-22 0,0 0 15,-1 0-15,1 0 0,21-22 31,21 1-31,1 0 16,-1 0-16,21 0 0</inkml:trace>
  <inkml:trace contextRef="#ctx0" brushRef="#br0" timeOffset="13317.13">18373 466 0,'0'-21'15,"0"42"-15,0-64 0,0 22 16,0 42 31,0 1-47,0-1 0,-22 21 16,22 0-16,-21-20 0,21 20 0,-21 21 15,21-20-15,0-1 0,-21 22 16,21-22-16,-21 0 0,21 1 15,0-1-15,0 0 0,0-21 16,0 22-16,0-22 0,0 0 0,21 0 16,0-21-16,0 0 15,0 0-15,22 0 0,-22 0 0,21-21 16,-21 21-16,22-21 0,-1 0 16,-21-22-16,22 22 0,-22-21 0,21-22 15,-21 22-15,0 21 16,-21-21-16,22 20 0,-22 1 0,0 0 15,0 42 17,0 0-32,-22 1 0,1 20 15,21-21-15,0 0 0,0 22 0,0-22 16,-21 0-16,21 0 0,0 0 16,0 0-16,0 1 0,0-1 15,0 0-15,21-21 16,0 0-1,1 0-15,-22-21 0,21 0 16,0-1-16,-21 1 0</inkml:trace>
  <inkml:trace contextRef="#ctx0" brushRef="#br0" timeOffset="13497.08">18775 550 0,'0'0'0,"-43"0"31,22 0-31,0 0 16,21 22 15,0-1-31,21-21 16,0 21-16,1-21 0,-1 0 0,0 21 16</inkml:trace>
  <inkml:trace contextRef="#ctx0" brushRef="#br0" timeOffset="13800.87">19262 677 0,'0'0'0,"0"-21"0,0 0 16,-22 0 0,1 21-16,0 0 15,0 0-15,0 0 16,0 0-16,21 21 0,-22 0 15,1 0-15,0 1 0,0-1 0,0 0 16,21 21-16,-21 1 0,-1-22 16,22 21-16,0 0 0,0-20 0,0-1 15,0 21-15,0-21 0,0 0 16,0 1-16,0-1 0,0 0 16,22-21-16,20 21 0,0-21 15,-21 0-15,22 0 0,-1 0 16,0 0-16,1 0 0,-1 0 0,0-21 15,22 0-15</inkml:trace>
  <inkml:trace contextRef="#ctx0" brushRef="#br0" timeOffset="14285.72">19960 720 0,'0'0'0,"0"-21"0,0-1 0,-21 22 0,0 0 15,0-21-15,-1 21 16,-20 0-16,21 0 0,0 0 15,0 0-15,-1 0 0,-20 0 16,-21 21-16,41 1 0,1-1 16,-42 42-16,42-42 15,-22 43-15,22-22 0,0-21 16,21 22-16,0-22 0,0 21 16,0-21-16,0 1 0,0-1 0,0 0 15,0 0-15,21 0 16,0-21-16,22 0 0,-22 0 15,0 0-15,21 0 0,-21-21 16,22 0-16,-22 0 0,21 0 16,-21-1-16,22 1 0,-22-21 0,0 21 15,21-22-15,-20-41 16,-1 63-16,-21-22 0,21 22 0,-21 0 16,0 0-16,-21 42 31,0 0-16,21 0-15,-22 0 0,1 22 0,0-22 16,21 21-16,0 1 0,0-22 16,-21 21-16,21-21 0,0 0 0,0 1 15,0-1-15,0 0 0,0 0 16,0 0-16,21-21 0,0 0 0,0 0 16,1 0-16,-1 0 15,0 0-15,0 0 0,0-21 0,22 0 16,-22 0-16</inkml:trace>
  <inkml:trace contextRef="#ctx0" brushRef="#br0" timeOffset="14585.56">20278 466 0,'0'0'16,"0"-21"-16,0-1 0,0 1 0,0 0 16,-22 21-16,22-21 0,-21 21 31,21 21-31,0 0 15,0 0-15,0 22 0,-21-22 16,21 21-16,0 1 0,-21-1 0,21 0 16,0 1-16,0-1 0,-21 0 15,21 1-15,0-1 0,-21 0 0,21 1 16,0-22-16,0 21 0,0-21 16,0 43-16,0-43 15,21-21 32,0-21-47,-21 0 0,21-1 16,0 22-16,0-42 0</inkml:trace>
  <inkml:trace contextRef="#ctx0" brushRef="#br0" timeOffset="14825.56">20489 720 0,'0'0'0,"21"0"0,-21-21 0,22 21 16,-22-22-16,0 44 31,-22-22-31,1 21 16,21 0-16,-21 0 0,21 0 15,0 0-15,-21 22 0,0-22 0,21 0 16,-21 0-16,21 22 0,0-22 16,0 0-16,0 0 0,-22 0 15,22 0-15,0 1 0,0-1 16,22-21-1,-1 0 1,0-21-16,0-1 16,21 1-16</inkml:trace>
  <inkml:trace contextRef="#ctx0" brushRef="#br0" timeOffset="15584.71">20849 762 0,'0'-21'0,"-21"21"31,0 0-15,0 0-16,21 21 0,-22-21 16,22 21-16,0 0 0,-21 1 0,0-1 15,21 0-15,-21 0 0,21 0 16,0 0-16,0 1 0,0-1 0,0 0 16,0 0-16,0 0 15,0 0-15,21-21 47,-21-21-47,0 0 16,0 0-16,0 0 0,21-22 0,-21 22 15,0 0-15,0-21 0,43-22 16,-43 43-16,21 0 0,0 0 16,-21 0-16,21 21 0,21-22 15,-20 22-15,-1-21 0,21 21 16,-21 0-16,0 0 0,1 0 15,-1 0-15,0 21 0,0 1 16,-21-1-16,0 0 0,0 0 16,0 0-16,0 0 0,0 1 0,0-1 15,0 0-15,0 21 16,0-21-16,0 1 0,0-1 0,0 0 0,0 0 16,0 0-1,0 0-15,0-42 47,0 0-31,0 0-16,0-21 15,0 20-15,0 1 0,42-42 16,-20 42-16,-1-22 0,0 22 16,0 0-16,0 0 0,22-22 15,-1 43-15,-21-21 0,21 21 16,-20 0-16,20 0 0,-21 0 15,21 0-15,-20 21 0,-1 1 16,-21-1-16,0 0 0,0 0 16,-21 64-16,-1-64 0,1 21 15,0 1-15,0-1 0,0-21 16,0 21-16,-1-20 0,1-1 0,21 0 16,-21 0-16,21 0 0,-21 0 15,0-21-15,21 22 0,0-44 47,0 1-47,0 0 16,0 0-16,0 0 0,0 0 0</inkml:trace>
  <inkml:trace contextRef="#ctx0" brushRef="#br0" timeOffset="15825.36">21018 275 0,'0'0'0,"-21"-21"0,0 21 0,0 0 94,0 0-78</inkml:trace>
  <inkml:trace contextRef="#ctx0" brushRef="#br0" timeOffset="16094.86">20087 508 0,'0'0'0,"21"0"15,0 0-15,22 0 16,-22 0-16,0 0 0,21 0 16,-20 0-16,20 0 0,0 0 0,-21 0 15,43 0-15,-22 0 16,-21 0-16,1 0 0,-22-21 47,-22 21-47,1 0 15,0 0-15</inkml:trace>
  <inkml:trace contextRef="#ctx0" brushRef="#br0" timeOffset="17476.91">487 1905 0,'0'0'0,"-43"0"0,22 0 0,-21 0 15,21 21-15,0-21 0,-1 0 16,1 0-16,42 0 62,1 0-62,-1 0 16,0 0-16,21 0 0,-21 0 16,22 21-16,-1-21 0,0 0 0,1 0 15,20 0-15,1 0 16,-22 0-16,22 0 0,20 0 0,-20 0 0,20 0 15,107 0 1,-106 0-16,20 0 0,1 0 16,0 0-16,169 0 15,-169 0-15,0 0 0,0 0 16,21 0-16,0-21 0,127 21 16,-127 0-16,0 0 0,0-21 15,0 21-15,21 0 0,-21 0 0,148-21 16,-148 21-16,21 0 15,-21 0-15,21 0 0,-21 0 0,170 0 16,-170-21-16,0 21 16,0 0-16,21 0 0,0 0 0,-21 0 15,21-21-15,0 21 0,1 0 16,168-22-16,-169 22 16,22 0-16,-1 0 0,-21 0 0,0 0 15,170-21-15,-149 21 16,-21 0-16,-21 0 0,21-21 0,-42 21 15,21 0-15,-21 0 16,0 0-16,-21 0 0,-1-21 0,-20 21 16,-1 0-16,1 0 0,-22 0 15,-21-21-15,22 21 0,-22 0 0,0 0 16,-21-21 93,0-1-109</inkml:trace>
  <inkml:trace contextRef="#ctx0" brushRef="#br0" timeOffset="18221.4">10562 1630 0,'-21'0'15,"42"0"-15,-84 0 0,41 0 0,-20 0 0,21 0 16,0 0-16,0 0 16,-1 0-16,22 21 31,22-21-16,20 0 1,-21 0-16,21 0 0,1 0 0,20 0 16,-20 0-16,20 0 0,1 0 15,-1 0-15,22 0 0,-22 0 0,1-21 16,-1 21-16,1 0 0,-22-21 16,0 21-16,1 0 0,-22 0 0,0 0 15,0 0-15,0 0 0</inkml:trace>
  <inkml:trace contextRef="#ctx0" brushRef="#br0" timeOffset="19717.37">13144 1651 0,'0'0'0,"-21"0"0,0 0 15,0 0 1,42 0 78,0 0-94,0 0 0,1 0 15,20 0-15,-21 0 0,21 0 0,-20 0 16,20 0-16,-21 0 0,21 0 15,-20 0-15,20 0 0,0 0 16,1 0-16,-1 0 0,0 0 0,1 0 16,-1 0-16,0 0 0,64 0 15,-42 0-15,-1 0 0,1 0 16,-1 0-16,1 0 0,63 0 16,-64 0-16,1 0 0,-1 0 15,1 0-15,-1 0 0,1 0 0,-22 0 16,21 0-16,1 0 0,-1 0 15,1 0-15,21 0 0,-22 0 16,85 0-16,-63 0 0,-22 0 16,1 0-16,21 0 0,-22 0 15,64 0-15,-63 0 0,-1 0 16,1 0-16,-1 0 16,128 0-16,-128 0 0,22 0 15,-22 0-15,1 0 16,20-21-16,-20 21 0,-1 0 0,1 0 15,-1 0-15,-20 0 0,20 0 16,1 0-16,-1 0 0,1 0 16,-1 0-16,1 0 0,-1 0 0,1 0 15,-1 0-15,1 0 0,20 0 16,-20 0-16,-1 0 0,1 0 0,-1 0 16,1 0-16,-1 0 0,1 0 15,-1 0-15,22 0 0,-21 0 0,63 0 16,-64 0-16,22 0 15,-22 0-15,1 0 0,-1 0 0,1 0 16,-1 0-16,1 0 0,-22 0 16,22 0-16,-22 0 0,0 0 0,22 0 15,-22 0-15,0 0 0,22 0 16,-1 0-16,1 0 0,-22 0 16,22 0-16,-1 0 0,1 0 15,-1 0-15,1 0 0,-22-21 0,22 21 16,-22 0-16,0 0 15,1 0-15,-1 0 0,-21 0 0,21 0 0,1 0 16,-22 0-16,21-21 16,1 21-16,-1 0 0,0 0 0,1 0 15,-1 0-15,0 0 0,43 0 16,-22 0-16,-20 0 0,-22-22 16,21 22-16,1 0 0,20 0 15,-42 0-15,0 0 16,1 0-16,-1 0 0,0-21 15,21 21-15,-21 0 0,1 0 16,-1 0-16,0 0 16,0 0-16,0 0 0,0 0 31,1 0-15,-1 0-1,0 0 1,0 0-1,0 0 32,0 0-31,-21-21 46,-21 21-30,0 0-17</inkml:trace>
  <inkml:trace contextRef="#ctx0" brushRef="#br0" timeOffset="151990.97">4784 8573 0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4:26:12.2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1249 910 0,'0'0'0,"0"-21"16,-21 21-16,21-21 15,-22 21 1,22 21 15,0 0-31,0 0 0,0 22 16,-21-22-16,21 21 0,0 1 15,0-1-15,0 0 0,0 1 0,-21-22 16,21 21-16,0 0 0,0-20 16,0 20-16,0-21 0,0 0 15,0 0-15,0 1 0,0-1 0,0-42 47,0-1-31,21 1-16,-21-21 0,21 21 15,1-22-15,-22 22 0,21-21 0,0 0 16,0 20-16,0 1 0,0-21 16,22 42-16,-22-21 0,0 0 0,0 21 15,0 0-15,1 21 16,20 0-16,-42 21 15,0-21-15,21 1 0,-21-1 0,21 21 16,-21-21-16,0 22 0,0-22 16,21 0-16,-21 21 0,22-21 0,-1 1 15,0-1-15,0-21 16,0 0-16,0 0 0,1 0 16,20 0-16,-21 0 0,21 0 15,-20-21-15,20-1 0,-21 1 0,21-21 16,-20 21-16,-1-22 0,0 1 15,0 0-15,0-1 0,-21 1 0,0 0 16,0-1-16,0 1 0,0 0 16,0 21-16,-21-22 0,0 22 15,0 21-15,21-21 0,-21 21 0,-22 0 16,22 0-16,0 21 0,0-21 16,0 21-16,-1 0 0,1 1 15,0-1-15,0 0 0,21 0 16,0 0-16,0 0 0,0 1 15,0-1-15,0 0 16,21-21-16,0 0 0,0 0 16,1-21-16,-1 0 0,0 21 15,0-22-15</inkml:trace>
  <inkml:trace contextRef="#ctx0" brushRef="#br0" timeOffset="516.25">2434 614 0,'0'0'16,"-21"0"15,0 21-15,21 0-16,0 0 0,0 1 16,0 20-16,0 0 0,0 1 15,0 20-15,0-21 0,-21 22 0,21-22 16,0 1-16,0-1 0,0 0 15,-22 1-15,22 20 16,0-21-16,0-20 0,0-1 0,0 0 16,0-42 15,0 0-15,0-1-16,0 1 0,0-21 15,0 21-15,0-22 0,0 1 0,22 0 16,-1 21-16,0-22 0,0 1 15,21 0-15,-20 20 0,20-20 0,0 21 16,1 0-16,-1 0 0,64 21 16,-85 0-16,21 21 15,1 0-15,-22 0 0,0 21 0,0-20 16,-21 20-16,0 0 0,0 1 16,0-22-16,0 21 0,-21 0 15,-21 22-15,20-43 16,22 0-16,-21 0 0,0 1 0,21-1 15,0 0-15,0-42 32,0-22-17,0 22-15,0 0 0,21-21 16</inkml:trace>
  <inkml:trace contextRef="#ctx0" brushRef="#br0" timeOffset="939.64">3154 1164 0,'0'0'0,"0"21"0,0 1 16,21-22 0,0 0-1,0 0-15,0-22 16,1 1-16,-1 21 0,0-21 0,0 0 15,0 0-15,0 0 0,1-1 16,-22 1-16,42-42 16,-21 42-16,-21-1 0,-21 22 31,0 0-15,0 22-16,-1-1 0,1 0 0,0 0 15,0 0-15,21 0 0,-21 22 16,0-22-16,21 0 0,0 0 0,0 0 15,0 22-15,0-22 0,0 0 16,0 0-16,0 0 0,0 1 16,21-22-1,0 0-15,0 0 0,0 0 0,0 0 16,1 0-16,20-22 0,-21 22 16,21-21-16,1 0 0,-1 0 0,-21 0 15,22-22-15,-22 22 0,21 0 16</inkml:trace>
  <inkml:trace contextRef="#ctx0" brushRef="#br0" timeOffset="1371.05">3852 910 0,'0'0'0,"0"21"0,0 1 16,0-1-16,0 0 16,0 0-16,0 0 0,0 0 0,0 1 15,0-1-15,0 0 0,0 0 16,0 0-16,-21 0 0,21 1 15,0-1-15,-21 0 0,21 0 16,-21 0-16,21 0 31,-21-42-15,21 0-16,0 0 16,0 0-16,0 0 0,0-22 0,0 22 15,0-21-15,21-1 0,0 22 16,0-21-16,0 0 0,22-1 0,-22 1 15,21 21-15,0 0 0,-20-1 16,20 1-16,0 0 0,1 21 16,-1 0-16,-21 0 0,21 21 0,1 0 15,-22 22-15,21 20 16,-21-42-16,-21 22 0,0-1 16,0-21-16,0 22 0,0-1 0,-21-21 15,0 0-15,0 0 0,0 1 16,21-1-16,-21 0 0,-1 0 0,22 0 15,-21-21-15,21 21 16,0-42 0,0 0-16,0 0 0</inkml:trace>
  <inkml:trace contextRef="#ctx0" brushRef="#br0" timeOffset="2331.96">5630 1228 0,'0'-21'15,"0"-1"-15,0 1 16,0 0-16,0 0 0,21 0 15,1 0-15,-22-22 0,21 22 16,0 0-16,0-21 0,0 20 0,0 1 16,22 0-16,-22 0 0,0 21 15,0 0-15,0 0 0,1 0 16,-1 0-16,-21 21 16,0 0-16,0 22 0,0-22 0,0 21 15,0 0-15,0 1 0,0-1 16,0 0-16,0-20 0,0 20 0,0-21 15,0 0-15,0 0 0,0 1 16,0-1-16,21 0 0,42-21 16,-41 0-16,-1 0 15,0 0-15,21 0 0,-21-21 0,64-22 16,-43 1-16,1 21 16,-1-21-16,0-1 0,-20 1 0,41-43 15,-42 43-15,0 21 16,1-22-16,-22 1 0,0 21 15,0 0-15,0 0 0,0-1 16,0 44 0,-22-1-16,1 0 15,0 21-15,21-21 0,0 22 16,-21 20-16,21-20 0,-21-1 0,21 21 16,0 1-16,0-22 15,0 22-15,0-1 0,0 1 0,0-1 0,0 1 16,0-1-16,0 1 0,0 20 15,0-20-15,0-1 0,0 1 0,0 21 16,0-22-16,0 1 0,21-1 16,-21 1-16,0-1 0,0 1 15,0 41-15,0-41 0,0-22 16,0 1-16,0-1 0,0 0 0,0-21 16,0 1-16,-21 20 0,0-21 15,-22 0-15,1-21 0,21 0 16,-22 0-16,1 0 0,0 0 0,-1-21 15,-20 0-15,-1 0 0,1-22 16,-1 1-16,1 21 0,-1-43 16,1 22-16,21 0 0,-1-22 0,1 22 0,21 0 15,0-1-15,-1 1 16,22 0-16,0-1 0,0 1 0,0 21 16,22-22-16,-1 1 0,0 0 15,0-1-15,21 1 0,43-64 16,-21 64-16,-22-22 0,21 1 0,1-1 15</inkml:trace>
  <inkml:trace contextRef="#ctx0" brushRef="#br0" timeOffset="3255.4">7048 889 0,'0'0'0,"0"-21"0,0 0 15,-21 21 1,0 0-16,0 0 16,0 21-16,0 0 0,-1 0 0,1 0 15,0 1-15,0 20 0,21 0 16,-21 1-16,0-22 0,21 21 16,-22 0-16,22 1 0,0-1 0,0-21 15,0 22-15,22 20 16,-1-63-16,0 21 0,0 0 15,0-21-15,0 0 0,22 0 16,-22 0-16,0 0 0,21 0 0,-20-21 16,20 0-16,-21 0 0,0 0 0,0 0 15,1-1-15,-1-20 0,0 0 16,-21-22-16,0 22 0,0 0 16,0-1-16,0 1 0,0 21 15,0-22-15,0 22 0,-21 0 0,21 0 16,-21 0-16,-1 21 0,-20 0 15,21 0-15,0 0 0,-22 21 0,1-21 16,21 21-16,-21 21 0,20-20 16,1-1-16,-42 63 15,42-62-15,21 20 0,0 0 16,0-21-16,0 22 0,0-22 0,0 21 16,0-21-16,21 1 0,0-1 15,0 0-15,0 0 0,0-21 0,22 0 16,-22 21-16,21-21 0,1 0 0,-1 0 15,0 0-15,-21-21 0,22 21 16,-1-21-16,-21 0 0,22 0 0,-22-1 16,0 1-16,64-63 15,-64 41-15,-21 22 0,21-21 16,0 21-16,-21-1 0,0 1 16,0 0-16,0 0 15,0 42 1,0 0-1,0 0-15,0 1 0,0-1 0,-21 0 16,21 0-16,-21 21 0,21-20 16,0-1-16,0 21 0,0-21 0,0 0 15,0 1-15,0-1 0,21 0 16,0-21-16,-21 21 0,21-21 16,0 0-16,1 0 0,-1 0 15,21 0-15,-21-21 0,0 0 0,22 0 16,-22-1-16,0-20 0,21 21 0,-20-21 15,-1 20-15,0-20 16,0 0-16,-21-1 0,21 22 0,0-42 16,-21 42-16,0 42 31,0 21-15,-21-21-16,21 0 0,-21 22 0,21-22 15,0 21-15,-21-21 0,21 22 0,0-22 16,0 0-16,0 0 0,0 0 15,0 1-15,0-1 0,0 0 0,21-21 16,0 0-16,0 21 0,1-21 16,20 0-16,-21 0 0,21 0 0,-20-21 15,20 0-15</inkml:trace>
  <inkml:trace contextRef="#ctx0" brushRef="#br0" timeOffset="6047.97">9715 741 0,'0'0'0,"-21"0"0,21-21 0,-21 21 31,21 21-31,0 0 16,0 0-16,0 0 0,0 22 16,0-1-16,-21 0 0,21 1 0,-21-1 15,21 0-15,-21 1 0,-1-1 0,22 0 16,-21 1-16,21-22 0,-21 0 15,21 0-15,0 0 0,0 1 0,21-44 47,0 1-47,1 0 0,-22 0 16,21-21-16,0 20 0,0-20 16,0 0-16,0 21 0,1-43 15,-1 22-15,0 21 0,0-1 16,0 22-16,0 0 0,1 0 15,-1 22-15,0 20 16,-21-21-16,21 0 0,-21 0 16,0 22-16,0-22 0,21 21 15,-21-21-15,21 1 0,-21 20 0,22-21 16,-22 0-16,21 0 0,0-21 0,-21 22 16,21-1-16,0-21 15,22 0-15,-22 0 0,0 0 0,0 0 16,0 0-16,22-21 15,-22 21-15,0-22 0,21 1 0,-21-21 16,1 21-16,-1-22 0,21 1 16,-21 0-16,0-1 0,1 1 0,-22 0 15,21-1-15,-21 1 0,21 21 16,-21 0-16,0-22 0,0 22 16,0 0-16,0 42 31,0 0-31,0 1 0,0-1 0,0 21 15,0 0-15,-21 1 16,21-1-16,-21 0 0,21 1 0,0-1 16,0-21-16,0 22 0,0-1 15,0-21-15,0 0 0,0 22 0,21-43 16,0 21-16,0 0 0,0 0 0,0-21 16,1 0-16,20 0 0,-21 0 15,64 0-15,-43 0 0,0-21 16,22 0-16,-22 0 0,1-1 15,-1 1-15,0 0 0,1-21 0,-1-1 16,-21 22-16,0-21 0,0 0 0,1 20 16,-22-20-16,0 21 0,0-21 15,0 20-15,0 1 0,0 0 16,0 0-16,-22 21 0,1 0 16,0 0-16,0 0 0,-21 0 0,20 0 15,1 0-15,-21 21 0,21 0 16,-22 0-16,1 1 0,21 20 0,-21 0 15,-1-21-15,22 22 0,0-1 16,0-21-16,0 22 0,-1-22 0,22 21 16,0-21-16,0 0 0,0 1 0,0-1 15,22-21 1,-1 0-16,0 0 0,0 0 0,0 0 16,0 0-16,22 0 0,-22-21 15,21-1-15,-21 1 0,1 0 16,20 0-16,0-43 0,-21 22 15,1 21-15,-1-21 0,-21 20 16,0-20-16,21 21 0,-21-21 16,0 20-16,0 44 31,0-1-31,0 0 0,0 0 16,0 0-16,0 22 0,0-22 0,0 0 15,-21 21-15,21-21 0,0 22 0,0-22 16,0 0-16,0 0 0,0 0 15,0 1-15,21-1 0,0-21 16,0 21-16,0-21 0,1 0 16,20 0-16,-21 0 0,0 0 0,22 0 15,-22 0-15,21 0 0,-21-21 0,0 0 16,22-1-16,-22 1 0,21 0 16,-21-21-16,1-1 0,-1 22 0,0-21 15,-21 0-15,21-1 0,-21 22 16,21-42-16,-21 41 0,0 1 15,0 42 1,0 1 0,0-1-16,0 21 0,0-21 15,0 0-15,0 22 0,0-22 16,0 0-16,0 21 0,0-20 0,-21-1 16,21 0-16,0 0 0,-21 0 15,21 0-15,0 1 16,0-44 15,21 1-31,-21 0 0,21 0 16,0 0-16,-21-22 0,22 22 15,-1-21-15,-21 0 0,21 20 0,0-20 16,0 21-16,-21 0 0,21 0 16,1-1-16,-1 22 15,0 0-15,0 22 0,-21-1 16,0 0-16,0 0 0,0 21 15,21-20-15,-21-1 0,0 0 0,0 21 16,0-21-16,21 1 0,-21-1 16,22 0-16,-22 0 0,21 0 0,0-21 15,-21 21-15,21 1 0,0-22 0,0 0 16,43 0 0,-43 0-16,0 0 0,22 0 0,-22 0 15,21-22-15,-21 22 0,43-42 16,-43 21-16,0-21 0,21-22 15,-20 22-15,-1-1 0,-21 1 16,21 0-16,-21-1 0,21-41 16,0 63-16,-21-22 0,0 22 15,0 0-15,0 0 0,0 0 16,0-1-16,-21 44 31,0-1-31,0 0 0,21 21 16,0 22-16,-21-22 0,21 22 15,-22-22-15,22 0 0,0 1 16,-21 20-16,21-21 0,0 1 16,0-22-16,0 0 0,0 0 15,43 43 1,-22-64-16,0 0 0,0 21 16,0-21-16,0 0 0,43 0 15,-43 0-15,21-21 0,-20 0 0,20 21 16,-21-22-16,21 1 0,-20 0 15,-1-21-15,21 21 0,-21-1 0,0-20 16,1 21-16,-22-21 0,0 20 0,21 1 16,-21-21-16,0 21 15,0 0-15,-21 42 32,21 0-32,0 0 0,0 21 0,-22-20 15,22-1-15,0 21 0,-21-21 16,21 0-16,0 1 0,0 20 15,0-21-15,0 21 0,0-20 16,0-1-16,21-21 0,1 21 16,-1 0-16,0-21 0,21 0 0,1 0 15,-22 0-15,42 0 0,-20 0 16,-1 0-16,0 0 0,22 0 16,-22-21-16,0 21 0,1-21 0,-1 0 15,0-1-15,1 1 0,-1 0 0,0-21 16,-20 21-16,-1-1 0,21-20 15,-21 21-15,-21-21 0,0 20 16,0 1-16,0 0 16,0 0-16,-21 21 0,0-21 0,0 0 15,0 21-15,-1 0 16,1 0-16,-21 0 0,21 0 0,0 21 16,-1-21-16,1 21 0,0 21 0,-21-21 15,21 1-15,-1 20 0,1-21 16,0 21-16,0-20 0,21 20 0,0-21 15,-21 0-15,21 0 0,0 1 16,0 20-16,0-21 0,21-21 16,0 21-16,0-21 15,0 0-15,22 0 16,-22-21-16,21 0 0,-21 21 16,1-21-16,-1 0 0,42-43 15,-42 22-15,1-1 0,-1-62 16,0 41-16,0 22 0,-21-22 0,0 1 15,0 20-15,21-20 0,0 21 16,-21-1-16,0 1 0,0 21 0,0-22 16,22 22-16,-22 42 31,0 1-31,0 20 0,0-21 0,-22 21 16,22 22-16,0-22 0,0 85 15,-21-84-15,21 20 16,0-21-16,0 1 0,0-1 15,0 0-15,0 1 0,0-22 0,0 21 16,0-21-16,0 22 0,21-22 16,1-21-16,-1 0 15,0 0-15,0 0 0,0 0 0,0 0 16,22-21-16,-22 0 0,64-22 16,-64 22-16,42-42 15</inkml:trace>
  <inkml:trace contextRef="#ctx0" brushRef="#br0" timeOffset="6319.24">12319 677 0,'0'0'0,"-42"22"0,-1-22 0,22 0 0,0 0 16,42 0 0,0 0-16,0 0 15,22 0-15,-22 0 0,21 0 0,22 0 16,-22 0-16,64 0 16,-64 0-16,22 0 0,-22 0 0,0 0 15,-20-22-15,20 22 0,-21 0 16,21 0-16,-20 0 0</inkml:trace>
  <inkml:trace contextRef="#ctx0" brushRef="#br0" timeOffset="6759.75">13060 1058 0,'0'0'16,"0"22"-16,21-22 15,0 0 1,0 0-16,0 0 15,1 0-15,-1 0 0,0-22 0,0 1 16,0 21-16,0-21 0,-21 0 16,0 0-16,0 0 0,0-1 15,0 1-15,0 0 0,0 0 0,-21 0 16,0 21-16,0-21 0,0 21 16,0 0-16,-22 0 0,22 0 0,-21 21 15,21 0-15,-1 0 0,1 0 16,0 22-16,0-22 0,0 21 0,0-21 15,21 22-15,-22-22 0,22 21 16,0-21-16,0 0 0,0 1 0,0-1 16,22-21-16,-1 21 0,0-21 15,21 0-15,-21 0 0</inkml:trace>
  <inkml:trace contextRef="#ctx0" brushRef="#br0" timeOffset="7263.48">15557 762 0,'0'0'15,"0"-21"-15,0 0 0,0 0 0,0-1 16,0 44 15,0-1-31,-21 0 0,0 0 16,0 21-16,21 1 0,-21-1 0,0 0 16,-22 64-16,22-63 0,-21 62 15,21-83-15,21 20 16,0 0-16,-22-21 0,22 1 0,0-1 15,0 0-15,0 0 0,22-21 32,-22-21-17,0 0-15</inkml:trace>
  <inkml:trace contextRef="#ctx0" brushRef="#br0" timeOffset="7754.97">15134 1122 0,'-21'0'16,"42"21"0,0-21-1,0 0-15,22 0 0,-22 0 16,21 0-16,1 0 0,-1 0 0,21-21 16,-20 21-16,20-21 0,-20 0 0,20 21 15,-21-22-15,1 1 0,-1 0 16,-21 21-16,22-21 0,-22 0 15,0 21 1,-42 21 15,21 0-31,-21 0 0,-1 0 16,22 1-16,-21 20 0,0-21 0,21 21 16,0-20-16,0 20 0,0-21 15,0 0-15,0 0 0,0 43 16,0-43-16,21-21 15,0 0-15,1 21 0,-1-21 0,42 0 16,-42 0-16,22-21 0,-1 21 16,0-21-16,-20 0 0,62-43 15,-41 43-15,-1-21 0,-21-1 16,0 1-16,0 0 0,1-1 16,-22 1-16,0 0 0,0-1 0,0 22 15,-22 0-15,1 0 0,0 21 16,-21 0-16,-1 0 0,1 0 15,-21 42-15,20 1 0,22-22 16,-21 0-16,21 0 0,-1 0 16,22 0-16,0 1 0,0-1 0,0 0 15</inkml:trace>
  <inkml:trace contextRef="#ctx0" brushRef="#br0" timeOffset="9761.82">17632 1461 0,'0'0'0,"0"-22"32,0 1-17,21 21-15,0-21 0,0 0 16,0-21-16,22 20 0,-22-20 15,21 21-15,1-21 0,-22-22 0,21 22 16,0-1-16,1-20 0,-22 21 16,21-1-16,-21 1 0,1 0 0,-1 20 15,-21-20-15,0 21 16,-21 21-16,-1 0 16,1 21-16,0-21 0,0 42 15,0-20-15,0 20 0,-1-21 0,1 21 16,21 1-16,-21-22 0,21 21 15,0 22-15,0-22 16,42 0-16,-42 1 16,22-22-16,-1 0 0,0 0 0,0 0 0,0 1 15,-21-1 1,0 0-16,0 0 16,-21-21-16,0 0 15,0 0-15,0 0 16,-1-21-16,1 21 0,0-21 0,0 0 15,21-1-15,-21 1 0,21-21 16,-21 42-16,21-21 0,0 0 0,0 42 47,0 0-47,0 0 0,0 0 0,0 0 0,0 1 16,0-1-16,0 0 0,0 0 15,21 0-15,0 0 0,0 1 16,-21-1-16,21-21 0,0 0 15,1 21-15,-1-21 0,21 0 0,-21 0 16,22 0-16,-22 0 0,21 0 0,0-21 16,1 0-16,20 21 0,-20-22 15,-1-20-15,21 21 0,-20 0 16,-1-22-16,0 1 0,1 0 0,-22 21 16,0-22-16,21 1 0,-42 0 0,0 20 15,0 1-15,0 0 0,-21 21 31,0 0-31,0 0 0,0 21 16,-22 0-16,22 1 0,0-1 16,0 21-16,0-21 0,21 0 0,0 1 15,0 20-15,0-21 0,0 21 16,0-20-16,0-1 0,21 0 16,0 0-16,21-21 0,43 21 15,-43-21-15,-20 0 16,62 0-16,-41 0 15,-1 0-15,0-21 0,-21 0 0,22 21 16,20-42-16,-42 20 0,1-20 16,-22 21-16,21 0 15,-21 0-15,0-22 0,0 22 0,0 0 16,0 0-16,-21 21 31,21 21-31,0 0 0,-22 0 16,22 0-16,-21 22 0,21-22 0,-21 21 15,21-21-15,0 1 0,0-1 0,0 0 16,-21 0-16,21 0 0,0 0 16,0 1-16,0-44 47,0 1-47,0 0 0,21 0 15,-21 0-15,0 0 16,21-22-16,0 22 0,-21-21 0,22-1 15,-1 22-15,0 0 0,0-21 16,0 42-16,0-21 0,1 21 0,-1 0 16,0 0-16,0 0 0,21 21 15,-20-21-15,41 63 0,-42-42 16,0 1-16,1-1 0,-1 21 16,0-21-16,-21 0 0,21 1 15,0-1-15,-21 0 0,21 21 16,1-42-16,-22 21 0,21-21 0,0 0 15,0 0 1,0 0-16,0-21 0,1 21 16,-1-21-16,-21 0 0,21 0 15,0 0-15,0-22 0,0 22 0,1-21 16,-1 21-16,21-22 0,-21 1 16,0 21-16,22-22 0,-22 22 0,21 21 15,-21-21-15,22 21 0,-22 0 16,21 0-16,-21 21 0,1 0 0,-1 1 15,0-1-15,0 0 0,-21 0 16,0 0-16,0 0 0,0 1 0,0-1 16,0 0-16,0 0 0,0 0 15,0 0 1,0-42 15,0 0-31,0 0 16,-21 21-16,21-21 0,0 0 15,0-1-15,-21 1 0,0 0 0,-1 0 16,22 0-16,-21 21 0,0-21 16,0 21-16,0-22 0,-22 22 0,1 0 15,21 22-15,-21-1 0,20 0 16,-20 0-16,21 0 16,-43 22-16,43-22 0,0 0 0,0 0 15,21 21-15,0-20 16,0-1-16,0 0 0,0 0 0,0 0 15,21 0-15,0-21 16,0 0-16,1 22 0,-1-22 0,0 0 16,0 0-16,43 0 0,-22 0 15,0-22-15,-21 1 0,22 0 16,-1 0-16,22-43 16,-22 22-16,0 0 0,-21-1 0,22-20 15,-22 21-15,0-22 0,21 1 16,-20-1-16,-22 1 0,21 20 15,-21 1-15,21-22 0,-21 43 0,0-21 16,0 21-16,0 0 0,0-1 0,-21 22 16,0 0-1,-1 22-15,1 20 0,21 0 0,-21 1 16,0 20-16,0-21 0,21 22 16,-21-1-16,21 1 0,0-1 0,0-20 15,-22-1-15,22 0 0,0 1 16,0 20-16,0-20 0,22-22 15,20 0-15,-21 0 16,0-21-16,0 0 0,1 0 0,20 0 16,43 0-16,-43-21 0,0 21 15,1-21-15</inkml:trace>
  <inkml:trace contextRef="#ctx0" brushRef="#br0" timeOffset="10315.49">22267 1164 0,'0'0'0,"21"-127"31,-21 106-31,0-21 0,0 21 0,0-22 16,0 22-16,0 0 0,0 0 0,-21 0 15,0-1-15,0 22 0,0 0 16,-22 0-16,22 22 0,-21-1 0,0 21 16,-1-21-16,1 22 0,0-1 15,-1-21-15,-20 21 0,42 1 16,-22-1-16,1 0 0,21-20 16,0 20-16,21-21 0,0 21 0,0-20 15,0-1-15,0 0 0,0 0 0,21-21 16,0 21-16,0-21 0,21 0 15,1 0-15,-22 0 0,21 0 0,1-21 16,-1 0-16,-21 21 0,21-21 16,1 0-16,-22-22 0,0 22 0,43-42 15,-43 20-15,0 1 16,-21 0-16,0-1 0,21 22 0,-21 0 16,0 0-16,0 0 0,0 42 15,0 0-15,-21 21 16,0-21-16,21 22 0,0-1 15,-21 0-15,-1 1 0,22-22 0,0 21 16,0-21-16,0 22 0,0-22 0,0 0 16,22 0-16,-1 0 0,0-21 15,0 22-15,0-22 0,0 0 16,22 0-16,-22 0 0,21 0 16,1-22-16,-1 22 0,0-21 0,1 0 15,-1 0-15,0 0 0,1 0 16,-1-22-16</inkml:trace>
  <inkml:trace contextRef="#ctx0" brushRef="#br0" timeOffset="13976">656 3133 0,'0'-21'47,"0"-1"-47,-21 22 16,21-21-16,0 0 0,0 0 15,0 0-15,0 0 16,0-1-16,21 22 0,0 0 16,-21-21-16,21 21 0,1 0 15,-1 0-15,0 21 16,0 1-16,0-1 0,0 0 0,1 0 15,-1 21-15,0 1 0,-21-22 16,0 21-16,21 1 0,-21-1 0,0 0 16,0 1-16,0-1 0,0-21 15,0 21-15,0-20 0,0-1 0,-21 0 16,21 0-16,0 0 0,-21-21 16,0 0-1,21-21 1,0 0-16,0 0 0,0-22 15,0 1-15,0 0 0,0-1 16,0 1-16,0 0 0,0-1 16,21 1-16,21-43 0,-21 64 15,0 0-15,1 0 16,20 0-16,-21 0 0,21 21 0,-20 0 0,20 0 16,0 0-16,-21 21 15,22 0-15,-22 0 0,21 43 16,-21-43-16,-21 21 0,0 0 0,0 1 15,0-1-15,0 0 0,0-20 16,0 20-16,0-21 0,0 0 16,-21 0-16,21 1 0,0-44 31,0 1-15,21 0-16,-21-21 0,22-1 0,-1 1 15,0 0-15,0-1 0,21 1 16,-20 0-16,-1-1 0,21 22 0,0-21 15,-20 21-15,20 0 0,-21-1 16,21 1-16,-20 21 0,-1 0 0,0 0 16,0 21-16,0 1 0,-21-1 15,0 0-15,0 21 16,0-21-16,0 22 0,0-22 16,0 21-16,0 1 0,0-1 0,0-21 15,0 21-15,-21-20 0,21 20 16,0-21-16,0 0 0,0 0 15,0 1-15,21-1 0,0-21 16,1 0-16,-1 0 0,0 0 16,0 0-16,21-21 0,1 21 0,-1-22 15,0 1-15,1 0 0,-1-21 16,0 21-16,1-22 0,-1 1 0,0 21 16,-20-22-16,-1 1 0,0 21 15,-21-21-15,0 20 0,0-20 16,0 21-16,0 0 0,0 0 15,-21 21-15,0 0 16,-1 0-16,1 0 0,0 0 16,0 21-16,0 0 0,0 0 0,21 21 15,-22-20-15,1 20 0,21 0 16,-21-21-16,21 22 0,0-1 0,0-21 16,0 22-16,0-22 0,0 0 15,0 0-15,0 0 0,0 0 0,21 1 16,0-1-16,1-21 0,-1 0 15,21 0-15,-21 0 0,22 0 16,-1 0-16,0-21 0,22 21 16,-22-22-16,0-20 0,22 21 0,-22 0 15,22-22-15,-22 1 0,22 0 16,-22-1-16,0 1 0,-21 0 0,22 21 16,-22-22-16,0 22 0,-21 0 15,0 0-15,0 42 16,-21-21-1,21 21-15,-21 21 0,0-20 16,-1-1-16,22 21 0,-21-21 0,21 22 16,0-1-16,0-21 0,0 0 15,0 22-15,0-22 0,0 0 16,0 0-16,0 0 0,0 0 16,21 1-16,-21-1 0,22-21 15,-22-21 16,0-1-31,-22 1 16,1 0-16,21 0 0,-21 0 0,0 0 16,0-1-16,21 1 0,-21 0 15,-1 21-15,22 21 16,-21-21 0,21 21-16,0 1 0,0-1 0,0 0 15,0 0-15,0 0 0,0 0 16,0 1-16,21-1 15,1-21-15,-1 0 0,0 21 0,0-21 16,21 0-16,-20 0 0,20 0 16,-21 0-16,64-42 0,-64 20 15,21 1-15,1 0 0,-1 0 16,0-21-16,22-22 16,-22 22-16,-21-1 0,0 1 15,1 0-15,-1 21 0,-21-22 0,21 22 16,-21 0-16,-21 21 15,0 0-15,-1 0 0,22 21 16,-21 0-16,0 22 16,21-22-16,0 0 0,0 21 0,0 22 15,0-43-15,0 0 16,21 0-16,0 22 0,-21-22 0,22 0 16,-1 0-16,-21 0 0,0 0 15,21-21-15,-21 22 16,-21-22 15,21-22-31,-21 1 0,-1 21 0,1-21 16,21 0-16,-21 21 0,21-21 15,-21 21-15,0 0 16,21 21 0,0 0-1,0 0-15,0 0 16,21 1-16,-21-1 0,21-21 0,21 21 15,-20-21-15,-1 0 0,21 21 0,0-21 16,1 0-16,-1 0 0,22 0 16,-22 0-16,21 0 0,43-21 15,-63 0-15,20 0 0,22-22 16,-43 22-16,0 0 0,1 0 16,-22-22-16,21 22 0,-21-21 15,1 0-15,-1 20 0,-21-20 16,0 21-16,0-21 0,0 20 0,0 1 15,0 0-15,-21 0 0,-22 21 16,1-21-16,21 21 0,0 0 16,-22 0-16,22 0 0,0 21 15,0 0-15,-43 21 0,43-20 16,0 20-16,-21 21 0,42-20 16,-22 20-1,22-20-15,0-1 0,0-21 0,0 0 16,0 0-16,0 1 0,22 20 15,-1-42-15,0 0 0,0 0 16,0 0-16,0 0 0,1 0 16,-1 0-16,21-21 0,-21 0 15,0-22-15,22 22 0,-22-21 0,0 21 16,0-22-16,0 1 0,1 0 16,-1-1-16,0 1 0,-21 21 0,0 0 15,0-1-15,0 1 0,0 0 16,0 42-1,0 0-15,0 1 16,0-1-16,0 0 0,0 21 16,0-21-16,0 22 0,0-22 0,0 21 15,0-21-15,0 1 0,0 20 16,21-21-16,0 0 0,0 0 16,1-21-16,41 43 15,-21-43-15,1 0 0,20 0 0,-20 0 16,20 0-16,1 0 0,-1-21 0,1-1 15,-1 1-15,-21 0 0,22 0 16,-22-21-16,1 20 0,-1-20 0,21-21 16,-41 20-16,-1 1 0,0 21 15,-21-22-15,0 22 0,0-21 16,-21 42-16,0-21 0,-1 21 16,1 0-16,-21 0 15,21 0-15,-22 0 0,1 21 0,21 0 16,-21-21-16,-1 42 0,22-20 0,-21 20 15,21 0-15,-1-21 0,-20 64 16,21-21-16,21-43 16,0 0-16,0 0 0,0 0 15,21 0-15,21-21 0,-20 0 16,20 0-16,-21 0 0,21 0 16,-20-21-16,20 0 0,-21 0 15,21 0-15,-20 0 0,-1-22 0,0 22 16,-21 0-16,21 0 0,-21-22 15,21 22-15,-21 0 0,21 0 16,-21 0-16,0 42 31,0 0-15,0 0-16,0 0 0,-21 1 16,21 20-16,-21 0 0,0 1 0,21-1 15,-21 0-15,21 1 0,-21-1 0,-1 21 16,22-20-16,-21 20 0,21-20 15,-21 84-15,21-43 0,-21-20 16,21 20-16,-21 1 0,21-21 16,0 20-16,0 1 0,0-22 15,-21 22-15,21-21 0,-22 84 16,22-85-16,-21 1 0,0-1 0,0 1 16,21-1-16,-42 22 15,20-43-15,1-21 0,-21 22 16,21-22-16,0-21 0,-22 0 15,22 0-15,0-21 0,0 0 16,-22-1-16,22-20 0,-42-127 16,63 105-16,0 22 0,0-22 15,0 1-15,0-1 0,0-20 16,0 20-16,21 22 0,-21 0 16,21-22-16,-21 22 0,0-22 0,21 22 15,0-22-15,1 1 16,-22-1-16,21 1 0,21-1 0,-21 1 15,0 21-15,22-22 0,-1 1 16,0-1-16,1 1 0</inkml:trace>
  <inkml:trace contextRef="#ctx0" brushRef="#br0" timeOffset="14345.37">5630 3323 0,'43'21'31,"-22"-21"-31,0 0 0,0 0 16,0 0-16,0 0 0,1 0 15,-1-21-15,0 0 0,0 0 0,0 21 16,0-21-16,1 0 0,-1-1 0,-21 1 16,0 0-16,0 0 0,0 0 15,0 0-15,-21-1 16,-1 22-16,1 0 0,0 0 15,0 0-15,-21 22 0,20-1 0,1 0 16,0 0-16,0 21 0,0-20 0,0 20 16,21 0-16,-22-21 15,22 22-15,0-22 0,0 21 0,0-21 16,22 1-16,20 20 16,-21-21-16,21-21 0,22 0 15,-22 0-15,1 0 0,-1 0 16,-21 0-16,21 0 0,1 0 0,-1-21 15,-21 0-15,22 0 0,-1-43 16</inkml:trace>
  <inkml:trace contextRef="#ctx0" brushRef="#br0" timeOffset="16317.25">7726 3302 0,'0'0'0,"0"21"16,-21-21-16,21 21 0,0-42 62,0 0-30,-22 21 46,22-21 47,0 0-94,22 21-15,-1 0 296,0 0-312,-21-21 16,21-1-16,0 1 0,0 0 15,-21 0-15,22 0 0,-1 0 16,0-1-16,-21 1 0,21-21 0,0 21 16,-21-22-16,0 1 15,21 21-15,-21-21 0,22-1 0,-22 1 16,0 0-16,0-1 0,0-41 15,0 62-15,0-20 0,0 21 16,0-21-16,0 20 0,0 1 16,0 42-1,0 1 1,0-1-16,-22 21 0,22 0 0,0-20 16,0 20-16,-21 0 0,21 1 0,0-1 15,0 0-15,0 1 0,0-1 16,0-21-16,0 21 0,0-20 0,0-1 15,0 0-15,0 0 0,0 0 16,0 0-16,0 1 0,0-1 0,0 0 16,21-21 15,-21-21 31,0 0 423</inkml:trace>
  <inkml:trace contextRef="#ctx0" brushRef="#br0" timeOffset="17259.7">7937 2942 0,'0'21'47,"0"1"-47,0-1 16,0 0-16,0 0 15,0 21-15,0-20 0,0-1 16,0 21-16,0-21 0,0 22 0,0-22 16,0 0-16,0 21 0,0-21 15,0 1-15,0-1 0,22-21 16,-1 0-16,0 0 15,0 0-15,0 0 0,0 0 0,1 0 16,-1-21-16,0-1 0,21 1 0,-21 0 16,1-21-16,41-22 15,-42 43-15,0-21 0,1 21 0,-1-22 16,-21 22-16,21 0 0,0-43 16,-21 43-16,0 0 15,0 42 16,0 0-31,0 1 0,-21-1 16,0 0-16,0 21 0,21-21 16,0 22-16,-22 20 0,22-42 15,-21 22-15,21 20 0,0-42 16,0 1-16,21-1 0,1 0 16,-1-21-16,21 21 0,-21-21 15,43 0-15,-22 0 16,0-21-16,-20 0 0,20 0 15,0-1-15,1 1 0,-1-21 0,-21 21 16,0-22-16,0 1 0,1-21 16,-22 41-16,0-20 0,0 0 15,0 21-15,-22-1 0,1 1 16,-21 0-16,21 0 0,-22 0 0,-41 21 16,41 0-16,1 0 0,21 0 15,-21 21-15,-1 0 0,22 0 16,-42 0-16,41 1 0,1-1 15,0-21-15,21 21 0,0 0 16,0 0-16</inkml:trace>
  <inkml:trace contextRef="#ctx0" brushRef="#br0" timeOffset="17461.61">7599 2858 0,'0'0'16,"21"0"-1,0 0-15,21 0 16,-20 0-16,20 0 0,0 0 0,22-22 16,-22 22-16,22-21 0,41 0 15,-62 21-15,20-21 16,-20 21-16,-22 0 0,21-21 15,-21 21-15,0 0 0</inkml:trace>
  <inkml:trace contextRef="#ctx0" brushRef="#br0" timeOffset="18403.68">10477 3027 0,'-21'0'0,"0"0"15,21-21-15,0 0 0,0-1 16,0 1 0,0 0-16,0 0 0,0 0 0,21 0 15,0 21-15,1-43 16,-1 22-16,-21 0 0,21 21 15,0-21-15,0 21 16,0 21-16,-21 0 16,0 0-16,0 0 0,0 1 15,0-1-15,0 21 0,0-21 0,0 0 16,0 22-16,0-22 0,0 21 0,0-21 16,0 1-16,0-1 0,0 0 15,0 0-15,22 0 16,-1-21-16,0 0 0,0 0 15,0 0-15,22 0 0,-22-21 0,21 21 16,0-21-16,1 0 0,20 0 0,-20-1 16,-1 1-16,0-21 0,-21 21 15,22 0-15,-22-1 0,0-20 0,0 21 16,0 0-16,-21 0 0,0-1 16,0 1-16,0 0 0,-21 21 31,21 21-31,-21 0 15,0 1-15,21-1 0,0 0 0,0 0 16,-21 21-16,0 1 0,-1-1 16,22 0-16,-21 1 0,21 20 15,0-20-15,-21 20 0,21 1 0,-21-1 16,21 1-16,0-1 0,0 1 16,0-1-16,0 1 0,0-1 0,0 22 15,0-22-15,21 1 0,0 20 0,0 107 16,-21-128-1,0 1-15,0-1 0,0 1 0,0-1 16,-21-20-16,0 20 0,0-20 0,-21 20 16,20-21-16,-20-20 0,21 20 15,-21-21-15,-1 0 0,1-21 16,0 0-16,-1 0 0,1-21 16,-22 0-16,22 0 0,-21-22 0,20 1 0,-20 0 15,20-1-15,-20 1 0,42-21 16,-22 20-16,22 1 0,0-22 15,21 22-15,0 0 0,0-1 0,0 1 0,0 0 16,21-1-16,0 1 0,1 0 16,20-1-16,-21 1 0,0 21 0,22-21 15,-1-1-15,0 1 0,1-22 0,-1 22 16,21-21-16</inkml:trace>
  <inkml:trace contextRef="#ctx0" brushRef="#br0" timeOffset="19727.74">11959 2752 0,'0'0'0,"0"-21"0,0-1 0,0 1 16,-21 21-16,0-21 0,0 21 15,-1 0-15,-20 0 0,21 0 16,-21 21-16,20-21 0,1 21 15,-21 1-15,21 20 0,0-21 0,-1 21 16,1-20-16,0 20 0,0 21 16,21-20-16,0-22 0,0 42 15,0-41-15,0-1 0,0 0 16,21 0-16,0 0 0,43-21 16,-43 0-16,0 0 0,43 0 15,-22 0-15,-21 0 16,21-21-16,-20 0 0,20 0 0,-21 0 15,21-22-15,-20 22 0,-22-21 16,21 21-16,-21-22 0,0 1 16,0-22-16,-21 22 15,-1 21-15,1 0 0,0-22 0,0 43 16,-21-21-16,20 21 0,1 0 16,-21 0-16,21 0 0,-22 0 15,22 21-15,0 1 0,-21-1 0,21 0 16,-1 21-16,1-21 0,21 64 15,-21-64-15,21 22 0,0-1 16,0-21-16,0 21 0,0 1 16,21-22-16,0 21 0,1-42 0,-1 21 15,0 1-15,0-22 0,21 0 16,1 0-16,-22 0 0,21 0 0,43-22 16,-22 1-16,-20 21 15,-1-21-15,0 0 0,-20-21 16,20 20-16,-21 1 0,21 0 0,-20-21 15,-1 21-15,0-22 0,0 22 16,-21 0-16,21 0 0,-21 0 0,21-1 16,-21 1-16,0 0 0,0 42 47,-21 0-47,21 1 0,-21-1 15,21 0-15,0 0 0,-21 0 16,21 22-16,0-22 0,-21 0 0,21 0 15,0 0-15,0 0 0,0 1 16,0-1-16,0 0 0,21 0 0,0 0 16,0-21-16,0 0 0,1 0 15,-1 0-15,0 0 0,0 0 16,0 0-16,0-21 0,1 0 0,20 0 16,-21 0-16,0-1 0,0 1 15,1 0-15,-1 0 0,0-21 0,0 20 16,-21 1-16,21-21 0,-21 21 0,21 0 15,-21-1-15,0 1 0,0 0 16,0 0-16,-21 42 31,21 0-15,0 0-16,-21 1 0,0-1 0,21 0 16,-21 0-16,21 21 0,0-20 15,0-1-15,0 0 0,0 0 0,0 0 16,0 0-16,0 1 0,0-1 15,21 0-15,0-21 16,0 0-16,0 0 0,22 0 0,-22 0 16,21 0-16,-21-21 0,64 0 15,-43-1-15,1 1 0,-22-21 16,21 21-16,1 0 0,-22-22 0,21 22 16,-21-21-16,-21-1 15,0 22-15,21 0 0,-21 0 0,0 0 16,0 0-16,-21 21 15,0 0-15,0 0 16,0 0-16,0 21 0,-1 0 16,22 0-1,22-21 1,-1 0-16,0 0 16,0 0-16,0 0 0,0 0 15,1 0-15,-1 0 0,0-21 0,0 21 16,0 0-16,0 0 15,-21 21-15,0 0 0,0 0 16,0 1-16,0-1 0,0 0 0,0 0 16,0 0-16,0 0 0,0 1 15,-21-1-15,21 0 0,-21 0 0,21 0 16,0 0-16,0 1 16,21-22-1,0 0-15,1 0 0,-1 0 16,0 0-16,0 0 15,0-22-15,0 1 0,22 0 0,-22 21 16,0-42-16</inkml:trace>
  <inkml:trace contextRef="#ctx0" brushRef="#br0" timeOffset="21043.89">15049 2794 0,'85'0'31,"-43"-21"-31,1 0 0,20 0 16,-20-1-16,20-20 0,1 21 15,-1-21-15,-21-1 0,22 1 0,-22 0 16,1-22-16,-1 22 0,-21-1 15,0 1-15,0 0 0,-21-1 0,0-20 16,0 21-16,0 20 16,-21 1-16,0 0 0,0 0 0,0 0 15,0 21-15,-1 0 0,1 0 0,0 0 16,-21 21-16,21 0 0,-1 0 16,1 22-16,0-1 0,0 0 0,0 1 15,-22 20-15,22 1 0,0-1 16,0 1-16,0 20 0,0 1 15,-1-22-15,-20 107 0,21-86 0,0 1 16,0 21-16,-1-21 0,1 20 16,21 1-16,-42-21 0,21 21 15,0 0-15,-1 21 0,1-22 0,-21 1 16,21 0-16,0 0 0,-1-21 16,1 20-16,21-20 0,0 0 0,0 21 15,0-22-15,0-20 0,0 84 16,0-106-16,21 22 0,-21-22 15,22-21-15,-1 0 0,21 22 16,-21-43-16,0 0 0,1 0 0,20-21 16,-21-1-16,21 1 0,1-21 0,20 0 15,-20-1-15,20-20 0,1-1 16,-1 1-16,-21-22 0,22 22 0,21-107 16,-43 107-16,-21-22 0,0 0 15,-21-20-15,0 20 16,-21-63-16,0 63 0,-21 0 15,-1 22-15,1-1 0,0 1 16,-22 21-16,22-1 0,-22 1 0,22 21 16,-22 0-16,-41-22 0,62 22 15,1 21-15,0 0 0,-1 0 16,22 0-16,-21 0 16,42-21-16,0 0 0,21 21 15,0 0-15,0-21 0,22-1 16,-1 22-16,0-21 0,22 0 0,-1 0 15,-20 0-15,41 0 0,-20-22 16,-22 22-16,22 0 0,-1 0 16,-21-22-16,1 22 0,-1 0 0,-21-21 15,0 21-15,1-1 0,-22-20 16,0 21-16,0 0 0,0 0 0,0-1 16,0 1-16,-22 0 0,1 21 15,0 0-15,21-21 0,-21 21 16,0 0-16,21 21 15,0 0-15,0 0 0,0 1 16,21-1-16,-21 0 0,21 0 16,0 0-16,-21 0 0,21-21 15,-21 22-15,43-1 0,-43 0 16,21-21-16,0 21 16,0 0-1,0-21-15,1 0 0,-1 0 16,0 0-16,0 0 15,0-21-15,0 21 0,-21-21 16,22 21-16,-1-21 0,0 0 16,0-1-16,0 1 0,0 0 0,-21-21 15,22 21-15,-22-1 0,21 1 16,-21 0-16,0 0 0,0 42 31,0 0-15,0 0-16,0 1 0,0-1 0,-21 0 15,21 0-15,-22 0 0,22 0 0,-21 1 16,21-1-16,0 0 16,-21-21-16,21 21 0,0-42 47,0 0-47,0 0 0</inkml:trace>
  <inkml:trace contextRef="#ctx0" brushRef="#br0" timeOffset="21219.82">16214 2604 0,'0'0'16,"0"21"31,0 0-32,0 0 1</inkml:trace>
  <inkml:trace contextRef="#ctx0" brushRef="#br0" timeOffset="22712.28">16446 2963 0,'0'0'16,"22"0"-16,-1 22 0,0-22 15,0 0-15,0 0 16,0 0-16,1-22 0,-1 1 16,0 21-16,0-21 0,21 0 0,-20 0 15,-1 0-15,-21-22 0,21 22 16,0 0-16,-21 0 0,0-43 16,0 43-16,-21 21 31,0 0-31,0 0 0,21 21 0,-22-21 15,1 21-15,0 1 0,21-1 16,0 0-16,-21 0 0,21 0 0,-21 0 16,21 1-16,0-1 0,0 0 0,0 0 15,0 0-15,0 0 0,21 1 16,0-22-16,0 21 0,0-21 0,1 0 16,-1 21-16,0-21 0,0 0 15,0 0-15,0 0 0,1 0 16,-1 0-16,0-21 0,21 21 0,-21-21 15,1-1-15,-1 1 0,0 21 16,0-21-16,0-21 0,0 21 0,1-22 16,-22 1-16,0 21 0,21 0 15,-21-1-15,0 44 32,0-1-17,0 0-15,0 0 0,0 0 16,0 0-16,0 1 0,-21-1 15,21 0-15,0 0 0,0 0 0,0 0 16,-22-21-16,22 22 0,0-1 0,-21-21 31,21-21 1,0-1-32,21 1 15,-21 0-15,22-21 0,-1 21 16,-21-1-16,21-20 0,0 21 15,0 0-15,0-22 0,1 22 0,-1 0 16,21 21-16,-21-21 0,64 21 16,-43 0-16,1 0 0,-22 21 15,21 0-15,-21-21 0,0 21 0,1 22 16,-1-22-16,0 0 0,0 0 16,0 22-16,0-22 0,-21 0 0,22 0 15,-1 0-15,-21 0 0,0 1 16,21-22-16,0 21 0,0-21 15,0 0-15,1 0 16,-1 0-16,0 0 16,0-21-16,-21-1 15,0 1-15,21 0 0,0 0 0,1 0 16,-22-22-16,21 22 0,0-21 16,21 0-16,-21 20 0,22-20 15,-22 0-15,21 21 0,1-1 16,-1-20-16,0 42 0,1-21 0,20 21 15,-21 0-15,-20 0 0,-1 0 16,21 21-16,-21 0 0,-21 22 16,0-22-16,0 0 0,0 0 15,0 0-15,0 0 0,0 22 16,0-22-16,0 0 16,0-42 30,0 0-46,0 0 16,0-1-16,0 1 0,-21 0 0,21 0 16,-21 0-16,0 0 0,0-22 15,-1 22-15,1 0 0,0 0 16,-21-22-16,21 43 16,-1 0-16,1-21 0,-21 21 0,21 0 15,0 0-15,-1 21 0,-20 1 16,21-1-16,-21 0 0,-22 42 15,43-41-15,0 20 0,0-21 16,-1 21-16,22-20 0,0 20 0,0-21 16,0 0-16,0 0 0,0 1 0,0-1 15,0 0-15,22 21 16,-1-42-16,0 0 0,0 21 0,43-21 16,-43 0-16,21 0 15,-21 0-15,22-21 0,-22 0 16,63 0-16,-62-21 0,20 20 15,-21 1-15,21-21 0,-20 0 16,-1 20-16,0-41 0,0 21 0,0-1 16,0-20-16,-21 20 0,22 1 15,-1 0-15,-21-1 0,0 1 0,0 0 16,21-1-16,-21 22 0,0 0 16,21 0-16,-21 0 0,0 42 31,0 0-31,-21 0 15,0 0-15,21 22 0,-21-1 0,-1 0 16,22 1-16,-21 20 0,0-20 16,21 20-16,-21-21 0,21 1 0,0-1 15,0 0-15,0-20 0,0 20 16,0-21-16,0 0 0,0 0 0,42 22 16,-21-43-16,1 0 15,-1 0-15,0 0 16,0 0-16,-21-21 0,21 21 15,-21-22-15</inkml:trace>
  <inkml:trace contextRef="#ctx0" brushRef="#br0" timeOffset="22872.22">18732 2773 0,'0'21'62,"0"-42"-30,0 0-32</inkml:trace>
  <inkml:trace contextRef="#ctx0" brushRef="#br0" timeOffset="23839.6">20024 2836 0,'0'22'16,"0"-44"15,21 1-31,-21 0 16,21-21-16,0 21 0,0-22 0,0 22 15,22-21-15,-22-22 0,0 22 16,0 0-16,0-1 0,1 1 0,-22 0 16,21 20-16,-21 1 15,0 0-15,0 0 0,0 0 0,-21 21 16,-1 0-16,1 0 15,0 0-15,21 21 0,-21 0 16,21 0-16,0 0 0,0 1 16,0 20-16,21-21 0,0 0 15,-21 22-15,43-22 0,-22 0 0,0 21 16,0-21-16,0 1 0,-21 20 16,21-21-16,-21 0 0,22 0 15,-22 1-15,0-1 0,21-21 16,-21 21-16,0 0 0,21-21 15,0 0-15,0 0 16,0 0-16,1 0 0,20-21 16,-21 0-16,21 21 0,-20-21 0,20-22 15,0 22-15,-21 0 0,43-43 16,-22 22-16,-21 0 0,22-22 16,-22 22-16,-21 0 15,0 20-15,0 1 16,-21 21-1,0 0-15,-1 21 0,1-21 16,-21 22-16,21-1 0,0 21 16,-22 22-16,22-43 15,21 21-15,0-21 0,-21 22 0,21-22 16,0 42 0,0-42-16,0 1 0,0-1 0,42 0 15,-21 0-15,1-21 0,20 0 16,0 0-16,1 0 0,-1 0 15,0 0-15,22 0 0,-22 0 0,22 0 0</inkml:trace>
  <inkml:trace contextRef="#ctx0" brushRef="#br0" timeOffset="25768.51">21886 2498 0,'0'-43'0,"0"86"0,21-107 0,-21 43 15,0 0-15,0 0 0,0 0 16,-42-22-16,21 43 0,0 0 15,-22 0-15,22 0 0,-21 0 16,0 0-16,-1 21 0,1-21 0,0 22 16,-107 83-16,107-62 15,0-1-15,-1 0 0,22-20 16,-21 20-16,42 0 0,-21-21 0,21 22 16,0-22-16,0 0 15,0 0-15,0 0 0,21-21 16,21 22-16,-21-22 0,22 0 15,-1 0-15,0 0 0,64-43 16,-42 43-16,-22-21 0,0 0 0,1 0 16,-1-22-16,0 22 0,1-42 15,-22 42-15,0-1 0,0 1 16,-21 0-16,0 0 0,21-21 16,-42 63 15,0 21-31,0-21 15,21 22-15,-21-1 0,0 0 16,-1 43-16,1-22 0,0-20 16,0-1-16,0 22 0,21-22 15,-21 21-15,-22 1 0,22-1 16,0 22-16,0-21 0,0-1 0,-1 1 16,1-1-16,0 1 0,-21 41 15,21-41-15,21-22 0,0 1 16,0-1-16,-22 0 0,22 43 15,0-64-15,22-21 16,-1 0-16,0-21 16,0 21-16,0-21 0,22-43 15,-1 43-15,-21-21 0,0-1 0,22 1 16,-22 0-16,63-128 16,-41 107-16,-22-22 15,0 22-15,21-22 0,-20 22 16,41-86-16,-42 65 0,0 20 15,22-84-15,-22 85 0,0 20 16,-21-20-16,21 20 0,-21 1 16,21 21-16,-21-21 0,0 20 0,0 1 15,0 0-15,0 42 32,0 0-32,0 1 0,0 20 15,-21-21-15,21 21 0,-21-20 16,21 20-16,0-21 0,0 0 15,0 22-15,0-22 0,0 21 16,0-21-16,21 0 16,0-21-1,1 0-15,-1 0 0,0 0 0,0-21 16,0 21-16,0-21 0,22-21 16,-1-1-16,-21 22 0,0 0 15,-21 0-15,22-21 0,-1 20 16,0 1-16,-21 0 0,0 0 0,0 0 15,0 0-15,0 42 47,0 0-47,-21 0 16,21 0-16,-21 22 16,-1-22-16,22 0 0,0 21 15,0-21-15,0 1 0,0 20 16,0-21-16,0 0 0,43 22 15,-22-43-15,0 21 0,0-21 16,0 0-16,1 0 0,20 0 16,0 0-16,-21 0 0,22 0 15,-1-21-15,-21-1 0,22 22 0,-1-21 16,-21 0-16,21-21 0,-20 21 16,-1-1-16,0-20 0,0 0 15,0-1-15,0 22 0,-21 0 16,0 0-16,-21 21 31,0 21-31,0-21 0,0 21 16,21 0-16,-21 1 0,21-1 0,-22 0 15,22 0-15,-21 21 0,21-20 16,0-1-16,0 0 0,0 0 16,21 0-16,1-21 0,-1 21 15,0-21-15,0 0 0,0 0 16,0 0-16,1 0 0,20 0 15,-21-21-15,21 21 0,-20-21 16,20 0-16,-21 0 0,21 0 0,22-43 16,-43 43-16,0 0 0,0-22 15,-21 22-15,0 0 0,0 0 16,0 42 15,-21 0-31,21 0 0,-21 1 16,21-1-16,0 0 0,0 0 15,0 0-15,0 0 0,0 1 0,0-1 16,0 0-16,0 0 0,0 0 16,-21-42 31,21 0-32,-21 0-15,21 0 16,-21-1-16,21 1 0,0 0 15,-22 21 1,22 21 0,0 0-16,0 1 15,0-1-15,0 0 0,0 0 16,0 0-16,22 0 0,-1-21 16,0 22-16,21-22 15,-21 21-15,1-21 0,20 0 16,0 0-16,1 0 0,-22 0 0,21 0 15,43 0-15,-43-21 16,0 21-16,-20-22 0,20 1 0,-21-21 16,0 21-16,22-22 0,-22 1 0,0 0 15,0-1-15,-21-20 16,21 21-16,0-22 0,1-21 0,-1 43 16,-21 0-16,21-1 0,-21 22 15,0-21-15,21 0 16,-21 20-16,-21 65 31,21-22-31,-21 0 16,0 21-16,-1 1 0,1-1 0,0 43 15,0-22-15,0-20 0,21-1 16,0 0-16,0 1 0,0 41 16,0-63-16,0 22 0,0-22 15,0 0-15,0 0 16,0 0-16,21-21 0,0 0 15,0 0-15,0 0 0,1 0 16,-1 0-16,0-21 0,21 0 16,-21 21-16,1-21 0,-1-21 0,-21 20 15,21 1-15,-21-21 16,21 21-16</inkml:trace>
  <inkml:trace contextRef="#ctx0" brushRef="#br0" timeOffset="25988.01">23791 2350 0,'0'0'16,"21"0"-1,1 0-15,20 0 0,0 0 0,1 0 16,-1 0-16,0 0 0,1-22 16,-1 22-16,0 0 0,1-21 0,-1 21 15,0-21-15,1 21 16,-1 0-16,-21 0 0,21-21 0,-20 21 15,-1 0-15,0 0 0,-42 0 32,0 0-32</inkml:trace>
  <inkml:trace contextRef="#ctx0" brushRef="#br0" timeOffset="27351.49">1185 5546 0,'0'0'0,"0"21"15,0 0-15,0 0 0,0 0 16,21-21-1,1 0 1,-1 0-16,0-21 0,21 0 0,1 21 16,-22-42-16,21 21 0,0-1 15,1 1-15,-1-21 0,0 21 16,-20-22-16,-1 22 0,0-21 16,-21 0-16,0-22 0,0 43 15,-21 0-15,-22 0 0,1-1 16,0 22-16,-1 0 0,-20 0 0,-1 0 15,22 0-15,-21 22 0,20-22 16,1 21-16,0 21 0,-1-21 16,22 0-16,0 22 0,0-1 0,0-21 15,21 22-15,0-22 0,0 21 16,0-21-16,0 22 0,21-22 0,0-21 16,0 21-16,21-21 0,43 0 15,-43 0-15,1 0 16,20-21-16,1 0 0,-22-1 15,43-20-15,-43 21 0,0 0 16,-20 0-16,-1-1 0,0-20 16,-21 0-16,0 21 15,0-1-15,-21 22 16,0 0-16,-1 0 16,1 22-16,21-1 15,-21 21-15,0-21 0,21 22 16,0-1-16,-21 21 0,0-20 15,-1 20-15,22 22 0,-21-22 16,21 22-16,0-21 0,0-1 0,0 22 16,0-22-16,0 22 0,0-22 15,0 22-15,0 0 0,0-22 0,0 1 16,0 20-16,-21-20 0,0-1 16,21-20-16,-21 20 0,0-20 0,-1-1 15,1 0-15,0 1 0,-21-22 16,21 21-16,-1-42 0,-20 21 0,0-21 15,-1 0-15,1 0 0,-21 0 16,20-21-16,-20 0 0,-1 0 0,1-22 16,-1 1-16,1 21 0,-1-21 15,22-1-15,0 1 0,-1-22 16,22 22-16,0 0 0,0-22 16,21 22-16,0-22 0,0 22 15,0 0-15,21-1 0,21 1 16,-21 0-16,22 21 0,-22-22 0,21 1 15,22 0-15,-22-1 0,64-20 16,-64-1-16</inkml:trace>
  <inkml:trace contextRef="#ctx0" brushRef="#br0" timeOffset="27807.62">1947 5122 0,'0'0'0,"0"-21"0,0 0 32,-21 21-32,0 0 15,0 21-15,0 22 16,-1-22-16,22 21 0,-21 0 0,0-20 16,0 20-16,21 0 0,-21 1 15,21-1-15,0 0 0,0 1 16,0-22-16,0 0 0,0 21 15,21-21-15,0-21 0,0 22 0,22-22 16,-22 0-16,0 0 0,21 0 16,-21 0-16,1-22 0,20 1 15,-21 0-15,21 0 0,-20 0 0,-1 0 16,21-22-16,-21 22 0,-21-21 0,0 21 16,0-22-16,0 1 0,0-22 15,-21 22-15,21 0 16,-21 21-16,0-1 0,0 1 0,-1 0 15,1 21-15,0 0 0,0 0 16,0 0-16,0 0 0,-1 21 0,1 0 16,0 1-16,21-1 0,0 0 15,-21 21-15,21-21 0,0 1 16,0-1-16,0 0 0,0 0 16,21 0-16,0-21 15,0 0-15,1 0 0,20 0 0</inkml:trace>
  <inkml:trace contextRef="#ctx0" brushRef="#br0" timeOffset="28493.87">2709 5334 0,'21'0'16,"1"0"-16,-1 0 15,0-21-15,0 21 0,-21-21 16,21 0-16,-21-1 16,21 1-16,-21 0 0,0 0 0,0 0 15,0 0-15,0-1 0,0 1 16,-21 0-16,0 21 0,0 0 16,0 0-16,0 0 0,-1 0 15,1 21-15,0 0 0,0 1 16,0-1-16,0 0 0,21 0 15,0 21-15,0-20 0,0-1 16,0 0-16,0 21 0,0-21 0,0 1 16,0-1-16,0 0 0,21 0 15,-21 0-15,21-21 0,0 21 0,0 1 16,22-22-16,-22 0 0,0 0 16,21 0-16,-21 0 0,1 0 0,20-22 15,-21 1-15,21 21 0,-20-21 16,-1 0-16,21 0 0,-21-22 0,22 22 15,-1-21-15,-21 0 0,0-1 16,22 1-16,-22 21 0,0-22 0,0 1 16,-21 0-16,0 21 0,-21 21 31,21 21-31,-21 0 0,0 0 16,-1 0-16,1 22 0,21-22 15,0 0-15,0 0 0,0 0 0,0 22 16,0-22-16,21 0 0,1 0 15,-1 0-15,-21 0 0,21-21 0,0 22 16,0-1-16,-21 0 0,21 0 16,-21 0-16,0 0 15,-21-21-15,0 0 16,0 0-16,-21 0 16,20 0-16,1 0 0,0 0 0,0 0 15,0 0-15,0 0 16,-1 0-16,1 0 0,21-21 15,0 0 1,21 0 0,22 0-16</inkml:trace>
  <inkml:trace contextRef="#ctx0" brushRef="#br0" timeOffset="29155.68">4339 4678 0,'0'-21'16,"0"42"-16,0-63 0,0 63 31,-21 21-31,21-21 0,-21 22 0,0-1 16,21 0-16,-22 1 0,22 20 0,-21-21 16,0 22-16,21-22 0,0 1 15,-21-1-15,21 0 0,-21-21 16,21 22-16,0-22 0,0 21 0,0-21 15,0 1-15,0-1 16,0 0-16,21-42 31,-21 0-31,0-1 16,0 1-16,0 0 16</inkml:trace>
  <inkml:trace contextRef="#ctx0" brushRef="#br0" timeOffset="29595.92">4000 5228 0,'0'0'0,"-21"0"0,0 0 0,42 0 32,22 0-32,-22 0 15,21 0-15,-21 0 0,22-21 16,-1 0-16,0 21 0,22-21 16,-22 0-16,0-1 0,1 22 0,-1-21 15,-21 21-15,22 0 0,-22 0 16,0 0-16,0 0 0,-21 21 15,0 1 1,-21-1-16,0 0 0,0 0 0,-1 21 16,1-20-16,21-1 0,-21 0 0,21 0 15,0 0-15,0 0 0,0 1 16,0-1-16,0 0 0,0 0 0,21-21 16,0 0-16,1 21 0,20-21 15,-21 0-15,0 0 0,22 0 16,-1 0-16,-21-21 0,21 21 0,1-21 15,-1-21-15,0 20 16,-20 1-16,-22 0 0,21 0 0,-21-21 16,0 20-16,0-20 0,0 0 0,0 21 15,0-22-15,-21 1 0,21 21 16,-22 0-16,1-1 0,0 22 0,0 0 16,0 0-16,0 0 0,-22 0 15,22 22-15,-21-1 0,21 0 16,-1 0-16,-20 0 0,21 0 15,0 1-15,0-22 0,-1 21 0,1 0 16</inkml:trace>
  <inkml:trace contextRef="#ctx0" brushRef="#br0" timeOffset="30023.78">6392 4805 0,'0'0'0,"0"-21"16,21 21-16,-21-21 0,22 21 15,-22 21-15,0 0 16,0 0-16,0 0 0,0 22 16,0-22-16,0 21 0,0 0 0,-22 1 15,1-22-15,0 21 16,21 1-16,-21-1 0,21-21 0,0 21 15,-21-20-15,0 20 0,21-21 0,-22 0 16,22 0-16,0 1 0,0-1 16,-21-21-1,0 0-15,0 0 16,0 0-16</inkml:trace>
  <inkml:trace contextRef="#ctx0" brushRef="#br0" timeOffset="30623.98">5948 5249 0,'0'-21'32,"21"21"-32,0 0 0,0-21 15,22 21-15,-22 0 0,21-21 0,0 21 16,1-21-16,-1 0 0,22-1 16,-22 22-16,21-42 0,1 21 0,-1 0 15,1 0-15,-1-22 0,1 22 0,-22 0 16,1-21-16,-22 20 0,21 1 15,-21 0-15,-21 0 0,0 0 0,0 0 32,-21 21-32,0 0 15,0 21-15,0-21 0,-1 21 16,1 0-16,21 21 0,0-20 16,-21-1-16,0 21 0,21 0 0,0 1 15,-21-1-15,21-21 0,-21 22 16,-1-1-16,22 0 0,-21-21 15,21 22-15,-21-22 0,21 0 0,-21 0 16,21 0-16,0 1 0,0-1 0,0-42 47,21-1-47,-21 1 16,21 0-16,22 0 0,-22-21 0,0 20 15,21-20-15,-21 0 0,22 21 16,-22-22-16,21 22 0,1-21 15,-22 21-15,21-1 0,0 1 0,-20 21 16,-1 0-16,0 0 0,0 0 16,0 21-16,-21 1 0,21-1 0,-21 0 15,0 21-15,0-21 0,0 1 16,0 20-16,-21-21 0,0 21 0,21-20 16,-21-1-16,0 0 0,0 0 0,21 0 15,0 0-15,-22-21 0,22 22 16,-21-22-16,42 0 31,1 0-31,-1-22 16,0 1-16,0 0 0,0 0 0,0 0 15</inkml:trace>
  <inkml:trace contextRef="#ctx0" brushRef="#br0" timeOffset="30985.58">7366 5122 0,'0'0'16,"0"22"-16,21-22 0,-21 21 0,21-21 16,0 0-16,1 0 15,-1 0-15,0 0 16,0 0-16,0-21 0,0 21 0,1-22 16,-1 1-16,21 0 0,-21 0 15,0 0-15,1 0 0,-1-22 16,0 22-16,-21 0 0,21-64 15,-21 64-15,0 0 16,-21 21-16,0 0 0,-43 21 16,43 0-16,-21 22 0,21-22 15,-1 21-15,1 0 0,-21 22 16,42-22-16,0-21 0,0 22 0,0-22 16,0 21-16,0-21 0,0 1 15,21-22-15,0 21 0,0 0 16,22-21-16,-22 0 0,21 0 15,1 0-15,-1 0 0,0 0 16,1 0-16,-1-21 0,21 0 0,-20-1 16</inkml:trace>
  <inkml:trace contextRef="#ctx0" brushRef="#br0" timeOffset="33403.51">9440 4932 0,'0'-21'31,"0"0"-31,21-1 16,1 1-16,-1-21 0,0 21 16,21 0-16,-21-1 0,1 1 0,-1 0 15,0 0-15,0 0 0,0 0 0,-21-1 16,0 1-16,0 0 15,-21 21-15,0 0 0,-21 0 16,20 0-16,-20 0 0,21 21 16,-21-21-16,20 21 0,-20 1 0,21-1 15,0 0-15,0 0 0,21 0 0,0 0 16,0 22-16,0-22 0,0 0 16,0 0-16,0 22 0,21-22 15,21 42-15,-21-42 16,22 43-16,-22-43 0,0 21 15,0 1-15,-21-22 0,0 21 16,0-21-16,0 1 0,0-1 16,-21 0-16,0-21 0,0 21 0,-1 0 15,-20-21-15,21 0 0,0 0 16,0 0-16,-1 0 0,1-21 16,0 0-16,0 0 0,0 0 15,0-1-15,-1-20 0,22 21 16,0-21-16,-21-1 0,0 1 0,21 21 15,-21-22-15,21 22 0,0-21 16,0 21-16,0 0 0,-21 21 16,21 21-1,0 0-15,0 0 0,0 0 16,0 0-16,0 22 0,0-22 16,0 21-16,21-21 0,0 1 0,-21 20 15,21-21-15,0 0 0,1 0 0,-1 1 16,-21-1-16,21 0 0,0 0 15,21 0-15,-20-21 0,-1 0 0,0 21 16,0-21-16,21 0 0,1 0 16,20 0-16,-20-21 0,-1 0 15,43 0-15,-43 0 16,43-22-16,-43 1 16,0 21-16,1-43 0,-22 43 15,-21-85 1,0 85-16,0 0 0,0 0 15,-21 21-15,-1 0 16,1 0-16,21 21 0,-21 0 16,0 0-16,0 22 0,0-22 0,-1 21 15,1-21-15,0 22 0,21 20 16,0-42-16,0 1 0,0 20 16,0-21-16,21 0 0,0 0 15,1-21-15,20 0 0,-21 0 16,21 0-16,-20 0 0,20 0 15,0 0-15,1 0 0,-1 0 0,0-21 16,-21 0-16,22 0 0,-1 0 0,-21 0 16,22-1-16,-22 1 0,0-21 15,0 21-15,-21-22 0,0 22 0,0-21 16,0 21-16,0 0 0,0-1 16,-21 22-1,0 0-15,21 22 16,-21-22-16,21 21 0,0 0 15,-22 0-15,22 0 0,0 0 16,0 1-16,0-1 16,22-21-1,-1 0-15,0 0 0,0 0 16,0 0-16,0 0 0,1 0 16,-1-21-16,-21-1 0,21 22 15,0-21-15,0 0 0,0 21 0,-21-42 16,22 42-16,-22-21 15,21 21-15,-21 21 32,0 0-32,0 0 15,-21 0-15,21 0 0,-22 1 16,22-1-16,0 21 0,-21-21 0,21 0 16,-21 1-16,21-1 0,0 0 15,0 0-15,0 0 0,0 0 16,0 1-16,21-22 15,0 0-15,1 0 0,-1 0 16,0 0-16,0 0 0,0 0 0,22-22 16,-22 1-16,21 21 0,0-21 0,-20-21 15,20 21-15,0-1 0,-21-20 16,1 21-16,20-21 0,-21 20 16,0-20-16,-21 21 0,21 0 0,-21 0 0,22-1 15,-22 1-15,0 0 16,-22 42 15,1 0-31,0 1 0,21-1 16,0 0-16,-21 0 0,0 0 0,21 0 15,-21 22-15,21-22 0,0 0 16,0 0-16,0 0 0,0 1 16,0-1-16,0 42 0,0-42 15,21-21-15,0 0 16,0 0-16,0 0 0,22 0 15,-22 0-15,21 0 0,-21 0 0,22-21 16,-1 0-16,-21 0 0,21 0 16,1 0-16,-22-1 0,0 1 0,0-21 15,0 21-15,1-22 0,-1 22 0,0-21 16,0 21-16,-21 0 0,0-1 16,0 1-16,0 0 0,0 0 0,-21 21 46,21 21-46,-21 0 0,21 0 16,-21 1-16,21-1 0,-22 0 16,22 21-16,0-21 0,0 1 15,0-1-15,-21 42 0,21-42 16,0 1-16,0 20 0,0-21 16,21 0-16,1 0 0,-1-21 15,0 0-15,0 22 0,0-22 0,22 0 16,-22 0-16,21 0 0,-21 0 15,22 0-15,-22-22 0,21 1 0,-21 21 16,22-21-16,-22 0 0,0 0 0,0 0 16,0-1-16,-21 1 0,0 0 15,21-21-15,-21 21 0,0-22 16,0 22-16,0 0 0,0 0 16,-21 21-1,21 21-15,0 0 16,0 0-16,-21 0 15,21 1-15,-21-1 0,21 0 0,0 0 16,0 21-16,0-20 0,0-1 16,0 0-16,0 0 15,0 0-15,21 0 16,0-21-16,0 0 0,1 0 0,-1 0 16,21 0-16,-21 0 0,22 0 15,-22-21-15,21 0 0,-21 0 16,22 0-16,-22 0 0,42-22 15,-42 1-15,1 21 0,-1-22 16,-21 22-16,0-21 0,21-22 16,-21 43-16,0 0 0,0 0 0,0 0 15,-21 21 1,0 0-16,-1 0 16,22 21-1,22-21 1,-1 0-16,0 0 0,0 0 15,0 0-15,0 0 0,1 0 16,-1 0-16,0 0 0,0 21 16,-21 0-16,0 0 15,0 1 1,0-1-16,0 0 0,-21 0 16,0 0-16,21 0 0,-21 1 0,21-1 15,0 0-15,0 0 0,0 0 16,0 0-16,0 1 0,0-1 15,0 0-15,0 0 16,21-21 15,-21-21-31,21 0 0,0 21 16,-21-21-16,21-1 16</inkml:trace>
  <inkml:trace contextRef="#ctx0" brushRef="#br0" timeOffset="35008.54">14287 5207 0,'0'0'0,"22"0"0,-1-21 16,0 0-16,0 21 0,-21-21 15,21-1-15,0 1 0,1 0 0,-1 0 16,0-21-16,-21 20 0,0-20 16,0-21-16,0 20 0,0-41 15,0 41-15,-21 22 16,-22-42-16,1 41 16,21 22-16,-43 0 0,22 0 15,0 0-15,-22 0 0,22 22 16,0-1-16,-1 21 0,-20-21 15,20 22-15,1 20 0,0-21 0,21 1 16,-22 20-16,22-20 0,-21 41 16,42-41-16,0-22 0,0 21 0,0-21 15,0 0-15,21 1 0,0-1 16,0 0-16,0-21 0,22 0 0,-1 0 16,0 0-16,1 0 0,20 0 15,-20-21-15,20 0 0,-21-1 16,22 1-16,-22 0 0,22-21 0,-22-1 15,22-41-15,-22 41 16,-21 1-16,0 0 0,0-22 0,1 43 16,-22-42-16,0 41 0,0 1 15,0 0-15,-22 42 16,1 0-16,0 1 16,0-1-16,0 0 0,21 21 15,-21 1-15,21-22 0,-22 21 16,22 0-16,0-20 0,0 41 0,0-21 15,0-20-15,0-1 16,22 0-16,-1 0 0,21 0 0,-21-21 16,0 0-16,22 0 0,-22 0 0,0 0 15,21 0-15,1 0 0,-22 0 16,21-21-16,-21 0 0,22 0 0,-22 0 16,0-22-16,0 1 0,0 21 15,1-22-15,-22 1 0,0 21 0,0-21 16,0 20-16,0 1 0,-22 42 31,1 22-31,21-22 16,-21 0-16,21 0 0,-21 22 15,0-22-15,21 0 0,-21 0 0,21 21 16,0-20-16,-22-1 0,22 0 16,-21 0-16,21 0 15,21-42 16,1 0-31,-1 0 16,0 0-16,21-22 0,-21 1 0,1 21 16,-1-22-16,21 22 0,-21-21 15,0 21-15,1 0 0,20-1 0,-21 1 16,0 21-16,0 0 0,1 0 16,-1 21-16,-21 1 0,21-1 15,-21 0-15,0 0 0,0 0 16,0 0-16,0 22 0,21-22 15,-21 0-15,21 0 0,-21 0 0,21 1 16,22 20-16,-22-21 0,0 0 16,21 0-16,-20-21 0,20 22 15,43-22-15,-43 0 0,21 0 16,-20 0-16,-1 0 0,22 0 0,-22-22 16,0 1-16,22 0 0,-22 0 15,0 0-15,1 0 0,-1-22 0,-21 22 16,22-21-16,-43-1 15,0 22-15,0-21 0,0 21 0,0 0 16,0-22-16,-22 43 0,1-21 0,0 21 16,-21 0-16,-1 0 0,22 0 15,-21 0-15,0 21 0,-1-21 0,22 21 16,-21 1-16,-1-1 0,1 42 16,0-42-16,42 1 0,-21 20 15,21-21-15,-22 0 0,22 0 16,0 22-16,0-22 0,0 0 0,22 0 15,-1-21-15,0 21 0,0 1 0,0-22 16,0 0-16,1 0 0,20 0 16,-21 0-16,0 0 0,22 0 0,-22-22 15,42 1-15,-42-21 0,22 21 16,-22 0-16,0-22 16,0 1-16,0 0 0,1-22 0,-22 22 15,21-22-15,0 1 0,-21 20 16,21-20-16,0 21 0,-21-64 15,21 42-15,1 22 0,-1-22 16,-21 22-16,0 21 0,0-21 16,0 20-16,0 44 15,0 20-15,-21 0 16,-1 1-16,1-1 0,0 21 0,0 1 16,0-22-16,0 43 0,21-22 0,0 1 15,-22-1-15,22 107 16,0-128-16,0 0 15,22 1-15,-1-22 0,0 21 16,-21-21-16,21-21 0,21 22 0,-20-22 16,20 0-16,-21 0 0,21 0 0,1-22 15,-1 22-15,0-21 0</inkml:trace>
  <inkml:trace contextRef="#ctx0" brushRef="#br0" timeOffset="35608.01">17738 4741 0,'0'0'0,"-64"-84"31,64 63-31,0-1 0,21 22 15,0-21-15,1 0 0,-1 21 16,0-21-16,21 21 0,-21 0 0,22 0 16,-22 0-16,21 0 0,1 0 15,-22 21-15,21 0 0,-21 0 0,22 1 16,-22-1-16,-21 21 0,21 0 0,-21 1 16,0-1-16,0 0 0,0-20 15,0 20-15,-21 0 0,0-21 0,-1 1 16,1 20-16,0-42 15,0 42-15,0-42 16,21-21 0,0 0-16,0 0 0,0 0 15,0-1-15,0 1 0,21-21 0,0 0 16,0-1-16,0 22 0,22-21 16,-22-1-16,21 1 0,1 0 0,-1 21 15,-21-22-15,21 22 0,1 0 16,-1 21-16,-21-21 0,0 21 15,1 0-15,-1 0 0,0 0 0,0 0 16,-21 21 0</inkml:trace>
  <inkml:trace contextRef="#ctx0" brushRef="#br0" timeOffset="37835.12">18648 4868 0,'0'0'0,"0"22"0,63-1 31,-42-21-31,1 0 0,-1 0 0,0 0 16,0-21-16,0-1 0,0 1 16,22-21-16,-22 21 0,0 0 15,0-1-15,-21 1 16,0-21-16,21 0 0,-21 20 16,0-20-16,0 21 0,-21 0 15,0 21-15,0 0 16,-21 0-16,20 21 0,1 0 0,0 0 15,-21 0-15,21 1 16,-1 20-16,1-21 0,0 21 0,21-20 16,0 20-16,0-21 0,0 43 15,21-43-15,0 0 0,1 0 0,-1-21 16,21 21-16,-21 0 0,22-21 16,-1 0-16,0 22 0,1-22 0,-1 0 15,0 0-15,1 0 0,20 0 16,43 0-16,-43 0 15,-20-22-15,20 22 0,1-21 0,-22 0 16,22 0-16,-22 0 0,0 0 0,1-1 16,-1-20-16,-21 21 0,0-21 15,0 20-15,1-20 0,-22 21 0,21-21 16,-21 20-16,0 1 0,0 0 16,0 0-16,-21 0 0,-1 21 0,1 0 15,0 0-15,-21 0 0,21 0 0,-22 0 16,1 0-16,21 0 15,-22 21-15,1 0 0,-21 21 0,20-20 16,22 20-16,-21-21 0,-1 21 0,22 1 16,-21-1-16,21 0 0,21 22 15,0-22-15,0-21 0,0 1 16,0-1-16,0 0 0,42 0 16,-21-21-16,22 0 0,-1 0 15,-21 0-15,21 0 0,1-21 16,-1 21-16,0-21 0,1 0 0,20-43 15,-42 22-15,1 21 16,-1-22-16,0 1 0,0 21 16,-21-22-16,21 1 0,-21 21 15,0 0-15,0 0 0,0 42 32,0 0-17,-21 21-15,21-21 0,-21 22 16,21-1-16,-21 0 0,0 22 0,21-22 15,-22 22-15,22-1 0,-21 1 0,0-1 16,21 1-16,-21-1 0,0 1 16,21 20-16,-21-20 0,-1 21 0,1-22 15,0 22-15,0-22 0,0 1 0,0-1 16,-1 1-16,1-22 0,0 0 16,21 1-16,0-1 0,-21 0 0,21-20 15,0-1-15,0 0 0,0 0 16,21-21-1,0-21-15,0 0 0,1 0 16,20-1-16,-21-20 0,21 21 0,1-43 16,-22 22-16,21-21 0,1-1 15,-1 1-15,0-22 0,1 21 0,-22-20 16,21-1-16,22-63 0,-22 84 16,-21-20-16,0 20 0,0 1 15,1-22-15,-1-42 0,-21 85 16,21-22-16,-21 22 0,21 0 15,-21-1-15,0-20 16,0 42-16,0-1 0,0 1 16,0 42-1,0 1 1,-21-1-16,21 0 0,-21 0 16,21 21-16,0-20 0,0 20 0,0-21 15,0 21-15,0-20 0,0-1 0,0 0 16,0 0-16,21 0 0,0 22 15,0-43-15,0 0 0,22 21 16,-22-21-16,0 0 16,0 0-16,22-21 0,-22 21 0,0-22 15,21 1-15,-21 0 0,22-21 0,-22 21 16,21-22-16,-21 1 16,22 0-16,-1-22 0,-21 43 15,0 0-15,-21-22 0,0 22 16,-21 21 15,0 0-31,0 0 16,0 21-16,0-21 0,21 22 0,-22-1 15,22 0-15,-21 0 0,21 21 0,0-20 16,0-1-16,0 21 0,0-21 16,0 22-16,0-22 0,21 0 0,1 0 15,-1 0-15,0 0 0,0 1 16,0-1-16,0-21 0,22 0 15,20 0-15,-42 0 0,22 0 16,-22 0-16,21-21 0,1 21 16,-22-43-16,21 22 0,-21 0 0,22-21 15,-22 20-15,0-20 0,0 0 16,0 21-16,22-43 0,-43 43 16,0 0-16,0-22 0,0 22 15,-22 21 16,1 0-31,21 21 0,-21-21 0,21 22 16,0-1-16,-21 42 16,21-42-16,0 1 0,0-1 15,0 0-15,0 21 0,0-21 16,0 1-16,0-1 0,21 0 16,0-21-16,0 0 0,1 0 15,20 0-15,-21 0 16,0-21-16,22 21 0,-22-21 0,21-1 15,0-20-15,1 21 0,-1 0 16,22-43-16,-43 43 0,0 0 16,0 0-16,-21 0 15,-21 21 17,0 0-32,21 21 0,0 0 15,-21 0-15,21 0 0,0 0 16,0 1-16,0-1 0,0 0 0,0 0 15,0 0-15,0 0 16,0 1-16,21-22 0,-21 21 16,0-42 15,0-1-31,-21 22 16,-1 0-1,22-21-15,-21 21 0,0 0 16,0 0-1,21 21-15,0 1 16,0-1-16,0 0 16,21-21-16,0 21 0,0-21 15,22 21-15,-22-21 0,0 0 16,21 0-16,1 0 0,-1 0 16,0 0-16,1 0 0,-1 0 0,22-21 15,-1-21-15,-21 21 16,1-1-16,-22-20 0,21 0 0,-21-1 15,1 1-15,20-43 16,-42 22-16,0 21 0,21-22 16,-21 22-16,0-1 0,21-20 0,-21 21 15,0 20-15,0 1 0,0-21 16,0 21-16,0 42 16,0 0-16,-21 0 0,0 0 15,0 22-15,0-22 0,-22 64 16,43-43-16,-21 0 0,0 1 15,21-1-15,0 0 0,-21 1 16,21-22-16,0 21 0,0 0 0,0 1 16,0-22-16,0 21 0,0-21 15,21 22-15,0-22 16,0-21-16,0 0 0,1 0 16,-1 0-16,0 0 0,0 0 15,0-21-15,22 0 0,-22-1 0,0 1 16,0 0-16,0 0 0,-21-21 15,21 20-15,-21-20 0</inkml:trace>
  <inkml:trace contextRef="#ctx0" brushRef="#br0" timeOffset="38059">22225 4445 0,'0'0'0,"-21"0"0,42 0 31,0 0-31,21 0 0,1 0 0,-22-21 15,21 21-15,1 0 0,-1-21 16,21 21-16,-20-21 0,-1 21 0,22-22 16,-22 22-16,21 0 0,-20-21 15,41 21-15,-62 0 0,-1 0 16,0 0-16,0 0 0,-42 0 31,-21 0-31,-1 21 0,1 1 0</inkml:trace>
  <inkml:trace contextRef="#ctx0" brushRef="#br0" timeOffset="39358.65">2900 7133 0,'0'0'15,"21"21"-15,64 1 16,-64-22-16,0 0 0,0-22 16,0 22-16,0-21 0,1 0 0,20 0 15,-21 0-15,21 0 0,-20-1 16,-1 1-16,-21 0 0,0 0 16,0-21-16,0 20 0,-21 1 0,-1 0 15,1 0-15,-21 0 0,21 0 16,-22 21-16,-20 0 0,21 0 15,-1 0-15,1 0 0,-22 0 0,22 21 16,0 0-16,-1 0 0,-41 43 16,41-43-16,22 21 0,0-21 15,0 22-15,21-22 0,0 21 0,0-21 16,0 0-16,21 22 0,0-43 16,22 21-16,-22 0 0,21-21 0,0 0 15,1 0-15,-1 0 0,64-42 16,-64 21-16,1-1 15,-1 1-15,0 0 0,1-21 0,-1 21 16,0-22-16,-21 22 16,1 0-16,-22 0 0,0 0 15,0-1-15,-22 22 16,1 0 0,21 22-16,-21 20 0,21-21 0,0 0 15,0 22-15,0-1 0,0 0 16,0 22-16,0 42 15,0-43-15,-21 1 0,21-22 0,0 21 16,-21 1-16,21-1 0,0 1 16,0-1-16,0 22 0,0 0 0,-21-22 15,21 22-15,0 0 0,0-1 16,0 1-16,-22-22 0,22 22 0,-21-21 16,0 20-16,21-20 0,-21-1 0,0 1 15,0-22-15,-1 0 0,22 1 16,-21-22-16,21 0 0,-21 0 0,0-21 15,0-21-15,0 0 0,-1-21 16,1-1-16,0 1 0,0-22 16,-21 1-16,-1-1 0,22 1 0,-21-1 15,21 1-15,-1-1 0,1-20 16,21-1-16,0 0 0,0 22 16,0-22-16,21 22 0,1-1 0,-1-20 15,0 20-15,21 1 0,-21-1 16,22 1-16,-22-1 0,21 1 0,1-1 15,-1 22-15,0-22 0,1 22 16,-1 0-16,0-1 0,-21 22 0</inkml:trace>
  <inkml:trace contextRef="#ctx0" brushRef="#br0" timeOffset="40150.99">3450 7027 0,'0'0'0,"21"43"31,0-43-15,1 0-16,-1-21 16,0-1-16,0 22 0,0-21 0,0-21 15,1 21-15,-22 0 16,0-1-16,0 1 0,0 0 16,0 0-16,0 0 0,0 0 15,-22 21-15,1 0 0,0 0 0,0 0 16,-64 21-16,64 0 15,0 0-15,0 21 16,21-20-16,0-1 0,-21 21 0,21-21 16,0 22-16,0-22 0,0 21 0,0-21 15,21 0-15,-21 1 0,21-1 16,0 0-16,0 0 0,0-21 0,1 0 16,20 0-16,-21 0 0,21 0 15,-20-21-15,20 0 0,0 0 0,-21-1 16,22 1-16,-22 0 0,21 0 0,-21-21 15,1 20-15,-1-20 0,0 0 16,0 21-16,0-43 0,0 22 0,1-1 16,-1 1-16,-21-21 0,0 20 15,0 1-15,21 0 0,-21-1 16,0 22-16,0 0 0,0 0 0,0 0 16,-21 21-1,21 21-15,-21 0 0,21 0 16,-22 21-16,22 1 0,-21-1 15,21 0-15,-21 22 0,21-22 0,0 1 0,0-1 16,0 0-16,0 1 0,0-1 16,0 0-16,0-21 0,0 1 0,0 20 15,0-21-15,21 0 0,0-21 0,1 21 16,-1-21-16,0 0 0,0 0 16,0 0-16,0 0 0,1-21 0,20 0 15,-21 21-15,0-21 0,22 0 0,-22 0 16,21-22-16,-21 22 15,22-42-15,-22 41 0,0 1 16,0 0-16,0 0 0,-21 0 0,21 0 16,-21 42-1,-21 0 1,0 0-16,21 0 0,-21-21 16,21 21-16,0 1 0,0-1 0,0 0 15,0 0-15,0 0 0,0 0 16,0 1-16,0-1 15,0 0-15,0 0 16,0 0-16,-21 0 0,0-21 16,-1 0-16,1 0 15,0 0-15,-21 0 0,21 0 0,-1-21 16,1 21-16,0-21 0,21 0 0</inkml:trace>
  <inkml:trace contextRef="#ctx0" brushRef="#br0" timeOffset="40349.08">3873 6604 0,'22'0'15,"-22"-21"-15,21 21 0,21 0 16,-21 0-16,22 0 16,-22-21-16,21 0 0,0 21 0,1-22 15,-1 22-15,0-21 0,1 0 16,20 21-16,-20-21 0,-1 21 15,0 0-15,-21-21 0,22 21 0,-22-21 0,0 21 16,0 0-16</inkml:trace>
  <inkml:trace contextRef="#ctx0" brushRef="#br0" timeOffset="40864.08">6329 6773 0,'0'0'0,"-21"-21"16,-1-42-1,22 42-15,-21 21 0,21-22 0,0 1 16,-21 21-16,21 21 16,0 1-16,0-1 15,0 21-15,0-21 0,0 22 0,21 62 16,-21-41-16,0-1 0,0 1 15,0 21-15,0-22 0,0 22 16,0-1-16,0 22 0,-21-21 0,21 0 16,-21 20-16,0-20 0,0 21 15,-1-21-15,-20-1 0,21 1 16,0 0-16,-22-1 0,22-20 0,0 20 16,0-20-16,-21-1 0,20-20 0,1 20 15,0-20-15,-21 20 0,42-42 16,0 0-16,-21-21 15,21-21-15,0 0 0,0 0 16,0-21-16,0-22 0,21 22 0,0-22 16,-21 1-16</inkml:trace>
  <inkml:trace contextRef="#ctx0" brushRef="#br0" timeOffset="41236">6075 6964 0,'0'0'0,"-21"-21"0,-1-22 16,22 1-16,-21 21 0,21 0 16,0-43-16,21-42 15,22 64 1,-22 21-16,0 0 0,21 0 0,-20-1 16,20 1-16,0 21 0,1 0 15,20 0-15,-21 0 0,1 21 0,20 22 16,-20-22-16,-1 21 15,-21-21-15,21 22 0,-20-1 0,-22 0 16,0 1-16,0-22 0,-64 64 16,43-64-16,-21 21 0,20-21 15,-20 0-15,0 1 0,21-1 0,-43 0 16,43-21-16,0 0 0,0 0 16,-1 0-1,22-21 1,0 0-16,0-1 0,0 1 15,22 0 1,-1 0-16,0 0 0,0 21 0,0-21 16</inkml:trace>
  <inkml:trace contextRef="#ctx0" brushRef="#br0" timeOffset="41618.99">6752 6668 0,'0'0'0,"42"-85"31,-20 85-31,-1-21 0,0 21 0,0 0 16,0 0-16,0 0 0,1 0 0,20 21 16,-21 0-16,0 0 0,22 0 0,-22 1 15,0 20-15,0-21 0,0 0 16,-21 22-16,0-22 0,0 0 15,0 21-15,0-21 0,0 1 0,0 20 16,-21-42-16,21 21 16,-21-21-16,0 0 0,21-21 31,0 0-15,0 0-16,0-1 0,0 1 0,0 0 15,0 0-15,21 0 0,-21 0 16,21-1-16,0 1 0,-21 0 15,21 0-15,1 0 0,20 0 16,-21-1-16,0 1 0,0 21 16,22-21-16,-22 0 0,0 21 0</inkml:trace>
  <inkml:trace contextRef="#ctx0" brushRef="#br0" timeOffset="42019.64">7726 6498 0,'-64'64'15,"43"-43"1,0 0-16,0 0 0,21 22 16,-21-22-16,-1 21 0,1 0 0,0-20 15,0 20-15,0-21 0,21 21 16,0-20-16,0-1 0,0 21 16,0-21-16,0 0 0,21 1 15,21-22-15,-21 0 0,1 0 0,20 0 16,-21 0-16,21 0 0,1 0 15,-22-22-15,21 22 0,1-21 0,-1 0 16,0 0-16,1 0 0,-22 0 16,21-1-16,-21-20 0,22 21 0,-43-21 15,0-1-15,0 1 0,0 21 0,0-22 16,0 1-16,0 0 0,-22 21 16,1-1-16,0 1 0,0 0 15,-21 21-15,20 0 0,1 0 0,-21 21 16,21-21-16,-22 21 0,22 1 15,0 20-15,0-21 0,0 0 0,0 0 16,21 1-16,0 20 0,0-21 0,0 0 16,0 0-16,21 1 15,0-22-15,0 0 0,0 0 0,22 0 16,-1 0-16</inkml:trace>
  <inkml:trace contextRef="#ctx0" brushRef="#br0" timeOffset="42308.99">8721 6435 0,'0'0'0,"0"-21"0,-22-43 31,1 64-31,0 0 0,0 0 0,0 0 16,0 0-16,-1 21 0,1 0 0,21 22 15,-21-22-15,0 21 0,0 1 16,0-1-16,21 0 0,0 1 0,-22 41 15,22-41-15,0-22 0,0 21 16,0-21-16,0 0 0,0 1 16,22 20-16,-1-42 15,0 21-15,21-21 0,-21 0 16,1 0-16,20 0 0,-21 0 16,21-21-16,-20 0 0,20 21 0,-21-21 15,21-1-15,1 1 0,-1 0 0</inkml:trace>
  <inkml:trace contextRef="#ctx0" brushRef="#br0" timeOffset="43759.97">9144 6646 0,'0'0'16,"0"22"-16,0-1 0,-21-21 15,21 21 1,21-21-1,0 0-15,0 0 0,0-21 16,1 0-16,-1 21 0,0-22 16,0 1-16,0 21 0,-21-21 0,21 0 15,1 0-15,-1 0 0,-21-1 16,0 1-16,0 0 0,0 0 16,0 0-16,-21 21 15,-1 0-15,1 0 16,0 0-16,0 21 0,0-21 0,0 21 15,-1 0-15,1 43 16,21-43-16,-21 0 0,21 21 16,0-20-16,-21-1 0,21 21 15,0 0-15,0-20 0,0-1 16,0 0-16,21 0 0,0 0 16,0-21-16,1 0 0,-1 0 15,0 0-15,0 0 0,21 0 0,-20 0 16,20 0-16,-21 0 0,21 0 15,-20 0-15,20-21 0,-21 0 0,21 0 16,1 21-16,-1-21 0,-21-22 0,22 22 16,-1 0-16,0-21 0,1 20 15,-1-20-15,-21 0 0,21 21 16,-20-1-16,-1-41 0,-21 42 16,-21 21-1,-1 0-15,1 21 0,0-21 16,0 21-16,0 0 0,0 0 0,-1 22 15,22-22-15,0 0 0,0 0 16,0 0-16,0 1 0,0-1 0,0 0 16,0 0-16,0 0 0,22 0 15,-1 1-15,-21-1 16,21-21-16,0 0 16,-21 21-16,-21-21 31,0 0-16,21-21-15,-21 21 16,-1-21-16,1 21 16,0 0-1,21 21 1,-21-21-16,21 21 16,0 0-16,21-21 15,0 21-15,0-21 16,1 0-16,20 0 0,0 0 15,-21 0-15,22 0 0,-1 0 16,0 0-16,1-21 0,-1 21 16,0-21-16,1 0 0,-1 0 0,-21-1 15,22-20-15,-22 21 0,21-21 16,-21-1-16,0 22 0,-21-21 0,0 21 16,22-22-16,-22 22 0,0 0 0,-22 21 31,22 21-31,-21 0 0,21 0 15,0 1-15,0-1 0,0 21 0,-21-21 16,21 22-16,0-22 0,0 0 16,0 0-16,0 0 0,0 0 0,0 1 15,0-1-15,0 0 0,0 0 16,-21-21 31,0 0-47,21-21 15,-21 0-15,-1 21 0,22-21 16,-21 21-16,21-22 16,-21 22-16,21 22 31,0-1-15,0 0-1,21-21-15,0 0 0,-21 21 16,22-21-16,-1 0 0,0 0 0,0 0 15,0 21-15,22-21 0,-22 0 0,0 0 16,21 0-16,-21 0 0,22 0 16,-22 0-16,21-21 0,1 21 0,-22-21 15,21 21-15,0-21 0,-20 0 0,20 21 16,-21-22-16,21 1 0,-20 0 16,-1 0-16,21 0 0,-21 0 0,-21-1 15,0 1-15,21 0 0,-21 0 16,-21 21-1,0 0-15,0 0 0,-21 0 16,20 21-16,1-21 0,0 21 0,0 0 16,0 1-16,21-1 0,0 0 15,0 0-15,0 0 0,0 0 0,0 1 16,0-1-16,0 0 0,0 0 16,0 0-16,21 0 15,0-21-15,0 0 0,0 22 0,1-22 16,-1 0-16,21 21 0,0-21 0,-20 0 15,20 0-15,0 0 0,1 0 16,-1 0-16,0 0 0,1 0 0,41-21 16,-41 21-16,-1-22 15,0 1-15,-21 21 0,22-21 0</inkml:trace>
  <inkml:trace contextRef="#ctx0" brushRef="#br0" timeOffset="44227.66">11853 6604 0,'0'0'0,"0"-42"0,0 21 0,0-22 16,0 22-16,0-21 15,0 21-15,-21-1 0,-21 22 16,21 0-16,-1 0 0,1 0 16,0 0-16,0 22 0,-64 41 15,64-21-15,-21-20 0,-1 41 16,22-21-16,21 1 0,0-22 16,0 0-16,0 21 0,0-20 0,0-1 15,0 0-15,0 0 0,21 0 16,1-21-16,-1 0 15,0 0-15,0 0 0,0 0 0,0 0 16,1 0-16,-1 0 0,0 0 0,0-21 16,0 0-16,0 0 0,1-22 15,-1 22-15,0-21 0,0 0 0,-21-1 16,21-20-16,0 20 0,-21-20 0,0 21 16,22-22-16,-22 22 0,21-1 15,-21 1-15,0 0 0,21 21 0,-21-1 16,0 1-16,0 42 15,-21 1 1,0-1-16,-1 0 0,1 21 16,21-21-16,0 128 15,0-107-15,0 0 0,0 1 16,0-1-16,0 0 0,0 1 0,0-1 16,0-21-16,0 21 0,21-20 0,1-1 15,-22 0-15,21-21 0,0 21 16,0-21-16,0 0 0,22 0 15,-1-21-15,0 0 16,-21 0-16</inkml:trace>
  <inkml:trace contextRef="#ctx0" brushRef="#br0" timeOffset="45867.57">14690 6900 0,'0'0'0,"0"-21"31,21 21-31,0-21 0,0 0 15,0 0-15,0 0 0,-21-1 16,22 1-16,-1-21 0,0 21 16,-21 0-16,0-22 0,0 1 0,0 0 15,0 20-15,0-62 16,0 63-16,-21-22 0,0 22 0,-22 21 16,22 0-16,0 0 0,-21 0 0,-1 0 15,22 0-15,-21 42 0,-1-20 16,1-1-16,0 21 0,21 0 0,-43 43 15,43-43-15,0 1 0,21-1 16,-21 0-16,21 1 0,0-1 16,0 0-16,0-20 15,0-1-15,21 0 0,0-21 0,0 21 16,21-21-16,-20 0 16,20 0-16,-21 0 0,0 0 0,22 0 15,-22-21-15,63-21 0,-62 20 16,20 1-16,0 0 0,-21-21 15,1 21-15,41-64 16,-42 43-16,-21-1 0,0 1 0,0 0 16,0 20-16,0 1 0,0 0 15,0 0-15,-21 42 16,21 0-16,-21 0 0,21 22 16,-21-22-16,0 21 0,21-21 0,0 22 15,0-22-15,0 21 0,0-21 16,0 1-16,0-1 0,0 0 15,21 0-15,-21 0 0,21-21 0,0 0 16,21 0-16,-20 0 0,20 0 16,-21 0-16,21 0 0,1 0 0,-1-21 15,0 0-15,1 21 0,-22-21 0,21-22 16,-21 22-16,1 0 0,-1-21 16,-21 21-16,0-22 0,0 22 0,0-21 15,0 21-15,0-1 0,0 1 0,0 42 31,0 1-31,0-1 16,-21 21-16,-1-21 0,22 0 0,-21 22 16,21-22-16,0 21 0,-21-21 15,0 1-15,21-1 0,-21 21 0,21-21 16,0 0-16,-21-21 16,21-21 15,21 0-31,0 0 15,0 0-15,0 0 0,-21-1 0,43-20 16,-22 21-16,0-21 0,0 20 16,0 1-16,0 0 0,1 0 0,-1 0 15,0 0-15,0 21 0,21 0 16,-20 0-16,-1 21 0,0 0 16,0 0-16,-21 0 0,0 0 15,0 1-15,0 20 0,21-21 0,-21 0 16,0 0-16,21 22 0,-21-22 15,22 0-15,-22 0 0,21 0 0,0 1 16,0-22-16,0 21 0,0-21 16,1 0-16,-1 21 0,21-21 0,0 0 15,-20 0-15,20 0 0,0 0 0,1 0 16,-1-21-16,21 21 0,22-43 16,-43 22-16,1 0 0,-1 0 15,-21 0-15,0-22 0,1 22 16,-1-21-16,-21 21 0,0-22 0,0 22 15,0-21-15,0 21 0,-21 0 16,-22-22-16,22 43 0,0 0 16,-21 0-16,20 0 0,-20 0 0,-43 21 15,64 1-15,-21-1 16,0 21-16,-1-21 0,22 22 0,0-22 16,0 42-16,0-20 0,21-22 15,0 0-15,0 0 0,0 0 16,42 22-16,-21-22 15,0-21-15,22 0 0,-22 0 16,0 0-16,21 0 0,-21 0 0,22-21 16,-1 21-16,22-43 15,-22 1-15,-21 21 0,21-22 0,-20 1 16,20 0-16,-21-22 0,0 1 16,0 20-16,1-20 0,-1-1 0,-21 22 15,21-21-15,-21 20 0,21 1 0,-21-22 16,0 22-16,0 21 0,0-43 15,0 43-15,-21 21 16,0 0-16,0 0 16,-1 43-16,1-22 0,21 0 15,-42 64-15,21-22 0,0-21 16,21 22-16,0-1 0,0 1 16,0 42-16,0-43 0,0-20 15,0-1-15,0 21 0,0-20 16,21-22-16,0 0 0,0-21 15,-21 21-15,21-21 0,0 0 16,1 0-16,-1 0 0,21 0 16,0-21-16,1 0 0,-1 0 0</inkml:trace>
  <inkml:trace contextRef="#ctx0" brushRef="#br0" timeOffset="46779.98">18288 6498 0,'0'0'0,"-42"0"31,42-21-15,0 0-16,0 0 0,0 0 0,0-1 15,0 1-15,0 0 0,21 0 0,0 0 16,0 0-16,0-1 0,22-20 15,-22 21-15,0 21 0,21 0 16,-21-21-16,1 21 0,-1 0 0,0 21 16,-21 0-16,21-21 15,-21 21-15,0 0 0,0 22 0,0-22 16,0 42-16,0-41 16,-21 20-16,21-21 0,-21 21 15,21-20-15,0-1 0,0 0 0,0 0 16,21-21-16,0 21 15,0-21-15,0 0 0,22 0 16,-22 0-16,21 0 0,1-21 0,-22 0 0,21 0 16,0 0-16,1-1 0,-1 1 15,-21-21-15,22 21 0,-1-22 0,-21 22 16,0-21-16,0 21 0,1 0 16,-1-1-16,-21 1 0,0 0 15,0 0-15,0 0 0,0 0 16,-21 21-1,-1 0-15,1 21 16,21 0-16,0 0 0,-21 0 0,21 22 16,-21-22-16,21 21 0,0 0 15,0 22-15,0-22 0,0 22 0,-21-1 16,0-20-16,21 20 0,0-21 0,0 22 16,-22-1-16,1-20 0,21 20 15,-21 1-15,21-1 0,0 1 0,-21-1 16,21 1-16,-21-1 0,21 1 15,0-1-15,-21-20 0,21 20 0,0-21 16,0 1-16,-22-1 0,1 0 16,0 1-16,0-22 0,-21 42 15,20-41-15,1-1 0,-21 0 0,21-21 16,0 0-16,-22 0 0,22 0 16,-21 0-16,21-21 0,-22 0 0,22-22 15,-21 22-15,-1 0 0,-62-106 16,62 85-16,22 20 15,0-20-15,0 0 0,0-1 0,21 1 16,0 0-16,0-1 0,0 22 0,21-21 16,0 0-16,0-1 0,0 22 15,0-21-15,22-1 0,-1 1 16,0 0-16,22-1 0,-22-20 0,22 21 16</inkml:trace>
  <inkml:trace contextRef="#ctx0" brushRef="#br0" timeOffset="47688.02">19875 5948 0,'-42'0'0,"-106"85"31,106-43-31,20-21 0,-20 21 16,-21 43-16,41-43 0,1 1 16,0-1-16,0-21 0,21 22 15,0 20-15,0-42 0,0 0 16,0 1-16,21-1 0,0-21 16,43 0-16,-22 0 0,-21 0 15,22-21-15,-1 21 0,0-22 0,1 1 16,41-42-1,-41 42-15,-22-1 0,0-20 0,0 21 16,0-21-16,-21 20 0,0-41 16,0 42-16,0-22 0,0 22 15,-21 0-15,0 21 0,-21-21 16,20 21-16,-20 0 0,21 0 16,-21 0-16,-1 0 0,1 0 0,-22 42 15,22-21-15,0 1 0,21 20 16,-22-21-16,43 0 0,-21 22 15,21-22-15,0 21 0,0-21 0,0 22 16,0-22-16,21 0 0,0 0 0,1 0 16,20 0-16,-21 1 0,21-22 15,1 0-15,-1 0 0,22 0 16,-22 0-16,0 0 0,22 0 0,-22-22 16,22 1-16,-22 0 0,0 0 15,1-21-15,-22 20 0,21-20 0,-21 21 16,22 0-16,-22-22 0,0 22 15,-21 0-15,0 0 0,21 0 0,-21 0 16,0-1-16,-21 22 16,0 0-1,21 22-15,-21-22 0,-1 21 16,22 0-16,-21 0 0,21 0 0,0 22 16,0-22-16,0 0 0,0 21 15,0-21-15,0 1 0,0-1 16,0 0-16,0 0 0,21 0 15,1-21-15,-1 0 0,0 0 16,0 0-16,0 0 0,22 0 0,-22 0 16,42-42-16,-42 21 15,22 0-15,-22-1 0,0-20 0,0 21 16,22-21-16,-22 20 0,-21-20 0,21 21 16,0 0-16,0-22 0,-21 22 15,0 0-15,0 42 16,0 0-1,0 1-15,-21-1 0,0 0 16,21 0-16,-21 0 0,21 0 16,0 22-16,0-22 0,0 0 0,0 21 15,0-20-15,0-1 0,0 0 16,21 0-16,0 0 0,0 0 0,0-21 16,1 0-16,-1 22 0,21-22 15,0 0-15,1 0 0,20 0 0,-20 0 16</inkml:trace>
  <inkml:trace contextRef="#ctx0" brushRef="#br0" timeOffset="48563.02">21992 6075 0,'0'0'0,"-63"-21"31,41 21-31,1 21 15,0 0-15,0 0 0,0 0 16,21 1-16,-21-1 0,-1 21 16,1-21-16,0 22 0,21-22 0,-21 21 15,0-21-15,21 22 0,-21-1 16,21-21-16,0 0 0,0 0 16,21-21-1,0 0 1,0-21-16,0 0 15,0 0-15,22 0 0,-22-22 0,0 22 16,0 0-16,0-21 0,1 21 0,-1-1 16,0 1-16,0 0 15,0 21-15,-21 21 16,0 0 0,0 1-16,0-1 0,0 0 15,0 0-15,21 0 0,-21 0 16,0 1-16,22-1 0,-1 0 15,0 0-15,0-21 16,0 0-16,0 21 0,1-21 16,-1 0-16,0 0 0,0 0 15,0-21-15,0 0 0,1 0 0,-1 0 16,-21-1-16,21-20 0,0 21 16,0-21-16,-21 20 0,0-20 0,21 21 15,-21-21-15,22 20 0,-22 1 0,0 0 16,0 0-16,-22 42 31,1 0-31,0-21 0,21 21 16,-21 1-16,21-1 15,-21 0-15,21 0 0,-21 0 0,21 0 16,0 1-16,0-1 0,0 0 0,0 0 16,0 0-16,0 0 0,0 1 15,21-1-15,21 0 0,-21-21 16,22 0-16,-22 0 0,0 0 15,21 0-15,-21 0 0,22 0 16,-1 0-16,-21-21 0,0 0 0,22-1 16,-22 1-16,0-21 0,0 21 15,0 0-15,1-1 0,-1-20 0,-21 21 16,0 0-16,0 0 0,0-1 16,-21 44 15,-1-1-31,22 0 0,0 0 15,-21 0-15,21 0 0,0 22 16,-21-22-16,21 0 0,0 0 0,0 0 16,0 1-16,0-1 0,0 0 15,21 0-15,0-21 16,1 0-16,-1 0 0,0 0 16,0 0-16,0 0 0,0-21 15,1 0-15,-1 0 0,0-1 16</inkml:trace>
  <inkml:trace contextRef="#ctx0" brushRef="#br0" timeOffset="48912.21">23050 5842 0,'0'0'0,"-42"0"0,21 0 16,0 21-16,0-21 0,-1 21 0,22 1 15,0-1 1,22-21 0,-1 0-16,21 0 0,-21 0 15,0 0-15,1 0 16,-1 0-16,-21-21 0,21-1 16,-21 1-16,0 0 15,0 0-15,-21 0 0,21 0 16,-21 21-16,-1 0 0,1-22 15,0 22-15,0 0 0,0 0 16,-22 0-16,22 22 0,-21-1 16,21 0-16,0 0 0,21 0 0,0 0 15,0 1-15,0-1 0,0 21 16,21-21-16,0 0 16,0-21-16</inkml:trace>
  <inkml:trace contextRef="#ctx0" brushRef="#br0" timeOffset="49425.2">23474 5821 0,'0'0'0,"0"-21"0,0 0 0,21-1 16,-21 1-16,-21 42 16,0 1-1,21-1-15,-22 21 0,1-21 16,0 22-16,21-1 0,-21-21 0,0 21 15,0 1-15,21-1 0,-22 0 16,22-20-16,-21 20 0,21 0 16,0-21-16,0 22 0,0-22 0,0 0 15,0 0-15,0 0 0,21 1 16,1-1-16,-1-21 0,0 0 16,21 0-16,-21 0 0,1 0 0,41 0 15,-42-21-15,22-1 16,-1 1-16,-21-21 0,21 21 0,1-22 15,-1 1-15,0 0 0,1-1 0,-1 1 16,0-21-16,-20 20 0,20 1 16,-21-22-16,0 22 0,0 21 15,-21-21-15,0 20 0,-21 22 16,0 0-16,-21 22 16,21 20-16,-1-21 0,-20 21 0,21 1 15,0-1-15,0 0 0,-1 1 16,22-1-16,0 22 0,0-22 15,0-21-15,0 0 0,0 22 16,0-22-16,0 0 0,43 0 16,-22 0-16,0-21 0,0 0 15,0 0-15,22 0 0,-1 0 16,0-21-16,-20 21 0,41-42 16,-42 21-16,22-1 0,-22 1 15</inkml:trace>
  <inkml:trace contextRef="#ctx0" brushRef="#br0" timeOffset="50563.4">4466 8678 0,'0'0'0,"0"-21"0,-21 21 0,21-21 0,0 0 16,0 0-1,21 0-15,0-1 0,22 1 16,-22 21-16,0 0 15,0 0-15,21 0 0,1 0 16,-22 21-16,21 1 0,-21-1 16,1 21-16,-1 0 0,0-20 15,-21 20-15,0 0 0,0 85 16,0-84-16,0-1 0,0 0 16,-21-21-16,0 22 0,-22-1 15,43-21-15,0-42 31,0 0-31,0 0 16,0 0-16,0-22 0,0 22 0,21-21 16,-21-1-16,22 1 0,-1 0 15,-21-1-15,21 1 0,0 0 0,0-1 16,0 22-16,1 0 0,-1 0 0,0 0 16,0 0-16,0 21 0,0 0 15,1-22-15,-1 22 0,0 0 16</inkml:trace>
  <inkml:trace contextRef="#ctx0" brushRef="#br0" timeOffset="51192.07">5292 8890 0,'0'0'0,"0"21"16,21-21-16,0 0 0,0 0 15,0 0-15,0 0 16,1 0-16,-1-21 0,0 0 0,0 0 15,0-22-15,0 22 0,1 0 0,-1-21 16,0 21-16,-21-1 0,0-20 16,0 21-16,0 0 0,0-22 0,0 22 15,-21 0-15,0 21 16,-1 0-16,1 0 0,0 0 16,-21 21-16,21 0 0,-22 1 0,22-1 15,0 21-15,0-21 0,0 22 16,-1-1-16,22-21 0,0 21 0,0-20 15,0 20-15,0 0 16,22-21-16,20 1 0,-21-22 0,0 0 16,22 0-16,20 0 15,-21 0-15,1 0 0,-1-22 0,0 1 16,22 0-16,-22 0 0,1 0 16,20-22-16,-21 22 0,1-21 0,-22 21 0,21-22 15,-21 22-15,22-42 16,-43 42-16,0-1 0,-21 22 31,-1 0-31,1 0 0,-21 22 0,21-22 16,0 21-16,-1 0 0,22 0 15,-21 21-15,21 1 0,0-22 16,0 0-16,0 0 0,21 22 16,1-1-16,-1-21 0,-21 0 15,21 0-15,-21 1 0,21-1 0,-21 0 16,0 0-16,0 0 15,-21-21-15,0 0 16,0 0-16,-1 0 0,-20 0 0,21 0 16,-21 0-16,20 0 0,-20 0 15,21 0-15,0 0 0,0-21 16,21 0-16,0 0 0,21 0 16,0 21-16,0-22 15,21 1-15,-20 21 0,20-21 0,0 0 16,1 0-16</inkml:trace>
  <inkml:trace contextRef="#ctx0" brushRef="#br0" timeOffset="51524.97">6519 8509 0,'-21'0'15,"0"21"-15,21 0 0,-21 1 16,21 20-16,-21-21 0,21 21 15,0 1-15,-22 20 0,1 1 16,21-1-16,-21 1 0,21-1 0,-21 22 16,21-22-16,0 22 0,-21 0 15,21-1-15,-21 22 0,-1 0 0,1-21 16,21 21-16,-21-22 0,0 22 0,-21 85 16,20-86-16,1 1 0,-21-21 15,21 0-15,0-1 0,-22 43 16,22-63-16,0-1 0,0-20 15,0-1-15,21 0 0,0-21 0,-22 22 16,22-64 0,0-22-16,0 22 15,22-21-15,-1-22 0,0 1 0,0-1 16,0-20-16,0-1 0</inkml:trace>
  <inkml:trace contextRef="#ctx0" brushRef="#br0" timeOffset="51860.01">6244 8890 0,'0'0'0,"0"-42"0,0-1 15,0 22-15,0 0 0,0 0 0,0 0 16,0 0-16,0-1 0,21 1 0,0 21 16,22-21-16,-22 0 0,21 21 15,1 0-15,-1 0 0,0 0 0,1 0 16,-1 0-16,0 0 0,1 21 0,20 0 15,-42 0-15,-21 22 16,0-22-16,0 21 0,0 1 0,-21-22 16,0 21-16,0 0 0,-22-20 0,22 20 15,-21-21-15,0 0 16,-1 0-16,22 1 0,-21-1 0,21-21 16,-22 0-16,22 21 0,0-21 0,0 0 31,42 0-16,0 0-15,0 0 0,0-21 0,22 0 16,-1 21-16,0-22 0,1 1 16</inkml:trace>
  <inkml:trace contextRef="#ctx0" brushRef="#br0" timeOffset="52979.02">7387 8594 0,'0'0'0,"-21"0"0,0 0 16,0 0-16,-1 21 0,1 0 15,0 0-15,0-21 0,0 21 0,0 22 16,-1-22-16,1 0 0,0 21 16,21-20-16,0-1 0,-21 21 0,21-21 15,0 22-15,0-22 0,0 0 16,21 0-16,0-21 15,0 0-15,1 0 0,-1 0 16,0 0-16,21 0 0,-21 0 0,22-21 16,-22 21-16,21-21 0,-21 0 15,22-1-15,-22 1 0,0 0 0,21-21 16,-20 21-16,-22-22 0,0 22 0,0 0 16,0-21-16,0 20 0,0-20 15,0 21-15,-22-21 0,1 20 0,0 1 16,0 0-16,0 0 0,0 21 0,-1 0 15,1 0-15,0 0 0,0 0 16,0 21-16,0 0 0,-1 0 16,22 1-16,0-1 0,0 0 15,0 0-15,0 0 0,0 0 16,0 1-16,0-1 0,22 0 0,-1 0 16,0-21-16,21 21 0,-21-21 0,1 0 15,20 0-15,0 0 0,-21 0 16,22 0-16,20-21 0,-20 21 15,-1-21-15,-21 0 0,0 21 0,0-21 16,1-1-16,20 1 0,-42 0 16,21 21-16,-21-21 0,21 21 15,-21-21-15,0 42 32,0 0-32,0 0 15,-21 0-15,21 1 0,-21-1 16,21 0-16,0 0 0,0 0 15,0 0-15,-21 1 0,21-1 16,0 0-16,-21-21 16,21-21 15,0 0-31,0-1 0,21 1 16,-21 0-16,21 0 0,0 0 0,0 0 15,-21-1-15,21 1 0,1 0 16,-1 0-16,21 0 0,-21 0 15,22 21-15,-1 0 16,-21 0-16,0 0 0,0 0 16,-21 21-16,0 0 15,0 0-15,0 0 16,0 0-16,0 1 0,0-1 0,0 0 16,0 0-16,0 0 0,0 0 0,0 1 15,22-22-15,-1 21 0,0 0 16,0-21-16,0 0 0,0 0 0,1 0 15,-1 0-15,0 0 0,0 0 0,0 0 16,22 0-16,-22-21 0,21 0 16,-21-1-16,22 1 0,-22 0 15,0 0-15,21 0 0,-21 0 0,-21-1 0,22 1 16,-22-21-16,21 21 16,-21 0-16,0-1 0,0 1 0,0 0 15,-21 0-15,-1 21 16,1 0-16,0 21 15,21 0-15,-21-21 0,21 21 0,-21 1 16,0-1-16,21 42 0,0-42 16,0 1-16,-22-1 0,22 0 15,0 21-15,0-21 16,0 1-16,0-1 0,22 0 0,-1-21 16,0 21-16,0 0 0,0-21 15,0 0-15,22 0 0,-22 0 0,21 0 16,-21 0-16,22 0 0,-1 0 0,22 0 15,-22-21-15,0 21 16,1-21-16,-22 0 0,21 0 0</inkml:trace>
  <inkml:trace contextRef="#ctx0" brushRef="#br0" timeOffset="53463.48">9483 8488 0,'0'0'0,"0"-21"0,-22 0 31,1 21-31,0 0 0,0 0 0,0 0 15,0 0-15,-1 0 0,-20 21 16,21 0-16,-21 0 0,20 0 16,1 22-16,0-22 0,0 0 15,21 0-15,-21 0 0,21 43 16,0-43-16,0 0 0,0 0 0,0 0 16,0 1-16,21-1 15,0-21-15,0 0 0,0 0 16,1 0-16,-1 0 0,0-21 0,0-1 15,21 1-15,-20 0 0,-1 0 16,0-21-16,0 20 0,0-20 0,0-21 16,1 20-16,-1-20 0,-21 20 15,21 1-15,-21-21 0,21 20 16,0-20-16,-21 20 0,0 1 16,0 0-16,21-1 0,-21 22 15,0 0-15,0 0 0,0 42 16,0 0-1,-21 0-15,21 22 0,-21-1 16,21 0-16,-21 1 0,21 20 0,0-20 16,-21-1-16,21 21 0,0-20 0,0-1 15,0 0-15,0 1 0,0-1 16,0 0-16,0-20 0,0 20 16,0-21-16,0 0 0,21 0 0,21-21 15,-21 0-15,1 0 16,-1 0-16,21 0 0,-21 0 0,22-21 15,-22 0-15,21 0 0,0 0 0</inkml:trace>
  <inkml:trace contextRef="#ctx0" brushRef="#br0" timeOffset="56488.04">10858 8467 0,'-21'0'0,"42"0"0,-63 0 0,21 0 16,21-21-16,0-1 0,0 1 16,0 0-16,0-21 0,21 21 15,21-22-15,-20 22 16,-1 0-16,0 21 0,0-21 15,21 21-15,-20 0 0,20 0 16,-21 0-16,21 21 0,-20-21 0,20 21 0,-21 0 16,0 22-16,0-22 0,1 0 15,-1 21-15,-21 43 16,0-64-16,0 21 0,0-20 0,0-1 16,0 0-16,0 0 0,0 0 15,0 0-15,-21 1 16,-1-22-16,1-22 31,21 1-31,0 0 0,0 0 16,0 0-16,0 0 0,0-1 0,0-20 15,21 21-15,-21-21 0,22 20 16,41-41-16,-42 42 0,0 0 16,43-22-16,-43 43 0,0 0 15,0-21-15,1 21 0,-1 0 16,0 0-16,0 21 0,0-21 0,0 21 15,1 1-15,-22-1 0,0 21 16,0-21-16,21 43 16,-21-43-16,21 21 0,-21 22 15,0-43-15,0 0 0,0 43 16,0-43-16,21 0 16,0-21-1,0-21-15,-21 0 16,22-1-16,-1 1 15,0-21-15,-21 21 0,21-22 0,0 22 16,0-21-16,1 0 0,20-1 16,-21 1-16,0 21 0,0-22 0,1 22 15,20 0-15,-21 0 0,0 0 16,0 21-16,1 0 16,-22 21-16,0 0 15,0 0-15,0 0 0,0 1 0,0 20 16,0-21-16,0 0 0,0 22 0,0-22 15,0 0-15,0 21 0,0-21 16,0 1-16,0-1 0,0 21 0,0-21 16,0 0-16,21-21 0,0 22 0,0-1 15,0-21-15,0 0 0,1 0 16,20 0-16,0 0 0,-21 0 16,22 0-16,-1 0 0,0-21 0,1 21 0,-1-22 15,0 1-15,1 0 16,-1 0-16,0-21 0,1 20 0,-22 1 15,0-21-15,0 21 0,0 0 0,-21-43 16,0 43-16,0 0 16,0 0-16,-21 21 15,0 0-15,0 0 0,0 0 0,0 21 16,-1 0-16,1 0 0,0 0 16,-21 22-16,21-22 0,21 0 15,0 42-15,0-41 0,0-1 16,0 0-16,0 0 0,0 0 15,21 0-15,0-21 16,0 0-16,0 0 0,0 0 0,22 0 16,-22 0-16,21 0 0,-21 0 15,22 0-15,-1-21 0,22 21 0,-22-21 16,21-21-16,-20 21 0,126-64 16,-127 43-16,1-1 15,-22 1-15,0 0 0,21-22 16,-42 43-16,0 0 0,0 0 0,-21 42 31,21 0-31,-21 0 0,0 0 16,21 0-16,-21 22 0,21-22 0,0 0 15,0 0-15,0 0 16,0 22-16,0-22 0,21 0 0,0 0 16,0 0-16,0 1 0,-21-1 15,22 0-15,-22 0 0,0 0 16,21-21-16,-42 0 31,-1 0-31,1 0 0,0 0 16,21-21-16,-21 0 0,0 0 15,0 21-15,-1-21 0,1-1 0,21 1 16,-21 21-16,21-21 0,-21 21 16,0 0-1,21 21-15,-21 0 16,21 1-16,0-1 0,0 0 15,0 0-15,0 0 16,21-21-16,0 21 0,0 1 0,0-22 16,0 0-16,22 21 0,-22-21 0,21 0 15,-21 0-15,22 0 0,-1 0 16,-21 0-16,22-21 0,-1-1 0,0 22 16,43-42-16,-43 0 0,1 21 15,-1-1-15,-21-20 0,21 0 16,-20 21-16,-1-22 0,0 1 15,0 0-15,-21-1 0,0 22 0,0 0 0,0 0 16,0 0-16,-21 21 16,0 0-16,21 21 15,-21 0-15,21 21 0,0-21 16,0 1-16,0-1 0,0 21 16,0-21-16,21 0 0,-21 22 0,0-22 15,21 0-15,-21 0 0,21 0 0,-21 22 16,21-22-16,0-21 15,-21 21-15,0 0 0,22-21 0,-44 0 32,1 0-17,0 0-15,0-21 0,0 0 0,0 21 16,21-21-16,-22 0 0,1 21 16,21-22-16,-21 22 0,21 22 31,0-1-16,21 0-15,22 0 16,-22 0-16,0-21 0,0 0 16,21 21-16,1-21 0,-1 0 15,0 0-15,1 0 0,-1 0 0,0 0 16,22 0-16,-22 0 0,1-21 0,20 21 16,-21-21-16,1 0 0,41-21 15,-41 20-15,-1 1 0,-21-21 16,0 21-16,1-22 0,-1 1 15,0 0-15,-21-1 0,21 1 0,-21 21 16,0-21-16,0 20 0,0-20 0,-21 21 16,0 21-16,0 0 15,-22 0-15,22 0 0,0 0 0,-21 21 16,20 0-16,-20 0 0,0 22 0,21-22 16,-22 21-16,22 1 0,-21-22 15,21 21-15,-1 0 0,22-20 16,0 20-16,0-21 0,0 0 0,0 0 0,0 1 15,0-1-15,22 0 16,-1-21-16,0 0 0,0 0 16,21 0-16,-20 0 0,-1 0 0,0 0 15,0 0-15,21-21 0,-20 0 16,-1-1-16,0 1 0,0 0 0,0 0 16,0-21-16,1 20 0,-1-20 0,0-21 15,0 41-15,0 1 0,-21-21 16,0 21-16,21 0 15,-21 42 1,0 0-16,0 0 16,-21 0-16,21 22 0,0-22 15,0 21-15,0 0 0,0-20 0,0-1 16,0 0-16,0 0 0,0 0 16,0 0-16,21-21 0,1 22 15,-1-22-15,42 21 0,-20-21 16,-1 0-16,43 0 0,-22 0 15,-21 0-15,22-21 0,-22 21 16,22-22-16,20-20 16,-41 21-16,-1 0 0,0-43 15,-20 22-15,-1 21 0,-21-22 16,0 22-16,0-21 0,0 21 0,-21 0 16,-1 21-16,-20 0 0,21 0 15,-21 0-15,-1 21 0,22-21 16,-21 21-16,-1 21 0,1-21 0,21 1 15,-21-1-15,20 21 0,1-21 0,0 0 16,21 1-16,0-1 0,0 0 16,0 0-16,21-21 0,0 0 15,22 0-15,-1 0 0,-21 0 16,22 0-16,-1 0 0,-21 0 16,43-21-16,-22 0 0,-21 0 15,21-1-15,-42 1 16,22 0-16,-1 21 15,-21-21-15,0 42 32,0 0-32,0 0 15,-21 1-15,-1-1 0,1 0 0,21 0 16,-21 21-16,0-20 0,0 20 16,0 0-16,-1 22 0,22-22 0,-21 22 15,0-1-15,21 1 0,-21 41 16,0-41-16,21-1 0,-21 22 0,21-21 15,0-1-15,0 22 0,0 63 16,0-63-16,0-1 0,0-20 16,0 20-16,0-20 0,0 21 15,0 63-15,0-85 0,0 22 16,0-22-16,0-20 0,0 20 16,0-20-16,-22-1 0,1 0 0,0-21 15,0 1-15,0-22 0,0 0 0,-1 0 16,-20-43-16,42 22 15,0-21-15,0-1 0,0 1 16,0 0-16,0-22 0,0 22 16,0-22-16,0 1 0,21-1 0,-21-20 15,21 20-15,-21-20 0,0-1 16,22-21-16,-22 21 0,21 1 0,0-1 16,-21 0-16,21 1 0,0-1 0,0 0 15,1 1-15,-1-1 0,21 0 16,-21 22-16,22-1 0,-1 1 0,0 21 15,-21-1-15,22 1 0,-1 0 0,43-22 16,-64 43-16,42 0 16</inkml:trace>
  <inkml:trace contextRef="#ctx0" brushRef="#br0" timeOffset="56806.51">16256 8446 0,'0'0'0,"0"-22"0,21 22 0,0 0 16,0-21-16,1 21 15,-1-21-15,0 21 0,0-21 16,0 21-16,-21-21 16,0 0-16,21 21 15,-21-22-15,0 1 0,0 0 16,-21 0 0,0 21-16,0 0 15,0 0-15,0 21 0,-1 0 16,1 0-16,21 1 0,0-1 15,-21 0-15,21 21 0,-21-21 0,21 1 16,0-1-16,0 0 0,0 0 16,0 0-16,21-21 0,0 21 0,22-21 15,-22 0-15,0 0 16,21 0-16,-21 0 0,22 0 0,-22 0 16,21 0-16,-21 0 0,22-21 15,-22 0-15,21 0 0</inkml:trace>
  <inkml:trace contextRef="#ctx0" brushRef="#br0" timeOffset="57240.45">17843 8149 0,'0'0'15,"0"21"17,0 1-32,0-1 15,0 0-15,0 0 0,0 21 0,0-20 16,-21 20-16,0-21 0,0 21 16,21-20-16,0-1 0,-21 0 0,21 0 15,0 0-15,-21 0 0,21 1 0,0-1 16,21-21-1,0 0-15,0 0 16,0-21-16,0-1 0,1 22 0,20-21 16,-21 0-16</inkml:trace>
  <inkml:trace contextRef="#ctx0" brushRef="#br0" timeOffset="57555.9">18373 8170 0,'0'0'0,"42"-21"15,-21 0-15,0 21 0,-21-21 16,-21 21-1,0 0-15,-21 0 0,20 0 16,-20 0-16,0 21 0,-1-21 0,22 21 16,-21 0-16,21 1 0,-22-1 0,22 0 15,21 0-15,0 0 16,0 0-16,21-21 16,-21 22-16,22-22 0,20 21 0,-21 0 15,21-21-15,-20 21 0,20 0 16,-21-21-16,21 21 0,-20 1 0,-1-22 15,0 21-15,-21 0 0,0 0 16,0 0-16,-21-21 0,0 21 16,-1-21-16,-20 0 0,0 0 0,21 0 15,-22 0-15,22 0 0,-21 0 0,21 0 16,-1 0-16,1 0 0,0-21 16,0 21-16,21-21 0,-21 0 0,0 0 15,21 0-15,0-22 0</inkml:trace>
  <inkml:trace contextRef="#ctx0" brushRef="#br0" timeOffset="57739.71">17780 7874 0,'0'-21'78,"0"0"-62</inkml:trace>
  <inkml:trace contextRef="#ctx0" brushRef="#br0" timeOffset="58468.27">20532 8297 0,'63'-42'16,"-21"0"0,-20 21-16,-1-1 0,0 1 0,-21-21 15,0 21-15,0-22 0,0 22 16,0-21-16,0 21 0,0-22 15,-21 22-15,0 0 0,-1 21 16,-20-21-16,21 21 0,0 0 16,-22 0-16,22 21 0,-21 0 15,21 0-15,-22 22 0,1-22 0,21 21 16,-21 1-16,20-1 0,-20 21 16,21-20-16,21-1 0,0-21 0,0 0 15,0 1-15,0-1 0,0 0 16,21 0-16,21-21 0,-20 0 0,-1 0 15,21 0-15,0 0 0,1 0 0,-1 0 16,0-21-16,1 0 0,20 0 16,-20-1-16,-1-20 0,0 21 0,-21-21 15,22-1-15,-1 1 0,-21-22 16,0 22-16,1-21 0,-1 20 16,0 1-16,-21-22 0,0 22 0,21 0 15,-21-22-15,21 22 0,-21 0 16,0 20-16,0-20 0,0 21 0,0 42 31,-21 0-31,0 22 0,0-22 16,0 21-16,21 22 0,-43 20 15,43-20-15,-21-22 0,21 22 16,0-22-16,0 0 0,0 1 16,0-1-16,0-21 0,0 21 0,0-20 0,0-1 15,21 0-15,0 0 16,1-21-16,-1 0 0,0 0 0,0 0 15,0 0-15,0 0 0,22 0 0,-22-21 16</inkml:trace>
  <inkml:trace contextRef="#ctx0" brushRef="#br0" timeOffset="59256.02">21294 8001 0,'-22'0'15,"44"0"32,-22-21-47,21 21 0,0-21 16,21 21-16,-21-21 0,1 21 15,20-22-15,-21 1 0,0 21 0,22-21 16,-22 0-16,0 0 0,-21 0 16,-21 21-1,0 0-15,-1 0 16,-20 0-16,21 0 0,-21 21 15,-1 0-15,22 0 0,-21 0 0,-1 43 16,22-43-16,0 21 0,21-21 16,0 22-16,0-22 15,0 0-15,0 0 0,0 22 0,21-22 0,22 0 16,-22 0-16,0-21 16,21 0-16,-21 0 0,22 0 15,-1 0-15,0 0 0,1 0 0,-1-21 16,0 21-16,1-21 0,-1-22 15,0 22-15,1-21 0,-22 21 0,21-22 16,-21 1-16,1 0 0,20-1 0,-21 1 16,0 0-16,0-1 15,-21 1-15,22 0 0,-22-1 0,21 1 16,-21 21-16,0 0 0,0-22 0,0 22 16,0 0-16,0 42 31,0 0-31,0 1 15,-21 20-15,-1-21 0,22 21 0,-21 1 16,21-1-16,0 0 0,-21 1 0,21-1 16,-21 0-16,21-20 0,0 20 15,0 0-15,0-21 0,0 22 0,0 20 16,21-42-16,-21 1 16,21-22-16,0 0 0,1 0 15,-1 0-15,0 0 0,0 0 16,0-22-16,0 22 0,-21-21 15,22 0-15,-1 0 0,-21 0 16,0 0-16,21 21 0,-21-22 16,0 1-16,0 42 31,0 1-31,-21-1 0,21 0 16,0 0-16,-21 0 0,21 0 15,-22-21-15,22 22 0,0-1 16,0-42 31,0-1-47,0 1 15,0 0-15</inkml:trace>
  <inkml:trace contextRef="#ctx0" brushRef="#br0" timeOffset="59448.03">22267 7832 0,'0'0'16,"0"-21"-16,0-1 16,0 1-16,0 0 15,0 0-15,21 21 47,1 0-47,-1 0 16,-21 21-16,21-21 0,0 0 0</inkml:trace>
  <inkml:trace contextRef="#ctx0" brushRef="#br0" timeOffset="59788.71">22669 7832 0,'0'0'0,"0"21"31,0 0-31,0 0 15,0 0-15,0 1 0,0-1 16,0 0-16,0 21 0,0-21 16,0 1-16,0-1 0,0 0 0,0 21 15,0-21-15,0 1 16,0-1-16,-21-21 0,21 21 16,0-42 15,0 0-31,21 21 0,1-22 0,-22 1 15,21 0-15,0-21 0,0 21 0,-21-22 16,21 22-16,0 0 0,1-21 16,-1 20-16,0 1 0,0 0 15,0 0-15,0 0 0,1 21 16,-1 0 0</inkml:trace>
  <inkml:trace contextRef="#ctx0" brushRef="#br0" timeOffset="60131.73">23029 8086 0,'21'21'0,"-42"-42"0,64 42 16,-22-21 0,0 0-16,0 0 0,0 0 15,0-21-15,1 0 0,-22-1 16,21 1-16,0 21 0,0-42 15,-21 21-15,0 0 0,21-1 0,-21 1 16,0 0-16,0 0 0,0 0 16,-21 21-1,0 0-15,0 0 0,0 21 16,21 0-16,-22-21 0,1 42 16,21-20-16,-21-1 0,21 0 0,0 0 15,0 21-15,0-20 0,0-1 16,0 0-16,0 0 0,0 0 0,21 0 15,0-21-15,1 22 0,-1-22 16,0 0-16,0 0 16,0 0-16,0 0 0,1 0 0,-1 0 15,0 0-15,0-22 0</inkml:trace>
  <inkml:trace contextRef="#ctx0" brushRef="#br0" timeOffset="60479.94">23495 7895 0,'0'0'0,"0"-21"0,0 0 0,21 0 15,-21 0 1,21 21-16,0 0 16,1 0-16,-1 0 15,0 0-15,0 0 0,0 21 16,0 0-16,1 0 16,-22 21-16,21-20 0,-21-1 15,0 0-15,0 21 0,0-21 0,0 1 16,0 62-16,-21-84 15,-1 21-15,22 1 0,-21-22 16,21-22 15,0 1-31,0 0 16,0 0-16,0 0 0,21 0 0,1-1 16,-1-20-16,-21 21 0,21 0 15,0 0-15,0-1 0,0 1 16,1 0-16,-1 21 0,0-21 0,0 21 15,0 0-15,0 0 16,1 0-16</inkml:trace>
  <inkml:trace contextRef="#ctx0" brushRef="#br0" timeOffset="60819.45">24045 8001 0,'0'21'16,"21"-21"31,1-21-47,-1 21 0,0-21 15,-21 0-15,21 21 0,0-21 16,0-1-16,-21 1 0,22 0 16,-22 0-16,0 0 15,-22 21 1,1 0-16,0 21 15,0 0-15,0-21 0,21 21 0,-21 0 16,21 1-16,-22-1 0,22 0 16,-21 0-16,21 0 0,0 0 0,0 1 15,0-1-15,0 0 16,0 0-16,21-21 16,1 21-1,-1-21-15,0 0 0,0 0 16,0 0-16,22 0 0</inkml:trace>
  <inkml:trace contextRef="#ctx0" brushRef="#br0" timeOffset="61319.98">24723 7959 0,'0'0'0,"0"-21"16,0-1-16,0 1 0,0 0 15,0 0-15,-22 21 0,1-21 16,0 21-16,0 0 0,0 0 0,0 0 15,-1 0-15,1 0 16,0 0-16,0 0 0,0 21 0,-22 21 16,22-21-16,21 1 15,0-1-15,-21 21 0,21-21 0,-21 0 16,21 1-16,0 20 0,0-21 0,0 0 16,0 0-16,0 1 15,21-22-15,0 0 0,-21 21 0,21-21 16,1 0-16,-1 0 0,0 0 0,0 0 15,0-21-15,0 21 16,1-22-16,-22 1 0,21-21 0,0 21 16,0-22-16,0 22 0,-21-21 0,21 0 15,1-1-15,20-41 16,-21 41-16,-21 1 0,21 0 0,0 20 16,1 1-16,-22 0 0,0 0 15,0 0-15,0 42 16,-22 0-16,22 0 0,-21 22 15,0-22-15,0 21 0,0-21 16,0 22-16,-1-22 0,22 21 0,-21 22 16,21-22-16,0-21 0,-21 21 15,21-20-15,0-1 16,0 21-16,0-21 0,0 0 16,21-21-16,0 0 15,1 0-15,-1 0 16,0 0-16</inkml:trace>
  <inkml:trace contextRef="#ctx0" brushRef="#br0" timeOffset="61543.74">24913 8192 0,'0'-22'94,"0"1"-94,21 21 16,-21-21-16</inkml:trace>
  <inkml:trace contextRef="#ctx0" brushRef="#br0" timeOffset="64527.73">762 11028 0,'0'0'0,"21"0"0,0 21 16,0-21-16,1 0 0,-1 0 16,0 0-16,0-21 0,0 0 15,0 21-15,1-21 0,-1-1 0,0 1 16,0 0-16,0 0 0,0 0 16,1 0-16,-22-22 0,0 22 0,0 0 15,0 0-15,0 0 0,0-1 16,-22 22-16,1 0 0,-21 0 15,21 0-15,0 0 0,-22 0 0,22 22 16,-21-1-16,-1 0 0,1 0 16,0 0-16,-1 0 0,22 22 0,-21-22 15,42 0-15,0 21 0,0-20 16,0-1-16,0 0 0,0 21 16,21-21-16,0 1 0,0 20 15,22 21-15,-1-41 0,-21-1 16,22 21-16,-22-21 0,0 22 15,0-22-15,0 42 0,-21-20 16,0-1-16,0-21 0,0 21 16,-21-20-16,-64 41 0,43-42 15,0 0-15,-1-21 16,1 22-16,-21-22 0,-43 0 16,42 0-16,1 0 0,20 0 0,1-22 15,0 1-15,-1 0 0,-20-42 16,42 41-16,0-20 15,21 21-15,0-21 0,0-1 0,0-20 16,21 42-16,0-1 16,0 1-16,0 0 0,22 21 0,-22-21 15,21 0-15,-21 21 0,22 0 16,-22 0-16,0-21 0</inkml:trace>
  <inkml:trace contextRef="#ctx0" brushRef="#br0" timeOffset="64963.61">1312 11155 0,'0'0'0,"-42"0"15,21 21 1,0-21-16,-1 42 0,1-20 0,0-1 15,0 21-15,0 0 0,21-20 16,-21 20-16,21 0 0,-22 1 16,22-22-16,0 21 0,0-21 15,0 0-15,0 1 0,0-1 0,22 0 16,-1 0-16,0-21 0,21 0 16,-21 0-16,22 0 0,-1 0 0,0 0 15,1 0-15,-1-21 0,0 0 16,1 0-16,-1-1 0,-21-20 0,22 21 15,-22-21-15,0 20 0,-21-20 16,0 0-16,0-1 0,0 1 0,0-21 16,-21 41-16,0-20 0,-22 21 15,22 0-15,0 0 0,0 21 16,-22 0-16,22 0 0,-21 0 16,0 21-16,-1 0 0,1 0 0,21 21 15,-22-20-15,22 20 0,-21-21 16,42 21-16,0-20 0,0 20 0,0-21 15,21-21-15,0 21 0</inkml:trace>
  <inkml:trace contextRef="#ctx0" brushRef="#br0" timeOffset="66059.92">2942 11113 0,'0'0'0,"-21"-64"31,21 43-31,0 42 31,0 0-15,0 0-16,0 1 0,-21 20 0,21-21 15,0 21-15,0 1 0,0-1 16,-21 0-16,21 1 0,0-22 16,0 21-16,0-21 0,-22 22 0,22-22 15,0 0-15,0-42 32,22 21-17,-1-21-15,0 0 0,-21-22 0,21 22 16,0-21-16,0 21 0,-21-22 0,22 1 15,-1 21-15,0-22 0,0 1 16,-21 21-16,21 0 0,0 21 31,-21 21-31,22 0 0,-22 0 16,0 0-16,0 1 0,0 20 0,0-21 16,0 0-16,0 22 0,0-22 15,0 21-15,0-21 0,0 22 0,0-22 16,21 0-16,0 0 0,-21 0 15,21-21-15,0 21 0,0-21 0,1 0 16,-1 0-16,21 0 16,-21 0-16,22 0 0,-22-21 15,21 0-15,-21 0 0,43-21 16,-22 20-16,-21-20 0,22 0 16,-22 21-16,0-22 0,0 1 0,0 0 15,0-1-15,-21 22 0,0-42 16,0 41-16,0 1 0,0 0 15,-21 21 1,0 0-16,0 0 0,0 21 16,0 0-16,-1 22 0,1-22 15,21 21-15,0 1 0,-21-1 16,21 21-16,0-20 16,0-1-16,0-21 0,0 0 0,0 22 15,21-22-15,0 0 0,1-21 0,-1 21 16,0 0-16,0-21 0,0 0 15,22 0-15,-22 0 0,21 0 0,-21 0 16,22-21-16,-1 0 0,-21 0 16,21-21-16,1 20 0,-22 1 0,21-21 15,-21 0-15,1-1 0,-1 1 16,0 0-16,-21 20 0,21-20 16,-21 0-16,0 21 0,0-1 0,0 1 15,-21 21-15,0 0 16,0 21-16,-1 1 15,1-1-15,0 0 0,21 21 0,0-21 16,-21 22-16,21-22 0,0 21 0,0-21 16,0 22-16,0-22 0,0 0 15,21 0-15,-21 0 0,21 1 0,0-22 16,1 21-16,-1-21 0,0 0 0,21 0 16,-21 0-16,22 0 0,-1 0 15,0 0-15,1-21 0,20-1 0</inkml:trace>
  <inkml:trace contextRef="#ctx0" brushRef="#br0" timeOffset="66743.78">5842 11240 0,'0'0'0,"63"0"15,-41 0-15,-1-22 16,0 1-16,-21 0 0,21 0 15,0 0-15,-21 0 0,0-1 16,0 1-16,0 0 0,0 0 16,0 0-16,-21 0 0,0-1 15,0 1-15,-22 0 0,22 21 0,-21 0 16,21 0-16,-22 0 0,1 0 16,0 0-16,21 0 0,-22 21 0,1 0 15,0 22-15,-1-22 0,-20 64 16,42-64-16,-1 21 0,1 0 15,21 1-15,0-1 0,0-21 0,0 22 16,0-22-16,0 0 0,21 0 0,22 0 16,-22-21-16,0 0 0,0 21 15,22-21-15,-1 0 0,-21 0 0,21 0 16,1-21-16,-1 0 0,-21 0 0,22 0 16,-1 0-16,0-1 0,-21-20 15,22-21-15,-22 20 16,0 22-16,-21-64 0,0 64 0,0 0 15,0 0-15,0 0 16,0 0-16,-21 21 16,21 21-16,-21 0 15,21 0-15,-21 0 0,21 22 16,0-22-16,-22 0 0,22 21 0,0-21 16,0 22-16,0-22 0,0 21 0,0-21 15,0 1-15,0-1 0,22-21 16,-1 21-16,-21 0 0,42-21 15,-21 0-15,0 0 0,22 0 0,-22 0 16,0-21-16,21 0 0,1-22 16,-22 22-16</inkml:trace>
  <inkml:trace contextRef="#ctx0" brushRef="#br0" timeOffset="67107.82">6371 11070 0,'-21'-21'15,"0"0"-15,21 0 16,0 0 0,0-1-16,21 22 15,0 0-15,0 0 0,0 0 0,1 0 16,-1 0-16,0 0 16,21 22-16,-21-1 0,1 0 0,-1 0 0,0 0 15,0 0-15,-21 1 0,0-1 16,0 21-16,0-21 0,0 0 15,-21 22-15,0-22 0,0 0 0,-1 0 16,1 0-16,0 1 0,0-22 0,21-22 31,0 1-15,0 0-16,0-21 0,0 21 16,0-1-16,21-20 0,0 21 0,0 0 15,1-22-15,-1 22 0,0 0 0,0 0 16,0 0-16,0 21 0,1-21 0,-1-1 15,0 22-15,0-21 0,0 21 16,0 0-16,1 0 16</inkml:trace>
  <inkml:trace contextRef="#ctx0" brushRef="#br0" timeOffset="67438.97">6921 11155 0,'22'21'0,"-44"-42"0,65 63 16,-22-21-16,0-21 0,0 0 15,0 0-15,1 0 0,20 0 16,0-21-16,-21 0 0,1 0 16,20 0-16,-21 0 0,0-1 0,22 1 15,-22 0-15,-21 0 0,0 0 0,0 0 16,0-1-16,0 1 16,-21 21-16,-1 0 15,1 0-15,0 0 0,0 0 0,-21 0 16,20 21-16,-20 1 0,21-1 0,-21 0 15,20 21-15,1-21 0,0 1 16,0 20-16,21-21 0,-21 0 0,21 22 16,0-22-16,0 0 0,0 0 0,21 0 15,0-21-15,21 21 16,-20-21-16,20 0 0,-21 0 0,21 0 16,1 0-16,-1 0 0,0 0 0,1 0 15,20-21-15,-20 0 0,20 0 16,-21 0-16</inkml:trace>
  <inkml:trace contextRef="#ctx0" brushRef="#br0" timeOffset="70989.87">9123 11091 0,'0'0'0,"-21"22"0,42-22 47,0 0-47,0-22 0,0 22 15,0-21-15,-21 0 0,22 21 0,-1-21 16,0 0-16,0 0 0,-21-1 15,0 1-15,0 0 0,0-21 16,0 21-16,0-22 0,0 22 0,-21 0 16,0 0-16,-22 0 0,-20-22 15,42 43-15,-22 0 0,-41 0 16,41 0-16,1 21 16,0 1-16,-1-1 0,1 21 15,-21 22-15,41-22 0,1-21 16,21 21-16,0 1 0,0-1 15,0-21-15,0 43 0,0-22 16,21-21-16,22 0 0,-22 1 16,21-22-16,-21 0 0,22 0 15,-1 0-15,43-43 16,-43 22-16,0 0 0,-20 0 0,20 0 16,0-22-16,-21 22 0,1 0 0,-1-21 15,0 20-15,-21 1 0,0-21 16,0 21-16,0 0 0,0-22 0,0 22 15,-21 21 1,21 21-16,0 0 16,-21 1-16,21-1 0,0 0 0,0 21 15,0-21-15,0 1 0,0 20 16,0-21-16,0 0 0,0 0 0,21 1 16,0-1-16,0 0 0,0-21 0,22 0 15,-22 0-15,0 0 16,0 0-16,0-21 0,0 21 0,1-21 15,41-22-15,-42 22 16,0-21-16,1 21 0,-22-1 16,21-20-16,0 21 0,0 0 0,0-22 15,0 22-15,-21 0 0,22 0 16,-1 21-16,0 21 31,-21 0-31,0 0 16,0 1-16,0-1 15,0 0-15,21-21 16,0 0-16,0 0 16,1 0-1,-22-21-15,0 0 0,0-1 16,0 1-16,0 0 16,-22 0-16,1 0 15,0 0-15,0 21 0,0 0 16,0 0-16,-1 0 0,1 0 15,0 21-15,0 0 0,0 0 16,21 0-16,-21 0 0,-1 1 0,22-1 16,0 21-16,-21 22 0,21-43 15,0 0-15,0 21 0,0-21 16,0 1-16,21-1 0,1 0 16,-1 0-16,0 0 0,0-21 0,21 0 15,-20 0-15,20 0 0,0 0 16,1 0-16,-1 0 0,0-21 0,1 0 15,-1 0-15,0 0 0,1-22 0,-1 22 16,-21-21-16,21 21 0,-20-22 16,-1 22-16,21-21 0,-42 21 0,42-43 15,-20 43-15,-1 0 0,0 21 16,0 0 0,0 0-16,-21 21 15,0 0-15,0 0 16,21 0-1,-21-42 32,0 0-31,0 0-16,0 0 16,0 0-16,-21-1 15,0 22-15,21-21 0,-21 21 0,0 0 16,0 0-16,-1 0 0,1 0 15,0 21-15,21 1 0,-21-1 16,0 0-16,0 0 0,-1 64 16,1-64-16,21 21 15,0-21-15,0 1 0,0-1 0,21 21 16,1-21-16,-1 0 16,0 1-16,0-1 0,0 0 0,22-21 15,-1 0-15,-21 0 0,21 0 16,1 0-16,-1 0 0,0 0 0,22 0 15,-22-21-15,1 0 0,20-1 0,-21 1 16,1 0-16,-1 0 0,-21 0 16,0 0-16,22-22 0,-43 22 15,21 0-15,-21-21 0,0 20 0,0 1 16,0 0-16,0 0 0,0 0 16,0 0-16,-21 21 0,0 0 15,-1 0-15,1 0 0,0 21 0,-42 21 16,41-21-16,-20 22 15,21-1-15,0-21 0,21 0 16,0 22-16,0-22 0,0 0 0,0 42 16,0-41-16,21-1 15,0 0-15,0-21 0,0 21 0,22-21 16,-22 0-16,21 0 0,1 0 0,-1 0 16,0 0-16,1-21 0,20 0 15,22 0-15,-43-22 0,0 22 16,1 0-16,-1-21 0,0 20 0,-20-20 15,-1 21-15,0-21 16,0 20-16,0-20 0,-21 21 0,21 0 16,-21 0-16,0-1 0,-21 22 15,0 0 1,21 22-16,0-1 0,-21 21 16,0-21-16,21 0 0,0 1 0,0-1 15,0 0-15,0 0 0,0 0 16,0 0-16,21 1 0,-21-1 15,21 0-15,-21 0 0,21 0 16,0 0-16,-21-42 47,-21 21-31,21-21-16,0 0 0,-21 21 0,21-21 15,-21 0-15,0 21 0,0 0 16,-1 0-1,22 21 1,0 0-16,0 0 0,0 0 16,0 0-16,0 1 0,0-1 0,0 0 15,0 0-15,43 0 16,-22-21-16,0 0 0,0 21 16,0-21-16,22 0 0,-1 0 0,-21 0 15,22-21-15,-1 0 0,0 21 16,22-21-16,-22 0 0,0-22 0,1 22 15,-1 0-15,0-21 0,1 21 0,41-64 16,-62 64-16,20-22 16,-21 1-16,-21 0 0,0 21 0,21-22 15,-21 22-15,-21 21 16,0 0-16,0 0 0,0 21 16,-22 0-16,22 1 0,0 20 15,0-21-15,0 0 0,-1 0 0,22 1 16,-21 41-16,21-42 15,0 0-15,0 22 0,0-22 0,0 0 16,0 0-16,43 22 0,-43-22 16,0 0-16,21-21 15,-42-21 17,21 0-32,-22-1 15,1 22-15,0-21 0,21 0 0,-21 21 16,0 0-16,21-21 0,-21 21 0,21 21 31,0 0-31,0 0 16,0 1-16,0-1 0,21 0 15,0-21-15,0 21 0,0-21 16,22 0-16,-22 21 0,21-21 16,0 0-16,-20 0 0,20 0 0,0 0 15,22 0-15,-22-21 0,0 21 0,1-21 16,-1 0-16,0 0 0,-20-1 15,20 1-15,-21 0 0,21 0 0,-20-21 16,-22 20-16,42-41 0,-42 42 16,21-22-16,-21 22 0,0 0 15,0 0-15,-21 42 32,21 0-32,-21 0 15,21 1-15,-21-1 0,21 0 16,0 0-16,0 0 0,0 0 0,0 1 15,0-1-15,0 0 0,0 21 16,0-21-16,21 1 0,0-22 16,0 21-16,21-21 0,-20 0 15,20 0-15,0 0 0,22-21 16,-22-1-16,0 22 0,64-63 16,-63 42-16,-22 0 15,0-22-15,0 22 0,0-21 16,0 21-16,1-1 0,-22 1 15,21 0-15,-21-21 0,0 63 32,-21 0-32,-1 0 15,1 0-15,0 1 0,0 20 16,0-21-16,0 21 0,-1-20 16,1-1-16,21 0 0,-42 21 15,42-21-15,0 1 0,-21-1 16,21 0-16,0-42 31,0 0-31,21-1 16,0 1-16,0-21 0,0 21 15,22 0-15,-22-1 0,21-20 16,-21 21-16,22-21 0,-22 20 0,21 1 0,-21 0 16,22 0-16,-22 0 0,0 21 15,0 0-15,0 0 0,1 0 16,-1 0-16,-21 21 15,0 0-15,0 0 0,0 0 16,0 1-16,0-1 0,0 0 16,0 0-16,21 21 0,0-20 15,-21-1-15,21 0 0,0 0 0,1 0 16,-1 0-16,0-21 0,21 22 16,1-22-16,-1 0 0,0 0 15,1 0-15,-1 0 0,64 0 16,-64 0-16,0-22 0,1 22 0,-1-21 15,0 0-15,1 0 0,-1-43 16,-21 43-16,0-21 0,-21 21 16,0-22-16,0 22 0,0-21 0,0 21 15,0 0-15,-21 21 0,-21-22 16,21 22-16,-22 0 0,1 0 0,21 22 16,-64-1-16,43 21 0,0-21 15,-1 0-15,1 1 0,0-1 16,20 21-16,1-21 0,0 0 15,21 1-15,-21-1 0,21 0 0,0 0 16,21-21-16,0 0 16,0 21-16,1-21 0,20 0 0,-21 0 15,21 0-15,1 0 0,-22 0 16,21-21-16,1 0 0,-22 21 0,0-21 16,21 0-16,-21-1 0,1 1 0,-1 0 15,0 0-15,-21 0 0,0 0 0,21-1 16,-21 1-16,21 21 0,-21 21 31,-21 1-31,0-1 16,0 0-16,21 0 0,-21 21 0,-1-20 15,-20 20-15,21 0 16,0 1-16,0 20 0,-1-21 0,1 22 16,-21 63-16,21-64 15,21 1-15,-43 84 0,43-84 16,-21 84-16,21-64 15,-21 1-15,21 63 0,-21-63 16,21 42-16,-21 21 0,0-84 16,-1-1-16,22-21 0,-21 22 15,-21-22-15,21 1 0,0-22 16,-22 0-16,22 0 0,-42 0 16,41-21-16,1 0 0,-21-21 15,42 0-15,-21 0 0,21 0 16,-21-1-16,21 1 0,0-85 15,0 64-15,0 0 0,0-22 16,0 22-16,0-22 0,0 1 16</inkml:trace>
  <inkml:trace contextRef="#ctx0" brushRef="#br0" timeOffset="71175.45">13271 10414 0,'0'0'0,"-21"-21"0,21 0 16,0 0-1,21 21 32</inkml:trace>
  <inkml:trace contextRef="#ctx0" brushRef="#br0" timeOffset="71579.07">16531 10351 0,'0'0'0,"0"-22"0,-21 22 16,0 22-1,21 20 1,0-21-16,0 21 0,0 1 0,-21 20 16,-1-20-16,22-1 0,-21 0 0,-21 64 15,21-64-15,21 1 16,-21-22-16,21 21 0,-22-21 0,22 22 16,0-22-16,0 0 0,0 0 0,0 0 15,-21-21 1,-21 0-16,21-21 15</inkml:trace>
  <inkml:trace contextRef="#ctx0" brushRef="#br0" timeOffset="72347.94">15684 10837 0,'22'0'31,"-1"0"-31,0 0 16,0-21-16,0 21 0,22 0 0,20-21 15,-21 0-15,43 21 0,-21-21 0,20 0 16,1-1-16,0 1 0,-1 0 16,-20 0-16,-1 0 0,-20-22 0,20 22 15,-21-21-15,-20 0 0,20 20 16,-21-20-16,-21 0 0,0 21 16,0-1-16,0 1 0,0 0 0,0 0 15,-21 21-15,0 0 16,0 21-16,-1 0 0,22 0 15,-21 1-15,21 20 0,-21 0 0,21 1 16,-21-1-16,21 0 0,0 1 16,0-1-16,0 0 0,-21 1 0,21-22 15,-21 21-15,21-21 0,-22 0 16,22 22-16,0-22 0,-21 0 16,21 0-16,-21-21 0,42 0 31,0 0-16,1-21-15,20 0 0,-21 0 0,0 0 16,22-1-16,-22 1 0,21 0 0,-21 0 16,0 0-16,22 0 0,-1-22 15,-21 22-15,0 21 0,1 0 16,-1 0-16,0 0 0,-21 21 16,0 0-16,0 1 15,0-1-15,0 0 0,-21 21 16,0 22-16,-1-43 0,22 0 15,0 0-15,0 0 16,0 1-16,22 20 0,-1-42 16,0 0-16,0 0 0,21 21 0,1-21 15,-1 0-15,0 0 0,22 0 16,-22-21-16,22 0 0,42-22 16,-64 22-16,21 0 0,-20-21 0,-1 21 15,-21-22-15,22 1 0,-22 21 16,-21-22-16,0 1 0,0 21 0,0-21 15,0 20-15,-21 22 16,-1 0-16,1 0 0,-21 22 16,21-1-16,-22 0 0,22 0 0,0 0 15,0 0-15,0 22 0,21-22 16,0 0-16,0 21 0,0-20 16,0 20-16,21-21 0,0 0 15,0-21-15,0 21 0,1-21 0,-1 0 16,21 0-16,-21 0 0,22 0 15,-22 0-15,21 0 0,0 0 0,-20-21 16,20 0-16</inkml:trace>
  <inkml:trace contextRef="#ctx0" brushRef="#br0" timeOffset="73220.61">19156 10647 0,'0'0'0,"21"-21"47,0 0-47,0-1 16,0 1-16,-21 0 0,22 0 15,-22 0-15,0 0 0,0-1 16,0-20-16,0 0 0,-22-1 16,1 22-16,0 21 0,0-21 15,0 21-15,-22 0 0,22 0 0,-21 21 16,21 0-16,-22 1 0,22-1 0,-21 21 16,21 0-16,-22 1 0,22-1 15,0 0-15,0 1 0,-21 20 16,42-20-16,0-22 0,0 0 15,0 0-15,0 0 0,0 0 0,21 1 16,0-22-16,0 0 0,21 0 0,-20 0 16,-1 0-16,21 0 0,0-22 15,-20 1-15,20 0 0,0 0 0,1 0 16,-1-22-16,0 22 0,-21 0 16,43-64-16,-64 64 15,21-21-15,-21 21 0,0 0 0,0-1 16,0 1-16,-21 42 15,0 1-15,0-1 16,21 0-16,-22 0 0,1 0 0,0 0 16,0 22-16,21-22 0,-21 0 0,21 0 15,0 22-15,0-22 16,0 0-16,21 0 0,21-21 0,-21 0 16,22 21-16,-1-21 0,0 0 15,1 0-15,20 0 0,-20-21 16,20 21-16,-21-21 0,22 0 0,-22 0 15,1-1-15,-1 1 0,0-21 0,-21 21 16,1-22-16,-1 22 0,-21-42 16,0 20-16,0 22 0,0 0 15,0 0-15,0 0 0,-21 21 16,-1 0-16,1 0 16,0 21-16,0 21 0,0-21 0,0 22 15,-1-1-15,1 0 16,0 1-16,0 63 0,0-64 0,0 21 15,-1 1-15,1-22 0,0 22 16,-21 20-16,21-20 0,-1-1 16,1 22-16,0-21 0,0-1 0,21 1 15,0-1-15,-21-21 0,21 22 16,0-22-16,0-21 0,0 22 0,0-22 16,0 0-16,0 0 0,0 0 0,21-21 15,0 0-15,0 0 0,0-21 16,1-21-16,-1 21 0,0 0 0,0-22 15,0-20-15,0 20 0,1-20 16</inkml:trace>
  <inkml:trace contextRef="#ctx0" brushRef="#br0" timeOffset="73523.64">19770 10732 0,'0'-64'0,"0"128"0,0-170 16,0 63-16,0 1 0,21 0 0,-21-1 15,42 1-15,-42 0 16,21 21-16,0 21 0,22-22 0,-22 1 15,21 21-15,-21 0 0,22 0 0,-1 0 16,22 0-16,-22 21 0,0 1 16,1 20-16,-1-21 0,0 21 15,-21-20-15,-21 20 0,0 21 16,-21-20-16,0-22 0,-21 21 0,-1-21 16,1 1-16,0-1 0,-22 0 15,22 0-15,-22-21 0,22 21 0,0-21 16,-1 21-16,-62-21 15,83 0-15,44-21 32,-1 21-32,0 0 0,21-21 15,1 0-15,-1 21 0,0-21 0,64-22 16,-64 22-16</inkml:trace>
  <inkml:trace contextRef="#ctx0" brushRef="#br0" timeOffset="73808.03">20807 10372 0,'0'0'0,"21"-21"0,-21 42 31,-21 0-31,21 0 0,-21 0 16,21 22-16,-22-1 0,1 0 0,21 1 16,-21-1-16,21 21 0,-21-20 15,0 20-15,0-20 0,-1 20 0,1 1 16,0-1-16,0 1 0,-21-1 0,20 1 15,1-1-15,-21 1 0,21-1 16,0-21-16,-1 1 0,-20 63 16,21-85-16,21 0 15,21-21 1,0-21-16,0 21 0,22-21 16,-22-22-16,0 22 0,21-21 0,-20-1 15,20 1-15,-21-21 0,0-1 0</inkml:trace>
  <inkml:trace contextRef="#ctx0" brushRef="#br0" timeOffset="74120.88">20722 10626 0,'0'0'0,"0"-43"0,0 1 0,0 0 15,0 21-15,0-22 0,0 22 16,21 0-16,0 0 0,22 0 0,-22 21 16,21-22-16,-21 22 0,22 0 15,-1 0-15,0 0 0,1 22 0,-1-22 16,0 21-16,-20 0 0,20 21 0,-21-21 15,0 1-15,-21 20 0,0-21 16,0 0-16,0 22 0,-21-22 0,-21 0 16,21 0-16,-22 0 0,1 0 15,0-21-15,-1 22 0,-20-22 0,20 0 16,1 21-16,0-21 0,-1 0 0,1 0 16,21 21-16,0-21 15,42 0 1,0 0-16,0 0 15,22 0-15,-22 0 0,21 0 0,0 0 16,1 0-16,-1-21 0,0 0 16,22-1-16,-22 1 0,1 0 0</inkml:trace>
  <inkml:trace contextRef="#ctx0" brushRef="#br0" timeOffset="74551.58">21950 10118 0,'0'0'15,"0"-21"-15,0-1 0,0 1 0,0 0 16,-21 21-16,-1 0 16,1 0-16,0 21 15,0 0-15,0 1 0,0-1 0,-1 21 16,1-21-16,0 22 0,0-1 16,21 0-16,-21 1 0,21-1 15,-21 64-15,21-64 0,0-21 16,0 22-16,0-1 0,0-21 15,0 21-15,21-20 0,0-1 0,0-21 16,-21 21-16,21 0 0,22-21 0,-22 0 16,0 0-16,0 0 15,0 0-15,22 0 0,20-42 16,-42 21-16,0-1 0,22-20 16,-22 0-16,0 21 0,-21-1 15,0 1-15,0 0 0,0 0 0,0 0 16,-21 21-1,21 21-15,-21 0 16,0-21-16,21 21 0,-22 0 0,22 1 16,0-1-16,0 0 0,-21-21 0,21 21 15,0 0-15,0 0 16,21-21 0,1 0-16,-1-21 15,-21 0-15</inkml:trace>
  <inkml:trace contextRef="#ctx0" brushRef="#br0" timeOffset="74735.03">22204 10266 0,'0'-21'0,"0"42"0,0-21 78,0 21-62,21-21-16,0 21 0,0-21 16</inkml:trace>
  <inkml:trace contextRef="#ctx0" brushRef="#br0" timeOffset="75027.72">22860 10266 0,'0'-21'15,"0"42"-15,0-63 0,-21 20 16,0 22-16,-1 0 0,1 0 16,-21 0-16,21 0 0,0 0 0,-22 0 15,22 22-15,-21-1 0,21 0 16,-1 0-16,-20 43 16,21-43-16,0 21 0,0-21 0,-1 22 15,22-1-15,-21-21 0,21 21 16,0-20-16,0-1 0,0 0 0,0 0 15,21 0-15,1 0 0,41 1 16,-42-22-16,22 21 0,41-21 16,-41 0-16,-1 0 0,21 0 15,-20 0-15,-1-21 0,0-1 0,1 22 16,-1-21-16,-21 0 0</inkml:trace>
  <inkml:trace contextRef="#ctx0" brushRef="#br0" timeOffset="76544.03">23283 10414 0,'0'-42'0,"0"84"0,0-105 0,0 41 15,0 1-15,0 0 0,0 0 16,0 0 0,-21 21-16,0 0 0,0 0 0,0 0 15,-1 21-15,-20 0 0,21-21 0,0 21 16,-22 22-16,22-22 0,0 0 16,21 21-16,-21-21 0,21 22 0,0-22 15,0 0-15,0 0 0,0 0 0,0 1 16,0-1-16,21 0 0,0 0 15,0-21-15,1 0 0,-1 0 16,0 0-16,0 0 0,0 0 16,0 0-16,1-21 0,-1 0 0,0 0 15,0-1-15,0 1 0,0-21 16,-21 21-16,0-22 0,22 22 16,-22-21-16,21 21 0,-21 0 0,0-1 15,0 1-15,0 42 16,0 1-1,0-1-15,0 0 0,0 0 0,-21 21 16,21-20-16,0-1 0,0 21 0,0-21 16,0 0-16,0 1 0,0-1 15,0 0-15,0 0 0,0 0 16,21 0-16,0-21 0,0 0 0,-21 22 16,21-22-16,64 0 15,-64 0-15,0 0 0,0-22 16,1 1-16,-1 0 0,0-21 0,0 21 15,0-22-15,-21 1 0,43-43 16,-22 22-16,0 20 0,-21 1 16,0 0-16,21-1 0,0 22 15,-21-21-15,0 21 0,0 0 0,0-1 16,-21 22 0,21 22-1,-21-1-15,0 0 0,0 0 0,21 21 16,-22 1-16,22-22 0,-21 21 0,21 1 15,0-1-15,0 0 16,0 1-16,0-1 0,0 0 0,-21-21 16,21 22-16,0 20 0,0-42 15,0 1-15,21-1 16,0 0-16,1-21 0,-1 0 0,0 0 16,21 0-16,-21 0 0,1 0 15,-1-21-15,0 0 0,21-1 16,-21 1-16,22 0 0,-22-21 0,0 21 15,21-22-15,-20 22 0,-1-21 16,0 21-16,-21-1 0,21 1 16,-21 42-1,-21 1-15,0-1 16,21 0-16,-21 0 0,-1 0 16,22 0-16,0 1 0,0-1 0,-21 0 15,21 0-15,0 0 0,0 0 16,0 1-16,21-1 15,1-21-15,-1 0 0,0 0 16,0 0-16,0 0 0,0 0 16,1-21-16,-1-1 0,21 22 0,-21-21 15,0 0-15,1 0 0,-22 0 0,21 0 16,0-22 0,-21 22-16,0 0 0,-21 42 31,0-21-16,21 21-15,-22 0 0,1 1 0,21-1 16,0 0-16,-21-21 0,21 21 16,0 0-16,0 0 0,0 1 15,21-22 1,0 0 0,1 0-16,-1 0 0,-21-22 15,21 1-15,-21 0 0,21 0 16,-21 0-16,0 0 0,0-22 15,0 22-15,0 0 0,0 0 0,0 0 16,0-22-16,0 22 16,0 0-1,21 21 1,0 0 0,1 0-16,-1 0 0,0 0 15,-21 21-15,21-21 0,-21 21 16,0 0-16,0 1 0,0-1 15,0 0-15,0 0 0,0 0 0,0 22 16,0-22-16,0 0 0,0 0 0,0 0 16,0 0-16,0 1 0,0-1 15,0-42 32,0-1-31,0 1-16,21 0 0,0 0 15,1-21-15,-22 20 0,42 1 0,-21-21 16,0 21-16,0-22 0,22 22 16,-22-21-16,64 0 0,-64 20 15,21 1-15,-21 21 0,0 0 16,1 0-16,-1 0 0,0 21 16,-21 1-16,21-1 0,-21 21 0,0-21 15,0 22-15,0-22 0,-21 42 16,0-20-16,21-22 0,-21 0 15,-1 0-15,1 21 0,0-42 0,21 43 16,-21-43-16,0 21 16,21-42 15,0 0-31,0-1 16,0-20-16,0 21 0,0 0 0</inkml:trace>
  <inkml:trace contextRef="#ctx0" brushRef="#br0" timeOffset="76721">24723 9991 0,'0'0'0,"-22"-21"0,1-1 15,0 22-15,21-21 0,-21 21 16,0 0 15,0 0 0,21 21-31,-22-21 0,1 0 0,0 0 16</inkml:trace>
  <inkml:trace contextRef="#ctx0" brushRef="#br0" timeOffset="76923.5">23495 10181 0,'0'0'16,"-42"0"-16,20 0 0,44 0 15,-1 0 1,21 0-16,-21 0 0,22 0 16,-1 0-16,0 0 0,1 0 0,20 0 15,-21 0-15,22 0 0,-22 0 0,1 0 16,-1 0-16,0 0 16,-21 0-16,1 0 0,-44 0 15</inkml:trace>
  <inkml:trace contextRef="#ctx0" brushRef="#br0" timeOffset="78124.05">1418 12933 0,'0'-21'16,"0"0"-1,0-1-15,0 1 0,-21 0 16,21 0-16,0 0 0,-21 0 16,21-1-16,0 1 0,0 0 15,-21 21-15,21 21 16,-22 0-16,22 1 0,0 20 16,-21 0-16,21 1 0,0-1 15,0 0-15,0 22 0,0-22 0,0 0 16,0 1-16,-21-1 0,21 0 15,-21-20-15,21-1 0,0 0 16,0 0-16,21-21 31,0-21-31,-21 0 0,21 0 16,1-22-16,-1 1 16,0 21-16,0-22 0,0 1 0,0-21 15,1 20-15,-1 1 0,0 0 16,0 20-16,0 1 0,0 0 0,1 0 15,-1 42 1,0-21-16,-21 21 0,0 22 0,0-22 16,0 21-16,21-21 0,-21 22 15,21-1-15,-21-21 0,21 21 0,-21-20 16,22 20-16,-1-21 16,0 0-16,-21 0 0,63 1 15,-41-22-15,-1 0 0,0 0 16,21 0-16,-21 0 0,22-22 0,-22 1 15,21 0-15,1 0 0,20-43 16,-42 22-16,0 0 0,1 21 16,-22-43-16,0 22 0,0-43 15,-22 43-15,1-1 0,-21-20 16,0 21-16,20 20 16,1 22-16,0-21 0,0 21 0,0 0 15,0 21 1,-1 1-16,22-1 15,0 0-15,0 21 0,0-21 16,0 1-16,0-1 0,22 0 0,-1 0 16,0-21-16,0 0 0,21 0 15</inkml:trace>
  <inkml:trace contextRef="#ctx0" brushRef="#br0" timeOffset="78355.03">2603 12679 0,'0'0'0,"0"-21"15,0 42 1,0 0 0,0 0-16,0 22 0,0-22 15,0 0-15,0 21 0,-21-21 16,0 22-16,21-22 0,-21 0 16,0 0-16,21 0 0,0 1 0,0-1 15,0 0 1,0-42-1,0 0-15,0-1 16,0 1-16,0 0 0,0-21 0</inkml:trace>
  <inkml:trace contextRef="#ctx0" brushRef="#br0" timeOffset="78521.94">2625 12404 0,'0'0'0,"0"-21"16,-22 21-1,1 0-15,21 21 16,0 0-16,0 0 16,21-21-1,1 21-15,-1-21 0,0 0 16,0 0-16</inkml:trace>
  <inkml:trace contextRef="#ctx0" brushRef="#br0" timeOffset="78768.8">3217 12298 0,'0'0'0,"0"21"15,0 0 1,0 0-16,0 1 0,0-1 16,0 21-16,0-21 0,0 22 0,0-22 15,-21 21-15,0 0 0,21 1 0,-21-1 16,21 0-16,-21 1 0,-1-22 15,22 21-15,0-21 0,0 1 0,0-1 16,0 0-16,0 0 0,0-42 31,0 0-15</inkml:trace>
  <inkml:trace contextRef="#ctx0" brushRef="#br0" timeOffset="79363.49">2879 12679 0,'0'0'0,"-22"0"0,22-21 32,22 21-32,-1-21 0,21 21 15,-21 0-15,0-22 0,22 22 0,-1-21 16,0 21-16,1-21 0,-1 0 16,22 0-16,-22 0 0,21-1 15,-20 1-15,-1 0 0,22 0 16,-43 0-16,21 0 0,0-22 15,-20 22-15,-22 0 0,0 0 0,-22 21 32,1 0-32,0 21 15,0 0-15,21 0 0,-21 0 16,21 22-16,0-1 0,0-21 0,0 64 16,0-64-16,0 21 15,0 1-15,-21-22 0,21 21 0,0 1 16,0-22-16,-22 21 0,22-21 0,0 0 15,0 1-15,-21-1 16,21 0-16,0 0 0,-21-21 0,21-21 31,0 0-15,0 0-16,21-22 0,0 22 0,1-21 16,-1-1-16,0 22 0,21-21 15,-21 21-15,22 0 0,-1-1 0,-21 1 16,22 0-16,-1 0 0,-21 21 15,21 0-15,-20 0 0,-1 0 0,0 21 16,0 0-16,0 0 0,-21 1 0,0-1 16,0 0-16,0 21 0,0-21 15,0 22-15,0-22 0,-42 42 16,21-20-16,21-22 16,-21 0-16,21 0 0,-22 0 0,22 1 15,-21-22-15,42 0 31,1-22-31,-1 22 0,0-21 0,0 0 16,0-21-16,22 21 0,-22-22 16,21 22-16</inkml:trace>
  <inkml:trace contextRef="#ctx0" brushRef="#br0" timeOffset="80477.85">4487 12488 0,'0'0'0,"-21"0"31,0 0-31,0 22 0,0-1 0,-1 0 16,1 0-16,0 0 0,0 0 0,0 22 16,0-22-16,-1 21 0,1 22 15,21-22-15,-21 0 0,21-20 16,0 20-16,0-21 0,0 0 16,0 0-16,21 1 0,0-1 0,1-21 15,-1 0-15,0 0 0,21 0 0,-21 0 16,22 0-16,-1-21 15,0 21-15,1-22 0,-1 1 0,0 0 16,-20-21-16,-1 21 0,21-1 16,-42-20-16,21-21 0,-21 20 15,0 22-15,0-21 0,-21-1 16,0 22-16,0 0 0,0 0 0,-1 0 16,-20 0-16,21 21 0,0 0 15,-22 0-15,22 0 0,-42 21 16,42 0-16,-22 0 0,22 0 0,0 0 15,0 1-15,21 20 0,0-21 0,0 21 16,0-20-16,0 20 0,0-21 16,0 0-16,0 22 0,42-1 15,-21-42-15,0 21 0,1 0 16,20-21-16,0 0 0,-21 0 16,22 0-16,-1 0 0,0 0 0,1-21 15,63-21-15,-64 21 16,0-1-16,1 1 0,-1 0 0,-21-21 15,0 21-15,22-22 0,-22 22 0,-21 0 16,21 0-16,-21 0 16,0-1-16,0 1 0,-21 42 31,21 1-31,0-1 16,0 0-16,0 0 0,-21 21 15,21-20-15,0-1 0,0 21 0,0-21 16,0 0-16,0 1 0,0-1 15,21 0-15,-21 0 0,21-21 0,0 0 16,0 0-16,0 0 0,22 0 0,-22 0 16,21 0-16,-21 0 0,43-42 15,-22 21-15,1-1 0,20-41 16,-21 42-16,1 0 16,-22-22-16,0 22 0,0-21 15,0 21-15,1-22 0,-22 22 16,0 42 15,-22 0-31,1 1 0,21-1 16,0 21-16,-21-21 0,21 22 15,0-22-15,-21 21 0,21-21 0,0 22 16,0-22-16,0 21 0,0 0 16,0-20-16,21-22 0,0 21 15,0-21-15,1 0 0,41 0 16,-42 0-16,22 0 0,20-21 15,-21-1-15,22-20 16,-22 0-16,-21-1 0,22 22 16,-22-42-16,21 20 0,-21 1 0,1 0 0,-22-1 15,21 1-15,-21 0 16,21-1-16,-21 1 0,0 0 0,0-1 16,0-20-16,0 42 0,0 0 15,0 42 1,-21 0-16,21 21 15,-21-21-15,21 22 0,0-1 0,-22 0 16,22-20-16,-21 20 0,21 0 16,0 22-16,0 20 0,0-41 15,0-22-15,0 21 0,0-21 16,0 22-16,21-22 16,1 0-16,20 0 0,-21-21 15,0 0-15,0 0 0,1 0 16,-22-21-16,21 0 0,0 0 15,0 0-15,-21-1 0,0-20 0,21 21 16,-21-21-16,0 20 0</inkml:trace>
  <inkml:trace contextRef="#ctx0" brushRef="#br0" timeOffset="80657.75">5990 12446 0,'-21'0'0,"42"0"0,-21 0 31,21 0-31,0 0 0,22 0 0,-22 0 16,21 0-16,-21 0 16,22 0-16,-1 0 0,-21-21 0,22 21 15,-22-21-15,21 21 0,-21-21 0,0 21 16,22-22-16,-22 22 16,0-21-16</inkml:trace>
  <inkml:trace contextRef="#ctx0" brushRef="#br0" timeOffset="81421.31">8572 12298 0,'0'0'0,"0"-21"0,0-22 0,0 22 16,0 0-16,0 0 0,-21 0 0,21 0 16,0-1-16,0 1 0,0 42 31,0 1-31,0-1 0,0 0 16,0 21-16,0 1 0,0-22 15,0 21-15,0 0 0,-21 1 0,21-1 16,0-21-16,-21 22 0,21-1 15,0-21-15,0 21 0,0-20 0,0-1 16,0 21-16,0-21 0,-21 0 16,21 1-16,0-44 31,0 1-31,0 0 16,0 0-16,0 0 0,21 0 15,-21-1-15,0 1 0,42-21 16,-21 21-16,-21 0 0,22 21 15,-1-22-15,0 1 0,21 21 16,-21-21-16,1 21 0,-1 0 0,0 0 16,21 0-16,-21 21 15,1-21-15,20 21 0,-21 1 0,0-1 16,-21 0-16,0 21 0,0-21 0,0 22 16,-21-22-16,-21 21 0,21 1 15,-22-22-15,1 0 0,0 21 0,-1-21 16,22 1-16,-21-1 0,-1-21 0,22 0 15,0 0-15,0 0 0,0 0 16,0 0-16,21-21 16,0-1-1,0 1-15,21 0 0,0 0 16,0 21-16,0-21 0,0 0 0,1-1 16,-1 1-16,0 21 15</inkml:trace>
  <inkml:trace contextRef="#ctx0" brushRef="#br0" timeOffset="81824.08">9144 12531 0,'0'-21'0,"0"-1"16,0 1-16,0 0 0,0 0 15,0 0-15,21 21 16,0 0-16,0-21 0,1 21 0,-1 0 15,0 0-15,0 0 16,21 0-16,-20 0 0,-1 21 16,0 0-16,0 0 0,0 0 0,0 0 15,-21 1-15,0-1 0,22 0 0,-22 21 16,0-21-16,0 1 0,0 20 16,0-21-16,-22 0 0,1 43 15,0-43-15,0-21 0,0 21 16,0-21-16,-1 0 15,22-21-15,-21 21 0,21-21 16,0 0-16,0-1 0,0 1 16,0-21-16,0 21 0,0 0 0,21-1 15,1 1-15,-22 0 0,21 0 16,0 0-16,0 0 16,0-1-16,0 22 0,1 0 0,-1-21 15,0 21-15,0 0 0,0-21 0,43 0 16,-43 21-16</inkml:trace>
  <inkml:trace contextRef="#ctx0" brushRef="#br0" timeOffset="82259.83">10223 12361 0,'0'-21'31,"-21"21"-31,0 0 0,0 0 15,0 0-15,0 0 16,-1 21-16,1 1 0,-21-1 0,21 0 16,0 0-16,-1 0 0,1 0 0,-21 1 15,21 20-15,0-21 0,-1 0 16,22 22-16,0-22 0,-21 0 0,21 21 16,0-21-16,0 1 0,0-1 0,21 0 15,1-21-15,-1 0 16,0 0-16,21 0 0,1 0 0,-1-21 15,0 21-15,1-21 0,-1-1 0,0 1 16,1 0-16,-22 0 16,21 0-16,0-43 0,-20 43 15,-22 0-15,0-21 0,0 20 0,0-20 16,0 21-16,0 0 0,-22 0 16,-20-1-16,21 1 0,0 21 0,-22 0 15,22 0-15,-21 0 0,21 0 16,-22 0-16,1 0 0,21 0 0,0 21 15,0-21-15,-1 22 0,1-1 0,21 0 16,0 0-16,0 21 16,21-20-16,1-22 0,-1 0 15,21 0-15,-21 0 0</inkml:trace>
  <inkml:trace contextRef="#ctx0" brushRef="#br0" timeOffset="83700.05">10880 12340 0,'0'0'0,"-22"0"31,1 0-31,0 21 16,21 1-16,-21-22 0,0 21 16,21 21-16,-21-21 0,21 0 0,-22 1 15,1-1-15,21 42 16,-21-42-16,0 1 0,21-1 0,0 0 15,0 0-15,0 0 0,0 0 0,0 1 16,21-22 0,0 0-16,0 0 0,1 0 0,20-22 15,-21 1-15,21 21 0,1-21 0,-22 0 16,21 0-16,-21 0 0,22-1 16,-22-20-16,21 21 0,-21 0 0,1 0 15,-1-22-15,0 22 0,-21 0 0,21 0 16,-21 0-1,-21 42 1,21 0 0,-21 0-16,0 0 0,-1 0 15,22 1-15,0-1 0,-21 0 0,21 0 16,-21 21-16,21 1 0,0-22 16,0 0-16,0 0 15,0 0-15,21 1 0,0-1 0,1-21 16,-1 0-16,0 21 0,0-21 0,21 0 15,-20 0-15,20 0 0,-21-21 0,21 0 16,-20 21-16,20-22 0,-21 1 0,21-21 16,-20 21-16,-1 0 0,0-1 15,0-20-15,0 21 0,-21-21 16,0 20-16,0-20 0,0 21 0,0 0 16,0 0-16,0-1 0,0 1 0,0 42 31,0 1-31,0-1 15,-21 0-15,21 0 0,-21 0 16,21 0-16,-21 22 0,21-22 0,0 0 16,0 0-16,0 0 0,0 1 0,0-1 15,0 0-15,0 0 16,0 0-16,21-21 0,0 21 0,0-21 16,22 0-16,20 0 15,-42-21-15,22 21 0,-1-21 16,0 0-16,1 0 0,-1 0 0,0-1 15,-21 1-15,22 0 0,-22 0 0,0-21 16,0 20-16,0 1 0,-21 0 16,22 21-16,-22-21 0,0 42 31,0 0-15,0 0-16,0 1 0,0-1 15,0 0-15,0 0 0,0 0 0,0 0 16,0 22-16,0-22 15,0 0-15,0 0 0,0 0 16,0 1-16,-22-22 31,1 0-31,0 0 16,0 0-16,0-22 0,0 1 0,21 0 16,0 0-16,-22 21 0,22-21 15,-21 0-15,21-1 0,-21 22 16,21 22 15,0-1-31,0 0 0,0 0 16,21 0-16,0 0 0,1-21 0,-1 43 15,0-22-15,0-21 16,0 21-16,0-21 0,22 0 16,-1 0-16,0 0 0,1 0 15,20 0-15,-20-21 16,-1 0-16,0 0 0,1-1 0,-1 1 15,21-42-15,-20 42 0,-22-22 16,0 22-16,0-21 0,0-1 16,-21 22-16,0-21 0,0 21 0,22 0 15,-22-1-15,-22 22 16,1 22 0,0 20-16,0-21 15,21 0-15,-21 0 0,21 22 0,0-22 16,0 0-16,-21 21 0,21-20 15,0-1-15,0 0 0,0 0 0,0 21 16,21-20-16,0-22 16,0 0-16,0 0 0,22 0 15,-22 0-15,21-22 0,-21 1 16,22 21-16,-22-21 0,0 0 0,21 0 16,-21-22-16,22 22 0,-22 0 15,0-21-15,0 21 0,0-22 0,1 22 16,-22 0-16,0 0 0,21 21 15,-21 42 1,0-21 0,0 0-16,0 1 0,0-1 0,-21 0 15,21 0-15,0 21 0,0-20 16,0-1-16,0 0 0,0 0 16,0 0-16,21-21 31</inkml:trace>
  <inkml:trace contextRef="#ctx0" brushRef="#br0" timeOffset="84804.41">15113 12552 0,'0'0'0,"0"-21"32,0 0-32,21-1 0,43-20 15,-43 21-15,21-21 16,0 20-16,1-20 0,-22 0 0,21-22 16,1 22-16,-1-22 0,-21 22 0,21-21 15,-20 20-15,-1 1 16,0 0-16,-21-43 0,0 64 0,0 0 15,0-1-15,-21 22 16,0 0-16,-1 22 16,-20-1-16,-21 42 0,41-20 15,1-1-15,0 0 0,21 1 0,-21 20 16,21-21-16,0 1 16,0 20-16,0-20 0,0-1 0,21 43 15,0-64-15,-21 21 0,0-21 16,21 0-16,-21 1 0,22 20 15,-22-21-15,0 0 16,-22-21 0,1 0-16,0 0 0,0-21 0,0 21 15,21-21-15,-21 0 0,-1 0 0,1-1 16,0 1-16,21 0 16,-21 0-16,21 0 0,0 42 46,0 0-46,0 0 0,21 0 16,0 1-16,0-1 16,1 0-16,-1 0 0,0 0 0,0-21 15,0 21-15,22-21 0,-1 0 16,-21 0-16,21 0 16,-20 0-16,20 0 0,21 0 15,-20 0-15,-1-21 0,0 0 0,1 21 16,-1-21-16,-21 0 0,64-22 15,-64 22-15,0-21 0,22 0 16,-22 20-16,-21 1 0,0 0 16,0 0-16,-21 21 31,-1 0-31,1 0 0,0 21 0,0 0 16,0 0-16,0 1 0,21-1 15,-22 0-15,22 0 0,-21 0 0,21 43 16,0-43-16,0 0 15,21 0-15,1 0 0,-22 1 16,63-22-16,-42 0 0,0 0 16,43 0-16,-22 0 15,1 0-15,-1-22 16,0 22-16,1-21 0,-1 0 0,0-21 16,1 21-16,-22-1 0,21-20 0,-21 0 15,0-1-15,-21 1 0,0-43 16,0 43-16,-21 21 0,-21-21 15,21 20-15,-22 22 0,1 0 16,0 0-16,-1 0 0,-62 43 16,62-22-16,1 0 0,-64 64 15,85-64 1,21 0-16,0 0 0,0 0 0,0 22 16,21-22-16,21-21 15,-20 0-15,20 0 0</inkml:trace>
  <inkml:trace contextRef="#ctx0" brushRef="#br0" timeOffset="85151.6">17674 11875 0,'0'0'16,"21"-22"-16,0 1 0,1 0 0,-22 0 16,21 21-16,-21 21 31,0 0-31,0 0 0,0 22 16,-21-22-16,21 21 0,-22 1 15,1-1-15,0 0 0,21 1 0,-42 41 16,21-41-16,21-1 15,-22 0-15,1-21 0,0 1 16,21 20-16,-21-21 0,21 0 16,-21-21-16,0 0 31,21-21-31,-22 0 0</inkml:trace>
  <inkml:trace contextRef="#ctx0" brushRef="#br0" timeOffset="86391.98">17187 12171 0,'0'0'0,"21"0"32,22 0-32,-22 0 15,21 0-15,1 0 0,-1 0 0,0 0 16,22 0-16,-22 0 0,22-21 16,-1 0-16,-21 21 0,22-22 0,-22 1 15,1 0-15,-1-21 0,0 21 0,1-1 16,-22-20-16,0 21 0,0 0 15,0 0-15,-21-1 0,0 1 0,0 0 16,0 0-16,-21 42 31,0 0-31,0 0 0,21 1 16,0 20-16,-21 0 0,21 1 16,-22-1-16,22 0 0,0 1 0,0-1 15,0 0-15,-21 1 0,21-22 16,0 21-16,0-21 0,0 22 15,-21-22-15,21 0 0,0 21 16,0-21-16,0-42 31,21 0-31,0 21 16,-21-21-16,22 0 0,-1 0 0,0-22 16,0 22-16,0 0 0,0 0 15,1-22-15,-1 22 0,0 0 0,0 21 16,0-21-16,0 21 0,1 0 15,-1 0-15,0 0 0,-21 21 16,21 0-16,-21 0 0,21 1 0,-21-1 16,0 0-16,0 0 0,0 0 15,21 0-15,1 1 0,-22-1 0,21 0 16,0 0-16,0-21 0,0 21 16,0-21-16,22 0 0,-22 0 15,0 0-15,21 0 0,1 0 0,-1 0 16,0 0-16,1 0 0,-1-21 0,0 0 15,1 0-15,-1 0 0,0-1 16,-20 1-16,20-21 0,-21 21 0,0-22 16,-21 22-16,0-42 15,0 20-15,0 22 0,0 0 0,0 0 16,-21 21-16,0-21 0,-64 21 16,43 0-16,21 0 15,-22 21-15,1 0 0,0 0 16,21 0-16,-22 22 0,22-22 0,-21 0 15,21 21-15,-1-20 0,22 20 16,0-21-16,0 0 0,0 0 0,0 1 16,22 20-16,-1-21 0,21-21 15,-21 21-15,0-21 16,22 0-16,-22 0 0,21 0 0,-21 0 16,22-21-16,-22 0 0,21 21 0,-21-21 15,1 0-15,-1-22 16,0 22-16,0-21 0,0 21 0,-21-22 15,21 1-15,-21 0 0,0-22 16,0 43-16,0 0 0,0 0 16,0 42-1,0 0 1,-21 21-16,21-21 0,-21 22 0,21-22 16,0 21-16,0-21 0,0 22 0,0-22 15,0 21-15,0-21 0,0 22 16,0-22-16,21 0 0,0-21 15,-21 21-15,22-21 0,-1 0 0,21 0 16,-21 0-16,22 0 16,-1 0-16,0 0 0,1-21 0,-22 21 15,21-21-15,43-43 0,-43 43 16,-21-21-16,22 0 0,-22-1 16,0 1-16,0 0 0,21-22 0,-42 22 15,22-1-15,-1 1 0,-21 0 0,0 21 16,0-1-16,0 1 0,0 0 15,0 42 1,-21 0-16,-1 1 0,1-1 0,0 21 16,0 0-16,-21 1 0,20-1 15,1 0-15,21 1 0,-21 20 16,21-42-16,-21 22 0,21-1 0,0 0 16,0-20-16,0-1 0,0 0 15,0 0-15,21 0 0,0 0 0,0 1 16,22-22-16,-22 0 15,0 0-15,0 0 0,22 0 0,-22 0 16,21 0-16,-21-22 0,22 1 0,-22 21 16,0-21-16,0 0 0,0-21 15,-21 20-15,0 1 0,0-21 0,0 21 16</inkml:trace>
  <inkml:trace contextRef="#ctx0" brushRef="#br0" timeOffset="86563.88">19410 12023 0,'0'0'16,"-21"0"-16,-1 0 0,22 21 16,22-21-1,-1 21-15,21-21 0,-21 0 0,22 0 16,-1 0-16,-21 0 0,21 0 0,1 0 16,20 0-16,-20 0 0,-1 0 15,0-21-15,-21 21 0,22-21 0,-1 21 16</inkml:trace>
  <inkml:trace contextRef="#ctx0" brushRef="#br0" timeOffset="87696.04">21124 12213 0,'0'21'0,"0"1"32,0-44 77,0 1-109,0 0 0,0 0 16,0 0-16,21 0 0,-21-22 15,22 22-15,-1-21 0,0-1 0,21 1 16,-21 0-16,1 21 0,-1-22 16,0 22-16,21-21 0,-42 21 15,-21 21 16,0 0-31,0 21 0,0 0 0,-1 0 16,1-21-16,0 21 0,21 0 0,0 1 16,0-1-16,21-21 15,0 0 1,1 0 0,20 0-16,-21 0 0,0 0 0,0 0 15,1 0-15,-1 0 0,0 0 0,0 0 16,-21 21-1,0 0-15,0 0 0,0 0 0,0 1 16,0-1-16,0 0 0,0 21 0,0-21 16,0 1-16,0 20 0,0-21 15,0 0-15,0 0 0,0 1 0,0-1 16,42 0 0,-20-21-16,-1 0 0,0 0 0,21 0 15,1 0-15,-22 0 0,21 0 16,0-21-16,1 21 0,-1-21 15,0-1-15,1 1 0,-22 0 0,21 0 16,-21-21-16,1 20 0,-1-20 0,0 0 16,0-1-16,-21 22 0,0-21 15,0 21-15,0 0 0,0-1 0,0 1 16,-21 21-16,0 0 16,0 0-16,-1 0 15,1 21-15,0 1 0,0-1 0,0 0 16,0 21-16,-1-21 0,22 22 15,-21-22-15,21 21 0,0-21 16,0 22-16,0-22 0,0 0 0,21 0 16,43 22-16,-43-22 15,0 0-15,22-21 0,-22 0 0,21 21 16,-21-21-16,22 0 0,-1 0 0,0 0 16,1 0-16,-1 0 0,0-21 15,1 21-15,-1-21 0,0 0 16,1-1-16,-1 1 0,21 0 0</inkml:trace>
  <inkml:trace contextRef="#ctx0" brushRef="#br0" timeOffset="89220">22923 12023 0,'43'-21'0,"-86"42"0,107-85 0,-22 43 16,-21 0-16,-21 0 0,0 0 0,0-1 15,0 1-15,0 0 16,-21 21 0,0 0-16,0 0 0,-21 0 0,20 0 15,-20 21-15,0-21 0,-1 21 16,1 1-16,0-1 0,21 21 0,-22-21 15,1 0-15,21 22 0,0-22 16,-1 21-16,1-21 0,21 1 0,0-1 16,0 0-16,0 0 0,0 0 0,0 0 15,21-21-15,1 0 16,-1 0-16,21 0 0,-21 0 16,0 0-16,22 0 0,-1-21 0,-21 21 0,22-21 15,-22 0-15,21 0 16,-21-22-16,0 22 0,1-21 0,-1 0 15,0 20-15,-21-20 0,0 21 16,21 0-16,-21 0 0,0-1 0,0 1 16,-21 42 15,0 1-31,21-1 0,0 0 16,-21 0-16,-1 21 0,22-20 0,0 41 15,0-42-15,0 43 16,0-43-16,0 0 15,22 0-15,-1 0 0,0 1 0,0-1 16,21-21-16,-20 0 16,-1 0-16,42 0 0,-20 0 15,-22 0-15,42-43 0,-20 22 16,-1 0-16,-21 0 0,21-21 16,-20 20-16,20-62 0,-42 41 15,0 22-15,21 0 0,-21-21 16,0 21-16,-21 21 15,0 21-15,0-21 16,-1 21-16,22 0 0,-21 0 16,21 22-16,-21-22 0,21 0 0,0 0 15,0 21-15,0-20 0,0-1 16,0 0-16,0 0 0,0 0 16,0 0-16,0 1 0,0-1 15,-21-21 16,0 0-31,0 0 16,21-21-16,-22 21 0,1 0 31,42 21 1,1-21-17,-1 0-15,0 0 0,0 0 16,0 0-16,22 0 0,-22 0 15,21 0-15,0 0 0,43 0 16,-43-21-16,1-1 0,-1 1 0,0 21 16,1-42-16,-22 21 0,42-43 15,-41 43-15,-1-21 0,0 21 16,-21-1-16,0-20 0,21 21 16,-21 0-16,-21 21 31,0 21-31,21 0 0,-21 0 0,-1 0 15,1 22-15,21-22 0,0 0 16,0 43-16,0-43 16,0 21-16,0-21 0,0 0 15,0 1-15,0-1 0,0 0 0,0 0 16,21-21-16,1 0 0,-1 0 16,0 0-16,0 0 0,0 0 15,0 0-15,1 0 0,-1 0 0,0 0 16,0-21-16,0 0 0,0 0 15,1-1-15,-22 1 0,0 0 0,0 0 16,0-21-16,0-1 0,0-20 16,0 42-16,0-1 0,0 1 15,-22 0-15,22 0 0,-21 21 16,0 0-16,0 0 0,42 0 47,0 0-32,0 0-15,1 0 0,-1 0 16,0 0-16,0 0 0,0 0 0,0 0 16,1 0-16,-1 0 0,0 0 0,0 21 15,-21 0 1,0 0-16,0 1 0,0-1 16,0 0-16,0 21 0,0-21 15,0 1-15,0-1 0,0 0 0,0 0 16,0 0-16,-21 0 0,21 1 15,0-1-15,0 0 32,0-42-1,0 0-31,0-1 0,0-20 16,0 21-16,0 0 0,0-22 0,21 1 15,0 21-15,0-21 0,1-1 16,20 1-16,-21 21 0,0 0 0,0-1 15,22 1-15,-22 0 0,0 21 16,0 0-16,0 0 16,-21 21-16,22 0 0,-22 22 0,0-22 15,0 21-15,21 1 0,-21-1 0,0 0 16,0 1-16,0-22 0,0 21 16,0 0-16,0 1 15,0-22-15,0 0 0,0 0 0,0 0 16,-21-21-16,-1 0 15,1 0 1</inkml:trace>
  <inkml:trace contextRef="#ctx0" brushRef="#br0" timeOffset="90717.12">868 13991 0,'0'0'0,"0"43"31,0-22-31,0 42 16,0-42-16,0 22 0,21-1 16,-21 0-16,21 1 0,-21-1 0,0 22 15,0-22-15,0 0 0,0 1 16,0-22-16,21 21 0,-21-21 0,21 22 16,1-43-1,-1 0 1,-21-22-16,21 1 15,-21 0-15,0 0 0,0 0 0,21-22 16,-21 1-16,21 21 0,-21-21 16,0-1-16,0 1 0,21 21 15,-21-22-15,0 22 0,0 0 0,22 0 16,-1 21-16,0 0 16,0 0-16,0 21 0,-21 0 15,21 0-15,1 1 0,-22-1 16,21 21-16,0-21 0,-21 22 15,21-22-15,0 21 0,-21-21 0,21 0 16,1 1-16,-1-1 0,0 0 16,0 0-16,0-21 0,0 0 0,1 0 15,-1 0-15,0 0 0,0 0 16,0-21-16,22 0 0,-22 0 16,0-1-16,21 1 0,-21-21 15,1 21-15,-1-22 0,0 1 0,0 0 16,0 21-16,0-22 0,-21 1 15,22-22-15,-1 43 0,-21 0 16,0-21-16,0 63 31,0 0-15,0 0-16,0 0 0,0 22 16,0-22-16,0 21 0,0 1 0,0-1 15,0 0-15,0 22 16,0-43-16,21 21 0,0-21 15,0 1-15,22-22 0,-22 21 0,21-21 16,-21 0-16,22 0 0,-1 0 16,0-21-16,22-1 0,-22 22 0,22-42 15,-22 21-15,21 0 0,-20-22 0,-1 1 16,0 21-16,1-21 0,-22-1 16,0 22-16,0-21 0,-21-1 0,0 22 15,0 0-15,0 0 0,0 0 16,0 0-16,-21 21 0,0 0 0,0 0 15,0 0-15,-1 21 16,1 0-16,0 0 0,0 0 0,0 0 16,0 43-16,21-43 15,0 21-15,0-20 0,0 20 0,0-21 16,0 0-16,21 22 0,0-22 16,0 0-16,21 0 0,1 0 15,-22-21-15,21 0 0,1 0 16,-1 0-16,0 0 0,1 0 15,-1-21-15,0 0 0,1 0 0,-1 0 16</inkml:trace>
  <inkml:trace contextRef="#ctx0" brushRef="#br0" timeOffset="91187.43">4741 13928 0,'0'0'0,"0"-21"16,0-1-16,0 1 15,0 0-15,0 0 0,0 0 0,0 0 16,0-1-16,-21 1 0,0 0 16,0 0-16,0 21 0,-1 0 15,1 0-15,0 0 0,-42 21 16,41 0-16,1 22 0,-42 41 16,42-41-16,21-1 0,0 0 15,-22 22-15,22-22 0,0 0 16,0 22-16,0-22 0,0 1 0,22-1 15,-22 0-15,21 1 0,0-1 16,0-21-16,21 0 0,-20 0 16,20 1-16,0-22 0,22 0 0,-22 0 15,22 0-15,-1 0 0,1-22 16,-1 1-16,1 0 0,-1 0 0,1 0 16,20-22-16,-20 22 0,-1-21 15,1 21-15,-1-22 0,-20 1 0</inkml:trace>
  <inkml:trace contextRef="#ctx0" brushRef="#br0" timeOffset="92704.04">5694 14118 0,'21'-42'0,"-21"-43"16,-21 64-16,21 169 0,-21-317 0,-1 148 16,1 0-16,-21 21 0,21 0 15,0 0-15,-22 0 0,22 0 16,-21 21-16,21 0 0,-22 0 0,22 0 16,0 0-16,0 1 0,0 20 15,-1-21-15,1 21 0,21 1 0,0-22 16,0 21-16,0 1 0,0-22 0,0 0 15,0 21-15,0-21 0,21-21 16,-21 22-16,43-22 0,-22 0 0,0 0 16,0 0-16,22 0 0,-22-22 15,21 22-15,0-21 0,-20 0 0,20 0 16,-21-21-16,0 20 0,0 1 16,22-21-16,-43 21 0,21-22 0,-21 22 15,21-21-15,-21 21 0,0 0 16,21-1-16,-21 1 0,0 0 15,0 42 1,0 0-16,0 1 0,0-1 16,-21 0-16,21 0 0,-21 21 15,21-20-15,0 20 0,0 0 0,0-21 16,0 22-16,0-22 0,21 21 0,0-21 16,-21 1-16,21-1 0,22 0 15,-22-21-15,0 0 0,21 0 0,22 0 16,-22 0-16,1 0 15,-22-21-15,21 0 0,0-1 16,-20 1-16,20-21 0,-21 21 0,21-22 16,-20 22-16,-1-21 0,0 0 15,-21-1-15,0 1 0,21 0 0,-21-1 16,0 1-16,0 0 0,0-1 0,0 1 16,0 21-16,0 0 0,0-1 15,0 1-15,0 42 16,0 1-1,0-1-15,0 0 0,0 64 16,0-64-16,0 21 0,0 0 16,0 1-16,0-1 0,0 22 15,0-43-15,0 0 0,0 42 16,21-41-16,0-22 16,-21 21-16,22-21 0,-1 0 0,0 0 15,0 0-15,0 0 0,0 0 0,22-21 16,-22-1-16,21 1 0,-21 0 15,22 0-15,-22-21 0,21 20 0,-21-20 16,43-43-16,-64 43 0,21 0 16,0-1-16,0 1 0,-21 0 15,0-1-15,0 22 0,22 0 0,-22 0 16,0 0-16,0 0 0,0 42 31,0 0-31,0 0 0,0 0 16,0 22-16,-22-1 0,22 0 15,0 1-15,0-22 0,0 63 16,0-41-16,0-22 0,0 21 0,0-21 16,22 22-16,-1-22 0,-21 0 15,21 0-15,0 0 0,0-21 0,43 0 16,-43 0-16,21 0 0,1 0 16,-22 0-16,21-21 0,0 21 15,-20-21-15,-1 0 0,21 0 0,-21 0 16,0-1-16,1-20 0,-1 21 0,-21 0 15,0-22-15,0 22 0,0 0 16,0 0-16,0 0 0,0 0 16,-21 21-16,-1 0 0,1 0 15,0 21-15,0-21 16,0 21-16,21 21 16,-21 1-16,21-22 0,-22 0 0,22 0 0,0 21 15,0-20-15,0-1 16,0 0-16,0 0 0,22 0 0,-1 0 15,0 1-15,0-1 0,21-21 0,-20 0 16,20 21-16,0-21 0,1 0 0,20 0 16,1 0-16,-1 0 0,1-21 0,-1 21 15,1-21-15,-1-1 0,1 1 16,-22 21-16,0-21 0,1 0 16,-1 0-16,0 0 0,-21-1 0,1 1 15,-1-21-15,-21 21 16,0 0-16,0-1 0,0 1 0,0 0 15,-21 21-15,-1 0 0,1 0 16,0 0-16,0 0 0,0 0 16,0 21-16,-1 0 0,1 1 0,0-1 15,0 0-15,0 0 0,0 0 16,-1 0-16,22 1 0,0-1 0,0 0 16,0 0-16,0 0 0,0 0 15,0 1-15,0-1 0,22-21 16,-1 0-16,0 0 15,0 0-15,0 0 0,22-21 0,-22-1 16,0 1-16,0 0 0,0 0 0,0 0 16,1-22-16,-1 22 0,-21-21 15,0 0-15,21-1 0,-21 1 0,0-43 16,0 22-16,0 20 0,0 22 16,0-21-16,0 21 0,0 0 15,0-1-15,0 1 0,-21 21 31,21 21-31,0 22 16,0-22-16,-21 21 0,21 1 0,0-1 16,0 0-16,0 1 0,0-1 15,0 0-15,0 1 0,0-22 0,0 21 16,0-21-16,21 43 0,-21-43 16,0 0-16,21-21 0,0 0 15,0 0-15,22 0 16,-22 0-16,0 0 0,0-21 0,0 0 15,22 0-15</inkml:trace>
  <inkml:trace contextRef="#ctx0" brushRef="#br0" timeOffset="93107.94">10456 13716 0,'0'0'0,"-21"0"0,21-21 15,-21 21-15,21 21 16,0 0-16,0 0 16,0 1-16,0 20 0,0-21 15,0 21-15,0 1 0,0-22 0,0 21 16,0-21-16,0 1 0,0 20 0,-21-21 16,21 0-16,0 0 0,0 1 15,-21-22-15,42 0 47,0-22-47,-21 1 0,21-21 0,0 21 16</inkml:trace>
  <inkml:trace contextRef="#ctx0" brushRef="#br0" timeOffset="93469.05">10499 13420 0,'0'0'0,"-22"0"0,1 0 0,0 0 16,0 0-16,0 0 15,0 0-15,-1 21 0,1 0 0,21 0 16,0 0-16,-21 1 0,21-1 0,0 21 16,0-21-16,0 0 15,21 1-15,0-22 16,1 0-16,-1 0 0,0 0 0,21 0 16,-21 0-16,1 0 0,20-22 15,-21 1-15,0 0 0,22 0 0,-22 0 16,-21 0-16,0-22 0,0 22 15,0 0-15,0 0 0,0 0 0,-21-1 16,-1 1-16,1 21 0,0 0 16,0 0-16,0 0 0,0 0 15,-1 0-15,1 0 0,21 21 0,-21 1 16,0-1-16,21 0 0,0 0 16,0 0-16,0 0 15,0 1-15,21-1 0,0 0 16,0-21-16,22 0 0,-22 21 15,21-21-15,1 0 0,-1 0 0,21 0 16</inkml:trace>
  <inkml:trace contextRef="#ctx0" brushRef="#br0" timeOffset="93731.63">11324 13420 0,'0'21'31,"0"0"-16,0 0-15,-21 22 0,0-22 16,21 21-16,-21 0 0,-1 1 16,1-1-16,21 0 0,0-20 0,-21 20 15,0 0-15,21 1 0,0-22 16,0 21-16,0 0 0,0-20 16,0-1-16,0 0 0,0 0 0,21-21 15,0 0-15,0 0 0,22 0 16,-22 0-16,0 0 0,0 0 15,0-21-15,1 0 0,-1 0 0,0-1 16,-21 1-16,21 0 0,-21-21 16</inkml:trace>
  <inkml:trace contextRef="#ctx0" brushRef="#br0" timeOffset="93896.04">11134 13695 0,'21'0'31,"0"0"-31,0 0 0,21 0 0,-20 0 16,20-21-16,0 21 0,-21 0 16,22-21-16,-1 21 0,0-22 0,1 1 15,-1 21-15,0-21 0,1 21 16,20 0-16</inkml:trace>
  <inkml:trace contextRef="#ctx0" brushRef="#br0" timeOffset="94805.03">13144 13907 0,'0'0'15,"22"0"-15,-1 0 0,0 0 16,-21-22-1,0 1 1,21 21-16,-21-21 0,0 0 0,0-21 16,0 20-16,0-20 0,0 21 15,0-21-15,0-1 0,0 1 0,-21 0 16,0 20-16,0-20 0,-1 21 0,1 0 16,0 0-16,0 21 0,-21 0 15,20 0-15,-41 21 0,21 0 16,-1 21-16,-20 22 15,42-22-15,-22 22 0,22-22 0,0 0 16,0 1-16,0-1 0,-1 43 16,22-43-16,0-21 0,0 0 15,0 22-15,0-22 0,22 0 16,-1 0-16,0-21 0,21 0 16,-21 0-16,22 0 0,-1 0 0,-21 0 15,22-21-15,-1 0 0,0 0 16,1-1-16,-1 1 0,0-21 0,1 21 15,-22-22-15,21 1 0,-21 0 16,0-1-16,-21 1 0,22 21 0,-22-21 16,21-22-16,-21 43 0,0 0 15,-21 42 17,-1 0-32,1 0 0,21 22 15,0-22-15,-21 21 0,21-21 16,0 22-16,-21-22 0,21 42 15,0-42-15,0 22 0,0-22 16,0 0-16,21 0 0,0 0 0,22 22 16,-1-43-16,-21 0 0,21 21 15,-20-21-15,20 0 0,0 0 16,-21 0-16,22 0 0,-1-21 0,0 0 16,1-1-16,-1 1 0,0 0 15,1 0-15,-1-21 0,0 20 0,22-62 16,-43 41-16,0 22 0,0-21 15,-21 0-15,0 20 16,0 1-16,0 0 0,-21 0 0,0 21 16,0 0-16,-21 0 0,20 21 15,-20 21-15,21-20 16,0-1-16,21 21 0,0-21 0,0 0 16,0 22-16,0-22 0,0 0 15,21 0-15,0 0 0,0 22 0,0-22 16,1 0-16,20 21 15,-42-20-15,21-1 16,-21 0-16,-21-21 0,0 0 16,0 21-16,-1-21 0,1 0 15,0 0-15,-21 0 0,-1 0 16,22-21-16,0 21 0,21-21 16,0 0-16,0-1 0,0 1 0,0 0 15,21 0-15</inkml:trace>
  <inkml:trace contextRef="#ctx0" brushRef="#br0" timeOffset="95679.04">15790 13589 0,'0'0'0,"0"-21"0,21-127 31,-21 105-31,0 22 15,0 0-15,0 0 0,-21 21 32,0 0-17,0 21-15,0 0 0,0 22 16,-1-22-16,1 21 0,0 0 0,0 1 16,0-1-16,0 22 0,-1-22 15,22 0-15,0 1 0,-21-1 16,21-21-16,0 21 0,0-20 0,0 20 15,0-21-15,21 0 0,-21 0 16,43-21-16,-22 22 0,0-22 0,21 0 0,1 0 16,-1 0-16,0 0 0,1 0 15,-1-22-15,0 22 0,22-21 16,-22 0-16,1-21 0,-1 21 0,21-22 16,-20 1-16,-1 0 0,0-1 15,1-20-15,-22 20 0,21-20 0,-21 21 16,22-64-16,-22 63 0,0 22 15,-21 0-15,0-21 0,0 21 16,0-1-16,0 44 16,0-1-1,-21 0-15,0 21 0,0-21 0,-1 22 16,1-1-16,0 0 0,0 22 0,0-22 16,0 1-16,21-1 0,0 0 15,-22 1-15,22-1 0,0-21 16,0 0-16,0 22 0,22-22 15,-1 0-15,0-21 0,0 21 0,0-21 16,0 0-16,22 0 0,20 0 16,-42 0-16,22-21 0,-22 0 15,21 0-15,-21-1 0,22 1 0,-22 0 16,0 0-16,0 0 0,-21 0 0,0-1 16,21 1-16,-21 42 31,0 1-31,-21-1 15,21 0-15,0 0 0,-21 0 16,0 0-16,21 1 16,-21-1-16,21 0 0,0 0 15,0-42 17,0 0-17,0 0-15,0-1 0</inkml:trace>
  <inkml:trace contextRef="#ctx0" brushRef="#br0" timeOffset="95843.9">16870 13462 0,'0'0'15,"0"-21"-15,0 0 16,-21 21 0,-1 0-1,22 21-15,0 0 16,0 0-16,22-21 0,-22 21 15,21 1-15,0-22 0,-21 21 16</inkml:trace>
  <inkml:trace contextRef="#ctx0" brushRef="#br0" timeOffset="96201.06">17060 13864 0,'0'0'0,"0"21"15,-21 22 1,42-43-1,0 0-15,1-21 16,-1-1-16,0 22 0,0-21 0,21 0 16,-20 0-16,20 0 0,-21-22 15,0 22-15,0 0 0,1-21 0,-1 21 16,-21-1-16,0 1 0,0 0 16,0 0-16,-21 21 0,-43 0 15,43 0-15,0 0 0,0 21 16,-22 0-16,22 0 0,-21 43 15,21-22-15,-1-21 16,1 1-16,21 20 0,0-21 16,0 0-16,0 0 0,0 1 0,0-1 15,21 0-15,22 0 0,-22 0 16,0-21-16,21 0 0,1 0 16,-1 0-16,0 0 0,1 0 0,20 0 15,-20-21-15,62-21 16,-62 21-16,-1-1 0,0-20 0</inkml:trace>
  <inkml:trace contextRef="#ctx0" brushRef="#br0" timeOffset="96627.41">17865 13631 0,'0'-21'16,"-22"85"-16,44-107 0,-22-20 0,0 42 0,0-22 15,0 65 1,0-1 0,0 0-16,-22 0 0,22 21 0,-21-20 15,21 20-15,-21-21 0,21 21 0,0 1 16,0-22-16,-21 21 0,21-21 15,-21 22-15,21-22 0,-21 0 0,21 0 16,0 0-16,0 1 16,-22-22-16,22-22 31,0 1-31,0 0 0,0 0 16,22-21-16,-1-1 0,0 22 15,0-21-15,0-22 0,0 22 0,1 0 16,-1-1-16,21 1 0,0 0 15,-20 20-15,20 1 0,21 0 16,-20 21-16,-1 0 0,-21 0 0,22 0 16,-22 21-16,0 0 0,0 22 15,0-22-15,-21 21 0,0 1 0,0-22 16,0 21-16,0-21 0,0 22 16,-21-22-16,0 21 0,21-21 0,-21 0 15,0 1-15,-1-1 0,1 0 0,21 0 16,-21-21-16,42-21 47,0 0-47,1 0 0,20-1 15,-21 1-15</inkml:trace>
  <inkml:trace contextRef="#ctx0" brushRef="#br0" timeOffset="96886.44">18754 13272 0,'0'0'0,"21"-22"0,-21 1 15,0 42 17,-21 1-32,-1 20 0,22-21 15,-21 21-15,0 1 0,0-1 16,0 22-16,21-22 0,-21 0 0,-22 64 16,43-85-16,0 22 0,-21-1 15,21-21-15,-21 21 0,21 1 16,0-22-16,0 0 15,21-21-15,0 0 16,0 0-16,1 0 0,-1-21 16,0 0-16,0 0 0,0-1 0,0 1 15,-21 0-15</inkml:trace>
  <inkml:trace contextRef="#ctx0" brushRef="#br0" timeOffset="97040.06">18436 13526 0,'0'0'0,"-21"0"0,0 0 0,42 0 32,0 0-32,21 0 0,-20 0 15,20-22-15,0 22 0,1 0 0,-1-21 16,0 21-16,1-21 0,-22 21 0,21-21 16,0 0-16,-20 21 0</inkml:trace>
  <inkml:trace contextRef="#ctx0" brushRef="#br0" timeOffset="97720.71">20108 13441 0,'0'0'0,"0"-21"31,21 0-31,1 21 16,-1-22-16,0 22 0,0-21 16,0 0-16,0 21 0,1-21 0,-1 0 15,21 0-15,-42-1 0,0 1 16,0 0 0,-21 21-16,0 0 0,-22 0 15,22 0-15,0 0 0,-21 0 16,21 21-16,-1 0 0,1-21 15,0 22-15,0-1 0,21 0 16,0 0-16,0 0 16,0 0-16,0 1 0,21-1 0,21 0 15,-42 21-15,22-21 0,-1 1 16,0-1-16,0 21 0,0-21 16,-21 22-16,0-22 0,21 21 0,-21-21 15,0 22-15,0-22 0,0 0 0,-21 0 16,0 0-16,0 0 0,-21 1 15,20-22-15,-20 0 0,21 0 0,-43 0 16,22 0-16,0 0 16,21-22-16,-22 1 0,22 0 15,0 0-15,0 0 0,-22 0 0,43-1 16,-21-41-16,21 42 16,0 0-16,0-22 0,0 22 15,0 0-15,21 21 16,22-21-16,-22 21 0,0 0 0,21 0 15,-20-21-15,20 21 0,0 0 16,-21 0-16</inkml:trace>
  <inkml:trace contextRef="#ctx0" brushRef="#br0" timeOffset="98060.06">20637 13631 0,'0'0'0,"22"22"16,-1-22-1,0 0-15,0 0 0,0 0 16,22-22-16,-22 1 0,21 0 16,-21 0-16,0 0 0,1 0 15,-1-1-15,-21 1 0,0 0 0,0 0 16,0 0-16,0 0 16,-21 21-16,-1 0 15,1 0-15,-21 0 0,21 0 16,-22 21-16,1 0 0,21 0 0,-21 0 15,20 0-15,1 22 0,0-22 16,21 0-16,0 21 0,0-20 0,0-1 16,0 0-16,21 0 0,0 0 15,1 0-15,20 1 0,0-1 0,43-21 16,-43 0-16,1 0 0,41 0 16,-41 0-16,-22 0 15,21-21-15,0-1 0,-20 22 0</inkml:trace>
  <inkml:trace contextRef="#ctx0" brushRef="#br0" timeOffset="98403.03">21230 13526 0,'0'-22'16,"0"44"-16,0-65 0,0 22 0,0 0 15,0 0-15,0 0 16,21-1 0,0 22-16,1 0 0,-1 0 15,0 0-15,0 0 0,0 0 16,0 0-16,1 0 0,20 22 15,-21-1-15,0 0 0,0 21 0,1-21 16,-22 22-16,0-1 0,0 22 16,0-22-16,0-21 0,0 0 0,0 0 15,-22 1-15,1-1 16,21 0-16,-21-21 0,0 0 0,0 0 16,21-21-1,0 0-15,0-1 16,0 1-16,0 0 0,0 0 0,0-21 15,0 20-15,21 1 0,0-21 0,0 21 16,0 0-16,-21-1 0,22 1 16,-1 21-16,0-21 0,0 21 0,0-21 15,0 21-15,1 0 0,-1 0 16,0-21-16,0 21 0,0 0 0</inkml:trace>
  <inkml:trace contextRef="#ctx0" brushRef="#br0" timeOffset="98767.65">22034 13314 0,'0'21'15,"0"0"1,0 0-16,0 1 0,0-1 0,0 0 16,0 0-16,0 0 0,0 0 15,0 22-15,0-22 0,22 0 16,-22 21-16,21-20 0,-21-1 0,0 21 15,0-21-15,0 0 16,21 1-16,-21-1 16,0-42-1,21 21-15,-21-22 16,0 1-16,0 0 0,21 0 16,0-21-16,1-1 0,-22 22 0,21-21 15,0-1-15,21-20 16,-21 21-16,1 20 0,-1-20 0,0 21 15,0 0-15,21 0 16,-20 21-16,-1 0 0,-21 21 31,0 0-15</inkml:trace>
  <inkml:trace contextRef="#ctx0" brushRef="#br0" timeOffset="99102.7">22479 13526 0,'0'0'15,"21"21"-15,0-21 0,-21 21 0,21-21 0,1 0 16,20 0-16,-21 0 0,0 0 16,0 0-16,22-21 0,-22 21 15,21-21-15,-21-1 0,22 22 0,-22-21 16,0 0-16,0 0 0,-21 0 16,0 0-16,0-1 0,0 1 15,-21 0-15,-21 21 16,21 0-16,-1 0 0,-20 0 15,0 21-15,21-21 0,-22 21 0,22 1 16,0-1-16,0 21 0,0-21 0,21 0 16,0 22-16,0-22 0,0 21 15,0-21-15,0 1 0,0-1 0,21 0 16,0 0-16,0 0 0,0-21 16,0 21-16,22-21 0,-1 0 0,22 0 15,-22 0-15,0 0 0,-21 0 16,22-21-16,-22 0 0,21 21 15,-21-21-15,1-21 0,-1 20 16,21-41-16</inkml:trace>
  <inkml:trace contextRef="#ctx0" brushRef="#br0" timeOffset="99420.03">23135 13547 0,'21'-127'15,"22"21"1,-107 339-16,128-487 0,-43 233 0,-21-1 16,21 22-16,0 0 0,-21-21 0,21 21 15,0 0-15,1 0 16,-1 21-16,0 1 0,0-1 15,0 21-15,-21-21 0,21 22 16,1-22-16,-1 21 0,-21 0 16,21 1-16,-21-1 0,21-21 0,-21 64 15,0-64-15,0 0 0,0 0 16,0 1-16,0-1 0,-21-21 16,0 0-16,0 0 15,21-21-15,0-1 16,0 1-16,0 0 0,0 0 0,0-21 15,0 20-15,21-20 0,0 0 0,0-1 16,0 1-16,22 21 0,-1-21 16,21-22-16,-41 22 0,20 21 15,21-1-15,-20 1 16,-1 21-16,-21 0 0,0 0 0,1 0 16,-22 21-16</inkml:trace>
  <inkml:trace contextRef="#ctx0" brushRef="#br0" timeOffset="100128.05">13547 15071 0,'42'0'31,"-21"0"0,0-21-31,0-1 0,1 22 16,-22-21-16,21 0 0,-21 0 15,0 0-15,0 0 16,-21 21-16,-1 0 0,-20 0 16,21 0-16,-21 0 0,-1 0 15,1 21-15,0 0 0,20-21 16,-20 21-16,0 0 0,21 0 0,-1 1 16,22-1-16,0 0 0,0 0 15,22 0-15,62 64 16,-41-64-16,-1 0 0,-21 0 15,21 1-15,64 62 16,-85-63-16,-21 1 0,0-1 16,0 0-16,0 0 0,0 0 0,0 0 15,-21 1-15,-21-22 0,21 21 0,-22-21 16,-20 0-16,21 21 0,-64-21 16,63 0-16,1 0 0,0-21 15,-1 21-15,22-21 0,-21-1 0,21 1 16,21-21-16,0 21 0,0 0 15,0-22-15,0 22 0,21 0 16,0 0-16,21 0 0,1-1 16,-1 1-16,0 0 0,1 21 0,20-21 15,-20 21-15</inkml:trace>
  <inkml:trace contextRef="#ctx0" brushRef="#br0" timeOffset="100531.88">14372 15071 0,'0'0'0,"-21"0"32,0 21-32,0 0 0,-22 0 0,22 0 15,-21 22-15,21-22 16,-1 21-16,-20-21 0,21 22 0,-21-1 16,42 0-16,0-20 0,0-1 15,0 0-15,0 0 16,21-21-16,0 0 0,0 0 0,21 0 15,1 0-15,-1 0 0,0 0 16,64-42-16,-63 21 0,-1-1 16,0 1-16,1 0 0,-22-21 0,0 21 15,-21-1-15,0-20 0,0 21 16,0-21-16,-21 20 0,0 1 0,-1 0 16,1 0-16,-21 0 0,21 0 0,-22 21 15,22 0-15,0 0 16,-21 0-16,21 0 0,-1 0 0,1 0 15,0 21-15,0 0 16,21 0-16,0 0 0,42-21 16,-21 0-16,22 0 0,-1 0 0,0 0 15,22 0-15,-22 0 0,1-21 16,20 0-16,-21 0 0,1 21 0,-1-21 16</inkml:trace>
  <inkml:trace contextRef="#ctx0" brushRef="#br0" timeOffset="101050.41">15092 14859 0,'0'0'0,"0"-21"0,0 0 15,0 0 1,-21 42 15,-1 0-31,1 21 0,0 1 16,0-1-16,0 21 0,0 1 0,-1-1 16,1 1-16,0 21 0,0-1 0,0-20 15,0 20-15,-1 1 0,1 21 16,0-21-16,0 20 0,0-20 15,0 21-15,-1-21 0,1-1 0,0 22 16,0-21-16,0 21 0,0-22 16,-1 1-16,1 0 0,21-1 0,0 64 15,0-105-15,0 20 16,0-20-16,0-22 0,21 0 0,1 0 16,-1 0-16,21-21 0,-21 0 0,0-21 15,22 0-15,-1 0 0,0-22 16,1 22-16,-1-42 0,22 20 0,-1-20 15,-21-1-15,22 1 0,-22-1 16,43-84-16,-43 85 0,-21-22 16,-21 0-16,0 1 0,0 20 0,-21-20 15,-21-1-15,0 21 0,-1-20 16,-20 41-16,-1-20 0,22 21 0,-22-1 16,1 22-16,21 0 0,-1 0 15,1 0-15,0 21 0,20 0 16,1-22-16,21 1 15,21 21 1,22-21-16,-22 0 0,21 21 16,22-21-16,-22 0 0,22-1 0,-1-20 15,1 21-15,-1-21 0,22-1 16,-22 1-16,1 0 0,-1-1 0,-20 1 16,-1 0-16,21-1 0,-41 1 0,20 0 15</inkml:trace>
  <inkml:trace contextRef="#ctx0" brushRef="#br0" timeOffset="101247.56">15790 14774 0,'0'-21'16,"-42"127"-16,84-191 0,-42 43 0,0 63 16,0 0-1,0 1-15,-21-1 16,0 21-16,21-21 0,-21 22 0,21-22 16,-21 21-16,-1 0 0,22-20 0,0 20 15,-21 0-15,0-21 0,21 22 16,-21-22-16,21 0 0,0 0 15,0 0-15,0 1 0,0-44 32,0 1-17</inkml:trace>
  <inkml:trace contextRef="#ctx0" brushRef="#br0" timeOffset="101416.06">15367 15050 0,'21'0'32,"0"0"-32,0 0 15,1 0-15,20 0 0,-21 0 0,21-22 16,1 22-16,-22 0 16,21-21-16,1 0 0,-1 21 0</inkml:trace>
  <inkml:trace contextRef="#ctx0" brushRef="#br0" timeOffset="101968.07">16150 14965 0,'0'21'31,"0"0"-31,-21-21 0,21 21 16,-21 1-16,21-1 0,-21 21 0,21-21 15,0 0-15,-22 22 0,1-22 0,21 0 16,-21 0-16,21 0 0,-21 1 15,21-1-15,0 0 0,0 0 16,21-21 0,0 0-16,0 0 15,1-21-15,-1 0 0,0 21 0,21-21 16,-21-1-16,1-20 0,-1 21 16,21 0-16,-21 0 0,0-1 0,1 1 15,-1 0-15,0 0 0,0 21 16,-21 21-1,0 0-15,0 0 0,0 1 16,0-1-16,0 0 0,0 0 16,0 0-16,0 0 0,0 1 15,0-1-15,0 0 0,0 0 0,21 0 16,0-21-16,1 0 16,-1 21-16,0-21 0,0 0 0,0 0 15,0 0-15,22 0 0,-22-21 0,21 0 16,-21 0-16,22 0 0,-22 0 15,0-22-15,0 22 0,0-21 16,1-1-16,-22-20 0,0 21 16,0-1-16,0 22 0,0-21 0,0 21 15,-22-1-15,22 1 0,-21 21 0,0 0 16,0 0-16,0 0 0,0 0 16,-1 0-16,1 0 0,0 21 0,0 1 15,21-1-15,0 0 16,0 0-16,0 0 15,21-21-15,21 21 0,-20-21 16</inkml:trace>
  <inkml:trace contextRef="#ctx0" brushRef="#br0" timeOffset="102436.49">17420 15007 0,'0'-21'16,"-21"0"-16,0 21 0,0-21 0,-22 0 0,1-1 15,21 22-15,-22 0 16,22 0-16,0 0 0,0 0 16,-43 0-16,43 22 0,0-1 15,0 21-15,0-21 0,0 22 16,-1-22-16,1 21 0,0 0 0,21 1 16,-21-22-16,21 42 0,0-41 15,0-1-15,21 0 0,-21 0 16,21 0-16,22-21 0,-22 0 15,0 0-15,21 0 0,1 0 0,-22 0 16,21-21-16,22-21 16,-22 21-16,-21-1 0,21 1 0,1-42 15,-22 20-15,-21 1 16,0 21-16,0-21 0,21 20 0,-21 1 16,0 0-16,0 0 0,0 42 31,-21 0-31,0 0 0,21 1 15,-21 20-15,21-21 0,0 0 16,0 22-16,0-22 0,0 0 0,0 0 16,0 21-16,21-20 0,0-1 15,0 0-15,0-21 16,0 0-16,22 0 0,-22 0 16,21 0-16,-21 0 0,1 0 0,-1 0 15,0-21-15,0 0 0,0 21 16</inkml:trace>
  <inkml:trace contextRef="#ctx0" brushRef="#br0" timeOffset="102783.88">17695 15134 0,'0'-63'16,"0"42"-16,0 148 0,0-170 0,0-63 16,0 85-16,0 0 0,0 0 0,21 0 15,1 21-15,-1-21 0,-21-1 16,21 22-16,0-21 0,21 21 16,-20 0-16,-1 0 0,0 0 0,0 0 15,0 0-15,0 0 0,22 21 16,-22 1-16,-21-1 0,0 21 15,21-21-15,-21 0 0,0 22 16,0-22-16,0 21 0,0-21 0,0 22 16,0-22-16,-21 0 0,0 0 15,21 0-15,-21-21 16,21 22-16,-22-22 0,22-22 16,0 1-1,0 0-15,0 0 0,0-21 16,22 20-16,-1 1 0,0-21 0,0 0 15,0 20-15,43-41 16,-43 42-16,0-22 0,21 22 0,-20 0 16,-1 0-16,21 21 0,-21 0 0,0-21 15,1 21-15,-1 0 16,0 0-16,0 0 0,0 21 16</inkml:trace>
  <inkml:trace contextRef="#ctx0" brushRef="#br0" timeOffset="103123.68">18436 15028 0,'0'22'0,"0"-44"0,0 65 16,0-22-16,0 0 16,21-21-1,0 0-15,1 0 0,-1 0 16,0 0-16,21-21 0,1 21 0,-22-21 16,21 0-16,0-1 0,1 1 0,-22 0 15,0 0-15,21 0 16,-42 0-16,22-1 0,-22 1 0,0 0 15,0 0-15,0 0 0,-22 21 16,-20 0-16,21 0 16,0 0-16,-22 21 0,1 0 0,21 0 15,-21 0-15,20 1 0,-20 20 16,21-21-16,21 21 0,0-20 0,-21 62 16,21-63-16,0 1 0,0 20 15,0-21-15,21 0 0,0 0 16,21 1-16,-20-22 0,-1 0 15,0 0-15,0 0 0,21 0 0,-20 0 16,-1 0-16,21-22 16,-21 1-16,0 0 0,22 21 0,-1-21 15</inkml:trace>
  <inkml:trace contextRef="#ctx0" brushRef="#br0" timeOffset="103434.88">19664 15113 0,'0'0'0,"-21"21"16,-1-21-16,22 21 15,-21-21-15,21 22 0,0-1 32,21-21-17,1 0-15,-1 0 0,0-21 16,-21-1-16,21 22 0,-21-21 15,0 0-15,0 0 0,0 0 16,-21 21 0,0 0-16,21 21 15,-21 0-15,-1-21 16,1 21-16,21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3:44:04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974 0,'0'-21'94,"-21"21"-63,0 0-15,21 21-1,0 0-15</inkml:trace>
  <inkml:trace contextRef="#ctx0" brushRef="#br0" timeOffset="427.96">2286 1058 0,'0'0'0,"0"-21"0,0 0 0,0 0 15,0 0-15,0 0 0,0-1 16,0 1-16,0 0 0,0 0 15,0 0-15,0 0 16,0 42 15,0 0-31,0 21 16,0-21-16,0 22 0,0-1 16,0 0-16,0 1 0,0-1 0,0 0 15,0 1-15,0-1 0,0-21 16,0 22-16,0-1 0,0 0 15,0 1-15,0-1 0,0-21 0,0 21 16,0 1-16,21-1 0,-21-21 16,0 22-16,21-22 0,-21 0 15,0 0-15,0 0 0,0 0 0,0 1 16,0-44 15,0 1-31,0 0 0,0 0 16</inkml:trace>
  <inkml:trace contextRef="#ctx0" brushRef="#br0" timeOffset="1201.23">3238 1058 0,'0'-42'31,"0"63"1,0 0-32,0 1 15,0-1-15,0 21 0,0-21 0,0 22 16,0-1-16,0 0 0,-21 1 15,21 41-15,0-41 0,-21-1 16,21 0-16,-21 1 0,21-1 16,-21 43-16,21-64 0,0 0 15,0 0-15,0 0 0,0 0 16,21-42 15,0 0-31,-21-21 16,21 21-16,0-22 0,1 1 0,-1 21 15,-21-22-15,21 1 0,0 21 16,0 0-16,0-22 0,1 22 0,-1 0 16,0 21-16,-21-21 0,21 0 15,0 21-15,0 0 16,1 21 0,-1 0-16,-21 0 0,0 0 0,0 1 15,0-1-15,0 0 0,0 21 16,0-21-16,0 22 0,0-22 0,0 21 15,0 1-15,0-22 0,21 21 16,-21-21-16,21 0 0,-21 1 16,21-1-16,0 0 0,1-21 15,20 0-15,-21 0 0,0 0 16,22 0-16,-22-21 0,21 0 16,-21-22-16,22 22 0,-22-21 15,21-22-15,-21 22 0,0 0 0,1-22 16,-1 1-16,0 20 0,-21-20 15,0 20-15,0-20 0,0 21 0,0-1 16,0 1-16,0 21 0,0 0 16,0-1-16,0 1 0,0 0 0,-21 21 47,0 21-47,21 0 15,0 1-15,0-1 0,0 0 0,0 0 16,0 0-16,0 0 0,0 1 15,0-1-15,0 0 0</inkml:trace>
  <inkml:trace contextRef="#ctx0" brushRef="#br0" timeOffset="1632.26">4276 1609 0,'0'0'0,"21"-21"47,0 21-47,0-22 0,0 1 0,0 21 16,1-21-16,-1 0 0,0 21 16,0-21-16,-21 0 0,21-1 15,-21 1-15,0 0 16,-21 21 15,0 0-31,0 0 0,0 21 0,-1 0 16,1-21-16,0 22 0,-21-1 15,21 0-15,-1 0 0,1 21 16,21-20-16,-21-1 0,21 21 0,-21-21 16,21 22-16,0-22 0,0 0 15,0 0-15,0 21 0,0-20 16,0-1-16,21 0 0,0 0 15,0-21-15,1 0 0,-1 21 0,0-21 16,0 0-16,0 0 0,0 0 16,22 0-16,-1 0 0,0-21 0,1 0 15,-1 0-15,0-22 16,1 22-16</inkml:trace>
  <inkml:trace contextRef="#ctx0" brushRef="#br0" timeOffset="2075.23">5038 1482 0,'0'0'15,"-22"0"-15,1 0 16,21 21-16,21-21 31,1 0-15,-1 0-16,0 0 0,0 0 0,0-21 15,0 21-15,22-21 0,-22-1 16,0 22-16,0-21 0,-21 0 0,21 21 16,-21-21-16,22 0 0,-22 0 15,0-1-15,-22 22 16,1 0 0,0 0-16,0 0 0,0 0 15,-22 22-15,22-1 0,21 0 16,-42 21-16,21-21 0,21 1 15,-21-1-15,21 0 0,0 21 16,0 1-16,0-22 16,0 21-16,0-21 0,0 0 15,21 1-15,0-22 0,0 21 16,0 0-16,0-21 0,1 0 0,-1 21 16,21-21-16,-21 0 0,22 0 15,-1 0-15,-21-21 0,21 21 0,1-21 16,-1 0-16,0-1 0,1-20 0,-22 21 15,21-21-15</inkml:trace>
  <inkml:trace contextRef="#ctx0" brushRef="#br0" timeOffset="2736.13">5927 931 0,'0'0'0,"0"-21"0,0-21 0,0 21 0,0 0 15,0-1 1,-22 22-1,22 22-15,-21 20 0,21-21 0,0 21 16,-21 43-16,21-43 16,0 1-16,0-1 0,0 0 0,-21 22 15,21-22-15,0 1 0,-21-1 16,21-21-16,0 21 0,0 1 16,0-22-16,-21 21 0,21-21 15,0 1-15,0 20 0,0-21 0,0 0 16,0 0-16,0 1 0,0-44 47,0 1-47,0 0 0,0 0 15,21 0-15,-21-22 0,21 22 16,0 0-16,0-21 0,-21 21 0,21-1 16,1 1-16,-1 0 0,0 0 0,0 0 15,0 21-15,0-21 0,22 21 16,-22-22-16,0 22 0,0-21 15,0 21 1,1 0-16,-1 0 16,-21 21-1,-21 1-15,-1-22 16,1 0-16,0 21 0,-21 0 16,21-21-16,-1 0 0,1 0 15,0 0-15,0 21 0,0-21 16,0 0-16,21 21 31,0 0-31,0 1 16,21-1-1,0 0-15,-21 0 0,21-21 16,0 21-16,-21 0 0,0 1 16,21-1-16,-21 0 0,22 0 0,-22 0 15,0 0-15,21 1 0,-21-1 16,21 0-16,0-21 47,-21-21-47,21 0 0,-21-1 0</inkml:trace>
  <inkml:trace contextRef="#ctx0" brushRef="#br0" timeOffset="3291.97">7091 1461 0,'-21'0'0,"42"0"0,0 0 47,0 0-47,21 0 16,1 0-16,-1 21 0,22-21 15,-1 0-15,22 0 0,-1 0 0,1 0 16,21 0-16,-21 0 0,20 0 15,-20-21-15,0 21 0,-22 0 0,1 0 16,-1-22-16,-20 22 0,-1 0 16,-21 0-16,21 0 0,-42-21 31,-21 21-31,0 0 16,0-21-16,0 21 0,0-21 15</inkml:trace>
  <inkml:trace contextRef="#ctx0" brushRef="#br0" timeOffset="3591.94">8064 1291 0,'43'0'16,"-22"21"-16,0-21 15,21 0-15,1 0 0,-22 0 16,42 22-16,-20-22 0,-22 0 15,21 21-15,-21-21 0,1 21 16,-1 0-16,-21 0 16,0 0-16,0 1 0,0-1 15,-21 0-15,-1 0 0,-20 0 16,21 22-16,-64-1 16,43 0-16,21-21 0,-22 1 0,1 20 15,0-21-15,21 0 0,-43 0 16,43 1-16,42-65 31</inkml:trace>
  <inkml:trace contextRef="#ctx0" brushRef="#br0" timeOffset="4016.28">9229 1016 0,'0'0'0,"21"0"15,21 0-15,-21 0 0,22 0 16,20 0-16,-21 0 0,22 0 15,21 0-15,-22 0 0,22 0 16,-1 0-16,-20 0 0,21 0 16,-43 0-16,21 0 0,-20 0 0,-22 0 15,0 0-15,-21 21 0,-21-21 16,-21 0-16</inkml:trace>
  <inkml:trace contextRef="#ctx0" brushRef="#br0" timeOffset="4295.67">9525 1058 0,'0'0'0,"21"0"0,-21 22 0,21-1 16,-21 0-16,0 0 0,21 21 15,-21-20-15,0 20 0,0 0 0,0-21 16,0 22-16,0-1 0,-21 0 15,0 43-15,0-43 0,0 1 16,0-22-16,-1 21 0,22-21 16,-21 43-16,21-43 15,-21 0-15,21-42 32,21 0-32,0-21 0,1 20 15,-1-20-15,0 0 0</inkml:trace>
  <inkml:trace contextRef="#ctx0" brushRef="#br0" timeOffset="4767.92">9821 1101 0,'0'0'0,"0"21"16,0 0-16,0 0 16,0 0-16,0 1 0,0 20 15,0-21-15,0 21 0,0-20 0,-21 20 16,21 0-16,0-21 0,0 22 15,0-1-15,0 0 0,-21 1 0,21-22 16,0 21-16,-21-21 0,21 22 16,0-22-16,0 0 0,0 0 15,0 0-15,0-42 32,0 0-32,0 0 0,0-21 15,0 20-15,0-20 0,21 21 16,-21-21-16,21-1 0,-21 22 0,0-21 15,21 21-15,0-1 0,1 1 16,-1 0-16,0 0 0,42 0 16,-41 0-16,-1 21 0,21 0 15,-21 0-15,0 0 0,22 0 0,-22 0 16,0 21-16,21 0 0,1 21 16,-43-21-16,0 1 15,21 20-15,-21-21 0,0 21 0,0-20 16,0 20-16,0-21 0,0 0 15,-21 22-15,21-22 0,0 0 0,-21 0 16,21 0-16,-22-21 16,44-21-1,-1 0 1,0 0-16,-21-22 0,21 22 16</inkml:trace>
  <inkml:trace contextRef="#ctx0" brushRef="#br0" timeOffset="5132.26">10456 1418 0,'0'0'0,"0"21"16,-21-21-16,42 0 47,0 0-47,1 0 0,-1 0 0,0 0 15,0 0-15,0-21 16,0 0-16,22 21 0,-22-21 0,0 0 0,0 0 15,22-1-15,-43 1 16,-22 21 0,1 0-1,0 0-15,-21 0 0,21 21 16,-22 1-16,22-1 0,-21 0 0,21 0 16,-1 0-16,1 0 0,0 1 15,21-1-15,0 21 0,0-21 16,0 0-16,0 1 0,0-1 0,0 0 15,0 0-15,21 0 0,0 0 16,1-21-16,-1 0 0,21 22 16,-21-22-16,22 0 0,-22 0 0,21 0 15,0-22-15,1 1 0,-22 21 16</inkml:trace>
  <inkml:trace contextRef="#ctx0" brushRef="#br0" timeOffset="5579.86">11366 1291 0,'0'0'0,"0"-21"0,0 0 16,-21 21-1,0 0-15,0 0 0,0 0 16,0 0-16,-1 21 0,1 0 16,0 0-16,0-21 0,0 22 0,0-1 15,-1 0-15,22 0 16,-21 21-16,0-20 0,0-1 0,21 0 15,-21 0-15,21 21 0,-21-20 16,21-1-16,0 0 0,0 0 0,0 0 16,0 0-16,0 1 0,42-22 15,-21 0-15,0 0 0,22 0 16,-22 0-16,21 0 0,-21 0 16,22-22-16,-22 1 0,21 0 0,-21 0 15,0 0-15,1 0 0,-1-22 0,0 22 16,0-21-16,-21 21 0,0-22 15,0 1-15,0 21 0,0-22 0,0 22 16,0 0-16,0 0 16,-21 0-16,0 21 0,0 0 0,-1 0 15,1 0-15,0 0 0,0 0 16,0 0-16,0 0 0,-1 0 0,1 21 16,0 0-16,0 0 0,21 0 15,0 1-15,0-1 0,0 0 16,0 0-16,21 0 0,0 0 0,0-21 15,22 0-15,-22 22 0</inkml:trace>
  <inkml:trace contextRef="#ctx0" brushRef="#br0" timeOffset="6044.2">11790 1355 0,'0'0'0,"-21"-21"0,-1 21 0,1-22 15,0 22-15,21-21 0,0 0 16,0 0-16,0 0 16,0 0-16,21-1 15,0 22-15,22-21 16,-22 21-16,0 0 0,21 0 16,-20 0-16,20 21 0,-21 1 0,21-22 15,-20 21-15,20 0 16,-21 0-16,0 0 0,0 0 0,-21 1 15,0-1-15,0 0 0,0 21 16,0-21-16,0 1 0,0-1 0,-21 0 16,0 0-16,0 0 0,0 22 15,0-43-15,-1 0 16,22-22 0,0 1-1,22 0-15,-22 0 0,21 0 16,0 0-16,-21-22 0,21 22 15,0-21-15,-21 21 0,21-22 0,1 22 16,-22 0-16,21 0 16,-21-22-16,21 22 0,0 0 15,0 21 1,0 0-16,1 0 0,-1 0 16,0 0-1,0 0-15</inkml:trace>
  <inkml:trace contextRef="#ctx0" brushRef="#br0" timeOffset="6687.35">12721 1101 0,'0'0'0,"0"-21"32,-21 42 14,21 0-46,-21 0 0,0 0 0,21 0 16,-22 22-16,22-22 0,0 0 16,0 21-16,-21-20 0,21-1 0,0 0 15,0 0-15,0 0 0,0 0 16,0 1-16,0-1 0,21 0 16,1-21-16,-1 0 15,0 0-15,0 0 0,21 0 0,-20 0 16,20 0-16,-21-21 0,21 0 0,-20-1 15,20 1-15,-21 0 0,21-21 16,-20 21-16,-1-22 0,0 22 0,-21-21 16,0-1-16,21 22 0,-21-21 15,0 21-15,0 0 0,0-1 0,0 1 16,0 0-16,0 42 47,0 0-47,-21 22 0,21-22 15,0 21-15,0 1 16,-21-1-16,0-21 0,-1 21 0,22 1 16,0-1-16,-21 0 0,0 22 0,21-22 15,-21 22-15,21-22 0,0 22 16,0-1-16,0 64 16,0-63-16,0-1 0,0 1 0,21-1 15,0 1-15,-21-1 0,0 1 16,21-1-16,-21 1 0,22-1 0,-22 1 15,0-22-15,0 0 0,-22 43 16,1-43-16,0-21 0,0 22 0,0-22 16,0 0-16,-43 0 15,22 0-15,21-21 0,-1 0 16,1 0-16,0 0 0,0 0 0,-21 0 16,20 0-16,1 0 0,0 0 15,0 0-15,0-21 0,21 0 16,-64-21-16,43 21 0</inkml:trace>
  <inkml:trace contextRef="#ctx0" brushRef="#br0" timeOffset="7228.27">9102 2244 0,'0'0'0,"-22"0"0,1 0 16,0 0-16,42 0 47,0 0-47,1-21 15,20 21-15,0 0 0,22 0 16,-1 0-16,1-22 0,20 22 0,1 0 16,21 0-16,148-21 15,-106 21-15,-21 0 0,21-21 16,22 21-16,-1 0 0,170 0 15,-170 0-15,0 0 0,149 0 16,-170 0-16,148-21 16,-169 21-16,0 0 0,-42 0 0,21 0 15,-22 0-15,-20-21 0,63 21 16,-85 0-16,1 0 16,20 0-16,-42 0 0,0 0 15,-42 0 16,0 0-31,0 0 16,-21 0-16,-1 0 0,-20 0 16,20 0-16</inkml:trace>
  <inkml:trace contextRef="#ctx0" brushRef="#br0" timeOffset="7772.14">9631 2392 0,'-43'0'0,"86"0"16,-128 0-16,64 0 0,0 0 0,-22 0 15,22 0-15,0-21 16,0 21-16,0 0 0,42 0 47,0 0-47,0 0 0,22 0 16,-1 0-16,21 0 0,86 0 15,-65-21-15,22 21 0,21 0 16,-21 0-16,21 0 0,127-22 15,-127 22-15,21 0 0,-21-21 0,21 21 16,-21 0-16,0 0 0,0-21 16,0 21-16,0-21 0,-21 21 0,127 0 15,-127-21-15,-22 21 16,1 0-16,-21 0 0,20 0 16,-41 0-16,20 0 0,-21 0 0,1 0 15,-22 0-15,0 0 0,0-21 16,22 21-16,-43-22 94</inkml:trace>
  <inkml:trace contextRef="#ctx0" brushRef="#br0" timeOffset="7912.29">12827 2223 0,'0'21'16,"-21"-21"0,0 0-16,-1 0 0,22 21 15</inkml:trace>
  <inkml:trace contextRef="#ctx0" brushRef="#br0" timeOffset="38896.78">1736 4487 0,'-22'0'16,"1"0"-1,0 0 1,0 0 15,0 0-15,42 0 31,0 0-47,0 0 15,22 0-15,-1 0 0,21 0 16,-20 0-16,20 0 0,1 0 0,-1 0 16,22 0-16,-22 0 0,22 0 15,0 0-15,-1 0 0,1 0 0,-21 0 16,20 0-16,-20 0 0,-1 0 16,43 0-16,-64 0 15,-20 0-15,20 0 0,-21 0 0,0 0 16,0 0-1,1 0-15,-1 0 32,-21-21-17,0 0-15,0 0 16,0 0-16</inkml:trace>
  <inkml:trace contextRef="#ctx0" brushRef="#br0" timeOffset="39371.26">2857 4106 0,'0'64'16,"0"-43"-16,22 0 15,-1 0-15,0 1 0,0-1 16,0-21-16,43 42 16,-22-21-16,-21-21 0,0 21 15,22-21-15,-22 0 0,85 0 16,-85 0-16,0 0 16,21 0-16,-20 0 0,-1 0 0,42 0 15,-42 0 1,-42 0 15,0 0-31,0 22 0,-21-1 16,-22 21-16,22-21 15,-1 22-15,1-22 0,0 21 0,-1-21 16,1 22-16,0-1 0,-1 0 16,1 1-16,21-1 0,-21 0 0,-1 1 15,-20 41-15,42-63 16,-1 1-16,1 20 0,21-21 15,-21 0-15,21-42 32,0 0-17,21 0-15,0 0 0</inkml:trace>
  <inkml:trace contextRef="#ctx0" brushRef="#br0" timeOffset="40404.25">5292 3768 0,'0'0'0,"0"-21"0,0-1 16,0 1-16,0 0 16,0 0-16,0 0 0,-22 0 15,1 21 17,21 21-32,0 0 15,-21 21-15,21-21 0,0 22 16,0-1-16,-21 64 0,0-43 15,21 1-15,-21-1 0,-1 1 16,1-1-16,21 1 0,-42 42 16,42-64-16,0 0 0,-21 1 15,0-1-15,21 0 0,-22 22 16,22-43-16,-21 0 0,0 0 16,21 1-16,-21-22 0,0 0 15,0-22-15,21 1 16,0 0-16,-22 0 0,1 0 15,21-22-15,-21 22 0,21-21 16,0 0-16,0-1 0,0 1 16,0 21-16,0-22 0,0 1 0,0 0 15,0 21-15,0-1 0,0-20 16,0 21-16,21 0 0,0 21 16,1 0-1,-1 0-15,-21 21 0,21 0 0,0 0 16,0 0-16,-21 1 0,21 20 0,1-21 15,-22 21-15,21-20 0,0 20 16,-21-21-16,21 21 0,0-20 16,-21-1-16,21 0 0,1 0 0,-1 0 15,0 0-15,0 1 0,0-22 16,0 0-16,1 0 0,41 0 16,-21 0-16,-20-22 0,20 1 15,0 0-15,-21 0 0,22 0 0,-22-22 16,21 1-16,-21 21 0,22-64 15,-43 43-15,21 21 0,-21-43 16,0 43-16,0 0 16,0 42 15,0 0-31,0 0 0,0 1 0,0 20 16,0-21-16,0 21 0,0-20 0,0 20 15,0-21-15,-21 21 16,21-20-16,0 20 0,-21-21 0,21 0 15,0 0-15,0 1 0,0-1 16,0 0-16,0-42 47,0 0-47,0-1 0,0-20 0,0 21 16,0-21-16,0 20 0</inkml:trace>
  <inkml:trace contextRef="#ctx0" brushRef="#br0" timeOffset="40616.35">5778 3937 0,'0'0'0,"0"-21"0,0 0 32,0 42-1,0 0-16,0 0 1,22-21 0,-1 0-1</inkml:trace>
  <inkml:trace contextRef="#ctx0" brushRef="#br0" timeOffset="41120.85">6371 4085 0,'0'0'0,"21"0"0,0 0 16,-21-21-16,22 21 0,-1-21 15,-21 0-15,0 0 16,0-1-16,-21 22 16,-1 0-1,1 0-15,-21 0 16,21 0-16,-22 43 0,22-43 15,0 42-15,0-21 0,0 0 16,21 1-16,-21 41 16,21-42-16,0 0 0,0 1 15,0-1-15,21 0 0,0 0 16,0-21-16,0 21 0,0-21 16,1 21-16,-1-21 0,0 22 0,0-22 15,0 21-15,0 0 0,1-21 0,-1 21 16,0-21-16,-21 21 0,0 0 15,0 1-15,0-1 16,0 0-16,-21 0 0,0-21 0,-1 21 16,1-21-16,-85 43 15,85-43-15,0 0 16,-21 0-16,21 0 0,-1 0 16,-41 0-16,42 0 0,0-22 15,-1 1-15,1 21 0,0 0 0,21-21 16,-21 21-16,21-21 15,21 0 1,0 21-16,0-21 16,1 21-16,20-43 15,-21 43-15,21-21 0</inkml:trace>
  <inkml:trace contextRef="#ctx0" brushRef="#br0" timeOffset="41468.3">7070 3725 0,'0'0'0,"42"-63"32,-42 84-1,0 0-31,0 0 0,0 1 0,-21-1 15,21 21-15,-21 0 0,21 1 16,-22-1-16,22 22 0,0-22 0,-21 21 16,21-20-16,-21-1 0,0 0 0,21 1 15,0-1-15,-21 0 0,21-20 16,-21 20-16,21-21 0,0 0 0,0 0 16,0 1-16,21-22 31,0-22-16,-21 1-15,21 0 0,0 0 16,-21 0-16,0 0 0</inkml:trace>
  <inkml:trace contextRef="#ctx0" brushRef="#br0" timeOffset="41667.74">6773 4191 0,'0'0'16,"-21"0"-16,0 0 0,21 21 0,21-21 31,0 0-31,0 0 0,1 0 16,20 0-16,-21 0 0,21 0 15,-20 0-15,20 0 0,0 0 0,-21-21 16,22 21-16,-22-21 0,0 21 0,0-21 16,0 21-16,1-21 0,-1 21 15,-21-22-15</inkml:trace>
  <inkml:trace contextRef="#ctx0" brushRef="#br0" timeOffset="42101.03">7239 4255 0,'0'0'0,"0"21"0,0 0 16,21-21-1,0 0 1,0 0-16,1 0 0,-1-21 15,0 0-15,0 21 0,21-22 0,-20 1 16,-1 0-16,21 0 0,-21 0 16,0 0-16,1-1 0,-1 1 0,-21 0 15,0 0-15,0 0 16,-21 21 0,-1 0-16,1 0 0,0 0 15,0 0-15,-21 21 0,20 0 0,1 0 16,0 0-16,0 1 0,0-1 15,0 21-15,-1-21 0,22 0 0,-21 43 16,21-22-16,0-21 0,0 22 16,0-22-16,0 42 15,0-41-15,21-1 16,1-21-16,-1 21 0,0-21 16,42 0-16,-41 0 0,20 0 15,0 0-15,1 0 0,-1 0 0,0 0 16,43-42-16,-22 20 15,-20 1-15,20-21 0,-20 21 16,-22-22-16,21 22 16,-21-21-16</inkml:trace>
  <inkml:trace contextRef="#ctx0" brushRef="#br0" timeOffset="42531.98">8086 4149 0,'0'0'0,"0"-21"0,0-1 16,0 1-16,0 42 31,-22-21-31,22 22 16,-21-1-16,21 0 0,0 0 0,0 21 15,0-20-15,0-1 0,0 21 16,0-21-16,0 0 0,0 1 0,0 20 16,-21-21-16,21 0 0,0 0 0,0 1 15,0-1-15,0 0 16,0 0-16,21-21 47,-21-21-47,0 0 15,0 0-15,0-1 0,0-20 16,0 21-16,21-21 0,1-1 0,-1 22 16,0-21-16,0-1 0,21 1 15,-20 21-15,20-21 0,-21 20 0,21 1 16,1 0-16,-22 0 0,21 0 16,1 21-16,-1 0 0,0 0 0,1 0 15,-22 0-15,21 21 0,-21 0 0,22 0 16,-22 0-16,-21 22 0,0-1 15,21-21-15,-21 22 0,0-1 16,0 43-16,-21-64 0,0 63 16,-1-62-16,1-1 15,-21 21-15,42-21 0,-21 0 16,0-21-16,21 22 16,-22-22-16</inkml:trace>
  <inkml:trace contextRef="#ctx0" brushRef="#br0" timeOffset="43387.11">1270 6456 0,'-21'0'0,"42"0"0,-63 0 0,20 0 16,1 0-16,0 0 15,63 0 1,-20 0 0,20 0-16,21 0 0,1 21 15,21-21-15,-1 0 0,1 0 0,0 21 16,20-21-16,-20 0 0,21 0 16,0 0-16,0 0 0,-1 0 0,1 0 15,0 0-15,0 0 0,-21 0 16,-1-21-16,64 21 0,-84-21 15,-22 21-15,1 0 0,-1-21 16,-21 21-16,0 0 0,-21-21 0,0-1 31,-42 22-31,21 0 0,0 0 0,-22-21 16,22 21-16,-21 0 16,-1 0-16,22-21 0,-21 21 0,21 0 15,0 0-15,-1 0 0,22-21 16,43 21 15,-22 0-31,0 0 0,21 0 16,-20 0-16,20 0 0,-21 0 15,43 0-15,-43 0 16,0 21-16,0 0 0,-21 0 0,0 1 16,0-1-16,0 0 0,0 21 0,-21-21 15,0 1-15,-22 20 0,22-21 16,-63 43-16,62-43 15,-20 21-15,0-21 0,21 0 0,-22-21 16,22 22-16,0-1 16,0-21-16,21-21 31,0-1-31</inkml:trace>
  <inkml:trace contextRef="#ctx0" brushRef="#br0" timeOffset="45540.17">4403 5884 0,'0'0'15,"0"-21"-15,21-21 16,-21 21-16,21 21 16,0 0-1,-21 21-15,0 0 16,0 21-16,0-20 0,0 20 0,0 0 16,0-21-16,0 22 0,0-1 15,0 0-15,0 1 0,0-1 16,0 0-16,0 1 0,0-1 15,0-21-15,0 22 0,0-1 16,0-21-16,0 0 0,21-42 31,0 0-31,1-21 0,-1 20 16,0-20-16,0 0 0,0 21 16,0-22-16,1 1 0,-1 0 0,0-1 15,0 1-15,0 21 0,22-43 16,-22 43-16,-21 0 0,21 21 15,0 0-15,0 0 16,-21 21-16,21 0 16,-21 0-16,0 1 0,22 20 15,-22-21-15,0 0 0,0 22 16,0-22-16,0 21 0,0-21 0,0 22 16,0 20-16,0-21 15,21-20-15,0-1 0,-21 0 0,21-21 16,0 21-16,0-21 0,1 0 0,-1 0 15,0 0-15,0-21 0,0 0 16,22 0-16,-22-1 0,0 1 0,0-21 16,0 21-16,0-22 15,1 1-15,-22 0 0,0-1 0,21 1 16,-21 0-16,0-1 0,0 22 16,0-21-16,0 0 0,0 20 0,0 1 15,0 0-15,0 0 16,-21 21-16,-1 21 15,1 0-15,21 0 0,0 1 16,0 20-16,-21-21 0,21 21 16,0-20-16,0 20 0,0 0 0,0 1 15,0-22-15,0 21 0,0 0 16,0-20-16,0 20 0,0-21 16,0 21-16,42 1 0,-20-22 15,-1-21-15,0 0 0,0 0 16,0 0-16,22 0 0,-22 0 0,21-21 15,0 0-15,22-43 16,-22 43-16,1-21 0,-22 20 0,0-20 16,21 0-16,-21-43 15,1 43-15,-22 21 0,0-22 16,0 22-16,0 0 0,0 0 0,-22 21 16,1 0-16,0 0 15,0 0-15,0 21 0,0-21 0,-1 21 16,1 0-16,0 0 0,21 1 15,0-1-15,0 0 0,0 0 0,0 0 16,0 0-16,21-21 16,0 0-16,1 0 0,-1 0 15,0 0-15,0 0 0,0 0 0,0 0 16,22-21-16,-22 21 0,0-21 0,21 0 16,-20 0-16,-1 0 0,0-1 15,42-20-15,-41 21 16,-22 0-16,21 21 15,-21-21-15,21 21 16,-21 21 0,0 0-16,0 0 15,0 0-15,0 0 0,0 22 0,0-22 16,-21 0-16,21 21 0,-21-20 16,21-1-16,0 21 0,0-21 0,0 22 15,0-22-15,0 21 0,0-21 0,0 0 16,0 1-16,0-1 0,21 0 15,0-21-15,0 0 0,43 0 16,-22 0-16,-21-21 16,21 21-16,1-21 0,-22-22 0,21 22 15,1-21-15,-1-1 0,-21 22 16,0 0-16,-21-21 0,21 21 16,1-43-16,-1 43 15,-21 0-15,0 0 0,0-1 16,0 1-1,0 42 1,-21-21-16,21 22 16,0-1-16,0 0 0,0 0 0,-22 0 15,22 22-15,0-22 0,0 0 16,0 21-16,0-21 0,0 1 0,0 20 16,0-21-16,0 0 0,22 0 0,-1 1 15,0-1-15,0 0 0,0-21 16,0 0-16,22 0 0,-22 0 0,21 0 15,1 0-15,-1-21 0,0 0 16,1-1-16,-1-20 0,-21 21 16,21-21-16,1 20 0,-22-20 0,42-85 15,-41 64 1,-1 20-16,-21-20 0,0-1 0,21 22 16,0-22-16,-21 1 0,0 21 0,0-1 15,0 22-15,21-21 0,-21 21 16,0-1-16,0 1 0,0 0 15,0 42 1,0 0-16,0 1 16,0 20-16,-21 0 0,21 1 15,0 20-15,0-21 0,-21 1 16,21 20-16,0-20 0,0-1 0,-21 43 16,21-43-16,0 0 0,0 1 15,0-22-15,0 21 0,21 0 16,0-20-16,-21-1 0,21 0 15,0 0-15,1 0 0,-1 0 16,0-21-16,21 0 0,-21 0 0,22 0 16,-1 0-16,-21 0 0,22 0 0,-1-21 15,0 0-15,1 0 0,-1 0 16,43-22-16,-43 22 0,-21 0 16,21 0-16,-20 0 0,-1 0 15,-21-43-15,0 43 16,0 0-16,0 0 0,0-1 0,0 1 15,-21 21 1,-1 0-16,1 0 16,0 21-16,21 1 0,-42 20 15,42-21-15,0 0 0,0 0 16,0 22-16,-21-22 0,21 21 16,0 1-16,0-22 0,0 0 15,0 0-15,21 0 0,21 22 16,-21-43-16,0 21 0,22-21 0,-1 0 15,-21 0-15,22 0 0,41 0 16,-41-21-16,-22-1 16,63 1-16,-41 0 0,-1 0 15,0 0-15,-20 0 0,20-22 16,0 1-16,-21 21 0,1 0 16,-22-43-16,0 43 15,0 0-15</inkml:trace>
  <inkml:trace contextRef="#ctx0" brushRef="#br0" timeOffset="45839.2">7091 5800 0,'0'0'16,"-21"0"-16,42 0 16,0-21-16,0 21 15,21-22-15,-20 22 0,20-21 0,0 21 16,1-21-16,-1 0 0,0 21 16,1-21-16,-1 0 0,0 21 0,1-22 15,-1 22-15,0 0 16,-21-21-16,1 21 0,-1 0 0,-21-21 31,-21 21-31</inkml:trace>
  <inkml:trace contextRef="#ctx0" brushRef="#br0" timeOffset="46287.4">6371 5482 0,'0'0'0,"-21"0"0,0 0 16,0 0-1,-1 21-15,1 1 16,21-1-16,-21 0 0,21 0 0,-21-21 15,21 21-15,0 0 0,0 1 16,21-22 0,0 0-1,0 0-15,-21-22 0,22 1 16,-1 0-16,0 0 0,0 0 16,-21 0-16,0-1 0,0 1 15,0 0-15,0 0 0,-21 21 16,0-21-16,0 21 0,-1 0 15,1 0-15,0 0 0,0 0 0,0 0 16,0 0-16,21 21 0,-22 0 16,1 0-16,21 0 0,-21 1 15,21-1-15,0 0 0,0 0 16,0 0-16,0 0 0,0 1 16,0-1-16,21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3:45:57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741 614 0,'0'0'0,"-21"0"15,-1 0-15,1 0 16,0 0-16,0 0 31,42 0-15,0 0-1,22 0-15,-22 0 0,21 0 0,22 0 16,-22 0-16,21 0 0,22 0 16,-21 0-16,20 0 0,1 0 15,0 0-15,-1 0 0,1 0 16,-22 0-16,1 0 0,-1 0 16,22 0-16,-43 0 0,1 0 15,-22 0-15,0 0 0,0 0 16,0 0-16,-42 0 47,0 0-47,0 0 15,-21 0-15,20 0 0,-20 0 16,21 0-16,-21 0 0</inkml:trace>
  <inkml:trace contextRef="#ctx0" brushRef="#br0" timeOffset="336.53">1312 720 0,'0'0'0,"-21"0"0,0 0 32,21 21 14,0 0-46,0 0 16,0 22-16,0-1 0,0 0 0,0 1 16,0-1-16,0 0 0,0 22 15,0-22-15,0 0 0,0 1 16,0 20-16,0-20 0,0-22 0,0 21 16,-21 0-16,21-20 0,0 20 15,0-21-15,0 0 0,0 0 0,0 1 16,0-1-16,0 0 0,-21-21 31,21-21-31,0 0 0,0-1 16</inkml:trace>
  <inkml:trace contextRef="#ctx0" brushRef="#br0" timeOffset="1004.83">1630 1037 0,'0'0'0,"21"0"0,-21-21 16,0 42 0,0 0-16,0 1 15,0 20-15,0-21 16,0 0-16,0 0 0,-21 22 16,0-22-16,21 0 0,-22 21 15,22-20-15,0-1 0,0 21 16,-21-21-16,21 0 0,0 1 0,0-1 15,21-21 1,1 0-16,-1 0 0,21 0 16,-21 0-16,22-21 0,-22-1 15,21 1-15,0 0 0,1 0 0,-22 0 16,21-22-16,-21 22 0,1-21 16,20-22-16,-21 43 0,0 0 15,-21 0-15,0 0 0,0 0 16,0-1-1,0 44 17,0-1-32,0 0 0,-21 0 15,21 0-15,-21 22 0,21-22 16,0 21-16,0-21 0,0 22 0,0-1 16,0 0-16,0 1 0,0-1 15,0 0-15,0 1 0,0 20 0,0-21 16,0 22-16,0-22 0,0 64 15,0-64-15,0 22 0,0-22 16,0 1-16,0-1 0,0 0 16,0 1-16,0-1 0,0-21 15,0 64-15,-21-64 0,0 21 16,-1-21-16,1 1 0,-21-1 16,21 0-16,-22 0 0,1-21 0,0 0 15,-1 0-15,1 0 0,0 0 16,-22-21-16,-42 0 0,64 0 15,0-1-15,21 1 0,-1 0 16,-20 0-16,42 0 0,0 0 16,0-1-16,0 1 0,0-21 15,21 21-15,0 0 0,1-1 16,20-20-16,-21 0 0,21-1 0</inkml:trace>
  <inkml:trace contextRef="#ctx0" brushRef="#br0" timeOffset="1390.94">2392 995 0,'0'-21'0,"0"42"0,-21-42 15,21 42 1,0 0-1,0 21-15,0-20 0,0 20 16,0 0-16,0 1 0,0-1 16,0 21-16,0-20 0,0 20 0,0 1 15,0-1-15,0 1 0,0-1 16,0 22-16,0 0 0,0 105 16,0-126-16,-22 63 15,1-64-15,0 85 16,0-105-16,0-1 0,21 21 15,0-41-15,0-1 16,0-42 15,0-1-31,21-20 16,0 21-16,0-21 0,-21-1 0,21 1 16,1-22-16,-1 22 0</inkml:trace>
  <inkml:trace contextRef="#ctx0" brushRef="#br0" timeOffset="1736.37">2434 1334 0,'0'0'0,"-21"-43"0,0 1 15,0 21-15,21-22 0,-22 22 16,22 0-16,0 0 0,0-21 0,0 20 16,0 1-16,22 21 0,20-42 15,-21 21-15,21 21 16,-20-21-16,20 21 0,0 0 0,64 0 15,-64 0-15,22 21 16,-22 0-16,1 0 0,-22 21 0,21-20 16,-21 20-16,0-21 0,-21 21 15,0 1-15,0-22 0,-21 21 0,-21 1 16,21-22-16,-22 0 0,1 21 16,-21-21-16,20 1 0,1-1 0,-22 0 15,22-21-15,0 21 0,21 0 16,-22-21-16,22 21 0,0-21 0,42 0 47,0-21-47,22 21 15,-22-21-15,21 0 0</inkml:trace>
  <inkml:trace contextRef="#ctx0" brushRef="#br0" timeOffset="2115.92">3111 1270 0,'43'0'16,"-22"0"0,0 0-16,0-21 0,0 0 15,1 21-15,-1-21 0,0-1 16,0 1-16,0 21 0,0-21 0,-21 0 15,0 0-15,22 0 0,-22-1 16,0 1-16,-22 21 31,1 0-31,0 0 0,0 21 0,0 1 16,-22-1-16,22 0 0,0 0 16,-21 21-16,21-20 0,-1 20 0,1-21 15,0 21-15,21-20 16,0-1-16,-21 0 0,21 21 0,0-21 15,0 1-15,0-1 0,0 0 16,0 0-16,21 0 0,21-21 16,-20 0-16,-1 0 0,21 0 15,-21 0-15,22-21 0,-1 0 16</inkml:trace>
  <inkml:trace contextRef="#ctx0" brushRef="#br0" timeOffset="2516.26">3958 1122 0,'21'-85'16,"-21"64"-16,-21 21 15,0 0-15,0 0 16,0 0-16,-1 0 0,1 21 16,0-21-16,0 21 0,0 1 0,0-1 15,-1 0-15,1 0 0,-21 21 16,42-20-16,0-1 0,0 0 15,0 0-15,0 0 16,21-21-16,0 21 0,22-21 0,20 22 16,-42-22-16,0 0 0,22 21 15,-22-21-15,0 21 16,21 0-16,-20-21 0,-22 21 16,0 0-16,0 1 15,-43-22-15,22 21 16,0-21-16,-21 21 0,-1-21 0,1 0 15,0 21-15,-1-21 0,22 0 16,-21 21-16,-1-21 0,22 0 16,0 0-16,0 0 0,0 0 15,42 0 17</inkml:trace>
  <inkml:trace contextRef="#ctx0" brushRef="#br0" timeOffset="5307.69">5694 953 0,'0'0'0,"0"-22"0,0 1 15,-21 0-15,21 0 16,0 0-16,0 0 16,-22 21-16,22-22 15,-21 22-15,0 0 16,0 0-1,0 22-15,0-1 0,-1 0 16,22 0-16,-21 21 0,0 1 16,21-22-16,0 21 0,-21 1 15,0-1-15,21 0 0,-21 22 16,21-43-16,0 21 0,0-21 16,0 1-16,0-1 0,21 0 0,0 0 15,0-21-15,0 21 0,43-21 16,-43 0-16,0 0 0,21 0 15,-20 0-15,20-21 0,0 0 16,1 0-16,-22 0 0,42-22 16,-42 1-16,1 21 0,-22-43 15,21 22-15,-21 0 16,0-1-16,0 1 0,0 0 0,-21 20 16,-1-20-16,1 21 0,0-21 15,0 20-15,0 22 0,-22-21 16,22 21-16,-21 0 0,21 0 15,-22 0-15,-20 21 0,42 1 16,-22-22-16,1 63 0,21-42 16,0 22-16,0-22 0,-1 21 15,22-21-15,0 0 0,0 22 16,0-22-16,0 0 0,22 21 16,20-42-16,0 0 15,1 0-15,-1 0 0,0 0 0,1 0 16,-1 0-16,0-21 0,43-21 15</inkml:trace>
  <inkml:trace contextRef="#ctx0" brushRef="#br0" timeOffset="5548.07">6371 741 0,'0'0'0,"21"-21"0,0 0 16,-21-43-16,0 43 31,-21 21-15,0 21-1,21 0-15,0 0 0,-21 22 16,21-1-16,-21 0 0,0 1 0,21 20 16,0-20-16,-22 20 0,1 1 15,0-1-15,21 1 0,0-1 16,-21 1-16,0-1 0,21 1 0,-21 84 16,-1-64-16,22-20 15,-21 21-15,21-1 0,-21-20 0,0 84 16,21-63-16</inkml:trace>
  <inkml:trace contextRef="#ctx0" brushRef="#br0" timeOffset="5581.05">6054 2963 0,'0'22'0,"0"-1"0</inkml:trace>
  <inkml:trace contextRef="#ctx0" brushRef="#br0" timeOffset="5939.36">6011 3429 0,'21'0'0,"1"0"0,-1 21 0,-21 0 16,21 1-16,0-1 0,0-21 31,-21-21-31,0-1 0,0 1 16,0 0-16,0 0 0,0-21 0,0-1 15,-21-63-15,0 64 16,0-21-16,0-1 0,-1 1 16,1-22-16,0 21 0,-42-126 15,20 105-15,1-105 16,21 105-16,0 0 0,-1-63 16,22 64-16,0 20 0,22 22 0,-22-1 15,0-20-15,42 21 0,-21-1 0,21 1 16,-20 0-16,20 20 0,-21-20 15,21 21-15,1-21 0,-22 20 0,21 1 16,1 0-16,-22 0 0,0 0 16,0 21-16,0-21 0,0 21 0,-21-22 15,22 22-15,-1 0 78</inkml:trace>
  <inkml:trace contextRef="#ctx0" brushRef="#br0" timeOffset="6876.31">6202 1672 0,'0'21'0,"0"1"15,0-1-15,0 0 0,0 0 16,0 0-16,0 0 15,0 1-15,0 41 16,0-42-16,0 64 16,0-64-16,0 21 0,0 1 0,0-1 15,0 0-15,0 107 16,0-86-16,0-21 0,0 22 16,0-1-16,0 1 0,0 63 15,0-64-15,0-20 0,0 20 0,0-20 16,-21-1-16,-1 85 15,22-85-15,0-21 0,0 64 16,0-64-16,0 0 16,0 1-16,0-1 0,0 0 0,0 21 15,22-63 1</inkml:trace>
  <inkml:trace contextRef="#ctx0" brushRef="#br0" timeOffset="7880.75">8678 593 0,'0'0'0,"0"-21"0,0-1 16,0 1-16,0 42 47,-21 1-47,0-1 15,0 0-15,21 0 0,-21 0 16,-1 64-16,1-43 16,0 1-16,21-1 0,-21 21 0,0-20 15,0 20-15,21-20 0,-22-1 16,1 0-16,0 1 0,0 41 16,0-41-16,21-22 0,-21 21 15,21-21-15,0 0 0,-22-21 16,22 22-16,0-44 31,0 1-31,0 0 0,0 0 16,0 0-16,22 0 0,-22-22 15,21 1-15,0 0 0,0-1 0,-21 1 16,21-22-16,0 1 0,1 21 0,-1-22 16</inkml:trace>
  <inkml:trace contextRef="#ctx0" brushRef="#br0" timeOffset="8123.36">8615 572 0,'0'0'0,"0"-22"0,21 22 15,0 0 1,-21 22 0,0-1-16,0 0 0,21 0 15,-21 0-15,21 22 0,-21-1 16,0-21-16,0 21 0,0 43 16,22-43-16,-22 1 0,0-1 0,0 0 15,0 1-15,0-22 0,0 42 16,0-20-16,0-22 0,0 0 15,0 0-15,0 0 0,0 1 16,0-1-16,-22-42 31,1-1-15,21 1-16,-21 0 0</inkml:trace>
  <inkml:trace contextRef="#ctx0" brushRef="#br0" timeOffset="8309.24">8340 1080 0,'0'0'0,"-22"0"0,44 21 31,-1-21-31,0 0 0,0 0 16,0 0-16,22 0 0,-1 0 16,0 0-16,1-21 0,20 21 0,-21-22 15,22 1-15,-1 0 0,-20 21 0,20-21 16,-20 0-16,-1 21 0,43-21 15,-43-1-15</inkml:trace>
  <inkml:trace contextRef="#ctx0" brushRef="#br0" timeOffset="8628.54">9419 741 0,'0'0'0,"-21"0"31,21 21-16,-21 0-15,21 0 0,-21 22 16,21-22-16,0 21 0,0 1 0,0 20 16,0-21-16,0 1 0,-22 20 15,22 1-15,0-22 0,-21 22 16,21 20-16,0-20 0,0 20 0,-21-20 16,0 21-16,21-22 0,-21 85 15,21-84-15,-21-1 0,-1 1 16,22-1-16,-21 1 0,21-22 0,0 43 15,-21-43-15,21-21 0,-21 43 16,21-85 15,0-1-31,21-20 0,0 0 0,-21-1 16,21 1-16,1-21 0,-22-1 0</inkml:trace>
  <inkml:trace contextRef="#ctx0" brushRef="#br0" timeOffset="8963.27">9356 910 0,'0'0'0,"-22"-21"15,1-42 1,42 41-16,-21-20 16,22 21-16,-1 21 15,0 0-15,21 0 0,-21 0 16,22 0-16,-1 0 0,-21 0 0,22 0 15,-1 21-15,-21-21 0,21 42 16,-20-20-16,-22-1 0,0 21 0,0-21 16,0 0-16,-22 22 0,1-22 0,0 0 15,-21 21-15,-1-20 16,-41 20-16,41-21 0,22 0 16,-42 0-16,42 1 0,-1-22 15,1 0-15,0 0 16,42 0-1,0 0 1,22-22-16,-22 1 0,21 21 16,1-21-16</inkml:trace>
  <inkml:trace contextRef="#ctx0" brushRef="#br0" timeOffset="9289.36">10075 783 0,'0'-21'0,"0"42"0,0-63 15,-21 63 17,21 0-17,0 0-15,0 22 0,0-1 0,0 22 16,0-22-16,0 21 0,0 1 0,-21 21 16,21-22-16,0 22 0,0-1 15,-42 86-15,20-86 16,-41 170-16,42-169 0,0 0 15,-1-22-15,22 22 0,-21-22 16,-21 64-16,42-63 16,0-22-16,-21 22 0,0-22 0,21-21 15,0 22-15,-22-1 16,44-63 0,-1 0-16,0-22 0,0 1 15,21 0-15,-20-22 0,62-63 16</inkml:trace>
  <inkml:trace contextRef="#ctx0" brushRef="#br0" timeOffset="9639.37">10181 826 0,'0'0'0,"-21"-22"0,21 1 15,0 0-15,-21 0 0,21 0 0,0 0 16,0-1-16,0 1 0,21 0 15,0 0-15,21 21 16,-20 0-16,20 0 0,0 0 0,1 0 16,-1 0-16,0 0 0,1 21 15,-1 0-15,21 22 16,-41-22-16,-1 21 0,-21-21 0,0 22 16,0-1-16,-21-21 0,-1 21 15,-20-20-15,21 20 0,-85 0 16,64-21-16,-106 43 15,105-43-15,1-21 0,0 21 16,-1 22-16,1-22 0,21-21 0,21-21 16,0-1-1,21 1 1,0 0-16,0 21 0,22-21 0,-1 0 16,0-22-16,1 22 0</inkml:trace>
  <inkml:trace contextRef="#ctx0" brushRef="#br0" timeOffset="10131.83">11091 381 0,'0'0'16,"0"-21"-16,-21 42 31,21 21-15,-21-20-16,0-1 0,0 21 0,21 0 15,0 1-15,-22-1 0,1 0 16,21 1-16,-21 20 0,21-20 0,0 20 16,0-21-16,0 22 0,0-22 0,0 1 15,0-22-15,0 21 0,0-21 16,0 22-16,21-22 0,0-21 16,1 21-16,-1-21 0,0 0 0,21 0 15,22 0-15,-43 0 16,21-21-16,-21 0 0,22-1 0,-22 1 15,21 0-15,1-42 0,-22 20 16,0 1-16,0 21 0,-21-22 16,0 22-16,0-21 15,0 21-15,21 21 0,-21 21 32,-21 0-32,21 0 0,0 0 15,-21 22-15,21-22 0,-21 0 16,21 0-16,0 22 0,0-22 0,0 21 15,0-21-15,0 0 0,0 1 16,21-22 0,0 0-1,0 0-15,0 0 16,-21-22-16,22 1 0,-1-21 0,-21 21 16</inkml:trace>
  <inkml:trace contextRef="#ctx0" brushRef="#br0" timeOffset="10308.28">11620 614 0,'0'0'0,"-42"-21"31,21 21-31,0 0 16,21 21 0,0 0-16,0 0 15,0 0 1,0 1-16,0-1 15,21-21-15</inkml:trace>
  <inkml:trace contextRef="#ctx0" brushRef="#br0" timeOffset="10624.38">11980 762 0,'0'0'0,"0"-63"31,-21 63-15,0 0-16,0 0 16,0 21-16,-1-21 0,1 21 15,0 0-15,0 21 0,0-20 0,0 20 16,21 0-16,-22 1 16,1-22-16,0 21 0,21 64 15,0-64-15,0-21 0,0 1 16,0-1-16,0 0 0,0 0 15,0 0-15,21-21 0,0 21 0,22-21 16,-1 0-16,-21 0 0,22 0 16,-1 0-16,0 0 0,1 0 15,-1 0-15,0-21 0,1 0 0,20 0 16,-21 0-16</inkml:trace>
  <inkml:trace contextRef="#ctx0" brushRef="#br0" timeOffset="11595.77">12658 931 0,'0'0'0,"0"-21"0,0-42 31,0 42-31,0-1 0,0 1 16,-22 21-16,1 0 0,0 0 0,0 0 15,0 0-15,0 0 16,-1 0-16,1 0 0,0 21 16,0 1-16,0-1 0,-22 0 0,22 21 15,0-21-15,0 22 0,0-1 16,21-21-16,-21 22 0,21-22 0,-22 21 15,22-21-15,-21 0 0,21 22 0,0-22 16,0 0-16,0 0 16,21-21-16,1 0 0,-1 0 0,0 0 15,0 0-15,0 0 0,0 0 16,1 0-16,-1-21 0,21 21 16,-21-21-16,0 0 0,1-22 0,20 22 15,-21-21-15,0 21 0,-21-22 0,21 1 16,1 0-16,-1-1 0,-21 1 15,0 0-15,0 21 0,0-1 0,21 1 16,-21 0-16,-21 42 31,21 0-31,-21 1 16,21 20-16,0-21 16,-22 21-16,22 1 0,-21 63 15,21-85-15,0 21 16,0-21-16,0 0 0,0 1 0,21 20 15,-21-21-15,22-21 0,20 21 16,-21-21-16,21 0 16,1 0-16,-22 0 0,21 0 15,-21-21-15,22 21 0,-22-21 0,42-43 16,-20 43 0,-22-21-16,21-64 0,-21 64 0,43-128 15,-64 128-15,21-21 16,-21 20-16,0 1 0,0 0 15,0-22-15,0 22 0,0 21 16,0-1 0,-21 44-1,21-1 1,0 0-16,-21 21 0,21-21 16,-21 22-16,21-1 0,-22 0 0,22 1 15,0-1-15,0 22 0,0-22 16,-21 0-16,21 1 0,0-1 0,0 0 15,0 1-15,0-22 0,0 21 0,0-21 16,0 0-16,21 1 0,1 20 16,-1-42-16,0 0 0,0 0 15,21 0-15,1 0 16,-22 0-16,0-21 0,21 21 16,-20-21-16,20-1 0,-21 1 0,0-21 15,43-22-15,-43 43 16,0-21-16,-21 0 0,21 20 0,-21 1 15,21 0-15,-21 0 0,0 42 32,0 0-32,0 0 0,-21 1 15,21 20-15,-21-21 0,21 0 16,-21 22-16,21-22 0,0 0 16,0 0-16,0 0 0,0 0 0,0 1 15,0-1-15,0 0 0,0 0 16,21-21-1,0 0-15,0 0 0,1 0 16,-1 0-16,0 0 0,0-21 0,21-21 16,1 20-16,-22 1 0</inkml:trace>
  <inkml:trace contextRef="#ctx0" brushRef="#br0" timeOffset="11808.97">13906 445 0,'0'0'0,"-21"0"0,0 0 0,0 0 16,0 0-1,0 0 1,-1 0-16,22 21 31</inkml:trace>
  <inkml:trace contextRef="#ctx0" brushRef="#br0" timeOffset="12006.18">13017 741 0,'0'0'16,"-42"0"-16,21 21 0,21 0 15,21-21 1,0 21-16,0-21 0,1 0 16,-1 0-16,0 0 0,21 0 0,-21 0 15,22 0-15,-22 0 16,21-21-16,1 0 0,20 0 16</inkml:trace>
  <inkml:trace contextRef="#ctx0" brushRef="#br0" timeOffset="12884.25">14351 931 0,'0'0'0,"-21"-21"0,0 0 16,-1 0-16,1 0 0,0 0 15,0 21-15,0 0 0,0 0 16,-1 0-16,1 0 0,-21 0 16,21 0-16,0 0 0,-1 21 0,1 0 15,0 0-15,0 0 0,0 22 16,0-22-16,21 0 0,-43 42 15,43-20-15,0-22 0,0 0 0,0 21 16,0-20-16,0-1 0,0 0 16,0 0-16,21 0 0,1-21 15,20 0-15,-21 0 0,0 21 16,22-21-16,-22 0 0,0 0 16,21 0-16,-21 0 0,1-21 0,-1 0 15,0 0-15,-21 0 0,21-22 16,-21 22-16,0-21 0,0 0 15,0-1-15,0 22 0,0-21 0,21-1 16,-21 1-16,21 21 0,-21 0 0,22-22 16,-1 22-16,0 0 15,0 0-15,0 21 0,0 0 0,1 0 16,20 0-16,21 0 16,-41 0-16,20 0 0,-21 21 15,0 0-15,22 0 0,-1 43 16,-21-22-16,0-21 0,-21 22 0,0-1 15,21-21-15,-21 22 0,0-1 16,0 0-16,0-21 0,0 22 16,0-22-16,0 0 15,-21-21 1,0-21 15,21 0-31,0 0 16,0-22-16,0 22 0,0 0 0,0-21 15,21-1-15,0 1 16,1 0-16,-1-1 0,21 1 0,-21 0 16,22-1-16,-1 22 0,0 0 0,1 0 15,-1 0-15,0 21 0,1 0 16,-1 0-16,0 0 0,-21 21 16,22 0-16,-22 0 0,21 21 0,-42-20 0,21 20 15,-21 0-15,0 1 0,0-1 16,0-21-16,0 21 0,-21-20 0,0 20 15,0-21-15,0 0 0,21 0 16,0 1-16,-21-1 0,-1-21 0,1 0 16,21 21-16,-21-21 31,42 0-31,0 0 0,1-21 16,-1 21-16</inkml:trace>
  <inkml:trace contextRef="#ctx0" brushRef="#br0" timeOffset="13372.12">16192 762 0,'0'0'0,"22"-21"0,-22 0 0,0 0 16,0-1-16,0 1 0,0 0 16,-22 21-16,1-21 15,0 21-15,0 0 16,0 0-16,0 21 0,-1-21 15,1 21-15,-21 0 0,21 1 16,0-1-16,-1 0 0,1 0 0,0 0 16,0 0-16,21 1 0,0-1 0,0 21 15,0-21-15,0 0 16,0 1-16,0-1 0,21-21 0,43 42 16,-43-42-1,21 21-15,-21-21 0,0 21 0,22-21 16,-22 22-16,0-22 0,0 21 0,0-21 15,1 21-15,-1 0 16,-21 0-16,0 0 16,0 1-16,0-1 15,-21-21-15,-1 21 0,1-21 0,0 0 16,0 21-16,-21 0 0,20-21 16,1 0-16,0 0 0,-42 21 15,41-21-15,1 0 0,0 0 16,0 0-16,0 0 0,0 0 15,-1 0 1,1 0-16,0 0 31,0 0-31,0 0 16</inkml:trace>
  <inkml:trace contextRef="#ctx0" brushRef="#br0" timeOffset="14620.13">593 2265 0,'0'0'16,"0"-21"-16,-22 0 0,22-1 31,22 22 1,-1 0-32,0 0 15,0 0-15,0 0 0,22 0 16,-1 0-16,-21 0 0,21 0 15,1 0-15,-1 0 0,22 0 0,-1 0 16,-21 0-16,43 0 0,-21 0 16,-1 0-16,22 0 0,-1 0 0,1 0 15,21 0-15,-21 0 0,-1 0 16,22 0-16,0 0 0,0 0 0,21 0 16,21 0-16,-21 0 0,21 0 15,148 0-15,-147 0 0,20 0 16,0 0-16,1 0 0,-1-21 0,170 21 15,-149 0-15,-21 0 16,22 0-16,-22 0 0,22 0 16,-22 0-16,22 0 0,-22 0 0,21 0 15,-20 0-15,20 0 0,1 0 16,-1 0-16,1 0 0,211 0 16,-190 0-16,20 0 0,-20 0 15,0-21-15,-1 21 0,1 0 0,21 0 16,-21 0-16,-1-21 0,213 21 15,-213-21-15,-20 21 0,-1 0 16,1-21-16,20 21 0,-20-22 16,169 22-16,-170 0 0,-20-21 0,20 21 15,1 0-15,-22 0 16,191-21-16,-170 21 0,1 0 16,190-21-16,-212 0 15,22 21-15,-1 0 0,-21 0 0,22-21 16,317 21-16,-339-22 15,1 22-15,-22 0 0,21-21 16,-21 0-16,127 21 0,-148-21 16,-21 21-16,21 0 0,-21-21 15,0 21-15,106 0 16,-107-21-16,1 21 0,-21 0 0,-22 0 16,22 0-16,-21-22 0,-22 22 15,21 0-15,-41 0 0,62 0 16,-63 0-16,1 0 0,-1-21 15,0 21 1,-21-21 0,0 0-1,-21 21 1</inkml:trace>
  <inkml:trace contextRef="#ctx0" brushRef="#br0" timeOffset="14744.18">17103 1757 0,'-22'0'31,"1"0"-31,21 21 16,0 0 0,-21-21-16,0 21 15,0-21-15,0 22 0,-1-1 0,-20-21 16,0 21-16</inkml:trace>
  <inkml:trace contextRef="#ctx0" brushRef="#br0" timeOffset="53352.4">1016 3852 0,'0'-21'31,"0"0"-15,0 0-1,0 0-15,0 0 16,0-1 0,0 1-16,0 42 47,0 1-47,0-1 15,0 0-15,0 0 0,0 21 16,0-20-16,0 20 0,0 0 0,0 1 15,0 20-15,0-21 16,0 1-16,0 20 0,-21-20 0,21 20 16,0-21-16,-21 1 0,21-1 15,0 0-15,0-20 0,0 20 0,0-21 16,0 0-16,0 0 0,0 1 16,0-1-16,0 0 0,0 0 15,0-42 32,0 0-47,0 0 16,0-1-16,0 1 0,0 0 0,0 0 15</inkml:trace>
  <inkml:trace contextRef="#ctx0" brushRef="#br0" timeOffset="53839.57">1439 4297 0,'0'21'0,"0"0"16,0 0 0,21-21-16,1 0 15,-1 0-15,0 0 32,0-21-32,-21 0 15,0 0 1,0 0-16,0 0 15,0-1-15,-21 1 16,0 0-16,0 21 0,-1-21 16,1 21-16,0 0 15,21 21-15,0 0 16,-21-21-16,21 21 0,0 1 16,-21-22-16,21 21 0,0 0 15,21-42 32,-21 0-47,0-1 16,0 1-16</inkml:trace>
  <inkml:trace contextRef="#ctx0" brushRef="#br0" timeOffset="54464.4">3069 3683 0,'0'0'0,"0"-21"15,-21 0 1,21 0 0,0 42-1,0 0 1,0 0-16,0 0 0,0 0 15,0 1-15,0 20 0,0-21 16,0 21-16,0 22 0,0-22 16,0 1-16,0 20 0,0-21 0,0 1 15,0 20-15,0-20 0,-21 20 16,21-21-16,0-20 0,-21 20 16,21-21-16,0 0 0,0 0 15,-22-21 1,22-21-1,0 0 1,0 0-16,0 0 0,0-22 0,22 22 16,-1 0-16</inkml:trace>
  <inkml:trace contextRef="#ctx0" brushRef="#br0" timeOffset="54956.85">3471 3852 0,'0'0'0,"21"0"16,1-21-16,-22 0 0,0 42 31,-22 0-15,1 1-16,0 20 0,0 0 0,0 1 15,-22-1-15,22 0 0,0 1 16,0-1-16,0 0 0,-22 43 16,22-43-16,0 1 0,0-22 15,21 0-15,-21 0 0,21 0 0,0 0 16,0-42 15,0 0-31,0 0 0,0 0 16,0 0-16,21-22 0,0 1 15,-21 0-15,21-1 0,-21 1 0,0-22 16,21 22-16,-21 0 0,22-1 16,-22 22-16,0 0 0,21 0 15,0 0-15,-21 0 0,21 21 16,0 0-16,0 0 0,1 21 0,-1 0 15,0 0-15,0 0 0,0 0 16,-21 22-16,21-1 0,1-21 16,-1 22-16,0-1 0,0 0 15,0-21-15,-21 22 0,21-1 0,-21-21 16,22 0-16,-22 1 0,0 20 16,21-21-16,0-21 0,0 0 15,0 0 1,0 0-16,1 0 0,-22-21 15,21-21-15,0 20 0,-21-20 0,0 0 16,21-1-16,0 1 0</inkml:trace>
  <inkml:trace contextRef="#ctx0" brushRef="#br0" timeOffset="55190.88">3958 3620 0,'0'0'0,"-21"21"31,21 0-31,-21 0 0,21 21 16,0-20-16,-21 20 0,-1 43 16,22-43-16,-21 21 0,21-20 15,0-1-15,0 22 0,-21 63 16,21-106-16,0 21 16,0-21-16,0 0 0,0 1 0,0-1 15,0 0-15,21-21 31,0-21-31,-21 0 0</inkml:trace>
  <inkml:trace contextRef="#ctx0" brushRef="#br0" timeOffset="55618.4">4085 4149 0,'0'0'16,"21"21"-16,0-21 16,1 0-16,-1 0 15,0-21-15,-21 0 0,21-1 16,0 1-16,0 0 0,22-42 16,-22 41-16,0 1 0,-21-42 15,21 63-15,-21-21 16,0-1-16,-21 22 31,0 0-31,0 0 0,0 22 0,-22-1 16,22 0-16,0 0 0,0 21 15,0 1-15,-22-1 0,22-21 0,0 22 16,0-1-16,21 0 0,0-21 0,-21 22 16,21-22-16,0 0 0,0 21 15,0-20-15,21-1 0,0 0 16,0-21-1,21 0-15,-20 0 0,-1 0 0,0 0 16,21 0-16,1-21 0,41 0 16,-41-1-16,-1 1 0,0-21 15,1 21-15,-1-22 0,0 1 0,1 0 16</inkml:trace>
  <inkml:trace contextRef="#ctx0" brushRef="#br0" timeOffset="56119.85">4868 3535 0,'0'21'16,"0"0"-1,0 0-15,0 1 0,0 20 0,0-21 16,0 21-16,0 1 0,0-1 16,-21 0-16,21 1 0,0-1 0,-21 0 15,21 1-15,0-1 0,0 0 16,0 1-16,-21-1 0,21-21 0,0 22 15,0-22-15,0 0 0,0 0 16,0-42 31,0 0-47,0 0 0,0-22 0,0 22 16,0-21-16,0-1 0,0 22 0,21-21 15,0 21-15,-21-22 0,21 22 16,0-21-16,22 21 0,-22 0 0,0-1 15,21 1-15,1 21 0,-22-21 16,21 21-16,1-21 0,-1 21 16,43 21-16,-43 0 15,-21 0-15,0 1 0,-21-1 0,0 21 16,0 22-16,0-22 0,0-21 16,-21 21-16,0-20 15,-21 20-15,20-21 0,-20 0 0,21 0 16,-21 22-16,-1-43 0,1 21 15,0 0-15,-22-21 0,22 21 16,-1-21-16,22 0 0,-21 0 0,21 0 16,0 0-16,-1 0 15,22-21-15,0 0 16,0 0-16</inkml:trace>
  <inkml:trace contextRef="#ctx0" brushRef="#br0" timeOffset="56855.74">6392 3704 0,'0'0'16,"0"-21"-16,0 0 15,0 42 1,0 0-16,0 0 16,-21 1-16,0-1 0,21 21 15,-21-21-15,21 22 0,-21-1 16,21 0-16,-43 106 15,22-105-15,0-1 0,21 0 16,-21 1-16,0-22 0,21 42 16,-22-63-16,22 22 0,0-1 15,-21-21-15,21-21 16,0-1-16,0 1 0,0 0 16,0-21-16,21 21 0,1-43 15,-1 22-15,0-22 0,0 22 0,21-64 16,-20 64-16,-1-1 15,0 1-15,0 21 0,0-21 16,22 20-16,-22 1 0,0 21 16,-21 21-1,21 1-15,-21-1 0,0 0 16,0 0-16,0 21 0,0 1 16,0-1-16,0 0 0,0 1 0,0-1 15,0 0-15,0 43 0,0-43 16,0-20-16,0 20 0,0-21 15,0 0-15,0 0 0,0 1 16,21-1-16,0-21 0,1 0 16,-1 0-1</inkml:trace>
  <inkml:trace contextRef="#ctx0" brushRef="#br0" timeOffset="57054.22">6202 4170 0,'0'0'0,"21"0"31,0 0-31,0 0 0,22 0 16,-22 0-16,21-21 0,0 0 16,1-1-16,-1 22 0,22-21 0,-1-21 15,1 21-15,-22 0 16,21-1-16,1-20 0,-1 21 0,-20 0 15</inkml:trace>
  <inkml:trace contextRef="#ctx0" brushRef="#br0" timeOffset="57312.4">7091 3810 0,'0'-21'0,"-21"0"15,-1 21 1,1 0-16,21 21 16,-21 0-16,21 0 0,0 0 0,0 1 15,0 20-15,0-21 0,0 21 16,-21 1-16,21-1 0,0 22 0,-21-22 15,21 21-15,-21-20 0,21 63 16,-22-43-16,22-21 16,-21 64-16,21-63 0,0-1 15,0 64-15,-21-64 0,21 0 16,0 1-16,0-22 0,0 21 16,0-21-16,0 1 0,0-44 31,0 1-31,21 0 0,-21-21 15,0 21-15,21-43 0</inkml:trace>
  <inkml:trace contextRef="#ctx0" brushRef="#br0" timeOffset="57615.4">7048 3852 0,'0'0'0,"0"-21"15,0-42 1,0 42-16,22 21 0,-1-22 15,21 22-15,-21 0 0,0 0 16,1 0-16,-1 0 0,21 0 16,-21 22-16,0-22 0,1 21 0,-1 0 15,0 0-15,-21 0 16,0 0-16,0 1 0,0-1 0,-21 21 16,0-21-16,-1 0 0,-20 1 15,0 20-15,-1-21 0,1 0 0,0 0 16,-43 22-1,43-22-15,21-21 0,-1 21 0,1-21 16,42 0 0,22 0-16,-22 0 0,21-21 15,-21 0-15,22 21 0,-1-21 16</inkml:trace>
  <inkml:trace contextRef="#ctx0" brushRef="#br0" timeOffset="57891.95">7747 3768 0,'-42'0'15,"20"21"-15,22 0 0,0 0 16,-21 22-16,21-1 0,-21 0 16,21 1-16,0-1 0,0 21 15,0-20-15,-21-1 0,21 22 0,0-22 16,0 21-16,0 43 0,0-63 15,0-1-15,-21 0 0,21 1 16,-21-1-16,21 21 16,0-20-16,-22-22 0,22 21 0,0-21 15,-21 1-15,21-44 32,21 1-32,1-21 0</inkml:trace>
  <inkml:trace contextRef="#ctx0" brushRef="#br0" timeOffset="58206.89">7683 3895 0,'0'0'0,"0"-21"0,0-1 0,0 1 16,0 0-16,0 0 0,22 0 16,-1 21-16,0-21 0,0 21 15,0 0-15,0 0 0,22 0 16,-22 0-16,64 0 15,-43 21-15,-21 0 0,0 21 0,0-21 16,-21 22-16,0 41 16,0-41-16,-21-1 0,0 0 0,-21-20 15,-1 20-15,22-21 0,-21 21 16,0-20-16,-1-1 0,1-21 0,0 21 16,20-21-16,1 21 0,0-21 15,21-21 1,21 0-1,0 0-15,1-1 0,20 1 16,-21-21-16,0 21 0</inkml:trace>
  <inkml:trace contextRef="#ctx0" brushRef="#br0" timeOffset="58660.01">8403 3493 0,'0'0'0,"0"-22"0,0 44 47,0 20-47,0-21 0,-21 0 15,21 22-15,0-1 16,-21-21-16,21 21 0,0 1 0,-21 41 16,21-20-16,-22-22 15,22 1-15,0-1 0,0 0 0,0 22 16,0-43-16,0 21 0,0-21 15,22 1-15,-1-22 16,0 0-16,0 0 0,0 0 0,0 0 16,1 0-16,-1-22 0,0 1 15,0 0-15,0 0 0,0-21 0,1-1 16,-1-20-16,0 20 0,-21 22 16,21-21-16,-21 21 0,0 0 15,0-1-15,0 44 31,0-1-31,0 0 16,-21 0-16,21 21 0,0-20 0,0-1 16,-21 0-16,21 21 0,-21-21 15,21 1-15,0-1 0,-22 0 0,22 0 16,0 0 0,0-42-1,22 21-15</inkml:trace>
  <inkml:trace contextRef="#ctx0" brushRef="#br0" timeOffset="58844.34">8763 3598 0,'0'0'0,"-21"0"0,21-21 16,-21 21-16,-1 0 15,22 21 16,0 1-31,0-1 16,22-21-16,-22 21 16</inkml:trace>
  <inkml:trace contextRef="#ctx0" brushRef="#br0" timeOffset="59143.92">9313 3683 0,'-21'-42'15,"42"84"-15,-63-84 0,21 42 16,0 0-16,-1 0 16,1 0-16,0 21 0,0 0 15,0 0-15,0 0 0,-1 22 16,1-22-16,0 0 0,21 21 15,0-20-15,-21 20 0,21 0 16,0 1-16,0-22 0,0 21 0,0 0 16,0-20-16,21-1 0,21 42 15,1-63-15,-22 21 0,64 1 16,-64-22-16,21 0 0,0 0 16,1 0-16,-1-22 0,0 1 0</inkml:trace>
  <inkml:trace contextRef="#ctx0" brushRef="#br0" timeOffset="61001">10096 3810 0,'0'0'0,"22"-85"15,-22 64-15,0 0 16,0 0-16,-22 21 0,1-21 16,0 21-16,0 0 0,-21 0 0,20 0 15,-20 0-15,21 0 0,-21 0 0,20 0 16,1 21-16,-21 0 0,21 21 15,-22-20-15,1 41 0,21-21 16,-21 1-16,42-1 0,-22 0 16,1 1-16,0 63 15,21-85-15,0 0 0,0 0 16,0 0-16,21 0 0,0-21 16,1 0-16,-1 0 0,0 0 0,21 0 15,-21 0-15,1-21 0,20 21 0,-21-21 16,0 0-16,22 0 0,-1-43 15,0 22-15,-21 0 0,1-1 16,-22 22-16,21-21 0,0-1 0,-21 1 16,21 0-16,-21 21 0,0-1 15,0-20-15,0 21 0,0 42 32,-21 0-32,0 0 15,21 1-15,-21 20 0,21-21 16,0 0-16,0 22 15,0-1-15,0-21 0,0 43 16,0-22-16,0-21 0,0 21 0,0-20 0,0-1 16,21 0-16,0-21 15,21 21-15,-21-21 0,22 0 0,20 0 16,-20 0-16,-1 0 0,0-21 16,1 0-16,-22 0 0,21-1 0,-21-20 15,22 0-15,-22 21 0,0-22 0,0 1 16,0-22-16,0 22 0,1 0 15,-22-22-15,0 22 0,21-106 16,-21 127-16,0-22 16,0 22-16,0 0 0,0 0 15,0 42 1,0 0 0,0 0-16,-21 43 0,21-22 15,0 0-15,0 1 0,0-1 16,0 0-16,-22 1 0,22-1 15,0 0-15,-21 1 0,21 41 0,0-62 16,0 20-16,0 0 0,0-21 16,0 1-16,0-1 0,21 0 15,1-21-15,-1 21 0,21-21 16,-21 0-16,0 0 0,43-21 16,-43 0-16,0 0 0,43-22 15,-43 1-15,0 21 0,0-22 16,0 1-16,1 21 0,-1-21 15,0 20-15,-21-20 0,0 21 0,21 0 16,-21 0-16,0 42 31,0 0-31,0 0 0,0 0 16,-21 0-16,21 1 0,0-1 16,0 21-16,0-21 0,0 0 0,0 22 15,0-1-15,0-21 16,0 0-16,0 1 0,21-1 15,0-21-15,22 0 0,-22 0 16,0 0-16,0 0 0,21 0 16,-20 0-16,-1-21 0,21-1 15,-21 1-15,0 0 0,1-21 0,41-22 16,-42 43-16,0-21 0,1 21 16,-1-1-16,-21-20 0,0 21 0,21 0 15,-21 0-15,0-1 16,0 44-1,0-1-15,-21 0 16,21 0 0,0 21-16,-21-20 0,21-1 0,-22 0 15,22 0-15,0 21 0,-21-20 0,21-1 16,0 0-16,0 0 0,0 0 16,0 0-16,0 1 0,21-22 0,1 0 15,-1 21-15,0-21 16,0 0-16,21 0 15,-42-21-15,22-1 0,20-20 0,-21 21 16,0 0-16,-21 0 16,0-22-16,0 22 0,0 0 0,0-21 15,0 20-15,0 1 0,0 0 0,-21-21 16,0 42-16,0 0 16,0-21-16,-1 21 0,1 0 0,0 0 15,0 0-15,21 21 16,0 0-1,21-21 1,0 0-16,0 0 0,1 0 16,-1 0-16,0 0 0,0-21 0,0 21 15,22 0-15,-22-21 0,0 21 0,21 0 16,1-22-16,-1 22 0,0 0 16,1 0-16,-1 0 0,0 0 0,1 0 15,-22 0-15,21 0 0,-21 0 16,0 0-16,-21 22 15,0-1-15,0 0 0,0 0 16,0 0-16,0 0 16,0 1-16,-21-1 0,0 0 0,0 0 15,0 21-15,21-20 0,-21 20 16,21-21-16,0 21 16,0-20-16,0-1 0,0 0 0,0 0 15,0-42 32,0 0-47,0 0 0,0-1 16,0 1-16,21-21 0,-21 0 0,21 20 15,0-20-15,0 0 0,22 21 0,-22-22 16,21 1-16,0 0 0,-20-1 16,62-20-16,-41 20 0,-1 22 15,0 0-15,-21 0 0,22 21 16,-22 0-16,42 21 0,-41 0 15,-22 0-15,21 43 0,-21-43 16,0 21-16,0 1 16,0-1-16,0 0 0,-21-20 0,21 20 15,-22 0-15,22-21 0,0 22 0,0-22 16,0 0-16,0 0 0,0 0 16,0 1-16,22-1 15,-1-21-15,0 0 0,0 0 16,0 0-16,0-21 0,1-1 15,-1 22-15,0-21 0,0 0 0,0-21 16,22 21-16,-22-1 0,0 1 16,0-21-16,0 21 0,0 0 15,-21-1-15,0 1 0,0 0 0,0 0 0,0-21 16,0 20-16</inkml:trace>
  <inkml:trace contextRef="#ctx0" brushRef="#br0" timeOffset="61247.79">11599 3090 0,'0'22'94</inkml:trace>
  <inkml:trace contextRef="#ctx0" brushRef="#br0" timeOffset="61466.11">10604 3620 0,'0'0'0,"-21"0"0,0 21 16,42-21 0,0 0-1,1 0-15,-1 0 0,21 0 16,-21 0-16,22 0 0,-1-21 0,0 21 15,1 0-15,-1 0 0,0-22 0,-21 22 16,1 0-16,-1-21 0</inkml:trace>
  <inkml:trace contextRef="#ctx0" brushRef="#br0" timeOffset="62688.01">1037 5969 0,'-21'0'46,"21"-21"-30,0 0-16,-21 0 0,21-1 16,-21 1-16,21 0 15,0 0-15,0 0 0,0 0 16,0-1-16,21 1 16,-21 0-16,21 0 0,0 21 0,0-21 15,0 21-15,1 0 16,-1 21-16,0-21 0,0 21 0,0 21 15,0-20-15,-21 20 0,0 0 16,22 1-16,-22-1 0,0 0 16,0 1-16,0-1 0,-22 0 15,1 22-15,0-22 0,0 0 16,0 1-16,-22 20 0,22-20 0,-21-1 16,0-21-16,20 21 0,-20-20 15,0 20-15,21-21 0,-22-21 0,22 21 16,-21-21-16,21 0 0,-43 0 15,22-21-15,21 21 0,-1-21 16,-20-21-16,21 20 0,0-20 16,0 21-16,-1-21 0,22-1 15,0 22-15,0-21 0,0 21 0,0-22 16,0 22-16,22 0 16,-1 0-16,21 21 0,-21-21 0,22 21 0,-22 0 15,21 0-15,-21 0 0,22 0 16,-22 21-16,0-21 0,21 21 15,-21 0-15,1 0 0,-1 0 16,0 1-16,-21 20 0,21-21 16,-21 0-16,21 0 0,-21 22 15,0-22-15,21 0 0,-21 0 16,22 0-16,-22 1 16,21-22 15,-21-22-31,21 1 15,-21 0-15</inkml:trace>
  <inkml:trace contextRef="#ctx0" brushRef="#br0" timeOffset="62915.85">1587 6202 0,'0'0'0,"22"0"0,-22-21 125,0 0-125</inkml:trace>
  <inkml:trace contextRef="#ctx0" brushRef="#br0" timeOffset="65152.42">2942 5736 0,'21'0'15,"0"0"1,1-21-16,-22 0 15,21 21-15,-21-21 0,0 0 16,0-1-16,0 1 0,0-42 31,0 42-31,-21 21 16,-1 0-16,1 0 16,0 0-16,-21 21 0,21 0 15,-22 0-15,22 21 16,-21-20-16,-22 83 0,43-62 15,0 20-15,0-20 0,0-1 16,21 21-16,-22-20 0,22-1 0,0 0 16,0-20-16,0 20 0,22 0 15,-1-21-15,0 1 0,42 20 16,-20-21-16,-22 0 0,21-21 16,1 0-16,-1 0 0,0 0 0,1 0 15,-1 0-15,0-21 0,1 0 16,-1 0-16,0 0 0,1-1 0,-1-20 15,-21 21-15,21-21 0,-20-1 16,20 1-16,-21 0 0,0-22 16,0 22-16,1-22 0,-22 1 0,21-1 15,0 1-15,0 20 0,-21-20 16,21 21-16,-21 20 0,21-20 0,-21 21 16,0 0-16,0 42 31,0 21-31,0-21 15,0 22-15,0 20 0,-21-20 16,0 20-16,0-21 0,0 22 0,0-22 16,21 22-16,0-22 0,-22 0 15,22 1-15,0-1 0,0 0 0,0-20 16,0-1-16,22 0 0,-1 0 16,0 0-16,0-21 0,0 0 0,22 0 15,-1 0-15,0 0 0,43 0 16,-43-21-16,1 0 0,-1 0 15,-21-22-15,21 22 0,-20 0 0,-1-21 16,0 21-16,0-22 0,0 1 16,-21 21-16,21 0 0,-21-1 0,0 1 15,0 0-15,0 0 0,0 42 32,0 0-32,0 0 0,0 1 15,0-1-15,0 0 0,0 0 0,0 21 16,0-20-16,0-1 0,0 21 0,0-21 15,0 0-15,0 1 16,0-1-16,0 0 0,0 0 0,0 0 16,0-42 15,0 0-31,0 0 16,0 0-16,0-22 0,0 1 15,0 0-15</inkml:trace>
  <inkml:trace contextRef="#ctx0" brushRef="#br0" timeOffset="65322.38">4127 5609 0,'0'0'0,"0"-21"15,22 21 48,-22 21-63,21-21 0,-21 21 15,21-21 1</inkml:trace>
  <inkml:trace contextRef="#ctx0" brushRef="#br0" timeOffset="65728.13">4360 5948 0,'0'21'0,"0"-42"0,0 63 16,21-42 15,1 0-31,-1 0 0,0 0 16,0-21-16,0 0 0,22 0 15,-22 0-15,21-1 0,-21 1 0,0 0 16,1 0-16,-1 0 16,-21 0-16,21-1 0,-21 1 0,0 0 15,-21 21 1,0 0-16,-1 0 0,1 0 15,-21 21-15,21-21 0,0 21 0,-1 1 16,1-1-16,-21 42 16,21-42-16,0 22 0,21-22 0,-22 0 15,22 0-15,0 43 16,0-43-16,22 0 0,20 0 16,0 0-16,-21-21 0,1 0 15,20 0-15,0 0 0,43 0 16,-43 0-16,22 0 0,-22-21 0,0 21 15,1-21-15,-1 0 16,0 0-16,1 0 0,-22-1 0,21-20 16,1-21-16,-43 41 15,21-20-15</inkml:trace>
  <inkml:trace contextRef="#ctx0" brushRef="#br0" timeOffset="66165.47">5186 5779 0,'21'-64'16,"-21"43"-16,-21 106 0,42-191 16,-42 127 15,21 0-31,-21 0 0,21 0 15,0 22-15,-22-22 0,22 21 0,0-21 16,0 22-16,0-22 16,0 21-16,0-21 0,0 22 15,-21-22-15,21 0 0,0 0 0,0 0 16,-21-21 15,21-21-15,0 0-16,0 0 0,0 0 15,0 0-15,0-1 0,0-20 0,0 0 16,0-1-16,21 1 0,43-64 16,-64 64-16,42 0 15,-21 20-15,22 1 0,-22 0 16,63 0-16,-20 21 0,-22 0 16,64 42-16,-42 1 15,-22-22-15,0 21 0,-21 0 16,1 1-16,-22-22 0,0 21 0,0 1 15,0-1-15,0 0 16,-22 1-16,1-22 0,0 0 0,0 0 16,0 0-16,0-21 15,21 21-15,0-42 32,0 0-32,21 0 0,0 0 15,-21 0-15,21-1 0,0-20 16</inkml:trace>
  <inkml:trace contextRef="#ctx0" brushRef="#br0" timeOffset="66416.42">6096 5419 0,'21'-21'15,"-42"42"-15,63-64 0,-21 22 0,-21 0 16,0 0-16,22 21 0,-22 21 16,0 0-1,0 0-15,0 1 0,0 20 16,0 0-16,0 1 0,0-1 0,0 0 15,0 1-15,-22 20 0,1-21 16,21 1-16,-21-1 0,0 0 16,0 1-16,21-22 0,-21 42 15,-1-41-15,22-1 0,0 0 16,0 0-16,22-21 16,-1 0-16,0 0 0,0-21 15,0 0-15,-21 0 0,43-43 16</inkml:trace>
  <inkml:trace contextRef="#ctx0" brushRef="#br0" timeOffset="66607.41">5990 5630 0,'-21'0'0,"42"0"15,0 0-15,0 0 16,1 0-16,20 0 0,-21 0 0,0 0 15,22 0-15,-22 0 0,0-21 16,0 21-16,21 0 0,-20 0 0,-1-21 16,0 21-16,0-21 15,0 0-15</inkml:trace>
  <inkml:trace contextRef="#ctx0" brushRef="#br0" timeOffset="67332">7641 5503 0,'0'0'0,"21"0"16,-21 22-16,21-22 0,1 0 15,-1 0-15,0 0 0,21-22 16,-21 1-16,22 21 0,-22-21 15,0 0-15,21 0 0,-20 0 16,-1-1-16,0 1 0,0 0 0,0-42 16,-21 41-16,0 1 15,0 0-15,-21 21 0,0 0 16,0 0-16,-22 0 0,1 0 0,-64 42 16,64-42-16,-22 22 15,22-1-15,0 0 0,-1 0 16,22 0-16,-42 22 0,42-1 15,21-21-15,0 0 0,0 0 16,0 1-16,21 41 16,21-42-16,-21 0 0,22 22 0,-22-22 15,21 0-15,0 0 0,64 43 16,-63-43-16,-1 0 0,21 21 16,-20-20-16,-22 20 15,-21-21-15,0 0 0,0 0 0,-21 1 16,-22-22-16,1 21 0,0 0 15,-1-21-15,-20 0 0,-1 0 16,1 0-16,21 0 0,-22 0 0,22 0 16,-64-21-16,85 0 15,-22-1-15,1 1 0,21 0 0,0 0 16,0-21-16,-1 20 0,22-20 0,0 21 16,0-21-16,0 20 0,0 1 15,22-21-15,-1 21 0,0 21 16,0 0-16,21-21 0,-20 21 15,-1 0-15,42 0 0,-20 0 16,-22 0-16,21 0 0,0 0 16</inkml:trace>
  <inkml:trace contextRef="#ctx0" brushRef="#br0" timeOffset="67699.41">8170 5779 0,'0'0'16,"21"21"-16,1-21 0,-1 0 15,0 0 1,0 0-16,0 0 0,0-21 16,1-1-16,-1 1 15,21 0-15,-21 0 0,0 0 0,1 0 16,-22-1-16,21 1 0,-21 0 16,21 0-16,-21 0 0,0 0 15,-21-1-15,0 22 16,-1 0-16,1 0 0,0 0 15,-21 22-15,21-1 0,-22 0 0,22 0 16,-21 0-16,-1 43 0,22-22 16,0-21-16,0 22 15,21-22-15,-21 21 0,21-21 0,0 0 16,0 1-16,0-1 0,0 0 0,21 0 16,0 0-16,0-21 0,22 21 15,-1-21-15,-21 0 0,43 0 16,-22 0-16,0 0 0,1-21 15,-1 0-15,0 0 0,1 0 0,-22 0 16,21-1-16</inkml:trace>
  <inkml:trace contextRef="#ctx0" brushRef="#br0" timeOffset="68068">8721 5609 0,'0'0'0,"-22"-42"16,22 21-1,0 0-15,0-1 16,22 22-1,-1 0-15,0 0 16,0 0-16,43 22 16,-43-22-16,0 21 0,0 0 15,0 21-15,0-21 0,22 43 16,-22-43-16,-21 0 0,0 22 0,0-22 16,0 0-16,0 21 0,0-21 15,0 1-15,0-1 0,-21 0 16,0 0-16,-1-21 0,1 0 31,21-21-31,0 0 16,0 0-16,0-1 0,0 1 0,0 0 15,0 0-15,0-21 0,0 20 16,0-20-16,21 21 0,-21 0 0,22-43 16,-1 43-16,0 0 15,21 0-15,-21 0 0,1 21 16,20-22-16,-21 22 15,0 0-15,-21-21 0,21 21 16</inkml:trace>
  <inkml:trace contextRef="#ctx0" brushRef="#br0" timeOffset="68448.16">9356 5482 0,'21'0'16,"-21"21"15,21 1-16,-21-1-15,21 0 0,-21 0 0,0 0 16,0 0-16,21 1 16,-21 20-16,0-21 0,21 0 0,-21 0 15,0 43-15,0-43 0,0 0 16,0 0-16,22 1 0,-22-1 16,0 0-16,21-21 15,0 0 1,0-21-1,-21 0-15,21-1 0,0 1 16,-21 0-16,22 0 0,-1-21 0,-21-1 16,21 22-16,0-21 0,0-1 15,0 1-15,1 0 0,20-1 16,-21 1-16,0 21 0,-21 0 16,21 21-16,1 0 15,-22 21 16,0 0-31,0 0 16</inkml:trace>
  <inkml:trace contextRef="#ctx0" brushRef="#br0" timeOffset="68796.67">9991 5779 0,'0'0'0,"42"0"16,-21 0-16,0 0 15,0-22-15,1 1 16,-1 0-16,0 21 0,0-21 0,21 0 16,-20-22-16,-1 22 0,0 0 15,0 0-15,-21 0 0,0 0 16,0-1-16,0 1 0,-21 21 16,0 0-1,0 0-15,-1 21 0,-20-21 0,21 22 16,0-1-16,0 0 0,-1 42 15,1-41-15,21-1 16,0 0-16,-21 21 0,21-21 0,0 1 16,0-1-16,0 21 0,0-21 0,21-21 15,0 21-15,1 1 0,-1-22 16,0 0-16,21 21 0,-21-21 0,22 0 16,-1 0-16,-21 0 0,22 0 15,-22 0-15,21-21 0,-21-1 0,22 22 16,-22-21-16,0 0 0</inkml:trace>
  <inkml:trace contextRef="#ctx0" brushRef="#br0" timeOffset="69123.67">10604 5567 0,'22'-21'0,"-44"42"0,44-63 0,-22 20 0,0 1 15,0 0-15,21 21 16,-21-21-16,0 0 0,21 21 0,0 0 16,0 0-16,0 0 0,1 0 15,20 0-15,-21 0 0,0 0 16,0 21-16,1 0 0,-1 0 0,21 22 15,-21-22-15,-21 0 16,0 21-16,21-21 0,-21 1 0,0 41 16,0-42-16,0 0 0,0 1 15,0-1-15,-21 0 0,0 0 16,0-21-16,0 0 16,21-21-1,-21 21 1,21-21-16,0 0 0,0-1 0,0 1 15,0 0-15,0 0 0,21-21 16,-21 20-16,21 1 0,0-21 16,-21 21-16,21 0 0,0-22 0,1 1 15,-1 21-15,0 0 0,0-1 16,0 1-16,0 0 0</inkml:trace>
  <inkml:trace contextRef="#ctx0" brushRef="#br0" timeOffset="69812.94">12658 5207 0,'0'0'0,"0"-21"0,0 0 0,0 0 16,-22 21-1,22 21 1,-21 0-16,0 0 0,21 0 0,-21 0 16,0 1-16,0 20 0,-1-21 15,1 21-15,0 1 0,0-1 0,0 0 16,0 1-16,-1-1 0,1 0 16,0 1-16,0-1 0,0-21 0,-22 22 15,22-1-15,0-21 16,21 0-16,-21 0 0,21-42 31,0 0-31,21 0 0,0 0 0,0-22 16,22 22-16,-1-63 15,-21 41-15,0 1 0,22-22 16,-22 22-16,0 0 0,21-64 16,-20 64-16,-1-1 0,21-41 15,-21 62-15,0 1 0,-21 0 16,22 0-16,-1 21 0,-21 21 15,21 0-15,0 0 0,0 43 16,-21-22-16,0 1 16,0-1-16,0 0 0,0 1 0,0-1 15,0 64-15,0-64 0,0 0 16,0 1-16,0-1 0,0-21 16,0 43-16,0-43 0,0 0 15,0 0-15,-21-21 16,0 0-1,21-21-15,-21 21 0</inkml:trace>
  <inkml:trace contextRef="#ctx0" brushRef="#br0" timeOffset="70000.34">12277 5652 0,'0'0'0,"-22"0"16,22-22-1,22 22-15,20 0 16,-21 0-16,0 0 0,22-21 0,-1 21 15,21 0-15,-20-21 0,20 21 16,1-21-16,-1 21 0,1-21 0,-1 21 16,1-21-16,20-1 0,-41 22 0,20-21 15,1 21-15,-22-21 0,0 0 16,-20 21-16,20-21 0</inkml:trace>
  <inkml:trace contextRef="#ctx0" brushRef="#br0" timeOffset="70253.38">13377 5355 0,'0'-21'0,"-21"21"47,21 21-47,-21 0 0,0 22 16,21-22-16,-21 0 0,21 21 15,0 1-15,0-1 0,-22 22 16,22-22-16,-21 0 0,0 22 0,21 42 16,-21-64-16,0 21 0,21-20 15,-21 20-15,-1-20 0,1-1 0,21 0 16,-21 22-16,0-22 0,0 22 15,21-22-15,0-21 0,0 0 16,0-42 0,21 0-1,0 0-15,0 0 0,0-22 0,1 1 16,-1 21-16,-21-22 0</inkml:trace>
  <inkml:trace contextRef="#ctx0" brushRef="#br0" timeOffset="70544.33">13229 5567 0,'0'0'0,"0"-42"0,0-1 16,-21 22-16,21-42 16,21 41-16,21-20 15,1 42-15,-22-21 0,106 21 16,-85 0-16,1 0 16,-1 0-16,0 0 0,1 21 0,-22 0 15,21 0-15,-42 1 0,0-1 0,0 0 16,0 0-16,0 21 0,-42-20 15,21-1-15,-22 0 0,1 0 0,-64 21 16,43-20-16,-1-1 16,22-21-16,-1 0 0,1 21 0,-21-21 15,41 0-15,44-21 32,20 21-32,-21-21 15,21-1-15,1 22 0,-1-21 0,0 0 16,1 21-16</inkml:trace>
  <inkml:trace contextRef="#ctx0" brushRef="#br0" timeOffset="70844.98">14055 5334 0,'0'0'16,"0"-21"-16,-22 21 31,1 21-31,21 21 16,0-20-16,-21 20 0,21 0 15,0 1-15,0-1 0,-21 21 0,21 1 16,-21-22-16,21 22 0,0-1 16,0 1-16,-21-22 0,-1 22 15,1-1-15,21-21 0,-21 22 0,0-22 16,21 1-16,0 20 0,-21-21 0,21 1 16,-21 20-16,21-20 15,0-22-15,0 0 0,0-42 16,0 0-1,0-1-15,21 1 0,-21-21 16,21 21-16,0-22 0,0-20 0,-21 21 16,21-1-16</inkml:trace>
  <inkml:trace contextRef="#ctx0" brushRef="#br0" timeOffset="71131.41">14033 5461 0,'0'0'0,"0"-21"0,0-21 0,0 20 0,0 1 16,22 0-16,-22 0 0,42 0 15,-21 0-15,0 21 0,22 0 16,-22-22-16,21 22 0,0 0 16,1 0-16,-22 0 0,21 22 0,-21-1 15,22 0-15,-22 0 0,0 0 16,-21 0-16,0 22 0,0-22 0,0 21 16,0 1-16,-21-22 0,-21 21 15,-1-21-15,1 0 0,0 22 0,-1-22 16,1-21-16,0 21 0,-1 0 15,1-21-15,0 0 0,20 21 0,1-21 16,0 0-16,21-21 16,21 21-1,0-21-15,1 0 0,20 0 0,-21-22 16,21 22-16,-20-21 0,20 21 16</inkml:trace>
  <inkml:trace contextRef="#ctx0" brushRef="#br0" timeOffset="71572.42">14838 5017 0,'0'0'0,"21"-22"0,21-20 16,-42 63 15,-21 22-31,21-22 16,-21 21-16,0 0 0,21-20 0,0 20 15,-43 43-15,43-22 0,-21-21 16,0 43-16,0-43 15,21 1-15,0-1 0,0-21 0,0 22 16,0-22-16,0 0 16,0 0-16,0 0 0,21 0 15,0-21-15,43 0 16,-22 0-16,-21-21 0,0 0 16,22 0-16,-22 0 0,85-64 15,-85 64-15,0-21 0,0-1 16,0 22-16,-21 0 0,0 0 15,22 0-15,-22-1 0,0 44 32,0-1-32,0 0 0,-22 0 15,22 0-15,0 0 0,0 1 0,0-1 16,0 0-16,0 0 0,0 0 16,0 0-16,0 1 0,22-22 46,-22-22-46,21 1 16,0 0-16</inkml:trace>
  <inkml:trace contextRef="#ctx0" brushRef="#br0" timeOffset="71740.27">15367 5122 0,'0'0'15,"-21"-21"-15,0 21 0,-1 0 31,1 0-15,21 21-16,0 1 16,0-1-16,21-21 15,1 0-15,-1 21 0,0-21 16</inkml:trace>
  <inkml:trace contextRef="#ctx0" brushRef="#br0" timeOffset="72032.42">15854 5165 0,'0'0'0,"0"-43"31,-21 43-31,-1 0 0,1 0 16,0 0-16,0 22 0,0-1 16,-22-21-16,22 42 0,0-21 15,0 0-15,0 1 0,0 20 0,-1-21 16,1 21-16,0-20 0,0 20 0,0 0 15,0-21-15,21 1 0,0 20 16,0-21-16,0 0 0,0 0 0,0 1 16,21-1-16,0-21 0,0 21 15,21-21-15,-20 0 0,20 0 0,0 0 16,43 0-16,-43 0 0,1-21 16,20 0-16,-21-1 0,22 1 15,-1 0-15</inkml:trace>
  <inkml:trace contextRef="#ctx0" brushRef="#br0" timeOffset="73832.03">16679 5228 0,'0'-21'0,"0"42"0,0-63 0,0 21 0,-21 0 15,0 21-15,-21-22 16,20 22-16,1 0 0,0 0 0,-21 0 16,21 0-16,-22 22 0,22-1 15,-21 0-15,-1 0 0,22 21 0,-21-20 16,21 20-16,-22-21 0,22 21 0,0 1 15,0-22-15,-21 64 16,20-64-16,22 21 0,0-21 16,0 0-16,0 1 0,0-1 15,0 0-15,0 0 0,22-21 16,-1 0-16,21 0 0,-21 0 0,22 0 16,-22-21-16,21 21 0,0-21 15,1 0-15,-22-1 0,21-20 0,1 21 16,20-43-16,-42 22 15,0 0-15,1-1 0,-1 1 0,-21 21 16,0-21-16,0-1 0,21 22 16,-21 0-16,0 0 0,0 0 15,0 42 1,-21-21-16,0 21 0,21 21 16,0-21-16,-22 1 0,1 20 15,21-21-15,0 21 0,0-20 0,0 20 16,0-21-16,0 21 0,0-20 15,0 20-15,0-21 0,0 0 0,21 0 16,1-21-16,-1 22 0,0-22 0,0 0 16,0 0-16,0 0 0,22 0 15,-22 0-15,0-22 0,21 1 0,-20 21 16,-1-42-16,21 21 0,-21 0 16,22-64-16,-22 43 0,0-1 15,0 1-15,0-22 0,0 1 16,1 21-16,-1-22 0,0 1 15,-21-1-15,21-21 0,0 43 16,-21 0-16,0 21 16,0-1-16,-21 65 15,0-22 1,21 21-16,-21 1 0,21-1 16,-21 21-16,21-20 0,0 20 0,-22-20 15,22-1-15,0 21 0,-21-20 16,21-1-16,0 0 0,0-20 0,0 20 15,0-21-15,0 21 0,0-20 16,21-1-16,1 0 0,-22 0 16,21-21-16,0 0 0,0 0 0,0 0 15,22 0-15,-22 0 16,21 0-16,-21-21 0,0 0 0,1 0 16,20-1-16,-21-20 0,0 21 0,0-21 15,22 20-15,-22-20 0,0 21 16,0-21-16,22-1 0,-43 22 15,0 0-15,21 21 0,-21 21 32,0 0-32,0 0 0,0 1 0,-21-1 15,21 0-15,0 21 16,-22-21-16,1 1 0,0 41 16,21-42-16,0 0 0,0 1 0,0-1 15,0 0-15,0 0 16,21-21-16,0 0 0,1 0 0,-1 0 15,0 0-15,21 0 0,1-21 16,-1 21-16,-21-21 0,0 0 16,22-22-16,-22 22 0,21 0 15,-21-21-15,0 20 0,1-20 0,-1 21 16,0-21-16,-21 20 0,21 1 16,0 0-16,-21 0 15,0 42 1,0 0-16,-21 0 0,21 1 15,-21-1-15,0 0 0,21 0 16,0 21-16,0-20 0,-21 20 16,21-21-16,0 21 0,0-20 15,0-1-15,0 0 0,21 0 16,0-21-16,0 0 16,0 0-16,0 0 0,1 0 15,-1-21-15,0 21 0,0-21 16,-21 0-16,0-1 0,21-20 15,-21 21-15,0 0 0,0-22 16,0 22-16,0-21 0,0 21 0,0 0 16,-21-1-16,0 1 0,21 0 15,-21 21-15,0 0 0,-1-21 0,1 21 16,0 0-16,0 0 0,42 0 47,0 0-47,0 0 0,1-21 15,20 21-15,-21-21 0,21 21 0,1 0 16,-22-22-16,21 22 0,1 0 16,-1 0-16,0 0 0,1-21 0,-1 21 15,-21 0-15,0 0 0,0 0 16,1 21-16,-1 1 16,-21-1-16,0 0 0,0 21 0,0-21 15,0 1-15,0-1 0,0 42 16,0-42-16,-21 1 0,21-1 15,-22 0-15,22 21 0,-21-21 0,21 1 16,0-1-16,0 0 0,-21 0 16,21 0-16,-21-21 15,21 21-15,-21-21 32,21-21-32,0 0 0,0 0 15,0 0 1,0-22-16,21 22 0,0 0 0,0-21 15,0 21-15,1-22 0,20 1 0,0 0 16,64-64 0,-64 63-16,1 22 0,-1 0 15,-21 0-15,22 0 0,-22 0 16,0 21-16,0 0 0,-21 21 16,0 0-16,0 0 0,0 21 0,0-20 15,0 20-15,0 0 0,0 43 16,-21-43-16,21 1 0,0-22 15,0 21-15,0 0 0,0-20 16,0-1-16,0 21 0,0-21 0,0 0 16,0 1-16,21-22 15,0 0-15,0 0 16,1 0-16,-1 0 0,0-22 0,0 1 16,0 0-16,0 0 0,1 0 15,20-43-15,0 43 0,-21-21 16,22-22-16,-43 22 0,0 21 15,21-22-15,-21 1 0,0 21 16,0-21-16,0-1 0</inkml:trace>
  <inkml:trace contextRef="#ctx0" brushRef="#br0" timeOffset="74064.48">18161 4614 0,'0'0'16,"-21"0"-16,0 0 0,-1 0 15,22 22 32,-21-22-16,0 0-31</inkml:trace>
  <inkml:trace contextRef="#ctx0" brushRef="#br0" timeOffset="74284.39">16806 5122 0,'0'22'0,"0"-44"0,0 65 15,21-43 1,22 0-16,-22 0 0,21 0 16,-21 0-16,22 0 0,-1-21 15,0-1-15,-20 22 0,20 0 16,-21 0-16,21-21 0,-20 21 0,-22-21 16,-22 21-1</inkml:trace>
  <inkml:trace contextRef="#ctx0" brushRef="#br0" timeOffset="75488.42">656 7853 0,'0'0'0,"-21"0"15,0 0 1,0 0-16,21-21 31,0 0-15,21-1-16,0 22 16,21-21-16,-21 21 0,1 0 0,20-21 15,-21 21-15,0 0 16,22 0-16,-22 0 0,0 0 0,0 0 15,0 21-15,-21 0 0,0 1 16,21-1-16,-21 0 0,0 21 16,0 1-16,0-1 0,-42 43 15,21-43-15,0 0 0,-22 1 16,22-1-16,-21-21 0,21 21 16,0-20-16,-1-1 0,1-21 0,0 21 15,0-21-15,0 0 16,21-21-1,0 0-15,0-1 16,0 1-16,21 21 0,0-21 16,0 0-16,0 0 0,1 21 0,41-21 15,-42 21-15,22-22 16,-22 22-16,21 0 0,-21 0 0,43 0 16,-43 22-16,0-1 15,21 21-15,-42-21 16,0 43-16,0-22 0,0-21 15,-21 22-15,0-22 0,0 21 16,0-21-16,-22 22 0,22-22 16,-21 0-16,0 0 0,-22 21 15,22-42-15,-22 22 0,22-1 0,-22-21 16,22 0-16,0 0 0,-1 0 16,1 0-16,0-21 0,-1-1 0,22 22 15,0-21-15,0 0 0,0 21 16,0-21-16,21 0 0,-22 0 15,22-1-15,0 1 0,0 0 16,0 0-16,22 21 16,-1-21-16,0 0 15,0-1-15,0 22 0</inkml:trace>
  <inkml:trace contextRef="#ctx0" brushRef="#br0" timeOffset="75856.99">1566 8255 0,'0'42'31,"21"-42"-15,1 0-1,-1-21-15,0 21 0,-21-21 16,21 0-16,-21 0 16,0 0-1,-21-1-15,0 22 16,0 0-16,-1 0 0,1 0 15,0 0-15,0 0 0,0 22 16,0-1-16</inkml:trace>
  <inkml:trace contextRef="#ctx0" brushRef="#br0" timeOffset="76560.34">3069 7853 0,'21'-21'32,"0"21"-32,-21-21 0,22-1 15,-1 1-15,0 0 0,0 0 16,0 0-16,22 0 0,-22-1 0,0 1 15,0-21-15,0-22 16,-21 22-16,0 21 16,-21 0-16,0 21 0,0 0 15,-22 0-15,1 0 0,0 0 16,-43 42-16,43-21 0,-22 0 16,22 1-16,0-1 0,20 21 15,-41 0-15,42-20 0,21-1 16,0 0-16,0 0 0,0 0 15,21 22-15,0-22 0,0 0 0,22 0 16,20 21-16,-42 1 16,22-22-16,-1 0 0,-21 21 15,21-20-15,1 41 0,-22-21 16,0-20-16,-21 20 0,0-21 16,0 21-16,0-20 0,-42 20 15,-1 0-15,22-21 0,-21 1 16,-22-22-16,1 21 0,21 0 0,-85-21 15,63 0-15,1 0 16,-1 0-16,1 0 0,20-21 0,1 0 16,0-1-16,20 1 0,-20-21 0,21 21 15,0-22-15,0 22 0,-1-21 16,22 0-16,0 20 0,0-20 0,0 21 16,0 0-16,0 0 15,22-1-15,41-20 0,-21 42 16,1-21-16,-1 0 0,0 0 15,1 21-15,20-22 0</inkml:trace>
  <inkml:trace contextRef="#ctx0" brushRef="#br0" timeOffset="76844.64">3619 7578 0,'22'-21'31,"-22"42"-15,0 0-16,0 0 0,0 0 0,0 0 16,-22 1-16,22 20 0,-21 0 15,0-21-15,21 22 0,-21-1 0,0 22 16,0-22-16,21 0 0,-22 1 16,1-1-16,21 0 0,-21 1 0,21-1 15,0-21-15,0 0 0,0 0 0,0 1 16,0-1-16,21-21 31,0 0-31,1-21 0,-1-22 0,0 1 16,-21 21-16</inkml:trace>
  <inkml:trace contextRef="#ctx0" brushRef="#br0" timeOffset="77036.05">3365 7938 0,'0'0'0,"0"21"0,-21-21 0,21 21 16,21-21 0,1 0-16,-1 21 0,21-21 15,-21 0-15,22 0 0,41-21 16,-41 0-16,-1 21 0,0-21 16,1 21-16,-1-22 0,0 22 15,22-21-15,-43 21 16</inkml:trace>
  <inkml:trace contextRef="#ctx0" brushRef="#br0" timeOffset="78551.96">4170 8128 0,'21'21'0,"-42"-42"0,42 63 0,-21-20 16,0-1-16,21-21 15,0 0-15,0-21 0,-21-1 16,22 1-16,-1 0 0,0 0 15,0 0-15,-21 0 0,21-1 16,-21-20-16,21 21 0,-21-21 0,0 20 16,0 1-16,-63-85 15,42 85-15,0 21 16,-22 0-16,22 0 0,0 0 0,-21 0 16,20 0-16,-20 0 0,21 21 15,-21 1-15,20-1 0,-20 21 0,0 0 16,21 1-16,-22-1 0,22 0 15,0 1-15,21-1 0,0 22 0,0-22 16,0 64-16,0-85 16,0 0-16,0 0 0,21 0 15,0-21-15,22 0 0,-22 0 16,21 0-16,-21 0 0,22 0 16,-22 0-16,21 0 0,-21-21 0,22-21 15,-1 21-15,-21 0 0,21-22 0,-20 22 16,-1-21-16,0-1 0,0 1 15,0 0-15,0-1 0,-21 1 0,22-21 16,-22 41-16,0 1 0,0 0 16,0 42 15,0 0-31,-22 1 16,22-1-16,-21 21 0,21-21 0,0 22 15,-21-22-15,21 21 0,0-21 16,0 43-16,0-43 15,0 0-15,21 0 0,0 0 0,1-21 16,-1 0-16,21 0 16,0 0-16,1 0 0,-1 0 0,0-21 15,1 21-15,-1-21 0,22-21 16,-22-1-16,-21 22 0,21-21 16,-20 0-16,-1 20 0,0-20 0,-21 0 15,0 21-15,21-1 0,-21-20 16,0 21-16,0 0 15,-21 21 1,21 21-16,-21 0 16,21 0-16,-21 22 15,21-22-15,0 21 0,0-21 0,0 22 16,0 20-16,-22-21 16,22-20-16,0-1 0,-21 0 0,21 21 15,0-21-15,0 1 0,0-1 16,0-42 15,0-1-31,0 1 0,21 0 16,1 0-16,-1-21 0,-21 20 15,21-20-15,0 0 0,0-1 16,0 1-16,1 21 0,-1-21 0,0 20 16,0 1-16,0 0 0,0 0 15,1 0-15,-1 21 0,0 0 16,0 21-16,-21 0 0,21-21 15,-21 21-15,0 22 0,0-1 16,0 0-16,0-21 0,0 43 16,21-43-16,1 21 15,-22-20-15,21-1 0,0 0 0,0 0 16,0 0-16,22 0 0,-22-21 0,63 22 16,-62-22-1,20 0-15,64 0 0,-64-22 16,106-20-16,-105 21 15,-1 0-15,-21 0 0,21-22 16,-20 22-16,20-42 0,-21 20 16,-21 22-16,0 0 0,0-21 0,0 20 15,0 1-15,0 0 0,-21 21 16,0-21-16,0 21 0,-1 0 0,1 0 16,-21 0-16,21 0 0,-22 0 0,1 0 15,0 0-15,-1 21 0,22-21 16,-21 42-16,21-20 0,0-1 15,-1 21-15,1-21 0,21 22 0,0-1 16,0-21-16,0 21 0,0 1 0,0-22 16,21 0-16,1 0 0,-1 0 15,0 1-15,0-1 0,0-21 0,22 0 16,-22 0-16,21 0 0,-21 0 16,22 0-16,-1-21 0,-21-1 0,0 1 15,43-21-15,-43 0 0,0 20 16,0-20-16,0 0 0,1-1 15,-1-20-15,-21 21 0,21-1 16,0-20-16,-21 20 0,21-20 0,-21 21 16,21-22-16,-21 1 0,22 20 15,-22 1-15,0 0 0,0-1 0,0 1 16,0 21-16,0 42 16,0 0-1,0 0-15,-22 22 0,1-1 0,21 0 16,-21 22-16,21-22 0,0 0 15,0 22-15,0-22 0,0 1 0,0 20 16,0-21-16,0 1 0,0 20 0,21-20 16,0-1-16,1 0 0,-1 22 15,0-43-15,0 0 0,0-21 16,0 21-16,1-21 0,-1 0 16,0 0-16,0 0 0,21 0 15,-20-21-15,-1 21 0,21-21 0,-21 0 0,22 0 16,20-43-16,-42 43 15</inkml:trace>
  <inkml:trace contextRef="#ctx0" brushRef="#br0" timeOffset="79101.07">7302 7853 0,'0'-42'31,"0"20"-31,0 1 0,0 0 0,0 0 16,0 0-16,0 0 0,-21-1 16,0 22-16,0 0 15,0 0-15,0 0 0,-1 0 0,1 0 16,-21 22-16,21-1 0,-22 0 16,22 0-16,-21 0 0,21 22 15,-43 20-15,43-42 0,0 22 16,0 20-16,21-21 15,0-20-15,0 20 0,0-21 0,0 0 16,21 0-16,0 1 0,0-1 0,0-21 16,1 0-16,-1 0 0,0 0 15,0 0-15,21 0 0,-20 0 16,-1-21-16,0-1 0,0 1 0,0 0 16,0-21-16,1 21 0,-1-22 15,0 1-15,-21 0 0,21-1 0,0 1 16,-21 0-16,21 20 0,-21-20 0,0 0 15,0 21-15,22-1 16,-22 44 0,0-1-16,0 0 15,0 0-15,0 0 0,0 22 16,0-22-16,0 21 0,0-21 16,0 22-16,0-1 0,0-21 0,0 21 15,0 1-15,0-22 0,21 0 16,-21 0-16,21 22 0,0-22 15,0-21-15,0 0 0,1 0 0,-1 0 16,0 0-16,21 0 0,-21-21 16,1-1-16,41-20 0,-42 0 15</inkml:trace>
  <inkml:trace contextRef="#ctx0" brushRef="#br0" timeOffset="79364.24">8107 7091 0,'0'0'0,"-21"0"16,-1 0-16,-20 21 0,21 21 15,0-20-15,0 20 0,-22 0 0,22 22 16,0-22-16,-21 22 0,20-22 16,1 64-16,0-43 0,21-20 15,-21 41-15,21-41 16,0-1-16,0 21 0,0-41 15,0 20-15,0-21 0,21 0 0,-21 0 16,21-21-16,0 22 0,1-22 16,-1 0-16,0 0 0,0 0 15,0 0-15,0-22 0,1 22 16</inkml:trace>
  <inkml:trace contextRef="#ctx0" brushRef="#br0" timeOffset="80280.25">8382 7726 0,'0'0'16,"21"0"-16,-21-21 0,0 0 0,0-1 16,-21 22-1,0 0-15,0 0 0,21 22 16,-22-22-16,1 21 0,0 0 0,0 21 16,0-21-16,21 22 0,-21-22 15,-1 0-15,22 21 16,-21-20-16,21 41 0,0-42 15,0 0-15,0 22 0,0-22 0,0 0 16,0 0-16,21-21 0,-21 21 16,22 1-16,-1-22 0,21 0 0,-21 0 15,0 0-15,22 0 0,-22 0 0,0 0 16,21-22-16,1-20 16,-22 21-16,0-21 0,0 20 0,-21-20 15,21 21-15,-21-21 0,0-1 16,0 1-16,0 0 0,0 20 0,-21-20 15,0 21-15,0 0 0,-21-22 16,20 43-16,1 0 0,0 0 16,0 0-16,0 0 0,0 0 15,-22 0-15,43 22 0,0-1 16,0 0 0,43-21-16,-22 0 15,0 0-15,21 0 0,-21 0 0,22 0 16,20-21-16,-20 21 15,-1-21-15,0 21 0,-21 0 0,22-22 16,-22 22-16,21 0 0,-21 0 16,1 0-16,20 0 0,-21 0 15,0 0-15,22 0 0,-22 0 0,0 0 16,0 0-16,0 43 16,-21-22-16,0 0 0,0 0 15,0 0-15,0 1 0,0 20 16,0-21-16,-21 0 0,0 0 0,0 1 15,21-1-15,0 0 0,-21 0 16,21 0-16,-22 0 0,22 1 0,-21-1 16,21 0-16,0 0 0,0 0 15,0-42 32,0 0-47,0 0 0,0 0 0,0-1 16,0-20-16,0 21 0,21-21 15,1 20-15,-1-20 0,0 21 0,0-21 16,0-1-16,22 22 0,-22-21 16,21 21-16,0-1 0,-20 1 0,20-21 15,0 21-15,1 21 0,20-21 16,-21 21-16,-20 0 0,20 0 16,-21 0-16,0 21 0,0 21 15,-21 0-15,0-20 0,0 41 16,0-21-16,0-20 15,0 20-15,-21-21 0,0 21 0,0 1 16,0-1-16,21-21 0,-21 0 16,21 1-16,-22-1 0,1 21 15,21-63 17,0 0-17,0 0-15,21-1 0</inkml:trace>
  <inkml:trace contextRef="#ctx0" brushRef="#br0" timeOffset="80747.88">9842 7789 0,'0'0'0,"22"0"31,-1 0-31,0 0 0,0 0 16,0 0-16,0-21 0,22 0 15,-22 21-15,0-21 0,0 0 16,0 21-16,1-21 0,-1-1 0,-21 1 16,21 0-16,-21 0 0,0 0 15,0 0 1,-21 21-16,0 0 15,-1 0-15,-20 0 0,21 0 0,-21 21 16,20-21-16,-20 21 0,21 21 16,0-21-16,0 1 0,-1 20 0,1-21 15,21 21-15,-21 22 16,21-43-16,0 0 0,0 22 0,0-22 16,0 0-16,21 0 0,0 0 0,1 0 15,-1 1-15,0-22 0,42 21 16,-41-21-16,-1 0 0,21 0 15,-21 0-15,0 0 0,22-43 16,-22 43-16,0-21 0,0 21 16,0-21-16,-21 0 0,22 0 15,-1 0-15,-21-1 16</inkml:trace>
  <inkml:trace contextRef="#ctx0" brushRef="#br0" timeOffset="80971.45">10837 8128 0,'0'21'0,"-21"-21"16,0-21 31</inkml:trace>
  <inkml:trace contextRef="#ctx0" brushRef="#br0" timeOffset="81649.03">11684 6922 0,'0'-22'0,"0"44"0,21-65 0,-21 22 16,0 0-16,0 42 31,-21 0-31,0 0 0,0 22 16,-22-1-16,22 0 0,-21 22 15,21-1-15,-22 22 0,-20-21 0,-22 84 16,43-64-16,-22 1 0,22-21 16,-22 20-16,22 1 0,-64 84 15,64-84-15,0-22 16,20 1-16,-20-1 0,21 1 0,0-22 15,-22 43-15,22-43 16,0-21-16,21 1 0,0-1 0,0-42 31,0-1-15,0 1-16,21 0 0,0-21 16,1 21-16,41-43 15,-21 22-15</inkml:trace>
  <inkml:trace contextRef="#ctx0" brushRef="#br0" timeOffset="82448.38">12340 7789 0,'21'0'31,"0"0"-16,-21-21-15,0 0 16,0 0-16,0 0 16,0 0-16,0-1 0,0 1 15,0 0-15,0 0 0,-21 0 16,0 21-16,-21-21 0,21 21 0,-1 0 16,-20 0-16,21 0 0,-21 0 0,-1 0 15,22 0-15,-21 21 16,-1 0-16,1 0 0,0 0 0,21 0 15,-1 1-15,-41 20 0,63-21 16,0 21-16,-21-20 0,21 20 16,0-21-16,0 43 0,0-43 15,21 0-15,0 0 0,0 0 16,0 0-16,1-21 0,-1 0 16,0 0-16,21 0 0,-21 0 0,1 0 15,20 0-15,0 0 0,-21-21 0,22 21 16,-22-21-16,21-21 0,-21 21 0,22-1 15,-22 1-15,0-21 0,21 0 0,-20-1 16,-1 22-16,0-42 0,-21 20 16,21-20-16,-21 20 0,21-20 15,0-64-15,-21 63 0,0 1 16,0 21-16,0-1 0,0 1 0,0 21 16,0-22-16,0 22 15,0 42 1,0 1-16,-21 20 0,21-21 15,-21 43-15,21-22 0,0 21 16,0 1-16,-21 63 0,21-85 16,0 22-16,0-22 0,0 0 15,0 1-15,0-1 0,0 0 16,0-20-16,0 20 0,0-21 0,0 0 16,0 0-16,0 1 0,0-1 15,21-21 1,0-21-16,0 21 15,1-22-15,-22 1 0,21 0 16,0-21-16</inkml:trace>
  <inkml:trace contextRef="#ctx0" brushRef="#br0" timeOffset="82899.42">12890 7684 0,'0'0'0,"-21"42"16,21-21-1,21-21 32,1-21-47,-1 0 0,0 21 16,0-21-16,0-1 0,0 1 15,1 0-15,-22 0 16,0 0-16,0 0 16,-22 21 15,1 0-31,0 0 0,0 21 0,0 0 16,0 0-16,-1-21 0,22 21 0,-21 0 15,0 1-15,21-1 0,0 0 16,-21 21-16,21-21 0,0 1 15,0-1-15,0 0 0,0 0 0,0 0 16,0 0 0,21-21-16,0 0 15,22 0-15,-22 0 16,0 0-16,0-21 0,21 0 0,-20 21 16,20-21-16,0 0 0,-21 0 15</inkml:trace>
  <inkml:trace contextRef="#ctx0" brushRef="#br0" timeOffset="83265.69">13589 7578 0,'0'0'0,"21"0"0,-21-21 0,-21 21 47,0 0-47,0 0 0,-22 0 0,22 0 16,0 0-16,-21 21 0,20-21 15,-20 21-15,21-21 0,0 21 16,21 0-16,-21 0 0,21 1 15,21-22 1,0 21-16,0-21 0,0 0 16,0 0-16,22 21 0,-1-21 0,-21 0 15,0 21-15,22 0 0,-22-21 16,0 21-16,0-21 0,0 22 0,1-1 16,-1-21-16,-21 21 0,0 0 0,0 0 15,0 0 1,-21 1-16,-1-22 0,-20 0 0,21 21 15,-21-21-15,-1 0 0,1 0 16,0 0-16,-1 0 0,1 0 16,21 0-16,-22 0 0,1 0 0,-21-21 15,63-1-15,0 1 16,0 0-16,0 0 16</inkml:trace>
  <inkml:trace contextRef="#ctx0" brushRef="#br0" timeOffset="84212.44">13949 7324 0,'0'0'15,"0"-21"-15,0-106 16,0 105-16,0 44 31,0 20-15,0-21-16,0 21 0,0 1 15,0-1-15,0 0 0,0 1 16,0-1-16,0 0 0,0 1 0,0-1 16,0-21-16,0 22 0,0-1 15,-21-21-15,21 0 0,0 22 0,-22-22 16,22 0-16,0 0 0,-21-21 15,0 0-15,21-21 32,-21 0-32,21 0 0,0-1 0,0 1 15,0-21-15,0 21 0,21-22 16,0 22-16,0-21 0,1 21 0,-1-22 16,21 22-16,0 0 0,1 0 0,-22 21 15,21 0-15,1-21 0,-22 21 16,21 0-16,-21 0 0,-21 21 15,0 0-15,-21 0 16,0 0-16,-21-21 0,20 22 16,-20-22-16,21 21 0,-21-21 15,-1 21-15,22-21 0,0 21 16,-21-21-16,20 21 0,1 0 0,21 1 16,-21-22-16,21 42 15,0-21-15,0 0 0,0 0 16,0 1-16,21-1 0,0 0 15,1 0-15,-1-21 0,21 21 16,-21-21-16,0 0 0,22 0 16,-22 0-16,21 0 0,1 0 15,-22 0-15,21 0 0,0-21 0,1 0 16,-1 21-16,0-21 0,1 0 0,-1-1 16,0 1-16,-20-21 15,20 21-15,-21 0 0,0-1 0,-21-20 16,0 21-16,21 0 0,-21 0 15,-21 21 1,0 21 0,0 0-16,0 0 0,21 0 15,0 22-15,0-22 0,0 0 16,0 0-16,0 0 0,0 0 16,0 1-16,0-1 0,0 0 0,0 0 15,21-21 16,0-21-15,0 21-16,0-21 0,1 0 16,20-22-16</inkml:trace>
  <inkml:trace contextRef="#ctx0" brushRef="#br0" timeOffset="84451.9">15028 7133 0,'0'-42'15,"0"84"-15,21-105 0,-21 42 0,0-1 16,0 1-16,0 42 15,0 1-15,0 20 16,0-21-16,-21 43 0,21-22 16,-21 0-16,0 22 0,21-1 0,-21-20 15,0-1-15,-1 21 16,1-20-16,21-1 0,-21-21 0,0 22 16,21-1-16,0-21 0,0 21 15,0-20-15,0-44 31,0 1-15,0 0-16,0 0 0</inkml:trace>
  <inkml:trace contextRef="#ctx0" brushRef="#br0" timeOffset="84940.64">14690 7557 0,'0'0'16,"-22"-22"-16,44 22 31,-1-21-31,0 21 0,21 0 0,-21 0 15,22-21-15,-1 0 0,0 21 16,22-21-16,-22 21 0,22-21 0,-1 21 16,-20 0-16,-1 0 0,0 0 15,1 0-15,20 0 16,-63 21 0,0 0-16,-21 0 15,0 0-15,-22 0 0,1 43 16,21-43-16,0 0 0,-22 0 15,22 1-15,21-1 0,-21 0 16,21 0-16,-21 0 0,21 0 0,0 22 16,0-22-16,21-21 15,0 0-15,0 0 0,1 0 16,20 0-16,-21 0 0,21 0 0,1 0 16,41-21-16,-41 0 0,-1-1 15,0 1-15,1 0 0,-1 0 16,0-43-16,-20 43 0,-22-21 15,0 21-15,0-22 0,0 22 0,-43-21 16,22 21-16,-21 0 16,-1-1-16,1 1 0,0 21 0,-1 0 15,1 0-15,-64 0 16,85 0-16,0 0 0,21 21 16,0 1-16,0-1 0,21-21 15,0 0-15,0 0 0,22 21 0,-1-21 16,22 0-16,41 0 15,-62 0-15,-1 0 0,22 0 0</inkml:trace>
  <inkml:trace contextRef="#ctx0" brushRef="#br0" timeOffset="85235.86">16108 7324 0,'0'0'16,"0"21"15,-21 0-31,21 0 16,-22 0-16,22 22 15,-21-1-15,21-21 0,0 22 0,-21-1 16,0 21-16,21-20 0,-21 20 0,0 1 16,21-1-16,-22 1 15,-20 20-15,42 1 0,-21 0 0,0-22 16,-22 22-16,22 0 0,0-1 0,0-20 16,-21 20-16,20-20 0,-41 84 15,21-84-15,20-22 0,1 0 0,0 1 16,0-1-16,21-21 0,0 21 15,21-63 1,0 0-16,0-21 16,1 21-16,20-22 0,-21 1 0,43-85 15,-43 63-15</inkml:trace>
  <inkml:trace contextRef="#ctx0" brushRef="#br0" timeOffset="85512.44">15960 7726 0,'0'-64'15,"0"128"-15,-22-170 0,22 64 0,-21-1 0,21 22 16,0-21-16,0 21 0,0 0 0,0-22 16,21 22-16,1 21 15,-1-21-15,0 0 0,0 21 0,21 0 16,1 0-16,-22 0 0,64 21 16,-43 0-16,-21 0 0,0 22 15,0-22-15,-21 21 0,0-21 0,0 0 16,0 22-16,-21-22 0,-21 21 15,0-21-15,-1 1 0,1-1 16,0 0-16,-1-21 0,1 0 0,0 21 16,20-21-16,1 0 15,42 0 1,1-21-16,20 0 0,0 0 16,1-1-16</inkml:trace>
  <inkml:trace contextRef="#ctx0" brushRef="#br0" timeOffset="86003.44">17653 7091 0,'0'-21'0,"-21"21"16,0 0-16,-1 0 0,1 21 15,0 0-15,-21 0 0,21 22 16,-1-1-16,-20 21 0,-21 22 15,41-21-15,-20-22 0,21 0 16,0 1-16,0-1 0,-1 21 16,1-41-16,21 20 0,-21-21 15,21 0-15,21-21 32,0 0-32,1-21 15,-1 0-15,0 0 0,0 0 0,0-22 16,0 22-16,1-21 0,-1-22 15,0 22-15,21-22 0,-21 1 16,1 21-16,-1-22 0,-21 22 0,21-1 16,0 1-16,0 21 0,-21 0 15,0 0-15,21 21 0,1 0 16,-22 21-16,0 0 0,0 21 16,0 1-16,0-1 0,0 0 15,0 22-15,0-22 0,0 22 0,0-22 16,0 0-16,0 1 0,0-1 15,0-21-15,21 21 0,0 22 16,-21-43-16,0 0 0,0 0 16,0-42 15,-21 0-31,0 0 0</inkml:trace>
  <inkml:trace contextRef="#ctx0" brushRef="#br0" timeOffset="86425.45">17293 7578 0,'0'0'0,"-21"0"15,0 0-15,0 0 0,-1 0 16,44 0 0,-1 0-16,21 0 0,0 0 15,1 0-15,-1-21 0,22 21 16,-1-22-16,1 22 0,-1 0 16,-21-21-16,22 21 0,-1-21 0,43 0 15,-63 0-15,-1 0 0,0-1 16,-21 1-16,1 21 0,20-42 15,-21 42-15,-21-21 0,0 42 32,-21 0-17,0 0-15,21 0 0,0 22 0,-21-22 16,-1 21-16,22 1 0,-21-1 16,21 0-16,-21 1 0,21-1 0,-21 0 15,0 22-15,21-22 0,0 22 0,-21-1 16,-1 43-16,1-43 15,21 43-15,-21-42 0,21-22 16,-21 0-16,21 1 0,0-1 0,0 0 16,0-20-16,0-1 0,0 0 15,0 0-15,0 0 0,0 0 16,-21-21-16,21-21 16,0 0-1,21-21-15,-21 21 16,0-22-16,21 22 0,-21-42 0</inkml:trace>
  <inkml:trace contextRef="#ctx0" brushRef="#br0" timeOffset="86720.43">18034 7662 0,'0'-42'16,"0"84"-16,0-126 0,0 41 0,0 22 0,21 0 0,-21-21 16,21 21-16,-21-1 0,21 1 15,1 21-15,-1-21 0,0 0 0,0 21 16,0 0-16,0 0 0,22 0 15,-22 0-15,0 21 0,21 0 16,-20 0-16,-1 22 0,-21-22 16,0 0-16,0 0 0,0 0 0,-21 22 15,-22-1-15,22-21 16,-21-21-16,21 21 0,-22 1 16,22-22-16,-21 21 0,21-21 15,-22 0-15,22 21 0,0-21 0,42 0 47,21 0-47,-20 0 0,20 0 16,-21-21-16,21 0 0,1-1 0</inkml:trace>
  <inkml:trace contextRef="#ctx0" brushRef="#br0" timeOffset="87003.6">18711 7493 0,'0'0'0,"21"0"0,-21-21 16,0 42-1,0 0 1,0 0-16,-21 1 0,0 20 16,0-21-16,21 21 0,-21 1 0,0-1 15,-1 0-15,1 22 0,21-22 16,-21 22-16,0-1 0,0 1 16,21-1-16,-21 1 0,-1-1 0,1-20 15,0 20-15,0-21 0,0 1 0,0-1 16,21 0-16,-22-20 0,1 41 15,0-42-15,21 0 0,0 1 16,0-1-16,0 0 0,0-42 31,21 0-31,0-1 0,1 1 16,-1-21-16,0 21 0,0-22 0</inkml:trace>
  <inkml:trace contextRef="#ctx0" brushRef="#br0" timeOffset="87314.43">18732 7789 0,'0'0'0,"0"-42"0,0 0 16,0-1-16,0 1 0,0 21 0,0 0 16,0-22-16,0 22 0,22 0 15,-1 0-15,-21 0 0,21 21 16,0-21-16,21 21 0,-20 0 0,-1 0 16,21 0-16,-21 0 0,0 0 15,1 21-15,20 0 0,-21 64 16,-21-64-16,0 0 0,0 21 15,0-21-15,0 1 0,-21-1 16,21 0-16,-42 0 0,20 0 0,1 0 16,0 1-16,-21-22 0,21 21 15,-22-21-15,22 0 0,0 21 0,0-21 16,0 0-16,-1 0 0,44 0 31,-1-21-15,0 0-16,0 21 0,0-22 0,22 1 15,-1 0-15,0 0 0</inkml:trace>
  <inkml:trace contextRef="#ctx0" brushRef="#br0" timeOffset="87616.43">19748 7006 0,'0'-21'16,"0"42"-16,0-63 0,0 21 0,0 0 15,-21 21 1,0 21 0,0 0-16,21 0 0,-21 21 0,0-20 15,-1 20-15,1 0 0,0 22 16,-21-22-16,42 0 0,-21 22 0,-1 21 16,22-43-16,0 0 15,0 22-15,0-22 16,0-21-16,0 0 0,22 1 0,-1-1 15,21 0-15,0-21 16,-20 0-16,-1 0 0,0 0 16,21 0-16,-21-21 0,22 0 15,-22-1-15,21 1 0,1-21 0,-22 21 16</inkml:trace>
  <inkml:trace contextRef="#ctx0" brushRef="#br0" timeOffset="88095.46">20320 6922 0,'0'0'0,"-21"0"0,21-22 0,-21 22 15,21-21-15,-22 21 0,22 21 32,-21 1-32,21-1 15,0 0-15,-21 0 0,21 0 16,0 0-16,0 1 0,0-1 15,0 0-15,-21 0 0,21 0 0,0 0 16,-21 22-16,21-22 16,0 0-16,0-42 47,0 0-47,0 0 0,0-1 15,0 1-15,-21 0 0,21-42 16,0 41-16,0 1 0,0-21 15,21 21-15,0-22 0,21 1 16,-21 0-16,22 21 0,-22-1 0,21 1 16,1 0-16,20 21 15,-21 0-15,-20 0 0,20 0 0,-21 21 16,0-21-16,-21 43 0,0-22 16,0 0-16,0 21 0,0 1 0,-21-22 15,0 21-15,0 0 0,0 1 16,-1-1-16,1-21 0,0 22 15,0-1-15,0 21 0,0-41 16,21-1-16,-43 0 0,43 0 16</inkml:trace>
  <inkml:trace contextRef="#ctx0" brushRef="#br0" timeOffset="128888.93">17187 593 0,'-21'0'15,"21"-21"110,0-1-93,0 1-32</inkml:trace>
  <inkml:trace contextRef="#ctx0" brushRef="#br0" timeOffset="129299.53">17441 233 0,'0'0'0,"0"-21"16,0 0-16,21-64 15,-21 64-15,0 0 0,0-1 16,0 1-16,0 0 0,22 21 31,-22 21 0,-22 0-31,22 22 16,-21-1-16,0 22 0,0-22 0,0 21 16,0 1-16,-1-1 0,-20 22 15,-21 42-15,41-42 16,-20-1-16,21-20 0,-21-1 0,20 22 15,-41 21 1,42-43-16,-22-20 0,1 41 16,21-62-16,0 20 0,21-21 0,-21 0 15,21 0-15,-22 1 0,22-1 16,0-42 15,0-1-31,0 1 0,0 0 0,0-21 16,0-1-16,0 22 0</inkml:trace>
  <inkml:trace contextRef="#ctx0" brushRef="#br0" timeOffset="129856.41">17780 677 0,'0'0'0,"21"0"0,0 0 0,-21-21 16,0 0-16,21 21 0,-21-21 16,22 21-16,-22-21 0,0 0 15,21-1-15,-21 1 0,21 21 16,-21-21-16,0 0 16,-21 21-1,-22 0 1,22 0-16,-21 21 0,0-21 0,-1 21 15,1-21-15,0 21 0,-1 1 16,1-22-16,0 21 0,20 0 0,-20-21 16,21 21-16,21 0 15,-21-21-15,21 21 0,0 1 16,0-1-16,21 0 16,0 0-16,0 0 0,0 0 15,22 1-15,-22-1 0,21 21 0,-21-21 16,43 43-1,-22-43-15,-21 0 0,22 43 16,-43-43-16,0 42 16,0-42-16,0 1 0,-21-1 0,-22-21 15,22 21-15,-21 0 0,-1-21 16,1 0-16,-21 0 0,-22 0 16,21 0-16,22 0 0,-21 0 15,20 0-15,22 0 0,0-21 16,0 21-16,0-21 0,-1 0 15,22-1-15,-21 1 0,21 0 0,0 0 16,0 0-16,0 0 16,21-1-16,1 1 15,-1 21-15,0-21 0</inkml:trace>
  <inkml:trace contextRef="#ctx0" brushRef="#br0" timeOffset="130316.41">18034 762 0,'0'0'0,"0"-63"31,-21 63-15,0 0-1,-1 0-15,22 21 16,-21 0-16,0 0 0,0 21 15,0 1-15,21-1 0,-21-21 0,-1 22 16,1-1-16,0 0 0,0 1 16,21-22-16,0 21 0,0-21 0,0 0 15,0 22-15,0-22 0,0 0 16,21-21-16,0 21 0,0-21 0,1 0 16,-1 0-16,21 0 0,-21 0 15,0 0-15,22 0 0,-1 0 16,-21-21-16,22 0 0,-22 0 0,0 0 15,21-1-15,-21-20 16,1 0-16,-22 21 0,0-22 0,0 1 16,0 0-16,0-43 15,-22 64-15,1-22 0,-21 1 16,21 42-16,-22-21 0,22 21 16,0 0-16,0 0 0,0 0 0,0 0 15,-1 21-15,1-21 0,21 42 16,0-20-16,0-1 15,43-21-15</inkml:trace>
  <inkml:trace contextRef="#ctx0" brushRef="#br0" timeOffset="131115.48">18923 593 0,'0'0'0,"0"-21"0,0-1 0,0 1 16,0 0-16,0 0 15,-21 21 1,0 21 0,-1 0-16,22 0 0,-21 22 15,0-1-15,0 0 0,0 1 16,0-1-16,-22 22 0,22-1 16,-21 22-16,21-22 0,-22 1 0,22 20 15,-21-20-15,-1-1 0,-41 107 16,41-86-16,1-20 0,0 21 15,-1-1-15,1 1 0,-64 127 16,64-149-16,21 1 16,-22-22-16,22 21 0,0 64 15,21-105-15,0-1 16,0 0-16,21-21 16,0 0-16,1 0 0,-1-21 15,63-22-15,-41 1 0,20 0 16,-20-1-16,20 1 15,1 0-15,-22-1 0,21-20 0,-20 21 16,-1-22-16,22-42 16,-43 43-16,-21-1 0,0 22 0,0 0 15,-21-1-15,-1 1 0,1 0 16,0-1-16,-21 22 0,-43-42 16,43 41-16,21 1 0,-43 0 15,22 0-15,21 21 16,21-21-16,0 0 15,0-1-15,21 22 16,0-21-16,21 21 0,1-21 16,20 0-16,-21 0 0,22 0 15,-1-1-15,1-20 0,-1 0 16,1 21-16,-1-43 0,1 22 0,-1-1 16,1-20-16,-1 21 0,1-1 15,-22 1-15,43-64 0,-64 85 16,0-21-16,-21 20 0,0-20 15,0 21-15,0 0 0,-21 21 32,0 0-32,0 0 0,0 21 15,-1 21-15,1-21 0,0 1 0,21 20 16,-21 0-16,0 1 0,0-1 16,21 0-16,0 22 0,-22-22 15,1 0-15,21 1 0,0-1 16,0 0-16,0-20 0,-21 20 0,21 0 15,0-21-15,0 1 16,0-1-16,0-42 31,21-1-31,-21 1 16</inkml:trace>
  <inkml:trace contextRef="#ctx0" brushRef="#br0" timeOffset="131304.53">18965 953 0,'0'-22'16,"0"1"15,21 21-31,22 0 16,-22-21-16,21 21 0,1 0 0,-1 0 15,0-21-15,1 21 0,-1 0 16,0-21-16,1 21 0,-1 0 15</inkml:trace>
  <inkml:trace contextRef="#ctx0" brushRef="#br0" timeOffset="131863.94">19664 826 0,'-21'21'16,"-1"0"-1,1 21-15,0-21 0,21 1 16,-21 20-16,21-21 0,-21 21 15,21-20-15,0 20 0,0-21 16,0 0-16,0 0 0,0 1 16,0-1-16,0 0 0,0 0 15,21-21 1,0 0-16,0 0 0,0-21 0,1 0 16,-1 21-16,-21-43 0,42 22 15,-42 0-15,42-21 0,-42 21 16,22-1-16,-1-20 0,0 21 15,0 0-15,-21 0 0,21 21 16,-21 21 15,0 0-31,0 21 0,0-21 0,-21 1 16,21-1-16,0 21 0,0-21 16,0 0-16,0 1 0,0-1 0,0 0 15,0 0-15,21 0 16,43 0-16,-43-21 15,0 0-15,0 0 16,22 0-16,-22-21 0,42-21 16,-42 21-16,22 0 0,-22-22 15,0 22-15,0-21 0,22-43 16,-43 64-16,0-21 0,0-1 16,0 22-16,0 0 0,0-21 15,-22 42-15,1-22 0,0 1 0,0 21 16,0 0-16,0 0 0,-1 0 15,1 0-15,21 21 16,0 1-16,0-1 16,0 0-16,0 0 0,0 0 15,21 0 1</inkml:trace>
  <inkml:trace contextRef="#ctx0" brushRef="#br0" timeOffset="132336.49">20659 826 0,'0'0'0,"0"-22"16,-22 22-16,1 0 15,0 0-15,-21 0 16,21 0-16,-1 0 0,1 22 16,-21-1-16,21 0 0,-22 0 15,22 21-15,0-20 0,-21-1 16,21 21-16,-1-21 0,1 22 0,21-1 15,0 0-15,-21-21 16,21 1-16,0-1 0,0 0 16,21-21-16,0 0 15,1 0-15,-1 0 0,0 0 16,0 0-16,0-21 16,22 0-16,-22-1 0,0 1 15,21-21-15,-21 0 0,1 20 16,-1-20-16,-21 21 0,0 0 0,21 0 15,-21-1 1,0 44 15,0-1-31,0 0 0,0 0 16,-21 21-16,21-20 0,0-1 0,0 0 16,0 0-16,0 0 15,0 0-15,0 1 0,0-1 16,21-21-1,0 0-15,0 0 0,0 0 16,1 0-16,-1 0 0,0 0 16</inkml:trace>
  <inkml:trace contextRef="#ctx0" brushRef="#br0" timeOffset="132747.54">20870 1016 0,'0'0'0,"-21"-21"0,21 0 16,-21 21-16,21-21 15,0-1-15,0 1 16,21 21 0,0-21-16,0 21 0,1 0 15,-1 0-15,0 0 0,0 0 16,0 0-16,0 0 0,1 0 0,-1 21 0,0 0 16,-21 1-16,21-1 15,-21 0-15,21 0 0,-21 0 0,0 22 16,0-22-16,0 0 0,0 0 15,0 0-15,0 0 0,0 1 16,0 20-16,0-21 16,-21-21-1,21-21 1,0 0-16,0 0 16,0-1-16,0 1 0,0-21 15,0 21-15,0 0 0,0-1 16,21-20-16,0 0 0,-21 21 15,22-1-15,-22 1 16,21 21-16,0-21 0,0 21 16,0 0-16,-21 21 15,0 0 1</inkml:trace>
  <inkml:trace contextRef="#ctx0" brushRef="#br0" timeOffset="133083.48">21294 1101 0,'21'0'16,"0"0"-1,0 0-15,0-21 16,0 21-16,-21-22 0,22 1 16,-1 21-16,0-21 0,-21 0 0,0 0 15,0 0-15,0-1 16,-21 22-1,0 0-15,-1 0 16,-20 22-16,21-1 16,0 0-16,0 0 0,-1 0 0,1 0 15,0 22-15,0-22 0,21 42 16,0-41-16,0-1 0,0 21 16,0-21-16,0 0 15,21-21-15,0 0 0,22 22 16,-22-22-16,21 0 15,-21 0-15,22 0 0,-22-22 16,0 22-16,0-21 0,0 21 16</inkml:trace>
  <inkml:trace contextRef="#ctx0" brushRef="#br0" timeOffset="133683.41">17462 1672 0,'-21'0'16,"0"0"-16,42 0 31,22 0-15,-1 0-16,0 21 0,22-21 15,-1 0-15,22 0 0,21 22 16,0-22-16,42 0 0,0 0 0,0 0 16,21 21-16,1-21 0,190 0 15,-170 0-15,1 0 0,-22 0 16,0 0-16,1 0 0,-1 0 15,-21 0-15,0 0 0,-42 0 0,0 0 16,0 0-16,-43 0 0,1 0 16,42 0-16,-64 0 0,-21 0 15,0 0-15,0 0 0,-21 21 47,-21-21-31,0 0-16,0 0 0,0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3:48:23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487 0,'0'0'0,"-21"0"15,0 0-15,-1 0 0,1 0 16,0 0-16,0 0 16,0 0-16,0 0 15,42 0 17,0 0-32,21 0 0,1 0 15,20 0-15,22 0 0,-22 0 0,22 0 16,21 0-16,-22 0 0,1 0 15,0 0-15,-1 0 0,-20 0 0,-1 0 16,1 0-16,-22 0 0,22 0 16,-43 0-16,21 0 0,-21 0 0,1 0 15,-1 0-15,-21 21 32,-21-21-17,-1 0-15,-20 0 0,21 0 0,0 0 16,0 0-16,-1 21 0,-20-21 15,21 0-15,0 0 0</inkml:trace>
  <inkml:trace contextRef="#ctx0" brushRef="#br0" timeOffset="330.89">4974 593 0,'0'0'0,"-21"0"16,0 0 15,0 21-15,21 0-1,0 0-15,0 0 0,-22 22 0,22-1 16,0 0-16,0 1 0,0 20 16,-21 1-16,0-22 0,21 22 0,-21-1 15,0 1-15,21-22 0,-21 21 16,21-20-16,-22-1 0,1 22 0,21-43 15,0 21-15,0 0 16,-21-20-16,21 20 0,0-21 16,0 0-16,0-42 31,0 0-31,21-21 0,-21 20 0,21 1 16,1-21-16,-1 21 0</inkml:trace>
  <inkml:trace contextRef="#ctx0" brushRef="#br0" timeOffset="971.18">5270 1037 0,'0'0'0,"22"0"0,-22 21 32,0 1-17,0-1-15,0 0 0,-22 0 16,1 21-16,0-20 0,21 20 0,-21-21 15,0 0-15,21 22 0,-21-22 16,21 0-16,-22 21 0,22-21 16,0 1-16,22-22 15,-1 0-15,0 0 0,0 0 16,21-22-16,-20 22 0,-1-21 16,21 0-16,-21 0 0,22-21 15,-22 20-15,21 1 0,-21-21 0,22-22 16,-22 43-16,0-21 15,0 21-15,0 0 0,-21-1 0,0 1 16,0 0-16,-21 21 47,21 21-47,0 0 0,0 1 0,-21-1 16,21 0-16,-21 0 0,21 21 15,0 1-15,-21-1 0,21-21 16,-22 43-16,1-43 15,21 42-15,0-41 0,0 20 16,0 0-16,0-21 0,0 22 16,0-1-16,0 0 0,0 1 15,0-1-15,0 0 0,0 1 16,0-1-16,-21 22 0,0-22 0,0-21 16,21 21-16,-21 1 0,-22-1 0,22-21 15,-21 22-15,21-1 0,-22-21 16,1 21-16,0 1 0,-1-22 0,-20 21 15,20-21-15,-20 22 0,21-22 0,-22 0 16,22 0-16,-1-21 0,-62 21 16,62-21-16,22 0 15,-42-21-15,41 0 0,1 0 16,0 0-16,21 0 0,0-1 16,0 1-16,0-21 0,21 21 0,0 0 15,1-22-15,20 22 0</inkml:trace>
  <inkml:trace contextRef="#ctx0" brushRef="#br0" timeOffset="1358">5990 1080 0,'0'-22'16,"-21"22"-16,0 22 16,21-1-1,0 0-15,0 21 0,0-21 0,0 22 16,0 20-16,0-20 0,-21 147 16,-1-126-16,1 20 15,21 1-15,-21-22 0,0 22 0,0 0 16,-22-22-16,22 22 0,0-22 15,-42 86-15,41-86 0,1 1 16,0-22-16,21 21 16,-21-20-16,21-22 0,-21 21 0,21-21 15,0 1-15,21-44 32,0 1-32,0-21 0,0 21 0,1-22 15,-1 1-15,21 0 0,-21-22 16,22 22-16,-22-22 0</inkml:trace>
  <inkml:trace contextRef="#ctx0" brushRef="#br0" timeOffset="1690.24">5905 1249 0,'0'0'0,"0"-21"16,-21 0-16,21-1 0,-21 1 15,21 0-15,0 0 0,0 0 0,0 0 16,0-1-16,21 1 0,0 21 15,1-21-15,-1 0 0,21 21 0,-21 0 16,22 0-16,-22 0 0,21 0 16,-21 0-16,43 0 0,-43 21 15,21 43 1,-42-43-16,0 21 0,0 22 16,0-22-16,-21-21 0,-21 21 15,21-20-15,-22-1 0,1 21 0,-43 0 16,64-20-16,-42-1 15,20 0-15,22-21 0,42 0 47,0 0-47,1-21 0,-1 21 16,21-21-16,-21-1 0</inkml:trace>
  <inkml:trace contextRef="#ctx0" brushRef="#br0" timeOffset="2075.07">6392 1228 0,'21'0'47,"1"0"-47,-1 0 0,0 0 16,0-21-16,0 21 0,0-22 15,1 1-15,-1 0 0,-21 0 16,0 0-16,21 0 0,-21-1 0,0 1 16,0 0-16,-21 21 31,-22 0-31,22 21 0,0-21 16,0 21-16,0 1 0,0 20 15,-1-21-15,-20 43 0,21-43 16,21 0-16,-21 21 0,21-21 15,0 43 1,0-43-16,0 0 0,0 0 16,21-21-16,21 0 15,-21 0-15,22 0 0,-22 0 0,21 0 16,-21-21-16,85-21 16,-63 21-16</inkml:trace>
  <inkml:trace contextRef="#ctx0" brushRef="#br0" timeOffset="2442.86">7197 1016 0,'0'0'0,"0"-21"0,0 0 16,-22 21 15,1 0-31,0 0 0,-21 0 16,21 0-16,-1 0 0,1 21 0,-21 0 15,21 0-15,21 0 16,0 1-16,0-1 0,0 0 15,21 0 1,0-21-16,21 21 0,-20 0 16,20 1-1,-21-22-15,0 21 0,0 0 0,-21 0 16,0 0-16,0 0 16,-21-21-16,0 0 15,-21 22-15,21-22 0,-22 0 16,1 0-16,21 0 0,-22 0 0,1 0 15,21 0-15,-21 0 0,20 0 0,1 0 16,0 0-16,0 0 0,21-22 31,0 1-15,21 0-16,0 21 16</inkml:trace>
  <inkml:trace contextRef="#ctx0" brushRef="#br0" timeOffset="3153.99">8572 762 0,'0'0'0,"0"-21"16,0 0-16,22 0 16,-22-1-16,-22 44 47,1-1-47,0-21 0,0 42 15,0-21-15,0 0 0,-1 22 0,1-1 16,0 0-16,-21 1 0,21-1 15,-1 0-15,1 1 0,0-22 0,0 21 16,21 1-16,0-22 0,0 0 16,0 21-16,0-21 0,21 1 15,0-22 1,0 0-16,22 0 0,-22-22 0,21 1 16,1 0-16,-1 0 0,43-43 15,-43 22-15,0 21 0,-21-21 16,1-1-16,-1 1 0,-21 0 0,0 20 15,0-20-15,0 0 0,-21 21 16,-1-1-16,1 1 0,0 0 0,0 0 16,-21 0-16,20 21 15,1 0-15,-21 0 0,21 0 0,-22 0 16,22 0-16,-21 0 16,21 21-16,21 0 0,-21-21 15,21 21-15,0 0 16,0 1-16,21-22 0,0 0 15,0 0-15,21 0 0,1 0 16,-1 0-16,43-22 0,-22 1 0,22 0 16,0 0-16</inkml:trace>
  <inkml:trace contextRef="#ctx0" brushRef="#br0" timeOffset="3715.49">9504 508 0,'0'0'0,"0"-21"15,0 0-15,0 0 0,0-22 16,0 22-16,-21 21 15,-1-21-15,1 21 16,0 0-16,0 21 0,21 0 16,-21 0-16,0 1 0,-1 20 15,22 0-15,-21 1 0,0-1 0,0 21 16,0 1-16,0 21 0,-1-22 0,1 22 16,0-1-16,0 1 0,0 0 15,0-1-15,-1 22 0,-20 85 16,21-64-16,0-21 0,0-1 15,-22 1-15,22 0 0,-21 21 0,21-21 16,-22 21-16,22-21 0,-21-22 0,21 1 16,-1 0-16,1-1 0,0-20 15,21-1-15,0 1 0,0-22 16,-21 22-16,21-43 0,0 0 16,0 0-16,-21-21 0,21-21 15,0 0 1,0-21-16,0-1 0,0 1 0,0-22 15,0 1-15,-21-1 0,21-20 0,-22-22 16,22 21-16,-21-21 0,21 1 16,-21-1-16,0 21 0,0-21 15,0 22-15,21-1 0,0 0 0,-22 22 16,22-1-16,0-42 16,0 64-16,22 0 0,-1-1 0,0 1 15,21 0-15,-21 21 0,85-43 16,-42 22-16,-22 21 0,22-1 15,-1-20-15,106-21 16,-126 63-16,-1-22 0,-21 22 16,0-21-16,1 21 0,-44 0 47,22-21-47,0 0 15</inkml:trace>
  <inkml:trace contextRef="#ctx0" brushRef="#br0" timeOffset="4486.01">11155 656 0,'21'0'31,"0"0"-31,0-21 16,0 21-16,1-21 0,-1 21 15,0-21-15,0 21 0,21-21 16,-20-1-16,-1 22 0,-21-21 0,21-21 16,-21 21-1,0 0-15,-21-1 0,0 22 16,-43 0-16,22 0 16,-1 0-16,1 0 0,0 0 0,-22 22 15,1 20-15,20-42 16,22 21-16,0 0 0,0 0 0,21 1 15,0-1-15,0 0 0,0 0 16,0 0-16,42 0 0,-21 1 16,1 20-16,-1-21 0,0 21 0,21-20 15,-21 20-15,22-21 0,-22 21 16,0-20-16,21 62 16,-42-63-16,0 1 0,0-1 15,-21 0-15,0-21 0,-64 21 16,43-21-16,0 0 0,-22 0 15,22 0-15,0 0 0,-43-21 16,64 0-16,-22 0 0,22-1 16,0 1-16,0-21 0,0 21 0,0-43 15,-1 43-15,22 0 16,0 0-16,0 0 0,0-1 16,22 22-16,-1 0 15,21 0-15,0 0 0,1 0 16,-1 0-16,22 0 0,-22 0 0</inkml:trace>
  <inkml:trace contextRef="#ctx0" brushRef="#br0" timeOffset="4906.03">11747 677 0,'0'-21'31,"0"0"-31,-21 21 0,0 0 15,0 0-15,0 21 16,0 0-16,-1 1 0,1-1 16,-21 21-16,21-21 0,0 22 15,-1-1-15,1 0 0,-21 1 0,21-1 16,21 0-16,-21-21 0,21 22 16,0-1-16,0-21 0,0 0 15,21-21-15,0 22 0,0-22 16,0 0-16,0 0 0,22 0 15,-1-22-15,-21 1 0,22 0 0,-1 0 16,0 0-16,1-22 16,-22 1-16,42-21 0,-42 20 15,-21 1-15,0 21 0,0-22 16,0 22-16,-21-42 16,-21 63-16,21 0 0,0 0 15,-1 0-15,-20 0 0,21 0 0,0 0 16,0 0-16,-22 0 0,22 21 15,21 0 1,21-21 0,0 0-16,1 0 0</inkml:trace>
  <inkml:trace contextRef="#ctx0" brushRef="#br0" timeOffset="5710.8">12340 466 0,'0'0'15,"21"-21"-15,0-1 0,-21 1 16,0 0-16,-21 21 31,0 21-31,0 0 16,0 22-16,0-22 0,21 21 16,-22-21-16,1 22 0,0 20 15,0-20-15,0 20 0,0 1 16,-1-1-16,1 22 0,-21-22 0,21 22 15,0 0-15,-22-22 0,1 22 16,21 21-16,-22-22 0,1 22 0,0 0 16,21 0-16,-22 0 0,1-22 0,0 107 15,20-85-15,1-43 16,0 22-16,21-22 0,0 1 0,0-1 16,0 1-16,0-43 0,21 0 15,0 0-15,1-21 0,-1 0 16,21-21-16,0 0 0,1 0 0,-1 0 15,22-22-15,-22 1 0,21 0 16,22-1-16,-21-20 0,-1 20 0,1-20 16,-22 21-16,21-22 15,-20 1-15,-1 20 0,-21-20 0,0-1 16,-21 1-16,0-1 0,0 1 0,-21-1 16,-21 1-16,21-1 0,-64-63 15,22 85-15,20 0 0,1-1 0,0 1 16,-1 21-16,1 0 0,0-1 15,20 22-15,1-21 0,0 21 16,21-21 0,21 21-1,0-21-15,22 21 0,-1-21 16,0 21-16,22-21 0,-22-22 16,22 22-16,-1 0 0,1-21 0,-22-1 15,22 1-15,-1 0 0,-21-22 16,85-84-16,-105 106 15,-1-1-15,0 1 0,0 0 16,0-1-16,0 22 0,-21-21 0,22 21 16,-22-1-16,0 1 0,0 0 15,0 42 17,0 0-32,-22 1 15,1-1-15,0 21 0,21 0 16,-21-20-16,0 20 0,0 0 0,-1 1 15,1-1-15,21 0 0,0 1 16,-21-1-16,21 0 0,-21-21 0,21 22 16,0-22-16,-21 0 0,21 0 0,0 0 15,21-42 1,0 21 0,0-21-16,-21-21 0,21 21 15</inkml:trace>
  <inkml:trace contextRef="#ctx0" brushRef="#br0" timeOffset="5898.86">12658 614 0,'0'0'0,"-22"0"16,44 0 15,-1 0-31,0 0 0,0 0 15,21 0-15,-20 0 0,20 0 16,-21 0-16,21-21 0,1 21 0,-1 0 16</inkml:trace>
  <inkml:trace contextRef="#ctx0" brushRef="#br0" timeOffset="6483">13356 572 0,'0'0'0,"0"21"31,0 0-31,0 0 16,-21 0-16,21 0 0,-21 22 16,21-22-16,-21 0 0,21 21 15,0 1-15,0-22 0,0 21 16,-22-21-16,22 1 0,0 20 0,0-21 16,0 0-16,0 0 15,0-42 16,22 0-31,-1 0 0,0 0 16,-21 0-16,21-22 0,0 1 16,0 21-16,1-22 0,-1 22 0,0 0 15,-21 0-15,21 0 0,0 0 16,0 21 0,-21 21-16,22 0 15,-22 21-15,0-21 16,0 1-16,0 20 0,0-21 0,0 0 15,21 0-15,-21 1 16,21-1-16,-21 0 0,21 0 0,0 0 16,0-21-16,1 0 15,-1 0-15,0 0 0,42 0 16,-41-21-16,20 0 0,-21 0 16,21 0-16,22-85 15,-43 63-15,-21 1 0,0 0 16,0-1-16,0 1 0,0-21 15,0 20-15,-21 22 0,0 0 0,0 21 16,21-21-16,-22 21 0,-20 0 16,21 0-16,0 0 0,0 21 15,-1 0-15,1 0 16,21 0-16,0 1 0,-21-1 0,21 0 16,0 21-16,0-21 15,21-21-15,0 22 0,1-1 0,-1-21 16,0 0-16,21 0 0</inkml:trace>
  <inkml:trace contextRef="#ctx0" brushRef="#br0" timeOffset="6951.54">14457 593 0,'0'0'16,"0"-21"-16,0-1 0,0-20 16,0 21-16,0 0 15,0 0-15,-21 21 0,-1 0 16,1 0-16,0 0 0,0 0 15,0 21-15,0-21 0,-1 21 0,1 0 16,-21 21-16,21-20 0,0-1 16,-1 21-16,1-21 0,0 22 0,0-22 15,21 21-15,-21-21 0,21 22 0,0-22 16,0 0-16,0 0 0,0 0 16,21 0-16,0 1 0,0-22 0,0 0 15,1 0-15,-1 0 0,21 0 16,-21 0-16,0 0 0,22-22 0,-22 1 15,0 0-15,0 0 16,0-21-16,1 20 0,-1-20 0,0 0 16,0 21-16,-21-22 0,0 1 15,0 21-15,21-22 0,-21 22 0,0 0 16,0 0-16,0 42 31,0 0-31,0 0 0,0 1 16,0 20-16,0-21 0,0 0 15,0 22-15,0-22 0,0 21 0,0-21 16,0 0-16,0 22 0,0-22 16,0 0-16,0 0 0,0 0 0,21-21 15,1 22-15,-1-22 0,0 0 16,0 0-16,21 0 16,-20 0-16,-1-22 0</inkml:trace>
  <inkml:trace contextRef="#ctx0" brushRef="#br0" timeOffset="7335.31">14859 656 0,'0'0'0,"0"-21"0,-21 21 0,21-21 16,0 0-16,0 0 15,0-1-15,0 1 0,0 0 16,21 0-16,0 21 16,0 0-16,0-21 0,1 21 15,-1 0-15,0 0 0,21 0 16,-21 0-16,1 21 0,20 0 15,-42 0-15,21 0 0,0 1 0,0-1 16,-21 0-16,0 21 0,0-21 16,0 22-16,0-22 0,0 21 0,0-21 15,0 43-15,-21-43 16,0 0-16,21 0 0,0-42 31,0 0-15,0 0-16,0-21 0,21 20 15,0 1-15,1-21 16,-22 21-16,21-22 0,0 22 0,0 0 16,-21 0-16,21 0 0,0 0 15,1-1-15,-1 1 16,0 21-16,0 0 16,0 0-16,0 0 0,1 0 15</inkml:trace>
  <inkml:trace contextRef="#ctx0" brushRef="#br0" timeOffset="7750.54">15790 762 0,'21'0'15,"1"0"-15,-22-21 16,21 21-16,0-21 0,0 0 15,0 21-15,0-22 0,1 1 0,-1 0 16,21 0-16,-21-21 0,0 20 0,1 1 16,-22-21-16,0 21 15,0 0-15,-22 21 16,1 0-16,0 0 16,0 21-16,-21 0 0,-1 0 0,22 0 15,-21 22-15,21-22 0,-22 21 16,22 0-16,0 1 0,0-1 0,21 22 15,0-22-15,0-21 0,21 0 16,0 0-16,0 1 0,43 20 16,-43-42-16,21 0 0,1 0 15,-1 0-15,0 0 0,1 0 16,-1-21-16,21 0 0,-20-1 0,-1 22 16,0-21-16,1 0 15,-22 0-15,21 0 0,-21 21 16,-21-21-16,22 21 0,-22-22 15</inkml:trace>
  <inkml:trace contextRef="#ctx0" brushRef="#br0" timeOffset="8930.83">4508 2074 0,'0'0'0,"-42"0"0,0 0 15,21 0-15,-22 0 0,1 0 16,0 0-16,-1 0 0,-41 0 15,41-21-15,22 21 0,-42 0 16,20 0-16,22 0 16,0-21-16,0 21 15,0 0 1,42-21 15,0 21-31,21 0 0,-21 0 16,22 0-16,-1 0 0,22-21 15,-1 21-15,1 0 0,-1 0 0,22-21 16,21 21-16,-1 0 0,1 0 16,0-22-16,148 22 0,-127 0 15,21 0-15,-21 0 16,21-21-16,1 21 0,147-21 16,-127 21-16,1 0 0,-1 0 15,0-21-15,22 21 0,-1 0 0,191-21 16,-169 21-16,-22-21 0,22-1 15,0 22-15,-1-21 0,213 0 16,-213 21-16,22-21 0,0 0 16,0 21-16,0-21 0,254-1 15,-255 1-15,22 21 0,-21-21 16,21 21-16,0-21 0,-21 21 16,21 0-16,0 0 0,-21-21 0,21 21 15,-21 0-15,0 0 0,-22 0 16,234 0-16,-234 0 0,-20 0 15,21 0-15,-22 0 16,-21 0-16,1 0 0,-22-21 0,-21 21 16,0 0-16,-21 0 0,-22 0 15,1 0-15,-21 0 0,-1 0 16,-21 0-16,1 0 0,-1 0 16,-21 0-16,0 0 0,-42 0 93,21-22-93,-21 22 0,21-21 16</inkml:trace>
  <inkml:trace contextRef="#ctx0" brushRef="#br0" timeOffset="9058.82">16362 1545 0,'0'0'0,"21"0"15,0 21 1,0-21 0,-21 22-16,0-1 15,-21-21 1,0 21-16</inkml:trace>
  <inkml:trace contextRef="#ctx0" brushRef="#br0" timeOffset="12566.02">762 3725 0,'0'0'0,"-21"0"0,0 0 0,-1 0 0,-20 0 16,21 0-16,0 0 0,0 0 15,-1 0 1,44 0 0,-1 0-16,21 0 15,0 0-15,22 0 0,-22 0 16,22 0-16,20 0 0,-20-21 16,21 21-16,-1 0 0,1 0 0,0-21 15,-22 21-15,22 0 0,-22 0 16,1 0-16,-1-21 0,-20 21 15,-1 0-15,-21 0 0,0 0 0,0 0 16,-42 0 0,0 0-1,0 0-15,-21 0 0,20 21 16,-20-21-16,0 0 0,-1 0 0</inkml:trace>
  <inkml:trace contextRef="#ctx0" brushRef="#br0" timeOffset="12886.55">1206 3725 0,'-21'0'0,"0"0"31,21 22-15,-21-22 0,21 21-16,-21 0 0,21 0 15,0 21-15,-21-20 0,21 20 16,0 0-16,0 22 15,0-22-15,0 22 0,0-1 0,0-21 16,-22 22-16,22-22 0,0 22 16,0-22-16,-21 0 0,21 1 0,0-22 15,-21 0-15,21 0 16,0 0-16,0 1 0,-21-1 0,21-42 47,21-1-47,0 1 15,0 0-15,1 0 0,-1 0 16,0 0-16</inkml:trace>
  <inkml:trace contextRef="#ctx0" brushRef="#br0" timeOffset="14035.89">1524 4064 0,'0'-21'15,"0"42"-15,0-63 0,0 63 31,0 0-31,0 0 0,0 22 16,0-22-16,0 21 0,-21-21 0,21 22 16,-21 41-16,21-41 15,0 20 1,-22-21-16,22 1 0,-21-1 16,0-21-16,21 22 15,0-22-15,21-21 31,0 0-31,-21-21 0,22-1 16,-1 1-16,0-21 0,0 21 16,0-22-16,0 22 0,1-21 0,-1 0 15,0 20-15,0-20 0,0-21 16,0 41-16,22-20 16,-22 42-1,-21 21 1,0 0-1,0 1-15,0-1 0,0 21 0,0-21 16,0 22-16,0-22 0,0 0 16,0 21-16,0 1 15,0-22-15,0 0 0,0 0 0,0 0 16,21-21-16,-21 21 16,21-21-16,0 0 0,22 0 15,-22 0-15,21-21 16,-21 0-16,1 0 0,-1 0 0,-21-22 15,21 22-15,0-21 0,0 0 16,0-1-16,-21 1 0,22-43 16,-1 64-16,-21-21 0,0-1 15,0 22-15,0 0 16,0 42 15,0 0-15,0 22-16,0-22 0,0 21 0,0-21 15,0 22-15,0-1 0,0-21 16,0 22-16,0-22 0,0 21 0,0-21 16,0 0-16,0 1 0,0-1 15,0 0-15,21 0 16,0-21-16,0 0 16,0 0-16,1 0 0,-1 0 0,21 0 15,-21-21-15,22-21 16,-22 20-16,21 1 0,-21 0 0,0-21 15,1 21-15,-1-22 0,21 1 16,-21 21-16,0-22 0,1 22 16,-22 0-16,0 0 15,0 42 17,0 0-32,0 0 15,-22 1-15,22-1 0,-21 0 0,21 21 16,0-21-16,0 22 0,0-22 15,0 21-15,0-21 16,0 1-16,0-1 0,0 0 16,0 0-16,64 0 15,-43 0-15,0-21 0,21 0 16,-20 0-16,-1 0 0,21 0 16,-21-21-16,0 21 0,22-21 15,-22 0-15,0 0 0,0-22 16,-21 1-16,21 21 0,-21-21 15,0-1-15,0 1 0,0-43 16,0 43-16,-21 0 0,0-1 16,0 1-16,0 21 0,0 0 0,-22-1 15,22 1-15,-21 21 0,-1 0 16,22 0-16,-21 0 0,-43 43 16,43-22-16,21 21 15,0-21-15,-1 0 0,1 1 16,0 20-16,0-21 0,21 0 0,-21 0 15,21 1-15,0 20 0,0-21 16,0 0-16,21-21 16,42 0-16</inkml:trace>
  <inkml:trace contextRef="#ctx0" brushRef="#br0" timeOffset="14538.6">4043 3683 0,'-21'0'0,"-1"0"32,44 0-17,-1-21-15,21 21 0,0 0 16,1 0-16,20-21 0,1 21 16,20-21-16,-20 21 0,21 0 15,147-43-15,-168 43 16,-22 0-16,1 0 0,-1 0 15,0 0-15,-63 0 32,-21 0-32,21 0 0,-22 0 15</inkml:trace>
  <inkml:trace contextRef="#ctx0" brushRef="#br0" timeOffset="14855.42">4466 3662 0,'-21'0'16,"21"21"0,0 0-1,0 0-15,-21 1 16,21-1-16,0 0 0,0 21 0,0-21 16,0 22-16,0-1 0,0 22 15,-21 20-15,21-20 0,0-22 16,-22 43-16,22-43 15,0 22-15,0-43 16,-21 21-16,21 0 0,0-20 16,21-22 15,-21-22-15,22 1-16,-1 0 0,0 0 0,0-21 15,0 20-15,22-20 0,-22 21 16,0-21-16</inkml:trace>
  <inkml:trace contextRef="#ctx0" brushRef="#br0" timeOffset="15483.06">4974 3916 0,'0'0'0,"0"-21"0,0 42 32,0 0-32,0 0 15,0 0-15,0 22 0,0-22 16,0 21-16,-21 1 0,21-22 0,-21 21 15,21-21-15,-21 22 0,-1-22 16,22 0-16,0 21 0,0-21 16,22-21-1,-1 0-15,0 0 0,21 0 16,-21-21-16,1 0 0,20 0 0,-21 0 16,21-22-16,-20 22 15,-1 0-15,21-21 0,-21 21 0,0-22 16,1 22-16,-1 0 0,0-21 15,-21 20-15,21 1 0,-21-21 16,0 21-16,0 0 16,0 42 15,-21 0-15,21 0-16,-21 21 0,0-20 0,21 20 15,0 0-15,-22 22 0,1-22 16,21 0-16,0 22 0,-21-22 15,0 22-15,0 42 0,21-43 16,0-21-16,0 22 0,0-1 16,0 1-16,0 63 0,0-64 15,0-20-15,0-1 0,0 64 16,0-85-16,0 21 16,0-20-16,0-1 0,-21 0 0,-1 0 15,1 0-15,0 0 0,-42-21 16,20 0-16,-20 0 0,-43 0 15,21 0-15,-126-42 16,147 21-16,1 0 0,20 0 16,1 21-16,21-22 0,-43 1 15,64 0-15,0 0 0,0 0 16,0 0-16,0-1 16,21-20-16,22 21 0,-22-21 15,85-22-15,-64 22 16,85-43-16</inkml:trace>
  <inkml:trace contextRef="#ctx0" brushRef="#br0" timeOffset="15850.85">5651 4001 0,'0'-43'0,"0"86"0,0-107 0,0 43 16,0 0-16,-21 0 0,0-1 15,21 44 1,-21-22 0,21 21-16,0 21 0,-21 0 0,21 1 15,0 20-15,0 1 0,0-1 16,0 1-16,0-1 0,0 22 0,0-22 16,-21 22-16,21 0 0,0-22 0,0 107 15,-22-107-15,1 1 16,0 63-16,21-64 0,0-21 15,-21 43-15,21-64 16,0 22-16,-21-43 0,21 21 16,0 0-16,0-42 15,21 0 1,0-1-16,-21-20 0,21 21 16,0-21-16,-21-1 0,22-63 15,-1 43-15,-21-1 0,0 1 16</inkml:trace>
  <inkml:trace contextRef="#ctx0" brushRef="#br0" timeOffset="16154.68">5567 4064 0,'0'0'0,"0"-21"0,21-85 32,0 85-32,0 21 0,0 0 0,1-21 15,-1 21-15,21 0 0,-21 0 0,22 0 16,-22 0-16,21 0 0,0 0 15,-20 0-15,20 21 0,-21 0 0,0 0 16,0 0-16,-21 22 0,0-22 16,0 0-16,0 21 0,-21-20 0,0 20 15,0-21-15,-64 43 16,43-43-16,-64 21 0,64-21 16,-1 0-16,1-21 0,0 22 15,21-22-15,-1 0 0,1 0 16,0 0-16,42 0 15,0 0 1,22-22-16,-22 1 0,21 0 16,1 0-16,-22 0 0</inkml:trace>
  <inkml:trace contextRef="#ctx0" brushRef="#br0" timeOffset="16858.59">6329 4043 0,'0'21'16,"21"-21"15,-21-21-31,21 21 0,0-21 16,0 0-16,1-1 0,-1 1 15,0 21-15,0-21 0,0 0 16,0 21-16,-21-21 0,0 0 15,-21 21 1,0 0 0,0 0-16,0 0 0,-22 21 15,22 0-15,0 0 0,0 0 16,0 0-16,0 1 0,-1 20 0,1-21 16,0 21-16,0-20 0,21 20 15,0-21-15,0 21 0,0-20 0,0-1 16,0 21-16,0-21 0,0 0 15,0 1-15,21-22 16,0 0-16,0 0 0,22 0 0,-22 0 16,21 0-16,-21-22 0,22 1 15,-1 0-15,0 0 0,22 0 0,-22-22 16,22 22-16,-22-21 0,22 0 16,-22-1-16,0 1 0,1 0 15,-1 20-15,-21-20 0,0 21 0,0 0 16,-21 0-16,0-1 0,-21 22 15,0 0 1,0 0-16,0 0 0,0 0 0,-22 22 16,22-1-16,0 0 0,21 0 15,0 21-15,-21-20 0,21-1 0,0 21 16,0-21-16,0 0 0,0 1 16,21 20-16,0-21 0,0 0 0,0-21 15,1 21-15,-22 1 0,21-1 0,0 0 16,0-21-16,-21 21 15,0 0-15,-21-21 16,0 0 0,0 21-16,-1-21 0,-20 0 0,21 0 15,-21 0-15,-1 0 0,22 0 0,0 0 16,0 0-16,0 0 16,-1 0-16,22-21 15,22 21-15,-1-21 0,0 0 16,0 21-16</inkml:trace>
  <inkml:trace contextRef="#ctx0" brushRef="#br0" timeOffset="17983.34">8509 4128 0,'21'0'31,"0"0"-15,-21-22-16,21 1 15,-21 0-15,22 0 0,-1 0 16,-21 0-16,21-1 0,0-20 0,0 21 16,0-21-16,1 20 15,-1-20-15,-21 0 0,21 21 0,0-22 16,21-63-16,-42 85 15,0 0-15,0 42 32,-21 0-32,21 1 0,-21-1 15,0 21-15,0-21 0,0 22 0,21-22 16,0 21-16,-22 0 16,22 1-16,0-22 0,0 21 0,0 1 15,0-22-15,0 0 0,0 21 0,0-21 16,22-21-16,-1 22 0,0-1 0,0-21 15,0 0-15,22 0 0,-1 0 0,-21-21 16,21-1-16,1 22 0,-1-21 16,0 0-16,1-21 0,-22 21 0,0-1 15,0-20-15,0 21 0,-21-21 0,0 20 16,0-20-16,-21-43 16,0 64-16,0 0 15,0 0-15,-22 0 0,22 21 0,-63 0 16,62 0-16,1 0 15,-42 0-15,63 21 32,21-21-32,0 0 15,21 0-15,1 0 0,-22 0 16,42 0-16,22 0 16,-43 0-16,22-21 0,21 0 15,-22-1-15,-21 1 0,1 21 16,-22-21-16,21 0 0,22-21 15,-64 20-15,0 1 16,0 42 31,-21 1-47,21-1 0,-22 21 0,22-21 16,-21 22-16,21-1 0,-21-21 15,21 43-15,0-22 0,0 21 0,-21-20 16,0 105-16,21-63 15,-21-22-15,21 22 0,0-22 16,0 22-16,0 84 0,-22-84 16,22 0-16,0-22 0,0 22 0,0-1 15,0 43-15,0-63 16,22-1-16,-1-20 0,-21-1 16,0 0-16,21 1 0,-21-22 0,21 21 15,-21-21-15,0 1 0,-21-22 16,0 0-1,0 0-15,-22 0 0,22 0 0,-21 0 0,21-22 16,-22 1-16,22-21 0,-21 21 16,21 0-16,-1-1 0,1 1 15,0-21-15,0 21 0,21 0 0,-21-22 16,21 22-16,0 0 0,0-43 16,0 43-16,0 0 15,0-42-15,0 41 0,0-20 16,21-43-16</inkml:trace>
  <inkml:trace contextRef="#ctx0" brushRef="#br0" timeOffset="18678.93">12255 3493 0,'-21'-22'0,"42"44"0,-63-65 0,42 22 15,0 0-15,0 0 16,0 0-16,0-22 0,0 22 16,0-21-16,0 21 15,0-1-15,-21 22 16,0 0 0,21 43-16,-21-22 0,-1 21 15,22 1-15,-21-1 0,0 0 16,0 22-16,21-1 0,-21-20 0,0 20 15,-1-21-15,1 1 0,0 20 0,0-20 16,-21-1-16,20 0 0,1 1 16,21-22-16,-21 0 0,21 0 0,-21 0 15,21 0-15,0-42 32,0 0-32,21-21 0,0 21 0,0-22 15,1 22-15,-1-21 0,21-1 16,-21-20-16,0 21 0,22-22 0,-22 1 15,42-64-15,-20 63 0,-22 1 16,21 20-16,-21 1 0,1 0 16,20 20-16,-21 22 0,0 0 15,0 0-15,1 22 0,-22-1 16,21 21-16,-21 0 0,21 1 0,-21-1 16,0 0-16,0 1 15,21 20-15,-21 64 16,0-84-16,0-1 0,0 0 0,0-21 15,0 22-15,0-1 16,0 0-16,0-20 0,0-1 16,-21-21-1,0 0-15,0-21 0,-1-1 16</inkml:trace>
  <inkml:trace contextRef="#ctx0" brushRef="#br0" timeOffset="19098.7">11980 3831 0,'0'0'0,"-21"0"0,0 0 15,42 0 17,0 0-32,0 0 0,22 0 15,-1 0-15,0 0 0,22 0 16,-22-21-16,22 21 0,-1-21 16,1 0-16,-1 21 0,128-64 15,-128 43-15,22-21 16,-43 21-16,1-1 0,-1-20 15,-21 21-15,0 0 16,-21 0-16,0-1 0,-21 22 16,0 22-16,21-1 15,0 0-15,-21 0 16,0 0-16,21 22 0,-22-22 0,22 106 16,-21-85-16,21 0 15,-21 22-15,0-1 0,-21 107 16,42-107-16,-22-20 15,1 20-15,0 1 0,21-22 16,-21 0-16,0 1 0,0 41 16,21-41-16,-22-1 0,22-21 0,0 0 15,-21 0-15,21 1 0,0-44 32,0 1-32,21 0 0,-21 0 15,22-21-15,-22-1 16</inkml:trace>
  <inkml:trace contextRef="#ctx0" brushRef="#br0" timeOffset="19406.52">12742 3662 0,'0'0'0,"0"-42"0,0 20 0,0-41 16,0 42-16,21 0 0,1 21 16,-1-22-16,0 22 0,85-21 15,-64 21 1,64 0-16,-64 0 0,22 0 15,20 21-15,-41 1 0,-1 20 16,-42-21 0,0 0-16,0 0 0,0 1 0,-42 20 15,21-21-15,-64 21 0,21-20 16,22-1-16,0 0 0,-22 0 16,22-21-16,-43 21 15,64-21-15,21 21 0,21-21 31,0-21-31,22 21 0,-1-21 0,0 21 16,1-21-16,-1 0 0,0 21 16,22-21-16,-22-1 0</inkml:trace>
  <inkml:trace contextRef="#ctx0" brushRef="#br0" timeOffset="19700.34">13674 3535 0,'0'0'0,"0"-21"0,0 42 47,0 0-47,0 21 0,0-20 16,0 20-16,0 0 0,-22 1 0,22-1 15,-21 0-15,0 85 0,0-63 16,0-1-16,0 1 16,-1 20-16,1-20 0,-42 63 15,42-64-15,-1 1 0,1-22 16,0 1-16,0 20 0,21-42 0,0 43 15,0-43-15,0 0 0,0 0 16,21-42 0,0 0-16,0 0 0,-21 0 15,22-22-15,-1 22 0,0-21 0,21-64 16,-21 42-16,22-63 16</inkml:trace>
  <inkml:trace contextRef="#ctx0" brushRef="#br0" timeOffset="19968.2">13631 3725 0,'0'-42'0,"0"84"0,21-105 0,-21 21 16,22 20-16,-22-20 0,21 21 16,21-21-16,0 42 15,43 0 1,-64 0-16,22 0 0,-22 0 0,21 0 16,-21 21-16,43 42 15,-64-42-15,0 1 0,0 20 16,0-21-16,-21 0 0,-22 22 15,1-22-15,0 0 0,20 0 0,-20-21 16,0 21-16,-1 0 0,22-21 16,-21 0-16,21 0 0,0 0 15,21-21 17,21 0-32,-21 0 0,42 0 0,-21 0 15,0-1-15,1-20 0</inkml:trace>
  <inkml:trace contextRef="#ctx0" brushRef="#br0" timeOffset="20430.93">14499 3133 0,'21'-21'15,"-42"42"-15,63-42 0,-42-1 0,-21 22 47,0 22-47,21-1 0,-21 21 16,0-21-16,21 22 0,-21-1 15,-1 21-15,1-20 0,0-1 0,0 22 16,0-22-16,0 21 0,-22 22 16,43-43-16,0 1 0,0-22 15,0 21-15,0-21 0,0 1 0,0-1 16,21 0-16,1 0 0,-1-21 16,0 0-16,21 0 0,-21 0 0,43 0 15,-43-21-15,21 0 16,-20 0-16,20-1 0,-21 1 0,0-21 15,43-22-15,-43 22 16,0 0-16,-21 21 0,0-22 16,21 22-16,-21 0 0,0 42 31,0 0-31,-21 0 0,21 1 16,-21-1-16,21 21 0,0 0 15,0 1-15,0-22 16,0 0-16,0 0 0,0 0 0,0 1 15,0-1-15,21-21 32,-21-21-32,21 21 0,0-22 15,-21 1-15,0 0 16,0 0-16</inkml:trace>
  <inkml:trace contextRef="#ctx0" brushRef="#br0" timeOffset="20582.84">14838 3387 0,'0'0'0,"0"-21"0,-21-1 15,-1 1-15,1 21 32,21 21-17,0 1 1,21-22-16,1 21 16,-1-21-16,0 0 0</inkml:trace>
  <inkml:trace contextRef="#ctx0" brushRef="#br0" timeOffset="22534.83">15367 3408 0,'21'-64'31,"-42"43"-31,0 21 16,0 0-16,-1 0 0,1 0 0,0 0 15,0 21-15,0-21 0,0 22 16,-22 20-16,22-21 0,0 0 15,-21 64-15,-1-43 0,22-21 16,0 22-16,0-1 0,21-21 16,0 22-16,0-1 0,0 0 15,0-21-15,0 1 0,21-22 16,21 21-16,22-21 16,-43 0-16,21 0 0,22 0 0,-22 0 0,0 0 15,22 0-15,21-21 16,-22-1-16,-21 22 0,1-21 0,20 0 15,-20 0-15,-1 0 0,21-22 16,-20 22-16,-1 0 0,-21 0 0,22-21 16,-1 20-16,-21 1 0,0 0 15,-21 0-15,0 0 0,0-43 16,0 43-16,0 0 16,-21 0-16,0 21 0,0 0 15,0 0-15,-22 0 0,22 0 16,0 0-16,-21 21 0,20 0 0,-62 21 15,63 1-15,-22-22 16,22 21-16,0-21 0,-21 22 0,20-1 16,22-21-16,0 22 0,-21-22 15,21 0-15,0 0 0,0 0 0,0 0 16,21 1-16,1-22 0,-1 0 16,21 0-16,-21 0 0,0 0 15,1 0-15,41-22 16,-42 1-16,0 0 0,22 0 0,-22 0 15,-21 0-15,21-1 0,0-20 16,0 0-16,-21 21 0,0-22 0,0 22 16,22-21-16,-22 21 0,0-1 15,0 1-15,0 0 0,0 42 32,0 0-32,0 1 0,-22-1 15,22 0-15,0 0 0,0 21 0,0 1 16,0-1-16,0-21 15,0 0-15,0 1 0,0-1 0,0 0 16,0 0-16,22 0 16,20-21-16,-21 0 15,21 0-15,-20 0 0,20 0 0,0 0 16,1 0-16,-22-21 0,21 0 16,-21 0-16,22 0 0,-22-22 15,21 1-15,-21 0 0,0-1 0,1-20 16,-1 20-16,21-20 0,-21-85 15,0 105-15,-21-20 0,22-43 16,-22 85-16,0-21 0,0 20 16,0 1-16,0 42 31,-22 1-31,1-1 16,21 21-16,-21 0 0,0 1 0,21 20 15,0-20-15,0 20 0,-21-21 16,21 22-16,-21-22 0,21 22 0,0-22 15,-22 0-15,22 1 0,0-22 16,0 42-16,0-41 0,0-1 16,22 0-16,-1-21 0,21 0 0,-21 0 15,43 0-15,-43 0 16,21 0-16,22-21 16,-43 0-16,42-22 15,-20 1-15,-22 21 0,21-22 0,-21 22 16,1-21-16,20-64 15,-42 85-15,0 0 0,0 0 16,0-1-16,0 44 16,-21-1-1,21 0-15,-21 21 0,21-21 0,0 43 16,0-43-16,0 21 0,0-20 16,0-1-16,0 0 0,0 42 15,0-41-15,0-1 16,21-21-1,0 0-15,0 0 0,21 0 0,-20 0 16,-1 0-16,42 0 0,-42 0 16,22-21-16,-22-1 0,21 1 15,-21-21-15,22 21 0,-22 0 0,0-22 16,21 1-16,-20 21 0,-1-22 16,-21 22-16,21-42 15,-21 42-15,-21 21 16,21 21-1,-21 0-15,-1 0 0,1 0 0,0 22 16,0-22-16,21 21 0,0-21 16,-21 0-16,21 22 0,0-22 15,0 0-15,0 0 0,0 22 16,0-22-16,21-21 16,0 0-16,0 0 0,0 0 15,1 0-15,-1 0 0,0 0 16,0-21-16,0-1 0,0 1 0,1 0 15,-22-21-15,0-1 16,0 22-16,0 0 0,0-21 0,0 21 16,0-22-16,-22 1 15,1 21-15,0 0 0,21-1 16,0 1 0,0 0-1,21 21-15,0 0 0,1-21 0,20 21 16,-21 0-16,43-21 15,-43 21-15,21 0 0,-21 0 0,43 0 16,-43 21-16,0 21 16,0-21-16,-21 1 0,21 20 15,-21-21-15,0 21 0,0-20 16,0 20-16,0-21 0,0 0 0,0 22 16,0-22-16,0 0 0,0 0 0,0 0 15,0 0-15,0 1 0,-21-1 16,21 0-16,-21-21 0,21 21 0,-21-21 15,21 21 1,0-42 0,0 0-1,0 0-15,0 0 16,21-1-16,0-20 0,0 21 0,1-21 16,-1-1-16,42-41 15,-42 20-15,1 22 0,20-1 16,0 1-16,1 0 0,41-22 15,-63 43-15,22 0 0,41 21 16,-62 0-16,-1 21 0,21 0 16,-42 22-16,21-1 0,-21 0 0,21 1 15,-21-1-15,0 85 16,0-85-16,-21-21 16,-21 43-16,42-22 0,-42 1 15,20-22 1,1 0-16,0-21 15,0-21 1,0 0 0,21-1-16,-21-20 0,21 21 0</inkml:trace>
  <inkml:trace contextRef="#ctx0" brushRef="#br0" timeOffset="22738.72">17949 2836 0,'0'0'0,"-21"0"0,0-21 16,0 21-16,0 0 16,-1 0 46,22 21-62,-21-21 0,0 0 0,0 0 16,-21 22-16,-1-22 0</inkml:trace>
  <inkml:trace contextRef="#ctx0" brushRef="#br0" timeOffset="22939.6">16658 3133 0,'0'0'16,"-42"21"-16,-1-21 0,22 0 0,0 0 15,21 21-15,21-21 16,0 0-16,22 0 15,-1 0-15,-21 0 0,22 0 0,-1 0 16,0-21-16,1 21 0,-1 0 16,0 0-16,1-21 0,-1 21 0,-21-21 15,0 21-15,0 0 0,-21-22 16</inkml:trace>
  <inkml:trace contextRef="#ctx0" brushRef="#br0" timeOffset="23894.54">1545 4953 0,'-21'0'0,"42"0"0,-63 0 0,21 0 0,-1 0 15,1 0-15,0 0 0,0 21 16,0-21-16,0 0 0,21 43 16,-22-43-16,22 21 15,0 0 1,22-21-16,-1 0 16,0 0-16,0 0 0,21 0 0,22 0 15,-22 0-15,22 0 0,-1 0 16,1 0-16,-1 0 0,22-21 0,0 21 15,105-21-15,-84-1 16,127 1-16,-85 21 0,-21-21 16,21 0-16,21 0 0,1 0 0,-1-1 15,22 1-15,-1 0 0,22 0 16,-1 0-16,22 0 0,-21-1 0,21 22 16,21-21-16,-21 0 15,-1 0-15,22 0 0,254-22 16,-254 43-16,22-21 0,274 0 15,-296 0-15,21 0 0,0 21 16,22-21-16,-22-1 0,0 22 0,21-21 16,-21 21-16,22-21 0,-22 21 15,21-21-15,-21 0 0,1 21 0,-1-21 16,0 21-16,0 0 0,0 0 0,0-22 16,1 22-16,-1 0 0,-21 0 15,21-21-15,-21 21 0,0-21 0,0 21 16,-21-21-16,21 21 0,-21-21 15,-1 0-15,-20 21 0,0-22 16,-1 1-16,1 0 0,-21 0 16,-22 0-16,170 0 0,-191-1 15,-21 1-15,0 21 0,0-21 16,-21 21-16,-1 0 0,-20 0 0,-21-21 16,-1 21-16,22 0 0,-64 0 15,0 0-15,0 0 16,-42 0-1,-21 0-15,-1 0 16,1 0-16,-43 0 0,22 0 16</inkml:trace>
  <inkml:trace contextRef="#ctx0" brushRef="#br0" timeOffset="24690.6">1545 6583 0,'0'-64'16,"21"64"-16,-21-21 15,0 0-15,0 42 47,0 22-47,0-22 0,0 21 16,0 22-16,0-22 0,0 0 15,0 22-15,0-22 0,0 0 16,0 1-16,0-1 0,0 22 16,0-22-16,-42 43 15,42-43-15,0 0 0,0 1 16,-21-22-16,21 0 0,0 0 0,0 0 15,0-42 17,0 0-17,0 0-15,0 0 0,21-1 16,-21-20-16,21 21 0</inkml:trace>
  <inkml:trace contextRef="#ctx0" brushRef="#br0" timeOffset="25074.09">2095 6879 0,'0'21'0,"0"-42"0,0 64 0,0-22 16,0 0-1,0 0-15,22-21 16,-1 0-16,0 0 15,0 0-15,0 0 0,0-21 16,1 0 0,-1 21-16,-21-21 0,21 21 0,-21-22 0,0 1 15,0 0 1,-21 21-16,0-21 16,-1 21-16,1 0 15,0 0-15,0 21 16,21 0-16,0 0 15,-21-21 1,21 22-16,21-44 63</inkml:trace>
  <inkml:trace contextRef="#ctx0" brushRef="#br0" timeOffset="25854.99">4297 6604 0,'0'0'16,"21"0"15,-21-21-15,21 0-16,0 0 0,0 21 0,22-22 16,-22 1-16,0 0 0,21 0 15,-20 0-15,-1 0 0,0-1 0,0 1 16,-21 0-16,0 0 0,0 0 15,-42 21 1,21 0-16,-1 0 0,-20 0 16,21 0-16,-21 0 0,-1 21 0,22 0 15,-21-21-15,21 21 0,-1 0 16,1 1-16,21 20 16,0-21-16,0 21 0,0-20 0,0-1 0,0 0 15,0 0-15,0 21 16,21-20-16,1-1 0,-1 0 0,0 0 15,0 0-15,0 0 0,22 1 16,-22-1-16,0 0 0,21 21 0,-21-21 16,1 1-16,-1-1 0,-21 0 15,0 0-15,0 0 0,0 0 16,-21 1-16,-1-1 0,-20 0 0,0-21 16,-1 21-16,1 0 0,0-21 15,-1 0-15,1 0 0,0 0 0,-1 0 16,1 0-16,0 0 0,-1-21 0,22 21 15,0-21-15,-21 0 16,21 0-16,-1-1 0,1-20 0,21 21 16,-21 0-16,21 0 0,0-1 15,0 1-15,0-21 0,0 21 16,0 0-16,21 21 16,0 0-16,1 0 0,-1-22 15,0 22-15,0 0 0,43-21 16,-22 21-16,0-21 0</inkml:trace>
  <inkml:trace contextRef="#ctx0" brushRef="#br0" timeOffset="26166.08">5016 6350 0,'0'0'0,"0"-21"0,0 0 0,22 21 15,-22-21-15,0 42 31,0 0-31,0 0 16,0 21-16,-22 1 0,22-1 16,0 0-16,0 1 0,0-1 0,0 0 15,-21 1-15,21-1 0,-21 0 16,21 1-16,-21-1 0,21-21 0,0 22 16,-21-22-16,21 21 0,0-21 15,-21 0-15,21 1 0,0-1 16,0-42 15,21-1-15,-21 1-16,0 0 0,0 0 0,0-21 15,0 20-15</inkml:trace>
  <inkml:trace contextRef="#ctx0" brushRef="#br0" timeOffset="26342.58">4826 6731 0,'0'0'0,"-21"0"31,42 0 1,0-21-32,0 21 15,22-21-15,-22 21 0,0 0 16,21 0-16,1-21 0,-22 21 0,0 0 16,42 0-1,-41 0-15,-1 0 0,0 0 0</inkml:trace>
  <inkml:trace contextRef="#ctx0" brushRef="#br0" timeOffset="29515.56">5546 6837 0,'0'0'0,"21"0"0,0 0 16,0 0-1,0-21-15,0 0 16,1-1-16,-1 1 0,-21 0 15,21 0-15,-21 0 0,21 0 0,-21-1 16,0-20-16,0 21 0,0 0 0,0-22 16,0 22-16,-21 0 0,0 0 15,0 21-15,-1 0 0,-20 0 0,21 0 16,0 0-16,-22 21 0,1 0 16,21 0-16,-21 1 0,-1 20 15,22 0-15,-21 1 0,21-1 0,-22 0 16,22 1-16,0-1 0,0-21 15,21 21-15,0 1 0,0-1 16,0 0-16,0-20 0,21-1 16,0-21-16,21 0 15,-20 0-15,-1 0 0,21 0 0,-21 0 16,22-21-16,-1-1 0,0 1 16,-21 0-16,22 0 0,-1 0 0,22-43 15,-43 43-15,0-21 0,0 21 16,0-22-16,-21 22 0,21-42 15,-21 41-15,0 1 16,0 0-16,-21 21 16,0 0-16,0 0 15,0 21-15,21 0 0,-21 1 0,21-1 16,-22 21-16,22-21 0,-21 22 16,21-22-16,0 42 0,0-42 15,0 1-15,0 20 0,0-21 16,0 0-16,21 0 0,1-21 15,-1 22-15,0-1 0,0-21 0,43 0 16,-22 0-16,0 0 0,1 0 16,-22-21-16,21-1 0,43-20 15,-43 21-15,-21 0 0,22 0 0,-22-1 16,0-20-16,21 0 16,-42-1-16,0 22 0,0 0 15,0 0-15,0 0 0,0 0 0,0-1 16,0 44-1,0-1 1,0 0-16,0 21 16,0-21-16,0 1 0,-21-1 0,21 0 15,-21 21-15,21-21 0,-21 1 0,21-1 16,-21 0-16,21 0 0,0 0 16,0 0-16,-22 1 15,1-22-15,42-22 31,1 22-31,-1-21 16,-21 0-16,21-21 0,0 21 0,0-1 16,0-20-16,1 0 0,-1 21 15,0-22-15,0 22 0,0 0 0,0 0 16,22 0-16,-22-1 0,0 22 16,0 0-16,0 22 15,-21-1-15,0 0 0,0 0 16,0 21-16,0-20 0,0-1 15,0 0-15,0 0 0,0 21 16,22-20-16,-22-1 0,21 0 0,0 0 16,0 0-16,0 0 0,0 1 15,1-22-15,62 21 0,-41 0 16,-1-21-16,64 0 0,-64 0 16,22 0-16,-1-21 15,-21 0-15,22-1 0,42-20 0,-64 21 16,0 0-16,1 0 0,-1-22 15,-21 22-15,0-21 0,1-22 16,-22 43-16,0-21 0,0-1 16,0 22-16,-22 0 0,-20 21 15,21-21-15,0 21 0,-22 0 16,1 0-16,0 0 0,-1 0 0,22 21 16,-21 0-16,0 0 0,20 1 15,1-1-15,-21 0 0,21 21 0,0 22 16,21-43-16,-22 21 0,22-21 15,0 22-15,0-22 0,0 0 16,0 21-16,0-20 0,22-1 16,-1 0-16,0-21 0,0 0 15,0 0-15,0 0 0,22 0 0,-22 0 16,0 0-16,21-21 0,-20 0 0,-1-1 16,21 1-16,-21 0 0,22-21 15,-22 21-15,0-22 0,0 1 16,0-22-16,0 22 0,1-21 0,-1-1 15,0 1-15,-21-1 0,21 22 16,-21-22-16,0 22 0,0 0 0,0-1 16,0 22-16,0 0 0,0 0 15,0 0-15,-21 21 16,21 21-16,0 0 0,-21 0 16,21 0-16,-21 22 0,21 20 15,0-21-15,0 1 0,0 20 0,0 43 16,0-42-16,0-22 15,0 0-15,0 1 0,0-1 16,0 21-16,0-20 0,21-22 16,0 0-16,0 0 0,21 0 15,-20-21-15,62 0 0,-20 0 16,-22 0-16,22 0 0,-1 0 0,-21 0 16,85-42-1,-84 21-15,20 0 0,-20 0 0,-1-1 16,-21 1-16,21-21 0,22-64 15,-64 64-15,0 21 0,0-22 16,0 1-16,0 21 0,0-22 16,0 22-16,-21 0 0,0 21 0,-1 0 15,1 0-15,0 0 16,-21 21-16,21 0 0,-1 1 0,-20-1 16,0 21-16,21 0 0,-1-20 0,-20 20 15,21-21-15,0 21 0,0 1 16,21 20-16,0-42 0,0 1 15,0 20-15,0-21 0,21-21 16,0 21-16,0-21 0,0 0 16,22 0-16,-22 0 0,21 0 15,-21 0-15,0-21 0,1 0 0,-1 0 16,0 0-16,0-1 16,0-20-16,0 21 0,1-21 0,-1-1 15,-21 1-15,0-22 0,0 22 16,0 0-16,0 21 0,21-22 0,-21 22 15,0 0-15,0 0 0,0 42 32,0 0-32,0 0 0,0 0 0,0 22 15,0-1-15,0-21 0,0 22 0,-21-1 16,21-21-16,0 21 0,0 22 16,0-43-16,0 0 0,0 0 15,0 1-15,0-1 16,21-21-16,0 21 0,0-21 0,0 0 15,1 0-15,-1 0 0,0 0 16,21-21-16,-21 0 0,1-1 16,20 1-16,0-42 0,1 20 15,-22 1-15,21-64 0,-42 43 16,21-1-16,-21 1 0,21 20 16,-21-20-16,0-1 0,0 22 0,0 0 15,0-1-15,0 22 0,0 0 16,0 0-16,0 42 15,-21 0-15,0 0 16,0 1-16,21-1 0,-21 21 0,0 0 16,21 1-16,-22 20 0,22-20 15,0 20-15,-21-21 0,21 22 16,0-22-16,-21 1 0,21-1 0,0 0 16,0 1-16,0-22 0,0 21 15,0-21-15,21 0 0,0 1 0,22-22 16,20 21-16,-20-21 0,-22 0 15,21 0-15,0 0 0,1 0 16,-1-21-16,0-1 0,1 1 0,-1 0 16,22-21-16,-43 21 0,21-22 15,-21 22-15,0-21 16,1-1-16,-1 1 0,0-21 0,-21 41 16,21 1-16,-21 0 0,0 0 15,0 42 16,-21 0-31,21 0 0,-21 1 16,0-1-16,21 21 0,-22-21 0,22 0 16,0 22-16,-21-22 0,21 21 0,0-21 15,-21 1-15,21-1 0,0 0 16,0 0-16,0 0 0,21-21 16,0 0-16,1 0 0,20 0 15,-21 0-15,0 0 0,0 0 16,1 0-16,-1-21 0,21 21 0,-21-21 15,-21 0-15,21 0 0,-21-1 0,22 1 16,-22-21-16,0 21 0,0-22 16,0 22-16,0-21 0,-22 21 15,1 0-15,0-22 0,0 22 0,0 21 16,-22-21-16,22 21 0,0 0 16,0 0-16,63 0 31,-21-21-16,1 21-15,20 0 0,0 0 0,1 0 16,-1-21-16,0 21 0,1 0 16,-22 0-16,21 0 0,22 0 15,-43 21-15,0-21 0,21 42 16,-42-21-16,0 0 16,0 1-16,0-1 0,0 0 0,0 0 15,0 0-15,0 22 0,0-22 0,0 0 16,0 0-16,0 0 0,0 0 15,-21 1-15,21-1 0,0 0 16,0 0-16,-21-21 31,21-21-15,0 0-16,0 0 16,0-1-16,21 1 15,0-21-15,22 21 0,-1-64 16,0 43-16,1-1 0,20-41 15,-21 41-15,22 1 16,-43 21-16,0 21 0,0 0 0,1 0 16,-1 0-16,0 0 0,-21 42 15,0-21-15,0 22 0,0-22 16,0 21-16,0-21 0,0 85 16,0-85-16,0 22 15,0-22-15,0 0 0,0 21 0,0-20 16,21-1-16,0 0 0,0 0 15,22-21-15,-22 0 16,0 0-16,21 0 0,-20 0 0,20 0 16,0 0-16,22-21 0,-22 21 15,22-42-15,-22 20 16,-21 1-16,21-42 0,-20 20 16,-1 1-16,0-43 15,-21 43-15,0 0 0,0-1 16,0 22-16,0 0 0,-64-21 15,43 42-15,0 21 0,0 0 16,-21 0-16,20 22 0,-20 20 16,42-21-16,0 1 0,-21 41 15,21-62-15,0 20 0,0-21 16,21 0-16,0 0 0,0 1 16,1-1-16,-1-21 0,21 0 0,22 0 15,-22 0-15,0 0 0,-21 0 16,22 0-16,-1 0 0,0-21 15,-20-1-15,-1 1 0,21 0 0,-21 0 16,0-21-16</inkml:trace>
  <inkml:trace contextRef="#ctx0" brushRef="#br0" timeOffset="30590.33">13144 6350 0,'0'0'0,"0"21"15,22-21-15,-1-21 16,-21 0-1,21 21-15,-21-21 0,21 0 0,0 21 16,-21-22-16,0 1 0,0 0 16,21-21-16,-21 21 0,0-1 0,0 1 15,0 0-15,-21 0 0,-21-21 16,21 20-16,-22 22 16,1 0-16,21 0 0,-43 0 0,22 22 15,0-1-15,-1-21 0,1 42 0,0-21 16,-1 0-16,22 1 0,-21 20 15,0 21-15,-1-20 0,22-1 16,21 0-16,0-20 0,-21 20 0,21 0 16,0-21-16,0 1 0,0-1 15,0 0-15,21-21 0,0 0 0,0 0 16,1 0-16,-1 0 0,21 0 16,-21 0-16,22-21 0,-1 0 0,0-1 15,-21 1-15,22 0 0,-1-21 16,0 21-16,-20-22 0,20 1 15,-21 21-15,0-22 0,22 1 16,-43 21-16,0 0 0,0 0 0,0-1 16,-22 44 15,22-1-31,-21 0 0,21 0 16,0 0-16,-21 0 0,21 22 15,0-22-15,0 0 0,0 0 0,0 43 16,21-43-16,0 0 15,1-21-15,20 21 0,-21-21 16,85 0-16,-64 0 16,1 0-16,-1 0 0,0-21 15,1 0-15,20-43 0,-21 43 16,1 0-16,-1-42 0,-21 41 16,0 1-16,1 0 0,-1-21 15,-21 21-15,0-1 0,0 1 16,0 0-16,0 42 31,0 0-15,0 22-16,0-22 15,0 21-15,-21 1 0,21-1 0,-22 21 16,22 1-16,-21-1 0,21 1 0,-42 84 16,21-84-16,21-1 15,-21 22-15,-1-22 0,1 1 16,-21 126-16,42-126 0,-21-22 15,21 0-15,0 1 0,-21 20 16,21-42-16,21-42 31,0 0-31,-21 0 16,21-21-16,0 20 0,0-20 0,-21 0 16,22-22-16,-1 1 0,0 20 15,0-20-15,-21-1 0</inkml:trace>
  <inkml:trace contextRef="#ctx0" brushRef="#br0" timeOffset="30883.18">13779 6371 0,'0'-42'0,"0"84"0,0-126 0,-21 62 16,21 1-16,0-21 0,-21 21 15,21 0-15,0-1 0,21 1 16,0 21-16,1-21 0,20 0 16,0 21-16,1 0 0,-1 0 15,-21 0-15,21 0 0,1 0 0,-1 0 16,0 21-16,1-21 15,-22 21-15,0 0 0,0 1 0,-21 41 16,-21-42-16,-21 22 16,21-22-16,-22 0 0,1 0 15,0 0-15,-43 22 0,43-43 16,-1 21-16,22-21 0,0 0 16,0 0-16,42 0 15,0-21 1,0-1-16,22 22 0,-22-21 15,21 0-15,0 0 0,22 21 16,-22-21-16</inkml:trace>
  <inkml:trace contextRef="#ctx0" brushRef="#br0" timeOffset="31150.03">14626 6054 0,'0'0'0,"0"-21"31,0 42-15,-21-21-16,0 21 0,0 0 0,21 0 15,-22 22-15,22-22 0,0 21 16,-21 0-16,0 22 0,0-22 0,0 22 16,21-1-16,-21 1 0,-1-1 15,-20 43-15,21-42 0,-21-22 16,20 0-16,1 1 0,0-1 16,0 0-16,0 22 0,0-43 15,21 0-15,-22-21 16,22 21-16,22-42 15,-1 0-15,0 0 0,0 0 16,0-1-16,22-20 0,-1-21 16</inkml:trace>
  <inkml:trace contextRef="#ctx0" brushRef="#br0" timeOffset="31765.91">14499 6160 0,'0'0'0,"0"-43"0,0-20 31,0 42-31,0-1 0,21 22 0,0-21 16,1 21-16,20 0 0,-21 0 16,21 0-16,-20 0 0,-1 0 15,21 21-15,0 22 0,-20-22 16,-1 0-16,0 21 16,-21 1-16,0-1 15,0-21-15,-21 0 0,-43 22 16,43-22-16,0 0 0,-64 0 15,43 0-15,21-21 0,-22 0 16,22 0-16,-21 0 0,21 0 16,0 0-16,42 0 31,0 22-31,0-22 0,21 0 16,-20 0-16,20 21 0,-21-21 15,21 0-15,-20 0 0,20 0 0,-21 0 16,21 0-16,1 0 0,-22-21 0,64-1 15,-43 1-15,0 0 16,22 0-16,-22 0 0,0 0 0,1-1 16,20-20-16,-20 0 15,-22 21-15,21-22 0,-21 1 0,-21 21 16,0-43-16,21 22 16,-21 21-16,0 0 0,0-1 0,0 1 15,0 0-15,-21 21 16,0 0-16,0 0 0,21 21 15,-21 0-15,0 1 0,-22 41 16,22-21-16,21-20 0,0-1 0,0 21 16,0-21-16,0 0 0,0 22 15,0-22-15,0 0 0,0 0 0,0 0 16,21 1-16,0-22 0,1 0 16,-1 21-16,0-21 0,21 0 15,-21 0-15,1 0 0,20-43 16,-21 43-16,0-21 0,0-21 15,1 21-15,-1 0 16,0-22-16</inkml:trace>
  <inkml:trace contextRef="#ctx0" brushRef="#br0" timeOffset="32222">16023 5398 0,'0'0'0,"-21"0"31,21 21-31,-21 0 16,21 0-16,0 0 16,0 0-16,-21 1 0,21 20 0,0-21 15,0 0-15,0 0 0,0 43 16,0-43-16,0 0 16,0 0-16,0 1 0,-22-22 15,22 21-15,-21-21 31,21-21-31,0-1 0,0 1 0,0 0 16,0 0-16,0-21 0,0-1 16,0-41-16,0 41 0,21 1 15,1 0-15,-1-1 0,0 1 16,64-85 0,-43 106-16,0 0 0,1 21 0,-1 0 15,0 0-15,43 0 16,-43 21-16,-21 21 0,22-21 0,-22 0 15,-21 22-15,0-1 0,0 0 16,0-20-16,0 20 0,0 0 0,-21-21 16,0 22-16,-1-22 0,-20 21 15,21-21-15,0 1 0,0-1 0,-22 0 16,43 0-16,-21-21 0,0 21 0,0 0 16,0-21-16,-1 0 15,1 0-15,21 22 0,-42-22 0</inkml:trace>
  <inkml:trace contextRef="#ctx0" brushRef="#br0" timeOffset="33327.01">1482 8700 0,'-22'0'31,"1"0"-15,0 0-16,21-22 15,0 1 1,0 0-16,0 0 0,0 0 0,21 0 16,0-1-16,1 1 0,-1 0 15,0 21-15,0-21 0,0 21 0,0 0 16,1 0-16,-1 0 0,21 0 15,-21 21-15,0 0 0,1 22 0,-1-22 16,-21 21-16,0 22 0,0-22 16,0 64-16,-21-43 0,-1-20 15,1 20-15,-21-21 0,0 1 16,-1-1-16,-63 43 16,64-64-16,0 21 0,-1-21 0,1-21 15,0 22-15,-1-22 16,1 21-16,21-21 0,-43 0 15,43 0-15,0-21 0,0-1 16,21 1-16,0 0 0,0-21 0,0 21 16,0-22-16,0 22 0,0-21 15,0-1-15,21 22 0,0-21 0,22 0 16,-1 20-16,0 22 16,1 0-16,-1 0 0,0 0 0,1 22 15,-22 20-15,21-21 0,-21 0 16,22 22-16,-43-22 0,21 21 15,-21-21-15,21 0 0,-21 22 16,0-22-16,0 0 0,21 21 0,-21-20 16,0-1-16,0 0 15,21 0-15,0-21 0,1 0 16,-1 0-16,0 0 0,0 0 16,-21-21-16,21 21 0</inkml:trace>
  <inkml:trace contextRef="#ctx0" brushRef="#br0" timeOffset="33514.51">2244 8911 0,'21'-21'78,"0"21"-78,0-21 0</inkml:trace>
  <inkml:trace contextRef="#ctx0" brushRef="#br0" timeOffset="34521.83">4360 8488 0,'0'-21'0,"0"42"0,0-63 0,0 20 16,0 1-16,0 0 15,0 0-15,0 0 0,0 0 16,0-1-16,-21 1 15,0 0-15,0 21 0,0-21 16,-1 21-16,1 0 0,0 0 0,0 21 16,0 0-16,-22 0 0,22 1 15,21-1-15,-21 21 0,0 22 16,0-22-16,21 0 16,0 1-16,0 20 0,0-21 0,0 107 15,0-107-15,0 0 16,21 1-16,0-1 0,0 0 15,22 1-15,-22-22 0,0 0 16,21-21-16,-21 0 0,22 0 16,-1 0-16,-21 0 0,22 0 0,-1-21 15,64-22-15,-64 22 16,43-42-16,-22 20 16,-20-20-16,84-85 0,-85 105 15,-21-20-15,0-1 16,0 22-16,1-21 0,-1-43 15,-21 63-15,0 1 0,0 0 0,0 21 16,0-1-16,0-20 16,0 63-1,0 0-15,0 22 0,0-22 16,0 21-16,0 1 0,0-1 0,0 43 16,0-43-16,0 0 0,0 1 15,0-1-15,0 0 16,0 43-16,0-43 0,0-21 0,0 43 15,0-43-15,42 21 16,-42-20-16,21-22 16,0 0-16,1 0 0,-1 0 0,0 0 15,0-22-15,0 1 0,0 0 16,1-21-16,-1 21 0,0-22 0,21 22 16,1-42-16,-43 20 15,21 22-15,0 0 0,-21 0 16,0 0-16,0 42 31,0 0-31,0 0 16,0 0-16,0 0 0,-21 1 0,21-1 15,0 21-15,-21 0 16,21-20-16,0-1 0,0 0 16,0 0-16,0 0 15,0-42 16,0 0-31,0 0 0,0 0 16,0-22-16,0 22 0,0-21 0</inkml:trace>
  <inkml:trace contextRef="#ctx0" brushRef="#br0" timeOffset="34682.43">5567 8361 0,'21'0'47,"0"0"-31,0 0-1,0 0-15,1 21 0,-1 0 16</inkml:trace>
  <inkml:trace contextRef="#ctx0" brushRef="#br0" timeOffset="35514.65">5927 8657 0,'0'0'0,"0"21"16,21-21 31,0 0-47,0-21 0,0 21 0,0-21 15,1 0-15,-1 0 0,0 0 16,21-1-16,43-41 15,-64 21-15,0 20 0,-21 1 16,0 0-16,0 0 0,-21 21 31,0 0-31,0 0 0,0 21 16,-1 0-16,1 0 0,21 1 16,-21-1-16,21 21 0,-21-21 0,21 0 15,0 1-15,0-1 0,0 21 0,0-21 16,0 0-16,0 1 0,0-1 15,0 0-15,21-21 0,0 21 0,0-21 16,43 0-16,-43 0 16,21 0-16,1 0 0,-1 0 0,0-21 15,1 0-15,-1 21 0,0-21 0,1-1 16,-1 1-16,-21-21 16,22 21-16,-22 0 0,21-43 15,-42 43-15,21 0 0,-21-22 0,0 22 16,0 0-16,0-21 15,-21 21-15,0 21 0,0 0 16,0 21-16,21 0 16,-22 0-16,22 0 0,0 0 15,0 22-15,-42 84 16,42-85 0,0-21-16,0 0 0,0 1 0,0-1 15,-21 0-15,21 0 0,0 0 0,0 0 16,-21-21-1,21-21 1,0 0-16,0 0 16,0-21-16,0 20 0,0 1 15,0-21-15,21 21 0,0-22 0,0 1 16,0 0-16,1-1 0,-1 1 16,21 21-16,-21-21 0,22 20 0,-22 1 15,21 0-15,22 0 16,-43 21-16,21 0 0,-21 21 15,0 0-15,1 0 0,-1 1 0,0 41 16,-21-21-16,0 1 16,0-1-16,0-21 0,0 0 0,0 22 15,0-22-15,0 0 0,0 0 16,0 0-16,-21 1 0,21-1 16,-21 0-16,42-21 31,0-21-31,0 0 15,0-1-15,22 1 0,-22 0 0,21-21 16,-21 21-16</inkml:trace>
  <inkml:trace contextRef="#ctx0" brushRef="#br0" timeOffset="35763.97">7620 8065 0,'0'0'0,"0"-43"16,21 1-16,0 21 0,-21-22 15,21 22-15,-21 0 0,0 42 16,0 0-1,0 22-15,0-1 0,0 0 16,0 1-16,0 20 0,-21-20 0,0 20 16,0-21-16,0 22 0,-22 42 15,22-64-15,0 0 0,0 1 16,0-22-16,21 21 0,0-21 0,0 43 16,0-43-16,0 0 15,0 0-15,21-21 0,0 0 16,0 0-16,0 0 0,1-21 0,-1 0 15,0 0-15,0 0 16,21 0-16,-20-1 0</inkml:trace>
  <inkml:trace contextRef="#ctx0" brushRef="#br0" timeOffset="35965.9">7366 8340 0,'-21'0'0,"42"0"0,-42 21 15,63-21 1,-21 0-16,0 0 0,22 0 0,-22 0 16,21 0-16,-21 0 0,22-21 15,-1 21-15,64-21 16,-64 21-16,-21-22 0,1 1 16,-1 21-16,0-21 0,0 21 15</inkml:trace>
  <inkml:trace contextRef="#ctx0" brushRef="#br0" timeOffset="36663.96">9504 8170 0,'21'-21'31,"-21"0"-15,21-21-16,0 21 0,0-1 0,1-20 16,-1 21-16,21-43 0,-21 22 15,-21 21-15,0 0 0,0-22 16,0 22-16,0 0 0,-21 0 0,0 0 16,0 21-16,0 0 0,-1 0 15,-20 0-15,21 0 0,0 0 16,-22 21-16,1 0 0,21 0 0,0 0 15,-22 1-15,1 41 16,21-21-16,21 1 0,0-22 0,0 64 16,0-64-16,85 85 15,-64-85-15,0 21 16,21-21-16,-21 0 0,85 64 16,-63-64-16,-22 22 0,0-22 15,0 0-15,0 0 0,-21 43 16,0-43-16,-21 0 15,-21 21-15,-1-21 0,-20-21 16,-1 22-16,22-22 16,-64 0-16,43 0 0,-1-22 15,-20 1-15,41 0 0,1 0 16,21 0-16,-22 0 0,22-22 16,0 22-16,21 0 0,0-21 15,0 20-15,0 1 0,0 0 16,0 0-16,21 0 0,0 0 0,1-1 15,-1 22-15,21 0 0,0-21 16,1 21-16,-22 0 0,0 0 16,0 0-16,22 0 0,-22 0 0</inkml:trace>
  <inkml:trace contextRef="#ctx0" brushRef="#br0" timeOffset="37019">9821 8424 0,'0'0'0,"0"22"0,21-22 16,1 0-16,-1 0 0,0 0 16,0 0-16,21 0 15,-20 0-15,-1-22 0,21 22 0,0-21 16,-20 0-16,20 0 0,0 0 0,-21 0 16,1-1-16,-1 1 0,0 0 15,-21-21-15,21 21 0,-21-1 16,-21 22-16,-21 0 15,20 0-15,-20 0 0,0 0 0,-1 0 16,1 22-16,0-1 0,-1 21 0,1-21 16,0 0-16,-1 22 15,22-22-15,0 0 0,0 21 0,0 1 16,21-22-16,0 0 0,0 21 16,21-20-16,0-22 15,0 21-15,22-21 0,-22 0 0,21 21 16,0-21-16,1 0 0,-1 0 0,0 0 15,1 0-15,-1 0 0,0-21 16,-20 0-16,20 21 0,-21-22 0</inkml:trace>
  <inkml:trace contextRef="#ctx0" brushRef="#br0" timeOffset="37381.56">10435 8340 0,'0'0'0,"0"-21"0,0-1 15,-21 1-15,21 0 16,0 0-16,0 0 15,21 0-15,0 21 16,0 0-16,22 0 0,-22 0 16,0 0-16,0 0 0,0 21 15,22 0-15,-22 0 0,21 0 0,-21 0 16,1 1-16,-1 20 0,42 43 16,-63-64-16,0 0 15,0 21-15,0-21 0,0 1 0,-42 20 16,21-42-16,0 21 0,-1-21 31,22-21-15,0 0-16,0 0 15,0-1-15,0 1 0,0 0 0,0 0 16,0-43-16,22 43 16,-22 0-16,21 0 0,0 0 0,0 21 15,0-21-15,22-1 0,-22 1 16,0 21-16,0 0 15,0-21-15,0 21 0,1 0 0</inkml:trace>
  <inkml:trace contextRef="#ctx0" brushRef="#br0" timeOffset="37746.83">11239 8107 0,'22'0'31,"-1"21"-31,-21 0 16,0 0-16,21 1 0,-21-1 0,21 0 15,0 21-15,-21-21 0,0 1 16,21 20-16,-21-21 0,22 0 0,-1 0 16,-21 22-16,0-22 0,0 0 0,21 0 15,-21 0-15,0 1 0,0-1 16,0 0-16,21-21 31,-21-21-15,21 0-16,-21-1 15,21 1-15,1 0 0,-22-21 0,21 21 16,0-22-16,0 22 0,0-21 16,-21-1-16,21 1 0,22 0 15,-22-1-15,0 22 0,0 0 16,0 0-16,1 21 0,-1 0 16,0 0-16,0 0 15,-21 21 1,0 0-16,0 0 15</inkml:trace>
  <inkml:trace contextRef="#ctx0" brushRef="#br0" timeOffset="38391.1">11811 8361 0,'0'21'0,"0"-42"0,0 63 16,0-21-16,21-21 16,0 0-16,0 0 15,1 0-15,-1 0 0,21 0 0,-21 0 16,0-21-16,22 0 0,-22 21 15,0-21-15,21 0 0,-20 0 16,-1-1-16,0 1 0,-21 0 0,0 0 16,0 0-16,0 0 0,0-1 15,-21 22-15,0 0 16,-1 0-16,-20 0 0,21 22 0,-43-1 16,43 0-16,0 0 0,0 21 15,0-20-15,0-1 0,21 0 16,-22 0-16,22 21 0,0-20 0,0-1 15,0 0-15,0 0 0,0 0 16,22 0-16,-1-21 0,0 0 16,0 22-16,0-22 0,0 0 0,22 0 15,-22 0-15,21 0 0,1 0 0,-22-22 16,63 1-16,-62 0 16,-1 21-16,0-21 0,0 0 15,0 0-15,-21-1 0,21-20 16,-21 0-16,0 21 0,0-1 15,0-20-15,0 21 0,22-21 16,-1 20-16,-21 1 0,42 0 16,-21 0-16,0 21 0,1 0 15,-1 0-15,0 0 0,21 0 0,-21 0 16,1 0-16,-1 21 0,0-21 0,0 21 16,0 22-16,0-22 0,-21 0 15,0 21-15,0-21 0,0 1 0,0 20 16,0-21-16,0 0 0,0 0 0,0 1 15,0-1-15,0 0 0,-21-21 16,0 21-16,0-21 16,21-21-1,0 0 1,0 0-16,0-1 0,0 1 0,0 0 16,0-42-16,21 20 15,0 1-15,0 0 0,1 20 0,-1-20 16,0 0-16,42-22 15,-41 43-15,-1 0 0,0 0 16,0 21-16,0 0 0</inkml:trace>
  <inkml:trace contextRef="#ctx0" brushRef="#br0" timeOffset="39059.03">14372 8276 0,'42'0'15,"-20"-21"1,-1 21-16,0-21 0,21 0 0,-21 0 16,1-1-16,-1 1 0,21 0 15,-21-21-15,0 21 0,-21-22 0,0 1 16,22 21-16,-22-22 0,0 22 0,0-21 16,0 21-16,0 0 0,-22-22 15,1 22-15,0 21 0,-42 0 16,41 21-16,-20 0 0,0 1 15,21-1-15,-22 21 16,1 0-16,0 1 0,20 20 0,-20-20 16,-21 62-16,41-62 0,22-1 15,0 0-15,0-20 0,0-1 16,0 42-16,0-42 16,22-21-16,20 0 0,-21 0 0,21 0 15,43 0-15,-43-21 16,1 0-16,-22 0 0,21 0 0,1 0 15,-22-22-15,21 22 0,-21-21 16,0-1-16,1 1 0,-1 21 16,-21-21-16,0 20 0,0-20 15,0 21-15,0 42 32,0 0-32,-21 0 0,21 22 0,0-22 15,0 0-15,0 21 0,0-20 16,0 20-16,0-21 0,0 0 0,0 0 15,0 1-15,21-1 0,0-21 16,0 21-16,0-21 0,22 0 0,-22 0 16,63 0-16,-41 0 0,-1 0 15,22-21-15,-22 0 0,0-1 16,1 1-16</inkml:trace>
  <inkml:trace contextRef="#ctx0" brushRef="#br0" timeOffset="39365">15430 7959 0,'0'0'0,"0"-21"0,0-106 15,-21 127 1,0 0 0,0 21-16,21 0 0,-21 21 15,21 1-15,-21-1 0,-1 21 16,22-20-16,0 20 0,-21 1 0,-21 84 16,42-85-16,0 1 0,-21-1 15,0 22-15,-1-21 0,1 105 16,0-106-16,21 1 15,-21 63-15,21-64 0,-21 1 16,0 63-16,21-106 16,0 21-16,0-20 15,21-44 1,0 1 0,-21-21-16,21 21 0,-21-22 0,0 1 15,21 0-15,0-22 0,-21 1 16,0-1-16,22-20 0,-22 20 0</inkml:trace>
  <inkml:trace contextRef="#ctx0" brushRef="#br0" timeOffset="39639.05">15240 8255 0,'0'0'0,"0"-63"0,0-22 15,0 43-15,0-1 0,0 22 16,0 0-16,21 0 0,0 0 16,-21-1-16,21 22 0,22 0 0,-22 0 15,0 0-15,21 0 0,-20 0 16,20 0-16,-21 0 0,21 22 0,-20-1 15,20 21-15,-21 0 0,0-20 16,-21 20-16,0 0 16,0-21-16,0 43 0,-21-43 0,0 0 15,-43 22-15,22-22 0,21-21 16,-21 21-16,-1-21 0,1 0 16,21 0-16,-22 0 0,22 0 15,42 0 1,1 0-1,-1-21-15,21 21 0,0-21 0,-20-1 16,20 1-16,0 21 0</inkml:trace>
  <inkml:trace contextRef="#ctx0" brushRef="#br0" timeOffset="39950.03">16150 7938 0,'0'0'0,"0"-22"0,-21 22 31,0 0-15,0 22-16,21-1 0,0 21 16,-22 0-16,22 1 0,-21-1 0,21 0 15,-21 22-15,21-22 0,-21 22 16,21-22-16,0 22 0,-21-1 0,21-21 16,-21 22-16,21-1 0,-22 1 0,22-1 15,-21 1-15,21-22 16,-21 22-16,0-22 0,21 64 0,0-85 15,-21 21-15,21-20 0,0-1 0,0 0 16,0 0-16,21-21 31,0-21-31,-21 0 0,21 0 0,0-1 16,1-20-16,-1 0 0,0-1 16,-21 1-16,21-21 0</inkml:trace>
  <inkml:trace contextRef="#ctx0" brushRef="#br0" timeOffset="40547.49">16087 8234 0,'0'0'16,"0"-42"-16,-22-64 0,22 85 0,0-22 16,22 1-16,-1 21 15,21-22-15,-21 22 0,22 21 16,20 0-16,-21 0 0,1 0 16,-22 0-16,21 0 0,1 0 15,-22 21-15,0 1 0,21 20 16,-42-21-16,0 21 0,0 22 15,0-43-15,0 21 0,-21-20 16,0-1-16,-21 0 0,-1 0 0,1 0 16,0 0-16,-1 1 0,1-22 0,0 21 15,-1-21-15,-20 0 16,20 0-16,22 21 0,42-21 31,1 0-15,20 0-16,-21 0 0,21 0 0,1 0 15,-1 0-15,0 0 0,1 0 16,20-21-16,-20 21 0,20-21 16,-21-1-16,22 1 0,-22 0 0,22 0 15,-22-21-15,22 20 0,-22-20 16,0 0-16,22-64 0,-43 64 16,0-1-16,21-41 0,-42 41 15,0 22-15,0-21 0,0 21 16,0-22-16,0 22 15,0 0-15,0 42 16,0 0-16,-21 0 0,21 1 16,0 20-16,-21-21 0,0 21 0,21 1 15,-21-1-15,21 0 16,0 1-16,0-1 0,0 0 0,0 1 16,0-1-16,0-21 0,0 22 0,0-1 15,21-21-15,-21 0 16,42-21-16,-21 0 0,1 0 0,-1 0 15,0 0-15,21 0 0,1 0 0,-22-21 16,21 0-16,0 0 0,64-64 16,-85 43-16,22-1 15,-22 1-15,0 0 0</inkml:trace>
  <inkml:trace contextRef="#ctx0" brushRef="#br0" timeOffset="41022.53">17822 7345 0,'0'0'0,"0"21"32,-21 0-17,21 0-15,-21 1 0,21 20 16,0-21-16,0 0 0,0 22 16,0-22-16,0 0 0,0 21 0,0 1 15,0-22-15,0 0 0,0 0 16,0 0-16,0 0 31,-21-21-31,0 0 16,21-21-16,0 0 15,0 0-15,0 0 0,0-22 16,0 22-16,0-21 0,0 21 16,21-22-16,0 1 0,21 0 0,-21-1 15,1 1-15,20 0 0,-21-1 16,0 22-16,22 0 0,-22 0 15,21 0-15,0 21 0,22 0 16,-43 21-16,0 0 0,0 21 16,1 1-16,-1-1 0,-21 0 0,0 1 0,0-1 15,0 0-15,0 1 16,0-1-16,0-21 0,-21 22 0,-1-1 16,1-21-16,21 0 0,-21 22 15,0-22 1</inkml:trace>
  <inkml:trace contextRef="#ctx0" brushRef="#br0" timeOffset="51054.47">1037 10647 0,'-21'0'16,"21"-21"0,0 42 46,0 0-46,0 0-16,0 0 15,21-21-15,0 0 0,-21 22 16,21-22-16,1 0 0,20 0 16,-21 0-16,0 0 0,22 0 15,-22 0-15,21-22 0,-21 1 0,22 21 16,-1-21-16,-21 0 0,21 0 16,-20 0-16,-1-1 0,0-20 15,-21 21-15,0 0 0,0 0 16,0-1-16,0 1 0,0 0 15,-21 21 1,0 21-16,-1 0 16,1 1-16,21-1 0,0 0 15,-21 21-15,21-21 0,-21 22 0,21-1 16,0 0-16,0-20 0,0 20 16,0 0-16,-21 1 0,21-1 15,0 85-15,0-64 16,0-20-16,0-1 0,-21 0 15,21-20-15,0 20 0,0-21 16,0 21-16,0-20 0,-22-1 0,1 0 16,0-21-16,21 21 0,-21-21 15,0 0-15,-22 0 0,22 0 16,-21 0-16,0 0 0,20-21 0,-41 0 16,21 0-16,-1-1 0,1 1 15,0 0-15,20 0 0,-20 0 0,21 0 16,0-1-16,0 22 0,-1-21 15,22 0-15,0 0 0,0 0 16,22 0-16,-1 21 16,21-22-16,-21 1 0,0 21 0,22-21 15,-1 0-15,-21 21 0,22-21 16</inkml:trace>
  <inkml:trace contextRef="#ctx0" brushRef="#br0" timeOffset="51570.79">1714 10605 0,'0'0'0,"0"-22"0,0 1 16,0 0-16,0 42 31,0 0-31,0 1 0,0-1 16,0 0-16,-21 21 0,21 1 15,0-1-15,0-21 0,0 21 0,0 1 16,-21-1-16,21 0 0,-21 43 15,21-43-15,-21 1 16,0-22-16,21 21 0,0-21 0,0 22 16,-22-22-16,22 0 15,-21-21-15,21-21 32,0-21-32,0 20 15,0-20-15,0 21 0,0-21 0,21-1 16,1 1-16,-1 0 0,0-1 15,21 22-15,1-21 0,-22-1 16,21 22-16,0 0 0,22 0 16,-43 21-16,21 0 0,-20 0 15,-1 0-15,-21 21 0,21 0 0,-21 0 16,0 1-16,0 20 0,0-21 16,0 21-16,0 1 0,-21-22 0,0 21 15,21 1-15,-22-1 0,22-21 16,-21 21-16,21-20 0,-21-1 0,21 21 15,0-63 17,21 0-17,-21 0-15,21-1 0,1 1 0,-22-21 16,21 21-16,0-22 0,0 22 16</inkml:trace>
  <inkml:trace contextRef="#ctx0" brushRef="#br0" timeOffset="51786.51">2328 10774 0,'0'0'0,"0"21"16,0 0-16,0 0 15,0 1-15,0-1 0,0 21 16,-21-21-16,21 0 0,-21 22 0,0-22 16,21 0-16,0 21 0,-43 22 15,43-43-15,-21 0 0,21 0 16,0 1-16,0-1 15,0-42 1,0-1 0,0-20-16,0 21 0,21-21 15</inkml:trace>
  <inkml:trace contextRef="#ctx0" brushRef="#br0" timeOffset="51962.46">2349 10605 0,'0'0'15,"-21"0"-15,21-22 16,0 44 15,0-1-15,0 0-16,0 0 16,21-21-16,1 21 0,-1-21 15</inkml:trace>
  <inkml:trace contextRef="#ctx0" brushRef="#br0" timeOffset="52384.07">2879 10795 0,'21'0'16,"-42"0"-16,63 0 16,-21-21-16,-21 0 15,0 0-15,21 21 0,-21-22 0,-21 22 31,0 0-15,0 0-16,-22 22 0,22-1 16,-21 0-16,21-21 0,-22 21 0,22 0 15,0 0-15,0 1 0,0-1 16,21 0-16,0 0 16,21 0-16,0-21 0,0 21 15,0-21-15,1 22 0,-1-22 0,21 21 16,-21-21-16,-21 21 0,21-21 0,1 0 15,-22 21-15,21-21 0,-21 21 16,0 0-16,0 1 16,-21-22-16,-1 21 0,1 0 15,-21-21-15,0 21 0,-1-21 0,1 0 16,-43 21-16,43-21 16,0 0-16,-22 0 0,43 0 15,0 0-15,0 0 0,21-21 0,0 0 16,0 0-1,0 0-15,21 21 0,21-22 0,-21 22 16</inkml:trace>
  <inkml:trace contextRef="#ctx0" brushRef="#br0" timeOffset="53362.81">4487 10583 0,'43'-84'31,"-43"63"-31,-22 21 16,1 0-16,0-22 0,0 22 0,0 0 15,0 0-15,-1 0 0,1 0 0,-21 22 16,21-1-16,0 0 0,-1 21 16,1 1-16,0-22 0,0 21 0,0 0 15,0 1-15,-1-1 0,1 0 16,21 1-16,0 41 0,0-41 15,0-22-15,0 21 0,0-21 16,21 22-16,1-22 0,-1-21 16,0 21-16,21-21 0,-21 0 0,22 0 15,-1 0-15,0-21 0,22 0 16,-22 0-16,22-1 0,-1-20 0,64-21 16,-84 20-16,20-20 0,1 20 15,-22 1-15,0-21 0,-21-1 16,22 1-16,-22-1 0,0 1 0,-21 20 15,0-20-15,0 20 0,21-20 16,-21 42-16,0 0 16,-21 21-16,0 0 15,21 21-15,-21 21 0,0-21 16,-1 22-16,22 20 0,-21-21 16,0 22-16,21-1 0,0-20 15,-21 20-15,21-20 0,-21 20 0,21-21 16,0 1-16,0 41 0,0-62 15,0 20-15,0-21 0,21 0 16,0 0-16,0 1 0,0-22 16,1 0-16,-1 0 0,0 0 0,0 0 15,0-22-15,22 1 0,-1-21 16,0 21-16,-21 0 0,22-1 0,-22-20 16,0 21-16,0-21 0,-21 20 15,21 1-15,-21 0 0,0 0 0,22 0 16,-44 42 15,1 0-31,0-21 0,21 21 16,0 0-16,-21 1 0,0-1 15,21 0-15,-21 0 0,21 0 16,0 0 0,0-42 15,0 0-31,21 0 0</inkml:trace>
  <inkml:trace contextRef="#ctx0" brushRef="#br0" timeOffset="53519.07">5397 10541 0,'0'0'0,"0"-21"0,-21 21 47,21 21-31,0 0-16,0 0 15,21 1-15,1-22 0,-1 21 16,0 0-16,0-21 0</inkml:trace>
  <inkml:trace contextRef="#ctx0" brushRef="#br0" timeOffset="54302.6">5694 10816 0,'0'0'0,"21"0"16,0 0-16,0 0 15,0 0-15,1 0 0,-1 0 16,21-21-16,-21 0 0,0 0 16,1 0-16,-1-1 0,21-20 15,-21 21-15,0 0 0,-21 0 16,0-1-16,0 1 0,0-21 16,-21 42-16,0 0 15,0 0-15,-21 21 0,20-21 16,1 21-16,-21 22 0,21-22 0,-22 0 15,22 21-15,0-21 0,0 22 16,0-22-16,21 21 0,0-21 16,0 1-16,0-1 0,0 0 0,0 0 15,21 0-15,0 0 0,0 1 16,22-22-16,-22 0 0,0 0 0,21 0 16,1 0-16,-1 0 0,0 0 0,1 0 15,-1-22-15,21 1 0,-20 0 16,-1 0-16,22-21 0,-22 20 15,-21 1-15,0-21 0,0 21 0,1-22 16,-22 1-16,21 21 0,-21 0 16,0 0-16,0-1 0,0 1 15,0 42 1,-21 1 0,21-1-16,0 0 0,0 0 0,0 21 15,-22-20-15,22-1 0,-21 21 0,21-21 16,0 0-16,0 1 0,0-1 15,-21 0-15,21 0 0,0 0 0,-21 0 16,21-42 31,0 0-47,0 0 0,0 0 16,21-22-16,0 22 0,-21-21 15,21 0-15,1-1 0,-1 1 0,21 21 16,-21-22-16,0 1 0,22 21 15,-1 0-15,0 0 0,1-1 0,-1 22 16,-21 0-16,22 0 0,-1 22 16,-21-1-16,0 0 0,0 0 15,1 21-15,-22-20 0,0 20 0,0 21 16,0-41-16,0 20 0,0-21 16,-22 0-16,22 0 0,0 1 0,0-1 15,0 0-15,0 0 16,22-21-1,-1 0 1,0-21-16,0 21 0,0-21 16,0 0-16,1-1 0,20 1 15,-21 0-15,0-21 0,22-1 0,-22 1 16</inkml:trace>
  <inkml:trace contextRef="#ctx0" brushRef="#br0" timeOffset="54531.93">7408 10224 0,'0'0'0,"0"-22"0,0 1 16,0-21-1,0 63 1,0 0-16,0 0 16,0 22-16,-21-1 0,21 0 15,-21 1-15,0-1 0,21 0 16,0 22-16,-21-22 0,-1 1 0,22-1 16,-21 0-16,21 1 0,-21 20 15,21-42-15,0 0 0,0 1 16,0-1-16,21-21 15,0 0-15,1 0 0,-1 0 16,0 0-16,-21-21 0,63-43 16,-41 43-16</inkml:trace>
  <inkml:trace contextRef="#ctx0" brushRef="#br0" timeOffset="54692.08">7281 10435 0,'0'0'0,"-21"0"0,42 0 31,0 0-15,1 0-16,-1 0 0,21 0 0,-21 0 15,22 0-15,-22 0 0,21-21 16,0 0-16,-20 21 0,20-21 0</inkml:trace>
  <inkml:trace contextRef="#ctx0" brushRef="#br0" timeOffset="55378.28">9398 10287 0,'0'0'0,"-21"0"31,21-21-15,21 21-16,0-21 15,-21 0-15,21 21 0,0-22 0,1 1 16,-1 0-16,0 0 0,0 0 16,0 0-16,-21-1 0,0 1 0,0 0 15,0 0-15,0 0 0,-21 21 16,-21 0 0,21 0-16,-1 0 0,-20 0 0,0 0 15,21 21-15,-22 0 0,22-21 0,-21 21 16,21 0-16,21 1 0,0-1 15,0 0-15,0 0 0,0 0 16,21 0-16,0 1 0,0-1 16,21 0-16,-20 0 0,-1 0 0,21 22 15,-21-22-15,22 21 0,20 22 16,-42-22-16,0-21 0,-21 21 16,0-20-16,0 20 0,0-21 0,0 0 15,-21 0-15,-21 1 0,-22-1 16,43 0-16,-21-21 0,0 0 15,-1 0-15,-20 0 0,20 0 16,1 0-16,0-21 0,21 0 0,-22-1 16,22 1-16,0-21 0,0 21 15,0-43-15,21 22 0,0 21 16,0 0-16,21-22 0,-21 22 0,42 0 16,-21 0-16,0 21 0,1-21 15,20 21-15,21-22 0,-41 22 16,41 0-1,-42 0-15,0 0 0,1 0 0</inkml:trace>
  <inkml:trace contextRef="#ctx0" brushRef="#br0" timeOffset="55714.99">9821 10414 0,'0'0'0,"21"21"16,1 0-1,-1-21-15,0 0 0,0 0 16,0 0-16,0 0 0,1 0 15,20 0-15,-21-21 0,21 0 16,-20 0-16,20 0 0,-21 0 0,43-22 16,-43 22-16,0 21 0,0-21 15,-21 0-15,0 0 0,0-1 16,-21 22 0,0 0-16,0 0 0,-1 0 15,-20 22-15,21-1 0,-21 0 16,-1 0-16,22 0 0,-21 0 0,21 22 15,-1-22-15,1 21 0,0-21 16,21 1-16,-21 20 0,21-21 16,0 0-16,0 0 0,0 1 0,63-1 15,-41-21-15,20 21 0,0-21 16,1 0-16,-1 0 0,0 0 0,1 0 16,-1-21-16,0 0 0,22-1 15,-22 1-15</inkml:trace>
  <inkml:trace contextRef="#ctx0" brushRef="#br0" timeOffset="56063.5">10520 10308 0,'0'-21'16,"0"42"-16,0-63 0,21 42 0,-21-21 15,0 0-15,21 21 0,-21-22 16,21 22-16,0 0 0,1 0 16,-1 0-16,21 0 15,-21 0-15,0 0 0,22 22 0,-22-1 16,21-21-16,-21 21 0,22 0 15,-22 21-15,0-20 0,0-1 0,-21 21 16,0-21-16,0 43 16,0-43-16,0 0 0,-21 0 0,21 0 15,0 1-15,-21-22 0,0 21 16,21-42 15,0-1-31,0 1 0,0 0 16,0 0-16,0 0 0,0 0 0,0-22 15,0 22-15,0 0 0,21 0 16,0 0-16,-21-1 0,21 1 0,0 21 16,1-21-16,-1 0 0,0 21 0,0-21 15,0 21-15,0-21 0,22-1 16,-22 22-16</inkml:trace>
  <inkml:trace contextRef="#ctx0" brushRef="#br0" timeOffset="56414.63">11451 10118 0,'0'21'47,"0"0"-47,0 0 16,21 0-16,-21 1 0,21-1 16,-21 0-16,0 0 0,0 0 15,0 22-15,0-22 0,0 0 0,0 0 16,0 0-16,0 0 0,0 1 0,0-1 15,22-21 17,-1 0-32,-21-21 0,21-1 15,0-20-15,0 21 16,-21 0-16,21 0 0,1-22 0,-22 22 16,21-21-16,0 21 0,0-1 0,0 1 15,-21 0-15,21 0 0,1 0 16,-1 0-16,0 21 15,-21 21 17,0 0-32</inkml:trace>
  <inkml:trace contextRef="#ctx0" brushRef="#br0" timeOffset="57064.56">11874 10329 0,'22'22'0,"20"-22"31,-21 0-31,0 0 16,0 0-16,1-22 0,-1 1 0,0 21 15,-21-21-15,21 0 0,0 0 0,0 21 16,1-21-16,-22-1 0,0 1 16,0 0-16,0 0 0,0 0 15,0 0-15,-22 21 16,1 0-16,0 0 0,0 0 15,-21 0-15,20 21 0,1 0 0,0 0 16,0 0-16,0 43 16,0-22-16,21-21 0,-22 22 15,22-22-15,0 21 0,0-21 16,0 0-16,0 1 0,0-1 0,22 21 16,-1-21-16,21-21 15,-21 0-15,22 0 0,-22 0 0,21 0 16,0 0-16,-20 0 0,20 0 0,0-21 15,-21 0-15,1 0 0,41-22 16,-63 22-16,0 0 16,21-42-16,-21 41 0,0 1 15,0 0-15,0-21 0,0 21 16,21-1-16,-21 1 0,22 0 16,-1 21-16,0-21 0,0 21 15,0 0-15,0 0 0,1 0 16,41 0-16,-42 21 15,0 0-15,-21 0 0,22 1 0,-22-1 16,21 21 0,-21-21-16,0 22 0,0-1 15,0 0-15,0-21 0,0 1 0,0-1 16,-21-21-16,21 21 0,-22-21 16,22-21 15,0 0-31,0-1 0,0 1 15,0 0-15,0 0 0,22 0 0,-1-22 16,-21 22-16,21 0 0,0-21 0,0 21 16,-21-1-16,21 1 0,1 0 15,-1 0-15,0 0 0,0 0 0,-21-1 16,21 22-16,0-21 0</inkml:trace>
  <inkml:trace contextRef="#ctx0" brushRef="#br0" timeOffset="58004.04">13991 10414 0,'0'0'15,"0"21"-15,21-21 32,0 0-17,1 0-15,-1-21 0,0 0 16,0 0-16,0 0 0,0-1 16,1 1-16,-1 0 0,0 0 0,0 0 15,0-43-15,-21 43 0,0-21 16,0 21-16,0-1 0,0 1 15,-63 21 1,42 0-16,-22 0 0,-20 21 0,20-21 16,1 22-16,0 20 15,-1-21-15,22 0 0,-21 22 0,0-22 16,20 21-16,1 0 0,-21 22 16,42-43-16,0 21 0,0-20 15,0-1-15,0 0 0,21 0 0,0-21 16,0 0-16,1 0 0,20 0 0,0 0 15,1 0-15,-1 0 0,0-21 16,1 21-16,-1-21 0,0 0 0,43-43 16,-43 43-16,-21-21 0,1 20 15,-1-20-15,0 21 0,0-21 16,-21-1-16,21 22 0,-21 0 16,-21 21 15,0 21-31,0 0 0,21 0 0,-21 1 15,-1-1-15,1 42 0,21-42 16,0 22-16,0-22 0,0 0 16,0 0-16,21 0 0,22 22 15,-22-22-15,0-21 0,21 0 16,1 0-16,-22 0 0,21 0 0,1 0 16,-1-21-16,0 0 0,22-22 15,-22 22-15,0 0 0,-20-21 16,-1 20-16,21-20 0,-21 0 0,-21 21 15,21-22-15,-21 22 0,22 0 0,-22 0 16,0 0-16,0-1 16,-22 22-1,1 0 1,21 22-16,0-1 0,0 21 16,-21-21-16,21 22 0,-21-1 0,21 0 15,-21 1-15,21 20 0,-21 1 16,21-1-16,0 1 0,-22-1 0,1 1 15,0-1-15,-21 64 0,42-42 16,-21-22-16,-1 1 0,1-1 16,21 22-16,0-43 0,-21 22 15,21-22-15,-21 0 0,21 22 16,0-43-16,0 0 0,0 0 0,0-42 31,0 0-31,0-21 16,21-1-16,-21 1 0,21 0 0,0-22 15,1 22-15,-1-22 0</inkml:trace>
  <inkml:trace contextRef="#ctx0" brushRef="#br0" timeOffset="58311.88">14944 10245 0,'0'0'0,"0"-127"31,21 106-31,0-22 0,0 22 16,0 21-16,0-21 0,22 21 15,-22 0-15,21 0 0,-21 0 0,22 0 16,-1 0-16,43 21 0,-64 0 16,21 0-16,-21 1 0,22 20 15,-43-21-15,0 0 0,0 0 0,0 1 16,0-1-16,-43 21 0,22-21 16,-21 0-16,0 1 0,-22-1 0,22 0 15,-1-21-15,-20 21 0,21-21 0,-1 21 16,22-21-16,-21 0 0,21 0 15,-1 0-15,44 0 32,-1 0-32,21 0 15,0 0-15,1 0 0,-1-21 0,0 0 16,1 21-16,20-21 0</inkml:trace>
  <inkml:trace contextRef="#ctx0" brushRef="#br0" timeOffset="58611.04">15875 10118 0,'0'0'16,"0"21"31,-21 0-47,21 0 0,-21 0 0,-1 22 16,22-1-16,0 0 0,0 1 0,-21-1 15,0 0-15,21 22 0,-21-22 16,21 22-16,-21-1 0,0-20 0,21 20 15,-22-21-15,1 22 0,21-22 0,0 1 16,-21 20-16,21-21 0,-21 1 16,21-1-16,0 0 0,0-20 0,0 20 15,0-21-15,0-42 32,21 0-32,0 0 0,0-1 15,-21-20-15,22 21 0,-1-21 0,0-1 16,0-20-16,-21 20 0,21-20 0</inkml:trace>
  <inkml:trace contextRef="#ctx0" brushRef="#br0" timeOffset="59195.2">15896 10308 0,'0'-42'0,"0"84"0,0-126 0,21 41 15,-21 22-15,21-42 16,-21 41-16,22 1 0,20-21 16,-21 21-16,0 21 0,0 0 15,22 0-15,-22 0 0,21 0 0,1 0 16,-22 0-16,21 21 0,22 0 15,-43 21-15,0-20 16,0-1-16,-21 0 0,0 0 0,0 0 16,0 22-16,-42-22 0,21 0 0,-22 0 15,1 0-15,0-21 0,-1 21 16,1 1-16,0-22 0,-1 0 0,22 0 16,-21 0-16,21 0 0,-22 0 15,22 0-15,0 0 16,21 21-1,21-21 1,0 21-16,0-21 0,1 0 16,20 21-16,-21-21 0,21 0 0,-20 0 15,20 0-15,0 0 0,1 0 16,20 0-16,-21 0 0,1-21 0,63 0 16,-43 0-16,-21-22 15,1 22-15,-1 0 0,0 0 0,-20-22 16,20 22-16,-21-21 0,0 0 0,-21-43 15,21 43-15,-21-1 16,0 22-16,0-21 0,0 21 0,0-1 16,0 1-16,0 0 0,0 42 15,-21 0 1,21 1-16,-21-1 0,21 21 16,0-21-16,0 22 0,0-22 0,0 21 15,0-21-15,0 22 0,0-22 16,0 0-16,0 42 0,0-41 15,0-1-15,0 0 0,0 0 16,21-21-16,0 0 16,1 0-16,-1 0 0,0 0 15,0 0-15,0-21 0,0 0 16,1-22-16,-22 22 0,21 0 0,0-21 16</inkml:trace>
  <inkml:trace contextRef="#ctx0" brushRef="#br0" timeOffset="59610.77">17314 9462 0,'0'0'0,"0"-22"0,0 44 47,0-1-47,-21 0 0,21 0 0,0 0 16,0 0-16,0 1 0,0-1 15,0 0-15,0 0 0,-21 0 0,21 22 16,0-22-16,-21-21 0,21 21 15,0 0-15,-21 0 0,21 0 16,-22-21-16,22-21 16,0 0-1,0 0-15,0-21 16,0 20-16,0-20 0,0 21 16,0-21-16,22-1 0,-1 22 0,21-64 15,-21 64-15,22 0 0,-22 0 16,21 0-16,0 0 0,22-1 15,-22 22-15,-21 0 0,43 22 16,-43-1-16,0 0 0,0 0 16,1 21-16,-22 1 0,0-22 15,0 21-15,0 1 0,0-1 0,0 0 16,0-21-16,-22 22 0,1-22 16,0 21-16,0-21 0,0 1 15,0-22-15,-1 0 16</inkml:trace>
  <inkml:trace contextRef="#ctx0" brushRef="#br0" timeOffset="60238.59">18330 9821 0,'0'0'0,"0"-21"16,0 0 0,21 0-1,-21 0-15,22 21 16,20-21-16,-21 21 0,0 0 0,22 0 15,-22 0-15,21 0 0,22 0 16,-22 0-16,0 0 0,-21 21 16,1 0-16,-1 21 0,0-21 0,-21 22 15,0-1-15,0-21 16,-21 22-16,-22-22 0,22 0 0,-21 0 16,-64 21-16,64-20 15,-1-1-15,-20 0 0,21 0 16,20-21-16,-41 21 0,42-21 15,0 0-15,63 0 32,-21 0-32,0 0 15,0 0-15,22 0 0,-1 0 16,0 0-16,-20-21 0,20 21 0,0-21 16,1 21-16,-1-21 0,43 0 15,-43-1-15,0 22 0,1-21 16,-22 0-16,21 0 0,-21 0 15</inkml:trace>
  <inkml:trace contextRef="#ctx0" brushRef="#br0" timeOffset="60518.61">19579 9462 0,'0'0'0,"21"-22"15,0 22 17,1 0-32,-1 0 0,0 0 0,21 0 15,-21-21-15,22 21 16,-1 0-16,-21 0 0,22 0 0,-1 0 16,0 0-16,1 0 0,-22 0 0,21 0 15,-21 0-15,0 0 0,1 0 16,-44 0-1,1 0-15,0 0 16,-21 21-16,-1-21 0</inkml:trace>
  <inkml:trace contextRef="#ctx0" brushRef="#br0" timeOffset="60776.08">19748 9483 0,'0'21'16,"-21"0"-1,21 0-15,0 0 0,0 1 16,0-1-16,0 0 0,-21 64 16,21-43-16,0-21 0,-21 64 15,0-43-15,21-21 0,-21 22 16,21-22-16,-22 21 0,1 0 16,21-20-16,0-1 0,0 0 0,0 0 15,0 0-15,21-21 16,1 0-1,-1 0-15,0 0 16,0 0-16,0-21 0,0 0 0,1 21 16,-1-21-16</inkml:trace>
  <inkml:trace contextRef="#ctx0" brushRef="#br0" timeOffset="61317.94">20066 9843 0,'0'0'0,"21"0"31,-21 21-16,-21 0-15,0-21 0,0 21 0,21 0 16,-22 22-16,22-22 0,0 0 0,0 0 16,0 0-16,0 0 15,0 1-15,0-1 0,22 0 16,-1-21-16,0 0 16,0 0-16,0 0 0,0 0 15,22 0-15,-22 0 0,0-21 0,43 0 16,-43-1-16,21 1 0,-21 0 15,0 0-15,1-21 0,-22 20 16,0 1-16,21 0 0,-21 0 0,0 0 16,21 0-16,-21-1 15,-21 44 1,0-1 0,-1 0-16,22 21 15,0-21-15,0 1 0,-21 20 0,0-21 16,0 21-16,21 1 0,-21-22 0,0 21 15,21 1-15,-22 20 0,1-21 16,21 22-16,-21 42 16,21-43-16,-21-20 0,21 20 0,0 43 15,-21-64-15,0 1 0,-1-1 16,1 0-16,0 1 0,-21 20 16,21-42-16,-1 0 0,-20 1 15,0-22-15,21 0 0,-1 0 16,-20 0-16,21 0 0,-64-43 15,64 43-15,-21-21 0,-1-42 16,22 41-16,0 1 0,21 0 16,0 0-16,0-21 0,0 20 15,21-20-15,0 0 0,1 21 16,62-43-16,-63 22 0,22 21 16</inkml:trace>
  <inkml:trace contextRef="#ctx0" brushRef="#br0" timeOffset="61623.28">20722 9885 0,'0'0'0,"0"-21"0,0 0 15,0 42 17,0 0-32,0 0 15,0 21-15,-21 1 0,21-1 0,-21 0 16,21 1-16,-21 20 0,-1-20 15,22 20-15,-21 1 0,0-22 0,0 21 16,0 1-16,0-1 0,-1 1 0,-20 21 16,42-43-16,-21 0 15,21 1-15,-21-1 0,21-21 0,0 0 16,0 0-16,0 1 0,0-44 47,0-20-47,21 21 0,0 0 15,0-22-15,-21 1 0</inkml:trace>
  <inkml:trace contextRef="#ctx0" brushRef="#br0" timeOffset="61912.07">20574 10012 0,'0'0'16,"0"-21"-16,0 0 0,0-1 0,0 1 15,0 0-15,0 0 0,0-21 16,21 20-16,0 22 0,0 0 15,1 0-15,20 0 0,0 0 16,-21 0-16,22 0 0,-1 0 0,0 22 16,-20-22-16,20 21 0,-21 0 15,0 0-15,-21 0 0,0 22 0,0-22 16,0 21-16,-21-21 0,0-21 16,-21 21-16,20 1 0,-20-22 15,-21 21-15,20 0 0,1-21 16,21 0-16,0 0 0,-1 0 15,1 0-15,42 0 32,1 0-32,-1 0 0,21-21 0</inkml:trace>
  <inkml:trace contextRef="#ctx0" brushRef="#br0" timeOffset="62459.33">20997 10054 0,'0'0'0,"21"0"15,1 0-15,-1 0 0,-21-21 0,21 21 16,0-21-16,0 21 16,0-21-16,1 0 0,-1-1 15,0 1-15,0 0 0,0 0 0,-21 0 16,21 0-16,-21-1 16,0 1-16,0 0 15,-21 21 1,0 0-16,0 21 0,21 0 15,-21 1-15,0-1 0,21 0 0,-22 0 16,22 0-16,-21 0 0,0 1 16,21 20-16,0 0 15,0-21-15,0 1 0,0-1 0,0 0 16,0 0-16,42-21 16,-20 21-16,-1-21 0,0 0 15,0 0-15,0 0 0,22 0 16,-22-21-16,42 0 15,-42 0-15,1 0 0,41-43 16,-42 22-16,0 21 0,22-22 16,-22 1-16,21 0 0,1-64 15,-43 85-15,0-1 16,-22 44 0,1-1-16,0 0 15,0 0-15,0 0 0,0 22 0,21-22 16,0 21-16,0-21 0,-22 22 15,22-22-15,0 21 0,0-21 0,0 0 16,0 1-16,0-1 0,0 0 16,0 0-16,0 0 15,0 0-15,-21-21 16,0 22-16,0-22 0,0 0 16,0 0-16,-22 0 0,22 0 15</inkml:trace>
  <inkml:trace contextRef="#ctx0" brushRef="#br0" timeOffset="63854.44">1312 11642 0,'0'0'15,"-21"0"-15,-21 0 0,21 0 0,-22 0 16,22 0-16,0 0 0,-21 0 16,20 0-16,1 0 0,0 0 0,0 0 15,0 0-15,0 0 0,-1 0 16,-20 0-16,21 0 0,0 0 0,-22 0 15,22 0-15,-21 0 0,21 21 16,0-21-16,-1 0 0,1 0 0,0 0 16,42 0 31,0 0-47,1 0 0,-1 0 15,21 0-15,-21 0 0,22 0 16,-22 0-16,21 0 0,22 0 0,-22 0 15,21 0-15,1 0 0,-1-21 16,22 0-16,106 21 16,-86-22-16,1 22 0,0-21 0,0 21 15,0-21-15,105 0 16,-84 21-16,0-21 0,0 21 0,0-21 16,-21 21-16,21-22 0,148 1 15,-126 0-15,-1 21 0,0-21 0,0 0 16,0 0-16,0 21 0,1-22 15,20 1-15,-21 0 0,21 0 16,-20 21-16,20-21 0,-21 0 0,21 21 16,1-22-16,-22 1 0,21 21 15,149-21-15,-149 0 0,0 0 16,1 21-16,-1-21 0,0-1 0,1 22 16,-1-21-16,0 0 0,22 21 15,-22-21-15,-21 21 0,22-21 0,-1 0 16,0 21-16,1-22 0,-1 22 0,-21 0 15,22-21-15,-22 21 0,0-21 16,169 0-16,-147 21 16,-22 0-16,0-21 0,0 0 0,22 21 15,-22-22-15,21 22 0,-21-21 16,0 21-16,22-21 0,295 0 16,-295 0-16,-22 21 0,0 0 15,0-21-15,0-1 0,170 22 16,-149-21-16,-21 21 0,149-21 15,-149 21-15,-21-21 16,21 21-16,0-21 0,0 0 0,1 21 16,-1-22-16,-21 22 0,21-21 0,0 0 15,0 21-15,0-21 0,1 21 16,-22-21-16,21 21 0,-21 0 0,169-21 16,-148-1-16,-21 22 15,0 0-15,21-21 0,-21 21 16,0-21-16,127 0 0,-127 21 15,0-21-15,0 0 0,0 21 16,0 0-16,0 0 0,-21-22 0,21 1 16,0 21-16,0 0 0,0 0 0,-21-21 15,0 21-15,0 0 0,-22 0 16,22-21-16,-21 21 0,0-21 0,-1 21 16,1 0-16,0 0 0,-1-21 15,1 21-15,-22 0 0,22 0 0,-21-22 16,-1 22-16,-21 0 0,22 0 15,-22-21-15,1 21 0,-1 0 16,-21 0-16,21 0 0,-20 0 0,20-21 0,0 21 16,-21 0-16,1 0 15,-44 0 17,1 0-17,-21 0-15,0 0 0,-1 0 16,-20 0-16</inkml:trace>
  <inkml:trace contextRef="#ctx0" brushRef="#br0" timeOffset="64799.28">3344 12467 0,'0'-21'16,"21"0"0,-21 0-16,22 0 15,-22-1 1,21 1-16,-21 0 0,21 0 16,-21 0-1,0 42 32,0 0-47,0 0 0,0 22 0,0-22 16,0 21-16,0 0 0,0 1 15,0-1-15,0 0 0,0 22 0,0-22 16,0 1-16,-21 20 0,21-21 16,-21 1-16,21-1 0,-22-21 0,22 22 15,0-22-15,0 0 0,-21 0 16,21 0-16,0-42 47,0 0-47,0 0 0,0 0 0,21-1 15,-21-20-15,22 21 0</inkml:trace>
  <inkml:trace contextRef="#ctx0" brushRef="#br0" timeOffset="65110.69">3937 12594 0,'0'0'16,"21"43"-1,0-22 17,0-21-32,1 0 15,-1-21 1,0-1-1,-21 1-15,0 0 0,0 0 16,-21 21 0,0 0-16,-1 0 15,1 0-15,0 0 32,21 21-32,21-21 31,0 0-31,1 0 0</inkml:trace>
  <inkml:trace contextRef="#ctx0" brushRef="#br0" timeOffset="66078.62">5546 12340 0,'0'0'0,"0"-21"16,0 0-16,0 0 0,0 0 15,0-1-15,0 1 0,0 0 16,0 0-16,0 0 0,0 0 16,0-1-16,-22 1 0,1 21 0,0 0 15,21-21-15,-21 21 0,-21 0 16,42 21-16,-22 0 0,-20 22 15,21-1-15,0-21 16,0 22-16,21-1 0,-22 0 0,1 43 16,0-22-16,21-20 0,0-1 15,0 0-15,0 1 0,0-1 16,0 0-16,0 1 0,0-1 16,0-21-16,21 22 0,0-22 15,1 0-15,20-21 0,0 0 16,1 0-16,41 0 0,-41 0 15,41-42-15,-41-1 16,20 22-16,-21 0 0,1-21 0,20-1 16,-20 1-16,20-22 15,-42 22-15,22 0 0,-22-1 16,-21 1-16,21 0 0,0-43 16,-21 43-16,0 21 0,0-22 15,0 22-15,0 0 0,0 0 16,0 42-1,-21 0-15,0 0 0,21 0 16,0 22-16,0-22 0,-21 21 0,21 1 16,-22-1-16,22-21 0,-21 21 15,21 1-15,0-1 0,0-21 0,0 22 16,0-1-16,0-21 0,0 43 16,21-43-16,1 0 15,-1-21-15,0 0 0,0 0 0,0 0 16,0 0-16,22 0 15,-22 0-15,64-64 0,-64 43 16,0 0-16,0-21 0,0 21 16,0-22-16,1 22 0,-1 0 15,-21-21-15,21-1 16,-21 22-16,0 42 16,0 0-1,-21-21-15,21 22 0,-21-1 16,21 0-16,0 0 0,0 0 0,0 22 15,-22-22-15,22 0 0,0 0 16,-21-21-16,21 21 0,0 0 16,0 1-16,0-44 47,0 1-47,0 0 0,0 0 0</inkml:trace>
  <inkml:trace contextRef="#ctx0" brushRef="#br0" timeOffset="66255.03">6498 12319 0,'-21'0'47,"21"21"-16,21-21-16,-21 21-15,21-21 0,0 0 16</inkml:trace>
  <inkml:trace contextRef="#ctx0" brushRef="#br0" timeOffset="67039.62">6837 12573 0,'0'0'15,"21"0"-15,0 0 16,0 0-1,0 0-15,1 0 16,-1-21-16,0 0 0,0 21 16,0-21-16,0-1 0,-21 1 0,22 21 15,-22-21-15,21 0 0,-21 0 16,-21 21 0,-1 0-1,1 0-15,0 0 0,0 21 16,0 0-16,0 0 0,-22 0 0,22-21 15,0 22-15,0-1 0,0 0 0,-1 0 16,1 0-16,21 0 0,0 1 16,0-1-16,0 0 0,0 0 0,0 0 15,21-21-15,1 0 16,-1 21-16,21-21 0,-21 0 0,22 0 16,-22 0-16,21 0 0,0 0 0,1-21 15,-1 0-15,0 21 16,-20-21-16,62-21 0,-63 20 15,22 1-15,-1-21 0,-21 0 16,22-1-16,-43 1 16,0 21-16,0-22 15,0 22-15,0 0 0,0 42 47,0 0-47,0 1 0,0-1 0,0 0 16,-22 0-16,22 0 0,0 0 0,0 1 15,-21-1-15,0 21 16,21-21-16,-21 0 0,0 1 16,21-1-16,0-42 31,0-1-15,0 1-16,21 0 0,0 0 15,0-21-15,0 20 0,1-20 16,-1 21-16,0-21 0,21 20 15,-21-20-15,22 21 0,-1 0 0,-21 0 16,22 21-16,-1 0 0,0 0 16,-21 0-16,22 0 0,-1 42 0,-21-21 15,-21 0-15,0 22 16,0-22-16,0 0 0,0 0 0,0 21 16,0-20-16,-21-1 0,0 0 0,0 0 15,21 0-15,0 0 0,-21-21 16,21 22-16,-22-22 0,22 21 15,22-21 1,-1 0-16,0-21 16,0-1-16,0 1 0,0 0 0,1 0 15</inkml:trace>
  <inkml:trace contextRef="#ctx0" brushRef="#br0" timeOffset="67298.53">8340 11980 0,'0'0'0,"21"-21"0,-21 0 15,0 0-15,0 0 0,0 42 32,0 21-32,-21-21 15,21 22-15,-22-1 0,22 0 0,0 1 16,0-1-16,-21 0 0,0 1 16,21-1-16,-21 0 0,21-20 0,-21 20 15,21 0-15,-21 43 16,21-64-16,0 0 15,0 0-15,0 1 0,21-22 16,0 0-16,0 0 0,0 0 16,0-22-16,1 1 15,-1 21-15,-21-21 0,21 0 0</inkml:trace>
  <inkml:trace contextRef="#ctx0" brushRef="#br0" timeOffset="67479.44">8191 12277 0,'0'0'0,"-21"0"0,0 0 16,42 0 15,0 0-31,1 0 0,-1 0 0,0 0 16,0 0-16,21-21 16,-20 21-16,-1 0 0,21-22 0,-21 22 15,22-21-15,-22 0 0,0 21 0,42-42 16</inkml:trace>
  <inkml:trace contextRef="#ctx0" brushRef="#br0" timeOffset="68163.05">9779 12192 0,'85'-42'31,"-43"42"-31,-21-21 16,21-1-16,1 1 0,-1-21 0,0 21 15,43-43-15,-43 43 0,-20 0 16,-1-21-16,0 20 0,-21 1 16,0 0-16,0 0 0,-21 21 15,-22 0-15,22 0 0,-42 0 16,20 0-16,1 0 0,-21 0 0,20 21 15,-20 0-15,20 0 0,1 1 0,0-1 16,-1 0-16,22 0 0,0 0 16,21 0-16,0 22 15,0-22-15,0 0 0,21 21 16,22-20-16,-22-1 0,63 42 16,-41-20-16,105 41 15,-106-63-15,1 22 0,-1-22 16,-21 0-16,0 21 0,0-20 0,-21-1 15,0 0-15,0 0 0,-21 0 16,0 0-16,-21-21 0,-1 22 16,1-22-16,-21 0 0,20 0 0,-20 0 15,20 0-15,-20 0 0,-22 0 16,43-22-16,21 1 0,-22 0 16,22 21-16,0-21 0,0 0 15,0 0-15,0-22 0,21 22 16,0 0-16,0-21 0,0 20 15,21 1-15,0 21 0,0 0 16,21 0-16,-20-21 0,20 21 16,0 0-16,43-21 0,-43 21 15</inkml:trace>
  <inkml:trace contextRef="#ctx0" brushRef="#br0" timeOffset="68518.85">10477 12383 0,'0'0'0,"0"21"32,22-21-32,-1 0 15,0-21-15,-21-1 16,21 1-16,0 21 0,0-21 0,1 0 16,-1 0-16,0 0 0,0-1 15,-21 1-15,0 0 0,0 0 16,0 0-16,0 0 0,-21 21 15,0 0-15,0 0 16,-1 21-16,-20 0 0,21 0 0,0 0 16,0 0-16,-1 1 0,22 20 15,0-21-15,-21 43 16,21-43-16,0 0 0,0 0 0,0 0 16,0 0-16,0 1 15,21-22-15,1 0 0,-1 21 0,0-21 16,0 0-16,0 0 0,0 0 0,22 0 15,-22 0-15,21 0 0,-21-21 16,22-1-16,-22 22 0,0-21 0</inkml:trace>
  <inkml:trace contextRef="#ctx0" brushRef="#br0" timeOffset="68886.14">10964 12277 0,'0'0'0,"-42"-43"15,42-20 1,0 42-1,21 0-15,0 21 0,0-22 16,1 22-16,-1 0 0,0-21 16,0 21-16,0 0 0,22 0 15,-22 0-15,0 21 0,0 1 0,21-1 16,-20 0-16,-1 21 0,0 1 16,0-22-16,-21 21 0,0 0 15,0-20-15,0-1 0,0 0 16,0 0-16,0 0 0,-21 0 15,0-21-15,0 0 32,21-21-17,0 0-15,0 0 0,0 0 16,0 0-16,0-1 0,21 1 16,-21 0-16,21 0 0,0 21 15,0-21-15,-21 0 0,21 21 16,1-22-16,-1 1 0,0 21 0,-21-21 15,21 0-15,0 0 0,0 21 0,-21-21 16,22-1-16</inkml:trace>
  <inkml:trace contextRef="#ctx0" brushRef="#br0" timeOffset="69261.94">11705 12044 0,'0'-21'15,"21"21"16,0 0-15,-21 21-16,22 0 16,-22 0-16,21 22 0,-21-22 15,21 0-15,-21 21 0,0-21 0,0 1 16,0 20-16,0-21 0,0 0 0,0 0 16,0 1-16,21-1 15,-21 0-15,0 0 0,21-21 47,0 0-47,1-21 16,-22 0-16,21 0 0,0-1 15,-21 1-15,21 0 0,0-21 16,0 21-16,1-22 0,-1 22 0,0-21 16,0 21-16,0-22 0,0 22 0,1 0 15,-1 0-15,0 0 0,0 21 0,-21-22 16,21 22-16,0 0 15,1 0 1</inkml:trace>
  <inkml:trace contextRef="#ctx0" brushRef="#br0" timeOffset="69616.89">12425 12213 0,'0'21'0,"0"-42"0,0 64 16,21-43-1,0 0 1,0-22-16,0 22 0,1-21 16,-1 0-16,21 0 0,-21 0 15,0 0-15,1-1 16,-22 1-16,21-21 0,-21 21 16,0 0-16,0-1 0,-21 22 15,-1 0-15,1 0 16,0 22-16,0-1 0,0 0 15,0 0-15,-1 0 0,1 22 0,21-22 16,0 21-16,0-21 0,-21 0 16,21 22-16,0-22 0,0 0 0,0 21 15,21-20 1,0-1-16,1-21 0,-1 0 0,0 21 16,42-21-16,-20 0 0,-22 0 15,21 0-15,1 0 0,-22-21 16,21 0-16,-21 21 0,22-22 15</inkml:trace>
  <inkml:trace contextRef="#ctx0" brushRef="#br0" timeOffset="69966.89">12975 12213 0,'0'-63'16,"0"126"-16,0-147 0,0 62 0,0 1 15,0 0-15,0 0 0,0 0 16,0 0-16,0-1 0,42 1 16,-42 0-16,22 21 0,20 0 15,-21 0-15,21 0 16,-20 0-16,-1 0 0,21 64 15,-21-43-15,-21 0 0,0 21 0,21-21 16,-21 22-16,0 20 16,0-20-16,0-22 0,0 0 15,0 0-15,-21 0 0,21 0 0,-21 1 16,21-1 0,-21-21-16,21-21 31,0-1-31,0 1 0,0 0 15,0-21-15,21 21 0,0-22 0,0 22 16,1-21-16,-1-22 0,21 22 16,-21 0-16,22-1 0,-22 22 0,0-21 15,21 21-15,-21-1 16,1 1-16,-1 21 0,0 0 16,-21 21-1,-21 1-15,0-1 0</inkml:trace>
  <inkml:trace contextRef="#ctx0" brushRef="#br0" timeOffset="70902.92">3641 14034 0,'-22'0'0,"44"0"0,-44-22 15,1 22-15,0-21 0,0 21 0,21-21 16,0 0-16,-21 21 15,21-21-15,0 0 0,0-1 16,0 1-16,21 0 16,0 0-16,0 21 0,0 0 15,22 0-15,-22 0 0,0 0 16,21 21-16,-20 0 0,20 0 0,-21 22 16,0-22-16,0 21 15,1 1-15,-22-1 0,0 0 0,0 1 16,0-1-16,-22 0 0,1 1 15,-21-1-15,-22 43 0,22-43 16,0 0-16,-1 1 0,1-22 16,-21 21-16,20-21 0,1 0 15,0-21-15,-1 22 0,1-22 0,0 0 16,20 0-16,-20 0 0,0-43 16,21 22-16,-1-21 15,1 21-15,21-22 0,-21 1 0,21-43 16,0 43-16,0 0 15,0 20-15,21 1 0,0-21 0,43 21 16,-43 21-16,0 0 16,22 0-16,-22 21 0,0-21 0,21 42 15,-21-21-15,1 22 0,-1-22 16,0 64-16,0-43 0,0 0 16,-21 1-16,21-22 0,1 21 15,-1 22-15,0-43 0,-21 0 16,21 0-16,0 0 0,0-21 15,1 21-15,-1-21 0,0 0 16,21-21-16,-21 0 0,1 0 16</inkml:trace>
  <inkml:trace contextRef="#ctx0" brushRef="#br0" timeOffset="71074.82">4297 14245 0,'0'0'16,"21"-21"-16,0 21 0,-21-21 15,21 21 48,0 0-63,1 0 16,-1 0-16</inkml:trace>
  <inkml:trace contextRef="#ctx0" brushRef="#br0" timeOffset="71732.14">5546 13822 0,'0'0'0,"0"-21"0,21 0 0,-21-1 16,-21 22-1,-1 0-15,1 22 16,21 20-16,0-21 15,0 0-15,-21 22 0,21-1 16,0 0-16,-21 1 0,21-1 0,0 0 16,-21 1-16,21-1 0,0 43 15,0-43-15,-21 0 0,21 1 16,0-22-16,0 0 0,0 0 16,0 21-16,0-63 31,21 0-31,0 0 0,-21 0 15,21-22-15,-21 1 0,21 21 16,0-21-16,-21-1 0,22 1 0,-1 0 16,0-1-16,0 1 0,0 0 15,0 20-15,1-20 0,-1 21 16,0 21-16,0 0 0,0 0 0,0 0 16,1 0-16,-1 0 0,0 21 15,0 21-15,0 43 16,-21-64-16,21 0 0,-21 22 0,22-22 15,-22 0-15,21 0 0,0 22 16,0-22-16,0-21 0,22 21 16,-1-21-16,-21 0 15,0 0-15,22 0 0,-1-21 0,21 0 16,-20-1-16,-1-20 16,0 0-16,-20 21 15,-1-22-15,-21 22 0,0-21 0,21-1 16,-21 1-16,0-21 0,0 20 15,0 1-15,0-43 0,-21 64 16,0-21-16,21 21 0,-22-1 16,1 22-16,0 0 0,0 22 15,21-1 1,-21 0-16,21 0 0,0 0 0,0 0 16,0 1-16,0-1 0,21 21 15,0-21-15,-21 0 0,42 1 16,-20-1-16</inkml:trace>
  <inkml:trace contextRef="#ctx0" brushRef="#br0" timeOffset="72061.33">6583 14055 0,'21'0'15,"-42"0"-15,63 21 0,-21-21 16,0 0-16,1 0 0,-1 0 16,0 0-16,0 0 0,0-21 15,0 0-15,1 21 0,20-22 0,-21 1 16,21 0-16,-20 21 0,-1-21 0,0 0 15,0 0-15,0-1 0,-21 1 16,-21 21 0,0 0-1,0 0-15,0 21 0,-22 1 16,22-1-16,0 0 0,-21 0 0,20 0 16,1 0-16,21 1 0,-21-1 15,21 0-15,0 21 0,0-21 0,0 1 16,0-1-16,21 0 15,0 0-15,1-21 0,20 0 16,0 0-16,-21 0 0,43 0 16,-22 0-16,1 0 15,-22-21-15,21 0 0,0 21 0,-20-21 16,-1-1-16</inkml:trace>
  <inkml:trace contextRef="#ctx0" brushRef="#br0" timeOffset="72507.66">7387 13843 0,'0'0'0,"0"-63"0,0 20 0,0 1 15,0-22-15,0-20 0,0 63 16,0-22-16,0 1 0,0 21 16,0 42-1,0 0-15,0 0 0,0 22 16,0-1-16,0 0 0,0 22 16,0-22-16,0 0 0,0 22 0,0-22 15,0 1-15,0-1 0,-21 0 0,21 1 16,0-1-16,-21-21 15,21 0-15,-21 22 0,21-22 0,-22-21 16,22 21-16,0 0 0,-21-21 16,21-21-1,0 0-15,0 0 16,0-1-16,0 1 0,21 0 16,1-21-16,-1 21 0,0-22 0,0 1 15,43-22-15,-22 43 16,0 0-16,-21 0 0,22 0 0,-1 0 15,-21 21-15,22 0 0,-1 0 0,0 42 16,-21-21 0,1 0-16,-22 0 0,0 1 0,0 20 15,0-21-15,0 0 0,-22 0 16,1 22-16,0-22 0,-42 21 16,41-21-16,-20-21 0,0 22 0,21-1 15,-22-21-15,22 21 0,-21-21 16,21 0-16,-1 21 0,1-21 0,0 0 15,21-21 1</inkml:trace>
  <inkml:trace contextRef="#ctx0" brushRef="#br0" timeOffset="73210.48">9144 13441 0,'0'0'0,"21"-21"0,0 21 16,-21-21-16,0-1 15,0 44 1,0-1-16,0 0 0,-21 21 0,0 1 15,0-1-15,0 0 0,-1 22 16,-62 84 0,63-106-16,-1 1 0,1-1 15,-21-21-15,42 21 0,-21-20 0,0-1 16,21 0-16,-22 0 0,22 0 16,0-42 15,0 0-31,0 0 0,0 0 15,0-1-15,22 1 0,-1-21 0,0 0 16,0-1-16,0 1 0,0-22 0,22 22 16,-22-21-16,21-1 0,43-21 15,-64 43-15,21 21 0,-20 0 16,20 0-16,-21 21 0,0 0 16,0 0-16,1 21 0,-22 0 15,0 64-15,0-43 16,0 0-16,0 1 0,0 20 0,0-21 15,0 1-15,0-1 0,0 0 0,0 1 16,0-22-16,0 21 16,0-21-16,0 1 0,0-1 0,0 0 15,0 0-15,-22-21 32,1-21-17</inkml:trace>
  <inkml:trace contextRef="#ctx0" brushRef="#br0" timeOffset="73635.24">8996 13928 0,'-21'0'0,"42"0"0,-42-21 15,42 21 1,0 0 0,0-22-16,21 22 0,1 0 0,-1-21 15,0 21-15,22-21 0,-1 21 16,43-42-16,-21 21 15,-22-1-15,1 1 0,-1 0 0,1 0 0,-22 0 16,22 0-16,-22-1 0,-21 1 16,64-21-1,-106 42 1,0 0 0,-1 21-16,1 0 0,0 0 15,0 1-15,0-1 0,0 21 0,21 0 16,0 1-16,-22-1 0,22 0 15,-21 22-15,21-22 0,0 1 0,-21 62 16,21-41-16,-42 105 16,21-105-16,-1-22 15,22 22-15,0-22 0,-42 64 16,42-64-16,0-21 0,0 0 16,21-42-1,0 0 1,-21 0-16,22 0 0,-1-22 0,0 1 15,21-64-15,-21 43 16,1-1-16</inkml:trace>
  <inkml:trace contextRef="#ctx0" brushRef="#br0" timeOffset="73927.3">9948 13758 0,'0'-42'0,"0"84"0,0-105 0,0 21 16,21 20-16,-21 1 0,0 0 15,0 0-15,22 21 0,20-21 16,-21 0-16,0 21 0,0 0 15,22 0-15,-22 0 0,0 0 16,21 0-16,-20 0 0,-1 21 0,0 0 16,0 0-16,0 21 0,-21-20 15,0 20-15,0 0 0,0-21 0,-42 43 16,0-22-16,20-21 16,-62 43-16,41-43 0,-20 0 15,-22 0-15,43 1 0,21-22 16,-22 0-16,22 0 0,0 21 15,21-42 1,0-1-16,21 1 16,0 0-16,22 0 15,-22 0-15,21 0 0,1-1 0</inkml:trace>
  <inkml:trace contextRef="#ctx0" brushRef="#br0" timeOffset="74202.53">10520 13568 0,'0'21'32,"0"0"-32,0 0 0,0 1 15,0 20-15,0-21 0,0 21 0,-21 1 16,21-1-16,0 0 16,0 1-16,0-1 0,0 0 0,-22 22 15,1 21-15,21-22 0,-21-21 16,21 1-16,-21 20 0,0-20 15,0-1-15,21 0 0,-22 1 0,1-22 16,21 21-16,0 0 0,-21-20 16,42-22 15,0-22-31,-21-20 0,22 21 0,-1-21 16,0-1-16</inkml:trace>
  <inkml:trace contextRef="#ctx0" brushRef="#br0" timeOffset="74809.09">10499 13780 0,'0'-43'0,"0"86"0,21-128 16,-21 43-16,0 20 0,21-20 15,-21 21-15,21 0 0,0 21 0,-21-21 16,21 21-16,1 0 0,-1 0 16,0 0-16,0 0 0,0 0 0,22 21 15,-1 21-15,-21-21 0,0 0 16,0 22-16,-21-22 0,0 0 15,0 21-15,0-20 0,0-1 0,-21 0 16,0 0-16,0 0 0,0 0 16,-22 1-16,1-1 0,21-21 0,-21 0 15,-1 21-15,22-21 0,0 0 16,0 0-16,0 0 0,-1 0 16,1 0-16,21 21 15,0 0-15,0 0 16,0 1-16,21-22 15,1 0-15,-1 0 0,0 21 0,0-21 16,0 0-16,0 0 0,22 0 16,-22 0-16,21 0 0,-21 0 0,22 0 15,-1-21-15,0 21 0,22-22 0,-22 1 16,1 0-16,20 0 0,1 0 16,-22-22-16,0 1 0,1 0 15,-1-1-15,0 1 0,1 0 16,-22-22-16,21-42 0,-21 64 15,0 0-15,-21-22 0,0 43 16,0-21-16,-21 42 31,0 0-31,0 21 0,0 0 16,0 0-16,-1 0 0,22 22 0,0-22 16,-21 21-16,21 1 0,-21-1 15,21-21-15,0 21 0,0 1 0,0-22 16,0 21-16,0-21 0,0 1 15,0-1-15,0 0 0,0 0 16,21-21-16,0 0 0,-21 21 0,22-21 16,-1 0-16,0 0 0,0 0 0,0-21 15,22 0-15,-22 0 0,21-22 16</inkml:trace>
  <inkml:trace contextRef="#ctx0" brushRef="#br0" timeOffset="75250.94">11959 13187 0,'0'0'0,"0"-85"32,0 106-1,0 1-31,0-1 0,0 0 0,0 0 16,0 0-16,0 0 0,-21 1 0,21 20 15,0-21-15,0 0 0,0 0 16,0 1-16,-21-1 0,21 0 0,-21 0 15,21 0-15,-22-21 16,22 21-16,-21-21 16,0-21-1,21 0-15,0 0 16,0 0-16,0 0 0,0-1 0,21-20 16,0 21-16,1-21 15,20 20-15,-21-20 0,21 0 0,-20 21 16,20-22-16,0 22 0,1 0 0,-22 0 15,21 21-15,0 0 0,-20 0 16,-1 21-16,21 21 0,-21 1 16,-21-22-16,0 21 0,0-21 15,0 22-15,0 20 0,-21-42 16,0 0-16,21 1 0,-21-1 16,0 0-16,21 0 0,-22 21 15,22-20-15</inkml:trace>
  <inkml:trace contextRef="#ctx0" brushRef="#br0" timeOffset="75444.34">12785 13885 0,'0'0'0,"-22"0"47,1 0-31,0 0-16,0 0 0,21-21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3:50:19.8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762 614 0,'0'0'0,"0"21"15,0 0-15,0 0 32,0 1-32,21-22 62,0-22-46,0 1-16,1 21 15,-22-21-15,21 0 0,-21 0 16,21 21-16,-21-21 0,0-1 16,0 1-16,0 0 0,21 21 15,-21-21 1,-21 21 0,0 0-16,0 21 15,-22-21-15,22 21 0,0 0 16,-21 1-16,-1-1 0,22 0 15,-21 0-15,21 0 0,-1 0 16,-20 1-16,42-1 0,-21 0 0,21 0 16,0 0-16,0 0 15,21 1 1,0-1-16,0-21 0,1 0 16,-1 21-16,21-21 0,-21 21 15,0-21-15,1 21 0,-1 0 0,0-21 16,0 22-16,0-1 0,-21 0 15,21 0-15,-21 0 0,0 0 16,0 1-16,0-1 0,0 0 16,-42 0-16,21 0 0,-43 22 15,43-22-15,-21-21 0,0 21 16,-1 0-16,1 0 0,0-21 0,-22 0 16,22 21-16,-1-21 0,1 0 15,21 0-15,-21 0 0,20 0 16,-20 0-16,21 0 0,0-21 0,-22 0 15,22 0-15,21 0 16,-21 21-16,21-21 0,0-1 16,0 1-1,0 0-15,21 0 16,0 21-16,1-21 0,-1 0 16,21-1-16,0 1 0</inkml:trace>
  <inkml:trace contextRef="#ctx0" brushRef="#br0" timeOffset="359.16">1037 466 0,'0'0'0,"0"-64"31,0 85 0,0 1-15,21-1-16,-21 21 0,0-21 15,0 22-15,0-1 0,0 0 0,0 1 16,0-1-16,0 0 0,-21 1 16,21 20-16,0-21 0,0 1 15,0-22-15,0 21 0,-21 1 0,21-22 16,0 0-16,0 0 0,0 0 15,0 0-15,0 1 16,21-22 0,-21-22-1,21 1-15,0 0 16,-21 0-16</inkml:trace>
  <inkml:trace contextRef="#ctx0" brushRef="#br0" timeOffset="619.02">974 804 0,'0'0'0,"21"0"47,0 0-47,0-21 0,0 21 15,0 0-15,-21-21 0,22 21 16,-1 0-16,0 0 0,0-21 16,0 21-16,0 0 15</inkml:trace>
  <inkml:trace contextRef="#ctx0" brushRef="#br0" timeOffset="1286.65">1672 1037 0,'0'0'0,"21"-42"31,0 21-31,1 0 0,-22-1 16,0 1-16,21 0 0,-21 0 16,21 0-16,-21-22 0,0 22 0,0 0 15,0 0-15,0 0 0,0 0 16,0-1-16,0 1 0,-21 21 16,0 0-16,-1 0 0,1 0 15,0 0-15,-21 0 0,21 21 16,-22 1-16,1-1 0,0 0 0,-22 42 15,22-41-15,-22 62 16,43-41-16,0-1 0,0-21 16,0 21-16,21 1 0,0-1 15,0 0-15,0-20 16,21-1-16,0 0 16,21-21-16,-21 0 0,1 0 0,20 0 15,0 0-15,1 0 0,-22-21 16,21 0-16,0 21 0,-20-22 15,20 1-15,-21-21 0,0 21 16,0 0-16,1-22 0,-1-20 16,-21 20-16,0 1 0,21-21 15,-21 41-15,0 1 0,0 0 16,0 0-16,0 42 31,0 0-31,0 0 0,0 1 16,0-1-16,0 0 0,0 21 15,0-21-15,0 22 0,0-22 16,0 21-16,0-21 0,0 1 0,0-1 16,0 0-16,0 0 0,0 0 15,21 0-15,0-21 0,0 0 16,1 0-16,-1 0 16,21-21-16,-21 21 0,22-42 15,-22 21-15,0 0 0,0-1 16,0-20-16</inkml:trace>
  <inkml:trace contextRef="#ctx0" brushRef="#br0" timeOffset="1747.98">2201 699 0,'0'0'0,"-21"21"32,21 0-32,0 0 0,-21-21 15,21 42-15,0-20 0,0-1 0,0 0 16,0 21-16,0-21 0,0 22 15,0-22-15,0 0 0,0 21 0,0-20 16,0-1-16,0 0 0,0 0 16,-21 0-16,21 0 0,0 1 15,0-44 32,0 1-47,0 0 0,0 0 0,0 0 16,0-22-16,0 1 0,0 0 15,21 21-15,-21-22 0,21 1 0,0 0 16,0 20-16,22-20 16,-22 21-16,21 0 0,1 0 0,-1 21 15,0 0-15,22-22 0,-22 22 0,0 0 16,1 22-16,-22-22 0,21 21 16,-21 0-16,1 21 0,-1-21 0,0 22 15,-21-22-15,0 21 0,0 1 16,0-22-16,0 21 0,-21-21 15,-22 43-15,22-43 0,0 0 16,0 0-16,0 0 0,21 1 16,-21-1-16,21 0 15,0-42 1,21 0 0,0-1-16</inkml:trace>
  <inkml:trace contextRef="#ctx0" brushRef="#br0" timeOffset="2343.48">3492 847 0,'0'-21'0,"-42"-64"16,21 64-1,0 0-15,0 21 0,-1 0 16,1 0-16,0 0 0,0 0 0,0 0 16,0 0-16,-22 0 15,22 21-15,0-21 0,0 21 0,0 21 16,-1-21-16,1 22 0,21-1 16,-21-21-16,0 22 0,0-1 0,21 0 15,0-21-15,0 22 0,0-22 16,0 0-16,0 0 0,0 0 0,21 1 15,-21-1-15,21-21 0,0 0 16,0 0-16,43 0 16,-43 0-16,0-21 0,22-1 0,-22 1 15,21 0-15,-21-21 0,22 21 16,-22-22-16,0 1 0,0-22 0,0 22 16,0-21-16,1 20 0,-1 1 15,-21-22-15,0 22 0,0 0 0,0-22 16,0 22-16,0 21 0,0-22 15,0 22-15,0 0 0,0 0 0,-21 21 16,-1 21 0,22 21-16,0-20 15,0 20-15,0 0 0,0 1 16,0-1-16,0 21 0,0-20 0,0-1 16,0 22-16,0-22 0,0 0 15,0 43-15,0-43 16,0-21-16,0 22 0,0-22 15,0 0-15,0 0 0,43 0 16,-22-21-16,0 0 16,0 0-16,0 0 0,43-21 15,-43 0-15,0-21 0</inkml:trace>
  <inkml:trace contextRef="#ctx0" brushRef="#br0" timeOffset="3023.5">4572 889 0,'0'0'0,"0"-21"16,0 0-1,0 0-15,0-1 0,0 1 16,0 0-16,0 0 0,0 0 16,0 0-16,0-1 0,0 1 15,0 0-15,0 0 0,-21 0 16,21 0-16,-21 21 0,-22-22 16,22 22-1,-21 0-15,21 0 0,-1 0 0,1 22 16,-21-22-16,21 21 0,-22 0 15,22 21-15,-21-21 0,21 1 0,0 20 16,-43 43-16,43-43 16,0-21-16,0 21 0,21 1 0,0-22 15,0 21-15,0-21 0,0 1 16,0 20-16,0-21 0,21-21 0,0 21 16,42-21-16,-41 0 0,-1 0 15,0 0-15,21 0 0,-21 0 16,22 0-16,-1-21 0,-21 0 0,22 0 15,-22-22-15,21 22 16,-21-21-16,0 0 0,22-43 16,-22 43-16,0-1 0,-21 22 15,0-21-15,0 21 0,0-22 0,0 22 16,0 0-16,0 42 31,0 0-31,0 0 0,0 22 16,-21-22-16,21 21 0,-21-21 15,21 22-15,0-1 0,0-21 0,0 22 16,0-22-16,0 21 0,0-21 16,0 0-16,0 1 0,0-1 0,0 0 15,21-21-15,0 21 16,0-21-16,0 0 16,1 0-16,-1 0 0,0-21 15,0 0-15,0 0 0,0-1 0,1 1 16</inkml:trace>
  <inkml:trace contextRef="#ctx0" brushRef="#br0" timeOffset="3310.88">5143 339 0,'0'0'0,"0"-21"16,0-1-16,0 1 0,0 0 15,0 0-15,0 42 31,0 21-31,0-20 16,0 41-16,0-21 16,0 1-16,-21 20 0,21-20 0,-21-1 15,21 0-15,0 1 0,-21-1 16,21 0-16,-21 1 0,21-1 0,-21 0 16,21-21-16,0 1 0,0 20 0,0-21 15,-22 0-15,22 0 16,22-21-1,-1-21 1,0 21-16,21-21 0</inkml:trace>
  <inkml:trace contextRef="#ctx0" brushRef="#br0" timeOffset="4220.77">5461 635 0,'0'0'0,"0"-21"16,-21 21-1,0 0 1,21 21-16,-22 0 0,1 0 0,21 1 16,0-1-16,-21 0 0,0 42 15,21-20-15,0-22 16,0 0-16,-21 21 0,21-20 0,0-1 16,0 21-16,0-21 15,21 0-15,0 1 0,0-22 16,0 0-16,1 0 0,-1 0 15,0 0-15,42 0 0,-41-22 16,-1 22-16,21-21 0,-21 0 16,-21 0-16,21-21 0,-21 20 15,0-20-15,0 21 0,0-21 0,0 20 16,0-20-16,0 21 0,-21-21 0,0 20 16,0 1-16,0 0 0,0 0 15,-1 21-15,1 0 16,42-21 31,22 21-47,-22 0 0,0 0 15,21 0-15,1-21 0,-22 21 0,21 0 16,1 0-16,-1 0 0,-21-22 16,21 22-16,-20 0 0,20 0 0,-21 0 15,0 0-15,0 0 0,1 0 0,-1 22 16,-21-1-1,21-21-15,-21 21 0,0 0 16,0 0-16,0 0 0,0 1 16,0-1-16,0 0 0,0 0 0,-21 21 15,21-20-15,-21-1 0,21 0 16,0 0-16,0 0 0,0 0 0,-22 1 16,22-1-16,0 0 0,0 0 0,0 0 15,-21-21-15,21 21 16,0-42 15,0 0-31,0 0 16,0-21-16,0 20 0,0-20 15,0 21-15,0-21 0,0 20 0,21-20 16,-21 21-16,22-21 16,20-22-16,-21 43 0,0 0 15,22 0-15,-22-1 0,0 1 0,21 21 16,-21 0-16,22 0 0,-22 0 15,21 0-15,-21 0 0,1 0 16,-1 21-16,0 1 0,0-1 0,0 0 16,-21 0-16,0 0 0,0 22 0,0-22 15,0 21-15,0-21 0,0 22 16,0-22-16,0 0 0,-21 21 0,0-21 16,0 1-16,21-1 0,0 0 15,-21 0-15,-1 0 16,22 0-16,-21-21 0,21-21 47,21 0-47,1 0 15,-1 0-15,0-22 0</inkml:trace>
  <inkml:trace contextRef="#ctx0" brushRef="#br0" timeOffset="4663.58">6900 699 0,'-21'21'16,"42"-21"0,0 0-16,1 0 15,-1 0-15,0 0 0,0-21 0,21 21 16,-20-22-16,-1 1 0,21-21 15,-21 42-15,0-21 0,1 0 16,-1-1-16,-21 1 16,0 0-16,0 0 0,0 0 15,-21 21 1,-1 0-16,1 0 0,-21 0 0,21 21 16,-22-21-16,22 21 0,-21 21 15,21-20-15,-22-1 0,1 21 0,21 0 16,0-20-16,0 20 0,-1 0 0,22-21 15,0 22-15,0-22 0,0 0 16,0 21-16,0-20 0,22-1 0,-1-21 16,0 21-16,0-21 15,21 0-15,-20 0 0,20 0 0,-21 0 0,21 0 16,-20 0-16,20 0 16,-21 0-16,21-21 0,-20 21 0,20-21 15,-21-1-15,0 1 0,0 21 0,1-21 16,-22 0-16,21 21 0</inkml:trace>
  <inkml:trace contextRef="#ctx0" brushRef="#br0" timeOffset="5507.19">2011 2138 0,'21'0'15,"0"0"1,0-21-16,0 0 16,1-1-16,-22 1 0,21 0 15,0 0-15,0 0 0,0-22 16,0 22-16,-21 0 0,22 0 0,-22-21 15,0 20-15,0 1 16,0 0-16,-22 21 0,1 0 0,-21 0 16,21 0-16,-22 0 0,22 21 15,-21 0-15,0 1 0,-1-1 0,22 0 16,-21 0-16,21 0 0,-1 0 16,1 1-16,21-1 0,0 0 0,0 0 15,0 0-15,0 0 0,0 1 16,21-1-16,1 0 0,20 0 0,-21 0 15,21 0-15,1-21 16,-1 22-16,0-1 0,-20 0 16,20 0-16,0 0 0,1 22 15,-43-22-15,0 0 0,0 0 16,-22 0-16,1 0 0,-63 1 16,41-1-16,1 0 0,-22-21 15,1 21-15,21-21 0,-22 0 0,22 0 16,-22 0-16,22 0 0,21 0 15,-22-21-15,1 0 0,21 0 0,0-1 16,0 1-16,-1 0 0,22 0 16,0 0-16,0 0 0,0-1 15,0 1-15,22 0 16,-1 0-16,0 21 0,21-21 0,-21 0 16,22 21-16,-1-22 0,0 22 15</inkml:trace>
  <inkml:trace contextRef="#ctx0" brushRef="#br0" timeOffset="5963.44">2476 2011 0,'0'0'0,"-21"0"31,21 21-31,-21 0 16,0-21-16,0 21 0,0 22 15,-1-22-15,22 0 0,-21 21 16,-21-20-16,42 20 0,-21-21 0,0 21 16,21-20-16,-22-1 0,22 21 15,0-21-15,0 0 0,0 1 0,22-22 16,-1 21-16,0-21 0,21 0 16,-21 0-16,22 0 0,-1 0 15,85-43-15,-63 22 16,-22 0-16,0 0 0,1-21 0,-1 20 15,0-20-15,-21 0 16,1 21-16,-1-22 0,-21-20 16,0 20-16,-21 22 0,-43-42 15,22 42-15,-1-1 0,1 22 16,0 0-16,-22 0 0,22 0 0,0 0 16,-22 0-16,22 22 0,-1-1 15,1 0-15,21-21 0,0 21 0,0 0 16,21 0-16,0 1 0,0-1 15,0 0-15,0 0 0,21-21 0,21 0 16,-21 0-16,22 0 0,20 0 16,1 0-16,-1 0 0,1-21 0,-1 21 15</inkml:trace>
  <inkml:trace contextRef="#ctx0" brushRef="#br0" timeOffset="6739.81">3302 1799 0,'0'0'16,"0"-42"-16,0 21 0,0 0 0,0-1 15,0-20 1,0 21-16,-21 42 16,21 21-1,-21-20-15,-1 20 0,22 0 16,0 1-16,0-1 0,-21 0 0,21 22 16,-21-22-16,21 22 0,0-1 15,0 1-15,0-1 0,-21 1 16,21-1-16,-21 1 0,21 20 0,0-20 15,0-1-15,-21 1 0,-1-1 16,1 1-16,21-1 0,-21 1 0,0-22 16,21 22-16,-21-1 0,21-21 0,-21 1 15,21-1-15,0 0 0,-22 1 16,22-22-16,0 0 0,0 0 0,22-21 16,-1 0-1,0-21-15,0 21 0,0-42 0,0 21 16,22-22-16,-22 22 0,21-21 0,-21-1 15,22-20-15,-1 21 16,-21-1-16,22-20 0,20-43 16,-63 42-16,0 22 0,0-21 15,0-1-15,0 22 0,-21-64 16,0 64-16,-22-1 0,22 22 16,-21-21-16,0 21 0,-1 21 0,1-22 15,0 1-15,20 21 0,-62-21 16,63 21-16,-1 0 0,22-21 15,22 0 1,-1 21-16,21-21 16,0 21-16,-20-22 0,41 22 0,22-42 15,-22 21-15,-20-21 16,20 20-16,1-20 0,-22 0 16,21-1-16,22-41 0,-43 20 15,1 22-15,-1 0 0,-21-1 16,22 1-16,-22 21 0,-21 0 0,21-22 15,0 22-15,-21 0 16,0 42 15,-21 0-15,0 0-16,0 1 0,-1 20 0,1 0 16,21 1-16,-21-1 0,0 0 15,21 22-15,0-43 0,-21 21 0,21 1 16,0-1-16,-21-21 0,21 0 15,0 22-15,0-22 0,0 0 16,0 0 0,21-21-16,0 0 15,-21-21-15,0 0 16,0 0-16,0-1 0,0 1 0</inkml:trace>
  <inkml:trace contextRef="#ctx0" brushRef="#br0" timeOffset="6928.91">3598 1863 0,'21'0'31,"1"0"-15,-1 0-16,0 0 0,0 0 15,0-21-15,22 21 0,-22-22 0,21 22 16,-21-21-16,22 0 0,-22 21 15,0-21-15,21 0 0,-21 21 0</inkml:trace>
  <inkml:trace contextRef="#ctx0" brushRef="#br0" timeOffset="7495.42">4276 1715 0,'0'0'0,"0"21"0,0 0 0,0 0 15,0 0-15,0 0 16,0 1-16,0 20 0,0-21 0,0 0 15,0 0-15,-22 1 0,1-1 16,21 0-16,-21 21 0,0-21 16,21 1-16,0-1 0,0 0 15,0-42 17,21 0-17,0-1-15,-21-20 0,21 21 16,1 0-16,-1-22 0,0 22 15,0-21-15,-21 21 0,21 0 0,0-1 16,1-20-16,-1 42 16,0 0-16,0 0 15,-21 21-15,21-21 0,-21 21 0,0 22 16,0-22-16,0 0 0,0 0 16,0 0-16,0 1 0,0 20 0,0-21 15,21 0-15,-21 0 16,22 1-16,-1-22 0,0 21 15,0-21-15,21 0 0,-20 0 16,20 0-16,0 0 0,-21 0 16,22-21-16,-1-1 0,22-20 15,-22 21-15,-21-21 0,21 20 16,-20-20-16,-22 0 0,21-22 16,-21 22-16,0 0 0,0 20 15,0 1-15,0-21 0,-21 42 0,-22-42 16,22 42-16,0 0 0,0 0 15,0 0-15,-1 0 0,1 0 16,21 21-16,-21 0 16,21 0-16,0 0 15,0 22-15,21-22 0,0-21 16,1 21-16,-1-21 0,0 0 16,21 0-16</inkml:trace>
  <inkml:trace contextRef="#ctx0" brushRef="#br0" timeOffset="7959.85">5630 1651 0,'0'0'15,"0"-21"-15,0 0 0,-21 21 0,0 0 16,0 0-16,0 0 0,-1 0 16,1 0-16,0 0 0,0 21 15,-21 0-15,20 0 0,1 0 16,0 1-16,0-1 0,-21 21 0,20-21 15,1 22-15,0-22 0,21 21 16,0-21-16,-21 22 0,21-22 0,0 0 16,0 0-16,0 0 0,0 0 0,42 22 15,-21-43-15,1 0 16,-1 0-16,0 0 0,0 0 16,0 0-16,0 0 0,1-21 15,20-1-15,-21 1 0,0 0 0,-21 0 16,43-43-16,-22 22 15,0 21-15,-21-21 0,0-1 0,21 22 16,-21-21-16,21 21 0,-21-1 16,0 1-16,0 42 31,0 1-31,-21-1 0,0 0 16,21 21-16,-21-21 0,21 22 0,0-22 15,0 0-15,0 21 0,0-20 0,0-1 16,0 0-16,0 0 0,0 0 15,0 0-15,21-21 0,0 22 0,0-22 16,0 0-16,1 0 16,-1 0-16,0 0 0,21 0 0</inkml:trace>
  <inkml:trace contextRef="#ctx0" brushRef="#br0" timeOffset="8379.68">6011 1842 0,'0'0'0,"0"-22"0,-42-41 31,42 42-31,0 0 16,0-1-16,21 1 0,0 21 15,0-21-15,1 0 0,-1 21 16,0-21-16,0 21 0,21 0 0,-20 0 16,-1 0-16,0 0 0,0 21 15,21-21-15,-42 21 0,43 21 16,-22 1-16,-21-22 0,0 42 15,0-41-15,0 41 16,0-21-16,0-20 0,0-1 16,0 0-16,0 0 0,-21 0 0,21 0 15,-21-21-15,-1 22 0,1-22 32,21-22-17,0 1-15,0 0 16,0 0-16,21-21 0,-21 20 15,22-20-15,-1 0 0,-21-1 0,21 1 16,0 0-16,0-1 0,0 1 16,1 21-16,41-43 15,-42 22-15,22 21 0,-22 21 0,0-21 16,21 21-16,-21 0 0,1 0 16,-1 0-16,0 21 0</inkml:trace>
  <inkml:trace contextRef="#ctx0" brushRef="#br0" timeOffset="8768.9">6879 1905 0,'0'0'0,"21"0"0,0 0 16,1 0-16,20-21 15,-21 0-15,0 0 0,0 21 0,22-22 16,-22-20-16,21 21 0,-21 0 15,1 0-15,-1-1 0,21-20 0,-42 21 16,21 0-16,-21 0 16,21 21-16,-21-22 0,0 1 0,0 0 15,-21 21-15,0 0 16,0 0-16,-21 0 0,20 21 0,-20 0 16,0 1-16,21 20 0,-22-21 15,22 21-15,0-20 0,0 20 16,0 0-16,-1-21 0,22 22 0,0 20 15,0-42-15,0 1 16,0-1-16,22 0 0,-1 0 0,0-21 16,42 21-16,-41-21 0,20 0 15,-21 0-15,21 0 0,-20 0 16,20 0-16,-21-21 0,21 21 0,1-42 16,-22 42-1,0-21-15,0-1 0</inkml:trace>
  <inkml:trace contextRef="#ctx0" brushRef="#br0" timeOffset="8966.99">7429 1990 0,'0'21'16,"0"-42"31</inkml:trace>
  <inkml:trace contextRef="#ctx0" brushRef="#br0" timeOffset="11679.55">12933 318 0,'-21'-22'47,"21"1"-32,-22 0-15,22 0 16,0 0-16,0 0 15,0-1 1,0 1 0,0 0 15,0 42 16,0 0-47,0 1 15,0-1-15,22 0 0,-22 0 16,0 0-16,21 0 0,-21 1 16,0-1-16,0 0 0,0 0 15,0 0-15,0 0 0,21 1 0,-21-1 16,21 0-16,-21 21 0,0-21 16,0 1-16,21-1 0,-21 0 0,0 21 15,0-21-15,0 22 0,0-22 16,21 21-16,-21 1 0,0-1 0,22 0 15,-22 1-15,0 20 0,0-21 16,0 1-16,0-1 0,21 0 0,-21 22 16,21-22-16,0 43 15,-21-43-15,0 1 0,0 20 0,21-21 16,-21 1-16,21 20 0,-21-20 16,22 20-16,-22-21 0,0 22 15,0-22-15,0 22 0,0-22 0,0 0 16,0 22-16,0-22 0,0 1 0,0 62 15,0-41-15,0-22 16,0 22-16,0-22 0,0 0 0,0 22 16,0-22-16,0 1 0,0 20 0,0-21 15,0 1-15,0-1 0,0-21 16,0 22-16,0-1 0,0 0 0,0 1 16,-22-1-16,22 0 0,-21 22 0,0-22 15,21 0-15,-21 22 0,21-22 16,-21 1-16,0-1 0,21 21 15,-22-20-15,22-1 0,0 0 0,-21 1 16,0 20-16,21-20 0,-21-1 16,21 0-16,0 22 0,-21-22 0,0 22 15,21-22-15,-22 21 0,22-20 0,0-1 16,-21 0-16,21 22 0,-21-22 16,21 1-16,-21-1 0,21 0 0,0 1 15,0-1-15,-21 21 0,21 22 16,-21-21-16,21-22 0,0 64 15,0-64-15,0 0 0,-22 64 16,22-63-16,-21-1 16,21 21-16,0-20 0,0-1 0,0 43 15,0-22-15,-21-20 16,21-1-16,0 21 0,0-20 0,0-1 16,0 0-16,0 22 0,-21-22 15,21 1-15,0 41 0,0-41 16,0-1-16,0 43 0,0-43 15,0 0-15,-21 43 0,21-22 16,0-20-16,0-1 0,0 0 16,-21 1-16,21 20 0,0-20 15,0-1-15,0 0 0,0 1 0,0-1 16,0 0-16,0 1 0,0-1 0,0 0 16,-22 22-16,22-22 0,0 0 15,-21 22-15,21-22 0,0 1 0,0 62 16,0-62-16,0 20 0,-21 22 15,21-43-15,0 1 16,-21-1-16,21 21 0,0-20 0,0 63 16,0-64-16,0 21 0,0-20 15,0-1-15,0 22 0,-21-22 0,21 21 16,0-20-16,-21-1 0,21 22 16,0-22-16,0 21 0,-22-20 0,22 20 15,-21 64-15,21-84 0,0 20 16,0 1-16,0-1 0,-21-21 0,21 22 15,0-22-15,0 22 0,0-1 16,-21-20-16,21 20 0,0 1 16,0-1-16,0 1 0,0-1 0,0-21 15,0 22-15,0-1 0,0 1 0,0-22 16,0 22-16,0-1 0,0-20 16,0 20-16,-21 1 0,21-1 0,0-21 15,0 22-15,0-1 0,0-20 0,0 63 16,0-43-16,0-21 0,0 1 15,0-1-15,0 22 0,0-22 0,0 0 16,0 22-16,0-22 0,0 22 16,0-22-16,0 21 0,0-20 0,0 63 15,0-64-15,0 0 16,0 22-16,0-22 0,0 0 0,0 1 16,0 105-16,0-106 15,0 22-15,0-22 0,0 0 16,0 22-16,0 21 0,0-43 15,0 0-15,0 43 0,0-43 16,21 85 0,-21-63-16,0-22 0,0 0 15,0 1-15,0-1 0,0 0 0,0 1 16,0-1-16,0 0 0,0 43 16,0-64-16,0 22 0,0-1 0,0 0 15,0 1-15,0-22 0,0 21 16,0 0-16,0 1 0,0-1 0,0-21 15,0 22-15,0-1 0,0 0 0,0 1 16,0-1-16,0 0 0,0 22 0,0-22 16,0 0-16,0 1 0,0-1 15,0 0-15,0 1 0,0-1 0,0 0 16,0 43-16,0-43 0,0 1 16,0-1-16,0 0 0,0 1 0,0-1 15,0 0-15,0 1 16,0-1-16,0 0 0,0-20 0,0 20 0,0 0 15,0 1-15,0-1 0,0 0 16,0-21-16,0 64 16,0-43-16,0-20 0,0 62 15,0-41-15,0-1 0,0 0 0,0 1 16,0-22-16,0 21 0,0 43 16,0-64-16,0 64 15,0-64-15,0 21 0,0-21 0,0 43 16,0-22-16,0-21 0,0 22 15,0-22-15,0 21 0,0-21 0,0 43 16,0-22-16,0 0 16,0-20-16,0 20 0,0-21 15,0 64-15,0-64 0,0 21 16,0-21-16,0 22 0,0-1 0,0-21 16,0 22-16,0-22 0,-21 21 15,21 0-15,0 22 0,0-22 16,0-21-16,-21 64 0,21-43 15,0 1-15,0 20 0,0-20 16,0-1-16,0 0 16,-22 1-16,22 20 0,0-21 0,-21 1 15,21-1-15,0 0 0,0 1 0,0-1 16,0 22-16,0-22 0,-21 0 0,21 22 16,0-22-16,-21 0 0,21 22 0,-21-22 15,21 1-15,0-1 0,0 21 16,-21-20-16,21-22 0,0 21 15,0 1-15,0-22 0,0 0 0,21-21 16</inkml:trace>
  <inkml:trace contextRef="#ctx0" brushRef="#br0" timeOffset="13643.48">13906 699 0,'22'0'15,"-22"-22"17,21 22-1,-21-21-31,21 21 16,-21-21-1,0 0 1,-21 21 15,0 0-15,-1 0-16,1 0 0,0 0 15,21 21-15,-21 0 0,0-21 16,0 21-16,-1 22 0,1-22 16,0 0-16,0 43 0,21-22 15,-21 0-15,21-21 0,0 22 16,0-1-16,0 22 0,0-43 15,0 21-15,0-21 0,21 0 16,0 1-16,21 20 0,-20-21 16,20 0-16,-21-21 0,0 21 15,22-21-15,-22 0 0,63 0 16,-62 0-16,20 0 0,0 0 16,1 0-16,-1-21 0,43 0 15,-43-21-15,0 21 0,43-43 16,-64 22-16,43-43 15,-22 43-15,-21-22 0,0 22 16,0 0-16,1-22 0,-1 22 16,-21-1-16,0 1 0,21 0 0,-21 21 15,0-43-15,0 43 0,0 0 16,0 0-16,0-1 16,0 44-1,-21-1-15,21 0 16,-21 0-16,-1 0 0,22 22 15,-21-1-15,0 0 0,21 1 16,0-1-16,-21 0 0,0 43 16,21-43-16,0 1 0,0-1 15,0-21-15,0 21 0,0 22 16,0-43-16,0 0 0,0 22 16,21-43-16,0 0 0,-21 21 15,21-21-15,0 0 0,1 0 0,-1 0 16,0 0-16,0-21 0,0-1 15,22 1-15,-22 0 0,0 0 0,42-43 16,-41 22-16,20-21 16,-42 41-16,21-20 15,0 21-15,-21 0 0,0 0 16,0 42 0,0 0-1,0 0-15,0 0 0,-21 0 16,0 1-16,21-1 0,-21 0 0,21 0 15,0 0-15,0 0 0,-21 1 16,21-1-16,-22 21 16,22-21-16,0 0 15,0-42 17,0 0-32,0 0 15,0 0-15,0 0 0,0-22 0</inkml:trace>
  <inkml:trace contextRef="#ctx0" brushRef="#br0" timeOffset="13835.45">15049 677 0,'0'22'78,"0"-1"-46,22-21-32</inkml:trace>
  <inkml:trace contextRef="#ctx0" brushRef="#br0" timeOffset="14235.76">15367 1058 0,'0'0'0,"21"0"31,0 0-31,0-21 16,1 0-16,-1 0 0,21 0 0,-21 0 16,22-1-16,-22 1 0,21 0 15,0-21-15,-20 21 0,-22-1 16,0 1-16,0 0 15,-22 21 1,1 0-16,0 0 0,0 21 16,-21-21-16,20 21 0,-20 1 15,21 20-15,-21-21 0,20 0 0,1 22 16,21-22-16,0 0 0,0 21 16,0-21-16,0 1 0,0-1 0,0 0 15,21 0-15,22 21 16,-1-42-16,-21 22 0,43-1 15,-22-21-15,-21 0 0,22 0 16,-1 0-16,-21 0 0,21 0 16,1-21-16,-22-1 0,0 1 0,21 0 15,-20 0-15,-1-21 0,21 20 16,-21-62-16</inkml:trace>
  <inkml:trace contextRef="#ctx0" brushRef="#br0" timeOffset="14677.94">16087 783 0,'0'-21'0,"0"42"0,0-63 0,0 21 16,0 42 15,0 0-31,0 0 16,0 0-16,0 22 0,0-22 15,-22 0-15,22 21 0,-21-20 0,21-1 16,0 21-16,0-21 0,-21 0 0,21 1 16,-21-1-16,21 0 0,0 0 15,0 0-15,0-42 47,0 0-47,0 0 16,0 0-16,0-1 0,0-20 0,0 21 15,21-21-15,-21-1 0,21 1 16,22 0-16,-22-1 0,0 22 16,21 0-16,-21-21 0,22 20 0,-1 22 15,0-21-15,-20 21 0,20 0 16,-21 0-16,21 21 0,-20-21 0,-1 22 15,0 20-15,-21-21 0,0 21 16,0-20-16,0 62 16,0-63-16,0 22 0,0-22 0,-21 21 15,0-21-15,-1 1 0,22-1 16,-21 0-16,21 0 0,21-42 47,-21 0-32,85-64-15</inkml:trace>
  <inkml:trace contextRef="#ctx0" brushRef="#br0" timeOffset="14956.02">17060 423 0,'-21'22'47,"0"-1"-47,21 0 0,-21 21 16,21-21-16,0 22 15,-21-22-15,21 21 0,-22 1 0,1 20 16,21-21-16,0 1 0,0-1 16,0 0-16,-21 1 0,21-22 0,0 0 15,0 21-15,0-20 0,0-1 16,0 0-16,0 0 0,21-21 31,0 0-31,1-21 0,-1 0 16,0 0-16,0-1 0</inkml:trace>
  <inkml:trace contextRef="#ctx0" brushRef="#br0" timeOffset="15153.11">16933 677 0,'0'0'16,"-21"0"-16,42 0 47,0 0-47,1 0 0,-1 0 0,0 0 16,0 0-16,0 0 0,0-21 15,1 21-15,-1 0 0,0 0 16</inkml:trace>
  <inkml:trace contextRef="#ctx0" brushRef="#br0" timeOffset="15943.16">18076 720 0,'21'0'0,"1"0"16,-1 0-1,0 0 1,-21-21-16,21 21 0,0-22 0,0 22 15,1-21-15,-1 0 0,21 21 0,-21-21 16,0 0-16,1 0 0,-1-1 16,0 1-16,-21-21 15,0 21-15,0 0 16,-42 21-16,20 0 0,1 0 0,-21 0 16,0 0-16,-1 0 15,1 0-15,0 0 0,20 21 0,-20-21 16,0 21-16,21 0 0,-1-21 15,1 21-15,0 0 0,21 1 16,0-1-16,21 0 16,0 0-16,1 0 0,20-21 15,21 64-15,-20-43 0,20 0 16,-20 0-16,-1 22 0,0-22 16,43 42-16,-43-20 0,-21-22 15,1 0-15,-22 21 0,0-21 16,0 1-16,-22-1 0,1 0 15,-21 0-15,0 0 0,-1-21 16,1 0-16,-64 0 0,64 0 16,-1 0-16,22 0 0,-21 0 15,0 0-15,20-21 0,-20-21 16,21 21-16,21-22 0,0 22 0,-21 0 16,21-21-16,0-1 15,0 22-15,0 0 0,0 0 0,0 0 16,21-1-1,0 22-15,0 0 0,0 0 0,1-21 16,20 21-16,0 0 0</inkml:trace>
  <inkml:trace contextRef="#ctx0" brushRef="#br0" timeOffset="16312">18690 868 0,'0'0'16,"64"21"-1,-43-21-15,0 0 16,0-21-16,0 21 16,-21-21-16,21 0 0,1-1 15,-1 22-15,-21-21 0,21 0 16,0 0-16,-21 0 0,0 0 0,0-22 16,0 22-1,0 0-15,-21 21 16,0 0-16,0 0 15,-1 0-15,1 21 0,-21 0 0,21 0 16,0 1-16,-22-1 0,1 42 16,21-20-16,0-1 0,-1 43 15,22-64-15,0 0 16,0 21-16,0-21 0,22 1 16,-1-1-16,0-21 15,21 21-15,-21-21 0,1 0 16,41 0-16,-21 0 0,1-21 15,-22 0-15,21-1 16,-21 1-16,22 0 0</inkml:trace>
  <inkml:trace contextRef="#ctx0" brushRef="#br0" timeOffset="16693.53">19240 699 0,'0'0'15,"0"-43"1,0 22-16,0 0 31,22 21-31,-1 0 16,0 0-16,0 0 15,0 21-15,0 0 0,1 0 16,-1 1-16,0-1 0,-21 0 16,21 42-16,-21-20 0,0-22 15,0 21-15,0-21 0,0 1 16,0 20-16,0 0 0,-21-42 15,21 21-15,-21-21 0,0 0 32,21-21-17,0 0-15,0 0 16,0 0-16,0-22 0,0 22 0,0-21 16,0 21-16,0 0 0,21-22 15,-21 22-15,21 0 0,0 0 16,0 21-16,0-21 0,1 21 15,-1 0-15,0 0 0,21 0 16,-21-22-16,1 22 0</inkml:trace>
  <inkml:trace contextRef="#ctx0" brushRef="#br0" timeOffset="17099.97">19897 635 0,'0'0'0,"0"-21"31,0 42 0,21 0-31,-21 0 16,0 1-16,21-1 0,0 0 0,-21 0 16,0 21-16,0-20 0,21 20 15,-21-21-15,0 21 0,0-20 0,21-1 16,-21 0-16,0 0 0,0 0 15,0 0-15,0 1 16,22-44 15,-22 1-31,0 0 0,0 0 16,21 0-16,0-22 0,0 22 0,-21-21 16,21 0-16,0 20 0,-21-20 15,22-21-15,-22 41 0,21 1 16,0 0-16,-21 0 0,21 21 0,-21-21 15,21 21 1,0 0 0,-21 21-1,0 0-15,22 0 0</inkml:trace>
  <inkml:trace contextRef="#ctx0" brushRef="#br0" timeOffset="17464.28">20341 910 0,'42'0'31,"-20"-21"-31,-1 21 0,-21-21 16,21 21-16,0-21 0,0 0 0,0-1 16,1 1-16,-22 0 0,21 0 15,0 0-15,-21 0 0,0-1 0,21 1 16,-21 0-1,-21 21 1,0 0-16,0 0 16,-22 21-16,22 0 0,-21 22 15,21-22-15,-1 0 0,-20 21 16,42 1-16,0-22 0,0 0 16,-21 0-16,21 0 0,0 22 15,0-22-15,0 0 0,21 0 16,-21 0-16,21-21 0,0 0 0,22 22 15,-22-22-15,21 0 0,1 0 16,-1 0-16,0 0 0,1 0 0,-1-22 16,0 1-16,1 21 0,-22-21 15</inkml:trace>
  <inkml:trace contextRef="#ctx0" brushRef="#br0" timeOffset="17831.66">20955 677 0,'0'-21'16,"0"42"-16,0-63 0,0 21 15,0 0-15,21 21 32,0 0-32,0 0 15,-21 21-15,22 0 0,-1 0 16,0 0-16,0 1 0,-21 20 0,21-21 16,-21 21-16,21-20 0,-21 20 15,0-21-15,0 21 0,0-20 16,0-1-16,0 21 0,0-21 0,0 0 15,0 1-15,-21-22 0,21 21 16,-21-21-16,0 0 16,0 0-1,21-21 1,0-1-16,0 1 0,0-21 16,0 21-16,21-22 0,0 1 0,0 0 15,-21-1-15,21 1 0,1 21 16,-1-21-16,-21 20 0,21 1 0,0 0 15,0 0-15,0 21 16,1 0 0</inkml:trace>
  <inkml:trace contextRef="#ctx0" brushRef="#br0" timeOffset="18604.95">14838 2117 0,'-21'0'16,"21"-21"15,21-1-31,0 1 0,0 0 16,0 0-16,22 0 0,-22 0 0,0-1 15,0 1-15,0 0 0,0 0 16,-21 0-16,0 0 0,0-1 15,0 1-15,-21 21 16,0 0-16,0 0 0,-21 0 16,-1 0-16,22 0 0,-21 21 0,-1 1 15,1-1-15,21 0 0,-21 0 16,20 0-16,1 0 0,0 1 0,21-1 16,0 0-16,0 0 0,0 0 15,0 0-15,21 1 0,43 20 16,-43-21-16,21 0 0,1 0 0,-1 1 15,0-1-15,1 0 0,20 0 16,-21 0-16,-20 0 16,-22 22-16,0-22 0,-22 0 15,1 0-15,-21-21 0,0 0 16,-1 21-16,-20-21 0,-22 0 16,43 0-16,-22 0 15,22-21-15,21 0 0,-22 21 0,22-21 16,0 0-16,0 0 0,0 21 15,21-22-15,-21 1 0,21 0 0,0 0 16,0 0-16,0 0 0,0-1 16,21 22-16,0 0 0,21 0 15,-21-21-15,22 21 0,-22 0 16,21 0-16</inkml:trace>
  <inkml:trace contextRef="#ctx0" brushRef="#br0" timeOffset="19039.18">15473 2032 0,'0'0'0,"0"-21"15,-21 21 17,-1 0-32,1 0 0,0 21 0,0-21 15,0 21-15,0 0 0,-22 1 16,22-1-16,0 0 0,-21 0 0,20 0 15,1 0-15,21 1 0,-21-1 16,21 21-16,0-21 0,0 0 0,0 1 16,0-1-16,21 0 15,0 0-15,1-21 0,20 0 0,0 0 16,1 0-16,-1 0 0,0 0 16,1-21-16,20 0 0,-21 21 0,1-21 15,-22-1-15,21 1 0,-21 0 0,1 0 16,-1 0-16,0 0 0,-21-22 15,0 22-15,0 0 0,0-21 0,0 20 16,-21 1-16,0-21 0,-22 21 16,22 0-16,-21 21 0,-1-22 0,22 1 15,-21 21-15,0 0 0,-1 0 16,1 0-16,0 0 0,20 0 16,1 21-16,-21 1 0,21-22 0,21 21 15,0 0-15,0 0 16,42-21-16,-21 0 15</inkml:trace>
  <inkml:trace contextRef="#ctx0" brushRef="#br0" timeOffset="19818.63">16108 1736 0,'0'0'0,"21"0"15,-21-64 1,-21 64-1,21 21-15,0 1 16,0 20-16,-21 0 0,-1-21 0,22 43 16,-21-22-16,21 1 0,-21 20 15,0-21-15,0 22 0,0-1 0,-1 1 16,1 21-16,0-22 0,0 1 16,0 20-16,-22-20 0,22 20 15,0-20-15,-21 84 0,21-84 16,-1-1-16,1 1 0,0-1 15,21 1-15,-21 63 0,21-85 0,0 0 16,0 1-16,0-1 0,0-21 16,0 0-16,0 0 0,21-21 15,0 0-15,0 0 0,1 0 0,-1 0 16,21 0-16,0-21 0,43-21 16,-43 0-16,22-1 0,-22 1 15,22 0-15,-1-1 0,-20-20 0,-1 20 16,0 1-16,1-21 0,-22-1 0,0 22 15,-21-22-15,0 1 0,0-1 16,-21 22-16,-22-22 0,22 1 0,-85-43 16,64 43-16,0 20 15,-22 1-15,22 21 0,0-22 16,-64 1-16,85 42 0,-22-21 16,22 21-16,21-21 31,21 0-16,22 21-15,-22-22 0,21 1 16,0 21-16,1-21 0,20 0 16,1 0-16,-22-22 0,22 22 15,-1-21-15,1 21 0,41-64 16,-62 43-16,-1-1 0,-21 22 0,22-21 16,-22 21-16,-21-22 0,0 22 15,21 0-15,-21 0 0,0 0 16,-21 21-1,21 21 1,-21 0-16,-1 0 0,1 22 16,0-22-16,0 21 0,0 0 0,0 1 15,-1-22-15,1 21 0,0 1 16,0 20-16,0-42 0,21 22 16,-21-22-16,21 0 0,0 0 15,0 0-15,21-21 31,0 0-15,0-21-16,0 0 0,-21 0 0</inkml:trace>
  <inkml:trace contextRef="#ctx0" brushRef="#br0" timeOffset="20000.7">16319 1842 0,'0'0'0,"-21"0"16,42 0 0,1 0-1,-1-22-15,0 22 0,21 0 16,-21 0-16,22 0 0,-1-21 0,0 21 16,1 0-16</inkml:trace>
  <inkml:trace contextRef="#ctx0" brushRef="#br0" timeOffset="20567.68">16976 1884 0,'-22'21'0,"44"-42"0,-65 84 0,43-41 0,-21-1 16,0 0-16,21 21 0,-21-21 16,21 1-16,-21-1 0,21 0 15,0 0-15,-22-21 0,22 21 0,-21 0 16,21 1-1,21-22 17,1-22-32,-22 1 0,21 0 15,0 0-15,0 0 0,-21 0 0,21-1 16,-21 1-16,21 0 0,-21 0 16,22 0-16,-1 21 15,-21 21 1,0 0-16,0 0 15,0 0-15,0 1 16,0-1-16,0 0 0,21 0 16,-21 0-16,21 0 0,0 1 15,-21-1-15,21-21 0,1 0 0,-1 21 16,0-21-16,0 0 0,21 0 16,-20 0-16,20 0 0,43 0 15,-43-21-15,0 21 0,1-21 16,-1-1-16,-21 1 0,21 0 0,-20-21 15,-1 21-15,-21-22 0,0 22 0,0-21 16,0-1-16,0 22 0,0-21 16,0 21-16,0-22 0,-85 1 15,64 21 1,0 21-16,-22-21 0,22 21 0,-21 0 16,21 0-16,0 0 0,-1 21 0,1 0 15,0 0-15,21 0 16,0 22-16,0-22 0,21 0 15,0-21-15,1 21 0,-1-21 16,63 0-16</inkml:trace>
  <inkml:trace contextRef="#ctx0" brushRef="#br0" timeOffset="21017.96">18119 1799 0,'0'0'0,"0"-21"16,0-21-1,-22 42-15,1 0 0,0 0 16,0 0-16,-21 0 0,20 21 16,1 0-16,0 0 0,-21 22 15,21-22-15,-22 21 0,22 0 0,-21 22 16,21-43-16,-1 0 16,22 22-16,0-22 0,0 0 0,0 0 15,0 0-15,0 0 0,0 1 16,22-22-16,-1 0 0,0 0 15,0 0-15,0 0 0,0 0 16,1 0-16,-1 0 0,21 0 0,-21-22 16,0 22-16,1-21 0,-1-21 15,0 21-15,0 0 0,0-22 16,0 22-16,1-21 0,-22-1 0,0 22 16,0-21-16,0 21 0,0 0 0,0-1 15,0 44 16,0-1-31,0 21 0,0-21 16,-22 0-16,22 22 0,-21-22 0,21 0 16,0 0-16,0 22 0,0-22 0,0 0 15,0 0 1,0 0-16,21-21 0,1 21 16,-1-21-16,21 0 15,-21 0-15,22 0 0</inkml:trace>
  <inkml:trace contextRef="#ctx0" brushRef="#br0" timeOffset="21411.62">18627 2032 0,'0'0'0,"0"-21"0,0 0 16,0 0-16,0-1 16,0 1-16,0 0 0,0 0 15,21 0-15,0 0 0,0-1 16,-21 1-16,21 21 0,0-21 0,1 21 15,-1 0-15,0 0 0,0 0 16,0 0-16,0 0 0,1 21 0,-1 43 16,0-43-16,0 64 15,-21-43-15,0-21 16,0 21-16,0-20 0,0-1 16,0 21-16,0-21 15,0 0-15,0-42 47,0 0-47,0 0 0,0 0 16,0 0-16,0-1 0,0 1 15,0 0-15,21 0 0,-21-21 0,21 20 16,1-20-16,-1 0 16,0 21-16,-21-1 0,42-20 15,-21 21-15,1 0 16,-1 21-16,0 0 0,0 0 0</inkml:trace>
  <inkml:trace contextRef="#ctx0" brushRef="#br0" timeOffset="21801.68">19346 2074 0,'0'0'15,"21"0"16,1-21-31,-1 0 16,21 0-16,-21 0 0,0 0 0,22-1 16,-22 1-16,0-21 0,21 21 15,-42 0-15,22-22 0,-22 22 16,21 0-16,-21 0 16,0 0-16,-21 21 0,-1 0 15,1 21-15,-21 0 0,21 0 0,-22 0 16,1 0-16,0 22 0,21-22 15,-22 21-15,22 1 0,0-22 0,21 21 16,0-21-16,0 0 0,0 1 16,0 20-16,0-21 0,0 0 15,21 0-15,0-21 0,0 0 0,1 22 16,20-22-16,0 0 0,1 0 16,-1 0-16,0 0 0,1 0 0,-1-22 15,0 1-15,1 21 0,-22-21 16,21 0-16,0 0 0,-20 21 0,-1-21 15,0-1-15</inkml:trace>
  <inkml:trace contextRef="#ctx0" brushRef="#br0" timeOffset="22980.01">593 3133 0,'0'0'0,"-127"-21"16,105 21-16,-20 0 0,21 0 15,0 0-15,0 0 16,21-22 15,21 22-15,0 0-16,21 0 0,1 0 0,-1 0 15,21 0-15,1 0 16,21 0-16,-22 0 0,128 0 16,-107 0-16,22 0 0,21 0 15,-21 0-15,21 0 0,106 0 16,-106-21-16,0 21 0,21 0 15,0 0-15,0 0 0,339-21 16,-318 21-16,22 0 16,-1-21-16,1 21 0,-1-21 0,22 21 15,0 0-15,-1-21 0,22 21 0,-21-22 16,21 22-16,-22 0 0,22-21 16,212 0-16,-212 21 0,-22-21 15,22 21-15,0 0 0,-21-21 16,253 0-16,-232-1 15,-21 22-15,21-21 0,-1 21 0,1-21 16,-21 21-16,211-42 16,-211 42-16,0-21 0,-22 21 15,-21 0-15,1-22 0,-1 22 0,-21 0 16,-21 0-16,0 0 0,0-21 0,-42 21 16,0 0-16,-1 0 0,-41 0 15,-1 0-15,0 0 0,-21 0 0,1 0 16,-1 0-16,-42 0 62,-1-21-46</inkml:trace>
  <inkml:trace contextRef="#ctx0" brushRef="#br0" timeOffset="24107.98">13885 2836 0,'-21'0'0,"42"0"0,-63 0 0,21 0 16,0 0-16,-1 0 0,-20 0 15,21 0-15,0 0 0,-22 0 16,22 0-16,0 0 15,21-21 1,21 21 0,0 0-16,1 0 15,-1 0-15,0 0 0,21 0 0,-21 0 16,22 0-16,-1 0 0,-21 0 16,43 0-16,-22 0 0,0 0 0,22 0 15,-1 0-15,22 0 0,0 0 0,-1 0 16,1 0-16,0 0 15,21 0-15,21 0 0,0 0 0,0 0 16,21 0-16,0 0 16,0 0-16,0 0 0,22 0 0,20 0 0,1 0 15,-22 0-15,212 0 16,-191 0-16,22 0 0,169 0 16,-190 0-16,-1 21 0,1-21 15,-1 0-15,-21 0 0,-20 0 0,-1 0 16,0 0-16,-21 0 0,148 0 15,-169 0-15,21 0 0,-21 0 16,-22 0-16,1 0 0,63 0 16,-84 0-16,-1 0 15,-20 0-15,20 0 0,-21 0 0,64 0 16,-85 0 0,22 0-16,-22 0 0,0 0 0,0 0 15,0 0-15,1 0 0,-1 0 16,0 0-16,0 0 15,-21-21 17,0 0-17,0 0 1,-21 21-16</inkml:trace>
  <inkml:trace contextRef="#ctx0" brushRef="#br1" timeOffset="39091.99">931 4022 0,'21'0'16,"1"-21"-1,-22-1 16,21 22-31,-21-21 16,0 0-16,0 0 16,0 0-1,0 0 1,-21 21-16,-1-22 16,1 22-16,0 0 15,0 0-15,0 0 0,0 0 16,-1 0-16,1 0 0,0 22 0,-21-1 15,21 0-15,-22 0 0,1 0 16,21 22-16,-22-1 0,1 0 16,21 1-16,0-1 0,-22 0 15,22 1-15,21 20 0,0-21 16,0 1-16,0-1 0,0-21 0,0 22 16,21-1-16,1-21 0,-1 0 15,0 0-15,0 1 0,21-1 16,-20 0-16,20-21 0,-21 21 0,21-21 15,1 0-15,-22 0 0,21 0 16,1 0-16,-1 0 0,-21 0 0,21-21 16,1 0-16,-22 0 0,21-1 15,1 1-15</inkml:trace>
  <inkml:trace contextRef="#ctx0" brushRef="#br1" timeOffset="40063.62">1651 4085 0,'0'0'0,"0"-21"0,0 0 16,0 0-16,0 0 0,0-1 16,-21 22-16,21-21 0,-21 0 0,-1 21 15,-20 0-15,21 0 0,0 0 16,0 0-16,-22 0 0,22 0 0,0 21 16,-21 0-16,20 1 0,-41 41 15,42-21-15,0 1 16,-1-1-16,1 0 0,0 1 15,21-1-15,0-21 0,-21 22 16,21-1-16,0-21 0,0 21 0,0-20 16,0-1-16,0 0 0,0 0 15,21-21-15,0 0 16,0 0-16,22 0 0,-22 0 16,21-21-16,-21 21 0,22-42 15,-22 20-15,0 1 0,43-42 16,-43 20-16,0 22 0,-21-21 15,21 0-15,0 20 0,-21-20 0,0 21 16,0 0-16,0 0 16,0-1-16,0 44 31,0-1-31,0 0 0,0 0 16,0 21-16,-21-20 0,21-1 0,-21 21 15,21-21-15,0 22 0,0-22 16,0 0-16,0 0 0,0 21 0,0-20 15,21-1-15,0-21 16,0 0-16,1 0 0,20 0 16,-21 0-16,0 0 0,22 0 15,-22-21-15,0-1 0,21 1 16,-21 0-16,1 0 0,-22-21 16,21 20-16,-21-20 0,21 21 0,-21-21 15,0 20-15,0-20 0,0 21 16,0 0-16,0 0 15,0-1-15,0 44 32,0-1-32,0 0 0,0 0 0,0 0 15,0 0-15,0 22 0,0-22 16,0 0-16,0 0 0,0 22 0,0-22 16,0 0-16,0 0 0,0 0 15,0 0-15,0 1 0,-21-1 31,0-42 1,21-1-32,0 1 15,0 0-15,0-21 0,0 21 16,0-1-16,0-20 0,0 0 0,21 21 16,0-22-16,21-20 15,-21 20-15,1 22 0,20 0 16,-21-21-16,21 42 0,22-21 15,-22 21-15,1 0 0,-22 0 16,21 21-16,0-21 0,22 63 16,-43-42-16,0 22 15,0-22-15,-21 21 0,0 1 0,0 20 16,0-21-16,-21-20 16,0-1-16,21 21 0,-21-21 0,21 0 15,-21 1-15,0-22 16,21-22 15,0 1-31,0 0 0</inkml:trace>
  <inkml:trace contextRef="#ctx0" brushRef="#br1" timeOffset="41133.43">3746 3725 0,'0'0'0,"0"-21"15,0-42 1,-21 42-16,21-1 15,0 44 32,0-1-47,0 0 0,0 0 0,0 21 16,0 1-16,21-22 0,-21 21 0,0 1 16,22 20-16,-22-21 0,21 1 15,-21-1-15,0 0 0,0 1 16,0-1-16,0 0 0,0-20 15,0-1-15,0 0 0,0 0 0,0 0 16,0-42 31,0 0-47,0-21 0,0 20 0,0 1 16,0-21-16,0 0 0,0 20 15,0-20-15,0 0 0,21 21 0,0-1 16,0-20-16,0 21 0,22 0 15,-22 21-15,21-21 0,-21-1 0,22 22 16,-1 0-16,0 0 0,1 0 16,-22 0-16,21 22 0,1-1 0,-1 0 15,-21 0-15,0 0 0,0 0 16,-21 22-16,0-22 0,-21 85 16,0-85-16,-21 21 15,-1-21-15,22 1 0,-106 41 16,85-42-16,21-21 15,0 0-15,-1 0 0,1 21 16,-21-21-16,21 0 16,21-21-1,0 0-15,21 0 16,0 0-16,0 0 0,0-1 16,22 1-16,-22 0 0</inkml:trace>
  <inkml:trace contextRef="#ctx0" brushRef="#br1" timeOffset="41516.44">4466 4043 0,'0'0'0,"21"0"16,0 0-1,1 0-15,20 0 16,-21 0-16,0-21 0,22 0 0,-22-1 15,0 1-15,21 0 16,-21 0-16,22 0 0,-22 0 0,0-1 16,0 1-16,-21 0 15,0 0-15,0 0 16,-21 21-16,-21 0 16,21 0-16,-22 0 0,22 21 0,-21 0 15,-1 0-15,22 0 0,-21 1 0,21-1 16,0 21-16,-1 0 0,1-20 15,21 20-15,-21 0 0,21-21 0,0 22 16,0-22-16,0 21 0,21-21 16,0 1-16,-21-1 0,43-21 0,-22 21 15,0-21-15,21 0 16,-20 0-16,20 0 0,0 0 0,1-21 16,20-22-16,-42 22 0,22 0 15,-22 0-15</inkml:trace>
  <inkml:trace contextRef="#ctx0" brushRef="#br1" timeOffset="45182.22">5863 4233 0,'0'0'0,"21"0"0,-21-21 31,21 0-31,-21 0 0,22 0 0,-22-22 16,0 22-16,21-21 0,-21 21 16,21-22-16,21-41 15,-21 41-15,1 1 0,-1 0 0,21-1 16,-21 1-16,22 21 0,-1 0 15,0 0-15,1-1 0,-22 22 0,21 0 16,0 0-16,1 0 0,20 22 16,-42-1-16,1 0 0,-1 0 0,-21 0 15,0 0-15,0 22 16,0-22-16,0 0 0,0 0 16,0 0-16,0 1 0,0-1 15,0-42 16,0-1-31,0 1 16,0 0-16,0 0 0,0 0 0,0 0 16,0-1-16,0 1 15,-21-21-15,21 21 0,-43-22 16,22 22-16,0 0 0,0 0 0,-22 21 16,22 0-16,-42 0 15,42 21-15,-22 0 0,22 0 0,-21 22 16,21-22-16,-64 64 15,64-64-15,0 21 0,-22 43 16,22-43-16,21 85 16,0-85-16,0 1 0,0-22 15,21 21-15,0-21 0,1 1 16,-1-1-16,0-21 0,0 0 0,0 0 16,22 0-16,-22 0 0,0 0 15,21 0-15,-21-21 0,22-1 0,-22 1 16,21-21-16,-21 21 0,1-22 0,-1 1 15,0 0-15,0-1 16,0 1-16,0 0 0,-21-1 0,0 1 16,0 21-16,0-21 0,22 20 15,-22 1-15,0 0 0,0 42 32,0 0-32,0 1 15,0-1-15,0 21 0,0-21 0,21 0 16,-21 22-16,0-1 0,0-21 15,0 22-15,21-22 0,-21 21 0,21-21 16,0 0-16,-21 1 0,21-1 16,1 0-16,-1-21 0,0 0 0,0 0 15,0 0-15,43 0 16,-43 0-16,21-21 0,-21 0 16,1-1-16,-1-20 0,0 21 0,21-64 15,-21 43-15,1 21 16,20-64-16,-42 64 0,21-21 15,21-1-15,-20 22 0,-1 21 16,0 0-16,0 0 16,0 0-16,0 0 15,1 21-15,-22 0 16,0 1-16,0-1 16,0 0-16,21 0 15,-21-42 32,0 0-47,0 0 0,0-1 16,0 1-16,0 0 0,0 0 15,0 0-15,0 0 0,0-1 16,-21 22-16,-1 0 0,1 0 16,0 0-16,0 22 15,0-1-15,21 0 0,0 0 16,-21 0-16,-1 0 0,22 1 15,-21-1-15,21 21 0,-21-21 0,21 22 16,-21-22-16,21 21 16,0-21-16,0 22 0,0-22 0,0 21 15,0-21-15,0 0 0,21 22 16,0-43-16,0 21 0,1 0 0,-1-21 16,21 0-16,-21 0 0,43 0 15,-22 0-15,-21 0 0,22-21 16,-1 0-16,-21 0 0,64-43 15,-64 22-15,42-22 16,-20 22-16,-22 0 0,21-1 0,-21 22 16,1-21-16,41-43 15,-42 85-15,-21-21 0,21 0 16,1 21-16,-1 0 16,-21 21-1,0 0-15,0 0 16,0 0-16,0 1 15,0-1 1,21-42 15,-21-1-15,0 1-16,0 0 16,0 0-16,0 0 15,0 0-15,-21 21 16,0 0-16,21-22 0,-22 1 15,1 21-15,0 0 0,0 0 16,0 21-16,0 1 16,-1-22-16,22 21 0,-21 0 0,0 0 15,21 0-15,0 0 0,-21 1 16,0-1-16,21 21 0,-21-21 0,21 22 16,0-22-16,0 21 0,0-21 0,0 22 15,0-22-15,0 21 0,21-21 16,0 0-16,0 1 0,0-1 15,0 0-15,1 0 0,20 0 16,-21-21-16,64 0 0,-64 0 16,21 0-16,1 0 0,-1-21 0,0 0 15,1 0-15,-1 0 0,0-22 16,-21 22-16,64-85 16,-64 64-16,-21 21 0,0-22 15,21 22-15,-21 0 0,0-21 16,22 21-16,-22-1 0,0 1 15,0 0-15,-22 21 16,1 0-16,0 0 0,21 21 16,-21 0-1,0-21-15,21 43 0,0-22 0,0 0 16,0 0-16,-21 0 0,21 22 16,0-22-16,0 21 0,0-21 0,0 1 15,0-1-15,0 21 0,0-21 0,21 0 16,0-21-16,0 22 0,21-22 15,-20 0-15,-1 0 0,0 0 16,21 0-16,-21 0 0,22 0 16,-22-22-16,21 1 0,1 0 0,-22-21 15,42-22-15,-20 43 16,-22-21-16,21 21 0,-21-22 16,0 22-16,1-21 0,-1-22 15,-21 43-15,21 0 0,-21 0 16,-21 42-1,0 0 1,21 0-16,0 0 0,0 1 16,0-1-16,0 0 0,0 0 0,0 0 15,0 0-15,0 1 0,0-1 16,21 0-16,-21 0 0,21 0 0,-21 0 16,0 1-16,21-1 15,-21 0-15,-21-42 47,0 0-31,0-1-16,-1 1 0,1 0 15,0 0-15,0 0 0,0 21 16,0-21-16,-1 21 0,1 0 16,21 21-1,0 0-15,0 0 16,21 0-16,1 0 15,-1 1-15,0-1 0,0 0 16,0-21-16,0 21 0,1-21 0,-1 0 16,21 21-16,-21-21 0,43 0 15,-22 0-15,0 0 0,43-21 16,-43 0-16,-20 0 16,20 0-16,0-1 0,1 1 0,-22 0 15,42-42-15,-20 41 0,-22-20 16,0 21-16,0 0 0,-21-22 15,0 1-15,0 21 0,0 0 16,-21 21 0,21 21-16,-21-21 15,21 21-15,-21 0 0,21 0 16,0 1-16,0-1 0,0 0 16,0 0-16,0 21 0,0-20 0,0-1 15,0 0-15,0 42 16,0-41-16,0-1 0,21 0 0,-21 0 15,21 0-15,-21 0 0,0 1 16,0-44 15,0 1-15,-21 0-16,0 0 0,-1 0 16,1 21-16,21-21 0,-21-1 15,0 22-15,0 0 16,21 22-1,0-1 1,0 0-16,0 0 0,21-21 16,-21 21-16,21-21 0,0 21 15,0-21-15,1 0 0,-1 0 16,0 0-16,21 0 0,-21 0 0,22 0 0,-1 0 16,0 0-16,1 0 0,20-21 15,-20 0-15,126-42 16,-127 41-16,1 1 0,-1 0 15,-21 0-15,0 0 0,22-22 16,-43 22-16,0 0 0,0 0 16,0 0-16,-22 21 15,1 0-15,0 0 16,0 0-16,0 0 16,0 21-16,-1 0 0,22 0 15,0 0-15,0 1 0,0-1 0,0 21 16,0-21-16,0 0 15,0 1-15,22-1 0,-1 0 0,0-21 16,0 21-16,0 0 0,0-21 16,1 0-16,20 21 0,-21-21 0,21 0 15,1 0-15,20 0 16,-20 0-16,-1 0 0,0-21 16,1 0-16,-1 21 0,64-42 15,-43 21-15,-20-1 0,-1 1 16,0 0-16,1 0 0,20-43 15,-42 43-15,0 0 0,-21 0 0,0 0 16,0 0-16,0-1 0,-21 1 16,0 0-16,0 0 0,-21 21 15,20 0-15,1-21 0,0 21 16,0 0-16,0 0 0,0 0 0,-1 0 16,1 21-16,-21 0 0,21-21 0,0 21 15,21 0-15,-22 1 0,-20 20 16,42-21-16,-21 21 15,21 22-15,0-43 16,0 0-16,0 0 0,0 1 16,0 20-16,21-42 15,0 0-15,0 0 0,1 0 16,-1 0-16,21 0 16,-21 0-16,22-21 0,-1-22 0,0 22 15,1 0-15,-22-21 16,21 21-16,-21-22 0,0 1 0,22 0 15,-22-1-15,0 1 0,0-64 16,-21 64-16,21-22 0,1-20 16,-22 62-16,0-41 15,0 42-15,0 0 0,0 42 32,-22 0-32,-20 0 15,21 21-15,0 1 0,0-1 0,-1 22 16,1-22-16,21 0 0,0 22 15,-21 20-15,21-41 0,0-1 16,0 0-16,0-20 0,0 20 16,42 0-16,-20-21 0,-1 1 15,0-1-15,42 0 0,-41-21 16,20 0-16,-21 0 16,21 0-16,1 0 0,-22 0 0,21-21 15,-21 0-15,22-1 0,-22 1 16,21 0-16,-21 21 0,43-42 15,-43 21-15,43-43 16</inkml:trace>
  <inkml:trace contextRef="#ctx0" brushRef="#br1" timeOffset="46308.69">635 5546 0,'0'-64'31,"0"43"-31,0 0 16,-21 21-16,21 21 15,0 0 1,-21 0-16,21 1 0,0 20 0,0-21 16,0 21-16,0 1 0,0-1 15,0 0-15,0 1 0,0-1 16,-22 0-16,22-20 0,0 20 16,-21-21-16,21 0 0,0 0 15,0 1-15,0-44 31,0 1-31,21 0 0,1 0 16,-1-21-16,0-1 0,-21 22 0,21-21 16,21-1-16,-20 1 15,-1 21-15,0-21 0,0 20 0,0 1 0,0 21 16,1 0 0,-1 0-16,-21 21 15,21 1-15,-21 20 0,0-21 16,21 0-16,-21 22 0,0-22 15,0 21-15,0-21 0,21 22 0,0-22 16,1 0-16,-1 0 0,0 0 16,0 0-16,0-21 0,0 0 0,22 0 15,-22 0-15,21 0 0,1 0 16,20-21-16,-21 0 16,1 0-16,-1 0 0,0-22 15,-20 1-15,-1 0 0,0-1 16,0 1-16,-21 0 0,0-22 0,0 22 15,0 0-15,-21-1 0,0 1 16,0 21-16,-22-22 0,22 22 0,0 21 16,0-21-16,0 21 0,-1 0 15,1 0-15,0 0 0,0 21 16,-21 0-16,42 1 0,-22-1 0,1 0 16,21 21-16,-21-21 0,21 22 15,0-22-15,0 0 0,0 0 0,0 22 16,0-22-16,21-21 0,22 21 15,-22-21-15,0 0 0,21 0 16</inkml:trace>
  <inkml:trace contextRef="#ctx0" brushRef="#br1" timeOffset="46564.62">1778 5482 0,'0'0'16,"0"21"-1,0 1 1,0-1-16,0 0 0,0 0 16,0 21-16,0-20 0,0 20 15,0-21-15,0 21 0,-21-20 16,21-1-16,0 0 0,0 0 0,-21 0 16,21 0-16,0 1 15,0-44 1,0 1-1,0 0-15,0 0 0,21 0 0,-21-22 16,21 1-16</inkml:trace>
  <inkml:trace contextRef="#ctx0" brushRef="#br1" timeOffset="46894.99">1820 5186 0,'-42'0'16,"42"21"-1,-21-21-15,21 21 0,-21 0 0,21 1 16,0-1-16,0 0 16,0 0-16,21-21 0,0 21 15,0-21-15,0 0 16,0 0-16,1 0 16,-1-21-16,0 0 0,0 21 0,-21-21 15,0 0-15,0-1 0,0 1 16,0 0-16,0 0 0,-21 0 15,21 0-15,-21 21 0,0 0 16,-1 0-16,1 0 16,0 21-16,21 0 15,-21 0-15,21 0 0,0 22 0,0-22 16,0 0-16,0 0 0,0 0 16,21 0-16,21 1 0,-20-22 15,-1 0-15,0 0 0</inkml:trace>
  <inkml:trace contextRef="#ctx0" brushRef="#br1" timeOffset="47175.54">2498 5101 0,'0'0'0,"0"21"15,0 1-15,0-1 0,0 0 16,0 21-16,-22-21 0,1 22 15,21-1-15,-21-21 0,21 22 0,-21-1 16,0 0-16,21 1 0,-21-1 16,-1 21-16,22-20 0,-21-22 15,21 21-15,0-21 0,0 1 16,0-1-16,0 0 16,0-42-1,21 0 1,-21-1-16,0 1 0,0 0 15,0 0-15,0 0 0,0 0 0</inkml:trace>
  <inkml:trace contextRef="#ctx0" brushRef="#br1" timeOffset="47805.98">2159 5546 0,'0'0'0,"-21"0"0,0 0 16,-1 0 0,44 0-1,-1 0 1,21 0-16,-21 0 0,22 0 0,-1-21 15,0-1-15,22 22 0,-22-21 16,22 21-16,-22-21 0,0 0 16,22 0-16,-22 0 0,0-1 0,1 1 15,-1 0-15,-21 0 0,22 0 16,-43 0-16,21-1 0,-21 1 0,0 0 16,0 0-16,0 0 15,-21 21-15,-1 21 16,22 0-1,-21 0-15,21 0 0,0 1 0,0-1 16,0 0-16,0 21 0,0-21 16,0 1-16,0 20 0,0-21 0,0 21 15,0-20-15,0 20 16,0-21-16,0 0 0,0 22 0,0-22 16,0 0-16,-21 0 0,21 0 15,0 0-15,0 1 0,-21-22 16,21-22 15,0 1-31,0 0 0,0 0 16,0-21-16,0 20 0,21-20 0,-21 21 15,21 0-15,0 0 0,1-22 16,20 43-16,-21-21 0,0 0 0,0 0 16,43 21-1,-43 0-15,0 0 0,0 0 16,1 0-16,-1 0 0,0 42 15,-21-21-15,21 0 0,-21 1 0,0 20 16,0-21-16,0 0 0,0 22 0,0-22 16,-21 0-16,21 21 0,-21-21 15,0 1-15,-1-1 0,22 0 16,0 0 0,0-42-1,22 0 1,-1 0-16,0-1 0,0 1 0,0 0 15,22 0-15,-22 0 16</inkml:trace>
  <inkml:trace contextRef="#ctx0" brushRef="#br1" timeOffset="48264.76">3641 5376 0,'0'0'0,"21"-21"16,-21 0-16,0 0 15,-21 21 1,-1 0-16,1 0 15,0 0-15,0 21 0,0 0 16,21 0-16,-21 1 0,-1-1 0,1 0 16,0 21-16,21-21 15,-21 22-15,0-22 0,21 21 0,-21-21 16,21 22-16,0-22 0,0 21 16,0-21-16,0 1 0,0-1 0,21-21 15,0 21-15,0-21 0,0 0 16,22 0-16,-1 0 0,0 0 0,1-21 15,62-22-15,-62 22 16,41-42-16,-41 42 0,-22-22 16,21 1-16,-21 21 0,-21-22 0,0 22 15,0-21-15,0 21 16,0-22-16,-42 1 0,21 21 0,-21 0 16,20 21-16,-20 0 0,0 0 15,-1 0-15,-41 21 16,41-21-16,1 21 0,21 21 15,-21-20-15,-22 62 16,64-41-16,0-22 0,0 21 0,0-21 16,0 22-16,42 20 15,-20-42-15,20 0 0,-21-21 16,0 0-16,22 0 0,20 0 16,-21 0-16,-20 0 0,62-42 15</inkml:trace>
  <inkml:trace contextRef="#ctx0" brushRef="#br1" timeOffset="48987.01">4127 5503 0,'0'0'0,"22"-21"0,-1 0 0,0 0 16,-21 0-16,0 0 0,21-1 0,-21 1 15,0 0-15,0 0 16,0 42 0,0 0-1,-21 0-15,21 1 0,0-1 0,0 0 16,0 21-16,0-21 0,0 1 15,0 20-15,0-21 0,0 21 0,0-20 16,0-1-16,0 0 0,0 0 16,0 0-16,21-21 15,0 0-15,0 0 0,1 0 0,-1 0 0,0 0 16,0-21-16,21 21 16,-20-21-16,-1 0 0,21-22 0,-21 22 15,22-42-15,-22 42 16,0-22-16,-21 22 0,0-21 0,0-1 15,0 22-15,0 0 0,0 0 0,0 0 16,0 0-16,0 42 16,0 0-1,0 0-15,0 21 16,0-20-16,-21-1 0,21 0 0,0 21 16,-21-21-16,21 1 0,0 20 15,0-21-15,0 0 0,0 0 16,0 1-16,0-1 0,21 0 0,0-21 15,0 0-15,0 21 0,0-21 16,22 0-16,-22 0 0,21 0 0,-21-21 16,22 21-16,-22-21 0,21 0 15,1-1-15,-22 1 0,21-21 0,-21 21 16,0-22-16,1 22 0,20-63 16,-21 41-16,-21 1 0,21 0 15,-21-1-15,0 1 0,0 0 0,0-22 16,0 22-16,0 21 15,0-1-15,0 1 0,-21 42 32,21 1-32,0-1 0,-21 0 15,21 21-15,-21 1 0,21-1 0,0 0 16,0 1-16,0-1 0,0 0 16,0 1-16,0 20 0,0-21 15,0 1-15,0-1 0,0-21 16,0 0-16,0 22 0,0-22 15,21 0-15,0 0 0,0-21 16,0 0-16,1 0 0,-1 0 16,0 0-16,0 0 0,21-21 0,-20 0 15,-1 0-15,21 0 0,-21-1 0,0-20 16,1 21-16,-1-21 0</inkml:trace>
  <inkml:trace contextRef="#ctx0" brushRef="#br1" timeOffset="49185.54">5080 5207 0,'-21'0'0,"42"0"0,-42 21 0,42-21 31,0 0-31,21 0 0,-20 0 16,-1 0-16,21 0 0,-21 0 15,22 0-15,-22 0 0,21 0 16,-21 0-16,0 0 0,22 0 15,-22 0-15,0 0 0,21-21 16,-20 21-16</inkml:trace>
  <inkml:trace contextRef="#ctx0" brushRef="#br1" timeOffset="49972">6689 4826 0,'0'0'15,"0"-21"-15,21 0 16,-21 42-1,0 21-15,0-21 0,0 22 16,0-1-16,0 0 0,0 22 16,-21-22-16,21 1 0,-22 20 0,22-21 15,-21 1-15,21-1 0,0 0 16,0 1-16,-21-22 0,21 21 16,-21-21-16,21 1 0,-21-1 15,21 0-15,0 0 0,0-42 31,0 0-15,0 0-16,0-1 0,0 1 0,0 0 16,21 0-16,-21-21 0,21 20 15,-21 1-15,21 0 0,0-21 16,1 21-16,20-1 0,-21 1 0,0 0 16,22 21-16,-1 0 0,0 0 15,1 0-15,-1 0 0,0 0 0,1 21 16,-1 0-16,0-21 15,-21 22-15,22 20 0,-22-21 0,0 0 16,0 0-16,-21 43 0,0-43 16,0 21-16,0-20 0,-21 20 15,-85 21-15,64-41 16,0-1-16,-1 0 0,1-21 16,0 0-16,-1 21 0,1-21 15,21 0-15,0 0 0,-22 0 0,22 0 0,0 0 16,21-21-16,-21 21 15,21-21-15,0 0 0,21-1 16,0 1 0,21 21-16,-20-21 0,20 21 15,-21-21-15,21 0 0,1 0 0</inkml:trace>
  <inkml:trace contextRef="#ctx0" brushRef="#br1" timeOffset="50381.26">7429 5207 0,'0'-21'15,"0"42"-15,0-63 0,0 21 0,0-1 16,0 1 0,22 21-16,-1-21 0,0 21 15,0 0-15,0 0 0,22 0 0,-22 0 16,21 21-16,-21 0 0,0 1 15,22-1-15,-22 0 0,0 0 0,0 21 16,0-20-16,-21 20 0,0-21 16,0 21-16,0-20 0,0 20 0,0-21 15,-21 0-15,0 0 0,0 22 16,0-43-16,21 21 0,-21-21 16,21-21-1,0 0 1,0-1-16,0 1 0,0 0 15,21-21-15,-21 21 0,21-1 16,0 1-16,-21-21 0,21 21 16,43-43-16,-43 43 15,0 21-15,0-21 0,0 21 16,22-21-16,-1 21 0,0 0 16,-20 0-16,-1 0 0,0 0 0</inkml:trace>
  <inkml:trace contextRef="#ctx0" brushRef="#br1" timeOffset="50839.83">8530 5038 0,'0'0'0,"-42"-21"32,21 21-32,-1 0 0,1 21 15,0 0-15,0 0 16,0 0-16,0 0 0,21 22 0,-22-22 15,1 21-15,0 1 0,0-22 16,21 21-16,0-21 0,0 0 0,0 22 16,0-1-16,0-21 0,0 0 15,0 1-15,21-1 0,0 0 16,0-21-16,1 0 0,-1 21 0,21-21 16,-21 0-16,22 0 15,-22 0-15,21-21 0,0 21 0,-20-21 16,20 0-16,0-1 0,-21 1 0,22 0 15,-22-21-15,0 21 16,0-22-16,-21 22 0,0-21 0,0-22 16,0 22-16,0 0 0,-21 20 15,0-20-15,0 21 0,-22 0 0,22 0 16,-21 21-16,21 0 0,-43 0 16,22 0-16,0 21 0,-22 21 15,43-21-15,0 0 0,-22 43 16,43-22-1,0-21-15,0 1 0,0 20 0,0-21 16,22 21-16,-1-20 0,0-1 16,0-21-16,21 0 0,-20 21 15,20-21-15</inkml:trace>
  <inkml:trace contextRef="#ctx0" brushRef="#br1" timeOffset="51443.99">9250 5101 0,'0'0'0,"0"-21"0,0 0 0,0 0 16,0 0-16,-21 21 15,-1 0-15,22 21 16,0 0-16,-21 0 0,21 21 16,0-20-16,0 20 0,-21 0 0,21-21 15,0 22-15,0-22 0,0 21 16,0-21-16,0 1 0,0-1 0,0 0 15,0 0-15,0 0 0,0 0 16,21-21 0,0-21-1,1 21-15,-1-21 0,0 0 16,-21 0-16,21 0 0,0-22 0,0 22 16,1 0-16,-1-21 0,0 20 15,0 1-15,-21-21 0,21 21 16,0 0-16,1 21 15,-22 21 1,0 0-16,0 0 0,0 0 16,0 0-16,0 1 0,0 20 0,0-21 15,0 0-15,21 0 0,-21 1 16,0-1-16,21 0 0,-21 0 16,21 0-16,0-21 0,0 0 15,1 0-15,-1 0 0,0 0 16,21 0-16,-21 0 0,1 0 0,41-21 15,-21 0-15,-20 0 16,41-22-16,-42 1 16,0-64-16,-21 64 15,0 0-15,0 20 0,0-20 16,-21-43-16,0 64 16,0 21-16,0 0 15,0 0-15,-1 0 16,22 21-16,0 1 0,0-1 15,0 0-15,0 0 16,0 0-16,22-21 0,-1 21 16</inkml:trace>
  <inkml:trace contextRef="#ctx0" brushRef="#br1" timeOffset="51856.19">10604 5017 0,'0'0'0,"-21"0"16,0 0-16,0 0 0,0 0 0,0 0 15,-1 0-15,1 0 0,0 0 0,0 21 16,0 0-16,0 0 0,21 0 16,0 0-16,0 1 15,0-1-15,0 0 0,0 0 16,0 0-16,21 0 0,0-21 15,0 22-15,21-22 0,1 21 16,-22 0-16,0-21 0,0 21 16,0-21-16,-21 21 0,22-21 0,-1 21 15,-21 1-15,0-1 16,0 0 0,-21-21-16,-1 0 15,1 0-15,-21 0 0,21 0 16,-22 0-16,1 0 0,21 0 15,-21 0-15,20 0 0,1 0 0,0 0 16,0 0-16,21-21 16,0 0-1,21-1-15,0 22 16,0 0-16</inkml:trace>
  <inkml:trace contextRef="#ctx0" brushRef="#br1" timeOffset="52230.89">10816 5292 0,'21'0'16,"0"0"-16,1-21 16,-1-1-16,0 22 15,0-21-15,0 21 0,0-21 0,1 0 16,20 0-16,-21 0 15,0-1-15,-21 1 0,0 0 0,0 0 16,0 0-16,0 0 0,0-1 16,-21 22-16,0 0 15,0 0-15,0 0 0,-1 0 0,1 0 16,0 22-16,0-1 0,0 0 16,0 64-1,-1-64-15,22 21 0,0-21 16,0 0-16,0 1 0,0-1 0,0 0 15,0 0-15,0 0 0,22 0 0,-1-21 16,0 22-16,0-22 0,21 0 16,-20 0-16,-1 0 0,0 0 15,21 0-15,-21 0 0,22 0 0,-22 0 16,0 0-16</inkml:trace>
  <inkml:trace contextRef="#ctx0" brushRef="#br1" timeOffset="52632.07">11345 5186 0,'0'0'0,"21"-21"0,-21 0 15,0-22-15,0 22 0,0 0 16,22-21-16,-1 20 16,-21 1-16,21 21 0,0 0 15,-21-21-15,21 21 0,0 0 0,1 0 16,-1 0-16,0 0 0,0 0 16,0 21-16,0 0 0,1-21 15,-22 43-15,0-22 0,21 0 0,-21 21 16,0-20-16,0-1 0,0 21 15,0-21-15,0 22 0,0-22 0,0 21 16,0-21-16,0 0 0,0 1 16,0-1-16,-21-42 47,21-1-32,0 1-15,0 0 0,0 0 16,0 0-16,21-22 0,0 22 0,0-21 15,0 21-15,0-22 0,1 1 0,-1 21 16,0 0-16,0-22 0,0 22 16,0 21-16,22-21 0,-22 21 0,0 0 15,0 0-15,0 0 0,1 0 16,20 21-16,-42 0 0,21-21 16,-21 22-16,21-22 15</inkml:trace>
  <inkml:trace contextRef="#ctx0" brushRef="#br1" timeOffset="64567.69">339 7747 0,'0'21'0,"-22"-21"78,1 0-78,0 0 0,0 0 16,0 0-16,0 0 0,-1 0 15,1 21 1,0-21-16,0 0 16,42 0 62,21 0-63,-20 0-15,41 0 0,-21-21 0,22 21 16,-1 0-16,1 0 0,21 0 16,-22-21-16,22 21 0,-22 0 15,1 0-15,-1 0 0,22 0 0,-43 0 16,22 0-16,-1 0 15,-20 0-15,20 0 0,1 0 16,-22 0-16,-21-21 0,0 21 16,0 0-16,-21-21 31,0 0 0,-21-1 0,0 1-15,21 0-16</inkml:trace>
  <inkml:trace contextRef="#ctx0" brushRef="#br1" timeOffset="67699.75">1164 7303 0,'0'0'16,"0"-22"-16,-21 22 0,0 0 16,21 22 15,0-1-31,0 0 16,0 0-16,21-21 0,0 21 15,0 0-15,0 1 0,1-1 16,-1 0-16,0 0 0,21 0 0,-21 0 15,22-21-15,-1 22 16,-21-1-16,22 0 0,-22-21 0,21 0 16,-21 0-16,22 21 0,-22-21 15,0 0-15,0 0 0,0 0 0,0 0 16,1 0-16,-1 0 31,-42 0 0,-1 21-31,1-21 0,0 21 16,-21-21-16,-1 22 0,1-1 16,0 0-16,-1 0 0,1 0 0,-21 0 15,20 1-15,1 20 0,0-21 16,-1 21-16,1-20 0,0 20 0,20-21 16,-20 0-16,21 22 0,-21-1 15,20-21-15,22 0 16,-21-21-16,21 21 15,-21-21 17,21-21 233,0 0-155,-21 21 155,21-21 1485,-21 21-1687,21-21 77,-21 21-124,21-21-16,-22 21 0</inkml:trace>
  <inkml:trace contextRef="#ctx0" brushRef="#br1" timeOffset="73028.35">2730 7557 0,'22'0'32,"-1"0"-17,0 0-15,0-22 16,0 22-16,0-21 0,1 0 16,-1 21-16,0-21 0,0 0 15,0 0-15,0 21 16,-21-22-16,0 1 0,0 0 15,0 0 1,-42 21-16,21 0 0,0 0 16,-22 0-16,22 21 0,-21 0 0,0 0 15,-1 1-15,1-1 0,0 0 16,-1 0-16,22 0 0,-21 0 16,21 1-16,-1-1 0,22 0 0,0 0 15,0 0-15,0 0 0,22 1 16,-1-1-16,0-21 15,0 21-15,21-21 0,1 21 16,-1-21-16,0 21 0,1 0 16,-1-21-16,0 22 0,1-1 0,41 63 15,-62-62 1,-22 20-16,0-21 0,0 21 0,0-20 16,-43 20-16,1-21 0,0 21 0,-1-20 15,-20-1-15,-1 0 0,1 0 16,-1 0-16,-63-21 15,85 0-15,0 0 0,-1 0 16,1 0-16,-43-63 16,64 42-16,0-22 0,21 22 15,0-21-15,0 21 0,0-22 0,0 1 16,0 21-16,0 0 0,0-22 16,0 22-16,21 0 0,0 0 0,43 0 15,-43-1-15,21 1 16,1 21-16</inkml:trace>
  <inkml:trace contextRef="#ctx0" brushRef="#br1" timeOffset="73328.69">3302 7430 0,'0'0'0,"0"-22"31,0 44-31,0-1 16,0 0-16,-21 0 0,21 21 0,0-20 16,0 20-16,-21 0 0,21-21 15,-22 22-15,22 41 16,0-41-16,-21-1 0,21 0 0,-21 1 16,21-22-16,0 21 0,0-21 0,0 1 15,0-1-15,0 0 0,21-21 31,0-21-31,-21 0 16,0-1-16,22-20 16,-22 21-16,0 0 0</inkml:trace>
  <inkml:trace contextRef="#ctx0" brushRef="#br1" timeOffset="73519.58">3048 7789 0,'21'0'32,"0"0"-32,0 0 15,22 0-15,-22-21 0,0 21 16,21 0-16,-20-21 0,20 21 0,-21 0 16,21 0-16,-20-21 0,-1 21 15,0 0-15,0 0 0,0 0 0</inkml:trace>
  <inkml:trace contextRef="#ctx0" brushRef="#br1" timeOffset="74962.81">3768 7832 0,'0'0'0,"21"21"0,0-21 0,0 0 16,0 0-16,0 0 15,1-21-15,-1 0 16,-21-1-16,21 22 0,-21-21 0,0 0 15,0 0-15,0 0 0,0 0 16,0-1-16,0 1 0,0 0 16,-21 0-16,0 0 0,-1 21 15,-20 0-15,21 0 0,-43 0 16,22 0-16,21 21 0,-21 0 16,-1 0-16,22 0 0,-42 43 15,41-43-15,1 21 0,-21 22 16,21-22-16,21 1 0,-21 20 15,21-21-15,0-20 16,0 20-16,0-21 16,21-21-16,0 0 0,0 0 0,21 0 15,-20 0-15,20 0 0,-21-21 0,21 0 16,1 0-16,-1-1 0,0-20 16,1 21-16,20-43 0,-42 22 15,22 21-15,-43-21 0,21 20 16,-21-20-16,21 21 0,-21 0 0,0 0 15,0-1-15,0 1 0,-21 42 32,0 1-17,21-1-15,0 21 16,-21-21-16,21 0 0,0 1 0,0 20 16,0-21-16,0 21 0,0-20 0,0-1 15,0 0-15,0 0 0,42 21 16,-21-20-16,0-22 0,0 0 15,1 0-15,-1 0 0,0 0 16,0-22-16,21 1 0,-20 0 0,20 0 16,21-21-16,-41 20 0,20-20 15,-21 21-15,0-21 0,0 20 16,-21 1-16,0-21 0,0 21 16,0 0-16,0-22 0,0 64 31,-21-21-16,21 22-15,-21-1 0,0 0 16,21 0-16,0 0 0,0 0 0,-21 22 16,21-22-16,-21 0 0,21 21 15,0-20-15,0-1 16,0 0-16,0 0 16,0-42-1,0 0 1,0 0-16,0-1 0,21 1 0,0 0 15,-21 0-15,21 0 0,-21-22 16,0 22-16,21 0 0,0 0 16,1-21-16,-1 20 15,0 22 1,0 0-16,0 0 0,-21 22 16,21-1-16,-21 0 15,0 0-15,0 21 0,22-20 0,-22-1 16,0 0-16,21 0 0,-21 0 0,21 0 15,-21 1-15,21-1 0,21 0 16,-20 0-16,20 0 0,0-21 16,1 0-16,-1 0 0,0 0 0,1 0 15,20 0-15,-21 0 0,43-21 16,-43 0-16,1 0 0,-1 0 16,-21-1-16,22-20 0,-1 0 15,-21-1-15,-21 22 0,0-21 16,0 21-16,0-22 0,0 22 0,0 0 15,0 0-15,0 0 0,0 0 16,0-1-16,-21 22 0,0 0 0,0 0 16,-1 0-16,-20 0 0,21 22 0,0-1 15,-22 0-15,22 0 0,-21 0 16,21 0-16,0 1 0,-1 20 0,22-21 16,0 21-16,0-20 0,0-1 15,0 21-15,0-21 0,0 0 16,0 1-16,0-1 0,22 0 0,-1 0 15,0-21-15,0 0 0,0 0 16,0 0-16,1 0 0,-1 0 16,0 0-16,21-21 0,-21 0 0,1 0 15,-1-1-15,0 1 0,0-21 0,-21 21 16,0-22-16,21 22 0,-21-21 0,0 0 16,0-1-16,0 1 0,0 0 15,0-22-15,0 22 0,-21-43 16,21 43-16,0 21 0,0-1 0,-21 1 15,21 0-15,-21 21 16,0 21-16,21 0 0,0 1 16,0-1-16,0 21 0,0 0 15,0 1-15,0-1 0,0 22 0,0-22 16,0 0-16,0 1 0,0-22 0,0 21 16,21 0-16,-21-20 0,21 20 15,0-21-15,-21 0 0,21 0 0,0 1 16,1-1-16,20-21 0,-21 0 15,0 0-15,22 0 16,-22 0-16,21 0 0,-21-21 0,22 21 16,-1-22-16,-21 1 0,21 0 0,-20 0 15</inkml:trace>
  <inkml:trace contextRef="#ctx0" brushRef="#br1" timeOffset="75434.66">6138 7641 0,'0'-21'0,"0"42"0,0-63 16,0 21-16,0 0 15,-21 21-15,0 0 0,21-22 16,-21 22-16,0 0 0,-1 0 16,1 0-16,0 0 0,-21 0 15,-1 43-15,22-22 16,0 0-16,0 0 0,0 22 0,0-22 16,-1 0-16,22 21 0,0-21 0,-21 1 15,21-1-15,0 21 16,0-21-16,0 0 0,0 1 0,0-1 15,21-21-15,-21 21 0,22-21 16,-1 0-16,0 0 0,0 0 16,0 0-16,0 0 0,22-21 0,-22 0 15,0-1-15,0 22 0,0-21 0,22-42 16,-43 42-16,21-1 0,-21 1 16,0-21-16,21 21 0,-21-43 15,0 43-15,0 0 0,0 0 16,-21 42-1,21 0 1,-21 0-16,21 0 0,0 1 16,0-1-16,0 21 0,0-21 15,0 0-15,0 1 0,0 20 0,0-21 16,0 21-16,0-20 16,0-1-16,0 0 0,21-21 15,0 21-15,43-21 0,-43 0 16,0 0-16,21-21 0,-21 0 15,1 0-15,41-22 0,-21 1 16</inkml:trace>
  <inkml:trace contextRef="#ctx0" brushRef="#br1" timeOffset="75679.75">6689 7345 0,'0'-21'16,"0"42"-16,21-85 0,-21 43 0,0-42 15,0 42-15,-21 21 31,21 21-31,-22 0 0,1 0 0,21 21 16,-42 43-16,42-43 0,-21 1 16,21-1-16,-21 0 0,21 1 15,-22-1-15,22 0 0,0-20 0,-21 62 16,21-41-16,0-22 16,0 0-16,0 0 15,0 0-15,21-21 16,22 0-16,-1 0 15,-21 0-15,22 0 0,-22 0 16</inkml:trace>
  <inkml:trace contextRef="#ctx0" brushRef="#br1" timeOffset="76603.32">7218 7514 0,'0'0'0,"-21"0"16,-1 0-16,1 21 15,0 1-15,0-1 0,0 0 16,0 0-16,-1 0 0,1 22 0,0-22 16,-21 21-16,21 0 15,21 1-15,0-22 0,0 0 16,0 0-16,0 0 0,21-21 16,0 0-16,0 0 0,0 0 15,22 0-15,-1 0 0,-21-21 16,21 21-16,-20-42 0,-1 42 15,-21-21-15,0 0 16,0-1-16,0 1 0,0-42 16,0 42-16,-21-1 0,-1 1 0,22 0 15,0 0-15,0 0 0,0-22 16,0 22-16,43 21 16,-22 0-16,0 0 0,0 0 15,22 0-15,-22 0 0,0 0 16,0 0-16,0 21 0,0 1 0,1-1 15,-1 0-15,0 0 0,0 0 16,-21 0-16,0 1 0,0-1 0,0 0 16,0 0-16,0 0 0,0 0 0,0 1 15,0-1-15,0 0 0,0 0 16,-21 0 0,0-21-16,21-21 31,0 0-16,0 0-15,0 0 0,0-1 0,21 1 16,0 0-16,0-42 16,0 20-16,1 22 0,20-21 0,-21 21 15,0-22-15,22 22 0,20-21 16,-42 42-16,22 0 0,-1 0 16,-21 0-16,0 0 0,22 21 15,-22 0-15,-21 0 0,0 0 0,0 1 16,0-1-16,0 63 15,-21-62-15,21-1 16,-22 0-16,22 0 0,-21 0 0,21 43 16,0-43-1,21 0 1,1-21-16,-1 0 0,0 0 0,21 0 16,-21 0-16,1 0 0,20-21 15,21 0-15,-41 0 0,20 21 16,-21-43-16,43 1 0,-43 21 15,0-22-15,0 22 0,-21 0 16,0-21-16,21-1 16,-21 22-16,0 0 0,0 0 0,-21 21 15,0 0-15,0 0 16,0 0-16,-1 21 0,-41 43 16,63-43-16,-21 0 0,0 21 0,21-21 15,-22 1-15,22 20 0,0 0 16,0-21-16,0 1 0,0-1 15,0 0-15,0 0 0,22-21 0,-1 0 16,0 21-16,0-21 0,0 0 16,0 0-16,1 0 0,-1 0 0,63-42 15,-62 21-15,-1 0 16</inkml:trace>
  <inkml:trace contextRef="#ctx0" brushRef="#br1" timeOffset="77635.91">9779 7684 0,'0'0'0,"0"-22"0,0 1 0,21 21 16,-21-21-16,0 0 16,0 0-16,0 0 0,0-1 0,0 1 15,-21-21-15,21 21 0,-42-43 16,20 43-16,1 0 0,0 0 16,0 0-16,0 21 0,-64 21 15,64 0-15,0 0 0,0 0 16,-22 0-16,22 22 0,-21 20 15,21-20-15,-1-22 0,1 42 16,21-42-16,0 22 0,0-22 16,0 0-16,0 0 0,21-21 15,1 21-15,-1-21 0,0 0 16,42 0-16,-20 0 16,-22 0-16,0 0 0,21 0 0,-20-21 15,20 0-15,-21 0 0,0 0 16,0 0-16,1-22 0,-1 22 0,0 0 15,0-21-15,-21 20 0,0-20 16,0 21-16,0 0 0,0 0 16,0-1-16,0 44 15,0-1 1,0 0-16,0 0 0,0 0 16,0 0-16,0 22 0,0-22 0,0 0 15,0 0-15,21 0 16,0 1-16,1-1 0,-1-21 0,0 21 15,0-21-15,0 0 0,22 0 16,-22 0-16,21 0 0,-21 0 16,22 0-16,-22 0 0,21-21 0,-21 21 15,22-21-15,-22-1 0,0 1 0,0-21 16,0 21-16,0-22 0,1 22 16,-1-21-16,-21 0 0,0-1 0,0 22 15,0-21-15,0 21 0,0-1 0,0 1 16,0 42-1,-21 1 1,21-1-16,-22 21 0,22-21 16,0 22-16,0-1 0,0 0 15,-21 1-15,21-1 0,0 0 0,-21 22 16,21-22-16,-21 0 0,21 22 16,0-1-16,-21-20 0,21 20 0,-43 64 15,43-63-15,-42 84 16,42-106-16,-21-21 0,0 22 15,21-22-15,0 0 0,0 0 16,0-42 15,0 0-31,0 0 0,21 0 0,0-1 16,-21-20-16,21 0 0,0-22 16,-21 22-16,22-22 0,-1 1 15,-21-1-15</inkml:trace>
  <inkml:trace contextRef="#ctx0" brushRef="#br1" timeOffset="77912">10329 7387 0,'0'-21'0,"0"42"0,21-84 16,-21 42-16,22-1 15,-1 22-15,0 0 0,0 0 16,21 0-16,-20 0 0,20 0 0,-21 0 16,21 0-16,1 0 15,-22 22-15,21-1 0,-21 0 0,1 0 0,-22 0 16,0 0-16,0 1 0,0 20 0,0-21 15,-22 0-15,1 0 16,0 1-16,-21-1 0,21 0 0,-22 0 16,-20 0-16,20-21 0,22 21 15,-21-21-15,21 0 16,42 0 0,0 0-16,0 0 15,0-21-15,22 21 0,-22-21 16,0 0-16,21 0 0,1 0 0</inkml:trace>
  <inkml:trace contextRef="#ctx0" brushRef="#br1" timeOffset="78180.88">11070 7324 0,'0'0'16,"0"-21"-16,-21 21 16,21 21-1,-21 0-15,21 0 0,-21 0 0,-1 22 16,22-1-16,-21 0 0,0 1 0,0 62 15,0-62-15,21 20 16,-21 1-16,-1-22 0,1 22 0,21-22 16,-21 21-16,0-20 0,21-1 0,-21 22 15,21-43-15,0 21 0,0-21 0,-21 22 16,21-22-16,0 0 16,0 0-16,21-42 15,-21 0 1,21 21-16,0-21 0,0-22 0,0 22 15,22-64 1,-22 43-16</inkml:trace>
  <inkml:trace contextRef="#ctx0" brushRef="#br1" timeOffset="78480.03">11028 7472 0,'0'-42'0,"0"84"0,0-106 0,0 22 16,0 21-16,0 0 0,0 0 0,0-1 15,0 1-15,21 21 16,21-21-16,-21 21 0,22 0 0,-22 0 15,21 0-15,1 0 0,-22 0 16,21 0-16,0 21 0,-20-21 16,-1 43-16,0-22 0,0 0 0,-21 0 15,0 21-15,0-20 0,0 20 0,-42-21 16,21 0-16,-1 0 0,-20 1 16,0-1-16,-1 0 0,1-21 0,21 21 15,-21-21-15,-1 0 0,22 21 0,0-21 16,0 0-16,0 0 15,42 0 1,0 0-16,21 0 0,-21 0 16,1-21-16,20 21 15,-21-21-15,0 21 0,22-21 0,-22 0 16,21 21-16</inkml:trace>
  <inkml:trace contextRef="#ctx0" brushRef="#br1" timeOffset="78727.78">11769 7006 0,'0'-21'0,"0"42"0,-22-21 31,22 21-31,-21 1 16,21 20-16,-21-21 0,21 21 0,0 1 16,-21 41-16,0-41 15,21-22-15,0 21 0,0 1 16,0-22-16,0 21 0,0-21 15,0 0-15,0 1 0,21-22 16,0 0-16,0 0 16,0 0-16,1-22 0,-22 1 0,42 0 15,-21 0-15,0 0 0,0-22 0</inkml:trace>
  <inkml:trace contextRef="#ctx0" brushRef="#br1" timeOffset="79131.71">12107 6668 0,'0'0'0,"-42"0"16,42 21-1,-21-21-15,21 21 0,0 0 0,0 0 16,0 22-16,-21-22 0,21 0 0,0 0 16,0 0-16,-22 22 0,22-22 15,0 0-15,0 0 0,0 0 0,0 0 16,-21-21-16,21 22 0,-21-22 15,0 0 17,21-22-32,0 1 0,0 0 15,0 0-15,0 0 0,0-22 16,21 1-16,0 21 0,0-21 0,1-1 16,-1 1-16,0 21 0,21-22 0,-21 22 15,1 0-15,-1 0 0,21 21 16,-21 0-16,0 0 0,1 0 0,20 21 15,-21 0-15,0 0 16,0 22-16,1-22 0,-22 21 0,0-21 16,0 22-16,0-22 0,0 21 0,0-21 15,0 1-15,-22-1 16,22 0-16,-21 0 0,0 0 0,0-21 16,0 21-16,-22-21 0,22 22 0,-21-1 15</inkml:trace>
  <inkml:trace contextRef="#ctx0" brushRef="#br1" timeOffset="80327.03">529 9589 0,'0'-22'32,"0"1"-17,0 0 1,21 21-16,-21-21 15,21 0-15,-21 0 0,0-1 0,0 1 16,0 0-16,0 0 16,-21 0-16,0 0 0,0 21 15,-21 0-15,-1 0 0,22 0 16,-21 0-16,-1 0 0,1 0 0,0 21 16,-22-21-16,-42 84 15,64-62-15,21 20 0,21 0 16,0 1-16,0-22 0,0 63 15,0-41-15,0-22 0,0 0 16,0 0-16,0 0 0,0 1 16,21-1-16,0-21 0,0 0 0,22 0 15,-22 0-15,21 0 0,22-43 16,-22 22-16,0 0 16,1 0-16,-22-21 0,21 20 15,-21-20-15,1 0 0,-1 21 16,0-22-16,0 1 0,-21 21 0,0 0 15,0-43 1,0 43-16,-21 42 16,21 0-1,0 0-15,0 22 0,0-22 0,0 21 16,0-21-16,0 22 0,0-22 16,0 21-16,0-21 0,0 1 15,21-1-15,0 0 0,-21 0 0,21 0 16,1-21-16,-1 0 15,0 0-15,0 0 0,0 0 16,0 0-16,1 0 0,-1-21 16,0 0-16,0 0 0</inkml:trace>
  <inkml:trace contextRef="#ctx0" brushRef="#br1" timeOffset="80703">974 9398 0,'0'-21'0,"0"0"15,0 0 1,0-1-16,21 22 16,0-21-16,0 21 15,0 0-15,22-21 0,-22 21 0,21 0 16,-21 0-16,22 0 0,-1 0 16,-21 21-16,21 0 0,-20 1 15,-1-1-15,0 0 0,-21 0 0,0 21 16,0-20-16,0 20 0,0-21 15,-21 21-15,0-20 0,-1-1 0,1 0 16,0 0-16,21 0 0,-21-21 16,21-21-1,0 0 1,0 0-16,0 0 0,0-1 0,0-20 16,0 21-16,21-21 15,-21 20-15,21-20 0,-21 21 0,21 0 16,-21 0-16,22-1 0,-1 1 15,0 0-15,0 21 0,21 0 0,-20 0 16,20 0 0,0 0-16,-21 0 0,1 21 0</inkml:trace>
  <inkml:trace contextRef="#ctx0" brushRef="#br1" timeOffset="81019.16">1714 9525 0,'22'0'0,"-44"0"15,65 0-15,-22 0 0,-21-21 16,21 0-16,0 21 0,0-21 16,1-1-16,-1 1 0,0-21 0,0 21 15,0 0-15,0-1 0,-21-20 16,22 21-16,-22 0 0,-22 21 31,22 21-31,-21 0 0,-21-21 16,21 42-16,0-20 0,-1-1 15,1 0-15,0 21 0,21-21 0,0 1 16,0 20-16,0-21 16,0 0-16,0 0 0,0 1 0,0-1 15,21 0-15,0-21 0,1 21 16,20-21-16,-21 0 0,21 0 0,1 0 16,-1 0-16,22 0 0,-22-21 15,21 0-15,-20 0 0,-1 21 0</inkml:trace>
  <inkml:trace contextRef="#ctx0" brushRef="#br1" timeOffset="81523.89">3323 9165 0,'-21'-21'16,"42"42"-16,-42-63 0,21 63 31,0 0-15,0 0-16,0 22 0,0-22 0,0 0 15,0 0-15,0 0 0,0 22 16,0-22-16,0 0 0,0 0 16,-21 0-16,21 1 0,-21-1 15,-1-21 17,22-21-17,0-1-15,0 1 0,0 0 0,0 0 16</inkml:trace>
  <inkml:trace contextRef="#ctx0" brushRef="#br1" timeOffset="81680.05">3260 8932 0,'0'0'16,"0"22"31,21-22-32,0 21-15,0-21 16</inkml:trace>
  <inkml:trace contextRef="#ctx0" brushRef="#br1" timeOffset="82152">3725 9017 0,'0'21'0,"0"0"15,0 1-15,0-1 16,0 0-16,0 0 0,0 0 16,0 22-16,0-22 0,0 0 0,0 0 15,0 21-15,0-20 16,0-1-16,0 0 0,0 0 0,0 0 16,0 0-16,0-42 46,0 0-30,21 0-16,-21-21 0,22 20 16,-22 1-16,21-21 0,-21 0 15,21 20-15,0-20 0,0 0 16,0 21-16,22-22 0,-22 22 0,0 0 16,21 0-16,-20 21 0,20 0 15,-21 0-15,21 0 0,-20 0 0,20 42 16,-21-21-16,0 22 0,0-22 15,-21 0-15,0 21 0,0-21 16,0 22-16,0-22 0,0 0 0,0 21 16,-21-20-16,0 20 15,21-21-15,-21-21 0,21 21 16,-21-21-16,21-21 31,21 0-31,0 0 0,0 0 16</inkml:trace>
  <inkml:trace contextRef="#ctx0" brushRef="#br1" timeOffset="82564.1">5016 8869 0,'0'0'15,"-21"0"-15,0 0 0,0 0 16,0 0-16,-22 0 15,1 0-15,21 21 0,-21 0 0,-1 0 0,22 1 16,0-22-16,-21 21 0,20 0 16,22 0-16,0 0 0,0 0 15,0 22-15,0-22 0,22-21 16,-1 21-16,21-21 0,-21 21 16,22-21-16,-1 0 0,0 21 0,1 1 15,-1-22-15,-21 0 0,21 21 0,-20-21 16,-1 21-16,0-21 0,-21 21 15,21-21-15,-21 21 0,0 0 16,-21-21-16,-21 22 16,-1-22-16,1 0 0,-43 21 15,22-21-15,20 0 0,-41 0 16,41 0-16,1 0 0,21 0 16,-21 0-16,20 0 0,1-21 15,21-1-15,0 1 0,0 0 16,21 0-16,1 21 15,-1-21-15,21 0 0,0-1 0,22 1 16,-22 0-16,22 0 0</inkml:trace>
  <inkml:trace contextRef="#ctx0" brushRef="#br1" timeOffset="82819.28">5482 8636 0,'0'0'0,"0"-42"31,0 63-15,0 0-16,0 21 16,0-20-16,0 20 0,0 0 0,0 22 15,0-22-15,-21 0 0,21 22 0,0-22 16,0 1-16,-21-1 0,21 0 16,-21-21-16,21 22 0,0-22 0,0 0 15,0 0-15,0 0 0,21-21 31,0 0-31,0 0 0,0-21 16,0 0-16,-21 0 0,0 0 16</inkml:trace>
  <inkml:trace contextRef="#ctx0" brushRef="#br1" timeOffset="82993.17">5313 8954 0,'0'0'0,"-21"0"31,42 0-31,0 0 16,0 0-16,0 0 0,0 0 16,1 0-16,20 0 0,0 0 15,-21 0-15,22-22 0,-1 22 0,0 0 16,1 0-16,-1 0 0</inkml:trace>
  <inkml:trace contextRef="#ctx0" brushRef="#br1" timeOffset="84712.41">6244 9059 0,'21'0'15,"0"-42"1,-21 21-16,0 0 0,22 0 0,-22-1 16,0-41-16,0 42 15,0-22-15,-22 1 0,22 21 16,-21 0-16,0 0 0,0 21 15,0 0-15,0 0 0,-22 0 0,22 0 16,0 21-16,-21 0 0,20 0 16,-20 21-16,21-20 0,0 20 0,-22 0 15,22 1-15,0-1 0,0 0 0,21-21 16,0 22-16,0-1 0,0-21 16,0 0-16,0 22 0,0-22 0,21-21 15,0 21-15,0 0 0,1-21 0,20 0 16,-21 0-16,0 0 15,22 0-15,-22 0 0,0 0 0,21-21 16,-21 0-16,1 0 0,-1 0 0,0-1 16,0 1-16,0-21 0,0 21 15,-21-22-15,0 1 0,0 21 0,0-21 16,0-1-16,0 1 0,0 21 16,0 0-16,0-1 0,0 1 0,0 0 15,0 42 1,-21 22-16,21-22 15,-21 0-15,21 21 0,-21 1 0,21-1 16,0 21 0,0-20-16,0-22 0,0 42 0,0-41 15,21-1-15,0 21 16,0-21-16,1-21 0,-1 0 16,0 0-16,0 0 0,43 0 15,-43 0-15,21 0 0,-21-21 0,22 0 16,-22 0-16,21 0 0,22-43 15,-43 22-15,0-1 0,42-41 16,-41 20-16,-1 22 0,-21 0 16,0-22-16,21 22 0,-21-1 15,0 22-15,0 0 0,0-21 0,0 21 16,0 42 0,-21-21-1,0 42-15,21-21 0,-22 0 0,22 22 16,0-1-16,0 0 0,0 22 15,0-22-15,0 1 0,0-22 0,0 21 16,0 0-16,0-20 0,0 20 0,0-21 16,0 0-16,0 0 0,22 1 15,-1-22-15,0 21 0,0-21 0,0 0 16,0 0-16,1 0 0,20 0 0,-21-21 16,21-1-16,-20 22 0,20-21 15,-21-21-15,21 21 0,-20-22 0,-1 1 16,0 0-16,0-1 0,0 1 15,0-21-15,1 20 0,-22 1 16,0 0-16,0-1 0,0 22 0,0 0 16,0-21-16,0 20 15,0 44 1,0-1-16,0 0 16,-22 0-16,22 21 0,-21 1 15,21-22-15,0 42 0,0-20 0,0-1 16,0 0-16,0 1 0,0-1 0,0 0 15,0 1-15,0-22 0,0 21 16,21-21-16,22 43 0,-22-43 16,0-21-16,0 21 15,0-21-15,1 0 0,-1 0 0,21 0 16,-21 0-16,22 0 0,-22 0 0,21-21 16,0 0-16,-20 0 0,20 0 0,-21-1 15,21-20-15,-20 0 0,20-22 16,-21 22-16,0 21 0,-21-22 15,0 22-15,0-21 0,0 21 16,0 0-16,-21 21 16,0 0-16,21 21 0,-21-21 0,0 21 15,-1 0-15,22 21 0,0-20 16,0-1-16,0 21 0,0-21 16,0 64-16,0-64 15,0 0-15,0 0 0,22 1 16,-1-1-16,42 21 0,-42-42 15,22 21-15,-22-21 0,21 0 0,1 0 16,62 0-16,-62 0 16,-1 0-16,64 0 0,-64-21 15,1 0-15,41-21 16,-41 20-16,-22 1 0,21 0 16,-21 0-16,0-21 0,1 20 0,-22-41 15,0 42-15,0 0 0,0-1 16,0 1-16,0 0 0,-22 0 15,1 0-15,0 0 0,0 21 0,0-22 16,0 22-16,-1 0 0,1 0 16,0 0-16,-21 0 0,21 0 0,-1 22 15,-20 20-15,21-21 0,21 0 16,-21 0-16,21 22 0,-21-22 16,21 42-16,0-41 0,0-1 15,0 0-15,0 0 0,0 0 0,0 0 16,21-21-16,0 22 0,0-22 15,0 0-15,0 0 0,1 0 16,-1 0-16,21 0 0,-21-22 16,0 1-16,1 0 0,-1 0 15,0 0-15,0-22 0,21-41 16,-20 41-16,-1-20 0,-21-1 16,21 22-16,42-127 15,-63 105-15,22 22 0,-1 0 0,0-22 16,-21 43-16,0 42 15,0 0 1,0 0-16,-21 22 0,0-1 0,-1 0 16,1 22-16,0-22 15,21 22-15,-21-1 0,21 1 0,0-1 0,0 43 16,0-64-16,0 1 0,21-1 16,0-21-16,0 22 0,1-22 15,41 0-15,-21 0 16,1-21-16,-1 0 0,22 0 0,-22 0 15,0-21-15,1 0 0,20 21 16,-21-21-16,43-43 0,-43 43 16,1-21-16,-1-1 0,-21 1 0,22 0 15</inkml:trace>
  <inkml:trace contextRef="#ctx0" brushRef="#br1" timeOffset="85559.44">741 10456 0,'0'0'0,"0"22"31,0-1-31,0 21 16,0-21-16,-21 0 0,21 1 16,0 20-16,0-21 0,0 21 0,0-20 15,0-1-15,0 21 0,0-21 16,0 0-16,0 1 16,0-1-16,0-42 31,0-1-16,0 1-15,0 0 0,0 0 16,-22-21-16</inkml:trace>
  <inkml:trace contextRef="#ctx0" brushRef="#br1" timeOffset="85734.98">635 10224 0,'0'0'0,"0"-22"0,-21 22 15,0-21 1,21 42 31,21 1-47,0-22 15,0 0-15,0 0 0,0 21 16,1-21-16</inkml:trace>
  <inkml:trace contextRef="#ctx0" brushRef="#br1" timeOffset="86231.7">1206 10372 0,'0'0'0,"0"21"0,-21 0 16,21 0-16,-21 0 0,21 1 16,0-1-16,0 0 0,0 21 0,0-21 15,0 22-15,0-22 0,0 0 16,0 21-16,0-20 0,0-1 0,0 0 15,0 0-15,0 0 0,0 0 16,0 1-16,0-1 16,0-42 15,0-1-15,0 1-16,0 0 0,0-21 15,0 21-15,0-22 0,0 1 0,21 21 16,0-22-16,-21-20 0,22 21 15,-1-1-15,21 1 0,-21 21 0,64-43 16,-22 64-16,-20-21 16,20 21-16,-20 0 0,20 0 0,-21 21 15,1 0-15,-1 22 0,-21-22 16,22 21-16,-22-21 0,-21 22 0,0-1 16,0-21-16,0 22 0,0-22 15,0 21-15,0-21 0,-21 0 16,-1 1-16,-20 20 0,21-42 15,21 21-15,-21-21 16,42-21 15,0 0-31,0 0 16,0-1-16</inkml:trace>
  <inkml:trace contextRef="#ctx0" brushRef="#br1" timeOffset="86939.61">2540 10329 0,'0'-21'0,"0"42"0,21-42 16,-21 0-16,-21 21 15,0 0-15,0 0 16,-22 0-16,1 0 0,21 0 16,-22 21-16,1 0 0,0 1 0,-1-22 15,22 21-15,0 0 0,0 0 16,0 0-16,21 0 0,0 1 0,0-1 15,0 0-15,21 0 16,0-21-16,0 0 0,22 21 16,-1-21-16,-21 21 0,21-21 0,1 22 15,-1-22-15,-21 21 0,22 0 16,-22 0-16,0-21 0,0 21 0,0 0 16,-21 1-16,0-1 15,0 0-15,-21-21 16,-21 0-16,21 21 0,-22-21 0,22 0 15,-21 0-15,-1 0 0,1 0 16,21 0-16,-21-21 0,-1 0 0,1 0 16,21 21-16,0-22 15,42 22 17,0 22-17,0-1-15,0 0 0,0-21 16,1 21-16,-1-21 0,0 0 15,0 21-15,0-21 0,22 0 0,-22 0 16,21 0-16,0 0 0,1 0 16,-1 0-16,0 0 0,43-21 15,-43 0-15,43-21 16,-43 20-16,-20 1 0,-1 0 16,0-21-16,0 21 0,0-85 15,-21 85-15,0-22 0,0 22 16,0 0-16,0 63 31,-21-21-31,21 1 16,0 20-16,0-21 0,0 21 0,0-20 15,0 20-15,0-21 0,0 0 16,0 0-16,0 1 0,0-1 0,0 0 16,0 0-16,21-21 15,0 0-15,1 0 16,-1-21-16,-21 0 15,21 0-15,-21-1 16,0-20-16,0 21 0</inkml:trace>
  <inkml:trace contextRef="#ctx0" brushRef="#br1" timeOffset="87099.61">3048 10245 0,'-21'-21'31,"0"21"-16,21 21 17,21-21-32,0 0 0,0 21 0,0-21 15,0 0-15,1 21 16</inkml:trace>
  <inkml:trace contextRef="#ctx0" brushRef="#br1" timeOffset="87915.72">4000 10393 0,'0'0'0,"-63"-85"31,42 64-31,0 21 0,-1-21 16,-20 0-16,21 21 0,-43 0 15,43 0-15,0 0 0,-21 0 16,21 0-16,-1 21 0,1 0 0,-21 21 15,21-20-15,0 20 0,-1 0 16,1 1-16,0-22 0,0 21 16,21 0-16,0 1 0,-21-1 0,21 43 15,0-64-15,0 0 16,21-21-16,-21 21 0,21-21 16,43 0-16,-43 0 0,0 0 15,21 0-15,1-21 0,-1 0 16,0 0-16,1 0 0,-1-22 15,0 22-15,1-21 0,-1-22 0,0 22 0,-21-22 16,22 22-16,-22-21 0,0 20 16,-21-20-16,0 20 0,21 1 15,-21 0-15,0-1 0,0 22 16,0 0-16,0 0 0,0 42 31,-21 0-31,21 0 0,0 22 16,0-22-16,-21 21 0,21 1 0,0-1 15,0 0-15,0 1 0,0-1 0,0 0 16,0 1-16,0-1 0,0 0 16,0-21-16,21 22 0,-21-22 0,42 21 15,-20-21-15,-1-21 16,0 0-16,0 0 0,21 0 0,-20 0 16,62 0-16,-63 0 15,22-21-15,-1 0 0,-21 0 0,22 0 16,-22 0-16,0-1 0,0 1 15,0-21-15,0 21 0,-21 0 0,0-1 16,0-20-16,0 21 0,0 0 16,0 0-16,0-1 15,-21 22-15,0 0 0,0 0 16,0-21-16,0 21 16,-1 21-1,22 1-15,0-1 0,0 0 0,0 0 16,0 0-16,0 0 15,0 1-15,0-1 0,0 0 0,0 21 16,0-21-16,0 1 0,0-1 0,0 0 16,0 0-16,0 0 15,22-21-15,-1 0 0,-21 21 0,21-21 16,0 0-16,0 0 0,0 0 16,1 0-16,20 0 0,-21 0 0,21-21 15,-20 0-15,-1 21 0,21-21 0,-21 0 16,22-22-16,-22 22 15</inkml:trace>
  <inkml:trace contextRef="#ctx0" brushRef="#br1" timeOffset="88393.14">5778 9970 0,'0'0'0,"0"-22"0,0 1 16,0 0-16,22 21 0,-22-21 15,21 21-15,0 21 16,0 21 0,-21-20-16,0-1 15,0 21-15,0-21 0,0 22 0,0-22 16,0 21-16,0-21 0,-21 64 15,21-43-15,-21-21 0,21 22 16,-21-22-16,-1 0 0,22 21 16,0-20-16,0-1 15,22-42 1,-1 21-16,0-22 16,0-20-16,21 21 0,-20-21 0,-1-1 15,0 22-15</inkml:trace>
  <inkml:trace contextRef="#ctx0" brushRef="#br1" timeOffset="89043.72">6181 9843 0,'0'0'0,"21"-43"0,-21 22 16,21 21-16,-21 21 15,0 0-15,0 1 16,0 20-16,0 0 0,0-21 16,0 22-16,0-1 0,0 0 0,0 1 15,-21-1-15,21 0 0,0 1 16,0-1-16,0-21 0,-21 22 0,21-1 15,0-21-15,0 0 0,0 0 0,0 22 16,0-64 15,0-1-31,0 1 16,0-21-16,21 21 0,0-22 16,0 22-16,-21-21 0,21 21 15,0-22-15,1 22 0,-1-21 0,0 21 16,0 0-16,0-1 0,0 22 15,1-21-15,-1 21 0,0 0 16,0 0-16,0 21 0,-21 1 0,0-1 16,21 0-16,-21 0 0,0 0 15,0 0-15,0 22 0,0-1 16,0 0-16,0-20 0,0-1 16,22 0-16,-22 0 0,0 0 0,0 0 15,21 1-15,0-22 0,0 0 0,0 0 16,22 0-16,-22 0 0,21 0 15,-21 0-15,22-22 0,-1 1 16,0 0-16,1 0 0,-22 0 0,21 0 16,0-1-16,-20 1 0,-1 0 0,0-21 15,0 21-15,-21-1 0,0-20 16,-21 42 0,0 0-1,0 0-15,-1 0 0,1 21 16,0-21-16,0 21 0,21 1 0,0-1 15,0 0-15,0 0 0,0 0 16,0 22-16,0-22 0,0 0 16,0 0-16,0 0 0,21 0 0,0 1 15,0-22-15,1 21 0,-1-21 16,0 0-16,21 0 0,-21 0 0,22 0 16,-1-21-16,-21 21 0,22-22 0,-22 1 15,21 0-15,-21-21 0,22 21 16,-22-22-16,0 22 0,-21-21 0,0 21 15,0-22-15</inkml:trace>
  <inkml:trace contextRef="#ctx0" brushRef="#br1" timeOffset="89264.02">5461 10139 0,'0'0'0,"21"0"16,0 0-16,0 0 16,22 0-16,-1 0 0,22 0 0,-1 0 15,1-21-15,-1 0 16,1 21-16,-1-22 0,1 22 0,41-42 16,-41 42-16,-22-21 0,43 0 15,-43 21-15</inkml:trace>
  <inkml:trace contextRef="#ctx0" brushRef="#br1" timeOffset="90360.03">8488 9673 0,'0'0'0,"0"-21"0,0 0 0,21 0 0,-21 0 15,21-1-15,-21 44 32,0-1-32,0 0 15,0 21-15,0 1 0,0-1 16,0 0-16,0 1 0,0-1 0,-21 0 16,21 1-16,-21-1 0,21 0 15,-21 1-15,21-1 0,0 0 16,0-21-16,-22 22 0,22-22 0,-21 0 15,21 0-15,-21 22 0,0-43 16,0 0 0,0 0-16,-1-22 15,22 1-15,-21 0 0,21-21 16,-21 21-16,21-1 0,0-20 16,0 21-16,0-21 0,0 20 0,0-20 15,21 21-15,-21-21 0,21 20 0,1 22 16,-22-21-16,21 21 15,0 0-15,0 0 16,0 21-16,-21 1 0,0-1 0,21 0 16,-21 0-16,22 0 0,-22 22 15,21-22-15,-21 0 0,0 21 0,0-21 16,21 1-16,0-1 0,-21 0 0,21 0 16,-21 0-16,21 0 0,1-21 15,20 22-15,-21-22 0,0 0 16,0 0-16,1 0 0,20 0 15,21-43-15,-41 43 0,20-21 16,-21 0-16,21 0 0,-20 0 0,20-22 16,0 1-1,-21 0-15,-21 20 0,43-41 16,-43 42-16,0 0 0,0-22 16,21 43-16,-21 21 31,-21 1-31,0-1 0,21 0 15,-22 0-15,1 21 0,21-20 16,0-1-16,-21 0 0,21 0 0,0 21 16,0-20-16,0-1 0,0 0 0,0 0 15,0 0-15,21 0 0,0 1 16,1-22-16,-1 0 0,0 0 16,21 0-16,-21 0 0,1 0 0,-1-22 15,21 22-15,-21-21 16,0 0-16,22 0 0,-22 0 0,0 0 15,0-1-15,0-41 0,-21 21 16,0-1-16,0 22 0,0-21 16,0-1-16,0 22 0,0-21 15,0 21-15,-21 0 0,0 21 0,-21 0 16,21 0-16,-43 0 16,22 0-16,21 0 0,-22 21 0,1 0 15,0 0-15,20 0 0,1 22 0,-21-22 16,42 0-16,0 0 0,0 21 0,0-20 15,0-1-15,0 0 0,21 21 16,21-42-16,-20 21 0,-1 1 16,21-22-16,-21 0 0,22 0 15,20 0-15,-42 0 0,22 0 16,-22 0-16,21-22 0</inkml:trace>
  <inkml:trace contextRef="#ctx0" brushRef="#br1" timeOffset="90658.7">9991 9779 0,'0'-42'0,"0"84"0,0-105 0,0 41 16,0 1-16,-22 21 15,1 0-15,0 0 16,0 21-16,0 1 0,0-1 16,21 21-16,-22-21 0,1 22 0,0-22 15,0 21-15,0 0 0,0 1 16,21-22-16,-22 21 0,1 1 0,0-1 15,21 0-15,0-21 0,0 1 16,0-1-16,0 0 0,21 0 16,0-21-16,1 21 0,20-21 0,43 0 15,-43 0-15,21 0 0,-20 0 16,20-21-16,1 21 0,-22-21 16,22 0-16,-22 0 0,21-1 15,-20 1-15,-1 0 0,0 0 0,1 0 16,-1-22-16</inkml:trace>
  <inkml:trace contextRef="#ctx0" brushRef="#br1" timeOffset="91335.6">10626 9927 0,'0'-63'16,"0"190"-16,0-191 0,0-20 0,0 62 16,0 1-16,0 0 0,-22 21 15,1 0-15,0 0 0,0 0 16,0 0-16,0 21 0,-1 22 16,1-22-16,0 0 0,0 21 0,0-21 15,0 22-15,-1-22 0,1 21 0,0-21 16,21 22-16,0-1 15,0-21-15,0 0 0,0 1 16,0-1-16,21-21 16,0 0-16,22 0 0,-22 0 15,0 0-15,0-21 0,22-1 0,-1 1 16,-21 0-16,21-21 0,-20 21 16,-1-1-16,-21-20 0,21 0 15,0-22-15,-21 22 0,0 21 16,21 0-16,-21-1 0,0 1 0,0 42 31,0 1-31,0-1 16,-21 0-16,21 0 15,0 0-15,0 0 0,0 22 0,0-22 16,0 21-16,0-21 0,0 1 0,0-1 16,0 0-16,0 21 0,0-21 15,21-21-15,0 22 0,1-1 0,-1 0 16,0-21-16,0 0 0,0 0 0,22 0 15,-22 0-15,21 0 0,0 0 0,1 0 16,-1-21-16,0 0 0,22-22 16,-22 22-16,1-21 0,-1-1 15,-21 22-15,21-42 0,-20 20 0,-1 1 16,0-21-16,0 20 0,-21-84 16,0 85-16,0-22 15,0 1-15,0 42 0,0 0 16,0-1-16,-21 22 15,0 22-15,21-1 0,-21 21 16,-1 0-16,1 1 0,0 20 16,0 1-16,21-22 0,0 22 15,-21-1-15,21-21 0,0 1 0,0-1 0,0 0 16,0 1-16,21-1 0,-21-21 16,21 0-16,0 22 0,43-22 15,-43 0-15,0-21 0,21 0 16,1 0-16,-22 0 0,21 0 0,1 0 15,-1-21-15,0 21 0,43-42 16,-43-1-16,1 22 0,-1 0 16,0-21-16,1-1 0,-1 22 0,-21-21 15</inkml:trace>
  <inkml:trace contextRef="#ctx0" brushRef="#br1" timeOffset="92199.74">1672 11726 0,'0'0'0,"21"-21"31,0 21-31,1-21 16,-1 0-16,0 0 0,21 0 0,-21-1 15,22-20-15,-22 21 0,0-21 16,0 20-16,0-20 0,-21 21 0,0 0 16,0 0-16,0-1 0,-21 1 15,-21 21-15,21 0 0,-22 0 0,1 0 16,-21 0-16,20 21 0,-20 1 15,-1-1-15,22 21 0,-22-21 0,22 0 16,21 1-16,-21-1 0,20 0 16,22 0-16,0 0 0,0 22 15,22-22-15,20 0 0,-21 0 16,21 0-16,22 0 0,-22 1 0,22-1 16,-22 0-16,0 0 0,22 0 15,-22 0-15,-21 1 0,22-1 0,-22 21 16,-21-21-16,0 0 0,0 1 15,-21-1-15,0 0 0,-22 0 16,1-21-16,-22 21 0,1-21 16,-1 0-16,1 0 0,-1 0 0,1 0 15,-1 0-15,22-21 0,-21 0 16,20 0-16,1-22 0,21 22 0,0 0 16,-1-21-16,1 21 0,21-1 15,0 1-15,0 0 0,0 0 16,43 0-16,-1 0 15,-21-1-15,85 1 0,-64 21 16,22-21-16,-1 21 0,-20 0 16,20-21-16</inkml:trace>
  <inkml:trace contextRef="#ctx0" brushRef="#br1" timeOffset="93092.31">2095 11599 0,'0'0'0,"22"0"0,-22 22 16,0-1-16,0 0 15,0 0-15,0 0 16,0 0-16,0 1 0,-22-1 0,22 0 16,0 21-16,-21-21 0,21 1 15,0-1-15,0 0 0,0 0 0,0 0 16,0 0-16,0 1 0,21-22 16,1 0-16,-1 0 0,0 0 0,21 0 15,-21 0-15,22 0 0,-22-22 16,21 1-16,1 0 0,-1 0 0,0 0 15,-21-22-15,22 22 0,-1 0 16,-21-21-16,0 21 0,1-1 0,-22-20 16,0 21-16,0 0 15,0 0-15,0-1 0,0 44 32,0-1-32,-22 0 15,22 21-15,0-21 0,0 22 0,-21-22 16,21 21-16,0 22 0,0-22 15,0 0-15,0 22 0,0-22 0,0 22 16,0-1-16,0 1 0,0-22 16,21 22-16,1-1 0,-1 1 0,0-22 15,0 21-15,0 1 0,0-1 16,1 1-16,-1-1 0,-21-20 0,0 20 16,0-20-16,0-1 0,0 0 15,0 1-15,0-22 0,0 21 16,-43-21-16,1 0 0,0-21 15,-1 0-15,22 0 0,-21 0 16,0-21-16,-43-21 0,43 21 16,20-22-16,-20-20 0,21 21 15,0-22-15,21 1 0,0-1 16,0 1-16,0-1 0,21 1 0,0-1 16,21-21-16,1 22 0,-1-22 15,0 22-15,22-22 0,63-63 16,-85 84-16,22 1 0,-1-1 15,-20 1-15,20-1 0,-21 22 0,1 0 16,-22-1-16,21 22 0,-21 0 16,-21 0-16,0 0 0,-21 21 15,0 0-15,0 0 0,0 21 16,-22 0-16,22-21 0,0 21 16,0 0-16,0 1 0,21-1 0,0 0 15,0 0-15,0 0 0,21 0 16,-21 1-16,21-1 0,21 0 15,1 21-15,-22-42 16,21 21-16,-21 1 0,1-22 16,-1 21-16,21 0 0,-42 0 31,-21-21-31,0 0 0,0 0 16,-22 21-16,22-21 0,-21 0 15,21 0-15,-1 0 0,-20 0 0,21 0 16,0 0-16,0 0 15,21-21-15,0 0 16,0 0-16,21 21 0,0-21 16,0-1-16,0 22 0,0-21 15,1 0-15</inkml:trace>
  <inkml:trace contextRef="#ctx0" brushRef="#br1" timeOffset="93375.91">3852 11261 0,'0'0'0,"0"-21"0,0 42 31,0 0-31,0 0 0,0 0 16,-21 22-16,21-1 0,-21 21 15,0-20-15,0-1 0,21 0 16,0 1-16,-22-22 0,1 42 15,21-41-15,-21 20 0,21-21 16,0 0-16,0 0 16,21-21-1,0 0-15,1 0 0,-1 0 0,0-21 16,0 0-16,0 0 0,0 0 16,1 0-16,-1-1 0</inkml:trace>
  <inkml:trace contextRef="#ctx0" brushRef="#br1" timeOffset="93575.11">3746 11515 0,'0'0'0,"-63"0"31,63 21-31,21-21 31,0 0-31,0 0 0,22 0 0,-22 0 16,0 0-16,21 0 0,-20 0 0,-1 0 15,21 0-15,-21-21 0,0 21 16,1-21-16,-1 21 0,0-22 0</inkml:trace>
  <inkml:trace contextRef="#ctx0" brushRef="#br1" timeOffset="94531.69">4360 11557 0,'0'0'0,"-21"42"32,42-42-17,0 0-15,1-21 0,-1 0 16,0 21-16,0-21 16,0 0-16,0 0 0,1-1 0,-1 1 0,0-21 15,0 21-15,-21 0 0,21-1 0,-21 1 16,0 0-16,0 0 0,-21 21 15,0 0 1,0 0-16,0 0 0,-1 0 16,-20 21-16,21 0 0,0 22 0,0-22 15,-1 0-15,1 21 0,0-21 0,21 22 16,0-22-16,0 21 0,0-21 16,0 1-16,0 20 0,0-21 0,0 0 15,21 0-15,0-21 0,1 22 0,-1-22 16,0 0-16,21 0 0,-21 0 15,22 0-15,-1 0 0,0 0 16,1-22-16,-1 1 0,0 21 0,1-21 16,41-64-16,-62 64 15,-1-21-15,-21 21 0,0-22 16,0 22-16,0-21 0,0 21 16,0 0-16,0-1 0,-21 44 31,21-1-31,0 0 0,-22 0 15,22 0-15,0 0 0,0 22 0,0-22 16,0 0-16,0 0 0,0 22 16,0-22-16,0 0 0,0 0 15,0 0-15,0 0 0,0 1 16,-21-22 0,0 0-1,21-22-15,0 1 16,0 0-16,0 0 15,0 0-15,0-22 0,0 22 0,0-21 16,21 0-16,-21 20 0,21-20 0,1 21 16,-1-21-16,0 20 0,0 1 15,21 0-15,-20 21 0,-1 0 16,0 0-16,0 0 0,0 0 0,0 21 16,22 0-16,-43 1 0,42 20 15,-42 0-15,21-21 0,-21 22 16,0-22-16,0 0 0,0 0 0,0 0 15,0 1-15,0-1 0,0 0 16,0 0-16,-21-21 16,21-21 15,0 0-31,0 0 0,21-1 16,0 1-16,-21 0 0,22-21 0,-1 21 15,0-22-15,21 1 0,-21 0 0,1-1 16,20 1-16,-21 21 0,21 0 15,22 21-15,-43 0 0,0 0 16,0 21-16,22 42 16,-43-42-16,0 22 0,0-22 15,0 21-15,0 1 0,0-22 16,0 21-16,0-21 0,0 22 0,-21-1 16,21-21-16,0 0 0,0 0 15,-22-21-15</inkml:trace>
  <inkml:trace contextRef="#ctx0" brushRef="#br1" timeOffset="94999.04">6773 11070 0,'0'0'0,"0"-21"16,0-42 0,21 41-16,1 22 15,-1 0-15,0 22 0,0-1 16,0 0-16,0 0 0,1 21 16,-1 1-16,0-1 0,0 0 0,-21 1 15,0-1-15,0 0 0,0 1 0,0-1 16,0-21-16,0 22 0,0-22 15,0 21-15,0-21 0,0 0 16,0 1 0,21-22-16,0-22 15,-21 1-15,22 0 16,-1 0-16,-21 0 0,21-22 16,0 1-16,0 0 0</inkml:trace>
  <inkml:trace contextRef="#ctx0" brushRef="#br1" timeOffset="95224.03">7324 11028 0,'0'0'15,"21"-21"-15,0 0 0,0-1 0,-21 1 0,21 0 16,-21 42 0,-21 0-16,0 1 15,0 20-15,0-21 0,-22 21 0,22 1 16,0-1-16,-21-21 0,20 22 16,1-1-16,0 0 0,-21 1 15,21-22-15,21 21 0,-22-21 0,22 22 16,-21-22-16,21 0 0,0 0 15,0 0-15,0 0 0,21-21 16,1 0 0,-1 0-16,0-21 15,0 21-15,0-21 0,0 0 0</inkml:trace>
  <inkml:trace contextRef="#ctx0" brushRef="#br1" timeOffset="95443.73">7429 11218 0,'0'0'15,"0"22"1,0-1-16,0 0 16,0 0-16,0 0 0,0 0 0,0 22 15,0-22-15,0 0 16,0 0-16,-21 0 0,21 1 16,0-1-1,-21-21 1,21-21-1,0-1 1,0 1-16,0 0 0,0 0 0</inkml:trace>
  <inkml:trace contextRef="#ctx0" brushRef="#br1" timeOffset="95615.05">7514 11049 0,'0'21'78,"21"-21"-78,0 0 16,1 0-16,-22 21 0,21-21 0</inkml:trace>
  <inkml:trace contextRef="#ctx0" brushRef="#br1" timeOffset="96176.05">8276 11303 0,'0'0'0,"21"0"0,-21-21 16,0 0-16,21 0 16,-21-1-16,0 1 0,0 0 15,0 0-15,0 0 0,0 0 16,0-1-16,0 1 0,-21 0 0,0 0 15,0 0-15,21 0 0,-21 21 16,0 0-16,-22 0 0,22 0 0,-21 0 16,-1 21-16,22 0 15,0 0-15,-21 21 0,21 1 0,-1-1 16,-41 43-16,42-43 0,0 0 16,-1-20-16,22 20 0,0 0 15,0 1-15,0-22 0,0 0 16,0 0-16,22-21 0,-1 0 15,0 0-15,21 0 0,-21 0 16,22 0-16,-22 0 0,21-21 16,-21 0-16,22 0 0,20-22 15,-20 22-15,-22-21 0,0-1 16,21 22-16,-21-21 0,22-43 16,-22 43-16,-21 0 0,0 20 15,0-20-15,0 21 0,0 0 0,0 0 16,0 42-1,0 0 1,0 21-16,0-21 0,0 22 0,-21-1 16,21 0-16,0 1 0,0-1 0,0 0 15,0-20-15,0 20 0,0-21 16,0 21-16,0-20 0,0-1 0,0 0 16,21 0-16,0-21 15,0 0 1,0 0-16,1 0 0,-1-21 15,0 0-15,0 0 0,0-1 0</inkml:trace>
  <inkml:trace contextRef="#ctx0" brushRef="#br1" timeOffset="96627.02">9504 11155 0,'0'0'0,"-21"0"0,21 21 16,-22-21 0,1 21-16,42-21 46,1-21-30,-22 0-16,0 0 16,21 21-16,-21-21 15,-21 21 1,-1 0 0,1 0-16,0 0 15,21 21-15,0 0 16,-21 0-16,21 0 0,-21-21 15,21 21-15,0 1 16,21-22 31,0-22-47,0 22 16,-21-21-16,21 0 0</inkml:trace>
  <inkml:trace contextRef="#ctx0" brushRef="#br1" timeOffset="97064.21">9948 10986 0,'0'21'15,"21"-21"16,1 0-15,20 0-16,-21 0 0,0-21 16,0 21-16,22 0 0,-22-22 0,0 22 15,21-21-15,-20 0 0,-1 0 16,0 21-16,-21-21 0,0 0 16,-21 21-1,0 0-15,-22 0 16,22 0-16,0 0 0,-21 0 0,20 21 15,-20-21-15,21 21 0,0 0 16,0 0-16,-22 0 0,43 1 16,-21-1-16,0 42 0,21-42 15,0 1-15,0-1 0,0 0 16,0 0-16,63 43 16,-41-43-16,-1 0 0,0 0 0,21-21 15,-21 0-15,43 21 16,-43-21-16,21 0 0,-20 0 0,20 0 15,-21 0-15,0-21 0,0 0 16,22 0-16,-22 0 0</inkml:trace>
  <inkml:trace contextRef="#ctx0" brushRef="#br1" timeOffset="97347.6">10604 10859 0,'0'21'31,"0"0"-31,0 0 16,0 0-16,22 0 0,-1-21 15,-21 22-15,0-1 0,21 0 0,0 0 16,-21 0-16,0 0 0,21 1 16,0-1-16,-21 0 0,22 0 15,-22 0-15,21 0 0,-21 1 16,21-22-16,-21-22 47,21 1-47,0 0 15,0 0-15,-21 0 0</inkml:trace>
  <inkml:trace contextRef="#ctx0" brushRef="#br1" timeOffset="97608.89">10985 10837 0,'-21'0'16,"0"0"-16,0 0 16,0 22-16,0-1 0,-1-21 0,1 21 15,0 0-15,0 0 0,0 0 16,0 1-16,-1 20 0,-20 0 16,21-21-16,-21 43 15,20-43-15,1 0 0,21 0 0,0 1 16,-21-1-16,21 0 0,0 0 0,0 0 15,21-21 17,0 0-32,1-21 15,-1 0-15,0 0 0,0 0 16,0-1-16</inkml:trace>
  <inkml:trace contextRef="#ctx0" brushRef="#br1" timeOffset="98115.16">11282 11028 0,'0'0'16,"-21"0"-16,-1 21 0,44-21 46,-1 0-46,0 0 16,0 0-16,0 0 0,0 0 0,1 0 16,-1-21-16,0 21 0,0-21 15,21 21-15,-42-21 0,22-1 0,41-20 16,-63 21 0,0 0-16,0 0 0,0-1 15,0 1-15,-21 21 31,0 0-31,0 21 0,-1 1 0,-20-22 16,21 21-16,0 0 0,-22 0 0,22 21 16,0-20-16,0-1 15,0 0-15,-22 64 16,43-64-16,0 21 0,0 0 16,0-20-16,0 20 15,22-21-15,-1-21 0,0 21 16,0-21-16,0 0 0,0 0 15,1 0-15,-1 0 0,0 0 16,0 0-16,0-21 0,0 21 0,1-21 16,-1 21-16,0-21 0,0 21 15,0-21-15,-21-1 0,21 1 16,1 0-16</inkml:trace>
  <inkml:trace contextRef="#ctx0" brushRef="#br1" timeOffset="98299.02">11642 11240 0,'0'21'0,"-22"-21"31,1 0-31</inkml:trace>
  <inkml:trace contextRef="#ctx0" brushRef="#br1" timeOffset="121031.44">656 13991 0,'-21'0'141,"0"0"-141,0 0 16,-1 0-16,1 0 0,0 0 15,0 0-15,-21 0 0,-1 0 16,22 0-16,-21 0 0,21 0 0,-22 0 15,22 0-15,0 0 0,-21 0 16,20 0-16,1 0 0,0 0 16,42 0 62,22 0-78,-22 0 15,21 0-15,0 0 16,1 0-16,20 0 0,1 0 0,-1 0 16,22 0-16,-22 0 0,1 0 15,-22 0-15,22 0 0,-1 0 0,-20 0 16,-1 0-16,0 0 0,1 0 16,-1 0-16,0 0 0,1 0 0,-22 0 15,0 0-15,21 0 0,-21 0 16,1 0-16,-1 0 0,0 0 15,0 0 1,0 0 15,-21-21 16,-21 0-31,0 21-16</inkml:trace>
  <inkml:trace contextRef="#ctx0" brushRef="#br1" timeOffset="122303.46">1185 13653 0,'-42'-22'16,"21"22"0,21 22 15,0-1-16,0 0-15,21 0 0,-21 0 16,21 0-16,21 1 0,1 20 16,-1-21-16,-21-21 0,22 21 15,-1 0-15,0 1 0,43-1 16,-64-21-16,0 0 16,0 21-16,1-21 0,-1 0 0,0 0 15,0 0 1,-42 0 31,0 0-32,0 0-15,-22 21 0,22 0 16,0-21-16,0 21 0,0-21 16,-1 22-16,1-1 0,0 0 0,-21 0 15,21 0-15,-43 22 16,43-22-16,0 0 0,-22 21 15,22-21-15,0 1 0,-42 20 16,41-21-16,1 0 0,0 0 16,0 1-16,21-1 0,-42 0 15,42 0-15,-22 0 16,1-21 0,21-21 218,0 0-78,0 0-46,0 0 61,0-1-171</inkml:trace>
  <inkml:trace contextRef="#ctx0" brushRef="#br1" timeOffset="124528">2625 13250 0,'0'0'0,"21"-21"31,-21 0-31,-21 21 47,21 21-47,-22-21 0,1 21 15,0 1-15,21-1 0,-21 21 16,0-21-16,21 22 0,-21-1 0,21 0 16,-22 1-16,1-1 0,21 0 15,0 1-15,0-1 0,0 0 0,0 1 16,0-1-16,0-21 0,0 21 15,21-20-15,1-1 0,-1 0 0,0 0 16,0 0-16,21-21 16,1 0-16,-22 0 0,21 0 0,1 0 15,-22 0-15,63 0 0,-41-21 16,41-21-16,-62 21 16,20-1-16,21-62 0,-20 41 15,-22 1-15,0-21 16,0 20-16,0-20 0,-21-1 0,0 22 15,0-22-15,0 22 0,-21-64 16,0 43-16,0 20 0,-21-41 16,-1 63-16,22-1 0,-21 1 15,21 0-15,-22 21 0,1 0 0,0 0 16,-1 21-16,1 0 16,-43 64-16,64-64 0,-21 43 15,-1 20-15,43-20 16,0 42-16,0-64 0,0 22 15,0 41-15,22-62 0,-1-1 16,0 0-16,21-20 0,-21-1 16,43 21-16,-22-21 0,1-21 15,-1 0-15,0 0 0,1 0 16,62-21-16,-41-21 16,-22 21-16,1-1 0,-1-20 15,-21 0-15,64-43 0,-64 43 16,0-1-16,0 1 15,0 21-15,-21 0 0,0-22 16,0 65 0,0-1-1,-21 0-15,21 0 0,-21 0 0,0 22 16,21-22-16,0 21 0,0 0 16,-21-20-16,21 20 0,0-21 0,-21 43 15,21-43-15,0 21 16,0-21-16,0 0 0,0 1 15,0-1-15,0-42 32,0-22-17,0 22-15,0 0 0,0-21 16,0 20-16,21-20 0,0 0 0,0-1 16,0 1-16,0 21 15,1-21-15,-1 20 0,21-20 0,-42 21 16,21 21-16,22 0 15,-22 0-15,0 0 0,0 21 16,-21 0-16,0 0 0,21 1 0,-21 20 16,21-21-16,-21 21 0,0-20 15,0 20-15,22 0 0,-22-21 0,21 22 16,0-22-16,-21 0 0,21 0 16,-21 0-16,21 1 0,0-1 15,1-21-15,-1 0 0,0 0 0,0 0 16,0 0-16,0 0 0,1-21 15,20-1-15,-21-20 0,0 21 16,0-21-16,1-1 0,-1 1 16,0-22-16,0 22 0,0-21 0,-21-1 15,43-42-15,-43 64 0,0 0 16,0-1-16,21 22 16,-21-21-16,21-1 15,-21 65 1,0-1-16,0 0 15,-21 0-15,21 21 0,-21-20 16,21 20-16,0 0 0,0 1 16,0-1-16,-22 0 0,22 1 0,0-1 15,0 0-15,0 85 16,0-84-16,0-22 0,0 21 16,0-21-16,0 0 0,22-21 15,-22 22-15,21-1 0,0-21 0,21 0 16,-21 0-16,1 0 0,20 0 0,-21-21 15,21-1-15,1 1 0,41-63 16,-41 41 0,-22 1-16,21 0 0,-21-1 0,1 1 15,-1 21-15,-21-22 0,21 22 16,-21 0-16,21 0 0,-21 42 31,0 0-15,0 0-16,-21 1 0,21-1 15,-21 0-15,21 0 0,0 43 16,0-43-16,0 0 0,0 21 16,0-21-16,0 1 0,21-1 15,0-21-15,0 0 0,22 0 16,-22 0-16,0 0 0,21 0 0,-21-21 16,1-1-16,20 1 15,-21 0-15,0 0 0,0 0 0,43-64 16,-64 64-1,21-43-15,-21 43 16,0 0-16,0 0 16,0 42-1,-21 0 1,21 0-16,-21 1 0,21-1 16,0 21-16,0 0 0,0 1 15,0-1-15,-21 0 0,21 1 0,-22 20 16,22-20-16,0 20 0,-21-21 0,0 22 15,21-22-15,-21 22 0,21-1 16,0-20-16,-21 20 0,21 1 0,-21-22 16,21 21-16,-22-20 0,22-1 15,-21 0-15,21 1 0,0-1 0,-21 0 16,21-20-16,-21-1 0,21 0 0,-21 21 16,0-42-1,-1 0-15,1 0 16,21-21-16,-21 0 0,0 0 0,0 0 15,0-1-15,-1-20 0,1 0 16,0-1-16,0 1 0,21 0 16,0-22-16,0 22 0,-21 21 0,21-22 15,0 1-15,0 21 0,0 0 16,0 0-16,0-1 0,0 1 0,0 0 16,0 0-16,0 0 0,0 0 15,0-1-15,21 1 0,0 0 16,-21-21-16</inkml:trace>
  <inkml:trace contextRef="#ctx0" brushRef="#br1" timeOffset="125083.49">6498 13187 0,'0'0'0,"0"-21"15,0 0 1,0 42 15,0 0-31,0 0 0,0 21 0,0-20 16,0 20-16,0 0 0,0 22 0,0 42 15,0-43-15,0 22 16,0-22-16,0 1 0,0-1 0,0 22 16,0-22-16,0 1 0,-21-1 0,21 1 15,-21-22-15,21 22 16,-21-1-16,21-20 0,0-1 0,0 0 16,0-21-16,0 1 0,0-1 0,0 0 15,0 0-15,0-42 16,0 0-1,0 0-15,0-1 0,0-20 0,21 0 16,-21-1-16,0 1 0,21-21 16,-21 20-16,21-20 0,-21-1 0</inkml:trace>
  <inkml:trace contextRef="#ctx0" brushRef="#br1" timeOffset="125404.42">6604 13399 0,'0'-43'0,"0"86"0,0-107 16,-21 43-16,21 0 0,0 0 15,0-1-15,0 1 16,21 0-16,21 0 16,-21 0-16,22 21 0,-1-21 15,64 21-15,-64 0 0,22 0 16,-22 0-16,43 21 0,-43-21 16,-21 21-16,0 21 0,1-21 15,-22 1-15,0 41 16,-22-42-16,-83 64 15,62-43-15,1-21 0,0 1 16,-1-1-16,1-21 0,0 21 0,20-21 16,1 0-16,0 21 0,0-21 0,63-21 47,-21 21-47,1-21 0,20 0 15,-21-1-15,0 1 0,22 0 0,-22 0 16,21 0-16</inkml:trace>
  <inkml:trace contextRef="#ctx0" brushRef="#br1" timeOffset="125767.91">7324 13335 0,'0'0'0,"21"0"47,0 0-47,0 0 15,0-21-15,0 21 0,1-21 16,-1 0-16,0-1 0,0 1 0,0 0 16,-21 0-16,21 0 0,-42 21 31,0 0-15,0 0-16,0 21 0,0 0 15,-1 0-15,1 0 0,0 1 16,0-1-16,21 0 0,0 0 0,0 0 15,0 0-15,0 1 0,0-1 0,0 0 16,0 0-16,0 0 0,21 0 16,0 1-16,0-22 0,1 0 15,-1 21-15,0-21 0,0 0 16,21 0-16,-20 0 0,-1 0 0,21-21 16,-21-1-16,22 1 0,-22 0 15,21 21-15</inkml:trace>
  <inkml:trace contextRef="#ctx0" brushRef="#br1" timeOffset="126121.95">7853 13272 0,'0'0'0,"0"-22"0,0 1 16,0 0-16,0 0 0,0 0 15,0 0-15,0-1 16,0 1-16,21 21 16,0 0-16,0 0 0,22 0 0,-22 0 15,0 0-15,21 0 0,-21 21 16,22 1-16,-22-1 0,0 0 0,0 0 15,0 0-15,1 0 0,-22 22 0,0-22 16,0 0-16,0 0 16,0 0-16,0 1 0,0-1 0,-22 0 15,1 0-15,0-21 0,0 21 0,0-21 16,0 0 0,21-21-1,0 0-15,0 0 0,0 0 16,0-1-16,0-20 0,0 21 15,21 0-15,0 0 0,0-43 16,0 43-16,-21 0 0,21 0 0,1 21 16,-1-22-16,0 22 0,0 0 15,0-21-15,0 0 0,1 21 0,-1 0 16,0 0-16,0 0 0</inkml:trace>
  <inkml:trace contextRef="#ctx0" brushRef="#br1" timeOffset="126579.06">8953 13166 0,'0'0'0,"0"-21"0,22-1 16,-22 1-16,21 0 0,-21 0 16,0 0-16,21 0 0,-21-1 15,0 1-15,0 0 0,-21 21 16,0 0-1,-22 0-15,22 0 16,-21 21-16,-1 0 0,1 1 0,0-1 16,-1 0-16,1 0 0,21 0 15,0 0-15,0 1 0,-1-1 0,22 0 16,0 0-16,0 0 0,0 0 0,43 1 16,-22-1-16,0 0 15,21-21-15,-20 21 0,20-21 0,-21 21 16,0 0-16,22-21 0,-22 22 0,21-1 15,-42 0 1,0 0 0,-21-21-16,-21 0 15,20 0-15,1 0 0,-21 0 16,0 0-16,-1 0 0,1 0 0,0 0 16,20 0-16,-41 0 15,42 0-15,0 0 0,-1 0 0,1 0 16,42 0-1,1 0 1,20 0-16,-21 0 0,21 0 16,1-21-16,-1 21 0</inkml:trace>
  <inkml:trace contextRef="#ctx0" brushRef="#br1" timeOffset="127348.08">9588 13166 0,'0'0'16,"0"-21"-16,0-1 0,0 1 0,0 0 16,0 0-16,-21 0 15,0 21-15,0 0 16,0 0-16,0 21 16,-1 0-16,1 0 0,0 0 15,0 1-15,0-1 0,0 0 0,21 0 16,-22 21-16,22-20 15,-21-1-15,21 0 0,0 0 0,0 0 16,0 0-16,0 1 0,43-1 16,-22 0-16,0-21 0,0 0 0,0 0 15,0 0-15,22 0 16,-22 0-16,0 0 0,-21-21 16,0 0-16,21 21 0,-21-22 15,0-20-15,0 21 0,0 0 0,0-22 16,0 22-16,0-21 0,0 21 0,0-43 15,0 43-15,0 0 16,0 0-16,21 0 0,1 21 16,41-22-16,-42 22 15,22 0-15,-22 0 0,21 22 16,0-22-16,22 42 0,-22-21 16,1-21-16,-22 21 0,0 0 0,0 1 15,0-1-15,0 21 16,1-21-16,-22 0 0,0 1 0,0-1 15,0 0-15,0 0 16,0 0-16,-22-21 0,22 21 16,-21-21-16,0 0 15,21-21 17,0 0-32,0 0 0,0 0 15,0 0-15,0-1 0,21 1 0,0-21 16,1 21-16,-1-22 0,0 1 15,21 0-15,1-1 0,-1 1 0,0 0 16,1 21-16,-1-1 0,0 1 16,1 0-16,-1 21 0,0 0 0,-21 0 15,43 42-15,-43-20 0,0-1 16,0 0-16,-21 21 0,0 1 16,0-22-16,0 63 0,0-62 15,0 20-15,-42 21 0,42-41 16,-21-1-16,0 0 0,21 0 15,-21 0-15,-1 0 16,22 1-16,-21-22 16,0 0-1,21-22-15</inkml:trace>
  <inkml:trace contextRef="#ctx0" brushRef="#br1" timeOffset="129143.75">1249 14965 0,'0'0'0,"21"0"0,0 0 0,0-21 16,0 21-16,1-21 0,-22-1 16,21 22-16,-21-21 15,-21 0 1,-1 21-16,1 0 0,-21 0 16,21 0-16,-22 21 0,1-21 15,21 21-15,-21 1 0,-1-1 16,22 0-16,-21 21 0,21 1 15,-1-22-15,1 21 0,0 0 0,21 1 16,0 20-16,0-20 0,0-1 16,0 0-16,0-21 0,21 22 0,0-1 15,1-21-15,-1 0 0,21 1 16,-21-1-16,22-21 0,-22 0 0,21 0 16,0 0-16,22 0 0,-22 0 15,1 0-15,-1-21 0,21-1 16,-20 1-16,-1 0 0,0 0 0,22-21 15,-22 20-15,1-20 16,-22 0-16,21-1 0,-21 1 0,22 0 16,-43-1-16,21 22 0,-21-21 15,0 21-15,0 0 0,0-22 0,0 22 16,0 0-16,-21 21 16,-1 0-16,1 0 15,0 0-15,0 0 0,0 21 16,0 21-16,21-20 0,-22 20 0,1-21 15,0 21-15,21 1 0,0-1 16,-21 0-16,0 1 0,21-1 0,0 0 16,0-20-16,0-1 15,0 0-15,0 0 0,0 0 0,21-21 16,0 0-16,0 0 16,0 0-16,1 0 0,-1-21 0,0 0 15,21 0-15,-21 0 0,1-22 16,-1 22-16,0-21 0,0 21 15,0-22-15,0 1 0,-21 0 16,0 20-16,0-20 0,0 21 0,0 0 16,0 0-16,0 42 31,0 0-31,0 0 0,0 0 16,0 22-16,0-22 0,0 0 15,0 21-15,0-21 0,0 1 16,22-1-16,-1 0 0,-21 0 15,21 0-15,0-21 0,0 0 0,0 0 16,1 0-16,-1 0 0,0 0 16,42-21-16,-41 0 0,20 0 15,-21 0-15,0-1 0,0-20 16,1 21-16,-1-21 0,-21 20 0,0-20 16,0 21-16,0 0 0,0 0 15,0-1-15,0 1 16,0 42-1,0 1-15,0-1 0,0 0 16,0 0-16,0 21 0,21-20 16,-21 20-16,0-21 0,21 0 15,-21 22-15,0-22 0,0 0 0,0 0 16,0 0-16,0 0 0,0 1 16,0-1-16,0-42 31,0-1-16,0 1-15,0 0 0,0 0 16,0-21-16,0-1 0,0 1 0,0 0 16,0-1-16,21 1 0,0 21 15,43-64-15,-22 64 16,1 0-16,-1 0 0,0-1 16,1 22-16,20 0 0,-21 0 0,1 0 15,-1 0-15,0 0 16,-20 22-16,-1-1 0,0 21 0,0-21 0,-21 22 15,0-22-15,0 21 16,0 0-16,0-20 0,0 20 0,-21-21 16,0 21-16,21-20 0,-21 20 15,21-21-15,-22-21 0,22 21 16,0-42 0,0 0-16,0 0 15,22 0-15,-1-22 0</inkml:trace>
  <inkml:trace contextRef="#ctx0" brushRef="#br1" timeOffset="131775.54">4022 15198 0,'0'0'15,"0"21"-15,0 0 16,21 0 0,-21-42 15,0 0-31,0 0 16,0 0-16,0-1 0,21 1 0,-21-21 15,0 0-15,0 20 0,21-20 16,0 0-16,0-43 15,1 22-15,-1 20 0,0 1 0,0 21 16,0-22-16,0 22 0,43 0 16,-22 21-16,-21 0 0,22 0 15,-22 0-15,0 21 0,21 22 16,-20-22-16,-1 21 0,-21-21 0,0 0 16,0 1-16,0 20 15,0-21-15,0 0 16,0-42 15,0 0-31,0 0 16,-21 0-16,-1-1 0,1 1 15,21 0-15,-42 0 0,21 0 0,0 0 16,-1-1-16,1 1 0,0 0 16,-21 21-16,21 0 0,-1 0 15,1 0-15,0 21 16,0 22-16,0-22 0,21 21 0,-21-21 15,-1 22-15,1-1 0,21-21 16,0 21-16,0 1 0,0-22 16,0 21-16,0-21 0,0 22 0,0-22 15,0 0-15,21 0 0,1 0 16,-1 1-16,0-22 0,0 0 0,0 0 16,0 0-16,1 0 0,-1 0 15,0-22-15,21 22 0,-21-21 0,1 0 16,-1-21-16,0 21 0,21-1 0,-21-20 15,-21 21-15,22-21 0,-1-1 16,-21 22-16,21-21 0,-21 21 16,0-22-16,0 22 0,0 0 15,0 42 1,0 0 0,0 0-16,0 1 0,0-1 15,0 21-15,21-21 0,-21 0 0,21 22 16,0-22-16,-21 0 0,22 0 15,-1 0-15,0 1 0,21-1 16,1-21-16,-22 0 0,0 0 16,0 0-16,21 0 0,1 0 15,-22 0-15,0-21 0,0-1 16,0 1-16,1 0 0,-1-42 16,0 41-16,0-20 0,-21 21 15,21-21-15,0 20 0,-21-20 16,22 21-16,-1 0 0,-21 0 0,21 21 15,-21-22-15,21 22 0,0 0 16,-21 22-16,0-1 16,0 0-16,21 0 15,-21 0-15,0 0 16,0 1-16,0-44 47,0 1-47,0 0 15,0 0-15,0 0 16,-21 0-16,0-1 0,21 1 16,-21 21-16,0-21 0,0 21 15,-1 0-15,1 0 16,21 21-16,-21 0 0,0 1 16,21-1-16,0 21 0,0-21 15,0 0-15,0 22 0,0-22 0,0 42 16,0-41-16,21-1 15,0 0-15,0 0 0,1 0 0,-1 0 16,0 1-16,0-22 0,0 21 16,0-21-16,1 21 0,-1-21 0,21 0 15,-21 0-15,0 0 0,1-21 16,-1 0-16,21 21 0,-21-22 0,0 1 16,1 0-16,-1-21 0,0 21 15,0-22-15,0 22 0,0-21 16,1-1-16,-1 1 0,0 0 0,21 21 15,-21-1-15,1 1 0,-1 0 0,0 0 16,0 21-16,0 0 0,0 0 16,1 0-16,-1 42 15,-21-21-15,0 1 0,0-1 0,0 0 16,0 0-16,0 0 0,0 0 16,0 1-16,0-1 15,21-21 1,0 0-1,-21-21 1,0-1-16,0 1 0,0 0 0,0 0 16,0 0-16,0 0 0,0-1 15,-21-20-15,0 42 0,0-21 16,21 0-16,-22 21 16,1 0-16,0 0 0,0 0 0,0 0 15,0 21-15,-1 0 0,1 0 16,0 0-16,21 22 15,-21-22-15,21 0 0,-21 21 0,21-20 16,-21 20-16,21-21 0,0 0 16,0 22-16,0-22 0,0 0 0,0 0 15,21 0-15,0 22 0,21-22 16,1 0-16,-22 0 0,42-21 16,-20 0-16,-1 0 0,43 0 15,-22 0-15,-21 0 16,1-21-16,20 0 0,-20 0 0,62-43 15,-62 43-15,-1 0 16,-21-22-16,22 22 0,-22-21 0,0 21 16,0-22-16,-21 22 0,0-21 15,0 21-15,0 0 0,0-1 16,-21 22-16,0 0 16,0 0-16,-22 22 0,22-1 15,0 0-15,0 0 0,0 0 0,21 22 16,0-22-16,0 0 0,0 0 15,0 0-15,0 22 0,0-22 16,0 0-16,0 0 0,0 0 16,21 0-16,0 1 0,0-22 0,21 21 15,-20-21-15,-1 0 0,21 0 0,0 0 16,1 0-16,20-21 0,-20-1 16,20 22-16,-21-21 0,1 0 15,20 0-15,-20-21 0,-22 20 0,21-20 16,-21 21-16,0-21 0,1-1 15,20-20-15,-42 42 0,0-1 16,0-20-16,-21 42 16,0 0-16,-1 0 15,22 21-15,-21 0 0,0 1 0,0-1 16,21 0-16,0 0 0,0 0 16,0 22-16,0-22 0,0 0 15,0 0-15,0 0 0,0 0 0,0 1 0,21-1 16,-21 0-16,21 0 0,0 0 15,-21 0 1,0-42 15,0 0-31,-21 0 16,0 0-16,0 21 0,0-21 0,0-1 16,-1 22-16,1 0 15,21 22 1,0-1-1,0 0-15,0 0 16,21-21-16,1 21 0,-1 0 0,0-21 16,0 22-16,0-22 0,0 0 15,22 0-15,-22 0 0,21 0 16,1 0-16,20 0 0,-21 0 16,1-22-16,41-20 0,-41 21 15,-1 0-15,0 0 0,1-1 16,-22-20-16,21 21 0,-21-21 15,1-1-15,-1 22 0,0-21 16,-21 21-16,0-22 0,0 22 16,0 0-16,-21 21 0,0 0 0,-1 0 15,1 0-15,0 21 16,0 0-16,0 0 0,21 1 0,0-1 0,0 0 16,0 21-16,0-21 0,0 1 15,0-1-15,0 0 0,0 0 16,21 43-16,0-43 0,0 0 15,0 0-15,-21 0 0,22 0 16,-22 1-16,0-1 16,-22-21-16,1 0 15,0 0-15,0 0 16,0 0-16,0 0 0,21-21 16,0-1-16,0 1 15,0 0-15,0-21 0,21 21 16</inkml:trace>
  <inkml:trace contextRef="#ctx0" brushRef="#br1" timeOffset="132787.96">9504 14753 0,'21'0'16,"0"0"-1,0-21-15,-21 0 0,21 21 0,1-21 16,-1 0-16,0-1 0,0-20 0,-21 21 16,0 0-16,0-22 0,0 1 15,0 21-15,0-21 0,0 20 0,-21 1 16,0 0-16,0 0 0,-22 0 16,22 21-16,0 0 0,-21 0 15,20 21-15,-20 0 0,21 0 0,-21 22 16,-1-22-16,22 21 0,-21 0 15,-1 22-15,22-22 0,0 1 16,0 41-16,0-63 0,21 1 16,0 20-16,0-21 0,0 0 15,42 22-15,-21-22 0,0-21 16,64 0-16,-43 0 16,-20 0-16,20 0 0,-21 0 15,21-21-15,-20-1 0,20 1 0,-21 0 16,21 0-16,1-43 15,-22 22-15,0 0 0,0-1 16,-21 1-16,0 0 0,21-1 0,-21 1 16,22 21-16,-22 0 0,0 0 15,0-1-15,0 44 32,0 20-32,0-21 0,0 0 15,0 22-15,0-22 0,21 21 0,0 22 16,-21-43-16,21 21 0,-21-21 15,21 0-15,0 1 0,1-1 16,-1 0-16,0 0 0,-21 0 16,63-21-16,-41 21 0,-1-21 15,0 0-15,21 0 0,-21 0 16,1-21-16,20 0 0,-21 0 0,21 0 16,-20 0-16,20-1 0,-21-20 15,0 0-15,22-43 0,-22 22 16,0 20-16,-21-20 0,0-1 15,21 22-15,-21 0 0,21-1 16,-21 1-16,0 0 0,0 20 0,0 1 16,21 0-16,-21 0 0,0 42 31,-21-21-31,0 21 0,21 22 0,-21-22 16,0 21-16,21 0 15,0 1-15,-21 20 0,21-20 0,-22-1 16,22 64-16,0-64 0,0 0 15,0 1-15,0-22 0,0 21 16,0-21-16,0 1 0,22-1 0,-1-21 16,0 21-16,0-21 0,21 0 15,-20 0-15,-1 0 16,0 0-16,0 0 0,0-21 0,0 21 16,1-21-16,-1-1 0,0 1 0,0-21 15,0 21-15,0-22 0,1 22 16,-22-21-16,21 0 0</inkml:trace>
  <inkml:trace contextRef="#ctx0" brushRef="#br1" timeOffset="133008.84">10245 14393 0,'0'0'0,"21"0"15,0 0-15,0 0 16,21 0-16,1 0 0,-1 0 0,0 0 15,43-42-15,-43 42 16,1-21-16,-1 21 0,0-21 0,1 0 16,-1 21-16,0 0 0,1-22 0,20 22 15,-42 0 1,-21 22 0,-21 20-16,0-42 15</inkml:trace>
  <inkml:trace contextRef="#ctx0" brushRef="#br1" timeOffset="134007.26">2646 16404 0,'21'-21'31,"0"0"-31,0 21 0,-21-21 16,21 0-16,1 21 0,-22-22 15,0 1-15,0 0 0,0 0 0,0-21 16,0 20-16,0 1 16,0 0-16,-22 0 0,-62-43 15,41 64-15,1 0 16,0 0-16,-22 0 0,22 0 0,-43 43 15,43-1-15,0-21 16,20 22-16,1-1 0,-21 0 0,42 1 16,0-1-16,-21-21 0,21 21 15,0 1-15,0-22 0,0 0 0,0 21 16,0-20-16,21-22 0,-21 21 16,21 0-16,0-21 0,0 0 0,1 0 15,-1 0-15,0 0 0,21 0 16,-21 0-16,22-21 0,-22 0 15,21-1-15,1 1 0,-1 0 16,-21-21-16,21 21 0,1-64 16,-22 64-16,0-22 0,0 1 15,-21 21-15,0 0 0,0 0 0,0-1 16,0 44 0,0-1-1,0 0-15,0 0 0,0 0 16,0 22-16,21-22 0,-21 0 0,22 21 15,-1-21-15,-21 1 0,21-1 16,0 0-16,-21 0 0,21 0 0,0 0 16,1 1-1,-1-22-15,0 0 0,0 0 16,0 0-16,0 0 16,1 0-16,-1-22 0,0 1 0,0 0 15</inkml:trace>
  <inkml:trace contextRef="#ctx0" brushRef="#br1" timeOffset="135640.32">4212 16362 0,'0'21'32,"0"-42"-17,0 0 1,0 0-16,0-1 16,0-20-16,0 21 0,0-21 0,21 20 15,-21-20-15,0-21 0,21 20 16,-21 1-16,0 0 0,0-1 15,22 1-15,-22 21 0,0-22 0,21 22 16,-21 0-16,0 0 0,0 0 16,0 42 15,0 0-31,0 0 0,0 0 0,0 1 16,-21 20-16,21 0 0,0-21 15,-22 22-15,22-1 0,0 0 0,0 1 16,0-22-16,0 21 0,0 1 15,0-22-15,0 21 0,0-21 0,0 22 16,22-22-16,-1 0 16,0-21-16,-21 21 0,21-21 15,0 0-15,22 0 0,-22 0 0,0 0 16,21 0-16,-21-21 0,22 0 16,-22 0-16,42-22 0,-20 1 15,-22 21-15,0-22 0,21 1 16,-20 21-16,-22-21 0,21 20 0,-21 1 15,21 0-15,-21 0 0,0 0 16,0 0-16,0 42 16,0 0-1,0 0-15,-21 21 16,21-20-16,-21-1 0,21 0 0,0 21 16,0-21-16,0 1 15,0 20-15,0-21 0,21 0 0,0 0 16,0-21-16,0 22 0,0-1 0,1-21 15,-1 0-15,0 0 0,0 0 16,0 0-16,0 0 0,22 0 0,-22 0 16,0-21-16,0-1 0,0 1 15,22-42-15,-22 42 0,0-22 16,-21 22-16,21-21 0,-21-1 16,0 22-16,0-21 0,0 21 15,0 0-15,0-1 0,0 44 31,0-1-31,0 0 16,0 0-16,0 0 0,0 0 16,0 1-16,0 20 0,0-21 0,0 0 15,0 0-15,0 1 0,0 20 16,0-21-16,0 0 0,0 0 16,0 1-16,0-1 0,0-42 46,0-1-46,0 1 16,0 0-16,0 0 0,21-21 0,-21 20 16,0-20-16,22 21 0,-22-21 15,21 20-15,-21 1 0,21 0 16,0 0-16,0 21 0,0 0 16,1 0-16,-1 0 15,0 21-15,0 21 0,-21-20 16,21-1-16,-21 0 0,21 0 15,-21 0-15,0 0 0,0 1 16,0-1-16,0 0 0,0 0 0,0 0 16,0 0-16,0 1 15,22-22 1,-1 0 0,0-22-16,0 1 15,0 0-15,-21 0 0,21 0 0,1 0 16,-1-1-16,0-20 0,0 0 15,0-1-15,0 1 0,22 0 0,-22 21 16,0-22-16,21 22 0,-20 0 16,-1 0-16,0 21 0,0 0 15,-21 21-15,0 0 16,0 0-16,0 0 0,0 1 16,0-1-16,0 0 0,0 21 15,0-21-15,0 1 0,0 20 16,0-21-16,0 0 0,0 0 0,0 1 15,0-1-15,0 0 0,21 21 16,0-21-16,1 1 0,-1-22 16,21 21-16,-21-21 0,43 0 15,-22 0-15,0 0 0,-20 0 16,20 0-16,0 0 0,22-43 16,-22 43-16,0-21 0,-20-21 0,20 21 15,-21 0-15,0-22 0,43-41 16,-64 41-16,21 1 0,0-22 15,-21 43-15,0 0 16,0 0-16,-21 21 16,0 0-16,0 0 0,-1 21 15,1 0-15,0 0 0,0 1 16,0-1-16,0 21 0,21-21 0,-22 0 16,22 22-16,0-22 0,0 0 0,0 21 15,0-20-15,22-1 0,-1 0 16,-21 0-16,21 0 0,0 0 15,0 1-15,0-22 0,22 0 0,-22 21 16,21-21-16,1 0 0,-22 0 16,21 0-16,0-21 0,1-1 0,41 1 15,-62 0-15,20 0 0,0 0 16,-21 0-16,22-22 0,-1 1 16,-42 0-16,0 20 15,0 1-15,0 0 0</inkml:trace>
  <inkml:trace contextRef="#ctx0" brushRef="#br1" timeOffset="135988.14">5122 15600 0,'-21'0'0,"21"21"94,-21-21-63,0 0-31,0 0 0</inkml:trace>
  <inkml:trace contextRef="#ctx0" brushRef="#br1" timeOffset="136295.96">4254 15939 0,'0'0'0,"-21"21"32,42-21-1,1-21-31,-1 21 0,21-22 0,-21 1 15,0 21-15,22 0 0,-22-21 16,42 21-16,-20-21 0,-22 21 16,42 0-16,-41 0 15,-1 0-15,-21-21 16,-21 21 46,21-21-62</inkml:trace>
  <inkml:trace contextRef="#ctx0" brushRef="#br1" timeOffset="146127.07">360 17082 0,'-21'0'0,"21"21"125</inkml:trace>
  <inkml:trace contextRef="#ctx0" brushRef="#br1" timeOffset="146768.4">402 17209 0,'-21'21'32,"42"-21"-1,0 0-31,0 0 0,1-21 15,-1-1-15,0 22 0,0-21 16,0 21-16,22-21 0,-22 0 16,0 0-16,0 0 0,0-1 15,-21 1-15,0 0 0,0 0 16,-21 21 0,0 0-16,0 0 15,0 0-15,-22 0 0,22 21 0,-21 0 16,21-21-16,-22 21 0,22 1 15,0-1-15,0 0 0,0 0 16,21 0-16,0 0 0,0 1 0,0-1 16,0 0-16,0 0 15,0 0-15,21-21 0,0 21 16,0 1-16,0-22 0,0 0 16,1 21-16,-1-21 0,21 0 15,-21 0-15,0 0 0,22 0 0,-22 0 16,0 0-16,0 0 0,-42 0 47,0 21-47,0-21 0,-22 21 15,1-21-15,0 21 16,-1 0-16,1-21 0,21 22 0,-21-1 0,20 0 16,-20 0-16,21 0 15,21 0-15,-21 1 0,21-1 16,-21 0-16,21 0 0,0 0 0,0 0 15,0 1-15,0-1 0,21 21 16,0-21 0,0-21-16,0 0 0,-21 21 0,21-21 15,1 0-15,20 0 0,-21 0 16,0 0-16,0-21 0,22 0 16,-22 0-16,21 21 0,1-21 0,-1-22 15,-21 22-15</inkml:trace>
  <inkml:trace contextRef="#ctx0" brushRef="#br1" timeOffset="147568.63">1101 17357 0,'0'0'0,"0"-21"0,0-1 0,0 1 16,0 0-16,0 0 31,-22 21-31,1 0 0,0 0 16,0 21-16,-21 0 0,20 0 15,1 1-15,-21-1 0,21 0 16,0 0-16,-1 0 0,1 0 0,0 22 16,0-22-16,0 0 15,21 0-15,0 22 0,0-22 16,0 0-16,21 0 16,0-21-16,0 0 0,0 0 15,22 0-15,-22 0 0,21-21 16,-21 21-16,43-42 0,-43 42 15,0-22-15,0 1 16,1 0-16,-1 0 0,-21 0 0,0 0 16,21-1-16,-21 1 15,21 0-15,-21 0 0,0 42 47,0 0-31,0 0-16,0 1 0,0 20 15,0-21-15,0 21 0,0 1 0,0-1 16,0 22-16,0-22 0,0 21 16,0-20-16,0 20 0,0 1 15,0-22-15,0 22 0,21 20 0,-21-20 16,0-1-16,0 1 0,0 20 16,21-20-16,-21-1 0,0 22 15,0-21-15,0-22 0,0 21 0,0 1 16,0-1-16,0-20 0,0-22 15,-21-21-15,0 0 0,0 0 16,0 0-16,0 0 16,-1 0-16,1 0 0,0 0 15,0 0-15,0 0 16,0 0-16,-1 0 0,-20 0 16,21 0-16,0 0 0,-22 0 15,1 0-15,21 0 0,-43 0 0,22 0 16,0 0-16,-1 0 0,1-42 15,0-22-15,21-21 0,-1 22 0,22-1 16,0-20-16,0 20 0,0 1 16,22-1-16,-1 1 0,0 20 15,0 1-15,21-21 0,-20 20 16,20 1-16,-21 0 0,21-1 16,-20 1-16,20 0 0,-21-1 15,21 1-15,-20 21 0,-1 0 0,0-22 16,0 43-16,-21-21 0,0 0 15,0 0 1,0 0-16</inkml:trace>
  <inkml:trace contextRef="#ctx0" brushRef="#br1" timeOffset="148028.38">1439 17251 0,'-21'0'15,"21"21"-15,21-21 63,-21-21-32,-21 21 16,21 21 16,0 0-48,21-21-15,-21 21 0</inkml:trace>
  <inkml:trace contextRef="#ctx0" brushRef="#br1" timeOffset="148403.06">1482 17590 0,'0'0'16,"0"21"-16,0 0 0,21-21 47,-21-21-31,0 0-1,-21 21 16,-1 0 1,22 21-32,0 0 15</inkml:trace>
  <inkml:trace contextRef="#ctx0" brushRef="#br1" timeOffset="166580.74">2730 17145 0,'0'0'0,"0"-21"31,0 0 16,0 0 0,0 42 16,0 0-48,-21 0-15,21 0 0,0 0 16,0 1-16,0-1 0,0 0 15,0 21-15,0-21 0,0 22 0,-21-22 16,21 21-16,-21 1 0,21-22 16,0 21-16,0-21 0,0 0 15,-21 1-15,21-1 0,0 0 16,0 0-16,0 0 16,0-42 15,0 0-16,0 0-15,0 0 0,0-1 16,0 1-16,0 0 0,21 0 16,-21 0-16,0 0 0</inkml:trace>
  <inkml:trace contextRef="#ctx0" brushRef="#br1" timeOffset="166891.99">2730 17145 0,'0'-21'0,"22"21"47,-1 21-47,0 0 16,0-21-16,0 21 0,0 1 16,1-1-16,-1 0 0,0 21 0,0-21 15,-21 1-15,21-1 16,0 0-16,1 0 0,-22 0 0,21 22 15,0-1-15,-21-21 16,0 0-16,0 0 16,0-42 15,0 0-31,0 0 16,0 0-16,0-22 0,0 22 15,0 0-15,21-21 0</inkml:trace>
  <inkml:trace contextRef="#ctx0" brushRef="#br1" timeOffset="167164.12">3175 17039 0,'0'0'0,"0"-21"32,0 42-17,0 0-15,0 1 16,-21-1-16,21 0 0,0 0 15,0 21-15,-21-20 0,21-1 0,-22 21 16,22-21-16,-21 0 0,21 22 16,0-22-16,0 0 0,-21 21 0,21-20 15,0-1-15,0 0 0,-21-21 16,21 21-16,0 0 0,21-21 47,-21-21-47,21 0 0,0 0 0</inkml:trace>
  <inkml:trace contextRef="#ctx0" brushRef="#br1" timeOffset="167604.22">3344 17251 0,'0'21'46,"0"0"-30,0 0-16,0 1 0,-21-1 16,0 0-16,21 0 0,0 0 15,0 0-15,0 1 0,-21-1 0,21 21 16,0-21-16,0 0 0,0 1 16,21-22-16,0 21 15,0-21-15,0 0 0,1 0 16,-1 0-16,21 0 0,-21-21 0,0-1 15,1 22-15,-1-21 0,-21 0 16,21 0-16,0 0 0,-21 0 0,0-1 16,0 1-16,0-21 15,0 21-15,0 0 0,0-1 0,-21-20 16,0 21-16,21 0 0,-21 21 16,-1-21-16,1 21 0,0 0 15,0 0-15,0 0 16,0 21-16,-1-21 0,22 21 0,0 0 15,-21 0-15,21 0 16,0 1-16,21-22 16,1 0-1,-1 0-15,0 0 0,0 0 16</inkml:trace>
  <inkml:trace contextRef="#ctx0" brushRef="#br1" timeOffset="167919.74">3852 17060 0,'0'0'0,"0"-21"15,0 42 17,0 1-17,0-1-15,0 21 16,0-21-16,0 0 0,0 1 0,-21 20 15,21-21-15,0 0 16,0 0-16,-21 22 0,21-22 0,0 0 16,0 0-1,0 0-15,0 1 0,0-1 0,0 0 16,21-21 15,0 0-31,-21-21 16,21 0-16,1-1 0,-1 1 15</inkml:trace>
  <inkml:trace contextRef="#ctx0" brushRef="#br1" timeOffset="168139.98">3768 17209 0,'0'0'0,"-22"0"16,44 0 15,-1 0-31,0 0 16,0 0-16,0 0 15,0 0-15,1-22 0,-1 22 16,0 0-16,0-21 16,0 21-16,0-21 0,1 21 15</inkml:trace>
  <inkml:trace contextRef="#ctx0" brushRef="#br1" timeOffset="168571.74">4085 17209 0,'21'21'16,"0"-21"-1,1 0-15,-1 0 16,0 0 0,0 0-16,0 0 15,-21-21 1,21 21-16,-21-22 0,0 1 31,-21 21-15,0 0-1,0 21-15,0 1 0,0-1 16,21 0-16,-22-21 16,22 21-16,-21 0 0,21 0 15,0 1-15,0-1 16,0 0-16,0 0 16,0 0-1,21-21-15,1 0 16,-1 0-16,0 0 15,0 0-15,0-21 0,0 0 16,1 0-16,-1 21 16</inkml:trace>
  <inkml:trace contextRef="#ctx0" brushRef="#br1" timeOffset="168933.09">4572 17166 0,'0'0'0,"0"-21"16,0 0-1,0 42 17,0 0-17,-21 0-15,21 22 0,0-22 16,0 0-16,-21 0 0,-1 22 16,22-1-16,-21 0 0,0 1 15,21-1-15,0 21 0,0 1 0,-21-22 16,21 22-16,0-1 0,0-20 15,0 20-15,0 1 0,0-22 16,0 21-16,0-20 0,0 20 16,0-20-16,-21-1 0,21 0 15,0 1-15,0-1 0,0 0 0,0-21 16,0 1-16,0 20 0,0-63 31,0 0-15,0-22-16,21 1 0,0 21 15,0-43-15,0 22 0,1 0 16</inkml:trace>
  <inkml:trace contextRef="#ctx0" brushRef="#br1" timeOffset="169285.05">4699 17272 0,'0'0'15,"0"-21"-15,0 0 0,0 0 16,0-1-16,21 1 16,0 21-16,0 0 15,1-21-15,-1 21 0,0 0 0,0 0 16,0 0-16,0 0 16,1 0-16,-1 0 0,0 0 0,0 0 15,-21 21-15,0 0 0,21-21 16,-21 22-16,0-1 0,0 0 15,0 0-15,-21-21 0,0 21 16,21 0-16,-21-21 0,0 22 0,-22-22 16,22 0-16,0 21 0,0-21 15,0 0-15,-1 0 0,1 21 0,21 0 32,21-21-17,1 0-15,-1 0 0,0 0 16,0-21-16,21 21 0</inkml:trace>
  <inkml:trace contextRef="#ctx0" brushRef="#br1" timeOffset="169788.24">5440 17166 0,'-64'-84'16,"43"84"-1,0-22-15,0 22 0,0 0 16,-1 0-16,1 0 0,0 0 16,0 22-16,21-1 15,-21 0-15,0 0 0,21 0 16,-43 43-16,43-43 0,-21 0 16,21 21-16,0-20 0,0-1 15,0 0-15,0 21 0,0-21 16,0 1-16,0-1 0,0 0 15,21-21-15,0 0 0,1 0 16,-1 0-16,0 0 0,0 0 0,0-21 16,0 0-16,1-1 0,-1 1 15,0 0-15,0 0 0,0 0 16,0-22-16,-21 22 0,22 0 16,-22-21-16,21 21 0,-21-22 15,0 22 1,0 42-1,0 0-15,0 1 0,0-1 16,0 0-16,0 0 16,0 0-16,0 0 0,0 1 0,0-1 15,0 0-15,0 0 0,0 0 16,21-21-16,0 21 0,0 1 16,0-22-16,1 0 0,20 0 15,-21 0-15,21 0 0,1 0 16,-1 0-16,22 0 0,-22-22 15</inkml:trace>
  <inkml:trace contextRef="#ctx0" brushRef="#br1" timeOffset="170306.11">6202 17230 0,'0'0'0,"0"-21"16,0-1-16,0-20 16,0 21-16,-21 0 0,-1 0 15,1 21-15,0 0 0,0 0 16,0 0-16,0 0 0,-1 0 15,1 21-15,0-21 0,-21 21 0,21 0 16,-1 0-16,1 0 0,0 1 16,0-1-16,0 0 0,21 0 15,0 0-15,0 0 0,0 1 16,0-1-16,0 0 0,0 0 16,0 0-16,21 0 15,0-21-15,0 0 16,0 0-16,1 0 0,-1-21 15,0 0-15,21 0 0,-21 0 16,1 0-16,-1-1 0,0-20 16,0 0-16,0 21 0,0-22 15,1 1-15,-1 0 0,-21-1 0,21 1 0,-21 0 16,21 20-16,-21 1 0,0 0 16,0 0-16,0 0 0,0 0 15,0 42 16,0 0-31,0 0 0,0 0 16,0 22-16,-21-22 0,21 21 0,0-21 16,0 22-16,0-22 0,0 21 15,0-21-15,0 22 0,0-22 0,0 0 16,0 0-16,0 21 0,0-20 16,21-1-16,0-21 0,0 21 15,1-21 1,-1 0-16,0 0 0,0 0 15,21-21-15,-42 0 16</inkml:trace>
  <inkml:trace contextRef="#ctx0" brushRef="#br1" timeOffset="171068.1">6858 17272 0,'-21'0'0,"0"0"31,21-21-15,0 0 0,0 0-16,0-1 15,0 44 48,0-1-63,0 0 15,0 0-15,0 0 16,-22-21 0,1 0-1,0 0 1,21-21-16,0 0 0,0 0 15,0 0-15,0-1 0,0 1 16,0 0-16,21 21 16,0 0-16,1 0 15,-1 21 1,-21 0-16,21 1 0,-21-1 0,0 0 16,0 0-16,0 0 0,0 0 15,-21 22-15,-22-1 0,22-21 16,-21 0-16,21 1 0,-22-1 0,1 0 15,21 0-15,-21 0 0,20-21 16,1 0-16,0 0 0,0 0 0</inkml:trace>
  <inkml:trace contextRef="#ctx0" brushRef="#br1" timeOffset="172160.27">8191 16870 0,'0'0'0,"0"-21"15,0 0 1,0 42 31,0 0-47,0 0 0,0 0 0,0 22 16,0-1-16,0-21 0,0 21 15,0 64-15,0-63 0,0-1 16,0 0-16,0 22 0,0-22 15,0 0-15,-21 22 0,21-22 0,-21 1 16,21 20-16,-21-21 0,21-20 16,-21 83-16,21-83 15,-21-1-15,21-42 32,0-1-17,0-20-15,0 21 0,0-21 16,0-1-16,0 1 0</inkml:trace>
  <inkml:trace contextRef="#ctx0" brushRef="#br1" timeOffset="172507.71">8107 17018 0,'0'0'0,"0"-42"0,0 21 0,0-64 31,0 64-31,0 0 0,0-22 0,21 22 16,0 0-16,0 0 0,0 0 0,1-1 15,-1 22-15,21-21 16,-21 0-16,43 21 0,-22 0 16,0 0-16,-20 0 0,20 0 15,-21 0-15,43 42 0,-64-20 16,0 20-16,0-21 0,0 21 16,0 1-16,0-22 0,-22 21 0,1-21 15,-21 22-15,0-22 0,20 0 16,-20 0-16,0 0 0,21 1 15,-22-22-15,22 0 0,0 21 0,0-21 16,0 0 0,21-21-1,21 21 1,0 0-16,0-22 0,0 1 0,0 21 16,1-21-16,-1 21 0,0-21 15</inkml:trace>
  <inkml:trace contextRef="#ctx0" brushRef="#br1" timeOffset="173999.8">9144 16743 0,'0'0'0,"0"-21"0,0-22 31,-21 22-31,0 0 0,-22 0 16,22 21-16,0 0 0,-43 0 15,43 0-15,0 0 0,-21 21 16,21 0-16,-22 22 0,22-22 0,0 21 16,-21 0-16,20 1 0,1-22 15,0 21-15,0 1 0,0-22 0,21 21 16,-21-21-16,21 0 0,0 1 16,0-1-16,0 0 0,0 0 0,21-21 15,0 21-15,0-21 16,21 0-16,1 0 15,-22 0-15,42-21 0,-20 0 16,-22 0-16,21 0 0,-21-1 16,22 1-16,-22 0 0,0-21 0,0 21 15,0-22-15,1 22 16,-1-21-16,0 21 0,-21-1 0,0 1 0,0 0 16,0 0-16,0 0 15,0 42 1,0 0-1,0 0-15,0 0 0,0 1 0,0-1 16,-21 21-16,21-21 0,0 0 16,0 22-16,0-22 0,0 0 15,0 0-15,0 0 0,0 1 0,0-1 16,0 0-16,0 0 16,42-21-16,-21 0 0,0 0 15,1 0-15,-1 0 0,0-21 16,42 0-16,-41 0 0,-1-1 15,21 1-15,-21-21 0,0 21 16,22-64-16,-43 64 0,21-21 16,0 20-16,-21 1 0,0 0 15,0-21-15,0 63 32,0 0-17,0 0-15,0 0 0,0 1 0,0-1 16,0 21-16,-21-21 0,21 0 15,0 1-15,0-1 0,0 0 0,0 0 16,0 0-16,0 0 16,21 1-16,0-22 0,0 0 15,1 0-15,-1 0 0,21 0 16,-21 0-16,0-22 0,43-20 16,-22 21-16,-21 0 15,22-22-15,-22 22 0,21-21 0,-21 0 16,1-22-16,-1 22 15,-21 21-15,21-1 0,-21 1 16,-21 42 15,0 1-31,-1 20 0,22-21 16,0 0-16,0 0 0,-21 22 16,21-22-16,-21 0 0,21 21 15,-21-20-15,21-1 0,0 21 16,0-21-16,0 0 15,0-42 17,0 0-32,21 0 0,0 0 15,-21 0-15,21-22 16,1 22-16,-1-21 0,21-1 0,-21 22 16,0-21-16,22 21 0,-22-22 15,0 22-15,21 0 0,-20 21 0,-1 0 16,21-21-16,-21 21 15,0 0-15,-21 21 0,0 0 0,0 0 16,0 1-16,0-1 0,0 0 16,0 21-16,0-21 0,0 1 0,0-1 15,0 0-15,0 0 0,0 0 0,0 0 16,22 1-16,-1-22 16,0 0-16,0 0 0,0 0 15,22 0-15,-22 0 0,0 0 16,0 0-16,21 0 0,-20-22 0,-1 1 15,0 0-15,0 0 0,21 0 16,-20-22-16,-1 1 0,0 0 0,-21-1 16,21 1-16,0 0 0,0-43 15,1 43-15,-22-1 0,0 22 16,21-21-16,-21 21 0,21 0 0,-21-1 16,0 1-16,0 0 15,0 42 1,0 0-1,-21 1-15,0-1 0,21 21 16,-22-21-16,1 22 0,21-22 16,0 21-16,-21-21 0,0 22 0,21-1 15,-21 0-15,21 1 0,0-1 0,-21-21 16,21 64-16,0-64 16,0 21-16,0-21 0,0 1 0,0-1 15,0 0-15,0 0 0,21-21 16,0 21-16,0-21 0,0 0 15,0 0-15,22 0 16,-22-21-16,0 21 0,0-21 0,22 0 16,-22 0-16,0-1 0,21 1 15,-21-21-15,22 21 0,20-64 16,-42 64-16,1 0 16,-22 0-16</inkml:trace>
  <inkml:trace contextRef="#ctx0" brushRef="#br1" timeOffset="174231.08">10964 16531 0,'0'0'15,"-21"0"-15,42 0 47,0 0-47,1 0 16,-1 0-16,21-21 0,-21 21 0,0-21 15,22 21-15,-22 0 0,0 0 16,0 0-16,0 0 0,1-21 0,-1 21 16,0 0-1,-21-21-15</inkml:trace>
  <inkml:trace contextRef="#ctx0" brushRef="#br1" timeOffset="174487.67">10075 16214 0,'0'0'15,"-21"0"-15,-21 0 16,21 0-16,-1 0 15,1 0 1,21 21 31,0 0-47,-21 0 0</inkml:trace>
  <inkml:trace contextRef="#ctx0" brushRef="#br1" timeOffset="175573.07">2984 17886 0,'0'0'0,"-42"-21"16,21 21-16,0 0 16,0 0-1,21 21-15,-22 0 0,22 0 16,0 0-16,0 1 0,0-1 16,0 21-16,0-21 0,-21 22 15,21-22-15,0 0 0,0 21 16,-21-21-16,21 22 0,0-22 15,0 0-15,0 0 0,0 0 16,0 1-16,0-44 31,0 1-31,0 0 16,21 0-16,0 0 0,1-22 16,-1 22-16,0 0 0,0 0 15,0 0-15,0 21 16,1-21-16,-1 21 0,0 0 0,0 0 15,0 0-15,0 0 16,1 21-16,-22 0 16,0 0-16,21 0 0,0 0 0,-21 1 15,21-1-15,-21 0 0,0 0 16,21 0-16,0-21 0,-21 21 16,22-21-16,-1 0 0,0 0 15,0 0-15,0 0 0,22-21 16,-22 0-16,0 0 0,0 0 15,21-22-15,-20 22 0,-1-42 16,-21 42-16,0-22 16,0 22-16,0-21 0,-21 21 0,21-1 15,-22 1-15,1 0 0,0 0 16,21 0-16,-21 21 0,0 0 16,21 21-1,0 0 1,0 0-16,0 0 0,0 1 15,0-1-15,21-21 0,0 21 16,0-21-16,0 0 16</inkml:trace>
  <inkml:trace contextRef="#ctx0" brushRef="#br1" timeOffset="176005.5">3958 17886 0,'-21'0'16,"0"0"0,0 21-16,-1 0 0,1 0 15,0 1-15,21-1 0,-21 0 16,21 21-16,-21-21 0,21 22 16,-21-22-16,21 0 0,0 21 0,0-20 15,0-1-15,0 0 16,0 0-16,21 0 0,0 0 0,0-21 15,0 0-15,22 0 0,-22 0 16,0 0-16,0-21 0,21 0 16,-20 0-16,20-21 15,-21 20-15,-21-41 16,21 21-16,-21 20 0,0-20 0,0 21 16,0 0-16,-21-43 15,0 43-15,0 21 0,0 0 16,-1 0-16,1 0 0,-21 0 15,21 0-15,0 0 0,-22 21 16,43 0-16,0 1 16,0-1-16,0 0 0,0 0 0,0 0 15,0 0-15,21 1 0,1-22 16,-1 0-16,0 0 16,21 0-16,-21 0 0,1 0 0</inkml:trace>
  <inkml:trace contextRef="#ctx0" brushRef="#br1" timeOffset="176415.28">4254 18034 0,'0'-42'32,"0"21"-17,22 21-15,-1 0 0,0 0 16,0 0-16,0 0 0,0 0 15,1 0-15,20 0 0,-21 0 0,0 21 16,22 0-16,20 42 16,-42-41-16,0-1 15,-21 0-15,0 21 0,0-21 0,0 22 16,-21-22-16,0 0 16,0 0-16,0-21 0,0 0 0,21 21 15,-22-21-15,1-21 16,21 0-1,0 0-15,0 0 16,0-22-16,0 22 16,0 0-16,43-21 0,-43 21 15,42-22-15,-21 43 16,0-21-16,0 0 16,1 21-16,20-21 0,-21 21 15,0 0 1,0 0-16,1-21 15</inkml:trace>
  <inkml:trace contextRef="#ctx0" brushRef="#br1" timeOffset="177016.17">5249 17992 0,'0'0'15,"0"-21"-15,21 21 0,-21-22 16,0 1-16,0 0 16,0 0-16,0 0 15,-21 21-15,0 0 0,0 0 16,0 0-16,0 0 0,-1 0 16,1 21-1,0 0-15,0 0 0,0 0 0,0 22 16,-1-22-16,1 0 0,0 21 15,21-20-15,0 20 0,-21-21 16,21 21-16,0-20 0,0 20 16,0-21-16,0 0 0,21 0 15,0-21-15,0 0 16,1 0-16,-1 0 0,0-21 16,0 0-16,0 0 0,0-21 15,1-1-15,-1 22 0,0-21 16,0-1-16,-21 1 15,42-64-15,-20 64 0,-22-22 16,0 22-16,0 0 0,0-22 16,0 43-16,0-21 0,0 21 15,0-1-15,0 44 16,0-1-16,0 0 16,0 0-16,0 21 0,0 1 0,0-1 15,0 0-15,0 1 0,0-1 16,0 0-16,0 1 0,0-22 15,0 21-15,0-21 0,0 1 0,21-1 16,0 0-16,-21 0 0,21 0 16,0-21-16,0 0 15,1 0-15,-1 0 0,0 0 16,21 0-16,-21 0 0,1 0 0,-1-21 16,0 21-16,0-21 0,0 0 15,0 0-15</inkml:trace>
  <inkml:trace contextRef="#ctx0" brushRef="#br1" timeOffset="177299.93">5990 18140 0,'0'0'0,"0"21"16,0 0-1,0 0 1,0 1-16,-21-22 0,0 21 16,21 0-16,-21-21 0,-1 21 15,1 0-15,0-21 0,0 21 0,-21-21 16,20 0-16,1 0 15</inkml:trace>
  <inkml:trace contextRef="#ctx0" brushRef="#br1" timeOffset="178727.86">6667 18140 0,'0'21'16</inkml:trace>
  <inkml:trace contextRef="#ctx0" brushRef="#br1" timeOffset="180760.09">6667 18225 0,'22'-22'47,"-1"22"-31,0-21-16,-21 0 0,21 21 0,0-21 16,0 0-16,1 0 0,20-22 15,-21 22-15,0 0 0,0-21 16,1 20-16,-1 1 0,-21 0 15,0 0-15,0 0 0,0 0 0,0 42 32,-21 0-32,-1 0 0,22 0 15,-21 0-15,21 1 0,-21-1 16,21 0-16,0 21 0,0-21 16,0 1-16,0-1 0,0 0 0,0 0 15,0 0-15,21 0 0,0 1 16,1-22-16,-1 21 15,0-21-15,0 0 0,0 0 0,0 0 16,1 0-16,-1-21 16,-21-1-16,21 22 0,0-21 15,-21 0-15,0 0 16,21 0-16,-21 0 0,21-1 0,1 1 16,-1 0-16,0-42 15,0 41-15,21 1 0,-20 0 16,-1 21-16,21-21 0,22 21 15,-43 0-15,42 21 16,-42-21-16,1 21 0,-22 0 0,0 1 16,0-1-16,0 0 0,0 21 15,0 1-15,-22-22 16,1 0-16,0-21 0,21 21 0,-21 0 16,0 0-16,0-21 15,21 22-15,0-44 31,0 1-15,21 0-16,0 0 0,0 0 16,0 0-16,0-1 0,1 1 15,-1 0-15,21-42 0,-21 41 16,0 1-16,1 0 0,-1 0 16,-21 0-16,0 42 31,-21 0-31,-1 0 15,1 0-15,21 1 0,0-1 16,-21 0-16,21 21 0,0-21 16,0 1-16,0-1 0,0 0 15,0 0-15,0 0 0,21 0 16,0 1-16,1-1 0,-1-21 16,0 0-16,0 0 0,21 0 15,-20 0-15,20 0 0,-21 0 0,21-21 16,1-1-16,-22 1 0,21 0 15,1 0-15,-22-21 0,0 20 0,21-20 16,-21 21-16,1-21 0,-1-1 16,0 22-16,0-21 0,-21 21 15,21-1-15,0 1 0,1 21 16,-22-21-16,21 21 16,0 21-16,-21 0 15,0 1-15,0-1 16,0 0-16,0 0 0,0 0 15,0 0 17,0-42-17,0 0 1,0 0-16,0 0 0,-21 0 16,21-1-16,0 1 15,-21 0-15,21 0 0,-22 21 16,1 0-1,0 21 1,0 0-16,21 0 16,0 1-16,0-1 0,-21 21 15,21-21-15,-21 0 0,21 22 0,0-22 16,0 0-16,0 21 16,0-20-16,0-1 0,0 0 0,0 0 15,0 0-15,0 0 0,21 1 16,0-22-16,0 21 0,0-21 0,0 0 15,22 0-15,-22 0 0,42 0 16,-20 0-16,-1 0 0,0-21 16,-20-1-16,20 22 0,43-42 15,-64 21-15,0-21 16,0 20-16,0 1 0,0 0 0,-21 0 16,0 0-16,0 0 15,0 42 32,0 0-31,0 0-1,0 0-15,22-21 16,-1 0-16,0 0 16,0 0-16,0-21 15,0 21-15,1-21 0,-1 0 16,0 0-16,0-22 0,-21 22 15,21 0-15,-21-21 16,0-1-16,0 22 0,0 0 0,0 0 16,-42 0-1,21 21-15,0 0 0,-1 0 16,1 0-16,0 0 0,-21 21 16,21 0-16,-1 0 0,-20 0 0,21 0 15,21 22-15,-21-22 0,0 42 16,21-41-16,0 20 15,0-21-15,0 0 0,0 22 16,0-1-16,0-21 16,0 0-16,21-21 0,0 21 0,-21 1 15,21-22-15,0 0 0,22 0 16,-22 0-16,21 0 0,0 0 0,1 0 16,20-22-16,-20 22 15,-1-21-15,0 0 0,1 21 0,-1-21 16,0 0-16,1 0 0,-22-22 15,21 22-15,-21-21 0,0 21 0,1-22 16,-1 1-16,0 21 0,0-64 16,0 43-16,-21 21 0,0-22 15,21 1-15,-21 21 0,22-22 16,-22 22-16,0 0 16,0 0-16,0 42 31,0 0-31,0 0 15,0 22-15,-22-22 0,22 21 16,0-21-16,-21 22 0,0-1 0,21 0 16,-21-20-16,21 20 15,0 0-15,0 43 0,0-64 16,0 0-16,0 0 0,0 1 16,0-1-16,21-21 15,-21 21-15,21-21 0,0 0 16,1 0-16,-1 0 0,0 0 15,0 0-15,0-21 0,0 0 0,1 21 16,20-22-16,-21 1 16,0 21-16,0-21 0,-21 0 15,22 21 1,-22-21-16</inkml:trace>
  <inkml:trace contextRef="#ctx0" brushRef="#br1" timeOffset="-150300.61">18415 2963 0,'-21'0'109,"0"22"-109,-1-1 16,22 0-16,-21-21 0,0 21 16,0 0-16,-21 22 0,20-22 15,1 0-15,-21 21 0,21 1 16,-22-1-16,22 0 0,-21 1 0,0-1 16,-43 43-16,43-43 15,-22 0-15,22 1 0,-22-1 0,1 0 16,20 1-16,-84 41 0,64-63 15,21 22-15,-22-1 0,22 0 16,-1 1-16,-20 20 16,21-42-16,-1 1 0,22 20 0,0-21 15,0 0-15,0 0 0,-1-21 16,22 22-16,0-1 0,-21-21 16,21-21 30,0-1-30,0 1-16,21 0 0,-21 0 16</inkml:trace>
  <inkml:trace contextRef="#ctx0" brushRef="#br1" timeOffset="-149541.37">17060 3747 0,'0'0'0,"0"-22"31,0 44 16,0-1-47,0 0 16,-21 0-16,21 0 15,0 0-15,0 1 0,-21-1 16,0 0-16,0 85 16,-1-85-16,1 0 15,21 21-15,-21-20 0,0 20 0,0 0 16,0-21-16,-1 1 0,22-1 16,0 0-16,0 0 0,-21-21 15,21 21-15,-21-21 0,21 21 16,0-42 15,0 0-15,21 21-1,-21-21-15,0 0 0,21 21 16,1-21-16,-1 21 16,0-22-16,0 22 0,0 0 15,-21-21-15,21 21 0,1 0 16,-1 0-16,0 0 0,0 0 15,0 0-15,0 0 0,1 0 0,-1 0 16,0 0-16,0 0 0,0 0 16,0 0-16,1 0 0,-1 0 15,0 0-15,0 0 16,-21-21 78</inkml:trace>
  <inkml:trace contextRef="#ctx0" brushRef="#br1" timeOffset="-148423.35">20553 3006 0,'-21'0'15,"21"-21"1,-22 21-16,1 0 0,0 0 15,21-22 1,-21 22 0,42 0 31,-21 22-32,21-22-15,0 0 0,1 21 0,-1-21 16,0 21-16,0-21 15,21 21-15,-20-21 0,20 21 0,0-21 16,1 21-16,-1 1 0,21-1 16,-20-21-16,20 42 0,1-21 0,20 0 15,-20 1-15,42 20 0,-22-21 16,22 21-16,0 1 0,0-22 16,0 21-16,-22-21 0,22 22 0,0-22 15,-21 21-15,-1-21 0,107 43 16,-106-43-16,-1 0 0,86 22 15,-107-22-15,22 0 0,-43 0 16,22-21-16,-22 21 16,43 0-16,-43-21 0,-21 22 15,21-22-15,-20 0 16,-22 21 15,0-42 16,0-1-47,0 1 0</inkml:trace>
  <inkml:trace contextRef="#ctx0" brushRef="#br1" timeOffset="-147660.02">22923 3471 0,'0'22'16,"0"-1"-16,0 0 15,0 0-15,22-21 16,-22 21-16,21 0 0,21 1 15,-42-1-15,21 0 0,22 0 16,-22 0-16,0 0 16,0 1-16,21-1 0,-20-21 15,20 42-15,0-21 0,-21-21 16,1 21-16,-1 1 0,21-22 16,0 21-16,-20-21 0,-1 21 15,0-21-15,0 0 0,-21 21 16,21-21-16,-42 0 47,0 0-47,0 0 15,0 0-15,-1 0 16,1 0-16,0 0 0,0 0 0,0 21 16,0-21-16,-64 21 15,64-21-15,-22 0 0,1 22 16,21-1-16,-21-21 0,-1 21 15,-20 0-15,20-21 0,1 21 16,0-21-16,-1 21 0,-20-21 16,21 22-16,20-22 0,1 0 15,-21 21-15,21-21 0,0 0 16,-1 21-16,1-21 16,0 0-1</inkml:trace>
  <inkml:trace contextRef="#ctx0" brushRef="#br1" timeOffset="-140837.54">13864 4826 0,'0'-21'31,"0"0"-15,0 0 0,0-1-1,-21 1 16,0 21-31,0 0 16,-1 0-16,1 0 0,0 0 16,0 0-16,0 0 0,0 21 15,-1-21-15,22 22 0,-21-22 16,0 21-16,0 0 0,0 21 16,0-21-16,21 1 0,-22 20 0,22-21 15,0 0-15,-21 22 0,21-22 16,0 21-16,0-21 0,0 0 0,0 22 15,0-22-15,0 0 0,0 21 16,0-20-16,0-1 0,0 0 0,0 0 16,0 0-16,21 0 0,1 1 15,-22-1-15,21 0 0,0 0 16,21 0-16,-21 0 0,1 1 16,-1-22-16,0 0 0,0 0 15,0 0-15,0 0 0,1 0 16,-1 0-16,42-22 0,-20 22 15,-22-21-15,21 0 0,0 0 16,-20 0-16,20 0 0,0-1 0,-21 1 16,22 0-16,-22-21 0,21 21 15,-21-22-15,1 22 0,-1-21 16,0-1-16,0 1 0,0-43 16,0 43-16,-21-21 0,22 20 15,-22 1-15,0 21 0,21-22 0,0 22 16,-21-21-16,0 21 0,0 0 0,0-1 15,21 22-15,-21-21 0,-21 21 47,21 21-47,-21-21 16,0 22-16,21-1 0,-22 0 16,1 0-16,21 21 0,-21-20 0,0 20 15,21 0-15,-21 1 0,0-22 16,21 21-16,-22 0 0,1 1 0,21-1 15,-21 0-15,21-20 0,0 20 16,0-21-16,0 21 0,0-20 16,0-1-16,0 0 0,0 21 15,0-21-15,21-21 0,22 22 16,-22-22-16,0 0 16,0 0-16,0 0 0,0 0 0,1 0 15,-1 0-15,0 0 0,0-22 0,21 1 16,-20 0-16,-1 0 0,0 0 15,0 0-15,-21-1 0,21 1 0,0 0 16,-21 0-16,0 0 0,22 0 16,-22-1-16,0 44 47,0-1-47,0 0 15,-22 0-15,22 0 0,0 0 16,0 1-16,-21-1 0,21 0 15,0 0-15,0 0 16,0 0-16,0 1 16,21-22-16,1 0 15,-1 0 1,0 0-16,0 0 16,0 0-16,-21-22 15,21 1-15,1 0 16,-22 0-16,21 0 0</inkml:trace>
  <inkml:trace contextRef="#ctx0" brushRef="#br1" timeOffset="-140612.62">14817 4805 0,'0'0'0,"-22"0"0,-20 0 31,42 21 16,0 0-31,0 0-16,0 1 16,21-22-1</inkml:trace>
  <inkml:trace contextRef="#ctx0" brushRef="#br1" timeOffset="-140153.6">14880 5165 0,'0'0'16,"0"21"-16,0 0 15,21-21 16,0 0-31,-21-21 16,22 0-16,-1 21 0,0-21 16,0 21-16,0-22 0,0 1 0,-21 0 0,22 0 15,-1 21-15,0-21 0,-21 0 16,0-1-16,0 1 16,-21 21-1,0 0 1,-1 0-16,1 21 0,0 1 15,0-22-15,21 21 0,-21 0 16,0 0-16,-1 0 0,1 22 0,21-22 16,0 0-16,0 0 0,-21 21 15,21-20-15,0-1 0,0 0 16,0 0-16,0 0 16,21-21-16,0 0 15,1 0-15,-22 21 0,21-21 16,0 0-16,21 0 0,1 0 0,-22 0 15,0-21-15,21 21 16,-21-21-16,22 0 0,-22 21 0,21-21 16,-21 0-16,22-22 0,-22 22 15,0 0-15,0 0 0</inkml:trace>
  <inkml:trace contextRef="#ctx0" brushRef="#br1" timeOffset="-139648.58">15494 4974 0,'0'21'31,"-21"1"-31,0-1 16,21 0-16,-22 0 15,22 0-15,0 0 0,0 1 0,-21-1 16,21 0-16,-21 0 0,21 0 16,0 0-16,0 1 0,-21-22 0,21 21 15,0 0-15,-21-21 0,21 21 0,0 0 31,0-42 1,0 0-17,0 0-15,0 0 0,0-1 16,0 1-16,21 0 0,0 0 16,0 0-16,0-22 0,1 22 0,20-21 15,-21 21-15,21 0 16,-20-1-16,-1 1 0,21 0 0,0 21 15,-20 0-15,-1 0 0,0 0 16,0 0-16,0 0 0,0 42 16,-21-20-16,22-1 0,-22 0 15,0 0-15,0 21 0,0-20 16,0 20-16,0-21 0,0 0 16,0 0-16,-22 1 0,22-1 15,-21 0-15,21 0 0,0 0 16,0-42 31,0 0-47,21 0 15,-21 0-15,22-1 0</inkml:trace>
  <inkml:trace contextRef="#ctx0" brushRef="#br1" timeOffset="-139331.85">16214 4720 0,'0'0'16,"0"-21"-16,0 42 31,0 0-15,-22 1-16,22-1 0,-21 21 0,21-21 15,0 22-15,0-22 0,-21 21 0,21-21 16,-21 22-16,0-1 0,21-21 15,0 21-15,-43 1 0,43-22 16,-21 21-16,21-21 0,0 1 16,0-1-16,0 0 15,0 0-15,21-21 32,1 0-32,-1 0 15,0 0-15,0-21 0,-21 0 0,21 21 16,0-21-16,1-1 0,-1 1 15</inkml:trace>
  <inkml:trace contextRef="#ctx0" brushRef="#br1" timeOffset="-139096.11">16044 5017 0,'0'0'0,"21"0"47,1 0-47,20 0 0,-21 0 15,0 0-15,0 0 0,1 0 16,20 0-16,-21 0 0,0 0 0,0-22 16,1 1-16,-1 21 0,0 0 0,-21-21 15,21 0-15,0 21 0,0-21 16</inkml:trace>
  <inkml:trace contextRef="#ctx0" brushRef="#br1" timeOffset="-138441.02">17103 4890 0,'0'0'15,"-22"-22"1,22 1 0,0 0-16,0 0 15,22 0-15,-1 0 16,0 21-16,-21-22 0,21 22 0,0-21 15,-21 0-15,21 21 16,-21-21-16,0 0 16,-21 21-1,0 0-15,-21 0 0,21 0 16,-22 0-16,22 0 0,-21 0 0,-22 21 16,22 0-16,21 0 15,0-21-15,-1 21 0,1 1 16,21 20-16,0-21 15,0 0-15,0 0 0,0 1 16,0-1-16,43 21 0,-22-42 16,0 21-16,21 0 0,-21 1 15,1-1-15,20 0 0,21 0 16,-41 0-16,-1 0 0,0 1 16,0-1-16,0-21 0,-21 21 0,0 0 15,0 0-15,0 0 0,-21 1 16,0-1-16,0-21 0,0 21 15,-22-21-15,22 0 0,-21 0 0,-22 21 16,22-21-16,21 0 16,0 0-16,-22 0 0,-20-21 15,42 21-15,21-21 16,-22 21-16,22-21 16,0-1-16,0 1 15,22 21 1,-1 0-16,0 0 0,0-21 15,0 21-15,0 0 0,1-21 0,-1 21 16</inkml:trace>
  <inkml:trace contextRef="#ctx0" brushRef="#br1" timeOffset="-138041">17399 5101 0,'21'0'32,"0"-21"-32,0 0 15,1 0-15,-1 21 0,0-21 0,0 21 16,0-22-16,-21 1 0,21 0 16,1 21-16,-22-21 0,0 0 0,0 0 31,-22 21-16,1 0-15,0 0 0,0 21 16,0-21-16,-22 21 0,-20 21 16,42-21-16,0 1 0,-1-1 0,1 0 15,0 21-15,0-21 16,21 1-16,0-1 0,0 0 0,0 21 16,0-21-16,0 1 15,21-22-15,0 21 0,0-21 0,1 0 16,-1 0-16,0 0 0,42 0 15,-41 0-15,20 0 0,-21 0 16,0 0-16,22 0 0,-22-21 0,0 21 16,0-22-16,0 22 0</inkml:trace>
  <inkml:trace contextRef="#ctx0" brushRef="#br1" timeOffset="-137613.11">17801 5017 0,'0'0'15,"0"-22"-15,0 1 16,0 0 0,0 0-1,21 21-15,0 0 0,1 0 16,-1 0-16,0 0 0,0 0 16,0 0-1,0 0-15,1 21 0,-1 0 16,0 0-16,-21 1 0,0-1 15,21 0-15,-21 0 0,21 0 0,-21 0 16,0 1-16,0-1 0,0 0 16,0 0-16,-21 0 15,0-21-15,0 21 0,0-21 32,-1 0-32,22-21 15,0 0 1,0 0-16,0 0 0,0 0 15,22-1-15,-22 1 0,21 0 16,-21 0-16,21 0 0,0 21 16,-21-21-16,21-1 0,22 1 15,-43 0-15,21 21 0,21-21 16,-21 21-16,0 0 0,-21-21 16,22 21-16,-1-21 0</inkml:trace>
  <inkml:trace contextRef="#ctx0" brushRef="#br1" timeOffset="-137279.15">18415 4784 0,'0'0'16,"0"-21"-16,0 42 46,0 0-46,0 0 16,21 0-16,0 0 0,-21 22 0,0-22 16,0 0-16,21 0 0,1 22 15,-22-22-15,21 0 0,-21 0 16,0 0-16,21 0 0,-21 1 16,21-22-16,-21 21 0,0 21 15,21-42 32,-21-21-47,21 0 16,-21 0-16,0-1 0,22 1 0,20-21 15</inkml:trace>
  <inkml:trace contextRef="#ctx0" brushRef="#br1" timeOffset="-137025.02">18817 4741 0,'21'-21'0,"-42"42"0,42-63 15,-21 63 17,-21 0-17,0 22-15,21-22 16,-21 0-16,0 21 0,-1-20 0,1 20 16,0-21-16,0 21 0,0-20 15,0-1-15,-1 0 0,-20 42 16,21-41-16,0-22 0,0 21 0,21 0 15,0 0 1,21-21 0,0 0-16,0-21 15,0 21-15,0-21 0</inkml:trace>
  <inkml:trace contextRef="#ctx0" brushRef="#br1" timeOffset="-136588.66">19008 4974 0,'0'21'16,"21"-21"15,0 0-31,0 0 0,-21-21 0,21 0 15,0 21-15,1-21 0,-22 0 16,21 21-16,0-21 0,0-1 16,-21 1-16,0 0 15,-21 21 1,0 0-16,0 0 16,-1 0-16,1 0 0,0 21 15,0 0-15,0-21 0,0 22 16,21-1-16,0 0 15,-22 21-15,22-21 0,-21 1 0,21-1 16,-21 0-16,21 0 0,0 0 0,0 0 16,0 1-1,0-1-15,0 0 0,21-21 16,0 0-16,1 21 0,-1-21 16,0 0-16,0 0 0,0 0 0,0 0 15,22 0-15,-22 0 0,0 0 16,0-21-16,22 21 0</inkml:trace>
  <inkml:trace contextRef="#ctx0" brushRef="#br1" timeOffset="-136156.54">19367 4953 0,'0'-21'16,"0"42"-16,0-63 0,22 21 16,-22-1-16,0 1 0,21 0 15,0 0-15,0 0 16,0 21-16,0 0 0,-21-21 15,22 21-15,-1 0 0,0 0 0,0 0 16,0 0-16,0 0 16,1 0-16,-1 0 0,21 0 15,-21 21-15,0 0 0,1 0 0,-1 0 16,0 0-16,-21 1 0,0 20 16,21-21-16,-21 0 0,0 0 15,0 22-15,0-22 0,0 0 0,0 21 16,0-20-16,-21-22 0,21 21 15,-21 0-15,0-21 0,-1 21 16,22-42 15,0 0-15,0 0-16,22-1 0,-1-20 16,-21 21-16,42 0 0,-21-22 15,0 22-15,1-21 0,-1 21 0,0-22 16,0 22-16,0 0 15,0 0-15,22 0 0,-22 21 16,0-21-16,0 21 16,-21 21-1,0 0-15</inkml:trace>
  <inkml:trace contextRef="#ctx0" brushRef="#br1" timeOffset="-134124.67">24172 3768 0,'0'-21'15,"0"-1"1,0 1-16,0 0 15,0 42 32,0 0-47,0 22 0,0-22 16,0 21-16,0-21 0,0 22 0,0-1 16,0 22-16,0-22 0,0 0 15,0 1-15,0 20 0,0-21 0,0-20 16,0 20-16,0 0 0,0-21 15,0 1-15,0-1 0,0 0 16,0 0-16,21-21 31,1-21-31,-22 0 16,21 0-16,0-1 0,-21-20 16,21 21-16</inkml:trace>
  <inkml:trace contextRef="#ctx0" brushRef="#br1" timeOffset="-133860.95">24574 3852 0,'0'0'0,"-21"0"31,21 22-15,-21-1-16,0 0 0,0 0 16,0 43-16,-1-22 0,1 0 15,0-21-15,0 22 0,0-1 16,-22 64-16,22-85 15,21 21-15,-21-20 0,21-1 16,0 0-16,0 0 0,21-42 47,0 21-47,1-21 16,-22 0-16,21-22 0,0 22 15,-21-21-15</inkml:trace>
  <inkml:trace contextRef="#ctx0" brushRef="#br1" timeOffset="-133636.64">24511 3937 0,'0'0'0,"21"-21"0,-21 0 0,21 0 0,0 21 16,1 21-1,-22 0 1,21 0-16,-21 21 0,21-20 16,0 20-16,-21-21 0,21 21 0,0 1 15,-21-22-15,22 21 0,-1-21 16,-21 22-16,0-1 0,21-21 15,0 0-15,-21 1 0,21 20 0,-21-21 16,0 0-16,21 0 16,1-21-16,-1 0 15,0 0-15,-21-21 0,21 0 16,-21 0-16</inkml:trace>
  <inkml:trace contextRef="#ctx0" brushRef="#br1" timeOffset="-133361.39">25188 3662 0,'0'0'31,"-21"21"-31,21 0 16,-21 0-16,0 22 0,21-1 0,0 0 15,-21 1-15,-1 41 0,22-20 16,0-22-16,0 1 0,-21-1 15,21 0-15,-21 1 0,21-22 0,-21 21 16,21-21-16,0 0 0,0 1 16,0-1-16,0 0 0,21-21 47,0-21-47,-21 0 0,21-1 0,1 1 15</inkml:trace>
  <inkml:trace contextRef="#ctx0" brushRef="#br1" timeOffset="-132928.91">25252 4149 0,'0'21'0,"21"0"16,0-21-1,0 0-15,0 0 16,1 0-16,-1 0 15,0 0-15,0-21 0,0 21 16,22-21-16,-43 0 0,21 21 16,0-22-16,0 22 0,-21-21 0,21 21 15,-21-21-15,0 0 16,-21 21 0,0 0-16,0 0 0,0 0 15,-1 0-15,1 0 0,0 21 0,0 0 16,0 0-16,21 1 0,-43 20 15,43-21-15,-21 21 0,21-20 16,0-1-16,0 21 0,0-21 16,0 0-16,0 1 0,0-1 0,21 0 15,1 0-15,20 0 16,-21-21-16,0 0 16,22 0-16,-22 0 0,0 0 15,0 0-15,21 0 0,-20 0 0,20 0 16,-21 0-16,0-21 0,22 21 0,-22-21 15,63-21-15,-62-1 16,20 22-16,0-21 0</inkml:trace>
  <inkml:trace contextRef="#ctx0" brushRef="#br1" timeOffset="-132417.08">26120 3704 0,'0'0'0,"0"-21"0,0 0 15,-22 0-15,1 21 16,0 0-16,21 21 15,-21-21-15,21 21 0,0 21 0,-21-20 16,21-1-16,0 21 0,-21 43 16,21-43-16,0 0 0,0 22 15,0-22-15,0 1 0,-22-1 16,22 0-16,0-21 0,-21 22 0,21-22 16,0 0-16,0 0 0,0 0 15,0 1-15,0-44 47,0 1-47,0-21 16,0 21-16,0 0 0,0-22 0,21 22 15,-21 0-15,22-21 0,-1 20 16,0 1-16,0 0 0,0 0 0,0 0 16,1 0-16,-1 21 0,21 0 15,-21 0-15,0 0 0,22 0 0,-22 0 16,0 0-16,0 21 0,0 0 15,1 0-15,-1 0 0,0 0 0,-21 43 16,0-43-16,0 21 16,0-20-16,0-1 0,0 21 15,0-21-15,-21 0 0,0 1 0,-22-22 16,22 21-16,-21 0 0,-1-21 16,1 21-16,21-21 0,-21 0 0,20 0 15,-20 21-15,21-21 0,0 0 16,0 0-16,-1 0 0,1 0 0,0 0 15,21-21 1,0 0-16,0 0 16,21 0-16</inkml:trace>
  <inkml:trace contextRef="#ctx0" brushRef="#br1" timeOffset="-131552.39">27411 3725 0,'0'0'15,"0"-21"-15,-21 42 47,21 1-47,0-1 0,-22 21 16,22-21-16,-21 22 0,0-1 0,21 0 15,-21 1-15,-21 41 16,42-41-16,-22-1 0,1 0 0,21-21 16,0 22-16,-21-22 0,21 0 15,0 0-15,-21-21 0,21 43 16,0-65 15,0 1-31,0 0 0,0 0 16,0 0-16,21-22 0,-21 1 0,21 21 15,-21-43-15,21 22 0,1 0 16,-22-1-16,21 1 0,0 0 0,21-43 16,-21 43-16,1-1 15,-1 22-15,0 0 0,-21 0 0,21 21 16,0 0-16,0 0 15,-21 21-15,0 21 0,0-20 16,0-1-16,22 21 0,-22 0 0,0 1 16,0-1-16,0 0 0,0 1 15,0-1-15,0 0 0,0 1 0,0-1 16,0-21-16,0 22 0,0-22 16,0 0-16,0 0 0,0 0 0,0 0 15,0 1-15,0-44 31,0 1-15,0 0 0</inkml:trace>
  <inkml:trace contextRef="#ctx0" brushRef="#br1" timeOffset="-131347.52">27199 4128 0,'0'0'0,"-21"0"0,0 0 16,42 0 31,-21-22-47,21 22 0,0-21 0,22 21 15,-22 0-15,0-21 0,21 21 16,-21 0-16,22-21 0,-1 0 16,-21 21-16,22-21 0,-22 21 15,21-22-15,-21 22 0,22-21 0,-1 21 16</inkml:trace>
  <inkml:trace contextRef="#ctx0" brushRef="#br1" timeOffset="-131068.52">27855 3852 0,'0'0'16,"0"22"31,0-1-47,0 0 0,0 0 0,0 21 15,0 1-15,0-1 0,0 0 16,0 1-16,0-1 0,0 0 15,0 1-15,0 20 0,0-20 0,0-1 16,0-21-16,0 21 0,0 1 16,-21-1-16,21-21 0,-21 22 15,21-1-15,0-21 0,-21 0 0,21 22 16,0-22-16,0 0 0,0 0 16,0 0-16,0-42 15,0 0 1,0 0-16,21 0 0,0-1 0,-21-20 15,21 21-15,0-21 0</inkml:trace>
  <inkml:trace contextRef="#ctx0" brushRef="#br1" timeOffset="-130757.02">27919 4106 0,'0'0'0,"0"-42"0,0 21 16,0 0-16,0 0 0,0-1 15,0 1-15,21 0 0,0 0 16,0 0-16,0 21 15,1 0-15,20-21 0,-21 21 0,21 0 16,1 0-16,-22 0 0,21 0 16,1 0-16,-22 0 0,21 0 15,-21 21-15,0 0 0,-21 21 16,0 1-16,-21-1 16,-21-21-16,21 0 0,-22 22 0,-20-22 15,21 0-15,-22-21 0,22 21 16,-1 0-16,1-21 0,21 0 0,-21 0 15,20 21-15,1-21 0,42-21 32,1 0-32,-1 21 15,21-21-15,-21 21 0,22-21 16,20 0-16,-21-1 0,1 1 0</inkml:trace>
  <inkml:trace contextRef="#ctx0" brushRef="#br1" timeOffset="-130471.61">28596 3852 0,'0'0'0,"0"22"47,0-1-47,0 21 16,0-21-16,0 22 0,0-1 0,0 0 15,0 1-15,0-1 0,0 64 16,0-64-16,-21 0 0,21 1 0,0 20 15,0-20-15,0-1 0,-21 0 16,0-21-16,21 22 0,-22-1 0,22-21 16,-21 0-16,21 1 0,0 20 15,0-63 17,0 0-32,0-1 15,21 1-15,1-21 0,-22 21 0,21-22 16</inkml:trace>
  <inkml:trace contextRef="#ctx0" brushRef="#br1" timeOffset="-130168.83">28554 4022 0,'0'-43'0,"0"86"0,0-107 0,0 43 0,0 0 16,0 0-16,0 0 16,0-1-16,0 1 15,21 21-15,0-21 0,0 21 0,0 0 16,1 0-16,20 0 0,21 0 15,-41 21-15,20 0 0,-21-21 16,0 22-16,0 20 0,1 0 16,-22 1-16,0-22 0,-22 42 15,-20-42-15,21 1 16,0-1-16,-22 0 0,1 0 0,21 0 16,-21 0-16,-1-21 0,22 22 15,-21-22-15,21 0 0,-1 0 16,44-22 15,-1 22-31,0-21 0,0 0 16,0 0-16</inkml:trace>
  <inkml:trace contextRef="#ctx0" brushRef="#br1" timeOffset="-129679.96">29125 3556 0,'0'0'16,"0"-21"-16,0 42 16,-21 0-1,0 0-15,21 22 0,-21-22 16,21 21-16,-21 1 0,-1-22 16,22 21-16,0 0 0,0 1 0,-21-1 15,21 0-15,0-20 0,0 20 16,0 0-16,0-21 0,0 22 0,0-22 15,0 0-15,0 0 0,21 0 16,1 1-16,-1-22 0,0 0 16,0 21-16,0-21 0,0 0 0,1 0 15,20 0-15,0-21 16,-21-1-16,1 1 0,-1 0 0,0-21 16,0 21-16,0-22 0,0 22 15,1-21-15,-22-1 0,0 22 16,21 0-16,-21 0 0,21 0 0,-21 42 31,0 0-15,0 0-16,0 22 0,0-22 15,0 0-15,-21 0 0,21 0 0,0 22 16,0-22-16,0 0 0,0 0 16,0 0-16,21-21 31,0 0-31,0 0 15,0 0-15,1-21 0,-1 0 16,0 0-16,0 0 0</inkml:trace>
  <inkml:trace contextRef="#ctx0" brushRef="#br1" timeOffset="-129497.54">29633 3747 0,'0'0'0,"-21"0"0,0 0 0,21-22 0,-21 22 15,0 0 1,42 0 47,0 0-63</inkml:trace>
  <inkml:trace contextRef="#ctx0" brushRef="#br1" timeOffset="-129172.42">29951 3768 0,'0'-21'15,"-21"21"1,-1 0-16,1 0 0,0 0 15,0 0 1,0 21-16,0 0 0,21 0 0,-22 0 16,1 0-16,21 22 0,-21-22 15,0 21-15,0-21 0,21 22 0,0-22 16,0 21-16,-21-21 0,21 1 16,0-1-16,0 0 0,0 0 0,0 0 15,21 0-15,0 1 16,0-22-16,43 0 0,-22 0 15,0 0-15,1 0 0,20 0 16,-21 0-16,22 0 0,-22 0 0,22-22 16,-1 22-16</inkml:trace>
  <inkml:trace contextRef="#ctx0" brushRef="#br1" timeOffset="-128678.74">30713 3874 0,'0'0'0,"0"-22"0,0 1 16,-21-21-1,-1 21-15,1 21 0,0 0 0,0 0 16,0 0-16,-22 0 0,22 0 16,-21 0-16,0 21 0,20 0 0,-20 0 15,0 0-15,-1 1 16,22 20-16,-21-21 0,21 21 0,-22 22 16,22-22-16,21-21 15,0 1-15,0 20 0,0-21 0,0 0 16,0 0-16,21 1 15,1-1-15,-1-21 0,0 0 0,21 0 16,-21 0-16,22 0 0,-22 0 16,21 0-16,1-21 0,-22 21 0,0-22 15,21 1-15,-21 0 16,1-21-16,-1 21 0,0-22 0,0 22 16,0-21-16,0-1 0,-21 22 15,0-21-15,0 21 0,0-22 16,0 22-16,0 42 31,-21 1-31,0-1 16,21 0-16,-21 0 0,21 21 0,0-20 15,0-1-15,0 21 0,0-21 16,0 22-16,0-22 0,0 0 0,0 0 16,0 0-16,0 0 0,21 1 15,0-22-15,0 21 0,1-21 0,-1 0 16,0 0-16,0 0 0,0 0 15,22 0-15,-22 0 0,0-21 16,21-1-16,-21 1 0,1 0 0</inkml:trace>
  <inkml:trace contextRef="#ctx0" brushRef="#br1" timeOffset="-128361.95">31200 3429 0,'0'-21'15,"-22"0"1,1 21 0,0 0-1,0 21-15,0 0 0,21 21 0,0-20 16,0 20-16,-21 0 0,21 1 16,0-1-16,0 0 0,-22 1 0,22 20 15,0-21-15,0 1 0,0-1 16,0 0-16,0 1 0,0-22 0,0 21 15,0-21-15,0 1 0,0-1 16,0 21-16,0-21 16,22-21-1,-1 0-15,0 0 16,0-21-16,0 0 0,0 0 16,22 0-16,-22-1 0,21 1 15</inkml:trace>
  <inkml:trace contextRef="#ctx0" brushRef="#br1" timeOffset="-128116.53">31602 3852 0,'0'0'0,"0"-21"0,0 0 16,0 0-1,-21 21 1,-1 0 0,1 21-16,0 0 0,0 0 15,21 22-15,-21-22 0,21 0 16,0 21-16,-21-20 0,21-1 15,-22 0-15,22 21 0,0-21 16,0 1-16,-21-1 0,21 0 16,0 0-16,21 0 15,1-21-15,-1 0 16,0 0-16,0 0 0,0 0 0,22 0 16,-22 0-16,21-21 0</inkml:trace>
  <inkml:trace contextRef="#ctx0" brushRef="#br1" timeOffset="-127340.6">31856 3895 0,'0'0'0,"0"-21"0,-21 42 62,21 0-62,0 0 0,0 0 0,-22 0 16,22 1-16,0-1 0,0 0 15,0 0-15,0 0 0,0 0 0,0 1 16,0-1-16,0 0 16,0 0-16,0 0 15,22-21 17,-22-21-32,0 0 15,0 0-15,0-22 0,0 22 16,0 0-16,0-21 0,0 21 15,21-1-15,-21-20 0,0 21 16,0 0-16,0 0 0,21-1 0,-21 1 16,21 0-16,0 0 0,0 0 15,1 21-15,-1 0 0,0 0 16,0-21-16,0 21 0,22 0 16,-1 21-16,-21-21 0,0 21 15,0 0-15,1 0 0,-1 0 16,-21 43-16,21-43 15,-21 21-15,0-20 0,0 20 16,0-21-16,0 0 0,0 0 0,0 1 16,0-1-16,0 0 0,0 0 15,0 0 1,-21-21 0,21-21-1,0 0-15,0 0 0,0 0 16,0-1-16,0 1 0,0 0 15,0-21-15,0 21 0,21-1 0,0-20 16,0 21-16,0 0 0,1-22 16,-1 22-16,21 0 0,-21 0 15,22 0-15,-1 21 0,0-21 16,1 21-16,-1 0 0,0 0 16,22 0-16,-22 21 0,0 0 15,-20 0-15,20 21 0,-21-20 16,-21 20-16,0 21 0,0-41 15,0 41-15,0-21 16,0-20-16,-21-1 0,0 0 16,-22 42-1,22-63-15,21 22 0,-21-22 0,0 0 47,21-22-31,-21 1-16,21 0 0</inkml:trace>
  <inkml:trace contextRef="#ctx0" brushRef="#br1" timeOffset="-127096.74">31898 3387 0,'0'0'0,"-21"-21"0,0 21 0,0 0 16,-1-22-16,1 22 31,0 0 1,0 0-17,0 0-15,0 0 0,-1 0 16</inkml:trace>
  <inkml:trace contextRef="#ctx0" brushRef="#br1" timeOffset="-126875.54">30840 3725 0,'0'0'0,"42"0"15,-21 0-15,0 0 0,22 0 16,-22 0-16,21 0 0,1-21 16,-1 21-16,0 0 0,1 0 15,-1 0-15,21-21 16,-20 21-16,-22 0 0,0 0 16,0 0-16</inkml:trace>
  <inkml:trace contextRef="#ctx0" brushRef="#br1" timeOffset="-126049.4">31750 3958 0,'0'-21'31,"0"0"0,-21 21-15,0 0-16,-1 21 15,1 0-15,0 0 16,0 1-16,0-22 0,21 21 16,0 0-16,-21 0 0,21 0 15,0 0-15,0 1 16,0-1-1,21-21 1,0 0-16,0 0 16,0 0-16,0-21 0,1-1 15,-1 1-15,-21 0 16,21 0-16,-21 0 0,0 0 0,0-1 16,0 1-16,0 0 0,0 0 15,0 0-15,0 0 16,-21 21-16,0 0 15,-1 0-15,1 0 16,0 0 0</inkml:trace>
  <inkml:trace contextRef="#ctx0" brushRef="#br1" timeOffset="-103552.45">14541 5821 0,'22'0'16,"-44"0"109,1 0-125</inkml:trace>
  <inkml:trace contextRef="#ctx0" brushRef="#br1" timeOffset="-102668.52">14076 5821 0,'0'0'0,"-21"21"0,-106-21 15,84 0-15,22 0 16,0 0-16,0 0 16,0 0-16,-1 0 0,1 0 0,0 0 15,0 0 1,0 0-16,0 0 15,42 0 17,0 0-32,0 0 15,0 0-15,0 0 0,1 0 16,-1 0-16,0 0 0,21 0 0,-21 0 16,22 0-16,-1 0 0,-21 0 15,22 0-15,20 0 0,-21 0 16,1 0-16,20 0 0,-20 0 0,20 0 15,-21 0-15,22 0 0,-22 0 16,22 0-16,-22 0 0,0 0 0,22 0 16,-1 0-16,-20 0 0,20 0 15,128 0-15,-128 0 16,1 0-16,-1 0 0,22 0 16,-22 0-16,1 0 0,21 0 15,-22 0-15,22 0 0,-22 0 0,22 0 16,-22 0-16,22 0 0,0 0 15,-1 0-15,-20 0 0,21 0 0,-1 0 16,1 0-16,0 0 0,42-21 16,-43 21-16,-20 0 0,20 0 15,-20 0-15,21 0 0,84 0 16,-84 0-16,20 0 0,-20 0 16,0 0-16,-1 0 0,1 0 15,63 0-15,-63 0 0,-22 0 16,22 0-16,-21 0 0,20 0 15,43 0-15,-42 0 0,-22 0 16,1 0-16,-1 0 0,1-21 16,-1 21-16,1 0 0,-1 0 0,1 0 15,-1 0-15,1 0 0,-1 0 0,1 0 16,-1 0-16,22 0 16,-21 0-16,-1 0 0,1 0 0,-1 0 15,1 0-15,-1 0 0,-21 0 16,22 0-16,-22 0 0,1 0 0,-1 0 15,0 0-15,1 0 0,-22 0 16,21 0-16,-21 0 0,0 0 0,1 0 16,-1 0-16,0 0 0,0 0 15,0 0 1,-42 0 31,0 0-47,0 0 15,0 0-15,-1 0 16,1 0-16,0 0 0,0 0 16,-21 0-16,-1 0 0</inkml:trace>
  <inkml:trace contextRef="#ctx0" brushRef="#br1" timeOffset="-98380.05">13335 6773 0</inkml:trace>
  <inkml:trace contextRef="#ctx0" brushRef="#br1" timeOffset="-97616">13250 6837 0,'0'0'0,"0"21"32,21-21 14,1 0-46,-1 0 0,0 0 16,0 0-16,0 0 0,0 0 16,1 0-16,-1-21 0,0 21 0,0 0 15,0-21-15,0 21 0,1-21 16,20 21-16,-21-22 0,0 1 0,0 21 16,1-21-16,-22 0 0,21 0 15,-21 0-15,21 21 0,-21-22 16,0 1-16,0 0 0,0 0 15,0 0-15,-21 21 16,0 0-16,-1 0 16,1 0-16,0 0 0,-21 0 15,21 21-15,-1-21 0,-20 21 0,21 0 16,-21 0-16,20 1 0,-41 20 16,42-21-16,0 0 0,-22 22 15,22-22-15,0 0 16,21 0-16,-21 0 0,21 0 0,0 1 15,0-1-15,0 0 0,0 0 16,0 0-16,21 0 16,21-21-16,-21 0 0,1 22 0,20-22 15,21 0-15,-20 0 0,-22 0 16,21 0-16,-21 0 0,22 0 16,-22 0-16,0 0 15,0 0-15,0 0 0,1 0 0,-22-22 31,-22 22-15,1 0-16,0 0 0,0 0 16,0 0-16,0 0 0,-22 22 0,22-22 15,0 21-15,-21 0 0,20-21 16,1 21-16,-21 0 0,21 0 0,0 1 16,-1-1-16,1 0 0,0 0 0,0 0 15,21 0-15,0 1 0,0-1 16,0 0-16,0 0 15,0 0-15,0 0 16,21-21 0,0 0-16,0 0 0,1 0 15,-1 0-15,0 0 0,21-21 16,-21 0-16,1 21 0,20-21 0,-21 0 16,0 0-16,22-1 0</inkml:trace>
  <inkml:trace contextRef="#ctx0" brushRef="#br1" timeOffset="-96861.49">14224 6964 0,'0'0'0,"0"-21"31,0 0-31,-21 21 16,0 0-16,-1 0 0,1 0 0,0 0 15,0 0-15,0 0 0,-22 0 16,1 42-16,0-42 0,21 21 16,-1 0-16,1 0 0,-21 1 15,21-1-15,0 21 0,-1-21 0,22 0 16,-21 1-16,21-1 0,0 0 16,0 0-16,0 0 0,0 0 15,21-21 1,1 0-16,-1 0 0,21 0 0,-21 0 15,0 0-15,22-21 0,-22 21 16,21-21-16,1 0 0,-22 0 0,0 0 16,21 21-16,-21-22 0,1 1 15,-22 0-15,21 21 0,0-42 16,0 21-16,-21-1 16,0 44 30,0-1-30,0 0-16,0 0 0,-21 0 16,0 0-16,21 22 0,-21-1 15,21 0-15,-22 1 0,22-1 0,0 0 16,0 22-16,0 42 0,0-43 16,0-20-16,0 20 0,0 1 15,0-1-15,0 64 16,0-63-16,0-1 0,0-21 0,0 22 0,0-22 15,0 1-15,0-1 0,0 0 16,0-21-16,0 22 0,0-22 16,0 21-16,0-21 0,0 1 0,0-1 15,-21-21-15,0 21 0,0 0 16,0-21-16,0 0 0,-22 0 0,-20 0 16,20 0-16,1 0 0,0 0 15,-1 0-15,1-21 0,0 0 0,-1 0 16,1 21-16,0-22 0,-1 1 15,1 0-15,0 0 0,21 0 0,-1 0 16,-20-22-16,21 22 0,21 0 16,0 0-16,0 0 0,0-1 15,0 1-15,0 0 0,0 0 0,21 0 16,43-43-16,-43 22 16,0 21-16,0-22 0,21 1 15,1 21-15</inkml:trace>
  <inkml:trace contextRef="#ctx0" brushRef="#br1" timeOffset="-96229.06">14711 6900 0,'0'22'31,"0"-44"48,0 44-17,-21-22-31,21 21-31,-22-21 47,22 21-47</inkml:trace>
  <inkml:trace contextRef="#ctx0" brushRef="#br1" timeOffset="-95721.67">14690 7324 0,'21'0'16,"-21"-21"15,21 21-31,-21-22 0,0 1 16,-21 21 15,21 21-15,-21-21-16,21 22 15,-22-22-15,22 21 0,22-21 47,-1 0-31,-21-21-16,21 21 15,-21-22-15,0 1 16,-21 21 15</inkml:trace>
  <inkml:trace contextRef="#ctx0" brushRef="#br1" timeOffset="-93532.6">15811 6816 0,'22'-21'0,"-22"-1"0,0 1 16,21 21-16,-21-21 15,0 0-15,0 42 47,0 0-47,0 0 16,0 1-16,0 20 0,0-21 16,-21 21-16,21-20 0,0 20 0,-22 0 15,22-21-15,-21 43 0,0-22 16,21 22-1,0-43-15,0 0 0,0 21 0,0-20 16,0-1-16,21-21 31,0 0-31,-21-21 0,22-1 16,-1-20-16,0 21 0,0 0 16,0-22-16,0 22 0,1-21 0,-1 0 15,0-1-15,0 22 0,-21 0 16,0 0-16,21 21 0,-21-21 15,21-1-15,1 22 16,-22 22 0,21-22-1,-21 21-15,21 0 0,-21 0 0,0 0 16,0 22-16,0-22 16,0 0-16,0 0 0,0 0 15,0 0-15,21 22 0,-21-22 16,0 0-16,0 0 0,21-21 15,0 21-15,1-21 0,20 0 16,-21 0-16,0 0 0,43 0 16,-43-21-16,0 0 0,21 0 15,-20 0-15,-1 0 0,21-22 0,-21 22 16,0 0-16,-21-21 0,22 20 0,-22-20 16,21 0-16,-21 21 0,0-22 15,0 22-15,0-21 0,0 21 0,0-1 16,0 1-16,0 0 15,0 0-15,0 42 32,0 0-32,0 0 15,0 1-15,0-1 0,0 21 0,0-21 16,0 22-16,0-22 0,0 0 0,0 21 16,0-21-16,0 1 0,0-1 15,0 63-15,21-84 16,0 22-16,21 20 0,-20-42 15,-1 0 1,21 0-16,-21 0 0,0 0 0,1 0 16,-1-21-16,0 0 0,0-1 15,0 1-15,0 0 0,1 0 0,-1 0 16,-21-22-16,21 22 0,0-21 0,-21-43 16,0 43-16,0-64 15,0 64-15,0-1 0,0-20 16,0 42-16,0 0 0,0-1 15,0 1-15,0 42 16,0 1 0,-21 20-16,21-21 15,-21 21-15,21 1 0,0-1 0,0 0 0,0 1 16,0 20-16,0-20 16,0-1-16,0-21 0,0 21 15,0-20-15,0 41 0,0-42 16,-21 0-16,21 1 0,0-1 15,0 0-15,0-42 32,0 0-17,0-1-15,0 1 0,0 0 0,0 0 16,0 0-16,21 0 0,21-22 16,-42 22-16,21 0 0,0 0 15,1 0-15,-1-1 0,0 1 16,0 0-16,0 21 0,0 0 15,1 0-15,20 0 0,-21 0 16,21 21-16,-20 0 0,-22 1 16,0-1-16,21 0 0,-21 0 15,0 21-15,0-20 0,0-1 16,0 0-16,0 0 0,0 21 16,0-20-16,-21-22 15,21 21-15,-22-21 16,22 21-16,0-42 47,22 0-47,-1 21 0,0-22 15</inkml:trace>
  <inkml:trace contextRef="#ctx0" brushRef="#br1" timeOffset="-92945.51">17970 6879 0,'0'0'0,"0"-63"31,0 42-31,0-1 0,-21 22 0,0 0 16,21-21-16,-21 21 16,0 0-16,0 0 0,-1 0 0,1 21 15,0-21-15,0 22 0,0-1 16,0 0-16,-1 0 0,1 0 15,0 0-15,0 22 0,0-22 0,21 0 16,-21 0-16,-1 22 0,22-22 16,-21 0-16,21 0 0,0 0 0,0 0 15,0 1-15,0-1 0,0 0 16,0 0-16,21-21 0,1 0 16,-1 0-16,0 0 0,0 0 0,0 0 15,0 0-15,1 0 0,-1-21 16,0 0-16,0 0 0,0-1 15,22-20-15,-43 21 0,21 0 16,0-22-16,-21 1 0,0 21 16,21 0-16,-21 0 0,21-1 15,-21 1-15,0 0 0,0 0 16,0 42 15,0 0-31,0 0 16,0 1-16,0-1 0,0 0 15,0 0-15,0 0 0,0 0 16,0 1-16,0-1 0,0 0 0,0 0 16,0 0-16,0 0 0,0 1 15,0-1-15,0 0 0,0 0 16,21-21-16,1 0 16,-1 0-1,0 0-15,-21-21 0,21 0 16,0 0-16,0-22 15,1 22-15,-1 0 0,0 0 0</inkml:trace>
  <inkml:trace contextRef="#ctx0" brushRef="#br1" timeOffset="-92629.58">18457 6562 0,'0'0'0,"0"-43"0,0 22 16,21 0-16,-21 0 0,0 0 15,0 0-15,0 42 16,0 0 0,0 0-16,0 0 0,0 0 15,0 22-15,0-22 0,0 21 0,-21 1 16,21-22-16,-21 21 0,0 0 0,21 1 16,0-22-16,-21 21 0,21-21 15,-21 22-15,-1-22 0,22 21 0,-21-21 16,21 1-16,0-1 0,0 0 15,0 0-15,-21 0 0,21 0 16,21-21 15,0-21-31,1 21 16,-22-21-16,21 0 0,0 0 0,0 21 16</inkml:trace>
  <inkml:trace contextRef="#ctx0" brushRef="#br1" timeOffset="-92192.75">18902 6773 0,'0'0'0,"0"-21"0,-21 21 47,-1 0-47,1 0 15,0 0-15,0 21 0,0-21 0,0 22 16,-1-1-16,1-21 0,0 21 0,21 0 15,0 0-15,-21-21 16,21 21-16,0 1 16,21-22-16,0 0 0,0 0 15,1 0-15,-1 21 16,0-21-16,0 0 0,0 0 16,0 0-16,1 21 0,-1-21 15,-21 21-15,21-21 16,-21 21-16,0 0 15,-21 1 1,0-22-16,-1 21 16,-20-21-16,21 0 0,0 0 0,0 21 15,-1-21-15,1 0 0,0 0 16,0 0-16,0 0 0,21 21 0,-21-21 16,-1 0-16,1 0 15,21-21 1,0 0-1,0 0-15,0-1 16</inkml:trace>
  <inkml:trace contextRef="#ctx0" brushRef="#br1" timeOffset="-91908.91">18182 6646 0,'0'-21'0,"0"0"31,21 21-31,0 0 0,1 0 16,-1-21-16,21 21 0,-21 0 16,22 0-16,-1 0 0,0 0 0,22 0 15,-22 0-15,-21 0 16,0 0-16,1 0 0,-1 0 0,-21 21 47</inkml:trace>
  <inkml:trace contextRef="#ctx0" brushRef="#br1" timeOffset="-91405.51">19113 6731 0,'0'-21'16,"-21"21"15,21 21-16,0 0-15,0 0 0,-21-21 16,21 22-16,-21-1 0,21 21 0,-21-21 16,21 22-16,0-22 15,0 0-15,-21 0 0,21 0 0,0 0 16,0 1-16,0-1 0,0 0 0,21 0 16,0-21-16,0 0 15,0 0-15,0 0 0,22 0 16,-22 0-16,0 0 0,0 0 15,22-21-15,-22 21 0,0-21 16,0 0-16,0-1 0,22-20 16,-22 21-16,0-21 0,0 20 0,-21 1 15,0-21-15,0 21 0,0 0 16,0-1-16,0 1 0,0 0 0,0 0 16,0 0-1,-21 21 1,0 0-1,21 21-15,0 0 0,0 0 16,0 0 0</inkml:trace>
  <inkml:trace contextRef="#ctx0" brushRef="#br1" timeOffset="-90960.44">19833 6731 0,'0'-21'16,"0"42"15,0 0-15,0 0-16,0 1 0,0-1 15,0 0-15,0 0 0,0 0 0,-21 22 16,21-22-16,-21 21 0,21-21 16,0 22-16,-21 20 0,-1-21 0,22 1 15,-21 20-15,0-20 0,21 20 0,-21 1 16,-21 41-16,42-62 16,-22 20-16,22-20 0,0 20 0,-21-21 15,0 128 1,21-107-16,0-20 0,-21 20 0,21-21 15,-21 1-15,21 41 16,-21-41-16,-1-22 0,22 21 0,-21-21 16,21 1-16,0-1 0,0 0 15,-21-21-15,21-21 32,21 0-32,0-1 0,1-20 15,-1 21-15,0 0 0,0-22 0,0 1 16,0 0-16,22-1 0</inkml:trace>
  <inkml:trace contextRef="#ctx0" brushRef="#br1" timeOffset="-90517.49">19727 7070 0,'0'-21'0,"0"42"0,0-85 0,0 43 16,-21 0-16,21 0 0,0 0 15,0-1-15,0-20 16,0 21-16,21 21 0,0-21 16,1 21-16,-1 0 15,0-21-15,21 21 0,-21 0 0,1 0 16,20 0-16,-21 0 0,43 0 16,-43 0-16,0 0 0,21 0 15,-21 0-15,1 21 0,-1 0 0,-21 0 16,21-21-16,-21 21 0,0 0 15,0 1-15,0-1 0,0 0 16,-21 0-16,0 0 0,-1-21 16,1 21-16,-21-21 0,21 0 15,-22 22-15,22-22 0,0 0 0,-21 21 16,21-21-16,-1 0 0,-20 0 16,21 21-16,0 0 0,0-21 15,-1 0-15,22 21 0,-21-21 16,21 21-1,0 1-15</inkml:trace>
  <inkml:trace contextRef="#ctx0" brushRef="#br2" timeOffset="21280.13">14563 8763 0,'0'-21'47,"0"0"-32,0 0-15,0-1 31,0 1-15,0 0-16,0 42 78,0 0-62,0 1-16,0-1 0,0 0 15,0 0-15,0 0 0,0 0 16,0 1-16,0-1 0,0 0 0,0 21 16,0-21-16,0 22 0,0-22 15,0 42-15,0-41 0,0 41 16,0-21-16,0-20 16,0-1-16,0 21 0,0-21 0,21 85 15,-21-64-15,0-20 16,0 20-16,0 0 0,0 1 15,0 41-15,0-63 0,0 22 16,0-1-16,0 0 0,0 1 0,0-22 16,0 64-16,0-64 15,0 21-15,0 0 0,0-20 0,0 20 16,0-21-16,0 43 16,0-22-16,0-21 0,0 64 15,0-64-15,-21 42 16,-1-20-16,22-22 0,0 42 15,-21-41-15,21 20 0,-21-21 0,21 0 16,-21 0-16,21 1 0,0-1 16,0 0-16,-21-21 0,21 21 15,0-42 17,0 0-32,0 0 15,0-22-15,0 22 0,0-21 0,21-1 16</inkml:trace>
  <inkml:trace contextRef="#ctx0" brushRef="#br2" timeOffset="22955.33">14541 8700 0,'0'-22'0,"22"22"78,-1 0-78,0 0 0,0 0 16,0 0-16,0 0 0,1 0 16,-1-21-16,21 21 0,-21 0 15,0 0-15,22 0 0,-22 0 0,21 0 16,-21 0-16,22 0 0,-1 0 15,22 0-15,-22 0 16,0 0-16,-21 0 0,22 0 0,-1 0 16,0 0-16,43 0 0,-43 0 15,1 0-15,-1 0 0,0 0 16,22 0-16,21 0 16,-43 0-16,0 0 0,1 0 0,20 0 0,-21 0 15,22 0-15,-22 0 0,22 0 16,-22 0-16,22 0 0,-22 0 0,21 0 15,-20 0-15,20 0 0,-20 0 0,-1 0 16,0 0-16,1 0 0,-1 0 16,-21 0-16,21 0 0,-20 0 15,20 0-15,-21 0 0,0 0 0,0 0 16,1 0-16,-1 0 0,0 0 16,0 0-16,0 0 0,0 0 15,1 0 1,-1 0 31,-21 21-47,0 1 15,0-1-15,0 0 16,0 0-16,0 0 16,0 0-16,0 1 0,0-1 15,0 21-15,0-21 0,0 0 0,0 22 16,0-22-16,21 21 0,-21-21 15,0 22-15,0-1 0,0-21 0,21 22 16,-21-22-16,0 21 0,0 0 0,0 1 16,0-22-16,0 21 0,0 1 0,0-1 15,0 21-15,-21-20 0,21-1 16,-21 0-16,21 1 0,0-1 0,0 0 16,0 1-16,0-1 0,-21-21 0,21 22 15,0-1-15,0-21 0,0 43 16,0-43-16,0 21 15,0 22-15,0-22 16,0-21-16,0 0 0,0 0 16,0 22-16,0-22 0,0 0 0,0 0 15,0 0-15,0 22 0,0-22 16,0 0-16,0 0 0,0 0 16,0 1-16,0-1 0,0 0 15,0 0-15,0 0 0,0 0 16,0 1-16,0-1 0,0 0 15,0 0 1,0 0-16,0 0 16,0 1-1,0-1-15,-22-21 16,22 21 0,-21-21-16,0 0 0,0 0 15,0 21-15,0-21 0,-1 0 0,1 0 16,0 0-16,-21 21 15,21-21-15,-1 0 0,1 0 0,-21 0 16,-22 0-16,22 0 0,0 0 16,21 0-16,-22 0 0,1 0 0,0 0 15,-1 0-15,22 0 16,-21 0-16,-1 0 0,-41 0 0,41 0 16,1 0-16,0 0 0,-1-21 15,1 21-15,21 0 0,-21 0 16,-1 0-16,1 0 0,0 0 0,-1 0 15,1-21-15,0 21 0,-22 0 16,22 0-16,-1 0 0,1 0 0,0 0 16,-1 0-16,1 0 0,0-21 15,-1 21-15,22 0 0,-21 0 0,-43 0 16,43-21-16,21 21 0,-43-22 16,22 22-16,21 0 15,0 0-15,-22 0 0,22-21 0,0 21 16,0 0-16,-22 0 0,22 0 15,0 0-15,0 0 0,0 0 0,0-21 16,-1 21-16,1 0 16,0 0-16,21-21 15,0 0 17,0 0-17,-21-1 16,21 1-15,0 0-16,0 0 0,0 0 16,21 0-16</inkml:trace>
  <inkml:trace contextRef="#ctx0" brushRef="#br2" timeOffset="23699.48">14838 9081 0,'0'0'0,"-21"0"31,42 0 63,0 0-94,0 0 16,0 0-16,22 0 0,-1 0 0,0 0 15,22-22-15,-1 22 0,1 0 16,-1 0-16,22-21 0,-22 21 0,1 0 16,21 0-16,-22 0 0,1 0 15,63-21-15,-64 21 0,1 0 16,-1 0-16,1 0 0,-22 0 0,21 0 15,-20 0-15,-1 0 0,0 0 16,-20 0-16,20 0 0,-21 0 16,43 0-16,-43 0 31,-42 0 16,-1 0-32,1 0-15,0 0 16,-21 0-16,21 0 0,-1 0 16</inkml:trace>
  <inkml:trace contextRef="#ctx0" brushRef="#br2" timeOffset="24375.17">15028 9271 0,'0'0'15,"-21"21"-15,0-21 94,21 21-63,21-21 16,0 0-31,0 0-16,1 0 16,20 0-16,0 0 0,22 0 0,-22 0 15,22 0-15,20 0 0,-20-21 16,-1 21-16,22 0 0,42 0 15,-42 0-15,-22-21 0,1 21 0,-1 0 16,-21 0-16,22 0 0,21-21 16,-43 21-16,0 0 0,1 0 15,-22 0-15,21 0 0,22 0 16,-43 0-16,0 0 16,0 0-16,-42 0 109,0 0-109,0 0 0,-1 0 16,1 0-16</inkml:trace>
  <inkml:trace contextRef="#ctx0" brushRef="#br2" timeOffset="24952.29">14965 9589 0,'0'0'0,"-21"0"0,-1 0 0,44 0 78,-1 0-78,21 0 0,-21 0 16,22 0-16,-1 0 0,21 0 0,-20 0 15,20 0-15,1 0 0,-1 0 16,1 0-16,-1 0 0,1 0 0,42 0 16,-43 0-16,-21 0 0,1 0 15,20 0-15,64 0 16,-63 0-16,-22-22 15,0 22-15,1 0 0,-1 0 0,0 0 16,22 0-16,-22 0 16,-21 0-16,1 0 0,-1 0 0,0 0 15,0 0-15,0 0 0,0 0 16,-21 22 46,-21-22-62,0 0 16,0 0-16,0 21 0,0-21 16</inkml:trace>
  <inkml:trace contextRef="#ctx0" brushRef="#br2" timeOffset="25443.08">14944 10012 0,'21'0'47,"0"0"-47,21 0 16,-21 0-16,22 0 0,-1 0 0,22 0 16,-22 0-16,21 0 0,-20 0 0,84 0 15,-64 0-15,1 0 16,-22 0-16,22 0 0,-1 0 15,-21 0-15,64-21 0,-63 21 16,-1 0-16,0 0 0,1 0 16,-22 0-16,21 0 0,-21 0 0,22 0 15,-22-21-15,0 21 0,0 0 0,0 0 16,-42 0 62,0 0-78</inkml:trace>
  <inkml:trace contextRef="#ctx0" brushRef="#br2" timeOffset="25959.61">15092 10245 0,'21'0'31,"0"0"-15,0 0-16,22 0 0,-1 0 0,0 0 15,1 0-15,-1 0 16,21 0-16,1 0 0,-22 0 0,22 0 15,63 0-15,-64 0 0,1 0 16,63 0-16,-64 0 16,-20 0-16,62 0 0,-41 0 15,42 0-15,-85 0 16,21 0-16,-21 0 16,1 0-16,-1 0 15,-42 0 48,-1 0-63,1 0 0,0 21 0</inkml:trace>
  <inkml:trace contextRef="#ctx0" brushRef="#br2" timeOffset="26407.54">14901 10647 0,'21'0'31,"1"0"-31,-1 0 16,21 0-16,-21 0 0,22 0 16,-1 0-16,0 0 0,1 0 0,62 0 15,-41 0-15,-1 0 0,64-21 16,-84 21-16,20 0 16,1 0-16,-22 0 0,0 0 0,22-21 15,-22 21-15,1 0 0,-22 0 0,63 0 16,-62 0-16,-1 0 15,0 0-15,0 0 0,0-22 16,0 22-16,1 0 0,-1 0 16,-42 0 46,-1 0-62,1 0 0,0 0 16</inkml:trace>
  <inkml:trace contextRef="#ctx0" brushRef="#br2" timeOffset="29109.63">14372 7789 0,'0'-21'0,"0"42"47,0 1-31,0-1-16,0 0 15,0 0-15,0 21 0,0-20 0,0 20 16,0 0-16,0 1 0,0-22 16,0 21-16,0 0 0,0-20 0,-21 62 15,21-63-15,0 1 16,-21-22-16,21 21 0,0-42 47,0-1-32,0 1-15,0 0 0,0 0 16</inkml:trace>
  <inkml:trace contextRef="#ctx0" brushRef="#br2" timeOffset="29703.4">14330 7853 0,'0'0'0,"-21"0"31,21-21-31,0 0 16,21 21-1,0 0-15,0 0 16,0-22-16,0 22 0,1 0 15,-1 0-15,0 0 0,0 0 0,0 0 16,0 0-16,1 0 0,-1 22 0,-21-1 16,0 0-16,0 0 15,0 0-15,-21 0 0,-1-21 16,1 22-16,0-1 0,-21 0 16,21 0-16,-43 0 0,43 0 15,0-21-15,0 0 16,-1 0-16,44 0 31,-1 0-15,0 0-16,0 0 15,21 0-15,-20 0 0,-1 0 0,21 0 16,-21 0-16,0 0 0,22 0 16,-22 0-16,0 22 0,0-22 0,0 21 15,1 0-15,-1 0 0,-21 21 16,0-20-16,0-1 0,0 0 15,-21 0-15,-1 0 0,1 0 0,0 1 16,-21-1-16,21 0 0,-22-21 0,1 21 16,-22-21-16,43 21 15,-21-21-15,21 0 0,-22 0 0,22 0 16,0 0-16,0 0 0,0 0 16,21-21-16,-21 21 0,21-21 15,-22 21-15,22-21 0,-21 21 0,21-21 16,0-1-16,0 1 31,21 21-31,1 0 0,-1 0 0,0-21 16,21 21-16</inkml:trace>
  <inkml:trace contextRef="#ctx0" brushRef="#br2" timeOffset="30215">14795 8022 0,'0'-42'31,"0"63"-15,-21 0 0,21 0-16,0 1 0,0-1 15,0 0-15,0 0 0,0 43 16,0-43-16,0 0 0,0 0 15,0 0-15,0 0 0,0 1 16,0-1-16,0 0 0,21-21 0,-21 21 16,22-21-16,-1 0 15,0 0-15,0 0 0,0 0 16,0-21-16,1 0 0,-1 21 0,-21-21 16,21-1-16,0 1 0,-21-21 15,0 21-15,0-22 0,0 22 0,0 0 16,0-21-16,0 21 0,0-1 0,0 1 15,0 0-15,0 0 0,0 42 47,0 0-47,0 0 0,0 1 0,0-1 16,0 0-16,0 21 0,0-21 16,0 1-16,0-1 0,0 0 0,0 0 15,0 0-15,0 0 0,0 1 16,0-1-1,21-21-15,0 0 16,1 0-16,-22-21 16,21 21-16,-21-22 0,21 1 15</inkml:trace>
  <inkml:trace contextRef="#ctx0" brushRef="#br2" timeOffset="30659.35">15409 8022 0,'21'-21'0,"-42"42"0,64-63 0,-22 42 16,-21-21 0,-21 21-1,-1 0 1,1 0-16,0 21 0,0-21 16,21 21-16,-21-21 0,0 21 15,-1 0-15,22 1 16,0-1-16,0 0 0,0 0 15,22-21 1,-1 21-16,0 0 16,0-21-16,0 0 0,0 0 15,1 22-15,-1-22 0,0 0 0,0 0 16,-21 21-16,21-21 0,0 0 16,-21 21-16,0 0 15,-21-21-15,0 0 16,-21 0-16,21 21 0,-22-21 15,1 0-15,21 0 0,-22 0 0,1 0 16,21 0-16,-21 0 0,20 0 16,1 0-16,0 0 0,0 21 15,42-21 32,0 0-47,0 0 0,1 0 0,-1-21 16,0 21-16,0 0 0</inkml:trace>
  <inkml:trace contextRef="#ctx0" brushRef="#br2" timeOffset="31111.61">15917 8022 0,'0'-21'15,"-21"21"1,0 0-16,0 0 0,0 0 0,-1 0 16,1 0-16,0 0 0,-21 0 15,21 0-15,-22 21 0,22-21 16,21 21-16,0 1 16,21-1-1,-21 0-15,21-21 0,1 0 16,-1 21-16,21-21 0,-21 21 15,0-21-15,1 21 0,20-21 16,-21 22-16,0-22 0,-21 21 0,21-21 16,-21 21-16,0 0 15,0 0 1,-21-21-16,0 0 0,0 0 0,-21 21 16,20-21-16,1 0 0,-21 0 15,21 0-15,-22 0 0,22 0 0,0 0 16,-21 0-16,21 0 0,21-21 31,21 0-15,0 21-1,0-21-15,0 21 0,0-21 16,1 21-16</inkml:trace>
  <inkml:trace contextRef="#ctx0" brushRef="#br2" timeOffset="31367.6">16065 8065 0,'0'0'0,"0"-22"0,0 44 63,0-1-63,0 0 0,0 0 15,0 0-15,0 0 0,0 1 0,0-1 16,0 0-16,0 0 15,0 0-15,0 0 16,0-42 15,0 0-15,0 0-16,0 0 0</inkml:trace>
  <inkml:trace contextRef="#ctx0" brushRef="#br2" timeOffset="31535.6">16087 7811 0,'0'0'16,"-22"0"-1,22 21 17,22-21-17,-22 21-15,21-21 0,-21 21 16,21 0-16</inkml:trace>
  <inkml:trace contextRef="#ctx0" brushRef="#br2" timeOffset="32047.92">16383 8022 0,'-42'0'31,"20"21"-15,22 1-16,0-1 16,0 0-16,0 0 15,0 0-15,0 0 0,0 1 16,0-1-16,0 0 16,0 0-1,-21-21 32,21-21-47,0 0 16,0 0-16,0-1 0,0-20 15,0 21-15,0 0 0,21 0 16,1-1-16,-1 1 0,-21 0 0,21 0 16,0 0-16,0 21 0,0 0 15,1-21-15,-1 21 0,0 0 16,0 0-16,21 0 0,-20 0 0,-22 21 15,21 0-15,0 0 0,-21 0 16,21 0-16,-21 1 0,0-1 0,0 21 16,0-21-16,0 22 0,0-22 15,-21 0-15,21 0 16,-21 0-16,21 0 0,-21-21 16,21-21 30,21 0-46</inkml:trace>
  <inkml:trace contextRef="#ctx0" brushRef="#br2" timeOffset="33023.07">16764 8107 0,'21'0'31,"0"0"-15,-21-21-16,21 0 0,-21-1 16,22 22-16,-22-21 0,21 21 0,-21-21 15,0 0-15,0 0 16,-21 21 15,-1 21-31,22 0 16,-21 0-16,0-21 0,21 21 0,0 1 15,-21-1-15,21 0 16,-21 0-16,21 0 0,0 0 0,-21 1 16,21-1-16,0 0 0,0 0 15,21-21 1,0 0-16,0 0 16,0 0-16,0 0 0,1 0 15,-1 0-15,0-21 0,0 0 16,0 21-16,0-21 0,1-1 0,-22 1 15,21 0-15,0 0 0,-21 0 16,21 0-16,-21-1 0,0 1 0,0 0 16,0 0-16,0 42 31,-21-21-15,21 21-16,-21 0 0,21 1 15,0-1-15,0 0 0,0 0 16,0 0-16,0 0 15,0 1-15,0-1 0,21 0 16,-21 0 0,21-21-16,-42 0 31,0 0-15,0 0-16,-1 0 15,1 0 1,0 0-1,21 21 1,0 0 0,21-21-1,0 0-15,1 0 16,-1 0-16,0 0 0,0 0 16,0 0-16,0-21 0,1 0 0,20 21 15,-21-21-15,21 0 0,-20 0 0,-1-1 16,0 1-16,0 0 0,0 0 15,-21 0-15,0 0 0,0-1 16,0 1-16,0 0 0,-21 21 16,0 0-1,0 0-15,0 0 0,21 21 16,0 0-16,0 1 0,0-1 16,0 0-16,0 0 0,0 0 15,0 0-15,0 1 0,0-1 16,0 0-16,0 0 15,0 0 1,-22-21 0,1 0-1,0 0-15,21-21 32,0 0-32,21 0 15,0 21-15</inkml:trace>
  <inkml:trace contextRef="#ctx0" brushRef="#br2" timeOffset="33919.59">17716 7768 0,'-21'0'31,"21"21"-15,0 1-16,0-1 0,-21 0 0,21 0 16,0 0-16,0 0 0,-21 22 15,21-22-15,0 21 0,0 22 16,0-43-16,-21 21 0,21-21 16,-21 1-16,21-1 0,0 0 0,-22 21 15,22-21-15,0 1 16,0-44 15,0 1-15,-21 0-16,21 0 15,0 0-15,0 0 0,0-1 16,0 1-16,21 21 47,1 0-32,-22 21-15,21-21 16,-21 22-16,0-1 0,21-21 0,0 21 16,0-21-16,0 0 15,1 0 1,-1 0-16,0 0 0,0 0 16,0 0-16,0 0 0,1 0 15,-1-21-15,0 21 0,-21-21 16,0-1-16,21 1 0,-21 0 0,21 0 15,-21 0-15,0 0 0,0-1 16,0 1-16,0 0 0,21 0 0,-21 0 16,-21 42 31,21 0-32,0 0-15,-21 0 0,0 22 16,21-22-16,-21 0 0,21 21 15,0-20-15,0-1 0,0 0 16,0 0-16,0 0 16,21-21-16,0 0 15,0 0-15,0 0 16,1 0-16,-1 0 0,0-21 0,21 21 16,-21-21-16,1 0 0,-1 0 0,0-1 15,0 1-15,-21 0 16,21 0-16,0-21 0,-21 20 0,0 1 15,0 0-15,0 0 0,0 0 0,0 0 16,-21-1-16,0 22 16,0 0-16,-21 0 0,20 0 0,1 0 15,-42 0-15,42 0 16,-1 0-16,22 22 0,-21-1 16,0 0-16,21 0 0,0 0 15,0 0-15,0 1 16,21-1-1,0-21-15</inkml:trace>
  <inkml:trace contextRef="#ctx0" brushRef="#br2" timeOffset="34575.87">18732 7980 0,'0'-21'0,"0"42"0,0-63 16,0 20-16,0 1 0,-21 21 15,0 0-15,0-21 0,0 21 16,0 0-16,-1 0 0,1 0 16,0 0-16,0 0 0,0 0 15,0 21-15,-1 0 0,1 1 0,0-1 16,0 0-16,0 0 0,0 0 16,21 0-16,0 22 0,0-22 15,0 0-15,21 0 16,0-21-16,0 0 15,0 0-15,0 0 0,1 0 0,-1 0 16,0-21-16,0 21 0,0-21 16,0 0-16,1 0 0,-22-1 15,21 1-15,-21 0 0,0 0 16,21 0-16,-21 42 62,0 0-62,0 0 0,0 0 16,0 1-16,-21-1 0,21 0 16,0 0-16,0 21 0,-21-20 0,21-1 15,-22 0-15,22 21 0,0-21 16,0 22-16,0 20 0,0-42 16,0 22-16,0-1 0,0-21 0,0 22 15,0-22-15,0 21 0,0 0 16,0-20-16,0 20 0,0 0 15,22-21-15,-22 22 0,0-1 16,0 0-16,0-20 0,0-1 0,-22 0 16,1-21-16,-42 21 15,42-21-15,-1 0 0,-20 0 16,0 0-16,-1-21 0,22 21 0,-21-21 16,21 0-16,-22 21 0,22-22 15,0 1-15,0 0 0,21 0 0,-21 0 16,21 0-16,0-1 0,0 1 15,0 0-15,0 0 0,0 0 16,21 0-16,0-1 0,0 1 0,0 0 16</inkml:trace>
  <inkml:trace contextRef="#ctx0" brushRef="#br2" timeOffset="34873.6">18923 7959 0,'0'0'0,"0"-21"15,0 42 1,0 0 0,0 0-16,0 0 15,0 0-15,0 1 0,0-1 16,0 0-16,0 0 0,0 0 15,0 0-15,0 1 16,0-44 31,0 1-47,0 0 0,0 0 16</inkml:trace>
  <inkml:trace contextRef="#ctx0" brushRef="#br2" timeOffset="35203.08">18859 7768 0,'0'0'0,"0"21"15,22-21 16,-1 0-31,0 0 0,0 0 16,0 0-16,-21-21 16,0 0-16,0 0 15,0 0-15,0 0 16,-21 21-16,0 0 16,0 0-1,0 0 1,-1 0-16,1 21 0,21 0 15,0 0 1,0 0-16</inkml:trace>
  <inkml:trace contextRef="#ctx0" brushRef="#br2" timeOffset="35611.17">19367 7832 0,'0'0'0,"0"-21"16,-21 21-16,0 0 16,0 0-16,0 0 15,0 0-15,-1 0 0,1 21 16,0 0-16,0-21 0,0 21 0,0 0 15,21 0-15,-22 22 0,22-22 16,-21 0-16,21 0 0,0 0 0,0 43 16,21-43-16,1 0 15,-1-21-15,0 0 0,0 21 16,21-21-16,-20 0 0,20 0 0,-21 0 16,21 0-16,-20-21 0,-1 21 0,0-21 15,0 21-15,0-21 0,0 21 16,-21-21-16,22 21 0,-22-21 15,-22 21 17,1 0-32,21 21 15,-21-21-15,0 0 0,21 21 16,-21-21-16</inkml:trace>
  <inkml:trace contextRef="#ctx0" brushRef="#br2" timeOffset="52515.3">16108 9102 0,'21'-21'16,"0"21"-16,0 0 16,-21-22-16,0 1 31,0 0-15,-21 21-1,21-21 1,-21 21-16,0 0 0,0-21 15,-1 21-15,1 0 0,0 0 16,0 0-16,0 0 0,0-21 16,-1 21-16,1 0 0,0 0 15,0 0-15,0 0 0,0 0 16,-1 0-16,1 0 0,0 0 16,0 0-16,0 0 0,0 0 15,-1 0-15,1 0 16,0 0-16,0 0 0,-21 0 0,20 0 15,1 21-15,0-21 0,0 0 16,0 21-16,0-21 0,-22 21 0,22-21 16,0 21-16,0-21 0,0 21 0,-1-21 15,1 22-15,0-22 0,0 21 16,0-21-16,-22 21 0,43 0 16,-21-21-16,0 21 0,0 0 0,21 1 15,-21-1-15,0 0 16,21 0-16,-22-21 0,22 21 0,0 0 15,-21 22 1,21-22-16,-21 0 0,21 0 0,-21 0 16,21 22-1,0-22-15,0 0 0,0 0 16,-21 0-16,21 1 0,-21-1 16,21 0-16,0 0 0,0 0 0,0 22 15,-22-22-15,22 21 16,0-21-16,0 0 0,-21 1 15,21-1-15,0 0 0,0 0 0,0 0 16,0 0-16,0 1 0,0-1 16,0 0-16,0 0 0,0 0 15,0 0-15,0 1 16,0-1-16,0 0 16,0 0-16,0 0 15,0 0-15,0 1 0,0-1 16,0 0-16,0 0 15,21 0-15,-21 0 16,0 1-16,22-1 0,-22 0 16,0 0-16,21 0 15,-21 0-15,21-21 0,-21 22 16,0-1-16,21-21 0,0 21 0,-21 0 16,21-21-16,-21 21 0,22 0 15,-1 1-15,0-1 0,-21 0 16,21-21-16,0 21 0,0-21 15,1 0-15,-1 21 0,0-21 16,21 0-16,-21 21 0,1-21 16,-1 0-16,0 0 0,0 22 15,0-22-15,0 0 0,1 0 0,-1 0 16,21 21-16,-21-21 0,0 0 0,1 0 16,-1 0-16,21 0 0,-21 0 15,0 0-15,1 0 0,-1 0 0,0 0 16,0 0-16,43 0 0,-43 0 15,0 0-15,21 0 16,-21 0-16,43 0 16,-43 0-16,0 0 0,22 0 15,-22-21-15,0 21 0,0 0 0,0-22 16,0 22-16,1-21 0,-1 0 16,0 21-16,0-21 0,0 21 0,43-42 15,-43 42-15,0-22 0,0 1 16,0 0-16,1 21 0,-1-21 15,21-21-15,-21 20 0,-21 1 16,21 0-16,1 0 0,-1 21 0,-21-21 16,21 0-16,-21-1 0,21 1 15,-21 0-15,0 0 0,21 0 0,0 0 16,-21-1-16,22 1 0,-22 0 16,0 0-16,0-21 0,0 20 15,0 1-15,21 0 0,-21 0 16,0 0-16,0 0 0,0-1 0,0 1 15,0 0-15,0-42 16,0 41-16,0 1 0,0-42 16,0 42-16,0-22 0,0-20 15,0 42-15,-21-22 16,-1 22-16,22 0 0,-21-43 16,0 43-16,21 0 15,-63-21 1,41 21-1,1-1-15,0 22 0,21-21 16,-42 0-16,42 0 16,-43 0-16,43 0 0,-21 21 15,0-22-15,0 22 0,0-21 16,-22 0-16,22 21 16,0 0-16,-21-42 0,21 42 15,-1 0-15,1-21 16,0 21-16,-21-22 15,21 22-15,-1-21 0,-20 0 16,21 21-16,0 0 0,0 0 16,-1 0-16,1 0 0,0 0 0,0 0 15,0 0-15,0 0 0,-1 0 0,1 0 16,0 0-16,0 0 0,0 0 16,0 0-16,-1 0 0,1 0 15,0 0-15,0 0 0,0 0 16,0 0-16,21 21 0,-22-21 0,-20 0 15,21 21-15,0 1 0,0-22 16,-22 0-16,22 21 0,0-21 16,0 21-16,0-21 0,-22 21 0,22-21 15,-21 21-15,21-21 0,-1 21 16,1 1-16,0-22 16,-42 42-16,41-21 15,1-21-15,0 21 0,21 0 16,0 1-16,-42-1 15,42 0-15,-21 42 16,21-41-16,0-1 0,0 0 16,-22 21-16,22-21 0,-21 43 15,21-43-15,0 21 0,0-20 0,0 20 16,0-21-16,0 21 0,-21 1 16,0-1-16,21-21 0,0 0 15,0 1-15,0-1 0,-21 63 16,21-62-16,0-1 15,0 0-15,0 0 0,0 0 16,0 0-16,0 1 0,0-1 16,0 42-16,0-42 0,0 1 15,0-1-15,0 0 0,0 0 16,21 21-16,-21 1 0,21-22 16,0 0-16,0 0 0,1 0 0,-22 1 15,21-1-15,0-21 0,0 21 16,0 0-16,0 0 0,1-21 0,-1 21 15,0 1-15,21-1 16,-21-21-16,22 21 16,-22-21-16,21 21 0,-21-21 0,1 0 15,-1 0-15,0 21 0,42-21 16,-41 0-16,-1 0 0,0 0 0,0 0 16,0 0-16,0 0 0,1 0 15,-1 0-15,21 0 0,-21 0 0,22 0 16,-1 0-16,-21 0 0,0 0 15,0 0-15,1 0 0,20-21 16,0 21-16,-21 0 0,1-21 16,-1 21-16,21-21 0,-21 21 15,0 0-15,43-21 0,-43-1 16,43 1-16,-43 0 0,0 21 16,21-21-16,-21 0 0,1 0 15,-1 21-15,21-43 0,-21 22 16,22-21-16,-22 21 15,0-22-15,0 22 0,0 0 0,-21 0 16,21-22-16,1 22 0,-1 0 16,-21-21-16,21 21 0,0-64 15,-21 64-15,0-22 0,21 1 0,-21 0 16,21-1-16,-21 1 0,0 21 16,0-21-16,0-1 0,0 1 0,0 0 15,0 20-15,0-20 0,-21-43 16,0 64-16,0-21 15,21 21-15,0 0 0,-21-1 16,0-20-16,21 21 0,-22 0 16,-20-22-16,21 22 15,21 0-15,-21 21 0,0-21 16,-1 21-16,1-21 0,0 21 0,0 0 16,0-21-16,-22-1 0,22 22 15,0 0-15,-42-21 16,41 21-16,-20 0 0,21-21 0,0 21 0,-22 0 15,1-21 1,21 0-16,0 21 0,-22 0 0,22 0 16,0 0-16,0 0 0,0 0 15,0-21-15,-1 21 0,1 0 0,0 0 16,0 0-16,0 0 0,0 0 0,-1 0 16,-20 0-16,21 0 0,-21 0 15,20 0-15,-20 21 0,21-21 16,0 0-16,-22 0 0,22 21 0,0-21 15,-21 21-15,21-21 0,-1 0 16,-20 21-16,21-21 0,0 21 0,-22 1 16,22-22-16,0 21 15,0-21-15,0 21 0,0 0 16,-22 21-16,22-20 16,21-1-16,0 0 0,-21 0 15,0 21-15,21-20 0,-21-1 0,21 21 16,-22 0-16,22 22 0,0-22 15,-21 1-15,21-22 0,-21 21 16,21 0-16,-21-20 0,21 20 16,0-21-16,0 21 0,0-20 0,0 41 15,0-21-15,0-20 0,0-1 16,0 0-16,0 21 0,0-21 0,0 1 16,0-1-16,21 0 0,0 21 15,0-21-15,1 1 0,-1-1 16,0 0-16,0 0 0,0 0 15,0 0-15,1-21 0,41 43 16,-42-22-16,22-21 0,-22 21 16,42 0-16,-20 0 0,-22-21 15,42 43-15,-20-43 0,-22 0 16,21 21-16,0-21 0,-20 0 0,-1 0 16,21 21-16,-21-21 15,22 0-15,-22 0 0,0 0 0,21 0 0,-21 0 16,43-21-16,-43 0 0,21 21 15,-20-21-15,20-1 0,-21 1 16,21 21-16,-20-21 0,20 0 16,0-21-16,22-1 15,-43 1-15,21 0 16,1 20-16,-22-20 0,0 21 0,21-43 16,-21 43-16,1-21 0,-1 21 15,-21-22-15,21 1 0,0 0 16,-21-1-16,0 1 0,0 0 0,0-22 15,0 22-15,0 0 0,0-1 16,0 1-16,-21 21 0,0-22 16,0 22-16,-1-21 0,1 21 15,0-43-15,0 43 0,0 0 16,0 0-16,-1 0 0,1 21 16,0-22-16,0 1 0,0 21 0,0 0 15,-22-21-15,-20 21 0,42 0 16,-22 0-16,1 0 15,21 0-15,-22 0 0,22 0 0,-21 0 0,21 0 16,0 0-16,-43 0 16,43 0-16,0 0 0,-43 0 15,43 0-15,-21 0 0,-1 21 16,1 0-16,21-21 0,0 22 16,-22-22-16,22 21 0,-42 0 15,42 0-15,-22 0 0,22 0 16,0 1-16,0-1 0,0 0 0,-1 0 15,1 21-15,21-20 16,-21 20-16,0 21 0,21-41 0,-21 20 16,21 0-16,0 1 0,0-22 15,0 42-15,0-20 0,0-22 16,0 21-16,0-21 0,0 0 0,0 22 16,21-22-16,0 0 0,0 0 15,0 43-15,1-43 0,-1 0 16,-21 0-16,42 22 0,-21-22 15,22 0 1,-22 0-16,0 0 0,21 0 16,1 1-16,41-1 15,-63-21-15,22 0 0,-22 0 16,0 0-16,21 0 0,-20 0 0,20 0 16,-21 0-16,0 0 0,22 0 0,-22 0 15,0 0-15,21-21 0,-21-1 16,22 22-16,-22-21 0,21 21 0,-21-21 15,22 0-15,-22 21 0,21-21 0,-21 0 16,1-1-16,-1 1 16,0 21-16,21-21 0,-21 0 0,1 0 15,20-64-15,-21 64 16,0 0-16,-21-22 0,0 22 16,0-21-16,0-22 0,0 22 15,0 0-15,0 21 0,0-22 0,0 22 16,0-21-16,-21 21 0,0-22 15,0 22-15,0-21 0,-1 21 16,1-1-16,0 1 0,0 0 16,0 21-16,0-21 0,-1 21 0,-20-21 15,0 21-15,21 0 0,-43 0 16,43 0-16,-21 0 0,20 0 16,-20 0-16,21 0 0,-43 42 15,43-42-15,0 21 0,-42 22 16,41-22-16,1 21 15,0-21-15,0 22 0,21-22 0,-21 21 16,0 22-16,21-43 0,0 21 16,0-21-16,0 22 0,0-22 15,0 0-15,0 0 0,0 0 0,21 0 16,0 1-16,0-1 0,-21 0 0,21-21 16,22 21-16,-22-21 15,0 0-15,0 0 0,0 0 0,0 0 16,43 0-16,-43 0 15,0 0-15,0 0 16,-21-21-16,22 21 16,-22-21-1,21 21 1,0 0 0</inkml:trace>
  <inkml:trace contextRef="#ctx0" brushRef="#br2" timeOffset="71830.63">13398 7705 0,'0'-21'94,"-21"21"-32,0 0-62,21 21 0,0 0 16,-21-21-16,21 21 16,-21 0-16,21 0 0,0 1 15,0-1-15,-21 0 0,21 0 16,0 0-16,0 0 0,0 43 16,0-43-16,0 21 0,0-20 15,-22 20-15,22 0 0,0-21 16,0 22-16,0-22 0,0 21 0,0 22 15,0-22-15,0-21 16,0 22-16,0-22 0,-21 0 0,21 21 16,0-21-16,0 22 0,0-22 0,0 0 15,0 21-15,0-20 0,0 20 16,0 0-16,0-21 0,-21 22 0,21-1 16,0 0-16,0-20 0,0 20 15,0 0-15,0-21 0,0 22 0,-21-1 16,21-21-16,0 22 0,-21-22 15,0 42-15,21-42 0,0 1 16,0 20-16,-22-21 0,22 0 16,-21 22-16,21-22 0,0 21 15,0 0-15,-21-20 0,21 20 0,-21 0 16,21 1-16,-21-22 0,0 63 16,21-62-16,0 20 0,0 0 15,-22-21-15,22 22 0,-21-22 0,21 21 16,0-21-16,-21 22 0,0-22 0,21 0 15,-21 21-15,21-20 0,0 20 16,-21 0-16,21-21 0,-22 22 0,1 41 16,21-62-16,-21 20 0,21-21 15,0 21-15,0-20 0,0 20 16,0-21-16,-21 21 0,21-20 16,-21 41-16,21-42 0,0 0 0,0 1 15,0-1-15,0 21 16,-21 0-16,21-20 0,0-1 15,0 0-15,-22 21 0,22-21 16,0 22-16,0-22 0,0 0 16,0 0-16,0 0 0,0 1 0,0-1 15,-21 0-15,21 0 0,0 0 16,-21 0-16,21 1 16,0-1-16,0 0 15,0 0-15,-21-21 31,21-21-31,0-21 16,0 20-16,0-20 0,0 0 16,0-1-16</inkml:trace>
  <inkml:trace contextRef="#ctx0" brushRef="#br2" timeOffset="72070.73">13568 8192 0,'0'0'0,"0"-22"15,-21 1-15,-1 0 0,22 0 0,-21-21 16,21 20-16,0 1 0</inkml:trace>
  <inkml:trace contextRef="#ctx0" brushRef="#br2" timeOffset="75431.26">13314 7684 0,'21'0'47,"0"0"-47,0 0 0,-21-22 15,21 22-15,1 0 16,-1 0-16,0 0 0,0 0 16,0 0-16,0 0 15,1-21-15,-1 21 0,0 0 16,0 0-16,0 0 0,0 0 0,1 0 15,-1 0-15,0-21 0,21 21 16,-21 0-16,1 0 0,20 0 0,-21 0 16,21-21-16,1 21 0,-1 0 15,0 0-15,1 0 0,-1 0 0,43 0 16,-43 0-16,0-21 16,1 21-16,-1 0 0,0 0 15,-20 0-15,20 0 0,0 0 0,-21 0 16,22 0-16,-1 0 0,-21 0 15,22 0-15,-1-21 0,0 21 0,-21 0 16,43 0-16,-22 0 0,1 0 16,-1 0-16,64-22 0,-64 22 15,0 0-15,22 0 0,-22 0 16,1 0-16,-1 0 0,64-21 16,-64 21-16,-21 0 0,22 0 15,-1 0-15,0 0 0,-21 0 0,22-21 16,-1 21-16,0 0 0,1 0 15,-1 0-15,0 0 0,1 0 16,20-21-16,-20 21 0,20 0 0,-21 0 16,1 0-16,20 0 0,-20 0 0,-1 0 15,21 0-15,-20-21 0,-1 21 16,0 0-16,1 0 0,-22 0 0,21 0 16,1 0-16,-1-21 0,0 21 15,22 0-15,-22 0 0,0 0 16,1 0-16,-1 0 0,0 0 15,1 0-15,-1-22 0,0 22 0,1 0 16,-1 0-16,0 0 16,1 0-16,-1 0 0,0 0 0,1 0 15,-1 0-15,0-21 0,22 21 0,-22 0 16,1 0-16,-1 0 0,0 0 16,1 0-16,-1 0 0,21 0 15,-20 0-15,-22 0 0,21 0 16,-21 0-16,22 0 0,20 0 15,-20-21-15,-22 21 0,21 0 16,0 0-16,1 0 0,-1 0 0,0 0 16,1 0-16,20 0 0,-42 0 15,22 0-15,-1 0 0,0 0 0,-20 0 16,20 0-16,-21 0 0,0 0 16,0 0-16,22 0 0,-22 0 15,0 0-15,21 0 0,-20 0 16,20 0-16,-21 0 0,21 0 15,-20 0-15,41 0 0,-21 0 16,1 0-16,-22 0 0,21 0 16,-21 0-16,22 0 0,-22 0 15,21 0-15,-21 0 0,1 0 0,-1 0 16,0 0-16,42 0 16,-41 0-16,-1 0 0,0 0 15,0 0-15,0 0 0,0 0 16,1 0-1,-1 0-15,0 0 16,0 0-16,-21 21 16,21-21-16,0 21 15,-21 1-15,0-1 16,0 0-16,0 0 16,22-21-16,-22 21 0,0 0 15,0 1-15,0-1 16,0 0-16,21 0 0,-21 0 15,0 0-15,0 1 0,0-1 16,0 0-16,0 0 0,0 0 16,0 0-16,0 1 0,0-1 0,0 0 15,0 0-15,0 21 0,0-20 16,0 20-16,0-21 0,0 0 16,0 22-16,0-22 0,0 21 0,0-21 15,0 22-15,0-22 0,0 42 16,0-42-16,0 22 0,0 20 15,0-20-15,0-22 16,0 0-16,0 0 0,0 0 0,0 0 16,0 1-16,0-1 0,0 42 15,0-42-15,0 1 0,0-1 16,0 21-16,0-21 0,-21 0 16,21 43-16,0-43 0,0 21 15,-22-20-15,22-1 0,0 0 16,0 64-16,-21-64 15,21 21-15,-21-21 0,21 0 16,-21 1-16,0 20 0,21-21 16,-21 0-16,-1 43 15,1-43-15,21 0 0,0 0 16,0 0-16,-21 1 0,0 20 16,21 0-16,-21-21 0,21 1 0,0 20 15,0-21-15,0 21 0,0-20 0,0-1 16,0 21-16,-21-21 0,21 22 15,0-22-15,0 0 0,0 21 0,-22-21 16,22 1-16,0-1 0,0 21 16,0-21-16,0 0 0,0 1 0,0-1 15,0 0-15,0 21 0,-21-21 0,21 1 16,0-1-16,-21 21 0,21-21 16,0 43-16,0-43 0,0 21 15,-21-21-15,21 22 0,0-22 0,-21 0 16,21 21-16,0-20 0,0 20 15,0-21-15,0 0 0,0 0 0,0 22 16,-21-22-16,21 0 0,0 0 16,0 0-16,-22 1 0,22-1 15,0 0-15,0 0 0,0 21 16,0-20-16,0-1 0,-21 0 0,21 0 16,0 0-16,0 0 0,-21 1 15,21-1-15,0 0 0,0 21 16,0-21-16,-21 1 0,21-1 15,-21 0-15,21 0 0,0 0 16,0 0-16,0 1 16,-21-1-16,21 0 0,-22 0 15,22 0-15,0 0 0,-21-21 16,21 22-16,-21-22 16,0 21-16,0-21 15,21 21-15,-21-21 0,-1 21 16,1 0-16,0-21 15,0 0-15,0 21 0,0-21 16,-1 0-16,1 0 0,21 22 16,-21-22-16,0 0 0,0 0 15,-22 0-15,22 0 0,0 0 0,0 21 16,-21-21-16,-22 0 16,22 0-16,21 0 0,-22 0 0,1 0 15,21 0-15,-22 0 0,1 21 16,0-21-16,-1 0 0,1 0 0,-21 0 15,20 0-15,1 0 0,0 0 16,-1 0-16,1 0 0,21 0 16,-22 0-16,1 0 0,0 0 0,-1 0 15,22 0-15,-21 0 0,0 21 0,-1-21 16,1 0-16,0 0 0,-1 0 16,1 0-16,0 0 0,-1 0 0,1 0 15,-43 0-15,43 0 0,0 0 16,-22 0-16,22 0 0,-1 0 15,1 0-15,0 0 0,-1 0 0,1 0 16,-21 0-16,20 0 16,1 0-16,21 0 0,-22 0 0,1 0 15,0 0-15,21 0 0,-22 0 16,1 0-16,0 0 0,-1 0 16,22 0-16,-21 0 0,-43 0 15,43 0-15,-1 0 0,-20 0 16,21 0-16,-1 0 0,-63 0 15,85 0-15,-21 0 0,21 0 16,-22 0-16,22 0 0,-42-21 16,20 21-16,22 0 0,-21 0 15,0 0-15,20 0 0,-20-21 0,0 21 16,21 0-16,-22 0 16,-20 0-16,20 0 0,22-21 15,-21 21-15,21 0 0,-22 0 0,1 0 16,21 0-16,-21 0 0,20 0 15,-20 0-15,0 0 0,21 0 0,-22 0 16,22 0-16,-42 0 0,41 0 16,-41 0-16,42 0 15,0 0-15,-43 0 16,43 0-16,0 0 0,0 0 0,-1 0 16,1 0-16,0 0 0,-42 0 15,41 0-15,1 0 0,0 0 16,-21 0-16,21 0 0,-1 0 0,1-22 15,0 22-15,0 0 0,-21 0 16,20 0-16,1 0 0,0 0 0,0 0 16,0 0-16,0 0 0,-1 0 15,1 0-15,0 0 0,-21 0 0,-1 0 16,22 0-16,0 0 0,0 0 16,0 0-16,0 0 0,-1 0 15,1 0-15,0 0 0,0 0 0,0 0 16,0 0-16,-1 0 0,1 0 15,0 0-15,0 0 0,21-21 16,-21 21-16,0 0 0,-1 0 0,1 0 16,0 0-16,0 0 15,0 0-15,0 0 0,-1 0 16,1 0-16,0 0 0,0 0 16,0 0-16,0 0 0,-1 0 15,1-21-15,0 21 0,0 0 16,0 0-1,0 0-15,-1 0 16,1 0-16,0 0 16,0 0-16,0 0 15,0 0-15,-1 0 16,1 0-16,0 0 31,0 0-31,0 0 0,0-21 16,-1 21-1,1 0-15,0 0 16,0 0-16,0 0 31,0 0-31,-1 0 16,1 0-16,0 0 16,0 0-1,0 0 1,0 0-16,-1 0 15,1 0 1,0 0 0,21-21 62,21 0-63,22-1-15</inkml:trace>
  <inkml:trace contextRef="#ctx0" brushRef="#br2" timeOffset="77227.88">15960 11705 0,'0'-21'47,"0"42"-16,0 0-15,-22-21-16,22 22 0,-21-1 16,21 0-16,-21 0 15,0 0-15,0 0 16,21 1-16,-21-1 0,21 0 15,-22-21-15,1 21 0,21 0 0,-21 22 16,0-22-16,21 0 0,-21 0 16,0 0-16,-1 0 0,22 1 0,-42 41 15,21-42-15,0 0 0,21 1 16,-21-1-16,-1 0 0,1 0 16,0 21-16,0-20 0,0-1 15,21 0-15,0 0 0,-21 0 0,21 0 16,-22-21-16,22 22 0,-21-1 15,21 0-15,0 0 0,-21-21 16,21 21-16,-21 0 16,21 1-1,0-1-15,21-21 47,0 0-31,0-21-16,1-1 15,-22 1-15,21 21 16,0 0-16,-21-21 0,21 21 16,0-21-16,0 21 0,1-21 15,-1 21-15,0-21 0,0 21 16,-21-22-16,21 22 16,0 0-16,1 0 0,-1 0 15,0 0-15,0-21 0,0 21 0,0 0 16,1 0-16,-1 0 0,0 0 15,0 0-15,0 0 0,0 0 0,1 0 16,20 0-16,-21 0 0,0 0 0,22 0 16,-1 0-16,-21 21 0,21-21 15,1 22-15,-1-22 0,0 0 16,-20 0-16,20 21 0,0-21 0,-21 0 16,22 0-16,-22 21 0,0-21 15,0 0-15,0 0 0,1 0 0,-22 21 16,21-21-16,0 0 0,0 0 31,-42 0 47,21-21-78,0 0 0,-21 21 16,0-21-16,21-1 15,-22 22-15,1-21 0,0 0 16,21 0-16,-21 0 16,0 0-16,0-1 0,-1 1 15,22 0-15,-21 0 0,0 0 0,0 0 16,0-22-16,-22-41 16,22 62-16,0 1 0,0-21 15,0 21-15,0 0 0,-1-22 0,1 22 16,0 0-16,0 0 0,0 0 15,0-1-15,-1 22 0,22-21 16,-21 0-16,0 21 0,0-21 0,0 21 16,0-21-16,-22 21 15,22-21-15,0 21 16,0 0 15,21 21 16</inkml:trace>
  <inkml:trace contextRef="#ctx0" brushRef="#br2" timeOffset="78710.63">19939 8467 0,'-21'0'16,"21"21"-16,-21-21 15,-1 0 1,1 0 0,42 0 62,1 0-78,-1 0 0,21 0 15,-21 21-15,22-21 0,-22 0 0,21 0 16,0 0-16,1 0 0,20 0 16,-20 0-16,20 0 0,1 0 0,20 0 15,-20-21-15,20 21 0,-20 0 0,-1 0 16,1 0-16,-22-21 0,22 21 15,-22 0-15,0 0 0,-20 0 0,20 0 16,-21-21-16,0 21 0,0 0 16,1 0-16,-22-22 125,-22 22-125</inkml:trace>
  <inkml:trace contextRef="#ctx0" brushRef="#br2" timeOffset="79370.64">20807 8170 0,'0'0'0,"0"22"47,0-1-31,21 0-1,-21 0-15,21-21 16,-21 21-16,21-21 0,0 21 0,1-21 16,-22 22-16,21-22 0,0 0 15,0 21-15,0 0 0,0-21 16,1 0-16,-1 21 0,0-21 15,0 0-15,0 0 0,0 0 0,1 0 16,-1 0-16,0 0 0,0 0 16,0 0-16,0 0 0,1 0 15,-1 0 17,-42 0-1,-1 0-31,1 0 15,21 21-15,-21-21 0,0 21 0,0 1 16,0-22-16,-1 21 16,1 0-16,0-21 0,0 21 0,0 0 15,0-21-15,-1 21 16,1 1-16,0-1 0,-21-21 0,21 21 16,-1 0-16,1-21 0,-21 21 15,21 0-15,0-21 0,-1 22 16,1-22-1,42-22 48,1 22-63,-1-21 16</inkml:trace>
  <inkml:trace contextRef="#ctx0" brushRef="#br2" timeOffset="80230.99">22077 8001 0,'0'0'0,"42"-42"16,-21 21-16,0-1 16,1 22-1,-22-21-15,0 0 16,-22 21 15,1 0-31,0 0 0,0 0 16,0 0-16,0 21 0,-22 0 15,22-21-15,0 22 0,-21-1 16,20 0-16,1 0 0,-21-21 0,21 21 16,0 0-16,-1 1 0,22-1 15,0 0-15,0 0 16,0 0 0,0 0-16,22 1 15,-1-22-15,0 21 16,0-21-16,0 21 0,0-21 0,1 0 15,-1 21-15,0-21 0,0 21 16,0-21-16,0 0 0,1 21 16,-1-21-16,0 22 0,0-22 15,-21 21-15,21-21 16,0 21-16,-21 0 16,0 0-16,-21-21 15,0 0-15,0 21 0,0 1 16,0-22-16,-1 0 0,-20 21 15,21-21-15,-21 0 0,20 0 0,1 0 16,0 21-16,-21-21 0,-1 0 16,22 0-16,0 0 0,0 0 15,0 0-15,0 0 0,-1 0 16,1 0-16,0 0 0,0 0 31,0-21-15,42 21 15,0 0-31,0 0 16,22 0-16,-22-21 0,0 21 15,21-22-15,-21 22 0,22 0 16,-22-21-16</inkml:trace>
  <inkml:trace contextRef="#ctx0" brushRef="#br2" timeOffset="80678.63">22267 8276 0,'21'-21'16,"1"0"-16,-1 0 0,0 0 15,0-1-15,-21 1 0,0 0 16,42 0-16,-42 0 15,0 0-15,-21 21 32,0 0-32,0 0 0,0 0 15,21 21-15,-21 0 0,-1 0 16,1 0-16,21 0 0,0 1 16,-21-1-16,21 0 0,-21 21 15,21-21-15,0 1 0,0-1 16,0 0-16,0 0 0,0 0 15,0 0-15,0 1 16,21-22-16,0 0 16,-21 21-16,21-21 0,1 0 15,-1 0-15,0 0 16,0 0-16,0 0 0,0 0 16,1 0-16,-1 0 0,0 0 15,0-21-15,0 21 16,0-22-16,1 1 0,-1 21 0,-21-21 15,21 0-15</inkml:trace>
  <inkml:trace contextRef="#ctx0" brushRef="#br2" timeOffset="81201.17">22627 8192 0,'0'0'0,"0"-22"0,-21 22 15,21-21-15,0 0 16,21 0 0,0 21-1,0 0-15,1-21 0,-1 21 16,0 0-16,0 0 0,0 0 0,0 0 16,22 0-16,-22 0 0,0 0 15,0 0-15,0 21 0,22-21 0,-22 21 16,0 0-16,0-21 0,0 21 15,1 1-15,-22-1 0,21 0 0,-21 0 16,21 0-16,-21 0 16,0 1-16,0-1 0,0 0 15,-21 0-15,0-21 0,-1 21 16,1-21-16,0 21 16,0-21-1,0 0-15,21-21 31,0 0-31,0 0 16,0 0-16,21 0 16,-21-1-16,21 1 0,-21 0 0,21 0 15,0 21-15,-21-21 0,22 0 16,-1 21-16,0 0 16,-21-22-16,21 22 0,0 0 15,-21-21-15,21 21 16,1 0-16,-22-21 15,0 0 1,21 21-16</inkml:trace>
  <inkml:trace contextRef="#ctx0" brushRef="#br2" timeOffset="81615.2">23347 7980 0,'0'0'0,"21"0"31,0 0-31,0 0 31,-21 21-31,21 0 16,-21 0-16,0 1 0,0-1 15,0 0-15,0 0 0,22 0 16,-22 0-16,0 1 0,21-1 16,-21 0-16,0 21 0,21-21 15,-21 1 1,0-1-16,21-21 0,-21 21 0,0 0 16,0 0-1,0-42 63,0 0-78,21 21 0,-21-21 16,21 0-16</inkml:trace>
  <inkml:trace contextRef="#ctx0" brushRef="#br2" timeOffset="81992.18">23791 7853 0,'0'0'0,"-21"0"47,0 0-47,21 21 16,0 0-16,-21 0 0,21 1 15,-21-1-15,-1 0 0,22 0 16,0 21-16,-21-20 0,0-1 0,21 0 16,-21 21-16,21-21 0,0 1 15,-21-1-15,21 0 0,-21 0 0,21 0 16,0 0-16,0 1 16,0-1-16,0 0 15,21-42 63,0 0-62,0 21-16,-21-22 0,21 1 0</inkml:trace>
  <inkml:trace contextRef="#ctx0" brushRef="#br2" timeOffset="82479.2">23961 8170 0,'-22'0'31,"22"-21"-31,22 21 31,-1-21-31,0 21 16,0 0-16,0-21 0,0 0 0,1 0 16,-1-1-1,0 1-15,-21 0 16,-21 21 15,0 0-31,-1 0 16,1 0-16,0 0 0,0 21 15,0 0-15,21 1 16,-21-1-16,21 0 0,0 0 0,0 0 16,0 0-16,0 1 0,0-1 15,0 0-15,0 0 0,0 0 16,0 0-16,0 1 16,21-22-16,-21 21 15,21-21-15,0 0 0,0 0 16,0 0-16,1 0 15,-1 0-15,0 0 0,0 0 16,0 0-16,0 0 16,1 0-16,-1 0 0,0-21 0,0 21 15,0 0-15,-21-22 0,21 22 16</inkml:trace>
  <inkml:trace contextRef="#ctx0" brushRef="#br2" timeOffset="83184.32">24384 8086 0,'0'0'0,"0"-21"16,-21 21-1,21-22-15,0 1 0,0 0 16,0 0 0,21 21-1,0-21-15,0 0 16,0 21-16,1 0 15,-1 0-15,0 0 16,0 0-16,0 0 16,0 0-16,-21 21 0,22-21 0,-22 21 15,21-21-15,-21 21 16,0 0-16,21-21 0,-21 43 16,21-22-16,-21 0 0,0 0 15,0 0-15,0 0 0,0 1 16,0-1-16,0 0 15,0 0-15,0 0 0,0 0 16,0 1-16,-21-22 0,21 21 0,-21 0 16,21 0-1,0 0 1,-21-42 15,21 0-15,0 0-16,0 0 15,0-1-15,0 1 0,0-21 0,21 21 16,-21 0-16,21-1 16,-21 1-16,21 0 0,0 0 0,-21 0 15,21 0-15,22-1 16,-22 1-16,0 0 0,21-21 16,-20 42-16,-1-21 0,0-1 15,0 22-15,0 0 0,0-21 0,1 21 16,-1 0-16,-21-21 15,21 21 1,-21 21 47,-21-21-48,0 0 1,-1 0-1,1 0-15</inkml:trace>
  <inkml:trace contextRef="#ctx0" brushRef="#br0" timeOffset="150879.23">13525 14859 0,'0'0'0,"22"-21"0,-22 0 15,0 0-15,0-1 16,0 1-1,0 0-15,0 42 63,0 0-63,0 1 0,0-1 16,0 0-16,-22 0 0,22 21 15,-21-20-15,21-1 0,-21 21 16,21 0-16,0 1 0,0-1 0,0 0 15,0 22-15,-21-22 0,21 1 16,0 62-16,-21-41 16,21-22-16,0 1 0,0 20 0,0-21 0,0 1 15,0 20-15,0-20 0,-21 20 16,21-21-16,0 22 0,0-1 16,0-20-16,0 20 0,0-20 15,0-1-15,0 21 0,0-20 0,0-1 16,0 0-16,0 1 0,0-1 0,0 0 15,0 1-15,0 41 16,0-62-16,-22 20 0,22 0 0,0 43 16,0-43-16,0-21 15,0 22-15,-21-1 0,21-21 0,0 22 16,-21-22-16,21 21 0,0-21 0,0 22 16,0-22-16,0 0 15,-21 21-15,21 1 0,-21-1 0,21-21 16,0 0-16,0 22 15,0-22-15,-21 0 0,21 0 0,0 0 16,-22 0-16,22 1 0,0-1 0,0 0 16,-21-21-1,21-21-15,0 0 16,0-1-16,0-20 16,-21 0-16,21-1 0,0-20 0</inkml:trace>
  <inkml:trace contextRef="#ctx0" brushRef="#br0" timeOffset="152207.68">13589 14774 0,'0'-21'62,"21"21"32,0 0-78,0 0-1,1 0-15,-1 0 16,0 0-16,0 0 15,0 0-15,0 0 16,1 0-16,-1 0 16,0 0-16,0 0 0,0 0 0,0 0 15,1 0-15,-1 0 0,0 0 16,0 0-16,0 0 0,85 0 31,-85 0-31,0 0 0,1 0 16,-1 0-16,0 0 0,0 0 0,21 0 15,-20 0-15,-1 0 0,0 0 16,21 0-16,-21 0 0,1 0 0,20 0 16,-21 0-16,21 0 0,-20 0 15,20 0-15,-21 0 0,21 0 0,-20 0 16,-1 0-16,21 0 0,-21 0 16,22 0-16,-1 0 0,-21 0 0,21 0 15,-20 0-15,20 0 0,0 0 16,-21 0-16,22 0 0,-22 0 15,21 0-15,-21 0 0,22 0 0,20 0 16,-42 0-16,22 0 16,-22 0-16,0 0 0,21 0 0,-20 0 15,20 0-15,-21 0 0,0 0 16,22 0-16,-22 0 0,0 0 0,21 0 16,-21 0-16,1 0 0,-1 0 0,21 0 15,-21 0-15,0 0 0,1 0 16,-1 0-16,0 0 0,0 0 0,0 0 15,0 0-15,1 0 0,-1 0 16,0 0-16,0 0 0,0 0 16,0 0-1,1 0-15,-1 0 32</inkml:trace>
  <inkml:trace contextRef="#ctx0" brushRef="#br0" timeOffset="155125.5">15938 14732 0,'0'21'31,"22"-21"0,-1 0-31,0 0 16,0 0-1,0 0-15,0 0 16,1 0 0,-1 0-16,0 0 15,0 0 1,0 0-16,0 0 16,1 0-1,-1 0-15,0 0 16,0 0-1,0 0 1,0 0 15,-21 21-15,0 1 0,0-1-1,22-21-15,-22 21 0,0 0 16,0 0-1,0 0 1,0 1-16,0-1 16,0 0-16,0 0 15,0 0-15,-22-21 16,22 21-16,0 1 16,0-1-16,0 0 15,0 0-15,0 0 16,0 0-16,0 1 0,0-1 15,0 0-15,0 0 0,0 0 0,0 0 16,0 1-16,0-1 16,0 0-16,0 0 0,22-21 0,-22 21 15,0 0-15,21 1 0,-21-1 16,0 0-16,21 0 0,-21 0 16,21 0-16,-21 1 15,0-1-15,0 0 16,0 0-16,21-21 0,-21 21 0,0 0 15,0 1-15,0-1 16,0 0-16,0 0 16,0 0-16,0 0 0,0 1 15,0-1-15,0 0 16,0 0-16,0 0 0,0 0 16,0 1-16,0-1 15,0 0-15,0 0 0,0 0 0,0 0 16,0 1-16,0-1 0,0 0 15,0 0-15,0 0 0,0 0 16,0 1-16,0-1 0,0 0 16,0 0-16,0 0 15,0 0-15,0 1 0,0-1 16,0 0-16,0 0 0,0 0 16,0 0-16,0 1 15,0-1-15,0 0 0,0 0 16,0 0-1,0 0-15,0 1 16,0-1-16,0 0 0,0 0 16,0 0-1,0 0-15,0 1 0,0-1 16,0 0-16,0 0 16,0 0-16,0 0 15,0 1-15,-21-1 0,21 0 16,0 0-16,0 0 15,0 0-15,0 1 16,0-1-16,0 0 16,0 0-16,0 0 0,0 0 15,-21 1-15,21-1 16,0 0-16,0 0 16,0 0-16,0 0 0,-21-21 15,21 22-15,0-1 16,0 0-16,0 0 0,0 0 15,0 0 1,0 1-16,-21-1 16,21 0-16,0 0 15,0 0-15,-22-21 16,22 21-16,0 1 16,0-1-16,0 0 15,0 0-15,0 0 16,0 0-16,0 1 15,0-1-15,-21-21 16,21 21-16,0 0 16,0 0-16,0 0 0,0 1 15,0-1 1,0 0-16,0 0 16,0 0-16,0 0 15,0 1-15,-21-22 16,21 21-1,0 0-15,0 0 16,0 0 0,-21-21-16,21 21 15,-21-21-15,21 22 16,-21-1 0,-1-21-16,1 0 15,0 0 1,0 0-16,21 21 0,-21-21 15,0 0-15,-1 0 0,22 21 16,-21-21-16,0 0 0,0 0 16,0 21-16,0-21 15,-1 0-15,1 0 0,0 0 16,0 21-16,0-21 16,0 0-16,-1 0 15,1 0-15,0 0 0,0 0 16,0 0-16,0 0 0,-1 0 15,-20 22-15,21-22 0,0 0 0,0 0 16,-1 0-16,-20 0 0,21 0 16,0 0-16,0 0 0,-1 0 15,-20 0-15,21 0 0,0 0 0,0 0 16,-64 0-16,43 0 16,20 0-16,1 0 15,-21 0-15,21 0 0,0 0 0,-1 0 16,1 0-16,-21 0 0,21 0 15,0 0-15,-1 0 0,1 0 0,0 0 16,0 0-16,0 0 0,0 0 16,-22 0-16,22 0 0,0 0 0,0 0 15,-22 0-15,22-22 0,0 22 16,-21 0-16,21 0 0,-1 0 0,-20 0 16,21 0-16,0-21 0,-22 21 15,22 0-15,-21 0 0,21 0 0,0 0 16,-22-21-16,22 21 0,0 0 15,-21 0-15,20 0 0,1-21 16,-21 21-16,21 0 0,0 0 16,-22 0-16,1-21 0,21 21 15,-22 0-15,22 0 0,0 0 16,0-21-16,0 21 0,0 0 0,-1 0 16,1 0-1,0 0-15,21-22 0,-21 22 16,0 0-16,0 0 15,-1 0 1,22-21-16,-21 21 16,0 0-1,0 0-15,0 0 16,0 0 0,-1 0-16,1 0 15,0 0 1,0 0-16,0 0 15,0 0 1,21-21 0,-22 21-16,1 0 31,0 0 0,0 0-15,0 0-1,0 0 32,21-21 16,0 0-32,0 0-31,0-1 16,0 1-1,0 0 1,0 0 0,0 0-16,0 0 15,0-1-15,0 1 16,0 0-1,0 0-15,0 0 0,0 0 16,0-1 0,0 1-1,21 21-15,-42 0 141,21-21-125</inkml:trace>
  <inkml:trace contextRef="#ctx0" brushRef="#br0" timeOffset="156495.7">13441 14118 0,'0'-21'0,"0"0"31,0 42 48,0 0-64,0 0-15,0 1 16,0-1-16,0 21 0,0-21 0,0 0 15,0 22-15,0-22 0,0 0 16,0 64-16,0-43 16,0-21-16,0 0 0,0 22 15,0-22-15,-21 0 0,21 0 16,0 0-16,0 1 0,0-1 16,0 0-16,0-42 62,0 0-46,0-1-16,0 1 15,0 0-15,0 0 16,0-21-16,0 20 0,0 1 0,0 0 16</inkml:trace>
  <inkml:trace contextRef="#ctx0" brushRef="#br0" timeOffset="157207.44">13420 13907 0,'0'0'0,"0"-22"32,0 1-1,0 0 0,21 21-15,0 0-1,0 0-15,0 0 0,0 0 16,1 0-16,-1 0 16,21-21-16,0 21 0,-20 0 15,-1 0-15,0 0 16,0-21-16,0 21 0,0 0 0,1 0 31,-22 21 0,0 0-31,0 0 16,0 0-16,-22 1 16,22-1-16,0 0 0,0 0 15,0 0-15,0 0 0,0 1 0,0-1 16,-21 21-16,21-21 0,0 0 16,0 1-16,0 20 0,0-21 0,0 21 15,-21-20-15,21 20 0,0-21 16,0 21-16,0-20 0,0 20 0,0-21 15,0 0-15,0 0 0,0 1 16,0 20-16,-21-21 0,21 0 16,0 0-16,0 1 0,-21-22 15,21 21-15,0-42 63,0-1-48,0 1-15,-21 0 16,21 0-16,0 0 0,0 0 16,0-1-16,0 1 0</inkml:trace>
  <inkml:trace contextRef="#ctx0" brushRef="#br0" timeOffset="160039.7">13462 13928 0,'0'-21'31,"0"-1"-15,21 22-16,0 0 15,0 0-15,1 0 0,-1-21 16,0 21-16,0 0 0,0 0 16,0 0-16,1 0 0,-1 0 0,-21 21 47,-21-21-47,-1 22 0,-20-22 15,21 21-15,0-21 0,-22 21 0,22 0 16,0-21-16,21 21 0,-21-21 15,0 21-15,21 1 16,21-22 0,0 0-16,0 0 0,0 0 15,1 0-15,-1 0 0,0 0 0,0 0 16,0 0-16,0 0 16,1 0-16,-22 21 31,-22-21-16,-20 0-15,21 21 0,0-21 16,0 0-16,-1 21 0,1-21 16,0 0-16,21 21 0,-21-21 15,21 21-15,21-21 32,0 0-17,0 0-15,1 0 0,-1 0 0,0 0 16,0 0-16,0 0 0,0 0 0,1 0 15,-1 0 1,0 0-16,-42 0 31,0 0-31,-1 22 0,1-22 0,0 0 16,0 21-16,0-21 0,0 0 16,-1 21-16,1-21 0,0 0 15,21 21-15,0 0 16,21-21-1,0 0-15,1 0 16,-1 0-16,0 21 16,0-21-16,0 0 0,0 0 15,1 0-15,-1 0 0,0 0 16,-21 22-16,0-1 16,-21-21-1,0 0-15,-1 21 0,1-21 16,-21 21-16,21-21 15,-22 21-15,43 0 0,-21-21 16,21 22-16,21-1 31,1-21-31,-1 0 0,0 0 16,0 0 0,0 0-16,0 0 15,1 0 1,-22 21-1,-22-21 1,1 0-16,0 21 16,0-21-16,0 0 0,0 21 0,-1 0 15,1-21-15,0 0 0,0 22 16,21-1 0,21 0-1,0-21 1,0 0-16,1 0 0,-1 0 15,0 0-15,0 0 16,0 0-16,0 0 0,1 0 16,-22 21 15,-22-21-31,1 0 16,0 0-16,21 21 0,-21-21 15,0 0-15,21 21 0,-21-21 16,21 22-16,0-1 31,21-21 0,0 0-15,0 0-16,0 0 16,0 0-1,-21 21 16,-21-21-31,0 0 16,0 0 0,21 21-16,-21-21 15,0-21 1,21 0 0,0 0-16,-22-1 15,22 1-15,0-21 0,0 21 0,0 0 16,0-22-16,0 22 0,0-21 15,0 21-15,0-1 0,0 1 0,0-21 16,0 21-16,0 0 0,0-1 16,0 1-16,0 0 0,0 0 15,0 0-15,0 0 0,0-1 16,0 1 0,0 42 30,0 1-46,0-1 0,0 0 0,0 0 16,0 0-16,0 22 0,0-22 16,0 21-16,0 0 0,0 1 0,0-22 15,0 21-15,0 1 0,-21-22 16,21 21-16,0-21 0,0 0 0,0 1 16,0-1-16,0 0 15,0 0-15,0-42 31,0 0-15,0 0-16,0-1 16,0 1-16,0 0 0,0-21 15,0-1-15,0 1 0,0 0 0,0-1 16,0 1-16,0 0 0,0-1 0,0 22 16,0-21-16,21 21 0,-21 0 15,0-22-15,22 22 16,-1 21 15,-21 21-31,0 0 16,0 1-16,0-1 0,0 21 0,0-21 15,0 22-15,0-1 0,0 0 16,0-21-16,0 22 0,0-1 16,0-21-16,0 22 0,0-22 0,0 0 15,0 0-15,0 0 0,0 0 16,0 1-16,0-44 47,0 1-47,0 0 0,0 0 0,0-21 15,0 20-15,0-20 0,0-21 16,21 20-16,-21 1 0,0 0 0,21-1 16,-21 1-16,0 0 0,0-1 15,21 22-15,-21 0 0,0 0 16,21 0-16,-21 42 47,0 0-47,0 21 0,0-21 15,0 1-15,0 20 0,0-21 0,0 21 16,0 1-16,0-1 0,0 0 16,-21-20-16,0 62 15,21-63-15,0 1 0,0-1 0,0 0 16,0 0-16,0 0 0,0 0 15,0-42 1,0 0 0,0 0-16,21 0 15,-21-22-15,21 22 0,-21-21 16,0 0-16,0-1 0,22 1 0,-22 0 16,0-1-16,21 1 0,-21 0 15,0-22-15,21 43 0,-21 0 16,0 0-16,21-1 0,-21 44 47,0-1-47,0 0 0,0 0 15,0 0-15,0 22 0,0-22 16,0 21-16,0-21 0,0 22 16,0-1-16,0 0 0,-21 1 0,21-22 15,0 21-15,0-21 0,0 22 16,-21-22-16,21 0 0,0 0 15,0 0 1,0-42 31,0 0-31,0 0-1,0 42 48,-21-21 46,-1-21-31,22 0-62</inkml:trace>
  <inkml:trace contextRef="#ctx0" brushRef="#br0" timeOffset="166516.63">13610 14012 0,'-21'0'16,"0"0"-1,21 22 1,-21-22-16,42 0 62,0-22-62,0 22 16,0 0-16,-21-21 16,21 21-16,1 0 15,-22-21 1,-22 21 15,1 0-31,0 0 0,0 0 16,0 0-16,0 0 31,21 21-31,21-21 47,0 0-47,0 0 16,0 0-16,0 0 0,-21-21 15,22 21-15,-1 0 16,-21-21-16,0 0 31,-21 21-31,-1 0 0,1 0 16,0 0-16,0 0 31,21-21 0,21 21-31,0 0 16,0 0-16,1 0 15,-1 0 1,-21-22-16,21 22 16,-42 0 15,0 0-31,-1 0 16,1 0-1,42 0 32,1 0-47,-1 0 16,0 0-16,0 0 0,0 0 15,0 0 1,-21-21 0,-21 21-1,0 0-15,0 0 16,0 0-16,0 0 0,-1 0 15,1 0-15,0 0 16,21 21 0,0 1-1,21-22 1,0 0 0</inkml:trace>
  <inkml:trace contextRef="#ctx0" brushRef="#br1" timeOffset="174498.18">14647 15071 0,'0'-21'31,"-21"21"0,21-22-31,-21 22 0,0 0 16,0 0-16,-1 0 16,1 0-16,0 0 0,0 0 15,0 0-15,0 0 0,-1 22 0,1-22 16,0 21-16,0-21 16,-21 21-16,20 0 0,1-21 0,0 21 0,21 0 15,-21 1-15,0-1 16,0 0-16,21 0 0,0 0 0,0 0 15,-22 1-15,22-1 0,-21 0 0,21 0 16,0 0-16,-21 0 0,21 1 16,0-1-16,0 0 0,0 0 15,-21 0-15,21 22 0,0-22 0,-21 0 16,21 0-16,0 0 0,0 0 0,0 1 16,0-1-16,0 0 15,0 0-15,0 0 0,0 0 16,0 1-16,21-22 0,0 21 15,0-21-15,0 21 0,1 0 0,-1-21 16,0 21-16,21-21 0,-21 21 16,22-21-16,-22 0 0,21 22 0,-21-22 15,22 0-15,-22 0 0,21 0 16,-21 0-16,22 0 0,-22 0 16,21 0-16,-21 0 0,22 0 0,-22 0 15,0-22-15,0 22 0,22-21 16,-22 21-16,0-21 0,0 0 0,0 21 15,0-21-15,1 21 0,-1-21 16,0-1-16,0 22 0,0-21 0,0 0 16,1 0-16,-22 0 0,21 21 15,0-21-15,-21-1 0,0 1 0,0 0 16,21 0-16,-21 0 0,0 0 0,0-1 16,0 1-16,0 0 15,0 0-15,0 0 0,0 0 16,-21-1-16,0-20 0,0 21 15,21 0-15,-22 0 0,1-1 0,0-20 16,0 21-16,0 0 0,21 0 16,-43-1-16,22 1 0,0 21 15,0-21-15,0 21 16,0 0-16,-22 0 0,22 0 0,0 0 16,-21 0-16,20 0 0,1 0 15,0 0-15,0 0 0,0 0 0,0 0 16,-1 0-16,1 21 15,0-21 1,0 0 0</inkml:trace>
  <inkml:trace contextRef="#ctx0" brushRef="#br1" timeOffset="180095.52">14372 15134 0,'-21'21'16,"42"-42"-16,-21 42 62,21-21-62,0 0 0,1 0 16,20 0-16,-21 0 0,21 0 0,-20 0 15,20 0-15,0 0 0,1 0 16,-22 0-16,21 0 0,-21 0 0,0 0 16,22 0-16,-22 0 0,0 0 15,0 0 1,-42 0 15,0 0-31,0 0 0,0 0 16,-1 0-16,-20 0 0,21 22 0,-21-22 15,20 0-15,-20 21 0,21-21 16,-21 0-16,-22 21 0,22-21 16,-1 21-16,22-21 0,0 0 15,0 21-15,-43-21 16,43 21-16,0-21 15,42 0 17,0 0-32,1 0 15,20 0-15,-21 0 0,0 0 0,22 0 16,-22 0-16,21 0 0,0 0 16,-20 0-16,20 0 0,0 0 0,-21 0 15,22 0-15,-22 0 0,0 0 16,21 0-16,-20 0 0,-1 0 0,0 0 15,0 0 1,-42 0 15,0 0-31,0 0 0,-22 0 0,22 0 16,-21 22-16,21-22 16,-22 0-16,22 0 0,-21 21 0,21-21 15,-22 0-15,22 0 0,-21 21 16,21-21-16,-1 21 0,-20-21 0,21 0 15,0 0-15,0 21 0,-22-21 0,22 0 16,0 0-16,0 21 0,0-21 16,-1 0-1,44 0 17,-1 0-32,0 0 0,21 0 15,-21 0-15,1 0 0,20 0 16,0 0-16,1 0 0,-22 0 15,21 0-15,0 0 0,1 0 0,-1 0 16,0 0-16,1 0 0,-22 0 16,21 0-16,-21 0 0,1 0 0,20 0 15,-21 0-15,0 0 0,-21 22 47,-21-22-31,0 0-16,-21 21 0,20-21 15,1 0-15,-21 0 0,21 21 16,-22-21-16,1 0 0,0 21 0,-1-21 16,1 0-16,0 0 0,-22 21 0,43-21 15,-21 21-15,-1-21 0,1 0 16,21 0-16,0 22 0,0-22 16,42 0 15,0 0-16,0 0-15,0 0 0,22 0 0,-22 0 16,21 0-16,0 0 0,1 0 16,-22 0-16,21 0 0,1 0 0,-1 0 15,0 0-15,-21 0 0,22 0 16,-1 0-16,-21 0 0,0 0 16,1 0-16,-1 0 0,0 0 0,-42 0 46,0 0-30,-1 0-16,1 0 0,0 0 0,-21 21 16,21-21-16,-22 0 0,1 21 15,0-21-15,-1 0 0,-41 21 16,41 0-16,22-21 0,-21 0 0,-1 0 16,22 21-16,0-21 0,0 22 15,0-22-15,0 0 0,42 0 47,21 0-47,-21 0 0,0 0 0,22 0 16,-1 0-16,-21 0 0,22 0 15,-1 0-15,0-22 0,1 22 0,-1 0 16,-21 0-16,21 0 0,-20 0 16,20-21-16,-21 21 0,0 0 0,0 0 15,1 0-15,-44 0 63,1 0-63,0 0 0,0 0 0,0 21 15,-22-21-15,22 0 0,-21 0 16,0 22-16,20-22 0,-20 21 0,-21-21 16,20 0-16,1 21 15,21-21-15,0 0 0,-1 0 0,-20 0 16,21 0-16,42 0 47,0 0-47,0 0 15,1 0-15,-1 0 0,21 0 0,0 0 16,1 0-16,-1 0 0,-21 0 16,22 0-16,-1 0 0,0 0 15,1 0-15,-22 0 0,21 0 0,-21 0 16,0 0-16,1 0 0,-1 0 15,0 0-15,0 0 0,0 0 0,0 0 32,1 0-1,-22-21-15,0 0-1,21-1 1,-21 1-16,0 0 0,0 0 15,21 21-15,-21-21 0,0 0 0,0-1 16,0 1-16,0 0 0,0 0 16,0 0-16,0 0 0,0-22 0,0 22 15,0 0-15,-21 0 0,0 0 16,21-22-16,-43 1 0,22 21 16,0-22-16,0 22 0,0 0 15,-1 21-15,-20-42 0,21 42 16,0 0-16,21-21 0,-21 21 15,-1 0-15,1 0 0,0 0 16,-21 0-16,21 0 0,-1 0 16,1 0-16,0 21 0,-21 0 0,21 0 15,-22 0-15,22 0 0,0 1 0,0-1 16,0 21-16,-1-21 0,1 22 16,0-22-16,0 21 0,0-21 0,0 22 15,-1-22-15,22 21 0,0-21 16,0 22-16,0-22 0,-21 0 0,21 0 15,0 21-15,0-20 0,0-1 16,0 0-16,21 0 0,1 0 0,-1-21 16,0 21-16,0 1 0,21-1 15,1-21-15,-1 21 0,0-21 0,1 0 16,-1 0-16,0 0 0,1 0 16,-1 0-16,0 0 0,1 0 15,-1 0-15,0 0 0,1-21 0,-22 0 16,21 21-16,-21-22 15,1 22-15,20-21 0,-42 0 0,21 0 0,0 0 16,-21 0-16,21-1 0,-21 1 16,0 0-16,0 0 0,0-21 0,0 20 15,0-20-15,0 21 0,-21-21 16,21-1-16,-21 22 0,0-42 16,0 41-16,0 1 0,-1 0 0,1 0 15,0 0-15,0 0 0,0-1 16,0 1-16,-22 21 0,22-21 15,0 21-15,-21 0 0,20 0 16,-62 0-16,63 0 0,-22 0 16,22 0-16,-21 21 0,-1 0 15,1 1-15,0-1 0,21 0 0,-22 0 16,1 0-16,0 22 0,20-22 16,-20 21-16,21 0 0,0-20 0,21 20 15,0 21-15,0-20 16,0-22-16,0 0 0,0 21 15,21-20-15,0-1 0,0 0 0,0 0 16,22 0-16,-22 0 0,64 1 16,-43-1-16,-21-21 0,21 0 15,1 0-15,-1 0 0,43 0 16,-43 0-16,-21 0 0,22 0 16,-1-21-16,-21 21 0,43-43 15,-43 22-15,0 0 0,0-21 16,0 20-16,-21-20 0,0 21 15,0-43-15,0 22 0,0 0 16,-21 21-16,0-22 0,0 22 16,0 0-16,-1-21 0,1 20 15,0 1-15,0 21 0,-21-21 0,20 21 16,-20 0-16,21 0 0,0 0 16,-22 0-16,-20 21 15,42 0-15,0 1 0,-1 20 0,1-21 16,0 0-16,0 22 0,-21 20 15,42-42-15,-22 22 0,22-22 16,0 0-16,0 21 0,0-21 16,0 1-16,0-1 0,0 0 0,0 0 15,22 0-15,-1-21 0,0 21 0,42 1 16,-20-22-16,-22 0 0,21 0 16,-21 0-16,22 0 0,-22 0 15,21 0-15,-21 0 0,22-22 16,-22 22-16,0-21 0,0 0 15,0 0-15,1 0 0,-22 0 0,0-1 16,0-41-16,0 21 16,0 20-16,0-20 0,-22 21 0,1-21 15,0 20-15,0 1 0,0 0 0,-22 0 16,22 21-16,0 0 0,0-21 16,0 21-16,-43 0 0,43 21 15,-21-21-15,21 21 0,-1 0 16,1 0-16,0 22 0,21-22 15,-21 0-15,21 0 0,-21 22 16,21-22-16,0 0 0,0 0 0,0 21 16,21-20-16,0-1 0,0 0 15,0 0-15,1-21 0,41 21 16,-42-21-16,22 0 0,-22 0 16,21 0-16,-21 0 0,0 0 15,22-21-15,-22 0 0,0 0 0,21-22 16,-42 22-16,22-21 15,-22 21-15,0-22 0,0 22 0,0-21 16,-22 0-16,1-1 16,0 22-16,-21 0 0,21 0 0,-1 21 15,-20 0-15,21-21 0,-21 21 16,-22 0-16,22 21 16,-1 0-16,22-21 0,-21 21 0,21 0 15,-22 22-15,22-22 0,0 0 16,0 0-16,21 21 0,0-20 0,0-1 15,0 21-15,0-21 0,0 0 16,0 22-16,0-22 0,21 0 0,0 0 16,0 0-16,1-21 0,-1 22 0,0-1 15,21-21-15,-21 0 0,22 0 16,-22 0-16,21 0 0,22 0 16,-43 0-16,21-21 0,-21-1 15,1 1-15,-1 0 0,0 0 16,0-43-16,-21 43 15,0-21-15,0 0 0,0-1 0,0 22 16,-42-64-16,21 64 16,-1 0-16,1 0 0,0 0 0,0 0 15,0-1-15,0 22 0,-22 0 16,22 0-16,0 0 0,0 0 0,0 0 16,-1 0-16,1 22 0,0-1 0,0 0 15,-21 0-15,20 0 0,1 22 16,21-22-16,-42 63 15,42-62-15,0 20 0,0-21 16,0 21-16,0-20 0,0-1 0,21 21 16,0-21-16,0 0 0,1 1 0,-1-22 15,21 21-15,-21-21 0,43 0 16,-22 0-16,-21 0 0,22 0 16,-22 0-16,21 0 0,22-43 15,-43 22-15,21-21 0,-21 21 16,0 0-16,1-22 0,-22 1 15,0 21-15,0-22 0,0 1 0,0-43 16,0 64-16,-22 0 16,1 0-16,0 0 0,-42-22 15,41 43-15,-20 0 0,21 0 16,0 0-16,-22 0 0,22 22 0,-21-22 16,21 21-16,-43 42 15,43-42-15,0 1 0,0 20 16,21-21-16,0 21 0,0-20 0,0 20 15,0-21-15,0 0 0,0 0 16,21 1-16,0-1 0,21 21 16,1-42-16,-22 21 0,42-21 15,-20 0-15,-22 0 0,21 0 16,-21 0-16,22 0 0,-22 0 0,0 0 16,21-21-16,-20 0 0,-1 21 15,-21-21-15,0 0 0,21-1 16,-21-41-16,0 42 0,0-22 15,0 22-15,-21-21 0,0 21 16,-22-22-16,22 22 0,0 0 16,0 0-16,-43 0 15,43 21-15,0 0 0,-21 0 0,20 0 16,1 0-16,-21 21 0,21 0 16,0 0-16,-1 0 0,1 1 0,-21 41 15,42-42-15,0 0 16,0 22-16,0-1 15,0-21-15,21 0 0,0 1 0,0-1 16,1-21-16,20 21 0,-21 0 16,0-21-16,22 0 0,-1 0 0,-21 0 15,21 0-15,-20 0 0,20 0 16,0-21-16,-21 21 0,22-21 0,-22 0 16,0-1-16,0 1 0,0 0 0,1-21 15,-22 21-15,0-22 0,0-20 16,0 42-16,0-22 0,-22 22 15,1 0-15,0 0 0,-42-22 16,41 43-16,1 0 16,-21-21-16,-22 21 0,43 0 15,-42 43-15,42-43 16,-22 21-16,22 21 0,0-21 0,0 0 16,21 1-16,0-1 0,0 0 15,0 21-15,0-21 0,0 1 0,0-1 16,0 0-16,21 0 0,0-21 15,0 21-15,22-21 0,-22 0 0,0 21 16,21-21-16,-21 0 0,1 0 16,20 0-16,-21 0 0,0 0 0,0-21 15,1 21-15,-1-21 0,0 0 0,-21 0 16,0 0-16,0-1 0,0-20 16,0 21-16,0 0 0,0-22 0,0 22 15,0 0-15,-21 0 0,0 0 16,-1 0-16,1 21 0,-21 0 15,0 0-15,-1 0 0,22 0 16,-21 0-16,21 21 0,-1 0 16,1 0-16,-21-21 0,21 21 0,0 0 15,21 22-15,0-22 0,0 0 16,0 0-16,0 0 0,0 1 0,21-1 16,-21 0-16,42 0 15,-21-21-15,0 21 0,22-21 0,-22 0 16,0 0-16,21 0 15,-20 0-15,-1 0 0,42 0 16,-42-21-16,1 0 0,-1 0 0,0 21 16,-21-21-16,21-22 0,-21 22 15,21 0-15,-21-21 0,0 20 0,0-20 16,0 21-16,-21-21 16,0 42-16,0 0 0,0 0 15,-1 0-15,1 0 0,-21 0 16,21 21-16,0 0 0,-1-21 0,-20 21 15,42 21-15,-21-20 0,0-1 16,21 0-16,0 0 0,0 0 16,0 0-16,0 1 0,0-1 15,21-21-15,0 21 0,21 0 16,-20-21-16,-1 0 0,0 0 0,0 0 16,0 0-16,0 0 15,1 0-15,-1-21 0,-21 0 0,21 0 16,0-1-16,-21 1 15,0 0-15,0-21 0,0 21 16,0-1-16,0 1 0,-42 0 16,21 21-16,-1 0 0,1 0 15,0 0-15,0 0 0,0 0 16,0 0-16,-1 0 16,22 21-16,0 0 15,0 1-15,0-1 16,0 0-1,0 0 17,0-42 733</inkml:trace>
  <inkml:trace contextRef="#ctx0" brushRef="#br1" timeOffset="182727.71">14732 14161 0,'0'-22'63,"0"1"-48,0 0-15,-21 0 16,0 21 0,-1 0-16,1 0 0,0 0 15,0 0-15,0 0 0,0 0 16,-1 21-16,1 0 0,0-21 15,0 21-15,0 1 0,21-1 0,-21 0 16,21 0-16,-22 0 0,22 22 16,0-1-16,0 0 0,0 1 15,0-1-15,22-21 16,20 21-16,-21-20 16,-21-1-16,42 0 0,1 0 15,-22-21-15,0 0 0,0 0 16,0 21-16,22-21 0,-1 0 15,-42-21-15,42 21 16,-20-21-16,-1 0 0,0 0 0,0-22 16,0 22-16,-21-21 0,21-1 15,1 22-15,-1-21 0,0 0 0,-21-1 16,0 1-16,21 21 0,-21-22 0,21 22 16,-21 0-16,21-21 0,-21 21 15,0-1-15,0 1 16,0 0-16,0 0 15,-21 21 17,0 21-32,21 0 15,-21-21-15,21 21 0,0 22 0,0-22 16,0 0-16,0 0 0,0 22 16,-21-22-16,21 0 0,0 21 0,0-21 15,0 1-15,0 20 0,0-21 16,0 0-16,0 0 0,0 1 15,0-1-15,0 0 0,0 0 0,21-21 16,0 0 0,0 0-16,0 0 0,1 0 0,-1 0 15,0 0-15,0-21 16,0 21-16,0-21 0,1 0 0,-22-1 16,21 1-16,0 0 0,0 0 15,-21 0-15,21 0 0,-21-1 16,21 22-16,-21-21 0,0 42 47,0 1-47,0-1 15,0 0-15,0 0 0,0 0 0,0 0 16,0 22-16,-21-22 16,21 0-16,0 0 15,0 0 1,0-42 15,0 0-31,0 0 16,0 0-16,0 0 15,0-1-15,0 1 0,0 0 0</inkml:trace>
  <inkml:trace contextRef="#ctx0" brushRef="#br1" timeOffset="182959.58">15430 14076 0,'-21'0'0,"0"0"16,42 0 78,0 0-94</inkml:trace>
  <inkml:trace contextRef="#ctx0" brushRef="#br1" timeOffset="183388.33">15515 14288 0,'0'0'0,"21"0"15,0 0-15,1 0 0,-1 0 16,0 0-16,0 0 16,0-22-16,0 1 0,1 21 0,-1-21 15,0 0-15,-21 0 16,21 0-16,-21-1 0,0 1 31,-21 21-15,0 0-16,0 0 0,21 21 15,-22-21-15,22 22 0,-21-1 16,0-21-16,21 21 0,0 21 16,0-21-16,-21 1 0,21-1 15,0 0-15,0 0 0,0 0 0,0 0 16,0 1-16,0-1 15,0 0-15,21-21 0,-21 21 16,21-21-16,0 0 0,1 0 16,-1 0-16,0 0 15,21 0-15,-21 0 0,1-21 16,-1 21-16,0-21 0,0 0 16,0-1-16,0-20 15,1 21-15</inkml:trace>
  <inkml:trace contextRef="#ctx0" brushRef="#br1" timeOffset="183949.02">16044 14139 0,'0'22'16,"0"-44"-1,0 44 17,0-1-32,0 0 15,0 0-15,0 0 16,0 0-16,0 1 0,0-1 15,0 0-15,0 0 0,0 0 16,0 0-16,0 1 0,0-1 16,0 0-16,0 0 15,0-42 32,0 0-47,0 0 16,0-1-16,0 1 15,0 0-15,0 0 0,0 0 0,0 0 16,0-1-16,0 1 0,21 0 0,1 0 16,-1 0-16,0 0 0,0-1 15,0 1-15,0 0 0,22 21 0,-22 0 16,0-21-16,21 21 0,-20 0 16,-1 0-16,0 0 0,0 0 0,0 0 15,0 21-15,-21 0 0,0 0 16,0 1-16,0-1 0,0 21 15,0-21-15,0 0 0,-21 1 16,0 20-16,21 0 16,-21-21-16,0 1 0,21-1 15,-21 0-15,21 0 16,0-42 46,0 0-46,21 0-16,0-1 0,0 1 0,-21 0 16</inkml:trace>
  <inkml:trace contextRef="#ctx0" brushRef="#br1" timeOffset="184281.83">16743 13907 0,'0'0'16,"0"21"15,0 0-31,0 0 16,0 0-16,0 0 0,0 1 16,0-1-16,0 0 0,-21 0 0,-1 0 15,22 22-15,-21-1 16,21 0-16,-21-21 0,21 1 0,-21-1 15,21 21-15,0-21 0,-21 0 16,21 1-16,0-1 0,0 0 16,21-21 15,0 0-31,0-21 16,0 0-16,1-1 15,-1 1-15,-21 0 0,21 0 16,0 0-16</inkml:trace>
  <inkml:trace contextRef="#ctx0" brushRef="#br1" timeOffset="184522.69">16658 14139 0,'0'0'0,"21"0"31,0 0-31,1 0 0,-1 0 16,0 0-16,0 0 16,-21-21-16,21 21 0,0 0 15,1 0 1,-1 0-16,-21-21 16,21 21-1,0 0-15</inkml:trace>
  <inkml:trace contextRef="#ctx0" brushRef="#br1" timeOffset="185347.21">17547 14097 0,'64'-21'31,"-64"0"-31,21 0 15,0 21-15,0-22 16,-21 1-16,0 0 16,-21 21-1,0 0 1,0 0-16,-1 0 0,1 0 0,-21 0 16,21 0-16,0 0 0,-22 0 15,22 21-15,0 0 0,0-21 0,0 22 16,21-1-16,0 0 15,0 0 1,21 0-16,0 0 0,0-21 16,21 22-16,-20-22 0,-1 21 15,0-21-15,0 21 0,0-21 0,0 21 16,1-21-16,-22 21 0,21 0 16,-21 1-16,0-1 15,0 0-15,-21-21 16,-1 0-16,1 21 0,-21 0 15,21-21-15,-22 0 0,22 0 0,-21 0 16,21 0-16,-22 0 0,22 0 16,-21 0-16,21 0 0,-22-21 0,22 21 15,0-21-15,0 21 0,0-21 16,21 0-16,-21-1 0,-1 22 16,22-21-16,0 0 31,22 21 16,-1 0-47,0 0 15,0 0-15</inkml:trace>
  <inkml:trace contextRef="#ctx0" brushRef="#br1" timeOffset="185815.95">17822 14139 0,'0'0'0,"21"0"0,1 0 16,-22-21-16,21 21 15,-42 0 17,-1 0-32,1 0 0,21 21 15,-21-21-15,0 22 0,0-22 16,21 21-16,-21 0 0,21 0 0,-22 21 15,22-20-15,0-1 16,0 0-16,0 0 0,0 0 0,0 0 16,0 1-16,0-1 0,22-21 15,-1 0-15,0 0 16,0 0-16,0 0 0,0 0 0,1 0 16,-1 0-16,0-21 0,0 21 15,0-22-15,0 1 0,1 0 0,-1 0 16,0 0-16,-21 0 0,0-1 15,0 1-15,0 0 0,0 0 16,0 0-16,0 0 0,-21 21 0,0-22 16,-1 1-16,1 21 0,0 0 15,0 0-15,0 0 0,0 0 16,-1 0-16,22 21 31,22-21-15,-1 0-1,0 0-15,0 0 0,0 0 0,0 0 16,1 0-16</inkml:trace>
  <inkml:trace contextRef="#ctx0" brushRef="#br1" timeOffset="186622.66">18394 13907 0,'0'-22'15,"-85"128"-15,170-190 0,-85 41 16,-21 64 15,-1 1-15,1-1-16,21 0 0,0 21 0,-21-21 15,0 1-15,21 20 0,-21 0 16,21 1-16,-21-1 0,-1 0 0,22 1 16,-21 20-16,0-21 0,0 22 15,21-22-15,-21 22 0,0-1 0,-1-20 16,22 20-16,0-21 0,-21 1 0,21-1 15,-21 0-15,21 1 0,0 20 16,0-20-16,0-1 0,0-21 16,0 21-16,0-20 0,0-1 15,0 0-15,0 0 0,0 0 0,21-21 16,0 21-16,1-21 16,-1 0-16,0 0 0,0 0 15,0-21-15,0 0 0,1 0 0,20 0 16,-21 0-16,21-1 0,-20-20 0,-1 21 15,21-21-15,-21 20 0,0-20 16,-21 21-16,0-21 0,0-1 16,0 1-16,0 0 0,0-1 0,-21 1 15,-21 0-15,21-1 0,-43-41 16,22 41-16,0 22 0,-22-21 16,43 21-16,0-1 0,0 22 15,-1 0-15,1-21 16,42 0 15,1 21-31,-1 0 0,0-21 16,21 21-16,-21-21 0,22 21 15,41-43-15,-41 22 0,-1 21 16,-21-21-16,22 0 0,-1 0 16,-21 0-16,43-43 0,-43 43 15,0 0-15,-21-22 0,0 22 16,21-21-16,-21 21 0,0 0 0,0-1 15,0 1-15,0 0 16,-21 21 0,21 21-1,0 0-15,-21 1 16,0-1-16,21 0 0,-22 0 0,22 0 16,0 0-16,0 22 0,-21-22 15,21 0-15,-21 21 0,21-20 0,-21 41 16,21-42-1,0 0-15,0 1 0,0-1 0,0 0 16,21-21 0,0 0-1,0-21-15,-21 0 16,22-1-16,-1 22 16,-21-21-16</inkml:trace>
  <inkml:trace contextRef="#ctx0" brushRef="#br1" timeOffset="186831.62">18478 14097 0,'22'0'32,"-1"0"-32,21 0 15,-21 0-15,0 0 0,1 0 16,-1-21-16,21 21 15,-21 0-15,0 0 0,1 0 0,-1-21 16,21 21-16,-21 0 16,0-21-16</inkml:trace>
  <inkml:trace contextRef="#ctx0" brushRef="#br1" timeOffset="187434.69">18965 14034 0,'0'0'0,"0"21"31,0 0-31,0 0 16,0 0-16,0 0 0,0 1 15,-21-1-15,21 0 16,0 0-16,0 0 0,-21-21 0,21 21 16,0 1-16,-21-1 0,21 0 15,0 0-15,21-21 47,0-21-47,0 0 16,0 0-16,-21-1 0,22 1 0,-1 0 15,-21 0-15,21 0 0,0 0 16,-21-1-16,21 22 16,0 0-1,-21 22 16,0-1-31,0 0 0,0 0 16,0 0-16,0 0 16,0 1-16,0-1 15,22 0 1,-1-21-16,0 0 0,0 0 16,0 0-16,0-21 15,1 21-15,-22-21 0,21-1 16,0 1-16,-21 0 0,0 0 0,21 0 15,-21 0-15,0-22 16,0 22-16,0 0 0,0 0 0,0 0 16,0-1-16,0 1 0,-21 21 15,21-21-15,-21 21 0,0 0 16,-1 0 0,22 21-1,0 0 1,22 1-1,-1-22-15,0 0 0</inkml:trace>
  <inkml:trace contextRef="#ctx0" brushRef="#br1" timeOffset="187935.17">19643 13991 0,'0'-42'31,"-22"42"-15,1 0-16,0 0 16,0 0-16,0 0 0,0 0 0,-1 21 15,1-21-15,0 21 0,0 0 0,21 1 16,-21-1-16,0 0 16,21 0-16,0 21 0,-22-20 15,22-1-15,0 0 0,0 0 16,0 0-16,22 0 15,-1-21-15,0 0 16,0 0-16,0 0 0,0 0 16,1-21-16,-1 21 0,0-21 15,0 0-15,0 0 0,0 21 16,1-21-16,-22-1 0,0 1 16,21 0-16,0 0 0,-21 0 0,0 0 15,0-1-15,0 44 47,0-1-47,0 0 0,0 0 16,0 0-16,0 0 15,0 1-15,0-1 0,0 0 16,0 0-16,0 0 0,0 0 16,21-21 15,0 0-31,0 0 15,1 0-15,-22-21 0,21 21 16,0-21-16</inkml:trace>
  <inkml:trace contextRef="#ctx0" brushRef="#br1" timeOffset="188359.19">19960 14118 0,'0'-21'15,"0"0"1,0 0-16,0 0 15,0-1-15,21 22 16,0-21-16,1 21 16,-1 0-16,0 0 15,0 0 1,0 0-16,-21 21 0,0 1 16,0-1-16,0 0 0,21 0 15,-21 0-15,0 0 0,0 1 16,0-1-16,0 0 0,0 0 15,-21-21 1,21-21 31,0 0-47,0 0 16,0-1-16,0 1 15,0 0-15,0 0 0,21 0 0,1 21 16,-22-21-16,0-1 15,21 22-15,-21-21 0,21 21 0,0-21 16,0 21-16,0 0 16,1 0-16,-1-21 15,0 21-15</inkml:trace>
  <inkml:trace contextRef="#ctx0" brushRef="#br1" timeOffset="188790.74">20383 14076 0,'0'0'0,"0"21"31,22-21-15,-1 0-16,0 0 0,0-21 15,0 21-15,-21-21 0,21 21 16,1-21-16,-22-1 0,21 22 0,-21-21 15,21 21-15,-21-21 0,21 0 0,-21 0 16,-21 21 0,0 0-16,0 0 15,-1 0-15,1 0 0,0 21 16,0-21-16,0 21 0,0 0 16,-1 0-16,1 22 0,0-22 15,21 0-15,0 0 0,0 0 16,0 1-16,0-1 0,0 0 15,21-21-15,0 0 16,1 0-16,-1 0 0,0 0 16,21 0-16,-21 0 0,22 0 15,-1 0-15,-21 0 0,22 0 0,-1 0 16,-21 0-16,21 0 0,-20-21 0,20 21 16,-21-21-16,0-1 15,0 22-15,1 0 16,-22-21-16</inkml:trace>
  <inkml:trace contextRef="#ctx0" brushRef="#br1" timeOffset="191192.75">14732 15240 0,'0'-21'0,"0"42"0,0-63 15,-21 21-15,21-1 16,0 1-16,0 0 0,-21 21 16,-1-21-16,1 21 0,0-21 15,0 21-15,0 0 0,0 0 16,-1 0-16,1 0 0,0 0 0,-21 0 16,21 0-16,-1 21 0,-41 21 15,42-21-15,-22 1 0,1 41 16,21-21-16,-21 22 15,20-22-15,1-21 0,21 43 16,0-22-16,0 1 16,0-22-16,0 0 0,0 21 0,21 1 15,1-22-15,-1 0 16,0 0-16,0 0 0,0 0 16,64 43-16,-43-64 15,-21 21-15,22-21 0,-22 0 16,21 0-16,22 0 0,-22 0 15,-21 0-15,22-21 0,-22 0 0,21 21 16,-21-21-16,0-1 16,1 1-16,-1 0 0,0 0 0,0 0 15,-21-22-15,21 22 0,-21-21 0,0 21 16,0-22-16,0 1 0,0 0 0,-21 21 16,0-22-16,0 1 0,0 21 15,-1-22-15,1 22 0,0 0 0,0 0 16,0 0-16,0 21 0,-1-21 15,-20 21-15,21 0 0,0 0 16,-22 0-16,22 0 0,-21 0 0,21 21 16,-22-21-16,1 21 0,0 0 15,21 0-15,-22 0 0,1 22 0,21-22 16,-22 21-16,22-21 0,0 22 16,0-1-16,0-21 0,0 22 15,21 20-15,0-42 0,0 22 0,0-22 16,0 0-16,0 0 0,21 0 15,0 0-15,21 1 16,1-1-16,20-21 16,-21 0-16,1 0 0,-1 0 0,22 0 15,-22 0-15,0-21 0,1 21 0,-1-22 16,-21 1-16,21 0 0,1 0 16,-22 0-16,0 0 0,0-1 0,-21 1 15,0-21-15,0 21 0,0-22 16,0 1-16,0 21 0,0-21 0,-21 20 15,21 1-15,-21 0 0,0 0 16,0 21-16,-1-21 0,-20 21 0,21 0 16,-21 0-16,20 0 0,-20 0 0,0 0 15,-1 21-15,22 0 0,-21 0 16,-22 22-16,43-22 16,-21 0-16,21 21 0,21-21 15,-21 1-15,21 20 0,0-21 0,0 0 16,0 22-16,0-22 0,0 0 0,21 0 15,-21 0-15,21 0 0,21 1 16,-21-1-16,22 0 0,-22 0 0,21-21 16,1 0-16,-1 21 0,0-21 15,-21 0-15,22 0 0,-1 0 0,-21-21 16,22 21-16,-1-21 0,-21 0 16,0 0-16,22-1 0,-22-20 0,0 21 15,-21-21-15,0 20 0,0-20 16,0 0-16,0-1 0,0 1 15,0 0-15,0 21 0,-21-22 0,0 22 16,-1-21-16,-20 21 0,21-1 16,-21 1-16,20 0 0,-20 21 0,0 0 15,-1 0-15,1 0 0,0 0 16,21 0-16,-22 0 0,1 21 0,0 0 16,-1 1-16,22-1 0,-21 21 0,-1-21 15,22 22-15,0-1 16,0 0-16,0-21 0,0 22 0,21-1 15,0 0-15,0-20 0,0 20 0,0-21 16,0 21-16,21 22 16,0-43-16,21 0 0,-21 0 15,22 1-15,-1-1 0,0 0 0,1 0 16,-1-21-16,0 0 0,1 0 0,-1 0 16,0 0-16,1 0 0,-1-21 15,0 0-15,1 0 0,-1-1 0,0-41 16,1 42-16,-43 0 15,21-22-15,-21 1 0,0 21 0,0-64 16,0 43-16,0-22 0,-21 22 16,21 0-16,-21 20 0,-22-20 15,22 21-15,0-21 0,-21 20 16,-1 22-16,22-21 0,-21 21 16,-1 0-16,-20 0 0,21 21 15,-1-21-15,22 22 0,-21 20 16,21-21-16,-1 0 0,1 22 15,0-1-15,0-21 0,0 43 16,21-22-16,0-21 0,0 21 0,0-20 16,21-1-16,0 0 0,0 0 15,0 0-15,1 0 0,20 1 0,-21-22 16,21 21-16,1-21 0,-1 0 0,0 0 16,-20 0-16,20 0 0,0 0 0,-21 0 15,22-21-15,-22-1 0,21 22 16,-21-21-16,1 0 0,-1-21 15,-21-1-15,0 22 16,0 0-16,0 0 0,0 0 0,-21 0 16,-22-22-16,22 22 0,-21 21 15,-1 0-15,22 0 0,-21 0 16,0 0-16,-1 0 0,1 0 0,0 0 16,20 21-16,-20 0 0,21 1 15,0-1-15,0 0 0,-1 0 16,22 0-16,0 0 0,0 1 15,0-1-15,22 0 0,-1 0 16,21-21-16,22 21 16,-22-21-16,0 0 0,1 0 15,-1 0-15,0 0 0,-21 0 0,22-21 16,-22 0-16,0 0 0,0 0 16,-21-1-16,0 1 0,0 0 15,0 0-15,0 0 0,0 0 0,-21 21 16,0-22-16,0 1 0,-22 21 15,1 0-15,21 0 0,0 0 16,0 0-16,-1 0 0,1 21 16,0 1-16,21-1 15,0 0 1,0 0-16,21-21 16,0 0-16,1 0 15,-1 0 1,0 0-1,-21-21-15,0 0 16</inkml:trace>
  <inkml:trace contextRef="#ctx0" brushRef="#br1" timeOffset="211495.4">14965 15367 0,'0'0'0,"0"-21"16,21 21 0,-21-21 15,0 0-15,0-1-1,0 1-15,0 0 0,0 0 16,0 0-1,0 0-15,-21 21 0,21-22 0,-21 22 16,-1-21-16,1 21 16,0 0-16,0 0 0,0 0 15,0-21-15,-1 21 0,1 0 0,0 0 16,0 0-16,0 0 0,-22 21 16,22-21-16,0 21 0,0 1 0,-21-22 15,20 21-15,1 0 0,0 0 0,-21 0 16,21 0-16,-1 1 15,1 20-15,0-21 0,21 0 0,-21 43 16,21-43-16,-21 21 16,21-21-16,0 1 0,0-1 0,0 0 15,0 0-15,0 0 0,0 22 0,0-22 16,0 0-16,21 0 16,0 0-16,-21 0 0,21 1 0,0-1 15,1-21-15,-1 21 0,0 0 16,0-21-16,0 21 0,0-21 0,1 0 15,-1 0-15,21 0 16,-21 0-16,0 0 0,43 0 16,-43 0-16,21-21 0,-20 0 15,20 21-15,-21-21 0,43-22 16,-43 43-16,0-21 0,21-42 16,-21 42-16,-21-1 0,0 1 15,0 0-15,0-21 0,0 21 0,0-22 16,0 1-16,0 21 0,-21-22 15,0 22-15,0-21 0,21 21 0,-21 0 16,0-1-16,-1 1 0,1 0 16,0 0-16,0 21 0,0 0 0,0 0 15,-1 0-15,1 0 0,0 0 16,-21 0-16,21 0 0,-1 21 16,-20-21-16,21 21 0,0 0 0,-22 1 15,22-1-15,0 0 0,-21 0 16,21 0-16,-1 22 0,1-22 0,0 0 15,0 21-15,0-21 0,0 22 16,-1-22-16,1 42 0,21-41 16,0-1-16,0 0 0,0 0 15,0 21-15,0-20 0,0-1 0,21 0 16,-21 0-16,22 0 0,-1 0 0,0 1 16,0-1-16,0-21 0,0 21 15,1 0-15,-1-21 0,21 0 0,-21 0 16,0 0-16,22 0 15,-1 0-15,-21 0 0,22-21 0,-22 21 16,21-21-16,0 0 0,-20-22 16,41 1-16,-21 21 0,-20-22 15,-1 22-15,0-21 0,-21 21 0,0-22 16,0 22-16,0-21 0,0 0 16,0-1-16,-21 22 0,21-21 0,-21 21 15,-1-22-15,1 22 0,-21-21 16,21 21-16,0-1 0,-1 1 15,-20 0-15,21 21 0,0 0 0,-22-21 16,22 21-16,-21 0 16,21 0-16,0 0 0,-43 42 15,43-21-15,-21 1 0,20-1 0,1 0 16,0 21-16,0-21 0,-21 43 16,20-22-16,22 1 0,-21-22 15,0 21-15,0 0 0,21-20 0,-21 20 16,21 0-16,0-21 0,0 22 15,0-1-15,0-21 0,0 22 0,0-1 16,21-21-16,0 0 0,0 0 16,0 1-16,1-22 0,-1 0 15,21 0-15,-21 0 0,0 0 0,22 0 16,-1 0-16,0 0 0,1 0 16,20-43-16,-20 22 15,-1 0-15,0 0 0,1 0 16,-1-1-16,-21-20 0,21 21 0,-20-21 15,-1 20-15,0-62 0,-21 63 16,0-22-16,0 1 16,0 0-16,-21-1 0,0 22 0,-1-21 15,1-1-15,0 22 0,-21-42 16,21 42-16,-1-1 0,-20 1 16,21 21-16,0 0 0,-22-21 15,22 21-15,0 0 0,0 0 16,-21 21-16,20-21 0,1 21 0,0 1 15,0-1-15,-21 0 0,-1 42 16,22-41-16,0 20 0,0 21 16,21-20-16,-21-22 15,21 21-15,-22-21 0,22 1 0,0 20 16,0-21-16,0 0 0,0 22 0,0-22 16,22 0-16,-1 0 0,0 0 15,0 0-15,0 1 0,0-1 0,1-21 16,-1 0-16,21 21 0,-21-21 15,22 0-15,-22 0 0,21 0 16,-21 0-16,22-21 0,-1 0 16,-21-1-16,21 1 0,1 0 0,-22 0 15,21 0-15,-21 0 0,1-1 16,-1-20-16,-21 21 0,0-43 16,0 22-16,0 21 0,0-21 0,-21 20 15,-1-20-15,1 21 0,0-21 16,0 20-16,0 1 0,0 0 15,-22-21-15,1 42 0,21-21 16,0 21-16,-1 0 0,-20 0 0,-21 0 16,41 0-16,1 0 15,-21 0-15,21 21 0,0-21 0,-22 42 16,22-21-16,0 22 16,0-22-16,0 0 0,-1 21 15,22-21-15,0 22 0,0-22 0,0 21 16,0-21-16,0 1 0,0 20 15,0-21-15,0 43 0,22-43 16,-22 0-16,21 21 0,0-21 16,0 1-16,0-1 0,0 0 0,1-21 15,-1 21-15,0 0 0,21-21 16,-21 0-16,22 0 0,-22 0 16,21 0-16,-21 0 0,22 0 0,20-21 15,-20 0-15,-22 0 16,21 0-16,-21-1 0,22-20 0,-1 0 15,-21-1-15,-21 1 0,0 21 16,21-21-16,-21-1 0,0 22 16,0-21-16,0-1 0,-21 1 0,21 21 15,-21-21-15,-21 20 0,20 1 16,-20-42-16,0 42 0,21-1 16,-1 1-16,-20 21 0,21-21 15,0 21-15,-22 0 0,22 0 0,0 0 16,-21 0-16,21 0 0,-1 21 15,-41 22-15,42-22 16,0 0-16,-1 0 0,1 21 0,0-20 16,0 20-16,0 0 0,21-21 15,0 22-15,0-22 0,-21 42 16,21-20-16,0-22 0,0 0 16,0 21-16,0-20 0,21-1 0,0 0 15,0 0-15,0 0 0,0 0 16,1 1-16,20-1 0,-21-21 15,0 0-15,22 0 0,-22 0 0,21 0 0,0 0 16,-20 0-16,20 0 0,0-21 16,1-1-16,-1 1 0,-21 0 0,21 0 15,1 0-15,-22 0 16,0-1-16,0-20 0,0 21 0,-21 0 0,0-22 16,0 1-16,0 21 0,0-21 15,-21-1-15,21 1 0,-42 0 16,21-1-16,-43-20 0,43 42 15,-21-1-15,21 1 0,-22 0 16,22 21-16,-21 0 0,-1 0 0,1 0 16,0 0-16,21 0 15,-22 0-15,22 0 0,-21 21 0,21 0 0,-1 1 16,1-1-16,0 0 0,0 0 16,0 21-16,0 1 0,21-22 0,0 21 15,-22-21-15,22 22 0,0-1 16,0-21-16,0 22 0,0-22 15,0 21-15,0-21 0,0 0 0,43 43 16,-22-43-16,0 0 16,0 0-16,22 1 0,-22-1 0,21-21 15,-21 0-15,22 0 0,-22 0 16,21 0-16,-21 0 0,22 0 0,-22 0 16,63-43-16,-41 22 15,-1 0-15,-21 0 0,22 0 0,-1-22 16,-21 22-16,0-21 0,-21 21 15,0-22-15,0 22 0,0-21 16,0 21-16,0-22 0,-21 22 0,0-21 0,0 21 16,-43-22-1,43 22-15,-21 0 0,-22-21 16,43 42-16,-21-21 0,21 21 0,-22 0 16,22 0-16,-42 0 15,41 21-15,1-21 0,0 21 0,0 21 16,0-21-16,0 1 0,21 20 15,0-21-15,-22 0 0,22 22 0,-21-22 16,21 21-16,0-21 0,0 43 16,0-43-16,0 0 0,43 21 15,-22-20-15,0-1 0,0 0 16,0-21-16,0 21 16,1 0-16,-1-21 0,21 0 0,-21 0 15,0 0-15,22 0 0,-22 0 16,0 0-16,21 0 0,1 0 0,-22-21 15,42 0-15,-41 0 16,-1 0-16,0-1 0,0 1 0,-21-21 16,0 21-16,0-43 15,0 22-15,0 0 0,0-1 16,-21 1-16,0 21 0,0-22 0,-1 1 16,1 21-16,0 0 0,0-22 0,-21 43 15,20-21-15,1 21 0,-21 0 16,21 0-16,0 0 0,-22 0 15,22 21-15,-21-21 0,-1 22 0,22-1 16,-21 21-16,0-21 0,20 0 16,-20 1-16,21 20 0,0-21 0,0 0 15,-1 22-15,1-22 0,21 42 16,0-42-16,0 1 0,0 20 16,0-21-16,0 0 0,0 0 0,0 1 15,21-1-15,1 0 0,-1 0 16,0-21-16,0 21 0,0-21 15,22 0-15,-22 0 0,21 0 0,-21 0 0,0 0 16,64 0 0,-64-21-16,0 0 0,43-21 15,-22 20-15,-21 1 0,1 0 16,-1-21-16,0 21 0,0-64 16,-21 64-16,0-22 0,0 1 15,0 0-15,0-1 0,0 1 0,-21-21 16,0 41-16,0 1 0,-1 0 15,1 0-15,0 21 0,-21-21 16,21 21-16,-22 0 0,22 0 16,-21 0-16,21 0 0,-43 42 15,22-21-15,21 0 16,-22 1-16,22 20 0,0-21 16,0 21-16,0 1 0,-1-22 0,1 21 15,0 1-15,0 20 0,21-42 16,0 43-16,0-43 15,0 21-15,0-21 0,0 1 0,21-1 16,0 21-16,22-21 0,-22 0 16,0-21-16,21 22 0,-21-1 0,22-21 15,-1 0-15,-21 0 16,22 0-16,-1 0 0,0 0 0,-21 0 16,22 0-16,-1-21 0,0-1 0,-20 1 15,20 0-15,-21 0 0,0 0 16,0-22-16,1 22 0,-22-21 0,0 21 15,0-22-15,0 1 0,0 0 16,0-1-16,-22 1 0,1 0 0,0 21 16,-21-22-16,21 1 0,-22 0 15,1 20-15,0 1 0,-1 0 0,1 0 16,0 0-16,-1 21 0,1 0 16,-43 0-16,43 0 0,21 0 15,-22 0-15,1 21 0,21 0 16,-21 0-16,20 22 0,1-22 15,-21 21-15,42-21 0,-21 22 0,0-1 16,-1-21-16,1 21 0,21 1 16,0-1-16,0-21 0,0 64 15,0-64-15,0 21 0,0 1 16,0-22-16,0 21 0,43 22 16,-1-43-16,-21 0 0,0 0 0,22 0 15,-22 1-15,21-1 0,0-21 16,1 0-16,-1 0 0,0 0 0,1 0 15,-1 0-15,85-43 16,-85 22-16,1-21 0,63-22 16,-85 43-16,63-63 15,-62 41-15,-1 1 0,0 0 16,0-1-16,-21 1 0,0 0 0,0-22 16,0 22-16,-21-1 15,0 22-15,-22-21 0,22 21 0,0-22 16,-21 22-16,-1 21 0,22-21 15,-21 21-15,0 0 0,-1 0 0,1 0 16,0 0-16,-1 0 0,22 21 16,-21 0-16,-1 1 0,22-1 0,-21 0 15,21 0-15,0 21 0,-1-20 16,1 20-16,21 0 0,0 1 0,0-22 16,0 21-16,0 0 0,0 22 15,0-22-15,21 1 16,1-22-16,-1 21 0,0-21 0,0 22 15,21-22-15,-20 21 0,-1-21 16,21 0-16,-21 1 0,22-1 0,-22 0 16,21-21-16,-21 0 0,22 0 15,-1 0-15,-21 0 0,21 0 0,64-21 16,-63 0-16,-22-1 16,0-20-16,0 21 0,0-21 15,0-22-15,-21 22 16,0-1-16,0 1 0,0 0 0,-21-1 15,-21-62-15,21 62 16,-22 1-16,22 0 0,-21-1 0,21 22 16,-22 0-16,1 0 0,21 0 15,-21-1-15,20 22 0,-20 0 0,0 0 16,21 0-16,-22 22 0,22-1 16,-21 0-16,21 0 0,-1 0 15,1 22-15,0-22 0,0 0 0,0 21 16,21-21-16,-21 22 0,21-22 0,0 21 15,0-21-15,0 22 0,0-22 0,0 0 16,0 21-16,0-20 0,0-1 16,0 21-16,21-21 0,0 0 0,0 1 15,0-1-15,0-21 16,22 21-16,-1-21 16,0 0-16,-20 0 0,-1 0 15,21-21-15,-21 0 0,22-1 0,-22 1 16,0 0-16,21 0 0,-21-21 0,1 20 15,-22-20-15,21 21 0,-21-21 16,0-1-16,0 1 0,0 0 0,0-1 16,-21-41-1,-1 62-15,22-20 0,-42 0 0,21 21 16,0-22-16,0 22 0,-22 0 16,-20 0-16,-1 0 15,43 21-15,-21 0 0,-1 0 0,22 0 16,-21 21-16,21 0 0,0 0 15,-22 0-15,1 43 0,21-22 16,0 0-16,21-20 0,0 20 16,0 0-16,0 1 0,0-1 0,0 0 15,0 1-15,0-1 0,21 0 16,0 22-16,0-22 0,21-21 16,-20 22-16,-1-22 0,0 21 15,42 0-15,-20-42 16,-22 22-16,42-22 0,-20 0 15,-1 0-15,0 0 0,22-22 16,-22 1-16,1-21 0,-1 21 0,-21-22 16,21 1-16,1 21 15,-22-21-15,0-1 0,0-63 16,-21 64-16,0 0 0,0-1 16,0 1-16,-21-21 0,0 20 0,-21 22 15,20-21-15,-20 21 0,0-22 16,21 22-16,-64-21 0,43 42 15,-1 0-15,1 0 0,0 0 0,-1 0 16,1 0-16,0 21 0,-22 21 16,43-21-16,0 22 0,0-22 15,-1 21-15,22 1 16,0-1-16,0 0 0,0-21 0,0 22 16,0-1-16,0 0 0,0 1 0,0-22 15,0 21-15,0 1 0,22-22 16,-1 21-16,0-21 0,0 22 0,0-22 15,0 0-15,1 0 0,-1-21 16,21 21-16,0-21 0,1 0 16,-22 0-16,21 0 15,-21-21-15,22 0 0,-1 0 0,-21 0 16,22-22-16,-22 22 0,21-21 16,-21 21-16,0-22 0,1 1 0,-1 0 15,-21-1-15,0-41 0,0 41 16,0 22-16,-21-21 0,-43-22 15,43 43-15,-21 0 0,-22-21 16,22 42-16,-1 0 16,1 0-16,0 0 0,21 0 0,-22 0 15,1 0-15,0 21 0,20 0 16,-20 0-16,21 21 0,0 1 0,0-22 16,-1 21-16,1 1 0,21-22 15,0 21-15,0 0 0,0-20 0,0 20 16,21-21-16,1 21 0,-1-20 15,0-1-15,0 0 0,43 21 16,-43-21-16,21 1 0,-21-22 16,22 0-16,-22 0 0,21 0 15,0 0-15,-20 0 0,41-22 16,-42 1-16,0 0 0,22 0 16,-22-21-16,-21 20 0,21 1 0,-21-21 15,0 21-15,0-22 0,0-20 16,0 42-16,-21 0 0,21-1 15,-21 1-15,0 0 0,-1 21 0,-41 0 16,42 0-16,0 0 16,-1 0-16,1 0 0,0 21 0,-21 0 15,21 1-15,-1-1 16,1 21-16,21-21 0,0 0 16,0 1-16,0-1 0,0 0 0,0 0 15,0 0-15,0 0 0,0 22 16,21-22-16,1-21 0,-1 21 0,21 21 15,-21-42-15,0 22 16,1-22-16,41 0 0,-42 0 16,0 0-16,1 0 0,-1-22 0,0 1 15,21 0 1,-21 0-16,-21 0 0,0 0 0,0-1 16,0 1-16,0 0 0,0 0 15,-21 0-15,0 0 0,0-1 0,-21 22 16,20 0-16,1 0 0,-21 0 15,21 0-15,0 22 0,21-1 16,-22 0-16,22 0 0,-21 0 0,21 0 16,0 1-16,0-1 0,0 0 15,0 0-15,0 0 16,21 0-16,22 1 0,-22-22 16,21 0-16,-21 0 0,1 0 15,20 0-15,-21 0 16,0 0-16,0-22 0,-21 1 15,22 21-15,-22-21 0,-22 21 32,1 0-32,0 0 0,0 0 15,-21 0-15,20 0 0,1 0 16,0 0-16,21 21 0,-21 0 16,0-21-16,21 22 0,0-1 15,0 0-15,0 0 16,21-21-1,0 0-15,0 0 16,0 0-16,1 0 0,-1 0 0,0 0 16,0 0-1,0 0-15,-21 21 47,0 0-47,-21-21 16,0 22-16,21-1 15,21-21 48,0 0-63,0 0 16,1 0-1,-44 0 32,1 0-31,0 0-1,0 0 1,0 0-16,0 0 0,-1 0 31,1 0-15,21-21 78,21 21-94,1-22 0,-1 1 0,0 21 15,0-21-15,0 0 0,0 0 16,1 0-16,-1 21 0,0-22 15,-21 1-15,0 0 0,21 0 16,-21 0-16,0 0 0,0-1 0,0 1 16,0-21-16,0 21 0,0 0 15,0-1-15,-21-20 0,0 21 0,0-21 16,-1 20-16,1-20 0,0 21 16,-21-21-16,21 20 15,-1-20-15,1 21 0,0 0 0,0 0 0,0-1 16,-22 1-16,1 21 15,0 0-15,-22 0 0,43 0 16,-21 0-16,-1 21 0,1 1 16,21-1-16,-21 0 0,20 21 0,-20-21 15,21 22-15,0-22 0,0 21 16,21 1-16,0-1 0,-22-21 16,22 21-16,0 1 0,0 41 15,0-41-15,22 20 16,-1-42-16,0 1 0,0-1 15,21 0-15,-20-21 0,41 21 16,-42-21-16,22 0 0,-22 0 16,21 0-16,0 0 0,1-21 0,-22 0 15,21 21-15,1-21 0,-22-22 16,21 22-16,-21 0 0,0 0 16,1-22-16,-22 22 0,0-42 15,0-1-15,0 22 16,-22 21-16,1 0 0,0-1 0,0 1 15,0 0-15,0 0 0,-22 21 0,22 0 16,-21 0-16,21 0 0,-22 0 16,22 21-16,-21 0 15,21 0-15,-43 22 0,43-22 16,21 21-16,-21-21 0,21 1 0,-21 20 16,21-21-16,0 21 15,0-20-15,21-1 16,-21 0-16,21-21 0,0 0 0,0 0 15,-21 21-15,21-21 0,1 0 0,-1 0 16,0 0-16,0-21 0,0 0 16,0 0-16,1 21 0,-1-22 0,0-20 15,-21 21 1,0-21-16,0 20 0,0 1 0,0 0 16,0-21-16,0 21 0,-21-1 15,0 22-15,-1 0 16,1 0-16,0 0 0,0 0 15,0 0-15,0 0 0,21 22 16,-22-22-16,22 21 16,0 0-16,0 0 15,22-21 17,-1 0-32,0 0 0,0 0 15,0 0-15,0-21 16,-21 0-16,22 0 0,-1-1 15,-21 1-15,0-21 0,0 21 16,0 0-16,0-1 0,0 1 16,-21 0-16,-1 21 15,1 0-15,0 0 0,-21 0 0,21 0 16,-1 21-16,1-21 0,0 21 16,-21 22-16,42-22 0,0 0 15,0 0-15,0 0 16,0 1-16,21-22 15,-21 21-15,21-21 0,0 0 16,0 0-16,1 0 0,-1 0 0,0 0 16,0 0-16,0 0 0,0-21 15,1-1-15,-22 1 16,21 21-16,-21-21 0,0 0 0,0 0 16,0 0-16,0-1 0,-21 22 15,-1-21-15,1 21 0,0 0 0,0 0 16,-21 0-16,20 0 0,1 21 15,-21-21-15,21 22 0,0-1 0,-43 42 16,43-42-16,0 22 16,0-22-16,-1 42 0,22-41 15,0-1-15,0 21 0,0-21 16,0 22-16,0-22 0,0 0 16,0 0-16,0 0 0,22 0 15,-1 1-15,-21-1 0,21 0 0,0-21 16,0 21-16,0-21 0,1 0 15,-1 0-15,21 0 0,-21 0 0,0 0 16,22 0-16,-22 0 0,0 0 16,21-21-16,1 0 0,-22 0 15,0 21-15,-21-22 0,0 1 16,0 0-16,0 0 0,0 0 16,0 0-16,0-1 0,-21 1 15,0 21-15,0 0 0,-1 0 16,1 0-16,0 0 0,0 0 0,0 0 15,0 21-15,-1-21 0,1 22 16,0-1-16,0 0 0,0 21 16,0 1-16,21-22 15,0 0-15,0 0 16,-22-21-16,22 21 0,-21-21 47,0 0-32,0 0 1,0-21-16,0 21 0,-1-21 16,1 0-1,21 0-15,-21 21 0,21-22 16,-21 1-16,0 0 16,21 0-16,0 0 0,0 0 0,0-1 15,0 1-15,0 0 16,0 0-16,0 0 0,0 0 15,0-1-15,0 1 0,0 0 16,21-21 0,0 21-16,-21-1 0,0 1 15,21 21 1,-21-21-16,21 0 0,-21 0 16,22 21-16,-1-21 15,0 21-15,0-22 0,0 22 16,0 0-16,1-21 0,-1 21 15,0 0-15,0 0 0,0 0 16,0 0-16,1 0 0,-1 0 16,0 0-16,0 0 0,0 0 0,0 0 15,1 0-15,-1 0 16,-21-21-16,21 21 31,-21-21-15,21 21-1,0 0 17,0 0-17,1 0 1,-1 0-16,0 0 0,0 0 16,0 0-16,0 0 15,1 0-15,-22 21 0,21-21 0,-21 21 16,21 0-16,-21 1 0,0-1 15,0 0-15,0 0 0,0 0 16,0 0-16,0 1 0,0-1 0,0 0 16,0 0-16,0 0 0,0 0 15,0 1-15,-21-1 0,21 0 16,-21 0-16,-1 0 16,22 0-16,-21-21 0,0 22 0,0-1 15,0 0-15,0-21 0,21 21 16,-22-21-16,1 0 0,0 0 15,21-21 17,0 0-32,0 0 15,21-1-15,0 22 16,-21-21-16,22 21 0,-1-21 16,0 21-16,0-21 0,0 0 15,0 0-15,1 21 0,-1-22 16,-21 1-16,21 21 0,0-21 0,0 0 15,-21 0-15,0 0 0,0-1 16,0-20-16,0 21 0,0-21 0,0 20 16,0-20-16,-21-21 15,21 41-15,0-20 0,-21 21 16,0 0-16,21 0 0,-21-1 0,21 1 16,-22 21-16,1 0 15,21 21 16,0 1 1,21-22-17,1 0 1,-1 0 0,0 0-1,-21 21-15,21-21 0,0 0 16,-21 21-16,21 0 15,1 0-15,-1 0 16,0 1-16,0-1 16,0 0-16,0 0 15,-21 0-15,22 0 0,-22 1 16,21-1-16,0 0 0,0 0 16,-21 0-16,0 0 0,0 1 15,21-22-15,-21 42 16,21-42-16,-21 21 0,0 0 0,0 0 15,0 1-15,0-1 16,0 0 0,0 0-16,0 0 15,0 0 1,-21-21-16,0 0 0,21 22 16,-21-22-16,0 21 0,0-21 15,-1 0-15,1 21 0,0 0 16,0-21-16,-21 21 0,-1 0 15,22 1-15,0-22 16,0 0-16,0 21 0,21 0 16,-22-21-16,44 0 62,-1 0-46,0-21-16,0 21 15,0-21-15,22-1 0,-22 1 16,0 0-16,0 0 0,0 0 16,22-43-16,-22 22 15,-21 0-15,0-1 0,0 1 16,0 21-16,0 0 16,0-1-16,-43-20 0,43 21 0,-21 21 15,0-21-15,0 0 0,0-1 16,0 22-16,-1-21 15,1 21-15,0 0 16,0 0 15,21 21-15,0 1-16,0-1 0,0 0 16,21 0-1,-21 0-15,21-21 0,-21 21 0,21 1 16,1-1-16,-22 0 0,21-21 15,0 21-15,-21 0 0,21-21 16,0 21-16,0 22 16,22-22-16,-43 0 0,0 0 15,21 0-15,-21 1 0,0-1 16,0 0-16,0 0 16,0 0-16,0 0 0,-21-21 15,0 22-15,21-1 0,-22 0 0,1-21 16,21 21-16,-21 0 0,0-21 15,-43 21-15,22 1 16,21-22-16,0 21 16,0-21-16,-1 0 0,1 0 15,21 21-15,-21-21 16,42 0 31,0 0-32,1 0 1,-1-21-16,-21 0 0,21 21 0,0-22 16,0 1-16,0 0 0,1 0 0,-1-21 15,0 20-15,0 1 16,43-106 0,-64 106-16,0 0 15,21 0-15,-21-22 0,0 22 0,0 0 16,0 0-16,0 0 15,0 42 48,0 0-63,0 0 16,0 0-16,21 1 0,-21-1 15,0 0-15,0 0 0,0 0 16,0 0-16,0 1 15,-21-1-15,0 0 0,-1-21 16,22 21-16,-21 0 0,0-21 0,0 21 16,0 1-1,0-1-15,-1-21 0,1 21 0,0 0 16,0-21-16,21 21 16,-21 0-16,0 1 0,-1-22 15,22 21 1,0-42 15,0-1-31,0 1 16,0 0-1,0 0-15,0 0 16,-21 21 46,0 0-62,0 0 32,0 0-32,21-21 15,-21 21-15,-1 0 16,22-22 0,0 1 77,0 0-77,-21 0 0</inkml:trace>
  <inkml:trace contextRef="#ctx0" brushRef="#br1" timeOffset="211667.75">14584 15875 0,'0'21'16,"21"-21"0</inkml:trace>
  <inkml:trace contextRef="#ctx0" brushRef="#br1" timeOffset="-178092.96">22098 8827 0,'0'21'16,"0"-42"47,0-1-63,21 22 15,-21-21-15,21 0 16,-21 0-16,0 0 15,0 0 1,-21 21 0,0 0-16,-21 0 0,20 0 15,-20 0-15,21 21 0,-21 0 16,20-21-16,-20 21 0,21 0 0,0-21 16,0 21-16,-1 1 0,1-22 15,21 21-15,0 0 0,0 0 16,0 0-16,21 0 15,1-21-15,-1 22 0,0-1 0,0 0 16,21-21-16,-20 21 0,-1 0 0,21 0 16,-21-21-16,0 22 0,-21-1 15,22 0-15,-1 0 0,-21 0 16,0 0-16,-21 1 16,-1-22-16,1 0 0,-21 21 15,0-21-15,20 0 0,-20 0 0,0 0 16,-1 0-16,1 0 0,21 0 15,-21 0-15,20 0 0,-20 0 16,21-21-16,0 21 0,0-22 0,21 1 16,0 0-1,21 21 17,0-21-32,0 21 0,0 0 15,0 0-15,1 0 0,-1-21 0,21 21 16</inkml:trace>
  <inkml:trace contextRef="#ctx0" brushRef="#br1" timeOffset="-177649.7">22246 8911 0,'0'0'0,"0"-21"15,-21 21 16,0 21-15,0 0-16,-1-21 0,1 22 0,21-1 16,-21 0-16,0 21 0,0-21 15,21 1-15,-21-1 0,21 0 16,-22 0-16,22 0 0,0 0 0,0 1 16,0-1-16,22 0 15,-1-21-15,0 0 16,0 0-16,0 0 0,0 0 0,1 0 15,20 0-15,-21-21 0,0 21 16,22-21-16,-22-1 0,0 22 0,0-21 16,-21 0-16,0 0 0,0-21 0,0 20 15,0 1-15,0 0 0,0-21 16,0 21-16,-21-1 0,21 1 0,-21 21 16,-22-21-16,22 21 15,0 0-15,0 0 0,0 0 16,0 0-16,-1 0 0,22 21 0,-21-21 15,21 21-15,-21-21 0,21 22 0,0-1 16,21-21 0,0 0-16,1 0 15,20 0-15,-21 0 0</inkml:trace>
  <inkml:trace contextRef="#ctx0" brushRef="#br1" timeOffset="-176849.31">22627 8721 0,'0'0'16,"0"-21"-16,0 42 31,0 0-15,0 0-16,0 0 0,-21 22 16,21-22-16,-21 21 0,21 0 0,-21 1 15,-1-1-15,22 0 0,-21 1 0,0-1 16,0 0-16,21 1 0,-21-1 15,0 0-15,-1 1 0,1 20 16,0-20-16,0-1 0,-21 106 16,42-106-16,0 1 0,-22-1 15,22 0-15,-21-20 0,21 41 16,0-42-16,0 22 0,0-22 16,0 0-16,0 0 0,21-21 15,1 0-15,-1 0 16,0 0-16,0 0 0,64-21 15,-64 0-15,21 0 16,-21-1-16,22-20 0,-22 21 16,21-64-16,-21 43 0,1 0 15,-22-43-15,0 43 0,0-1 16,-22 1-16,1 0 0,0 20 16,0-20-16,-21 21 0,-1 0 0,22 0 15,-21-1-15,-22 1 16,22 0-16,21 21 0,0 0 15,-1 0-15,1 0 0,21-21 16,0 0 0,43 21-16,-22-21 0,0 21 15,0-22-15,21 22 0,1-21 0,-22 21 16,21-21-16,1 0 0,-1 0 0,43-22 16,-43 1-16,21 0 15,-41-1-15,-1 22 0,0-21 16,0 21-16,0 0 0,-21-22 15,0 22-15,21 0 0,-21 0 16,0 0-16,0-1 0,-21 22 47,21 22-47,-21-1 16,21 0-16,-21 0 0,21 21 15,-21-20-15,21 20 0,-21 0 0,21-21 16,0 22-16,0-22 0,0 21 0,0-21 15,0 1-15,0-1 16,0 0-16,0 0 0,0 0 0,0 0 16,21-21 15,0 0-31,0 0 0,0 0 16,0-21-16,-21 0 15,0 0-15,0 0 0</inkml:trace>
  <inkml:trace contextRef="#ctx0" brushRef="#br1" timeOffset="-176640.95">22754 8911 0,'0'0'0,"-21"0"31,42 0 0,0 0-31,0 0 0,22 0 0,-22 0 16,0 0-16,21 0 0,-20 0 16,-1-21-16,0 21 0,0-21 0,0 21 15,0 0-15,1-21 0,-1 21 16</inkml:trace>
  <inkml:trace contextRef="#ctx0" brushRef="#br1" timeOffset="-176072.8">23241 8805 0,'-21'0'0,"42"0"0,-21 22 31,0-1-31,0 0 16,0 0-16,0 0 0,0 0 15,-21 1-15,21-1 16,0 0-16,0 0 0,-21 0 0,21 0 16,-22 1-16,22-1 0,0 0 15,22-21 16,-1-21-15,-21 0-16,21 21 0,-21-22 16,21 1-16,-21 0 0,21 0 15,0 0-15,-21 0 0,0-1 0,22 1 16,-1 21-16,-21-21 0,21 21 16,0 0-1,-21 21 1,0 0-16,0 1 0,0-1 15,0 0-15,0 0 0,0 0 16,0 0-16,0 1 0,0-1 16,21-21-16,0 21 15,1-21-15,-1 0 16,0 0-16,0 0 0,0 0 16,0 0-16,1-21 0,-1 0 15,0 21-15,0-22 0,21-20 16,-42 0-16,0 21 0,22-1 15,-22-20-15,0 21 0,0-21 16,0 20-16,0 1 0,-22 21 16,1-21-16,0 21 15,0 0-15,0 0 16,21 21-16,0 0 16,-21 1-16,21-1 15,0 0-15,21-21 16,0 21-1,0-21-15</inkml:trace>
  <inkml:trace contextRef="#ctx0" brushRef="#br1" timeOffset="-175608.94">24045 8763 0,'0'0'0,"-21"-21"16,0 21-16,0 0 15,0 0-15,-1 0 16,1 0-16,0 21 0,0-21 16,0 21-16,21 0 0,-21 1 15,-1 20-15,1-21 0,0 0 16,21 0-16,0 22 0,-21-22 0,21 21 16,0-21-16,0 1 15,0-1-15,21-21 16,0 0-16,0 0 0,1 0 15,-1 0-15,0 0 0,0 0 16,0-21-16,0 21 0,-21-22 0,22 1 16,-1 0-16,-21 0 0,21-21 0,-21 20 15,21 1-15,-21 0 0,0 0 16,0 0-16,0 0 0,0 42 31,-21 0-15,21 0-16,-21-21 0,21 21 0,0 0 15,0 1-15,0-1 0,0 0 16,0 0-16,0 0 0,0 0 16,0 1-16,21-22 15,0 0-15,0 0 16,0 0-16,1 0 0,-1 0 16,0 0-16,0-22 0,0 1 15</inkml:trace>
  <inkml:trace contextRef="#ctx0" brushRef="#br1" timeOffset="-175176.96">24299 8890 0,'0'0'0,"0"-21"0,-21 21 0,21-21 16,0 0 0,0-1-16,0 1 15,21 21-15,-21-21 16,21 21-16,1 0 15,-1 0-15,0 0 16,0 21-16,-21 0 0,21 1 16,-21-1-16,21-21 0,-21 21 15,0 0-15,0 0 0,0 0 0,0 1 16,0-1 0,0 0-16,0 0 0,0 0 15,-21-21 16,21-21-15,0 0-16,0 0 16,0 0-16,0-1 15,0 1-15,21 0 0,-21 0 0,22 0 16,-22 0-16,21 21 0,0 0 16,-21-22-16,21 22 0,0 0 15,0 0-15,-21-21 0,22 21 16,-1 0-16,0 0 15,0 0 1,0 0-16</inkml:trace>
  <inkml:trace contextRef="#ctx0" brushRef="#br1" timeOffset="-174757.96">24744 8848 0,'0'21'0,"0"0"16,21-21 15,0 0-31,0 0 0,0 0 0,1-21 16,-1 21-16,0-21 15,0 21-15,0-21 0,0-1 16,1 1-16,-1 0 16,-21 0-16,0 0 0,0 0 15,0-1 1,-21 22-1,-1 0-15,1 0 0,0 0 16,-21 0-16,21 22 0,-1-1 16,1-21-16,0 21 0,0 0 0,0 0 15,0 0-15,21 22 0,0-22 16,0 0-16,0 0 0,0 0 0,0 1 16,0-1-16,21-21 0,0 21 15,0-21-15,0 0 16,0 0-16,1 0 0,-1 0 0,0 0 15,0 0-15,21 0 0,-20 0 0,-1 0 16,0 0-16,0 0 0,0-21 16,0 21-16,1-21 0,-1 21 15,-21-22-15</inkml:trace>
  <inkml:trace contextRef="#ctx0" brushRef="#br1" timeOffset="-174601.99">25167 8911 0,'0'21'16,"0"-42"-16,-21 42 78</inkml:trace>
  <inkml:trace contextRef="#ctx0" brushRef="#br1" timeOffset="-171557.01">22034 7705 0,'0'-21'47,"0"-1"-31,0 1-16,0 0 16,0 0-16,0 0 0,0 0 15,0-1-15,0 1 0,0 0 0,0-21 16,22 21-16,-1-1 0,0-20 15,0 21-15,-21-21 0,42 20 0,-20-20 16,-1 21-16,21 0 16,0-22-16,1 22 0,20 0 0,1 0 15,-1 21-15,1-21 0,105 0 16,-105 21-16,20 0 0,-20 0 16,20 0-16,-41 0 0,126 21 15,-127 0-15,-20-21 16,20 21-16,-21 0 0,0 0 0,0 1 15,-21-1-15,0 0 0,22 0 16,-22 0-16,0 0 0,21-21 31,0 0-15,-21-21 0,21 21-16,-21-21 15,21 0-15,0 0 0,-21 0 0,22 21 16,-1-22-16,0 1 0,0 0 0,0 0 15,22 0-15,20-22 16,-21 22-16,1 21 0,41-42 16,-41 42-16,20-21 0,-20 21 15,-1 0-15,21 0 0,-20 0 0,20 0 16,-20 0-16,20 0 0,-21 0 16,22 21-16,-22-21 0,64 42 15,-64-21-15,22 1 0,-22-1 0,1 0 16,-22 0-16,21 0 0,22 22 15,-43-22-15,0 0 0,0 0 16,0 0-16,0-21 0,-21 21 16,0 1-1,22-22-15,-1 0 16,-21-22 0,21 1-16,0 0 15,0 0 1,0 0-16,1 21 0,-1 0 15,0-21-15,0 21 16,0 0-16,0 0 0,1 0 0,-1 21 16,0-21-16,0 21 0,0 0 15,0 0-15,1 0 0,-1 1 16,0 20-16,21-21 0,-21 21 0,22 1 16,-22-1-16,0 0 0,0-20 15,0 20-15,1 0 0,-1 1 0,-21-1 16,21-21-16,-21 21 0,0 1 0,0-22 15,0 21-15,0-21 0,0 22 16,-42-1-16,20-21 0,-20 22 16,21-22-1,0-21-15,0 0 16,-1 0-16,22-21 16,0-1-1,0 1-15,0 0 16,22 21-1,-1 0-15,0 0 0,0 0 16,0 0-16,0 21 16,1 0-16,-22 1 0,21-1 15,-21 0-15,0 0 0,0 0 0,0 0 16,21 22-16,-21-22 0,0 21 0,21-21 16,-21 22-16,0-1 0,0-21 15,0 22-15,0-1 0,0 43 16,0-64-16,-21 21 0,0 0 0,0 1 15,-1-1-15,1 0 0,0 1 16,0-22-16,0 21 0,0-21 16,-22 22-16,22-22 0,0 0 15,0-21-15,0 21 0,-1-21 16,1 0 0,21 21 62,0 1-63,0-1-15,0 0 0,0 0 16,0 0-16,-21 0 0,0 1 16,21-1-16,-21 0 0,0 0 0,-22 0 15,22 0-15,0 1 0,-21-1 0,-1 0 16,1 0-16,0 0 0,-43 22 15,43-22-15,-1 0 0,1 0 16,0 0-16,-22-21 0,22 21 0,21 1 16,-64-1-16,43-21 15,-43 21-15,43-21 0,-1 0 16,-20 0-16,20 0 16,1 0-16,-21 0 0,41 0 15,1 0-15,0 0 0,0 0 16,0 0-1,0 0 17,-1 0-32,1 0 0,0 21 15,0 0-15,0-21 0,0 21 0,-1 1 16,-20-1-16,21 0 0,0 0 16,-22 0-16,1 0 0,21 1 15,-21-1-15,-1 0 0,1 0 0,-43 0 16,43 0-16,-22-21 0,22 0 15,0 22-15,-1-22 0,1 0 0,-64 0 16,64 0-16,0 0 16,-22 0-16,22 0 0,-22 0 0,1-22 15,-1 1-15,22 0 0,-22 0 16,1 0-16,-1 0 0,22-1 0,-21 1 16,20 0-16,-63-42 0,64 41 15,0 1-15,-1 0 0,1 0 16,21 21-16,-21-42 15,20 42-15,1 0 0,42 0 47,-21 21-31,-21 0 0,0-21-16,-21 0 15,21 0-15,-1 0 0,1-21 16,0 0-16,-21-1 0,21 1 15,-22 0-15,22 0 0,-21 0 16,-43-43-16,43 22 0,21 21 0,-22 0 16,1-43-16,21 22 15,0-1-15,21 22 0,0-21 16,0 21-16,0 0 0,0-1 0,0 1 16,0 0-16,21 0 0,-21 0 15,21 0-15,0-1 0,0 1 16,0 21-16,-21-21 0,0 0 31,-21 21-31,-21 0 16,21-21-16,0 21 0,-22-21 15,22 21-15,0-22 0,-21 22 16,20-21-16,-20 0 0,21 0 0,-21 0 16,20 0-16,1-1 0,0 1 0,0-21 15,0 21-15,0 0 0,21-1 16,0-20-16,0 21 0,0 0 0,0 0 15,0-1-15,0-20 0,0 21 16,21 0-16,-21 0 0,21-22 0,-21 22 16,21 0-16,-21 0 0,0-22 15,0 22-15,0 0 0,0 0 16,0 0-16,0 0 0,0-1 0,0 1 16,0 0-16,0 0 15,0 0-15,0 0 16,0-1-16,-21 22 0,0-21 15,21 0-15,-21 21 0,21-21 16,0 0-16,0 0 0,0-1 0,0 1 16,0 0-16,0 0 0,0 0 15,0 0-15,0-1 0,0 1 16,21 0-16,0 0 0,0 21 0,-21-21 16,21 0-16,0-1 0,1 22 15,-1-21-15,0 0 0,0 21 0,21-21 16,-20 21-16,20 0 15,-21-21-15,21 21 0,-20 0 0,-1 0 16,42 0-16,-42 0 0,1 0 16,-1 0-16,0 0 15,-21-21 17,0-1-32,21 1 15,-21 0-15,21 0 16,0 0-16,1 0 0,-1-1 15,0-20-15,21 21 0,-21 0 0,22 21 16,-22-21-16,64-1 16,-64 22-16,21 0 0,0 0 0,-20 0 15,-1 0-15,21 0 0,-21 0 16,0 22-16,-21-1 16,0 0-1,0 0-15,-21-21 0,21 21 16,-21-21-16,21 21 15,0 1 1,0-1-16</inkml:trace>
  <inkml:trace contextRef="#ctx0" brushRef="#br1" timeOffset="-170567.1">21251 11345 0,'21'0'15,"1"-21"-15,-22 0 16,0 0-16,0 0 16,0 0-16,0-1 0,0 1 15,0 0-15,0-21 0,0 21 0,0-1 16,-22-20-16,1 21 0,0 0 0,0 0 16,21-22-16,-21 43 0,0-21 15,-1 0-15,1 21 0,0 0 16,0 0-16,0 0 0,0 0 0,-1 0 15,1 0-15,0 0 0,0 21 16,0-21-16,0 21 0,-1 0 16,1 1-16,0-1 0,21 21 0,0-21 15,-21 0-15,21 1 0,0 20 16,0-21-16,0 0 0,0 0 0,21 22 16,0-22-16,0 0 15,1-21-15,-1 0 0,21 0 16,-21 0-16,0 0 0,1 0 0,20-21 15,0 0-15,-21-22 16,1 22-16,-1 0 0,0-21 16,21-64-16,-42 64 0,0-1 15,0 1-15,21 0 0,-21-1 16,22-41-16,-22 41 16,0 1-16,21 21 0,-21 0 0,0-1 15,0 1-15,21 21 0,-21 21 31,0 1-31,0-1 0,0 0 0,0 21 16,0-21-16,0 22 0,0-22 16,0 21-16,0-21 0,0 22 15,0-22-15,0 0 0,0 21 0,0-20 16,0-1-16,0 0 0,0 0 0,0 0 16,21-21-16,-21 21 0,21 1 0,0-22 15,1 0 1,-1 0-16,0 0 0,-21-22 15,21 22-15</inkml:trace>
  <inkml:trace contextRef="#ctx0" brushRef="#br1" timeOffset="-170166.42">21675 10943 0,'21'21'16,"0"-21"15,0 0-31,0 0 0,0 0 16,1 0-16,-1 0 0,0-21 0,0 0 15,0 0-15,0 21 0,-21-21 16,22 21-16,-22-21 16,0-1-16,0 1 15,-22 21-15,1 0 16,0 0-16,0 0 0,0 0 15,0 0-15,-1 21 0,1 1 0,0-22 16,0 21-16,21 0 0,-21 0 0,21 0 16,0 0-16,0 1 0,0-1 15,0 0-15,0 0 0,0 0 16,0 0-16,21 1 0,0-22 0,0 21 16,0 0-16,1-21 0,-1 0 15,0 0-15,0 21 0,21-21 0,-20 0 16,-1 0-16,0 0 0,0 0 15,0-21-15,0 0 0,1 21 16,-1-21-16,0-1 0,0 1 0,0 21 16,-21-21-16</inkml:trace>
  <inkml:trace contextRef="#ctx0" brushRef="#br1" timeOffset="-168745.04">22204 10880 0,'0'-21'15,"0"42"-15,21-42 47,0 42-31,-21 0-16,0 0 15,0 0-15,21 0 16,-21 1-16,0-1 0,0 0 16,21 0-16,-21 0 0,0 0 15,0 1-15,0-1 16,22-21-1,-1 0-15,0 0 16,0 0 0,0-21-16,-21-1 0,21 1 15,1 0-15,-1 21 0,-21-21 16,21 0-16,0 0 0,-21-1 16,21 1-16,0 21 0,1-21 0,-1 0 15,0 0-15,0 0 0,0 21 0,0-22 16,-21 1-16,22 21 15,-22 21 17,0 1-17,-22-22-15,22 21 0,-21 0 0,0 0 16,21 0-16,0 0 0,0 1 16,0-1-16,0 0 15,0 0-15,0 0 0,21-21 16,0 21-16,1-21 15,-1 0-15,0 22 0,0-22 16,0 0-16,22 0 0,-22 0 0,42 0 16,-20-22-16,-22 22 0,21-21 15,-21 0-15,22 0 0,-1 0 16,-21 0-16,-21-1 0,21 1 0,-21 0 16,21 0-16,-21 0 0,0 0 15,0-1 1,-21 22-16,0 0 0,0 0 15,0 0-15,0 0 16,-1 22-16,22-1 0,-21-21 16,21 21-16,-21 0 0,21 0 0,-21-21 15,21 21-15,0 1 0,0-1 0,0 0 16,0 0-16,21 0 16,0-21-16,-21 21 0,21 1 0,1-22 15,-1 0-15,0 21 16,0-21-16,0 0 0,0 0 0,1 0 15,-1 0-15,0-21 0,0-1 16,0 22-16,0-21 0,1 0 16,-1 0-16,0 0 0,0 0 0,0-1 15,0 1-15,1-21 0,-1 21 16,-21 0-16,21-22 0,-21 1 0,21 21 16,-21-22-16,0 1 0,21 0 15,-21 21-15,0-1 0,0 1 16,0 0-1,0 42 1,0 0-16,0 1 16,-21-1-16,21 0 0,0 0 15,0 0-15,0 22 0,0-22 0,-21 0 16,21 0-16,0 21 0,-21-20 0,21-1 16,0 0-16,0 0 0,0 0 15,0 0-15,0 1 0,0-1 16,0 0-16,0 0 0,21-21 31,0 0-15,0 0-16,0 0 0,1 0 0,-1-21 15,0 0-15,0 21 0,0-21 16,0-1-16,1 22 0,-1-21 16,-21 0-16,21 0 0,0 0 15,-21 0 1,0 42 15,0 0-15,0 0-1,-21 0-15,21 0 16,0 1-16,0-1 0,0 0 16,0 0-16,0 0 15,21-21-15,0 21 16,0-21-16,22 0 0,-22 0 15,0 0-15,21 0 0,1 0 16,-1 0-16,-21-21 0,22 0 0,-22 21 16,0-21-16,0 0 0,0 0 15,-21-1-15,0 1 0,0 0 16,0 0-16,0-21 0,0-1 16,0 22-16,-21 0 0,0 21 15,0 0-15,-22 0 0,22 0 16,0 0-16,0 0 0,0 0 0,-22 0 15,22 0-15,0 21 0,21 0 0,-21 0 16,0 1-16,21-1 16,0 0-16,21-21 15,0 21-15,0-21 16,0 0-16,1 0 0,-1 0 16,21 0-16</inkml:trace>
  <inkml:trace contextRef="#ctx0" brushRef="#br1" timeOffset="-168397.34">24405 10795 0,'0'-21'15,"0"42"32,0 0-47,0 0 0,0 1 16,0 20-16,0-21 0,0 0 15,0 0-15,-21 22 0,21-22 16,-21 64-16,21-64 0,0 21 0,-21 0 16,21 1-16,-22-1 15,1 22-15,21-22 0,0 0 16,0-21-16,0 22 0,-21-22 0,21 0 16,0 0-16,0 0 0,0 1 15,-21-22-15,21 21 0,0-42 47,0-1-31,21 1-16,0 0 0,-21-21 15,0 21-15,21-22 0,1 22 0</inkml:trace>
  <inkml:trace contextRef="#ctx0" brushRef="#br1" timeOffset="-168075.93">24405 10753 0,'0'-64'16,"0"43"-16,0 0 16,21 21-16,-21-21 15,21 21-15,1 0 0,-1 0 16,0 0-16,21 0 0,-21 0 0,1 0 16,20 0-16,-42 21 0,0 0 15,0 0-15,0 0 16,0 1-16,0-1 0,-21 0 15,0 0-15,-1-21 0,1 21 0,0 0 16,0-21-16,-21 22 0,20-22 16,1 0-16,0 0 0,21 21 0,-21-21 15,0 0 1,42 0 15,0 0-31,0 0 16,0 0-16,1-21 15</inkml:trace>
  <inkml:trace contextRef="#ctx0" brushRef="#br1" timeOffset="-167688.92">24871 10732 0,'0'-22'31,"0"1"-15,21 21-16,0-21 16,0 21-16,0-21 15,1 0-15,-1 21 16,0-21-16,0 21 0,-21-22 16,0 1-1,-21 21 1,0 0-16,0 0 0,-1 0 15,1 21-15,0 1 0,0-22 16,0 21-16,0 0 0,-1 0 0,22 0 16,0 0-16,0 1 0,0-1 15,0 0-15,0 0 16,0 0-16,22 0 0,-1-21 16,0 22-16,0-22 15,0 0-15,0 0 0,1 0 0,-1 0 16,0 0-16,21 0 15,-21 0-15,1-22 0,-1 22 0,0-21 16</inkml:trace>
  <inkml:trace contextRef="#ctx0" brushRef="#br1" timeOffset="-167234">25273 10647 0,'-21'0'0,"21"-21"0,-21 21 15,21-21-15,0-1 16,0 1-1,21 0 1,0 21-16,0 0 0,0 0 16,0 0-16,1 0 15,-1 0-15,0 0 0,0 0 16,0 0-16,-21 21 0,21 0 0,1-21 16,-22 22-16,0-1 0,0 0 15,21 0-15,-21 0 0,0 0 0,0 1 16,0-1-16,0 0 0,0 0 15,0 0-15,0 0 0,0 1 16,-21-22-16,-1 0 16,1 0-16,21-22 31,0 1-15,0 0-16,0 0 0,0 0 15,0 0-15,0-1 0,21 1 16,1-21-16,-22 21 0,21 0 0,0-22 15,-21 22-15,21 0 0,0 21 0,0-42 16,1 42-16,-1 0 16,0 0-16,0 0 0,0 0 15,0 0-15,1 0 16,-22 21 0</inkml:trace>
  <inkml:trace contextRef="#ctx0" brushRef="#br1" timeOffset="-167025.95">25760 10689 0</inkml:trace>
  <inkml:trace contextRef="#ctx0" brushRef="#br1" timeOffset="-164269.84">16510 14711 0,'-21'0'16,"0"0"-1,21 21 1,-22-21 0,1 0-16,42 0 109,1 0-93,-1 0-16,0 0 15,0 0-15,0 0 16,0 0-16,1 0 0,-1 0 0,0 0 16,0 0-16,0 0 0,0 0 0,1 0 15,-1 0-15,0 0 0,21 0 16,-21 0-16,1 0 0,20 0 0,43 0 15,-43 0-15,0 0 16,1-21-16,-1 21 0,21 0 0,-20 0 16,20 0-16,-20 0 0,-1-21 0,0 21 15,1 0-15,20-21 0,-21 21 16,22 0-16,-22 0 0,1 0 16,-22-22-16,21 22 15,0 0-15,-20 0 0,20 0 0,-21 0 16,21 0-16,-20 0 0,20 0 0,0 0 15,1 0-15,-1 0 0,0 0 16,1 0-16,-1 0 0,43-21 16,-43 21-16,0 0 0,22 0 15,-22-21-15,0 21 0,1 0 0,-1 0 16,0 0-16,1 0 0,-1 0 16,0 0-16,1 0 0,-1 0 0,0 0 15,1 0-15,-1 0 0,22 0 0,-22 0 16,0-21-16,1 21 0,20 0 15,-21 0-15,1 0 0,20 0 0,43 0 16,-64 0-16,22 0 16,-22 0-16,1 0 0,20 0 15,-21-21-15,1 21 0,-1 0 0,0 0 16,-20 0-16,20 0 0,-21 0 16,64 0-16,-64 0 15,0 0-15,0-21 0,0 21 16,1 0-16,-1 0 0,0 0 15,0 0-15,-21-22 16,21 22 0,-42 0 609,0 0-625,0 0 15,0 0-15</inkml:trace>
  <inkml:trace contextRef="#ctx0" brushRef="#br1" timeOffset="-163174.04">17886 14880 0,'-21'-63'31,"21"42"-31,-22 21 16,22 21 15,0 0-15,0 0-16,0 0 0,0 0 15,0 1-15,0 20 0,0 21 16,0-41-16,0 20 0,0 0 15,0-21-15,0 22 0,0-1 0,0-21 16,0 22-16,0-22 0,0 21 16,0-21-16,0 0 0,0 1 15,0-1-15,0 0 0,0 0 16,-21-21 0,21-21-1,-21 0 1,0 0-16,21-1 15,0 1-15,-21 0 0,21 0 0,-21 0 16,21 0-16,0-1 16,-22 22-16,1 0 31,21 22-15,0-1-16,0 0 0,0 0 15,0 0-15,0 0 0,0 1 16,0-1-16,21-21 15,-21 21-15,22-21 0,-1 0 16,0 0 0,0 0-16,0 0 15,0 0-15,1 0 0,-1-21 16,0 0-16,0 21 16,-21-22-16,21 22 0,-21-21 0,0 0 15,21 21-15,1-21 16,-1 21 15</inkml:trace>
  <inkml:trace contextRef="#ctx0" brushRef="#br1" timeOffset="-161969.2">17314 15960 0,'21'-21'31,"1"21"-16,-22-22-15,21 22 0,0-21 0,-21 0 16,21 0-16,-21 0 16,21 21-16,-21-21 0,0-1 0,0 1 15,0 0-15,0 42 63,-21 0-63,21 1 0,-21-1 0,21 0 15,0 0-15,0 0 0,0 22 0,0-22 16,0 0-16,0 21 0,0-21 16,0 22-16,0-22 0,0 21 15,0-21-15,0 1 0,21-1 16,-21 0-16,0 0 0,0 0 16,-21-21-1,0 0-15,0 0 16,-1 0-16,1-21 0,0 0 0,0 21 15,-21-21-15,20 0 0,1-1 16,-21 1-16,21 0 0,0 0 16,21 0-16,-22 21 0,1 0 15,21 21 1,0 0 0,0 0-16,0 0 0,0 1 15,0-1-15,0 0 0,21-21 0,1 21 16,-22 0-16,21 0 0,0-21 0,21 0 15,-21 22-15,1-22 0,20 0 16,0 0-16,-21 0 0,22 0 0,-1-22 16,0 1-16,1 0 0,-22 21 15,21-21-15,-21 0 0,1-22 16,-1 22-16,0 0 0,0 0 0,-21-21 16,21 20-16,-21-20 15,0 63 16,0 0-15,-21 1-16,21-1 0,-21 0 0,21 0 16,0 0-16,0 0 0,0 1 15,0-1-15,0 0 0,0 0 0,0 0 16,0 0-16,0 1 16,0-44 30,0 1-46,0 0 16,0 0-16,0 0 0,0-22 16,0 22-16,0 0 0,21 0 0,0 0 15,0 0-15,-21-1 0,22 1 0,-1 0 16,0 21-16,0 0 0,21 0 16,-20 0-16,-1 0 0,0 0 15,0 21-15,0 0 0,-21 1 16,0 20-16,0-21 0,0 0 15,0 0-15,0 1 0,0-1 0,0 0 16,0 0-16,0 0 16,0 0-16,0 1 15,0-44 32,0 1-47,0 0 16</inkml:trace>
  <inkml:trace contextRef="#ctx0" brushRef="#br1" timeOffset="-161541.54">18373 15939 0,'0'0'0,"0"-22"0,-22 22 46,1 0-46,0 0 0,0 22 0,0-1 16,0 0-16,-1-21 16,22 21-16,0 0 0,0 0 15,0 1 1,22-1-16,-1-21 16,0 21-16,0-21 0,0 21 15,0-21-15,1 21 0,-1-21 16,0 21-16,-21 1 15,21-22-15,-21 21 0,0 0 16,-21 0 0,0-21-16,0 0 15,-1 0-15,1 0 0,-21 0 16,21 0-16,0 0 0,-1 0 0,1 0 16,0 0-16,0 0 0,0 0 15,42 0 32,-21-21-31,21 21-16,0-21 0</inkml:trace>
  <inkml:trace contextRef="#ctx0" brushRef="#br1" timeOffset="-161240.93">18754 15727 0,'21'0'0,"-42"0"16,42-21-16,-21 42 47,0 0-47,0 0 0,0 0 16,0 1-16,0-1 0,-21 21 15,21-21-15,0 0 0,0 22 0,-22-1 16,22-21-16,-21 0 0,21 22 15,0-22-15,0 0 0,0 0 0,0 0 16,0 1-16,0-1 0,0 0 16,21-21 15,-21-21-31,22 0 0,-22-1 16,0 1-16</inkml:trace>
  <inkml:trace contextRef="#ctx0" brushRef="#br1" timeOffset="-161051.36">18605 16023 0,'22'0'31,"-1"-21"-15,0 21-16,0 0 0,-21-21 15,42 21-15,-20 0 0,-1 0 0,0 0 16,0-21-16,0 21 0,0 0 15,1 0-15,-1-21 0,0 21 0,0 0 16,0 0-16</inkml:trace>
  <inkml:trace contextRef="#ctx0" brushRef="#br1" timeOffset="-159977.04">19262 15981 0,'0'0'0,"21"0"16,-21-21-16,21 0 0,0-1 16,-21 1-16,0 0 15,0 0-15,0 0 0,0 0 16,0-1-16,-21 1 16,0 21-16,0 0 15,-1 0-15,1 0 0,0 0 16,0 0-16,0 21 15,0 1-15,-1-1 0,1 0 0,21 0 16,-21 21-16,21-20 0,-21-1 0,21 21 16,0-21-16,0 0 0,0 1 15,0-1-15,0 0 0,21-21 16,0 0 0,0 0-16,1 0 0,-1 0 15,0 0-15,0 0 0,0-21 16,0 0-16,1-1 15,-1 1-15,-21 0 0,21 0 0,0 0 16,-21-22-16,0 22 0,21 0 16,-21 0-16,21 0 0,-21 0 0,0-1 15,22 1-15,-22 42 32,0 1-32,0-1 0,0 0 15,0 0-15,0 0 0,0 22 16,-22-22-16,22 0 0,0 0 0,0 0 15,0 0-15,0 1 0,22-1 16,-1-21 0,0 0-16,0 0 0,0 0 15,0 0-15,1 0 0,-1 0 0,0-21 16,0 21-16,21-22 0,-20 1 16,20-21-16,-21 21 0,0-22 15,-21 22-15,21 0 0,1-21 16,-22 21-16,0-1 0,21-20 0,-21 21 15,21 0-15,-21 0 0,0-1 16,-21 22 15,0 22-31,-1-1 16,1 0-16,21 0 0,-21 0 16,21 0-16,0 1 0,0-1 0,0 0 15,0 0-15,0 0 0,0 0 16,0 1-16,0-1 0,0 0 0,0 0 15,0 0-15,0 0 0,0 1 16,21-22-16,-21 21 0,21 0 0,1-21 16,-1 21-16,0-21 0,0 0 15,0 0-15,0 0 16,22 0-16,-22 0 0,0-21 16,21 0-16,-20 0 15,-1 21-15,0-22 0,0 1 0,-21 0 0,21-21 16,0 21-16,-21-22 0,22 22 15,-22-21-15,0 21 0,0-1 16,0-20-16,0 21 0,0 0 0,0 0 16,0-1-16,-22 44 31,22-1-15,0 0-16,-21 21 0,21-21 15,0 1-15,-21 20 0,21 21 16,0-41-16,0-1 0,0 21 15,0-21-15,0 0 0,0 1 0,0-1 16,0 0-16,21-21 0,0 21 16,1-21-16,-1 0 15,0 0-15,0 0 0,0 0 0,0 0 16,1 0-16,-1 0 0,0 0 16,0-21-16,0 21 0,0-21 0,-21 0 15,22 21-15</inkml:trace>
  <inkml:trace contextRef="#ctx0" brushRef="#br1" timeOffset="-159776.95">20426 16044 0,'-21'0'16,"-1"0"15,1 0 0</inkml:trace>
  <inkml:trace contextRef="#ctx0" brushRef="#br3" timeOffset="-137216.92">13991 16743 0,'0'0'0,"-21"-21"16,21 0-16,0-1 0,0 1 16,0 42 31,0 1-47,0-1 0,-21 0 0,21 0 15,0 0-15,0 22 0,-21-22 16,21 21-16,0 0 0,0-20 0,-22 20 15,22-21-15,0 21 0,-21-20 16,21 20-16,0-21 0,0 21 16,0-20-16,0-1 0,-21 0 15,21-42 32,0 0-47,0-1 0,0 1 16</inkml:trace>
  <inkml:trace contextRef="#ctx0" brushRef="#br3" timeOffset="-136937.43">14097 16701 0,'0'21'31,"0"0"-15,0 0-16,0 0 0,0 0 0,0 22 16,0-22-16,0 21 0,0 1 15,0-22-15,0 21 0,0-21 0,-21 0 16,21 22-16,0-22 0,0 0 16,0 0-16,0 0 0,0 1 15,0-44 32</inkml:trace>
  <inkml:trace contextRef="#ctx0" brushRef="#br3" timeOffset="-136716.93">13843 17082 0,'21'0'15,"0"0"1,0 0-16,1 0 0,-1 0 0,0-22 16,21 22-16,-21 0 0,1-21 15,-1 21-15,21 0 0,-21-21 16,0 0-16</inkml:trace>
  <inkml:trace contextRef="#ctx0" brushRef="#br3" timeOffset="-136293.97">14287 16997 0,'85'0'32,"-64"0"-32,0 0 15,1-21-15,-1 0 0,-21-1 16,0 1 0,0 0-1,-21 21-15,-1 0 16,1 0-16,0 0 0,0 0 15,0 0-15,0 21 0,21 0 16,-22-21-16,22 22 0,-21-1 0,21 0 16,0 0-16,0 0 15,0 0-15,0 1 0,0-1 16,0 0-16,0 0 0,21-21 16,-21 21-16,22-21 15,-1 21-15,0-21 0,0 0 16,0 0-16,0 0 15,1 0-15,-1 0 0,0 0 16,0-21-16,0 21 16,-21-21-16</inkml:trace>
  <inkml:trace contextRef="#ctx0" brushRef="#br3" timeOffset="-136000.97">14732 16679 0,'0'22'15,"0"-1"-15,-21 21 0,21-21 16,0 0-16,0 22 0,0-22 0,0 21 16,-21-21-16,21 22 0,0-22 15,-22 21-15,22-21 0,0 1 0,0-1 16,0 0-16,0 0 15,0 0-15,0 0 0,22-21 47,-22-21-31,0 0-16,21 0 0,-21 0 0,21 0 16</inkml:trace>
  <inkml:trace contextRef="#ctx0" brushRef="#br3" timeOffset="-135729.71">14880 16701 0,'0'21'32,"-21"-21"-32,21 21 0,0 0 0,0 0 15,0 0-15,0 22 0,0-22 16,-21 0-16,21 21 0,0-20 0,0-1 15,-21 21-15,21-21 0,0 0 16,0 1-16,0-1 0,0 0 0,0 0 16,0 0-16,0-42 47,21 21-47,-21-21 15,21 21-15</inkml:trace>
  <inkml:trace contextRef="#ctx0" brushRef="#br3" timeOffset="-134973.39">15176 16870 0,'-42'42'31,"21"-21"-31,21 1 16,0-1-16,-21 0 0,0 0 16,21 0-16,-22 0 0,22 1 15,0-1-15,0 0 0,0 0 16,0 0-16,0 0 16,0 1-16,22-22 0,-1 21 15,0-21-15,21 0 16,-21 0-16,1 0 0,-1 0 15,0 0-15,0 0 0,0 0 0,0 0 16,1-21-16,-22-1 0,21 22 16,-21-21-16,21 21 0,-21-21 0,0-42 31,0 41-31,0 1 0,0-21 0,0 21 16,0 0-16,-21-1 0,21 1 15,-21 0-15,-1 0 0,22 0 0,-21 21 16,0 0-16,0 0 15,0 0-15,0 0 0,21 21 0,-22 0 16,1 0-16,0 0 0,0 1 16,0-1-16,0 0 0,21 0 0,0 21 15,0-20-15,-22-1 0,22 0 0,0 0 16,0 0-16,0 0 0,0 1 16,0-1-16,0 0 0,0 0 15,22-21-15,-1 0 16,0 0-16,0 0 0,0 0 15,0 0-15,1 0 0,-1 0 16,0 0-16,0 0 0,0-21 0,0 21 16,1-21-16,-1 0 0,-21-1 15,0 1-15,0 0 16,0 0-16,0 0 0,0 0 16,0-1-16,0 1 0,0-42 15,0 42-15,-21-1 0,21 1 16,-22 21-16,22-21 0,-21 21 15,0 0 1,0 0-16,0 21 16,0 0-16,-1-21 0,1 22 15,0-22-15,0 21 0,0 0 16,0 0-16,-1-21 0,1 21 16,21 0-1</inkml:trace>
  <inkml:trace contextRef="#ctx0" brushRef="#br3" timeOffset="-123105.25">17759 13822 0,'21'0'15,"-21"21"-15,0 0 32,0-42 77,0 0-93,0 0-16,0 0 0,0-1 15,0 1-15,0 0 0,0 0 16,0 0-16,0 0 0,0-1 15,0 1-15,0 0 0,0 0 0,0 0 16,0-22-16,0 22 0,0 0 16,-21 0-16,21 0 0,0 0 15,0-1-15,0 1 0,0 0 0,0 0 16,0 0-16,-21 0 0,21-1 16,0 1-16,-22 0 0,22-21 15,0 21-15,0-1 0,0 1 16,-21 0-16,21 0 0,-21-21 0,21 20 15,0 1-15,0 0 0,0 0 0,-21 0 16,21 0-16,-21-1 0,21 1 0,0 0 16,0-21-16,0 21 0,-21-1 15,21 1-15,0 0 0,-22 21 0,22-21 16,0 0-16,0 0 0,0-22 16,-21 22-16,21 0 15,0 0-15,-21 0 0,21-1 0,0 1 16,0 0-1,0 0-15,0 0 0,-21 0 0,21-1 16,0 1-16,0 0 0,0 0 16,0 0-16,0 0 15,0-1-15,0 1 0,0 0 16,0 0-16,0 0 16,0 0-16,0-1 0,0 1 15,0 0-15,0 0 16,0 0-16,0 0 15,0-1-15,0 1 0,0 0 16,0 0-16,0 0 16,0 0-1,0-1-15,0 1 16,0 0 0,0 0 15,0 0 16,0 42 171,0 0-218,0 0 16,0 0-16,0 1 0,0-1 16,-21 0-16,21 21 0,-21-21 0,21 22 15,0-22-15,-22 0 0,1 21 16,0-20-16,0 41 0,0-42 16,21 22-16,-21-1 15,-1-21-15,1 21 16,21-20-16,0-1 0,-21 0 15,0 0-15,21 0 16,0-42 62,0 0-62,0 0-16,0 0 0,0-1 15,0 1-15,0 0 16,21 0-16,-21 0 0,21 0 0,-21-22 16,21 22-16,1 0 0,-22 0 0,0 0 15,21-1-15,-21 1 0,21 0 16,-21 0-16,21 0 0,-21 0 16,0-1-16,0 1 15,21 0-15,-21 0 16,21 21-16,-21-21 15,0 0 1,22 21 0,-1 0 15,-21 21-15,0 0-16,21-21 0,-21 21 15,21 0-15,-21 0 0,0 1 0,21-1 16,0 0-1,-21 0-15,22 0 0,-22 0 0,21 1 16,0 20-16,0-21 0,-21 0 16,21 0-16,0 1 0,-21-1 15,22 0-15,-1 0 0,-21 0 16,21-21-16,0 21 0,-21 1 16,21-22-16,-21 21 15,0 0 1,0-42 46,0 0-46,0-1 0,0 1-16,-21 21 0,21-21 15,-21 21-15,21-21 0,-21 0 16,0 0-16,-1 21 15,22-22-15,-21 1 0,0 0 0,0 0 16,0 0-16,21 0 16,0-1-16,-21 1 0,21 0 15,-22 0-15,22 0 0,0 0 0,0-1 16,0 1-16,0 0 0,0 0 16,-21 21-16,21-21 0,0 0 31,-21 21 16,21 21-16,0 0-31,-21 0 16,21 0-16,-21-21 15,21 21-15,-21 1 0,21-1 16,0 0-16,-22 0 0,1 0 0,21 0 15,-21 22-15,0-22 0,21 0 16,-21 43-16,0-43 0,-1 0 16,22 0-16,0 0 0,-21 0 0,0 1 15,0-1-15,21 0 0,0 0 16,0 0-16,-21 0 0,0-21 16,21 22-16,-22-22 15,22 21-15,0-42 63,0-1-63,0 1 15,22 0-15,-1 0 16,-21 0-16,21 21 0,0-21 0,0-1 16,-21-20-16,21 21 0,1 0 15,-1 0-15,0-22 0,0 22 0,21-21 16,-20 21-16,-22-1 15,0 1-15,21 21 0,-21-21 0,21 21 16,-21-21 0,21 21-1,0 0 32,-21 21-47,0 0 16,0 0-16,21 1 15,-21-1-15,22 0 0,-22 0 16,0 0-16,21 0 16,0 1-16,-21-1 0,21-21 0,-21 21 15,21 0-15,0 0 0,-21 0 0,22 1 16,-1-1-16,0 0 16,-21 0-16,21 0 15,0-21-15,-21 21 16,0 1-1,0-44 32,-21 1-15,0 0-32,0 21 0,0-21 15,-1 21-15</inkml:trace>
  <inkml:trace contextRef="#ctx0" brushRef="#br3" timeOffset="-121929.05">17441 12150 0,'0'0'0,"0"-21"16,21 21-1,1 0 16,-22 21 32,21-21-63,-21 21 0,0 0 16,0 0-16,21 0 15,-21 1 1,0-1-16,0 0 0,21 0 15,-21 0-15,21 0 0,-21 1 16,0-1-16,0 0 16,21-21-16,-21 21 0,0 0 0,0 0 15,22-21-15,-22 22 0,0-1 0,0 0 16,0 0-16,0 0 16,0 0-16,0 1 0,0-1 15,0 0-15,0 0 16,0 0-16,0 0 0,0 1 15,0-1-15,0 0 0,0 0 16,0 0-16,0 0 16,0 1-16,0-1 0,0 0 15,0 0-15,0 0 16,21 0-16,-21 1 16,21-1-16,-21 0 15,0 0-15,0 0 16,21 0-16,-21 1 15,21-1-15,-21 0 16,0 0-16,21 0 16,-21 0-16,0 1 15,22-1 1,-22 0-16,21 0 16,-21 0-16,0 0 15,0 1 1,0-1-16,21 0 15,-21 0-15,0 0 0,0 0 16,0 1-16,0-1 16,0 0-16,0 0 15,0 0-15,0 0 16,0 1-16,0-1 0,0 0 16,0 0-16,0 0 15,0 0-15,0 1 16,0-1-16,0 0 15,0 0-15,21 0 16,-21 0 0,0 1-16,0-1 31,21-21 63,0 0-94,-21-21 31,0-1 16,0 1-16,-21 21-31</inkml:trace>
  <inkml:trace contextRef="#ctx0" brushRef="#br3" timeOffset="-116132.56">18351 11472 0,'0'-21'15,"0"0"1,0 0-16,0 0 15,-21 21 1,0 0 0,0 0-16,0 0 15,0 0-15,-1 21 16,1 0-16,21 0 0,-21 0 0,0 1 16,0-1-16,0 21 0,21-21 15,-22 0-15,22 1 0,0 20 16,0-21-16,0 43 15,0-43-15,0 0 0,0 0 16,22-21-16,-1 21 0,0 22 16,0-43-16,0 21 0,22-21 15,-22 21-15,0-21 0,0 0 16,21 0-16,-20 0 0,20 0 0,-21 0 16,21 0-16,1 0 0,-22 0 15,21 0-15,-21-21 0,1 21 16,20-21-16,-21 21 0,0-22 0,0 1 15,1 0-15,-22 0 0,21 0 16,-21 0-16,0-1 0,0 1 16,0 0-16,0 0 0,0-21 0,0 20 15,0 1-15,0-21 0,0 21 16,0-22-16,0 22 0,-21 0 0,-1 0 16,1 0-16,21 0 0,-21-1 0,0 22 15,0 0-15,0 0 16,-22 0-16,1 0 15,0 22-15,20-1 0,1 0 0,-21-21 16,21 21-16,0 0 0,-22 0 16,22 1-16,0 20 0,0 21 15,0-41-15,21-1 0,0 0 16,0 0-16,0 0 0,0 0 16,0 1-16,21-1 15,0 0-15,0-21 16,0 21-16,0-21 0,22 0 0,-22 0 15,0 0-15,0 0 0,0 0 0,22 0 16,-22 0-16,0 0 0,0 0 16,0 0-16,1-21 0,-1 21 0,0-21 15,0 0-15,0-1 0,-21 1 16,21 0-16,-21 0 16,0 0-16,0 0 0,0-1 0,0 1 15,0 0-15,0 0 0,-21-21 16,0 42-16,0-22 15,0 1-15,0 21 0,-22-21 16,22 21-16,0 0 0,0 0 0,-22 0 16,22 21-16,0-21 0,-21 43 15,21-43-15,-1 21 0,1 0 16,0 0-16,21 0 0,0 0 16,-21 1-16,21-1 0,0 0 15,0 0-15,0 0 0,0 0 16,0 1-1,0-1-15,21-21 0,-21 21 16,21-21-16,0 0 0,1 0 16,-1 0-16,0 0 15,0 0-15,0 0 0,0 0 0,1 0 16,-1 0-16,0 0 0,0-21 0,0 21 16,0-21-16,1-1 0,-1 1 15,-21 0-15,0 0 0,0 0 16,0 0-16,0-1 0,-21 1 15,-1 0-15,1 0 0,0 21 16,0 0-16,0-21 0,0 21 16,-1 0-16,1 0 0,-21 0 0,21 0 15,0 21-15,-1 0 0,1 0 16,0 0-16,21 1 0,-21-1 16,21 0-16,0 0 0,0 0 0,0 0 15,0 1-15,0-1 16,0 0-16,0 0 0,21 0 15,0-21 1,0 0-16,1 0 0,-1 0 0,0 0 16,0 0-16,0 0 0,0 0 0,-21-21 15,43 0-15,-22 21 16,0-21-16,0 0 0,-21-1 16,0 1-16,0 0 15,0 0-15,0 0 0,-21 0 16,0 21-16,0-22 15,0 22-15,-1 0 0,1 0 0,0 0 16,0 0-16,0 0 0,0 0 16,-1 22-16,1-22 0,21 21 15,0 0-15,-21-21 0,21 21 0,-21 0 16,21 0-16,0 1 0,0-1 16,0 0-16,0 0 15,0 0-15,0 0 0,21-21 16,-21 22-16,21-22 0,0 0 15,1 0-15,-1 0 0,0 0 16,0 0-16,0 0 0,0 0 16,1-22-16,-1 22 0,0-21 15,0 21-15,0-21 0,-21 0 0,0 0 16,0 0-16,0-1 0,0 1 16,0 0-16,0 0 0,-21 0 15,0 0-15,0 21 0,0 0 16,-1 0-16,1 0 15,0 0-15,0 0 0,0 0 16,0 21-16,-1-21 0,22 21 0,-21 0 16,0-21-16,21 21 0,-21 0 0,21 1 15,0-1-15,0 0 16,0 0-16,0 0 16,0 0-16,21-21 0,0 0 15,0 0-15,1 0 16,-1 0-16,0 0 0,0 0 0,0 0 15,0 0-15,1-21 16,-1 21-16,0-21 0,-21 0 16,21 0-16,0 0 0,-21-1 15,0 1 1,0 0-16,0 0 0,-21 21 16,0-21-16,0 21 0,0 0 15,-1 0 1,1 0-16,0 0 0,0 0 0,0 21 15,0 0-15,21 0 16,-22-21-16,22 21 16,-21-21-16,21 22 0,0-1 31,21-21 0,1 0-31,-22-21 31,21 21-31,-21-22 16,-21 1 515,-1 21-515</inkml:trace>
  <inkml:trace contextRef="#ctx0" brushRef="#br3" timeOffset="-114545.93">19579 11748 0,'21'0'109,"0"0"-109,1 0 0,-1 0 16,0 21-16,0-21 0,21 0 16,-20 0-16,-1 21 0,0-21 15,21 0-15,-21 21 0,1 0 0,-1-21 16,21 21-16,-21-21 0,0 22 0,1-1 16,20-21-16,-21 21 0,0 0 15,22 0-15,-22 0 0,0-21 0,21 22 16,1-1-16,-22 0 0,21 0 15,-21 0-15,22 0 0,-1 1 0,43 20 16,-43-21-16,0 0 0,22 0 16,-22 1-16,0-1 0,1 0 15,20 0-15,-20 0 0,20 0 0,-21 1 16,1-1-16,20 0 16,-20 0-16,20 0 0,1 0 0,-1 1 15,22-1-15,-22 0 0,22 0 0,-22 0 16,22 0-16,-21 1 15,-1-1-15,22 0 0,-22 21 0,1-21 16,-22 22-16,22-22 0,41 42 16,-41-41-16,-1-1 0,43 42 15,-42-42-15,-1 1 0,1-1 16,-1 0-16,1 0 0,-1 0 0,1 0 16,-1 1-16,1-1 0,42 21 15,-43-42-15,-21 21 16,1 0-16,20-21 0,-20 22 0,-1-1 15,0-21-15,1 21 0,-1-21 0,-21 0 16,21 21-16,1-21 0,-22 0 16,0 21-16,21-21 0,-20 0 15,-1 0-15,-21 21 32,-21-21 14,21-21-30</inkml:trace>
  <inkml:trace contextRef="#ctx0" brushRef="#br3" timeOffset="-113881.36">23601 12996 0,'0'0'0,"-21"0"15,-1 0 17,22 22-17,0-1-15,0 0 16,0 0-16,22 0 16,-1 0-16,0-21 0,0 22 15,0-1-15,0 0 0,1-21 16,-1 21-16,0 0 0,21 0 0,22 1 15,-43-1-15,0 0 16,0-21-16,0 21 0,1-21 0,-1 21 16,21-21-16,-42 21 15,0 1-15,21-22 0,0 0 16,-21 21-16,0 0 31,-21-21 0,0 0-15,0 21-16,0-21 0,-22 21 16,22-21-16,-21 21 0,0-21 0,20 22 15,-20-22-15,0 21 0,-43 0 16,43 0-16,21-21 0,-22 21 16,1 0-16,0-21 0,-1 43 15,1-43-15,21 21 0,0 0 16,-1 0-16,1-21 15,0 21-15,21 1 16,0-44 15,0 1-15,0 0-16</inkml:trace>
  <inkml:trace contextRef="#ctx0" brushRef="#br3" timeOffset="-113000.28">24426 14626 0,'0'0'0,"21"0"31,-21 21 16,0 1-32,0-1-15,0 0 0,0 21 0,0-21 16,0 22-16,0-22 0,0 21 0,0-21 16,0 22-16,0-1 0,0 22 15,0-22-15,0 21 0,0-20 16,0 20-16,0 1 0,0-22 15,0 22-15,0-22 0,0 21 0,0-20 16,0 20-16,0 1 0,0-22 0,22 22 16,-22-1-16,0 1 0,0-1 15,21-21-15,-21 22 0,0-1 0,0-20 16,0-1-16,0 22 0,0-22 16,0 0-16,21 1 0,-21-1 0,21 0 15,-21 1-15,0-1 0,0 0 16,21 1-16,-21-1 0,0 0 15,0 1-15,0-22 0,0 42 0,0-42 16,0 1-16,0-1 16,0 0-16,-21 0 0,0-21 15,21-21 1,-21 0-16,21 0 0,0-1 16</inkml:trace>
  <inkml:trace contextRef="#ctx0" brushRef="#br3" timeOffset="-111420.86">24405 14669 0,'0'-22'15,"21"22"-15,0 0 16,-21-21 0,22 21-1,-1 0-15,0 0 0,0-21 0,0 21 16,0 0-16,1 0 0,20 0 0,-21 0 15,21-21-15,1 21 0,63 0 16,-64 0-16,21 0 0,-20-21 16,20 21-16,-20 0 0,20 0 15,22 0-15,-22 0 0,-20-21 16,20 21-16,1 0 16,-22 0-16,21 0 0,1 0 15,-1 0-15,1 0 0,84 0 16,-84 0-16,-1 0 0,1 0 0,-1 0 15,1 0-15,-1 0 0,1 0 16,-22 0-16,0 0 0,22 0 0,-22 0 16,0 0-16,-20 0 0,62 0 15,-63 21-15,22-21 0,-22 0 16,0 0-16,0 0 0,0 0 0,1 0 16,-1 0-16,0 0 15,-21 21 16,0 0-31,0 0 16,0 0-16,0 1 16,0-1-16,0 0 0,0 0 15,0 0-15,0 0 0,0 1 0,0-1 16,21 21-16,-21-21 0,21 0 16,-21 22-16,0-1 0,21-21 0,1 43 15,-1-22-15,-21 0 0,0 1 16,21 20-16,0 22 15,-21-22-15,0-20 0,0-1 0,0 0 16,0 1-16,0 41 16,0-41-16,0-22 0,0 21 0,0 43 15,0-43-15,0 1 16,0-1-16,0 0 0,0 1 0,0 41 16,0-63-16,0 22 0,0-1 15,0 0-15,0-20 0,0 20 16,21 0-16,-21-21 0,21 22 0,-21-22 15,0 21-15,0-21 0,22 43 16,-22-22-16,21 1 0,-21 20 16,0-42-1,0 22-15,0-22 0,0 21 0,0-21 0,0 0 16,0 1-16,0-1 16,0 21-16,0-21 0,0 0 15,0 1-15,0-1 0,0 0 16,-21 0-16,21 0 0,-22-21 15,22 21-15,-21-21 16,0 22-16,0-22 0,0 0 0,0 21 16,-1-21-16,1 0 15,0 21-15,0-21 0,0 0 16,0 21-16,-1-21 16,1 0-16,0 0 0,0 0 0,0 0 15,0 0-15,-1 0 0,1 0 0,0 0 16,0 0-16,-21 21 15,20-21-15,1 0 0,-21 0 0,21 0 16,-22 0-16,22 0 0,-21 0 16,0 0-16,-1 0 0,1 0 0,0 0 15,-1 0-15,1 0 0,-22 0 16,1 0-16,21 0 0,-22 0 0,1 0 16,-1 0-16,1 0 0,-22-21 15,21 21-15,-41-21 16,41 21-16,1-21 0,-1 21 0,22 0 15,-22-21-15,-42-1 0,64 22 16,0 0-16,-1 0 0,1-21 16,0 21-16,-1 0 0,1-21 15,0 21-15,-1-21 0,1 21 0,0-21 16,-1 21-16,22-21 0,-21 21 16,21-22-16,0 22 0,-22 0 0,22-21 15,0 21-15,0 0 0,0-21 16,-1 0-16,1 21 0,0-21 15,21 0 1,-21-1-16,21 1 0,-21 0 0,21 0 16</inkml:trace>
  <inkml:trace contextRef="#ctx0" brushRef="#br3" timeOffset="-110756.87">24320 14097 0,'0'0'0,"22"0"31,-22 21-15,0 0-16,0 1 16,0-1-16,0 0 0,0 21 15,0-21-15,0 22 0,0-1 0,0-21 16,0 22-16,0-22 0,0 21 16,0-21-16,0 22 0,0-22 15,-22 0-15,22 0 0,0 0 16,0 0-1,-21-21-15,21-21 16,0 0 0,0 0-16,0-21 15,0 20-15,0-20 0,0 0 0,0-1 16,0 22-16</inkml:trace>
  <inkml:trace contextRef="#ctx0" brushRef="#br3" timeOffset="-109491.64">24257 14055 0,'0'0'0,"0"-21"15,0-1-15,0 1 16,21 21 0,0 0-16,-21-21 0,21 21 15,1 0-15,-1 0 0,0 0 16,0 0-16,0 0 0,0 0 15,22 0-15,-22 0 0,0 0 0,21 0 16,-20 0-16,20 0 16,-21 0-16,0 0 0,-21 21 15,21 0-15,-21 1 16,0-1-16,0 0 0,0 0 16,0 0-16,0 0 0,-21 1 15,21-1-15,-21 0 0,21 21 0,0 1 16,0-22-16,0 0 15,-21 0-15,21 0 0,0 0 0,0 1 16,0-1-16,0 0 0,0 0 16,0 0-16,0 0 0,-21 1 15,0-22 1,-1 0 0,1 0-16,0 0 0,0-22 15,0 1-15,0 21 16,-1-21-16,1 0 0,0 0 0,0 0 15,0-1-15,0 1 0,-1 0 0,22-21 16,0 21-16,-21-1 0,21 1 16,0 0-16,0 0 0,0 0 15,21 21-15,1-21 0,-1-1 16,0 22-16,0-21 0,0 21 0,0-21 16,22 21-16,-22 0 0,0-21 15,0 21-15,0 0 0,-21-21 16,-21 21-1,0 0-15,0 0 16,0 0-16,0 0 0,-1 0 16,1 0-16,0 0 15,42 21 17,0-21-32,22 0 0,-22 0 15,0 0-15,0 0 0,0 0 0,1 0 16,-1 0-16,0 0 0,-21 21 15,-21-21 1,0 0-16,-1 0 0,-20 21 16,21-21-16,-85 21 15,85-21-15,0 0 0,0 0 16,-1 22-16,22-1 16,22-21-1,-1 0 1,0 0-16,0 0 0,0 0 15,0 0-15,22 0 0,-22 0 0,0 21 16,0-21-16,0 0 0,1 0 16,-22 21-16,0 0 15,-22 0-15,1-21 0,0 22 16,-21-1-16,21-21 16,-22 21-16,1-21 0,21 21 15,-22 0-15,22-21 0,-21 21 0,21-21 16,21 22-16,0-1 0,0 0 15,0 0-15,21-21 16,0 0-16,0 21 0,0-21 16,1 0-16,20 0 0,-21 0 0,21 0 15,-20 0-15,20 0 0,-21 0 16,0 0-16,0 0 0,-63 0 31,21 0-31,-21 0 16,-22 0-16,22 21 0,-1-21 15,22 0-15,-21 0 0,21 0 16,0 0-16,21 22 0,-22-22 16,22 21-1,22-21-15,-1 0 0,0 0 16,21 0-16,-21 0 0,22 0 16,-22 0-16,0 0 0,21 0 0,-20 0 15,20 0-15,-21-21 0,0 21 0,-21-22 16,-21 22-1,0 0 1,0 0-16,0 0 0,-22 0 16,22 0-16,-21 0 0,21 0 0,-1 0 15,1 0-15,0 22 0,0-1 0,0-21 16</inkml:trace>
  <inkml:trace contextRef="#ctx0" brushRef="#br3" timeOffset="-108905.99">24786 15177 0,'0'-43'31,"0"64"1,0 1-17,0-1-15,0 21 0,21-21 0,-21 0 16,0 22-16,0-22 0,0 0 16,0 21-16,0-20 0,0-1 0,0 0 15,0 0-15,0 0 0,0 0 16,0 1-16,-21-22 15,21 21-15,-21-21 0,21-21 32,0-1-32</inkml:trace>
  <inkml:trace contextRef="#ctx0" brushRef="#br3" timeOffset="-108608.72">25040 15092 0,'0'21'31,"0"0"-15,0 0-16,0 1 0,0-1 16,0 0-16,0 0 0,0 43 15,0-43-15,0 0 16,0 0-16,0 0 0,0 0 0,0 1 15,0-1-15,0 0 0,0 0 0,0 0 16,0 0-16,0 1 16,-21-22 15,0 0-15,21-22-16,-21 22 0,21-21 15</inkml:trace>
  <inkml:trace contextRef="#ctx0" brushRef="#br3" timeOffset="-108404.06">24723 15452 0,'0'0'0,"0"21"16,21-21 15,0 0-31,0 0 16,0 0-16,0 0 0,1 0 0,-1 0 15,0 0-15,0 0 0,21 0 16,-20 0-16,-1-21 0,0 21 0,-21-21 16,21-1-16,0 22 0,0-21 15</inkml:trace>
  <inkml:trace contextRef="#ctx0" brushRef="#br3" timeOffset="-108019.88">25167 15346 0,'21'0'16,"0"0"0,1-21-1,-1 21-15,-21-21 0,21-1 16,0 22-16,-21-21 16,0 0-16,0 0 15,0 0 1,-21 21-1,0 21-15,21 0 16,-21-21-16,-1 21 0,22 0 16,0 1-16,-21-1 0,21 0 0,-21 0 15,21 0-15,-21 0 0,21 1 16,0-1-16,0 0 0,0 0 16,0 0-16,0 0 0,21-21 15,0 22 1,0-22-16,1 0 15,-1 0 1,0 0-16,0 0 0,-21-22 16,21 22-16,0-21 0,-21 0 0,22 0 15,-1 21-15,-21-21 0</inkml:trace>
  <inkml:trace contextRef="#ctx0" brushRef="#br3" timeOffset="-107732.94">25485 15007 0,'0'21'31,"0"1"-31,0-1 0,0 0 16,0 21-16,0-21 0,0 1 16,0 20-16,-22-21 0,22 21 15,0-20-15,0-1 0,0 0 0,-21 21 16,21-21-16,0 1 0,0-1 15,0 0-15,0 0 16,0 0-16,0 0 0,0-42 63,0 0-63,21 0 0,-21 0 15</inkml:trace>
  <inkml:trace contextRef="#ctx0" brushRef="#br3" timeOffset="-107433.15">25739 14965 0,'0'0'16,"0"-21"-16,0 42 31,0 0-31,0 0 15,-22 22-15,22-22 16,-21 0-16,0 21 0,21-21 0,0 22 16,-21-22-16,21 0 0,-21 21 0,21-20 15,0-1-15,0 21 0,0-21 16,0 0-16,0 1 0,0-1 16,0 0-16,0 0 15,0 0-15,21-42 47</inkml:trace>
  <inkml:trace contextRef="#ctx0" brushRef="#br3" timeOffset="-106793.22">25908 15346 0,'0'21'16,"-21"-21"-16,21 21 15,0 0-15,-21 1 16,21-1-16,0 0 16,0 0-16,21-21 15,0 21-15,0-21 16,0 21-16,0-21 15,1 0-15,-1 0 16,0 0-16,0 0 0,0 0 16,0 0-16,-21-21 0,22 21 0,-1-21 15,0 0-15,-21 0 0,0 0 16,0-22-16,0 22 0,0 0 16,0 0-16,0 0 0,0-1 15,0 1-15,0 0 0,-21 0 0,0 21 16,-1 0-16,1 0 15,0 0-15,0 21 0,21 0 0,-21 0 16,0 1-16,-1 20 16,22-21-16,-21 0 0,21 0 15,0 1-15,-21-1 0,21 0 0,0 0 16,0 0 0,21-21-16,0 0 15,1 0-15,-1 0 0,0 0 16,0 0-16,0 0 15,0 0-15,-21-21 0,22 0 0,-1 0 16,-21 0-16,0-1 16,0 1-16,0 0 0,0 0 15,0 0-15,-21 21 32,-1 0-32,1 0 15,0 0-15,0 0 16,0 0-1,0 0-15,-1 0 0,1 0 16,0 0-16,0 0 0,21-21 16,-21 21-16</inkml:trace>
  <inkml:trace contextRef="#ctx0" brushRef="#br3" timeOffset="-105896.56">24299 14224 0,'64'21'31,"-22"-21"-31,-21 0 0,0 0 16,22 0-16,-22 0 0,0 0 0,21 0 15,-20 0-15,20 0 0,-63 0 31,0 0-31,-1 21 0,-20-21 16,21 22-16,0-22 0,-22 21 16,22-21-16,0 21 0,0 0 0,0-21 15,21 21-15,0 0 16,0 1-16,0-1 0,21-21 16,0 0-1,0 0-15,0 0 0,1 0 16,-1 0-16,0 0 0,0 0 0,0 0 15,0 0-15,1 0 0,-22-21 16,-22 21 15,1 0-31,0 0 16,0 21-16,-21 0 0,20 0 16,1 0-16,0 0 15,21 1-15,21-22 31,0 0-31,1 0 0,20 0 0,-21 0 16,0 0-16,22 0 16,-1 0-16,-21-22 0,0 1 0,22 21 15,-22-21-15,-21 0 0,0 0 16,21 21-16,-21-21 0,-21 21 16,0 0-16,-1 0 15,-20 0-15,21 0 0,-21 0 0,-1 0 16,22 21-16,-21 0 0,21-21 0,-1 21 15,1 0-15,0 0 16,21 1-16,0-1 0,0 0 16,21-21-16,0 0 0,22 21 15,-22-21-15,21 0 0</inkml:trace>
  <inkml:trace contextRef="#ctx0" brushRef="#br3" timeOffset="-105185.03">26225 16087 0,'22'-43'31,"-22"22"-31,0 42 31,21-21-31,-21 22 0,0-1 16,0 21-16,0-21 0,0 0 15,0 22-15,0-22 0,0 21 0,0-21 16,0 22-16,0-22 0,0 0 16,0 0-16,0 22 0,0-22 15,0 0-15,0 0 0,0 0 16,21-21 31,-21-21-32,21 21-15,-21-21 0,21 0 16,-21 0-16</inkml:trace>
  <inkml:trace contextRef="#ctx0" brushRef="#br3" timeOffset="-104893.07">26522 16066 0,'0'0'0,"0"21"0,0 0 16,0 0-16,0 0 0,0 0 0,0 1 15,0-1-15,0 21 0,0-21 16,0 0-16,0 1 0,0-1 0,0 21 16,0-21-16,0 0 15,0 1-15,0-1 0,0 0 16,0 0-16,0 0 31,0-42 0,0 0-31</inkml:trace>
  <inkml:trace contextRef="#ctx0" brushRef="#br3" timeOffset="-104457.21">26247 16425 0,'0'22'16,"21"-22"-16,0 0 16,0 0-16,0 0 0,0 0 0,1 0 15,-1-22-15,21 22 0,-21 0 16,22 0-16,-22-21 0,0 21 15,21-21-15,-21 21 0,1 0 0,20-21 16,-21 21-16,-21-21 16,0 0-1,0 42 17,0 0-17,0 0-15,-21-21 16,21 21-16,0 0 0,0 1 15,0-1-15,0 0 16,0 0-16,-21-21 16,21 21-16,0 0 31,0-42 0,0 0-15,0 0-16</inkml:trace>
  <inkml:trace contextRef="#ctx0" brushRef="#br3" timeOffset="-104240.82">26712 16129 0,'0'21'15,"0"0"17,-21-21 15,0 0-47</inkml:trace>
  <inkml:trace contextRef="#ctx0" brushRef="#br3" timeOffset="-101733.31">24574 13293 0,'0'-21'79,"-21"21"-64,0 0-15,0-22 16,0 1-1,0 21-15,-1 0 16,1 0-16,21-21 0,-21 21 16,0-21-16,0 21 0,0-21 15,-1 21-15,1 0 0,0-21 16,0 21-16,0-22 0,0 1 0,-22 21 16,22-21-16,0 21 0,0-21 15,-22 21-15,22-21 0,0 0 0,0 21 16,-21-22-16,20 22 0,1-21 15,-21 0-15,21 21 0,0-21 0,-1 0 16,1 21-16,0-21 0,0-1 0,0 22 16,0-21-16,-1 21 0,1-21 15,0 0-15,0 21 0,21-21 16,-21 0-16,0 21 0,-1-22 16,1 22-16,0-21 0,0 0 0,0 21 15,0-21-15,-43 0 0,43 21 16,-21-21-16,20 21 0,-20-22 15,0 22-15,21-21 0,-22 21 16,1-21-16,21 21 0,-22 0 0,22-21 16,-21 21-16,21 0 0,0-21 0,-22 21 15,22 0-15,-21-21 0,-1-1 0,22 22 16,-21 0-16,0-21 0,-1 21 16,1 0-16,21-21 0,-64 0 15,43 21-15,21 0 0,-22-21 16,1 21-16,21 0 0,0-21 15,-22-1-15,22 22 0,0-21 0,-21 21 16,-1-21-16,1 0 0,0 21 16,20-21-16,-20 0 0,0 21 15,-43-43-15,43 43 0,-1-21 16,1 21-16,-21-21 0,20 21 16,1-21-16,0 0 0,-22 21 0,22-22 15,-1 22-15,1-21 0,0 21 0,-1-21 16,1 0-16,21 0 0,-21 21 15,20-21-15,-20-1 0,0 1 16,21 21-16,-1-21 0,-20 0 16,21 21-16,-21-21 0,-1 0 15,1 21-15,21-22 0,0 22 0,-1 0 16,-20-21-16,21 21 0,-21 0 16,20-21-16,1 21 15,0 0-15,0-21 0,0 21 0,0 0 16,-1 0-1,22-21-15,-21 21 0,0 0 32,0 0 124,21-21-140,-21 21-1,0 0 110,-1 0-125,1-22 16,0 22-16,0-21 0,0 21 15,0 0 1,-1-21-16,1 21 0,0 0 16,0-21-16,0 21 0,0 0 15,-1-21-15,1 21 16,0 0-16,0 0 16,21-21-16,-21 21 15,0 0 188,-1 0-203,1 0 16,0 0-16,0 0 16</inkml:trace>
  <inkml:trace contextRef="#ctx0" brushRef="#br3" timeOffset="-100908.79">20235 11409 0,'0'21'78,"-21"-21"-62,0 21 0,0-21-16,0 0 0,-1 21 0,1-21 15,0 22-15,0-22 16,0 21-16,-22-21 0,22 0 15,0 21-15,0-21 0,0 0 0,0 0 16,-1 0-16,1 21 0,0-21 16,0 0-16,0 0 15,42 21 48,0 0-48,0-21-15,0 22 0,1-1 16,-1 0-16,0 0 16,0 0-16,0 0 0,0 1 15,1-22-15,-22 21 0,21 0 0,0 0 16,-21 0-16,21 0 16,0 1-16,-21-1 15,21-21 1,-42 0 31</inkml:trace>
  <inkml:trace contextRef="#ctx0" brushRef="#br3" timeOffset="-99333.07">19325 11409 0,'0'0'16,"-21"0"-16,0-21 0,0 21 0,-1-21 15,1 21-15,0 0 0,0-22 0,0 22 16,0 0-16,-1 0 0,1 0 0,0 0 16,0 22-16,0-22 0,0 21 15,-1 0-15,1 0 0,0 0 16,0 0-16,0 1 0,0 20 15,21-21-15,0 0 0,0 22 0,-22-22 16,22 0-16,-21 21 0,21-21 0,0 1 16,0-1-16,0 0 0,0 0 15,0 0-15,0 0 0,0 1 0,0-1 16,21 0-16,-21 0 0,22-21 0,-1 21 16,0-21-16,0 0 15,0 0-15,0 0 0,1 0 0,-1 0 16,0 0-16,0 0 0,0-21 15,22 0-15,-22 21 0,0-21 0,21 0 16,-21-1-16,1 1 16,-1 0-16,0 0 0,21-43 15,-42 43-15,0 0 0,0-42 16,0 41-16,0-20 0,0 21 16,-21 0-16,0 0 0,0-1 0,-22 1 15,22 0-15,0 0 0,0 21 0,0 0 16,-22 0-16,22 0 0,0 0 15,0 0-15,0 0 0,0 21 16,-1 0-16,1 0 0,21 1 16,0-1-16,0 0 0,-21 0 0,21 0 15,-21 22-15,21-22 0,0 0 0,0 0 16,0 0-16,0 0 16,0 22-16,0-22 0,0 0 15,0 0-15,0 0 0,21 1 0,0-22 16,-21 21-16,21-21 0,1 0 15,-1 0-15,0 0 0,0 0 16,0 0-16,0 0 0,1-21 16,-1-1-16,0 1 0,0 0 0,0 21 15,0-21-15,-21 0 0,0 0 16,0-22-16,0 22 0,0 0 16,0 0-16,0 0 0,0-1 0,0 1 15,-21 21-15,0 0 0,0 0 16,0 0-16,0 0 15,-1 0-15,1 21 0,21 1 16,-21-1-16,21 0 16,0 0-16,0 0 0,0 0 0,0 1 15,0-1-15,0 0 0,0 0 16,21 0 0,0-21-16,1 0 0,-1 0 15,0 0-15,0 0 0,0 0 16,0-21-16,1 0 0,-1 21 15,-21-21-15,0 0 0,0-1 16,0 1-16,0 0 16,0 0-16,0 0 0,-21 0 15,-1 21-15,1 0 0,0 0 0,0 0 16,0 0-16,0 0 0,-1 0 16,1 0-16,0 0 0,0 21 0,21 0 15,-21 0-15,21 0 0,0 0 16,-21-21-16,21 22 15,0-1-15,21 0 32,0-21-32,0 0 15,-42 0 48,0 0-63,21 21 0</inkml:trace>
  <inkml:trace contextRef="#ctx0" brushRef="#br3" timeOffset="-98584.93">18309 12425 0,'0'0'0,"0"-21"15,0 0-15,0-1 0,0 1 16,0 0-16,0 0 16,0 0-1,0 42 32,0 0-47,21 0 0,-21 0 16,21 1-16,-21 20 0,0-21 15,0 0-15,0 22 0,0-22 0,22 0 16,-22 21-16,0 1 0,21-1 16,-21 0-16,0 1 0,0-1 15,0 0-15,0 1 0,21-1 0,-21 0 16,0 1-16,0-1 0,0 0 0,0 1 16,21-1-16,-21-21 0,0 21 0,0-20 15,0 20-15,0-21 0,0 21 16,0-20-16,21-1 0,-21 0 0,0 0 15,0 0-15,0 0 0,0 1 16,0-1-16,0 0 16,0-42 31,0 0-47,0-1 0,0 1 15,0 0-15,-21 0 16,0 0-16</inkml:trace>
  <inkml:trace contextRef="#ctx0" brushRef="#br3" timeOffset="-98261.3">18097 13272 0,'22'0'31,"-1"0"-31,0 0 16,0 21-16,-21 0 0,21-21 0,0 21 16,1-21-16,-22 21 0,21-21 15,0 21-15,0 1 16,0-22-16,-21 21 0,21-21 0,1 21 16,-1 0-16,0-21 0,-21 21 15,21-21-15,0 0 0,-21 21 0,21-21 16,-21 22-16,22-22 15,-1 0-15,-21-22 47,21 1-47,-21 0 16</inkml:trace>
  <inkml:trace contextRef="#ctx0" brushRef="#br3" timeOffset="-97981.36">18775 13123 0,'0'22'16,"0"-1"-16,-21 0 16,-1-21-16,1 21 0,0 0 15,0 0-15,0 1 0,0-1 0,-1 0 16,-20 42-16,21-41 0,0-1 15,0 0-15,-1 0 0,1 0 16,21 0-16,0 1 0,-21-22 16,21 21-16,-21 0 0,21 0 15,0-42 32</inkml:trace>
  <inkml:trace contextRef="#ctx0" brushRef="#br3" timeOffset="-96956.88">14055 17717 0,'0'0'0,"0"-22"31,0 1-16,0 0-15,0 0 16,0 0-16,0 0 16,0-1-16,0 1 15,21 21 17,-21 21-32,0 1 0,0-1 15,0 0-15,0 21 0,0-21 16,0 1-16,0 20 0,0-21 15,0 0-15,0 0 0,0 1 16,0-1-16,0 0 0,0 0 0,0 0 16,0 0-16,0-42 78</inkml:trace>
  <inkml:trace contextRef="#ctx0" brushRef="#br3" timeOffset="-96649.89">14309 17505 0,'0'21'16,"0"0"-16,0 0 0,0 1 16,0-1-16,0 0 0,0 21 15,0-21-15,0 1 0,0 20 0,0-21 16,0 0-16,0 0 0,0 1 16,0-1-16,0 0 0,0 0 0,0 0 15,0 0-15,0 1 16,0-1-1,0-42 17,0-1-17,0 1-15</inkml:trace>
  <inkml:trace contextRef="#ctx0" brushRef="#br3" timeOffset="-96209.52">14097 17865 0,'21'0'16,"0"0"-16,0 0 16,1 0-16,-1 0 0,0 0 15,0 0-15,0 0 0,0 0 0,22-21 16,-22 21-16,0-22 0,21 22 15,-20-21-15,-1 21 0,0-21 0,0 0 16,0 21-16,0 0 0,1-21 16,-1 21-16,-21 21 62,0 0-62,0 0 16,0 0-16,0 1 15,0-1-15,0 0 16,0 0-16,0 0 0,0 0 16,0 1-1,0-44 48,0 1-63</inkml:trace>
  <inkml:trace contextRef="#ctx0" brushRef="#br3" timeOffset="-95865.89">14584 17526 0,'0'21'15,"21"-21"17,0 0-32,0-21 15,-21 0-15,21 0 16,-21 0-16,0-1 31,0 44 0,-21-1-31,21 0 16</inkml:trace>
  <inkml:trace contextRef="#ctx0" brushRef="#br3" timeOffset="-91500.27">18330 11621 0,'0'-22'15,"21"22"1,-21-21-16,0 0 16,0 0-1,0 0-15,0 0 16,-21 21 15,0 0-31,0 0 0,0 0 0,0 0 16,-1 21-16,1-21 0,21 21 15,-21 0-15,-21 0 16,42 0-16,-21 1 0,21-1 0,0 0 16,0 0-16,0 21 15,0-20-15,0-1 0,0 0 0,0 0 16,21 0-16,0-21 16,0 0-16,0 21 0,0-21 0,22 0 15,-22 0-15,21 0 0,-21 0 0,22 0 16,-22 0-16,21 0 0,-21-21 15,22 0-15,-22 21 0,0-21 0,0 0 16,0 0-16,-21-1 0,0 1 0,0 0 16,0 0-16,0-21 0,0 20 15,0 1-15,0-21 0,-21 21 0,0 0 16,0-22-16,0 22 0,0 21 16,-1-21-16,1 0 0,0 21 15,0 0-15,0 0 0,0 0 0,-1 0 16,-20 0-16,21 21 0,0 0 15,0-21-15,-1 21 0,1 22 0,0-22 16,21 0-16,-21 0 0,0 21 0,21-20 16,-21-1-16,21 21 15,0-21-15,0 0 0,0 1 0,0-1 16,0 0-16,0 21 0,21-21 0,0 1 16,0-22-16,0 21 0,22 0 15,-22 0-15,0-21 0,21 0 0,1 0 16,-1 0-16,0 0 15,-21 0-15,22-21 0,-22 21 0,42-42 16,-20 20-16,-22 1 0,0 0 16,-21 0-16,0 0 0,0-22 15,0-20-15,0 42 0,0-22 16,-21 22-16,0 0 0,0-21 0,-1 21 16,1-1-16,0 22 0,0-21 15,-43 21-15,43 0 0,0 0 16,0 0-16,-21 0 0,20 21 15,1-21-15,0 22 0,0-1 16,21 0-16,-21 21 0,0 1 16,21-22-16,0 21 0,0-21 15,0 0-15,0 1 0,0-1 0,0 0 16,21 0-16,0 0 0,-21 0 0,21 1 16,0-1-16,0 0 0,1-21 15,20 21-15,-21-21 0,0 0 0,43 0 16,-43 0-16,0 0 15,21 0-15,-20-21 0,-1 0 0,21 0 16,-21-1-16,-21 1 0,0 0 16,0-21-16,0 21 0,0-43 15,0 43-15,-21-21 0,0 20 16,0 1-16,0 0 0,-1 0 16,1 0-16,0 0 0,0 21 15,0 0-15,-22 0 0,22 0 16,0 0-16,-21 0 0,21 0 0,-1 21 15,1 0-15,0 0 0,0 21 16,0-20-16,0 20 16,21 0-16,0-21 0,0 1 0,0 20 15,0-21-15,0 0 0,42 22 16,-21-22-16,0 0 0,43 0 16,-43-21-16,42 0 15,-20 0-15,-22 0 0,21 0 16,-21 0-16,22-21 0,-22 0 0,0 0 15,0-1-15,0 1 0,-21-21 16,0 0-16,0 20 0,0-41 16,-21 42-16,0 0 15,-21-1-15,21 1 0,-1 0 16,-62 0-16,41 21 16,22 0-16,0 0 0,0 21 0,0 0 15,0 0-15,-1 1 0,22-1 16,0 0-16,0 0 0,0 0 15,0 0-15,0 1 0,0-1 16,0 0-16,22-21 0,20 42 16,-21-42-16,-21 21 0,42 1 15,1-22-15,-22 0 0,0 0 16,21 0-16,1 0 0,-22 0 0,21 0 16</inkml:trace>
  <inkml:trace contextRef="#ctx0" brushRef="#br3" timeOffset="-90589.66">19283 11536 0,'0'0'16,"0"-21"-16,0 0 0,-21-1 0,21 1 0,-22 21 16,1-21-16,21 0 15,-21 21-15,0 0 0,0 0 16,0 0-16,-1 0 0,1 21 15,0 0-15,0 0 16,0 1-16,21-1 0,-21 21 0,-1-21 16,22 0-16,-21 22 15,21-22-15,0 0 0,-21 21 0,21 1 16,0-22-16,0 64 16,0-64-16,42 21 15,-42-21-15,22-21 0,-1 21 16,0-21-16,0 0 0,0 0 0,0 0 15,1 0-15,20 0 0,-21 0 16,0-21-16,0 21 0,22-21 0,-22 0 16,0 0-16,0 0 0,0-1 15,1-41-15,-22 42 0,0 0 16,0-43-16,0 22 0,0 21 16,0-22-16,0 22 15,0-21-15,-43-1 0,22 22 0,0 0 16,0 21-16,-22 0 0,22-21 15,0 21-15,-21 0 0,21 0 16,-1 21-16,-20-21 0,0 42 16,21-20-16,-1-1 0,1 21 15,0-21-15,0 0 0,21 22 0,0-22 16,-21 0-16,21 21 0,0 1 16,0-1-16,0-21 0,0 0 15,21 22-15,-21-22 0,63 42 16,-41-63-16,-1 22 0,0-22 15,0 0-15,64 0 16,-64 0-16,21 0 0,-21-22 16,1 1-16,20 0 0,-21 0 15,0 0-15,0 0 0,1-1 16,-22-20-16,0 21 0,0-21 0,0 20 16,0-62-16,0 63 15,-22-1-15,1 1 0,0 21 16,0 0-16,0 0 0,0 0 0,-1 0 15,1 0-15,-21 0 0,21 21 16,0-21-16,-43 64 16,64-43-16,0 0 0,-21 0 15,21 1-15,0-1 0,0 0 16,0 0-16,21 0 0,0-21 16,0 21-16,1-21 15,-1 0-15,0 0 0,0 0 16,0 0-16,0-21 0,1 21 15,-1-21-15,-21 0 0,0 0 16,0-22 0,-21 43-1,-1 0-15,1 0 16,0 0 0,21 22-16,-21-1 0,0-21 15,21 21 1</inkml:trace>
  <inkml:trace contextRef="#ctx0" brushRef="#br3" timeOffset="-32585.92">14795 15071 0,'-21'0'47,"21"-21"-47,-21 21 15,0 0 1,0-22-16,0 22 16,-1 0-1,1-21-15,0 21 32,0 0-32,0 0 15,0 0-15,-1 0 16,1 0-16,0 0 15,0 0-15,0 21 0,0-21 16,-1 0-16,1 0 16,0 22-16,0-22 0,0 0 0,0 0 15,21 21-15,-22-21 16,1 0 0,0 21-16,0-21 0,21 21 15,-21-21 1,0 0-16,-1 21 0,1-21 15,21 21-15,-21-21 16,21 22-16,-21-22 0,0 0 0,21 21 16,-21-21-1,21 21-15,-22-21 0,1 21 16,21 0-16,0 0 16,-21-21-16,21 22 15,-21-1-15,21 0 16,0 0-16,-21 0 15,21 0-15,-21-21 16,21 22-16,0-1 0,0 0 16,0 0-16,0 0 15,0 0-15,0 1 0,0-1 16,0 0-16,0 0 16,0 0-16,21-21 0,-21 21 15,0 1-15,0-1 0,21-21 16,-21 21-16,21-21 15,-21 21-15,0 0 0,21-21 16,-21 21-16,21-21 0,-21 22 16,22-22-16,-22 21 0,21 0 15,0 0-15,-21 0 16,21 0-16,0-21 16,-21 22-16,21-22 0,-21 21 0,22 0 15,-1-21-15,-21 21 0,21-21 16,-21 21-16,21-21 15,0 21-15,0-21 0,-21 22 16,22-1-16,-1-21 16,-21 21-16,21-21 15,0 0-15,0 0 16,-21 21-16,21-21 16,1 0-16,-1 0 15,0 0 1,0 21-16,0-21 15,0 0-15,1 0 16,-1 0 0,0 0-16,0 0 0,0 0 15,0 0-15,1 0 16,-1 0-16,0-21 0,0 21 16,0-21-16,0 0 15,1 21-15,-1-21 0,0-1 16,0 22-16,-21-21 0,21 0 15,0 0-15,1 0 16,-1 0-16,-21-1 0,21 1 16,0 0-16,-21 0 0,21 21 15,-21-21-15,0 0 0,0-1 16,21 22-16,-21-21 0,22 21 0,-22-21 16,0 0-16,0 0 0,0 0 15,0-1-15,0 1 16,0 0-16,0 0 15,0 0-15,0 0 16,0-1-16,0 1 0,-22 0 16,22 0-16,0 0 15,0 0 1,-21-1-16,21 1 0,-21 21 16,21-21-16,0 0 0,-21 0 15,0 21-15,21-21 0,-21-1 16,-1 1-16,1 21 0,21-21 15,-21 0-15,0 21 16,0 0-16,0-21 0,-1 21 16,1-21-16,0-1 15,0 22-15,0 0 0,21-21 16,-21 21-16,-1 0 16,1 0-16,0 0 0,0 0 15,0 0 1,0 0-1,-1 0-15,1 0 32,42 0 46,1-21-63,-1 21-15,0 0 16,0 0-16,0 0 0,0 0 16,1 0-16,-1 0 15,0 0-15,0 0 0,0 0 16,0 0-16,1 0 16,-1 21-16,0-21 0,-21 21 15,21 1-15,-21-1 16,21-21-16,-21 21 0,21 0 0,1 0 15,-22 0-15,21 1 0,0-22 16,0 21-16,-21 0 0,0 0 16,21-21-16,0 21 0,1 0 15,-22 1-15,21-1 16,-21 0-16,21-21 0,-21 21 16,0 0-16,0 0 0,21 1 15,-21-1 1,0 0-16,0 0 15,0 0-15,0 0 16,0 1 0,-21-1-1,21 0 1,-21-21-16,0 21 0,-1-21 16,1 0-16,21 21 15,0 0-15,-21-21 16,0 0-16,21 22 0,-21-22 15,0 21-15,-1-21 16,1 0-16,21 21 0,-21-21 16,0 21-16,0-21 0,21 21 15,-21-21-15,-1 0 16,22 21-16,-21-21 0,21 22 0,-21-22 16,0 0-1,0 0-15,0 0 0,-1 0 16,1 0-16,0 0 0,0 0 15,0 0-15,0 0 16,-1 0-16,1 0 0,0-22 16,0 22-16,0-21 15,0 0-15,-1 21 0,1-21 0,0 0 16,0 0-16,0 21 0,0-22 16,-1 22-16,22-21 0,-21 21 15,0-21-15,0 21 0,21-21 0,-21 0 16,0 21-16,21-21 0,-22 21 15,22-22-15,-21 1 0,0 0 16,0 0-16,21 0 16,-21 0-16,21-1 15,-21 1-15,21 0 0,0 0 0,0-21 16,0 20-16,0 1 0,0 0 16,0 0-16,0 0 15,0 0-15,0-1 0,21 1 16,0 0-16,-21 0 15,21 21-15,0-21 0,0 0 16,1-1-16,-1 1 16,0 21-16,0-21 0,0 21 0,0 0 15,1-21-15,-1 0 0,0 21 16,21 0-16,-21-21 0,1 21 16,-1 0-16,0 0 0,0-22 15,0 22-15,0 0 16,1 0-16,-44 0 140,1 0-140,0 0 16,0 0-16,0 0 0,0 0 16,-1 0-16,1 0 0,0 0 0,0 0 15,0 0-15,0 22 16,-1-22-16,1 0 0,0 21 0,0 0 16,0 0-16,0 0 15,-1 0-15,1 1 0,0-1 16,21 0-16,-42 42 0,42-41 15,-21 20 1,-1-21-16,22 0 0,-21 43 16,21-43-16,0 0 0,0 0 15,0 0-15,0 1 0,0-1 0,0 0 16,0 0-16,0 0 0,0 0 0,0 1 16,0-1-16,0 0 0,0 0 15,0 0-15,0 0 0,43 22 16,-43-22-16,21 0 15,0 0-15,0 0 0,0 1 16,0-1-16,1 0 0,-1-21 16,0 21-16,21-21 0,-21 0 15,22 21-15,-1-21 0,-21 0 16,0 0-16,22 0 0,-22 0 16,42 0-16,-20 0 0,-22 0 15,21-21-15,-21 0 0,22 21 16,-22-21-16,0 21 0,21-21 15,-20-1-15,20 1 0,-21 21 0,0-21 16,0 0-16,1 21 0,-1-21 16,0 21-16,-21-21 0,21 21 15,-21-22-15,21 22 16,-21-21 0,0 0-1,0 0 1</inkml:trace>
  <inkml:trace contextRef="#ctx0" brushRef="#br3" timeOffset="-30933.83">14584 14647 0,'0'22'16,"21"-22"46,0 0-46,0 0-16,0 0 0,1 0 16,-1 0-16,0 0 0,0 0 15,21 0-15,-20 0 0,-1 0 16,21 0-16,-21 0 0,22 0 15,-1 0-15,-21 0 0,21 0 16,1 0-16,-1 0 0,0 0 16,22 0-16,-22 0 0,1 0 0,-1 0 15,21 0-15,-20 0 0,41 0 16,-41 0-16,-1 0 0,0 0 16,1 0-16,-1 0 0,22 0 15,-22 0-15,0 0 0,1 0 0,-1 0 16,0 0-16,1 0 0,-1 0 15,-21 0-15,21 0 0,1 0 0,-22 0 16,0 0-16,0 0 0,0 0 16,1 0-16,-1 0 0,0 0 15,-21-22 63,-21 22-78,0 0 0,-1 0 0,1 0 16</inkml:trace>
  <inkml:trace contextRef="#ctx0" brushRef="#br3" timeOffset="-30304.44">14795 14732 0,'0'0'16,"0"21"-1,22-21-15,-1 0 16,0 0-16,0 0 0,0 0 0,0 0 15,1 0-15,20 0 0,-21 0 16,21 0-16,1 0 0,-1 0 0,0 0 16,22 0-16,-22 0 15,22 0-15,-22 0 0,22 0 0,-22 0 16,21 0-16,1 0 0,-22 0 0,22 0 16,-22 0-16,22 0 0,-22 0 15,21 0-15,-20-21 0,20 21 0,1 0 16,-22 0-16,0 0 15,1 0-15,-1-21 0,22 21 0,-22 0 16,-21 0-16,0 0 0,0 0 16,1 0 77,-1 0-93</inkml:trace>
  <inkml:trace contextRef="#ctx0" brushRef="#br3" timeOffset="-29060.81">16637 14711 0,'0'0'0,"-21"21"15,42 0 48,0-21-63,0 0 16,0 0-16,1 0 0,-1 0 0,0 0 15,0 0-15,0 0 0,0 0 16,22 0-16,-22 0 0,21 0 0,1 0 15,-22 0-15,21 0 0,43 0 16,-64 0-16,21 0 16,1 0-16,-1 0 0,0 0 0,1 0 15,-1 0-15,-21 0 0,21 0 16,1 0-16,-1 0 0,0 0 0,-20-21 16,20 21-16,0 0 0,1 0 15,-22-21-15,21 21 0,0 0 0,1-21 16,-22 21-16,21 0 0,1-21 0,-1 21 15,0 0-15,22 0 0,-22 0 16,0-22-16,22 22 0,-22 0 16,1 0-16,20 0 0,-21 0 15,1 0-15,-1-21 0,22 21 0,-22 0 16,0 0-16,1 0 0,-22 0 16,21 0-16,0 0 0,1 0 0,41 0 15,-62 0-15,20 0 0,0-21 16,1 21-16,-1 0 0,0 0 15,1 0-15,-1 0 0,0 0 0,1 0 16,-1 0-16,0 0 0,-21 0 16,22 0-16,-1 0 0,0 0 0,1 0 15,-22 0-15,21 0 0,1 0 0,-22 0 16,0 0-16,21 0 0,-21 0 16,1 0-16,-1 0 0,0 0 0,0 0 15,0 0-15,0 0 0,1 0 16,20-21-16,-21 21 15,0 0-15,0 0 16,1 0 0,-1 0-16</inkml:trace>
  <inkml:trace contextRef="#ctx0" brushRef="#br3" timeOffset="-13815.85">17589 11917 0,'0'-21'16,"22"21"-16,-22-21 15,0-1 1,-22 22 46,22 22-62,-21-1 16,0 0-16,0 0 0,0 0 16,21 0-16,-21 1 0,-1-1 15,22 0-15,-21 21 0,0-21 16,0 1-16,0-1 0,21 0 0,-21 21 16,-1-21-16,1 1 0,0 20 15,0-21-15,0 0 0,21 0 16,-21 1-16,21-1 0,0 0 0,-22 0 15,1 0-15,0 0 16,21 1-16,0-44 78,21 22-78,-21-21 0,21 0 16,1 0-1,-1 0-15,0 0 0,0-1 16,0 1-16,0 0 0,1-21 0,-1 21 16,0-1-16,0-20 0,0 21 15,-21 0-15,21-22 0,1 22 16,-1 0-16,0 0 0,-21 0 0,0 0 16,21 21-16,-21-22 15,0 44 32,21-22-47,-21 21 0,21 0 16,-21 0-16,0 0 15,0 0-15,22 1 0,-1-1 0,0 0 16,-21 0-16,21 0 0,-21 0 0,0 1 16,21-1-16,0 0 0,1 0 15,-1 0-15,0 0 0,0 1 16,0-1-16,0-21 15,-21 21-15,22-21 0,-22 21 16,21-21-16,0 0 16,-21-21 77</inkml:trace>
  <inkml:trace contextRef="#ctx0" brushRef="#br3" timeOffset="-9868.92">18669 11599 0,'0'-21'15,"0"0"1,-21 21 0,0-21-16,-1 21 0,1 0 15,0 0-15,0 0 0,0 0 16,0 0-16,-1 0 0,1 0 0,0 0 15,0 0-15,0 0 0,0 0 16,-1 21-16,1-21 0,0 21 0,0 0 16,0-21-16,0 22 0,-1-1 15,1 0-15,21 0 0,0 21 16,0-20-16,0-1 0,0 0 16,0 0-16,0 0 0,0 22 15,0-22-15,0 0 0,21 0 0,-21 0 16,22-21-16,-1 21 0,0 1 15,-21-1-15,21-21 0,0 21 0,22-21 16,-22 0-16,0 0 0,42 0 16,-41 0-16,20 0 0,-21 0 15,0 0-15,22 0 0,-22-21 0,0 0 16,0 21-16,21-22 0,-20 1 16,-1 0-16,-21 0 0,21 0 0,0 0 15,-21-1-15,21-20 0,-21 21 16,0 0-16,0 0 0,0-1 15,0 1-15,0-42 0,0 42 16,0-1-16,-42-20 0,21 42 16,0-21-16,-1 0 0,1 21 15,0 0-15,-21-21 0,21 21 0,-1 0 16,-20 0-16,0 0 0,21 0 16,-1 0-16,-20 0 0,21 0 15,0 0-15,0 21 0,-22-21 0,1 42 16,21-42-16,0 21 0,-1 0 15,1 1-15,0-1 0,0-21 16,0 21-16,21 0 0,-21 0 0,21 0 16,-22 1-16,22-1 0,-21 0 15,21 0-15,0 21 0,0-20 0,0-1 16,0 21-16,0-21 0,0 0 16,0 1-16,21-22 0,1 21 15,20 0-15,-21 0 0,0-21 16,0 21-16,1-21 0,20 0 15,-21 0-15,43 0 0,-22 0 16,0 0-16,-21-21 0,22 0 16,-1 21-16,-21-21 0,0 0 0,22-1 15,-22 1-15,0 0 16,-21 0-16,21 0 0,-21 0 0,0-22 0,0 22 16,0 0-16,0 0 0,0-22 15,0 22-15,0 0 0,-21-21 16,0 21-16,21-1 0,-21 22 15,0-21-15,-1 21 0,1-21 0,-21 21 16,21 0-16,0 0 0,-22 0 16,22 0-16,-21 21 0,21-21 15,-1 21-15,1 1 0,-21-1 0,0 0 16,20 0-16,1 0 0,21 0 16,0 1-16,0-1 0,-21 0 15,21 0-15,0 0 0,0 0 0,0 1 16,0-1-16,0 0 0,0 0 15,21 0-15,0 0 16,1 1-16,-1-22 0,0 0 16,0 21-16,0-21 0,0 0 0,1 0 15,-1 0-15,0 0 16,21 0-16,-21 0 0,1-21 0,20-1 16,-21 1-16,21 0 0,-42 0 15,22 0-15,-1 0 0,-21-22 16,0 22-16,0 0 0,0 0 0,0 0 15,-21-1-15,-1 1 0,22 0 16,-21 21-16,0 0 0,0 0 16,0-21-16,0 21 0,-1 0 0,1 0 15,0 0-15,0 21 0,0 0 16,0 0-16,-1 1 16,22-1-16,0 0 15,0 0 1,22-21 31,-1 0-32,-21-21-15,0 0 0,0 0 16,0-1 0,0 1-16,21 0 0</inkml:trace>
  <inkml:trace contextRef="#ctx0" brushRef="#br3" timeOffset="-5523.96">24320 14182 0,'22'0'15,"-22"-21"-15,21 21 0,-21-22 32,21 22-32,0 0 15,-21-21 1,21 21-16,0 0 16,-42 21 46,0-21-62,0 0 0,21 22 16,-21-22-1,42 0 32,0 0-47,0 0 16,-21-22-1,21 22-15,-21 22 47,0-1-47,0 0 16,0 0-16,0 0 16,0 0-16,-21 1 15,21-1-15,0 0 0,-21 0 16,21 0-16,0 0 15,0 1-15,0-1 0,0 0 16,0 0 0,0-42 31,0 0-47,0 0 0,0-1 15,0 1-15,0 0 0,0 0 16,0 0-16,0 0 0,0-1 15,0 1-15,0 0 0,0 0 0,0 0 16,0 0-16,0-1 0,0 1 16,0 0-16,0 0 15,0 0-15,0 42 32,0 0-32,0 0 15,0 0-15,0 1 16,0-1-16,-21 0 0,21 0 15,0 0-15,0 0 0,0 1 0,0-1 16,-21 0 0,21 0-16,0 0 15,-21-21 1,21-21 0,0 0-1,0 0-15,0 0 0,0-1 16,0 1-16,0 0 0,0 0 0,0 0 15,0 0-15,0-1 0,0-20 16,0 21-16,0 0 0,0 0 16,0-1-16,0 1 15,21 42 48,0-21-63,0 0 15,0 0-15,0 0 16,1 0-16,-1 0 0,0 0 16,0 0-16,0 0 0,0 0 15,1 0-15,-22 22 47,0-1-47,0 0 16,-22 0-16,22 0 15,-21 0-15,21 1 0,0-1 16,0 0-16,-21 0 0,21 0 0,0 0 16,-21 1-16,21-1 0,0 0 15,0 21-15,0-21 0,0 1 16,-21-1-16,21 0 0,0 0 0,-21-21 16,21 21-16,0-42 46,0 0-30,0 0-16,0 0 0,0-22 16,0 22-16,0 0 0,0 0 15,0-22-15,0 22 0,0 0 0,0 0 16,0 0-16,0 0 0,0-1 16,0 44 15,0-1-31,0 0 15,0 0-15,0 0 0,0 0 16,0 1-16,0-1 0,0 0 0,0 0 16,0 0-16,0 0 0,0 1 15,0-1 1,0-42 15,0-1-15,0 1-16,0 0 0,0 0 15,0 0-15,0-22 0,21 22 0,-21 0 16,0 0-16,21 0 0,-21 0 0,0-22 16,0 22-16,0 0 15,21 21-15,-21 21 16,0 0 0,0 0-16,0 1 15,0-1-15,0 0 0,-21 0 16,21 0-16,0 0 0,0 1 15,0-1-15,0 0 0,0 0 0,0 0 16,0 0-16,-21 1 0,21-44 63,0 1-63,0 0 0,21 0 15,-21 0-15,21 0 0,-21-1 0,0-20 16,21 21-16,-21 0 0,21 0 15,-21-1-15,0 1 0,0 0 16,0 42 15,0 0-15,0 1-16,0-1 0,0 0 0,0 0 16,0 0-16,0 0 0,0 1 15,0-1-15,0 0 0,0 0 0,0 0 16,0 0-16,0 1 0,0-1 15,0 0-15,0 0 0,0 0 16,-21-21 0,21-21 31,0 0-47,0 0 0,0 0 0,0-1 15,21-20-15,-21 21 0,0 0 0,22-22 16,-22 22-16,21-42 15,-21 42-15,0-1 0,0 1 0,0 0 16,0 42 15,0 0-15,0 1-16,0-1 16,0 0-16,0 0 0,0 0 0,0 0 15,0 1-15,-21-1 0,21 0 0,0 0 16,0 0-16,0 0 15,0 1-15,0-1 16,0-42 15,21-1-15,-21 1-16,0-21 0,0 21 16,21 0-16,-21-1 0,21-20 0,-21 21 15,0 0-15,0 0 0,0-1 0,0 1 16,0 0-16,0 0 15,0 42 1,0 0 0,0 0-16,0 1 0,0 20 15,-21-21-15,21 0 0,0 0 0,0 1 16,0-1-16,0 21 0,0-21 16,0 0-16,0 1 0,0-1 15,0-42 32,0-1-47,0 1 16,0 0-16,0 0 0,0 0 0,21 0 15,-21-1-15,0 1 0,0 0 0,0 0 16,0 0-16,0 0 16,21 21-16,-21 21 15,0 0 1,0 0-16,0 0 15,0 22-15,0-22 0,0 0 0,-21 0 16,21 21-16,0-20 0,0-1 16,0 0-16,0 0 0,0 0 15,0 0-15,0 1 16,0-44 15,0 1-31,0 0 16,0 0-16,0 0 15,0 0-15,0-22 0,0 22 0,0 0 16,0-21-16,0 20 0,0 1 16,0 0-16,0 0 0,0 0 0,0 0 15,0 42 17,0 0-32,0 0 0,0 0 15,0 0-15,-21 1 0,21-1 16,0 0-16,-21 0 0,21 0 0,0 0 15,-21-21-15,21 22 0,0-1 0,0 0 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4:06:09.85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1503 677 0,'0'0'0,"0"-21"0,-21 0 16,-1 21 15,22 21-31,0 0 16,0 1-16,0-1 0,0 21 16,0 0-16,0 1 0,0-1 0,0 0 15,0 22-15,0-22 0,0 1 16,0-1-16,0 0 0,0 1 15,0-1-15,0 0 0,0-21 0,22 1 16,-22-1-16,21 0 16,-21 0-16,21 0 0,-21 0 15,21-21 1,0 0 0,-21-21-16,21 0 0,1 0 0,-22 0 15,21-22-15,0 22 0</inkml:trace>
  <inkml:trace contextRef="#ctx0" brushRef="#br0" timeOffset="245.86">2011 847 0,'0'84'15,"-21"-41"-15,-1-22 16,1 21-16,-21 1 0,21-22 0,-64 63 15,43-41-15,-1-22 16,1 21-16,0-21 0,21 22 0,-22-22 16,22 0-16,0 0 0,21 0 15,21-21 1,0-21 0,22 0-1,-22 0-15,0 0 0,0 0 0</inkml:trace>
  <inkml:trace contextRef="#ctx0" brushRef="#br0" timeOffset="489.96">2011 974 0,'0'21'0,"0"-42"0,21 84 15,-21-42-15,0 22 0,0-22 16,0 21-16,21-21 0,0 22 15,-21-22-15,21 0 0,-21 0 16,22 22-16,-22-22 0,21 0 16,0 0-16,0-21 15,0 0-15,0 0 16,1 0-16,-1-21 0,0 0 16,0 0-16,0-1 0,0-20 15,-21 0-15</inkml:trace>
  <inkml:trace contextRef="#ctx0" brushRef="#br0" timeOffset="718.82">2434 720 0,'-21'21'0,"42"-42"0,-42 63 16,0 0-16,21 1 0,0-1 0,-21 0 15,-1 22-15,22-22 0,-21 1 16,21-1-16,0 0 0,-21 1 15,0 20-15,21-42 0,0 0 16,0 1-16,0-1 0,0 0 16,21-21-1,0 0-15,0 0 16,1 0-16,41-42 0,-42 20 16</inkml:trace>
  <inkml:trace contextRef="#ctx0" brushRef="#br0" timeOffset="1106.24">2646 1207 0,'0'21'16,"21"-21"0,0 0-16,0 0 15,0 0-15,1 0 0,-1 0 0,0 0 16,21-21-16,-21-1 15,1 1-15,-1 0 0,0 0 0,0-21 16,0-1-16,0 22 0,-21 0 16,0 0-16,-21 21 15,0 0 1,0 0-16,0 21 0,-22 0 16,22 0-16,0 0 0,-21 1 15,21 20-15,-22-21 0,22 21 0,0-20 16,0 20-16,0-21 0,21 21 15,-22-20-15,22-1 0,0 21 16,0-21-16,0 0 0,22-21 16,-1 22-16,0-22 0,42 0 15,-41 0-15,20 0 0,0 0 16,1-22-16,-22 22 0,63-63 16,-62 42-16,20 0 0</inkml:trace>
  <inkml:trace contextRef="#ctx0" brushRef="#br0" timeOffset="1626.3">3365 635 0,'0'21'16,"-21"0"-16,21 1 0,-21-1 15,21 21-15,0 0 0,0 1 16,0-1-16,0 0 0,0 1 15,-21-1-15,21 22 0,0-22 0,-21-21 16,21 21-16,0 1 0,0-22 16,0 21-16,0-21 0,0 1 0,0-1 15,-21-21-15,21 21 0,0-42 47,0 0-47,0-1 16,0-20-16,0 21 0,0-21 15,0 20-15,21-20 0,0 21 16,21-21-16,-21 20 0,22-20 16,-1 21-16,-21 0 0,43 0 15,-22 21-15,0 0 0,1 0 0,-1 0 16,0 0-16,1 0 0,-1 21 16,0 0-16,-20 0 0,20 0 0,-21 0 15,-21 22-15,0-22 0,0 21 16,0-21-16,-21 22 0,0-22 15,-22 0-15,22 21 0,-42-20 0,20-1 16,1 0-16,-21-21 0,20 21 0,1-21 16,0 0-16,-1 0 0,22 21 15,0-21-15,-21 0 0,20 0 16,1 0-16,21-21 16,0 0-16,0 0 15,21 0-15,22-1 0,-1 1 16</inkml:trace>
  <inkml:trace contextRef="#ctx0" brushRef="#br0" timeOffset="2034.21">5249 381 0,'0'0'16,"-21"0"0,0 0-16,0 0 0,21 21 0,-21 0 15,-1 22-15,22-22 0,-21 21 16,0 1-16,0-1 0,0 0 0,0 1 15,-1 20-15,1 1 0,-42 41 16,20-62-16,22 20 16,0-20-16,-21-1 0,21 0 15,-1-21-15,1 1 0,0-1 0,21 0 16,0 0 0,0-42-1,21 0-15,0 0 16,1-1-16,20-62 15,0 41-15,-21-20 0,43-43 16</inkml:trace>
  <inkml:trace contextRef="#ctx0" brushRef="#br0" timeOffset="2273.98">5101 445 0,'0'0'0,"0"-22"16,21-20 0,-21 63-1,0 22-15,0-22 0,21 21 16,-21 0-16,0 1 0,0-1 0,0 0 15,0 22-15,0-22 0,22 22 16,-22-22-16,0 22 0,0-22 16,0 0-16,0 1 0,0-22 0,0 21 15,0-21-15,0 0 0,0 1 16,0-1-16,0 0 0,-22-85 62,1 43-62</inkml:trace>
  <inkml:trace contextRef="#ctx0" brushRef="#br0" timeOffset="2450.21">4657 1016 0,'0'0'0,"-22"0"0,44 0 31,-1 0-31,21 0 16,0 0-16,22-21 0,-22 21 0,22-21 15,20 21-15,-20-21 0,-1-1 16,1 1-16,21 0 0,-22 0 16,1 0-16,-1 0 0,-21-1 15,22 1-15,-22 0 0,1 0 0</inkml:trace>
  <inkml:trace contextRef="#ctx0" brushRef="#br0" timeOffset="2721.52">5757 656 0,'0'0'0,"0"-21"31,-21 21-31,0 0 0,0 0 0,0 0 15,-1 21-15,1 0 16,0 22-16,21-22 0,-21 0 0,21 21 16,0 1-16,0 20 0,-21-20 15,21 20-15,-21-21 0,21 22 16,0-1-16,0-20 0,0 20 16,0 1-16,0-1 0,0-20 0,0 20 15,0 1-15,0-1 0,0 1 16,0-22-16,0 0 0,0 1 0,0-1 15,0 0-15,0-21 0,0 1 0,0-1 16,0 0-16,0-42 31,0 0-31,0-22 16,0 22-16,0-42 0,21 20 0,0-20 16</inkml:trace>
  <inkml:trace contextRef="#ctx0" brushRef="#br0" timeOffset="3030.2">5651 783 0,'0'0'0,"0"-21"0,0-21 31,0 21-31,22 21 0,-1 0 0,21-22 0,-21 22 16,22 0-16,-22 0 0,21 0 15,0 0-15,1 0 0,20 22 16,-42-1-16,1 0 0,-1 0 15,0 21-15,-21-20 0,0 20 0,0-21 16,0 21-16,-21-20 16,0 20-16,-22-21 0,1 0 0,0 22 15,-1-22-15,1 0 0,-22-21 16,22 21-16,21 0 0,-21-21 0,20 0 16,1 0-16,0 0 0,0 0 15,42-21 1,0 0-16,22 0 15,-22 0-15,21-1 0,0-20 0</inkml:trace>
  <inkml:trace contextRef="#ctx0" brushRef="#br0" timeOffset="3346.77">6392 699 0,'0'-22'16,"-21"22"-1,21 22 1,0-1-16,0 21 0,-21-21 16,21 22-16,0 20 0,0-21 15,0 22-15,0-22 0,-21 22 0,21-1 16,0 1-16,0-22 0,-21 22 16,21-1-16,0-21 0,0 22 0,-22-1 15,22-20-15,-21 20 0,0-20 16,21-1-16,0 0 0,0 1 15,-21-22-15,21 21 0,0-21 0,-21 0 16,21 1 0,0-44-1,0 1-15,0-21 0,21 21 16,0-22-16,0 1 0,-21-21 0,21 20 16</inkml:trace>
  <inkml:trace contextRef="#ctx0" brushRef="#br0" timeOffset="3669.61">6308 868 0,'0'0'0,"0"-21"0,-22 0 0,22-1 0,0 1 15,0 0-15,0 0 16,22 21 0,-1-21-16,0 21 0,0 0 15,21 0-15,-20 0 0,20 0 0,-21 0 16,21 0-16,-20 0 0,20 21 15,-21-21-15,21 42 16,-20-21-16,-22 1 0,0 20 0,0-21 16,0 0-16,-22 0 0,-20 22 15,21-22-15,-64 42 16,64-41-16,0-22 0,0 21 16,0-21-16,21-21 46,0-1-46,21 1 0,0 0 0,0 0 16,21 0-16,-20 0 0</inkml:trace>
  <inkml:trace contextRef="#ctx0" brushRef="#br0" timeOffset="4162.2">7218 360 0,'0'0'0,"0"-21"0,0 0 31,0 42-15,-21 0-1,21 0-15,-22 21 0,1-20 0,0 20 16,0 0-16,0 1 0,21-1 16,-21 0-16,-1 1 0,22-1 0,-21 0 15,21 1-15,0-1 0,0 0 16,0 1-16,0-22 0,0 21 0,21-21 15,1 0-15,-1 1 16,0-1-16,0-21 0,0 0 0,22 0 16,-22 0-16,0 0 0,21 0 15,-21-21-15,1-1 0,20 1 0,-21 0 16,0 0-16,22-21 0,-22-1 16,0 1-16,0 21 0,0-22 0,-21 1 15,0 21-15,21-21 0,-21 20 16,0 1-16,0 42 31,0 1-31,0-1 16,0 21-16,-21-21 0,21 22 15,0-22-15,0 21 0,0-21 16,0 0-16,0 22 0,0-22 16,0 0-16,21-21 0,1 21 0,-1 0 15,0-21-15,0 0 0,21 0 16,-20 0-16,-1 0 0,21 0 0,-21-21 15,22 0-15,-1 0 0,-21 0 16,0-22-16</inkml:trace>
  <inkml:trace contextRef="#ctx0" brushRef="#br0" timeOffset="4345.85">7874 445 0,'0'0'0,"-21"0"0,0 0 0,-22 0 15,22 0-15,0 0 16,21 21 0,21-21-1,0 0 1,0 0-16,1 0 0,-1 0 16</inkml:trace>
  <inkml:trace contextRef="#ctx0" brushRef="#br0" timeOffset="4834.21">8594 635 0,'0'-21'0,"0"0"15,-22 21-15,1 0 16,0 0-16,0 0 16,0 0-16,0 0 0,-1 0 15,1 0-15,-21 21 0,21 0 0,-22 0 16,22 0-16,0 22 0,-21-22 16,21 21-16,-22 1 0,22-1 0,21 0 15,-21 1-15,21-1 16,0 0-16,0 1 0,0 20 15,21-42-15,-21 0 0,42 1 16,-20-1-16,-1-21 0,21 21 0,0-21 16,1 0-16,20 0 0,-20 0 15,20 0-15,1 0 0,147-42 16</inkml:trace>
  <inkml:trace contextRef="#ctx0" brushRef="#br0" timeOffset="5326.17">9440 720 0,'0'0'16,"0"-21"-16,0-1 0,0 1 0,-21 0 16,-21 21-16,21-21 0,-1 21 0,1 0 15,0 0-15,0 0 0,-21 0 16,20 0-16,-20 21 0,0 0 0,-1 0 16,1 1-16,0-1 0,-1 21 15,1-21-15,21 22 0,-21-1 16,20 0-16,1 1 0,0-22 0,21 21 15,0-21-15,0 43 16,0-43-16,0 0 0,21 0 16,-21 0-16,43-21 0,-22 0 15,0 0-15,0 0 0,43 0 16,-22-21-16,0 0 0,-21 0 16,22 0-16,-1 0 0,-21-1 15,22-20-15,-22 0 0,0-1 0,0 1 16,0 0-16,0-1 0,1 1 15,-22 21-15,0 0 0,0 0 0,0-1 16,0 1-16,0 42 31,0 1-31,0-1 0,0 0 16,0 0-16,0 21 0,0-20 0,0 20 16,0 0-16,0-21 0,0 22 15,0-22-15,0 21 0,0-21 16,21 1-16,-21-1 0,21 0 15,0 0-15,21 0 16,-20-21-16,-1 0 0,42 0 16,-20-21-16,-22 0 0,21 0 15,-21 0-15,22-22 0,-1 1 0</inkml:trace>
  <inkml:trace contextRef="#ctx0" brushRef="#br0" timeOffset="5603.03">9948 275 0,'0'0'0,"0"-21"0,0 0 16,-21 0-16,0 21 0,21-21 16,-21 21-16,0 0 0,-1 0 15,22 21-15,-21 0 0,21 0 16,-42 64-16,42-43 16,0 0-16,0 1 0,0-1 15,0 22-15,0-22 0,0 0 16,0 1-16,0 20 0,0-21 0,0 1 15,0-1-15,0 0 0,0-20 16,0-1-16,0 21 0,0-21 16,0 0-16,0 1 0,21-22 15,0 0-15,0 0 16,1 0-16,-1 0 0,42-43 16,-42 1-16</inkml:trace>
  <inkml:trace contextRef="#ctx0" brushRef="#br0" timeOffset="5854.88">10520 614 0,'0'-21'31,"-21"21"-31,21 21 0,-22 0 16,1 0-16,0 0 0,0 1 15,0-1-15,21 0 16,-21 21-16,-1-21 0,1 22 0,21-22 15,-21 0-15,0 21 0,21-20 16,0-1-16,0 0 0,0 21 0,0-21 16,0 1-16,0-1 15,21 0-15,0-21 16,22 0-16,-22 0 0,21 0 16,0 0-16,-20-21 0</inkml:trace>
  <inkml:trace contextRef="#ctx0" brushRef="#br0" timeOffset="6617.75">11091 699 0,'0'0'0,"-21"0"0,-85 0 32,85 0-32,0 0 0,0 0 0,0 21 0,-22 0 15,22 0-15,0 0 0,21 0 16,-21 1-16,21-1 0,-21 0 15,21 0-15,0 0 0,0 0 0,0 22 16,0-22-16,0 0 16,0 0-16,0 0 0,21-21 15,0 0 1,0 0-16,-21-21 16,21 0-16,-21 0 0,0 0 15,0 0-15,0-22 0,0 1 0,0 21 16,0-22-16,21 22 0,-21 0 15,0-21-15,0 21 0,22-1 0,-1 22 16,-21-21-16,21 0 0,0 21 16,0 0-16,0 0 0,1 0 0,20 0 15,-21 0-15,21 0 0,1 0 16,-22 0-16,21 0 0,-21 21 0,22 0 16,-22 1-16,0-1 0,-21 0 15,21 0-15,-21 21 0,0-20 16,21 20-16,-21-21 0,0 0 15,0 22-15,0-22 0,0 0 0,0 0 16,0 21-16,-21-20 16,21-1-16,-21 0 0,0-21 15,0 0 1,0 0-16,21-21 16,0 0-16,0-1 15,0-20-15,0 21 0,0 0 16,0-22-16,0 1 0,21 0 15,0 21-15,0-22 0,21 1 0,22-22 16,-22 22-16,1 21 16,-1 0-16,0 0 0,1 21 15,84 0-15,-64 0 16,-21 0-16,1 0 0,-1 21 16,0 0-16,22 42 0,-43-20 15,0-22-15,-21 21 0,0 1 16,0-1-16,-21 21 15,0-20-15,0-22 0,0 21 16,-1-21-16,-20 1 0,21-1 0,0 0 16,0 0-16,-1-21 0,22 21 0,-21 0 15,0-21 1,21-21 0,0 0-1,0 0-15</inkml:trace>
  <inkml:trace contextRef="#ctx0" brushRef="#br0" timeOffset="6862.28">10710 254 0,'0'0'0,"-42"0"15,21 0-15,21 21 47,-21-21-15,-1 0-17</inkml:trace>
  <inkml:trace contextRef="#ctx0" brushRef="#br0" timeOffset="7065.12">9821 508 0,'0'21'0,"0"-42"0,21 42 15,1-21-15,-1 0 0,21 0 0,-21 0 16,22 0-16,-22 0 0,21 0 15,-21 0-15,22 0 0,-22 0 16,0 0-16,0 0 0,0 0 16</inkml:trace>
  <inkml:trace contextRef="#ctx0" brushRef="#br0" timeOffset="8133.71">1228 2053 0,'0'0'16,"-43"0"-16,1 0 0,0 0 0,20 0 15,1 0-15,0 0 0,0-21 0,0 21 16,0 0-16,21-21 31,21 21-31,0 0 16,21-21-16,-21 21 0,22 0 16,20-21-16,-20 21 0,41-22 0,-20 22 15,42-21-15,-22 21 16,22-21-16,-21 21 0,21 0 0,-1-21 15,1 21-15,21 0 0,0-21 16,0 21-16,21 0 0,128 0 16,-128-21-16,0 21 0,21 0 15,1 0-15,-1 0 0,0 0 0,1 0 16,20 0-16,170 0 16,-170 0-16,-20 0 0,20 0 0,-20 0 15,20 0-15,1-22 0,-22 22 16,21 0-16,-20 0 0,20 0 0,1 0 15,-1 0-15,1 0 0,-1-21 16,22 21-16,-22 0 0,22 0 16,-21-21-16,20 0 0,-20 21 15,232-21-15,-232 21 0,-1 0 16,22-21-16,-22 21 0,1 0 16,-1-22-16,170 22 0,-169 0 15,-22-21-15,0 21 0,1 0 16,-22 0-16,21 0 0,-42 0 15,21 0-15,0-21 0,-21 21 0,0 0 16,22 0-16,83 0 16,-126 0-16,-21 0 0,0 0 15,-1 0-15,1 0 0,-22 0 0,-20 0 16,20 0-16,-20 0 0,-1 0 16,-21 0-16,0 0 0,0 0 0,-21-21 15,22 21-15,-22-21 0</inkml:trace>
  <inkml:trace contextRef="#ctx0" brushRef="#br0" timeOffset="8277.98">13060 1588 0,'0'0'0,"-21"0"31,21 21 16,21-21-47,0 0 15,0 0-15,0 0 0,22 21 0</inkml:trace>
  <inkml:trace contextRef="#ctx0" brushRef="#br0" timeOffset="29594.27">2011 4530 0,'0'-21'0,"-21"21"0,21 21 78,0 0-78,0 0 16,0 0-16,0 0 0,0 1 0,0-1 16,0 0-16,0 21 0,0 1 15,0-1-15,0 0 0,0 1 16,0-1-16,0 21 0,0-20 15,0-1-15,0 64 0,0-43 16,0-20-16,0 20 0,-22 1 16,22-1-16,0 1 0,-21-1 15,21 1-15,0-1 0,0 22 0,0-22 16,-21 22-16,21-21 0,0-1 16,0 22-16,-21-22 0,21 22 0,0-22 15,0 22-15,0-21 0,0 20 0,0-20 16,0-1-16,-21 64 15,21-42-15,0-22 0,0 1 16,0-1-16,-21 1 0,21 126 16,0-126-16,0-1 15,-22-20-15,22 20 0,0-20 16,-21 62-16,0-41 0,21-22 16,0 22-16,0-22 0,-21 0 15,21 22-15,-21-22 0,21 1 0,-21-22 16,21 42-16,0-42 15,0 1-15,-22-1 0,1-42 32,21-22-32,0 22 15,0-21-15,0-1 0,0-20 16,0 21-16,0-22 0,0 1 16</inkml:trace>
  <inkml:trace contextRef="#ctx0" brushRef="#br0" timeOffset="32109.67">2074 4487 0,'0'22'94,"21"-22"-78,1 0-16,-1 0 0,0 0 15,0 0-15,0 0 0,43 21 16,-22-21-16,0 0 0,1 0 16,-1 0-16,22 0 0,41 0 15,-62 0-15,20 0 0,1 0 16,-1 0-16,1 0 0,-22 0 0,22 0 15,-1 0-15,1 0 0,20 0 16,1 0-16,0 0 0,-1-21 16,107 21-16,-85 0 0,-22 0 15,22-22-15,-21 22 0,-1 0 16,22 0-16,-21 0 0,21-21 0,-22 21 16,22 0-16,-21 0 0,21 0 15,-22-21-15,1 21 0,0 0 0,-1 0 16,1 0-16,0 0 0,-1 0 15,22 0-15,-21 0 0,21 0 0,0 0 16,-1 0-16,-20 0 0,21 0 16,-21 0-16,20 0 0,-20 0 0,0 0 15,-1 0-15,1 0 0,0 0 16,-1 0-16,-20 0 0,-1 0 16,1 0-16,-22 0 0,64 0 15,-85 0-15,22 0 0,-22 0 16,0 0-16,0 0 0,0 0 0,0 0 15,1 0-15,-22 21 63,0 0-47,0 1-16,0-1 15,0 0-15,-22-21 0,22 21 16,-21 0-16,21 0 0,0 1 15,0-1-15,-21 21 0,21-21 16,-21 22-16,21-22 0,-21 21 0,21 0 16,0-20-16,0 62 15,0-41-15,0-1 0,0 0 0,0 22 16,0-22-16,0 43 16,0-43-16,0 0 0,0 22 15,0-22-15,0 1 0,0-1 16,0 0-16,0 1 0,-21 20 15,21-21-15,0 1 0,0-1 0,-22 0 0,22 1 16,0-1-16,0 0 0,0 1 16,0-1-16,0 0 0,0 1 15,0 41-15,0-41 0,0-1 16,0 22-16,0-22 0,0 0 16,0 64-16,0-64 0,0 1 15,0 41-15,0-41 0,0-1 16,0 0-16,0-20 0,0 20 15,0 85-15,0-106 16,0 21-16,0 1 0,0-1 0,0 0 16,0 43-1,0-64-15,0 22 0,0 20 16,0-42-16,0 22 0,0-1 16,0-21-16,0 21 15,0-20-15,0-1 0,0 0 0,0 0 16,0 0-16,0 0 15,0 1-15,0-1 16,0 0-16,0 0 16,0 0-1,-21 0-15,21 1 16,0-1-16,0 0 16,0 0-16,0 0 15,0 0-15,0 1 16,0-1-16,0 0 15,0 0 1,-21-21-16,21 21 0,-21 0 16,0-21-1,21 22-15,-21-22 16,21 21-16,-22-21 0,22 21 16,-21-21-16,0 21 15,0-21-15,0 21 16,0-21-16,21 21 15,-22-21-15,1 0 16,0 0-16,0 22 16,0-22-16,0 0 0,-1 0 15,-41 0-15,42 0 0,0 0 16,-22 0-16,22 0 0,-21 0 0,21 0 16,-22 0-16,1 0 0,21 0 15,-22 0-15,1 0 0,0 0 0,21 0 16,-22 0-16,1 0 0,0 0 0,-1 0 15,-41 0-15,41 0 16,1 0-16,-64 0 0,43 0 16,20 0-16,-84 0 15,85 0-15,-22 21 0,-41-21 16,62 0-16,1 0 0,0 0 16,-1 0-16,1 0 0,0 0 0,-1 0 15,1 0-15,0 0 0,-1 0 0,-20 0 16,20 0-16,1 0 0,0-21 15,-22 21-15,22 0 0,0 0 0,-22 0 16,22 0-16,-1 0 0,-105 0 16,85 0-16,20 0 15,1 0-15,0 0 0,-22 0 0,-20 0 16,20 0-16,22 0 0,-22 0 16,22 0-16,-22 0 15,22 0-15,-64 0 0,64 0 16,0 0-16,-43 0 0,43 0 15,-1 0-15,1 0 0,0 0 16,20 0-16,-20 0 0,0 0 0,21 0 16,-22 0-16,-20 0 0,20 0 15,22-22-15,-21 22 16,0 0-16,20 0 0,-20 0 0,21 0 16,0 0-16,-22 0 0,22 0 0,0 0 15,0 0-15,0 0 0,-22-21 16,22 21-16,0 0 0,-21 0 0,21 0 15,-1 0-15,1 0 0,0 0 16,0 0-16,0 0 0,0 0 16,-1 0-16,1 0 0,0 0 15,-21 0-15,21 0 0,-1 0 16,1 0-16,0 21 16,0-21-1,0 0-15,0 0 0,-1 0 16,1 22-16,0-22 15,0 0 1,0 0-16,0 0 16,-1 0-16,1 0 15,0 0-15,0 0 16,0-22-16,0 22 16,-1-21-16,1 0 0,0 0 15</inkml:trace>
  <inkml:trace contextRef="#ctx0" brushRef="#br0" timeOffset="32801.21">2709 3323 0,'0'-21'16,"0"42"-1,0 0-15,0 1 0,0-1 16,0 0-16,0 21 0,0 1 16,21-1-16,-21 0 0,0 1 0,22 41 15,-22-41-15,0 20 16,0-21-16,0-20 0,21 20 16,-21-21-1,0 0-15,0 0 0,0 1 0,0-44 47,0 1-47,0 0 16,0 0-16</inkml:trace>
  <inkml:trace contextRef="#ctx0" brushRef="#br0" timeOffset="33474.26">2582 3429 0,'-21'-42'31,"21"21"-31,0-1 16,0 1-16,0 0 16,0 0-16,21 0 15,0 21-15,1-21 0,20 21 0,-21-22 16,21 1-16,1 21 0,-1 0 15,0 0-15,-20 0 0,20 0 0,0 0 16,-21 21-16,22 1 0,-22-1 16,0 21-16,-21-21 0,0 22 15,0-22-15,0 21 0,0 0 16,-42 1-16,21-22 0,-22 21 0,22-21 16,-21 1-16,-22 41 15,43-63-15,0 21 0,0 0 0,0-21 16,-1 0-16,1 0 0,21-21 47,21 0-47,1 21 0,-1 0 15,21-21-15,-21 21 0,0 0 16,22-21-16,-22 21 0,21 0 0,1 0 16,-22 0-16,21 0 0,0 0 15,-20 0-15,20 21 0,-21-21 16,0 21-16,22 0 0,-43 0 15,21 1-15,-21-1 0,0 0 0,0 0 16,0 0-16,0 0 0,-21 1 16,-1 20-16,-41 0 15,21 1-15,20-22 0,-20 0 0,0 0 16,-1 0-16,1 0 0,0-21 0,-1 22 16,22-22-16,-21 0 0,0 0 15,20 0-15,-20 0 0,0-22 16,21 22-16,-1-21 0,1 21 15,0-21-15,21 0 0,0 0 16,0 0-16,0-1 16,21 1-1,0 21 1,1 0-16,-1 0 0,0-21 0,0 21 16,21 0-16</inkml:trace>
  <inkml:trace contextRef="#ctx0" brushRef="#br0" timeOffset="33929.69">3302 3683 0,'0'0'0,"0"-21"0,0 0 15,21 21-15,-21-21 16,0-1-16,21 22 0,0-21 15,1 21-15,-1 0 16,0-21-16,0 21 0,0 0 0,22 0 16,-22 0-16,21 21 0,-21-21 15,22 21-15,-22 1 0,0-1 0,0 0 16,0 0-16,0 21 0,1-20 16,-22-1-16,0 0 0,0 21 15,0 1-15,-22-1 16,1-21-16,0 0 0,0 0 0,0 1 15,0-22-15,21 21 16,-22-21-16,22-21 16,0-1-16,-21 22 0,21-21 15,0 0-15,0-21 0,0 21 0,0-1 16,0 1-16,0-21 0,0 21 16,21 0-16,1-1 0,-22 1 0,21 0 15,0 21-15,0-21 0,0 21 0,0 0 16,1-21-16,-1 21 0,0-21 15,0 21-15,0 0 0,0 0 16,1 0-16,-1 0 0,0 0 16</inkml:trace>
  <inkml:trace contextRef="#ctx0" brushRef="#br0" timeOffset="34449.24">4191 3577 0,'0'0'0,"-21"0"47,0 0-47,-1 21 16,22 1-16,-21-1 0,0 21 15,21-21-15,0 0 0,-21 1 16,0 20-16,21-21 0,-21 0 0,21 22 15,0-22-15,0 0 0,0 0 16,0 21-16,0-20 0,0-1 0,42 0 16,-21 0-16,21-21 15,-20 0-15,-1 0 0,0 0 16,21 0-16,-21-21 0,1 0 16,20 0-16,-21-1 0,21 1 0,-20 0 15,20 0-15,-21-21 0,0 20 16,0-20-16,-21 21 0,0-21 15,0 20-15,-21-62 0,0 63 16,0-22-16,0 22 0,-22 0 16,22 0-16,-42 0 0,42 21 15,-22 0-15,22 0 0,0 21 16,0-21-16,-22 21 0,22 0 16,0 0-16,0 22 0,0-22 0,21 0 15,-21 21-15,21-21 0,-22 22 0,22-22 16,0 0-16,0 21 0,0-20 0,0-1 15,0 0-15,0 0 16,0 0-16,22-21 0,-1 21 0,0-21 16,-21 22-16,21-22 0,21 0 15,-20 0-15,-1 0 0,0-22 0</inkml:trace>
  <inkml:trace contextRef="#ctx0" brushRef="#br0" timeOffset="35126.44">4805 3598 0,'0'0'16,"0"-21"-16,0 42 47,0 1-47,0-1 15,0 0-15,0 21 0,0-21 0,0 1 16,0-1-16,0 0 0,-21 21 15,21-21-15,-22 1 0,22-1 0,0 0 16,-21 0-16,21 0 0,0 0 16,0 1-16,21-44 31,1 1-15,-22 0-16,21 0 0,0 0 0,0 0 15,-21-1-15,21 1 16,0 0-16,-21 0 0,22 0 0,-1 0 15,0-1-15,-21 1 0,21 0 16,0 21-16,0 0 16,1 0-16,-1 21 15,-21 0 1,0 1-16,0-1 0,0 0 0,0 0 16,0 0-16,0 0 0,0 1 15,0-1-15,0 0 0,0 0 0,0 0 16,0 0-16,0 1 0,0-1 15,21 0-15,0-21 0,0 0 16,0 0-16,22 0 16,-22 0-16,0 0 0,0-21 15,0 0-15,1-1 0,-1 1 0,0 0 16,0 0-16,0-21 0,0 20 16,-21-20-16,22 0 0,-22-1 0,0 1 15,0 21-15,0-21 0,0-1 0,0 22 16,0 0-16,-22 0 0,1 0 15,0 21-15,0 0 16,0 0-16,0 0 16,21 21-16,0 0 15,0 0-15,-22-21 16,22 21-16,0 0 0,0 1 16,0-1-1,22-21-15,-1 0 16</inkml:trace>
  <inkml:trace contextRef="#ctx0" brushRef="#br0" timeOffset="35549.87">5736 3598 0,'0'0'0,"0"-21"15,-21 21 1,0 0-16,0 0 15,-1 0-15,1 0 0,0 0 16,21 21-16,-21 1 0,0-1 0,0-21 16,21 21-16,0 0 0,0 0 15,0 22-15,0-22 16,21-21-16,-21 21 0,21-21 16,0 0-16,0 0 0,0 21 15,22-21-15,-22 0 0,0 21 0,0-21 16,0 0-16,1 21 0,-1-21 15,0 0-15,-21 22 0,0-1 16,0 0 0,-21 0-1,0-21-15,-22 0 0,22 0 0,-21 21 16,21-21-16,-22 0 0,22 0 16,-21 0-16,21 0 0,-1 0 0,1 0 15,0 0-15,42 0 31,0 0-15,1-21-16,-1 21 0,0-21 16</inkml:trace>
  <inkml:trace contextRef="#ctx0" brushRef="#br0" timeOffset="35961.26">6181 3725 0,'21'0'31,"0"0"-31,0-21 16,0 21-16,0-21 0,1 0 15,-1 21-15,0-21 16,-21 0-16,0-1 15,0 1-15,-21 21 32,0 0-32,-1 21 0,1 1 15,0-22-15,0 21 0,0 0 0,21 0 16,-21 0-16,21 0 0,-22 1 16,22-1-16,0 0 0,0 0 0,0 0 15,0 0-15,0 1 0,22-1 16,-1 0-16,0 0 15,0-21-15,0 0 0,0 0 16,1 0-16,-1 0 0,0 0 16,0 0-16,0 0 0,0 0 0,1 0 15,-1-21-15,0 21 16,0-21-16,0 0 0</inkml:trace>
  <inkml:trace contextRef="#ctx0" brushRef="#br0" timeOffset="36410.6">6625 3662 0,'0'0'0,"-21"0"0,21-21 16,-21 21-16,21-21 15,0-1 1,21 22-16,0 0 0,21-21 16,1 0-16,-22 21 15,0 0-15,0 0 0,85 0 16,-85 21-16,0 0 0,1-21 15,-1 22-15,0-1 0,21 21 16,-21-21-16,-21 0 0,0 22 16,0-22-16,0 0 15,0 0-15,0 0 0,0 1 16,0-1-16,-21 0 0,0-21 0,21 21 16,-21 0-16,0-21 15,0 0-15,-1 0 0,1 0 31,21-21-31,0 0 0,0 0 16,0 0-16,43-43 0,-22 43 16,0-21-16,0 20 0,0-20 15,0 21-15,1-21 0,41-1 16,-42 22-16,0 0 0,1 21 16,20-21-16,-21 21 0,0 0 0,0 0 15,1 0-15,-1 0 0,0 0 16,0 21-1</inkml:trace>
  <inkml:trace contextRef="#ctx0" brushRef="#br0" timeOffset="57174.39">1101 2625 0,'0'-21'157</inkml:trace>
  <inkml:trace contextRef="#ctx0" brushRef="#br0" timeOffset="58074.28">1122 2561 0,'0'-21'31,"0"0"-31,-21 21 16,-1 0 0,1 0-1,0 0-15,0 0 0,0 0 16,0 21-16,-1-21 15,22 21-15,-21 0 0,0 1 16,0-1-16,0 21 0,0-21 16,21 0-16,0 1 0,0 20 15,-22-21-15,22 0 0,0 0 0,0 22 16,0-22-16,0 0 0,0 21 16,0-20-16,0-1 15,22 0-15,-22 0 0,21 0 0,0-21 16,0 21-16,0-21 15,0 22-15,1-22 0,-1 0 0,0 0 16,21 0-16,-21 0 0,1 0 16,20-22-16,-21 1 0,21 0 15,-20 0-15,20 0 0,0 0 16,-21-1-16,22-20 0,-22 21 0,21-21 16,1-22-16,-43 22 15,21-1-15,-21 1 0,0 0 16,21 21-16,-21-22 0,0 1 15,0 21-15,0 0 0,0-1 16,0 1 0,0 42-1,-21 1-15,21-1 16,-21 0-16,-1 0 0,22 21 0,-21 1 16,21-22-16,0 21 0,-21 1 15,21-22-15,-21 21 0,21-21 16,0 22-16,0-22 0,0 0 15,0 0-15,0 0 0,0 0 16,0 1-16,0-1 0,21-21 16,0 0-16,0 0 15,1 0-15,-1 0 0,0-21 16,0 21-16,0-22 0,0 1 16,1 0-16,20-21 15,-21 21-15,0-1 0,-21 1 16,21 0-16,1 0 0,-22 0 15,21 21-15,-21 21 32,0 0-32,0 0 15,0 0-15,0 1 0,0-1 16,0 0-16,0 0 0,-21-21 0,21 21 16,0 0-16,0 1 15,-22-1-15,22-42 47,0-1-31,0 1-16,0 0 0,0-21 0,0 21 15,0-1-15</inkml:trace>
  <inkml:trace contextRef="#ctx0" brushRef="#br0" timeOffset="58277.36">1778 2519 0,'0'21'32,"21"-21"-1,0 0-31,0 0 15</inkml:trace>
  <inkml:trace contextRef="#ctx0" brushRef="#br0" timeOffset="58678.38">1990 2731 0,'0'21'15,"0"0"1,21-21 0,0 0-1,0-21-15,0 0 0,0-1 16,1 22-16,-1-21 0,0 0 16,0 0-16,0 0 0,-21 0 15,0-1 1,-21 22-1,0 0 1,0 22-16,-22-1 0,22 0 16,0 21-16,0-21 0,0 1 15,0 41-15,21-42 16,0 0-16,0 1 0,0-1 16,0 0-16,0 0 15,0 0-15,21-21 0,21 0 16,-21 0-16,0 0 0,22 0 15,-22 0-15,21 0 0,22-21 16,-43 0-16,21 0 0,-21 0 16,1-1-16</inkml:trace>
  <inkml:trace contextRef="#ctx0" brushRef="#br0" timeOffset="59165.28">2519 2540 0,'0'0'0,"0"21"0,0 0 0,0 1 16,0-1-16,0 0 0,0 0 16,-21 0-16,21 0 0,0 22 0,0-22 15,0 0-15,-22 0 0,22 0 16,0 1-16,0-1 0,0 0 16,0 0-1,-21-21 16,21-21-15,0 0-16,-21 0 16,21-1-16,0-20 0,0 21 0,0 0 15,0-22-15,21 22 0,0-21 16,1 21-16,20 0 0,21-43 16,-20 43-16,-1 21 0,0-21 15,1 21-15,-1 0 0,0 0 0,1 0 16,-22 0-16,21 21 0,-21 0 15,1 0-15,-1 0 0,-21 1 0,0-1 16,0 21-16,0-21 0,0 22 16,0-22-16,0 0 0,-21 0 0,-1 21 15,22-20-15,-21-22 0,21 21 16,0 0-16,-21 0 16,21-42 15,21 21-16,-21-21-15,0 0 0,21-1 0,-21 1 16,22 0-16,-1 0 0</inkml:trace>
  <inkml:trace contextRef="#ctx0" brushRef="#br0" timeOffset="59469.67">3344 2244 0,'0'84'31,"0"-62"-31,0-1 0,0 21 0,0-21 16,-21 22-16,21-1 0,0 0 16,0-21-16,-21 22 0,21-1 15,-21-21-15,21 22 0,-21-22 0,21 0 16,0 0-16,0 21 0,0-20 15,0-1-15,0 0 16,21-21 0,0 0-16,0 0 15,0-21-15,0 0 0,1 21 16,-22-22-16,21 1 0,0-21 16</inkml:trace>
  <inkml:trace contextRef="#ctx0" brushRef="#br0" timeOffset="59707.62">3344 2477 0,'21'0'31,"1"0"-31,-1-22 0,0 22 16,0 0-16,21 0 0,-20-21 15,-1 21-15,21 0 0,-21 0 0,0-21 16,1 21-16,-1 0 0,0 0 16,0 0-16</inkml:trace>
  <inkml:trace contextRef="#ctx0" brushRef="#br0" timeOffset="60265.46">1037 3239 0,'21'0'47,"22"0"-47,-22 0 0,21 0 15,0 0-15,22-22 0,-1 22 0,1 0 16,21-21 0,-1 21-16,1-21 0,0 21 0,20-21 15,1 21-15,0-21 0,127 0 16,-127-1-16,21 22 0,-21 0 15,-1-21-15,1 21 0,-21 0 0,-22-21 16,22 21-16,-43 0 0,22 0 0,-22-21 16,1 21-16,-22 0 0,0 0 15,0 0-15,0 0 0,-42 0 47,0 0-47,0 0 0,0 0 16,-1 0-16,1 0 0,-21 0 0,21 0 15</inkml:trace>
  <inkml:trace contextRef="#ctx0" brushRef="#br0" timeOffset="60722.12">952 3344 0,'0'0'0,"22"0"15,-1 22 1,0-22-16,0 0 0,21 0 15,1 0-15,20 0 0,1-22 0,20 22 16,-20-21-16,42 21 0,-22-21 16,1 0-16,21 21 0,-21-21 0,20 0 15,1 21-15,0-22 16,0 1-16,0 21 0,0-21 0,-22 21 16,1-21-16,0 21 0,-1 0 15,-41-21-15,20 21 0,22 0 16,-64-21-16,0 21 0,0 0 15,0 0-15,1 0 0,-22-22 63</inkml:trace>
  <inkml:trace contextRef="#ctx0" brushRef="#br0" timeOffset="60857.79">3196 3090 0,'-21'22'47</inkml:trace>
  <inkml:trace contextRef="#ctx0" brushRef="#br0" timeOffset="72118.31">2032 5419 0,'0'0'0,"-21"0"16,0 0-1,-1 0-15,1 0 16,0 0 15,42 0 94,0 0-125,1 0 16,-1 0-16,0 0 0,0 0 0,0 0 15,0 0-15,22 0 16,-22 0-16,0 0 0,21 0 0,-20 0 16,41-21-16,-21 21 15,1 0-15,-1 0 0,0 0 0,22 0 16,-1 0-16,1-22 0,-1 22 15,1 0-15,-1 0 0,1 0 16,-1 0-16,1 0 0,-1-21 0,1 21 16,-1 0-16,1 0 0,-1 0 0,1 0 15,-22 0-15,22 0 0,-1-21 16,1 21-16,-1 0 0,-20 0 0,20 0 16,1-21-16,-22 21 15,64 0-15,-43 0 0,1-21 0,-22 21 16,22 0-16,-1 0 0,22 0 15,-22-21-15,1 21 0,-1 0 16,1 0-16,-1 0 0,1 0 0,-1 0 16,1 0-16,-22 0 0,22-22 15,-1 22-15,-21 0 0,22 0 0,-1 0 16,-20 0-16,20 0 0,22 0 16,42 0-16,-42 0 0,-22 0 15,22-21-15,-22 21 0,1 0 16,-1 0-16,1 0 0,-1 0 0,1 0 15,-1 0-15,1 0 0,-22 0 16,22-21-16,-1 21 0,-21 0 16,22 0-16,-1 0 0,1 0 0,-22 0 15,22 0-15,-1 0 0,-20-21 16,20 21-16,-21 0 0,1 0 0,-1 0 16,0 0-16,1 0 0,-22 0 15,0 0-15,21 0 0,-20 0 0,-1 0 16,0 0-16,0 0 15,0 0 1,-21-21-16,21 21 0,-21-21 63,0-1-63,-21 22 15,0-21-15,-21 0 0</inkml:trace>
  <inkml:trace contextRef="#ctx0" brushRef="#br0" timeOffset="73625.61">2921 5122 0,'0'0'0,"0"-21"63,0 0-48,0 0-15,0 0 16,0-22-16,0 22 0,0 0 16,0 0-16,0 0 0,-21-22 15,21 22-15,-21 0 0,-1 0 0,1 21 16,0-21-16,-21 21 0,21 0 15,-22 0-15,22 0 0,-21 21 16,-1 0-16,1 0 0,21 22 0,-21-1 16,-1 0-16,22 1 0,-21-1 15,21 0-15,-1 1 0,22-1 0,0 0 16,-21-21-16,21 1 0,0 20 16,0-21-16,0 0 0,21 0 31,1-21-31,-1 0 0,0 0 0,0-21 15,21 21-15,-20-21 0,20 0 16,0 0-16,1-22 0,-22 22 0,21-21 16,-21 21-16,0-22 0,1 1 15,-1-21-15,0 41 0,-21 1 16,0 0-16,0 0 0,0 0 16,0 42-1,0 0-15,0 0 0,0 0 16,0 1-16,0-1 0,0 21 15,0-21-15,0 0 0,0 22 16,0-22-16,0 0 0,0 0 16,0 0-16,0 1 0,0-1 0,21-21 15,0 21-15,0-21 0,1 0 16,-1 0-16,0 0 0,21 0 16,-21 0-16,1-21 0,-1 0 15,0-1-15,0 1 0,0 0 0,0 0 16,-21-21-16,0 20 0,0-20 15,0 0-15,0 21 0,0-22 0,0 22 16,0-21-16,0 21 16,0-1-16,0 44 15,0-1 1,0 0-16,0 21 0,0-21 0,0 22 16,0-22-16,0 21 0,0 1 15,0-22-15,0 42 0,0-42 16,0 1-16,0-1 15,0 0-15,0 0 0,0-42 47,0 0-47,0 0 0,0-1 16,0 1-16,0-21 0,0 21 0,0 0 16,0-22-16,0 22 0,0 0 15,0-21-15,0 20 0,0 1 16,22 21-16,-1 0 15,0 0-15,0 0 0,-21 21 16,21 1-16,0 20 0,1-21 16,-22 0-16,0 0 0,21 22 0,-21-22 15,21 0-15,-21 0 0,0 0 16,21 1-16,-21-1 0,0 0 16,21-21-1,0-21 1,-21 0-16,22-1 15,-1-20-15,-21 21 0,21 0 16,-21-22-16,0 1 0,21 21 16,0-21-16,0-1 0,1 22 0,-1 0 15,0 0-15,0 0 0,0-1 16,22 22-16,-22 0 0,0 22 0,-21-1 16,21 0-16,0 0 0,-21 21 15,0-20-15,0 20 0,0-21 0,0 43 16,0-22-16,0-21 15,0 0-15,0 0 0,0 1 0,0-1 16,0 0-16,21-21 47,1 0-47,-1-21 0,-21 0 16,21 21-16,0-22 0,0 1 0,0 0 15,1 0-15,-1 0 16</inkml:trace>
  <inkml:trace contextRef="#ctx0" brushRef="#br0" timeOffset="74074.31">4170 4974 0,'0'0'0,"21"-21"0,-21-21 15,21 42-15,-21-43 0,0 22 16,0 0-16,0 0 16,-21 21-1,0 0-15,0 21 16,21 0-16,-22 0 0,1 22 0,21-22 15,-21 0-15,21 21 0,0 1 16,-21-22-16,21 21 0,-21-21 0,21 1 16,0-1-16,0 0 0,0 0 15,0 0-15,0 0 0,21-21 32,0 0-32,0 0 0,0-21 15,1 21-15,-22-21 0,21 0 16,-21 0-16,21-22 0,-21 22 15,0 0-15,0-21 0,0 21 0,0-22 16,0 22-16,0 0 0,0 0 16,0 42-1,0 21 1,0-21-16,0 1 0,0-1 16,0 21-16,0-21 0,0 0 0,0 1 15,0-1-15,0 0 0,0 0 16,0 0-16,0 0 0,21-21 15,0 0 1,0 0-16,1 0 0,-1 0 16,0-21-16,0 0 15,-21 0-15,21-21 0</inkml:trace>
  <inkml:trace contextRef="#ctx0" brushRef="#br0" timeOffset="74630.3">4614 4868 0,'-21'0'16,"21"22"0,0-1-16,21-21 31,-21 21-31,21-21 0,1 0 0,20 0 16,-21 0-16,0 0 0,0 0 15,1 0-15,20-21 0,-21 0 16,0 21-16,0-22 0,1 22 0,-1 0 15,-21-21-15,21 21 16,-42 0 0,0 21-16,-1-21 15,1 22-15,0-1 0,0 0 0,-21 0 16,20 21-16,-20-20 0,21-1 16,-21 0-16,20 21 0,-20-21 0,21 1 15,0-1-15,0 0 0,-1 0 16,1 0-16,0 0 15,0-21-15,42-21 32,0 0-32,0 0 15,-21 0-15,22 0 0,-1-1 0,0 22 16,0-21-16,0 0 0,0 21 0,1 0 16,-1 0-1,0 21-15,0 0 16,-21 1-16,21-1 0,-21 0 15,0 0-15,21-21 0,-21 21 0,22 0 16,-22 1-16,21-22 16,0 0-16,0 0 15,0 0-15,0 0 16,1 0-16,-1 0 0,0 0 0,0 0 16,0-22-16,22 1 0,-22 0 0,21 0 15,-21 0-15,22-22 0,-22 22 16,21 0-16</inkml:trace>
  <inkml:trace contextRef="#ctx0" brushRef="#br0" timeOffset="75314.3">5397 4826 0,'0'0'0,"-21"0"31,0 0-31,0 21 16,21 0-16,-21 1 0,0-1 15,-1 0-15,22 0 0,0 21 16,-21-20-16,21-1 0,-21 0 15,21 0-15,0 0 0,0 0 16,0 1-16,21-22 16,0 0-16,1 0 15,-1 0-15,0-22 16,-21 1-16,0 0 16,0 0-16,0 0 0,0-22 15,-21 22-15,0 0 0,21 0 16,0-21-16,-22 20 0,22 1 15,0 0-15,0 0 0,22 21 32,-1 0-32,0 0 15,21 0-15,-21 0 0,1 21 16,-1 0-16,21 0 0,-21 1 0,0-1 16,1 21-16,-1-21 0,0 0 0,0 22 15,0-22-15,0 0 0,-21 0 16,0 0-16,0 1 0,0-1 0,0 0 15,-21-21 1,0 0 0,0 0-1,21-21-15,0 0 16,-21-1-16,21 1 0,0-21 16,0 21-16,0-22 0,0 22 0,0-21 15,21 0-15,-21 20 0,21-20 16,0 21-16,0 0 0,1 0 0,20-1 15,-21 1-15,21 21 0,-20 0 16,20 0-16,-21 0 0,21 0 16,-20 21-16,-1 1 0,21 20 0,-21-21 15,0 21-15,-21 1 0,0-22 0,0 21 16,0-21-16,0 22 0,0-22 0,0 0 16,0 0-16,0 0 0,0 1 15,-21-1-15,0-21 16,0 0-1,21-21 1,0-1 0,0 1-16,0 0 0,21 0 15</inkml:trace>
  <inkml:trace contextRef="#ctx0" brushRef="#br0" timeOffset="75490.2">6181 4932 0,'0'0'0,"0"-21"31,21 21 47,0-21-78</inkml:trace>
  <inkml:trace contextRef="#ctx0" brushRef="#br0" timeOffset="75774.21">6519 4741 0,'0'0'0,"0"-21"16,0 0 0,-21 21-16,0 0 15,0 0 1,21 21-16,-21 0 0,21 1 15,-22-1-15,22 0 0,-21 0 16,21 21-16,0-20 0,0 20 0,0-21 16,0 21-16,0-20 0,0-1 15,0 0-15,0 0 0,0 0 0,0 0 16,0 1-16,21-22 16,1 21-16,-1-21 0,0 0 15,0 0-15,0 0 0,0-21 16,1-1-16,-1 22 0,21-21 15,22-21-15</inkml:trace>
  <inkml:trace contextRef="#ctx0" brushRef="#br0" timeOffset="76597.17">6858 4784 0,'0'0'0,"-21"0"16,0 0-16,-1 21 15,1 0-15,21 0 0,0 0 16,-21 1-16,0-1 0,21 0 0,-21 0 15,21 21-15,0-20 0,0-1 16,0 0-16,0 0 0,0 0 16,21-21-1,0 0-15,0 0 0,0 0 16,1-21-16,-1 0 16,-21 0-16,21 0 0,-21-1 15,0 1-15,0 0 0,0-21 16,0 21-16,0-1 0,0 1 0,0 0 15,0 0-15,-21 0 0,0 0 16,42 21 15,0 0-15,0 0-16,0 21 0,0-21 0,1 21 16,-1 0-16,0 21 0,0-20 15,0-1-15,0 0 0,-21 0 0,0 0 16,22 0-16,-22 1 15,0-1-15,0 0 0,0 0 0,0 0 16,0 0-16,-22-21 31,22-21-15,0 0-16,0 0 16,0 0-16,0-22 0,0 22 0,0-21 15,0 21-15,0-22 16,22 22-16,-1 0 0,-21-21 0,21 42 15,0-21-15,0-1 0,0 22 16,1 0-16,-22 22 16,21-22-16,-21 21 0,21 21 15,-21-21-15,0 0 0,21 1 0,-21 20 16,0-21-16,0 0 0,0 0 0,0 1 16,0-1-16,0 0 0,0 0 15,21-21-15,-21 21 0,0-42 47,0 0-47,0 0 16,0 0-16,0-22 0,0 22 0,0-21 15,0 21-15,21-22 0,-21 22 16,22-21-16,-1 21 0,0-1 0,0 1 16,0 0-16,22 21 0,-22 0 0,0 0 15,0 0-15,0 0 0,22 21 16,-22 0-16,0 1 0,-21 20 0,21-21 15,-21 21-15,0-20 0,0 20 16,0-21-16,0 21 0,0-20 0,0 20 16,0-21-16,-21 0 15,21 0-15,-21 1 0,0-22 16,-1 0-16,1 0 16</inkml:trace>
  <inkml:trace contextRef="#ctx0" brushRef="#br0" timeOffset="77629.7">15515 1524 0,'0'-21'16,"0"0"-16,-21 21 31,0 0-15,0 0-1,-1 0 1,22 21-16,-21 0 0,21 0 16,0 0-16,0 22 0,-21-22 15,21 0-15,0 21 0,0 1 0,0-1 16,0 0-16,0 1 0,0-1 15,0 0-15,0 22 0,0-22 16,-21 1-16,21-1 0,0 21 16,0 1-16,0-1 0,0 1 0,0-1 15,0 1-15,0 21 0,0-22 0,0 22 16,0-22-16,0 1 0,0-1 16,0 22-16,0 0 0,0 126 15,0-126-15,0-22 16,0 22-16,0-21 0,0-1 0,-21 43 15,21-43-15,0-20 0,-21 20 16,21-20-16,0-1 0,0 43 16,0-64-16,0 0 0,0 0 15,0 0-15,0 0 16,0-42 0,0 0-16,0 0 15,0-21-15,0-1 0,21 1 16,0-22-16</inkml:trace>
  <inkml:trace contextRef="#ctx0" brushRef="#br0" timeOffset="79213.31">15452 1566 0,'0'-21'16,"0"0"31,21 21-32,0 0-15,0-21 16,0 21-16,0 0 0,22 0 16,-1 0-16,0 0 0,1 0 0,-1 0 15,0-21-15,22 21 0,-1 0 16,22 0-16,-21 0 0,20 0 15,22 0-15,-21 0 0,-1 0 0,22 0 16,-21 0-16,105 0 16,-105 0-16,21-21 0,0 21 0,0 0 15,21 0-15,-22 0 0,-20 0 16,21 0-16,-21 0 0,20 0 0,-41 0 16,21 0-16,-1 0 0,-20 0 15,20 0-15,-20 0 0,-22 0 16,22 0-16,-22 0 0,-21 0 0,43 0 15,-43 0-15,0 0 16,21 0-16,-20 0 31,-22 21-31,0 0 16,21-21-16,-21 21 16,0 0-16,0 0 0,0 1 15,0-1-15,0 0 0,0 21 16,0-21-16,0 22 0,0-22 0,-21 21 15,21 1-15,-22-22 0,1 21 16,21 0-16,-21 1 0,21-1 16,-21 0-16,21 22 0,-21-43 0,21 43 15,0-22-15,-21 0 0,21 1 16,0 20-16,0 1 0,0 41 16,0-41-16,0-22 0,21 22 0,-21-22 15,0 0-15,21 22 0,0 21 16,0-43-16,-21 21 0,0-20 15,0-1-15,0 0 0,0 1 16,0-1-16,0 0 0,0 1 0,0-1 16,0 0-16,0 1 0,0-1 15,0-21-15,0 22 0,0-22 16,0 21-16,21-21 0,-21 0 16,0 22-16,0-22 0,0 0 0,0 0 15,0 0-15,0 43 0,0-43 16,0 21-16,0-20 0,0-1 15,0 21-15,0-21 0,0 0 0,0 1 16,0-1-16,0 21 0,0-21 16,0 0-16,0 1 0,0-1 15,0 0-15,0 0 0,-21 21 16,0-20-16,21-1 16,0 0-16,-21-21 0,0 0 15,21 21-15,-21-21 0,-1 0 16,22 21-16,-21-21 0,0 0 15,0 21-15,0-21 0,-22 0 16,22 0-16,0 0 16,-21 0-16,21 0 0,-1 22 15,1-22-15,-21 0 0,21 0 0,-22 0 16,1 0-16,21 0 0,-21 0 16,-1 0-16,1 21 0,0-21 0,-1 0 15,1 0-15,0 0 0,-1 0 0,-20 0 16,20 0-16,-20 0 15,21 0-15,-22 0 0,-42 0 0,64 0 16,-22 0-16,1 0 0,21 0 16,-22 0-16,22 0 0,-22 0 15,22 0-15,0 0 0,-22 0 0,-21 0 16,22 0-16,21 0 0,-22-21 16,22 21-16,-22 0 0,-63-22 15,64 22-15,-1-21 0,22 21 16,-22 0-16,1 0 0,21-21 15,-1 21-15,1 0 0,0 0 0,-43 0 16,43 0-16,-1 0 0,22 0 16,-21-21-16,-1 21 0,1 0 15,-21 0-15,20 0 16,1 0-16,-22 0 0,43 0 16,-21 0-16,21 0 0,0 0 15,-1 0-15,1 0 0,0 0 16,0 0-16,0 0 0,0 0 15,-1 0-15,22 21 16,-21-21-16,21-21 47,0 0-47,21 21 0</inkml:trace>
  <inkml:trace contextRef="#ctx0" brushRef="#br0" timeOffset="79351.3">15198 4339 0,'0'-21'63</inkml:trace>
  <inkml:trace contextRef="#ctx0" brushRef="#br0" timeOffset="80529.8">15325 762 0,'-22'0'16,"1"21"0,21 0-1,-21 22-15,0-22 0,0 21 0,21-21 16,-21 22-16,-1-1 0,22-21 16,0 22-16,-21-1 0,-21 0 15,42 1-15,0-22 0,-21 0 16,21 0-16,-21 0 0,-1 0 15,22-42 17,0 0-32,22 0 0,-1 0 0,0 0 15,-21-1-15,21-20 0,0 0 16,-21-1-16,21 1 0,1 0 0,-22-1 16,21-20-16,0 21 0,0-1 15,0-20-15,-21 42 0,21-1 16,-21 1-16,22 21 15,-1 0-15,0 0 16,-21 21-16,21 22 0,0-22 16,-21 21-16,21 1 0,-21 41 15,22-41-15,-1-22 0,-21 21 16,21 0-16,-21 1 0,0-22 0,0 21 16,0-21-16,0 1 0,0-1 15,0 0-15,0 0 16,0-42-1</inkml:trace>
  <inkml:trace contextRef="#ctx0" brushRef="#br0" timeOffset="81261.49">15155 1143 0,'0'0'0,"-21"0"0,0 0 16,42 0 15,0 0-16,22 0-15,-1 0 0,-21-21 16,21 0-16,22 0 0,-22 21 16,1-22-16,-1 1 0,21 0 0,-41 0 15,20 21-15,0-21 0,1 21 16,-22-21-16,-21 42 31,0 0-31,0 0 16,0 0-16,0 0 0,0 1 15,0-1-15,0 0 0,0 0 0,-21 0 16,21 0-16,0 1 16,0-1-16,0-42 62,0-1-62,0 1 0,0 0 0,0 0 16,0-21-16,21 20 15,-21-20-15,0 21 0,21-21 0,0 20 16,0 1-16,-21 0 0,21 0 16,1 21-16,-1 0 0,0 0 15,0 0-15,-21 21 16,0 0-16,21 0 0,0 1 0,-21-1 16,0 21-16,0-21 0,0 0 15,0 22-15,0-22 0,0 0 0,0 21 16,0-20-16,0-1 15,22-21 17,-22-21-32,21-1 15,-21 1-15,21 0 0,-21 0 0,21 0 16,-21-22-16,21 22 0,0-21 16,1 0-16,-22 20 0,21 1 0,0-21 15,21 21-15,-21 21 16,1 0-1,-1 21-15,-21 0 0,0 0 16,0 22-16,0-22 0,0 0 16,0 0-16,0 0 0,0 22 0,0-22 15,0 0-15,0 0 0,0 0 16,0 0-16,0 1 16,21-22 15,0 0-31,0-22 0,0 22 0</inkml:trace>
  <inkml:trace contextRef="#ctx0" brushRef="#br0" timeOffset="81718.23">16700 931 0,'0'-21'0,"0"42"0,22-63 16,-22 21-16,0 0 0,0 0 0,0-1 15,-22 22 1,1 0-16,0 0 0,0 0 15,0 22-15,0-1 16,-1 0-16,1 0 0,0 21 0,0-20 16,0 20-16,21-21 0,-21 21 15,-1-20-15,1-1 0,21 42 16,0-42-16,0 1 0,0-1 16,21-21 15,1 0-31,-1 0 0,0-21 0,0-1 15,0 1-15,0 0 0,1 0 16,-1-21-16,0 20 0,0-20 16,-21 0-16,21 21 0,-21-1 15,21 22-15,-21-21 16,0 42 0,0 1-16,0-1 15,0 0-15,0 0 0,0 0 16,0 0-16,0 1 0,0-1 0,0 0 15,0 0-15,0 0 0,0 0 16,0 1-16,22-22 16,-1 0-1,0 0-15,0 0 0,0-22 16,0 1-16,22 0 16</inkml:trace>
  <inkml:trace contextRef="#ctx0" brushRef="#br0" timeOffset="82257.87">16933 783 0,'0'0'15,"0"21"-15,0 1 16,21-22 0,1 0-1,-1 0-15,21 0 0,-21-22 16,0 22-16,1-21 0,20 0 0,-21 21 15,0 0-15,0-21 16,1 21-16,-22 21 31,0 0-31,-43 0 0,22 1 16,0-1-16,0 21 0,0-21 16,-22 22-16,22-22 0,0 21 0,0-21 15,0 22-15,-22-22 0,22 0 16,0 0-16,0 0 0,21 0 0,-21 1 15,-1-22-15,22 21 16,-21-21-16,21-21 16,0-1-1,0 1-15,0 0 16,21 21-16,1-21 0,-1 21 16,-21-21-16,21 21 0,0 0 15,0 0 1,0 0-16,1 0 0,-22 21 15,21-21-15,0 0 16,-21 21-16,0 0 0,21-21 16,0 0-16,-21 21 15,21-21-15,1 0 0,-1 0 16,0 0-16,0 0 16,0 0-16,0 0 0,22 0 0,-22-21 15,21 0-15,1 0 0,-22 0 16,21 0-16</inkml:trace>
  <inkml:trace contextRef="#ctx0" brushRef="#br0" timeOffset="82933.84">17716 826 0,'0'0'0,"0"-22"16,-21 22-16,0 0 16,0 0-16,0 0 0,0 0 0,-1 22 15,1-1-15,0 0 0,0 0 16,0 0-16,0 0 0,21 1 15,0-1-15,-22 0 0,22 0 0,0 0 16,0 0-16,0 1 16,0-1-16,22-21 15,-1 0-15,0 0 0,0 0 16,0 0-16,0 0 16,-21-21-16,0-1 0,0 1 15,0 0-15,0 0 0,0-21 16,0 20-16,0-20 0,0 21 0,0 0 15,0 0-15,0-1 0,22 1 16,-1 0-16,21 21 16,-21-21-16,0 21 0,1 0 15,-1 0-15,0 0 0,0 0 16,0 0-16,0 21 0,1-21 16,-1 21-16,0 22 0,0-1 15,-21-21-15,0 0 0,0 22 16,0-22-16,0 42 15,0-42-15,0 1 0,0-1 0,0 0 16,-21 0-16,21 0 0,-21-21 16,0 0-1,21-21 1,0 0-16,0-21 16,0 20-16,0 1 0,0 0 0,21-21 15,0-1-15,-21 22 0,21-21 16,0 21-16,0 0 0,1-1 15,-1 1-15,0 0 0,0 21 16,0 0-16,0 0 0,1 0 0,-1 0 16,21 21-16,-42 0 15,21 22-15,-21-1 0,0-21 16,0 0-16,0 22 0,0-22 16,0 0-16,0 0 0,-21 0 0,21 1 15,0-1-15,-21 0 0,0-21 16,21 21-16,-21-21 0,42-21 47,0 0-47,0 0 0</inkml:trace>
  <inkml:trace contextRef="#ctx0" brushRef="#br0" timeOffset="83197.69">18457 953 0,'21'0'47,"-21"-22"-32,0 1 1,0 0 0,-21 21 15,0 0-31,21 21 15,0 0 1,0 1-16,21-22 31,0 0-31,1 0 0</inkml:trace>
  <inkml:trace contextRef="#ctx0" brushRef="#br0" timeOffset="83472.53">18986 720 0,'0'0'0,"0"-85"32,-21 85-17,0 0-15,0 0 16,0 21-16,0-21 0,-1 21 16,22 1-16,-21 20 0,0-21 15,0 21-15,0 22 16,0-22-16,21 1 0,-22-22 0,22 21 15,0-21-15,0 22 16,0-22-16,0 0 0,22 0 16,-1-21-16,21 0 0,22 0 15,-43 0-15,21 0 0,0 0 16,-20 0-16,20-21 0,0 0 0</inkml:trace>
  <inkml:trace contextRef="#ctx0" brushRef="#br0" timeOffset="84302.07">19367 804 0,'22'-21'0,"-44"42"0,44-63 0,-44 42 47,1 0-47,0 21 0,21 0 0,-21 1 16,0-1-16,21 0 0,0 0 16,-21 21-16,21-20 0,-22-1 0,22 21 15,0-21-15,0 0 0,0 1 16,0-1-16,0 0 0,0 0 15,22-21-15,-1 0 16,0 0-16,0 0 0,0 0 16,-21-21-1,0 0-15,21 0 0,-21-22 0,0 22 16,0-21-16,0 21 0,0-22 16,-21 1-16,21 0 0,0 20 15,-21 1-15,21 0 0,0 0 16,0 0-16,0 0 0,21 21 15,0 0-15,1 0 16,20 0-16,-21 0 0,0 0 0,22 21 16,-22 0-16,21-21 0,-21 21 15,0 21-15,1-20 0,-1-1 0,-21 21 16,0-21-16,21 0 0,-21 1 16,0 20-16,0-21 0,0 0 0,0 0 15,0 1-15,0-1 16,-21 0-16,21-42 47,0 0-47,0-1 15,0 1-15,0 0 0,0 0 0,0 0 16,0-22-16,0 1 0,21 21 16,0-21-16,0 20 0,0 1 0,1 0 15,-1 0-15,21 0 0,-21 21 16,0 0-16,1 0 0,-1 0 0,0 0 15,0 21-15,-21 0 16,21 0-16,-21 0 0,0 22 0,0-22 16,0 0-16,0 0 0,0 22 15,0-22-15,0 0 0,0 0 16,-21 0-16,21-42 47,-21 21-47,21-21 0,0 0 15,0-22-15,0 22 0,21-21 16,-21 21-16,21-22 0,0 1 0,1 21 16,-1-21-16,0 20 0,0 1 15,0 0-15,0 0 0,1 21 0,-1 0 16,0 0-16,0 0 0,0 21 16,-21 0-16,0 0 0,0 22 0,0-22 15,0 21-15,0-21 16,0 22-16,0-1 0,0-21 0,0 22 15,-21-22-15,0 0 0,0 0 16,0 0-16,-1 0 0,1-21 0,0 0 16</inkml:trace>
  <inkml:trace contextRef="#ctx0" brushRef="#br0" timeOffset="85057.63">19791 2074 0,'21'0'32,"0"0"-32,0 0 15,0 0-15,1 0 0,-1-21 16,0 0 0,-21 0-16,0 0 31,-21 21-31,0 0 0,-1 0 0,-20 0 15,21 0-15,-21 0 0,20 21 16,-20 0-16,21-21 0,0 21 0,0-21 16,21 21-16,0 1 0,0-1 15,0 0-15,0 0 16,21-21-16,0 21 0,0 0 16,0 1-16,0-22 0,22 21 0,-22 0 15,0 0-15,0 0 0,0 0 16,1 1-16,-22 20 15,0-21-15,0 0 0,0 0 0,-22 1 16,1-1-16,0-21 0,-21 21 16,21-21-16,-1 0 0,-20 0 15,0 0-15,-64-42 16,64 42-16,-1-22 0,22 1 0,-21 0 16,21 0-16,-1 0 0,1 0 15,0-1-15,0 1 0,21 0 31,21 21-31,21 0 0,-20 0 16,62 0-16,-41 0 16,-1 0-16,21 0 0</inkml:trace>
  <inkml:trace contextRef="#ctx0" brushRef="#br0" timeOffset="85393.95">20108 2286 0,'21'0'16,"1"0"-16,-1 0 16,-21-21-16,21 0 15,0 21-15,-21-21 0,21-1 16,0 22-16,-21-21 16,0 0-16,-21 21 31,0 0-31,0 0 15,0 21-15,0 0 0,-1 1 16,1-22-16,21 21 0,0 0 16,0 0-16,0 0 15,0 0-15,0 1 16,0-1-16,21-21 16,1 0-16,-1 0 0,0 0 15,0 0-15,21 0 0,-20 0 16,-1 0-16,21 0 0,-21 0 0,22 0 15</inkml:trace>
  <inkml:trace contextRef="#ctx0" brushRef="#br0" timeOffset="85781.73">20532 2201 0,'0'0'16,"-22"0"-16,1-21 0,21 0 15,0 0 1,0 0-1,21 21-15,1 0 16,-1 0-16,0 0 0,0 0 16,0 0-16,22 21 0,-22 0 0,0 0 15,0-21-15,0 21 0,0 1 16,1-1-16,-22 0 0,0 0 16,0 0-16,0 0 0,0 1 0,0-1 15,-22 0-15,1 0 0,0 0 16,0-21-16,0 21 0,0-21 0,-1 0 15,1 0 1,21-21-16,0 0 16,0 0-16,0 0 0,0 0 15,0-1-15,21 1 0,-21 0 0,22 0 16,-22 0-16,21 0 16,0 21-16,0-22 0,0 1 0,0 21 15,1-21-15,-1 21 16,21 0-16,-21 0 0,0-21 0,1 21 15,-1 0-15,0 0 16</inkml:trace>
  <inkml:trace contextRef="#ctx0" brushRef="#br0" timeOffset="86041.58">21061 2096 0,'0'0'0,"0"21"46,0 0-30,21 0-16,0 0 16,-21 0-16,21-21 0,-21 22 0,0-1 15,0 0-15,21 0 0,-21 0 16,0 0-16,0 1 0,0-1 16,0 0-16,0 0 15,22-21 16,-22-21-31,0 0 16,21 0-16,0-1 0</inkml:trace>
  <inkml:trace contextRef="#ctx0" brushRef="#br0" timeOffset="86261.46">21399 2053 0,'-21'0'31,"21"21"-31,-21-21 0,0 22 16,0-1-16,0 0 0,-1 0 16,1 0-16,0 0 0,0 1 0,0-1 15,0 0-15,-1 0 0,1 21 16,21-20-16,0-1 16,21-21 15,1 0-31,-1 0 0</inkml:trace>
  <inkml:trace contextRef="#ctx0" brushRef="#br0" timeOffset="86638.24">21442 2244 0,'21'0'16,"0"0"-16,0 0 15,0 0-15,1 0 16,-1 0-16,0 0 0,0 0 0,0-21 16,0 21-16,22-22 15,-43 1-15,21 21 0,0-21 0,-21 0 16,-21 21 15,0 0-31,-22 0 0,22 0 16,0 0-16,0 21 0,-21 0 0,20 0 15,1-21-15,21 22 0,-21-1 16,21 0-16,-21-21 0,21 21 0,0 0 16,0 0-16,0 1 0,0-1 15,21-21 1,0 21-16,0-21 0,1 0 16,41 21-16,-42-21 15,22 0-15,-22 0 0,21 0 0,0-21 16,22 0-16</inkml:trace>
  <inkml:trace contextRef="#ctx0" brushRef="#br0" timeOffset="87014.03">21971 2159 0,'0'-63'32,"0"41"-17,21 22 1,0 0-16,0 0 15,1 0-15,-1 0 0,0 0 16,0 22-16,0-1 0,0-21 0,-21 21 16,0 0-16,22 0 0,-22 0 15,21 22-15,-21-22 0,0 0 16,0 0-16,0 22 16,-21 20-16,-1-42 15,1-21-15,0 0 16,21-21-1,0 0-15,0 0 16,0 0-16,0-1 0,0-20 16,0 21-16,0-21 0,21 20 15,-21-20-15,21 0 0,22-1 16,-22 1-16,0 21 0,0 0 16,0 21-16,1-21 0,-1 21 0,0 0 15,0 0-15,0 0 0,0 0 16</inkml:trace>
  <inkml:trace contextRef="#ctx0" brushRef="#br0" timeOffset="87895.32">15896 2201 0,'0'0'16,"-21"0"-16,-43 0 15,43 0-15,0 0 0,42 0 47,22 0-31,-1 0-16,21-21 16,1 21-16,21 0 0,20 0 0,-20 0 15,21 0-15,0 0 0,0 0 16,-1-21-16,1 21 0,0 0 0,0 0 15,0 0-15,-22 0 0,1 0 0,0 0 16,-22 0-16,1 0 0,-22 0 16,0 0-16,-20 0 0,-1 0 0,0 0 15,0 0-15,-42 0 32,0 0-32,0 0 0,-1 0 15,-20 0-15,21 0 0,-21 0 16,-1 0-16,1 0 0,0 0 0,-22 21 15</inkml:trace>
  <inkml:trace contextRef="#ctx0" brushRef="#br0" timeOffset="88209.89">15621 2540 0,'0'0'0,"-21"0"0,0 0 31,42 0-31,0 0 0,21 0 16,1 0-16,-1 0 0,0 0 16,22 0-16,-1 0 0,22 0 0,0-21 15,-1 21-15,22-21 0,-21 21 16,21 0-16,-1-21 0,-20 21 16,0 0-16,-22 0 0,22-22 0,-22 22 15,1 0-15,-1 0 0,1 0 16,-22-21-16,1 21 0,-22 0 0,0 0 15,0 0-15,-42 0 32,-21 0-32,20 0 15,-20 0-15,0 0 0,-1 0 0,1 0 16,-21 21-16</inkml:trace>
  <inkml:trace contextRef="#ctx0" brushRef="#br0" timeOffset="88505.2">15557 2858 0,'0'0'0,"22"0"16,20 0-16,0 0 0,1 0 16,-1 0-16,21 0 0,22 0 15,0 0-15,-1 0 0,22 0 0,0 0 16,0-22-16,0 22 0,0 0 15,-1 0-15,-20 0 0,0 0 16,-1 0-16,-20 0 0,21 0 0,-43 0 16,21 0-16,-20 0 0,-22 0 15,21 0-15,-21 0 0,-42 0 32,-21 0-32,21 0 0,-22 0 0,1 0 15,0 0-15,-22 0 0,1 0 16,-1 22-16</inkml:trace>
  <inkml:trace contextRef="#ctx0" brushRef="#br0" timeOffset="88778.32">15811 3133 0,'0'0'0,"22"0"31,-1 0-31,0 0 0,21 0 15,1 0-15,20 0 0,1-21 16,20 21-16,1 0 0,0 0 0,-1 0 16,1 0-16,127 0 15,-128 0-15,-41 0 0,20 0 16,-21 0-16,1 0 0,20 0 16,-42 0-16,1 0 0,-44 0 31,1 0-31,0 0 15,-21 0-15,-1 21 0,1-21 0</inkml:trace>
  <inkml:trace contextRef="#ctx0" brushRef="#br0" timeOffset="89101.3">15600 3598 0,'0'0'0,"21"22"32,0-22-32,21 0 0,1 0 0,63 0 15,-22 0-15,1 0 0,21 0 16,0 0-16,21 0 0,-22 0 0,1 0 16,0-22-16,0 22 0,-21 0 0,-1 0 15,-20-21-15,105 21 16,-127 0-16,1 0 0,-22-21 15,0 21-15,0 0 16,-21-21 15</inkml:trace>
  <inkml:trace contextRef="#ctx0" brushRef="#br0" timeOffset="91866.34">14626 7747 0,'0'0'0,"0"-42"0,0 21 16,0-1-16,0-20 0,-21 21 0,0-21 15,21 20-15</inkml:trace>
  <inkml:trace contextRef="#ctx0" brushRef="#br0" timeOffset="92498.32">14584 6816 0,'0'0'0,"0"-21"0,0-1 16,0 1-16,0 0 0,-21 0 16,21 0-1,-22 21 1,22 21 0,0 0-16,0 0 0,0 0 0,0 22 15,0 20-15,0-20 16,0 20-16,0 1 0,0 20 0,0-20 15,0 20-15,0 1 0,0 0 16,22-1-16,-1 1 0,-21 21 0,21-21 16,0 20-16,-21-20 0,21 21 0,0-21 15,-21-1-15,0 22 0,22 169 16,-22-190-16,0 0 16,0 20-16,21-20 0,-21 0 0,0-22 15,0 22-15,0 0 0,0-22 16,0 22-16,0-22 0,0 1 0,0-1 15,0 1-15,0-1 0,0-20 16,0-1-16,0 0 0,0 1 16,0-22-16,-21 0 0,21 0 0,0 0 15,0 0-15,0-42 16,0-21 0,0 21-16,0-22 0,21 1 0,0 0 15,0-22-15,-21 1 0,21-1 0</inkml:trace>
  <inkml:trace contextRef="#ctx0" brushRef="#br0" timeOffset="93539.5">14541 6922 0,'0'0'15,"0"-22"-15,0 1 0,-21 21 16,21-21 0,21 21-1,1 0 1,-1 0-16,21 0 0,-21 0 15,43 0-15,-22 0 0,22 0 0,20 0 16,1 0-16,0 0 0,20 0 16,-20-21-16,21 21 0,0 0 0,211-21 15,-211 21-15,42 0 16,-21 0-16,21-21 0,1 21 16,126 0-16,-106 0 0,-21 0 15,0 0-15,1 0 0,-1 0 16,-42 0-16,-1 0 0,1 0 15,-42-22-15,20 22 0,-20 0 16,-1 0-16,86-21 16,-107 21-16,-21 0 0,21 0 15,-20 0-15,-1 0 0,0 0 0,0 21 16,0 1 0,-21-1-16,0 0 0,0 21 0,0-21 15,21 22-15,-21-22 0,0 21 16,0 1-16,0-1 0,0 21 0,0-20 15,0 20-15,0 1 0,0 63 16,22-64-16,-22 1 0,0-22 16,0 22-16,0-1 0,0 22 0,0-22 15,21 1-15,-21 20 16,0-20-16,0-1 0,21 1 0,-21 21 16,0-43-16,0 85 0,0-64 15,0 1-15,0-1 0,0 1 16,0-1-16,0 1 0,0-1 0,0-20 15,0 20-15,0 1 0,0-22 16,0 0-16,-21 22 0,21-22 16,-21 1-16,21-1 0,0-21 0,0 21 0,0 1 15,0-1-15,0-21 16,0 22-16,0-22 0,0 0 0,0 21 16,0-21-16,0 1 0,-22 41 15,22-42-15,-21 0 16,0 1-16,21-1 0,-21-21 15,0 21-15,0-21 0,-1 0 0,1 21 16,0-21-16,0 0 0,-21 0 16,20 21-16,1-21 0,-21 0 0,0 0 15,-22 21-15,22-21 0,-1 0 16,-20 0-16,-1 22 0,-20-22 16,20 0-16,-42 0 0,22 0 0,-22 0 15,-21 0-15,0 0 0,0 0 0,-21 0 16,0 0-16,-1 0 0,1 21 15,0-21-15,21 0 0,0 21 16,0-21-16,0 0 0,21 21 0,0-21 16,1 21-16,-1-21 0,0 0 0,21 21 15,22-21-15,-22 0 0,22 0 16,-1 0-16,22 0 0,-1 0 0,1 0 16,0 0-16,-1 0 0,22 0 0,-21 0 15,21 0-15,0 0 0,-1-21 16,22 0-16,-21 21 0,21-21 15,0 0-15,0 0 0,0-1 0,0-20 16,0 21-16</inkml:trace>
  <inkml:trace contextRef="#ctx0" brushRef="#br0" timeOffset="94555.35">14690 6181 0,'0'0'0,"21"0"0,0-21 0,0 21 0,0-22 16,-21 1-16,21 0 16,-21 0-16,-21 21 15,0-21-15,0 21 16,0 0-16,-22 0 0,1 0 0,21 0 16,-21 0-16,-43 42 0,43-42 15,-1 21-15,22 0 0,0 1 16,-21 20-16,20-21 15,22 0-15,0 0 16,22-21-16,-1 0 0,0 0 16,21 0-16,-21 0 0,22 0 15,-22 0-15,64-42 16,-43 21-16,0 21 0,-21-21 0,22 0 16,-22 21-16,0-22 0,0 22 15,0 0-15,-21-21 0,22 21 0,-22 21 47,-22 1-47,22-1 0,-21 0 16,21 0-16,0 21 0,0-20 15,0 20-15,0 0 0,0 1 0,0-1 16,0 0-16,0 1 0,0-1 16,21 21-16,-21-20 0,22-1 0,-22 0 15,21 1-15,0-1 0,-21-21 0,21 22 16,-21-1-16,0-21 0,0 0 15,0 22-15,0-22 0,0 0 16,-21 0-16,-21 21 0,20-42 16,-20 22-16,0-22 0,21 0 15,-22 0-15,-20 0 0,20 0 0,1 0 16,0-22-16,-22 1 0,22 0 16,0 0-16,-1 0 0,-20-43 15,42 43-15,-1 0 0,22-21 0,0 20 16,0-20-16,43-21 15,-22 20-15,21 22 0,1-21 16,-1 21-16,0-22 0,64-41 16</inkml:trace>
  <inkml:trace contextRef="#ctx0" brushRef="#br0" timeOffset="95225.86">15219 6054 0,'0'0'16,"0"21"0,0 0-16,0 0 15,0 0-15,0 1 16,0-1-16,0 0 0,-21 0 16,21 0-16,0 0 0,0 1 0,-22-1 15,22 0-15,0 0 0,-21-21 16,21 21-16,0-42 31,0 0-15,0 0-16,-21 0 0,21-1 15,0 1-15,0 0 0,0 0 0,0 0 16,0 0-16,0-1 0,0 1 0,21 0 16,-21 0-16,21 21 0,1-21 15,-1 21-15,0 0 0,0 0 0,0 0 16,0 0-16,1 0 0,-1 0 15,0 21-15,0 0 0,0-21 16,0 21-16,-21 0 0,22 1 0,-22-1 16,21 0-16,-21 21 15,0-21-15,0 1 0,0-1 16,0-42 31,0-1-47,0 1 15,0 0-15,0 0 0,0-21 16,21 20-16,0 1 0,-21 0 16,42 0-16,-20 0 0,-1 0 0,0-1 15,0 22-15,21 0 0,-20 0 16,-1 0-16,0 0 0,0 0 16,21 43-16,-42-22 0,22 0 15,-22 0-15,0 0 0,0 1 16,0-1-16,0 21 0,-22-21 15,1 0-15,21 1 0,-21-1 0,0-21 16,21 21-16,0 0 16,0-42 15,0 0-31,0 0 16,21 21-16,-21-22 0</inkml:trace>
  <inkml:trace contextRef="#ctx0" brushRef="#br0" timeOffset="95866.33">16150 6011 0,'0'-21'0,"-21"0"31,0 21-31,0 0 0,-1 0 16,-20 0-16,21 21 0,0 0 15,0 1-15,-1-1 0,1 0 0,0 0 16,-21 21-16,21-20 15,-1-1-15,22 21 0,0-21 0,0 0 16,0 1-16,0-1 0,0 0 16,0 0-16,22-21 15,-1 0-15,0 0 16,0 0-16,0 0 0,0-21 0,1 0 16,-1 0-16,0-1 0,0 1 15,0 0-15,0 0 0,1 0 0,-22 0 16,0-1-16,0 1 0,21 0 15,-21 0-15,0 0 0,21 0 16,-21-1-16,0 44 31,0-1-31,0 0 0,0 0 16,0 0-16,0 0 16,0 1-16,0-1 0,0 0 0,0 0 15,0 0-15,0 0 0,0 1 0,21-1 16,0-21-1,0 0-15,1 0 0,-1 0 16,0 0-16,21-21 16,-21 21-16,1-22 0,-1 1 0,21 0 15,-21 0-15,0 0 0,43-22 16,-43 43-16,0-21 16,0 0-16,1 21 0,-1 0 15,0 0 1,-21 21-16,0 0 15,0 1-15,0-1 0,0 0 16,0 0-16,0 0 0,0 0 16,0 1-16,0-1 15,0-42 17,0-1-17,21 1-15</inkml:trace>
  <inkml:trace contextRef="#ctx0" brushRef="#br0" timeOffset="96189.89">16722 5800 0,'-22'0'16,"22"21"-16,0 0 0,0 0 15,-21 0-15,21 1 0,21-22 31,1 0-31,-1 0 0,0 0 16,0 0-16,-21-22 16,0 1-16,0 0 15,0 0-15,0 0 16,0 0-16,-21-1 0,0 22 16,0-21-16,-1 21 0,1 0 0,0 0 15,0 0-15,0 21 16,21 1-16,0-1 15,0 0-15,0 0 0,0 0 16,0 0-16,0 1 0,21-1 0,0-21 16,0 21-16,0-21 15</inkml:trace>
  <inkml:trace contextRef="#ctx0" brushRef="#br0" timeOffset="96449.73">17166 5736 0,'0'-21'0,"0"42"0,-21-42 32,0 21-32,0 21 15,21 0-15,0 1 0,0-1 16,-22 0-16,22 21 0,0-21 0,-21 22 16,21-22-16,0 21 0,0-21 15,-21 22-15,21-22 0,0 0 0,-21 0 16,21 0-16,0 1 0,0-1 15,0 0-15,0 0 0,21-21 32,0 0-17,0 0-15,1-21 0,-1 0 0</inkml:trace>
  <inkml:trace contextRef="#ctx0" brushRef="#br0" timeOffset="96734.07">17399 5990 0,'-21'0'16,"21"21"-16,-21-21 0,21 22 0,0-1 31,21-21 1,0 0-17,-21-21-15,0-1 16,0 1-1,-21 21-15,0 0 16,-1 0-16,1 0 16,0 21-1,21 1 1,21-22 0</inkml:trace>
  <inkml:trace contextRef="#ctx0" brushRef="#br0" timeOffset="97021.95">17886 5800 0,'0'0'16,"0"-21"-16,0-1 16,-21 22-1,-1 0-15,1 0 16,0 0-16,0 22 15,21-1-15,-21 21 0,0-21 0,-1 0 16,22 22-16,-21-22 0,21 0 16,-21 21-16,21-20 0,0-1 0,0 21 15,0-21-15,0 0 0,0 1 16,0-1-16,0 0 0,21-21 16,0 0-16,1 0 0,20 0 15,-21 0-15,21 0 0,-20-21 16,20 21-16,-21-21 0,21-1 0</inkml:trace>
  <inkml:trace contextRef="#ctx0" brushRef="#br0" timeOffset="97814.31">18224 5884 0,'0'0'0,"0"-21"0,0 0 0,-21 21 32,0 21-32,0 0 15,0-21-15,21 22 0,-21-1 16,-1 0-16,22 0 0,-21 0 0,21 0 15,0 1-15,0-1 0,0 0 16,0 0-16,0 0 0,21-21 16,1 0-1,-1 0-15,0 0 16,0 0 0,-21-21-16,0 0 0,0 0 15,0 0-15,0-1 0,0 1 16,0 0-16,0-21 0,0 21 0,0-1 15,0-20-15,0 21 0,21 0 16,-21 0-16,21-1 0,1 1 0,-1 21 16,0 0-16,0 0 0,0 0 15,22 0-15,-22 0 0,0 0 0,21 64 16,-21-43-16,1 0 16,-1 43-16,0-43 0,0 0 15,-21 21-15,0-21 16,0 1-16,21 20 0,-21-21 15,0 0-15,-21-21 32,21-21-17,0 0-15,0 0 0,0 0 16,0-1-16,0 1 0,0-21 0,0 21 16,21-22-16,0 22 0,1-21 15,-1 21-15,0-22 0,0 22 0,0 0 16,0 21-16,1-21 0,-1 21 0,0 0 15,0 0-15,0 21 0,0-21 16,1 21-16,-1 0 0,-21 1 16,0 20-16,0-21 0,0 0 0,0 22 15,0-22-15,0 0 0,0 0 16,0 0-16,-21 0 16,-1 1-16,1-22 0,21-22 46,0 1-46,0 0 0,0-21 16,21 21-16,1-22 0,-1 22 16,0-21-16,0 21 0,0-22 0,0 22 15,22 0-15,-22 0 16,0 0-16,0 21 0,0 0 0,1 0 16,-1 21-16,0 0 0,-21 21 0,0-21 15,0 22-15,0-22 0,0 21 16,0-21-16,0 22 0,0-22 0,0 42 15,0-41-15,-21-1 16,21 0-16,0 0 0,-21 0 0,-1 0 16,22 1-16,-21-1 0,0 0 0,0 0 15</inkml:trace>
  <inkml:trace contextRef="#ctx0" brushRef="#br0" timeOffset="98289.81">15875 7345 0,'-21'0'16,"42"0"-16,-85 0 0,43 0 0,0 0 0,0 0 15,42 0 1,21 0-16,22 0 16,-1 0-16,22 0 0,21 0 15,0 0-15,0-21 0,21 21 16,0 0-16,0 0 0,127-21 16,-127 21-16,-22 0 0,22 0 15,-21 0-15,-21 0 0,0 0 16,-22 0-16,-21 0 0,1 0 0,-22 0 15,-42 0-15,-22 0 16,1 0-16</inkml:trace>
  <inkml:trace contextRef="#ctx0" brushRef="#br0" timeOffset="98523.04">16129 7514 0,'0'0'0,"-85"43"0,-63 20 31,148-42-31,21-21 0,22 21 15,-1-21-15,21 0 0,22 0 16,0 0-16,21 0 0,-1 0 16,1 0-16,21 0 0,106 0 15,-106 0-15,0-21 0,0 21 0,-21 0 16,0 0-16,-22 0 0,-20 0 16,-1 0-16,1 0 0,-43 0 0,0 0 15,-63 0 1,0 21-16,-22-21 0,1 22 0,-22-22 15,-21 21-15</inkml:trace>
  <inkml:trace contextRef="#ctx0" brushRef="#br0" timeOffset="98753.32">16404 7832 0,'-190'42'0,"105"-21"0,0 0 16,43 1-16,63-22 16,0 0-1,43 0-15,-1 0 0,22 0 16,0 0-16,20 0 0,1 0 0,0 0 15,0 0-15,21 0 0,0 0 16,0 0-16,0 0 0,0 0 16,-21 0-16,-22 0 0,1 0 0,-21 0 15,-22 0-15,0 0 0,-21 0 0,-21 21 16,-42-21-16,0 21 16,-22-21-16,-20 21 0,-22-21 15,0 21-15,0 0 0,-21 1 0,0-1 16</inkml:trace>
  <inkml:trace contextRef="#ctx0" brushRef="#br0" timeOffset="98939.41">16510 8170 0,'-127'22'0,"-64"20"16,763-148-16,-826 148 0,-127 43 0,317-64 0,22 0 0,21-21 16,0 22-16,21-1 0,42 0 15,22-21-15,-22 0 16,43 0-16,-1 0 0,1 0 16,127 0-16,-107 0 0,1 0 15,21 0-15,0 0 0,-21 0 16,127 0-16,-127 0 0,-22 0 15,-20 0-15,-1 0 0,-41 0 16,-1 0-16,-42 0 16,-22 0-16,-20 21 0,-1-21 0,-42 21 15</inkml:trace>
  <inkml:trace contextRef="#ctx0" brushRef="#br0" timeOffset="99538.07">16531 8551 0,'0'0'0,"-127"43"0,0-22 0,21 0 0,22 0 15,-1 0-15,43 1 0,-1-22 0,22 21 16,21 0-16,42 0 15,1-21-15,20 0 0,22 0 16,0 0-16,274 0 16,-232 0-16,0 0 0,149 0 15,-128-21 1,85 21-16,-128 0 0,-41 0 16,-1 0-16,-20 0 0,-1 0 0,-63 0 15,-21 0 1,-1 21-16,-41-21 0,20 21 0,-42 0 15,22 1-15,-43-1 0,21 0 0,-21 0 16,0 0-16,-21 0 0,21 22 16,-22-22-16,-62 21 0,105 1 15,42-22-15,1 0 0,21 0 16,-1 0-16,43 0 0,0 1 16,0-1-16,21-21 0,1 21 0,20-21 15,21 0-15,22 0 0,21 0 16,0 0-16,0 0 0,-1 0 0,149 0 15,-127 0-15,0-21 0,-21 21 16,21 0-16,-42-21 0,84 21 16,-105 0-16,-22 0 0,0 0 15,-20 0-15,-44 0 16,-20 0-16,0 21 0,-22 0 16,-20 0-16,-1 0 0,0-21 0,1 21 15,-149 43-15,127-43 16,-21 0-16,0 0 0,21 22 0,0-22 15,0 21-15,22-21 0,-22 22 16,85-22-16,0 21 0,21-21 16,42 1-16,0-1 15,1-21-15,20 0 0,22 0 0,-1 0 16,1 0-16,21 0 0,0-21 0,0-1 16,-1 1-16,1 0 0,0 0 15,0 0-15,0 0 0,0-22 0,63 1 16,-106 21-16,1 0 0,-1-1 15,-20 1-15,-22 0 0,21 0 16,-21-21-16</inkml:trace>
  <inkml:trace contextRef="#ctx0" brushRef="#br0" timeOffset="100334.54">18986 7832 0,'0'21'0,"0"-42"0,-21 42 0,42-21 31,1 0-31,-1 0 0,21 0 16,-21-21-16,22 0 0,-1 21 0,0-22 16,22 1-16,-22 0 0,22 0 15,-22 0-15,0 0 0,1-1 0,-22 22 16,21-21-16,-42 0 0,0 0 15,-21 21-15,-21 0 16,-1 0-16,1 0 0,-22 0 0,1 21 16,-1-21-16,22 21 0,-21-21 15,20 21-15,1 1 0,0-1 16,-1 0-16,22 0 16,21 0-16,0 0 0,0 1 15,21-1-15,0 0 0,1 0 0,20 0 16,-21 0-16,21 1 0,1-1 15,-1 0-15,0 21 0,1-21 0,-1 1 16,0-1-16,-20 0 0,-1 0 16,-21 21-16,0 1 15,0-22-15,-21 0 0,-22-21 0,1 21 16,0 0-16,-1-21 0,1 0 0,0 0 16,-1 0-16,1 0 0,21 0 15,-22 0-15,22 0 0,-21 0 0,21-21 16,0 0-16,21 0 0,0 0 15,0 0-15,0-1 16,0 1-16,21 0 16,21 0-16,-21 21 0,0-21 15,22 0-15,-22 21 0,21-22 16,1 22-16</inkml:trace>
  <inkml:trace contextRef="#ctx0" brushRef="#br0" timeOffset="100693.82">19621 8107 0,'0'0'0,"0"21"31,22-21-15,-1-21-16,0 21 16,0-21-16,0 0 0,0-1 0,1 1 15,-1 0-15,0 0 0,0 0 16,0 0-16,-21-1 0,21 1 15,-42 21 1,0 0 0,0 0-16,0 21 0,0 1 0,-22-1 15,22 0-15,0 0 0,-21 0 16,20 22-16,22-22 0,-21 0 16,21 0-16,0 0 0,0 0 0,0 1 15,0-1-15,21 0 16,1-21-16,-1 0 0,0 21 0,21-21 15,-21 0-15,22 0 0,-22 0 0,21 0 16,-21 0-16,22 0 0,-22-21 16,21 21-16,22-42 15,-43 20-15,0 1 0</inkml:trace>
  <inkml:trace contextRef="#ctx0" brushRef="#br0" timeOffset="101046.31">20151 7980 0,'0'0'0,"0"-64"16,0 43-1,0 0-15,21 21 32,0 0-32,0 0 0,0 0 15,0 0-15,1 21 0,-1 0 16,0 1-16,0-1 0,0 0 0,0 0 16,1 0-16,-22 22 0,0-22 15,0 42-15,0-42 0,0 1 16,0 20-16,-22-21 0,1 0 15,0 0-15,0-21 16,0 0 0,21-21-16,0 0 15,0 0-15,0 0 0,0 0 16,0-1-16,0 1 0,21-21 0,-21 21 16,21 0-16,0-22 0,-21 22 15,21 0-15,1 0 0,-1 0 0,0-1 16,0 22-16,0-21 0,22 0 15,-22 21-15,0 0 0,0 0 16,0-21-16,0 21 0,1 0 0</inkml:trace>
  <inkml:trace contextRef="#ctx0" brushRef="#br0" timeOffset="101254.23">20786 7811 0,'0'0'0,"0"21"15,0 0-15,0 0 16,0 0-16,0 22 0,0-22 15,21 0-15,-21 0 0,21 0 16,-21 22-16,21-22 0,-21 0 16,21 0-16,0 0 0,-21 0 15,22 1-15,-1-22 0,0 0 16,0 0 0,0 0-16,-21-22 15,21 1-15,1 0 16,-22 0-16</inkml:trace>
  <inkml:trace contextRef="#ctx0" brushRef="#br0" timeOffset="101458.15">21167 7789 0,'0'0'0,"0"22"32,0-1-32,0 0 15,-22 0-15,1 0 0,0 0 0,0 22 16,0-22-16,0 21 0,-1-21 15,22 1-15,-21-1 0,0 0 16,0 0-16,21 21 0,0-20 16,21-22-1,0 0 1,0 0-16</inkml:trace>
  <inkml:trace contextRef="#ctx0" brushRef="#br0" timeOffset="101854.08">21294 7980 0,'21'0'31,"0"0"-15,0 0-16,0 0 0,-21-21 0,21 21 15,1-21-15,-1-1 0,0 1 0,0 21 16,0-21-16,-21 0 0,0 0 16,0 0-16,-21 21 31,0 0-31,0 21 16,0-21-16,-1 21 0,1 0 0,0 0 15,0 22-15,21-22 16,0 0-16,0 0 0,0 21 0,0 1 15,0-22-15,0 0 0,0 0 16,21-21 0,0 21-16,22-21 0,-22 0 15,0 0-15,0 0 0,21 0 16,-20-21-16,20 21 0,-21-21 0,0 0 16,43-21-16</inkml:trace>
  <inkml:trace contextRef="#ctx0" brushRef="#br0" timeOffset="102205.72">21780 7874 0,'0'0'0,"0"-21"0,0 0 0,0 0 16,0-1 0,0 1-16,22 21 15,-1 0 1,0 0-16,0 0 0,0 0 0,0 0 16,1 21-16,-1-21 0,0 22 0,0-1 15,0 0-15,0 0 0,1 21 16,-22-20-16,21 20 0,0 21 15,-21-41-15,0-1 0,0 21 16,0-21-16,0 0 0,0 1 0,-21-1 16,0 0-16,-1 0 0,1-21 0,0 0 15,0-21 1,21 0 0,0 0-16,0-1 0,0 1 0,0-21 15,21 21-15,0-22 0,0 1 16,1 0-16,-1-1 0,0 22 0,0-21 15,0 21-15,0-22 0,1 22 16,-1 0-16,0 0 0,0 21 0,0 0 16,0-21-16,1 21 0,-1 0 0,0 0 15,0 0 1</inkml:trace>
  <inkml:trace contextRef="#ctx0" brushRef="#br0" timeOffset="103166.31">14732 12700 0,'0'0'0,"0"-21"0,-21 21 16,0 0 0,21 21-16,0 21 15,-22-20-15,22 20 0,0 21 0,0 1 16,0-22-16,0 43 0,-21 42 16,21-42-16,-21 20 0,21-20 0,0 21 15,0-21-15,0 20 0,-21 1 16,21 0-16,0 0 0,0 0 0,0 0 15,0-1-15,0 107 16,21-106-16,0-21 0,-21 20 0,21 1 16,1 0-16,-1 0 0,0 84 15,-21-105-15,21 0 16,-21-1-16,0 1 0,0 0 0,0-1 16,0-20-16,0 21 0,0-43 15,0 64-15,0-64 0,0-21 16,0 0-16,0 1 0,0-44 15,0 1-15,0 0 0,0-42 16,0 20-16,0-41 0</inkml:trace>
  <inkml:trace contextRef="#ctx0" brushRef="#br0" timeOffset="104421.97">14520 12912 0,'21'0'31,"1"21"-31,-1-21 0,21 0 15,-21 0-15,0 0 0,22 0 16,-1 0-16,0 0 0,22-21 16,-1 21-16,1-21 0,21-1 0,20 22 15,-20-21-15,127-21 16,-85 21-16,0 21 0,0-21 0,21-1 16,21 1-16,-21 0 0,1 21 15,20-21-15,-21 0 0,21 0 0,1 21 16,-22-22-16,21 22 0,-21 0 15,-21 0-15,0 0 0,22 0 0,-22 0 16,-22 0-16,1 0 0,85 0 16,-128 0-16,1 0 15,-1 0-15,-20 0 0,-1 0 0,-21 22 16,0-22-16,0 21 0,1-21 16,-1 21-16,0 0 0,0 0 0,-21 22 15,21-22-15,0 0 16,-21 21-16,0 1 0,0-1 0,0 0 15,0 1-15,0-1 0,0 0 16,0 1-16,0 20 0,0-21 0,0 1 16,0-1-16,0 22 0,0-1 15,0 1-15,0-1 0,0 1 16,0 20-16,0-20 0,0-1 16,0 1-16,0 20 0,0 43 15,0-42-15,0-21 0,0 20 0,0-20 16,0 20-16,0-20 0,0-1 15,0 1-15,0-22 0,0 22 0,0-1 16,0-20-16,0 20 0,0-21 16,0 1-16,0 20 0,0-20 0,0-1 15,0 21-15,0-20 0,0-1 0,0 0 16,0 1-16,0-1 0,0-21 16,0 22-16,0-1 0,0-21 0,0 21 15,0 22-15,0-43 16,0 0-16,0 22 0,0-22 0,0 0 15,0 21-15,-21-21 0,0 1 16,21-1-16,-21 0 0,0 21 16,0-21-16,-1 1 0,1-1 15,0 0-15,-21 0 0,21-21 16,-22 21-16,1-21 0,0 21 0,-1 1 16,1-22-16,-22 0 0,-41 21 15,41 0-15,1-21 0,-1 21 0,1-21 16,-1 0-16,-63 21 15,42-21-15,22 21 0,-22-21 0,1 0 16,-1 0-16,-21 22 0,0-22 16,0 0-16,1 0 0,-22 0 0,-106 21 15,106-21-15,-148 0 16,148 0-16,0 0 16,0 0-16,0 0 0,21 0 0,-21 0 15,-85 0-15,106 0 16,22 0-16,-1 0 0,0 0 0,22 21 15,-1-21-15,-42 21 0,64-21 16,0 0-16,21 0 0,-22 21 16,22-21-16,0 0 0,0 0 15,0 0 1,-1 0 31,1 0-16,0-21-31,0 21 0,21-21 16,-21 21-16,0-21 15,21 0-15,-22 21 0,1 0 16,0 0 15,21-22-31,0 1 31,0 0-15,0 0-16,0 0 0,0 0 16</inkml:trace>
  <inkml:trace contextRef="#ctx0" brushRef="#br0" timeOffset="105883.17">14690 12912 0,'21'0'31,"0"0"-15,0 0-16,0-21 15,0 21 1</inkml:trace>
  <inkml:trace contextRef="#ctx0" brushRef="#br0" timeOffset="107070.35">14753 11896 0,'0'-21'0,"0"-1"15,0 44 32,0-1-47,0 0 0,0 21 16,21-21-16,-21 22 0,0 41 16,0-41-16,0-1 0,0 0 15,0 1-15,0-22 0,0 21 0,0-21 16,0 1-16,0-1 0,0 21 15,21-42 1,-21-21 0,22 0-1,-22 0-15</inkml:trace>
  <inkml:trace contextRef="#ctx0" brushRef="#br0" timeOffset="107273.6">14817 11832 0,'0'0'0,"-22"-21"32,44 21-1,-1 0-31,0 0 0,0 0 0,0 0 16,0 0-16,1 0 0,-1 0 15,0 0-15,-21 21 16,0 0-1,0 1-15</inkml:trace>
  <inkml:trace contextRef="#ctx0" brushRef="#br0" timeOffset="107393.32">14753 12213 0,'21'0'0,"0"0"16,1 0-16,20-21 0,-21 21 15</inkml:trace>
  <inkml:trace contextRef="#ctx0" brushRef="#br0" timeOffset="107834.56">15367 11748 0,'0'-22'0,"-21"44"46,21-1-46,0 0 0,-21 0 16,21 0-16,0 22 0,-22-1 0,22 0 16,0 1-16,0-1 0,0 0 15,0 1-15,0-1 0,0-21 16,0 21-16,0-20 0,0-1 0,0 0 16,0 0-16,0 0 0,22-21 15,-1 0-15,0 0 0,0 0 16,0 0-16,0 0 0,1 0 15,-1-21-15,0 0 0,0 0 0,0 0 16,0-22-16,1 22 0,-22 0 0,21 0 16,-21-22-16,0 22 15,0 0-15,0 0 0,0 42 32,0 0-32,0 0 0,0 1 15,0-1-15,0 0 16,0 0-16,0 0 0,0 0 15,0 1-15,0-44 47,0 1-47,0 0 16,0 0-16</inkml:trace>
  <inkml:trace contextRef="#ctx0" brushRef="#br0" timeOffset="107989.81">15621 11896 0,'0'0'0,"0"-21"31,0 42 0,0 0-15,21-21 0,0 0-1</inkml:trace>
  <inkml:trace contextRef="#ctx0" brushRef="#br0" timeOffset="108202.97">15748 12023 0,'0'0'0,"0"21"16,0 21-16,0 191 31,0-191-31,0-20 0,-21 20 0,21 0 16,-21 1-16,21-1 0,0 0 15,-22 1-15,1-1 0,21 0 0,-21 1 16,21-22-16,0 21 0,0-21 15,0 43-15,0-43 16,0-42 0,21-22-16,0 22 15,-21-21-15,22 21 0,-22-22 0</inkml:trace>
  <inkml:trace contextRef="#ctx0" brushRef="#br0" timeOffset="108442.49">15727 12171 0,'0'0'0,"0"-212"31,0 191-31,0 0 16,21 21-16,0-21 0,0 21 0,0 0 15,1 0-15,-1 0 0,0 21 0,0 0 16,-21 0-16,0 22 0,0-22 16,0 0-16,0 21 0,0 1 0,0-22 15,-21 0-15,0 21 0,0-21 16,-1 1-16,1-1 0,21 0 0,-21-21 15,0 21-15,21-42 32,0 0-32,0 0 0,0-1 15,0 1-15</inkml:trace>
  <inkml:trace contextRef="#ctx0" brushRef="#br0" timeOffset="108682.34">16044 11726 0,'0'-21'0,"0"64"32,0-22-32,0 0 0,-21 0 0,21 0 15,-21 22-15,21-1 0,0-21 0,0 21 16,0 1-16,-21-1 0,21 0 16,-21 1-16,21-22 0,0 21 15,-22-21-15,22 1 0,0-1 0,0 0 16,22-21-1,-1 0-15,0-21 0,21 21 16,-21-21-16,1-22 0,20 22 16,-21-21-16,0 21 0</inkml:trace>
  <inkml:trace contextRef="#ctx0" brushRef="#br0" timeOffset="109686.06">16383 11769 0,'21'-21'0,"-42"42"0,42-64 0,0 22 15,-21 0-15,-21 21 16,0 0-1,-21 0-15,20 21 0,1 0 0,-21 1 16,0-1-16,-1 0 0,22 21 16,-21-21-16,21 22 0,-22-1 0,22 0 15,0-20-15,0 20 0,21 0 16,0-21-16,0 22 0,0-22 0,0 0 16,0 0-16,21 0 15,0-21-15,0 22 0,0-22 0,1 0 16,20 0-16,-21 0 0,0 0 0,22 0 15,-22-22-15,0 1 16,0 21-16,21-21 0,-20 21 0,-1-21 16,0 0-16,0 0 15,0-1-15,-21 1 16,0 0 0,-21 21-1,0 0-15,0 0 0,0 21 16,-1 0-16,1 1 0,21-1 15,-21-21-15,21 42 0,-21-21 0,21 0 16,0 1-16,0-1 16,0 0-16,0 0 15,21-21-15,0 0 16,0 0-16,1 0 0,-22-21 16,21 21-16,0-21 0,0 0 0,0 21 15,-21-22-15,0 1 0,21 0 16,-21 0-16,22 0 0,-22 0 0,0-1 15,0 1-15,21 21 32,-21 21-32,0 1 15,21-22-15,-21 21 0,0 0 16,0 0-16,0 0 16,21 0-16,0 1 15,0-22 1,1 0-16,-1 0 0,-21-22 15,21 1-15,0 21 0,21-42 16,-42 21-16,22 0 0,-1-22 16,-21 22-16,21 21 0,-21-21 15,21 21-15,-21 21 32,0 0-32,21 0 15,-21 1-15,0-1 16,0 0-16,21 0 0,-21 0 15,22-21 1,-1 0-16,0 0 0,0 0 16,0 0-1,0-21-15,1 0 0,-22 0 0,21 0 16,0-1-16,0 1 0,-21-21 16,0 0-16,21 20 0,-21-20 0,21 0 15,-21-1-15,0 22 0,0-21 16,0 0-16,0-1 0,0 22 0,0 0 15,0 0-15,0 0 0,0-1 16,0 44 0,0-1-16,0 0 0,-21 0 0,0 43 15,0-22-15,21-21 16,0 21-16,-21 1 0,21-1 16,-21 22-16,21-22 0,0-21 15,0 0-15,0 22 0,0-22 16,21 0-16,0-21 0,0 0 15,0 0-15,0 0 16,1 0-16,-22-21 0,21 0 0,0-1 16,-21 1-16,0-21 0</inkml:trace>
  <inkml:trace contextRef="#ctx0" brushRef="#br0" timeOffset="109850.83">16954 11853 0,'0'0'0,"22"0"47,-1 0-47,0 0 0,21 0 15,-21 0-15,1 0 0,20 0 0,-21 0 16,21 0-16,1 0 0,-22 0 16</inkml:trace>
  <inkml:trace contextRef="#ctx0" brushRef="#br0" timeOffset="110146.08">17716 11769 0,'0'42'15,"-21"-21"-15,0-21 0,21 21 16,-21-21-16,21 22 16,21-22-1,0 0 1,0 0-16,-21-22 15,22 22-15,-22-21 0,0 0 16,0 0-16,-22 0 16,1 21-1,0 0-15,0 0 0,0 0 16,21 21 0,0 0-1,0 0-15,21-21 16,0 0-16,21 0 15</inkml:trace>
  <inkml:trace contextRef="#ctx0" brushRef="#br0" timeOffset="111157.71">18246 11663 0,'0'-21'31,"-43"21"-31,22 0 0,0 0 15,0 21-15,0 0 0,-1-21 16,1 21-16,0 0 0,0 22 0,21-22 16,0 0-16,-21 21 0,21-20 15,-21 20-15,21-21 0,0 21 0,0-20 16,0-1-16,0 0 0,0 0 0,21 0 16,0 0-16,-21 1 0,42-22 15,-21 0-15,1 0 0,-1 0 0,21 0 16,0 0-16,-20 0 0,20-22 15,0 1-15,1 0 0,-1 0 16,0 0-16,22-43 0,-43 43 16,0 0-16,0 0 0,-21 0 15,0-1-15,-21 22 32,0 0-17,0 22-15,21-1 0,-21 0 16,21 0-16,0 0 0,0 0 15,0 1-15,21-22 32,0 0-32,0 0 15,0-22 1,-21 1-16,0 0 0,21 0 16,-21 0-16,0 0 0,0-1 0,0-20 15,0 21-15,0 0 0,0 0 16,0-1-16,0 1 0,22 0 15,-1 21-15,0 0 16,0 0-16,0 0 0,0 0 16,1 0-16,-1 21 0,0 0 15,0 1-15,-21-1 16,21 0-16,-21 0 0,21 0 16,-21 0-16,0 22 0,0-22 0,0 0 15,0 0-15,0 0 0,0 1 16,0-1-1,0-42 17,0-1-32,0 1 0,0 0 15,0 0-15,0 0 0,0 0 0,0-1 16,0 1-16,22-21 0,-1 21 0,-21 0 16,21-1-16,0 1 0,-21 0 15,21 21-15,0 0 0,1 0 16,-22 21-1,21-21-15,-21 21 0,21 1 16,-21-1-16,0 0 0,0 0 16,0 0-16,0 0 0,0 1 15,0-1-15,0 0 0,0-42 47,0 0-47,0-1 0,0 1 16,0 0-16,21 0 0,0 0 15,0-22-15,1 22 0,-1 0 0,0-21 16,21 21-16,-21 21 0,1-22 16,-1 22-16,21 0 0,-21 0 0,0 22 15,1-22-15,-22 21 0,21 21 16,-21-21-16,0 0 0,0 22 16,0 20-16,0-20 0,-21-1 15,21 0-15,-22 1 0,1-1 0,0 0 16,0 1-16,0-1 0,0 0 15,-1 1-15,1-22 0,0 21 0,0-21 16</inkml:trace>
  <inkml:trace contextRef="#ctx0" brushRef="#br0" timeOffset="111322.39">16976 13737 0,'0'0'0,"-64"21"0,22-21 0,-22 22 0,22-22 15,0 0-15</inkml:trace>
  <inkml:trace contextRef="#ctx0" brushRef="#br0" timeOffset="111570.26">15621 13801 0,'-42'0'0,"84"0"0,-127 0 0,64 0 0,63-21 16,1-1 0,20 22-16,1-21 0,20 0 0,22 21 15,21-21-15,0 21 0,21-21 16,-21 0-16,0 21 0,22-22 16,-1 22-16,0-21 0,127 0 15,-148 21-15,-21 0 0,63 0 16,-105 0-16,-1 0 0,-42 0 15,22 0-15,-64 0 16,-22 0-16,1 21 0,-22-21 16,-20 21-16,-22-21 0,0 22 15,-21-22-15</inkml:trace>
  <inkml:trace contextRef="#ctx0" brushRef="#br0" timeOffset="111793.34">16192 13864 0,'-105'43'15,"210"-86"-15,-359 149 0,191-85 0,21 0 16,20 1-16,1-1 0,21 0 15,0 0-15,21-21 0,22 21 0,-1-21 16,22 0-16,20 21 0,1-21 16,21 0-16,21 0 0,0 0 0,-21 0 15,42 0-15,0 0 0,0 0 16,0 0-16,0 0 0,-21 0 0,0-21 16,0 21-16,-21 0 0,-21 0 15,-22 0-15,1 0 0,-22 0 16,-21 0-16,-42 0 15,-21 0-15,0 0 0,-22 21 16,1-21-16,-22 0 0,-21 22 0</inkml:trace>
  <inkml:trace contextRef="#ctx0" brushRef="#br0" timeOffset="112197.84">16362 14330 0,'0'0'0,"-106"21"0,0 0 16,43-21-16,-1 21 0,22 1 15,21-22-15,21 21 0,0 0 16,21-21-16,21 21 0,0-21 0,22 0 0,21 0 15,20 0-15,1 21 16,0-21-16,21 0 0,-21 0 0,42 0 16,-21 0-16,21 0 0,-21 0 15,0 0-15,64 0 0,-107 0 16,-41 0-16,-1 0 0,-21 0 16,-42 21-16,-21-21 15,-43 22-15,0-1 0,1-21 16,-22 21-16,-21 0 0,0 0 0,0 0 15,0 1-15,0-1 0,-21 0 0,21 21 16,0-21-16,21 1 0,0-1 16,43 0-16,-1 0 0,1 0 0,20 0 15,43 1-15,0-1 16,21-21-16,22 21 0,-1-21 16,22 0-16,20 0 0,1 0 0,0 0 15,20 0-15,1 0 0,0 0 16,127 0-16,-127 0 0,0 0 15,-22 0-15,1 0 0,-22 0 16,1 0-16,-43 0 0,0 0 0,-42 0 16,-21 0-16,-22 21 15,1 0-15,-22 0 0</inkml:trace>
  <inkml:trace contextRef="#ctx0" brushRef="#br0" timeOffset="112335.06">16764 15155 0,'-318'85'16,"636"-170"-16,-720 191 0,317-85 15,43 1-15,-22-22 0,43 21 16,0-21-16,42 0 15,21 0-15,1 0 0,20 0 16,1 0-16,20-21 0,1-1 0,0 1 16,-1 0-16,22 0 0,127-43 15,-127 43-15,21-21 0,-21 0 16,0-1-16</inkml:trace>
  <inkml:trace contextRef="#ctx0" brushRef="#br0" timeOffset="112967.58">19516 13780 0,'21'0'0,"0"0"0,0 0 15,0 0-15,0 0 0,1 0 16,-1-22-16,21 1 0,0 0 0,-20 0 15,20 0-15,-21 21 0,21-21 16,1-22-16,-43 22 0,0 0 16,-43 21-1,22 0-15,-21 0 16,0 21-16,-1 0 16,-20 0-16,20 1 0,22-22 0,-21 21 15,21 0-15,0 0 0,21 0 0,0 0 16,0 1-16,21 41 15,0-42-15,21 0 0,1 1 16,-22-1-16,21 0 0,43 0 16,-64 0-16,21 0 0,1 22 15,-22-22-15,-21 0 16,0 0-16,0 0 0,-43-21 16,22 22-16,0-22 0,-21 0 0,-1 21 15,1-21-15,0 0 0,-1 0 16,1 0-16,0 0 0,-1 0 0,22 0 15,-21 0-15,21-21 16,0 21-16,21-22 0,0 1 16,0 0-16,21 0 15,0 21-15,21-21 0,-21 0 16,22 21-16,-1-22 0,0 1 0</inkml:trace>
  <inkml:trace contextRef="#ctx0" brushRef="#br0" timeOffset="113289.64">20045 13949 0,'0'0'0,"21"0"0,0 0 0,0 0 16,-21-21-1,21 21-15,1-21 0,-1 21 16,-21-22-16,21 22 0,0-21 0,0 21 16,-21-21-16,0 0 0,21 21 15,-21-21-15,0 0 0,0-1 16,-21 22-16,0 0 15,0 0-15,-21 0 0,20 0 0,1 22 16,0-1-16,0-21 0,21 21 16,-21 0-16,21 0 0,-21 22 0,21-22 15,0 0-15,0 0 0,0 0 16,0 0-16,0 1 16,0-1-16,21 0 0,0-21 0,0 0 15,0 21 1,0-21-16,1 0 0,-1 0 0,21 0 15,-21 0-15,22 0 0,-22-21 16,21 21-16,0-21 0</inkml:trace>
  <inkml:trace contextRef="#ctx0" brushRef="#br0" timeOffset="113653.89">20510 13885 0,'0'0'0,"0"-21"0,0 0 0,0 0 0,0 0 16,0 0-1,22 21 1,-1 0-16,0 0 15,0 0-15,0 21 16,0-21-16,1 21 0,-1 0 16,0 0-16,0 0 0,0 1 0,-21-1 15,21 0-15,1 0 0,-22 0 0,21 0 16,-21 1-16,0-1 0,0 0 16,21-21-16,-21 21 0,-21-21 31,0 0-31,-1 0 15,1 0-15,21-21 0,0 0 16,0 0 0,0-1-16,0 1 0,0 0 0,0 0 0,0 0 15,21 0-15,1-1 0,-22 1 16,21 0-16,0 0 16,0 0-1,0 21-15,0 0 0,1-21 16,-1 21-16,-21-22 15</inkml:trace>
  <inkml:trace contextRef="#ctx0" brushRef="#br0" timeOffset="113902.71">21040 13653 0,'0'-22'31,"0"44"-15,0-1-16,0 0 0,21 0 15,-21 0-15,21 22 0,-21-22 16,0 0-16,0 21 0,0-21 0,0 1 16,21-1-16,-21 0 0,0 0 15,0 0-15,0 0 0,0 1 0,0-1 16,21 0-16,0-21 47,-21-21-32,22 21-15,-22-21 0,21-1 0</inkml:trace>
  <inkml:trace contextRef="#ctx0" brushRef="#br0" timeOffset="114126.35">21357 13716 0,'0'0'0,"21"-21"0,-21 0 16,0 0-16,0-1 0,0 1 16,0 42-1,0 1 1,-21-1-16,0 21 0,21-21 0,-21 22 15,0-22-15,-1 0 0,1 21 16,21-21-16,-21 1 0,0 20 0,0-21 16,21 0-16,0 0 0,-21 1 15,21-1 1,21-42 15,0 21-31,0-22 0,0 1 16</inkml:trace>
  <inkml:trace contextRef="#ctx0" brushRef="#br0" timeOffset="114482.17">21526 13822 0,'22'0'47,"-22"-21"-47,21 21 0,0 0 16,0 0-16,0-21 0,0 21 15,1-22-15,-1 1 0,21 21 16,-21-21-16,0 0 0,-21 0 0,22 21 16,-22-21-16,21-1 0,-21 1 15,0 0-15,-43 21 16,22 0 0,0 0-16,0 21 0,0 0 0,0 1 15,-1-1-15,1 0 0,0 0 16,0 0-16,21 0 0,-21 1 0,21-1 15,0 0-15,0 0 0,0 0 0,0 0 16,0 1-16,0-1 16,0 0-16,0 0 0,21-21 15,0 0-15,0 0 0,-21 21 16,43-21-16,-22 0 0,0 0 0,21 0 16,-21 0-16,22-21 0,-22 21 0</inkml:trace>
  <inkml:trace contextRef="#ctx0" brushRef="#br0" timeOffset="114869.84">22140 13716 0,'0'0'0,"0"-21"0,0 0 0,0 0 15,0-1-15,0 1 16,21 21 31,-21 21-47,22 1 0,-1-1 15,-21 0-15,0 0 0,0 0 0,21 22 16,-21-22-16,0 0 0,21 0 0,-21 0 16,0 22-16,0-22 15,0 0-15,0 0 0,0 0 16,0-42 15,0 0-15,0 0-16,0 0 0,0-1 15,0 1-15,0-21 0,0 21 0,21 0 16,0-22-16,-21 22 0,22-21 16,-1 21-16,0-1 0,-21 1 15,21 21-15,0-21 16,0 21-16,1 0 0,-1 0 16</inkml:trace>
  <inkml:trace contextRef="#ctx0" brushRef="#br0" timeOffset="124747.26">7578 5249 0,'-22'0'31,"1"22"-15,0-22-1,0 0 1,0 21-16,0-21 16,-1 0-16,22 21 0,-21-21 15,0 0-15,0 21 0,0-21 16,0 0-16,21 21 0,-43-21 15,22 0-15,21 21 0,-21-21 47,42-21 16,0 21-48,-21-21-15,21 21 0,22-21 16,-22 21-16,0-21 0,21 0 16,43-1-16,-43 22 15,1-21-15,-1 0 0,0 21 0,22-21 16,-22 0-16,1 0 0,20 21 16,-21-22-16,22 1 0,-22 0 0,22 0 15,-22 0-15,22-22 16,-22 22-16,0 0 0,22 0 0,-22 0 15,22-22-15,-1 22 0,64-21 16,-85 21-16,22 0 0,-1-1 0,1 1 16,-1 0-16,-20 21 0,20-21 0,1 0 15,-22 0-15,22-1 0,-22 22 16,21-21-16,1 0 0,-1 0 16,22 0-16,0 0 0,-1-1 15,1 1-15,0 0 0,-1 0 0,1 0 16,0 0-16,-22 21 0,22-22 0,-22 1 15,1 0-15,-1 0 0,-20 0 16,20 0-16,1-1 0,-1 1 0,1 0 16,-1-21-16,1 21 0,20-1 15,-20-20-15,84-21 16,-84 41-16,-1 1 0,1 0 0,-1 0 16,1 0-16,-22 0 0,21-1 15,1 1-15,-1 0 0,1 0 16,-1 0-16,1 21 0,63-43 15,-64 1-15,1 21 0,21 0 0,-22 0 16,1-1-16,-1-20 0,64 0 16,-63 21-16,20-1 0,-20-20 15,-1 42-15,1-21 0,84-21 16,-85 20-16,1 1 0,-1 0 16,1 0-16,21 0 0,42-22 15,-64 22-15,1 0 16,-1 0-16,22 0 0,-22 0 0,22-1 15,-22 1-15,1 0 0,-1 21 16,1-21-16,-1 0 0,-20 21 16,-1-21-16,0 21 0,1-22 0,-1 22 15,0-21-15,1 21 0,-22-21 16,21 21-16,-21-21 0,1 0 0,20 21 16,-21-21-16,0 21 15,0-22-15,1 22 0,-1 0 0,0-21 0,0 21 16,0-21-16,0 21 15,1 0 1,-22-21-16,21 21 16,0 0-16,0 0 78,0-21-63,0 21 1,1-21 0,-22-1 31,0 1-47,-22 21 15,1-21-15,0 21 0</inkml:trace>
  <inkml:trace contextRef="#ctx0" brushRef="#br0" timeOffset="125342.31">14626 2413 0,'0'0'15,"-21"0"1,21 21 15,0 0-31,21 1 16,0-22-16,0 21 0,-21 0 16,22-21-16,-1 21 0,0 0 0,0 0 15,0-21-15,22 22 0,-22-22 16,0 0-16,21 0 0,-21 21 15,22-21-15,-22 0 0,21 0 0,1 0 16,-1 0-16,-21 0 0,64 0 16,-64 0-16,21 0 0,1 0 15,-22 0-15,0 0 0,0 0 16,0 0-16,0 0 0,1 0 16,-1-21-16,-42 42 46,-1-21-46,-20 21 16,21 0-16,-21 0 0,20 0 0,-20 1 16,-64 41-16,64-42 0,-22 22 15,22-1-15,-21-21 0,20 21 16,-126 64 0,127-63-16,-22-1 0,22 0 0,-1-21 15,1 22-15,0-22 0,-1 0 16,1 21-16,21-20 0,0-22 15,0 21-15,-1 0 0,1-21 16,21 21-16,0-42 31,21 0-15,1 21-16,-1-21 0,0 21 0</inkml:trace>
  <inkml:trace contextRef="#ctx0" brushRef="#br0" timeOffset="126518.11">15579 3747 0,'0'0'0,"21"0"0,0 0 31,-42 0 1,0 0-32,-1 0 0,1 0 0,-21 0 15,21 21-15,-22-21 0,1 21 16,0-21-16,-1 21 0,-20-21 0,21 21 16,-22 0-16,22 1 0,-85-1 15,63 0-15,22 0 0,-22 0 16,1 0-16,-1 1 15,-63 41-15,43-42 0,20 0 0,-20 22 16,-65-1-16,86 0 16,-1-20-16,-20-1 0,20 21 15,1-21-15,-1 0 0,1 22 16,-1-22-16,1 0 0,-22 0 0,22 22 16,-22-22-16,0 0 0,1 0 15,20 21-15,-21-20 0,-63 41 16,85-21-16,-1-20 0,-20 20 15,20 0-15,-21 1 0,1-1 0,-107 43 16,85-43-16,1 21 0,-22-20 16,21-1-16,0 0 0,-148 43 15,148-43-15,0 1 0,-21-1 16,21 0-16,1 22 0,-192 63 16,191-85-16,-21 1 15,22-1-15,-22 0 0,21 1 16,-127 41-16,148-63 0,-21 22 15,22-1-15,-1-21 0,0 0 0,1 22 16,-1-22-16,0 0 0,22 21 16,-22-20-16,22-1 0,-1 21 0,22-21 15,-22 0-15,22 22 0,0-22 0,-1 0 16,22 0-16,-21 0 16,21 1-16,-22-1 0,1 0 15,21 0-15,0 0 0,0-21 0,-1 21 16,1-21-16,0 22 0,0-22 15,0 21-15,0-21 0,-1 21 0,1-21 16,0 0-16,-21 21 0,-1-21 16,22 21-16,-21-21 0,0 21 0,-1-21 15,22 0-15,-21 22 0,-1-22 0,1 21 16,21-21-16,-21 0 0,-22 21 16,43 0-16,-21-21 0,20 0 15,1 21-15,-21-21 0,0 0 16,20 21-16,1-21 15,0 0-15,0 0 0,21 22 16,-21-22-16,0 0 16,-1 0-16,1 0 15,21-22 48,21 1-63,1 0 0,-1 0 15</inkml:trace>
  <inkml:trace contextRef="#ctx0" brushRef="#br0" timeOffset="126966.36">7641 6414 0,'0'0'0,"0"-22"0,21-41 31,-21 42-31,0 42 31,0 0-31,-21 0 0,21 0 16,-21 1-16,0 20 0,0-21 0,-1 21 15,-20-20-15,21 20 0,0 0 16,-43 22-16,22-22 0,0-21 16,20 22-16,-20-22 0,21 21 15,-21-21-15,20 0 0,-20 1 16,21-22-16,0 21 0,21 0 0,-21-21 15,21 21 1,21-21 0,0 21-1,21-21-15,-21 0 0,22 0 0,-1 21 16,0-21-16,1 0 0,-1 22 0,0-22 16,22 21-16,-1-21 0,43 21 15,-42 0-15,-22 0 0,22-21 16,-22 21-16,21 1 0,-20-22 15,-22 21-15,21-21 0,-21 0 0,1 21 16,-1-21-16,-21 21 16,-21-21-1,-1 0 1,1 0-16,-21 0 0</inkml:trace>
  <inkml:trace contextRef="#ctx0" brushRef="#br0" timeOffset="127778.34">2434 6181 0,'0'0'0,"-21"0"16,42 0-16,0 0 15,0 0-15,22 0 0,-1 0 0,22 0 16,-1 0-16,1 0 16,20 0-16,1 0 0,0-21 0,20 21 15,1 0-15,21-22 0,-21 22 16,148-21-16,-127 21 0,0-21 15,148 21-15,-148-21 16,21 21-16,-21 0 0,-21 0 0,0 0 16,0 0-16,-21 0 0,-22 0 15,1 0-15,-22 0 0,0 0 0,1 0 16,-22 0-16,0 0 0,0 21 0,-21 0 31,-21-21-15,0 0-16,0 0 0,-1 0 15,1 0-15,0 0 0,0 0 0</inkml:trace>
  <inkml:trace contextRef="#ctx0" brushRef="#br0" timeOffset="128202.21">2603 6583 0,'0'0'0,"-42"0"16,63 0 15,0 0-31,1 0 0,-1 21 0,0-21 15,21 0-15,1 0 0,-1 0 16,0 0-16,22 21 0,-1-21 16,22 0-16,0 0 0,-1 0 0,22 0 15,0 0-15,21 0 0,-21 0 0,21 0 16,-21-21-16,21 21 16,-22 0-16,22 0 0,-21-21 0,21 21 15,-21 0-15,-21 0 0,-1 0 16,1 0-16,-21 0 0,-1 0 0,-21 0 15,-20 0-15,20 0 0,-21 0 16,-42 0 0,0 0-16,-22 0 15,1 0-15,0 0 0</inkml:trace>
  <inkml:trace contextRef="#ctx0" brushRef="#br0" timeOffset="128584.08">2646 7091 0,'0'0'0,"63"0"16,1 0-16,-1 0 0,22 0 15,169 0-15,-169 0 16,20 0-16,128 0 0,-127-21 16,106 21-1,-106 0-15,-1-21 0,107 21 16,-127 0-16,-1 0 0,43 0 15,-63 0-15,-22 0 0,1 0 0,-22 0 16,0 0-16,0 0 0,-42 0 31,0 0-31,0 0 0,-22 0 0,1 0 16</inkml:trace>
  <inkml:trace contextRef="#ctx0" brushRef="#br0" timeOffset="130686.34">1503 10562 0,'0'0'0,"0"-148"32,0 127-32,-21 21 15,21 42 1,0 1 0,0-1-16,0 0 0,0 22 0,0-1 15,0 85 1,0-42-16,0-21 0,0 21 0,0 0 15,0-22-15,0 22 0,0 0 16,0 0-16,0 0 0,-22-1 0,22 1 16,-21 0-16,0 0 0,0 84 15,0-105-15,21 21 16,0-21-16,-21-1 0,21 1 0,-22 0 16,22-1-16,0 1 0,-21-22 15,21 1-15,0-1 0,0-20 0,0-1 16,0 0-16,0-20 0,0-1 15,0 0-15,21-42 16,-21 0-16,22-22 16,-22 1-16,21-22 0,-21 1 0</inkml:trace>
  <inkml:trace contextRef="#ctx0" brushRef="#br0" timeOffset="131533.75">1651 10753 0,'0'0'0,"-64"-85"32,64 64-17,22 21-15,-1-21 0,21 21 0,0-21 16,1 21-16,-1-22 0,43 22 15,-22 0-15,22-21 0,42 21 16,-21 0-16,42-21 0,-21 21 16,21 0-16,0 0 0,0 0 0,22 0 15,20-21-15,-20 21 16,20 0-16,1-21 0,190 21 0,-191 0 16,-21 0-16,1-21 15,-1 21-15,-21 0 0,0 0 0,1 0 0,-44 0 16,22 0-16,-21-22 15,-21 22-15,0 0 0,-22 0 0,1 0 16,-1 0-16,1 0 0,20 0 16,-41 0-16,-22 0 0,0 0 0,21 22 15,-21-22-15,-21 21 0,0 0 16,22 0-16,-22 21 0,0-20 16,0 20-16,0 0 0,0 1 0,0-1 15,-22 21-15,1-20 0,21 20 0,-21 1 16,0-1-16,0 1 0,0 20 15,-1-20-15,1 21 0,21-1 0,0-20 16,0 20-16,-21 1 0,21 0 0,0-1 16,0 1-16,0 0 0,0 21 15,0-22-15,0 1 0,0 0 16,0-1-16,21 1 0,-21 21 0,0-22 16,0 86-16,0-107 15,0 22-15,0-22 0,0 64 16,0-63-16,-21-22 0,0 22 15,0-22-15,0 22 0,-43 20 16,43-41-16,0-22 0,-64 42 16,43-42-16,-1 22 0,1-43 15,0 21-15,-22 0 0,1 0 0,-64-21 16,63 21-16,-20-21 0,-1 0 16,0 0-16,-21 0 0,-148 0 15,127 0-15,-21 0 0,0 0 16,-21 0-16,-1 0 0,1 0 0,-21 0 15,20 0-15,1 0 16,-22 0-16,-190 0 0,191 22 16,21-22-16,-1 21 0,1 0 15,21-21-15,21 21 0,0-21 0,21 0 16,21 21-16,1-21 0,41 0 16,-20 0-16,-1 0 0,22 0 15,21 0-15,0-21 0,21 0 16,0 0-16,0 0 0,0-22 15,21 22-15,0-21 0,21-22 0,-21 22 16</inkml:trace>
  <inkml:trace contextRef="#ctx0" brushRef="#br0" timeOffset="132078.35">1863 9652 0,'0'0'0,"0"-21"0,-43 0 16,43 42 0,0 21-1,0-21-15,0 22 0,0 20 16,-21-20-16,21 20 0,0-21 0,-21 22 16,21-22-16,0 22 0,0-22 15,-21 22-15,0 41 16,-1-62-16,22-1 0,0-21 0,0 22 15,0-22-15,-21 0 0,21 0 16,0-42 0,0-21-1,0 20-15,0-20 0,21 21 16</inkml:trace>
  <inkml:trace contextRef="#ctx0" brushRef="#br0" timeOffset="132621.99">1609 9779 0,'-22'-63'16,"22"41"-1,0 1-15,22 0 0,-22 0 0,21 21 16,0-21-16,21 0 0,-21 21 16,43 0-16,-22 0 15,1 0-15,-22 0 0,21 21 0,0 0 16,1 0-16,-1 0 0,0 22 15,1-1-15,-22 0 0,0-21 16,-21 22-16,0-1 0,0 0 0,0 1 16,-21-1-16,-21-21 0,20 22 15,-20-22-15,21 0 0,-21 0 0,-1 0 16,22-21-16,0 0 0,-21 0 16,20 0-16,1 0 0,0 0 15,21-21-15,0 0 16,0 0-16,0 0 0,21-1 0,0 22 15,1-21-15,-1 0 16,21 21-16,-21 0 0,22 0 0,-1 0 0,0 0 16,22 0-16,-22 21 15,0 0-15,43 1 0,-43-1 16,1 0-16,-22 0 0,-21 0 16,0 22-16,-21 20 15,0-42-15,-22 22 0,1-22 16,0 21-16,-1-21 0,-41 22 15,41-22-15,1 0 0,0 0 0,-1-21 16,1 0-16,0 0 0,-22 0 16,43 0-16,-21 0 0,20-21 15,1 0-15,21 0 0,0-1 0,0 1 16,0 0-16,0 0 16,21 0-16,1 0 0,20-1 0,-21 1 15,64-21-15,-43 21 0</inkml:trace>
  <inkml:trace contextRef="#ctx0" brushRef="#br0" timeOffset="133018.35">2498 10160 0,'-22'0'0,"-20"-42"16,21 21-1,21-1-15,0 1 16,0 0-16,0 0 0,21 0 15,0 0-15,0 21 0,22-22 0,-22 1 16,21 21-16,1 0 0,-1 0 16,0 0-16,1 0 0,-1 0 0,0 21 15,-21 1-15,22-1 0,-22 0 16,0 0-16,0 0 0,0 0 0,-21 1 16,0-1-16,0 0 0,0 21 15,-21-21-15,0-21 0,0 22 16,0-1-16,0-21 15,-1 0-15,1 0 16,21-21-16,0-1 16,0 1-16,0 0 0,0 0 15,0 0-15,0 0 0,21-22 0,1 22 16,-22 0-16,21 0 0,0 0 16,0-1-16,0 1 0,0 0 0,1 0 15,20-21 1,-21 42-16,0-22 0,22 1 0,-22 21 15,21-21-15</inkml:trace>
  <inkml:trace contextRef="#ctx0" brushRef="#br0" timeOffset="133872.84">3408 9779 0,'-106'127'32,"85"-106"-32,21 22 15,-21-22-15,-1 0 0,1 0 0,21 0 16,0 0-16,0 1 0,0-1 15,0 0-15,0 0 0,0 0 0,21 0 16,1-21 0,20 0-16,-21 0 0,0 0 0,22 0 15,-1 0-15,-21-21 0,21 0 0,1 21 16,-1-21-16,0 0 0,-20 0 16,20-1-16,0-20 0,-42 21 15,0 0-15,0-22 16,0 22-16,0 0 0,-21 0 0,-21 0 15,21 0-15,-22 21 0,22 0 16,-21 0-16,-1 0 0,22 0 0,-21 0 16,21 0-16,0 21 0,-22-21 15,43 21-15,-21-21 0,21 21 16,21-21 0,0 0-16,22 0 0,-1 0 15,-21-21-15,22 21 0,-1-21 0,0 21 16,1-21-16,-1 21 0,0 0 15,1 0-15,-1-22 0,-21 22 16,21 0-16,-20 0 0,-1 0 0,0 22 16,0-1-16,-21 0 15,0 0-15,0 0 0,0 0 0,0 1 16,0 20-16,0-21 0,0 0 16,0 0-16,0 1 0,-21-1 15,21 0-15,21-21 47,0-21-47,-21 0 0,21 21 16,1-22-16,-1 1 0,-21-21 15,21 21-15,0 0 0,-21-1 0,21 1 16,-21 0-16,21 0 0,1 21 31,-22 21-15,0 0-16,0 0 0,0 1 0,0-1 15,0 0-15,0 0 0,0 0 0,0 0 16,0 1-16,0-1 16,0 0-16,21-21 0,0 21 15,0-21-15,0 0 0,0 0 16,1 0-16,-1 0 0,0 0 0,21-21 16,-21 0-16,43 0 15,-43-1-15,0-20 0,0 21 16,-21 0-16,0-22 0,0 1 0,0 21 15,0-21-15,0-1 0,0 22 16,0-21-16,0 21 0,-21 21 0,21-22 16,-21 22-16,0 0 0,0 0 15,0 22 1,21-1-16,0 0 0,0 0 16,0 0-16,0 0 15,21 1-15</inkml:trace>
  <inkml:trace contextRef="#ctx0" brushRef="#br0" timeOffset="134231.34">5016 9779 0,'0'0'0,"0"-21"0,-21 21 16,0 0-16,-21 0 15,21 0-15,-22 0 0,1 21 16,0 0-16,-1 0 0,22-21 15,-21 22-15,21-1 0,21 0 16,0 0-16,0 0 0,0 0 0,42 1 16,-21-1-16,0-21 15,22 21-15,-22-21 0,21 21 16,-21-21-16,22 21 0,-22-21 0,21 21 16,-42 1-1,0-1-15,-21-21 16,0 0-16,0 21 0,-22-21 15,1 0-15,21 0 0,-22 0 16,1 0-16,21 0 0,-21 0 0,20 0 16,1 0-16,0 0 0,21-21 15,0 0-15,21 21 16,0-22-16,1 22 0,-1-21 16,21 21-16</inkml:trace>
  <inkml:trace contextRef="#ctx0" brushRef="#br0" timeOffset="134785.34">5038 10033 0,'21'0'0,"-42"0"0,63 0 0,-21-21 0,21 21 16,-20 0-16,-1-21 0,0 21 15,0-21-15,-21-1 0,21 22 0,-21-21 16,21 0-16,-21 0 0,0 0 16,0 0-16,0-1 0,0 1 15,-21 21-15,0 0 16,0 0-16,0 0 0,21 21 15,-21 1-15,21-1 0,-22 0 0,22 0 16,0 0-16,0 0 0,0 1 16,0-1-16,0 21 0,0-21 15,0 0-15,0 1 0,0-1 16,22-21-16,-1 21 0,0-21 16,0 0-16,0 0 15,0 0-15,1 0 0,-1-21 16,0 0-16,0-1 0,0 1 15,-21 0-15,0 0 0,21 0 16,1 0-16,-22-22 0,21 22 0,-21 0 16,21 21-16,0-21 0,0 0 15,0 21-15,1 0 0,20 0 16,-21 0-16,0 0 0,0 21 0,22 0 16,-22 0-16,0 0 0,0 0 15,0 1-15,1-1 0,-22 0 0,0 21 16,0-21-16,0 1 15,0 20-15,-22-21 0,1-21 16,0 0-16,0 21 0,0-21 31,21-21-31,0 0 0,0 0 16,21-22-16,0 22 0,0-21 16,0 21-16,1-22 15,-1 1-15,21-21 0,-21 20 0,0 1 16,22 0-16,-22 20 0,0-20 15,0 42-15,-21-21 0</inkml:trace>
  <inkml:trace contextRef="#ctx0" brushRef="#br0" timeOffset="135534.43">2709 11494 0,'0'-22'0,"-21"1"16,21 0-16,0-21 15,0 21-15,0-1 0,0-20 16,0 21-16,0-21 0,21-22 16,-21 43-16,0-21 0,0 20 15,0 1-15,0 0 0,-42 0 16,0 0-16,-1 21 0,1 0 15,0 0-15,-1 0 0,1 21 16,-43 21-16,43 1 0,0-22 16,20 0-16,1 21 0,0-21 15,0 43-15,21-43 0,0 0 16,0 0-16,21 1 16,64-22-1,-43 0-15,0 0 0,1 0 16,-1-22-16,85-20 15,-85 42-15,1-21 0,-22 21 16,21 0-16,-21 0 0,-21 21 31,0 21-31,0-20 0,-21 20 0,-21 21 16,21-20-16,0-1 0,-22 0 16,22 1-16,0-1 0,-43 22 15,43-43-15,-21 21 0,21-21 16,-22 0-16,22 1 15,-42-1-15,20-21 0,22 21 16,-21-21-16,21 0 0,0 0 16,-1-21-16,1 0 0,0 21 0,0-22 15,21-20-15,-21 21 0,21 0 16,0-22-16,0 1 0,0 21 0,0-21 16,0-1-16,21-20 0,21 20 15,-21 1-15,22 0 0,-1-22 16,22 22-16,-1 0 0,1-1 15,20 22-15,-20-21 0,20 21 0,-20-22 0</inkml:trace>
  <inkml:trace contextRef="#ctx0" brushRef="#br0" timeOffset="136220.34">3027 11028 0,'21'21'0,"-148"-42"0,233 21 0,-64 21 0,-42 43 16,0-43-16,0 0 0,0 21 16,0-21-16,0 22 0,0-22 0,0 0 15,0 0-15,0 22 0,-21-22 16,21 0-16,0 0 0,0 0 31,-21-21-31,21-21 16,0 0-16,0 0 15,0 0-15,0-1 0,0-20 0,0 21 16,0-21-16,0 20 0,0-20 16,0 21-16,0 0 0,0 0 0,21 21 15,0 0-15,21 0 16,-20 0-16,-1 21 15,0 0-15,0 0 0,0 0 0,0 22 16,1-22-16,-22 0 0,0 0 16,21 0-16,-21 0 0,21-21 0,-21 22 15,21-22 1,0 0-16,0 0 16,-21-22-16,22 1 0,-22 0 15,21-21-15,-21 21 0,0-22 16,21 1-16,0 21 0,0-22 0,-21 22 15,21-21-15,1 21 16,-1 0-16,0-1 0,0 22 0,0 0 16,0 0-16,1 0 0,-1 22 15,-21-1-15,0 0 0,21 0 0,-21 0 16,0 0-16,0 22 0,0-22 0,21 0 16,-21 0-16,0 0 0,0 1 15,21-22-15,0 21 0,1-21 16,-1 0-16,0 0 0,0 0 15,0 0-15,0-21 0,1-1 16,-1 1-16,0 0 0,21 0 0,-21 0 16,1-22-16,-1 22 0,21-21 15,-21 21-15,0 0 0,-21-1 16,22 22 0,-22 22-1,0-1-15,0 0 0,0 0 0,0 0 16,0 0-16,0 1 0,0-1 15,21 0-15,-21 0 0,21-21 16,0 0-16,0 0 16,0 0-16,1 0 0,-1 0 15,0 0-15,0-21 0,0 0 16,0 0-16,1-1 0,-1 1 0</inkml:trace>
  <inkml:trace contextRef="#ctx0" brushRef="#br0" timeOffset="137513.79">6477 10774 0,'0'0'0,"-21"21"0,0-21 46,42 0 17,0-21-63,0 21 0,0-21 16,0 21-16,22-21 0,-22 21 0,21-22 15,-21 1-15,22 21 0,-1-21 16,0 0-16,1 0 0,-1 0 0,0-1 15,22 1-15,-22-21 0,1 21 16,20 0-16,1-22 0,-22 22 16,170-85-16,-149 85 15,106-21-15,-105-1 16,21 22-16,84-21 0,-106 0 16,1 20-16,21 1 0,-22 0 15,1-21-15,63-22 16,-43 43-16,1 0 0,-22-21 15,22 20-15,0-20 0,-1 21 0,65-43 16,-65 22-16,-20 21 0,-1-21 16,1 20-16,20 1 0,-20 0 15,21 0-15,-22 0 0,22 0 0,63-22 16,-85 22-16,22-21 0,-21 21 16,-1-1-16,1 1 0,63-21 15,-64 21-15,1 0 0,-1-1 16,22 1-16,-22 0 0,22 0 15,84-43-15,-84 43 0,0 0 16,-1 0-16,-20 0 0,20-22 16,-20 22-16,21 0 0,-22-21 0,1 21 15,20-1-15,1-20 0,0 21 0,-1-21 16,1 20-16,0 1 0,-1-21 16,1 21-16,-22 0 0,22-22 15,-21 22-15,-1 0 0,1 0 16,20 0-16,128-43 15,-149 43-15,1 0 0,21 0 16,-22-22-16,1 22 0,63-21 16,-64 21-16,-21-1 0,22 1 0,-22 0 15,22 0-15,-22 0 0,0 0 16,1-1-16,-1 1 0,-21-21 0,22 21 16,-1 21-16,-21-21 0,43-1 15,-43 1-15,0 0 0,0 21 16,0 0-16,22-21 0,-1 21 15,-21 0-15,0-21 16,0 21-16,1 0 0,-1 0 0,-21-21 16,21 21-16,0 0 15,-21-22 1,0 1 0,0 0-1,0 0 1,-21 21-16</inkml:trace>
  <inkml:trace contextRef="#ctx0" brushRef="#br0" timeOffset="138017.43">13801 7599 0,'0'0'0,"-22"0"16,1 0-16,21 21 31,0 0-15,0 0-16,21-21 0,1 22 16,-1-22-16,0 21 0,21-21 15,-21 0-15,22 21 0,-22-21 16,21 0-16,1 21 0,-1-21 0,-21 0 15,21 0-15,1 0 0,-22 0 16,21 0-16,-21 0 0,22 0 0,-22 0 16,0 0-16,0 0 15,0 0-15,-42 0 32,0 0-32,-21 21 0,21-21 15,-22 21-15,1 1 0,0 20 0,-1-21 16,1 21-16,0-20 0,-1 20 15,-20 0-15,20 1 0,1-1 16,0 0-16,-22 1 0,22-1 16,0-21-16,-1 21 0,1-20 0,0-1 15,20 0-15,-20 0 0,21 0 16,-21 0-16,20 1 0,1-22 16,0 0-16</inkml:trace>
  <inkml:trace contextRef="#ctx0" brushRef="#br0" timeOffset="138789.24">14732 8827 0,'0'0'0,"21"-22"0,0 22 16,-21 22 15,-21-1-15,0-21-16,0 21 0,0 0 0,-22 0 15,1-21-15,0 21 0,-1 22 16,-20-22-16,-22 0 0,22 21 0,-22-20 16,0 20-16,1-21 0,-86 64 15,64-64-15,1 21 0,-1 1 16,-21-1-16,21 21 0,-21-20 0,0 20 16,21-20-16,0 20 0,0 1 0,1-1 15,-1 1-15,0-1 0,0 1 16,0-22-16,-21 21 0,21 1 0,-105 84 15,84-84-15,-21 20 0,21 1 16,-22-22-16,1 22 16,0-21-16,21 20 0,-21-20 0,0 20 15,0 1-15,21 0 0,-22-1 0,1 1 16,21-21-16,21 20 0,-21-20 16,0 20-16,0-20 0,22-1 15,-22 22-15,21-21 0,-127 63 0,148-43 16,-21-20-16,1-22 15,20 22-15,0-1 0,-21-21 0,-63 64 16,106-63-16,-22-1 0,21 0 0,1 1 16,-1-1-16,1-21 15,21 21-15,-22-20 0,22 20 0,-1-21 16,1 0-16,0 0 0,-1 1 0,1-1 16,21-21-16,-21 21 0,-22 0 15,43 0-15,-21-21 0,20 21 16,1-21-16,0 22 0,-21-22 15,21 21-15,-22-21 0,22 21 0,-21-21 16,21 21-16,-22-21 0,1 21 0,-22-21 16,22 21-16,0-21 0,-1 0 15,-20 0-15,42 22 0,-22-1 0,1-21 16,21 0-16,0 0 0,0 0 0,-1 0 31,22-21 0,0-1-15,22 1-16,-1 21 0</inkml:trace>
  <inkml:trace contextRef="#ctx0" brushRef="#br0" timeOffset="139249.72">6816 12721 0,'0'0'0,"21"-21"0,0 21 15,-21 21 17,0 0-32,0 1 0,-21-1 15,0 0-15,-1 21 0,1-21 16,0 1-16,0 20 0,0-21 0,0 21 16,-1-20-16,1 20 0,0-21 0,-21 21 15,21-20-15,-1-1 0,1 0 16,-21 0-16,0 0 15,20-21-15,1 0 0,0 0 16,0 0-16,21 21 47,21-21-47,0 0 16,0 22-16,1-1 0,-1-21 0,21 0 15,0 21-15,1-21 0,-1 0 16,0 0-16,1 21 0,20-21 0,1 0 15,-22 0-15,22 21 0,-1-21 0,1 0 16,-22 0-16,21 21 0,-20-21 16,-1 0-16,0 0 0,1 0 0,-1 22 15,0-22-15,-20 0 0,-1 0 16,-21-22 15,0 1-31,0 0 0,0-21 16</inkml:trace>
  <inkml:trace contextRef="#ctx0" brushRef="#br0" timeOffset="140766.35">847 3302 0,'0'-21'16,"-22"21"-1,1 0-15,42 0 47,1 0-31,20 0-16,-21-21 15,43 21-15,-22-21 0,43 21 0,-22-22 16,43 1-16,-21 21 0,20-21 16,1 0-16,0 21 0,0-21 15,21 21-15,-21-21 0,21-1 0,-21 22 16,21-21-16,-22 21 0,107-21 15,-127 0-15,-22 21 0,1-21 16,-1 21-16,-20 0 0,-1 0 16,0-21-16,-21 21 0,-42 0 47,0 0-32,0 0-15,-21 0 0,20 0 0,-41 0 16,21 0-16,-22 0 0,1 0 15</inkml:trace>
  <inkml:trace contextRef="#ctx0" brushRef="#br0" timeOffset="141119.16">804 3408 0,'21'0'15,"22"0"-15,-1 0 0,22-21 16,-1 0-16,22 21 0,21-22 16,21 1-16,-22 0 0,22 0 0,0-21 15,-21 20-15,21 1 0,0 21 16,0-21-16,-21 0 0,0 0 0,0 21 15,-22-21-15,-20 21 16,-1 0-16,-20 0 0,-1 0 0,0-22 16,-20 22-16,-44 0 31,1 0-15,0 0-16,0 0 0,0 0 15</inkml:trace>
  <inkml:trace contextRef="#ctx0" brushRef="#br0" timeOffset="141902.13">3260 2815 0,'0'0'0,"21"0"47,0-21-47,0 0 16,21 0-16,1 0 0,-1-1 15,22 1-15,20 0 0,-20-21 16,20 21-16,-20-1 0,21-20 16,-1 21-16,1 0 0,-22 0 0,22-1 15,106 1-15,-128 21 0,22 0 16,84 21 0,-105 1-16,63 41 0,-64-21 0,-21 1 15,1-1-15,-22 0 16,21 22-16,-21-22 0,-21 43 15,0-43-15,0 1 0,0-1 16,0-21-16,0 0 0,0 22 16,-21-22-16,21 0 0,0 0 15,-21-21-15,0 0 16,21-21 15,-21 21-15,21-21-16,-21 0 0,-1-1 15,1 22-15,0 0 0</inkml:trace>
  <inkml:trace contextRef="#ctx0" brushRef="#br0" timeOffset="142182.23">4678 2942 0,'42'0'15,"-21"0"-15,0 0 16,1 0-16,20 0 0,-21 0 16,0 0-16,22 21 0,-22 1 15,21-22-15,-21 21 0,0 0 0,1 0 16,-22 0-16,21 0 0,-21 1 16,0-1-16,0 0 15,0 0-15,0 0 0,0 0 16,-21 1-1,21-44 1,21 1 0,0 0-16,-21 0 0</inkml:trace>
  <inkml:trace contextRef="#ctx0" brushRef="#br0" timeOffset="142378.26">5609 2773 0,'0'0'0,"21"21"31,-21 0-31,-21 0 16,-21 1-16,21 20 0,-22-21 15,22 0-15,-21 0 0,-1 22 0,1-22 16,21 0-16,-21 21 0,-1 1 16,22-22-16,0 0 0,0 0 15,21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4:09:28.56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 1566 0,'-21'0'0,"0"0"16,-1 0 0,22 22 15,0-1-31,0 0 16,0 0-16,0 0 31,22-42-16,-1 0 1,-21 0-16,0 0 16,0-1-16,0 1 0,0 0 15,-21 21 1,-1 0 0,1 21-1,21 0-15,-21 1 16,0-1-16,21 0 0,0 21 15,0-21-15,-21 1 0,21 20 0,0-21 16,0 0-16,0 0 0,0 1 16,0-1-16,21-21 15,0 0-15,21 0 16</inkml:trace>
  <inkml:trace contextRef="#ctx0" brushRef="#br0" timeOffset="368.3">1503 1566 0,'-43'0'15,"22"0"1,21 22 0,0-1-1,21-21 16,1 0-31,-1 0 0,0 0 16,-21-21 0,0-1-16,0 1 15,-21 21 17,0 0-32,-1 21 0,1 1 15,0-1-15,0 0 0,21 0 16,-21 0-16,0 0 0,21 22 15,-22-22-15,22 0 0,0 0 0,0 0 16,0 1-16,0-1 0,0 0 16,22-21-16,-1 0 0,21 0 15,-21 0-15,22 0 0</inkml:trace>
  <inkml:trace contextRef="#ctx0" brushRef="#br0" timeOffset="635.6">2180 1524 0,'-42'0'32,"21"0"-32,-1 21 0,22 0 15,-21 22-15,21-22 16,-21 21-16,21 1 0,-21-1 0,0 0 15,0 1-15,21-1 0,-22 0 16,1-21-16,21 22 0,-21-1 0,21-21 16,-21 22-16,21-22 0,-21 0 15,21 0-15</inkml:trace>
  <inkml:trace contextRef="#ctx0" brushRef="#br0" timeOffset="904.02">2117 1545 0,'0'0'0,"0"21"47,0 1-47,21-1 0,-21 0 16,0 21-16,0 1 0,0-1 15,0 0-15,0-21 0,0 22 0,0-1 16,0 0-16,0-20 0,0 20 16,0-21-16,0 0 0,0 0 15,0 1-15,0-1 0</inkml:trace>
  <inkml:trace contextRef="#ctx0" brushRef="#br0" timeOffset="1088.02">1947 1969 0,'-63'0'32,"84"0"-17,0 0 1,0 0-16,22-22 0,-1 22 15,0-21-15,-21 0 0,22 0 0,-1 0 16,0 0-16,-20-1 0</inkml:trace>
  <inkml:trace contextRef="#ctx0" brushRef="#br0" timeOffset="1511.8">2371 1757 0,'21'0'0,"-21"-21"32,0 42-17,0 0-15,-21 0 16,21 0-16,0 1 0,0-1 15,0 21-15,-22-21 0,22 0 16,0 22-16,0-22 0,-21 0 0,21 0 16,0 22-16,0-22 0,0 0 15,0 0-15,0 0 16,0-42 15,0 0-15,0 0-16,0 0 0,0-22 15,0 1-15,0 21 0,21-22 0,1 1 16,-1 0-16,0 21 16,0-22-16,0 22 0,0 0 0,22 0 15,-22 21-15,21 0 0,-21 0 16,22 0-16,-22 0 0,0 0 0,0 0 16,22 63-16,-22-42 15,-21 1-15,0 20 0,0-21 16,0 0-16,0 64 15,-21-64-15,21 0 0,-22 0 0,22 1 16,-21-1-16,42-42 47,1-1-47,-1 1 16</inkml:trace>
  <inkml:trace contextRef="#ctx0" brushRef="#br0" timeOffset="2135.36">3133 1778 0,'0'0'16,"0"-21"-16,0 0 15,-22 42 17,22 0-32,0 0 0,0 0 15,-21 1-15,0 20 0,21-21 16,0 0-16,0 0 0,-21 22 15,21-22-15,0 0 0,0 0 0,0 0 16,0 1-16,0-1 16,21-21-16,0 0 0,0 0 15,1 0-15,-1 0 0,0 0 16,0 0-16,0-21 0,22-1 0,-22 1 16,0-21-16,0 21 0,21 0 15,-20-22-15,-1 1 0,-21 21 0,21-22 16,-21 22-16,21 0 0,-21 0 15,0-21-15,0 63 32,0 0-32,-21 0 15,21 0-15,-21 22 0,21-22 0,0 21 16,0 0-16,-21 1 0,21-1 16,0 0-16,-22 64 15,22-63-15,0 20 0,0 1 0,0-22 16,0 21-16,0 86 15,22-86-15,-22 1 0,21 41 16,-21-41-16,0-1 0,0-20 16,0 20-16,0-20 0,0 20 0,0-21 15,-21 22-15,-1-22 0,-20 43 16,21-64-16,-21 21 0,20-20 16,-20-1-16,0 0 0,-106-21 15,84 0-15,1 0 16,-22-21-16,21 0 0,1-22 15,-43-20-15,64 42 0,-1-22 16,1 22-16,21-21 0,0 21 16,21-22-16,0 1 0,0 21 0,0-22 15,42-20-15,0 21 16,-20-1-16,20 22 0</inkml:trace>
  <inkml:trace contextRef="#ctx0" brushRef="#br0" timeOffset="2871.94">5080 1969 0,'0'0'0,"42"-22"16,-21 1-16,1 21 16,-22-21-16,21 0 0,-21 0 15,21-22-15,-21 22 0,0-21 16,0 0-16,0 20 0,0 1 16,0 0-16,-21 0 0,0 0 0,-22 21 15,22 0-15,0 0 16,-21 21-16,-1 0 0,1 0 15,-22 43-15,22-22 0,-43 22 16,64-22-16,0 0 16,0 1-16,0-22 0,0 0 0,21 21 15,0-21-15,0 1 16,21-22-16,0 0 16,21 0-16,-21 0 0,22 0 15,-1-22-15,-21 1 0,22 0 16,-1 0-16,0-21 0,-21 20 15,1 1-15,20-21 0,-21 21 0,-21 0 16,21-1-16,-21 1 0,21 21 16,-21-21-16,0 42 31,0 0-31,0 1 0,0-1 16,0 0-16,0 21 0,0-21 15,0 1-15,0-1 0,0 0 0,0 21 16,22-21-16,-1 1 15,0-22-15,0 0 0,0 0 16,22 0-16,-22 0 0,21-22 16,-21 1-16,22 0 15,-22 0-15,42-43 0,-20 22 0</inkml:trace>
  <inkml:trace contextRef="#ctx0" brushRef="#br0" timeOffset="3147.78">5673 1693 0,'0'0'16,"0"-21"-16,0 42 31,0 1-31,0-1 0,0 0 0,-22 21 16,22 1-16,-21-1 0,21 0 15,-21 22-15,0-1 0,21 1 0,-21-1 16,0 1-16,-1 20 0,22 1 16,-21 0-16,0-1 0,0 22 0,0-21 15,21 0-15,-21-1 0,-1 1 16,1 0-16,21-22 0,0 1 15,0 41-15,0-62 0,0-22 16,0 21-16,21-42 16,1-21-16,-1 0 15,0 0-15,0-22 0,0 1 0,0 0 16,1-22-16,-1 22 0,0-22 16,-21 1-16,21-1 0</inkml:trace>
  <inkml:trace contextRef="#ctx0" brushRef="#br0" timeOffset="3452.61">5715 1969 0,'0'0'0,"0"-43"16,0 1-16,-21 21 0,21-22 0,0 22 15,0 0-15,0 0 0,0 0 0,0 0 16,21-1-16,0 1 0,0 0 16,22 21-16,-22 0 0,21-21 15,0 21-15,22 0 0,-22 0 0,64 63 16,-64-41-1,-20-1-15,-22 0 0,0 21 0,0-21 16,0 43-16,-43-43 0,22 0 16,-21 0-16,-1 1 15,-20-1-15,-43 21 0,64-42 16,-1 21-16,1-21 0,0 0 16,21 0-16,-22 0 0,43 21 15,21-21 1,1 0-16,-1-21 0,21 21 15,0-21-15,1 0 0,-1 21 0</inkml:trace>
  <inkml:trace contextRef="#ctx0" brushRef="#br0" timeOffset="3751.43">6392 1630 0,'0'0'0,"0"-21"15,0 42 16,0 0-31,0 21 16,0 1-16,0-1 0,0 0 0,0 22 16,0 63-16,0-64 15,0 1-15,-21-1 0,0 22 0,21 0 16,-21-1-16,0 1 0,-1 0 0,1-22 16,0 22-16,0-22 0,0 22 15,0-21-15,-1-22 0,22 21 16,0-20-16,-21-1 0,21 0 0,0-20 15,0-1-15,21-42 16,1-1-16,-22 1 16,21-21-16,0 0 0,-21-1 15,21 1-15,0-22 0,-21 1 0,0-1 16,21 1-16</inkml:trace>
  <inkml:trace contextRef="#ctx0" brushRef="#br0" timeOffset="4060.26">6286 2117 0,'0'0'0,"-21"-43"0,21 1 0,0 0 15,0-1-15,0 1 0,0 21 0,0 0 16,0-22-16,0 22 0,0 0 16,21-21-16,1 21 0,-1-1 15,21 1-15,0 21 16,1-21-16,-1 21 0,22 0 0,-22 0 16,21 0-16,1 21 0,-22 0 15,1 1-15,-1-1 0,0 0 16,-21 21-16,-21-21 0,0 43 15,-21-22-15,-21-21 0,-64 43 16,64-43-16,-22 0 0,1 0 16,-1 1-16,1-22 0,-22 21 15,43 0-15,21-21 0,-22 0 16,22 0-16,42-21 16,0 0-1,1 21-15,20-22 16,-21 1-16,21 0 0,1-21 0,20 21 15</inkml:trace>
  <inkml:trace contextRef="#ctx0" brushRef="#br0" timeOffset="4501.01">7175 1439 0,'0'0'0,"22"-42"0,-22 21 0,0 0 0,0 0 16,0-1-16,-22 22 31,1 22-31,0-1 0,0 0 15,0 0-15,21 0 16,-21 22-16,-1-1 0,1 21 0,0-20 16,0 20-16,21 1 0,0-22 15,-21 0-15,21 22 0,0-22 0,0-21 16,0 22-16,21-22 0,0 0 16,-21 0-16,42 0 0,-20-21 0,-1 0 15,0 0-15,21 0 0,-21 0 16,22 0-16,-22-21 0,0 0 0,21 0 15,-20 0-15,-1 0 0,0-22 16,0 22-16,0-21 0,0-1 16,1 1-16,-22 21 0,0 0 0,0 0 15,0 42 1,0 21 0,0-21-16,0 0 0,0 22 15,-22-22-15,22 0 0,-21 21 0,21-20 16,0-1-16,0 0 0,0 0 15,0 0-15,21-21 32,1-21-17,-1 0-15,0 0 0,-21-22 16</inkml:trace>
  <inkml:trace contextRef="#ctx0" brushRef="#br0" timeOffset="4659.43">7578 1503 0,'-22'-21'15,"44"42"-15,-65-42 0,22 21 0,0 0 32,21 21-17,0 0 1,21-21-16,-21 21 0,21-21 16,0 0-16,1 21 0,-1-21 15,0 0-15</inkml:trace>
  <inkml:trace contextRef="#ctx0" brushRef="#br0" timeOffset="4902.29">8170 1482 0,'0'0'0,"-21"-21"16,0 21-16,0 0 0,0 0 0,-1 0 16,1 0-16,-21 0 0,0 0 15,20 21-15,-62 21 16,63 0-16,-1-20 15,1 20-15,21-21 0,-21 21 16,21 1-16,0-1 0,-21-21 0,21 22 16,0 20-16,0-42 0,21 0 15,43 22-15,-43-22 16,21-21-16,0 0 0,1 0 16,20 0-16,43-21 0</inkml:trace>
  <inkml:trace contextRef="#ctx0" brushRef="#br0" timeOffset="6559.34">8721 1609 0,'0'0'0,"0"-21"0,0-1 0,0 1 15,-22 0-15,1 21 16,0 0-16,0 0 0,0 0 0,0 0 16,-22 0-16,1 0 15,21 0-15,0 21 0,-1 0 16,-20 43-16,21-43 0,0 21 15,0-20-15,-1 20 0,22 0 16,0 22-16,0-43 0,0 21 16,0-21-16,0 1 0,0-1 15,0 0-15,22-21 0,-1 21 16,0-21-16,0 0 0,0 0 16,0 0-16,1-21 0,20 0 0,-21 0 15,0-1-15,0 1 0,1-21 16,-1 21-16,0-64 15,0 43-15,-21 21 0,21-22 0,-21 1 16,0 21-16,0 0 0,0-1 16,0 44 15,0-1-31,-21 21 0,21-21 0,-21 22 16,21-1-16,0-21 0,0 21 15,0 1-15,0-1 0,0-21 0,0 22 16,0-22-16,0 0 0,21 0 15,0 0-15,0 0 0,1-21 0,20 0 16,-21 0-16,0 0 0,22 0 16,-1 0-16,-21 0 0,21 0 0,-20-21 15,20 0-15,0-21 0,-21-1 16,22 1-16,-22 0 0,0-1 16,21-20-16,1-64 0,-22 63 15,0 1-15,-21-1 0,0 1 16,0-1-16,0 22 0,0 0 15,0 21-15,0-22 0,0 22 0,-21 42 16,0 0 0,21 1-16,-21 20 0,21 0 0,0 1 15,-22-1-15,22 21 0,0-20 16,0 20-16,0 1 0,0-22 0,0 22 16,0-22-16,0 0 0,0 1 15,0-1-15,0 0 0,0-21 0,22 1 16,-1-1-16,0 0 15,0-21-15,0 0 0,0 0 0,22 0 16,20 0-16,-42 0 16,22-21-16,-22 0 0,21-1 0,-21-20 15,22 21-15,-22-21 0,0-1 0,21 1 16,-20-43-16,-1 43 16,-21 21-16,21-22 0,-21 22 15,0 42 1,0 1-1,0-1-15,0 21 0,-21-21 16,21 22-16,-21-22 0,21 21 0,0 0 16,0-20-16,0 20 0,0-21 0,0 0 15,0 0-15,0 1 0,0 20 16,21-21-16,0-21 0,0 0 16,0 0-16,22 0 0,-1 0 15,0 0-15,1 0 0,-1-21 0,0 0 16,1 0-16,-22-1 0,21-20 15,0 0-15,-20 21 0,-1-22 0,21-20 16,-21 42-16,-21-22 0,21 1 16,1 0-16,-22 63 31,-22 0-31,1 21 16,0-21-16,21 22 0,-21-1 0,21 0 15,-21-20-15,0 20 0,21-21 16,0 21-16,0 1 15,0-22-15,0 0 0,0 0 0,21-21 16,0 21-16,0-21 0,0 0 0,0 0 16,22 0-16,-22 0 0,0 0 15,21-21-15,-20 0 0,-1 0 0,0 0 16,0 0-16,0-22 0,-21 1 0,0 0 16,0-1-16,0 1 15,0 0-15,0-1 0,0 22 0,-21-21 16,0 21-16,0 21 0,0-22 15,-1 22-15,1 0 0,0 0 0,0 0 16,0 0-16,0 0 16,42 0-1,0 0 1,0 0-16,21 0 0,-20 0 0,20-21 16,-21 21-16,21 0 0,1 0 15,-22 0-15,21 0 0,-21 0 0,22 0 16,-22 0-16,21 0 0,-21 21 15,1-21-15,20 22 0,-21-1 16,-21 21-16,21-21 0,0 43 16,-21-43-16,0 21 0,0-21 15,0 22-15,0-22 0,0 21 0,0 1 16,-21-22-16,21 0 0,0 0 16,0 0-16,0 0 0,0 1 15,-21-22 1,21-22-1,0 1-15,-21-21 16,21 21-16,0 0 0,0-22 16,0 1-16,21 0 0,0-22 0,0 22 15,22-1-15,-1-20 0,0 21 16,1-1-16,-1 1 0,22 21 16,-22 0-16,21-1 0,-20 1 0,-1 21 15,0 0-15,1 21 0,-1-21 16,-21 43-16,22-22 0,-22 21 0,0 1 15,-21-1-15,0 0 16,0 1-16,0-1 0,0 0 0,0 43 16,-21-43-16,0-21 0,21 1 15,-22-1-15,1 0 0,0 0 0,0 0 16,0-21-16,0 0 16,-1 0-16,1 0 15,0 0-15,0-21 0,21 0 16,-21-21-16,0 20 0,21-20 15</inkml:trace>
  <inkml:trace contextRef="#ctx0" brushRef="#br0" timeOffset="6752.23">10731 1080 0,'-42'0'0,"84"0"0,-105 0 0,42 0 0,21 21 16,-21-21-1,-1 0-15,22 21 16,0 0 15,-21-21-31,0 0 0,-21 0 16,21 0-16</inkml:trace>
  <inkml:trace contextRef="#ctx0" brushRef="#br0" timeOffset="6924.13">9313 1461 0,'-42'0'0,"84"0"0,-105 0 0,63 21 0,21-21 31,0 0-31,0 0 0,0 0 16,22 0-16,-22-21 0,21 21 0,1-22 15,-22 22-15,21-21 0,0 21 16,-20 0-16</inkml:trace>
  <inkml:trace contextRef="#ctx0" brushRef="#br0" timeOffset="7928.56">12848 1672 0,'0'-21'16,"0"42"-16,0-63 0,-21 21 0,21 0 16,0-1-16,0 1 0,0 0 15,0-21-15,0-1 0,0 22 16,21 0-16,0 0 0,22 0 16,-22 0-16,0 21 0,21 0 0,1 0 15,-1 0-15,-21 0 0,21 21 16,-20 0-16,20 0 0,-21 0 15,-21 22-15,0-1 0,0-21 0,0 21 16,0 1-16,-21-1 0,0 0 16,0 1-16,-1-1 0,1-21 0,21 22 15,-21-22-15,21 0 0,21-21 32,0 0-17,22-21-15,-22-22 0,21 22 0,1-21 16,20-43-16,-21 43 15,1 21-15,-1-22 0,0 1 0,-20 0 16,-1 21-16,0-1 0,0 1 0,-21 0 16,0 42 15,0 0-31,0 1 0,0-1 16,0 21-16,0 0 0,-21 22 0,21-22 15,-21 85-15,21-63 16,0-1-16,0 43 15,0-42-15,0 84 16,0-85-16,0 22 0,0 63 16,0-84-16,0-1 0,21 64 15,-21-63-15,21 41 16,-21-41-16,0-22 0,0 1 0,0-1 16,-21 0-16,-21 1 0,20-1 0,-41 0 15,21-21-15,-22 1 16,-42-22-16,43 0 0,-22-22 15,22 1-15,-22-21 0,21 21 0,-20-22 16,20 22-16,1-21 0,-64-64 16,106 64-1,-1 21-15,22-22 0,0 1 0,0 21 16,22-22-16,-1 1 0,21 0 16,-21-1-16,22 1 0,-1 0 0,21-22 15,1 1-15,-1-1 16,1 1-16,-1-1 0,22 1 0</inkml:trace>
  <inkml:trace contextRef="#ctx0" brushRef="#br0" timeOffset="8791.44">13885 1461 0,'0'0'15,"-21"0"-15,0 0 16,0 0-16,0 21 0,-1 0 15,1 0-15,21 21 0,-21-20 0,0 20 16,-21 43-16,20-43 16,22 43-16,0-64 0,-21 21 15,21 43-15,0-64 16,21 0-16,-21 0 0,22 0 16,-1-21-16,21 0 0,0 0 15,22 0-15,-43 0 16,21-21-16,22-21 15,-22 21-15,-21 0 0,22-22 0,-22 22 16,-21-21-16,0-1 0,0 1 16,0 0-16,0-1 0,0 1 0,-21 0 15,0 21-15,-64-43 16,64 64-16,0 0 0,-22 0 16,22 0-16,-64 42 15,64-20-15,0-1 0,0 21 16,0 0-16,21 1 0,-21 84 15,21-85-15,0-21 16,0 22-16,0-22 0,63 42 16,-42-63-16,0 0 15,43 21-15,-22-21 16,-21 0-16,22 0 0,20-21 16,-20 0-16,-1 0 0,0 0 0,-21 0 15,22-1-15,-1-20 16,-21 0-16,0-1 0,1 1 0,-1 0 15,-21-1-15,0 1 0,0 0 0,0 21 16,0-1-16,0 1 0,0 0 0,0 42 31,0 0-31,0 1 0,0 20 16,0 0-16,0-21 0,0 22 0,-21-1 16,21 0-16,0 1 15,0-22-15,0 21 0,0-21 0,0 1 16,0-1-16,21 0 0,0-21 15,0 0-15,0 0 0,0 0 16,1 0-16,-1 0 0,21-21 0,-21 0 16,0-1-16,22 1 0,-22 0 15,0-21-15,0-1 0,22 1 0,-22 0 16,-21-1-16,21-20 0,0 21 16,-21 20-16,21-41 15,-21 42-15,0 42 16,0 21-1,0-21-15,0 22 16,-21-22-16,21 21 0,0 1 0,0-1 16,0-21-16,0 21 0,0-20 0,0 20 15,0-21-15,0 21 16,0-20-16,21-1 0,0-21 16,1 0-16,20 0 0,-21 0 15,21 0-15,22-21 0,-22-1 0</inkml:trace>
  <inkml:trace contextRef="#ctx0" brushRef="#br0" timeOffset="9086.32">16171 1397 0,'-21'-106'31,"0"85"-31,0 0 16,0 21-16,-1 0 0,1 0 15,0 0-15,0 0 0,0 21 0,0 0 16,-1 0-16,-20 1 0,21-1 16,0 21-16,0 0 0,-1 1 15,1-1-15,0 0 0,0 64 16,21-63-16,0-1 0,0 43 16,0-64-16,21 21 0,0-21 15,0 0-15,22 1 0,20-1 16,-20-21-16,-1 0 15,21 0-15,1 0 0,-22 0 0,22 0 16</inkml:trace>
  <inkml:trace contextRef="#ctx0" brushRef="#br0" timeOffset="9908.43">16870 1630 0,'0'0'0,"21"-21"0,-21-22 0,0 22 16,0 0-16,0-21 0,-21 21 15,0 21-15,-1 0 16,-20 0-16,21 0 0,-21 0 15,-1 21-15,1-21 0,0 21 0,-1 0 16,-20 21-16,-22 22 16,64-22-16,-21 1 0,20-1 0,1-21 15,21 21-15,0 1 0,0-1 16,0 0-16,0-20 0,21-1 16,1-21-16,20 21 0,0-21 15,1 0-15,-1 0 0,0 0 0,1 0 16,-1 0-16,0 0 0,-21-21 15,22 0-15,-1-1 0,-21-20 0,0 0 16,1 21-16,-1-22 0,-21 1 16,0 0-16,0 20 0,0-20 0,0 21 15,0 0-15,-21 42 32,-1 0-32,22 0 15,0 22-15,0-22 0,-21 21 0,21 0 16,0-20-16,0 41 15,0-42-15,0 0 0,21 1 0,1-1 16,-1-21-16,0 21 0,42-21 16,-41 0-16,20 0 0,-21 0 15,21 0-15,-20-21 0,20 0 0,0-1 16,-21 1-16,22 0 0,-22-21 16,0-1-16,21 22 0,-20-63 15,-1 41-15,-21 1 0,0 21 16,21 0-16,-21-1 0,-21 22 31,0 22-31,21-1 0,-22 21 16,1-21-16,21 22 0,0-1 0,-21-21 15,21 21-15,-21-20 0,21 20 16,0-21-16,0 0 0,0 22 0,0-22 16,-21-21-16,21 21 0,0 0 15,0 0 1,-21-21-16,21-21 15,0 0-15,0 0 16,0 0-16,0-22 0,0 22 16,0-21-16,0-1 0,21 1 15,21-21-15,-21 20 0,22 1 0,-1 0 16,0-1-16,1 1 0,-1 21 16,21 0-16,-20 21 0,-1 0 0,22 0 15,-22 0-15,0 0 0,43 42 16,-64-21-16,0 21 0,0 1 15,1-1-15,-22 0 0,0 1 16,0-1-16,0-21 0,0 22 16,-22-22-16,22 21 0,-21-21 15,0 0-15,0 1 0,0-1 0,0 0 16,-1 0-16,1 0 0,0-21 16,0 21-16,0-21 0,0 0 15,-1 22-15</inkml:trace>
  <inkml:trace contextRef="#ctx0" brushRef="#br0" timeOffset="10939.92">1079 4805 0,'0'0'0,"0"-21"0,22 21 16,-1-21-16,0-1 15,0 1-15,0 0 0,0 0 16,-21 0-16,22 0 0,-1-1 16,-21 1-16,0-21 15,0 21-15,0-22 0,0 22 0,0-21 16,-21 21-16,-22-22 0,-41-41 15,41 63-15,1 21 16,0 0-16,-1 0 0,-84 21 16,85 0-1,0 21-15,-1-21 0,1 22 0,21-1 16,-22 0-16,1 64 16,21-42-16,21-22 0,-21 22 0,21-1 15,0-21-15,0 1 0,21-1 16,0 0-16,21-20 15,-20-1-15,-1-21 0,21 0 0,0 0 16,1 0-16,-1 0 0,-21-21 16,22-22-16,-1 22 0,0-21 0,22-22 15,-43 22-15,0 0 16,0-1-16,-21 1 0,0 0 16,0 20-16,0-20 0,0 21 0,0-21 15,0 20-15,-21 22 0,21-21 16,-21 21-16,21 21 0,-21-21 15,21 22-15,-21 20 0,21-21 16,0 21-16,0 1 0,0-1 16,0 0-16,0 1 0,0-1 0,0 0 15,0 1-15,21-1 16,-21-21-16,21 22 0,0-22 16,0-21-16,0 0 0,1 0 15,20 0-15,-21 0 0,21-21 16,1-1-16,-1-20 0,0 21 15,1-21-15,-1-1 0</inkml:trace>
  <inkml:trace contextRef="#ctx0" brushRef="#br0" timeOffset="11192.45">1778 4466 0,'21'-42'0,"-42"84"0,63-105 0,-42 42 16,0-1-16,0 1 16,-21 21-1,-21 0-15,21 0 0,-1 21 16,-20 1-16,21-1 0,-21 0 0,20 21 15,-20-21-15,0 22 0,21-1 16,-1 0-16,-20 1 0,21-1 0,21 0 16,-21 1-16,21-1 0,0 0 15,0 22-15,0-43 16,21 0-16,21 22 0,1-43 16,-1 0-16,0 0 0,1 0 15,-1 0-15,0 0 0,1-22 0,-1 1 16,0 0-16,1 0 0,-22-21 15,21-1-15</inkml:trace>
  <inkml:trace contextRef="#ctx0" brushRef="#br0" timeOffset="11428.27">2286 4382 0,'0'-22'0,"0"44"0,-21-44 16,0 22-1,-1 22-15,1-1 0,0 0 0,0 0 16,21 0-16,-21 22 0,0-22 15,-1 21-15,22 0 0,0 1 16,0-22-16,0 21 0,0 1 0,0-1 16,0-21-16,0 21 0,0-20 15,0-1-15,0 0 0,22 0 0,-1-21 16,0 0-16,0 0 16,21 0-16,1 0 0,-1 0 15,0-21-15,1 0 0,20 0 0,-20-1 16,-1-20-16,0 21 0</inkml:trace>
  <inkml:trace contextRef="#ctx0" brushRef="#br0" timeOffset="12464.46">2815 4572 0,'0'0'0,"-21"0"0,0 0 16,0 0-1,42 0 16,0 0-31,0 0 0,0 0 16,0-21-16,22 0 0,-22 0 16,0 21-16,0-22 0,0 1 0,1 0 15,-1 0-15,-21 0 0,0-22 16,0 22-16,0 0 0,0 0 16,-21 21-16,-1 0 15,1 0-15,0 21 0,-21 0 0,21 0 16,-22 1-16,22 20 15,-21-21-15,21 21 0,-22 1 0,22-1 16,0 0-16,0 1 0,0-22 16,21 21-16,0 1 0,0-1 0,0-21 15,0 0-15,21 22 0,42-22 16,-42-21-16,22 0 0,-1 0 16,0 0-16,22-21 0,42-22 15,-43 22-15,1 0 0,-1-21 16,1-1-16,-1 22 0,-20-21 0,20-1 15,-21 1-15,1 21 0,-22-21 16,0-1-16,-21 1 0,0 21 16,0 0-16,0-1 0,0 1 0,-21 21 15,0 0-15,0 0 16,-1 21-16,1-21 0,-21 22 16,21 20-16,0 21 0,21-41 15,0-1-15,0 21 0,0-21 16,0 22-16,0-22 0,0 0 0,21 0 15,-21 0-15,21 0 0,0 1 16,0-1-16,0 0 0,1-21 16,-1 0-16,0 0 0,-21-21 31,0 0-31,-21 21 16,0-22-16,-1 1 0,1 0 0,-21 0 15,21 21-15,0-21 0,-1 21 0,-20 0 16,21 0-1,0 0-15,0 0 0,21 21 16,0 0-16,0 0 16,0 0-16,0 1 0,21-22 0,0 21 15,0 0-15,0-21 0,22 21 16,20-21-16,-21 0 0,1 0 16,-1 0-16,0 0 0,22-21 15,-22 0-15,22 0 0,-22-1 16,22 1-16,-22 0 0,0 0 15,1-21-15,-1 20 0,0-62 16,-21 63-16,1-22 0,-22 1 16,21 0-16,-21-1 0,0 22 0,0-21 15,-21 42-15,-1 0 0,1 0 16,0 21-16,0 0 16,21 0-16,0 22 0,0-22 0,0 0 15,0 21-15,0-21 0,0 43 16,21-43-16,0 0 0,0 22 15,22-22-15,-22 0 0,0-21 16,21 21-16,-20 0 0,-1 0 16,21 1-16,-42-1 15,0 0-15,-21-21 16,0 0-16,-22 21 16,22-21-16,0 0 0,0 0 0,-21 0 15,20 0-15,1 0 0,0 0 16,21-21-1,21 0-15,0 0 16,1 21-16,-1-22 0</inkml:trace>
  <inkml:trace contextRef="#ctx0" brushRef="#br0" timeOffset="12740.13">5292 4318 0,'0'0'0,"0"21"31,0 0-15,0 1-16,0-1 0,0 0 0,0 21 16,0-21-16,0 22 0,0-22 15,0 0-15,0 43 16,-22-43-16,22 0 0,0 0 0,0 0 15,22-21 17,-1-21-32,-21 0 0,21 0 15,0 0-15,-21-1 0</inkml:trace>
  <inkml:trace contextRef="#ctx0" brushRef="#br0" timeOffset="13084.84">5313 3916 0,'0'0'0,"-21"-21"0,-1 21 0,1 0 0,0 0 16,0 0-16,0 21 16,21 106-1,0-106-15,0 21 16,0 1-16,21-22 16,0-21-16,0 21 0,0-21 0,1 0 15,-1 0-15,0 0 0,21-21 16,-21 21-16,1-21 0,-1 0 0,0-1 15,-21 1-15,0-21 0,0 21 16,0-22-16,0 22 0,0 0 0,0-21 16,-21 21-16,0-22 0,-1 22 15,1 0-15,-21 21 0,21-21 0,0 21 16,-1 0-16,1 0 0,0 0 0,0 21 16,0 0-16,21 43 15,0-43-15,0 21 0,0 43 16,21-43-16,0 0 15,0-20-15,22-1 0,-1 0 0,-21 0 16,64 0-16</inkml:trace>
  <inkml:trace contextRef="#ctx0" brushRef="#br0" timeOffset="13344.7">6011 3958 0,'0'0'0,"0"-21"0,0 0 15,21-21-15,-21 20 0,0 1 16,-21 21-1,0 0-15,0 21 0,21 1 16,-21-1-16,0 21 0,-1 0 16,1 1-16,21 20 0,-42 43 15,42-42-15,-21-22 0,21 21 16,0-20-16,0-1 0,0 22 16,0-22-16,0-21 0,21 0 15,0 0-15,0 1 0,0-22 0,43 0 16,-43 0-16,0 0 0,22 0 15,-22-22-15,0 22 0,0-21 16,0 0-16,0 0 0,-21 0 0,0-22 16</inkml:trace>
  <inkml:trace contextRef="#ctx0" brushRef="#br0" timeOffset="13518.45">5757 4191 0,'0'0'16,"0"21"-16,0 0 0,0 1 15,0-1-15,21-21 0,1 0 16,20 21-16,-21-21 0,21 0 16,1 0-16,-1 0 0,0 0 0,-20 0 15,20 0-15,0-21 0,-21 21 16,22-21-16,-22-1 0,0 1 0</inkml:trace>
  <inkml:trace contextRef="#ctx0" brushRef="#br0" timeOffset="14002.31">8001 3916 0,'0'-21'0,"0"42"0,0-85 15,0 43-15,21 21 0,0-21 16,0 21-16,1 0 0,-1 0 0,42 0 16,-42 21-16,22 0 15,-22 22-15,0-1 0,0 0 16,0 22-16,-21-22 0,0 22 0,22-22 16,-22 22-16,0-22 0,0 21 15,0-20-15,0-22 0,0 21 0,0 1 16,0-22-16,0 0 0,0 0 15,0 0-15,0-42 32,0 0-32,0 0 0,0 0 15,21-22-15,0 22 0,0-21 0,0-22 16</inkml:trace>
  <inkml:trace contextRef="#ctx0" brushRef="#br0" timeOffset="14234.33">8657 3789 0,'0'-42'0,"0"84"0,0-106 0,0 43 15,0 0-15,0 42 16,0 0-16,-21 1 16,21-1-16,-21 21 0,0 0 0,-1 1 15,1 20-15,0-20 0,0 20 16,-21 1-16,20-1 0,1-21 0,0 22 16,0-22-16,0 1 15,0-1-15,21 21 0,-22-41 16,22-1-16,0 0 0,0 21 15,22-42-15,-1 0 16,0 0-16,0-21 0,0 0 16,0 0-16,22 0 0,-1-1 15</inkml:trace>
  <inkml:trace contextRef="#ctx0" brushRef="#br0" timeOffset="14440.38">8869 4064 0,'0'42'15,"0"-20"1,0-1-16,-21 21 0,21-21 16,0 22-16,-22-1 0,22 0 15,-21-21-15,21 1 0,0-1 16,-21 0-16,21 0 0,0 0 16,21-21 15,0-21-31,1 0 0,-22-21 15,21 20-15</inkml:trace>
  <inkml:trace contextRef="#ctx0" brushRef="#br0" timeOffset="14604.42">8975 3789 0,'0'-21'0,"0"42"0,0-63 0,-22 42 31,1 0-15,21 21-1,0 0-15,0 0 16,21 0-16,1-21 0,-1 21 16,0-21-16,0 22 0,0-1 0</inkml:trace>
  <inkml:trace contextRef="#ctx0" brushRef="#br0" timeOffset="15104.15">9906 4191 0,'0'0'0,"0"-21"0,0 0 0,0 0 15,0-1-15,0 1 0,0 0 0,0-21 16,0 21-16,-21-1 0,0 1 0,-1 0 16,1 0-16,0 21 0,0 0 15,-21 0-15,20 0 0,-20 0 0,21 21 16,-21 0-16,20 0 0,-20 22 15,21-22-15,-21 21 0,20 22 0,1-22 16,0 0-16,0 1 0,21-1 16,-21 0-16,21-20 0,0 20 15,0-21-15,0 0 0,21 0 0,0 1 16,0-1-16,0-21 0,22 0 16,-22 0-16,42 0 0,-20 0 15,-1-21-15,0-1 16,-20 1-16,20 0 0,0 0 0,-21 0 0,22-22 15,-22 1-15,42-43 16,-41 43-16,-1-21 0,-21 20 16,0 22-16,0-21 0,0 21 0,0-1 15,-21 22 1,-1 43-16,22-22 0,-21 21 0,21 1 16,-21-22-16,21 21 0,0 0 15,0 1-15,0-1 0,0-21 16,21 22-16,0-22 0,1 0 0,-1 0 15,21 0-15,-21-21 0,22 0 16,-22 0-16,21 0 0,0 0 0,1 0 16,-22 0-16,21-21 0,1 0 0</inkml:trace>
  <inkml:trace contextRef="#ctx0" brushRef="#br0" timeOffset="15844.84">12044 3408 0,'0'0'0,"0"-42"16,0 20-16,0-20 0,0 21 15,0 0-15,-21 0 0,-1 21 0,1 0 16,0 21-16,21 0 15,0 21-15,-21 1 0,0 41 16,21-20-16,0-22 0,0 22 16,0-1-16,0-21 0,0 22 0,0-1 15,0 1-15,0-22 0,0 22 16,-21-22-16,21 22 0,-22-22 0,22-21 16,0 21-16,0-20 0,-21-1 15,21 0-15,0-42 31,0-22-31,0 22 16,0 0-16,0-21 0,0-1 0,0 1 16,0 0-16,21-1 0,-21 1 0,22 21 15,20-21-15,-21 20 0,21 1 16,22-21-16,-1 21 0,-20 21 16,20 0-16,-20 0 0,20 0 15,85 21 1,-105 0-16,-22 21 0,21-20 0,-21 20 15,0 0-15,-21 1 16,0-22-16,0 21 0,-21 0 0,-42 43 16,42-64-16,-64 22 15,43-22-15,-1 0 0,1 0 0,0-21 16,-1 0-16,22 0 0,-21 0 16,21 0-16,-1 0 0,22-21 15,0 0-15,0 0 16,22-1-16,-1 1 15,0 21-15,21-21 0,-21 0 0,1 21 16,20-21-16,-21 0 0,21 21 16</inkml:trace>
  <inkml:trace contextRef="#ctx0" brushRef="#br0" timeOffset="16236.45">12679 3916 0,'0'0'0,"0"-21"0,0 0 16,21-1-16,-21 1 0,0 0 15,0 0-15,21 0 0,0 21 16,0-21-16,1 21 0,-1 0 16,0 0-16,21 0 0,-21 0 0,22 0 15,-1 0-15,0 21 0,1-21 16,-1 21-16,0 0 0,-20 21 0,20-20 16,0-1-16,-21 21 0,1 0 15,-22-20-15,0 20 0,0 0 16,0-21-16,-22 22 0,1-22 0,-21 21 15,-22 1-15,43-43 16,-21 21-16,21-21 0,0 0 0,-1 0 16,1 0-16,0 0 0,21-21 0,0-1 15,0 1-15,0 0 0,0 0 16,0-64-16,21 43 0,0 21 16,1-22-16,20 1 0,-21 21 15,0-21-15,0 20 0,22 1 16,-22 0-16,0 0 0,21 21 0,-20 0 0,20 0 15,0 0 1,1 0-16,-22 0 0,0 0 0,0 0 16,0 0-16,0 0 0,1 0 15,-1 0-15</inkml:trace>
  <inkml:trace contextRef="#ctx0" brushRef="#br0" timeOffset="16660.32">13822 3768 0,'0'0'0,"0"-21"0,-21 42 47,-1 0-47,22 0 15,-21 0-15,0 0 0,0 22 0,21-22 16,0 21-16,-21-21 0,21 22 16,-21-1-16,21-21 0,0 0 0,0 22 15,0-22-15,0 0 0,0 0 16,21 0-16,0 1 0,0-22 15,0 0-15,22 0 0,-22 0 16,21 0-16,-21 0 0,0-22 16,22 1-16,-22 0 0,0 0 0,21 0 15,-20 0-15,-1-22 0,0 22 16,-21-21-16,0-1 0,0-20 16,0 21-16,0 20 0,-21-20 15,0 21-15,-1-21 0,-41 20 16,42 1-16,0 21 0,-1 0 15,1 0-15,0 0 0,0 21 16,0 1-16,0-1 0,-1-21 0,1 42 16,21-21-16,0 0 0,0 1 0,0-1 15,0 21-15,0-21 0,0 0 16,0 1-16,0-1 0,0 21 0,21-21 16,22-21-16,-22 0 15,0 0-15</inkml:trace>
  <inkml:trace contextRef="#ctx0" brushRef="#br0" timeOffset="17224.18">14563 3852 0,'0'0'0,"21"-42"0,-21-21 31,0 84-15,0 21-1,-21-21-15,-1 0 0,22 22 16,-21-22-16,21 21 0,0 1 15,0-1-15,0-21 0,0 21 0,0-20 16,0 20-16,0-21 0,0 0 0,0 0 16,0 1-16,21-22 15,1 0-15,-1-22 16,0 22 0,0-21-16,0 0 0,0-21 0,1 21 15,-1-1-15,21-62 0,-21 63 16,0-43-16,-21 43 15,22 0-15,-22 0 0,21-1 0,-21 44 32,0-1-32,0 0 0,0 0 0,0 21 15,0-20-15,0 20 0,0 0 16,0-21-16,0 1 0,0 20 0,0-21 16,0 0-16,21 0 0,21 1 15,-21-22 1,1 0-16,20 0 0,-21 0 0,0 0 15,0 0-15,1-22 0,-1 1 0,0 0 16,0 0-16,0-21 0,0 20 16,1-20-16,-22 0 0,0-1 0,0 1 15,0 0-15,0-1 0,0 22 16,0-21-16,0 21 0,0-22 0,0 22 16,-22 0-1,1 21-15,0 21 16,21 0-16,-21 1 15,21-1-15,0 0 0,0 0 16,21 0 0,0-21-16</inkml:trace>
  <inkml:trace contextRef="#ctx0" brushRef="#br0" timeOffset="17619.25">15811 3747 0,'0'0'0,"43"0"0,-43-22 0,21 1 0,0 0 15,-21 0-15,-21 21 32,0 0-32,0 0 0,-22 0 15,22 21-15,-21-21 0,-1 21 0,22 0 16,0 1-16,0-1 16,0 0-16,21 0 0,0 0 0,0 0 15,0 1-15,21-1 0,0 0 16,0-21-16,0 21 15,1-21-15,20 21 0,-21-21 0,0 21 0,22-21 16,-22 22-16,0-22 16,0 21-16,0-21 0,0 21 0,1-21 15,-22 21-15,0 0 0,0 0 16,0 1-16,-22-22 0,1 0 16,0 21-16,-21-21 0,21 0 15,-1 0-15,-20 0 0,21 0 16,-21 0-16,20 0 0,1 0 0,0 0 15,42 0 17,0-21-32,1-1 0,-1 22 15,21-21-15,-21 0 0,22 21 0</inkml:trace>
  <inkml:trace contextRef="#ctx0" brushRef="#br0" timeOffset="18351.96">16341 3958 0,'21'0'16,"42"-21"0,-63 0-16,21 21 0,1-21 15,-1 0-15,0 21 0,21-43 16,-21 22-16,1 0 0,-1 0 16,0 0-16,0-1 0,-21 1 15,0 0-15,-21 21 16,-21 0-1,20 21-15,1 0 0,-21-21 0,21 22 16,-22 20-16,22-21 0,-21 21 16,21 1-16,0-22 0,21 0 15,0 0-15,0 22 0,0-22 16,0 0-16,0 0 0,0 0 16,21-21-16,0 21 0,0-21 0,0 0 15,22 0-15,-22 0 0,21 0 16,-21 0-16,22 0 0,-1 0 0,-21 0 15,21-21-15,1 0 0,-22 0 16,21 0-16,-21 0 0,1-1 0,-1 1 16,0 0-16,-21 0 0,0-21 15,21 20-15,-21 1 0,0 0 0,0 0 16,0 0-16,0 0 0,0-1 16,0 1-16,0 0 0,0 0 15,21 21 1,0-21-16,1 21 15,-1 0-15,21 0 0,-21 0 0,22 0 16,-22 21-16,21-21 0,-21 21 16,43 21-16,-22-20 0,-21-1 15,0 0-15,-21 0 0,0 21 0,0-20 16,0-1-16,0 21 0,0-21 16,0 0-16,0 1 0,0 20 0,0-21 15,0 0-15,-21 0 16,21 1-16,-21-22 31,21-22-31,0 1 16,0 0-16,0 0 0,0-21 15,0 20-15,0 1 0,21-21 16,0 21-16,1-22 0,-1 22 0,0 0 16,0-21-16,21 21 0,1-22 15,-22 22-15,21 0 0,-21 0 16,1 21-16,-1 0 0,21-21 15,-21 21-15,0 0 0,1 0 16,-1-22-16,0 22 16,0 0-16,0-21 0</inkml:trace>
  <inkml:trace contextRef="#ctx0" brushRef="#br0" timeOffset="18764.18">18881 3133 0,'0'0'16,"-22"-21"-1,1 21-15,0 0 16,0 21-16,21 0 0,0 0 16,0 0-16,-21-21 15,21 21-15,0 1 0,0-1 0,0 0 16,0 0-16,0 0 15,0 0 1,-21-21-16,21 22 16,21-22 31</inkml:trace>
  <inkml:trace contextRef="#ctx0" brushRef="#br0" timeOffset="18967.68">19008 3175 0,'0'0'0,"0"-21"0,21 0 0,-21 0 16,0 42 15,0 0-15,0 0-16,0 0 0,0 0 16,0 1-16,-21-1 0,21 0 15,0 0-15,0 0 0,0 0 16,0 1-16,-22-1 15,1-21 1,21 21-16,-21-21 16</inkml:trace>
  <inkml:trace contextRef="#ctx0" brushRef="#br0" timeOffset="21700.46">1228 6795 0,'-22'21'0,"1"-21"0,21 21 16,-21-21-16,21 21 0,-21-21 16,21 21-16,21-21 31,0 0-31,0 0 16,1 0-16,20 0 0,-21-21 15,21 0-15,1 0 0,-1 0 0,0-1 16,1 1-16,-1-21 0,-21 21 15,0 0-15,1-1 0,-22 1 0,0 0 16,0 0-16,0 0 0,0 0 16,-22-1-16,-20 1 0,0 21 15,-1 0-15,1 0 0,-21 21 16,20 1-16,-20-22 0,20 42 16,1-21-16,0 0 0,-1 22 0,22-22 15,-21 63-15,42-62 16,0 20-16,0 0 0,21-21 15,0 1-15,0-1 0,22-21 16,-22 0-16,42 0 0,-20 0 16,-1 0-16,22 0 0,41 0 15,-62 0-15,-1 0 0,-21-21 16,0 21-16,1-22 0,-44 22 31,1 0-31,-21 0 0,0 0 0,-1 0 16,-20 22-16,-1-1 0,1 0 15,-1 0-15,22 0 0,-22 22 0,1-1 16,21 0-16,-1 1 0,22-1 16,-21 0-16,21 1 0,21-1 15,0-21-15,0 21 0,0-20 0,0-1 16,21 0-16,-21 0 0,21-21 16,21 0-16,-21 21 0,1-21 0,20 0 15,0 0-15,1 0 0,20-21 16,-21 21-16,22-21 0,-1 0 15,-20 0-15,20-1 0,1 1 16</inkml:trace>
  <inkml:trace contextRef="#ctx0" brushRef="#br0" timeOffset="22323.89">2032 7112 0,'0'0'0,"42"-21"16,-21-21-16,1 20 0,-1 1 16,-21 0-16,0 0 0,0 0 0,0 0 15,0-1-15,-21 22 0,-1 0 16,1 0-16,0 0 0,-21 0 15,21 22-15,-1-22 0,1 21 16,-21 0-16,21 21 0,0-21 0,-22 1 16,22 20-16,0-21 0,0 21 15,21 1-15,0-22 0,0 0 16,0 21-16,0-20 0,0-1 16,21-21-16,0 0 15,21-21-15,-20-1 0,20 1 16,0-21-16,-21 21 0,22 0 0,-22-22 15,21 22-15,-21 0 0,1-21 16,-1 20-16,-21-20 16,0 21-16,0 42 31,0 0-31,-21 0 16,-1 1-16,22 20 0,-21 0 15,21 1-15,0 20 0,-21-21 16,0 22-16,21-1 0,0 22 0,0-21 15,-21 20-15,21-20 0,0 20 16,0 1-16,0 0 0,0-1 0,0 1 16,0-21-16,0 20 0,0-20 15,0-1-15,0 1 0,0-22 0,0 22 16,0-22-16,0 0 0,0 1 16,0-22-16,0 21 0,-21-21 0,-1 0 15,-20 1-15,21-1 0,-21-21 16,-1 0-16,-84 0 0,64 0 15,-22 0-15,22 0 0,-22-21 16,0-22-16,1 22 0,-1 0 16,21-21-16,1-1 0,-1 1 15,22 0-15,0-1 0,21 22 0,-1-21 16,22-1-16,0 1 0,0-21 16,0 20-16,22 1 0,-1 0 0,0-22 15,21 22-15,1-22 0,62-42 16,-41 43-16,-1-1 0,22 1 15,-21-1-15,20 1 0</inkml:trace>
  <inkml:trace contextRef="#ctx0" brushRef="#br0" timeOffset="22512.58">2434 6837 0,'0'-21'0,"0"0"16,-21 21-1,21 21 1,0 0 0,0 0-16,0 0 15,0 0-15,0 1 16,0-1-16,0 0 0,0 0 0</inkml:trace>
  <inkml:trace contextRef="#ctx0" brushRef="#br0" timeOffset="22681.03">2392 7281 0,'0'0'0,"0"22"0,0-1 16,21-42 31,0 21-32,0-22-15,-21 1 0,21 0 0,1 21 16,-1-21-16</inkml:trace>
  <inkml:trace contextRef="#ctx0" brushRef="#br0" timeOffset="23996.79">4212 6985 0,'21'-21'15,"22"0"-15,-43 0 16,21-1-16,-21 1 0,21 0 16,-21 0-16,0-21 0,0 20 0,0-20 15,0 0-15,0-1 0,0 22 16,-21-21-16,21 0 0,-43-1 16,22 22-16,-42 21 15,42 0-15,-1 0 0,-41 64 16,42-43-16,0 21 0,-22 0 15,22 1-15,0-1 0,0 0 16,0 1-16,21-1 0,0 0 0,0 22 16,0-22-16,0-21 15,0 1-15,0-1 0,21 0 0,0-21 16,0 0-16,0 0 16,0 0-16,1 0 0,20-21 0,-21 21 15,0-21-15,22-43 16,-22 43-16,0 0 0,0-22 0,0 1 15,0 21-15,-21-21 0,0-1 16,0 22-16,0-42 16,0 41-16,0 44 31,0-1-31,0 0 0,0 0 0,0 21 16,0-20-16,0 20 0,0-21 15,0 21-15,0-20 0,0 20 0,0 0 16,22-21-16,-22 1 0,21-1 15,0-21-15,0 0 0,21 21 16,1-21-16,-22 0 0,64-21 16,-43 0-16,0-1 15,1 1-15,-1 0 0,0 0 0,-21-21 16,43-22-16,-43 22 16,0-1-16,-21 1 0,21 0 15,-21 21-15,0-64 0,0 64 16,0 0-16,-21 42 15,21 21 1,-21-21-16,21 22 0,0-22 16,0 21-16,0 0 0,-21 22 15,0-22-15,21 1 0,0-22 16,0 0-16,0 21 0,0-21 0,0 1 16,0-1-16,0-42 46,0-1-46,0 1 0,21 0 0,0 0 16,-21-21-16,21 20 0,-21-20 16,21 0-16,1-1 0,-22 22 0,21-21 15,0 0-15,-21 20 0,21 1 16,0 21-16,-21-21 0,21 21 0,1 0 16,-1 0-16,0 21 15,-21 0-15,0 1 0,21-1 0,0 0 16,-21 21-16,0-21 0,0 22 15,21-22-15,-21 0 0,0 21 16,22-20-16,-22 20 0,0-21 0,0 0 16,0 0-16,21 1 0,0-22 31,0 0-31,-21-22 0,21 1 16,0 0-16,-21 0 0,22 0 15,-1-22-15,0 22 0,0-21 0,0 0 16,0-1-16,1 1 0,-1 0 15,0-1-15,0 22 0,0 0 0,0 0 16,1 21-16,-1 0 0,0 0 0,0 0 16,0 21-16,-21 0 0,21 0 15,-21 22-15,22-22 0,-22 21 16,0 22-16,0-43 16,0 21-16,0-21 0,0 22 0,0-1 15,0-21-15,0 0 0,0 22 0,0-22 16,0 0-16,0 0 0,0 0 15,0 0-15,0 1 16,21-22 0,0 0-16,0-22 0,0 22 0,22-21 15,-22 0-15,21 0 0,0 0 0</inkml:trace>
  <inkml:trace contextRef="#ctx0" brushRef="#br0" timeOffset="24435.96">6371 6731 0,'0'0'0,"21"-42"0,-21 21 0,0-1 0,0 1 16,0 0-16,0 0 0,-21 0 0,0 21 16,0 0-16,0 0 0,-1 0 15,-20 21-15,21 0 0,-21 0 16,20 0-16,1 22 0,-21-22 16,21 21-16,0 1 0,-1-22 0,1 21 15,0 0-15,0-20 0,21 20 0,0-21 16,0 0-16,0 0 0,0 1 15,0 20-15,21-42 16,0 0-16,0 0 16,1 0-16,20-21 0,-21 0 15,0-1-15,22 1 0,-22 0 0,0 0 16,0-21-16,0 20 0,0-20 16,1 0-16,-22 21 0,0-22 0,0 1 15,21 21-15,-21-22 0,0 22 16,0 42-1,0 1-15,0-1 0,0 0 16,0 21-16,0-21 0,0 1 16,0 20-16,0-21 0,0 0 0,0 43 15,0-43-15,0 0 16,0 0-16,0 0 0,0 1 16,21-22-16,0 0 15,0 0-15,0 0 0,1 0 16,-1-22-16,0 1 0,0 0 0,21 0 15</inkml:trace>
  <inkml:trace contextRef="#ctx0" brushRef="#br0" timeOffset="25852.48">6816 6519 0,'0'0'0,"-22"0"16,22 22-16,0-1 15,0 0-15,0 0 0,22-21 16,-1 21-16,0-21 0,21 21 15,1-21-15,-22 0 0,42 0 16,-20 0-16,-1 0 16,0-21-16,-21 0 0,22 21 0,-22-21 15,21 0-15,-21 0 0,1 21 0,-22-22 16,0 1-16,-22 21 31,1 21-31,0 22 16,0-22-16,-21 21 0,20 1 0,1-22 15,-63 63 1,62-41-16,-20-1 0,0 0 0,21 1 16,-22-22-16,22 0 0,-42 21 15,41-20-15,1-1 0,21-42 32,0-1-17,21 1-15,1 0 0,-1 0 16,0 0-16,0 0 0,0-22 0,0 22 15,1 0-15,-22 0 0,21 21 16,0 0-16,0 21 16,-21 0-1,0 0-15,0 22 16,21-22-16,-21 0 0,0 0 0,0 0 16,0 0-16,21-21 0,1 22 0,-1-1 15,-21 0-15,21-21 0,21 0 16,-21 0-16,1 0 0,-1 0 0,21 0 15,-21 0-15,43 0 0,-22-21 16,-21 0-16,22-1 16,-1 1-16,0 0 0,1 0 0,-1 0 15,0-22-15,-21 22 0,22-21 0,-22 0 16,0 20-16,0-20 0,0-21 16,-21 41-16,0 1 0,0 0 15,0 0-15,-21 42 16,21 0-1,-21 22-15,0-22 0,21 0 16,-21 21-16,0 1 0,21-22 0,0 21 16,-22-21-16,1 22 0,21-22 0,0 21 15,0-21-15,0 0 0,0 1 16,0-1-16,21-21 16,1 0-16,-1 0 0,0 0 15,0 0-15,0 0 0,0 0 16,1-21-16,-1 21 0,0-22 0,0 1 0,-21 0 15,0 0-15,0 0 0,0 0 16,0-1-16,0-20 16,0 21-16,0-21 0,-21 20 0,21-20 0,-21 21 15,21 0-15,0-22 0,0 22 16,0 0-16,0 0 0,21 0 16,0 21-16,21 0 0,-20 0 15,20 0-15,-21 0 0,21 0 0,-20 21 16,20 0-16,0 0 0,-21 0 15,1 1-15,-1 20 0,0-21 0,21 43 16,-42-43-16,21 21 0,-21-21 16,0 0-16,0 1 0,0 20 15,0-21-15,0 0 16,0 0-16,-21-21 0,0 0 31,21-21-15,0 0-16,0 0 0,0 0 0,0 0 15,21-1-15,0-20 16,1 0-16,-1 21 0,0-22 0,0 1 16,-21 21-16,21-22 0,0 22 0,1 0 15,-1 0-15,21 0 0,-21 21 0,0 0 16,1 0-16,-1 21 0,-21 0 16,21 0-16,0 0 0,-21 22 0,21-22 15,-21 21-15,0-21 0,0 22 16,0-22-16,0 21 0,0-21 15,0 1-15,0-1 0,0 0 0,0 0 16,0 0-16,0-42 31,0 0-31,0 0 16,0 0-16,0-1 0,0 1 0,0-21 16,0 21-16,21-22 0,1 1 15,-1 0-15,21-1 0,-21 1 16,22 0-16,-1-1 0,0 1 0,1 21 15,-1 0-15,0 0 0,1 21 16,-1 0-16,-21 21 0,21 0 16,-20 21-16,-1 1 0,-21-22 15,0 42-15,0-20 0,0-1 0,0-21 0,0 21 16,-21 1-16,-1-1 0,22-21 16,-21 22-16,0-22 0,0 0 0,0 0 15,21 0-15,-21 0 0,-1-21 0,22 22 16,-21-22-16,42 0 31,1-22-31,-1 1 16,0 0-16</inkml:trace>
  <inkml:trace contextRef="#ctx0" brushRef="#br0" timeOffset="26023.17">9546 6837 0,'0'0'0,"0"-21"15,21 21 17,0 0-1,-21-21-31,22 21 16,-1 0-16</inkml:trace>
  <inkml:trace contextRef="#ctx0" brushRef="#br0" timeOffset="27231.97">10372 6308 0,'-22'0'0,"1"0"16,0 0-16,0 0 0,0 0 15,0 0-15,-22 21 0,22 21 16,-21-21-16,21 22 0,-22-22 15,22 21-15,0 1 0,-21 41 16,20-63-16,22 22 0,0 20 16,0-42-16,0 22 0,0-22 15,43 0-15,-22 0 0,0 0 0,21-21 16,1 22-16,-22-22 0,21 0 0,1 0 16,-1 0-16,43 0 15,-43 0-15,0-22 0,1 1 0,41 0 16,-41-21-16,-22 21 15,21-1-15,-21-20 0,22 21 0,-22-21 16,0-1-16,0 1 0,0 21 0,0-22 16,-21 22-16,0 0 0,0 0 15,0 42 1,-21 0 0,0 0-16,0 22 0,0-22 0,21 21 15,-21-21-15,-1 22 0,1-1 0,21-21 16,0 0-16,0 22 0,0-22 15,0 0-15,0 0 0,0 0 0,21 1 16,22-22 0,-22 0-16,0 0 0,21 0 0,-20 0 15,20 0-15,-21 0 0,43-22 16,-22 22-16,-21-21 0,0 0 16,0 0-16,1 0 0,-22-22 15,0 22-15,0-21 0,0 0 0,0-1 16,-22 22-16,1 0 0,-42-21 15,20 20-15,22 1 0,-21 21 16,21 0-16,-22 0 0,22 0 16,0 0-16,0 0 0,21 21 15,21-21 1,0 0-16,0 0 0,22 0 16,-1 0-16,-21-21 0,22 21 0,20 0 15,-21-21-15,1 21 0,-1 0 16,43 0-16,-64 0 0,21 0 15,-21 21-15,1 0 0,-1-21 16,0 22-16,-21 41 16,0-42-16,0 0 0,0 43 15,0-43-15,0 0 0,0 0 16,0 1-16,0-1 0,0 21 16,0-21-16,0-42 62,0 0-62,0-21 0,0 20 16,21 1-16,0 0 0,0-21 15,1-1-15,-1 22 0,0-21 16,0 21-16,43-43 0,-43 43 16,21 0-16,-21 0 0,22 21 15,-22 0-15,42 0 0,-42 21 16,1 0-16,-22 21 0,21-20 15,-21-1-15,21 21 0,-21-21 16,21 22-16,-21-22 0,0 0 0,0 21 16,0-21-16,0 1 0,0-1 15,0 0-15,0 0 16,0-42 15,0 0-31,0 0 0,0-22 16,0 22-16,0-21 0,21-1 15,0 22-15,1-21 0,20 0 0,-21-1 16,21 1-16,1 0 0,-1-1 16,0 22-16,1 0 0,-1 0 0,22 21 15,-22 0-15,0 0 0,-21 0 0,43 42 16,-43-21-16,0 22 16,0 41-16,-21-41 0,0-22 15,0 21-15,0 0 0,0 1 16,0-22-16,-21 21 0,0-21 0,0 1 15,0-1-15,0 0 0,-22 0 16,22-21-16,-21 21 16,21-21-16,-22 0 0,1 21 0,-43-21 15</inkml:trace>
  <inkml:trace contextRef="#ctx0" brushRef="#br0" timeOffset="28192.55">4784 8509 0,'-22'0'15,"22"-21"17,22 0-32,-1 21 0,0-21 15,0-1-15,0 1 0,0 0 0,1 0 16,-1 0-16,0 0 0,-21-22 0,0 22 16,0-21-16,0 21 0,-21-1 15,0 1-15,-22 0 0,1 21 0,-22 0 16,1 0-16,-1 0 15,-20 21-15,20 0 0,1 22 0,-1-22 16,22 21-16,0 1 0,-1-1 16,22 0-16,0 1 0,21 20 15,0-21-15,0-20 0,0-1 0,0 0 16,21-21-16,0 0 0,22 0 16,-22 0-16,21 0 0,0 0 0,22 0 15,-22-21-15,22 0 0,-1 21 16,-20-43-16,20 22 0,-21 0 0,22 0 15,-43 0-15,21-1 0,-20 1 0,-1 0 16,0 21-16,-21-21 0,0 42 31,0 0-31,0 0 0,-21 1 16,21 20-16,0 0 0,0 22 16,0-22-16,0 106 0,0-84 15,0 20-15,0 1 0,21-21 16,0 20-16,0-20 0,0 20 0,1-20 15,-1 21-15,0-1 0,0 1 16,0-22-16,22 86 16,-43-86-16,0 22 0,0 21 15,0-43-15,-22-21 0,1 22 0,-21-22 16,0 1-16,-1-1 0,-84 21 16,64-41-16,-1-1 0,-126-21 15,105-21-15,0-1 0,-20 1 16,-1-21-16,21 0 0,-21-22 15,22 22-15,-1-22 0,-106-126 16,170 126-16,-21 1 16,42-1-16,0 1 0,0-1 0,0 1 15,42-64-15,1 63 0,-22 1 16,42-1-16,-20 1 0,20-22 16,1 22-16,-1-22 0,1 21 0,-1-20 15,22 20-15,-1 1 0,1 20 16,84-62-16,-84 62 15,-21 22-15,20-21 0</inkml:trace>
  <inkml:trace contextRef="#ctx0" brushRef="#br0" timeOffset="29623.45">5038 8340 0,'0'0'0,"21"0"0,0 0 15,-21-21-15,0 42 32,0 0-32,0 21 15,0-21-15,0 1 0,0-1 16,0 21-16,0-21 0,0 0 0,0 1 15,0 20-15,0-21 0,0 0 16,0 0-16,0 1 0,0-44 47,0 1-47,0-21 16,0 21-16,0 0 0,0-1 0,21-20 15,0 0-15,-21 21 0,0-22 16,21 22-16,1 0 0,-1 0 0,0 0 15,-21-1-15,21 22 0,0 0 16,0 0-16,1 22 0,-1-1 16,0 0-16,-21 0 0,0 0 15,21 0-15,-21 22 0,21-22 0,-21 0 16,0 0-16,0 0 0,0 1 0,0-1 16,0 0-16,0 0 15,21-21 1,-21-21-1,0 0-15,22 21 16,-1-21-16,-21-22 0,21 22 0,0 0 16,-21-21-16,21-1 0,0 22 15,1-21-15,-1-1 0,21 22 0,-21-21 16,22 21-16,-22 21 0,21 0 0,-21 0 16,0 0-16,22 0 0,-22 21 15,0 21-15,0 1 16,-21-22-16,21 21 0,-21-21 0,0 22 15,0 41 1,0-63-16,0 1 0,0-1 0,0 0 16,22 0-16,-1 0 0,0-21 15,0 0-15,21 0 0,22 0 16,-22 0-16,1 0 0,-1 0 0,0 0 16,22-21-16,-22 0 0,0 0 15,22 0-15,-22-1 0,1 1 0,-1 0 16,0 0-16,1 0 0,-22-22 15,0 22-15,0-21 0,0 0 0,-21-22 16,0 22-16,0 21 0,-42-43 16,21 43-16,0 21 15,-1 0-15,1 0 0,0 0 16,-21 0-16,-1 63 0,22-41 16,-21 20-16,21 0 0,0 1 15,-1-1-15,1 0 0,21 1 0,0-22 16,-21 21-16,21-21 0,0 22 15,0-22-15,0 21 0,21-42 16,0 21-16,1-21 0,-1 0 16,21 0-16,-21 0 15,0-21-15,22 21 0,-22-21 0,0 0 16,0 0-16,22-1 0,-22 1 0,0-42 16,0 20-16,0 1 15,0 21-15,-21-21 0,0 20 0,22 1 16,-22 0-16,21 0 0,-21 42 31,0 0-31,0 0 0,0 1 0,0 20 16,0-21-16,0 0 0,0 0 15,0 1-15,0-1 0,21 21 0,-21-21 16,21 0-16,0 1 0,0-22 16,1 0-16,-1 21 15,0-21-15,21 0 0,-21 0 0,22 0 16,-22-21-16,21-1 0,1 22 15,-22-21-15,21 0 0,-21 0 16,22-21-16,20-43 16,-42 43-16,0 20 0,1 1 15,-22 0-15,0 0 0,0 0 0,0 42 32,0 0-32,0 0 0,0 0 15,0 1-15,0 20 0,0-21 0,0 0 16,0 0-16,0 22 0,0-22 0,0 0 15,0 0-15,0 0 16,21-21-16,0 0 0,0 0 0,0 0 16,22 0-16,-22 0 0,21 0 15,0 0-15,1 0 0,-22-21 16,21 0-16,1 0 0,-22 0 0,21-22 16,22-41-16,-43 41 15,21-20-15,-21 21 0,-21-22 0,21 1 16,1-86-16,-22 107 15,0 21-15,0 0 0,0 0 16,0-1-16,-22 44 16,1-1-16,21 0 15,-21 21-15,21 1 0,-21-1 0,21 21 16,-21-20-16,21 20 0,0-20 16,0-1-16,0 0 0,0 1 0,0-1 15,0 0-15,21-21 0,0 43 16,0-43-16,0-21 0,1 21 15,-1-21-15,0 0 0,21 0 16,1 0-16,-22 0 0,0 0 16,0-21-16,-21 0 0,21 0 15,0 0-15,1-22 0,-22 22 0,21-21 16</inkml:trace>
  <inkml:trace contextRef="#ctx0" brushRef="#br0" timeOffset="29812.66">7556 8001 0,'0'0'0,"-42"0"0,21 0 0,0 0 15,0 0-15,21 21 16,0 0 0,0 1-16,21-1 15,0-21 1,21 0-16,-21 0 0,22 0 15</inkml:trace>
  <inkml:trace contextRef="#ctx0" brushRef="#br0" timeOffset="30016.07">8678 8128 0,'0'0'0,"21"0"93,1 0-93,-1 0 16,0 0-16,0 0 0,0 0 16</inkml:trace>
  <inkml:trace contextRef="#ctx0" brushRef="#br0" timeOffset="31287.81">9694 7874 0,'-42'-21'16,"21"21"-16,0 0 16,-1 0-16,1 0 0,0 21 15,0-21-15,21 42 0,0-20 16,-21-1-16,0 21 0,21-21 15,-22 22-15,22 41 0,0-41 16,0-22-16,0 21 16,0-21-16,0 22 0,0-1 15,0-21-15,0 0 0,43 22 16,-22-43-16,0 0 0,21 0 16,-20 0-16,20 0 0,43 0 15,-22 0-15,-21-22 0,22 1 0,-22 0 16,1 0-16,-1 0 0,0-22 15,1 22-15,-1-21 0,-21 0 0,21-1 16,-20 22-16,-1-21 0,0 21 16,-21-1-16,21 1 0,-42 42 31,0-21-31,21 22 0,-21 20 16,-1-21-16,22 0 0,0 22 0,0-22 15,0 21-15,0-21 0,0 0 0,0 22 16,0-22-16,0 0 0,0 0 15,22-21-15,20 21 0,-21-21 0,0 0 16,0 0-16,22 0 16,-22 0-16,21 0 0,22 0 15,-43 0-15,21-21 0,-21 0 0,1 0 16,20 0-16,-21 0 0,0-22 16,-21 22-16,0-21 0,0-64 15,0 64-15,-21 20 0,0 1 16,0 0-16,0 0 0,-22 21 15,1 0-15,21 0 0,-22 0 0,1 21 16,0 0-16,21 0 0,-43 43 16,64-43-16,0 0 0,0 22 15,0-22-15,0 0 0,0 0 16,21 0-16,0 0 0,1 1 0,-1-22 16,21 0-16,0 0 0,1 0 0,-1 0 15,0 0-15,1 0 0,-1-22 16,0 22-16,22-21 0,-22 0 15,22 0-15,-22 0 0,22 0 0,-22-22 0,21 22 16,22-42 0,-43 41-16,-20 1 0,20 0 0,-21 0 15,-21 42 1,0 0 0,0 0-16,0 1 0,0 20 15,0-21-15,0 21 0,-21 1 0,21-22 16,0 21-16,-21-21 0,21 1 0,0-1 15,0 0-15,0 0 0,0 0 16,0 0-16,0 1 16,21-44-1,0 22 1,0-21-16,0 0 0,1 0 16,-1 0-16,0-22 0,21 22 15,-21-21-15,1 0 0,20-1 0,-21 1 16,21 0-16,-20 20 0,-1-20 15,21 21-15,0 0 0,-20 21 16,-1 0-16,0 21 16,-21 0-16,0 0 15,0 0-15,0 1 0,0 20 0,21-21 16,-21 21-16,0-20 0,0 41 16,0-42-16,21 0 0,-21 1 15,0-1-15,21-21 16,1 0-16,-1 0 15,0 0-15,0 0 0,0-21 16,0-1-16,1 1 0,-22-21 0,21 21 16,0-22-16,21 1 0,-21 0 15,1-1-15,-1 1 0,0 21 0,0-21 16,0 20-16,0 1 0,1 0 16,-1 21-16,-21 21 15,21 0 1,-21 1-16,0-1 0,21 0 15,-21 21-15,0-21 0,0 1 16,0 20-16,0-21 0,0 0 0,21 0 16,-21 1-16,21-1 0,1 0 15,-1-21 1,0 0-16,0 0 16,0 0-16,0 0 15,1 0-15</inkml:trace>
  <inkml:trace contextRef="#ctx0" brushRef="#br0" timeOffset="31468.11">12933 8213 0,'0'-21'62,"-21"21"-46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4:20:20.38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2921 5122 0,'21'0'46,"0"-21"-46</inkml:trace>
  <inkml:trace contextRef="#ctx0" brushRef="#br0" timeOffset="1513.02">1206 1418 0,'22'0'15,"-1"0"16,0 0 79</inkml:trace>
  <inkml:trace contextRef="#ctx0" brushRef="#br0" timeOffset="2372.89">1524 1334 0,'0'-22'15,"0"1"-15,-21 21 16,0 0-16,-1-21 16,1 21-16,0 0 0,0 0 15,0 0-15,0 0 0,-1 0 16,1 0-16,0 0 0,0 21 0,0-21 16,0 21-16,-1 1 0,1-1 15,0 0-15,-21 0 0,21 0 16,-1 22-16,1-1 0,0 0 15,0 1-15,0 20 0,0 1 0,-1-1 16,1-21-16,21 22 0,0-1 16,0-20-16,0-1 0,0 0 15,0 1-15,0-22 0,21 0 0,1 0 16,-1 0-16,21 1 0,0-22 16,1 0-16,20 0 0,-20 0 0,20 0 15,-21 0-15,22 0 0,-1-22 16,-20 1-16,20 0 0,-20 0 15,-1 0-15,0-22 0,1 22 16,-1-21-16,0 0 0,-21-1 0,22-20 16,-22 20-16,0-20 0,21-1 15,-20-63-15,-1 85 0,0-21 16,0 20-16,-21-20 0,0 20 16,0 1-16,0 0 0,21-1 15,-21 22-15,0-21 0,0 21 0,0 0 16,0-1-16,-21 44 31,21-1-31,-21 21 16,21-21-16,-21 22 0,0 20 15,21-21-15,-22 1 0,1 20 16,21-20-16,-21 20 0,21 1 0,0-1 16,-21 1-16,21-22 0,0 0 15,0 22-15,0-43 0,0 21 16,0-21-16,21 22 0,0-22 0,0-21 15,1 21-15,-1-21 0,21 0 16,-21 0-16,22 0 0,-1 0 0,-21-21 16,21 21-16,1-21 0,-1 0 15,-21-22-15,22 22 0,-22-21 0,0 21 16,0-22-16,0 22 16,-21-21-16,21 21 0,-21-22 0,22 22 15,-22 0-15,0 42 31,0 0-31,-22 0 16,1 1-16,0 20 0,21-21 16,0 0-16,0 22 0,-21-22 0,21 21 15,0-21-15,0 0 0,0 1 16,0-1-16,0 0 0,0 0 16,21-21 15,-21-21-31,0 0 15,0-22-15,21 22 0,0-21 16</inkml:trace>
  <inkml:trace contextRef="#ctx0" brushRef="#br0" timeOffset="2572.84">2730 1439 0,'-21'0'15,"21"22"64</inkml:trace>
  <inkml:trace contextRef="#ctx0" brushRef="#br0" timeOffset="3460.78">2836 1757 0,'21'42'16,"1"-42"-16,-1 0 15,0 0-15,0 0 16,0 0-16,0-21 0,1 21 15,20-21-15,-21 0 0,0 0 0,0-1 16,22-20-16,-22 21 16,0 0-16,21-22 0,-42 22 15,0-21-15,0 21 16,-21 21 0,0 0-16,0 0 0,0 0 15,0 0-15,-1 21 0,-20 0 16,21 0-16,0 0 0,0 22 15,-1-22-15,1 21 0,0 1 0,21-1 16,0 0-16,0-21 0,0 43 16,0-22-16,0-21 0,0 1 15,21-1-15,0 0 16,1-21-16,20 0 0,-21 0 0,21 0 16,-20 0-16,20 0 0,0 0 15,43-42-15,-43 20 0,1 1 16,-22 0-16,21-21 15,0 21-15,1-22 0,-22 1 0,21 0 0,-21-1 16,1 1-16,-1 21 16,0-22-16,-21 22 0,21-21 15,-21 21-15,0 0 0,0 42 47,-21 0-47,21 0 16,0 0-16,0 0 0,0 22 15,0-22-15,-21 21 0,21-21 0,0 22 16,-21-1-16,21-21 0,0 0 0,-22 22 16,22-22-16,0 0 0,0 0 15,0 0-15,0 1 0,0-44 63,0 1-63,0 0 0,0-21 0,0 21 15,0-22-15,22 1 0,-1 0 16,0-1-16,21 1 0,-21 0 16,22 20-16,-1-20 0,-21 21 0,22-21 15,-1 20-15,-21 22 0,21-21 16,-20 21-16,20 0 0,-21 0 0,0 0 16,0 21-16,1 1 0,-1-1 15,-21 0-15,0 21 0,0 1 0,0-1 16,0 0-16,0 1 0,0-1 15,0 0-15,0-21 0,-21 22 0,21-22 16,-22 0-16,22 0 0,0 22 16,0-22-16,0-42 31,22 21-31,-1-22 0,-21 1 16,21-21-16,0 21 0,0-22 15,22 1-15</inkml:trace>
  <inkml:trace contextRef="#ctx0" brushRef="#br0" timeOffset="3736.44">4678 1207 0,'0'0'0,"21"-22"0,-21-20 16,0 21-16,0 42 31,0 0-31,0 0 0,0 1 0,-21 20 16,21-21-16,-21 21 0,21 1 15,-22-1-15,22 0 0,-21 1 0,0-1 16,0 0-16,0 1 0,21 20 0,-21-20 16,-1-1-16,22-21 0,-21 21 15,21-20-15,0-1 0,0 0 0,0 0 16,0 0-16,0 0 16,21-21-1,1 0-15,-22-21 16,21 0-16,0 0 0,0 0 0,0-22 15,0 22-15</inkml:trace>
  <inkml:trace contextRef="#ctx0" brushRef="#br0" timeOffset="3956.35">4381 1461 0,'64'0'31,"-22"0"-31,-21 0 0,22-22 16,-1 22-16,0-21 0,1 21 0,-1 0 16,-21-21-16,22 0 0,-22 21 15,0 0-15,0 0 0,0 0 0,0-21 16,1 0 15</inkml:trace>
  <inkml:trace contextRef="#ctx0" brushRef="#br0" timeOffset="4741">6159 1439 0,'0'0'0,"64"0"16,-43 0-1,0-21-15,0 0 0,22 0 16,-22 0-16,0 0 0,0-1 16,22 1-16,-22 0 0,0-21 15,0 21-15,-21-22 0,0 22 0,0-21 16,0 21-16,0-1 0,0-20 15,-21 21-15,-21 21 16,20 0-16,-20 0 0,21 0 0,-21 0 16,20 0-16,-20 21 0,21 0 15,-21 0-15,20 1 0,-20-1 0,21 21 16,-21-21-16,20 0 0,1 22 0,21-22 16,-21 0-16,21 0 0,0 22 15,0-1-15,0-21 0,0 0 16,21 0-16,-21 1 0,21-1 15,22 21-15,-22-21 0,0 0 0,21 1 16,-20-1-16,-1 0 0,21 0 16,-21 0-16,0 0 0,22 1 15,-43 20-15,21-21 0,-21 0 16,0 0-16,0 1 0,0-1 0,-21 0 16,0 0-16,-22 0 0,22 0 15,-21 1-15,21-22 0,-22 0 0,1 21 16,0-21-16,20 0 0,-20 0 0,0 0 15,21-21-15,-22-1 0,22 22 16,-21-21-16,21 0 0,-1 0 0,1 0 16,0 0-16,0-1 0,21 1 15,-21 21-15,21-21 0,0 0 0,0 0 32,21 21-17,0 0-15,0-21 0,0 21 0,1 0 16,-1 0-16,21 0 0,-21 0 15,0 0-15,22 0 0</inkml:trace>
  <inkml:trace contextRef="#ctx0" brushRef="#br0" timeOffset="5166.77">6625 1651 0,'0'0'0,"42"0"0,-20 0 16,-22-21-16,21 21 0,-21-21 15,21 21-15,-21-21 16,21 21-16,0-22 16,0 22-16,-21-21 0,22 21 15,-1-21-15,0 21 0,0-21 0,-21 0 16,21 21-16,0-21 0,1 21 16,-22-22-16,21 22 0,-21-21 15,-21 21 16,-1 0-31,1 0 0,-21 21 16,21-21-16,0 22 0,-1-1 16,-20 0-16,21 21 0,0-21 15,0 22-15,-22 20 16,22-42-16,21 22 0,0-22 0,0 21 16,0-21-16,0 1 0,0-1 15,0 0-15,21 0 0,0-21 16,1 0-16,-1 0 0,0 0 0,21 0 15,-21 0-15,1 0 0,20 0 16,-21 0-16,21-21 0,-20 0 0,41 0 16,-42-1-16,22 1 15,-22 0-15,0 0 0</inkml:trace>
  <inkml:trace contextRef="#ctx0" brushRef="#br0" timeOffset="5601.2">7324 1524 0,'0'0'0,"0"-21"16,0 0 0,0 0-16,0-1 15,0 1 1,21 21-16,0-21 16,0 21-16,0 0 0,0-21 0,1 21 0,-1 0 15,21 0-15,-21 0 0,0 0 16,22 0-16,-22 0 0,0 0 15,0 21-15,22 0 0,-22-21 0,0 21 16,-21 1-16,0-1 0,21 21 16,-21-21-16,0 0 0,-21 1 15,-21 41-15,20-42 16,1 0-16,0 1 0,0-1 0,0 0 16,0-21-16,-1 21 0,22-42 31,0 0-16,0 0-15,0-1 16,0 1-16,22 0 0,-22 0 16,21 0-16,0 0 0,-21-1 0,21 1 15,0 0-15,0 21 16,1-21-16,-1 0 0,0 21 16,0-21-16,0 21 15,0 0-15,1 0 16,-1-22-16</inkml:trace>
  <inkml:trace contextRef="#ctx0" brushRef="#br0" timeOffset="5940.99">8128 1355 0,'0'0'0,"0"-21"15,0-1 1,21 44 31,-21-1-47,21 0 15,-21 0-15,21 0 0,1 0 16,-22 1-16,0-1 0,0 0 16,0 0-16,0 0 0,0 22 0,0-22 0,0 0 15,0 0-15,0 0 16,0 0-16,-22 1 0,22-1 0,0 0 15,0 0-15,-21-21 16,21-21 15,0 0-31,21 0 16,1-1-16,-22 1 0,21 0 0,0-21 16,0 21-16</inkml:trace>
  <inkml:trace contextRef="#ctx0" brushRef="#br0" timeOffset="6183.99">8488 1334 0,'0'0'0,"0"-22"0,0 1 16,0 0 0,-21 21-1,-1 21 1,1 0-16,0 1 16,21-1-16,-21 0 0,21 0 15,-21 21-15,0-20 0,-1 20 0,1-21 16,0 21-16,21-20 0,-21 20 15,0-21-15,0 0 0,-1 0 0,22 1 16,0-1-16,0 0 0,-21-21 16,21 21-16,21-42 15,1 0 1,-1 21-16,0-21 16</inkml:trace>
  <inkml:trace contextRef="#ctx0" brushRef="#br0" timeOffset="6556.45">8657 1524 0,'21'0'32,"0"0"-17,1 0-15,-1-21 0,0 0 16,0 21-16,0-21 0,22 21 0,-22-22 15,0 1-15,-21 0 16,21 21-16,-21-21 0,-21 21 31,0 0-31,0 0 0,-1 0 0,1 21 16,-21-21-16,21 21 0,0 0 16,-1 1-16,1-1 0,0 0 0,0 0 15,21 21-15,-21-20 0,21-1 16,0 0-16,0 0 0,0 0 0,0 0 15,0 1-15,21-1 16,0 0-16,0-21 16,0 0-16,1 0 0,20 0 0,-21 0 15,0 0-15,22 0 0,-22 0 16,0 0-16,21 0 0,1-21 0</inkml:trace>
  <inkml:trace contextRef="#ctx0" brushRef="#br0" timeOffset="6951.74">9271 1503 0,'0'0'0,"0"-21"0,0 0 16,0-1-16,0 1 16,0 0-16,0 0 15,0 0-15,21 21 16,0-21-16,0 21 0,1 0 16,-1 0-16,21 0 0,-21 0 15,0 0-15,1 0 0,-1 0 16,0 0-16,0 21 0,0 0 0,-21 0 15,0 0-15,21 0 0,-21 1 16,0-1-16,0 21 0,0-21 0,0 0 16,0 22-16,0-22 0,0 0 0,-21 21 15,21-20-15,-21-1 16,21 0-16,-21-21 0,0 0 16,21-21-1,0 0 1,0-1-16,0 1 0,0-21 15,0 21-15,0-22 0,21 22 16,0-21-16,0 21 0,0 0 0,1-1 16,-1-20-16,0 21 0,21 0 15,-21 21-15,1-21 0,-1-1 0,21 22 16,-21-21-16,0 0 0,1 21 0,20-21 16,-21 0-16,0 21 0</inkml:trace>
  <inkml:trace contextRef="#ctx0" brushRef="#br0" timeOffset="7708.7">11959 1249 0,'0'0'0,"0"-21"0,0-22 16,0 22-16,0-21 0,0 21 15,0 0-15,-21-22 0,0 22 16,0 21-16,21-21 0,-22 21 0,1 0 16,0 0-16,21 21 0,-21-21 15,0 42-15,0 1 0,-1-1 0,-20 0 16,21 1-16,-21 20 15,20-20-15,-20 20 0,0-21 0,-1 22 16,22-1-16,-21-20 0,-22 63 16,22-85-16,21 21 0,0-21 15,21 0-15,0 1 0,0-44 32,0-20-32,21 21 15,0-21-15,0-1 0,0 1 16,1-22-16,20 22 0,-21-21 0,21-1 15,-20 1-15,20-1 0,-21-21 16,21 22-16,-20-1 0,20 22 16,-21-21-16,21-1 15,-20 43-15,-22 0 0,21 21 16,-21 21-16,21 0 16,-21 21-16,21 1 0,-21 20 0,0-20 15,0 20-15,0-21 0,0 22 16,0-1-16,0-20 0,0 20 0,0-20 15,0 20-15,0-21 0,0 1 0,0-1 16,0 0-16,0 1 0,0 20 16,0-42-16,0 1 0,0-1 15,0-42 17,-21-1-32,0 1 0,21 0 15,-21 0-15</inkml:trace>
  <inkml:trace contextRef="#ctx0" brushRef="#br0" timeOffset="8157.01">11261 1524 0,'0'0'0,"-43"0"0,22 0 0,42 0 31,0-21-31,1 21 16,-1 0-16,21 0 0,0 0 0,1 0 15,-1-21-15,22 21 16,-1-21-16,1 21 0,-1-22 0,1 1 15,20 21-15,-20-21 0,-1 0 0,1 21 16,-1-21-16,1 0 0,-1-1 16,-20 22-16,-1-21 0,0 21 0,1-21 15,-22 0-15,-21 0 16,-21 21 0,-1 0-1,1 0-15,21 21 0,-21-21 16,-21 42-16,42 1 0,-21-22 15,-1 21-15,22 0 0,-21 1 16,0 20-16,0 64 16,0-63-16,0-1 0,-1 1 15,1-1-15,0-20 0,0 84 16,0-64-16,21-21 0,-21 22 0,21-22 16,0 22-16,0-22 0,-22 0 15,22 1-15,0-1 0,0-21 0,0 0 16,0 1-16,0-1 0,22-21 15,-1-21-15,0-1 16,-21 1-16,21-21 0,0 0 0,0-1 16,1-20-16,-1-1 0,0 1 15</inkml:trace>
  <inkml:trace contextRef="#ctx0" brushRef="#br0" timeOffset="8456.69">12404 1291 0,'0'0'0,"21"-21"0,-21 0 15,0 0-15,21 0 16,0-1-16,0 22 0,0-21 0,1 21 16,-1 0-16,21-21 0,-21 21 15,0 0-15,22 0 16,-22 0-16,0 21 0,0 0 0,0 1 0,1 20 16,-22-21-16,0 21 0,0-20 15,0 20-15,-22-21 0,-20 0 0,21 22 16,-21-22-16,-1 21 15,1-21-15,0 0 0,-1 1 0,1-1 16,0 0-16,-1 0 0,22-21 0,0 0 16,-21 0-16,20 0 15,22-21-15,0 0 0,0 0 16,0-1-16,22 1 16,-1 21-16,0-21 0,21 0 0,-21 0 15,22 0-15</inkml:trace>
  <inkml:trace contextRef="#ctx0" brushRef="#br0" timeOffset="8767.79">13123 1207 0,'0'0'0,"-21"0"32,0 0-32,0 21 15,0 0-15,21 0 0,-22 0 16,22 0-16,-21 22 0,21-22 0,0 21 15,-21 1-15,21 20 0,-21-21 0,21 22 16,-21-1-16,21-20 0,0 20 16,0 1-16,0-1 0,0 1 0,0-22 15,0 0-15,0 22 0,-21-43 0,21 21 16,0 1-16,0-22 0,0 21 16,0-21-16,0 1 15,0-44 16,0 1-31,0 0 0,0 0 16,0-21-16,0 20 0,0-20 16</inkml:trace>
  <inkml:trace contextRef="#ctx0" brushRef="#br0" timeOffset="9052.64">12996 1355 0,'0'-21'0,"0"42"0,0-64 0,21 22 16,1 0-16,-22 0 0,21 0 15,0 0-15,0-1 0,21 1 0,22 0 16,-22 21-16,1 0 0,20 0 16,-21 0-16,1 0 0,20 42 15,-20-20-15,-22-1 0,0 0 16,-21 0-16,0 0 0,0 22 16,-21-1-16,0 0 0,-22-21 15,1 1-15,0-1 0,-1 0 16,1 0-16,-22 0 0,22 0 0,0 1 15,21-22-15,-22 0 0,22 21 0,0-21 16,21-21 15,21-1-31,21 1 16,-20 0-16,20 0 0</inkml:trace>
  <inkml:trace contextRef="#ctx0" brushRef="#br0" timeOffset="9532.95">13949 804 0,'0'0'0,"0"-21"0,0 0 0,0 0 15,-21 0 1,-1 21 0,22 21-16,0 0 0,-21 0 15,0 0-15,0 22 0,21-22 16,0 21-16,-21 22 0,0-22 0,-1 0 15,22 22-15,0-22 0,-21 1 0,21 20 16,-21-21-16,21 1 0,0-1 16,0-21-16,0 22 0,0-22 0,0 21 15,0-21-15,0 0 16,0 1-16,21-22 0,0 21 0,1-21 16,-1 0-16,0 0 0,21 0 15,-21 0-15,22-21 0,-1-1 0,-21 22 16,22-21-16,-22 0 0,42-42 15,-42 41-15,1 1 0,-1-21 16,0 21-16,-21 0 0,0-1 0,0 1 16,0 0-16,0 42 31,-21 0-31,0 1 0,-1-1 16,1 0-16,21 0 0,-21 0 15,21 0-15,-21 1 0,21-1 0,-21 0 16,21 0-16,0 0 15,0 0-15,21-21 32,0-21-32,0 21 15,0-21-15</inkml:trace>
  <inkml:trace contextRef="#ctx0" brushRef="#br0" timeOffset="9704.19">14372 1058 0,'0'0'15,"-21"0"-15,21-21 0,-21 21 0,0 0 16,21-21-16,-22 21 16,1 0-1,21 21-15,0 0 16,0 1-16,0-1 16,0 0-16,21 0 15,1-21-15</inkml:trace>
  <inkml:trace contextRef="#ctx0" brushRef="#br0" timeOffset="9996.93">14817 1207 0,'0'0'0,"0"-85"31,0 64-31,-22 0 16,1 21-1,0 0-15,0 0 16,0 21-16,0 0 0,-1 0 16,1 0-16,0 22 0,0-22 0,0 21 15,0-21-15,-1 22 0,1-22 16,21 21-16,0-21 0,0 22 0,-21-22 16,21 21-16,0-21 0,0 22 0,0-1 15,21-21-15,0 0 16,1-21-16,-1 21 0,21-21 0,0 0 15,1 0-15,-1 0 0</inkml:trace>
  <inkml:trace contextRef="#ctx0" brushRef="#br0" timeOffset="11881.05">15600 1291 0,'0'-21'0,"0"42"0,0-63 0,0 0 15,0 20-15,0 1 0,0 0 16,-21 0-16,-1 0 0,1 21 0,0-21 15,0 21-15,-21 0 0,20 0 16,1 0-16,0 0 0,-21 0 0,21 0 16,-22 21-16,22 0 0,-21 0 15,21 21-15,-22-20 0,22 20 0,-21-21 16,21 21-16,-22 1 0,22-22 16,0 21-16,21 1 0,-21-22 15,21 63-15,0-62 0,0-1 16,0 21-16,0-21 0,21 0 15,21 1-15,-21-22 16,1 0-16,62 0 0,-41-22 16,20-20-16,1 21 15,-22 0-15,21-43 16,-20 22-16,-1 0 0,-21-1 16,22 1-16,-22 21 0,0-22 0,0-20 15,-21 21-15,0 20 0,0 1 16,0 0-1,-21 42 1,21 0-16,-21 1 0,0-1 16,-1 21-16,1-21 0,0 0 0,21 22 15,0-22-15,-21 21 0,21-21 16,0 22-16,0-22 0,0 0 0,0 43 16,0-43-16,0 0 0,21 0 15,0 0-15,0-21 16,1 0-16,20 0 0,-21 0 15,43 0-15,-22-21 0,-21 21 16,21-21-16,-20 0 0,-1 0 0,21-22 16,-21 22-16,0-21 15,1-1-15,-1 1 0,21-43 16,-21 22-16,0 21 0,1-22 16,-22 1-16,0 20 0,0-20 0,21 20 15,-21 1-15,0 21 0,21 0 0,-21 0 16,0-1-16,0 1 0,0 42 31,0 1-31,0-1 16,0 21-16,0 0 0,0 1 0,0-1 15,0 22-15,0-22 0,-21 0 16,21 22-16,-21-22 0,21 0 16,0 1-16,-22-1 0,22 0 0,0 1 15,0-22-15,0 21 0,0-21 16,0 1-16,0 20 0,0-21 15,0 0-15,0 0 0,22-21 16,-1 0-16,0 0 0,21 0 0,-21 0 16,22 0-16,-22-21 0,21 21 0,1-21 15,-22 0-15,21-21 16,0 20-16,1-20 0,-22 21 0,21-21 16,-21 20-16,22-20 0,-22 21 0,0 0 15,0 0-15,-21-1 0,0 1 16,0 0-16,0 42 31,-21 0-31,21 1 0,-21-1 16,0 0-16,0 0 0,21 0 15,-22 22-15,22-22 0,-21 0 0,21 0 16,0 21-16,0-20 0,0-1 16,0 0-16,0 0 0,0 0 0,21 0 15,1-21-15,-1 22 0,0-22 16,21 0-16,-21 0 0,22 0 0,-22 0 15,21 0-15,-21 0 0,22-22 0,-22 1 16,0 0-16,21 0 16,-20 0-16,-1-22 0,0 22 0,0-21 15,0 21-15,-21-22 0,0 22 16,21 0-16,-21 0 0,0 0 16,22 0-16,-44 21 31,1 21-31,0 0 0,0 0 15,21 0-15,-21 22 0,0-22 16,21 0-16,-22 21 0,22-21 0,0 22 16,-21-22-16,21 0 0,0 21 15,0-20-15,0-1 0,21 0 16,1-21 0,-1 0-16,0 0 15,0-21-15,0 0 0,0 21 16,1-22-16,-1-20 0,0 21 15,-21 0-15,21-22 0,-21 22 0,0-21 16,0 21-16,0-22 0,0 22 16,0 0-16,0-42 0,-21 41 15,0 1-15,0 21 0,21-21 16,-22 21-16,1 0 0,42 0 47,1 0-47,-1 0 15,21-21-15,-21 21 0,22 0 16,-1 0-16,0 0 0,1 0 0,-1 0 16,0 0-16,-21 0 0,22 0 15,-22 0-15,21 21 0,-21 0 0,1 0 16,-22 1-16,0-1 16,0 21-16,0 0 0,0-20 15,0-1-15,0 0 0,-22 0 0,1 21 16,21-20-16,-21-1 0,0 0 15,21 0-15,0 0 0,-21 0 16,0-21-16,21 22 0,-22-1 16,22-42 15,0-1-15,0 1-16,0 0 0,22-21 15,-1 21-15,0-1 0,21-62 16,1 41-16,-1 1 0,-21 0 15,21 21-15,1-22 0,20 1 16,-20 21-16,-1 0 0,0-1 0,43 1 16,-43 21-16,-21 0 15,1 21-15,-1 1 0,0-1 16,-21 0-16,0 21 0,0-21 0,0 22 16,0-1-16,0 0 0,-21 1 15,21 20-15,-21-20 0,21-22 16,0 21-16,0-21 0,0 0 15,0 1-15,0-1 0,0 0 16,21-21-16,0 0 0,0 0 16,0 0-16,22 0 0,-22-21 15,0 21-15,0-21 0,21-1 16,-20 1-16,-1 0 0,21-21 16,-21 21-16,0-1 0,22-41 15,-22 21-15,0 20 0,-21 1 16,0 0-16,0 0 0,0 0 0,21-43 15,-21 43-15,0-21 16,0 21-16,0-22 0</inkml:trace>
  <inkml:trace contextRef="#ctx0" brushRef="#br0" timeOffset="12107.92">17399 635 0,'0'0'0,"-42"0"0,-1 0 0,22 0 15,0 0-15,0 0 0,0 0 16</inkml:trace>
  <inkml:trace contextRef="#ctx0" brushRef="#br0" timeOffset="12352.78">16108 1101 0,'0'0'0,"-21"0"0,-1 0 0,22 21 15,22-21 1,20 0-16,-21 0 16,0-21-16,22 21 0,-1 0 15,0 0-15,1-21 0,-1 21 16,-21 0-16,21 0 0,1 0 0,-22 0 16,0 0-16,0 0 0,0 0 15,-42 21 1</inkml:trace>
  <inkml:trace contextRef="#ctx0" brushRef="#br0" timeOffset="13668.03">2434 2540 0,'0'0'15,"-63"0"-15,-1 0 0,1 0 0,-1 0 16,1 0-16,-1 0 0,22 21 0,-22-21 16,22 0-16,-22 0 0,22 0 15,0 0-15,-22 0 0,43 0 0,-21 0 16,-1 0-16,22 0 0,0 0 15,-21 0 1,63 0 31,21 0-47,-21 0 0,22 0 16,-1 0-16,0 0 0,1 0 0,20 0 15,-20 0-15,20 0 0,1 0 16,20 0-16,-20 0 0,20 0 0,1 0 15,21 0-15,-21 0 0,20 0 16,1 0-16,-21 0 0,21 0 0,105-21 16,-105 21-16,21 0 15,0 0-15,0 0 0,0 0 16,127-21-16,-106 21 0,22 0 16,-1 0-16,0 0 0,1-21 15,168 21-15,-147 0 0,-22-21 16,22 21-16,-22 0 0,0 0 15,22-22-15,190 22 0,-212 0 16,22 0-16,-1-21 0,1 21 16,-1 0-16,191-21 15,-190 21-15,-1-21 0,22 21 0,-22 0 16,1 0-16,211-21 16,-190 21-16,-22 0 0,1 0 0,-1 0 15,22 0-15,-22 0 0,1 0 16,-22 0-16,22 0 0,-22 0 0,191 0 15,-191 0-15,22 0 0,-22 0 16,0 0-16,1-21 0,-1 21 16,22 0-16,-22 0 0,21 0 0,-20 0 15,-1 0-15,0 0 0,1 0 16,20-22-16,-20 22 0,-22 0 0,190 0 16,-168 0-16,-1-21 0,0 21 15,1 0-15,-1 0 0,-21-21 16,170 21-16,-170 0 0,21-21 15,-42 21-15,21 0 0,-21 0 16,0-21-16,-21 21 0,21 0 16,0 0-16,-21-21 0,0 21 0,0-22 15,-22 22-15,1 0 0,0 0 16,-1-21-16,43 21 16,-63 0-16,-1-21 0,-20 21 0,-1 0 15,0 0-15,1 0 0,-1-21 0,-21 21 16,0 0-16,1 0 0,-44 0 62,1 0-62,0 0 0,-21 0 0</inkml:trace>
  <inkml:trace contextRef="#ctx0" brushRef="#br0" timeOffset="15416.03">1058 3810 0,'0'21'31,"0"-42"110,0 0-125,0 0-16,0 0 15,0-1 1,-21 22 31,0 22-32,21-1 1,0 0-16,0 0 16,0 0-16,0 0 31,21-21 0,0 0-15,-21-21-1,0 0-15,0 0 16,0 0-16,0 0 16,-21 21 15,0 21-16,21 0 1,0 0-16,0 0 16,0 0-16,-21 1 15,21-1-15,0 0 16,0 0-16,0 0 16,0-42 15,0 0-16,21 21-15,-21-21 0,0 0 16,0-1-16,0 1 16,0 0-1,0 0 1,0 42 15,0 0-31,0 0 16,-21 1-16,21-1 0,-21 0 15,21 0-15,-22 0 0,22 0 0,-21 1 16,21 20-16,0-21 0,0 0 16,0 0-16,0 1 0</inkml:trace>
  <inkml:trace contextRef="#ctx0" brushRef="#br0" timeOffset="16082">1503 3831 0,'-21'0'0,"-1"0"15,22 21-15,0 1 31,0-1-15,22-21 15,-1 0-31,0 0 0,0-21 0,0 21 16,-21-22-16,21 22 16,-21-21-16,22 21 0,-22-21 0,0 0 15,0 0 1,-22 21-1,1 0 1,0 0-16,0 0 16,0 0-16,0 0 0,-1 21 0,22 0 15,-21 0 1,21 0 0,0 1-1,21-22 1,1 0-1,-1-22 1,0 22-16,-21-21 0,0 0 16,21 21-16,-21-21 0,21 0 15,-21 0-15,0-1 16,0 1-16,-21 21 31,0 0-31,0 21 16,21 1-16,-21-1 0,21 0 0,-22 0 15,22 0-15,0 0 0,0 1 16,0-1-16,0 0 0,0 0 16,0 0-16,0 0 0,0 1 15,0-1-15,0 0 16,22-21-16,-1 0 0,0 0 0,21 0 16,-21 0-16,1 0 0,-1 0 15,0-21-15</inkml:trace>
  <inkml:trace contextRef="#ctx0" brushRef="#br0" timeOffset="24107.97">1079 3768 0,'-21'21'15,"21"0"-15,0-42 94,0 0-78,-21 21-16,0-21 15,0 21 1,0 0 0,-1 21 15,22 0-31,0 0 16,0 0-1,22-21 32,-1-21-16,-21 0-31,0 0 32,0 42 46,0-42 15,0 0-77,0-1 0,0 1-1,-21 21 17,21 21-32,0 1 15,-22-22-15,22 21 16,0 0-16,0 0 31,22-21 16,-22-21-47,0 0 16,0 0-1,0-1-15,0 1 16,-22 21 31,22 21-47,0 1 0,-21-22 15,21 21-15,0 0 16,0 0 0,21-42 30,-21 0-30,22 21-16,-22-21 0,0-1 16,0 44 46,-22-22-46,22 21-16,0 0 15,0-42 48,0 0-63,0-1 16,0 1-16,0 0 15,0 0-15,-21 21 31,0 0-15,21 21-16,-21 0 16,0 0-16,21 1 0,0 20 15,0-21-15,0 0 0,-21 22 0,21-22 16,0 21-16,0 0 16,0-20-16,0 20 0,0-21 15,0 0-15,21 0 0,0-21 16,0 0-16,0 0 15</inkml:trace>
  <inkml:trace contextRef="#ctx0" brushRef="#br0" timeOffset="24980.91">1460 3852 0,'22'0'15,"-1"0"1,0 0-16,0 0 15,0-21-15,0 21 16,-21-21 0,0 0-16,0 0 15,-21 21 1,0 0-16,0 0 16,0 0-16,0 0 15,21 21-15,-22-21 0,1 21 0,0 0 16,21 0-1,0 1 1,21-22 0,0 0-1,1 0-15,-1 0 0,-21-22 16,21 1-16,0 0 16,-21 0 15,-21 21-16,0 21 1,0 0-16,21 0 16,0 1-16,0-1 0,0 0 15,0 21-15,0-21 0,0 1 16,0-1-16,0 0 0,0 0 0,0 0 16,0 0-16,21-21 15,0 0-15,0 0 16,0 0-16,0-21 0</inkml:trace>
  <inkml:trace contextRef="#ctx0" brushRef="#br0" timeOffset="25846.05">931 3810 0,'21'0'78,"1"0"-62,-1 0-16,-21-21 15,0 0 16,-21 21 1,-1 0-32,1 21 15,0-21-15,21 21 16,-21-21-16,21 21 16,0 0-16,21-21 31,0 0-31,0 0 15,1 0 1,-1 0-16,-21-21 0,21 0 16,-21 0-1,0 0 1,0 0 0,-21 21-1,0 0 1,21 21-16,-22 0 15,1 0-15,21 0 0,-21 0 0,21 1 16,0 41-16,0-21 16,-21-20-16,21 20 0,0 0 15,0-21-15,0 43 0,21-43 16,-21 0-16,21-21 0,0 21 16,22-21-16,-22 0 0,21 0 15,1 0-15,-1 0 0,-21 0 16,21 0-16</inkml:trace>
  <inkml:trace contextRef="#ctx0" brushRef="#br0" timeOffset="31697">3768 3641 0,'0'0'0,"0"-21"16,0-1 0,0 1-1,0 0 1,0 42 15,0 0-15,0 1-16,0 20 0,0-21 15,0 0-15,-22 22 0,22-22 16,0 21-16,0-21 0,0 22 16,0-1-16,0-21 0,-21 21 0,21 1 15,0-22-15,0 21 0,-21-21 16,21 1-16,0-1 0,0 0 0,0 0 15,21-42 17,-21 0-17,21-22-15,1 22 0,-22-21 0,0 21 16,21-22-16,-21 1 0,21 21 16,0-21-16,-21-1 0,0 22 15,21-21-15,0 21 0,-21-1 0,0 1 16,0 0-16,22 0 0,-1 21 15,0 21 1,0 0 0,-21 0-16,21 1 0,-21-1 0,0 21 15,21-21-15,-21 0 0,22 22 16,-22-22-16,0 21 0,0-21 0,21 22 16,-21-22-16,21 0 0,-21 0 15,0 0-15,21-21 0,0 22 0,0-22 16,1 0-16,-1 0 15,0 0-15,21-22 0,-21 1 0,1 0 16,-1 0-16,0 0 16,0 0-16,-21-22 0,21 22 0,-21-21 15,21-1-15,-21-20 0,0 42 16,0-43 0,0 22-16,0 21 0,-21 0 0,0-22 0,21 22 15,0 0-15,-21 21 16,21-21-1,0 42 1,0 0 0,0 0-16,0 0 0,0 1 15,0-1 1,21-21-16,0 0 16,-21 21-16,21-21 0,1 0 0</inkml:trace>
  <inkml:trace contextRef="#ctx0" brushRef="#br0" timeOffset="32130">4657 3831 0,'0'21'32,"21"-21"-32,0 0 0,0 0 0,0 0 15,0 0-15,22-21 16,-22 21-16,0-21 0,0 0 15,22 21-15,-22-21 0,21 0 0,-21-1 16,0 1-16,1 0 0,-1 0 16,-21 0-16,0 0 0,21 21 0,-21-22 15,0 1-15,0 0 0,-21 21 32,0 0-32,-1 0 0,1 21 15,0 0-15,0 1 0,0-22 16,0 42-16,-1-21 0,1 0 0,0 0 15,21 22-15,0-22 0,-21 0 16,21 0-16,0 22 0,0-22 16,0 0-16,0 0 0,0 0 15,21 0-15,-21 1 0,21-1 0,0 0 16,1-21-16,-1 21 0,0-21 16,0 0-16,0 0 0,0 0 15,1 0-15,-1-21 0,0 21 0,0-21 16,0 0-16,0-1 0,1 1 15,-1 0-15,0 0 0,0-21 16,-21 20-16,21 1 0</inkml:trace>
  <inkml:trace contextRef="#ctx0" brushRef="#br0" timeOffset="34173.01">6054 3979 0,'0'0'15,"0"22"1,0-44 0,21 22-16,0-21 15,0 0-15,0 0 0,22 0 0,-22 0 16,0-1-16,21-20 0,1 0 16,-1-1-16,21-41 0,-20 20 15,-22 22-15,0-22 0,0 22 16,0-21-16,-21 20 0,0-41 15,0 62-15,0 1 0,-21 0 16,0 0-16,-21 21 0,-1 0 16,22 0-16,0 21 0,0 0 0,0 22 15,0-22-15,-1 21 0,1 0 16,21 1-16,-21 20 0,21-20 16,0-1-16,0 21 0,0 22 15,0-43-15,0 1 0,0-1 16,0 22-16,0-22 15,0-21-15,0 21 0,0-20 0,0-1 16,0 0-16,0 0 0,21-42 31,-21 0-15,21 0-16,-21-1 0,22 1 16,-22-21-16,0 21 0,21 0 15,0-1-15,0 1 0,0 0 16,-21 0-16,21 0 0,1 21 15,-1 0-15,0 0 16,0 0-16,-21 21 16,0 0-16,21 0 0,0 0 15,-21 1-15,22-1 0,-22 0 16,21 0-16,0 21 0,0-20 0,0-1 16,0 0-16,1 0 0,20 0 0,-21-21 15,21 21-15,-20-21 0,20 0 16,0 0-16,1 0 0,-1 0 0,21-21 15,-20 21-15,-1-21 0,0 0 16,1 0-16,-1-22 0,-21 22 16,22 0-16,-22 0 0,21-21 0,-21 20 15,0 1-15,-21-21 0,0 21 16,0-22-16,0 22 0,0 0 0,0 0 16,0 0-16,0 0 0,0-1 15,-21 1-15,0 21 0,0 0 16,0 0-16,-22 0 15,22 0-15,0 21 0,-21 1 0,21-1 16,-1 0-16,1 0 0,0 0 0,0 0 16,0 22-16,21 20 15,0-42-15,0 1 0,0 20 0,0-21 16,0 0-16,0 0 0,0 1 16,0-1-16,0 0 15,21-21-15,0 0 0,0 0 0,0 0 16,1 0-16,-1-21 0,21 0 15,-21-1-15,0 1 0,1 0 0,-1 0 16,0 0-16,0 0 0,0-22 16,0 22-16,-21-21 0,0 21 0,22-1 15,-22-41-15,0 42 16,0 42 15,0 0-15,0 0-16,0 0 0,0 1 15,0-1-15,0 0 0,0 21 16,0-21-16,0 22 16,0-22-16,0 0 0,0 0 0,21 0 15,0-21-15,0 22 16,0-22-16,0 0 0,1 0 16,20-22-16,-21 22 0,21-21 0,-20 0 15,20 0-15,-21 0 0,21 0 16,-20-1-16,20-20 0,-21 21 15,21-21-15,-20 20 0,-1-20 16,0 42-16,0-21 0,-21 0 16,0 0-16,21 21 0,-21-22 15,21 22-15,-21 22 32,0-1-32,0 0 15,0 0-15,0 0 0,0 0 0,-21 1 16,21-1-16,0 0 0,-21 0 0,21 0 15,0 0-15,0 1 16,0-1-16,0 0 16,21-21-16,0 0 15,1 0-15,-1 0 0,0 0 0,0 0 16,0-21-16,0 0 0,22-1 16,-22 22-16,0-21 0,0 0 15,0 0-15,1 0 0,-1 0 0,-21-1 16,42-20-16,-42 21 0,21 0 15,-21 0-15,0-1 16,21 1-16,-21 42 47,0 1-31,0-1-16,0 0 0,0 0 0,-21 0 15,21 0-15,0 1 0,0-1 16,0 0-16,0 0 0,0 0 15,0 0-15,0 1 0,21-1 16,1-21-16,-1 0 16,21 0-16,0 0 15,1 0-15,-22 0 0,21 0 0,43-21 16,-64-1-16,21 1 0,1 0 16,-22 0-16,21 0 0,-21 0 15,22-1-15,-22 1 0,-21-21 16,21 0-16,-21-1 0,0 22 15,0 0-15,0 0 0,0 0 0,-21 21 16,0 0 0,0 0-16,-22 0 0,22 21 15,0 0-15,0 0 0,0 0 0,-1 22 16,22-22-16,-21 21 0,21-21 16,0 0-16,0 43 0,0-43 15,0 0-15,21 0 0,22 22 16,-22-43-16,0 0 15,0 21-15,0-21 0,22 0 0,-22 0 16,0 0-16,21 0 0,-20 0 0,41-42 16,-42 42-16,0-22 0,1 1 15,-1 0-15,0 0 0,0 0 0,0 0 16</inkml:trace>
  <inkml:trace contextRef="#ctx0" brushRef="#br0" timeOffset="35740.01">10880 3471 0,'0'0'0,"-22"-21"0,1-106 31,21 106-31,0 0 0,-21 0 16,21 0-16,-21 21 0,21 21 31,0 0-31,0 21 16,0 1-16,0-1 0,0-21 15,0 21-15,-21 22 0,21-43 0,-21 21 16,21 1-16,-22-1 0,22 22 15,-21-22-15,21-21 0,-21 0 16,21 0-16,0 1 0,21-44 31,0 1-15,-21 0-16,22 0 0,-1 0 16,0-22-16,-21 22 0,21-21 15,0 21-15,0 0 0,-21-22 0,22 22 16,-1 0-16,0 0 0,-21 0 0,21 21 15,0 0 1,0 0-16,-21 21 0,0 0 16,22 0-16,-22 0 0,21 0 15,-21 1-15,21-1 0,-21 21 0,0-21 16,0 0-16,21 1 0,0-1 0,-21 0 16,21 0-16,1 0 0,-22 0 15,21-21-15,21 22 16,-21-22-16,0 0 0,1 0 0,-1 0 15,0 0-15,0 0 0,0-22 16,0 22-16,1-21 0,-1 0 0,0-21 16,0 21-16,0-22 0,0 22 15,-21-21-15,0-1 0,0 1 0,22 0 16,-22-1-16,0 1 0,0 21 0,21-21 16,-21 20-16,0 1 0,0 0 15,0 42 16,0 0-31,0 1 0,0-1 0,-21 21 16,21 0-16,0-20 0,-22 20 16,22 0-16,0 1 0,0-22 15,0 21-15,0-21 0,0 22 0,0-22 16,0 0-16,0 0 0,0 0 16,22 0-16,-1-21 0,0 22 15,0-22-15,0 0 0,0 0 16,1 0-16,-1 0 0,21-22 15,-21 1-15,0 0 0,22 21 0,-22-21 16,0-21-16,21 20 0,-20 1 0,-1-21 16,-21 21-16,21-22 0,-21 1 0,21 21 15,-21-21-15,0 20 0,0 1 16,0 0-16,0 0 0,-21 21 16,0 0-16,0 0 15,-1 21-15,1 0 0,0 0 0,0-21 16,0 22-16,21-1 0,0 0 15,0 0-15,0 0 0,0 0 16,0 1 0,21-22-16,0 0 0,0 0 15,0 0-15,1 0 0,20-22 0,-21 1 16,0 0-16,22 0 0,-22 21 16,0-21-16,0 0 0,0-1 0,0 1 15,1 0-15,-22 0 16,21 21-16,-21-21 15,0 42 1,0 0 0,0 0-16,-21 0 0,21 1 15,0-1-15,-22 21 0,1-21 16,0 0-16,21 22 0,0-22 0,-21 0 16,21 0-16,0 0 0,0 1 0,0-1 15,0 0-15,0 0 16,21-21-16,0 0 0,0 0 0,1 0 15,20 0-15,-21 0 0,21 0 16,1-21-16,-22 0 0,21 0 0,1-1 16,-1 1-16,-21 0 0,21 0 15,-20-21-15,-1 20 0,0-20 16,0 0-16,0-22 0,0 43 16,-21 0-16,0 0 15,0 42 1,0 0-16,-21 0 0,21 0 15,0 1-15,-21 20 0,21-21 16,-21 0-16,21 0 0,-21 22 0,21-22 16,0 0-16,0 0 0,0 0 15,0 1-15,0-1 0,21-21 47,0-21-31,-21-1-16,21 1 0,-21 0 0,0 0 15,21-21-15</inkml:trace>
  <inkml:trace contextRef="#ctx0" brushRef="#br0" timeOffset="35912.9">12658 3154 0,'0'0'0,"0"-21"0,-22 21 16,22 21 46,0 0-62,0 0 16,22-21-1,-1 0-15,0 0 0</inkml:trace>
  <inkml:trace contextRef="#ctx0" brushRef="#br0" timeOffset="36201.01">13250 3069 0,'0'0'16,"0"-21"-16,-21 21 16,0 0-16,0 0 0,0 0 15,-1 0-15,1 0 0,0 21 16,0 0-16,21 22 16,-21-22-16,0 21 0,21 1 15,-22-1-15,1 0 0,0 22 0,0-22 16,0 0-16,0 1 0,-1-1 15,1 0-15,21 1 0,-21-1 0,0 22 16,21-43-16,0 0 16,0 0-16,0 0 0,21-21 15,0 0-15,0 0 0,1 0 16,-1-21-16,21 21 16,-21-21-16,22 0 0,-22 0 0,21-22 15</inkml:trace>
  <inkml:trace contextRef="#ctx0" brushRef="#br0" timeOffset="36463.81">13504 3112 0,'0'-22'0,"0"44"0,0-65 0,-21 43 31,0 43-15,0-22-16,21 0 0,-21 21 15,-1 1-15,22-1 0,-21 0 0,0 1 16,0-1-16,21 0 15,-21 1-15,0-1 0,-1 0 0,22 1 16,0-22-16,-21 0 0,21 0 16,0 21-16,0-20 0,0-1 15,21-21 1,1 0-16,-1 0 16,0 0-16,-21-21 0,21-1 15,0 1-15</inkml:trace>
  <inkml:trace contextRef="#ctx0" brushRef="#br0" timeOffset="36669.01">13102 3493 0,'0'0'0,"-42"0"16,-1 0-16,22 0 0,0 0 0,0 0 16,0 0-16,42 0 31,21 0-31,-21 0 15,1 0-15,20 0 0,0 0 0,-21 0 16,22 0-16,-22 0 0,21 0 0,-21-22 16,22 22-16,-22 0 0,0 0 15,0 0-15,0-21 0</inkml:trace>
  <inkml:trace contextRef="#ctx0" brushRef="#br0" timeOffset="37040.42">13462 3577 0,'0'0'0,"0"21"0,21 1 31,0-22-31,0 0 0,1 0 16,-1 0-16,0 0 0,0-22 16,21 1-16,-20 21 0,-1-21 15,0 0-15,0 21 0,0-21 16,0 0-16,1-1 0,-22 1 15,21 0-15,-21 0 0,0 0 16,-43 21 0,22 0-1,0 21-15,-21 0 0,21-21 0,-1 42 16,1-20-16,0-1 0,0 0 16,0 21-16,0-21 0,21 1 0,0-1 15,-22 0-15,22 21 0,0-21 0,0 1 16,0-1-16,22 0 15,-1-21-15,0 0 16,21 0-16,-21 0 0,22 0 16,-22 0-16,0 0 0,0 0 0,0-21 15,1 21-15</inkml:trace>
  <inkml:trace contextRef="#ctx0" brushRef="#br0" timeOffset="37401">13885 3641 0,'0'0'0,"0"-21"0,0-1 16,0 1-16,0 0 15,0 0-15,0 0 0,0 0 16,0-1-16,21 22 0,1-21 0,-1 0 16,0 21-16,0 0 15,21 0-15,-20 0 0,-1 0 16,0 0-16,0 0 0,0 0 0,0 0 16,1 21-16,-1 0 0,-21 1 15,0-1-15,21 0 0,-21 0 0,0 21 16,0 1-16,0-22 15,0 0-15,-21 0 0,0 0 0,21 1 16,-43-1-16,22-21 0,21 21 16,-21-21-1,21-21 1,0 0-16,0-1 16,0 1-16,0 0 0,21 0 15,0 0-15,-21 0 0,21-1 0,1 1 16,-1 0-16,-21 0 15,21 0-15,0 0 0,0 21 0,22-22 16,-22 1-16,0 21 0,21-21 16,1 21-16,-22 0 0</inkml:trace>
  <inkml:trace contextRef="#ctx0" brushRef="#br0" timeOffset="37904.69">14817 3450 0,'0'21'63,"0"1"-63,0-1 16,0 0-16,0 0 0,-22 0 15,22 0-15,0 1 0,0-1 0,0 0 16,0 0-16,-21-21 15,21 21-15,-21 0 0,21 1 0,0-1 16,-21 0-16,0-21 31,21-21-15,0 0-16,0-1 16,0-20-16,0 21 15,0 0-15,0 0 0,21-22 0,-21 1 16,21 21-16,21-22 0,-20 22 15,-1-21-15,21 21 0,0 0 0,1-1 16,-1 1-16,22 0 0,-22 21 16,43 0-16,-64 0 0,21 21 15,-21 0-15,22 1 0,-43-1 0,0 21 16,0-21-16,0 22 0,0-22 16,0 21-16,-22 0 0,1-20 0,0 20 15,0-21-15,0 0 0,-22 0 16,22 1-16,0-1 0,0 0 15,21 0-15,21-21 32,0-21-32,0 0 15</inkml:trace>
  <inkml:trace contextRef="#ctx0" brushRef="#br0" timeOffset="38100.41">17441 3408 0,'0'0'0,"-42"21"0,0-21 15,20 0-15,1 0 0,0 21 16,0-21-16</inkml:trace>
  <inkml:trace contextRef="#ctx0" brushRef="#br0" timeOffset="38485.01">17060 3027 0,'0'0'0,"0"-21"0,0 0 15,0 42 32,-21 21-47,0-21 16,21 22-16,-21-1 0,0 0 15,21 1-15,-22 20 0,1 43 16,0-64-16,21 22 0,-21-22 16,0 0-16,21-20 0,0 41 15,-21-42-15,21 0 0,0 1 16,0-1-16,21-21 31,-21-21-15,21-22-16,0 22 0,0 0 0,0-21 15</inkml:trace>
  <inkml:trace contextRef="#ctx0" brushRef="#br0" timeOffset="38957.01">17251 3069 0,'0'-21'0,"0"42"0,21-42 0,-21 0 0,0 0 16,0 42 15,0 21-31,0-21 0,0 22 15,-21-22-15,21 21 0,-21 22 16,21-22-16,-22 0 0,1 1 0,21-1 16,-21 0-16,0-20 0,21 20 15,-21-21-15,21 21 0,-21-20 0,21-1 16,0 0-16,0-42 47,0 0-32,0-1-15,0-20 0,0 21 0,0 0 16,0-22-16,0 22 0,21 0 0,0-21 16,0 21-16,0-1 0,0 1 15,22 0-15,-22 0 0,21 0 0,-21 0 16,22 21-16,-22 0 16,21 0-16,-21 0 0,43 21 0,-43 0 15,21 42 1,-42-41-16,0 20 0,0-21 0,0 0 15,0 22-15,0-22 0,0 0 16,-21 21-16,0-21 0,21 1 0,-21-1 16,0-21-16,0 21 0,21 0 15,0 0 1,21-42 0,-21 0-16,42 0 15,-21 0-15</inkml:trace>
  <inkml:trace contextRef="#ctx0" brushRef="#br0" timeOffset="39341.67">17780 3471 0,'0'22'0,"-21"-1"16,42-21 15,0 0-31,0 0 0,0 0 16,22 0-16,-22-21 0,42-22 15,-41 43-15,20-21 0,-21 0 16,0 0-16,0 0 0,-21-1 0,0 1 16,0 0-16,0 0 0,0 0 15,0 0-15,-21 21 16,0 0-16,-21 0 16,21 21-16,-1 0 0,-20 0 0,21 0 15,-21 22-15,20-22 0,1 21 0,0 0 16,21-20-16,0 20 0,0-21 15,0 21-15,0-20 0,0-1 16,21 0-16,0 0 0,1-21 16,20 0-16,-21 21 0,21-21 0,1 0 15,-1 0-15,0 0 0,1 0 16,-1-21-16,0 0 0,1 21 0,-1-21 16,-21 0-16,22-1 0,-22-20 15,0 21-15,0-43 0</inkml:trace>
  <inkml:trace contextRef="#ctx0" brushRef="#br0" timeOffset="39589.44">16700 3302 0,'0'0'15,"-21"0"-15,21 21 0,43-21 32,-22 0-32,21 0 0,0 0 15,1-21-15,20 0 0,-20 21 16,20-21-16,1 0 0,63-1 0,-64 22 16,-21 0-16,22-21 0,-22 21 15,-21 0-15,22 0 0,-1-21 0</inkml:trace>
  <inkml:trace contextRef="#ctx0" brushRef="#br0" timeOffset="40145.03">19113 3196 0,'0'0'0,"0"-21"0,0 0 16,0 42 15,0 0-15,0 22-16,0-22 0,0 21 15,0 0-15,0 1 0,0 20 0,0-20 16,0 20-16,0-21 0,-42 85 15,42-63-15,-21-1 0,21 22 16,-21-21-16,0 20 16,-1 64-16,1-84 0,21 21 15,-21-22-15,21-21 0,-21 22 0,21-22 16,-21 1-16,21-1 0,0 0 16,0-21-16,0 22 0,0-64 31,0-1-31,0-20 15,0 21-15,0-21 0,0-1 0,0 1 16,21 0-16,0-22 0,-21 1 16,21-22-16</inkml:trace>
  <inkml:trace contextRef="#ctx0" brushRef="#br0" timeOffset="40448.01">19050 3620 0,'0'-43'0,"0"86"0,0-128 15,0 64-15,-21-22 0,21 22 16,0-21-16,0 21 0,0 0 0,0-1 15,0-20-15,0 21 0,21 0 16,0 21-16,21-21 0,1-1 0,41 1 16,-20 21-16,-1 0 15,-20 0-15,20 0 0,1 21 16,-22 1-16,0-1 0,1 0 0,-22 0 16,0 21-16,0-20 0,-21 20 15,0-21-15,-21 21 0,0-20 16,-21-1-16,-1 0 0,-63 42 15,64-63-15,-21 22 0,20-1 16,1-21-16,0 0 0,-1 0 0,22 21 16,0-21-16,42-21 31,0 0-31,22 21 0,-22-22 16,21 22-16,0-21 0</inkml:trace>
  <inkml:trace contextRef="#ctx0" brushRef="#br0" timeOffset="40846.44">19897 3344 0,'0'0'0,"0"-21"0,0 0 16,0 0-16,0 0 16,0 0-16,0-1 15,0 1 1,21 21-16,0 0 15,0 0-15,0 0 0,0 21 16,22 1-16,-22-1 0,0 21 0,0-21 16,0 22-16,22 20 15,-43-42-15,0 22 0,0-22 16,0 0-16,0 0 0,0 0 16,0 0-16,0 1 0,-21-1 15,-1-21-15,1 0 16,0 0-16,21-21 15,0-1-15,0 1 0,0 0 16,0 0-16,0 0 0,0-22 16,0 22-16,0 0 0,0-21 0,0 21 15,0-1-15,0 1 0,0 0 16,21 0-16,0 21 0,-21-21 16,22 21-16,-1 0 0,0 0 15,0 0-15,0 0 16,0 0-16</inkml:trace>
  <inkml:trace contextRef="#ctx0" brushRef="#br0" timeOffset="41320.86">20807 3239 0,'0'0'0,"0"-22"0,0 1 15,0 0-15,-21 21 16,-1-21-16,1 21 0,0 0 15,0 0-15,0 0 0,-22 0 16,22 21-16,0-21 0,0 21 16,0 0-16,0 1 0,-1 20 15,1-21-15,-21 43 0,42-43 16,0 21-16,0-21 0,0 0 16,0 22-16,0-22 0,21 0 0,-21 0 15,42-21-15,-20 21 0,-1 1 0,21-22 16,0 0-16,-20 0 15,20 0-15,0 0 0,1 0 0,-1 0 16,0 0-16,-21-22 0,22 1 0,-1 0 16,-21 0-16,0 0 0,1 0 15,-1-22-15,-21 1 0,0 0 0,0 20 16,0-20-16,0 0 0,0-43 16,-21 64-16,-1 0 0,1 0 15,0-1-15,0 1 0,0 21 16,-22 0-16,22 0 0,0 0 0,-21 0 15,21 0-15,-22 21 0,22 1 16,0-1-16,0 0 0,0 0 0,-1 0 16,22 0-16,0 1 0,0-1 15,0 0-15,0 0 0,0 0 0,0 0 16,64 1-16,-43-22 16,0 0-16,22 0 0</inkml:trace>
  <inkml:trace contextRef="#ctx0" brushRef="#br0" timeOffset="42100.63">21675 3239 0,'0'0'0,"0"-22"0,0-41 32,0 42-32,-22 21 0,1 0 15,0 0-15,0 0 0,0-21 0,-22 21 16,22 0-16,0 0 0,-21 21 15,21-21-15,-1 21 0,-20 0 0,21 0 16,0 0-16,-22 22 0,22-22 16,0 21-16,0-21 0,0 1 15,21 20-15,0-21 0,0 0 0,0 0 16,0 1-16,0-1 0,21 0 16,0-21-16,0 0 0,0 0 0,22 0 15,-22 0-15,21 0 0,-21 0 16,22 0-16,-22 0 0,21-21 15,-21 0-15,22-1 0,-22 1 0,0 0 16,-21 0-16,21-21 16,0 20-16,-21 1 0,0 0 0,0-21 15,0 21-15,0 42 47,0 0-47,0 0 0,-21 0 16,21 0-16,-21 22 0,21-22 15,0 21-15,0-21 0,-21 22 0,21-22 16,0 21-16,-21 1 0,21-1 0,0 0 16,0 1-16,0-1 0,-21 0 15,21 22-15,0-22 0,0 22 0,0 20 16,0-20-16,0-1 0,0 1 0,0-1 16,21 1-16,-21-1 0,21 1 15,-21-1-15,0-20 0,0 20 0,0 1 16,0-1-16,0 43 15,0-64-15,0 1 0,0-1 16,0 0-16,-21 1 0,0-1 0,-1-21 16,22 0-16,-21 0 0,0 1 0,0-1 15,0 0-15,0-21 0,-1 0 16,1 0-16,0 0 0,0 0 16,0-21-16,0 0 0,-1-1 0,1-20 15,0 0-15,0-1 0,21 1 16,0 0-16,0-22 0,0 1 0,0-1 15,0 1-15,0-1 0,0 1 0,0-43 16,0 42 0,21 22-16,-21 0 0,21-22 0,-21 22 15,21 0-15,1-1 0,-22 1 0,21 0 16,0-1-16,-21 1 0,21 0 16,-21-1-16,21 1 0,0 21 0,-21-22 15,22 22-15,-22 0 0,21 0 16,0 0-16,-21 0 0</inkml:trace>
  <inkml:trace contextRef="#ctx0" brushRef="#br0" timeOffset="42628.5">21823 3175 0,'-21'0'15,"42"0"-15,-64-21 0,22 0 16,21 0-16,0-1 31,21 22-15,1 0-16,-1-21 0,0 21 0,0 0 15,0 0-15,0 0 0,1 0 16,-1 0-16,0 21 0,0-21 16,-21 22-16,21-1 0,0 0 15,-21 0-15,0 0 0,0 22 0,0-1 16,0 0-16,0-21 16,0 1-16,0-1 0,0 0 0,0 0 15,0 0-15,-21-21 0,0 0 16,21-21 15,0 0-31,0 0 16,0 0-16,0-1 0,0 1 0,0 0 15,0 0-15,21-21 0,-21 20 16,21 1-16,-21 0 0,22 21 0,-22-21 16,0 0-16,21 21 0,0-21 15,0 21 1,0 0-16,0 0 31</inkml:trace>
  <inkml:trace contextRef="#ctx0" brushRef="#br0" timeOffset="43946.22">22691 3260 0,'21'-43'16,"0"43"-16,-21-21 0,0 0 0,0 0 15,0 0-15,0 0 16,-21 21-16,0-22 0,-1 22 16,1 0-16,0 0 0,0-21 15,0 21-15,0 0 0,-1 0 16,1 0-16,0 0 0,0 21 15,-21-21-15,20 22 0,1-1 16,0 0-16,0 0 0,0 0 0,0 0 16,21 22-16,0-22 0,-22 0 0,22 0 15,0 0-15,0 1 0,0-1 16,0 0-16,22-21 16,-1 0-16,0 0 0,0 0 15,0 0-15,22 0 0,-22 0 0,0 0 16,0-21-16,21 0 0,-20 21 15,-1-22-15,0 1 0,0 0 0,0 0 16,0 0-16,-21 0 16,0-1-16,22 1 0,-22 0 0,0 0 15,0 0-15,-22 21 32,1 21-17,0 0-15,21 0 16,-21 0-16,21 1 0,0-1 0,0 0 15,0 0-15,0 0 0,0 0 16,0 1-16,0-1 16,21-21-16,0 21 0,0-21 15,1 0-15,-1 0 0,0 0 16,0 0-16,0 0 0,0 0 0,22-21 16,-22 0-16,0-1 0,0 1 15,0 0-15,22 0 0,-43 0 0,21 0 16,0-1-16,-21 1 0,21 0 15,-21 0-15,0 0 0,0 0 16,0 42 15,-21 0-15,21 0-16,-21 0 0,0 0 16,21 22-16,0-22 0,0 0 15,0 0-15,-21 0 0,21 1 16,0-1-16,0 0 15,-22-21-15,22 21 0,0-42 63,0 0-63,0 0 0,0-1 16,0 1-16,0 0 0,0-21 15,0 21-15,22-1 0,-1-20 0,0 21 16,-21 0-16,21 0 0,0-1 15,0 1-15,1 0 0,-1 21 16,42-42-16,-42 42 16,1 0-16,-1 0 0,0 0 15,-21 21-15,21 0 0,-21 0 16,0 0-16,0 1 0,0-1 16,0 0-16,0 42 15,0-41-15,0-1 0,0 0 0,0 0 16,0 0-16,-21 0 0,21 1 15,0-1-15,-21-21 16,21-21 15,-21-1-31,21 1 16,0 0-16,0 0 0,0 0 16,0 0-16,0-22 0,0 22 15,21 0-15,-21 0 0,21-22 0,-21 22 16,21 0-16,0 0 0,43-43 15,-43 64-15,21-21 16,-21 21-16,1 0 0,20 0 16,0 0-16,-21 0 0,1 21 15,-1-21-15,-21 22 0,0-1 16,0 0-16,0 0 0,0 21 0,0-20 16,0-1-16,-21 21 0,-1-21 0,1 0 15,21 22-15,-21-22 0,0 0 16,0 0-16,21 0 0,-21 1 15,21-1-15,-22-21 16,22-21 31,0-1-47,0 1 0,22 0 16</inkml:trace>
  <inkml:trace contextRef="#ctx0" brushRef="#br0" timeOffset="44116.8">23453 3281 0,'-22'0'0,"1"0"15,21 21-15,-21-21 16,0 0 15</inkml:trace>
  <inkml:trace contextRef="#ctx0" brushRef="#br0" timeOffset="46793.66">1609 5228 0,'21'0'63,"0"0"-32,-21-21-31,0 0 15,21 0-15,0 21 16,-21-21-16,21-1 0,-21 1 0,0 0 16,22 21-16,-22-21 0,0 0 15,0 0-15,0-1 0,0 1 16,0 0-16,-22 21 16,1 0-16,0 0 15,0 0-15,-21 0 0,20 0 0,1 21 16,-21-21-16,21 21 0,-22 22 15,22-22-15,0 0 0,-21 0 0,21 0 16,-1 1-16,22-1 0,0 0 16,0 0-16,0 0 0,0 0 15,0 1-15,43-1 16,-22-21-16,0 21 0,21-21 16,1 21-16,-1-21 0,0 21 15,-20-21-15,20 21 0,0 1 16,-21-22-16,1 21 0,-1 0 0,0 0 15,-21 0-15,0 0 0,0 22 16,-21-22-16,0 0 0,-22 0 0,1 0 16,0 1-16,-1-1 0,1 0 15,0-21-15,-22 0 0,22 0 0,-1 0 16,1 0-16,0-21 16,-1 0-16,22-1 0,-21 1 0,21 0 15,0 0-15,-1-21 0,22 20 16,0 1-16,0-21 0,0 21 15,0 0-15,0-1 0,0 1 0,22 0 16,-1 0-16,0 21 16,21-21-16,-21 21 0,22 0 0,-1 0 15,0-21-15,1 21 0</inkml:trace>
  <inkml:trace contextRef="#ctx0" brushRef="#br0" timeOffset="47224.03">2095 5165 0,'0'0'0,"22"0"16,-22 21-1,-22-21-15,1 21 16,0 0-16,0 0 0,21 1 16,-21-1-16,0 0 0,-1 21 0,22-21 15,0 1-15,-21 20 0,21-21 16,0 0-16,0 0 0,0 1 15,0-1-15,0 0 0,0 0 0,0 0 16,21-21-16,1 0 0,-1 0 16,0 0-16,21 0 0,-21 0 15,22-21-15,-1 0 0,0 0 16,1 0-16,-22-1 0,21 1 0,1-21 16,-1 21-16,-21 0 0,0-22 0,0 22 15,-21-21-15,0-1 0,0 22 16,-21-21-16,0 0 0,0 20 15,-21 1-15,20 0 0,-20 0 0,0 21 16,-1 0-16,1 0 0,0 21 16,-1-21-16,-20 42 15,21 1-15,20-22 0,1 21 16,0-21-16,0 22 0,21-1 0,0 0 16,0 1-16,0-22 15,21 0-15,21 0 0,-20-21 0,20 0 16,0 0-16,1 0 0</inkml:trace>
  <inkml:trace contextRef="#ctx0" brushRef="#br0" timeOffset="47916.89">3492 4953 0,'0'0'0,"43"-63"31,-43 41-31,0 1 16,0 42 0,-21 1-1,-1-1-15,22 21 0,-21 0 0,0 1 16,21-1-16,-21 0 0,0 1 16,21-1-16,-21 0 0,-1 1 0,22-1 15,-21 0-15,21 1 16,0-22-16,0 0 0,0 0 0,-21 0 15,21 1-15,0-1 0,0-42 32,0-1-17,0 1-15</inkml:trace>
  <inkml:trace contextRef="#ctx0" brushRef="#br0" timeOffset="48564.29">2942 5228 0,'0'0'0,"-21"0"0,0 0 16,21 21 0,21-21-1,0 0-15,21 0 0,-20 0 16,20 0-16,0 0 0,22-21 16,-1 0-16,1 21 0,-1-21 0,1 0 15,20-22-15,-20 22 0,21 0 16,-22 0-16,-21 0 0,22-22 0,-22 22 15,-21 0-15,1 0 0,-1 0 16,0 0-16,-21-1 0,0 1 0,0 0 16,-21 21-1,0 0-15,-1 0 16,1 0-16,0 0 0,0 0 16,21 21-16,-21 22 0,21-22 15,0 21-15,0 0 0,-21 1 0,21-22 16,-22 21-16,22 1 0,-21 84 15,21-85-15,-21-21 16,21 21-16,-21-20 0,21 20 16,0 0-16,0-21 0,-21 1 15,21-1-15,0-42 47,0-1-47,0 1 0,0-21 16,21 21-16,-21 0 0,21-22 0,0 22 15,0-21-15,1 21 16,20-1-16,-21-20 0,21 21 0,-20 0 16,20 0-16,0-1 0,-21 1 15,22 21-15,-22 0 0,0 0 0,0 0 16,0 21-16,1 1 0,-1-22 0,-21 21 16,0 0-16,0 21 0,0-21 15,0 1-15,0 20 0,0-21 0,0 0 16,-21 22-16,-1-22 0,1 0 15,21 0-15,-21 0 0,21 0 0,-21 1 16,21-44 31,21 1-47,0 21 16,0-21-16</inkml:trace>
  <inkml:trace contextRef="#ctx0" brushRef="#br0" timeOffset="48780.48">4487 5144 0,'0'21'15,"0"0"1,0 0-16,-21 0 0,21 0 16,-21-21-16,0 22 0,21-1 0,0 0 15,0 0-15,-21 0 0,21 0 0,-22 1 16,22-1-16,0 0 15,0 0-15,0-42 32</inkml:trace>
  <inkml:trace contextRef="#ctx0" brushRef="#br0" timeOffset="48956.44">4466 5017 0,'0'0'0,"0"-22"0,0 1 16,0 0-16,-21 21 16,21 21-1,0 0 1,0 1 0,21-22-16,0 0 0,0 21 15</inkml:trace>
  <inkml:trace contextRef="#ctx0" brushRef="#br0" timeOffset="49396.03">4995 5122 0,'0'0'16,"21"-21"-1,-21 0-15,0 0 0,0 0 16,-21 21-1,0 0-15,0 0 16,0 0-16,-22 0 0,22 21 0,0 0 16,-21 0-16,21-21 0,-1 21 15,-20 1-15,42-1 0,-21-21 16,21 21-16,0 0 0,0 0 16,21-21-16,0 21 15,22-21-15,-22 0 0,21 0 0,-21 22 16,22-22-16,-22 0 0,21 21 15,-21-21-15,0 0 0,1 21 0,-22 0 16,21-21-16,-21 21 0,0 0 16,-21 1-1,-1-22-15,-20 0 0,0 21 0,-1-21 16,1 21-16,0-21 0,-1 0 16,-41 0-16,41 0 0,22 0 15,0 0-15,0 0 0,0 0 16,21-21-1,0 0-15,21-1 16,0 22-16,0-21 0,22 0 0,-22 0 16</inkml:trace>
  <inkml:trace contextRef="#ctx0" brushRef="#br0" timeOffset="49980.86">6350 4995 0,'0'-21'0,"0"42"0,0-63 15,-21 42 1,0 21 0,21 0-16,-22 1 0,22-1 15,0 21-15,-21 0 0,21 1 16,0 63-16,0-64 0,0 21 16,0-20-16,0 20 0,-21 1 15,21-1-15,-21 22 0,21-22 16,-21 22-16,0-21 0,-1 20 0,22-20 15,-21 20-15,-21 65 16,21-65-16,0-20 0,-1-1 0,1 1 16,0-1-16,21-20 0,0 20 15,0-21-15,0-20 16,0-1-16,0-42 16,0-1-16,0 1 0,0 0 15,0-21-15,21-1 0,-21 1 16,21 0-16,1-22 0,-22 1 0</inkml:trace>
  <inkml:trace contextRef="#ctx0" brushRef="#br0" timeOffset="50328.66">6159 5249 0,'0'-42'0,"0"84"0,0-105 0,0 21 15,0 20-15,0 1 0,0-21 0,0 21 16,0 0-16,22-43 15,-22 43-15,42-21 0,-21 20 16,21 1-16,-20 0 0,20 0 0,64-21 16,-43 42-16,-20 0 15,20 0-15,-21 0 0,22 0 0,21 42 16,-64-21-16,0 0 0,0 22 16,-21-1-16,0 0 0,-21 1 15,-21-1-15,20 0 0,-20 1 0,0-22 16,-1 0-16,-20 21 0,42-42 15,-22 21-15,1 1 0,21-22 0,0 0 16,-22 0-16,22 0 16,21-22-1,21 22 1,1-21-16,-1 21 0,0-21 0,0 21 16,21-21-16,1 0 0,-22 21 15,21-21-15</inkml:trace>
  <inkml:trace contextRef="#ctx0" brushRef="#br0" timeOffset="50744.74">7133 4932 0,'0'-64'15,"0"43"1,0 0-16,0 0 0,21 0 15,0 0-15,1-1 16,-1 22-16,0 0 16,0 0-16,0 0 0,0 0 0,1 0 15,-1 0-15,0 22 0,21-1 16,-21 0-16,1 0 0,-1 21 0,0 1 16,-21-22-16,0 21 0,0 1 0,0-1 15,0 21 1,-21-41-16,0-1 0,-1 0 0,1 0 15,0 0-15,0-21 16,0 0-16,21-21 16,0 0-16,0 0 0,0 0 0,0-1 15,0-20-15,0 21 16,0 0-16,0-22 0,21 22 0,-21-21 16,21 21-16,-21 0 0,21-1 15,0 1-15,1 0 0,-1 0 0,-21 0 16,42 21-16,-21-21 0,0 21 0,1-22 15,-1 22-15,21 0 0</inkml:trace>
  <inkml:trace contextRef="#ctx0" brushRef="#br0" timeOffset="51164.5">8043 4741 0,'21'0'0,"-42"0"31,0 22-31,0-1 16,0-21-16,0 21 0,-22 0 0,22 0 16,0 22-16,0-22 0,0 0 15,-22 21-15,43-21 0,-21 22 0,0-22 16,21 21-16,0-21 0,0 1 16,0-1-16,0 0 0,21-21 15,0 21-15,22-21 0,62 0 16,-62 0-16,-1-21 15,0 0-15,1 0 0,-1 21 16,22-43-16,-43 1 0,21 21 16,-21 0-16,-21-22 0,0 22 15,0-85-15,0 64 16,0 21-16,0 0 0,-21-22 16,0 43-16,-21-42 0,-1 42 15,22 0-15,-42 0 0,20 0 16,22 0-16,-21 0 0,21 21 15,-22 0-15,22 0 0,21 1 16,0-1-16,0 0 0,0 21 16,0-21-16,0 1 0,0 20 0,64 0 15,-43-42-15,21 21 0</inkml:trace>
  <inkml:trace contextRef="#ctx0" brushRef="#br0" timeOffset="51837.24">8996 4763 0,'0'-22'16,"-43"-20"-1,22 42-15,0 0 16,-64 0-16,43 0 0,0 0 16,-1 21-16,1 0 15,0 1-15,21 20 0,-22-21 0,1 0 16,21 22-16,-22 20 15,22-42-15,21 0 0,0 1 16,0-1-16,0 0 0,43 0 16,-1-21-16,-21 0 0,21 0 15,1 0-15,-1-21 0,43 0 16,-64 0-16,21-1 0,1 1 0,-22 0 16,0 0-16,0 0 0,-21 0 15,0-1-15,21 1 0,-21 0 16,-21 21 15,21 21-31,0 0 0,0 1 16,-21-1-16,21 21 15,0-21-15,-21 22 0,21-1 0,0 0 16,0 1-16,0 20 0,0-21 0,0 22 16,0-22-16,-21 22 0,21-1 15,0 1-15,0-1 0,-22 22 0,22-22 16,0 22-16,0 42 0,-21-42 15,0-22-15,0 22 16,21 0-16,-21-22 0,21 22 0,-21-1 16,-1-20-16,1 21 0,-21 84 15,21-106-15,0-20 0,-1-1 0,22-21 16,-42 43 0,21-64-16,0 0 15,0 0-15,-1 0 0,1-21 0,-21-1 16,21-20-16,-22 21 0,22-21 15,0-1-15,-21 1 0,21-22 0,-22-105 16,22 106-16,21 20 16,-21-20-16,21 20 0,0-20 0,0 21 15,0-1-15,0 1 0,0 0 16,0 20-16,21-20 0,0 0 0,0-1 16,22-20-16,-22 21 15,0-1-15,21 1 0</inkml:trace>
  <inkml:trace contextRef="#ctx0" brushRef="#br0" timeOffset="52400.92">9038 4911 0,'0'0'0,"-21"0"0,21-106 32,0 85-32,0 0 15,0-1-15,21 22 0,0-21 0,0 21 16,1 0-16,20 0 0,-21 0 16,0 0-16,22 0 0,-22 0 15,21 21-15,-21 1 0,0 20 0,1-21 16,-1 21-16,-21-20 0,0 20 15,0-21-15,0 21 0,0-20 0,0 20 16,0-21-16,-21 0 0,-1 0 0,1 1 16,0-22-16,21 21 15,-21-21-15,21-21 16,0-1-16,0 1 16,0 0-16,0 0 0,0 0 0,0-22 15,0 22-15,0-21 0,21 21 0,-21-22 16,21 22-16,0 0 15,-21 0-15,22 0 0,-1-22 16,0 43-16,0-21 0,0 21 16,0 0-16</inkml:trace>
  <inkml:trace contextRef="#ctx0" brushRef="#br0" timeOffset="53560.53">10054 4911 0,'0'0'0,"21"-21"0,85-43 31,-85 43-31,0 0 0,-21 0 16,0-1-16,0 1 0,0 0 0,0 0 16,-21 0-16,0 0 15,0 21-15,0 0 0,0-22 0,-22 22 16,22 0-16,-21 0 0,-1 0 15,1 22-15,0-22 0,-1 21 16,1 0-16,0 0 0,21 21 0,-22 1 16,22-22-16,0 21 0,0 1 15,21-22-15,0 21 0,0-21 0,0 43 16,0-43-16,21-21 0,-21 21 16,21 0-16,21-21 0,22 0 15,-43 0-15,21 0 0,1 0 16,-1-21-16,0 0 0,1 21 15,-1-21-15,-21 0 0,22-1 0,-1-41 16,-21 42-16,0-22 0,0 22 16,-21-21-16,22 21 0,-22 0 15,0-22-15,0 22 0,-22 21 32,1 0-17,0 21-15,21 0 0,0 1 0,0-1 16,0 21-16,0-21 15,0 0-15,0 22 0,0-22 0,0 0 16,0 0-16,0 0 0,0 22 16,21-43-16,0 0 0,22 21 15,-22-21-15,0 0 0,43 0 16,-43-21-16,0 21 0,21-21 16,-21-1-16,1 1 0,62-63 15,-63 62-15,-21-20 0,0 21 16,0-21-16,0 20 0,0 1 15,0 0-15,0 0 0,0 0 16,0 42 15,0 0-31,0 0 0,0 0 16,0 1-16,0 20 0,0-21 16,0 21-16,0-20 0,0-1 0,0 0 15,0 21-15,0-21 0,-21 1 0,21-1 16,0 0-16,-21-21 15,21-21 17,0 0-32,0-1 15,0-20-15,0 21 0,0-21 0,0 20 16,0-20-16,0 21 0,21-21 16,0 20-16,1 1 0,-1-21 15,0 21-15,0 0 16,0 21-16,0 0 0,1 0 0,20 0 15,-21 0-15,0 21 0,0 0 16,1 0-16,-1 21 0,-21-20 16,21 41-16,-21-21 0,0-20 15,0-1-15,0 21 0,0-21 0,0 0 16,0 1-16,0-1 16,0-42 15,0-1-16,0 1-15,0-21 0,0 21 0,21-22 16,0 22-16,-21-21 0,21 0 16,1 20-16,20-20 0,0-21 15,-21 41-15,1 1 0,20 21 0,-21 0 16,0 0-16,0 0 0,22 0 16,-43 21-16,0 1 0,0-1 15,0 0-15,0 21 0,0 22 16,0-43-16,0 0 0,-21 21 15,-1-20-15,1-1 0,21 0 16,0 0-16,-21 0 0,21 0 16,-21-21-16,21 22 0,21-22 31,0-22-31,0 1 0,1 21 16</inkml:trace>
  <inkml:trace contextRef="#ctx0" brushRef="#br0" timeOffset="53904.36">11493 4826 0,'0'21'0,"22"-21"47,-1 0-47,0 0 0,0-21 15,0 0-15,0 0 0,1 21 16,-22-21-16,21-1 0,0 1 15,-21 0-15,0 0 0,0 0 16,0 0-16,-21 21 16,0 0-16,-1 0 15,1 0-15,0 0 0,0 21 0,0 0 16,0 21-16,-1-21 0,1 22 0,0-1 16,21-21-16,-21 22 0,21-1 15,0-21-15,0 0 0,0 22 16,21-22-16,0 0 0,0-21 0,1 21 15,20 0-15,-21-21 0,21 0 16,22 0-16,-22 0 0,64 0 16,-42-21-16,-1 0 0,-21 21 15</inkml:trace>
  <inkml:trace contextRef="#ctx0" brushRef="#br0" timeOffset="54765.01">12890 4720 0,'0'0'0,"0"-21"0,0 0 0,0-21 15,0 20-15,0 1 0,0 0 16,0 0-16,0 0 15,0 42 17,0 0-32,0 21 0,0-20 15,0 20-15,0 0 0,0 1 0,-21-1 16,21 0-16,-21 1 0,21-1 16,-21 0-16,21-21 0,0 22 15,0-22-15,0 21 0,21-42 31,0-21-15,0 0-16,1-21 16,-1 20-16,0 1 0,0-21 0,0 21 15,0-22-15,1 1 0,-22 21 16,21-21-16,0 20 0,0 1 16,-21 0-16,21 21 0,0 0 15,-21 21-15,0 22 16,0-22-16,0 0 0,0 0 15,0 21-15,0 1 0,0-22 16,0 21-16,0-21 0,0 22 16,22-22-16,-1 0 0,0 0 0,-21 0 15,21 1-15,0-22 0,0 0 16,1 0-16,20 0 0,-21 0 0,21 0 16,-20 0-16,20 0 0,-21-22 0,21 1 15,-20 0-15,20 0 0,-21-21 16,0-1-16,22-41 0,-22 41 15,-21 1-15,0 0 0,0-1 16,0 1-16,0 0 0,0-1 0,-21 22 16,-1-21-16,1 21 0,0-1 15,0 1-15,0 21 0,-22 0 16,22 0-16,0 0 0,0 0 0,0 0 16,-22 21-16,43 1 0,-21-22 15,21 21-15,-21 0 0,21 0 0,0 0 16,0 0-16,0 1 0,21-1 0,0 0 15,1 0-15,-1 0 0,0-21 16,0 21-16,21-21 0,-20 0 0,20 0 16</inkml:trace>
  <inkml:trace contextRef="#ctx0" brushRef="#br0" timeOffset="55120.64">13906 4826 0,'0'21'0,"22"-42"47,-1 0-47,0 21 0,0-21 15,0 0-15,0 21 0,1-22 16,20 1-16,-21 21 0,0-21 0,0 21 16,1-21-16,-22 0 15,-22 21 1,1 0-1,0 0-15,-21 21 0,21-21 0,-1 21 16,1 0-16,-21 0 0,21 1 16,21 20-16,-21-21 0,21 0 15,0 0-15,0 22 0,0-22 16,0 0-16,0 0 0,0 0 0,0 1 16,42-1-16,0-21 15,-21 0-15,1 0 0,-1 0 16,0 0-16,21 0 0,-21 0 0,1-21 15,20 21-15,21-43 0</inkml:trace>
  <inkml:trace contextRef="#ctx0" brushRef="#br0" timeOffset="55732.97">15621 4593 0,'0'0'0,"21"-42"16,0 21-16,-21 0 16,0-1-16,0 1 15,0 0-15,-21 0 16,0 21-16,0-21 16,0 21-16,-1 0 0,1 0 0,0 0 15,0 21-15,0-21 0,0 21 16,-22 21-16,22-20 0,0-1 0,-21 21 15,20 0-15,-20 43 16,21-21-16,0-22 0,0 21 16,21-20-16,0-1 0,0 85 15,0-85-15,0-20 0,21-1 16,21 0-16,-21 0 0,64-21 16,-43 0-16,1 0 0,-1 0 15,21 0-15,-20 0 0,-1 0 16,22-21-16,-1 0 0,-21 0 0,22-22 15</inkml:trace>
  <inkml:trace contextRef="#ctx0" brushRef="#br0" timeOffset="56695.97">16362 4805 0,'0'0'0,"21"-85"16,-21 64-16,0 0 0,0 0 0,-21 0 16,0 21-16,-1-22 0,1 1 15,-21 21-15,21 0 0,0 0 0,-22 0 16,1 0-16,21 0 0,0 0 15,-22 21-15,22 1 0,-21-1 16,21 21-16,-1-21 0,1 22 0,0-1 16,0 0-16,0 1 0,21-1 0,0 0 15,-21 1-15,21-22 0,0 21 16,0-21-16,0 22 0,0-22 16,21 0-16,0-21 0,0 0 15,0 0-15,22 0 0,-22 0 0,21 0 16,-21 0-16,22-21 0,-1 0 15,0-1-15,1-20 0,-1 21 0,0-21 16,1-1-16,-22 22 0,0-21 16,0-1-16,0 1 0,0 0 15,-21-1-15,0 22 0,0 0 0,0 0 16,0 0-16,0 0 16,-21 21-1,0 21-15,21 0 0,-21 0 16,0 0-16,0 0 0,21 22 15,0-1-15,-22-21 0,22 22 0,0-1 16,-21 0-16,21 1 16,0-22-16,0 21 0,0-21 0,21 0 15,1 1-15,-1-1 0,0-21 0,42 21 16,-41-21-16,20 0 16,-21 0-16,21 0 0,-20-21 0,20 21 15,-21-21-15,21-1 0,-20 1 0,-1 0 16,21 0-16,-21-21 0,0-1 15,1 1-15,-1 0 0,-21-1 0,0 1 16,0 0-16,21 20 0,-21-20 16,0 0-16,0 21 0,0-1 0,0 1 15,0 0-15,-21 21 32,0 21-32,21 0 0,-22 1 15,1-1-15,21 0 16,0 21-16,-21 1 0,21-1 0,-21-21 15,21 21-15,0 1 0,0-1 16,0-21-16,0 22 0,0-22 0,0 0 16,0 0-16,0 0 0,21 0 15,0-21-15,0 0 0,1 0 16,-1 0-16,0 0 0,0 0 0,0 0 16,0-21-16,22 0 0,-1 0 0,-21 0 15,22-22-15,-1 1 0,21-21 16,-41 20-16,20 1 0,-21 0 15,0-1-15,0 1 0,-21 0 16,22-1-16,-22 22 0,21-21 16,-21 21-16,0-1 0,0 1 0,0 0 15,-21 42 1,-1 0 0,1-21-16,21 43 0,-21-22 15,21 21-15,-21-21 0,21 22 0,0-1 16,0 0-16,0 1 0,0-1 15,0 0-15,0 22 16,0-22-16,0-21 0,0 43 16,21-43-16,0 0 0,22 0 15,-22-21-15,21 0 0,0 0 0,1 0 16,-1 0-16,-21 0 0,22-21 16,20 0-16,-21 21 0</inkml:trace>
  <inkml:trace contextRef="#ctx0" brushRef="#br0" timeOffset="56976.73">18457 4741 0,'0'0'0,"0"-21"31,-21 21-31,0 21 16,0 1-16,21-1 15,-21 0-15,21 0 0,0 0 0,-22 0 16,22 1-16,-21-1 0,21 21 16,0-21-16,0 0 0,0 1 15,0-1-15,-21-21 0,21 21 16,21-42 15,-21 0-15,21-1-16,1 1 0</inkml:trace>
  <inkml:trace contextRef="#ctx0" brushRef="#br0" timeOffset="57337.95">18436 4509 0,'0'0'0,"-21"0"0,0 0 0,21-22 0,-21 22 15,-1 0-15,1 0 0,0 0 16,21 22-1,-21-22-15,21 21 0,0 0 16,21 0 0,0-21-16,0 0 15,1 0-15,-1 0 0,0 0 16,0 0-16,0 0 0,0-21 16,-21 0-16,22 21 0,-22-21 0,21 21 15,-21-22-15,0 1 0,0 0 16,0 0-16,-21 21 15,-1-21-15,1 21 0,0 0 16,0 0-16,0 0 0,0 0 0,-1 21 16,1 0-16,0 0 0,21 0 15,-21-21-15,21 22 0,0-1 16,0 0-16,0 0 0,0 0 16,42 0-16,-21-21 15,1 0-15,-1 0 0</inkml:trace>
  <inkml:trace contextRef="#ctx0" brushRef="#br0" timeOffset="57620.87">18923 4487 0,'0'0'0,"0"-42"32,0 21-32,0 42 31,-21 0-31,21 0 0,-21 1 15,-1-1-15,22 21 0,-21-21 16,0 22-16,0-22 0,0 21 16,0 0-16,-1 1 0,1-1 0,0 0 15,0-20-15,21 20 0,-21-21 16,21 21-16,0-20 0,0-1 0,0 0 16,21 0-16,0-21 0,0 0 15,0 0-15,1 0 0,-1 0 16,0-21-16,0 0 0,21 21 0,-20-21 15,-1-1-15,-21-20 0</inkml:trace>
  <inkml:trace contextRef="#ctx0" brushRef="#br0" timeOffset="57794.81">18775 4636 0,'0'0'0,"-21"0"15,-1 0 1,44 0-1,-1 0-15,0 0 16,0 21-16,0-21 0,0 0 16,1 0-16,-1 0 0,0 0 0,0 0 15,0 0-15,0 0 0,1 0 0</inkml:trace>
  <inkml:trace contextRef="#ctx0" brushRef="#br0" timeOffset="59064.02">19579 4974 0,'64'21'31,"-43"-21"-31,21 0 0,-21 0 16,0 0-16,22-21 0,-22 0 0,0 21 15,21-21-15,-20 0 0,20 0 16,-21-22-16,21 22 0,-20 0 16,-1-21-16,0 20 0,21-20 0,-21 21 15,1-21-15,-1 20 0,0-20 16,0 21-16,0 0 0,-21 0 0,43-22 16,-22 43-16,0 0 15,0 0-15,0 0 0,22 0 0,-1 21 16,-21 1-16,0-22 0,-21 21 15,21 0-15,1 0 0,-22 0 16,0 0-16,0 1 0,0-1 16,0 0-16,0 0 0,0 0 15,0 0 1,0-42 15,0 0-15,0 0-16,0 0 0,0 0 15,0-1-15,-22 22 16,1-21-16,0 21 0,0 0 16,0-21-16,0 21 0,-1 0 15,1 0-15,-21 0 0,21 21 16,0-21-16,-1 21 0,-41 22 16,42-22-16,0 0 0,-22 0 15,22 22-15,21-22 0,-42 85 16,42-85-16,0 21 15,0-21-15,0 0 0,0 1 16,42 20-16,-21-42 0,0 0 16,1 21-16,-1-21 0,21 0 15,-21 0-15,22 0 0,-22 0 0,21-21 16,-21 0-16,22 0 0,-22-1 0,21 1 16,-21 0-16,0-21 0,1 21 15,-22-22-15,0 1 0,21 21 0,-21-22 16,21 22-16,-21 0 0,0 0 15,0 0-15,0 0 0,0-1 16,-21 44 15,0-22-31,21 21 0,0 0 16,0 0-16,-22 0 0,22 22 16,-21-1-16,21-21 0,0 21 15,0-20-15,0-1 0,0 0 0,0 42 16,21-41-16,1-22 15,-1 21-15,-21 0 0,21-21 0,42 0 16,-41 0-16,-1 0 0,21 0 16,-21 0-16,22 0 0,62-85 15,-83 64-15,20-21 16,-21 21-16,21-22 0,-20 1 16,41-22-16,-42 43 0,0-21 15,1 21-15,-22 0 0,0-1 16,0 1-16,0 0 15,-22 21 1,1 0-16,0 0 0,0 21 16,0 0-16,21 1 0,-21-1 15,21 0-15,0 0 0,0 21 16,0 1-16,21-22 0,-21 0 16,21 0-16,-21 22 0,0-22 0,21 21 15,0-21-15,-21 0 16,0 1-16,0-1 0,0 0 15,-21-21-15,0 0 0,0 0 16,0 0-16,-1 0 16,1 0-16,0 0 0,0 0 15,0 0-15,0 0 0,-1 0 0,1 0 16,0 0-16,0 0 16</inkml:trace>
  <inkml:trace contextRef="#ctx0" brushRef="#br0" timeOffset="62144.21">1482 7006 0,'0'0'0,"-22"21"0,1 1 16,21-1 0,0 0-1,21-21 16,1 0-15,-1 0-16,0 0 0,0 0 16,21-21-16,1 0 0,-22-1 15,21 22-15,1-21 0,62-63 16,-62 41-16,-22 22 16,21-21-16,-21 21 0,1-22 0,-1 1 15,0 0-15,0 20 0,-21-20 16,0 0-16,0 21 0,0-22 0,0 1 15,0 21-15,0 0 0,0-1 16,0 1-16,-21 0 0,0 21 16,0 0-16,-1 0 15,1 21-15,21 22 16,-21-22-16,21 21 0,0 0 16,0 1-16,0-1 0,-21 0 0,21 1 15,0-1-15,0 22 16,0-22-16,0 0 0,0 1 0,0-22 15,0 21-15,0 0 0,21-20 16,0 20-16,-21-21 0,21 0 16,1 0-16,-1 1 0,0-22 15,0 0-15,21 0 0,-20 0 0,-1 0 0,21 0 16,-21-22-16,22 1 0,-22 0 16,21 0-16,-21 0 0,0 0 0,1-1 15,-1 1-15,0 0 0,-21-21 16,0 21-16,0-1 0,0 1 15,0 0-15,0 0 0,0 0 16,-21 21-16,0 0 0,-1 0 16,22 21 15,22-21-15,-1 21-16,21-21 0,-21 0 15,0 0-15,1 0 0,20 0 16,-21 0-16,0-21 0,0 21 0,22-21 15,-22 0-15,0 21 0,0-22 16,0 1-16,1 21 0,-1-21 0,-21 0 16,0 0-16,0 0 15,-21 42 32,21 0-47,0 0 0,0 0 0,-22 0 16,22 1-16,-21-1 0,21 21 15,0-21-15,0 0 0,0 1 0,0 20 16,0-21-16,0 0 0,0 0 16,0 1-16,21-22 0,1 21 0,-1 0 15,0-21-15,0 0 0,0 0 16,0 0-16,1 0 0,-1 0 0,0 0 16,0-21-16,0 0 0,0 21 15,22-22-15,-22 1 0,0 0 0,0 0 16,0-21-16,1 20 0,-1 1 15,0-21-15,0 21 0,-21-22 16,0 22-16,0-21 0,0 21 16,0 0-16,0-1 0,0 1 15,0 42 1,0 1 0,0-1-16,0 0 0,0 0 15,-21 0-15,21 22 0,0-22 16,0 0-16,0 0 0,0 0 0,0 0 15,0 1-15,0-1 0,0 21 16,0-21-16,0 0 16,21-21-16,0 22 0,0-22 15,1 0-15,-1 0 16,0 0-16,21 0 0,-21-22 0,22 1 16,-22 21-16,42-42 0,-20 21 15,-1 0-15,-21-1 0,22 1 16,-22-21-16,21 0 0,-21 20 15,-21 1-15,0 0 0,21 0 16,-21 0-16,0 42 31,0 0-15,0 0-16,0 0 0,0 1 16,0-1-16,0 0 15,0 0-15,0 0 0,22 0 0,-1 1 16,-21-1-16,21 0 0,0-21 15,0 21-15,-21 0 0,21 0 0,1 1 16,-22-1-16,0 0 31,-22-21-31,1 0 0,0 0 16,0 0-16,0 0 0,0-21 16,-1 21-16,1-21 0,0-1 15,0 1-15,0 0 0,21 0 16,-21 21-16,21-21 15,-22 21-15,22 21 47,0 0-47,22 0 16,-1 0-16,-21 1 16,21-22-16,0 21 0,0-21 15,0 21-15,1-21 0,-1 0 16,0 0-16,0 0 0,0 0 15,0 0-15,1 0 0,-1-21 0,0 21 16,0-21-16,21-1 0,-20 1 16,-1 0-16,21 0 0,-21 0 15,22-22-15,-22 22 0,21-21 0,-21 0 16,0 20-16,22-20 0,-22 0 16,-21 21-16,21-1 0,-21 1 0,0 0 15,-21 21 1,0 0-16,0 21 15,-1 0-15,-20 43 0,42-43 16,-21 0-16,21 0 0,0 1 16,0-1-16,0 0 0,0 0 15,0 0-15,0 0 0,0 1 0,21-1 16,0 0-16,0 0 0,1-21 16,-1 21-16,0 0 15,-42-21 32,21-21-47,-21 21 0,-1-21 16,1 21-16,0-21 0,0 0 15,0 21-15,0 0 0,-1-21 16,1 21 0,21 21-16,0 0 15,0 0 1,0 0-16,0 0 15,21 1-15,1-22 0,-1 21 0,0-21 16,0 0-16,0 0 0,0 0 16,1 0-16,-1 0 0,21 0 0,-21 0 15,22 0-15,-1-21 0,0 21 0,1-22 16,-1 1-16,21 0 16,-20 0-16,-22-21 0,0 20 0,0 1 15,0 0-15,-21-21 0,22 21 16,-22-1-16,0-20 0,0 21 0,0 0 15,0 0-15,0 42 32,-22 0-32,22 0 15,-21 0-15,21 0 0,0 1 0,0-1 16,-21 0-16,21 21 0,-21-21 16,21 1-16,0-1 0,0 0 0,0 0 15,0 0-15,21-21 47,-21-21-47,21 21 0,0-21 16,-21 0-16</inkml:trace>
  <inkml:trace contextRef="#ctx0" brushRef="#br0" timeOffset="62305.12">4805 6541 0,'0'0'0,"0"-22"0,-21 1 0,-1 0 16,1 21-1,0 0 1,21 21-16,0 0 16,0 1-16,21-1 15,0-21-15,1 21 16,-1-21-16</inkml:trace>
  <inkml:trace contextRef="#ctx0" brushRef="#br0" timeOffset="63637.03">5249 6689 0,'-21'63'16,"21"-42"0,0 1-16,-21-22 0,21 21 0,0 0 15,0 0-15,-21 0 0,21 0 16,0 1-16,0-1 0,0 21 15,0-21-15,-21 0 0,21 1 0,-22-1 16,22 0-16,0 0 16,0-42 15,0 0-31,0 0 16,0-1-16,22 1 0,-1 0 15,-21-21-15,21 21 0,0-22 0,0 22 16,-21-21-16,21 21 0,1-22 15,-1 22-15,0 0 0,-21 0 0,21 0 16,0 21-16,0 0 0,1 0 16,-1 21-16,-21 0 15,0 0-15,0 0 0,0 0 16,0 1-16,0-1 0,0 21 0,0-21 16,0 0-16,0 1 0,21-1 15,-21 0-15,21 0 0,-21 0 0,0 0 16,21 1-16,0-22 0,1 21 0,-1-21 15,21 0-15,-21 0 0,106 0 32,-84 0-32,-1-21 0,0 21 0,1-22 0,-1 1 15,-21 0-15,21 0 0,1 0 16,-1-43-16,-21 22 0,0 21 16,1-22-16,-22 22 0,0-21 0,0 21 15,0 0-15,0-1 16,-22 22-1,1 0-15,0 22 0,0-1 16,0 0-16,0 0 0,21 0 16,-22 22-16,22-22 0,0 42 15,0-42-15,0 1 0,0 20 0,0-21 16,0 0-16,0 0 16,22 1-16,-1-1 0,0-21 0,0 0 15,0 0-15,22 0 0,-1 0 16,-21 0-16,21 0 0,-20 0 15,20-21-15,0-1 0,22-20 16,-43 21-16,21 0 0,1-22 16,-22 1-16,21 21 0,-21-21 15,0-1-15,1 1 0,-1 0 0,0 20 16,-21-20-16,0 21 0,0 0 16,-21 21-1,0 0-15,21 21 0,-22 0 0,1 0 16,0 0-16,-21 22 0,42-1 15,0-21-15,0 0 0,0 1 16,0-1-16,0 0 0,0 0 16,0 0-16,0 0 0,21 1 0,0-1 15,-21 0-15,21-21 0,0 0 16,1 0 15,-22-21-15,-22 21-1,1-21-15,0 21 0,0 0 16,0 0 0,0 0-16,21 21 15,0 0 1,0 0-16,0 0 16,21-21-16,0 0 15,0 0-15,21 0 0,-20 0 16,-1 0-16,0 0 15,21 0-15,-21 0 0,22 0 0,-22-21 16,21 0-16,1 0 0,-22 0 16,21 21-16,-21-43 0,0 22 0,22 0 15,-22 0-15,0-22 0,0 1 16,-21 0-16,0 21 0,0-22 16,0 22-16,-21 21 15,0 0 1,0 21-16,0 0 0,21 1 0,0-1 15,0 0-15,0 0 0,0 21 16,0-20-16,0-1 16,0 0-16,21 0 0,-21 0 0,21 0 15,0 1-15,-21-1 16,0 0-16,0 0 0,0 0 16,0 0-1,-21-21-15,0 0 0,0 0 16,-1 0-16,1 0 0,21-21 15,0 0-15,0 0 16,0 0-16,0 0 0,0-22 0</inkml:trace>
  <inkml:trace contextRef="#ctx0" brushRef="#br0" timeOffset="64680.7">9334 6858 0,'0'0'0,"0"21"15,22-21 32,-1 0-31,-21-21-16,21 0 0,0 0 0,0 0 15,-21-1-15,21 1 0,1-21 0,20 21 16,-21-22-16,0 1 0,0 0 16,22-22-16,-22 22 0,0 0 0,0-1 15,0 1-15,1 0 0,-22-1 0,0 22 16,0-21-16,0 21 0,0-1 15,0 1-15,0 0 0,-22 21 32,1 0-32,0 21 0,0 0 0,0 1 15,0-1-15,-1 0 0,22 21 16,-21 1-16,0-1 0,21 0 16,-21 1-16,21 20 0,0-21 0,0 1 15,0-1-15,0 0 0,0 1 0,0-1 16,0-21-16,0 22 0,42-1 15,-21-42-15,1 21 0,20-21 16,0 0-16,-21 0 0,1 0 16,20 0-16,0-21 0,64-21 15,-64 20-15,1 1 16,41-42-16,-62 42 16,41-43-16,-42 22 0,0 21 15,1-1-15,-22 1 0,0 0 16,0 0-16,-22 42 31,22 0-31,-21 0 16,0 1-16,21-1 0,-21 21 15,21-21-15,0 43 16,0-43-16,0 0 0,0 0 0,21 0 16,0 1-16,22-22 15,-22 21-15,0-21 0,0 0 0,21 0 16,-20 0-16,20 0 0,-21-21 15,0-1-15,22 1 0,-22 0 0,21 0 16,-21 0-16,0 0 0,22-22 16,-22-20-16,-21 20 15,21 22-15,-21-21 0,0 0 0,0 20 16,-21-20-16,0 21 0,0-21 0,-1 20 16,1 1-16,0 21 0,0 0 15,-21 0-15,20 0 0,1 0 0,-21 0 16,21 0-16,-22 21 0,22-21 0,0 22 15,0 20-15,0-21 0,0 0 16,-1 22-16,22-22 0,0 21 0,0-21 16,0 22-16,0-22 0,0 0 15,22 0-15,-1-21 0,21 21 16,-21-21-16,22 0 0,-1 0 0</inkml:trace>
  <inkml:trace contextRef="#ctx0" brushRef="#br0" timeOffset="65592.8">11324 6414 0,'0'0'16,"42"-43"-16,-20 22 0,-1 0 0,0 0 0,-21 0 15,0-1-15,0 1 16,-21 21-16,0 0 16,-22 0-16,22 0 0,-21 0 0,21 0 15,-22 0-15,1 21 0,0 1 16,-1-1-16,1 0 0,21 0 15,-22 21-15,22-20 0,0-1 0,0 21 16,0-21-16,21 0 0,0 22 0,0-22 16,0 0-16,21 0 15,0-21-15,0 0 0,22 0 0,-22 0 16,21 0-16,0 0 0,1 0 0,-1-21 16,-21 0-16,22 0 0,-1 21 15,-21-21-15,0-1 0,0 1 0,1 0 16,-1 0-16,-21 0 15,0 0-15,0-1 16,0 44 15,0-1-31,-21-21 16,21 21-16,0 21 0,0-21 0,0 1 16,-22 20-16,22 0 0,0-21 15,0 64-15,0-43 0,0 1 16,0-1-16,0 0 0,0 1 0,0-1 15,0 22-15,0-22 0,0 21 16,0-20-16,0 63 0,0-43 16,0-21-16,0 64 15,0-63-15,0 20 0,0-21 0,0 1 16,-21-1-16,21 0 0,-21-20 16,0 20-16,-21 0 0,20 1 0,1-22 15,-21 21-15,0-21 0,20 0 0,-20 1 16,0-1-16,-1-21 0,1 0 0,0 0 15,-1 0-15,1 0 0,0-21 16,-1-1-16,1 1 0,0-21 0,-1 0 16,22-1-16,-21 1 0,21 0 0,0-22 15,21 22-15,0-22 0,0 1 0,0-1 16,21 1-16,0-1 0,0 1 16,21 20-16,1-20 0,-1-1 15,22 22-15,63-64 0,-64 43 0,22-1 16,-22 22-16,1-22 15,20 1-15,-20-1 0,-1 1 0,-20 21 16,20-22-16,-20 22 0,-1-1 16,0 22-16,1-42 15,-22 63-15,0-21 0,-21-1 0,0 1 32,0 42-17,0 1-15,-21-1 16,21 0-16,0 21 15,-21-21-15,21 1 0,0-1 0,0 21 16,0-21-16,0 0 0,0 1 16,0-1-16,-22-21 0,22 21 15,0 0-15,0-42 47,0 0-47,0 0 0,0-1 0,0 1 16</inkml:trace>
  <inkml:trace contextRef="#ctx0" brushRef="#br0" timeOffset="65772.38">11620 6117 0,'0'0'0,"0"-21"16,22 21 62</inkml:trace>
  <inkml:trace contextRef="#ctx0" brushRef="#br0" timeOffset="66172.06">12340 6202 0,'0'0'0,"0"-21"31,0 0-31,0-1 16,-21 22 15,0 0-31,0 0 0,-1 0 0,1 0 16,0 22-16,0-22 0,0 21 15,0 0-15,-22 0 0,22 0 0,0 22 16,0-22-16,21 21 0,0-21 16,0 22-16,0-22 0,0 21 15,0-21-15,0 0 0,21 1 0,0-1 16,0-21-16,0 21 0,22-21 16,-22 0-16,0 0 0,21 0 0,-20 0 15,-1 0-15,21 0 0,-21-21 0,0 21 16,-21-21-16,22 21 0,-1-22 15,-21 1-15,21 21 0,-21-21 0,0 0 16,0 0-16,0 0 16,0-1-1</inkml:trace>
  <inkml:trace contextRef="#ctx0" brushRef="#br0" timeOffset="71974.14">14160 6435 0,'-21'0'32,"21"21"14,0 0-14,0 0-17,0 0-15,0 1 16,21-22 46,1-22-62,-1 1 16,0 0-16,-21 0 0,21 0 16,0 0-16,0-22 0,1 22 0,-1-21 15,0 21-15,-21-22 0,21 22 0,0-21 16,0 21-16,-21-22 0,0-41 16,0 62-16,22 1 15,-22 0-15,0 0 16,0 0-16,-22 21 31,22 21-31,-21-21 0,0 42 16,21-21-16,-21 1 0,21 20 0,0-21 15,-21 21-15,21-20 0,0 20 16,0 0-16,0 1 0,0-1 0,0 0 16,0 1-16,0-1 0,0-21 0,21 21 15,0-20-15,-21-1 0,21 0 16,0 0-16,1 0 0,-1-21 0,21 0 15,-21 0-15,0 0 0,22 0 16,-22 0-16,21-21 0,-21 0 16,22 0-16,-22 0 0,0-1 0,21-20 15,-20 21-15,-1-21 0,0-1 16,21-20-16,-21 42 0,-21-22 16,0-20-16,22 20 0,-22 22 15,0 0-15,0-21 0,0 21 16,0-1-16,0 1 0,0 0 15,0 42 17,0 0-17,0 1-15,-22-1 16,22 0-16,0 0 0,0 21 0,0-20 16,0-1-16,0 21 0,0 0 15,0 1-15,0-1 0,0-21 16,0 22-16,0-22 0,0 21 0,0 0 15,0-20-15,0-1 16,0 0-16,22-21 0,-1 0 16,21 0-16,-21 0 0,22-21 15,-22 0-15,21 21 0,0-43 16,1 22-16,-1 0 0,0-21 0,1 20 16,20-41-16,-20 42 15,-1-43-15,-21 43 16,0 21-16,0-42 0,-42 42 31,0 0-15,0 21-16,0 0 0,0 0 15,-1 0-15,22 1 0,0-1 16,0 0-16,0 0 0,0 0 0,0 0 16,22 1-16,-1-1 0,-21 0 0,21 0 15,-21 0-15,21 0 16,-21 1-16,-21-22 47,0 0-47,0 0 0,-1-22 0,1 1 15,0 21-15,0-21 0,0 0 16,0 0-16,-1 0 0,1 21 16,21-22-16,-21 22 0,0 0 15,21 22 1,0-1-1,0 0-15,0 0 16,21 0-16,0-21 0,0 21 16,1 1-16,-1-22 0,42 21 15,-42-21-15,1 0 0,-1 0 16,21 0-16,-21 0 0,0 0 0,1 0 16,-1 0-16,21 0 0,-21-21 0,22-1 15,-22 1-15,0 0 0,0 0 16,21 0-16,-20 0 0,-1-22 0,0 22 15,-21-21-15,21 21 0,43-43 16,-64 43-16,21 0 16,-21 0-16,21 21 0,-21 21 47,-21-21-47,21 21 0,-21 0 15,21 0-15,0 0 0,0 22 16,-22-22-16,22 0 0,0 21 15,0-20-15,0-1 0,0 0 16,0 0-16,0 0 0,0 0 0,22 1 16,-22-1-16,21-21 0,0 0 15,21 21-15,-21-21 0,22 0 0,-1 0 16,0 0-16,1-21 0,41 0 16,-41-1-16,-1 1 0,0-21 0,1 21 15,-1-22-15,-21 22 0,0-21 16,1 21-16,-1-22 0,21-20 15,-42 42-15,0 0 0,0-1 16,0 1-16,-21 42 31,21 1-15,-21-1-16,21 0 0,-21 0 0,-1 0 16,22 43-16,0-43 0,-21 21 15,21-21-15,0 22 0,-21-22 16,21 21-16,0-21 0,0 1 15,0-1-15,0 0 16,0-42 0,0 0-1,0-1-15,0 1 16,0 0-16,21-21 0,0-1 0,1 22 16,-1-21-16,-21 21 0,42-43 15,0 43-15,-20 0 0,-1 0 16,0 0-16,0-1 0,0 22 0,0 0 15,22 0-15,-22 0 0,0 0 0,0 0 16,0 22-16,-21-1 16,0 0-16,0 0 0,0 0 15,0 22-15,0-22 0,0 0 0,22 21 16,-22-21-16,21 1 0,-21-1 16,21 21-16,0-21 0,0 0 15,0 1-15,22-22 0,-22 0 16,21 0-16,-21 0 0,22 0 15,20 0-15,-20 0 0,-1 0 0,21 0 16,1-22-16,-22 1 16,22 0-16,-22 0 0,0-21 0,1 20 15,-22 1-15,0-21 0,21 21 0,-20-43 16,-22 43-16,0 0 0,0 0 16,0 0-16,0-1 0,-22 22 15,1 0-15,0 0 0,0 0 0,0 0 16,-22 0-16,1 22 0,0-22 15,21 21-15,-22 0 0,1 0 16,21 0-16,-22 22 0,22-22 16,0 21-16,0-21 0,21 0 0,-21 22 15,21-1-15,0-21 0,0 0 16,21-21-16,0 0 0,0 22 16,0-22-16,22 0 0,-22 0 0,0 0 15,21-22-15,1 1 0,-22 0 0,0 0 16,21 0-16,-20 0 0,-1-1 15,0 1-15,0 0 0,0 0 0,-21 0 16,21 0-16,-21-1 16,0 1-16,0 42 31,-21-21-31,21 22 16,0-1-16,-21 21 0,0-21 15,21 22-15,-21-1 0,21-21 0,0 21 16,-21 1-16,-1 20 0,1-20 15,21 41-15,-21-20 0,0 42 16,0-64-16,21 21 0,0-20 16,0 20-16,0 1 0,0-1 0,0 1 15,0-1-15,0 1 0,0-1 16,0 64-16,0-63 0,0-22 16,0 22-16,0-22 0,0 0 0,0 22 15,-43-1-15,43-20 16,-21-1-16,0-21 0,0 0 15,0 0-15,-22 22 0,-20-43 16,21 21-16,-1-21 16,1 0-16,0 0 0,-1 0 0,-20-21 0,42 0 15,-22 21-15,1-22 16,21 1-16,-22 0 0,22 0 0,-21-21 16,21-1-16,0 22 0,-1-64 15,1 64-15,0-42 0,0 20 16,0 1-16</inkml:trace>
  <inkml:trace contextRef="#ctx0" brushRef="#br0" timeOffset="72236.99">16044 5969 0,'0'0'0,"-63"-42"15,42 42 1,21-21-16,21 21 47,0 0-47,0 0 15</inkml:trace>
  <inkml:trace contextRef="#ctx0" brushRef="#br0" timeOffset="74770.53">19008 6329 0,'0'21'15,"0"-42"32,0 0-31,0 0-16,0-1 15,0 1-15,21 0 0,0 0 0,0 0 16,0-22-16,0 22 0,1-21 0,20 21 16,-21-22-16,21 1 0,1 21 15,-1 0-15,0-22 0,22 43 0,-22-21 16,1 0-16,-1 21 0,0 0 15,43 21-15,-64 0 16,0 1-16,0-1 0,1 0 0,-22 0 0,21 0 16,-21 22-16,0-22 0,0 0 15,0 0-15,0 21 16,0-20-16,0-1 0,0-42 47,0-1-32,0 1-15,0 0 0,0 0 16,0 0-16,0 0 0,0-22 16,0 22-16,-21 0 0,-1 0 15,1 0-15,0 21 0,0-22 0,0 22 16,-22 0-16,22 0 0,-21 0 16,0 0-16,20 0 0,-20 0 0,0 22 15,-43 20-15,43 0 16,21-21-16,-22 1 0,22 20 15,0-21-15,-21 43 0,42-22 16,0-21-16,0 21 0,0-20 0,0 20 16,0-21-16,21 0 0,0 0 15,0 1-15,0-1 0,22-21 16,-22 0-16,21 0 0,0 0 0,1 0 16,-1 0-16,0 0 0,64-43 15,-63 22-15,-1 0 0,43-42 16,-64 41-16,21 1 0,-21-21 15,0 0-15,1 20 0,-22-20 16,0 21-16,21-21 0,-21 20 0,0 1 16,0 0-16,0 0 0,0 42 31,-21 0-31,-1-21 0,22 21 16,0 22-16,-21-22 0,21 0 0,0 0 15,0 0-15,0 1 0,0 20 0,0-21 16,0 0-16,0 0 15,21 1-15,1-22 0,-1 21 16,0-21-16,0 0 0,0 0 0,22 0 16,-22 0-16,0 0 0,21-21 15,-21-1-15,43 1 16,-43 0-16,0 0 0,0-21 0,1 20 16,-1 1-16,0-21 0,0 21 15,-21 0-15,0-1 0,0 1 0,21 21 16,-21-21-16,0 42 15,-21-21 1,21 21-16,-21 1 0,21-1 0,0 0 16,-21 21-16,0-21 0,21 1 15,-22-1-15,22 0 0,0 0 0,0 0 16,-21 0-16,21 1 0,0-1 0,-21 0 16,21 0-16,21-42 46,0 0-46,1 0 16,-22-1-16,21 1 0,0 0 0,0 0 16,0-21-16,0 20 0,1-20 15,-1 21-15,0-21 0,42-1 16,-41 22-16,-1 0 0,0 21 16,0 0-16,0-21 0,43 21 15,-43 21-15,0-21 0,0 21 16,-21 0-16,21 0 0,-21 1 15,0-1-15,0 0 0,0 0 0,22 21 16,-22-20-16,21-22 0,0 21 16,0 0-16,-21 0 0,21-21 15,43 21-15,-43-21 0,0 0 16,0 0-16,0 0 0,22 0 0,-22 0 16,0 0-16,0 0 0,22-21 15,-22 21-15,0-21 0,0 0 0,0 0 16,22-43-16,-43 43 15,0 0-15,21 0 0,-21-1 0,0 1 16,-21 21 15,21 21-31,0 1 0,-22-22 16,22 21-16,-21 0 0,21 0 16,0 0-16,-21 0 15,21 1-15,0-1 0,0 0 16,21-21-16,0 0 0,1 21 15,-1-21-15,0 0 0,42 0 16,-20 0-16,63-21 16,-64 0-16,-21 21 15,21-21-15,-20-1 0,-1 1 16,0 0-16,0 0 0,0 21 0,-21-21 16,0 0-16,0-1 0,21 1 15,-21 0 1,-21 42-1,21 0 1,0 1-16,0-1 0,-21 0 0,21 0 16,-21 21-16,21 1 0,0-22 15,0 21-15,0 1 0,0-1 16,0 21-16,0-20 0,0 20 0,0 43 16,0-64-16,0 22 0,0-22 15,0 22-15,0-22 0,0 64 16,0-64-16,0 22 0,0-22 0,21 22 15,-21-22-15,0 21 0,21-20 0,-21 20 16,0-20-16,0-1 0,0 21 16,0-20-16,0-22 0,0 64 15,0-64-15,0 21 0,0-21 16,0 0-16,0 1 0,-21-1 16,0-21-1,0 0-15,0-21 0,-1-1 16,1 1-16,-21-21 0,21 0 0,0-1 15,-22-63-15,1 43 0,21-1 16,-43-105-16,22 84 16,21 1-16,0-1 0,21 0 15,0 1-15,0-1 0,0 0 0,42 22 16,-21-22-16,43-21 16,-22 43-16,-21 21 0,21-1 0,1 1 15,-1 21-15,0-22 0,1 22 16,-1 0-16,0 0 0,1 0 0,-22 0 15,21 21-15,-21 0 0,1-22 0,-1 22 16,0 0-16</inkml:trace>
  <inkml:trace contextRef="#ctx0" brushRef="#br0" timeOffset="75764.98">1228 8509 0,'0'0'15,"-43"-63"1,43 41-16,0 1 0,0 0 0,0 0 16,0-21-16,0 20 15,0-20-15,0 21 16,-21 0-16,21 42 31,0 0-31,0 21 0,0 1 0,0-1 16,0 85-16,0-42 15,0-1-15,0 22 0,0 0 0,0-21 16,0 105 0,0-84-16,0-21 0,0-1 15,0 1-15,0 0 0,0 84 16,0-105-16,0-1 0,0-21 0,0 22 16,0-22-16,0 22 15,0-43-15,0 0 0,21-21 16,-21-21-1,0 0-15,0 0 16,0-22-16,0 1 0,0-22 0,0 22 16</inkml:trace>
  <inkml:trace contextRef="#ctx0" brushRef="#br0" timeOffset="76136.75">889 8657 0,'-21'-21'0,"42"42"0,-42-63 0,21 21 0,-21 0 16,21-1-16,0 1 16,0 0-16,0 0 0,0 0 15,21 0-15,0 21 0,0-22 0,0 1 16,22 0-16,-22 0 0,21 0 16,0 0-16,1-1 0,-1 22 0,0 0 15,1 0-15,-1 0 0,0 0 16,1 0-16,-22 22 0,0-1 0,0 0 15,-21 0-15,0 21 0,0-20 16,-21 20-16,-21 0 0,21-21 0,-22 22 16,1-22-16,-43 42 15,43-41-15,0-1 0,20 0 16,-20 0-16,21-21 0,21 21 16,-21-21-16,42 0 31,0 0-16,0 0-15,0-21 0,1 21 0,20-21 16,-21 0-16,21 21 0</inkml:trace>
  <inkml:trace contextRef="#ctx0" brushRef="#br0" timeOffset="76525.02">1566 8509 0,'0'-42'15,"0"21"-15,0-1 16,0 1-16,0 0 0,21 0 16,1 0-16,-1 0 0,-21-1 15,21 1-15,0 21 0,21-21 0,-20 21 16,-1 0-16,0 0 0,21 0 16,-21 0-16,1 21 0,-1 0 0,0 22 15,0-22-15,0 21 16,-21-21-16,0 22 0,0-1 0,0 0 15,0-20-15,0 20 0,-21-21 16,0 21-16,21-20 0,0-1 0,0 0 16,-21-21-16,21 21 15,0-42 1,0 0-16,0 0 16,0-1-16,0 1 0,0 0 0,0 0 15,0 0-15,21-22 0,-21 22 16,0 0-16,21 0 0,0 0 0,-21 0 15,21-1-15,1 22 0,-1-21 16,0 0-16,0 21 0,0 0 16,0-21-16,1 21 0,-1 0 0</inkml:trace>
  <inkml:trace contextRef="#ctx0" brushRef="#br0" timeOffset="76953.45">2434 8340 0,'0'0'0,"21"-21"31,-21-1-31,-21 22 16,0 0 0,0 22-16,0-1 0,-1 0 0,1 0 15,0 0-15,0 0 0,21 22 16,0-22-16,-21 0 0,21 21 16,0-20-16,0-1 0,0 0 15,0 21-15,21-21 0,0-21 0,0 22 16,0-1-16,22-21 0,-22 0 15,21 0-15,-21 0 0,22 0 0,20 0 16,-20-21-16,-22-1 0,21 22 16,-21-21-16,0 0 0,22 0 15,-22 0-15,0-22 0,-21 22 0,0 0 16,0 0-16,0 0 0,0-43 16,-21 22-16,0 21 15,-22 0-15,22-1 0,-21 1 0,-43 0 16,43 21-16,0 0 15,-1 0-15,22 0 0,-21 0 16,21 21-16,-22 22 0,22-22 16,0 0-16,21 21 0,0-21 15,0 1-15,0-1 0,0 21 16,21-21-16,0 0 0,0-21 0,1 22 0,20-1 16,0-21-16,1 0 0</inkml:trace>
  <inkml:trace contextRef="#ctx0" brushRef="#br0" timeOffset="77656.74">3365 8297 0,'0'0'16,"0"-42"0,-21 42-16,0 0 0,0 0 15,0 0-15,-22 21 0,22-21 0,0 21 16,-21 1-16,21-1 0,-1 21 15,-20-21-15,21 22 0,0-22 16,0 21-16,21 22 0,0-43 16,0 0-16,0 0 0,0 0 15,0 0-15,42-21 16,0 0-16,-21 0 0,1 0 16,20 0-16,-21-21 0,0 21 0,22-21 15,-22 0-15,21 21 0,-21-21 0,0 0 16,1-1-16,-1 1 0,-21 0 15,0 0-15,0 0 0,0 0 16,0-1 0,-21 22-1,21 22 1,0-1-16,0 0 0,0 0 0,0 0 16,0 0-16,0 22 0,0-1 0,0 0 15,0 1-15,0 20 0,0-20 16,-22 20-16,22 1 0,0-1 15,0 22-15,0-22 0,0 1 0,0 20 16,0 65-16,0-65 16,22 1-16,-1 0 0,-21-1 0,21-20 15,0 20-15,0-20 0,0-1 16,1 22-16,-1-21 0,0-1 0,0 1 16,-21-1-16,0-21 0,0 22 0,0-1 15,0-20-15,0-1 0,0 0 0,-21 1 16,0-1-16,0-21 15,-1 0-15,1 1 0,-21-22 0,21 0 0,0 0 16,-1-22-16,-20 1 0,-21-42 16,20 20-16,1 1 15,0-21-15,-22-1 0,22 1 0,-1-22 16,1 21-16,0 1 0,21-1 0,-1 1 16,1-22-16,21 22 0,0-1 15,0-63-15,21 64 0,-21-1 16,43-42-16,-1 43 15,-21-1-15,0 22 0,22-21 0,-22-1 16,85-126-16,-43 126 16,-20 1-16,-1 20 0,21-20 15</inkml:trace>
  <inkml:trace contextRef="#ctx0" brushRef="#br0" timeOffset="78097.09">3662 8509 0,'0'0'0,"-21"0"0,-1-21 15,1 21-15,0 0 0,0-21 16,0-22 0,21 22-16,0 0 0,0 0 0,21 0 15,0 0-15,0-1 0,0 22 16,1-21-16,20 21 0,-21 0 15,0 0-15,22 0 0,-22 0 16,0 21-16,21 1 0,-21-1 0,1 0 16,-1 0-16,0 21 0,-21-20 15,0-1-15,0 21 0,0-21 0,0 0 16,0 22-16,0-22 0,0 0 0,-21 0 16,0 0-16,-1-21 15,22-21 16,0 0-31,0 0 16,0 0-16,0 0 0,0-22 0,0 22 0,0 0 16,22-21-16,-22 20 15,21-20-15,-21 21 0,21 0 0,0 0 16,-21-1-16,21 22 0,0-21 0,1 21 16,-1 0-16,0 0 15,0 0-15,0 21 0,0 1 16</inkml:trace>
  <inkml:trace contextRef="#ctx0" brushRef="#br0" timeOffset="81209.03">4657 8594 0,'0'0'0,"21"0"0,0 0 0,0 0 15,0-21-15,0-1 0,22-20 16,-22 21-16,-21 0 0,21 0 0,-21-1 15,0 1-15,0-21 0,0 21 16,0-22-16,-21 22 0,0-21 0,-43 0 16,43 42-16,0-22 0,-21 22 15,20 0-15,-20 0 0,0 0 16,-1 22-16,22-1 0,-21 0 0,-22 21 16,43 1-16,-21-22 15,21 21-15,0-21 0,21 22 16,-22 20-16,22-21 0,0-20 15,0-1-15,0 0 0,0 0 16,0 0-16,43 22 16,-22-43-16,0 0 0,0 0 0,22 0 0,-22 0 15,21 0-15,-21 0 16,22-22-16,-22 22 0,21-21 0,-21 0 0,22 0 16,-22 0-16,21 0 0,-21-1 15,0-20-15,1 21 0,-22-21 0,0 20 16,0-20-16,0 21 0,0-21 15,0 20-15,0 1 0,0 0 0,0 0 16,0 0-16,-22 21 16,1 0-16,0 0 15,0 21-15,21 0 0,0 0 16,-21 0-16,21 22 0,0-22 0,0 0 16,0 21-16,0-20 0,0-1 0,0 0 15,21 0-15,0 0 0,0 0 16,22 1-16,-22-1 0,0-21 15,42 0-15,-41 0 0,20 0 16,-21 0-16,21 0 0,-20 0 16,20-21-16,-21-1 0,21 1 0,-20 0 15,-1 0-15,0 0 0,0 0 16,0-22-16,0-20 16,-21 42-16,0-22 0,0 22 0,0-21 15,0 21-15,0-1 16,0 44-1,-21-1-15,21 0 0,-21 21 16,21-21-16,-21 1 0,21 20 16,-21-21-16,21 21 0,0-20 0,0 20 15,0-21-15,-21 0 0,21 0 16,0 1-16,0-1 16,0-42 30,0-1-46,0 1 0,0-21 16,0 21-16,0 0 0,0-22 0,21 22 16,-21-21-16,21 21 0,-21-1 15,0 1-15,0 0 0,21 0 0,-21 0 16,21 21-16,0 0 0,1 0 16,-1 21-1,-21 0-15,21 0 0,-21 0 0,21 1 16,-21-1-16,0 21 0,21-21 15,-21 0-15,21 1 0,-21 20 16,0-21-16,0 0 0,0 0 0,0 1 0,22-22 16,-22 21-16,0 0 15,21-21 1,-21-21 0,21 21-16,0-21 0,-21-1 0,21 1 15,0 0-15,1-21 0,-22 21 16,42-64-16,-21 43 0,21-1 15,-20 22-15,-1-21 0,0-1 0,0 22 16,0 0-16,-21 0 0,21 0 16,1 21-16,-22 21 15,0 0 1,0 21-16,0-20 0,0 20 16,0-21-16,0 21 0,0-20 15,0 20-15,0-21 0,21 0 16,-21 22-16,21-22 0,0 0 0,0 21 15,0-21-15,1 1 0,20-1 16,-21-21-16,0 0 0,0 0 16,22 0-16,-22 0 0,0 0 0,21 0 15,-20 0-15,-1-21 0,21 21 0,-21-22 16,0 1-16,22 0 0,-22-21 0,0 21 16,0-1-16,-21-20 15,0 21-15,21-21 0,-21 20 0,0-20 16,0 21-16,0 0 0,0 0 0,0-1 15,0 1-15,-21 21 0,0 0 16,0 0-16,21 21 16,-21 1-16,21-1 0,0 0 15,0 0-15,0 0 0,-21 22 0,21-22 16,0 0-16,0 21 0,0-21 16,0 1-16,0-1 0,-22 0 0,22 0 15,0 0-15,0 0 0,0 1 16,0-1-16,0-42 47,0-1-47,22 22 0,-1-21 0,-21-21 15,0 21-15,21 0 0,0-22 0,0 22 16,-21-21-16,21-1 0,1 22 16,-22-21-16,21 21 0,0 0 0,-21-1 15,21-20-15,0 42 0,0 0 16,1 21-1,-22 0-15,21 1 0,-21-1 16,0 0-16,0 0 0,0 21 0,0-20 16,21 20-16,-21-21 0,0 0 15,21 22-15,-21-22 0,0 0 16,21 0-16,22 21 16,-43-20-16,21-22 0,0 0 15,0 0-15,0 0 0,0 0 0,1 0 16,-1 0-16,21 0 0,-21-22 0,22 22 15,-22-21-15,21 0 0,-21 0 16,22-21-16,-1 20 0,-21 1 0,0-21 16,0 21-16,22-22 0,-43 22 0,42-42 15,-42 42 1,0-1-16,0 44 31,0-1-31,0 0 0,0 0 16,-21 0-16,21 0 0,0 1 0,-21 20 15,21-21-15,0 0 0,0 22 0,0-22 16,0 0-16,0 0 0,0 0 0,0 0 16,0 1-16,21-22 0,0 21 15,0-21-15,0 0 0,22 0 16,-22 0-16,0 0 0,0 0 0,22 0 16,-22 0-16,0 0 0,21-21 15,-21-1-15,22 1 0,-22 0 0,0 0 16,21-21-16,-20 20 0,20-41 15,-42 42-15,0-22 0,21 22 16,-21 0-16,0 0 0,0 0 16,-21 21-1,0 0 1,0 21-16,21 0 0,0 0 16,0 22-16,0-22 0,0 0 15,0 0-15,0 0 0,0 0 16,0 1-16,0-1 0,0 0 0,21 0 15,-21 0-15,21 0 0,0 1 0,0-22 16,0 21-16,22-21 16,-22 0-16,0 0 0,21 0 15,1 0-15,-22 0 0,21 0 0,-21-21 0,22-1 16,-22 1-16,0 21 0,21-21 16,-20 0-16,-1-21 0,0 20 15,-21 1-15,0-21 0,21 21 0,-21 0 16,0-22-16,0 22 0,0 0 0,0 0 15,-21 42 17,21 0-32,0 0 0,0 0 0,-21 1 15,21-1-15,-21 0 0,21 0 16,0 0-16,0 0 0,0 1 0,-22-1 16,22 21-16,-21-21 15,21 0-15,0-42 47,0 0-31,21 0-16,1 0 0,-22 0 0,21-22 15,-21 22-15,21 0 0,0-21 16,-21 20-16,0-20 0,21 21 0,-21 0 16,21 0-16,1-1 0,-22 1 15,21 21-15,0 0 16,-21 21-16,0 1 15,21-1-15,-21 0 0,21 0 16,-21 21-16,0-20 0,21 20 16,-21-21-16,0 0 15,22 0-15,-22 1 0,21-1 0,0 0 16,0 0-16,0-21 0,0 0 16,1 21-16,20-21 0,-21 0 0,21 0 15,1 0-15,-1 0 0,0 0 16,22 0-16,-22-21 0,1 21 0,20-21 15,-21 0-15,1 0 0,-22-1 0,21 1 16,1 0-16,-22 0 0,0 0 16,0 0-16,0-22 0,-21 22 15,0 0-15,0-21 0,0 20 0,0 1 16,-21 0-16,0 21 0,0-21 16,-22 21-16,22 0 0,-21 0 0,0 0 15,20 0-15,-20 21 0,-21 21 16,20-20-16,22-1 0,0 21 15,21-21-15,0 0 0,-21 1 0,21-1 16,0 0-16,0 0 0,0 0 0,21 0 16,0-21-16,0 22 15,22-22-15,-22 0 0,0 0 0,0 0 16,0 0-16,0 0 0,1 0 0,-1-22 16,0 22-16,0-21 0,0 0 15,0 0-15,1 0 16,-22 0-16,21-1 0,-21 1 0,0 0 0,0 0 15,21 21 1,-21 21 15,-21 0-31,21 0 16,-21 1-16,-1-1 0,1 0 16,0 0-16,21 0 0,-21 22 0,0-22 15,0 21-15,-1-21 0,22 22 0,0-22 16,0 21-16,0 0 0,0 1 15,0-1-15,0 0 0,0 22 0,0 42 16,22-43-16,-1 1 0,-21-1 16,21-20-16,0 20 0,-21 22 15,21-22-15,0 1 0,-21 20 0,0-20 16,22 21-16,-22-22 0,0 22 0,0-22 16,0 85-16,0-84 0,-22-22 15,22 22-15,-21-1 0,0 1 16,0-22-16,21 0 0,0 1 0,-21-22 15,21 0-15,-21 0 0,21 0 0,-22-21 16,1-21 0,0 0-16,0 0 15,21-21-15,-21 20 0,0-20 16,-1 0-16,1-1 0,-21-62 16,21 62-16,0-20 0,-22-43 15,22 21-15,0 22 0</inkml:trace>
  <inkml:trace contextRef="#ctx0" brushRef="#br0" timeOffset="81444.47">7747 7768 0,'0'0'0,"-21"-21"0,-22 0 15,22 21-15,0-21 0,0 21 0,0-21 16,21 42 47</inkml:trace>
  <inkml:trace contextRef="#ctx0" brushRef="#br0" timeOffset="83200.94">11197 8043 0,'0'-63'31,"0"42"-31,0 0 0,0-1 16,0 1-16,0 0 0,0 0 15,0 0-15,0 0 0,0-1 0,0 1 16,0 0-16,0 0 16,-21 42-1,21 0 1,0 0-16,-21 22 0,21-22 0,-21 21 15,-1 22-15,22-22 0,-21 22 16,0-22-16,0 21 0,0 1 16,0-22-16,-1 22 0,1-22 0,-21 0 15,21 1-15,0-1 0,-1-21 16,1 22-16,0-22 0,0 0 0,21 0 16,0 0-16,-21-21 15,0 0 1,21-21-16,0 0 0,-22 0 15,22 0-15,-21-1 0,21 1 0,-21-21 16,21 21-16,0-22 0,0 22 16,0-21-16,0 0 0,0-1 15,0 1-15,0 21 0,0 0 0,0-22 16,0 22-16,0 0 0,0 0 16,21 21-16,0 0 15,1 0-15,-22 21 0,21 0 16,0 0-16,0 0 0,0 22 15,0-22-15,22 21 0,-22 1 0,0-22 16,21 21-16,-20-21 0,20 22 0,-21-22 16,21 0-16,-20 0 0,62 21 15,-41-42-15,-1 22 0,0-22 16,-21 0-16,22 0 0,-1 0 0,0 0 16,1 0-16,-1-22 0,0 22 15,1-21-15,-1 0 0,-21 0 0,22 0 16,20-43-16,-42 22 15,0 21-15,1-22 0,-22 1 16,0 0-16,0-1 0,0 22 0,0-21 16,0 0-16,-22 20 0,1 1 0,0 21 15,-21-21 1,21 21-16,-1 0 0,-41 21 16,42-21-16,0 21 0,-43 43 15,43-22-15,21-21 0,-21 22 0,21-1 16,-21 0-16,21-20 0,0 41 15,0-42-15,0 0 0,0 1 16,0-1-16,21 0 0,0-21 16,0 0-16,0 0 0,0 0 0,1 0 15,20 0-15,-21 0 0,0-21 16,22 21-16,-22-21 0,21-1 16,0-41-16,-20 42 0,20 0 15,-21-22-15,-21 22 0,21-21 0,-21 21 16,21-1-16,-21 1 0,0 0 15,0 0-15,0 42 32,0 0-32,0 0 0,-21 1 15,21-1-15,0 0 0,0 0 16,0 0-16,0 22 0,0-22 16,0 0-16,0 0 0,0 0 15,0 0-15,21 1 0,1-22 0,-1 0 16,0 0-16,21 0 0,-21 0 15,1 0-15,-1 0 0,21 0 16,-21 0-16,0-22 0,22 1 0,-22 0 16,0 0-16,0 0 0,0-22 15,-21 22-15,0-21 0,22 21 0,-22-22 16,0 22-16,0 0 0,0 0 0,0 0 16,0 0-16,0 42 31,0 0-31,-22 0 0,22 0 15,0 0-15,0 1 0,-21 20 16,21-21-16,-21 0 0,21 0 0,0 1 16,0-1-16,0 0 0,0 0 0,-21 0 15,21 0-15,-21 1 16,21-44 15,0 1-15,21 0-16,-21-21 0,21 21 15,0-1-15,-21-20 0,21 0 0,1-1 0,-1 1 16,0 21-16,0-21 16,0-1-16,0 22 0,1 0 0,-1 0 15,0 21-15,0 0 0,0 0 0,22 21 16,-22 0-16,-21 0 16,21 0-16,0 1 0,-21 20 0,0-21 15,21 43-15,-21-43 0,0 0 16,0 21-16,0-21 0,0 1 15,0-1-15,0 0 0,-21 0 16,21 0-16,-21-21 0,21 21 16,-21-21-16,21-21 31,21 0-15,0 0-16,21 0 15</inkml:trace>
  <inkml:trace contextRef="#ctx0" brushRef="#br0" timeOffset="83992.16">13589 8086 0,'0'0'16,"0"-21"-16,0-43 16,0 43-16,0 0 0,-21 0 0,0-1 15,-1 22-15,1 0 0,0-21 16,0 21-16,-21 0 0,20 0 15,-20 0-15,21 21 0,-21 1 0,-1-1 16,1 0-16,21 0 0,-22 21 0,22-20 16,-21 20-16,21-21 0,0 21 15,21-20-15,0 20 0,0-21 0,0 0 16,0 0-16,21 1 16,0-1-16,0-21 0,21 0 15,-20 0-15,20 0 0,0 0 0,22 0 16,-22-21-16,0 21 0,-20-22 15,20 1-15,-21 0 0,21-21 16,-20 21-16,-1-1 0,-21 1 0,0 0 16,0 0-16,0 0 15,0 0 1,0 42 0,0 0-1,0 0-15,0 0 0,0 0 16,0 1-16,0 20 0,0 0 0,0-21 15,0 64-15,-21-43 0,21 1 16,0-1-16,0 0 0,-22 1 16,22 20-16,0-20 0,0-1 15,0 21-15,0 1 0,0 42 16,0-64-16,0 22 0,0-1 16,-21-21-16,21 22 0,-21 42 15,21-64-15,0 22 0,0-1 0,-21-21 16,0 22-16,0-22 0,21 1 0,-22 20 15,1-21-15,0 1 0,21-22 16,-21 21-16,0-21 0,0 22 0,-22-1 16,22-42-16,21 21 0,-42-21 15,21 0-15,-1 0 0,1 0 16,0 0-16,-21-21 0,21 0 0,-22 0 16,22-22-16,-21 1 0,-1 0 15,1-1-15,0-20 0,21-1 16,-22 1-16,1-85 0,21 63 15,0 0-15,21 22 0,0-22 16,0 1-16,0-1 0,0 21 0,21 1 16,0-1-16,0 1 0,21 21 0,-20-1 15,20 1-15,0 21 0,1-22 16,-1 22-16,0 0 0,1 0 16,-1 0-16,0 0 0,1-1 0,-1 22 15,-21-21-15,0 21 0,22-21 0,-22 0 16,0 21-16,0-21 15</inkml:trace>
  <inkml:trace contextRef="#ctx0" brushRef="#br0" timeOffset="85853.01">13652 7959 0,'0'0'0,"0"-21"0,0-1 0,0 1 31,0 42-15,0 1-1,0-1-15,0 0 0,0 21 16,0-21-16,0 22 0,0-22 0,0 21 16,0 1-16,-21-1 0,21-21 0,0 21 15,0-20-15,0-1 0,0 0 16,0 0-16,21 0 0,1-21 0,-1 0 16,0 0-16,0 0 0,21 0 15,-20 0-15,-1 0 0,21-21 16,-21 21-16,22-21 0,-22 0 0,21 0 15,-21-22-15,22 22 0,-22 0 16,0-21-16,21-1 0,-21 22 16,1-21-16,-1 21 0,-21-22 0,21 1 15,0 21-15,-21 0 16,-21 21 15,0 21-15,21 0-16,-21 21 0,21-21 0,-22 1 15,22 20-15,0-21 0,0 21 0,0-20 16,0 20-16,0-21 0,0 0 16,0 0-16,0 22 0,22-22 0,-1-21 15,0 21-15,42 0 16,-41-21-16,20 21 0,0-21 16,-21 0-16,22 0 0,-1 0 0,0 0 15,1-21-15,-1 21 0,0-21 0,-20 0 16,20 0-16,0 0 0,1-1 15,-1 1-15,0-21 0,-21 21 0,43-43 16,-43 22-16,-21 0 0,0 20 16,0-20-16,0 21 0,0-43 15,0 43-15,-21 0 16,0 21-16,0 0 0,-1-21 0,1 21 16,0 0-16,0 0 0,0 0 15,-22 0-15,22 21 0,0 0 16,0 0-16,-21 1 0,20-1 0,1 21 15,21-21-15,-21 22 0,21-22 16,-21 21-16,21 22 0,0-43 16,0 0-16,0 21 0,21-42 15,21 21-15,-42 1 16,43-22-16,-22 0 0,0 0 16,0 0-16,0-22 0,22 1 0,-22 21 15,0-21-15,0 0 0,43-21 16,-43 20-16,0-20 0,21 0 15,-42-1-15,0 22 0,22-21 16,-22 21-16,0 0 0,0-1 16,0 1-16,0 0 0,-22 21 31,1 21-15,21 0-16,0 1 0,0 20 15,0-21-15,-21 0 0,21 0 16,0 22-16,0-22 0,0 0 0,0 21 15,0 1-15,0-22 0,0 0 16,21-21-16,0 21 0,1 0 16,-1-21-16,42 0 0,-42 0 15,1 0-15,62 0 0,-41 0 16,-1 0-16,0-21 16,1 0-16,-1 0 0,21 0 0,-20 0 15,-22-1-15,21 1 0,-21-21 0,22 21 16,-22-22-16,0 22 0,-21-21 15,0 21-15,0 0 0,0-1 0,0 1 16,0 0-16,0 0 0,-21 21 16,0 0-16,0 0 15,-1 0-15,-20 0 0,21 0 0,0 0 16,-22 21-16,22 0 0,0 0 16,0 1-16,0 20 0,0-21 0,21 21 15,-22-20-15,22-1 0,0 21 16,0-21-16,0 0 0,0 1 15,64-1-15,-43-21 16,21 0-16,-20 0 0,-1 0 0,0 0 16,0 0-16,0 0 0,22-21 15,-22 21-15,0-22 0,0 1 0,-21 0 16,21 0-16,0 0 16,-21 0-16,0-1 0,0 1 0,0 0 15,0 0-15,0 0 0,0 42 47,0 0-47,0 0 16,0 0-16,0 22 0,0-22 15,0 0-15,0 21 0,0 1 0,-21-1 16,21-21-16,0 22 0,0 20 0,0-21 16,0 1-16,0-1 0,0 22 15,0-22-15,0 21 0,0 1 0,0-1 16,0 64-16,0-63 0,0-1 15,0-20-15,0 20 0,0 1 16,-21-22-16,0 22 0,0-22 0,21 21 16,-21-20-16,-1-1 0,1 22 0,0-43 15,0 21-15,0 0 0,-22-20 0,22-1 16,0 0-16,0 0 16,0 0-16,0-21 0,-1 0 15,1-21-15,21 0 0,0-21 16,0 20-16,0-20 0,0 0 0,0-22 15,0 22-15,0-22 0,0 22 16,0-21-16,0-1 0,0-21 0,21-63 16,1 64-16,-1 20 0,21-84 15,-21 84-15,0 1 16,22-1-16,-22 22 0,0-21 0,21 20 16,-20 1-16,20 0 0,-21-1 0,21 1 15,-20 0-15,20-1 16,0 1-16,-21 21 0</inkml:trace>
  <inkml:trace contextRef="#ctx0" brushRef="#br0" timeOffset="86176.61">16087 7959 0,'-22'0'0,"22"21"16,22-21 15,-1-21-31,0 21 0,0-21 16,0-1-16,0 22 0,1-21 0,-1 0 15,-21 0-15,21 0 0,0 21 0,-21-21 16,0-1-16,0 1 16,0 0-16,-21 21 15,0 0-15,0 0 16,-1 0-16,1 21 0,-21 0 16,21 1-16,0-1 0,-1 0 0,22 0 15,0 21-15,-21-20 0,21 20 16,0-21-16,0 0 0,0 22 0,21-22 15,1 21-15,-1-21 0,0 0 16,42 1-16,-41-22 16,20 0-16,-21 0 0,21 0 0,-20 0 15,20 0-15,21-22 16,-41 1-16,20 0 0</inkml:trace>
  <inkml:trace contextRef="#ctx0" brushRef="#br0" timeOffset="86641.08">17928 7387 0,'0'-21'0,"0"42"0,0-63 0,0 21 0,0 0 15,0 42 16,0 0-31,0 0 0,0 21 0,0-20 16,0 20-16,-21 0 16,21 1-16,-21-1 0,21 0 0,-21 43 15,-1-43-15,1 1 0,0-1 16,21-21-16,-21 21 0,21 1 16,-21-1-16,21-21 0,0 0 15,0 22-15,21-43 31,0-21-31,0-1 0,0 1 0,1-21 16,-1 21-16,0-22 0,21 22 16</inkml:trace>
  <inkml:trace contextRef="#ctx0" brushRef="#br0" timeOffset="87308.8">18161 7451 0,'0'-21'0,"0"42"0,0-64 0,0 22 15,-21 42 1,0 1-1,21-1-15,-22 0 0,22 21 0,0-21 16,0 22-16,0-1 0,0-21 0,0 22 16,0-1-16,0-21 0,-21 21 15,21 1-15,0-22 0,0 21 0,0 1 16,0-22-16,0 0 0,0 0 16,0 0-16,0 0 0,0 1 15,0-44 16,21 1-31,1 0 0,-22 0 0,21 0 16,0 0-16,-21-22 0,21 22 0,0 0 16,0 0-16,-21 0 0,22-1 15,-1 1-15,0 0 0,0 21 0,0-21 16,0 21-16,1-21 16,-22 42-1,21-21-15,-21 21 16,0 0-16,0 0 0,21 1 0,-21-1 15,0 0-15,0 0 16,21 21-16,0-20 0,-21-1 16,21-21-16,1 21 0,-22 0 0,21 0 15,0-21-15,0 21 0,0-21 16,22 0-16,-1 0 0,-21 0 16,21 0-16,-20 0 0,20-21 15,-21 0-15,21 21 0,-20-21 0,20 0 16,-21 0-16,0-1 0,0-20 0,1 21 15,-22 0-15,0 0 0,0-1 16,0-20-16,0 21 0,0 0 16,-22 21-1,1 0 1,0 0-16,0 21 0,21 0 16,-21 0-16,21 0 0,0 1 0,0-1 15,0 0-15,0 0 0,0 0 16,0 0-16,0 1 0,0-1 0,21 0 15,0 0-15,0-21 16,0 0-16,1 0 16,-1 0-16,0 0 0,0-21 0,0 21 15,-21-21-15,21 0 0,1-1 16,-22 1-16,0 0 0,0 0 0</inkml:trace>
  <inkml:trace contextRef="#ctx0" brushRef="#br0" timeOffset="87544.94">17738 7705 0,'0'0'0,"-22"0"0,-20 21 31,63-21-16,0 0-15,1 0 0,-1 0 0,21 0 16,0 0-16,1-21 16,-22 21-16,42-21 0,-20 21 0,-1-22 15,0 22-15,1-21 0,-1 0 0,0 21 16</inkml:trace>
  <inkml:trace contextRef="#ctx0" brushRef="#br0" timeOffset="89184.57">20532 7387 0,'0'-21'16,"0"42"-16,0-63 0,0 21 0,0 0 0,0-1 15,0 1-15,-22 0 0,22 0 16,-21 21-16,0-21 0,0 21 16,0 0-16,0 0 0,-1 0 15,1 21-15,0-21 0,0 21 16,0 21-16,0-20 0,21 20 16,-22 0-16,1-21 0,21 22 15,0-1-15,-21 0 0,21 1 0,-21 41 16,21-41-16,0-22 0,0 21 15,0-21-15,0 1 0,0-1 0,0 0 16,21 0-16,0-21 16,0 21-16,1-21 0,20 0 0,-21 0 15,21 0-15,1 0 0,-22-21 16,21 0-16,1 0 0,-1 0 0,0-1 16,1 1-16,-1 0 0,0 0 15,1 0-15,-22-22 0,21 22 0,-21 0 16,0 0-16,-21-21 0,22 20 0,-1 1 15,-21 42 17,0 1-17,-21-1-15,-1 0 0,22 0 16,0 0-16,-21 0 0,21 22 16,-21-22-16,21 0 0,0 0 0,0 0 15,0 1-15,0-1 0,0 0 16,0 0-16,21-21 0,0 21 15,1-21-15,-1 0 0,0 0 0,0 0 16,0 0-16,22 0 0,-22-21 16,0 0-16,21 21 0,-21-21 0,1 0 15,20-1-15,-21 1 0,0 0 16,-21 0-16,0-21 0,21 20 0,-21 1 16,0 0-16,0-21 0,0 21 0,-42-1 15,21 1-15,0 0 16,0 21-16,-1 0 0,1 0 15,0 0-15,0 0 16,42 0 0,0 0-16,22 0 15,-1 0-15,0-21 0,1 21 16,20 0-16,-21 0 0,22 0 0,-1-21 16,1 21-16,-1 0 0,-20-21 0,20 21 15,-20 0-15,20 0 16,-21-22-16,-20 22 0,-1 0 0,0 0 0,0 0 15,-42 0 1,0 0 0,0 0-16,-22 0 0,22 22 0,-21-22 15,21 21-15,-22 0 0,1 0 16,21 0-16,-22 0 0,22 1 0,0-1 16,0 0-16,0 21 0,0-21 0,-1 1 15,22-1-15,0 0 0,0 0 16,0 0-16,0 0 0,0 1 0,22-1 15,-1-21-15,0 0 0,0 0 16,0 0-16,0 0 0,1 0 16,-1 0-16,0 0 0,21 0 15,-21-21-15,22 21 0,-22-22 0,0 1 16,0 0-16,43-42 16,-43 41-16,0-20 0,0-43 15,0 43-15,1-21 0,-1 20 16,-21 1-16,0-22 0,21-20 15,0 41-15,-21 22 0,0-21 16,0 21-16,0 0 0,0 42 31,-21 0-31,21 21 16,0-21-16,-21 22 0,21-1 0,-21 0 16,21 1-16,0-1 0,0 0 0,-22 1 15,22-1-15,0 0 16,0 1-16,0-22 0,0 21 0,0-21 15,0 1-15,0-1 0,0 0 0,0 0 16,22 0-16,-1 0 0,0-21 16,0 0-16,21 0 0,-20 0 15,-1 0-15,21 0 0,-21 0 0,22-21 16,-1 21-16,-21-21 16,21 0-16,1 21 0,-22-21 0,21 0 15,-21-1-15,1-20 0,-1 21 16,0 0-16,0-22 0,-21 22 0,21-21 15,-21 21-15,0-22 16,-21 43-16,0 0 16,0 22-16,0-1 0,-1-21 15,1 21-15,0 21 0,0-21 0,0 1 16,21-1-16,0 21 0,0 0 16,0-20-16,0-1 0,0 0 15,0 0-15,0 0 0,21 0 0,0 1 16,0-22-16,0 0 15,1 0-15,-1 0 0,21 0 0,-21 0 16,43 0-16,-22 0 0,-21 0 16,0 0-16,22 0 15,-22-22-15,0 1 0,0 21 0,22-21 16,-22 0-16,21 0 0,-21 21 0</inkml:trace>
  <inkml:trace contextRef="#ctx0" brushRef="#br0" timeOffset="89573.06">23749 7366 0,'0'0'15,"0"-21"1,-21 21 0,0 0-1,-1 21 1,1 0-16,21 0 0,0 1 16,-21-1-16,0 0 0,21 21 15,-21-21-15,21 1 0,0-1 0,-21 21 16,21-21-16,-22 0 0,22 1 15,0-1-15,-21 0 0,21 0 16,21-42 31,1 21-31,-1-21-16,-21 0 0,21 21 0</inkml:trace>
  <inkml:trace contextRef="#ctx0" brushRef="#br0" timeOffset="92264.09">24151 7345 0,'0'0'0,"21"-21"16,-21 0 15,0-1 31,0 44 1220,-21-22-923,21 21-343,-21-21-16,21 21 0,0 0 0,0 0 15,-21 0-15,21 1 16,-21-1-16,21 0 0,0 0 0,0 21 15,0-20-15,-22-22 0,22 21 16,0 0-16,-21 0 16,21-42 671,0 0-640</inkml:trace>
  <inkml:trace contextRef="#ctx0" brushRef="#br0" timeOffset="93265.47">24151 7472 0,'0'-21'140,"0"0"-93,21 21-31,-21-22-1,21 1-15,-42 21 63,0 0-63,0 0 0,0 21 15,0 1-15,-1-22 16,22 21-16,0 0 16,-21 0-16,21 0 15,0 0-15,0 1 16,21-1-16,1 0 16,-1 0-16,-21 0 15,21-21-15,-21 21 16,21-21-16,-21 22 0,0-1 15,0 0-15,-21 0 16,0-21 0,-22 0-16,22 0 0,0 21 15,0-21-15,0 0 0,0 0 16,-22 0-16,22 0 0,0 0 16,0 0-16,0 0 0,-1 0 15,1 0-15,21-21 16,0 0-1,0 0-15,0 0 16,0-1-16,0 1 0,0 0 16</inkml:trace>
  <inkml:trace contextRef="#ctx0" brushRef="#br0" timeOffset="93665.08">23622 6900 0,'0'0'15,"-21"0"-15,0 0 16,-1 0-16,1 0 0,0 22 16,0-1-16,21 0 15,-21-21-15,21 21 0,0 0 16,0 0-16,0 1 0,21-22 15,0 0 1,0 0-16,0 0 0,1 0 16,-1 0-16,0 0 0,0 0 0,0 0 15,0 0-15,1-22 0,-1 22 16,0-21-16,-21 0 0,0 0 16,0 0-16,0 0 0,-21-1 15,0 22-15,-1 0 0,1-21 16,0 21-16,0 0 0,0 0 0,0 0 15,-1 0-15,1 0 0,21 21 16,-21-21-16,0 22 0,21-1 16,-21-21-16,21 21 0,-21 0 0,-1 0 15,1 0-15</inkml:trace>
  <inkml:trace contextRef="#ctx0" brushRef="#br0" timeOffset="94953.09">1101 10837 0,'0'0'0,"105"-42"32,-83 21-32,20 0 0,-21 0 15,21-1-15,-20 1 0,41-21 16,-21 21-16,-20-22 0,-1 22 16,0 0-16,0 0 0,-21-21 15,-21 20-15,0 22 16,0 0-16,-22 0 0,1 0 15,0 0-15,-1 0 0,1 0 0,0 22 16,-22-1-16,43 0 0,-21 0 16,-1 0-16,22 0 0,0 1 0,0-1 15,0 0-15,21 0 0,0 0 16,0 0-16,0 1 0,0-1 16,21 0-16,21 0 0,-21 0 15,0-21-15,22 21 0,-1 1 0,0-1 16,1-21-16,-1 21 0,0 0 15,1 0-15,-22 0 0,21 1 0,-21-1 16,1 0-16,-22 42 16,0-41-16,-22 20 0,-20-21 0,21 21 15,-21-20-15,-1-1 0,1 21 16,-22-21-16,22 0 0,0-21 0,-22 22 16,22-22-16,0 0 15,-1 0-15,1 0 0,0-22 0,20 22 16,-20-21-16,21-21 0,-21 21 15,20 0-15,1-22 0,0 1 0,0 21 16,0-22-16,0 22 0,21-21 16,-22 21-16,22 0 0,0-1 0,0 1 15,0 0-15,22 0 0,-1 0 16,21 21-16,-21-21 0,0 21 0,22-22 16,-1 22-16,0-21 15,1 21-15</inkml:trace>
  <inkml:trace contextRef="#ctx0" brushRef="#br0" timeOffset="95233.06">1863 10414 0,'0'0'0,"21"-21"0,0 21 16,-21-21-16,0 42 31,0 0-31,0 0 0,0 22 0,0-22 15,0 21-15,-21 0 0,21 1 16,-21-1-16,21 0 0,-22 1 0,22-1 16,-21 0-16,21 1 0,-21-1 15,21-21-15,0 22 0,0-22 0,0 0 16,0 0-16,0 0 16,21-21-1,0-21-15,1 0 16,-22 0-16,21 0 0,-21-1 15</inkml:trace>
  <inkml:trace contextRef="#ctx0" brushRef="#br0" timeOffset="95750.22">1736 10774 0,'0'0'0,"21"0"31,0 0-31,0 0 15,21-21-15,-20 21 0,-1-21 0,21-1 16,-21 1-16,22 21 0,-22-21 16,21 0-16,0 0 0,-20 0 0,20 21 15,0-22-15,-21 1 0,1 21 16,-1 0-16,0 0 0,0 0 16,-21 21-16,0 1 15,0-1-15,0 0 0,0 21 16,0-21-16,-21 1 0,21 20 0,-21-21 15,21 0-15,0 43 16,0-43-16,0 21 0,0-21 0,0 1 16,0-1-16,42 0 15,-21-21-15,0 0 0,22 0 16,-22 0-16,21 0 0,-21 0 0,22-21 16,-1 0-16,-21-1 0,22 22 15,-1-21-15,-21 0 0,21 0 0,-20 0 16,-1-22-16,0 22 0,-21 0 15,21 0-15,-21 0 0,0-22 0,0 22 16,-21 0-16,0-21 0,-22 21 16,22-1-16,0 1 0,0 21 0,0 0 15,-22 0-15,22 0 0,0 0 16,0 0-16,0 0 0,0 21 16,21 1-16,0-1 0,-22 0 0,22 0 15,0 0-15,0 0 16,0 1-16,22-1 0,-1-21 15,0 0-15,0 0 0,0 0 0,0 0 16</inkml:trace>
  <inkml:trace contextRef="#ctx0" brushRef="#br0" timeOffset="96165.03">3006 10689 0,'0'-63'31,"0"42"-31,0-1 0,0 1 16,21 21-16,0-21 15,0 21-15,0 0 0,0 0 16,1 21-16,-1 0 0,0 1 16,0-1-16,0 0 0,0 0 15,-21 21-15,0-20 0,22-1 16,-22 21-16,0-21 0,0 0 0,0 22 15,0-22-15,0 0 0,-22 0 16,22 0-16,-21-21 0,21 22 0,-21-22 16,21-22 15,0 1-31,0 0 0,0-21 16,21 21-16,-21-1 0,21 1 15,1-21-15,-22 21 0,0 0 0,21-22 16,0 22-16,-21 0 0,21 0 15,-21 0-15,21 21 0,0-22 0,1 22 16,-1 0-16,0 0 16,0 0-1,0 0-15</inkml:trace>
  <inkml:trace contextRef="#ctx0" brushRef="#br0" timeOffset="96523.66">3641 10816 0,'0'21'0,"0"-42"0,0 64 15,21-43-15,-21 21 0,21-21 16,0 0-16,0 0 16,0 0-16,1 0 0,-1 0 0,0 0 15,0-21-15,0-1 16,0 1-16,1 21 0,-1-21 0,21-21 16,-21 21-16,-21-1 0,0-20 15,21 42-15,-21-21 16,0 0-16,0 0 0,0-1 0,-21 22 15,0 0-15,0 0 16,0 0-16,0 0 0,-1 22 16,-20-1-16,21 0 0,-21 0 0,20 0 15,1 0-15,0 1 0,0 20 16,0-21-16,0 21 0,21-20 16,0-1-16,0 21 0,21-42 15,0 21-15,0-21 0,0 0 16,0 21-16,1-21 0,-1 0 0,0 0 15,21 0-15,1 0 0,-22 0 16,21 0-16,0 0 0,1-21 0,-1 21 16,0-21-16</inkml:trace>
  <inkml:trace contextRef="#ctx0" brushRef="#br0" timeOffset="97050.05">4635 10710 0,'0'0'15,"22"-21"-15,20-42 0,-21 42 0,-21-1 16,21 1-16,-21 0 0,0 0 15,0-21-15,-21 42 0,0-22 16,-21 1-16,20 21 0,-20 0 16,21 0-16,0 0 15,-22 21-15,22 1 0,0-1 0,-21 0 16,21 0-16,-1 0 0,1 22 0,0-22 16,0 21-16,-21 22 15,42-22-15,0-21 0,-22 0 0,22 22 16,0-22-16,0 0 0,0 0 15,0 0-15,22-21 16,-1 0-16,0 0 0,21 0 16,-21 0-16,1-21 0,20 0 0,-21 0 15,21 0-15,-20-1 0,41-41 16,-42 21-16,22-1 0,-22 1 16,0 0-16,0-1 0,0-20 15,0 20-15,1-20 0,-1 21 16,-21-43-16,0 43 0,0-1 15,21 22-15,-21 0 0,0 0 0,0 0 16,0-1-16,0 44 31,0-1-31,0 21 0,0-21 0,0 22 16,0-1-16,0 0 0,0 1 16,0-1-16,0 43 15,0-22-15,0-21 0,0-20 0,0 20 16,0 0-16,0 22 15,0-43-15,0 0 0,0 0 0,0 0 16,21-21-16,0 0 16,0 0-16,1 0 15,-1-21-15,0 0 0,0 0 0,0 0 16</inkml:trace>
  <inkml:trace contextRef="#ctx0" brushRef="#br0" timeOffset="97688.91">6202 10605 0,'0'21'0,"21"-21"16,0-21-1,0-1 1,0 22-16,-21-21 0,22 0 0,-1 0 15,0 0-15,0-22 0,0 22 16,-21 0-16,21-21 0,1 21 16,-22-22-16,21 22 0,-21 0 0,0-21 15,-21 63 17,-1 0-32,1 0 15,21 0-15,-21 22 0,21-22 16,0 21-16,0-21 0,0 22 0,0-22 15,0 0-15,-21 0 0,21 0 0,0 0 16,0 1-16,21-22 31,0-22-15,0 1 0,-21 0-16</inkml:trace>
  <inkml:trace contextRef="#ctx0" brushRef="#br0" timeOffset="97865.47">6519 10075 0,'0'0'0,"0"-21"0,0 0 0,0-21 16,-21 21-16,0 21 15,0 0-15,0 0 16,21 21 15,0 0-15,21-21-16,0 21 0,0-21 15,0 0-15</inkml:trace>
  <inkml:trace contextRef="#ctx0" brushRef="#br0" timeOffset="99665.59">7070 10097 0,'0'0'0,"0"21"0,0 0 16,-22-21-16,1 21 0,21 0 0,-21 0 15,0 1-15,21-1 0,0 0 16,-21 0-16,21 0 0,-21 43 16,-1-22-16,22-21 0,0 0 15,0 22-15,0-22 0,-21 0 0,21 0 16,0 0-16,-21 1 0,21-1 16,0 0-16,0-42 46,0 0-46,0-1 0,0 1 0,0-21 16,0 0-16,21 20 0,0-20 16,22-43-16,-22 43 0,0 21 15,21-21-15,-20 20 0,-1 1 0,21 0 16,0-21-16,1 42 16,-22 0-16,0 0 0,0 0 15,0 0-15,1 21 0,20 0 16,-42 0-16,0 22 0,0-22 15,0 21-15,0-21 0,0 22 0,0-1 16,0-21-16,0 21 0,0-20 0,0 20 16,0-21-16,0 0 0,0 0 0,0 1 15,21-22 1,0 0-16,0 0 16,22-22-16,-22 1 0,21 0 0,-21 0 15,22 0-15,-22 0 16,21-22-16,-21 22 0,22-21 0,-22-1 15,21 22-15,-21-21 0,1 21 0,-1-22 16,0 22-16,-21 0 0,0 0 16,0 0-16,-21 21 15,0 0-15,-1 0 0,1 21 16,0 0-16,0 0 0,0-21 16,21 43-16,0-22 0,0 0 15,0 0-15,0 0 0,0 22 0,0-22 16,21 0-16,-21 0 0,21 0 15,0 0-15,-21 1 0,21-22 16,1 21-16,-22 0 0,0 0 31,-22-21-15,1-21-16,0 0 0,0 21 16,0-21-16,0 21 0,-1 0 0,1 0 15,21-22-15,-21 22 0,21 22 31,0-1-15,0 0-16,21 0 16,0-21-16,1 0 0,-1 0 15,0 21-15,0-21 0,0 0 0,0 0 16,22 0-16,-22 0 16,21 0-16,1 0 0,-1 0 0,0-21 15,1 0-15,-1 21 0,21-42 16,-20 20-16,20-41 15,-42 42-15,1-22 0,20-20 16,-21 42-16,0 0 0,-21-43 16,0 43-16,0 0 15,0 42 17,0 0-32,0 0 15,-21 0-15,21 1 0,-21-1 0,21 0 16,0 0-16,0 21 0,0-20 15,0-1-15,0 0 0,0 21 16,0-21-16,0 1 0,0-1 0,21 0 16,43 21-16,-22-42 15,-21 0-15,21 0 0,1 0 0,-1 0 16,43-21 0,-43 0-16,0 21 0,1-21 0,-1 0 0,0-1 15,1-20-15,20 0 16,-42-1-16,1 22 0,-1 0 15,-21-21-15,0 21 0,0-22 16,0 22-16,0 0 0,0 0 0,-21 21 16,-1 0-16,1-21 0,0 21 15,0 0-15,0 0 0,-22 0 0,-20 21 16,42 0-16,0 0 0,-43 21 16,43-20-16,0-1 15,21 0-15,0 21 0,-21-21 0,21 1 16,0 20-16,0-21 0,0 0 0,0 0 15,0 1-15,0-1 0,21 0 16,0-21-16,0 21 0,0-21 16,0 0-16,1 0 0,-1 0 0,21-21 15,0 0-15,-20 0 16,-1-1-16,0-20 0,0 21 16,0-21-16,0 20 0,1-20 0,-1 0 15,-21-1-15,0 1 0,21 0 16,0-1-16,-21 1 0,0-43 15,21 43-15,-21 0 0,0-1 0,0 1 16,21 21-16,-21 0 0,0 0 0,0-1 16,0 1-16,0 42 15,0 22 1,0-22-16,0 21 0,0-21 0,0 22 16,-21-1-16,21 0 0,0 1 15,0-1-15,0 0 0,0 1 0,0 41 16,0-41-16,0-1 15,0-21-15,21 22 0,-21-1 16,22-21-16,-1 0 0,0 0 0,-21 1 16,21-1-16,0-21 0,0 0 0,1 0 15,-1 0-15,21 0 0,-21 0 16,0-21-16,1 21 0,20-22 16,-21-20-16,21 21 0,1-21 0,-1-1 15,-21 22-15,22-42 16,-22 20-16,0 22 0,-21 0 15,0-21-15,0 20 0,0 1 16,-21 21-16,0 0 16,-1 0-16,1 21 0,0 1 15,0-1-15,0 0 0,0 0 0,21 0 16,0 22-16,0-22 0,0 21 0,0 0 16,0 1-16,0-22 15,0 0-15,0 0 0,21 0 0,0 1 16,21-22-16,-21 21 0,1-21 15,-1 0-15,21 0 0,-21 0 0,22-21 16,-22 21-16,21-22 0,-21 1 16,22 0-16,-22 0 0,0 0 15,0-22-15,0 22 0,0 0 0</inkml:trace>
  <inkml:trace contextRef="#ctx0" brushRef="#br0" timeOffset="99897.79">8869 9673 0,'0'0'0,"-64"21"31,64 1 0,21-22-31,1 0 16,-1 0-16,21 0 0</inkml:trace>
  <inkml:trace contextRef="#ctx0" brushRef="#br0" timeOffset="100381.49">11769 9906 0,'0'0'0,"21"-42"0,-21 21 0,0-22 15,0 1-15,0 21 0,0-22 0,0 22 16,0-21-16,0 21 0,0 0 15,0-1-15,0 1 0,0 42 32,0 1-32,0 20 0,-21-21 15,21 21-15,-22 1 0,22-1 0,0 0 16,-21 1-16,21-1 0,0 0 16,0 1-16,-21-1 0,21 0 0,-21 1 15,21-22-15,0 0 0,0 21 16,0-20-16,0-1 15,0 0-15</inkml:trace>
  <inkml:trace contextRef="#ctx0" brushRef="#br0" timeOffset="101249.08">11282 10075 0,'0'0'16,"21"0"-1,0 0 1,0 0-16,22 0 0,-22 0 16,21 0-16,0 0 0,1-21 15,20 0-15,-20 0 0,20 0 0,1 0 16,-1-1-16,1 1 0,-1 0 0,43-42 16,-43 20-16,-20 22 15,-22-21-15,0 21 0,0-22 0,0 22 16,-21 0-16,0 0 0,0 0 0,-21-1 15,0 22 1,0 0-16,0 22 0,0-1 16,-1-21-16,22 42 0,-21-21 0,0 0 15,0 22-15,21-1 0,0 0 16,-21-20-16,0 20 0,21 0 16,0 1-16,-22 62 15,22-83-15,0-1 0,0 0 16,0 21-16,0-21 0,0 1 15,0-1-15,22-21 32,-22-21-17,21-1-15,0 1 0,0 0 0,21-21 16,-20-1-16,-1 22 16,0-21-16,21 21 0,-21 0 0,22-1 15,-22 1-15,21 0 0,-21 0 16,22 0-16,-22 21 0,0 0 15,0 0-15,0 0 0,1 0 0,-1 21 16,-21 0-16,0 0 0,0 0 16,0 1-16,0-1 0,0 0 15,0 21-15,0-21 0,0 1 0,0-1 16,0 0-16,0 0 0,0 0 0,0 0 16,0 1-16,0-1 0,21-21 15,0 0-15,0 0 0,0 0 16,1 0-16,20 0 0,-21 0 15,21 0-15,-20-21 0,20 21 0,0-22 16,1 1-16,-1 0 0,0 0 0,1 0 16,-22 0-16,21-22 0,0 22 15,-20-21-15,-1 21 0,0-1 0,-21-41 16,0 42-16,0 0 0,0-1 16,-21 22-16,0 0 15,-1 0-15,1 0 0,-21 22 0,21-1 16,-22 0-16,22 0 0,0 0 0,0 0 15,0 1-15,0 20 0,21-21 16,0 0-16,0 0 0,0 1 0,0-1 16,0 21-16,21-21 0,0-21 15,21 21-15,-21-21 16,22 0-16,-22 0 0,21 0 16,1 0-16,20 0 0,-21 0 15,-20-21-15,20 21 0,-21-21 16,21 0-16,-20 21 0,20-21 0,-21 0 15,0-1-15,0 1 0,22 0 0</inkml:trace>
  <inkml:trace contextRef="#ctx0" brushRef="#br0" timeOffset="103430.5">15219 9652 0,'0'0'16,"0"-21"-16,0 0 0,0 0 15,0-1-15,0 1 0,0 0 16,0 0-16,0 0 15,0 0-15,-21-1 0,21 1 16,-22 0-16,1 21 0,0 0 16,0-21-16,0 21 0,0 0 0,-22 0 15,22 0-15,0 21 0,-21 0 16,-1 0-16,-20 43 0,42-22 16,-22 1-16,1 62 0,21-62 15,0 20-15,-1-20 16,22 20-16,0-21 0,0 1 0,0-1 15,0 0-15,0 64 16,22-85-16,-1 1 0,0-1 16,0 0-16,0-21 0,22 0 0,20 0 15,-21 0-15,1 0 0,-1-21 16,0 21-16,1-21 0,-1-1 16,0 1-16,1-21 0,-1 21 0,0 0 15,1-22-15,-22 22 0,21 0 0,1-43 16,-43 43-16,0 0 15,21 0-15,-21 0 16,-21 21-16,-1 21 16,1-21-16,0 21 0,0 0 15,0 0-15,21 22 0,-21-22 16,-1 0-16,1 43 0,21-43 16,0 0-16,0 0 15,0 21-15,0-20 0,21-22 0,22 42 16,-22-21-16,0-21 0,0 0 0,0 0 15,22 0-15,-22 0 0,21 0 16,-21 0-16,22-21 0,-1 0 0,-21 21 16,22-21-16,-1-1 0,-21 1 0,21-21 15,-20 21-15,-1 0 0,0-22 16,-21 22-16,21-21 0,-21-64 16,-21 85-16,0-22 15,0 22-15,-1 0 0,-20 0 16,-21 21-16,41 0 0,-20 0 0,-43 21 15,64 0 1,-21 0-16,0 1 0,20-1 0,-20 21 16,21-21-16,0 22 0,21-22 0,0 21 15,0 0-15,0-20 16,21-1-16,21 21 0,1-42 16,-22 0-16,63 21 15,-41-21-15,-1 0 0,0 0 0,1-21 16,-1 21-16,43-42 15,-43 21-15,22-1 0,-22 1 0,-21 0 16,21-21-16,-20 21 0,20-1 16,-21-20-16,0 21 0,-21 0 0,0 0 15,0-1-15,0 44 32,0-1-32,-21 0 15,21 0-15,-21 0 0,0 0 0,21 1 16,0-1-16,0 21 0,-21-21 15,21 0-15,-22 1 0,22-1 0,-21 0 16,21 21-16,0-21 0,0 1 16,0-44 15,21 1-31,-21 0 16,22 0-16,-22 0 15,21 0-15,0-1 0,0-20 0,-21 0 16,21 21-16,0-22 0,1 1 15,-1 0-15,21 20 0,-21-20 0,0 21 16,1 0-16,20 0 0,-21 21 0,0 0 16,0 0-16,1 0 0,20 21 15,-42 0-15,0 0 0,21 0 16,-21 22-16,0-22 0,21 0 0,-21 21 16,0-21-16,0 22 0,0-22 0,0 0 15,0 0-15,0 0 0,0 1 16,0-1-16,0 0 15,21-21 17,1-21-32,-1 0 0,0-1 15,0 1-15,-21 0 0,21 0 0,0 0 16,22-22-16,-22 1 0,0 21 16,0-21-16,22-22 0,-22 43 15,-21-21-15,21 20 16,0 22-16,-21 22 15,0-1-15,0 0 16,0 0-16,0 0 0,0 22 16,0-22-16,0 0 0,0 21 15,0-21-15,0 1 0,0-1 0,0 0 16,0 0-16,0 0 0,0 0 16,21-21-16,0 0 0,1 22 15,-1-22-15,21 0 0,-21 0 0,22 0 16,-22 0-16,21 0 0,0-22 0,1 1 15,-1 0-15,-21 0 16,22 0-16,-1 0 0,-21-22 0,0 22 16,0-21-16,1-22 0,-1 43 0,-21-21 15,0 21-15,0-1 16,0 1-16,0 0 0,-21 21 16,-1 0-1,22 21-15,0 0 0,0 1 16,-21 20-16,21-21 0,0 21 0,0 1 15,0-22-15,0 21 0,0 1 0,0 20 16,-21-21-16,21 1 0,0 20 16,0-20-16,0 20 0,0 22 0,0-22 15,-21 1-15,21-1 0,-21 22 0,21-22 16,0 1-16,-21-1 0,-1-20 16,22 20-16,-21 1 0,-21 84 15,21-106-15,21-21 16,-21 43-16,21-43 0,0-42 31,0 0-31,21 0 16,0-22-16,-21 22 0,21-21 0,0-1 15,22-20-15,-22 21 0,0-22 16,0 22-16,21-22 0</inkml:trace>
  <inkml:trace contextRef="#ctx0" brushRef="#br0" timeOffset="103729.3">17526 9885 0,'-21'-42'0,"42"84"0,-63-127 16,42 64-16,0-21 0,-22 21 16,22-22-16,0 22 0,0 0 0,0 0 15,22 0-15,-1-1 0,21 22 16,-21-21-16,0 21 0,22 0 16,-1 0-16,-21 0 0,22 21 15,-22 1-15,21-1 0,-21 0 0,0 0 16,-21 21-16,0-20 0,0 20 0,0 0 15,0-21-15,-21 22 0,0-22 16,0 0-16,-21 0 0,-1 22 0,1-43 16,0 21-16,-1 0 0,1-21 0,0 0 15,20 21-15,-20-21 16,21 0-16,42-21 31,21 0-31,-20 21 16,20-21-16,0-1 0,1 1 0</inkml:trace>
  <inkml:trace contextRef="#ctx0" brushRef="#br0" timeOffset="104868.29">18097 9610 0,'0'-21'0,"0"42"0,-21-21 47,21 21-31,0 0-16,0 21 15,-21-20-15,21-1 0,-21 21 0,21-21 16,0 22-16,0-22 0,0 21 0,0-21 16,0 0-16,0 1 0,0-1 15,0 0-15,0 0 0,21-21 16,0 0-16,0 0 0,1 0 16,-1 0-16,0 0 0,0-21 15,21 0-15,-20 0 0,20-1 0,-21 1 16,0 0-16,22-21 0,-22-1 15,0 22-15,0-21 0,0 0 0,0 20 16,-21-20-16,22 21 0,-22 0 16,21 0-16,-21-1 0,21 22 15,-21 22 1,-21-1-16,0 0 16,-1 0-16,22 0 0,0 22 0,-21-22 15,21 0-15,0 21 0,0-21 16,0 1-16,0-1 0,0 0 0,0 0 15,0 0-15,21-21 0,1 21 0,-1 1 16,0-22-16,0 0 0,0 0 16,22 0-16,-22 0 0,21 0 0,-21 0 15,43-43-15,-22 22 0,0 0 16,-20 0-16,-1-22 16,21 1-16,0-43 0,-20 43 15,-1 0-15,0-22 0,0-20 16,-21 41-16,21-41 15,-21 62-15,0 1 0,0 0 0,0 0 16,-21 21 0,0 21-1,0 0-15,0 0 0,21 1 0,0-1 16,-22 21-16,22 0 0,-21 1 0,21-1 16,0 0-16,0 1 0,0-1 15,0 0-15,0 1 0,0-22 0,0 64 16,21-64-16,-21 0 15,22 0-15,-1 0 0,0 0 16,0-21-16,0 22 0,0-22 0,22 0 16,-22 0-16,42 0 0,-20 0 15,-22-22-15,21 22 0,-21-21 16,1 0-16,20 0 0,-21-21 0,0 20 16,0 1-16,1-63 0,-22 62 15,21-20-15,-21 21 0,0 0 16,0 0-16,0-1 0,-21 22 15,-1 0 1,1 0-16,0 22 16,21-1-16,0 0 0,0 0 0,-21 21 15,21-20-15,0-1 0,0 0 0,0 21 16,0-21-16,0 1 0,0-1 16,0 0-16,0 0 0,0 0 0,0 0 15,21-21-15,0 0 0,0 0 16,1 0-16,-1 0 0,0 0 15,21 0-15,-21-21 0,1 0 16,20 0-16,-21 0 0,0-22 0,0 22 16,22-21-16,-22 21 0,0-22 15,43-20-15,-43 21 0,-21 20 16,21 1-16,-21 0 0,21 21 16,-21 21-1,0 0-15,-21 1 16,21-1-16,-21 0 0,0 0 0,21 21 15,-22-20-15,22 20 0,0-21 16,0 21-16,0-20 0,0-1 0,0 0 16,0 0-16,0 0 0,22 0 0,-1 1 15,0-22-15,0 0 16,0 0-16,0 0 0,1 0 0,-1 0 16,0 0-16,21 0 0,-21-22 0,1 1 15,-1 21-15,0-21 0,0 0 16,0 0-16,0-22 0,-21 22 15,0-21-15,22 21 0,-22 0 0</inkml:trace>
  <inkml:trace contextRef="#ctx0" brushRef="#br0" timeOffset="105088.67">18732 9398 0,'0'0'0,"-21"0"16,-21 0 0,63 0-16,0 0 15,0 0-15,1 0 0,20 0 0,0 0 16,1 0-16,-1 0 0,21 0 0,-20 0 16,20 0-16,-20 0 0,-1 0 15,21-21-15,-20 21 0,20-21 0</inkml:trace>
  <inkml:trace contextRef="#ctx0" brushRef="#br0" timeOffset="105573.06">21929 9250 0,'0'0'0,"0"-21"0,0 0 0,0-22 0,0 22 16,0 0-16,0 0 0,0 0 16,21 21-16,-21-22 0,0 44 31,0-1-31,0 0 0,0 0 16,0 21-16,-21 1 0,-1-1 15,22 0-15,-42 64 16,42-63-16,-21-1 0,0 21 0,0-20 15,21-1-15,-22 22 0,1-1 16,21-21-16,0-20 0,0-1 16,0 0-16,0 0 0,21-21 31,22-21-15,-22 0-16,21-22 0,-21 22 0</inkml:trace>
  <inkml:trace contextRef="#ctx0" brushRef="#br0" timeOffset="106489.07">22225 9335 0,'0'0'16,"21"-22"-16,0-41 0,-21 42 16,0 42 15,-21 0-31,21 21 0,-21-20 16,21-1-16,0 21 0,0 0 15,0 1-15,0 41 0,0-41 16,-21-1-16,21 0 0,0 1 15,-21-22-15,21 21 0,0-21 0,0 1 16,0-1-16,0 0 0,0-42 31,21 0-15,-21-1-16,21 1 0,0-21 0,0 21 16,0-22-16,1 1 0,-1 0 15,0 21-15,0-22 0,0 22 0,-21-21 16,21 21-16,1-1 0,-1 22 0,-21-21 15,0 42 17,0 1-32,0-1 0,0 0 15,0 0-15,0 21 0,0-20 16,0-1-16,0 21 0,0-21 0,0 22 16,0-22-16,0 0 0,0 0 15,0 0-15,21 0 0,0 1 16,0-1-16,0 0 0,22-21 0,-22 0 15,0 0-15,21 0 16,-20 0-16,20 0 0,0 0 0,1-21 16,-1 21-16,0-21 0,-21-1 0,64-41 15,-43 42-15,-20-22 16,20 22-16,-21-21 0,0 0 0,0 20 16,1-20-16,-1 21 0,-21 0 15,0 0-15,0 42 31,-21 0-15,21 0-16,-22 0 0,22 0 16,-21 1-16,21 20 0,0-21 0,0 0 15,0 0-15,0 1 0,0-1 16,0 0-16,0 0 0,0 0 16,0 0-16,21-21 0,-21 22 0,22-22 15,-1 0-15,0 0 0,0 0 16,0 0-16,0 0 0,43 0 15,-22-22-15,-21 1 0,64-21 16,-43 21-16,1-22 0,-22 1 16,21 0-16,1 21 0,-22-22 0,0 1 15,0 0-15,0 20 0,-21 1 0,0 0 16,0 0-16,0-21 16,-21 42-16,0 0 0,0 0 0,-22 0 15,1 21-15,21 0 0,0-21 16,0 21-16,21 0 15,0 43-15,0-43 0,0 21 16,0-21-16,0 22 0,0-22 0,0 0 16,0 21-16,0-20 0,0-1 15,0 0-15,0 0 0,0 0 0,0 0 16,-22-21-16,1 0 16,0 0-16,21-21 15,-21 0 1,21 0-16,0 0 0,0 0 15,0-1-15</inkml:trace>
  <inkml:trace contextRef="#ctx0" brushRef="#br0" timeOffset="106672.08">23347 9038 0,'0'0'0,"-21"0"0,-1-21 0,1 21 15,0 0 1,0 0 15,0 21-15,0 0-1,-1-21-15,1 0 16</inkml:trace>
  <inkml:trace contextRef="#ctx0" brushRef="#br0" timeOffset="106908.48">21675 9335 0,'0'0'0,"-43"0"0,1 0 15,21 0-15,0 0 0,42 0 32,21 0-32,-21 0 0,85 0 15,-64 0-15,1 0 16,20-22-16,-20 22 0,-1 0 0,43 0 15,-64 0-15,0 0 16,21 0-16,-21 0 0,1 0 16</inkml:trace>
  <inkml:trace contextRef="#ctx0" brushRef="#br0" timeOffset="109077.01">3302 11599 0,'-21'0'16,"21"-21"-1,0 0-15,0 0 16,-21 21-16,-1-21 16,1 21-16,0 0 0,21-21 15,-42 21-15,21 0 0,-1 0 0,1 0 16,-21 21-16,21-21 0,-22 21 15,22 0-15,-21 21 0,21-20 0,-22 20 16,1 43-16,0-43 16,21 21-16,21 1 0,-22-1 0,22 1 15,0-22-15,0 22 0,0-22 16,0 22-16,0-22 0,22-21 16,-1 21-16,21-20 0,-21-1 0,22 0 15,-22 0-15,21-21 0,0 0 16,22 0-16,-22 0 0,64-21 15,-64 0-15,22 0 0,-22-1 16,22 1-16,-22-21 0,0 21 0,1-22 16,-1 22-16,-21-21 0,22 21 0,-22-22 15,0 1-15,-21 21 0,0-21 16,0 20-16,0-20 0,0 21 0,0 0 16,-21 21-1,0 0-15,-1 21 0,1 0 16,21 0-16,-21 0 0,0 22 15,21-1-15,-21 0 0,21-20 16,-21 20-16,21 0 0,0 1 0,0-22 16,0 21-16,0-21 0,0 0 15,21 1-15,0-1 0,0 0 0,21 0 16,-20-21-16,20 0 0,0 0 16,1 0-16,-1 0 0,-21-21 0,21 0 15,1 0-15,-1-1 0,0-20 0,-20 21 16,20-21-16,-21 20 15,0-20-15,-21 0 0,0 21 0,0-22 16,0 1-16,0 0 0,0 20 0,-21-20 16,-21 21-16,21 0 0,-43 0 15,22 21-15,-1 0 0,1 0 16,0 0-16,-1 21 0,1 0 16,21 0-16,-21-21 0,20 21 0,1 0 15,0 1-15,21-1 16,21-21-16,0 0 15,1 0-15,20 0 0,0-21 0,1 21 16,-1-22-16,0 1 0,1 0 16,-1 0-16,0 0 0,1 21 0,-1-21 15,0 21-15,1 0 0,-1 0 16,0 0-16,-21 0 0,22 0 0,-22 0 16,0 21-16,0-21 0,-21 21 15,0 0-15,0 0 0,0 0 16,0 1-16,0 20 0,0-21 0,0 0 15,0 0-15,0 1 0,0-1 16,0 21-16,-21-21 0,0 0 16,21 1-16,0-1 15,0-42 1,-21-1 0,21 1-16,0 0 0,0 0 15,0-21-15,0 20 0,0-20 16,0 21-16,0-21 0,21 20 15,0-20-15,-21 21 0,21 0 16,0 0-16,1-1 0,-1 1 0,0 21 16,0 0-16,0 0 0,0 0 0,1 0 15,-1 0-15,21 0 0,-21 21 16,0 1-16,1-1 0,-1 21 0,0-21 16,0 22-16,0 20 15,-21-42-15,0 22 0,0-22 0,0 21 16,0-21-16,0 0 0,0 1 15,0-1-15,0 0 16,0-42 0,0 0-1,0-1-15,0-20 0,0 21 16,0-21-16,21 20 0,-21-20 0,22 0 16,-22-1-16,21 1 0,0 0 0,-21 21 15,21-22-15,0 22 0,0 0 16,1 0-16,-1 0 0,0 21 0,0 0 15,0 0-15,0 21 0,1 0 16,-22 0-16,21 0 0,-21 0 16,0 22-16,0-1 0,0-21 15,0 22-15,0 41 0,0-41 16,0-22-16,21 21 0,0-21 16,0 0-16,22 22 0,-22-43 15,0 0-15,21 0 0,-21 0 16,22 0-16,-1 0 0,43 0 15,-43-21-15,0-1 0,43-41 16,-43 42-16,22-64 16,-22 43-16,-21-1 0,1 1 0,-1 21 15,-21-21-15,0 20 0,0-41 16,0 42-16,0 0 16,-21 21-16,-1 0 0,1 0 15,21 21-15,-21-21 0,21 21 0,-21 21 16,21-21-16,0 22 15,0-1-15,-21 22 0,21-22 0,0 21 16,-21 1-16,21-1 0,0 1 0,0-1 16,0 1-16,0-1 0,0 22 15,-22 0-15,22-1 0,-21-20 0,21 21 16,-21-1-16,21 1 0,0-22 0,0 22 16,-21-21-16,21-1 0,-21 1 0,21-1 15,0 1-15,0-1 0,0-21 16,0 1-16,0-1 0,0 0 0,0-20 15,0-1-15,0 0 0,0 0 16,-21-21-16,21-21 16,0-21-1,0 20-15,0-20 0,0 0 0,0-22 16,0 1-16,21-1 0,-21 1 0,0-22 16,0 0-16,21 1 0,-21-22 15</inkml:trace>
  <inkml:trace contextRef="#ctx0" brushRef="#br0" timeOffset="109366.31">5546 12044 0,'-22'-64'0,"44"128"0,-44-170 0,22 64 16,-21-1-16,21 1 0,0 21 15,0 0-15,0-22 0,21 22 0,1 0 16,20 21-16,-21-21 0,21 0 16,1 21-16,20 0 0,-20 0 0,-1 0 15,0 21-15,1 0 0,-22 0 16,21 0-16,-21 1 0,0 20 0,-21-21 15,0 21-15,0-20 0,0 20 0,-21 0 16,0 1-16,0-22 0,-21 21 16,-1-21-16,22 22 0,-21-22 0,-1 0 15,22 0-15,-21 0 0,0 0 16,42 1-16,21-44 31,21 1-31,-21 0 16,22 0-16,-22-21 0,21 20 15,0 1-15,-20-21 0</inkml:trace>
  <inkml:trace contextRef="#ctx0" brushRef="#br0" timeOffset="110016.62">6286 11748 0,'22'0'0,"-44"0"0,44 21 31,-22 0-31,0 0 0,0 0 16,0 0-16,-22 1 0,22 20 15,0-21-15,0 21 0,0 1 16,0-22-16,0 0 0,0 43 16,0-43-16,0 0 0,22 0 0,-1-21 15,0 21-15,0-21 16,0 0-16,0 0 0,1 0 0,20-21 16,-21 0-16,0 0 0,22 0 0,-1-22 15,-21 1-15,21 21 16,-20-22-16,-22 1 0,21 21 0,0-43 15,0 22-15,-21 21 16,21 0-16,-21 0 0,0 42 31,0 0-31,0 0 0,-21 21 16,21-20-16,-21 20 0,21-21 16,-21 21-16,21-20 0,0 20 15,0 0-15,0 1 0,0-1 16,0-21-16,21 0 0,21-21 15,-21 21-15,1-21 0,41 0 16,-21 0-16,-20 0 0,20-21 0,0 0 16,-21 0-16,22 0 0,-1 0 0,-21-22 15,22 22-15,-22-21 0,21-1 16,-21 1-16,0 0 0,22-22 0,-43 22 16,21 0-16,-21-1 0,0-20 0,0 20 15,0 1-15,0 0 16,0-1-16,0 22 0,0 0 0,0 0 15,-64 42 1,43 0-16,21 0 16,-21 22-16,21-1 0,-21-21 0,21 43 15,0-22-15,0 0 0,0 1 0,0-1 16,0 0-16,0 1 0,0-1 16,0 0-16,0 1 0,0-22 0,0 21 15,21-21-15,0 22 16,-21-22-16,0 0 0,21-21 15,1 0-15,-1 0 16,-21-21-16,0 0 0,21 0 0,0-1 16,-21 1-16</inkml:trace>
  <inkml:trace contextRef="#ctx0" brushRef="#br0" timeOffset="110214.41">7154 11705 0,'0'0'0,"-21"43"31,42-22-15,0-21-16,1 0 0,-1 0 0,0 0 15,0 0-15,0 0 0,22 0 16,-22 0-16,0-21 0,21 21 16,-21 0-16,43-43 0,-22 43 15,-21-21-15,22 21 0,-1 0 0</inkml:trace>
  <inkml:trace contextRef="#ctx0" brushRef="#br0" timeOffset="110582.08">7895 11726 0,'0'22'0,"0"-1"0,0 0 16,0 0 0,21-21-1,0 0-15,1 0 0,-1 0 16,0-21-16,0 0 0,0 21 15,22-21-15,-22-1 0,0 22 0,0-21 16,0 0-16,-21 0 0,0 0 0,21 21 16,-21-21-16,0-1 15,-21 22 1,0 0-16,0 22 0,0-1 0,21 0 16,-21 0-16,-1 0 0,1 0 0,0 1 15,21-1-15,0 0 16,-21 21-16,0-21 0,21 1 0,0-1 15,0 0-15,0 0 0,0 21 16,0-20-16,21-22 0,0 0 16,21 0-16,-20 0 15,-1 0-15,0 0 0,21 0 0,-21 0 16,1-22-16,-1 1 0,21 21 16,-21-21-16,0 0 0,-21 0 0,22 0 15,-1-1-15</inkml:trace>
  <inkml:trace contextRef="#ctx0" brushRef="#br0" timeOffset="110888.06">8361 11790 0,'0'-21'0,"21"-22"15,-21 22-15,-21 106 0,63-191 0,-42 85 16,21 0-16,0 0 0,1-1 16,-1 22-16,0-21 0,0 21 15,0 0-15,0-21 0,1 21 16,-1 0-16,0 0 0,0 0 0,0 21 16,0 0-16,1 1 0,-1-1 0,-21 0 15,0 0-15,21 43 16,-21-43-16,0 21 0,0 0 15,0-20-15,0-1 0,0 21 16,0-21-16,-21-21 0,21 21 16,0-42-1,21 0 1,0 0-16,-21 0 0,21 0 16,0-1-16,1-20 0,-1 21 15,0-21-15,0 20 0,21-20 16,-20 21-16,-1-21 0,0 20 0,0 1 15,0 0-15,0 0 0,1 0 16,-1 21-16,0-21 0,0 21 16</inkml:trace>
  <inkml:trace contextRef="#ctx0" brushRef="#br0" timeOffset="111373.32">10816 11642 0,'0'-21'0,"0"-43"31,0 43-31,0 42 31,0 0-31,0 0 16,0 1-16,0-1 0,-21 21 0,21-21 15,0 22-15,0-22 0,0 0 0,0 21 16,-21-21-16,21 22 16,0-22-16,0 0 0,0 0 15,21-21 1,0 0-16,0 0 0,0-21 15,22 0-15,-22 0 0,0 0 0,21 21 16</inkml:trace>
  <inkml:trace contextRef="#ctx0" brushRef="#br0" timeOffset="111704.63">11409 11536 0,'0'0'0,"21"-21"16,0 21-16,0-43 15,-105 22 1,41 21-1,22 0-15,-21 21 0,21-21 16,-1 22-16,-20-1 0,21 0 16,21 0-16,0 0 0,0 0 15,0 1-15,21-1 0,0-21 16,0 21-16,1 0 0,-1-21 16,21 21-16,-21-21 0,0 21 0,22 1 15,-22-22-15,0 21 0,0-21 0,0 21 16,1 0-16,-22 0 15,0 0-15,0 1 0,-22-1 16,1-21-16,0 21 0,-21-21 0,21 0 16,-22 0-16,1 0 15,21 0-15,-22 0 0,22 0 0,-21 0 16,21 0-16,0-21 0,-1 0 0,22-1 16,-21 1-16,21 0 0,0 0 15,0 0-15</inkml:trace>
  <inkml:trace contextRef="#ctx0" brushRef="#br0" timeOffset="111877.09">10880 11197 0,'0'0'16,"-22"0"-16,1 0 0,21-21 16,-21 21-16,0 0 0,42 0 46,0 0-46,0 0 0,1 0 16,20 21-16</inkml:trace>
  <inkml:trace contextRef="#ctx0" brushRef="#br0" timeOffset="112336.54">13758 11240 0,'0'0'0,"0"-22"0,0 1 0,0 0 15,0 0-15,0 0 0,0 0 0,-21-1 16,0 1-16,0 0 0,0 0 16,-1 21-16,1 0 0,0 0 0,0 0 15,-21 0-15,-1 0 0,22 0 16,-21 21-16,-1 0 0,1 22 0,21-22 15,-21 21-15,20 0 0,1 1 16,0 20-16,0-20 0,21 20 0,-21-21 16,21 1-16,0-1 0,0 43 15,0-43-15,0 0 0,21-20 0,0 20 16,0-21-16,22 0 0,-22 0 16,21 1-16,0-22 0,1 0 0,41 0 15,-41 0-15</inkml:trace>
  <inkml:trace contextRef="#ctx0" brushRef="#br0" timeOffset="114014.6">14266 11494 0,'0'0'0,"21"-22"0,-21 1 16,0 0-16,-21 0 0,0 0 16,0 21-16,0 0 0,0 0 15,-22 0-15,22 0 0,0 0 0,-21 0 16,20 0-16,1 21 0,-21 0 15,21 0-15,0 0 0,-1 1 0,1-1 16,-21 0-16,21 42 16,21-20-16,-21-22 0,21 0 0,0 0 15,0 22-15,0-22 0,0 0 16,21 0-16,0-21 16,0 0-16,0 0 0,0 0 0,1 0 15,20 0-15,-21 0 0,21-21 16,-20 0-16,20 0 0,-21-1 0,43-20 15,-22 21-15,-21-21 0,0 20 16,0-20-16,1 21 0,-1-21 16,-21-1-16,0 22 0,21-21 15,-21 21-15,0-1 0,0 1 0,0 0 0,-21 21 32,0 21-32,-1 0 0,22 1 15,-21-1-15,0 21 0,21-21 0,-21 22 16,21-1-16,0-21 0,0 21 15,0 1-15,0-22 0,0 21 0,0-21 16,0 22-16,0-22 0,21 0 0,0 0 16,0-21-16,1 21 0,-1-21 15,21 0-15,-21 0 0,0 0 0,22 0 16,-1 0-16,-21-21 0,22 0 0,-1 0 16,0 0-16,-21 0 0,22-22 15,-22 22-15,21-21 0,-21-1 16,1 1-16,-1 0 0,0-1 0,0-20 15,-21 21-15,21-22 0,-21 22 16,0-43-16,0 64 0,0-43 16,0 43-16,0 42 31,-21 1-31,0-1 0,21 21 16,-21 0-16,21 1 0,0-1 0,-21 0 15,-1 43-15,22-43 16,0 1-16,0-1 0,0 0 15,0 1-15,0-22 0,0 21 16,0-21-16,22 1 0,-1-1 16,0-21-16,0 0 0,21 0 15,-20 0-15,20 0 0,-21-21 0,21 21 16,1-22-16,-1 1 0,-21 0 16,22-21-16,-1 21 0,-21-22 0,21 1 15,-20 0-15,-1-1 0,0 1 0,0-22 16,0 22-16,0 0 0,-21-1 15,0 1-15,0 0 0,22-1 0,-22 22 16,0 0-16,0 0 0,-22 21 31,22 21-31,-21 0 0,0 0 16,21 22-16,0-22 0,-21 21 16,0 1-16,21-1 0,-21 21 15,21-20-15,0-1 0,0 0 0,-22 1 16,22-1-16,0 0 0,0 1 0,0-22 15,0 0-15,0 43 16,22-43-16,-1 0 0,0-21 16,0 21-16,0-21 0,22 0 0,20 0 15,-21 0-15,1 0 0,-1-21 16,0 21-16,1-21 0,-1 0 0,0-1 16,-20 1-16,20 0 0,0 0 0,-21 0 15,1 0-15,20-1 16,-21-41-16,-21 21 0,0 20 15,0 1-15,0-21 0,0 21 0,0 0 16,0-1 0,-21 22-16,0 0 0,0 0 0,-1 22 15,1-1-15,0 0 0,0 0 16,21 21-16,0-20 0,0-1 16,0 21-16,0 0 0,0-20 15,0 20-15,0-21 0,0 0 0,21 0 16,0 1-16,0-1 0,22-21 15,-22 21-15,21-21 0,1 0 16,-1 0-16,21 0 0,43 0 16,-42 0-16,-22 0 0,64 0 15,-43-21-15,-20 0 0,-1 21 16,0-22-16,-20 1 0,20 0 0,-21 0 16,21 0-16,-20-22 0,-22 22 0,21 0 15,-21 0-15,0-21 0,0-1 16,0 22-16,0 0 15,-21 0-15,-1 21 0,1 0 16,-21 0-16,21 0 0,0 0 16,-1 21-16,1 0 0,0 0 0,-21 0 15,-1 22-15,22-22 0,0 21 16,0-21-16,0 1 16,21-1-16,-21 42 0,21-42 15,0 1-15,0-1 0,0 0 0,0 0 16,21-21-1,0 0-15,0 0 0,0 0 0,0 0 16,1 0-16,-1 0 0,21-21 0,-21 0 16,0 0-16,22-1 0,-22 1 0,0-21 15,0 21-15,0-22 0,1 1 16,-22-21-16,21 20 0,-21-20 0,21 20 16,-21-20-16,0-1 0,0 22 15,0-21-15,0 20 0,0 22 16,0-21-16,0 21 0,0-1 0,0 1 15,0 0-15,0 42 16,0 0 0,-21 1-16,21 20 0,-21 0 0,21 1 15,0-1-15,0 21 0,0-20 0,0 20 16,0-20-16,0-1 0,0 21 16,0-20-16,0-22 0,0 21 0,0 1 15,21 20-15,0-42 16,0-21-16,-21 21 0,21-21 15,0 0-15,1 0 0,-1 0 16,0-21-16,21 21 0,-21-21 16</inkml:trace>
  <inkml:trace contextRef="#ctx0" brushRef="#br0" timeOffset="114704.67">18754 11324 0,'0'0'16,"-22"0"-16,22-21 16,0 0-1,0 0-15,0 0 0,0-1 0,0 1 16,0 0-16,0 0 0,0 0 16,0 0-16,0-22 0,0 22 0,0-21 15,0 21-15,0-1 16,0 1-16,-21 21 0,0 0 15,0 0-15,0 0 0,0 0 0,-22 0 16,-20 21-16,42 1 0,-22 20 16,1-21-16,21 21 0,-22-20 15,22 20-15,0 0 0,0 1 0,0-1 16,0 43-16,21-64 0,0 21 16,0-21-16,0 0 0,0 1 15,0-1-15,42 0 0,-21-21 16,0 0-16,0 0 0,1 0 0,20 0 15,-21 0-15,21-21 0,-20 21 16,20-21-16,-21-1 0,21 1 16,-20 0-16,20-21 0,-21-1 0,21 22 15,-20-21-15,-1 0 0,0-1 16,0 1-16,-21 21 0,21-22 0,-21 22 16,21 0-16,-21 42 31,-21 0-31,0 1 0,0 20 15,21 0-15,-21-21 0,0 22 16,-1-1-16,22-21 0,0 22 0,0-22 16,0 42-16,0-42 15,0 1-15,0-1 0,0 0 0,22 0 16,-1-21-16,0 0 0,0 0 16,21 0-16,-20 0 0,20 0 0,-21-21 15,21 21-15</inkml:trace>
  <inkml:trace contextRef="#ctx0" brushRef="#br0" timeOffset="115064.5">19537 11091 0,'0'0'0,"0"-42"31,0 21-31,-21 21 0,-1 0 0,-20 0 16,21 0-16,-21 21 0,20-21 15,-20 0-15,21 21 0,-21-21 0,20 21 16,1 1-16,21-1 0,0 0 15,0 0 1,0 0-16,21 0 0,1-21 16,-1 22-16,21-1 0,-21 0 0,22-21 15,-22 21-15,21 0 0,-21 0 16,0-21-16,1 22 0,-1-1 0,0-21 16,-21 21-16,0 0 0,0 0 15,-21-21-15,0 0 0,-22 0 16,22 0-16,-21 0 0,-1 0 0,1 0 15,0 0-15,-1 0 0,1 0 16,21 0-16,-21 0 0,20 0 16,1-21-16,0 0 0,0 0 15,21 0-15,0-1 0,21 1 16,0 0-16,22 0 16,-22 21-16</inkml:trace>
  <inkml:trace contextRef="#ctx0" brushRef="#br0" timeOffset="115729.09">21082 11049 0,'21'0'31,"0"-21"-31,0 0 0,1 0 16,20 21-16,-21-22 0,0 1 15,22 0-15,-22 0 0,0 0 16,21 0-16,-21-1 0,-21 1 0,22 0 16,-22-21-16,0 21 15,0-1-15,-22 22 16,1 0-16,0 0 0,0 0 0,-21 0 16,20 22-16,1-1 0,-21 0 15,21-21-15,0 21 0,21 21 0,-22-20 16,22-1-16,-21 0 0,21 0 15,0 0-15,0 0 0,0 1 16,0 20-16,0-21 0,0 0 0,0 22 16,21-22-16,1 0 0,-22 21 0,21-21 15,0 22-15,-21-22 0,0 0 16,21 21-16,-21-20 0,0-1 0,0 0 16,0 0-16,0 0 0,-21 0 0,0 1 15,0-22-15,-22 0 0,22 0 16,-21 0-16,-1 0 0,1 0 0,-21 0 15,20-22-15,22 22 0,-21-21 16,21 0-16,-1 0 0,1 0 16,0-22-16,21 22 0,-21-21 15,21 21-15,0 0 0,0-22 0,0 22 0,0 0 16,21 0-16,0 0 16,0 21-16,1-22 0,-1 22 0,21 0 15,-21 0-15,0 0 0,22 0 0,-22 0 16,21 0-16,-21 0 0</inkml:trace>
  <inkml:trace contextRef="#ctx0" brushRef="#br0" timeOffset="116077.02">21484 11218 0,'21'22'0,"-42"-44"0,63 44 0,-20-22 16,-1 0-16,0 0 0,21 0 0,-21 0 15,1 0-15,-1-22 16,0 22-16,0-21 0,0 0 0,0 21 15,-21-21-15,22 0 0,-1 21 0,-21-21 16,21-1-16,-21 1 0,0 0 16,0 0-16,0 0 0,-21 21 15,-22 0 1,22 0-16,0 0 16,0 21-16,-21-21 0,20 21 0,-20 0 15,21 22-15,-21-22 0,20 0 16,1 21-16,21 22 0,0-43 15,0 0-15,0 21 16,0-20-16,0-1 0,21 0 16,1 0-16,-1-21 0,42 0 15,-42 0-15,22 0 0,-22 0 0,21 0 16,1 0-16,-22 0 0,63-21 16,-62 0-16,20 21 0,-21-21 15</inkml:trace>
  <inkml:trace contextRef="#ctx0" brushRef="#br0" timeOffset="116436.64">22119 11113 0,'0'-43'31,"0"22"-31,0 0 16,0 0 0,21 21-16,0 0 0,1 0 15,-1 0-15,0 0 0,0 0 16,0 0-16,0 21 0,1 0 15,-1 0-15,0 0 0,0 1 0,0-1 16,-21 21-16,0-21 0,0 0 16,0 22-16,0-22 0,0 21 0,0-21 15,0 1-15,-21-1 0,-21 21 16,21-42-16,-22 21 16,22-21-16,21-21 15,0 0 1,0 0-16,0 0 15,0-1-15,0 1 0,21 0 0,-21 0 16,21 0-16,1 0 0,-22-22 0,21 22 16,0 21-16,0-21 0,-21 0 15,42 0-15,-20 21 0,-22-22 16,21 22-16,0 0 0,0-21 0</inkml:trace>
  <inkml:trace contextRef="#ctx0" brushRef="#br0" timeOffset="116840.39">22754 11007 0,'0'21'47,"0"0"-32,0 0-15,21-21 0,0 21 0,-21 1 16,22-1-16,-22 0 0,21 0 15,-21 0-15,21 22 0,-21-22 0,0 0 16,0 0-16,0 0 0,0 0 0,0 1 16,0-1-16,0 0 0,0 0 15,-21 0-15,42-42 47,0 0-47,0 0 0,0 0 16,-21-1-16,22 1 0,-1-21 15,0 21-15,0-22 0,-21 22 0,21-21 16,0 21-16,1 0 0,-1-43 16,0 64-16,0-21 0,-21 0 0,21 21 15,0 0 1,1 0 0</inkml:trace>
  <inkml:trace contextRef="#ctx0" brushRef="#br0" timeOffset="117177.29">23304 11240 0,'0'0'0,"22"0"0,-1 0 16,0 0-1,0-22-15,0 22 0,-21-21 16,21 21-16,1-21 0,-22 0 15,21 21-15,0-21 0,-21 0 16,0-1-16,0 1 0,0 0 16,0 0-16,-21 21 15,0 0-15,-1 0 16,1 0-16,0 21 0,0 0 16,0 0-16,0 1 0,21-1 0,0 0 15,0 0-15,0 21 0,0-20 16,0-1-16,0 0 0,0 0 0,0 0 15,0 0-15,0 1 0,0-1 0,21-21 16,0 21-16,0-21 0,0 0 16,0 21-16,1-21 0,-1 0 15,0 0-15,42 0 0,-41 0 16,-1 0-16</inkml:trace>
  <inkml:trace contextRef="#ctx0" brushRef="#br0" timeOffset="117616.09">23812 11134 0,'0'0'0,"0"-21"0,0-1 0,0-20 31,0 21-31,22 0 16,-1 21-16,0 0 0,0-21 16,0 21-16,0 0 0,22 0 15,-22 0-15,0 0 16,0 21-16,0 0 0,-21 0 15,0 0-15,22 0 0,-22 1 0,21 20 16,-21-21-16,0 21 0,0-20 16,0-1-16,0 21 0,0-21 0,0 0 15,0 1-15,0-1 0,0 0 0,0 0 16,21-42 31,-21 0-47,21 0 0,0-1 15,-21 1-15,43-63 16,-43 62-16,42-41 16,-42 42-16,0-22 0,21 22 15,0 0-15,0 0 0,1-21 16,-1 20-16,0 22 0,-21-21 16,21 21-1,-21 21-15,21-21 16,-21 22-16,0-1 15,0 0-15</inkml:trace>
  <inkml:trace contextRef="#ctx0" brushRef="#br0" timeOffset="117944.81">24680 11409 0,'0'42'15,"-21"-42"-15,42 0 47,0 0-31,-21-21-16,0 0 0,0 0 16,-21 21 15,0 0-31,0 0 15,21 21-15,0 0 16,-21-21-16,21 21 0,0 0 16</inkml:trace>
  <inkml:trace contextRef="#ctx0" brushRef="#br0" timeOffset="122912.61">868 14118 0,'0'-21'0,"0"0"47,21 21 1047,0 0-1094,0 0 15,0 0-15,1 0 16,-1 0-16,0 0 0,0 0 16,0 0-16,0-21 15,-21 0-15,22 21 0,-1-22 0,-21 1 16,21 21-1,-21-21-15,0 0 0,21 21 0,-21-21 16,0 0-16,0-1 16,-21 22 31,0 22-32,21-1-15,0 0 0,0 0 16,0 0-16,0 22 0,-21-22 15,21 0-15,0 21 0,0-21 0,-22 22 16,22-22-16,0 21 0,0-21 16,0 22-16,0-22 0,-21 21 15,21-21-15,-21 22 0,21-22 0,0 0 16,0 0-16,0 0 16,-21 1-16,21-1 0,-21 0 0,0-21 31,-1 0-31,1-21 15,0 21-15,21-21 0,-21-1 16,0 1-16,0 0 0,21-21 0,-22 21 16,1-1-16,0-20 0,21 21 15,-21 0-15,21 0 0,-21-1 0,0 1 16,21 0 0,0 42-1,0 0-15,0 1 16,0-1-16,0 0 0,0 0 15,0 21-15,0-20 0,0 20 16,0-21-16,0 0 0,0 0 16,21 1-16,-21-1 0,21 0 0,0 0 15,0-21-15,0 0 0,22 0 16,-22 0-16,21 0 0,-21 0 16,22 0-16,-1 0 0,0-21 0,1 0 15,-1 0-15,0-1 0,1 1 16,-1-21-16,43 0 15,-64-1-15,0 22 0,0-21 16,0 21-16,1-1 0,-22 1 0,21 0 16,-21 0-16,0 0 0,0 0 15,0 42 17,0 0-32,0 0 0,0 0 15,-21 0-15,21 22 0,-22-22 16,22 21-16,0-21 0,0 22 15,-21-22-15,0 21 0,21-21 0,-21 22 16,21-22-16,0 0 0,0 0 16,-21-21-16,21 21 0,0-42 31,0 0-15,0 0-16,0-21 0,0 20 15,21-20-15,0 0 0,-21-1 0,21 1 16,22 0-16,-22-1 0,21 1 15,-21 21-15,22-21 0,-1 20 0,21 1 16,-20 0-16,-1 21 0,0 0 16,-20 0-16,62 42 15,-63-20-15,1-1 0,-22 21 16,0-21-16,0 22 0,0-1 0,0 0 16,-22-21-16,22 22 0,-21-1 15,0-21-15,0 22 0,0-22 16,0 0-16,-1 0 0,1 0 0,0 0 15,21-42 17,0 0-32,21 0 15,0-21-15,1 20 0</inkml:trace>
  <inkml:trace contextRef="#ctx0" brushRef="#br0" timeOffset="123688.67">3154 13949 0,'0'0'0,"0"-21"0,21-64 32,-21 64-32,0 0 0,0 42 47,0 21-47,0-21 0,-21 22 0,0-1 15,-1 0-15,22 1 0,-42 41 16,42-41-16,-21-1 0,0 0 15,21 1-15,-21-1 0,-22 22 16,43-43-16,0 0 0,0 0 16,-21 0-16,21 0 15,0 1-15,0-44 16,0 1 0</inkml:trace>
  <inkml:trace contextRef="#ctx0" brushRef="#br0" timeOffset="124781.36">2815 14118 0,'0'0'0,"-21"0"15,42 0 17,0 0-32,22 0 15,-22 0-15,21 0 0,0 0 0,1 0 16,20-21-16,-20 0 0,20 21 15,-21-21-15,22 0 0,-1-1 16,43 1-16,-63 0 16,-1 0-16,-21 0 0,21 0 0,-20-1 15,-22 1-15,0 0 0,0 0 16,0 0-16,-22 21 16,1 0-1,0 21-15,21 0 0,-21 0 16,0 22-16,21-22 0,-21 21 15,-1-21-15,22 22 0,-21-1 0,0 0 16,0-21-16,21 22 0,-21-1 16,0-21-16,-1 22 0,1-22 15,21 21-15,-21-21 0,21 0 0,-21 1 16,21-1-16,0-42 31,0-1-31,0 1 0,0 0 16,21 0-16,0-21 0,0 20 15,1 1-15,-1-21 0,21 21 0,-21-22 16,22 22-16,-1 0 0,43-21 16,-43 21-16,0-1 0,1 22 15,-22 0-15,21 0 0,-21 0 16,22 0-16,-22 22 16,-21-1-16,0 0 0,0 0 0,0 0 15,0 0-15,0 1 0,0 20 16,0-21-16,-21 0 0,21 0 0,-22 22 15,22-22-15,0 0 0,0 0 16,0 0-16,22-21 16,-1 0-16,0 0 15,0 0-15,21-21 0,-20 0 16,-1 0-16,0 0 0,0 0 0,0-1 16,0 1-16,1 0 0,-1-21 15,0 21-15,0-1 0,0 1 16,0-21-16,1 21 0,-1 21 0,-21-21 0,21-1 15,-21 1 1,0 42 15,0 1-31,0-1 0,-21 0 0,21 0 16,0 0-16,-21 0 0,21 1 0,-22-1 16,22 0-16,0 0 0,0 21 15,0-20-15,0-1 0,0 0 16,0 0-16,22-21 0,-1 0 15,0 0-15,21 0 0,-21 0 16,22 0-16,-1-21 0,0 0 0,1 0 16,-1-1-16,0 1 0,1 0 15,-1 0-15,0 0 0,1-22 0,-1 22 16,-21-21-16,22 21 0,-22-22 16,0 22-16,0 0 0,0 0 0,-21 0 15,-21 21 1,0 0-1,0 21-15,0 0 0,-1 0 0,1 0 16,21 1-16,0-1 0,0 0 16,0 0-16,0 0 0,0 0 0,0 1 15,0-1-15,0 0 0,0 0 0,21 0 16,-21 0 0,22 1-16,-22-1 0,0 0 0,0 0 15,-22 0 1,1-21-16,0 0 0,0 0 15,0 0-15,0 0 0,-1 0 0,1 0 16,0 0-16,0-21 0,0 0 16,21 0-16,-21 0 0,-1-1 0,1-20 15</inkml:trace>
  <inkml:trace contextRef="#ctx0" brushRef="#br0" timeOffset="124956.8">4339 13653 0,'0'-22'32,"21"22"15,0 0-32,1 0-15</inkml:trace>
  <inkml:trace contextRef="#ctx0" brushRef="#br0" timeOffset="127295.79">6710 14309 0,'0'0'0,"-21"0"0,-1-21 16,22-1-1,0 1-15,0 0 0,0 0 0,22 0 16,-22 0-16,21-1 0,0-20 15,21 21-15,-21-21 0,22-1 0,-1-20 16,-21 20-16,22 1 0,-1-21 16,0 20-16,-21-20 0,1 20 0,-1 1 15,-21 21-15,0-21 0,0 20 16,-21 22-16,-22 0 0,22 0 16,-21 22-16,-1-1 0,22 0 15,-21 21-15,21-21 0,0 22 16,-1-1-16,22 0 0,0-20 15,0 20-15,0 0 0,22-21 0,-1 22 16,0-1-16,0-21 0,21 0 0,-20 22 16,-1-22-16,21 0 0,-21 0 15,0 0-15,1 1 0,-22-1 0,0 0 16,0 21-16,0-21 16,-22 1-16,1-22 0,0 0 15,-21 0-15,21 0 0,-1 0 0,1 0 16,-21-22-16,21 1 0,0 0 15,-22 0-15,22 0 0,0 0 16,0-1-16,0 1 0,-1 0 16,22 0-16,-21 21 0,21 21 47,0 0-47,21 0 15,1 1-15,-1-1 0,0-21 0,0 21 16,0 0-16,0-21 0,1 21 0,20-21 15,-21 21-15,21-21 0,-20 0 16,20 0-16,-21 0 0,21 0 0,1 0 16,-22 0-16,21 0 0,1-21 0,-1 21 15,-21-21-15,21 0 16,1 0-16,-1 0 0,-21-1 0,22 1 16,-22-21-16,21 0 0,-21-1 15,-21 22-15,0-21 0,0 21 16,0-1-16,0 1 0,0 0 15,0 0-15,-21 21 0,0 0 0,0 0 16,0 0-16,-1 21 16,1-21-16,0 21 0,0 0 0,0 22 15,21-22-15,0 0 0,-21 0 0,21 22 16,-22-22-16,22 21 0,0-21 0,0 0 16,0 1-16,0-1 0,22 0 0,-1 0 15,-21 0-15,21 0 16,21-21-16,-21 0 0,1 22 0,20-22 15,-21 0-15,21 0 0,1 0 0,20-22 16,-20 1-16,-1 0 16,21-21-16,-20 21 0,-22-1 15,42-41-15,-41 42 0,-22 0 16,0-22-16,0 22 0,0-21 16,0-22-16,0 43 0,0 0 15,-22 21 1,1 0-16,0 0 15,21 21-15,0 0 0,-21-21 16,21 21-16,0 1 16,21-22-16,0 0 15,0 0-15,1 0 0,-1 0 16,21 0-16,-21 0 0,0 0 16,1-22-16,20 22 0,-21-21 0,0 0 15,0 0-15,1 21 0,-22-21 0,21 21 16,-21-21-16,0 42 31,0 0-31,0 0 16,0 0-16,-21 0 0,21 1 15,-43 41-15,22-42 0,21 22 16,-21-22-16,0 0 0,21 21 16,-21 1-16,21-22 15,0 0-15,0 0 0,0 0 0,0 0 16,42-21-16,-21 0 15,0 0-15,0 0 0,1 0 0,-1 0 16,21 0-16,-21-21 0,0 21 0,22-21 16,-22 0-16,21 0 15,-21 0-15,22-1 0,-22 1 0,0-21 16,21 21-16,-20 0 0,20-85 16,-21 85-16,-21-1 0,21 1 15,-21 0-15,0 42 47,-21 0-47,0 1 0,21-1 16,-21 21-16,21-21 0,0 0 0,-21 1 15,-1 20-15,22-21 0,0 0 16,0 0-16,0 22 0,0-22 0,0 0 16,0 0-16,0 0 15,22-21-15,-1 0 16,0 0-16,0 0 0,21 0 0,1 0 15,-22-21-15,21 0 0,1 0 16,-22 0-16,21 21 0,0-43 16,1 22-16,-22 0 0,42-42 15,-41 41-15,-1-20 0,0 21 16,0 0-16,-21 0 0,0-1 0,21 1 16,-21 0-16,0 42 31,-21-21-31,0 21 15,21 22-15,-21-22 0,0 0 0,21 0 16,0 22-16,-22-22 0,22 0 16,-21 21-16,21-21 0,0 1 0,0-1 15,0 0-15,0 0 0,0 0 16,0 0-16,21-21 0,1 22 16,-1-22-16,0 21 0,0-21 0,0 0 15,22 0-15,-1 0 0,0-21 16,-21-1-16,22 1 0,-22 21 15,21-21-15,-21 0 0,22 0 0,-22 0 16,0-22-16,0 22 0,0 0 16,1-21-16,-22 20 0,0-20 15,0 21-15,0 0 0,0 0 0,0-1 16,0 1-16,-22 21 31,22 21-31,-21 1 0,21-1 0,-21 0 0,21 0 16,-21 0-16,21 0 0,0 1 15,0 20-15,0-21 0,0 0 16,-21 0-16,21 1 0,0-1 0,0 21 16,0-21-1,21-21-15,0 0 0,0 0 16,0 0-16,1 0 0,-1 0 0,0 0 16,21 0-16,-21-21 0,1 21 15,20-21-15,0 0 0,-21 0 0,22-1 16,20-41-16,-20 42 0,-22-22 15,0 1-15,0 21 0,0-21 16,-21 20-16,0-41 16,0 42-16,0 0 0,-21 21 15,0 0 1,42 0 15,0 0-31,0 0 16,1 0-16,-1 0 0,0 0 15,0 0-15,0 0 0,-21 21 16,21-21-16,-21 21 0,0 0 16,0 0-16,0 0 15,0 22-15,0-22 0,0 21 16,-21-21-16,21 1 0,0-1 16,-21 0-16,0 21 0,21-21 15,0 1-15,-21-1 0,21 0 0,0 0 16,0 0-1,21-21-15,0 0 0,0 0 16,0 0-16,1 0 0,-1 0 16,0-21-16,0 21 0,0-21 15,0 0-15,1 0 0,-1-1 0</inkml:trace>
  <inkml:trace contextRef="#ctx0" brushRef="#br0" timeOffset="130796.75">12065 14203 0,'0'21'16,"21"-21"-1,0 0-15,-21-21 0,21 21 16,22-21-16,-22 21 0,0-21 0,21-1 15,1 1-15,-22 0 0,21 0 16,1-21-16,-1 20 0,0-20 0,22-43 16,-22 22-16,-21 21 15,0-22-15,1 1 0,-22 20 0,21-20 16,-21 20-16,0 1 0,0 0 16,0-1-16,-21 22 0,-1 0 15,1 0-15,0 0 0,0 21 0,0 0 16,-22 0-16,22 0 0,-21 21 0,21 0 15,-64 43-15,64-22 16,0 21-16,-22-20 0,22 20 0,0 1 16,21-1-16,0 1 15,0-1-15,0-20 0,0 20 0,0-21 16,0 1-16,21-1 0,-21 0 0,21 1 16,22-1-16,-22-21 0,0 22 0,21-22 15,1 0-15,-22-21 0,64 0 16,-43 0-16,-21 0 0,21 0 15,1 0-15,-1-21 0,0 0 16,-20-1-16,20 1 0,-21 0 0,0-21 16,0 21-16,1-1 0,-22-20 0,0 21 15,0-21-15,0 20 0,0 1 16,0 0-16,-22 0 0,1 0 0,0 0 16,0 21-16,0 0 0,0 0 15,-1 0-15,1 0 0,0 21 16,21 0-16,-21-21 0,21 21 0,0 0 15,0 0-15,21-21 16,0 22-16,0-22 16,22 0-16,-22 0 0,21 0 0,1 0 15,-1 0-15,0 0 0,1 0 16,-1-22-16,0 22 0,43-21 16,-43 0-16,-21 0 0,1 21 0,-1-21 15,0 21-15,0-21 0,-21-1 16,-21 22 15,0 22-31,0-1 0,-1 0 16,1 0-16,0 0 0,21 0 15,-21 1-15,21-1 0,-21 0 0,21 21 16,0-21-16,0 1 16,0-1-16,0 0 0,0 0 15,21-21-15,0 0 0,0 0 16,0 0-16,1 0 0,-1 0 0,0 0 15,0 0-15,21 0 0,-20 0 0,-1-21 16,21 0-16,-21 0 16,0-1-16,22 1 0,-22 0 0,0 0 15,0-21-15,0 20 0,-21-20 0,22 21 16,-22 0-16,21-22 0,-21 22 0,0 0 16,0 0-16,0 42 31,0 0-16,0 0-15,-21 1 0,21 20 0,-22-21 16,22 0-16,-21 22 0,21-22 16,0 0-16,0 0 0,0 21 0,0-20 15,0-1-15,0 0 0,0 0 16,21-21-16,1 21 16,-1-21-16,0 0 0,21 0 0,-21 0 15,1 0-15,20-21 0,-21 21 0,21-21 16,-20 0-16,20 0 0,0-1 15,1 1-15,-22 0 0,21-21 0,0 21 16,-20-22-16,20 22 0,-21-21 16,0 21-16,-21-43 15,0 43-15,0 0 0,-21 21 32,0 0-32,0 21 0,0 0 0,21 0 15,-22 0-15,22 22 0,-21-22 0,21 0 16,0 0-16,0 0 0,0 22 15,0-22-15,21 0 0,1 0 0,-1 0 16,0 1-16,-21-1 0,21-21 0,0 21 16,0 0-16,-21 0 15,0 0 1,-21-21 0,21-21-16,-21 21 15,0-21-15,0 0 0,0 0 0,-1 0 16,1-1-16,0 1 0,0 0 0,21 0 15,-42 0 1,20 0-16,1 21 16,0 21-16,21 0 15,-21-21-15,21 21 0,0 0 16,0 0-16,0 1 0,21-22 16,0 21-16,0 0 0,1-21 0,20 21 15,-21-21-15,21 0 0,22 21 16,-22-21-16,1 0 0,-22 0 15,21 0-15,0 0 0,1-21 0,-22 0 16,21 21-16,1-21 0,-1 0 16,0-1-16,1-20 0,-22 21 0,21 0 15,0-22-15,-20 1 0,-1 0 16,0 21-16,0-22 0,-21 1 0,0 0 16,0 20-16,0-20 0,0 21 0,0 0 15,0 42 1,-21-21-16,21 21 0,-21 21 15,0-20-15,21 20 0,-22-21 0,22 21 16,0 1-16,0-22 16,0 21-16,0-21 0,0 1 0,0 20 15,0-21-15,0 0 0,22 0 0,-22 1 16,21-22-16,0 21 16,-21 0-16,-21-42 46,21 0-46,-21 21 0,-1-22 0,1 1 16,0 21-16,21-21 16,-21 21-16,0 0 0,0 0 15,21 21 1,0 0 0,0 1-16,0-1 15,21-21-15,0 21 0,0-21 0,0 21 16,0-21-16,43 0 0,-43 0 15,0 0-15,22 0 16,-22 0-16,21 0 0,22 0 16,-22-21-16,-21 0 0,21 21 0,-20-21 15,20-1-15,-21 1 0,0 0 16,0-21-16,1 21 0,-1-22 0,0-20 16,-21 42-16,0-1 0,0 1 15,0 0-15,0 0 0,-21 42 31,0 0-15,21 0-16,-22 1 0,22-1 0,0 0 16,0 21-16,0-21 0,0 1 0,0-1 15,0 0-15,0 0 0,0 0 16,0 0-16,22-21 0,-1 22 0,0-22 16,0 21-16,0-21 0,22 0 15,-22 0-15,0 0 0,0 0 16,21 0-16,-20-21 0,-1 21 0,0-22 15,0 1-15,0 0 0,0 0 0,1 0 16,-1 0-16,0-22 16,-21 22-16,0 0 0,0-21 0,21 20 15,-21 1-15,0 0 0,21 21 16,-21 21 0,0 0-1,-21 1-15,21 20 0,-21-21 16,21 0-16,0 0 0,0 22 0,-21-22 15,21 0-15,-21 0 0,21 0 16,-22 1-16,1-1 0,21 0 16,0-42 15,0 0-15,0-1-16,21 1 0,1 0 15,-1 0-15,0 0 0,0-22 0,0 22 16,0-21-16,1 0 0,-1 20 15,21-20-15,-21 0 0,22 21 16,-22-1-16,0 1 0,42 0 0,-41 21 16,-1 0-16,0 0 0,-21 21 15,0 0-15,0 1 0,0-1 0,0 21 16,0-21-16,0 43 16,0-22-16,0-21 0,-21 0 0,21 22 15,0-22-15,0 0 0,0 0 16,0 0-16,0 1 0,21-1 15,0-21-15,0 0 0,22 21 16,-22-21-16,0 0 0,21 0 0,1 0 16,-1 0-16,-21 0 0,21 0 15,43-21-15,-43 0 0,1-1 16,-22 1-16,21 0 0,-21 0 0,1 0 16,20-43-16,-21 43 15,-21-21-15,21-1 0,-21 22 16,0 0-16,0-21 0,-21 42 15,0 0 1,0 21-16,0 0 0,21 0 16,-22 0-16,1 1 0,0-1 0,21 21 15,0-21-15,-21 0 0,21 1 16,0 20-16,0-21 0,0 0 0,0 0 16,0 1-16,0-1 15,21-21-15,0 0 0,0 0 0,1 0 16,-1 0-16,0 0 0,64 0 15,-43 0-15,0 0 0,-21-21 16,22-1-16,-22 1 0,42-21 16,-41 21-16,-1 0 15,21-43-15,-21 22 0,-21-1 16,21 22-16,-21-21 0,0 21 16,0-22-16,0 22 0,0 0 15,-21 21-15,0 0 16,21 21-16,0 0 15,0 1-15,0 41 0,0-42 16,0 22-16,0-22 16,0 0-16,0 21 0,0-21 0,0 1 15,0-1-15,0 0 0,0 0 0,0 0 16,0 0-16,0 1 0,0-1 16,-21 0 15,0-21-31,21-21 15,-21 0-15,-1 21 0,22-22 16,-21 1-16,21 0 16,-21 21-1,21 21 1,0 0-16,0 1 16,0-1-1,21-21-15,-21 21 0,21-21 16,1 21-16,-1-21 0,0 0 15,0 0-15,0 0 0,0 0 16,1 0-16,-1 0 0,0 0 16,21-21-16,-21 0 0,22 0 0,-22-1 15,21 1-15,1 0 0,-1 0 16,0-21-16,-21 20 0,22-20 16,-1 21-16,-21-21 0,0-1 0,22-20 15,-43 20-15,0 22 0,0 0 16,0 0-16,0 0 0,-64 21 15,43 0-15,0 21 0,0 0 16,0 0-16,-1 22 0,1 20 16,21 1-16,0-43 15,0 21-15,0-21 0,0 0 16,21 1-16,-21 20 0,0-21 16,22 0-16,-22 22 0,0-22 15,0 0-15,0 0 16,-22 0-1,1-21-15,0 0 0,0 0 16,0 0 0,0-21-16,-1 21 15,22-21-15,-21 0 0,0 0 0,0-1 16</inkml:trace>
  <inkml:trace contextRef="#ctx0" brushRef="#br0" timeOffset="131004.63">16319 13483 0,'-21'0'0,"42"0"0,-63 0 16,21 0-16,21 21 46,21-21-30,0 0-16</inkml:trace>
  <inkml:trace contextRef="#ctx0" brushRef="#br0" timeOffset="133146.44">19219 14097 0,'0'0'0,"21"0"31,1-21-31,-1 0 0,0 0 16,21-1-16,-21 1 15,1 0-15,20 0 0,-21-21 0,21-1 16,-20 1-16,20-22 0,-21 22 0,21-21 15,-20 20-15,-1-20 0,21 20 16,-21-20-16,0 21 0,-21 20 0,22-20 16,-22 21-16,21 0 0,-21 0 15,0-1-15,-21 44 16,-1-1-16,1 0 0,0 0 16,-21 21-16,21 1 0,-1 20 15,1 1-15,0-22 0,0 22 0,0-1 16,0 1-16,-1-1 0,22-21 15,0 1-15,0 41 16,0-41-16,0-22 0,22 21 16,-1-21-16,0 1 0,21-1 15,1-21-15,-22 0 0,63 0 16,-41 0-16,-1 0 0,43-21 16,-43-1-16,-21 1 0,22 0 15,-22 0-15,21 0 0,-21 0 0,0-22 16,1 22-16,-1-21 0,0 21 0,-21-1 15,0 1-15,0 0 0,0 0 16,0 42 15,0 0-31,-21 0 16,0 1-16,21 20 0,-22-21 0,22 0 16,0 0-16,0 1 0,0-1 15,0 0-15,0 0 0,0 0 16,22-21-16,-1 21 0,0-21 15,21 0-15,-21 0 0,22 0 16,-22 0-16,21 0 0,1-21 16,-1 21-16,0-21 0,1 0 0,-1 0 15,-21 0-15,21-1 0,-20 1 16,-1-21-16,-21 21 0,0-22 0,0 22 16,0 0-16,-21-21 0,-1 21 0,-20-1 15,21 1-15,-21 21 0,20 0 16,-20 0-16,21 0 0,0 0 0,0 0 15,42 0 1,0 21 0,21-21-16,1 0 0,-1 22 15,0-22-15,22 0 0,-1 21 0,-20-21 16,20 0-16,1 0 0,-1 0 0,-21 0 16,22 0-16,-22 0 0,1 0 15,-1 0-15,-21-21 0,0 21 0,0 0 16,-42 0 15,-21 0-31,21 0 0,0 0 16,-22 0-16,1 21 0,21 0 15,-22 0-15,22 0 0,-21 0 0,21 1 16,0-22-16,-1 21 0,22 0 16,0 0-16,0 0 0,0 0 0,0 1 15,22-1-15,-1-21 0,21 0 16,-21 0-16,0 0 0,22 0 15,-22 0-15,21 0 0,-21 0 0,22 0 16,-22 0-16,0-21 0,21 21 0,-20-22 16,-1 1-16,0 0 15,0 0-15,-21 0 0,0 0 16,0 42 31,0 0-47,0 21 15,0-21-15,0 1 0,0 20 16,0 0-16,0-21 0,0 22 0,0 20 16,0-20-16,-21 20 0,21 1 15,0-1-15,0 1 0,0-1 16,0 1-16,0-22 0,0 21 0,0 64 16,0-84-16,0 20 0,0 1 15,0-1-15,0-20 0,-21 62 16,0-62-16,21-1 0,-43 0 15,22-20-15,0 20 0,-21-21 0,-1 0 16,22-21-16,-21 21 0,21-21 16,-64 0-16,43 0 0,-1 0 15,-63-42-15,85 21 0,-21 0 16,-22-64-16,43 43 16,0-1-16,21-20 0,0 21 15,0-22-15,42-42 0,1 43 0,-22-1 16,21-20-16,1 20 0,20-21 15,-21 22-15,85-106 16,-63 105-16,-1-21 0,64-42 16,-63 64-16,63-43 15,-85 64-15,1-22 0,20 1 16,-42 20-16,0 22 0,-21-21 16,22 21-16,-22 0 0,0-1 15,-22 22 1,1 22-1,21-1-15,0 0 0,-21 0 0,21 0 16,0 0-16,0 22 0,0-1 16,0-21-16,0 22 0,0-22 15,0 0-15,0 21 0,21-21 0,0 1 0,1-1 16,-1 0-16,0-21 16,0 0-16,0 0 0,0 0 15,1 0-15,-1 0 0,0 0 0,0 0 16,0-21-16,22 0 0,-22-1 15,0 1-15,21-42 0,-21 42 16,1-22-16,-1 1 0,21 0 16,-21 20-16,0-20 0,1 21 15,-1 0-15,0 0 0,0-1 0,0 22 16,0 0-16,1 0 16,-1 0-16,-21 22 15,0-1-15,0 0 16,0 0-16,0 0 15,0-42 32,0 0-31,0 0-16,-21 0 16,-1 21-16,1-22 15,0 22 1,0 0-16,0 0 0,0 22 0,-1-1 15,1 0-15,21 0 16,-21 21-16,21-20 0,-21-1 16,21 21-16,0 22 15,0-43-15,0 21 0,21-21 16,-21 0-16,21 1 0,0-22 16,1 0-16,-1 21 0,0-21 0,0 0 15,0 0-15,22 0 0,20 0 16,-42-21-16,22-1 0,20 1 15,-42 0-15,22-21 0,-22 21 16,0-1-16,0-20 0,-21 21 16,0-21-16</inkml:trace>
  <inkml:trace contextRef="#ctx0" brushRef="#br0" timeOffset="133341.14">21844 13335 0,'-21'21'0,"42"-42"0,-63 42 16,63-21 46,0 0-62,0 0 16</inkml:trace>
  <inkml:trace contextRef="#ctx0" brushRef="#br0" timeOffset="134156.91">23558 13462 0,'0'0'0,"-21"-63"31,0 63-31,0 0 0,0 0 16,0 0-16,-1 0 0,1 21 16,-21 0-16,21 0 0,0 0 0,-22 0 15,22 22-15,-21-22 0,21 21 16,-1-21-16,1 22 0,0-22 0,21 42 15,0-41-15,0-1 0,0 0 16,21 0-16,22-21 16,-22 0-16,21 0 0,-21 0 0,22 0 15,20 0-15,-21 0 0,1 0 16,-1-21-16,0 0 0,22 0 16,-1-22-16,-41 22 0,-1-21 15,-21-1-15,0 22 0,0-21 16,0 0-16,-21-1 0,21 22 15,-22 0-15,1 0 0,0 0 0,0-1 16,21 1 0,21 21 15,21 0-31,-20 0 0,20 0 0,0 0 16,-21 0-16,22 0 0,-1 0 0,0 0 15,-20 0-15,-1 0 0,21 21 16,-21 1-16,-21-1 0,21 0 15,-21 21-15,0-21 0,0 1 16,0 20-16,0 0 0,0 1 16,-21 41-16,21-41 0,-21-1 15,0 0-15,0 22 0,0-22 16,-1 22-16,22-22 0,-21 21 0,0 1 16,0 21-16,0-22 0,0 1 0,-1 20 15,1 1-15,0-22 0,0 22 16,0-21-16,0 20 0,-1 1 15,-20-22-15,21 22 0,-21 84 16,20-105-16,1 21 0,0-22 16,0 1-16,0-1 0,-22 43 15,43-43-15,0-20 0,-42 20 16,21-42-16,21 1 0,-42-22 16,20 0-16,1 0 15,0-22-15,21 1 0,-21 0 0,0-21 16,0 21-16,-1-22 0,1 22 0,0-21 15,21-1-15,-21 1 0,0 0 16,21-22-16,0 22 0,-21 0 0,-22-43 16,43 64-16,-21-22 0,-21 22 15</inkml:trace>
  <inkml:trace contextRef="#ctx0" brushRef="#br0" timeOffset="134825.32">4149 14901 0,'0'0'0,"0"-21"0,-22 21 16,1 0-1,21 21-15,-21 1 0,21-1 16,0 21-16,0 0 0,-21 1 15,21 20-15,0-20 0,-21 20 0,21 1 16,-21-22-16,21 21 16,0-20-16,0-1 0,-22 0 0,22 1 15,-21-22-15,21 21 0,-21-21 0,21 1 16,0-1-16,-21-21 16</inkml:trace>
  <inkml:trace contextRef="#ctx0" brushRef="#br0" timeOffset="135617.51">3471 15367 0,'-21'0'32,"42"0"-32,0 0 0,1 0 0,20 0 15,0 0-15,1 0 0,-1 0 16,0 0-16,22 0 0,-22-21 15,22 21-15,41-42 0,-62 20 16,-1 1-16,22 0 0,-22-21 16,0 21-16,1-1 0,-22 1 0,0 0 15,0-21-15,0 21 0,0-1 16,-21 1-16,0 0 0,0 0 16,-21 21-1,0 0-15,0 21 0,21 21 0,-21-20 16,21 20-16,-21 0 0,21 1 0,-22-1 15,22 0-15,0 1 0,0-1 16,-21 21-16,21-41 0,-21 20 0,21 0 16,0-21-16,0 22 0,-21-22 15,21 0-15,0 0 0,0 0 16,0-42 15,21 0-15,0 0-16,0 0 0,1 0 15,-1-1-15,0 1 0,0 0 0,0 0 16,0 0-16,1 0 0,-1-1 16,0 22-16,0-21 0,0 21 15,0 0-15,1 0 0,-1 0 16,-21 21 0,0 1-16,0-1 0,0 0 0,0 0 15,0 0-15,0 0 0,0 1 0,0-1 16,0 0-16,21 0 0,-21 0 15,21 0-15,0-21 0,0 22 16,22-22-16,-22 0 0,0 0 16,21 0-16,1-22 0,-1 1 0,-21 21 15,64-42-15,-43 21 0,-21 0 16,22-22-16,-22 22 0,0-21 16,0-22-16,0 43 0,-21-21 15,0 21-15,0-1 0,0 1 16,-21 21-1,0 21 1,0 1-16,21-1 0,0 0 16,0 21-16,0-21 0,-21 22 0,21-22 15,0 21-15,0-21 0,0 1 16,0-1-16,0 21 0,0-21 0,0 0 16,0 1-16,21-22 15,0 0-15,0 21 0,22-21 16,-22 0-16,42-21 15,-20-1-15,-1 1 0</inkml:trace>
  <inkml:trace contextRef="#ctx0" brushRef="#br0" timeOffset="136912.84">7599 15092 0,'0'0'0,"21"-21"0,-21 0 0,0-1 0,0 1 15,0 0-15,0 0 0,0 0 16,-21 21 0,0 0-1,-1 21-15,1 0 0,21 0 0,-21 22 16,0-1-16,0 0 0,0 1 15,21 20-15,-22-21 0,22 1 16,-21-1-16,21 43 16,0-43-16,0-21 0,0 43 15,0-43-15,0 0 0,21-21 16,1 21-16,-1-21 0,0 0 0,0 0 16,0 0-16,106-21 15,-84 0-15,-1 0 0,0 0 16,1-1-16,-1 1 0,85-85 15,-106 85-15,21 0 0,-20-21 16,-1 21-16,0-1 0,-21 1 16,0 42 15,0 1-31,-21-1 0,21 0 0,-21 0 16,-1 0-16,1 22 0,21-22 15,0 0-15,-21 21 0,21-21 16,0 1-16,0 20 0,0-21 15,0 0-15,21-21 16,0 0-16,1 0 0,-1 0 16,0 0-16,0 0 0,21 0 0,1-21 15,-1 0-15,0-21 16,1 20-16,-22 1 0,0-42 16,-21 42-16,0-85 15,0 85-15,-21-22 16,0 22-16,0 0 0,-1 21 0,-41-21 15,42 21-15,0 0 0,-1 0 16,1 0-16,21 21 16,0 0-16,21 0 15,1-21-15,-1 0 0,21 0 16,0 21-16,1-21 0,20 0 0,1 0 16,63 0-16,-64 0 0,22 0 15,-22-21-15,1 21 16,-1-21-16,1 21 0,-22 0 0,1-21 0,-1 21 15,-21 0-15,0 0 0,-21-21 16,-21 21 0,0 0-16,-21 0 15,20 0-15,-20 21 0,0 0 16,-1 0-16,1 0 0,0 1 0,-1-1 16,22 0-16,-21 21 0,0-21 0,20 22 15,-20-22-15,21 21 0,0-21 16,0 1-16,-1 20 0,22-21 0,0 21 15,0-20 1,22-1-16,-1-21 0,0 0 0,21 0 16,-21 0-16,22 0 0,-1 0 0,0 0 15,1-21-15,-1-1 0,43-20 16,-43 21-16,0-21 16,1 20-16,-1-20 0,-21 0 0,22-1 15,-22-20-15,21 21 0,-21-22 16,0 22-16,-21-22 0,22 22 0,-22 0 15,21-1-15,-21 1 0,0 21 0,0 0 16,0-1-16,0 44 31,0-1-31,0 21 0,0-21 0,0 22 16,-21-1-16,21 0 0,-22 1 16,22-1-16,0 0 0,0 1 15,-21-1-15,21 0 0,-21 22 16,21-22-16,0-21 0,0 0 15,0 1-15,0-1 0,0 0 0,0 0 16,0 0-16,21-21 16,0 0-16,1 0 15,-1 0-15</inkml:trace>
  <inkml:trace contextRef="#ctx0" brushRef="#br0" timeOffset="137257.12">9588 15452 0,'22'0'47,"-1"0"-47,0 0 16,0 0-16,-21-21 0,21 21 16,0-22-16,1 1 0,-1 0 0,0 21 15,0-21-15,0 0 0,0 0 0,1 21 16,-22-22-16,0 1 0,-22 21 31,1 0-31,-21 21 16,21 1-16,0-1 0,-22 0 15,22 21-15,0-21 0,-21 1 0,20 20 16,1-21-16,0 0 0,21 0 16,0 22-16,-21-22 0,21 0 15,0 0-15,0 0 0,21-21 16,0 22-16,0-22 0,1 0 15,20 0-15,0 0 0,1 0 0,20 0 16,1 0-16,-22-22 0</inkml:trace>
  <inkml:trace contextRef="#ctx0" brushRef="#br0" timeOffset="137649.1">11345 15304 0,'0'-22'15,"0"44"-15,21-44 16,-21 44 15,0-1-31,0 0 16,0 0-16,0 0 0,0 0 0,0 1 16,0-1-16,0 0 0,0 0 15,0 0-15,-21 0 0,0 1 16,0-1-16,21 0 0,-21-21 15,21 21 1,-21-21-16,21-21 16,0 0-16</inkml:trace>
  <inkml:trace contextRef="#ctx0" brushRef="#br0" timeOffset="138012.18">11896 15198 0,'0'0'0,"105"-64"31,-126 64-15,-21 0-1,21 0-15,-22 0 0,22 0 0,-21 21 16,0 1-16,-1-1 0,22-21 16,0 21-16,-21 0 0,20 0 15,22 0-15,0 1 0,0-1 16,0 0-16,0 0 15,0 0-15,22-21 0,20 21 0,-21-21 16,0 22-16,22-1 0,-1-21 0,-21 21 16,21 0-16,-20-21 0,20 21 15,0 0-15,-42 1 0,0-1 16,0 0 0,-21-21-16,0 0 0,-21 0 0,20 21 15,-41-21-15,21 0 0,-1 0 16,22 0-16,0 0 0,-21 0 15,-1-21-15,22 0 16,0 0-16,21-1 0,0 1 0</inkml:trace>
  <inkml:trace contextRef="#ctx0" brushRef="#br0" timeOffset="138200.48">11430 14944 0,'0'-21'16,"-21"21"-16,42 0 63,0 0-48</inkml:trace>
  <inkml:trace contextRef="#ctx0" brushRef="#br0" timeOffset="138849.07">14182 15240 0,'0'-21'15,"42"-21"1,-21 20-16,0 1 0,0 0 0,1 0 15,-1 0-15,0 0 0,0-1 16,-21-20-16,0 21 0,0 0 0,0 0 16,0-1-16,-21 1 15,-21 0-15,20 21 0,-20 0 0,0 0 16,-1 0-16,-20 0 0,21 0 16,-1 0-16,1 0 0,-22 42 15,43-20-15,0-22 0,21 42 16,0-21-16,0 0 0,21 22 15,0-22-15,22 21 0,-1-21 16,-21 0-16,22 22 0,-1-1 16,0-21-16,1 22 0,-1-1 0,0-21 15,1 21-15,-22 1 0,0-22 0,-21 21 16,0-21-16,0 22 16,-21-22-16,-22 0 0,1 0 0,0 0 15,-1 1-15,-20-1 0,-1 0 0,1-21 16,21 0-16,-22 0 0,22 0 15,-22 0-15,-20 0 0,62 0 16,-20-21-16,-21-22 16,41 22-16,1-21 0,21 21 0,0-22 15,-21 22-15,21-21 0,0 0 16,0-1-16,0 22 0,0-21 0,21 21 16,0-22-16,1 22 0,20-21 15,0 21-15,1-1 0,-1 22 16,21-21-16,-20 0 0</inkml:trace>
  <inkml:trace contextRef="#ctx0" brushRef="#br0" timeOffset="139083.98">14626 14944 0,'0'0'0,"21"0"0,0 0 16,-42 21 15,0 21-31,0-21 16,21 1-16,-21 20 0,21 0 0,-21 1 15,-1-1-15,22 0 0,0 1 0,-21-1 16,21 0-16,-21-21 16,0 22-16,21-1 0,0-21 0,0 0 15,0 1-15,0-1 0,0 21 16,0-21-16,21-21 31,-21-21-31</inkml:trace>
  <inkml:trace contextRef="#ctx0" brushRef="#br0" timeOffset="139560.94">14351 15346 0,'85'-21'32,"-64"0"-32,21 21 0,-21 0 0,22 0 15,-1-22-15,-21 22 0,21-21 16,1 0-16,-1 21 0,0-21 0,1 21 15,-1-21-15,-21 21 0,22 0 16,-22 0-16,0 0 0,0 0 0,-21 21 16,0 0-16,0 0 15,-21 0-15,0 1 0,0-1 16,-1 21-16,1-21 0,0 0 16,21 22-16,-21-22 0,21 0 0,-21 0 15,21 0-15,0 1 0,0 20 16,21-21-16,0-21 15,0 0-15,22 0 0,-22 0 0,21 0 16,0 0-16,-20 0 0,20-21 16,0 0-16,1 21 0,-1-21 0,0-1 15,-21 1-15,22-21 0,-22 21 16,0 0-16,-21-22 0,0 1 0,0-64 16,-21 85-16,0-21 15,0 20-15,-22 1 0,22 21 16,-21 0-16,21 0 0,-22 0 0,1 0 15,21 0-15,0 0 0,-22 0 16,22 21-16,0 1 0,21-1 16,0 0-16,0 0 0,0 0 0,0 0 15,21 1-15,0-22 16,0 0-16,22 21 0,-1-21 0,-21 0 16</inkml:trace>
  <inkml:trace contextRef="#ctx0" brushRef="#br0" timeOffset="139950.16">15621 15325 0,'0'0'0,"0"-43"31,21 22-31,0 0 0,-21 0 16,21 0-16,1 0 15,-1 21-15,0-22 0,0 22 0,0 0 16,0 0-16,1 0 0,-1 0 0,0 0 15,0 22-15,0-1 0,0 0 16,-21 0-16,22 0 0,-22 22 0,0-22 16,0 0-16,0 21 0,0-21 15,0 1-15,-22 20 0,22-21 0,-21 0 16,0-21-16,0 21 0,21 1 0,-21-22 16,21 21-16,0-42 31,0-1-16,0 1-15,0 0 0,21 0 16,0 0-16,0 0 0,-21-22 0,21 22 16,1-21-16,-1 21 0,0-1 0,21-20 15,-21 21-15,1 0 0,-1 0 16,42-1-16,-42 1 0,1 21 16,20 0-16,-21-21 0</inkml:trace>
  <inkml:trace contextRef="#ctx0" brushRef="#br0" timeOffset="140297.07">16277 15325 0,'0'0'0,"0"21"15,0 21 1,21-42-16,0 0 0,1 0 16,-1 0-16,0 0 0,42 0 15,-20 0-15,-22 0 0,21-21 16,1 21-16,-22-21 0,21 0 0,0 0 15,-20-1-15,-1 1 0,-21 0 16,21 21-16,-21-21 0,0 0 16,-21 21-16,-22 0 15,22 0-15,0 0 0,0 21 16,-21 0-16,20 0 16,-20 22-16,21-22 0,0 0 15,0 0-15,21 0 0,0 0 0,0 22 16,0-22-16,0 0 15,0 0-15,0 0 0,0 1 0,21-1 16,0-21-16,0 0 0,0 0 16,0 0-16,1 0 0,-1 0 15,0 0-15,21 0 0,1 0 16,-22 0-16</inkml:trace>
  <inkml:trace contextRef="#ctx0" brushRef="#br0" timeOffset="140820.6">17589 15304 0,'0'-22'16,"0"44"-16,0-65 0,0 1 0,0 21 0,0 0 15,-21-1-15,0 22 0,0-21 16,0 0-16,0 21 0,-1 0 0,1 0 16,-21 0-16,21 0 0,-22 0 0,22 0 15,-21 21-15,0 0 0,-1 22 16,22-22-16,-21 21 0,-1-21 15,22 22-15,-21-22 0,21 21 0,-22-21 16,22 22-16,0-22 0,0 0 16,21 0-16,0 0 0,0 1 0,0-1 15,0 0 1,21-21-16,0 0 0,0 0 0,22 0 16,-22 0-16,21 0 0,43-42 15,-43 20-15,1 1 0,-1 0 16,0 0-16,1-21 0,20-43 15,-42 43-15,22-1 0,-22 1 0,0 0 16,0-1-16,0 1 0,0-43 16,-21 64-16,22 0 0,-22 0 15,0 0-15,0 42 32,-22 0-32,1 21 15,21 1-15,-21-22 0,0 42 0,21-20 16,-21-1-16,21 0 0,0 1 15,0-1-15,-21 43 0,21-43 16,-22-21-16,22 0 0,0 22 16,0-22-16,0 0 0,0 0 15,22 0-15,-1-21 0,0 0 16,0 0-16,0 0 0,0 0 16,1 0-16,-1-21 0</inkml:trace>
  <inkml:trace contextRef="#ctx0" brushRef="#br0" timeOffset="141037.32">18182 15536 0,'0'-21'78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8T14:23:10.13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804 868 0,'0'0'0,"-21"0"0,0 0 16,0 0-1,21-21-15,0 0 16,0-1-16,0 1 16,0 0-16,0 0 15,21 0-15,0 21 0,0-21 16,0 21-16,1 0 16,-1 0-16,0 0 0,0 0 15,-21 21-15,21 0 16,0 0-16,1 0 0,-22 0 0,21 22 15,-21-1-15,21-21 0,-21 22 16,0-1-16,0 0 0,0 1 16,0-1-16,0 0 0,0 1 0,0-22 15,0 0-15,0 21 0,0-21 16,0 1-16,0-44 47,0 1-47,0 0 0,0-21 15,0 21-15,0-22 0,0 1 16,0 0-16,0-22 0,0 22 16,0-1-16,0 1 0,0 0 15,21-1-15,0 22 0,0 0 16,1-21-16,20 21 0,-21-1 0,21 22 16,-20-21-16,20 21 0,0 0 15,1 0-15,-1 0 0,0 0 16,-21 21-16,22 1 0,-22-1 15,0 21-15,0-21 0,-21 22 0,0-1 16,0 0-16,0 1 0,0-1 0,0 0 16,-21 1-16,21-1 0,-21-21 15,0 0-15,21 22 0,-21-22 16,21 0-16,0 0 16,0-42 15,0 0-16,0 0-15,21-1 0</inkml:trace>
  <inkml:trace contextRef="#ctx0" brushRef="#br0" timeOffset="503.97">1884 720 0,'0'0'0,"0"21"47,-21-21-47,21 21 0,-22 0 15,1 22-15,21-22 0,-21 21 16,0 0-16,0-20 0,21 20 0,-21 0 16,21 1-16,-22-1 0,22 21 15,0-41-15,0 20 0,0-21 16,22 0-16,-1 0 0,0-21 15,-21 22-15,21-22 0,21 0 0,-20 0 16,-1 0-16,0 0 0,0 0 16,43-22-16,-43 1 15,0 0-15,0 0 0,0 0 16,0-22-16,1 22 0,-1-21 16,-21 0-16,0-1 0,0 1 15,0 0-15,0-1 0,0 1 16,0 21-16,-21-22 0,21 22 0,-22 0 15,1 0-15,0 21 0,0 0 16,-21 0-16,20 0 0,1 0 16,0 21-16,-21 0 0,21 0 0,-1 1 15,-20 20-15,21-21 16,-21 21-16,20 1 0,1-22 0,0 21 16,21 1-16,0-22 0,0 0 15,0 21-15,0-21 0,0 1 16,21-1-16,0-21 0,1 21 0,-1-21 15,21 0-15,-21 0 0,22 0 16</inkml:trace>
  <inkml:trace contextRef="#ctx0" brushRef="#br0" timeOffset="1147.42">2498 804 0,'0'0'0,"21"-21"15,-21 42 17,0 1-32,0-1 0,0 0 15,0 0-15,-21 21 0,21-20 16,-22 20-16,22-21 0,0 21 0,-21 1 16,0-22-16,21 21 0,0-21 15,-21 1-15,21-1 0,0 0 0,0 0 16,0 0-16,0 0 0,21-21 15,0 0 1,0 0-16,1 0 16,-1-21-16,0 0 0,0 21 0,-21-42 15,21 21-15,0-1 0,1 1 16,-1-21-16,0 21 0,0-22 16,0 22-16,0-21 0,1 21 0,-1 0 15,0-1-15,0 22 0,-21-21 16,21 21-16,0 0 15,-21 21 1,0 1-16,0-1 0,0 21 16,0-21-16,0 0 0,0 1 15,0 20-15,0-21 0,-21 0 16,21 22-16,0-22 0,0 0 16,0 0-16,0 0 0,21-21 0,22 21 15,-22-21-15,0 0 16,0 0-16,22 0 0,-22 0 0,21 0 15,-21-21-15,0 0 0,22 0 16,-22 0-16,21 0 0,-21-22 0,1 22 16,-1-21-16,0-1 0,0 1 15,-21 0-15,0-22 0,0 22 0,0 21 16,0-22-16,0 22 16,0-21-16,-21 42 0,0-21 0,0 0 15,-1 21-15,1 0 0,0 0 16,0 0-16,0 21 15,21 0-15,-21-21 16,21 21-16</inkml:trace>
  <inkml:trace contextRef="#ctx0" brushRef="#br0" timeOffset="1631.52">4466 783 0,'0'0'0,"0"-21"0,0-21 15,21 42 1,0 0-16,-21 21 31,0 0-31,0 0 0,0 0 0,0 22 16,0-22-16,0 21 0,0-21 15,0 22-15,-21-22 0,0 0 0,21 0 16,-21 22-16,21-22 0,0 0 16,0 0-16,0-42 31,0-21-16,0 20-15,0 1 16,21-21-16</inkml:trace>
  <inkml:trace contextRef="#ctx0" brushRef="#br0" timeOffset="1980.54">4508 445 0,'0'0'0,"0"21"0,-21 0 16,21 0-16,0 0 16,0 0-16,21-21 15,1 0 1,-1 0-16,0 0 0,21-21 0,-21 0 16,43 0-1,-43 0-15,0 0 0,-21-1 16,0 1-16,0 0 0,0 0 0,0 0 15,-21 21-15,0-21 0,-21 21 16,20-22-16,1 22 0,0 0 16,-21 0-16,21 22 0,-1-1 15,22 0-15,-21 0 0,21 0 0,-21 0 0,21 22 16,0-22-16,0 0 0,0 21 16,0-20-16,0-1 0,0 0 15,0 0-15,0 0 0,21 0 16,0-21-16,1 22 0</inkml:trace>
  <inkml:trace contextRef="#ctx0" brushRef="#br0" timeOffset="2459.8">4847 677 0,'0'0'16,"0"22"-16,0-1 0,0 0 15,0 0-15,0 0 0,0 22 16,0-1-16,0-21 0,0 0 16,0 0-16,0 22 0,0-22 0,0 0 15,0 0-15,-21 0 0,21 1 16,0-44 15,0 1-31,-21 0 16,21 0-16,0-21 0,-21 20 15,21-20-15,0 21 0,0-21 0,0 20 16,0-20-16,42 21 16,-21 0-16,0 0 0,22-1 0,-22 1 15,21 0-15,0 0 0,1 21 16,-1 0-16,0 0 0,1 0 0,-1 0 16,-21 0-16,22 21 0,-22-21 15,0 21-15,0 22 0,-21-22 0,0 0 16,0 21-16,0 1 0,0-22 15,-21 21-15,0 0 0,0-20 0,-1 20 16,1-21-16,0 0 0,0 0 16,21 1-16,-21-1 0,21-42 31,21 21-15,0-22-16,0 1 0,0-21 15,1 21-15</inkml:trace>
  <inkml:trace contextRef="#ctx0" brushRef="#br0" timeOffset="2886.97">5800 593 0,'0'0'16,"-22"0"15,1 21-31,0 0 0,0 0 16,21 0-16,-21 1 0,0 20 15,-1-21-15,22 21 0,-21 1 0,0-22 16,0 21-16,21 1 0,0-22 16,0 21-16,0-21 0,0 0 0,0 1 15,21-22-15,0 21 16,0-21-16,1 0 0,20 0 0,-21-21 16,21-1-16,1 22 0,-22-21 15,21 0-15,-21 0 0,22-21 0,-22 20 16,0-20-16,0 21 0,0-21 15,-21-1-15,0 22 0,0-21 16,0 21-16,0-1 0,0 1 16,-21 0-16,0 0 0,0 21 0,-21 0 15,-22 0-15,43 0 16,-21 0-16,-22 0 0,22 21 16,21 0-16,-1-21 0,-20 21 15,42 1-15,0-1 0,-21 0 16,21 0-16,0 0 0,21 0 15,0 1-15,0-22 0,22 0 0,-1 0 16,0 21-16</inkml:trace>
  <inkml:trace contextRef="#ctx0" brushRef="#br0" timeOffset="3308.55">6202 741 0,'0'0'0,"-21"0"0,21-21 0,0 0 16,0-1 0,0 1-1,21 21-15,0 0 16,0 0-16,0 0 0,0 0 0,1 0 16,-1 0-16,0 21 0,21 1 15,-21-22-15,1 21 0,-1 0 0,-21 0 16,0 21-16,21-20 15,-21-1-15,0 21 0,0-21 0,0 0 16,-21 22-16,0-22 0,21 0 16,-22 0-16,1 0 0,0-21 0,21 22 15,-21-22 1,21-22-16,0 1 16,0 0-16,0 0 0,0 0 15,0-22-15,0 22 0,0 0 0,0-21 16,0 21-16,0-22 0,21 22 15,0 0-15,-21 0 0,21 21 0,1-21 16,-22-1-16,21 22 0,0 0 16,21-21-16,-21 21 15,1 0-15,-1 0 0,21 0 0,-21 0 16,0 0-16</inkml:trace>
  <inkml:trace contextRef="#ctx0" brushRef="#br0" timeOffset="3920.24">7260 804 0,'21'0'0,"-42"0"0,42-21 16,0 0-16,-21 0 16,0 0-16,0 0 0,0-1 15,0 1-15,-21 0 16,0 21-16,21-21 15,-21 21-15,0 0 0,-22 0 16,22 0-16,-21 0 0,21 0 0,-64 42 16,43-21-16,21 1 15,-22-1-15,22 0 0,0 0 0,-43 43 16,64-22 0,-21-21-16,21 21 0,0-20 0,0-1 15,0 0-15,0 21 16,0-21-16,21 1 0,1-22 0,-1 0 15,0 0-15,0 0 0,21 0 16,-20 0-16,20 0 0,-21 0 0,21-22 16,-20 1-16,20 0 0,-21-21 15,21 21-15,-20-22 0,-1 1 0,21 0 16,-21-1-16,0 1 0,1 0 16,-1-1-16,-21 1 0,0-22 0,21 22 15,-21 0-15,0-1 0,0 1 16,0 0-16,0 21 0,0-22 0,0 22 15,0 0-15,-21 21 16,21 21-16,0 21 16,0-20-1,-21 20-15,21-21 0,0 21 0,-22 1 16,22-1-16,0 22 0,0-22 0,0 0 16,0 1-16,0-1 0,0 0 15,0 1-15,0-1 16,0-21-16,0 21 0,0-20 0,0-1 15,0 0-15,0 0 0,22-21 16,-1 0-16,0 0 16,0 0-16,0-21 0,0 0 15,1 0-15,-1-1 0</inkml:trace>
  <inkml:trace contextRef="#ctx0" brushRef="#br0" timeOffset="4308.54">7578 762 0,'0'42'15,"21"-42"1,0 0-16,0 0 0,0 0 16,0 0-16,1 0 0,-1 0 15,0-21-15,21 21 0,-21-21 16,1 0-16,-1 21 0,0-21 0,-21 0 15,21-1-15,-21 1 16,0 0-16,-21 21 16,0 0-16,0 0 15,-1 0-15,1 0 0,0 0 16,21 21-16,-21 0 0,0 1 0,0-1 16,21 0-16,-22 0 0,22 0 15,0 0-15,0 1 0,0-1 0,0 0 16,0 0-16,0 0 0,0 0 15,0 1-15,0-1 16,22-21-16,-1 0 16,0 0-16,0 0 0,21 0 15,-20 0-15,-1 0 0,0 0 16,21-21-16,-21-1 0</inkml:trace>
  <inkml:trace contextRef="#ctx0" brushRef="#br0" timeOffset="4676.18">8128 741 0,'0'-21'16,"21"0"0,-21-1-16,0 1 0,21 21 15,0-21-15,1 0 0,-1 21 16,0-21-16,0 21 16,0 0-16,0 0 0,1 0 0,-1 0 15,0 0-15,0 0 0,0 0 16,0 21-16,-21 0 0,22 0 0,-1 0 15,-21 22-15,0-22 16,0 0-16,0 0 0,0 22 0,0-22 16,0 0-16,0 0 0,0 21 0,-21-20 15,-1-1-15,1 0 16,21-42 31,0 0-47,0-22 0,0 22 15,0 0-15,21-21 0,1 20 0,-1-20 16,0 21-16,0-21 0,0 20 16,0-20-16,1 21 0,20-21 15,-21 20-15,21 1 0,-20 0 16</inkml:trace>
  <inkml:trace contextRef="#ctx0" brushRef="#br0" timeOffset="5171.52">9779 614 0,'21'-21'0,"-42"42"0,63-63 16,-21 20-16,1 1 0,-1 0 15,21 0-15,-21 0 0,0 0 0,1-1 16,-1 1-16,-21 0 0,21 21 15,-21-21-15,21 21 0,-21 21 32,0 0-32,0 0 0,0 1 15,0-1-15,-21 21 0,21-21 16,-21 22-16,0-1 0,-1 0 0,1 1 16,0-1-16,0 0 0,0 1 0,21-1 15,-21 0-15,21 1 16,-22-22-16,22 21 0,0-21 0,0 0 15,0 1-15,0-1 0,22-21 16,-1 0 0,21-21-16,-21-1 0,0 1 15,1 0-15,20-21 0,-21-1 0</inkml:trace>
  <inkml:trace contextRef="#ctx0" brushRef="#br0" timeOffset="5528.05">10393 614 0,'0'0'0,"21"-21"0,-21 0 15,0 42 17,0 0-32,-21 0 15,0 0-15,-1 22 0,22-22 16,-21 21-16,0-21 0,0 22 0,0-1 16,21-21-16,0 21 0,0-20 15,0-1-15,0 0 0,0 0 0,0 0 16,21 0-16,0-21 0,0 0 15,22 0-15,-22 0 0,63-21 16,-41 0-16,20-21 16,-20 21-16,-1-1 0,0-20 0,-21 21 15,1-21-15,-1-1 0,0 22 16,-21 0-16,0-21 0,0 20 16,0 1-16,0 0 0,-21 21 0,0-21 15,-22 21-15,22 0 0,0 0 16,-21 0-16,20 0 0,-20 0 0,21 0 15,0 0-15,0 0 0,-1 21 16,-20-21-16,21 0 16</inkml:trace>
  <inkml:trace contextRef="#ctx0" brushRef="#br0" timeOffset="5791.52">9652 423 0,'63'0'31,"-20"0"-31,-1-21 0,22 21 16,-1-21-16,1 21 0,20-21 0,64 0 15,-84 21-15,-1-21 16,-20 21-16,-1 0 0,64 0 15,-85 0 1</inkml:trace>
  <inkml:trace contextRef="#ctx0" brushRef="#br0" timeOffset="6539.51">12107 804 0,'85'-63'31,"-64"42"-31,0 21 15,-21-21-15,21-1 0,1 1 0,-22 0 16,21 0-16,-21 0 0,0 0 0,0-1 16,0 1-16,-21-21 15,-1 42-15,1-21 0,-21 0 16,21 21-16,-22 0 0,1 0 0,0 0 16,-22 21-16,22 0 0,0 0 0,-1 0 15,1 0-15,0 22 0,-1-1 16,1-21-16,21 22 0,0-1 0,-1 0 15,1 1-15,21-1 16,-21 43-16,21-64 0,0 21 16,0-21-16,21 0 0,0 1 15,1-22-15,41 0 0,-21 0 16,1 0-16,-1 0 0,0-22 16,1 1-16,63-42 0,-64 42 15,0-22-15,-21 1 0,22 0 16,-22 20-16,21-20 0,-21 0 15,1-1-15,-22 22 0,21 0 0,-21-21 16,21 42-16,-21-21 0,0-1 16,0 44-1,0-1-15,-21 0 16,0 0-16,-1 21 0,22-20 16,-21-1-16,0 21 0,0-21 15,21 22-15,0-22 0,0 21 0,0-21 16,0 0-16,0 1 0,0-1 15,0 0-15,21-21 0,0 0 16,22 0-16,-22 0 0,21 0 16,-21 0-16,22 0 0,-22-21 0,21 0 15,0-1-15</inkml:trace>
  <inkml:trace contextRef="#ctx0" brushRef="#br0" timeOffset="6816.29">12890 593 0,'22'0'0,"-44"0"0,44-21 0,-22-1 15,0 1-15,-22 21 16,1 0 0,0 0-16,0 0 0,-21 0 0,20 0 15,1 21-15,-21 1 0,21-1 16,0 0-16,-22 21 0,22-21 0,0 22 16,0-22-16,21 21 0,-21-21 15,21 22-15,0-22 0,-22 21 0,22-21 16,0 1-16,0-1 0,22 21 15,-1-21-15,21 0 16,-21-21-16,0 0 16,22 0-16,-22 0 0,21 0 0,1 0 15,-1-21-15,0 21 0,1-21 0,-1 0 16,0 0-16,-21 0 0,22-1 16</inkml:trace>
  <inkml:trace contextRef="#ctx0" brushRef="#br0" timeOffset="7097.37">13420 550 0,'0'0'0,"21"-21"0,-21 0 0,21 21 16,-42 0-1,0 21 1,21 0-16,-22-21 0,-20 22 16,21-1-16,0 0 0,0 21 15,-1-21-15,-20 22 0,21-22 0,0 21 16,0-21-16,-1 22 0,1-22 15,21 21-15,0-21 0,0 22 0,0-22 16,0 0-16,0 0 16,21 0-16,1-21 0,-1 0 0,0 0 15,21 0-15,-21 0 0,22 0 16,-1 0-16,-21 0 0,22-21 0,-1 0 16,-21 0-16,21 0 15,1 0-15,-22-1 0,0 1 0,0 0 0</inkml:trace>
  <inkml:trace contextRef="#ctx0" brushRef="#br0" timeOffset="8116.54">13758 741 0,'0'21'15,"21"-21"16,1 0-31,-1 0 0,0 0 16,0-21-16,0 21 0,0-21 16,1 0-16,-1 21 0,0-22 0,0 1 15,21 0-15,-42 0 16,0 0-16,0 0 16,-21 21-1,0 0-15,0 0 16,0 21-16,0 0 0,-1-21 15,1 21-15,0 0 0,0 0 0,0 1 16,0 20-16,21-21 0,-22 0 16,22 22-16,-21-22 0,21 21 15,0-21-15,0 0 0,0 1 16,0-1-16,21-21 16,1 0-16,20 0 0,-21 0 15,21 0-15,1 0 0,-1 0 16,0 0-16,22-21 0,-22-1 0,22 1 15,-22 0-15,22 0 0,-22-21 16,0 20-16,1 1 0,-1 0 0,-21-21 16,0 21-16,0-1 0,1 22 15,-22-21-15,-22 21 32,1 0-32,21 21 15,-21 1-15,0-1 0,21 0 16,0 0-16,0 21 0,0-20 15,0-1-15,0 0 0,0 0 0,0 0 16,0 0-16,0 1 0,0-1 16,0 0-16,0 0 0,21-21 15,-21 21-15,0-42 47,-21 0-47,0 21 0,21-21 16,-21 0-16,-1 21 0,22-22 0,-21 22 15,0 0 1,0 0-16,0 0 16,21 22-1,0-1-15,0 0 0,0 0 16,0 0-16,21-21 16,0 21-16,0-21 0,0 0 0,1 22 15,20-22-15,0 0 16,-21 0-16,22 0 0,-1 0 0,0 0 0,1-22 15,20 22-15,22-42 16,-43 21-16,22 0 0,20-43 16,-41 22-16,-1 21 0,0-22 15,1 22-15,-22 0 0,21-42 16,-42 41-16,0 1 16,-21 21-1,0 0-15,0 21 0,0 1 16,-1-1-16,22 0 0,-21 0 15,21 0-15,-21 0 0,21 22 0,0-22 16,0 42-16,0-41 0,0-1 16,0 0-16,0 0 0,0 0 15,0 0-15,0 1 0,-21-22 16,21 21-16,-21-21 16,0 0-16,-1 0 0,1 0 15,0 0-15,0 0 16,21-21-16,-21-1 0,21 1 15,0 0-15</inkml:trace>
  <inkml:trace contextRef="#ctx0" brushRef="#br0" timeOffset="8568.53">16446 508 0,'0'0'16,"22"-21"-16,-1-43 16,-21 43-16,0 0 0,0 0 0,21 21 15,-21 21 17,0 21-32,0-20 0,-21-1 15,0 21-15,21 0 0,-22 1 16,1-22-16,0 21 0,0 1 0,0-1 15,0 0-15,-1 1 0,1-22 16,0 21-16,21-21 0,-21 22 0,21-22 16,0 0-16,0 0 15,0-42 1,0 0 0</inkml:trace>
  <inkml:trace contextRef="#ctx0" brushRef="#br0" timeOffset="9200.33">15981 614 0,'0'0'0,"21"0"16,0 0 0,21 0-16,-20 0 0,20 0 15,0 0-15,22 0 0,-1 0 0,1 0 16,-1-21-16,22 0 15,42-1-15,-64 1 0,-20 0 16,20 0-16,-42 0 0,22 0 16,-1-22-16,-21 22 0,-21 0 15,0 0-15,0 0 0,0-1 16,-21 22 0,0 0-16,0 22 0,21-1 15,-21 0-15,-1 0 0,1 21 16,21-20-16,0 20 0,-21 0 0,0-21 15,21 22-15,-21-1 0,21 0 16,0 1-16,0-22 0,-21 21 0,21 1 16,-22-22-16,22 0 0,-21 0 15,21 0-15,0 0 0,0 1 0,0-44 47,0 1-47,0 0 16,0-21-16,21 21 0,1-1 15,-1-20-15,-21 21 0,21-21 0,0 20 16,0 1-16,22-21 0,-22 21 16,0 21-16,0-21 0,21-1 0,-20 22 15,20 0-15,-21 0 0,0 0 16,43 43-16,-43-22 16,0 0-16,-21 0 0,0 0 0,0 22 15,0 41 1,-21-41-16,21-22 0,-21 21 0,0-21 15,21 1-15,0-1 0,-22 0 16,1-21-16,21 21 0,0-42 47,0 0-47,21 0 16,1-1-16,20 1 0</inkml:trace>
  <inkml:trace contextRef="#ctx0" brushRef="#br0" timeOffset="9419.37">17568 593 0,'0'0'0,"0"63"31,0-20-31,-21-22 16,0 0-16,21 0 0,-21 21 15,21-20-15,-21-1 0,21 0 16,-22 0-16,1 0 0,21 0 0,0 1 15,-21-1-15,0-21 0,21 21 16,0-42 0,0 0-16,0-1 15,0 1-15</inkml:trace>
  <inkml:trace contextRef="#ctx0" brushRef="#br0" timeOffset="9571.54">17547 402 0,'0'0'0,"21"21"63,0-21-47,-21 22-16</inkml:trace>
  <inkml:trace contextRef="#ctx0" brushRef="#br0" timeOffset="9992.74">18119 635 0,'0'0'0,"21"0"0,0 0 16,-21-21-16,0 0 0,0 0 16,0-1-1,0 1 1,-21 21-16,-22 0 0,22 0 15,0 0-15,0 0 0,0 0 16,-22 0-16,22 21 0,0-21 16,0 22-16,0-1 0,0-21 0,21 21 15,0 0-15,0 0 0,0 0 16,0 1-16,21-1 16,0-21-16,0 21 0,21 0 0,-20-21 15,-1 21-15,21 0 0,-21 1 16,0-1-16,1-21 0,20 42 15,-42-21-15,0 0 0,0 1 16,0-1-16,-21-21 0,0 0 16,-1 21-16,-20-21 0,21 0 15,-21 0-15,-1 0 0,22 0 16,-21 0-16,-1 0 0,22 0 16,0 0-16,-21 0 0,21-21 15,-1 21-15,22-21 0,0-1 16,0 1-16,0 0 0,0 0 15,22 0-15</inkml:trace>
  <inkml:trace contextRef="#ctx0" brushRef="#br0" timeOffset="10718.46">20320 741 0,'0'0'0,"21"-21"0,43-22 16,-64 22 0,0 0-16,0 0 0,0 0 0,0 0 15,0-1-15,-22 1 16,1 0-16,0 0 0,0 21 0,-21 0 15,20 0-15,-20 0 0,21 0 16,-21 0-16,-1 21 0,1-21 0,21 21 16,-22 0-16,1 22 0,21-22 15,-21 0-15,20 21 0,1-20 0,0 20 16,0 0-16,0-21 0,21 1 16,0 20-16,0-21 0,0 0 15,21 0-15,0-21 0,0 0 16,22 0-16,-22 0 0,21 0 15,-21 0-15,22 0 0,-1-21 0,0 0 16,1 0-16,-1 0 0,0 0 16,22-22-16,-22 1 0,-21 21 15,0 0-15,1-1 0,-22 1 16,21 21-16,-21-21 0,0 0 16,-21 42 15,-1 0-31,1 0 15,0 1-15,21 20 0,-21-21 0,21 0 16,-21 22-16,21-22 0,0 0 16,0 0-16,0 0 0,0 22 15,21-43-15,0 0 0,43 0 16,-22 0-16,0 0 0,1 0 16,20-22-16,-21 1 0,1 0 15,20 0-15,-20 0 0</inkml:trace>
  <inkml:trace contextRef="#ctx0" brushRef="#br0" timeOffset="11013.29">20955 614 0,'0'0'16,"0"-21"-16,21 0 0,-21-1 16,0 44 15,-21-22-31,21 21 16,-21 0-16,21 21 0,0-21 15,-21 22-15,-1-1 0,1 0 0,21 1 16,-21-1-16,-21 64 15,21-43-15,-1 1 0,1-1 16,0-20-16,0 20 0,0 1 0,0-1 16,-1-20-16,1 20 0,-21 43 15,42-64-15,0 1 0,-21-1 0,21-21 16,-21 21-16,21-20 16,0-1-16,21-42 15,0-22 1,0 22-16,0 0 15,0-21-15,1-1 0,-1 1 0,0-22 16,0 22-16</inkml:trace>
  <inkml:trace contextRef="#ctx0" brushRef="#br0" timeOffset="11295.65">20828 741 0,'0'0'0,"0"-21"0,0-22 15,0 1 1,21 21-16,0 0 0,0 21 15,22-21-15,-22 21 0,0 0 16,21 0-16,1 0 0,-22 0 0,21 0 16,-21 21-16,22 0 0,-22 0 15,0 0-15,-21 0 0,0 22 16,0-22-16,0 0 0,-21 21 16,-21-20-16,20-1 0,-20 0 0,0 0 15,-1-21-15,1 21 0,-21 0 16,20-21-16,22 22 0,0-22 15,0 0-15,42 0 32,0 0-32,0 0 15,22-22-15,-22 1 0,21 0 0</inkml:trace>
  <inkml:trace contextRef="#ctx0" brushRef="#br0" timeOffset="11604.48">21632 635 0,'-42'0'31,"21"21"-31,0 0 0,-1 22 16,1-1-16,0 0 16,21 1-16,-21-1 0,0 0 0,0 22 15,21-22-15,-22 22 0,1-22 16,0 64-16,0-64 0,0 1 15,0 62-15,21-83 0,0 20 16,-22 0-16,22 1 16,0-22-16,-21 0 0,21 42 15,0-41-15,0-65 47,21 1-47,1 21 0,-1-22 16,-21 22-16,21-21 0</inkml:trace>
  <inkml:trace contextRef="#ctx0" brushRef="#br0" timeOffset="11900.82">21505 677 0,'0'0'0,"0"-42"0,0 21 0,21 0 16,1 0-16,-1-1 0,21 22 15,-21 0-15,22 0 16,-22 0-16,0 0 0,21 0 0,-21 0 15,22 0-15,-22 0 0,0 22 16,21-1-16,-42 0 0,0 0 16,0 0-16,0 22 0,0-22 0,0 0 15,-21 21-15,0-21 0,-21 1 16,21-1-16,-64 21 0,43-21 16,-1 0-16,1-21 0,21 22 15,-22-22-15,22 21 0,0-21 16,21-21-1,21-1 1,0 22-16,22-21 0,-22 0 16,21 0-16</inkml:trace>
  <inkml:trace contextRef="#ctx0" brushRef="#br0" timeOffset="12344.02">22204 402 0,'0'0'15,"21"-21"-15,-21 0 16,0 42 0,0 0-16,0 0 15,0 22-15,0-22 0,-21 0 0,0 21 16,-1 1-16,22-22 0,0 21 16,-21 1-16,0 20 0,0-21 15,21-20-15,0 20 16,0-21-16,0 0 0,0 43 15,0-43-15,21-21 16,0 0-16,0 0 0,1 0 0,-1 0 16,0 0-16,0-21 0,21 21 15,-20-21-15,-1-1 0,21-41 16,-21 42-16,0 0 0,1-1 16,-1-20-16,-21 21 0,0 0 15,0 42 16,0 0-31,-21-21 0,21 42 0,-22-20 0,22-1 16,0 0-16,-21 0 16,21 0-16,-21 0 0,21 1 0,0-1 15,-21 0-15,21 0 16,21-21 15,0-21-31,-21 0 0,21 21 0</inkml:trace>
  <inkml:trace contextRef="#ctx0" brushRef="#br0" timeOffset="12516">22542 550 0,'0'0'0,"-21"-21"16,0 21 0,0 0-16,21 21 15,0 1 1,0-1-16,0 0 15,21-21-15,0 0 16,0 0-16,-21 21 0,22-21 0</inkml:trace>
  <inkml:trace contextRef="#ctx0" brushRef="#br0" timeOffset="12795.29">23114 593 0,'0'0'0,"0"-21"0,0-1 15,-21 22 1,0-21-16,-1 21 0,1 0 0,0 0 16,0 0-16,0 21 0,-22 1 15,22-22-15,0 21 0,-21 0 0,21 21 16,-1-21-16,-20 1 0,0 41 16,21-42-16,21 22 0,0-22 15,0 21-15,0-21 0,0 22 16,0-22-16,0 0 0,21 0 15,0-21-15,21 21 16,22-21-16,-22 0 0,0 0 16,1 0-16,-1 0 0,22 0 15,20-42-15</inkml:trace>
  <inkml:trace contextRef="#ctx0" brushRef="#br0" timeOffset="13211.78">23474 762 0,'0'0'0,"0"-21"0,0 0 16,0 0-16,0-1 15,0 1-15,-21 21 16,-1 0-16,1 0 0,-21 0 16,21 0-16,0 21 0,-1 1 15,-20-1-15,21 0 0,0 0 0,0 0 16,-1 22-16,1-22 16,0 0-16,21 21 0,0-21 0,0 1 15,0-1-15,0 0 0,0 0 16,21 0-16,0-21 15,1 0-15,-1 0 0,0 0 16,0 0-16,0-21 0,-21 0 0,21 21 16,1-21-16,-1 0 0,0-22 15,0 22-15,-21 0 0,21-21 0,-21 20 16,21 1-16,-21 0 0,22 0 16,-22 0-16,0 42 31,0 0-31,0 0 0,-22 0 15,22 1-15,-21-1 0,21 21 16,0-21-16,0 0 0,-21 1 0,21-1 16,0 0-16,0 0 0,0 0 15,0 0-15,21-21 0,0 22 16,1-22-16,-1 0 0,0 0 16,0-22-16,0 1 0,0 21 15,1-42-15</inkml:trace>
  <inkml:trace contextRef="#ctx0" brushRef="#br0" timeOffset="13472.5">23897 381 0,'0'0'0,"0"-21"15,-21-21 1,0 42-16,0 21 16,-1 0-16,1 0 15,0 21-15,21-20 0,-21 20 0,0 0 16,0 1-16,-1 20 0,1-21 15,21 1-15,-21-22 16,21 21-16,0-21 0,0 22 0,-21-22 16,21 21-16,0-21 0,0 1 15,0-1-15,0 0 0,21-21 32,0 0-17,0-21-15,22 0 0,-22-1 16</inkml:trace>
  <inkml:trace contextRef="#ctx0" brushRef="#br0" timeOffset="13688.48">24088 677 0,'0'0'0,"-22"22"32,1-22-32,21 21 15,-21 0-15,0 0 0,21 0 16,-21 0-16,0 1 0,21-1 15,-22 0-15,22 0 0,-21 0 16,21 0-16,-21 1 0,21-1 16,0 0-16,21-21 15,0 0-15,43 0 16,-43 0-16,21 0 0</inkml:trace>
  <inkml:trace contextRef="#ctx0" brushRef="#br0" timeOffset="14344.13">24447 741 0,'0'0'0,"0"-21"16,-21 21-1,0 0-15,0 21 0,21 0 16,-21-21-16,0 21 0,21 0 16,0 1-16,-22-22 15,22 21-15,0 0 0,0 0 16,0-42 31,0 0-47,0 0 15,0-1-15,0 1 0,0 0 16,22 0-16,-22 0 0,21 0 16,0-1-16,0 22 15,0-21-15,0 21 0,1 0 16,-1 0-16,0 0 0,0 0 15,0 21 1,-21 1-16,0-1 0,0 0 16,0 0-16,0 0 0,0 0 15,0 22-15,0-22 0,0 0 16,0 0-16,0 0 16,-21-21 30,21-21-30,0 0-16,0 0 0,0 0 16,21 0-16,-21-22 0,21 22 15,1 0-15,-1 0 0,0 0 0,0-1 16,0 1-16,0 21 0,1 0 16,20-21-16,-21 21 0,0 0 0,22 0 15,-22 21-15,-21 0 16,0 1-16,0 20 0,0-21 15,0 0-15,0 0 0,0 43 16,-21-43-16,21 0 0,-22 0 16,1 22-16,21-22 15,-21-21-15,0 0 16,21-21 0,0 0-1,0-1-15,0 1 0</inkml:trace>
  <inkml:trace contextRef="#ctx0" brushRef="#br0" timeOffset="14532.08">24596 318 0,'-22'0'0,"44"0"0,-44-22 0,1 22 16,0 0-1,0 0-15,21 22 31,-21-22 1,0 0-32</inkml:trace>
  <inkml:trace contextRef="#ctx0" brushRef="#br0" timeOffset="14716.98">23643 487 0,'0'0'0,"0"21"16,21-21-16,0 0 0,1 0 15,-1 0-15,0 0 0,0 0 16,21 0-16,-20 0 0,20 0 0,-21 0 16,0 0-16,22 0 15</inkml:trace>
  <inkml:trace contextRef="#ctx0" brushRef="#br0" timeOffset="16264.06">635 2540 0,'0'0'0,"21"0"0,0 0 0,0 0 0,1 0 16,-1-21-1,0 21-15,0-21 0,0 0 0,0-1 16,1 1-16,-1 0 0,0 0 16,0 0-16,0 21 0,-21-21 15,0-1-15,0 1 0,0 0 0,0 0 16,0 0-16,0 0 16,-21 21-16,0 0 0,-21 0 15,20 21-15,1 0 16,-21 0-16,21 0 0,0 0 0,-22 1 15,22-1-15,0 0 0,-43 42 16,64-41 0,-21-1-16,21 0 0,0 0 15,21-21 1,22 0-16,-22-21 16,21 21-16,-21-21 0,22 0 15,-1-1-15,0 1 0,-20 0 16,20 0-16,-21 0 0,0 0 15,0-1-15,1 1 0,-1 0 16,0 21-16,-21-21 0,0 42 47,0 0-47,0 0 16,0 22-16,0-1 15,0 0-15,0 1 0,0-1 0,0 0 16,0 22-16,-21-22 0,21 22 15,-21 42-15,21-43 0,0 1 16,0-1-16,0 1 0,0 20 16,0 43-16,0-42 15,0-22-15,0 1 0,0-1 0,0 1 16,0-22-16,0 22 0,0-22 16,-22 22-16,1-22 15,21-21-15,-21 0 0,0 0 16,0-21-16,-22 0 0,22 0 0,-42 0 15,20 0-15,-20-21 0,-1 0 16,1 0-16,-1-21 0,-84-22 16,106 22-16,-22-22 0,22 22 15,0-22-15,21 1 0,-1-43 16,22 43-16,0 20 0,0 1 16,22 0-16,-1-1 0,63-41 15,-62 41-15,41 22 0,-21-21 16,1-1-16,-1 22 0,64-63 15,-64 62-15,22-20 16,-22 0-16,0-1 0</inkml:trace>
  <inkml:trace contextRef="#ctx0" brushRef="#br0" timeOffset="17661.55">1355 2350 0,'-22'0'16,"22"-22"31,22 1-47,-1 0 16,0 21-16,0-21 0,-21 0 15,21 21-15,-21-21 0,21 21 0,-21-22 16,0 1-1,-21 21 1,0 0-16,0 21 16,0-21-16,0 22 15,-1-1-15,1 0 0,0 21 16,0 1-16,21-1 16,0-21-16,0 21 0,0-20 0,0-1 15,0 42-15,21-63 16,0 21-1,0-21-15,1 0 0,20 0 0,0 0 16,-21-21-16,22 0 0,-1 0 16,0 0-16,-20-22 0,20 22 15,-21 0-15,21-21 0,-20-1 16,-1 1-16,-21 21 0,21-21 16,-21 20-16,0 1 0,0 0 15,0 42 16,0 0-31,0 1 0,0-1 16,0 0-16,0 0 0,0 0 16,0 22-16,0-22 0,0 21 15,0-21-15,0 22 0,0-22 16,-21 0-16,0 21 0,21-21 16,0-42 15,0 0-16,0-21-15,0 21 0,21-1 16,0-20-16,-21 21 0,21-21 16,0-1-16,0 22 0,1-21 15,-1 21-15,0-1 0,0 1 0,0 0 16,0 0-16,1 21 0,-1 0 16,0 0-16,0 0 0,-21 21 15,0 0-15,0 0 16,0 1-16,0-1 0,0 21 0,0 22 15,0-43-15,0 21 16,0-21-16,0 0 0,0 22 0,0-22 16,0 0-16,21 0 0,0 0 15,1-21-15,-1 0 16,0 0-16,0 0 0,0 0 16,0-21-16,22 0 0,-22 0 15,85-43 1,-64 22-16,-21 21 0,22-21 15,-22 20-15,21-20 0,0-21 16,-42 41-16,0 1 0,22 0 0,-22 0 16,0 0-16,-22 21 31,1 0-31,0 21 0,0 0 16,0 0-16,0 0 15,-1 22-15,22-22 0,0 0 0,-21 21 16,21-20-16,0-1 0,0 21 15,0-21-15,0 0 0,0 1 16,21-1-16,1-21 16,-1 0-16,21 0 0,-21 0 15,0 0-15,22-21 0,-22-1 16,21 1-16,-21 0 0,22 0 0,-1 0 16,-21 0-16,22-22 15,-22 22-15,0 0 0,21-43 16,-42 43-16,0 0 0,0 0 15,0 0-15,-21 21 16,0 21 0,21 0-16,0 0 15,21-21 17,0 0-32,0 0 15,1 0-15,-1 0 16,-21-21-16,21 0 0,0 21 15,-21 21 1,0 0 0,0 0-16,0 1 15,0-1-15,0 0 0,0 0 0,0 21 16,0-20-16,0-1 16,0 0-16,-21 0 0,21 0 0,0 0 15,0 1 1,0-1-16,0 0 15,21-21 1,0 0-16,0 0 0,1 0 0,-1-21 16,0 21-16,21-21 0,-21-1 15</inkml:trace>
  <inkml:trace contextRef="#ctx0" brushRef="#br0" timeOffset="19423.86">3873 2180 0,'0'0'0,"0"-21"0,0 0 0,0 0 0,0 0 16,0-1-16,-21 1 16,0 21-16,21-21 0,-21 21 15,0 0-15,0 0 0,-22 0 0,22 0 16,0 21-16,-21 0 0,20 1 16,-20-1-16,21 0 0,-21 0 0,20 21 15,-20 1-15,21-22 0,0 21 16,0 1-16,-1-1 0,1-21 0,21 21 15,0-20-15,0 20 0,0-21 16,0 0-16,0 0 0,21-21 16,1 0-16,-1 0 0,0 0 0,21 0 15,-21 0-15,22 0 0,-1-21 0,-21 0 16,22 0-16,-1 0 0,-21 0 16,21-22-16,-20 22 0,-1-21 15,0-1-15,0 22 0,0-21 0,-21-22 16,0 22-16,21 21 15,-21-21-15,0 20 0,0 1 0,0 0 16,0 42 15,-21 0-31,21 1 0,0-1 16,-21 21-16,21-21 0,-21 0 0,21 22 16,0-22-16,0 21 0,0 1 15,0-22-15,0 21 0,0-21 16,0 0-16,0 1 0,0 20 0,21-42 15,0 21-15,22-21 16,-22 0-16,0 0 0,42 0 16,-20 0-16,105-127 31,-106 85-31,-21 21 0,1-22 0,-1 1 16,0 0-16,0-1 0,0 1 0,-21 0 15,0-1-15,21 1 0,-21 0 16,0-1-16,22 22 0,-22 0 0,0 0 15,-22 21 1,1 21 0,21 0-16,0 0 0,-21 22 15,21-22-15,-21 21 0,21-21 16,-21 22-16,21-1 0,0-21 0,0 21 16,0 1-16,0-22 0,0 21 15,0-21-15,0 43 0,0-43 16,0 0-16,0 0 0,0 1 15,0-1-15,21-21 16,0 0-16,21 0 0,-20 0 0,-1 0 16,21-21-16,0-1 0,-20 1 15,20 0-15,0 0 0,1 0 0,20-43 16,-42 22-16,43-43 16,-43 43-16,0 0 0,0-22 15,0 22-15,-21-1 0,0 1 16,22 0-16,-22-1 0,0 22 0,0 0 15,0 0-15,0 0 0,0 42 32,0 0-32,0 0 15,-22 0-15,22 22 0,-21-22 0,21 21 16,0 1-16,-21-22 0,0 21 0,21 0 16,-21 22-1,0-22-15,21-21 0,-22 22 0,22-22 0,0 0 16,0 21-16,0-20 15,0-1-15,0 0 0,0 0 16,22-21-16,20 0 0,-21 0 16,0 0-16,22 0 0,-22 0 0,21 0 15,0-21-15,-20 0 0,20 0 0,-21-1 16,21 1-16,-20 0 0,-1 0 16,0 0-16,0 0 0,0-1 15,0 1-15,1 0 0,-22 0 0,0 0 16,-22 42 31,22 0-47,0 0 0,-21 0 15,21 1-15,-21-1 0,21 0 16,0 0-16,0 0 0,0 0 16,21-21-1,0 0-15,1 0 0,-1 0 0,0 0 16,0 0-16,0 0 15,0 0-15,1-21 0,20 21 0,-21-21 16,0 0-16,0 0 0,22-22 16,-43 22-16,21 0 0,-21 0 15,21 0-15,-21 0 0,0-1 0,0 1 16,0 0 0,0 42 15,0 0-31,-21-21 0,21 22 15,-21-1-15,0 0 0,21 21 0,-22-21 16,1 1-16,21 20 0,-21 0 16,0-21-16,21 22 0,-21 20 0,21-20 15,-21 41-15,-1-20 16,22-22-16,0 22 0,0-22 0,0 0 16,0 22-16,0 42 0,0-64 15,0 0-15,0 22 16,0-22-16,0 22 0,0-22 15,0 21-15,0-20 0,0 63 16,0-64-16,0 0 0,0-21 0,-21 22 16,0-1-16,0-21 0,-21 43 15,-1-1-15,1-42 0,21 1 16,-22-22-16,22 21 0,-42 0 16,20-21-16,22 0 0,-21 0 15,21-21-15,-22 0 0,22-1 0,0 1 16,0-21-16,21 21 0,0-22 15,0-20-15,0-1 0,0 1 0,0-1 16,21-20-16,0-1 0,0 22 0,1-22 16,-1 0-16,21 1 15,-21-1-15,0 0 0,22 1 0,-22-1 16,21 21-16,-21 1 0,22 21 0,-22-22 16,0 22-16,21 21 0,-20-22 15,-1 22-15,0 0 0,0 21 0,0-21 16,0 21-16,1-21 0,-1 21 15,0 0-15,0 0 16,0 0 0</inkml:trace>
  <inkml:trace contextRef="#ctx0" brushRef="#br0" timeOffset="20595.07">6689 2032 0,'0'-21'16,"0"42"-16,0-63 0,21 21 0,0-1 16,0 22-1,0 0 1,-21 22 0,0-1-16,0 0 0,0 21 15,0-21-15,0 22 0,0-22 0,-21 21 16,0-21-16,21 1 0,0 20 0,0-21 15,-21 0-15,21 0 16,0 1-16,0-1 0,21-21 31,-21-21-31,21-1 16,0 1-16,0 0 16,1 0-16,-1 0 0,0 0 0,0-1 15,0-20-15,0 21 0,-21 0 0,22 0 16,-1-1-16,0 1 0,-21 0 15,21 21-15,0 0 16,-21 21 0,0 0-16,0 1 0,0-1 15,0 0-15,0 0 0,0 0 16,0 22-16,0-22 0,0 0 16,0 0-16,21 0 0,1 0 15,-1 1-15,0-22 16,0 0-16,0 0 15,0 0-15,1 0 0,-1 0 16,0-22-16,0 22 0,0-21 0,0 0 16,1 0-16,-1 0 0,-21 0 15,21-1-15,0 1 0,0 0 0,-21 0 16,0-21-16,0 20 0,21-41 16,-21 42-16,0 0 0,22-1 15,-22 44 16,-22-1-31,22 0 16,-21 0-16,21 0 0,0 0 16,0 1-16,0 20 0,0-21 15,0 0-15,0 22 0,0-1 16,0-21-16,0 0 16,21 0-16,1 1 0,-1-22 0,0 0 15,0 21-15,0-21 0,22 0 16,-22 0-16,21 0 0,-21 0 15,22-21-15,-1 21 0,0-22 0,1 1 16,-22 0-16,21 21 0,0-21 16,-20-21-16,20 20 0,-21 1 0,0 0 15,0-21-15,-21 21 0,0-1 16,22-20-16,-22 21 0,0 0 0,0 0 16,0-1-16,-22 22 15,1 0 1,0 22-16,21-1 0,-21 0 0,21 0 15,-21 0-15,21 0 0,-21 1 16,21-1-16,0 0 0,0 21 0,0-21 16,0 1-16,21-1 15,0 0-15,0 0 0,0-21 0,0 21 16,22-21-16,-22 0 16,42 21-16,-20-21 0,-22 0 15,21 0-15,1-21 0</inkml:trace>
  <inkml:trace contextRef="#ctx0" brushRef="#br0" timeOffset="21678.64">9567 2159 0,'21'-21'0,"1"-64"15,-22 64 1,0 0-16,0 0 0,0 0 16,-22-1-16,1 22 0,0-21 15,0 21-15,-21 0 16,20 0-16,1 0 0,-21 21 0,21-21 16,-22 22-16,22-1 0,-21 0 0,21 21 15,-22-21-15,22 1 0,0-1 16,0 21-16,0-21 0,0 22 0,21-22 15,0 0-15,0 0 0,0 21 16,0-20-16,0-1 0,21 21 16,0-42-16,0 21 0,0-21 15,0 0-15,1 0 0,-1 0 16,21 0-16,-21 0 0,0-21 0,43 0 16,-43 0-16,21 0 15,-20-1-15,-1-20 0,0 21 0,21-21 16,1-22-16,-22 1 0,0 20 15,0 1-15,0-22 0,0 22 16,-21 0-16,22-22 0,-22 43 0,21-21 16,-21-1-16,0 22 0,0 0 15,0 0-15,-21 21 32,-1 21-32,1 21 0,0-20 0,21 20 15,-21 0-15,21 1 0,-21-1 16,21 0-16,0 1 0,0-1 15,0 0-15,0 1 0,0 20 16,0-42-16,0 0 0,0 22 16,0-22-16,0 0 0,21 0 15,0 0-15,0-21 0,0 0 0,1 0 16,-1 0-16,0 0 0,0 0 16,21 0-16,-20 0 0,20-21 0,-21 21 15,21-21-15,-20 0 0,20 0 16,0 0-16,-21-1 0,1 1 0,-1 0 15,0 0-15,0 0 0,0 0 16,-21-1-16,21 1 0,-42 21 31,0 21-15,21 1-16,-21-1 0,0-21 16,21 21-16,-21 21 0,21-21 0,-22 1 15,22-1-15,-21 0 0,21 0 16,0 0-16,0 0 0,0 1 15,0-1-15,21-21 0,22 0 0,-22 21 16,0-21-16,0 0 0,22 0 16,-22 0-16,21 0 0,0 0 0,-20-21 15,20 0-15,-21 21 16,21-22-16,-20 1 0,-1 0 0,0 0 16,0 0-16,0-22 0,-21 22 0,0-21 15,0 0-15,0-1 0,0 1 16,0 0-16,0-1 0,0 22 0,0-21 15,-21 21-15,0-1 0,0 22 16,0 0-16,-22 0 0,22 0 0,-21 0 16,-22 22-16,22 20 0,0-21 15,-1 0-15,22 22 0,-21-22 16,21 21-16,-1-21 0,-20 22 0,21-22 16,21 0-16,0 21 0,-21-21 15,21 1-15,0-1 0,0 0 16,0 0-16,21 0 15,0 0-15,0-21 16,0 0-16,1 0 0,-1 0 16,0 0-16,0 0 0,0 0 15,-21-21-15,43-21 16</inkml:trace>
  <inkml:trace contextRef="#ctx0" brushRef="#br0" timeOffset="23312.81">11853 2307 0,'0'21'0,"0"1"0,0-1 16,21-21 31,1-21-47,-1-1 15,0 22-15,0-21 0,0 0 0,0 0 16,43-21-16,-43-1 16,21-20-16,-20 20 15,-1 22-15,0-21 0,0 0 0,0-1 16,-21 1-16,0 0 0,21 20 15,-21-20-15,0-21 16,0 41-16,0 44 31,-21-1-31,0 0 0,21 21 16,-21-21-16,0 22 0,21-1 0,0 22 16,-21-22-16,-1 0 0,22-21 15,-21 22-15,21-1 0,0-21 0,0 43 16,0-43-16,0 0 0,21 0 15,1 0 1,-1-21-16,0 0 0,0 0 0,0 0 16,22 0-16,-22 0 0,0 0 15,21-21-15,-21 0 0,1 21 16,-1-21-16,-21 0 0,0 0 0</inkml:trace>
  <inkml:trace contextRef="#ctx0" brushRef="#br0" timeOffset="23519.83">11959 1969 0,'0'42'32,"21"-42"-32,0 0 15,1 0-15,-1 0 0,0 0 16,21 0-16,-21 0 0,22 0 0,-1-21 15,0 0-15,1 21 0,-1 0 16,22-22-16,-43 22 0,21 0 16</inkml:trace>
  <inkml:trace contextRef="#ctx0" brushRef="#br0" timeOffset="24944.82">12869 2244 0,'0'0'0,"85"0"32,-64 0-32,0 0 15,0-21-15,1 21 0,-1-22 0,0 22 16,0-21-16,0 0 0,-21 0 16,0 0-16,21 0 0,-21-1 0,0 1 15,0 0-15,0 0 0,-21 0 16,0 0-16,0-1 0,0 1 0,0 0 15,-1 21-15,1 0 0,-21 0 16,21 0-16,-22 0 0,22 0 16,-21 21-16,21 0 0,-22 1 0,22-1 15,0 21-15,0-21 0,0 22 16,0-22-16,-1 21 0,22-21 0,0 0 16,0 22-16,0-22 0,0 0 15,0 0-15,0 0 0,22 1 16,-1-22-16,21 0 0,-21 0 15,0 0-15,22 0 0,-22 0 16,0-22-16,21 1 0,-20 0 16,20 0-16,-21 0 0,21 0 0,-20-1 15,-1 1-15,0-21 0,21-22 16,-21 22-16,-21 21 0,0-21 16,22-1-16,-22 22 0,21-21 15,-21 21-15,0-1 0,0 44 31,-21-1-31,-1 0 16,22 21-16,0-21 0,-21 22 16,0-22-16,21 21 0,0-21 0,-21 1 15,21 20-15,0-21 0,0 0 0,0 0 16,0 1-16,21-1 0,0-21 16,0 21-16,1-21 0,-1 0 0,0 0 15,21 0-15,1 0 16,20-21-16,-42 21 15,22-21-15,-1-1 0,0-41 16,1 21-16,-22 20 0,0-20 16,0 0-16,0-22 0,0-42 15,-21 64-15,22 0 0,-22-22 16,0 43-16,0-21 0,0-1 16,0 22-16,0 42 15,0 1 1,0-1-16,0 21 0,0-21 0,-22 22 15,1-1-15,21 0 0,-21 22 16,21-22-16,0 0 0,-21-20 16,0 20-16,21 0 0,-21-21 15,21 1-15,0-1 0,0 0 0,0 0 16,-22 0-16,22-42 31,22 0-15,-1 0-16,-21 0 15,21-1-15,0 1 0,0 0 0,0-21 16,1 21-16,20-22 16,-21 22-16,0 0 0,0 0 15,1 0-15,-1-1 0,0 22 0,0 0 16,0 0-16,-21 22 31,0-1-31,-21-21 0,0 21 16,0-21-16,0 21 15,-1-21-15,1 0 0,0 21 16,0-21 0,0 0-1,21 21 1,0 1 0,-21-1-16,21 0 15,-22 0-15,22 0 16,0 0-16,0 1 0,0-1 0,0 0 15,0 0-15,0 0 16,0 0-16,0 1 0,22-1 16,-1-21-16,0 21 0,0-21 15,0 0-15,22 0 0,-22 0 16,21 0-16,22 0 0,-22 0 0,0 0 16,22-21-16,-1 21 0,-20-21 15,-1-1-15,0 1 0,1 0 16,-1 0-16,0 0 0,-21 0 0,22-43 15,-22 43-15,-21 0 16,0 0-16,0-1 0,0 1 0,0 0 16,0 0-16,-21 21 15,0 0-15,-1 0 16,1 21-16,0 0 0,-21 0 0,21 1 16,-1 20-16,1-21 0,21 0 15,0 0-15,-21 43 0,21-43 16,0 0-16,0 0 0,21 1 15,-21-1-15,21-21 0,1 0 16,-1 0-16,42 21 16,-42-21-16,22 0 0,-22 0 15,21 0-15,-21-21 0,1 0 0,-1 21 16,21-43-16,-21 43 0,0-21 16</inkml:trace>
  <inkml:trace contextRef="#ctx0" brushRef="#br0" timeOffset="27399.75">16192 2159 0,'0'0'0,"22"0"0,-1-21 16,0 0-16,0 0 16,0-1-16,0 1 0,1-21 0,-1 21 15,0 0-15,0-1 0,0 1 16,-21 0-16,21 0 0,-21 0 0,22 21 15,-22-21-15,21 21 0,-21-22 16,0 44 31,0-1-47,0 0 0,0 0 0,0 0 16,0 22-16,0-1 0,0-21 15,-21 21-15,21 1 0,-22-1 0,1 64 16,21-64-16,0 22 0,-21-1 15,0-20-15,0 20 0,21 1 16,-21 63-16,-1-64 0,-20 64 16,21-63-16,21-1 15,-42 64-15,-1-63 0,22-1 16,0 1-16,0-1 0,0-21 0,-1 1 16,22 20-16,-21-42 15,0 22-15,21-22 0,-21 0 0,21 0 16,21-42-1,0-21 1,-21 21-16,21-22 0,1 1 0,-1-22 16,0 1-16,0-1 0,21-84 15,-20 85-15,-1-22 0,-21 0 16,21 1-16,-21-1 0,21-21 0,-21 22 16,0-1-16,21 21 0,-21 1 15,21-1-15,1 1 0,-22-1 0,0 22 16,21 0-16,0-1 0,0 1 0,0 21 15,0-21-15,1 20 16,41-20-16,-42 21 0,0 0 16,22 21-16,-22 0 0,0 0 15,21 0-15,-20 21 0,-1 0 0,0 0 16,0 0-16,0 1 0,-21 20 16,0-21-16,0 0 0,0 0 0,0 1 15,0-1-15,0 0 0,-21 0 16,0 0-16,-21 0 0,20-21 15,-20 0-15,21 0 0,0 0 0,0 0 16,-1 0-16,1 0 16,0-21-16,-21 0 15,42 0-15,-21 0 16,-1 21 0,22 21-1,0 0 1,0 0-16,0 0 15,22-21 1,-1 22-16,0-22 0,0 21 0,0-21 16,0 0-16,1 0 0,-1 0 15,42 0-15,-42 0 0,22 0 16,-22 0-16,21-21 0,-21 21 0,22-22 16,-22 1-16,21 0 15,-21 0-15,43-21 0,-43-1 16,0 22-16,0-21 0,1-1 15,-22 1-15,21-43 16,0 43-16,-21 0 0,0 21 0,0-22 16,0 22-16,0 0 15,0 42 1,0 0-16,0 0 0,-21 43 16,21-43-16,-21 21 0,21 1 0,0-1 15,-22 0-15,22-20 0,-21 20 16,0 0-16,21-21 0,-21 22 0,21-22 15,0 0-15,0 0 16,-21 22-16,21-22 0,0 0 16,21-42 15,-21 0-31,21-1 16,0 1-16,0 0 15,1 0-15,-22 0 0,21 0 0,0-1 16,-21 1-16,21 0 15,0 21-15,0-21 0,1 21 16,-1 21 0,-21 0-1,0 0-15,0 1 16,0-1-16,0 0 0,21 0 16,-21 0-16,21 0 0,-21 1 15,21-1-15,0-21 0,1 21 16,-1-21-16,0 0 15,0 0-15,0 0 0,22 0 0,-22 0 16,0 0-16,21-21 0,-21 21 16,1-21-16,20-1 0,-21 22 15,21-21-15,1-42 0,-22 42 16,21-22-16,-21 1 16,-21 21-16,0 0 0,22 21 0,-22-22 15,0 44 32,0-1-47,-22 0 0,1 0 0,21 0 16,0 0-16,-21 22 15,21-22-15,0 0 0,0 0 0,0 0 16,0 1-16,0-1 0,0 0 0,0 0 16,42-21-1,-20 0-15,-1 0 0,0 0 16,0 0-16,0-21 15,0 0-15,1 21 16,-1-43-16,-21 22 0,21 0 16,-21 0-16,0 0 0,0-22 15,0 22-15,0 0 0,0 0 0,0 0 16,0 0-16,-21-1 0,0 22 16,-1 0-16,1 0 0,0 0 15,0 0-15,42 0 47,0-21-47,0 21 0,22 0 16,-22 0-16,21 0 0,1-21 15,-1 21-15,0 0 0,1 0 16,-1 0-16,0 0 0,1 0 16,-1 0-16,-21 0 0,21 0 0,-20 0 15,-1 0-15,-21 21 0,0 0 0,0 1 16,0-1-16,0 0 15,0 0-15,0 0 0,0 0 0,-21 1 16,-1-1-16,1 0 16,0 0-16,21 0 0,0 0 0,-21-21 15,21 22-15,-21-22 0,21 21 16,-21-21-16,21 21 16,0-42 15,0 0-16,0-1-15,21-20 16,0 21-16,0 0 0,-21 0 0,21-1 16,0-20-16,22 21 0,-22 0 15,0 0-15,0-1 0,22 1 0,-22 0 16,21 21-16,-21 0 0,22-21 0,-1 21 16,-21 0-16,21 0 0,-20 0 15,-1 21-15,0 0 0,0 0 0,-21 1 16,0-1-16,0 0 0,0 0 15,0 0-15,0 0 0,-21 43 16,21-43-16,-21 0 16,0 0-16,-1 1 15,1-1-15,0-21 16,21-21 46,0-1-62,21 1 16,0 21-16,1-21 0,-22 0 16,21 0-16</inkml:trace>
  <inkml:trace contextRef="#ctx0" brushRef="#br0" timeOffset="27880.03">19219 2074 0,'0'0'0,"-21"22"31,0-22-31,42 0 32,0 0-32,0 0 15,22 0-15,-22-22 0,0 1 16,0 21-16,0-21 0,22 0 15,-22 21-15,0-21 0,0 0 0,0-1 16,1 1-16,-1 0 16,-21 0-16,0 0 0,0 0 0,-43 21 31,22 0-31,0 21 0,-21 0 16,21-21-16,-22 21 0,22 21 15,-21-20-15,21-1 0,-1 0 0,1 0 16,0 21-16,21-20 0,-21-1 0,21 0 15,0 0-15,0 0 0,0 0 16,0 1-16,21-22 16,0 0-16,-21 21 0,21-21 15,1 0-15,-1 0 0,21 0 0,-21 0 16,0 0-16,1 0 0,-1 0 0,0 0 16,0 0-16,0 0 0,0 0 15,1-21-15,-22-1 16,21 22-16,-21-21 15</inkml:trace>
  <inkml:trace contextRef="#ctx0" brushRef="#br0" timeOffset="31448.78">20659 2244 0,'0'0'0,"21"0"15,0 0-15,0 0 0,0 0 16,0 0-16,1-21 15,-1 21-15,0-22 0,0 22 0,-21-21 16,21 0-16,-21 0 0,21 21 16,-21-21-16,0-22 15,0 22-15,0 0 0,0-21 16,0 21-16,-21-1 0,-42-20 16,42 42-16,-1 0 15,1 0-15,-21 0 0,21 0 0,-22 0 16,1 21-16,0 0 0,21 1 15,-22-1-15,1 0 0,0 0 0,20 0 16,1 22-16,0-22 0,0 0 0,21 0 16,-21 0-16,21 0 0,0 1 15,0-1-15,0 0 0,0 0 0,21-21 16,0 0-16,21 0 0,-20 0 16,20 0-16,-21 0 0,21 0 0,1 0 15,-1 0-15,0 0 16,1-21-16,-1 0 0,0 21 0,1-21 15,-1-1-15,0-20 0,-20 21 16,20-21-16,-21 20 0,21-20 0,-20 0 16,-1-1-16,0 1 0,-21 0 15,21-22-15,-21 22 0,21-43 16,-21 64-16,0-21 0,0 21 16,0-1-16,0 1 0,0 42 31,0 1-31,0-1 0,-21 21 0,0-21 15,0 22-15,21-1 16,0 21-16,-21-20 0,21-1 0,-22 0 0,22-20 16,0 20-16,0 0 15,0-21-15,0 22 0,0-22 0,0 0 16,0 0-16,22 0 0,-1-21 0,0 22 16,0-22-16,0 0 0,0 0 15,1 0-15,-1 0 0,21 0 0,-21 0 16,22 0-16,-22 0 0,21-22 15,-21 1-15,22 0 0,-22 0 0,21 0 16,-21 0-16,0-1 16,1 1-16,-1-21 0,-21 21 0,0 0 15,21-1-15,-21 1 0,0 0 16,0 0-16,-21 21 16,0 0-1,-1 0-15,1 21 0,21 0 0,-21 0 16,0 1-16,0-1 0,0 0 0,21 21 15,0-21-15,0 1 0,0-1 16,0 0-16,0 0 0,0 0 0,0 0 16,0 1-16,0-1 15,21-21-15,0 0 0,0 21 0,0-21 16,0 0-16,1 0 16,-1 0-16,21 0 0,-21 0 0,0 0 0,22-21 15,-22 21-15,21-21 0,-21-1 16,22 1-16,-22 0 0,0 0 15,21 0-15,-20-22 0,-1 22 0,0 0 16,0 0-16,0 0 0,0 0 16,-21-1-16,22 22 15,-22 22 1,0-1 0,0 0-16,-22 0 15,22 0-15,0 22 0,0-22 0,-21 0 16,21 0-16,0 0 15,0 0-15,0 1 0,0-1 16,21-21 0,1 0-16,-1 0 15,0 0-15,21 0 0,-21 0 16,1 0-16,-1-21 0,0-1 16,0 1-16,21 0 0,-20 0 0,-1 0 15,0 0-15,0-22 0,0 22 16,22 0-16,-43 0 0,21 0 0,0-1 15,-21 1-15,0 42 47,0 1-47,0-1 0,0 0 16,-21 0-16,0-21 16,21 21-16,0 0 0,0 1 0,0-1 15,0 0-15,0 0 0,0 0 16,0 0-16,0 1 15,21-22-15,0 0 16,0 0-16,0 0 0,0 0 16,1 0-16,20 0 0,-21 0 0,21 0 15,1-22-15,-22 22 0,21-21 16,-21 0-16,1 0 0,20 0 0,-21 0 16,0-22-16,0 22 0,1 0 15,-22 0-15,0 0 0,21-1 16,-21 1-16,-21 42 31,21 1-31,-22-1 16,22 0-16,-21 0 0,0 0 15,21 0-15,0 1 0,0-1 0,0 0 16,-21 0-16,21 0 16,0 0-16,0 1 15,21-22-15,0 0 16,0 0-16,22 0 0,-22 0 15,0 0-15,0 0 0,0 0 16,1-22-16,20 1 0,-21 21 0,0-21 16,22 0-16,-22 0 0,0 0 15,21-22-15,-21 22 0,1 0 16,-1 0-16,-21 0 0,21 21 16,-21 21 30,0 0-46,0-42 63,0 0-47,0-1-16,0 1 15,0 0 1,0 0-16,-21 21 31,0 21-15,-1 0-16,22 0 15,-21 1-15,0-1 0,21 0 16,0 0-16,-21 0 0,21 22 16,-21-1-16,21-21 0,-21 0 15,21 0 1,0 1-16,0-1 0,0 0 0,0 0 15,21-21-15,0 0 16,0 0-16,0 0 0,0 0 0,1 0 16,20 0-16,-21 0 0,21 0 0,1 0 15,-1 0-15,-21-21 0,22 0 16,-1 0-16,0 21 0,22-64 16,-43 43-16,0 0 0,0 0 15,0-22-15,1 22 0,-22 0 16,21 21-16,-21-21 0,0 0 0,-21 21 15,-1 0 1,1 21-16,0-21 0,0 21 16,0 0-16,0 21 0,-22 22 15,43-43 1,-21 0-16,21 0 0,0 1 0,0-1 16,0 0-16,0 0 0,0 0 15,21-21-15,0 0 16,1 0-16,-1 0 0,0 0 0,0 0 15,0 0-15,0 0 0,1 0 16,20-21-16,0 0 16,1 21-16,-22-21 0,0 0 0,0-1 15,0 22-15,0-42 16,-21 21-16,0 0 0,0 0 0,0-1 16,0 1-16</inkml:trace>
  <inkml:trace contextRef="#ctx0" brushRef="#br0" timeOffset="32139.51">22733 1524 0,'-21'0'0,"42"0"0,-63 0 0,20 0 16,1 0 15,0 0 125,0 21-124,21-42 93</inkml:trace>
  <inkml:trace contextRef="#ctx0" brushRef="#br0" timeOffset="44429.14">1609 4424 0,'0'0'0,"0"21"0,21-21 0,0 0 31,0 0-31,-21-21 16,21 0-16,-21 0 0,0-1 15,21 1-15,-21 0 0,0-21 0,0 21 16,0-22-16,0 22 0,-21-21 15,0-1-15,-21 22 0,21-21 16,-22 21-16,1 0 0,0-1 0,-1 22 16,1 0-16,0 0 0,-22 22 15,22-1-15,-1 0 0,22 21 16,-21-21-16,21 22 0,-22 63 16,22-64-16,0 0 15,21 1-15,0-1 0,0-21 16,0 21-16,0-20 0,0 20 15,0-21-15,0 0 0,21-21 0,0 21 16,1-21-16,-1 0 0,21 0 16,-21 0-16,22-21 0,-1 21 0,-21-21 15,106-85 1,-85 85-16,1-21 0,-22-1 16,21 1-16,22-64 15,-43 64-15,-21 0 0,0 20 16,21 1-16,-21 0 0,-21 42 31,0 0-15,21 1-16,-21 20 0,21-21 15,-22 21-15,22 1 0,0-22 0,0 21 16,0-21-16,0 22 0,0-22 16,0 0-16,22 0 0,-1 0 15,0-21-15,0 0 0,21 0 0,-20 0 16,20 0-16,0 0 0,-21-21 15,22 0-15,-1 0 0,-21 0 0,22 0 16,-1-43-16,0 43 16,-21-21-16,-21-1 0,22 22 15,-22-21-15,0 21 0,0-1 16,0 1-16,0 0 0,0 0 0,0 42 31,-22 0-31,22 0 0,0 1 16,0 20-16,-21-21 0,21 21 15,0-20-15,-21 20 0,21 0 0,-21-21 16,21 1-16,0 20 0,0-21 16,0 0-16,0 0 0,-21 1 15,21-1-15,0-42 32,0-1-32,0 1 0,0 0 0,0 0 15,0-21-15,21-1 16,-21 1-16,21 0 0,0-1 0,-21 1 15,21 21-15,1-22 0,-1 22 16,-21 0-16,21 0 0,0 0 0,0 21 16,0 0-16,1 0 0,-1 21 15,0 0-15,21 43 16,-21-43-16,1 21 0,-1-21 16,-21 22-16,21-1 0,21 43 15,-21-64-15,-21 21 0,22-42 16,-1 21-16,-21 0 0,21-21 0,0 0 15,0 0-15,0 0 0,1 0 16,-1 0-16,0-21 0,0 0 16,21-21-16,1-1 15,-22 22-15,0-21 0,0 21 0,22-22 16,-22 1-16,0 0 0,0-1 16,0 22-16,22 0 0,-22-21 0,0 42 15,21-21-15,-21 21 0,22 0 16,-22 0-16,21 0 0,-21 0 0,22 21 15,-22 0-15,0 0 0,0 0 16,-21 0-16,21 1 0,-21 20 0,22-21 16,-22 0-16,0 0 0,0 1 0,0-1 15,0-42 32,0-1-47,0 1 16,0 0-16,0 0 15,0-21-15,-22 20 0,22 1 0,-21 0 16,0 0-16,0 0 16,0 21-16,0 0 0,-1 0 0,1 0 15,-21 0-15,21 21 16,0 0-16,-1 0 0,-20 0 0,21 1 16,0 20-16,0 0 0,-1-21 15,1 22-15,0-1 0,0 0 16,21-20-16,-21 41 0,21-21 15,0 1-15,0-22 16,21 0-16,0-21 0,0 0 0,0 0 16,1 0-16,20 0 0,-21 0 15,0 0-15,22-21 0,-22 0 0,21 0 16,0-1-16,1-20 0,-22 21 16,21-21-16,1-1 0,20-84 15,-42 85-15,0-22 0,1 1 16,-22-1-16,0 22 0,0-64 15,0 64-15,0 0 16,0-1-16,0 22 0,0 0 0,0 0 16,-22 21-1,1 21-15,21 21 0,-21-21 16,21 22-16,0-1 0,0 22 0,0-1 16,0 1-16,0-1 0,-21 1 15,21-22-15,0 21 0,0-20 0,0 20 16,0-20-16,0-22 0,21 21 15,0-21-15,-21 0 0,21-21 0,22 0 16,-22 0-16,0 0 0,21 0 16,1 0-16,41-42 15,-41 21-15,-1 0 0,43-43 16,-43 22-16</inkml:trace>
  <inkml:trace contextRef="#ctx0" brushRef="#br0" timeOffset="45604.57">4889 4191 0,'0'0'0,"64"-190"31,-64 168-15,21 1-16,0 0 0,-21 0 16,0 42 15,0 21-15,0-20-16,21 20 0,-21 0 15,0-21-15,0 22 0,0-1 0,0 0 16,0 1-16,0-1 0,0-21 0,0 22 15,0-22-15,0 0 0,0 0 16,0 0-16,22-21 16,-1 0-1,0-21-15,0 21 0,-21-21 16,21 0-16,0 0 0,1-22 0,-22 22 16,21-21-16,0-1 0,-21 22 15,0-21-15,21 21 0,0-22 0,-21 22 16,21 21-16,-21-21 15,22 21-15,-1 0 16,-21 21-16,0 0 0,0 1 16,0-1-16,0 0 0,0 0 0,0 21 15,0-20-15,21-1 0,-21 21 16,0-21-16,0 0 0,0 1 0,21-1 16,-21 0-16,0 0 15,21 0-15,0 0 0,1-21 16,-1 0-16,0 0 0,0 0 0,21 0 15,-20 0-15,-1-21 0,21 0 16,-21 0-16,22 0 0,-22 0 0,21-22 16,-21 22-16,0 0 0,1-21 15,-1-1-15,0 22 0,0-21 0,0-1 16,-21 22-16,0-21 0,21 21 16,-21 0-16,22 21 0,-22-43 15,0 64 1,0 1-1,0-1-15,0 0 0,0 0 0,0 0 16,0 22-16,0-22 16,0 21-16,0-21 0,0 22 0,0-22 15,0 42-15,0-42 0,0 1 16,21-1-16,0 0 0,0-21 16,0 21-16,22-21 0,-22 0 0,21 0 15,-21 0-15,22 0 0,-22 0 16,21 0-16,0 0 0,-20-21 0,20 0 15,0 0-15,1-1 0,-22 1 0,21 0 16,0-21-16,1 21 0,-22-22 16,0 1-16,0 0 0,0-1 15,-21 22-15,22-21 0,-22-1 16,0 22-16,0 0 0,0 0 0,-22 0 16,1 21-16,0 0 0,0 0 15,0 21-15,-22 21 16,22-21-16,21 22 0,0-22 0,-21 21 15,21 1-15,0-1 0,0 21 16,0-41-16,0 20 0,0-21 16,21 0-16,-21 0 0,21 1 0,1-1 15,-1-21-15,0 21 0,0-21 16,0 0-16,0 0 0,1 0 0,20 0 16,-21 0-16,0 0 0,22 0 15,-22-21-15,21 0 0,-21-1 16,22 1-16,-22 0 0</inkml:trace>
  <inkml:trace contextRef="#ctx0" brushRef="#br0" timeOffset="46168.58">8234 4064 0,'0'0'15,"21"-21"-15,-21 0 0,0 0 0,0-1 16,0 1-16,0 0 16,0 0-16,0 0 0,0 0 0,0-1 15,0 1-15,-21 21 0,0 0 0,-1-21 16,1 21-16,0 0 0,0 0 16,-21 0-16,20 0 0,-20 21 0,0 0 15,21-21-15,-22 22 0,1 20 16,0-21-16,20 21 0,1 1 0,-21-1 15,21 0-15,21 1 0,-21-22 16,21 21-16,0 1 0,0-22 0,0 21 16,0-21-16,0 0 0,0 1 0,21-1 15,0-21-15,0 21 16,21-21-16,-20 0 0,-1 0 16,21 0-16,-21-21 0,22 0 0,-1-1 15,0 1-15,-21 0 0,22-21 16,-22-1-16,21 22 0,-21-21 0,22-43 15,-43 43-15,0 0 16,0 20-16,0 1 0,0 0 0,0 0 16,0 42-1,0 0-15,0 0 16,-21 1-16,21-1 0,-22 21 0,22-21 16,0 22-16,0-22 0,0 21 15,-21-21-15,21 22 0,0-22 16,0 0-16,0 0 0,0 0 0,21-21 15,1 21-15,-1-21 0,0 22 16,0-22-16,0 0 0,0 0 0,22 0 16,-22 0-16,42-43 0,-41 22 15,-1 21-15</inkml:trace>
  <inkml:trace contextRef="#ctx0" brushRef="#br0" timeOffset="46565.65">8551 4064 0,'0'0'0,"0"-21"0,-21 0 0,21 0 15,0-1-15,0 1 16,21 0-16,0 0 16,1 21-16,-22-21 0,21 21 0,0 0 15,0-21-15,0 21 0,22 0 16,-22 0-16,0 0 0,0 0 0,0 0 16,0 21-16,1 0 0,-1 0 15,-21 0-15,0 22 0,0-22 0,0 0 16,0 21-16,0-21 0,0 22 0,0-22 15,-21 0-15,-1 21 0,1-42 16,21 22-16,-21-1 0,21 0 16,-21-21-16,0 0 0,21-21 31,0 0-15,0-1-16,0 1 0,21-21 15,0 21-15,0-22 0,-21 22 0,21-21 16,1 21-16,-22 0 0,21-22 0,0 22 15,0 21-15,-21-21 0,42 0 16,-20 21-16,-1 0 16,0 0-16,0 0 15,0 0-15,0 0 16</inkml:trace>
  <inkml:trace contextRef="#ctx0" brushRef="#br0" timeOffset="46944.34">9207 4128 0,'0'0'16,"64"0"-1,-43 0-15,0 0 16,0 0-16,1 0 0,-1-22 0,21 1 16,-21 0-16,0 21 0,1-21 15,-1 0-15,0 0 0,0-22 16,-21 22-16,0 0 0,0 0 15,0 0-15,0-1 0,0 1 16,-21 21-16,0 0 16,0 0-16,-1 0 0,-20 0 15,21 0-15,0 21 0,0 1 0,-1-1 16,1 0-16,0 21 0,0-21 0,21 22 16,-21-1-16,21-21 0,0 22 15,0-22-15,0 21 0,0-21 0,0 0 16,42 22-16,-21-22 15,0-21-15,1 21 0,-1-21 0,0 0 16,21 0-16,-21 0 0,1 0 16,-1 0-16,0 0 0,0 0 0,0 0 15,0-21-15,1 21 0,-1-21 16,-21 0-16,0-1 0,21 1 0,0 0 16,-21 0-16</inkml:trace>
  <inkml:trace contextRef="#ctx0" brushRef="#br0" timeOffset="47971.99">11493 4191 0,'0'0'0,"22"-21"16,-1 0-1,0 21-15,-21-21 0,21-1 16,0 1-16,0 0 0,1-21 0,-22 21 15,0-1-15,0 1 0,0-21 16,0 0-16,0 20 0,0 1 16,-22 21-16,1-21 0,0 21 15,0 0-15,-43 0 16,22 0-16,21 21 0,-64 22 16,43-22-16,0 0 0,-1 21 15,22-21-15,-21 22 0,21-1 0,-1-21 16,1 22-16,21-22 0,0 0 0,0 21 15,0-21-15,21-21 0,1 22 16,-1-22-16,21 21 0,-21-21 0,43 0 16,-22-21-16,0-1 15,1 22-15,-1-21 0,-21 0 0,22-21 16,-22 21-16,21-1 0,-21-20 16,0 21-16,1 0 0,-1-22 0,0 22 15,0 0-15,-21 0 0,0 0 16,0 0-16,0 42 47,0 0-47,0 0 0,-21 0 15,21 22-15,0-1 0,-21 0 16,21 1-16,-21 20 0,-1-21 0,22 22 16,-21-22-16,21 22 0,0-1 15,-21 1-15,21-1 0,0 1 0,-21 84 16,21-85-16,0 22 0,0-21 15,0 20-15,0-20 0,0-1 16,0 1-16,0-1 0,0 1 0,0 42 16,0-64-16,-21 0 15,21 1-15,-21-1 0,21 0 0,-22-21 16,1 1-16,0-1 0,0 0 0,0-21 16,0 0-16,-22 0 0,22 0 0,-21-21 15,-1 0-15,-20-1 0,21-20 16,-22 0-16,1-1 0,20 1 0,-20 0 15,20-1-15,1-20 0,0 21 0,21-22 16,-1 22-16,22-1 16,0 1-16,0 0 0,22-1 0,-1 1 15,0 21-15,0-21 0,21-1 0,1 1 16,-1 0-16,0-1 0,1 1 16,20 0-16,1-1 0,42-41 15,-43 41-15,1-20 0,-1 20 16</inkml:trace>
  <inkml:trace contextRef="#ctx0" brushRef="#br0" timeOffset="48430.82">12107 3874 0,'0'0'0,"0"-22"0,0 1 0,0 0 16,0 0-16,0 0 16,0 42 15,-21 0-31,0 0 15,0 0-15,0 1 0,-1 20 0,22 0 16,-21-21-16,21 22 0,-21-1 16,21-21-16,0 22 0,0-22 0,0 0 15,0 0-15,0 0 0,21 0 16,0-21-16,22 0 0,-22 0 0,0 0 16,21 0-16,1 0 0,20-21 15,-20 21-15,-1-21 16,-21-21-16,21 21 0,-20-1 0,-1-20 0,0 21 15,0-21-15,-21 20 0,0-20 16,0 0-16,0 21 0,-21-43 16,0 43-16,0 0 0,-1 0 15,-20 21-15,21 0 0,-21 0 16,-22 0-16,22 0 0,-1 21 16,-20 21-16,21-21 15,20 0-15,1 22 0,0-22 0,0 21 16,21 1-16,0-22 0,0 21 0,0-21 15,0 0-15,0 22 0,0-22 16,21 0-16,0-21 0,0 21 0,1-21 16,-1 0-16,21 0 0,-21 0 15,22 0-15,20-21 16,-21 0-16</inkml:trace>
  <inkml:trace contextRef="#ctx0" brushRef="#br0" timeOffset="48644.56">12679 3789 0,'0'0'0,"21"0"16,-21 21 15,0 0-31,0 0 0,0 1 16,0-1-16,-21 0 0,21 21 0,0-21 16,0 1-16,-21-1 15,-1 21-15,22-21 0,-21 0 16,21 1-16,21-44 31,1 1-31,-1 0 16</inkml:trace>
  <inkml:trace contextRef="#ctx0" brushRef="#br0" timeOffset="49012.63">12785 3535 0,'0'0'0,"0"-21"16,-43 0-16,22 21 15,0 0 1,0 21-16,21 0 16,0 0-16,0 0 15,0 0 1,21-21-16,0 0 0,0 0 16,0 0-16,1 0 0,-1 0 0,0 0 15,0-21-15,0 0 0,0 21 0,1-21 16,-1 0-16,-21 0 0,0-1 15,0 1-15,0 0 0,0 0 16,-21 21-16,-1-21 0,-20 0 0,21 21 16,0 0-16,-22 0 0,22 0 0,0 0 15,0 21-15,0 0 16,0 0-16,-1 0 0,22 22 0,-21-22 16,21 21-16,0-21 0,0 22 15,0-22-15,0 0 0,0 21 0,21-21 16,1 1-16,-22-1 0,63 0 15,-42 0-15,0-21 0,1 0 16,20 0-16,-21 0 0</inkml:trace>
  <inkml:trace contextRef="#ctx0" brushRef="#br0" timeOffset="49688.46">13314 3725 0,'-64'0'15,"43"22"1,21-1-16,0 0 0,-21-21 16,21 21-16,-21 0 0,21 0 0,0 1 15,-21-1-15,21 21 0,0-21 16,0 0-16,0 1 16,0-1-16,-22-21 0,22-21 109,0 42-62,-21-21-16,21 21-31,0 0 78,0 0-78,0 0 16,0 1 15,0-44 78,-21 1-93,21 0-16,0 0 16,-21 0-16,21 0 15,0-1-15,0 1 16,0 0-16,0 0 0</inkml:trace>
  <inkml:trace contextRef="#ctx0" brushRef="#br0" timeOffset="50990.57">13187 3747 0,'0'21'47,"0"0"-31,0 0-16,0 0 0,0 0 16,-21 1-16,21-1 0,0 0 15,0 0-15,-22 0 0,22 22 0,-21-22 16,21 0-16,0 0 0,0 0 0,0 0 15,-21 1-15,21-44 47,0 1-31,0 0-16,21 0 0,-21 0 0,0 0 16,21-1-16,-21 1 0,22-21 15,-1 21-15,-21 0 0,21-22 0,0 22 16,0 0-16,0 0 0,1 0 15,-1 21-15,0-22 0,0 22 0,0 0 16,0 0-16,1 0 0,-1 0 0,0 22 16,0-22-16,-21 21 0,21 21 15,0-21-15,-21 0 0,0 22 16,0-22-16,0 0 0,0 21 16,0-20-16,0-1 0,0 0 0,0 0 15,0 0-15,22 0 0,-1 1 16,0-22-16,0 0 15,0 0-15,0 0 0,1 0 0,-1 0 16,0 0-16,21-22 0,-21 1 16,1 0-16,-1 0 0,21 0 0,-21 0 15,0-22-15,22 1 0,-22 0 16,0-1-16,21 22 0,-20-21 16,20 21-16,-21-1 0,64-20 15,-43 21-15,0 21 0,1 0 16,-1 0-16,0 0 0,22 21 15,-43-21-15,43 64 16,-64-43-16,0 0 16,0 0-16,0 0 0,0 0 0,0 1 15,0-1-15,-22 0 0,22 0 16,-21-21 0,21-21 15,0 0-31,0 0 0,21 21 15,-21-22-15,0 1 0,0 0 0,0 0 16,0 0-16,0 0 0,-21 21 16,0-22-16,21 1 0,-21 21 0,0 0 15,-22 0-15,22 0 16,0 0-16,-21 0 0,-22 0 16,22 21-16,0 1 0,-43 20 15,43-21-15,-1 0 0,22 22 16,-21-22-16,21 0 0,-1 21 0,1-21 15,21 22-15,0-22 0,0 0 0,0 0 16,0 0-16,21 1 0,1-22 16,20 0-16,-21 0 0,21 0 0,1 0 15,-1 0-15,0 0 0,1 0 16,-1-22-16,0 1 0,1 0 0,-1 0 16,-21 0-16,0-22 0,1 22 15,-1 0-15,0 0 0,0-21 16,-21 20-16,21 1 0,-21 0 0,0 0 15,0 0-15,0 0 16,21 21-16,-21 21 31,0 0-15,0 0-16,-21 0 0,21 0 0,0 22 16,0-22-16,-21 21 0,0 1 0,21-1 15,-21 0-15,21 1 0,0 20 16,0-21-16,0 1 0,-21 63 15,21-43-15,0-21 0,0 1 16,0 20-16,-22 1 0,22 42 16,0-43-16,0 1 0,0-1 15,0 1-15,-21-1 0,21-21 0,-21 22 16,0-1-16,21-20 0,-21 20 16,-22-20-16,22-1 0,0 0 0,-85 85 15,64-106-15,0 22 16,-1-22-16,1 0 0,0-21 15,-43 0-15,43 0 16,20 0-16,-20 0 0,0-21 0,-1 0 0,1 0 16,21-1-16,-21 1 0,-1-21 15,22 21-15,-42-43 16,41 22-16,22 21 0,0-22 0,0 22 16,0-21-16,0 21 0,0-22 0,0 22 15,0-21-15,22 0 0,-1-1 16,0 1-16,0 0 0,21-1 0</inkml:trace>
  <inkml:trace contextRef="#ctx0" brushRef="#br0" timeOffset="51432.54">15854 3450 0,'0'0'0,"0"21"31,0 1-15,0 20-16,-21-21 0,-1 0 0,1 22 16,21-1-16,-21-21 0,0 21 15,0 1-15,0-22 0,21 21 0,-22 1 16,1-22-16,21 0 0,-21 21 0,21-21 15,0 1-15,0-1 0,0 0 16,21-21 0,0-21-1,1 0-15,-1-1 16,21 1-16,-21 0 0</inkml:trace>
  <inkml:trace contextRef="#ctx0" brushRef="#br0" timeOffset="51772.27">16192 3683 0,'0'0'0,"0"21"0,0 0 16,0 1-16,-21-1 0,0 0 15,0 0-15,21 0 0,0 22 0,-21-22 16,21 0-16,0 0 0,0 43 16,0-43-16,0 0 0,0 0 15,21-21-15,0 0 0,0 21 16,0-21-16,22 0 0,-1 0 15,-21 0-15,22-21 0,-1 0 0,0 0 16,-21 0-16,22-1 0,-22 1 16,21 0-16,-21 0 0,-21 0 0,0-22 15,0 22-15,0-21 0,0 21 16,-21 0-16,-21-1 0,21 22 16,0-21-16,-22 21 0,22 0 15,-21 0-15,21 0 0,-22 0 0,22 0 16,0 0-16,-21 0 0,20 0 15,1 0-15,0 0 0,0 0 16</inkml:trace>
  <inkml:trace contextRef="#ctx0" brushRef="#br0" timeOffset="51968.58">15684 3598 0,'0'0'15,"0"22"-15,22-22 16,-1 0-16,0 0 16,0 0-16,21 0 0,-20 0 0,20 0 15,0 0-15,1-22 0,-1 22 16,0-21-16,22 21 0,-22-21 16,22 21-16,-22-21 0,21 21 0,-20 0 15,-1-21-15,0 21 0</inkml:trace>
  <inkml:trace contextRef="#ctx0" brushRef="#br0" timeOffset="52368.41">17949 3662 0,'0'0'0,"0"-21"31,0 42-16,0 0 1,0 0-16,0 0 0,0 1 16,-21-1-16,21 21 0,0-21 15,-21 0-15,21 1 0,-21-1 0,0 0 16,21 0-16,0-42 47,0 0-47,0 0 15,0-1-15</inkml:trace>
  <inkml:trace contextRef="#ctx0" brushRef="#br0" timeOffset="52540.45">18034 3387 0,'0'0'0,"0"-21"0,0-1 15,0 44 16,0-1-15,0 0 0,21-21-16,-21 21 0,21 0 15</inkml:trace>
  <inkml:trace contextRef="#ctx0" brushRef="#br0" timeOffset="53000.41">18309 3514 0,'0'0'0,"0"21"0,0 42 32,0-41-32,0-1 0,0 0 15,0 0-15,0 0 0,0 0 16,-21 1-16,21-1 0,-21 0 0,0 0 16,21 0-16,0 0 15,-22-21-15,1 0 0,0 0 31,21-21-15,0 0 0,0 0-16,0 0 0,21 0 15,-21-1-15,21 1 0,1-21 0,-1 21 16,21 0-16,-21-22 0,22 22 0,-1 0 16,21 0-16,-20 0 0,-1-1 15,22 22-15,-22 0 0,0 0 0,1 0 16,-1 22-16,0-1 0,-21 0 15,1 21-15,-1-21 0,-21 22 0,0-22 16,0 21-16,0-21 0,-21 1 16,-22 20-16,22-21 0,0 0 15,0 0-15,-22 1 0,22-1 0,0-21 16,0 21-16,0-21 16,0 0-16,42 0 31,0-21-31,0 21 0,0-21 0,0-1 15,1 1-15,20 0 0,-21 0 0</inkml:trace>
  <inkml:trace contextRef="#ctx0" brushRef="#br0" timeOffset="53376.55">19325 3577 0,'21'0'0,"-42"0"16,63-21-16,-20 21 0,-1 0 15,-21-21-15,-21 21 16,-22 0-1,22 0-15,0 0 0,-21 0 0,20 0 16,1 0-16,-42 42 0,42-42 16,-1 21-16,1 1 0,21-1 15,0 0-15,0 0 0,0 0 16,0 0-16,0 1 16,21-22-16,1 0 0,-1 21 0,0-21 15,0 21-15,0-21 0,22 21 16,-22 0-16,0 0 15,-21 1-15,-21-1 16,0-21-16,-1 0 16,-20 21-16,21-21 0,-21 0 0,-43 21 15,43-21-15,-1 0 16,22 0-16,-21 0 0,21 0 0,-1 0 16,1 0-16,21-21 15,21 0 1,22 21-16,-22-21 0,21-1 15,-21 22-15,43-21 0</inkml:trace>
  <inkml:trace contextRef="#ctx0" brushRef="#br0" timeOffset="53647.97">19791 3344 0,'0'0'0,"0"-21"0,21 0 0,-21 42 31,0 0-15,0 1-16,-21 20 0,0 0 0,-1-21 16,1 22-16,0-1 0,0 0 15,0 1-15,0-1 0,-1 0 0,1 1 16,0-1-16,0-21 0,0 22 0,21-22 16,0 0-16,0 21 0,0-21 15,0 1-15,0-1 16,21-21-1,0 0-15,0 0 0,0 0 0,1-21 16,-1-1-16,0 1 0,0 0 0,21 0 16</inkml:trace>
  <inkml:trace contextRef="#ctx0" brushRef="#br0" timeOffset="53820.59">19621 3683 0,'0'0'0,"-21"0"16,-21 0-1,63 0 1,0 0-16,22 0 16,-22 0-16,0 0 0,21 0 15,1 0-15,-1 0 0,-21 0 0,21-21 16,1 21-16,-1-21 0,0 21 16,1 0-16</inkml:trace>
  <inkml:trace contextRef="#ctx0" brushRef="#br0" timeOffset="54836.57">20426 3789 0,'0'0'15,"21"0"-15,0 0 16,0-21 0,-21 0-16,21 21 15,-21-22-15,0 1 0,0 0 16,0 0-16,0 0 0,0 0 15,-21-1-15,0 1 0,0 0 16,0 21-16,0-21 0,-1 21 0,1 0 16,0 0-16,0 0 0,-21 0 15,20 21-15,1 0 0,0 0 0,0 1 16,0-1-16,0 21 0,-1-21 0,1 0 16,0 22-16,21-22 0,0 42 15,0-41-15,0-1 16,0 0-16,0 0 0,0 0 15,42 0-15,-20-21 0,-1 0 16,0 0-16,0 0 0,0 0 0,0 0 16,43-42-16,-43 21 15,0 0-15,0 0 0,22-1 0,-22 1 16,0 0-16,0-21 0,-21 21 16,21-22-16,-21 22 0,22 0 15,-22-21-15,0 20 0,0 1 16,0 42-1,0 1 1,0-1-16,-22 21 16,22-21-16,-21 0 0,21 22 0,0-1 15,0 0-15,0-20 16,0-1-16,0 0 0,0 21 0,0-21 16,0 1-16,21-22 0,1 21 0,-1-21 15,21 21-15,-21-21 0,22 0 16,-1 0-16,-21 0 0,21-21 0,1 0 15,-22-1-15,21 1 0,-21 0 16,1 0-16,20-21 0,-21 20 0,0-20 16,0 0-16,1 21 0,-1-22 15,-21 1-15,0 0 0,21-1 16,-21 1-16,0 0 0,0 20 16,0-20-16,0 21 0,0 0 0,0 42 31,-21 0-31,21 21 0,-21-20 15,21 20-15,-22 0 0,22-21 0,0 22 16,-21-1-16,21-21 0,0 22 16,0-22-16,0 21 0,0-21 0,0 0 15,0 1-15,0-1 0,0 0 16,21-21-16,-21 21 0,22 0 0,-1-21 16,0 0-16,0 0 0,21 0 15,-20 0-15,-1 0 0,0 0 0,0-21 16,21-21-16,-20 21 15,-1-1-15,0 1 0,0 0 16,0-21-16,-21-1 0,21 22 0,1-63 16,-1 20-16,-21 22 15,21-1-15,-21 1 0,21 0 0,-21 21 16,0-22-16,0 22 0,0 0 16,0 42-1,0 0-15,0 22 0,0-22 16,-21 21-16,21 0 0,-21 22 0,0-22 15,21 1-15,0-1 0,-22 0 0,22 1 16,-21-22-16,21 21 16,0-21-16,0 0 0,0 22 0,0-22 15,0 0-15,21-21 16,1 0-16,-1 0 16,21 0-16,0 0 0,1 0 0,-1-21 15</inkml:trace>
  <inkml:trace contextRef="#ctx0" brushRef="#br0" timeOffset="55599.58">22691 3514 0,'0'-21'15,"0"42"-15,0-64 0,-22 43 16,1 0-16,0 0 0,0 0 15,0 0-15,0 22 0,-1-1 16,1 0-16,0 0 0,-42 43 16,41-22-16,1-21 15,0 0-15,21 0 0,-21 1 0,21-1 16,0 0-16,0 0 0,0 0 16,0 0-16,21-21 0,0 0 15,0 0-15,1 22 0,-1-22 16,0 0-16,0 0 0,0 0 15,-21-22-15,21 1 0,1 0 16,-22 0-16,0 0 0,0 0 16,0-1-16,0-20 0,0 21 15,21-21-15,-21 20 0,0 1 16,0-21-16,21 21 0,0 0 16,0-1-16,-21 1 0,21 0 0,1 21 15,-1-21-15,0 21 0,42 0 16,-41 0-16,-1 0 0,42 0 15,-42 21-15,22 0 0,-22 0 16,0 1-16,-21 20 0,0-21 16,21 0-16,-21 22 0,0-22 15,0 0-15,0 21 0,0-21 0,0 1 16,-21-1-16,0 0 0,21 0 0,-21 0 16,21 0-16,-21-21 15,-1 22-15,22-44 31,0 1-15,0 0-16,0 0 16,0 0-16,22 0 0,-1-1 0,0 1 15,21 0-15,-21-21 0,22 21 16,-22-1-16,21-20 0,-21 21 16,22 0-16,-22 0 0,0 21 0,21 0 15,-20 0-15,-1 0 0,0 0 16,-21 21-16,21 0 0,-21 21 15,0-21-15,0 22 0,0-22 16,0 21-16,0-21 0,-21 1 0,0 20 16,21-21-16,-21 0 0,-1 0 15,1-21-15,21 22 0,-21-22 16,21 21-16,-21-21 0,42-21 31,0 21-15,0-22-16</inkml:trace>
  <inkml:trace contextRef="#ctx0" brushRef="#br0" timeOffset="55975.72">23580 3662 0,'21'0'31,"0"0"-15,0 0-16,0 0 15,0-21-15,1 21 0,-1-21 16,0 21-16,21-22 0,-21 1 0,1 0 16,-1 0-16,-21 0 0,21 0 15,-21-1-15,0 1 0,0 0 16,-21 21-16,0 0 16,-1 0-16,1 0 0,-21 21 0,0 0 15,20 1-15,-20 20 0,21-21 16,-21 21-16,20-20 0,1 20 0,0 0 15,0-21-15,21 1 0,0 20 16,0-21-16,0 0 0,0 0 16,0 1-16,21-1 0,0-21 15,0 0-15,1 0 0,20 0 16,-21 0-16,0 0 0,22 0 0,-22 0 16,21 0-16,-21 0 0,22 0 15,-22-21-15,0-1 0,0 22 0,0-21 16</inkml:trace>
  <inkml:trace contextRef="#ctx0" brushRef="#br0" timeOffset="57557.28">1016 5927 0,'0'0'0,"0"-21"47,21-1-47,-21 1 16,21 0-16,0 0 0,22 0 15,-22 0-15,21-22 0,-21 22 0,22-21 16,-22 21-16,0-22 0,0 22 16,0 0-16,-21 0 15,22 21-15,-22-21 0,-22 21 16,1 0-16,-21 0 0,21 0 15,-22 0-15,1 21 0,0 0 0,21 0 16,-22 0-16,22 0 0,0 22 16,0-22-16,0 0 0,21 0 15,0 22-15,0-22 0,0 0 16,0 0-16,21 0 0,0 0 16,0 1-16,0-1 0,22 0 0,-1 0 15,0 0-15,1 0 0,-1 1 16,0-1-16,1 0 0,-1 0 0,-21 0 15,0 0-15,0 1 0,-21-1 16,0 0-16,0 0 0,-21 0 0,0 0 16,-21 1-16,-1-22 0,1 21 15,-21-21-15,20 0 0,1 0 16,0 0-16,-1 0 0,1 0 16,0 0-16,-1 0 0,22-21 15,-21-1-15,21 1 0,-1 0 0,1 0 16,0 0-16,0-22 0,0 22 15,0-21-15,21 21 0,0 0 0,0-22 16,0 22-16,0 0 0,21-21 16,0 20-16,21 22 15,-21 0-15,22 0 0,-1 0 0,22 0 16</inkml:trace>
  <inkml:trace contextRef="#ctx0" brushRef="#br0" timeOffset="58263.23">1905 5694 0,'0'0'16,"-21"0"0,0 0-16,-1 21 15,22 0-15,0 0 0,0 22 16,0-22-16,-21 0 0,21 21 0,-21 1 15,21-22-15,0 21 16,0-21-16,-21 1 0,21 20 0,-21-21 16,21 0-16,0 0 15,0 1-15,0-44 32,0 1-17,0 0-15,0 0 0,21 0 0,-21-22 16,0 22-16,21-21 0,0 21 15,0-22-15,-21 22 0,22-21 0,-1 21 16,0 0-16,-21-1 0,21 1 16,0 0-16,0 21 0,1 0 0,-1 0 15,0 21-15,-21 0 16,21-21-16,0 22 0,-21 20 0,0-21 16,21 0-16,-21 22 0,22-22 15,-22 0-15,0 21 0,21-21 0,-21 1 16,0-1-16,0 0 0,0 0 15,0 0-15,21-42 32,-21 0-17,21 0-15,-21 0 0,0-1 16,21-20-16,0 21 0,1-21 0,-1-1 16,0 1-16,0 0 0,21-22 15,1 43-15,-22 0 16,21 0-16,1 21 0,-1 0 15,-21 0-15,21 21 0,-20 0 0,-1 0 16,0 0-16,0 0 0,-21 22 16,0-1-16,0 22 0,0-43 15,0 0-15,0 21 0,-21-21 16,21 1-16,-21-1 0,21 0 0,-21 0 16,42-21 15,0 0-16,0-21-15,0 0 0,0 21 16,1-21-16,-1-1 0</inkml:trace>
  <inkml:trace contextRef="#ctx0" brushRef="#br0" timeOffset="59212.57">3175 5800 0,'0'0'0,"21"-21"0,-21-43 31,0 43-31,0 0 0,0 0 0,-21-1 16,0 1-16,0 21 0,-1 0 16,1 0-16,0 0 0,0 21 15,0 1-15,0-1 0,-1 0 16,1 0-16,0 21 0,21-20 16,0 20-16,-21-21 0,21 21 15,0 1-15,-21-22 0,21 0 0,0 21 16,0-20-16,0-1 0,0 0 15,0 0-15,0 0 0,21-21 16,0 0-16,0 0 16,0 0-16,1 0 0,-1 0 0,0-21 15,-21 0-15,21 0 0,0 0 16,0-1-16,1 1 0,-1-21 0,-21 21 16,0-22-16,21 22 15,0-42-15,-21 20 0,0 22 16,0 0-16,0 42 31,0 0-31,0 1 0,0-1 16,0 21-16,0-21 0,0 0 15,0 22-15,0-22 0,0 21 0,0-21 16,0 22 0,0-22-16,0 0 0,0 0 0,0 0 15,21-21-15,0 0 16,1 0-16,20 0 0,-21 0 15,0 0-15,22-21 0,20-21 16,-21 21-16,-20 0 0,41-43 16,-21 22-16,-20-1 0,-1 1 15,0 0-15,-21-1 0,0 1 16,21 0-16,-21-1 0,0 1 0,0 21 16,0 0-16,0 0 0,-21 42 31,21 0-31,0 0 0,-21 0 15,21 22-15,-21-1 0,-1 0 0,22-21 16,0 64-16,-21-43 16,21 1-16,0-22 0,0 21 0,0-21 15,0 22-15,0-22 0,0 0 16,21 0-16,22 0 16,-1 1-16,-21-22 0,22 0 0,-1 0 15,-21 0-15,21 0 0,1-22 16,-1 22-16,0-21 0,-20 0 0,20-21 15,0 21-15,-21-22 0,22 22 0,-22-42 16,0 20-16,0 1 0,0-22 16,1 1-16,-1 21 0,-21-22 0,0 1 15,0 20-15,0 1 0,21 0 16,-21-1-16,0 22 0,0 0 0,-21 42 31,0 21-31,-1-20 16,22 20-16,-21 0 0,0 1 0,0 20 15,0-21-15,21 22 0,0-22 16,0 22-16,0-22 0,0 0 0,0 1 16,0-1-16,0-21 0,0 22 15,0-22-15,21 0 0,0 0 0,0-21 16,0 0-16,64 0 16,-64 0-16,22 0 0,-1-21 0,0 0 15,22 0-15</inkml:trace>
  <inkml:trace contextRef="#ctx0" brushRef="#br0" timeOffset="59414.04">6011 5652 0,'0'21'15</inkml:trace>
  <inkml:trace contextRef="#ctx0" brushRef="#br0" timeOffset="59860.44">6011 5715 0,'21'0'0,"1"-21"15,-1 0-15,-21 0 16,21-1-16,0-20 0,0 21 0,0 0 16,-21 0-16,0-22 0,22 22 15,-22 0-15,0 0 0,0 0 0,0-1 16,-22 1-16,1 21 0,0 0 16,-21 0-16,21 0 0,-22 0 15,1 0-15,0 21 0,-1 1 16,1-22-16,21 21 0,-22 21 15,22-21-15,0 0 0,0 1 0,21-1 16,0 42-16,21-42 0,0 1 16,0-1-16,22 0 0,-22 21 15,21-21-15,43 22 16,-64-22-16,21 0 0,-20 0 0,-1 0 16,0 1-16,-21-1 0,0 0 15,0 0-15,0 0 0,-21 0 0,0-21 16,-22 22-16,1-22 0,0 0 15,-1 0-15,-20 0 0,20 0 0,1 0 16,-21 0-16,20-22 16,22 1-16,-21 0 0,-1 0 0,22 0 15,0 0-15,0-1 0,0 1 0,21 0 16,0 0-16,0 0 16,21 0-16,0 21 0,0 0 15,22-22-15,-1 22 0,0-21 16,1 21-16,-1 0 0,0-21 0</inkml:trace>
  <inkml:trace contextRef="#ctx0" brushRef="#br0" timeOffset="60289.31">6562 5525 0,'0'0'0,"-22"0"15,1 0 1,0 0-16,0 0 0,0 0 15,0 21-15,21 0 0,-22-21 0,1 21 16,0 0-16,21 43 16,-21-43-16,21 0 0,-21 21 0,21 22 15,0-43-15,0 43 16,0-43-16,21 0 0,21 0 16,-21 0-16,22-21 15,-22 0-15,21 0 0,-21 0 0,22 0 16,-1 0-16,0-21 0,1 21 15,-1-21-15,-21 0 0,22 0 16,-22-1-16,21-20 0,-21 21 0,-21-21 16,0 20-16,0-20 0,0 0 0,0 21 15,0-22-15,-21 22 0,-21-21 16,21 21-16,-1-1 0,1 22 0,-21 0 16,21-21-16,0 21 15,-22 0-15,22 0 0,0 21 0,-21-21 16,20 22-16,1-1 0,21 0 15,0 0-15,0 0 0,0 0 16,21-21-16,22 0 0,-1 0 16,0 0-16,1 0 0,20 0 15,1-21-15</inkml:trace>
  <inkml:trace contextRef="#ctx0" brushRef="#br0" timeOffset="61052.07">7641 5334 0,'0'-63'16,"0"41"0,-21 22-16,0 0 0,0 0 0,-1 0 15,1 22-15,0-1 16,0 0-16,0 0 0,0 21 0,-22 1 16,22-1-16,0 0 0,0 22 15,-22-1-15,22 22 0,0-21 16,-21 20-16,21-20 0,-1 20 0,22-20 15,-21 21-15,0-1 0,0 1 0,0 0 16,0-1-16,-1 1 0,22-22 0,-21 22 16,0-21-16,0-1 0,21 1 15,0-1-15,0-21 0,0 1 0,0 20 16,0-42-16,0 22 0,0-1 0,0-21 16,21 0-16,0-21 0,0 0 0,1 0 15,-1 0-15,21 0 16,-21-21-16,22 0 0,-1 0 0,-21-21 15,21 20-15,1-20 0,-1 0 0,0-1 16,-20-20-16,20 21 0,-21-1 16,0-20-16,0-1 0,-21 1 0,0-1 15,0 1-15,-21-64 0,0 63 16,-21 22-16,-1-22 0,1 22 16,0 0-16,-22-22 15,22 43-15,0 0 0,-1 0 0,22 21 16,0 0-16,21-21 0,21 21 31,0-22-31,22 22 16,-22 0-16,21-21 0,0 0 0,1 21 15,-1-21-15,0 0 0,22 0 0,-22-22 16,22 22-16,-1-21 0,-20-1 16,20 1-16,-21 0 0,22-1 0,42-62 15,-64 62-15,0 1 16,-20 0-16,20-1 0,-21 1 0,0 21 15,43-43-15,-64 22 16,21 21-16,-21 0 0,21 21 0,-21-22 16,0 44-1,0 20 1,-21-21-16,0 21 0,21-20 0,-21 20 16,-1 0-16,22 1 0,-21-1 15,0-21-15,0 21 0,21 1 0,-21-1 16,0 0-16,-1-20 0,22 20 0,0-21 15,0 0-15,-21 0 0,21 1 16,0-1-16,0-42 31,21 21-31,-21-22 0,0 1 0,22 0 16</inkml:trace>
  <inkml:trace contextRef="#ctx0" brushRef="#br0" timeOffset="61246.94">7895 5503 0,'0'0'0,"0"-21"16,21 0-1,0 21-15,1-21 16,-1 21-16,42 0 16,-42-21-16,22 21 0,-1 0 0,0 0 15,-20 0-15,41-21 16,-21 21-16,-20 0 0,-1 0 0,0 0 15,0 0-15</inkml:trace>
  <inkml:trace contextRef="#ctx0" brushRef="#br0" timeOffset="61784.59">8530 5398 0,'0'21'0,"0"42"16,0-42-16,-21 1 16,21-1-16,-21 0 0,21 0 15,0 21-15,0-20 0,-21-1 0,21 0 16,-22 21-16,1-21 15,21 1-15,0-1 0,0 0 16,0-42 15,21 21-31,1-21 0,-1-1 16,0 1-16,0-21 0,-21 21 0,21 0 16,0-1-16,1 1 0,-22 0 15,21 0-15,-21 0 0,21 21 0,-21 21 31,0 0-15,0 0-16,0 0 0,0 1 0,0-1 16,0 0-16,0 0 0,0 0 15,0 0-15,0 1 0,0-1 0,0 0 16,21 0-16,0 0 0,0-21 16,1 21-16,-1-21 0,0 0 15,21 0-15,-21 0 0,22 0 16,-22-21-16,21 0 0,1 0 0,-22 0 15,21 0-15,-21-22 0,0 22 16,1-21-16,-1-1 0,0 1 0,-21 0 16,0 21-16,0-22 0,0 22 15,0-21-15,0 21 0,-21-1 0,0 1 16,-1 21-16,1 0 0,0-21 0,0 21 16,0 0-16,-22 0 15,22 0-15,0 21 0,0-21 0,0 21 16,0 1-16,21-1 0,0 0 15,0 0-15,0 0 0,0 0 16,21 1-16,21-1 0,-21 0 0,43 0 16,-22-21-16,-21 0 15</inkml:trace>
  <inkml:trace contextRef="#ctx0" brushRef="#br0" timeOffset="62252.6">9673 5440 0,'0'0'0,"0"-21"0,0 0 16,0-22-16,0 22 0,-21 21 16,-21-21-16,20 21 15,1 0-15,0 0 16,0 21-16,0 0 0,21 0 16,-21 1-16,-1-1 0,22 21 15,-21-21-15,0 22 0,21-1 0,-21-21 16,21 21-16,0-20 0,0 20 0,0-21 15,0 0-15,0 0 0,0 1 16,0-1-16,0 0 16,21-21-16,0 0 15,0 0-15,1-21 0,-1 0 0,0-1 16,0 1-16,0 0 0,0-21 16,1 21-16,-1-22 0,0 22 0,0-21 15,-21 21-15,21-1 0,0 1 16,-21 0-16,22 0 0,-22 42 31,0 0-15,-22 0-16,1 1 0,21-1 0,-21 0 15,21 21-15,0-21 0,0 1 16,0-1-16,0 0 0,0 0 16,0 0-16,0 0 0,21 1 15,0-22-15,1 0 0,-1 0 16,0 0-16,0 0 0,0 0 15,0 0-15,1-22 0,-1 22 0</inkml:trace>
  <inkml:trace contextRef="#ctx0" brushRef="#br0" timeOffset="62623.58">10075 5588 0,'0'0'0,"-21"-63"31,21 41-15,0 1-16,21 0 15,0 21-15,1 0 0,-1-21 0,0 21 16,0-21-16,0 21 0,0 0 16,1 0-16,-1 0 0,0 21 15,0 0-15,-21 0 0,21 0 16,-21 22-16,0-22 0,0 0 16,0 0-16,0 0 0,0 1 0,0 20 15,0-21-15,0 0 16,-21-21-1,0 0-15,21-21 16,0 0 0,0 0-16,0 0 0,0-1 0,0 1 15,21 0-15,0 0 0,0-21 16,-21 20-16,22 1 0,-1 0 0,0 0 16,0 0-16,0 21 0,22-21 0,-22 21 15,0 0-15,0 0 16,0 0-16,0 0 0,1 0 0,-1 0 15,21 0-15</inkml:trace>
  <inkml:trace contextRef="#ctx0" brushRef="#br0" timeOffset="62955.64">10731 5588 0,'0'0'0,"-21"0"0,21 21 16,0 0-16,-21 1 0,21-1 15,21-21 1,0 0-16,1 0 15,-1 0-15,-21-21 0,21-1 16,0 22-16,0-21 0,22-21 16,-22 42-16,-21-21 0,0 0 15,21-1-15,-21 1 0,0 0 16,0 0-16,-21 21 16,0 0-16,-1 0 0,1 21 15,0 0-15,0 0 0,0 1 0,0 20 16,-1-21-16,22 0 0,-21 22 15,21 20-15,0-42 0,0 0 16,0 22-16,0-22 0,0 0 16,21 0-16,1-21 15,-1 0-15,21 0 0,-21 0 0,0 0 16,22 0-16,-1 0 0,-21 0 0,22-21 16,-1 21-16,0-21 0,1 0 15</inkml:trace>
  <inkml:trace contextRef="#ctx0" brushRef="#br0" timeOffset="63456.06">12806 5292 0,'0'0'0,"0"-21"0,0-1 0,0 1 16,-21 0-16,21 0 0,-22 21 15,1-21-15,0 42 16,21 0 0,-21 0-16,0 0 0,21 1 0,0 20 15,-21-21-15,21 21 0,-22 1 16,1-22-16,21 21 0,-21 1 0,0-1 15,0 0-15,21-21 0,-21 22 16,-1-1-16,22 0 0,-21-42 16,21 22-16,0-1 0,0-42 47,0-1-47,0 1 0,-21-21 15</inkml:trace>
  <inkml:trace contextRef="#ctx0" brushRef="#br0" timeOffset="64063.57">12128 5482 0,'0'0'16,"-21"0"-16,0 0 0,42 0 31,0 0-31,22 0 0,-22 0 0,42 0 16,-20 0-16,-1 0 0,22 0 0,63-21 15,-64 0 1,1 0-16,-1 0 0,1-1 0,-1 22 15,1-42-15,-1 21 0,1 0 0,-22 0 16,0-1-16,-21 1 0,1 0 16,20 0-16,-42-21 0,0 20 15,0 1 1,-21 21-16,0 0 16,-1 21-16,1 1 0,21-1 15,-21 0-15,0 0 0,21 21 0,-21-20 16,21 20-16,-21 0 0,-1 1 0,22-22 15,-21 21-15,0 0 16,21 1-16,-21-22 0,0 21 0,21 1 16,-21-22-16,-1 0 0,22 0 0,-21 0 15,21 0-15,0 1 0,-21-22 16,21-22 15,21 1-31,0 0 0,1-21 16,-1 21-16,21-22 0,-21 22 0,22-21 15,-1 21-15,0-22 0,1 22 16,-1 0-16,0 0 0,1 0 0,-1 21 16,0-22-16,1 22 0,-22 0 15,21 0-15,-21 0 0,0 22 16,1-22-16,-1 21 0,-21 0 0,0 0 16,0 0-16,0 43 15,0-43-15,0 0 0,0 0 0,-21 0 16,-1 1-16,1-1 0,21 0 0,-21 0 15,0-21-15,21 21 0,0 0 16,-21-21-16,0 0 0,42 0 31,0 0-31,0-21 16,0 21-16,0-21 0,1 0 0</inkml:trace>
  <inkml:trace contextRef="#ctx0" brushRef="#br0" timeOffset="64812.57">14182 5525 0,'21'-22'0,"-42"44"0,42-65 0,-21 22 15,0 0-15,0 0 0,0 0 16,-21 21 0,-1-22-16,1 22 0,0 0 15,0 0-15,-21 0 0,20 22 0,1-22 16,0 21-16,-21 0 0,21 0 15,-1 0-15,-20 22 0,21-22 0,0 21 16,0-21-16,-1 22 0,1 20 16,21-42-16,0 0 0,0 22 15,0-22-15,0 0 16,21-21-16,1 0 0,-1 0 0,0 0 16,21 0-16,1 0 0,-22 0 15,0-21-15,21 0 0,-21 0 16,1-1-16,20 1 0,-21 0 0,0-21 15,22-22-15,-22 22 0,-21 21 16,0-22-16,21 22 0,-21 0 16,21-21-16,-21 21 0,0 42 31,-21 0-15,0 0-16,21 0 0,-21 0 15,21 22-15,0-22 0,-22 0 16,22 21-16,0-20 0,0-1 0,0 21 15,0-21-15,0 0 0,0 1 16,22-1-16,-1 0 0,0-21 0,0 21 16,0-21-16,22 0 0,20 0 15,-21 0-15,1 0 0,-1 0 16,0-21-16,1 0 0,-1 0 0,22-22 16,-43 1-16,21 0 15,-21-1-15,0 1 0,1 0 16,-1-1-16,0 1 0,0 0 0,0-1 15,0 1-15,-21 0 0,22 20 0,-22-20 16,0 21-16,0 0 16,0 42-1,0 0-15,-22 0 0,22 0 16,-21 22-16,0 20 16,0-20-16,0-1 0,21 0 0,0 1 0,-21-1 15,-1 43 1,22-64-16,0 21 0,0-21 0,0 22 15,0-22-15,0 0 0,0 0 16,0 0-16,22-21 0,-1 0 16,0 0-16,0 0 0,0 0 15,0 0-15,1-21 0,-1 0 16,0 0-16,0 0 0,-21-1 0</inkml:trace>
  <inkml:trace contextRef="#ctx0" brushRef="#br0" timeOffset="64979.59">14541 5440 0,'0'0'16,"43"0"-1,-22 0 1,0 0-16,21 0 0,1 0 16,-1 0-16,0 0 0,1 0 15,-1 0-15,0 0 0,1 0 0,20 0 16,-20-21-16,-1 0 0</inkml:trace>
  <inkml:trace contextRef="#ctx0" brushRef="#br0" timeOffset="65588.66">16446 5334 0,'0'0'0,"22"-21"16,62-64-1,-63 64-15,22-21 0,-1-1 0,-21 1 16,22 21-16,-22-21 0,42-43 16,-42 64-16,-21 0 0,0-1 15,0 1-15,-42 21 16,21 0-16,-21 0 0,-1 0 0,1 0 16,-22 21-16,1 1 0,21-1 15,-22 0-15,22 21 0,-22-21 0,22 22 16,21-22-16,0 21 0,-1-21 0,22 43 15,0-22-15,0-21 16,22 1-16,20 20 0,-21-21 0,21 0 16,43 22-16,-43-1 15,1-21-15,-1 0 0,0 0 16,1 1-16,-22-1 0,0 0 0,0 0 16,-21 0-16,0 0 0,0 1 15,-21-1-15,0-21 0,-64 21 16,22-21-16,-1 0 0,1 0 0,-1 0 15,1 0-15,-1 0 0,22-21 16,0 0-16,-1-1 0,-41-41 16,62 63-16,22-21 15,0 0-15,0-1 0,22 1 16,20 21-16,-21-21 0,21 21 0,1-21 16,-1 0-16,22 21 0,-1-21 15,1 21-15</inkml:trace>
  <inkml:trace contextRef="#ctx0" brushRef="#br0" timeOffset="66005.53">17081 5165 0,'-21'0'16,"0"0"-16,0 0 16,0 21-16,0 0 0,-1 0 15,1 0-15,0 1 0,0-1 16,0 0-16,0 0 0,-1 21 0,1-20 15,0-1-15,21 21 0,0-21 16,0 0-16,0 1 0,0-1 0,0 0 16,21-21-16,0 21 0,1-21 15,20 0-15,-21 0 0,21 0 0,-20 0 16,20 0-16,-21-21 0,21 0 0,1 0 16,-1-1-16,-21 1 0,43-21 15,-22 0-15,-42 20 0,0 1 16,0-21-16,0 0 0,0 20 15,-21-41-15,0 42 0,-22-22 16,22 43-16,-21-21 0,0 21 16,-22 0-16,22 0 0,21 0 15,-22 0-15,22 21 0,0-21 16,0 22-16,21-1 0,0 0 16,0 0-16,21-21 15,21 21-15,-21-21 0,22 0 16,-1 0-16,22 0 0,-1 0 0,-21 0 15,22-21-15,-1 0 0,1 0 0,-1 0 16</inkml:trace>
  <inkml:trace contextRef="#ctx0" brushRef="#br0" timeOffset="66760.16">17865 4826 0,'0'0'0,"0"-21"0,0-43 16,-22 22-1,1 42 1,0 0-16,0 0 0,0 21 0,0 0 15,-1 22-15,-20-1 0,21 0 16,0 1-16,0-1 0,-1 22 0,-20-1 16,21-21-16,0 22 0,-22-1 15,22 1-15,-21-1 0,21 1 0,-22-1 16,22 1-16,-42 84 0,20-84 16,1 20-16,21-20 0,-21-1 15,20 1-15,1 20 0,0-20 16,0 21-16,0-22 0,0 22 0,21-22 15,0 1-15,0-1 0,0-20 0,0 20 16,0-21-16,0-20 0,0 41 16,21-42-16,0 0 0,0-21 15,0 0-15,22 0 0,-22 0 0,21 0 16,0-21-16,-20 0 0,20-21 16,0-1-16,1 1 0,20 0 0,-42-22 15,22 22-15,-1-22 0,-21 1 0,0-1 16,-21 1-16,0-1 0,0 1 15,0-1-15,-21 1 0,0-1 0,0 22 16,-43-64-16,22 64 16,0 0-16,20-1 0,-20 22 15,-43-42-15,64 41 16,0 22-16,0 0 0,21-21 16,21 21-1,21 0-15,-20-21 16,20 0-16,0 21 0,43-21 15,-43 0-15,1-1 0,62-20 16,-62 21-16,63-43 16,-64 22-16,0 0 0,1-1 0,-1 1 15,-21 0-15,21-1 0,22-41 16,-43 41-16,0 1 0,-21 0 16,21 21-16,1-22 0,-22 22 15,0 0-15,0 0 0,-22 42 31,1 0-15,21 21-16,-21 1 0,0-1 0,0 0 16,0 1-16,-1-1 0,1 0 15,0 1-15,0 41 0,0-62 16,21 20-16,-21 0 0,21-21 16,0 1-16,0-1 0,0 0 15,21-21 1,0 0-16,0-21 15,0 0-15,0-1 16,-21 1-16,22 0 0</inkml:trace>
  <inkml:trace contextRef="#ctx0" brushRef="#br0" timeOffset="66940">17801 5122 0,'0'0'0,"-21"0"16,42 0-1,0 0 1,0 0-16,22 0 16,-22 0-16,0 0 0,21 0 0,1 0 15,-22 0-15,21-21 0,1 0 16,-1 21-16,0 0 0,1-21 16</inkml:trace>
  <inkml:trace contextRef="#ctx0" brushRef="#br0" timeOffset="67500.59">18584 5080 0,'0'0'0,"0"21"16,-21 0-16,0 1 0,21-1 0,-21 0 15,0 0-15,-1 0 0,1 0 16,0 1-16,0 20 0,0-21 0,-22 21 16,22-20-16,21-1 15,0 0-15,21-21 31,1 0-15,-1 0-16,0-21 0,0 21 0,21-21 16,-20-1-16,-1 1 0,0 0 0,0 0 15,0 0-15,0 0 0,1-1 16,-1 22-16,0-21 0,-21 0 0,21 21 16,-21 21 15,0 0-31,0 1 15,0-1-15,0 0 0,0 0 16,0 0-16,0 0 0,0 1 16,0-1-16,0 0 0,21 0 15,0 0-15,1-21 0,-1 0 16,0 0-16,21 0 0,-21 0 0,22 0 16,-22 0-16,21 0 0,-21 0 15,22-21-15,-22 0 0,0 0 0,0 0 16,0-1-16,1 1 0,-1 0 0,-21-21 15,0-1-15,0 22 0,0-21 16,0 21-16,0-22 0,0 22 0,0 0 16,0 0-16,-21 0 0,-1 0 15,1 21-15,0 0 16,0 0-16,0 21 16,21 0-1,0 0-15,0 0 0,0 0 16,21 1-1,0-22-15,0 0 0,22 0 0</inkml:trace>
  <inkml:trace contextRef="#ctx0" brushRef="#br0" timeOffset="67944.03">19706 5059 0,'0'0'15,"0"-21"-15,0 0 0,0-1 0,-21 22 16,-21-42-16,20 42 0,1 0 15,0-21-15,0 21 0,0 0 16,0 0-16,-43 21 0,43 0 16,0 0-16,0 1 0,-22 20 15,22-21-15,-21 43 0,42-22 16,0-21-16,-21 21 0,21-20 16,0-1-16,0 0 0,0 0 15,0 0-15,0 0 0,21 1 0,0-22 16,0 0-16,0 0 0,0 0 15,1 0-15,20 0 0,-21 0 0,21 0 16,-20 0-16,-1-22 0,21 1 0,0-21 16,-20 21-16,-1 0 15,0-22-15,0 22 0,-21-21 0,0 21 16,0-22-16,0 22 0,0 0 16,21 0-16,-42 42 31,21 0-31,0 0 0,0 0 15,-21 1-15,21-1 0,0 0 0,0 0 16,0 0-16,0 0 0,0 1 16,0-1-16,0 0 0,21 0 15,0-21-15,0 0 0,1 0 16,-1 0-16,21 0 16,-21 0-16</inkml:trace>
  <inkml:trace contextRef="#ctx0" brushRef="#br0" timeOffset="68311.83">20066 5228 0,'0'0'0,"0"-21"16,0 0-16,0 0 0,0 0 16,-21-1-16,21 1 0,0 0 15,0 0-15,0 0 16,0 0-16,21 21 0,0-22 0,-21 1 16,21 21-16,0 0 0,1 0 0,-1 0 15,21 0-15,-21 0 16,0 0-16,1 21 0,-22 1 0,21-1 15,-21 0-15,0 21 0,21-21 16,-21 1-16,0 20 0,0-21 0,0 0 16,0 22-16,-21-22 0,0-21 0,-1 21 15,1 0-15,0-21 16,0 0 0,21-21-1,0 0-15,0 0 16,0-1-16,21 1 15,0 0-15,0-21 0,-21 21 0,22-1 16,-1-20-16,0 21 0,0 0 16,0 0-16,-21-1 0,43 1 0,-22 0 15,0 21-15,0 0 0,0-21 16,0 21-16,1 0 0</inkml:trace>
  <inkml:trace contextRef="#ctx0" brushRef="#br0" timeOffset="68639.99">20595 5122 0,'0'0'0,"21"0"31,0 0-15,1 0-16,20 0 0,-21-21 0,0 0 16,22 0-16,-22 21 0,21-21 15,0 0-15,-20-1 0,-1 1 0,0-21 16,-21 21-16,0 0 0,0-1 15,0 1-15,-21 21 16,0 0-16,-1 21 0,-20 1 16,21-1-16,-21 0 0,20 21 0,1-21 15,0 22-15,0-22 0,0 21 0,21 1 16,-21-22-16,21 0 0,0 21 16,0-21-16,0 1 0,0-1 0,21 0 15,0-21-15,0 21 16,0-21-16,22 21 0,-22-21 0,0 0 15,21 0-15,1 0 0,-22 0 0,21-21 16,22 0-16</inkml:trace>
  <inkml:trace contextRef="#ctx0" brushRef="#br0" timeOffset="69120.6">22119 4953 0,'0'0'0,"0"-21"0,21-43 31,-21 43-31,0 42 15,-21 1 1,0-1-16,0 0 0,21 0 0,-21 0 16,-1 22-16,22-22 0,0 0 0,-21 21 15,0-21-15,21 1 0,-21-1 16,21 0-16,0 0 0,-21 0 16,42-21 15,0 0-31,0 0 0,0 0 15,1-21-15</inkml:trace>
  <inkml:trace contextRef="#ctx0" brushRef="#br0" timeOffset="69496.1">22712 4826 0,'0'0'0,"-127"0"31,106 0-31,-22 0 0,22 0 16,-21 21-16,21-21 0,-1 21 0,1 1 16,21-1-16,0 0 15,0 0-15,0 0 0,43 0 16,-22-21-16,0 22 16,0-1-16,21-21 0,-20 21 0,-1 0 15,21 0-15,-21 0 0,0 1 0,1-1 16,-1 0-16,-21 0 0,0 0 15,0 0-15,0 1 0,-43-1 16,22-21-16,0 0 16,-42 0-16,20 0 0,1 0 15,0 0-15,20 0 0,-20 0 0,21 0 16,0 0-16,0 0 16,-1 0-16,1 0 0,21-21 0,0-1 15,0 1-15,0 0 16,0 0-16,0 0 15,0 0-15</inkml:trace>
  <inkml:trace contextRef="#ctx0" brushRef="#br0" timeOffset="69696.28">21971 4551 0,'0'0'0,"-21"0"47,0 21-47,-1 0 16,1-21-16,0 0 16,0 0-16</inkml:trace>
  <inkml:trace contextRef="#ctx0" brushRef="#br0" timeOffset="71021.33">1757 7472 0,'21'-21'31,"0"21"-31,0-21 15,0 21-15,1-22 0,-1 1 16,0 21-16,-21-21 0,21 21 16,0-21-16,-21 0 0,0 0 15,0-1-15,0 1 16,0 0-16,-21 0 0,0 21 16,0 0-16,-22-21 0,22 21 15,-21 0-15,0 0 0,-1 0 0,1 21 16,0 0-16,-1 0 0,1 0 15,0 1-15,-1 20 0,22-21 0,-21 21 16,21 1-16,-1-1 0,1-21 16,21 64-16,0-64 15,0 43-15,0-22 16,21-21-16,1 21 0,-1-20 16,0-1-16,0 0 0,21 0 0,-20 0 15,-1-21-15,21 21 0,0 1 16,-20-22-16,20 0 0,0 0 0,1 0 15,-1 0-15,0 0 0,1-22 16,-1 1-16,0 0 0,1 21 0,-1-21 16</inkml:trace>
  <inkml:trace contextRef="#ctx0" brushRef="#br0" timeOffset="72254.49">2540 7514 0,'0'0'0,"0"-21"0,0 0 0,0 0 16,0 0-16,-21-1 15,0 22-15,-1 0 0,1 0 16,0 0-16,0 0 16,0 0-16,0 0 0,-1 22 0,1-1 15,0 0-15,0 0 0,0 21 16,0-20-16,-1-1 0,22 21 0,0-21 16,-21 22-16,0-22 0,21 0 15,0 0-15,0 21 0,0-20 16,0-1-16,0 0 0,21-21 31,-21-21-15,21 0-16,1-1 0,-1 1 15,0 0-15,0 0 0,0 0 0,0-22 16,1 22-16,-1-21 0,-21 21 16,21-22-16,0 22 0,0-21 0,-21 21 15,21 0-15,-21-1 0,22 22 16,-1 0-16,-21 22 31,0-1-31,0 0 0,0 21 0,0-21 16,0 1-16,0-1 15,0 21-15,0-21 0,0 0 0,0 22 0,21-22 16,-21 0-16,21 0 0,-21 0 16,42 1-1,-42-1-15,22-21 0,-1 0 0,0 0 16,21 0-16,-21 0 0,22 0 15,-22 0-15,21-21 0,-21 21 0,1-22 0,20 1 16,-21 0-16,0 0 0,0-21 16,1 20-16,-1-20 0,0 21 0,-21-21 15,0-1-15,21 1 0,-21-22 0,21 22 16,-21 0-16,0-1 0,0 1 16,0 0-16,0-1 0,0 22 0,0 0 15,0 0-15,0 42 31,0 0-31,0 0 16,0 1-16,0 20 0,0 0 0,0 1 16,0-1-16,0 0 0,0 1 15,0 20-15,0-21 0,0 1 0,0-1 16,0-21-16,0 22 0,0-22 0,0 21 16,0 0-16,0-20 15,21-1-15,1-21 16,-1 0-16,21 0 0,-21 0 15,0-21-15,1-1 0,20 1 16,-21 0-16,21 0 0,-20 0 0,20-22 16,-21 22-16,21-21 0,-20-22 15,-1 22-15,21 0 0,-21-22 0,-21 1 16,21 20-16,1-20 0,-1 21 16,-21-1-16,21 1 0,-21 21 0,0 0 15,0-1-15,21 1 0,-21 42 31,0 1-31,-21-1 0,21 21 16,-21-21-16,21 22 0,0 20 16,-21-21-16,21 1 0,0 20 0,-22-20 15,22-1-15,0 0 0,0 1 16,0-22-16,0 21 0,0-21 16,0 22-16,0-22 0,0 0 0,0 0 15,22 0-15,-1 0 0,21-21 16,-21 0-16,22 22 0,20-22 15,-21 0-15,1 0 0,-1-22 0,-21 1 16,22 21-16,41-42 16,-63 21-16,22 0 0,-22-22 0,0 22 15,0-21-15,0-22 16,-21 22-16,0 21 0,0 0 0,0-22 16,0 22-16,-21 0 15,0 42 1,0 0-16,0-21 15,21 43-15,-21-1 0,21-21 16,-22 0-16,22 22 0,-21-22 16,21 21-16,0 0 0,0-20 15,0-1-15,0 0 0,0 0 0,0 0 16,43 22-16,-22-22 16,0-21-16,0 0 0,0 21 15,0-21-15,22 0 0,-1 0 0,0 0 16,1 0-16,20-21 0,-20 0 15,20 21-15,1-22 0,-22 1 0,21 0 16</inkml:trace>
  <inkml:trace contextRef="#ctx0" brushRef="#br0" timeOffset="72753.59">5207 7387 0,'0'0'0,"-21"-106"31,0 85-31,-1 21 0,1 0 0,0 0 16,0 0-16,-21 0 0,20 0 15,-20 0-15,21 21 0,-21 1 0,20-1 16,-20 0-16,21 21 0,0-21 0,0 22 16,-22-1-16,22-21 0,21 22 15,-21-1-15,21-21 0,-21 21 16,21 1-16,0-22 0,0 0 0,0 0 16,0 0-16,21 1 0,0-1 15,0-21-15,0 0 0,1 0 0,-1 0 16,21 0-16,-21 0 0,22 0 0,-22-21 15,21-1-15,-21 1 0,22 0 16,-22-21-16,21 21 0,-21-22 0,0 1 16,1-22-16,20 22 0,-21-21 15,0-1-15,0 1 0,1-1 0,-22 1 16,21-1-16,-21 22 0,21-43 16,-21 43-16,0 21 0,0-22 15,0 22-15,0 42 16,-21 0-1,21 1-15,-21 20 0,-1-21 16,22 43-16,0-22 0,0 21 0,0-20 16,0 20-16,-21 1 0,21-1 15,0-20-15,0 20 0,0-21 0,0 1 16,0-22-16,0 21 0,0-21 0,0 22 16,21-22-16,1-21 0,-22 21 15,21-21-15,0 0 0,21 0 16,-21 0-16,1 0 0,20 0 0,0-21 15,1 0-15,-1 0 0,0-1 0,1-20 16</inkml:trace>
  <inkml:trace contextRef="#ctx0" brushRef="#br0" timeOffset="73496.36">7853 7493 0,'0'0'0,"21"0"0,0-21 16,0 21-16,0-21 0,1 0 0,-1-1 16,0 1-16,21 0 0,-42-21 15,21 21-15,1-22 0,-22 22 16,0-21-16,0 21 0,0-22 0,0 22 15,-22 0-15,22-21 0,-21 20 16,-21 22-16,21-21 0,0 21 0,-22 0 16,-20 0-16,20 0 0,1 21 15,0 1-15,-1-1 0,1 0 16,21 0-16,-21 21 0,-1 1 0,22-1 16,0 0-16,0 1 0,21-1 15,0 0-15,0 1 0,0-1 16,0 0-16,0-20 0,0-1 0,0 21 15,21-42-15,0 21 0,0 0 16,0-21-16,1 0 0,-1 0 0,0 0 16,21 0-16,-21 0 0,22-21 0,-22 0 15,21 21-15,1-21 0,-1 0 16,-21-22-16,21 22 0,-20-21 0,20 21 16,-21-22-16,0 1 0,-21 0 15,0-1-15,21 1 0,-21 21 0,0-21 16,0-1-16,-21 86 31,0-22-31,21 21 16,0-21-16,0 22 0,-21-1 0,21 0 15,-21 1-15,21-22 16,0 21-16,0 0 0,0-20 0,0-1 16,0 0-16,0 0 0,0 0 0,0 0 15,21-21-15,0 0 0,0 0 16,0 0-16,22 0 0,-22 0 0,21 0 15,-21-21-15,22 21 0</inkml:trace>
  <inkml:trace contextRef="#ctx0" brushRef="#br0" timeOffset="73870.11">8805 7197 0,'0'0'0,"0"-21"0,0-1 0,0 1 15,0 0-15,-21 21 0,0 0 16,0 0-16,0 0 15,-1 0-15,-20 0 0,21 0 0,-21 0 16,-1 42-16,22-20 0,0-22 16,0 21-16,21 0 0,0 0 15,0 0-15,0 0 0,0 1 0,21-1 16,-21 0-16,21-21 0,21 21 16,-20 0-16,20-21 0,-21 21 0,21 1 15,-20-22-15,41 42 16,-21-42-16,-20 21 0,-1 0 15,0-21-15,0 21 0,-21 1 16,0-1-16,-21-21 16,-21 21-16,20-21 0,-20 21 15,0-21-15,-1 0 0,1 21 0,-64-21 16,64 0-16,0 0 0,-1 0 16,22 0-16,-21 0 0,21-21 15,-1 0-15,1 21 0,21-21 0,0 0 16,0-1-16,0 1 0,0 0 0,21 0 15,1 0-15</inkml:trace>
  <inkml:trace contextRef="#ctx0" brushRef="#br0" timeOffset="74824.59">10858 7006 0,'0'0'0,"0"-21"0,0 0 0,22 21 16,-22-21-16,0 0 0,0-1 15,0 1-15,0 0 0,-22 21 16,22-21-16,-21 21 0,0 0 15,0 0-15,0 0 0,-22 0 16,22 0-16,0 21 0,-21 0 16,21 0-16,-1 1 0,1 20 0,0 0 15,21-21-15,-21 22 0,21 20 0,-21-20 16,21-1-16,0 0 0,0 1 16,0-1-16,0 0 0,0 1 0,0-22 15,21 0-15,0 0 0,0 0 0,0 0 16,22-21-16,-1 0 0,-21 0 15,22 0-15,-1 0 0,21 0 0,-20-21 16,20 0-16,-20 0 0,20 0 0,-21 0 16,22-22-16,-22 22 0,1-21 15,-1-1-15,0 1 0,1-21 0,-1 20 16,21-41-16,-41 41 16,-22 1-16,21 0 0,-21-1 15,0 1-15,0 0 0,0-1 0,0 22 16,0 0-16,0 0 0,0 0 15,0 42 1,0 21-16,-21-21 16,21 22-16,0-1 0,-22 0 0,22 1 15,-21-1-15,21 21 0,-21 22 16,21-21-16,0-22 0,0 0 16,0 1-16,0-1 0,0 0 0,0-21 15,0 1-15,0-1 0,21 0 0,22-21 16,-22 0-1,21 0-15,-21 0 0,22-21 16,-22 0-16,0-1 0,21 1 0,-21 0 16,1-21-16,-1 21 0,0-22 15,42-63-15,-41 85 16,-22 0-16,0 0 0,0 0 16,0 42-1,0 0 1,0 0-16,-22 0 0,1 1 15,21-1-15,-21 0 0,21 0 16,0 0-16,0 0 0,0 1 16,0-1-16,0-42 31,21-1-15,0 1-16</inkml:trace>
  <inkml:trace contextRef="#ctx0" brushRef="#br0" timeOffset="75008.5">11980 6837 0,'0'0'0,"0"-21"15,-21 21 1,42 21 31,0 0-47,1-21 15,-22 21-15,21-21 0,0 21 16,0-21-16</inkml:trace>
  <inkml:trace contextRef="#ctx0" brushRef="#br0" timeOffset="75804.53">12234 7197 0,'0'0'0,"21"0"47,1 0-47,-1-21 16,0 21-16,0-22 0,0 1 0,0 0 15,1 0-15,-1 0 0,0 0 0,0-1 16,0 1-16,0 0 0,-21 0 16,0 0-16,0 0 0,-21 21 31,0 0-31,0 0 0,0 0 15,0 21-15,-1 0 0,1 0 16,0 0-16,0 22 0,0-22 0,0 21 16,21-21-16,-22 22 0,22-22 15,0 21-15,0-21 0,0 0 0,0 1 16,22-1-16,-1 0 0,0 0 0,0-21 16,0 0-16,0 0 0,22 0 15,-22 0-15,21 0 0,1 0 0,41-21 16,-41 0-16,-1 0 15,-21-1-15,21 1 0,1 0 16,-22-21-16,0 21 0,0-22 0,0 22 0,1-42 16,-1 20-16,-21 22 15,0-21-15,0 21 0,-21 21 32,21 21-17,-22-21-15,22 21 0,0 0 0,-21 0 16,21 22-16,0-22 0,0 0 0,0 21 15,-21-21-15,21 22 0,-21-22 16,21 21-16,0-21 0,0 1 0,0-1 16,-21 0-16,21 0 0,0 0 15,-21-21 1,21-21 0,0 0-16,0 0 15,0-22-15,0 22 0,21 0 16,0-21-16,-21 21 0,21-22 15,0 1-15,0 21 0,1-22 16,-1 1-16,0 21 0,21 0 0,1-22 16,20 22-16,-21 0 0,1 21 15,-1 0-15,0 0 0,1 0 16,-22 21-16,0 0 0,21 1 0,-42-1 16,0 0-16,22 42 0,-22-20 15,0-22-15,0 21 0,-22-21 16,1 22-16,0-22 0,0 0 15,21 21-15,-21-20 0,0-1 16,21 0-16,21-21 31,0-21-31,0 0 0,0-1 16,22 22-16</inkml:trace>
  <inkml:trace contextRef="#ctx0" brushRef="#br0" timeOffset="76088.42">13949 6689 0,'0'-21'0,"0"42"0,0-64 0,0 22 15,-21 21 1,-1 21-16,22 1 16,-21-1-16,0 0 0,21 21 15,-21 1-15,0-22 0,0 21 0,21 0 16,-22 1-16,1-1 0,0 0 15,21 1-15,-42 84 16,42-106-16,0 21 0,0-21 0,0 22 16,0-22-16,0 0 15,0 0-15,21-21 16,0 0-16,0 0 0,22-21 16,-22 21-16,21-21 0,-21-21 15,0 20-15</inkml:trace>
  <inkml:trace contextRef="#ctx0" brushRef="#br0" timeOffset="76280.27">13801 6858 0,'-22'0'0,"44"0"0,-65 0 0,22 0 0,42 0 31,0 0-31,1 0 16,-1 0-1,0 0-15,21 0 0,-21 0 0,1 0 16,-1 0-16,21-21 0,-21 21 0,43-21 16,-43 0-16</inkml:trace>
  <inkml:trace contextRef="#ctx0" brushRef="#br0" timeOffset="77000.6">15790 6879 0,'21'0'0,"1"0"16,-22-21-1,21 21-15,0-21 0,0 0 16,0 21-16,0-21 0,1-1 15,-1 22-15,21-21 0,-21 0 16,0 0-16,1 0 0,-1 21 0,-21-21 16,0-1-16,0 1 0,0 0 15,-21 21-15,-1 0 0,1 0 16,0 0-16,-21 0 0,21 0 0,-22 0 16,1 21-16,21-21 0,-22 21 15,22 1-15,-42-1 16,63 0-16,0 0 0,0 0 0,0 0 15,0 1-15,0-1 0,0 21 0,0-21 16,21 0-16,-21 1 0,21-1 16,0 0-16,0 0 0,1 0 15,20 0-15,-21 1 0,0 20 0,0-21 16,1 0-16,-1 0 0,-21 1 0,0 41 16,0-42-16,0 0 15,-21 1-15,-1-1 0,1-21 16,-21 0-16,21 21 0,0-21 0,-22 0 15,22 0-15,-21 0 0,21-21 16,-22 21-16,22-21 0,0-1 0,0 1 16,0 0-16,-1 0 0,22 0 15,0 0-15,-21-1 0,21 1 16,0 0-16,-21 0 0,21 0 0,0 0 16,0-1-1,21 22-15,0 0 0,1 0 16,20 0-16,-21 0 0,0-21 0,22 21 15,-22 0-15,21 0 0</inkml:trace>
  <inkml:trace contextRef="#ctx0" brushRef="#br0" timeOffset="77469.75">16743 6858 0,'0'0'0,"0"-21"0,0 0 16,-21 21 0,-1 0-16,1 0 0,0 0 0,0 0 15,-21 0-15,20 0 0,1 21 0,-21-21 16,21 21-16,0 0 0,-22 0 16,22 1-16,0-1 0,0 0 0,0 0 15,-1 0-15,1 22 0,21-22 16,0 0-16,0 0 15,21 0-15,1-21 0,20 21 16,-21-21-16,21 0 0,-20 0 0,20 0 16,0 0-16,-21 0 0,22 0 15,-1-21-15,-21 21 0,22-21 0,-1 0 16,-21 0-16,0 0 16,0-1-16,-21 1 0,22 0 0,-22 0 15,0 0-15,0 0 0,0-1 0,0 1 16,-22 0-16,1 21 0,0-21 15,0 0-15,0 21 0,0 0 0,-1 0 16,1 0-16,0 0 0,-21 0 0,21 0 16,-1 21-16,1 0 15,21 0 1,21-21-16,22 0 16,-22 0-16,21 0 0,-21 0 15,22 0-15,-1 0 0,-21 0 0</inkml:trace>
  <inkml:trace contextRef="#ctx0" brushRef="#br0" timeOffset="78304.58">17441 6519 0,'0'0'0,"0"-21"0,0 0 0,-21 21 15,0 0 16,0 21-31,21 0 0,-21 1 16,-1 20-16,22-21 0,-21 21 0,0 1 16,0-1-16,0 0 0,0 1 15,-1-1-15,1 22 0,0-22 0,0 0 16,-21 22-16,20-1 0,1-20 0,0 20 16,0 1-16,0-1 0,-22 1 15,22-22-15,-21 85 0,21-85 16,0 22-16,-1-1 0,1-20 15,0 20-15,0 1 0,21-1 16,-21-21-16,21 22 0,0-22 0,0 1 16,0-1-16,0-21 0,0 21 0,0-20 15,21-1-15,0 0 0,0-21 16,0 0-16,1 21 0,-1-21 0,21 0 16,-21 0-16,22-21 0,-22 0 0,63-22 15,-41 22-15,-1-21 16,0 0-16,1 20 0,-1-41 0,22-22 15,-22 43-15,-21 0 16,0-22-16,-21 22 0,0-1 0,0-20 16,0 21-16,-21-22 0,0 22 0,0-22 15,-43-20-15,43 41 16,-21 1-16,-1 0 0,22 20 16,-21 1-16,21 0 0,0 0 0,-1 0 15,44 21 16,-1 0-31,0 0 0,0 0 16,21-21-16,1 21 0,-1 0 16,0-22-16,22 1 0,-22 21 0,22-21 15,-1 0-15,-20 0 0,20 0 0,-21-1 16,1 1-16,41-42 16,-41 20-16,-1 1 0,-21 0 0,0-1 15,1 1-15,-1 21 16,0-64-16,-21 64 0,0-21 15,0-1-15,0 22 16,0 0-16,0 42 16,-21 0-1,0 1-15,21-1 0,-22 21 16,1 0-16,21 1 0,0-22 0,0 21 16,-21 1-16,21-1 0,-21-21 15,21 21-15,0-20 0,0 20 0,0-21 16,0 0-16,0 22 0,0-22 15,21-21 1,0 0-16,0 0 16,1 0-16,-1-21 0,-21-1 15,21 1-15,0 0 16,-21 0-16</inkml:trace>
  <inkml:trace contextRef="#ctx0" brushRef="#br0" timeOffset="78488.8">17716 6731 0,'0'0'0,"22"21"31,-1-21-15,0 0-16,0 0 0,0 0 16,0 0-16,22 0 0,-22 0 0,21 0 15,-21-21-15,22 21 0,-1-21 16,0 21-16,-20 0 0,62-42 15</inkml:trace>
  <inkml:trace contextRef="#ctx0" brushRef="#br0" timeOffset="79037.31">18542 6646 0,'0'22'16,"0"-1"-16,-21 0 16,0 0-16,-1 0 0,1 0 0,21 1 15,-21 20-15,0-21 16,0 0-16,21 22 0,0-22 0,-21 0 15,-1 21-15,22-21 0,0 1 16,0-1-16,0 0 16,22-21-1,-22-21-15,21 0 16,0 21-16,0-22 0,0 1 16,0 0-16,-21 0 0,22 0 0,-1 0 15,0-1-15,0 1 0,0 0 16,-21 0-16,0 0 0,21 0 15,1 21-15,-22 21 32,0 0-32,0 0 0,0 0 15,0 0-15,0 1 0,0-1 16,0 0-16,0 0 0,0 0 16,21-21-16,0 21 0,0-21 0,21 0 15,-20 0-15,-1 0 16,0 0-16,21 0 0,1 0 0,20 0 15,-42-21-15,0 0 16,1 21-16,-1-21 0,0 0 0,-21-22 16,21 1-16,-21 0 15,0 21-15,0-22 0,0 22 16,0-21-16,-21-1 0,0 22 16,0 21-16,-1-21 0,1 0 15,-21 21-15,21 0 16,21 21-16,0 0 0,0 0 15,0 1-15,0-1 0,0 0 16,0 0-16,21 0 0,0-21 0,0 21 16,0-21-16,1 0 0,20 22 15</inkml:trace>
  <inkml:trace contextRef="#ctx0" brushRef="#br0" timeOffset="79840.34">19537 6668 0,'0'0'0,"0"-43"0,0 22 15,0 0-15,0-21 0,0 20 16,-21 1-16,-1 0 0,1 21 0,0 0 16,0 0-16,-21 0 0,20 0 15,-20 21-15,21 0 0,0 1 0,-22 20 16,22 0-16,0 1 0,0-1 0,0 0 16,0-21-16,-1 22 0,22-22 15,0 21-15,0-21 0,0 1 0,0-1 16,0 0-16,22-21 0,-22 21 15,21-21-15,0 0 0,21 0 16,-21 0-16,1 0 0,-1 0 0,0-21 16,21 21-16,-21-21 0,1 0 15,-1-1-15,0 1 0,0-21 0,0-22 16,-21 43-16,21-21 0,-21 21 16,0 0-16,0-22 0,0 22 15,0 42 1,-21 0-1,21 1-15,-21 20 0,21-21 0,0 21 16,0-20-16,0-1 0,0 0 0,0 0 16,0 0-16,0 0 0,0 1 15,0-1-15,21 0 16,0-21-16,1 0 0,-1 0 16,0 0-16,0 0 0,0 0 15,0 0-15,1 0 0,-1-21 16,21 21-16,-21-21 0,0-1 15,1 1-15,-1 0 0,0 0 0,0 0 16,-21-22-16,0 22 0,21 0 16,0 0-16,-21-21 0,22 20 0,-22 1 15,0 0-15,21 21 0,0-21 16,0 21-16,-21-21 16,21 21-16,0 0 0,1 0 15,-1 0-15,0 0 0,0 0 16,21 0-16,-20 21 0,-1 0 15,0 43-15,-21-43 0,0 0 16,0 21-16,0-21 0,0 22 16,0 20-16,0-42 0,0 1 15,-21 20-15,21-21 16,0 0-16,0-42 47,0 0-47,0 0 0,0 0 15,0-1-15,21 1 0,0-21 16,0 21-16,-21-22 0,21 22 16,1-21-16,-1 21 0,0-22 0,21 22 15,-21 0-15,1 0 0,-1 0 16,0 21-16,0 0 0,21 0 0,1 0 16,-1 0-16,-21 0 0,0 0 15,22 0-15</inkml:trace>
  <inkml:trace contextRef="#ctx0" brushRef="#br0" timeOffset="80237.25">20680 6710 0,'0'0'0,"-21"0"0,42 0 32,0 0-17,0 0-15,0 0 0,0-21 16,1 0-16,-1 21 0,0-22 0,0 22 15,0-21-15,22 0 0,-22 21 16,0-21-16,0 0 0,-21 0 16,21 21-16,-21-22 15,-21 22 1,0 22-16,0-22 0,-22 21 0,22 21 16,0-21-16,-21 0 0,21 22 15,-1-22-15,1 21 0,0 1 16,0-22-16,0 21 0,21-21 15,0 0-15,0 1 0,0-1 0,0 0 16,0 0-16,21 0 0,0-21 0,0 21 16,0-21-16,1 0 0,20 0 15,-21 0-15,21 0 0,1 0 0,-1 0 16,-21 0-16,0-21 0,22 21 16,-22-21-16,0 0 0,0 21 0,-21-21 15,0 0-15,21 21 0,-21-22 16</inkml:trace>
  <inkml:trace contextRef="#ctx0" brushRef="#br0" timeOffset="81643.97">550 9631 0,'0'0'16,"-21"0"-16,0 0 0,0 0 15,21 21 32,21 0-47,21-21 0,-21 21 0,22-21 16,20 22-16,-20-22 0,20 0 15,1 21-15,-1-21 0,22 0 16,-22 0-16,22 0 0,0 0 16,-22 0-16,22 0 0,-22 0 0,1 0 15,-22 0-15,0 0 0,1 0 16,-1 0-16,-21 0 0,0 0 0,-42-21 47,0 21-47,0-22 0,-21 22 15,20-21-15,-20 21 0,0-21 0,21 21 16,-22 0-16,22 0 0,-21-21 16,21 21-16,-1 0 0,1 0 15,21-21-15,0 0 16,21 21 0,22 0-1,-22 0-15,21 0 0,-21 0 16,22 0-16,-1 0 0,-21 0 0,22 21 15,-22-21-15,21 21 0,-21 0 16,-21 0-16,0 0 0,0 1 0,0-1 16,0 0-16,-21 21 0,0-21 15,0 1-15,0-1 0,-22 0 0,22 0 16,-21-21-16,-1 21 0,22 0 16,-21-21-16,21 0 0,0 22 0,-1-22 15,1 0-15,0 0 0,21-22 31,0 1-31,21 0 0,0 0 16,1 0-16,20 0 0,0-1 16</inkml:trace>
  <inkml:trace contextRef="#ctx0" brushRef="#br0" timeOffset="82264.61">2688 9229 0,'-21'0'0,"-43"0"15,43 0 1,0 0-16,21 21 0,-21-21 0,0 21 16,21 0-16,0 0 15,0 1-15,0-1 16,21-21-16,0 21 0,0-21 15,0 0-15,1 0 0,20 0 0,-21 0 16,21 0-16,-20 0 0,20 0 16,-21 0-16,21 0 0,-20 0 0,20-21 15,-21 21-15,0-21 0,22-1 16,-22 1-16,-21 0 16,21 0-16,-21 0 0,0 0 15,-21 21 1,0 0-16,-1 0 15,1 0-15,0 0 0,0 0 16,0 21-16,21 0 0,-21 0 0,21 21 16,-22-20-16,22-1 0,0 63 15,0-62-15,0 20 0,0 0 16,0 1-16,0 20 0,0-21 0,0 1 16,0-1-16,0 0 0,-21 22 15,21-22-15,-21-21 16,21 22-16,-21-22 0,21 0 0,0 0 15,-21-21-15,0 21 0,-1-21 16,1 0-16,0 0 0,0 0 16,0 0-16,-22 0 0,22 0 15,-21 0-15,0-21 0,-1 0 0,22 21 16,-21-21-16,-1 0 0,22 0 16,0 21-16,0-22 0,0 1 0,0 0 15,21 0-15,0 0 16,0 0-16,0-1 15,21 1-15,0 0 0,42-21 16,-20 21-16,-1-1 0</inkml:trace>
  <inkml:trace contextRef="#ctx0" brushRef="#br0" timeOffset="83304.02">3238 9208 0,'0'0'0,"-21"0"32,0 0-32,0 0 15,21 21-15,-21 0 0,21 0 0,0 0 16,0 0-16,0 22 16,0-22-16,0 21 0,0-21 15,0 22-15,0-1 0,0 43 16,0-43-16,0 0 0,0-20 15,0 20-15,0-21 0,0 64 16,0-64-16,0-42 31,0 0-15,0-1-16,21-20 0,-21 21 16,0-21-16,21-1 0,0 22 0,0-21 15,1-1-15,-1 1 16,0 21-16,0-21 0,0 20 0,64-41 15,-64 63-15,0 0 16,0 0-16,1 0 0,-1 0 16,0 0-16,-21 21 0,21 0 15,-21 0-15,0 1 0,0 20 16,0-21-16,0 0 0,0 22 0,0-22 16,0 21-16,0-21 0,0 22 0,0-22 15,0 0-15,0 21 0,0-21 16,0 1-16,0-1 0,21-21 15,0 0-15,1 0 16,-1 0-16,21 0 16,-21 0-16,0-21 0,1-1 0,-1 1 15,0 0-15,0 0 0,0 0 16,0 0-16,1-22 0,-1 22 0,0-42 16,-21 20-16,21 22 0,-21-21 15,0 21-15,0-1 0,0 1 16,0 0-16,0 42 31,0 0-31,0 1 16,0-1-16,0 0 0,-21 21 15,21-21-15,0 1 0,0-1 16,0 42-16,0-42 16,0 1-16,0 20 0,0-21 0,21 0 15,-21 0-15,21-21 16,0 0-16,1 0 0,-1 0 15,21 0-15,-21 0 0,0 0 0,22 0 16,-22-21-16,21 0 0,43-21 16,-43 21-16,1-22 0,20 1 15,-42 0-15,22-1 16,-43 1-16,0 21 0,0 0 0,0-1 16,0 1-16,0 0 0,-22 21 15,1 0-15,0 0 16,0 0-16,21 21 15,-21 0-15,21 1 0,0 20 0,0-21 16,0 0-16,0 22 0,0-22 16,0 42-16,0-42 0,21 22 15,0-22-15,0 0 0,-21 0 16,0 0-16,21-21 0,-21 22 0,22-1 16,-22 0-16,-22-21 31,1 0-16,0 0-15,0 0 0,0 0 16,0-21-16,-1 21 16,1-21-16,21-1 0,0 1 0,-21 0 15,0 0-15,21 0 0,-21-22 0,21 22 16</inkml:trace>
  <inkml:trace contextRef="#ctx0" brushRef="#br0" timeOffset="83472.92">3979 9144 0,'21'0'62,"1"0"-62</inkml:trace>
  <inkml:trace contextRef="#ctx0" brushRef="#br0" timeOffset="84208.5">6244 9398 0,'0'-21'0,"21"0"16,0 0-1,-21-1-15,22 22 0,-1-21 16,-21 0-16,21 0 0,0 0 16,-21 0-16,0-1 0,21 1 0,-21-21 15,0 21-15,0 0 0,0-1 16,-21 1-16,0 0 15,0 21-15,0 0 0,-1 0 0,1 0 16,0 0-16,0 0 0,0 0 16,-22 21-16,22 0 0,0 1 0,0-1 15,0 21-15,21 0 16,0-20-16,0-1 0,0 21 16,0-21-16,0 22 0,0-1 15,21-21-15,0 0 0,0 0 0,0 22 16,-21-22-16,22 0 15,-1 21-15,0 1 0,0-22 0,-21 64 16,0-64-16,0 21 0,0-21 16,0 22-16,0-22 0,-21 21 15,0-21-15,0 0 0,-1-21 0,1 0 16,0 0-16,-21 0 0,21 0 16,-1 0-16,-20 0 0,-21-21 15,20 0-15,22-21 0,0 21 16,-21-1-16,20-20 0,1 21 15,-21-64-15,42 64 0,0-21 16,-21-1-16,21 22 0,0 0 16,0 0-16,21 21 15,0 0-15,0 0 0,0 0 16,1 0-16,-1 0 0,21 0 16,-21 0-16,0 0 0,22 0 0,-1 0 15</inkml:trace>
  <inkml:trace contextRef="#ctx0" brushRef="#br0" timeOffset="84553.31">6540 9610 0,'0'0'0,"43"0"16,-22 0-16,0 0 16,0-21-16,0-1 0,1 1 0,-1 0 15,0 0-15,0 0 0,0 0 16,0-1-16,1 1 0,-1 0 0,0 0 15,-21 0-15,0 0 0,0-1 16,0 1-16,-21 21 16,0 0-16,-1 0 0,1 0 0,-21 21 15,0 1-15,20-22 0,-20 21 16,21 0-16,-21 21 0,20-21 16,1 1-16,0 20 0,21 0 0,0-21 15,0 22-15,0-1 0,0-21 16,0 0-16,21 22 0,0-22 15,22 0-15,-22 0 0,21-21 0,-21 21 16,22-21-16,-1 0 0,43 0 16,-43 0-16,-21 0 0,64-21 15,-64 0-15,21 0 0,-20 21 0</inkml:trace>
  <inkml:trace contextRef="#ctx0" brushRef="#br0" timeOffset="84920.1">7154 9440 0,'0'0'0,"0"-21"0,0-21 32,0 21-32,0 0 15,21 21-15,1 0 16,-1 0-16,0 0 0,0 0 0,0 0 16,0 0-16,1 0 0,-1 0 15,0 21-15,0 0 0,0 0 0,0 0 16,-21 22-16,0-22 0,0 0 15,0 21-15,0-21 0,0 22 16,0-1-16,0-21 0,-42 22 16,21-22-16,21 0 0,0 0 0,-21-21 15,0 0-15,21-21 32,0 0-32,0 0 0,0-1 0,0 1 15,0-21-15,0 21 0,0-22 16,21 22-16,-21-21 0,21 21 0,-21 0 15,21-1-15,0 1 0,0 0 16,1 21-16,-1-21 0,-21 0 16,42 21-16,-21 0 0,0 0 15,-21-21-15,22 21 0</inkml:trace>
  <inkml:trace contextRef="#ctx0" brushRef="#br0" timeOffset="85328.38">7747 9313 0,'0'-21'16,"21"21"15,-21 21-31,21 1 16,-21-1-16,21 0 0,1 0 15,-22 0-15,0 0 0,0 1 16,0 20-16,0-21 0,0 0 0,0 0 15,0 43-15,0-43 16,0 0-16,0 0 0,0 1 0,0-1 16,21-21 15,0-21-31,0-1 0,0-20 16,0 21-16,1 0 0,-22-22 0,21 22 15,0-21-15,0 21 0,-21-22 16,21 22-16,0 0 0,1-21 15,-1 21-15,0-1 0,0 1 16,0 21-16,0 0 47,1 0-31</inkml:trace>
  <inkml:trace contextRef="#ctx0" brushRef="#br0" timeOffset="85704.17">8382 9483 0,'42'0'16,"-42"-21"-1,21 21-15,1-22 0,-1 1 16,0 0-16,-21 0 0,21 0 15,-21 0-15,21-1 16,-21 1-16,0 0 0,0 0 16,-21 21-1,0 0-15,0 21 16,0 0-16,-1-21 0,22 21 0,-42 43 16,42-43-16,-21 0 0,21 22 15,0-22-15,0 21 0,0-21 16,-21 22-16,21-22 0,0 0 15,0 0-15,0 0 0,0 0 0,0 1 16,21-22-16,0 21 16,0-21-16,0 0 0,1 0 0,-1 0 15,21 0-15,-21-21 0,22 21 0,-22-22 16,21 1-16,-21 0 0,22-21 16,-22 21-16,0-1 0</inkml:trace>
  <inkml:trace contextRef="#ctx0" brushRef="#br0" timeOffset="86049.97">8826 9335 0,'0'0'0,"0"-22"0,0-20 32,22 42-17,-22-21-15,21 21 0,0 0 0,0 0 16,0 0-16,0 0 0,1 0 16,-1 0-16,21 0 0,-21 0 15,0 21-15,1 0 0,20 0 0,0 1 16,-21-1-16,1 21 0,-22-21 15,0 0-15,0 1 0,0 20 16,0-21-16,0 0 0,-22 22 0,1-22 16,21 0-16,-21 0 0,0-21 15,0 21-15,0-21 0,21-21 32,0 0-17,0 0-15,0 0 0,0-22 16,21 22-16,0 0 0,0-21 0,-21 20 15,21 1-15,0 0 0,1 0 16,-22 0-16,21 0 0,0-1 16,0 22-16,0 0 0,-21-21 15</inkml:trace>
  <inkml:trace contextRef="#ctx0" brushRef="#br0" timeOffset="86792.48">11388 9229 0,'0'-21'31,"21"21"-31,0-22 16,0 1-16,0 0 0,0 0 16,1 0-16,-1-22 0,21 22 15,-42-21-15,21 21 0,0-22 16,1 22-16,-22-21 0,0 21 0,0 0 16,0-22-16,0 22 0,-22 0 15,1 21-15,0-21 0,0 21 16,0 0-16,-22 0 0,22 21 0,-21 0 15,21-21-15,-22 21 0,1 0 16,21 22-16,0-22 0,0 0 0,-1 21 16,22-20-16,0-1 0,0 21 0,0-21 15,0 22-15,0-22 0,22 0 16,-1 0-16,21 21 0,-21-20 0,0-1 16,22 0-16,-22 0 0,0 0 0,0 0 15,0 1-15,1-1 16,-1 0-16,-21 0 0,0 21 0,0-20 15,0 20-15,0-21 0,-21 0 16,-1 0-16,-20-21 0,21 22 16,-21-22-16,-1 0 0,22 0 0,-21 0 15,-1 0-15,1 0 0,0 0 16,21-22-16,-22 1 0,1 0 0,21 0 16,-22 0-16,22 0 0,-21-1 15,21 1-15,0 0 0,-1-21 16,1 21-16,21-1 0,0 1 0,0 0 15,21 0 1,1 21-16,-1 0 16,21 0-16,0 0 0,-20 0 0,20 0 15,21 0-15,-20 0 0</inkml:trace>
  <inkml:trace contextRef="#ctx0" brushRef="#br0" timeOffset="88087.75">11938 9102 0,'0'0'0,"21"0"0,-21-21 0,21 21 16,-21-22-16,-21 22 31,0 0-31,0 22 16,0-1-16,-1 0 15,1 0-15,-21 21 0,21-20 16,0 20-16,-1-21 0,1 0 15,0 22-15,0-22 0,0 0 0,21 0 16,0 0-16,0 43 16,0-43-16,0 0 0,42-21 15,0 0-15,22 0 16,-22 0-16,1-21 0,-1 0 0,0 0 16,1-1-16,41-20 15,-41 21-15,-1 0 0,-21 0 16,0-1-16,0-20 0,-21 21 0,0 0 15,0 0-15,-21-1 0,0 1 0,0 0 16,-21 0-16,-1 0 0,1 21 16,-43 0-16,43 0 0,0 0 15,-1 0-15,22 0 0,0 0 16,0 0-16,0 0 0,-1 0 16,22 21-16,0 0 15,22-21-15,-1 0 0,21 0 16,0 0-16,1 0 0,-1 0 15,22 0-15,-1 0 0,1 0 0,-1 0 16,1-21-16,-22 0 0,21 21 16,1-21-16,-22-1 0,1 1 0,-1 0 15,0 0-15,-21 0 0,22 0 16,-22-1-16,-21 1 0,21 0 0,-21-21 16,0 21-16,0-1 0,0 1 15,0 0-15,0 0 16,0 0-16,-21 21 15,21 21 1,0 0-16,0 0 0,-21 22 16,21-22-16,-21 21 0,21 0 15,-22 1-15,22-1 0,0 0 16,-21 22-16,0-22 0,21 1 0,-21 20 16,21-21-16,-21 22 0,0-1 0,-1 1 15,-20 63-15,21-64 16,0 1-16,0 21 0,-1-22 0,22 1 15,-21-1-15,0 22 0,0-22 0,0 1 16,0-1-16,21 22 16,-22-22-16,1 1 0,0-1 0,0 43 15,21-63-15,-21-1 0,0 43 16,21-43-16,0-21 0,0 21 16,0-20-16,21-22 15,0 0-15,0 0 0,43 0 16,-43-22-16,21-20 0,0 21 15,1-21-15,-1-1 0,0 1 0,64-64 16,-63 64-16,-1-22 16,21 1-16,-20-1 0,-22 1 0,21-1 15,1-63-15,-43 64 0,0-1 16,0 1-16,-22-1 0,1 1 16,-21-1-16,21 22 0,-22-22 0,22 22 15,-21 21-15,0-21 0,20 20 16,-20 1-16,21 0 0,-21 0 15,20 21-15,1 0 0,0-21 0,0 21 16,42-21 15,0 21-15,0 0-16,22-22 0,-22 22 0,21-21 16,1 0-16,20 0 0,-21 21 15,1-21-15,20 0 0,-20-1 0,-1-20 16,0 21-16,1 0 0,-1 0 0,0-22 15,-21 22-15,22-21 0,-22 21 16,0-22-16,0 1 0,-21 21 0,0 0 16,0-22-16,0 22 0,0 0 0,0 0 15,0 0-15,0-1 16,0 1-16,-21 21 16,21 21-1,-21 1-15,0-1 0,0 0 0,-1 21 16,1-21-16,0 64 15,0-64-15,0 22 0,0-1 16,21-21-16,0 21 0,0-20 0,-22 20 16,22-21-16,0 0 0,0 0 15,0 1-15,22-22 16,-1 0 0,0 0-16,0-22 0,-21 1 0,21 21 15,-21-21-15</inkml:trace>
  <inkml:trace contextRef="#ctx0" brushRef="#br0" timeOffset="88280.58">12975 9059 0,'-21'0'16,"42"0"-16,-63 22 0,63-22 47,0 0-47,0 0 0,22-22 0,-1 22 15,0 0-15,1 0 0,-1-21 16,0 21-16,1 0 0,-1-21 16,0 0-16,1 21 0,-22 0 0</inkml:trace>
  <inkml:trace contextRef="#ctx0" brushRef="#br0" timeOffset="88852.58">13674 8975 0,'0'42'16,"0"-21"-16,0 0 15,0 1-15,-22-1 0,1 0 16,21 0-16,-21 0 0,21 0 16,0 1-16,-21-1 0,21 0 15,-21 0-15,21 0 0,0 0 0,0 1 16,0-1-16,0 0 16,21-21 15,0-21-31,0 0 0,0 21 15,1-22-15,-1 1 0,-21 0 16,21 0-16,0-21 0,0 20 0,0 1 16,-21 0-16,22 0 0,-1 0 0,0 0 15,0 21-15,0 0 16,-21 21 0,0 0-16,0 0 15,0 0-15,0 0 16,0 1-16,0-1 0,0 0 0,0 0 15,0 0-15,0 0 0,0 1 16,21-1-16,1-21 0,-1 21 16,0-21-16,0 0 0,0 0 0,0 0 15,1 0-15,20 0 0,-21 0 16,21 0-16,1-21 0,-22 0 0,21-1 16,-21 1-16,22 0 0,-22 0 15,0-21-15,0 20 0,0-20 0,-21 0 16,0-1-16,0-20 0,0 21 15,0 20-15,0 1 16,-21 0-16,21 0 0,-21 21 0,0 0 16,0 0-16,0 0 0,-1 0 15,1 0-15,0 21 0,0 0 16,21 0-16,0 1 0,0-1 16,0 0-16,0 0 0,0 0 15,0 0-15,0 1 0,21-22 0,0 21 16,0 0-16</inkml:trace>
  <inkml:trace contextRef="#ctx0" brushRef="#br0" timeOffset="89324.15">14880 8975 0,'0'0'0,"0"-43"0,0 22 15,0 0-15,0 0 0,-21-21 0,0 20 16,0 1-16,-1 0 15,1 21-15,0 0 0,0 0 16,21 21-16,-21 0 0,0 1 0,-1-1 16,1 0-16,0 0 0,0 21 0,0 1 15,21-22-15,-21 21 0,-1 22 16,22-43-16,0 0 0,0 21 16,0-20-16,0-1 0,0 0 15,22 0-15,-1-21 0,0 0 16,0 0-16,0 0 0,0 0 15,1 0-15,-1 0 0,0 0 0,0-21 16,0 0-16,0 0 0,1-1 0,-22 1 16,0 0-16,21-21 0,-21 21 15,0-1-15,0 1 0,0 0 0,0 0 16,0 0-16,0 0 0,0 42 31,0 0-31,0 0 0,0 0 16,0 0-16,0 1 0,0-1 15,0 0-15,0 0 0,0 0 0,0 0 16,0 1-16,0-1 0,0 0 16,21-21-16,0 0 15,0 0-15,0 0 16,1 0-16,-1 0 0,0 0 0,0-21 16</inkml:trace>
  <inkml:trace contextRef="#ctx0" brushRef="#br0" timeOffset="89680.48">15113 9102 0,'0'0'0,"0"-21"0,0-1 16,0 1-16,21 0 16,0 0-16,-21 0 15,21 21-15,1-21 0,-22-1 0,21 22 0,0-21 16,0 0-16,21 21 0,-20 0 16,-1-21-16,0 21 0,0 0 15,0 0-15,0 21 0,1 0 0,-1 0 16,0 1-16,-21-1 0,0 21 15,0-21-15,0 0 0,0 22 0,0-22 16,0 0-16,-21 0 0,0 22 0,-1-22 16,22 0-16,-21-21 15,0 0-15,0 0 16,21-21 0,0 0-1,0-1-15,0 1 0,0 0 16,0 0-16,0 0 15,21 0-15,0-22 0,-21 22 0,21 0 16,1-21-16,-1 20 0,0 1 0,21 0 16,-21 0-16,1 21 0,-1-21 15,0 0-15,0 21 0,21 0 0,-20 0 16</inkml:trace>
  <inkml:trace contextRef="#ctx0" brushRef="#br0" timeOffset="90008.17">15790 9017 0,'21'42'16,"1"-42"0,-1 0-16,0 0 0,21 0 15,-21 0-15,1-21 0,-1 21 16,0-21-16,21 0 0,-21 0 16,1 0-16,-1-1 0,-21-20 0,0 21 15,21 0-15,-21 0 0,0-1 0,0 1 16,0 0-16,-21 0 0,0 21 15,-1 0-15,1 0 0,0 21 0,-21 0 16,21 0-16,-1 1 0,-20 20 16,21-21-16,0 21 0,0 1 0,21-22 15,-22 64-15,22-64 16,0 21-16,0-21 0,0 0 16,0 1-16,43-1 0,-22 0 15,0-21-15,0 0 0,0 0 0,1 0 16,20 0-16,-21 0 0,21 0 15,-20 0-15,62-21 16,-63 0-16,22-1 0</inkml:trace>
  <inkml:trace contextRef="#ctx0" brushRef="#br0" timeOffset="90517.61">17801 8911 0,'0'0'0,"0"-21"0,0-21 0,0 21 0,21-22 16,-21 22-16,21 0 15,-21 42 16,0 0-31,0 0 0,0 22 16,0-22-16,-21 21 0,0-21 0,0 64 16,21-64-16,-21 22 15,0-22-15,-1 21 0,22-21 16,-42 43-16,42-43 16,0 0-16,0 0 15,21-21 1,0-21-16,22 0 15,-22 0-15,0 0 0,21-1 16,-20 1-16,20-21 0,0 21 0</inkml:trace>
  <inkml:trace contextRef="#ctx0" brushRef="#br0" timeOffset="90858.33">18351 8848 0,'0'0'0,"43"0"16,-43-21-1,-21 21 1,-1 0-16,1 0 0,0 0 0,0 0 15,-21 0-15,20 0 0,1 0 16,0 0-16,0 21 0,0 0 0,21 0 16,0 0-1,0 0-15,0 1 0,21-1 16,21 0-16,-21-21 0,1 21 16,20 0-16,-21 0 0,0-21 0,22 22 15,-22-1-15,0 0 0,-21 0 16,0 0-16,0 0 15,-21-21-15,-22 0 16,22 0-16,-21 0 0,0 0 16,-1 0-16,-20 0 15,20 0-15,22 0 0,-21 0 0,21 0 16,0-21-16,-1 0 0,22 0 16,0 0-16,0 0 15,0-1-15,0 1 0,0 0 16,22 0-16,-22 0 0</inkml:trace>
  <inkml:trace contextRef="#ctx0" brushRef="#br0" timeOffset="91048.37">17949 8530 0,'21'0'63,"1"0"-63,-1-21 15,0 21-15,0 0 0,0 0 0</inkml:trace>
  <inkml:trace contextRef="#ctx0" brushRef="#br0" timeOffset="91776.28">20256 8911 0,'0'0'0,"22"0"16,-1-21-16,0 0 15,0 0-15,0 0 0,0-1 16,1 1-16,-22 0 0,21 0 0,-21-43 15,0 43-15,0-21 16,0 21-16,0 0 0,0-1 0,-21 1 16,-1 21-16,1 0 0,-21 0 15,21 0-15,-22 0 0,22 0 16,-21 0-16,-22 64 0,22-43 16,-64 85-16,64-64 15,21 22-15,0-22 0,-1 0 16,1 1-16,21-22 0,-21 21 15,21 0-15,0-20 0,0-1 0,0 0 16,21 0-16,22-21 0,-22 0 16,0 0-16,0 0 0,21 0 0,-20 0 15,20 0-15,-21-21 0,21 0 16,-20 0-16,20-22 0,0 22 0,-21-21 16,1 21-16,20-22 0,-21 1 15,0 0-15,0-1 0,1 1 16,-1 0-16,-21-1 0,0 22 0,0-21 15,0 21-15,0-1 16,0 44 0,0-1-16,0 0 0,-21 0 0,21 0 15,-22 22-15,22-22 0,-21 21 16,21 0-16,0-20 0,0 20 0,0-21 16,0 21-16,0-20 0,0-1 15,0 0-15,0 0 0,21-21 0,1 21 16,-1 0-16,0-21 0,0 0 15,0 0-15,22 0 0,-1 0 16,-21-21-16,21 0 0,-20-21 16,20 21-16,-21-1 0</inkml:trace>
  <inkml:trace contextRef="#ctx0" brushRef="#br0" timeOffset="92036.25">20997 8361 0,'21'-21'0,"-42"42"0,42-85 16,-21 43-16,0 0 0,22 0 0,-22 42 31,-22 21-15,22-20-16,-21 20 0,0 0 15,0-21-15,0 22 0,21-1 16,-21 22-16,-1-22 0,22 0 0,-21 1 16,21-1-16,-21 0 0,21 1 15,-21-1-15,21 0 0,0-21 0,0 22 16,0-22-16,0 0 0,0 0 0,0 0 15,21-21 1,0 0-16,0 0 0,1-21 16,-1 21-16,0-21 0,0 0 15</inkml:trace>
  <inkml:trace contextRef="#ctx0" brushRef="#br0" timeOffset="92441.11">21188 8721 0,'-21'0'16,"21"-43"0,0 22-16,0 0 15,21 21-15,0-21 16,0 0-16,0 21 0,0 0 16,1 0-16,-1 0 0,0 0 15,0 0-15,0 21 0,0 0 0,1 0 16,-1 0-16,-21 1 0,0-1 15,21 0-15,-21 21 0,0-21 0,0 22 16,0-22-16,0 0 0,0 21 16,-21-20-16,0-1 0,-1 0 15,1 0-15,0-21 16,0 0-16,21-21 16,0 0-1,0 0-15,0-22 0,0 22 16,0 0-16,21-21 0,-21 20 0,21-20 15,0 21-15,1 0 0,20-22 16,-21 22-16,0 21 0,0-21 16,1 21-16,20 0 0,-21 0 15,0-21-15,0 21 0,1 0 16,-1 0-16,0 0 0,0 0 0,0 0 16</inkml:trace>
  <inkml:trace contextRef="#ctx0" brushRef="#br0" timeOffset="92805.58">21823 8805 0,'0'-21'0,"0"64"0,0-65 0,0 65 0,-21-43 16,21 21-16,0 0 0,21-21 31,0 0-31,0 0 0,0-21 16,0 0-16,1 21 15,-1-21-15,-21-1 0,21 1 0,0 0 16,0 0-16,0 0 0,-21 0 0,0-1 15,0 1-15,0 0 0,0 0 16,0 0-16,-21 21 16,0 0-16,0 0 0,0 0 15,-22 21-15,22 0 0,0 0 16,0 0-16,0 1 0,0-1 16,21 21-16,0-21 0,0 0 0,0 22 15,0-22-15,0 0 0,0 0 16,0 22-16,21-22 0,0 0 15,0 0-15,0-21 0,0 21 0,1-21 16,20 0-16,0 0 0,-21 0 16,22 0-16,-1 0 0,22 0 15,-22 0-15,0 0 0,1-21 0,-1 0 16,0 0-16</inkml:trace>
  <inkml:trace contextRef="#ctx0" brushRef="#br0" timeOffset="94483.6">22733 8657 0,'0'0'0,"-42"-63"31,20 63-31,-20 0 0,0 0 16,21 0-16,-22 0 15,22 21-15,0 0 0,-21 0 16,20 0-16,-20 22 0,21-22 0,0 21 16,0-21-16,-1 22 0,1-1 15,21-21-15,-21 43 0,21-43 16,0 0-16,0 0 0,0 0 0,0 1 15,42-1-15,-20-21 16,-1 0-16,0 0 0,0 0 16,0 0-16,22 0 0,-22-21 0,0 21 15,21-22-15,-21 1 0,22-42 16,-22 42-16,21-22 0,-21 22 16,1-21-16,-1-1 0,0 1 0,0 21 15,0-21-15,0 20 0,1-20 16,-22 63 15,-22 0-15,1 1-16,21-1 0,-21 21 15,21-21-15,0 0 0,0 1 0,0-1 16,0 0-16,0 0 0,0 0 0,21 0 16,0 1-16,1-1 0,-1-21 15,63 21-15,-62-21 0,20 0 16,0 0-16,1 0 15,-1 0-15,-21 0 0,64-42 0,-43 20 16,-21 1-16,43-21 16,-43 0-16,0 20 0,0-20 15,0 21-15,-21 0 0,0-43 16,0 43-16,0 0 0,-21 0 16,0 21-16,0 0 0,0 0 15,0 0-15,-22 0 0,22 0 0,0 0 16,-21 21-16,20 0 0,-20 0 15,21 0-15,0 1 0,0 20 0,-1-21 16,1 0-16,21 22 0,0-22 16,0 21-16,0-21 0,0 0 15,0 1-15,21-1 0,1 0 0,-1-21 16,0 21-16,0-21 0,0 0 0,0 0 16,1 0-16,-1 0 0,0 0 15,0 0-15,0 0 0,0-21 0,1 0 16,-22 0-16,21-1 0,0-20 15,0 0-15,0 21 0,-21-22 16,21 1-16,1-22 0,-22 22 0,21 0 16,-21-1-16,21 1 0,0 0 15,-21-1-15,0 1 0,0 21 0,0-21 16,0 20-16,0 1 0,0 0 0,0 0 16,-21 21-1,21 21 1,-21 0-16,0 22 15,21-22-15,-22 21 0,22-21 0,0 22 16,-21-1-16,0 0 0,21 1 0,-21-1 16,21 0-16,-21 1 0,21-1 15,0 64-15,0-64 0,0-21 16,0 22-16,0-1 0,0-21 16,0 0-16,0 0 0,21 1 0,0-1 15,0-21-15,0 0 0,1 0 0,-1 0 16,0 0-16,0 0 0,0 0 15,22-21-15,-1-22 16,-21 22-16,0 0 0,22-21 0,-22 20 16,0-20-16,21-21 15,-42 41-15,21 1 0,-21 0 0,22 0 16,-22 42 15,0 0-31,-22 0 16,22 1-16,-21-1 0,21 0 15,0 0-15,0 0 0,0 0 0,0 1 16,0-1-16,0 0 0,21 0 16,1-21-16,-1 0 15,0 0-15,21 0 0,-21 0 0,22 0 16,-22 0-16,21 0 0,-21 0 16,22-21-16,-22 0 0,0 0 0,0-1 15,0 1-15,22-21 0,-22 21 16,-21-22-16,0 22 15,0 0-15,21 21 0,-21-21 16,0 42 15,0 0-31,-21 22 16,0-22-16,21 0 0,-21 21 16,-1-21-16,22 22 0,-21-22 0,0 21 0,0 1 15,0-1-15,21 0 16,0 1-16,0-1 0,0 0 0,0 1 15,0 20-15,0-21 0,0 22 0,0-1 16,0 64-16,0-63 16,0-1-16,0 1 0,0-1 0,0 1 15,0 63-15,-21-64 0,-1 1 16,1 84-16,0-84 0,0-1 16,0 1-16,0-1 0,-1 1 15,-20-22-15,21 0 0,0 1 16,-22-1-16,22 0 0,0-21 0,-21 1 15,21-1-15,-1-21 0,-41 0 0,42 0 16,0 0-16,-1-21 16,1-1-16,0-20 0,0 21 15,0-43-15,0 22 0,-1-21 0,1-1 16,0-21-16,0 1 0,0-1 16,21 0-16,-21 1 0,21-1 0,0-21 15,0 22-15,0-1 0,42-63 16,0 63-16,-21 22 0,85-64 15,-63 84-15,20-20 0,43-22 16,-43 43-16,1-1 16,-1 22-16,1 0 0,-22-21 0,22 21 15,-43 21-15,21-22 0,1 22 16,-22 0-16,0 0 0,0-21 16,-42 21 15,-21 0-31,20 0 0</inkml:trace>
  <inkml:trace contextRef="#ctx0" brushRef="#br0" timeOffset="96428.52">889 10880 0,'0'0'0,"0"-21"0,0-1 31,0 44-16,0-1-15,0 0 0,-21 0 16,21 0-16,0 22 0,-21-22 0,21 21 16,0 0-16,0 22 15,0 21-15,-22-22 0,22-21 0,-21 1 16,21-1-16,-21 0 0,21-20 16,0 20-16,0-21 0,0 0 15,0-42 16,21 0-31,0 0 16,1 0-16,-22-22 0,21 22 0,0-21 16,0-1-16,0 1 0,-21 0 15,21-1-15,1 1 0,-1 0 0,-21 21 16,21-22-16,0 22 0,-21 0 16,21 21-16,0 0 15,-21 21-15,0 0 16,0 0-16,0 1 0,0-1 15,22 21-15,-22 0 0,0-20 0,21 20 16,-21 0-16,0-21 0,0 22 16,21-22-16,0 0 0,-21 0 0,21 0 15,0-21-15,-21 22 0,22-22 16,-1 0-16,0 0 0,0 0 0,0 0 16,0-22-16,22 1 15,-22 21-15,0-42 0,0 21 0,22 0 16,-22-22-16,21-41 0,-21 41 15,-21 1-15,21 0 0,-21-1 16,22 22-16,-22-42 16,0 20-16,0 22 0,0 0 15,0 0-15,0 42 32,0 0-32,0 0 15,0 0-15,0 1 0,0 20 0,0-21 16,0 21-16,0 1 0,0-1 15,0 0-15,0 1 0,0-22 0,0 21 16,0 1-16,0-22 0,0 21 16,0-21-16,0 0 0,0 1 0,0-1 15,21-21-15,0 0 0,0 0 16,0 0-16,22 0 0,-22 0 16,0 0-16,21-21 0,-21-1 0,22 1 15,-22 0-15,21 0 0,-21-21 16,22 20-16,-22-20 0,0 0 0,0-1 15,0 1-15,-21 0 0,0 21 16,0-22-16,0 1 0,0 21 16,0 0-16,-21 21 15,0 0-15,0 21 16,21 0-16,0 0 16,0 0-16,-21 0 0,21 1 0,0-1 0,0 0 15,0 0-15,0 0 0,0 0 16,21 1-16,-21-1 0,21 21 15,0-21-15,-21 0 0,21 1 16,-21-1-16,0 0 0,22 0 16,-1 21-16,-21-20 15,0-1-15,21-21 0,0 0 16,0 0-16,0 0 16,1 0-16,-1 0 0,21 0 15,-21-21-15,0-1 0,1 1 0,20 0 16,-21 0-16,0-21 0,0 20 15,1-20-15,20-21 16,-42 20-16,0 22 0,21-21 0,-21 21 16,0-1-16,21 1 0,-21 42 31,0 1-15,0-1-16,0 21 0,0-21 0,-21 0 15,21 22-15,-21-22 0,21 0 0,-21 0 16,21 22-16,0-22 0,0 0 15,-21 0-15,21 0 16,0-42 15,0 0-31,0 0 0,0 0 16</inkml:trace>
  <inkml:trace contextRef="#ctx0" brushRef="#br0" timeOffset="96616.71">2646 10859 0,'0'0'16,"0"-22"0,-21 22-16,-1 0 15,22 22 17,0-1-32,22 0 15,-1-21 1,0 0-16,-21 21 0,21-21 15,0 0-15</inkml:trace>
  <inkml:trace contextRef="#ctx0" brushRef="#br0" timeOffset="96896.17">3260 10689 0,'0'0'0,"-22"-63"31,1 63-31,0 0 15,0 21-15,0 0 0,0 0 16,21 22-16,-22-22 0,1 21 0,0 0 16,0-20-16,21 41 0,-21-21 15,0 1-15,-1-1 0,22 22 0,0-22 16,-21 0-16,21 1 0,0-1 16,0-21-16,0 21 0,0-20 0,21-1 15,-21 0-15,22 0 0,-1-21 0,0 0 16,0 0-16,0 0 0,43-21 15,-43 0-15,0 0 0,21-1 16,-20 1-16,20-21 0,-21 0 16</inkml:trace>
  <inkml:trace contextRef="#ctx0" brushRef="#br0" timeOffset="97125.71">3556 10774 0,'0'0'0,"0"-42"0,0 20 0,0 1 15,0 0-15,-21 21 16,0 0-16,-1 21 15,1 0-15,0 1 0,0 20 0,0-21 16,0 21-16,21 1 16,-22-1-16,22 0 0,-21 1 0,0-1 15,21 0-15,0 1 0,0-1 16,0 0-16,0-20 0,0 20 0,0-21 16,0 0-16,21-21 0,-21 21 0,43-21 15,-22 0-15,0 0 16,0 0-16,0-21 0,0 21 0,1-21 15,-22 0-15,0-21 0,21 20 0</inkml:trace>
  <inkml:trace contextRef="#ctx0" brushRef="#br0" timeOffset="97316.5">3027 10964 0,'-21'22'0,"42"-44"0,-64 65 16,43-22-16,22-21 31,-1 0-15,0 0-16,21 0 0,-21 0 0,22-21 15,-22 21-15,21-21 0,1 21 16,-1-22-16,0 22 0,22-21 0,-22 21 16</inkml:trace>
  <inkml:trace contextRef="#ctx0" brushRef="#br0" timeOffset="97685.55">3704 11049 0,'-21'21'15,"42"-42"-15,-63 42 0,42 0 0,21-21 32,0 0-32,0 0 15,22-21-15,-22 0 16,0 21-16,0-21 0,0 0 0,0 0 15,1-1-15,-1 1 0,0 0 16,-21 0 0,-21 21-1,0 21-15,-1-21 0,1 21 16,0 0-16,0 1 0,0 20 16,0-21-16,21 0 0,0 22 0,0-1 0,0-21 15,0 21-15,0-20 16,0 20-16,0-21 0,0 0 0,0 22 15,21-43-15,-21 21 0,21-21 16,21 0-16,-21 0 0,1 0 16,41 0-16,-42-21 0,0 21 15,22-43-15,-22 22 16,0 0-16,0 0 0</inkml:trace>
  <inkml:trace contextRef="#ctx0" brushRef="#br0" timeOffset="97992.1">4127 11113 0,'22'-64'16,"-1"22"-16,-64 148 0,86-233 0,-22 105 15,0 1-15,0 0 16,0 21-16,22 0 16,-22 0-16,21 0 0,-21 0 15,1 21-15,-1 0 0,0 1 0,-21-1 16,21 0-16,-21 42 16,0-20-16,0-22 0,0 21 0,0 1 15,-21-1-15,21-21 0,-42 43 16,20-43-16,22 0 0,-21 0 15,0-21-15,21-21 32,0 0-32,0 0 0,21-1 15,0-41-15,1 21 16,-1 20-16,0-20 0,0 0 16,43-64-16,-43 85 15,0 0-15,0-1 0,0 1 0,0 0 16,1 21-16,-1-21 0,0 21 15,0 0-15</inkml:trace>
  <inkml:trace contextRef="#ctx0" brushRef="#br0" timeOffset="98436.43">4868 10922 0,'0'0'0,"0"21"16,0 22-1,0-22-15,0 0 0,0 0 16,0 0-16,0 0 0,0 22 0,0-22 15,0 0-15,0 0 0,-21 22 0,21-22 16,0 0-16,0 0 0,0 0 16,0 0-16,0 1 0,0-1 0,0 0 15,0-42 17,0 0-17,0-1-15,0 1 0,0 0 16,21-21-16,0-1 0,1 1 15,-1 21-15,0-21 0,0-1 0,0 1 0,0 0 16,22-1-16,-22 22 16,21 0-16,-21-21 0,43 20 15,-43 1-15,21 21 0,22 0 16,-43 21-16,21 1 0,-20-1 16,-1 0-16,-21 0 0,21 0 0,-21 22 15,21-22-15,-21 21 0,0 22 16,0-43-16,0 21 0,0-21 15,0 0-15,-21 1 0,0-1 0,0 0 16,21 0-16,-22 0 0,1-21 16,21-21-1,0 0 1,0 0-16</inkml:trace>
  <inkml:trace contextRef="#ctx0" brushRef="#br0" timeOffset="99784.59">6943 11176 0,'0'0'0,"21"0"31,0 0-16,-21-21-15,21 0 16,0 0-16,0-1 0,22 1 0,-22 0 16,0 0-16,0 0 0,0-22 0,1 22 15,-1-21-15,0 0 0,0-1 16,-21 1-16,0 0 0,21-1 0,-21 1 16,21 0-16,-21-1 0,0 22 0,0-21 15,0 21-15,0-1 16,-21 44-1,0-1-15,0 0 0,0 0 0,21 21 16,-21 1-16,-1-1 0,1 0 16,21 1-16,0-1 0,0 0 15,-21 43-15,21-43 0,0 1 0,0-1 16,0-21-16,0 22 16,0-1-16,21-21 0,0 0 0,-21 0 15,22 1-15,-1-1 0,0 0 0,21-21 16,1 0-16,-22 0 15,0 0-15,42-21 0,-20 0 16,-22-1-16,21 1 16,-21-21-16,1 21 0,-1-22 0,0 22 15,0-21-15,0 21 0,0-64 16,-21 64-16,0 0 0,0 0 16,-21 21 15,0 21-31,21 0 15,-21-21-15,21 21 0,0 0 16,0 0-16,21-21 16,0 0-16,0 0 0,1 0 15,-1 0-15,21 0 0,-21 0 16,22-21-16,-22 21 0,21-21 0,-21 21 16,43-21-16,-43 0 0,0 0 15,0 21-15,0-22 0,1 22 16,-1 0-16,-42 0 47,21 22-47,-22-22 0,1 21 0,21 0 15,-21 0-15,21 0 16,-21 0-16,21 1 0,0-1 16,0 0-16,0 0 0,21-21 15,0 0-15,0 0 0,1 0 16,-1 0-16,0 0 0,42 0 15,-20 0-15,-22-21 0,0 21 16,21-21-16,-20 0 0,20-1 0,-21 1 16,0 0-16,22 0 0,-43 0 15,21 0-15,0-1 0,-21 1 16,21 0-16,-21 0 0,0 0 16,-21 21 15,0 21-31,21 0 15,0 0-15,0 22 0,-21-22 16,21 0-16,-22 21 0,22 1 0,-21-1 16,21 0-16,0 64 15,-21-64-15,21 22 0,-21-1 16,21 1-16,0-1 0,0 1 0,-21 42 16,21-43-16,-21 1 0,21-1 0,-22-20 15,22 20-15,0 1 0,-21-1 16,0 1-16,21-1 0,-21-21 15,0 22-15,21-22 0,-21 1 0,-1-1 16,1 0-16,0-21 0,0 22 0,-43-1 16,43-42-16,-21 21 15,21-21-15,-22 0 0,22 0 0,-85-21 16,64 0-16,0 0 16,-1 0-16,1-1 0,0 1 0,-1-21 15,22 21-15,-21-22 0,21 22 16,-22 0-16,22-21 0,21 21 15,0-22-15,-21 22 0,21-21 0,0 21 16,0-22-16,21 22 0,0-21 16,1-1-16,20 1 0,43-43 15</inkml:trace>
  <inkml:trace contextRef="#ctx0" brushRef="#br0" timeOffset="102008.62">10308 10964 0,'0'-21'31,"0"0"-15,0 0-16,0 0 16,0 0-16,0-1 0,0-20 15,-21 21-15,0 0 0,21 0 16,-21-1-16,-1 1 0,22 0 0,-21 21 15,0 0-15,0 0 0,-21 0 0,20 0 16,1 0-16,0 0 0,-21 21 16,-22 43-16,43-43 0,0 21 15,-21 22-15,20-43 0,22 0 16,0 21-16,0-20 0,0-1 16,0 0-16,0 0 0,22-21 15,-1 0-15,21 0 0,-21 0 16,0 0-16,1 0 0,20 0 15,-21 0-15,21 0 0,-20-21 0,20 0 16,-21 21-16,43-43 16,-43 22-16,0-21 0,0 21 15,0 0-15,-21-22 0,21-41 16,1 41-16,-22 1 0,0 0 0,0-1 16,0 1-16,21 0 0,-21-1 15,0 1-15,0 0 0,0 20 0,0 1 16,0 0-16,0 42 15,0 22 1,0-22-16,-21 21 0,21 0 16,0 1-16,0-1 0,0 0 15,0 1-15,0-1 0,0 0 0,0 1 16,0-1-16,0 0 0,0-20 16,42 41-16,-21-42 15,-21 0-15,21 1 0,0-1 0,1-21 16,20 21-16,-21-21 0,0 0 0,22 0 15,-22 0-15,0 0 0,21 0 16,1 0-16,-22-21 0,21 0 0,0 21 16,-20-22-16,20 1 0,-21 0 15,0 0-15,22-21 0,-43 20 0,21 1 16,-21 0-16,0-21 0,0 21 16,0-1-16,0 1 0,0 0 0,-21 21 15,21-21-15,-22 21 16,1 0-16,0 0 0,0 0 0,0 21 15,0-21-15,-1 21 0,1 0 0,0 1 16,0-1-16,21 21 0,-21-21 16,21 0-16,0 1 0,0-1 0,0 0 15,0 0-15,21 0 0,0 0 0,0-21 16,0 22-16,22-22 0,-22 0 16,64 0-16,-64 0 0,21 0 15,0 0-15,1 0 0,-1 0 16,-21 0-16,22-22 0,-1 1 15,-21 21-15,0-21 0,0 0 0,22 0 0,-43-22 16,21 22-16,0-21 16,0 21-16,-21 0 0,0-1 15,0 1-15,0 0 0,0 42 32,0 0-17,0 1-15,0-1 0,-21 0 16,21 0-16,-21 0 0,21 22 0,-21-1 15,21-21-15,0 21 16,0-20-16,0-1 0,21 0 16,0 0-16,0-21 15,0 0-15,1 0 0,-1 0 0,21 0 16,-21 0-16,0-21 16,1 21-16,-1-21 0,21 0 0,-21-1 15,0 1-15,22 0 0,-22 0 0,0 0 16,21-43-16,-20 43 15,-1-21-15,0 21 0,-21-1 0,0 1 16,21 0-16,-21 0 0,0 0 16,-21 21-1,0 21 1,21 0-16,-21 0 0,21 0 16,-22 1-16,22-1 0,0 21 15,0-21-15,0 0 0,0 22 0,0-22 16,0 0-16,0 0 0,22 0 15,-1 1-15,0-22 0,0 21 0,43-21 16,-43 0-16,21 0 0,0 0 16,1 0-16,-1 0 0,0 0 0,1 0 15,-1-21-15,0 21 0,1-22 16,-1 1-16,-21 0 0,0 0 0,22 0 16,-22-43-16,-21 43 0,0 0 15,0-21-15,0 20 0,0 1 16,0 0-16,0 0 0,-21 0 15,0 21-15,-22 0 0,22 0 16,0 21-16,0-21 16,0 21-16,-1 0 0,1 0 0,0 22 15,21-22-15,0 0 0,0 21 16,0-20-16,0-1 0,0 0 16,21 0-16,0 0 0,1 0 0,-1-21 15,21 22-15,-21-22 0,0 0 16,1 0-16,20 0 0,-21 0 15,0 0-15,22 0 0,-22-22 0,42 1 16,-42 0-16,1 0 0,-1 0 16,0-22-16,0 22 0,0-21 15,0 21-15,1-22 0,-22-20 16,21 21-16,-21-1 0,21 1 0,-21 0 16,0-1-16,21 1 0,-21 21 15,0 0-15,21-1 0,-21 1 0,0 0 16,0 42-1,0 0 1,-21 22-16,0-22 0,21 21 16,-21 1-16,21-1 0,0 43 15,-21-43-15,21 0 0,0 1 0,-22-1 16,22-21-16,0 21 0,0 1 16,0-1-16,0-21 0,0 0 15,22 1-15,-1-22 0,0 0 16,0 0-16,0 0 0,22 0 15,-22 0-15,0 0 0,21 0 0,-21 0 16,22-22-16,-22 1 0,21 0 0,-21 0 16,22 0-16,-22 0 0,21-1 15,-21-20-15,1 21 0,-1 0 0,0 0 16,-21-1-16,0 1 0,0 0 16,-21 21-1,21 21-15,-21 0 16,-1-21-16,22 22 0,0-1 15,-21 0-15,21 21 0,0-21 0,-21 1 16,21-1-16,0 0 0,0 0 16,0 0-16,42 22 15,1-43-15,-22 0 0,21 21 16,-21-21-16,22 0 0,-1 0 0,0 0 16,1 0-16,-22 0 0,21-21 0,1-1 15,-22 1-15,0 0 0,21 0 16,-21 0-16,-21 0 0,0-22 0,22 22 15,-22-21-15,0-1 0,-22-41 16,1 63-16,0-1 0,0 1 16,0 21-16,-22 0 0,-20 0 15,42 21-15,-22-21 0,22 43 16,0-22-16,-21 0 0,21 0 16,-1 43-16,22-43 15,0 0-15,0 21 0,0-20 16,22-1-16,-1-21 0,0 0 0,0 21 15,21-21-15,-20 0 0,-1 0 16,21 0-16</inkml:trace>
  <inkml:trace contextRef="#ctx0" brushRef="#br0" timeOffset="102352.76">14182 10710 0,'0'0'0,"0"-21"0,0 0 15,0 0 1,0 42 15,-22 0-31,22 0 0,-21 1 0,21-1 16,-21 0-16,21 21 0,0-21 15,0 22-15,-21-22 0,21 21 0,-21 1 16,21-1-16,0 0 0,0 22 0,-21-22 16,-1 85-16,1-85 0,21 22 15,-21-1-15,0 1 0,21-1 16,-42 43-16,20-42 0,1-22 15,0 22-15,0-1 0,0-21 16,0 1-16,21-1 0,-22 0 16,1-20-16,21 20 0,0 0 15,0-21-15,0-42 16,21 21-16,1-21 16,-1-21-16,0 21 0,0-22 15,0 1-15,22 0 0,-22-1 0,0-20 16,21 20-16</inkml:trace>
  <inkml:trace contextRef="#ctx0" brushRef="#br0" timeOffset="102648.62">14055 10880 0,'0'0'0,"-22"-43"0,22 1 0,0 21 16,0-21-16,0 20 0,0 1 16,0-21-16,22 21 0,-1 0 15,0 21-15,42-43 0,-20 43 16,-22 0-16,21 0 0,1 0 15,-1 0-15,0 0 0,1 21 0,-22-21 16,0 22-16,0 20 0,0-21 16,-21 0-16,0 0 0,0 1 0,0 20 15,-21-21-15,-42 21 16,41-20-16,-20-1 0,0 0 0,-1-21 16,1 21-16,0 0 0,21-21 0,-22 0 15,22 21-15,0-21 0,0 0 16,0 0-16,42 0 15,0-21 1,0 0-16,21 0 0,-20 0 16,20 0-16</inkml:trace>
  <inkml:trace contextRef="#ctx0" brushRef="#br0" timeOffset="102981.63">14753 10689 0,'0'-21'16,"21"21"0,0-21-16,1 21 0,-1-42 15,0 42-15,0-22 0,21-20 16,-20 21-16,-1 21 0,0-21 16,-21 0-16,-21 21 31,0 0-31,-1 0 0,1 0 15,0 21-15,0-21 0,0 21 0,0 0 16,21 0-16,0 0 0,-22 1 16,22-1-16,-21 0 0,21 0 0,0 0 15,0 0-15,0 1 0,0-1 16,0 0-16,21-21 0,1 21 16,-1-21-16,0 0 0,21 0 15,1 0-15,-1 0 0,-21 0 16,21 0-16</inkml:trace>
  <inkml:trace contextRef="#ctx0" brushRef="#br0" timeOffset="103352.02">15261 10583 0,'0'-21'0,"0"42"0,0-63 16,0 21-16,0 0 0,0 0 16,21-1-16,0 1 15,1 0-15,-1 21 16,0-21-16,0 0 0,0 21 0,0 0 15,22 0-15,-22 0 0,21 0 16,-42 21-16,21-21 0,-21 21 16,22 21-16,-22-20 0,0 62 15,0-63-15,0 22 16,-43-1-16,22-21 0,21 0 16,-21 1-16,21-1 0,-21-21 15,21 21-15,0-42 31,0 0-31,0-1 16,21 1-16,-21 0 0,21 0 16,0 0-16,0-22 0,1 22 15,-1-21-15,0 0 0,42-22 16,-41 43-16,-1 0 0,-21 0 0,21-1 16,0 22-16,-21-21 15,21 21-15,0 0 0</inkml:trace>
  <inkml:trace contextRef="#ctx0" brushRef="#br0" timeOffset="104972.3">17357 10795 0,'21'-21'31,"-21"0"-31,21 0 0,0-1 16,-21 1-16,0-21 0,21 21 16,-21-22-16,21 1 0,-21 0 0,0-1 15,0-41-15,0 63 16,0-22-16,-21 22 0,0-21 0,0 21 15,0 21-15,0-22 0,-1 22 0,-20 0 16,0 0-16,21 0 16,-22 22-16,1-22 0,0 21 0,-1 21 15,1-21-15,21 22 0,-22-22 0,22 21 16,0 0-16,0 22 16,21-22-16,0 1 0,0-22 0,0 0 15,0 21-15,0-21 0,21 1 16,0-1-16,0 0 0,1-21 0,-1 21 15,21-21-15,-21 0 0,0 0 0,43 0 16,-22 0-16,-21 0 16,22-21-16,-22 21 0,21-21 15,-21 0-15,22-1 0,-22 1 0,0-21 0,0 21 16,0 0-16,1-22 16,-22 1-16,21 21 0,-21-22 0,0 22 15,0-21-15,0 21 0,0 0 0,0-1 16,0 1-16,-21 42 15,21 1 1,-22-1-16,22 0 0,0 0 16,0 21-16,0-20 0,0-1 15,0 21-15,0-21 0,0 0 0,22 1 16,-1-1-16,0 0 0,0 0 0,21-21 16,-20 0-16,-1 0 0,42 0 15,-42 0-15,22 0 0,-1 0 16,-21-21-16,0 0 15,1 21-15,-1-21 0,0-1 0,-21 1 16,0-21-16,0 21 0,0 0 0,0-22 16,0 22-16,0 0 0,0 0 15,0 0-15,0-1 0,0 44 32,0-1-32,-21 0 0,0 21 15,21-21-15,-22 1 0,22-1 0,0 21 16,0-21-16,0 0 0,-21 1 15,21-1-15,0 0 0,0 0 0,-21 0 16,21 0 0,0-42 15,21 0-31,-21 0 0,21 21 16,1-42-16,-22 20 0,21 1 0,0 0 15,0-21-15,-21 21 0,21-22 0,0 1 16,1 21-16,-1 0 0,0-22 15,21 22-15,-21 21 0,1-21 0,20 21 16,-21 0-16,0 0 0,0 0 0,1 21 16,-1 0-16,-21 0 0,0 1 15,21 20-15,-21-21 0,0 21 16,0 1-16,0-22 0,0 21 0,0-21 16,0 1-16,21 20 0,-21-21 15,21 0-15,-21 0 0,21 1 0,1-22 16,20 21-16,-21-21 0,21 0 0,-20 0 15,62 0-15,-41 0 16,-1 0-16,0 0 0,1-21 16,-1 21-16,0-22 0,1 1 15,-1 0-15,-21 0 0,21-21 0,-20 20 16,-1 1-16,-21-21 0,21-22 16,-21 22-16,0 21 0,0 0 15,0 0-15,0-1 0,-21 1 0,0 0 16,-1 21-16,-20 0 0,21 0 15,0 0-15,0 21 0,-22 0 16,22 1-16,0-1 0,-21 21 0,20-21 16,1 22-16,0-22 0,0 21 15,0-21-15,0 0 0,21 1 0,0-1 16,0 0-16,0 0 0,0 0 0,21 0 16,0-21-16,0 0 15,21 0-15,1 0 0,-22 0 16,21-21-16,-21 21 0,22-21 15,-22 0-15,0-21 0,21 20 16,-20-20-16,-1 0 0,0-1 0,0 1 0,0 0 16,0-22-16,1 22 15,-22 0-15,0-1 0,21-20 0,-21 20 16,0 1-16,0 21 0,0-43 16,0 43-16,0 0 0,-21 42 31,21 0-31,-22 1 0,1 20 0,0 0 15,0-21-15,21 43 0,0-22 16,0 1-16,0 20 0,0-21 0,0 43 16,0-43-16,0 1 0,0-1 15,0-21-15,0 0 16,21 1-16,0-1 0,0 0 0,1-21 16,-1 0-16,0 0 0,0 0 0,21 0 15,-20 0-15,20-21 0,21 0 16</inkml:trace>
  <inkml:trace contextRef="#ctx0" brushRef="#br0" timeOffset="106020.12">20659 10372 0,'0'0'0,"0"-21"16,0-1-16,21 22 0,-21-21 15,21 21-15,-21-21 0,21 21 16,-21-21-16,0 0 16,0 42 15,-21 0-31,0 0 0,0 0 15,21 22-15,-22-22 16,1 21-16,21-21 0,-21 22 0,0-22 16,21 21-16,-21-21 0,0 43 15,21-43-15,-22 0 0,22 0 16,-21-21-16,21 22 0,21-22 16,1-22-1,20 1-15,-21 0 0,21 0 16,-20 0-16,20 0 0,-21-22 0,21 1 15,-20 21-15,20-22 0,0-41 16,-21 63-16,1-22 0,20 1 16,-42 21-16,0 42 31,0 0-15,0 0-16,0 0 0,0 1 0,0-1 15,0 21-15,-21-21 0,21 0 16,0 22-16,0-1 0,0-21 15,0 22-15,0-22 0,21 0 16,0-21-16,0 21 16,0-21-16,22 0 0,-22 0 15,0 0-15,21 0 0,22-42 16,-43 42-16,21-21 0,-20-22 16,20 22-16,-21 0 0,0-21 0,22-22 15,-22 22-15,0-1 0,-21 22 16,0-21-16,0 21 0,0-22 15,0 22 1,0 42 0,-21-21-16,21 22 15,0-1-15,-21 0 0,21 0 0,-22 0 16,22 43-16,0-43 16,0 0-16,0 0 0,0 22 0,0-22 15,0 0-15,22 0 0,-1 0 0,0 0 16,0 1-16,0-22 15,22 0-15,-22 0 0,21 0 16,0 0-16,1 0 0,-1 0 0,22-22 16,-22 1-16,43-21 15,-43 0-15,-21 20 0,0-20 0,0 21 16,1-21-16,-1-1 0,-21 22 16,0-21-16,0 21 0,0-1 0,0 1 15,0 0-15,-21 21 0,-1 0 0,1 0 16,-21 0-16,21 0 0,0 21 15,-22 0-15,22 1 0,0 20 0,0-21 16,0 21-16,21 1 0,0-1 0,0-21 16,0 22-16,0-22 0,21 21 15,0-21-15,0 0 0,21 1 16,-20-1-16,20-21 0,-21 21 0,21-21 16,1 0-16,-22 0 0,21 0 15,1 0-15,20-21 0,-21 0 16,1-1-16,-22 1 0,21 0 0,-21 0 15,1 0-15,-1 0 0,0-1 16,0 1-16,-21 0 0,0 0 0,0 0 16</inkml:trace>
  <inkml:trace contextRef="#ctx0" brushRef="#br0" timeOffset="108549.52">825 12869 0,'0'0'0,"0"-21"16,0 0-16,-21 21 0,21-21 15,-21 0-15,21 0 16,0-1-16,0 1 0,0 0 15,0 0-15,21 21 16,0 0-16,1 0 16,-1 0-16,0 0 0,0 0 15,0 0-15,0 21 0,1 0 0,-1 22 16,0-22-16,0 21 0,-21 0 0,0 1 16,0-1-16,0 0 15,0 1-15,0-1 0,0 0 16,0-20-16,0 20 0,0-21 0,0 0 15,0 0-15,0 1 0,0-44 47,0 1-47,0 0 0,0-21 0,0 21 16,0-22-16,0 1 0,21 0 16,-21-1-16,0 1 0,21 0 15,-21-22-15,22 43 0,-1-21 16,-21-1-16,21 22 0,0 0 0,0 21 15,0 0-15,1 0 0,20 0 16,-21 0-16,0 0 0,22 21 16,-22 0-16,0 22 0,0-22 0,0 21 15,0 0-15,-21-20 0,0 20 16,0 0-16,0-21 0,0 22 0,0-22 16,0 0-16,-21 0 0,21 0 15,-21 1-15,21-44 31,0 1-31,0 0 0,0 0 16,0 0-16,0-22 16,21 22-16,0-21 0,-21 0 0,22-1 15,-1 1-15,0 0 0,21-1 16,-21 1-16,22 21 0,-22-22 0,21 22 16,-21 0-16,22 21 0,-22 0 15,0 0-15,21 0 0,-20 21 16,-1 0-16,-21 1 0,21-1 15,-21 0-15,0 21 0,0 1 0,0-22 16,0 21-16,0 0 0,0-20 16,0 20-16,0-21 0,21 0 0,-21 22 15,21-22-15,0-21 0,1 21 16,-1-21-16,0 0 0,0 0 16,21 0-16,-20 0 0,20 0 15,0 0-15,-21-21 0,22 0 0,-1-1 16,0 1-16,1-21 0,-22 21 15,21-22-15,-21 1 0,22 0 0,-22-1 16,0 22-16,-21-21 0,21 21 16,-21-22-16,0 22 15,0 0-15,-21 21 32,0 21-32,21 0 0,-21 1 0,21-1 0,-21 21 15,21-21-15,0 22 16,0-22-16,0 21 0,0 0 0,0-20 15,0 20-15,0-21 0,21 0 16,0 0-16,0 1 0,0-1 0,0 0 16,1-21-16,-1 0 0,0 0 15,21 0-15,-21 0 0,1 0 0,20 0 16,-21 0-16,0-21 0,0 0 0,1-1 16,-1 1-16,0 0 0,0 0 15,0-21-15,-21-1 0,21 22 0,-21-21 16,0-1-16,0 22 0,0-21 15,0 21-15,0-22 0,0 22 16,0 0-16,0 42 31,0 0-15,0 1-16,0-1 0,0 0 16,0 21-16,0-21 0,0 22 0,0-22 15,0 21-15,0-21 0,0 22 16,0-22-16,0 0 0,43 21 15,-22-20-15,0-22 0,0 21 16,0-21-16,1 0 0,-1 0 0,0 0 16,21 0-16,-21 0 0,22-21 0,-22 21 15,21-22-15,-21 1 0,22-21 16,-22 21-16,21 0 0,-21-22 0,1 1 16,20 0-16,-21 20 0,-21-20 15,0 0-15,21 21 0,-21-1 16,0-41-16,-21 63 15,0 0 1,21 21-16,-21 0 0,21 0 16,0 22-16,0-22 0,0 21 15,0-21-15,0 22 0,0-22 16,0 21-16,0-21 0,21 1 0,-21-1 16,0 0-16,0 0 0,21 0 15,0 0-15,-21-42 47,0 0-47,-21 0 0,0 0 16,21 0-16,-21-1 0,21 1 15,0 0-15,-21 0 0,-1 0 16,22 42 0,0 0-16,0 0 15,0 0-15,0 1 0,0-1 0,0 0 16,22 0-16,-22 0 0,21 0 15,0 1-15,0-1 0,0-21 16,0 0-16,1 0 16,20 0-16,0 0 0,-21 0 0,22 0 15,-1 0-15,0 0 0,1-21 0,-1-1 16,0 1-16,1 0 0,-22 0 16,21-21-16,-21 20 0,1-20 0,-1 0 15,21-22-15,-42 22 0,21 0 0,0-1 16,-21 1-16,22-43 15,-22 43-15,0 0 0,0 20 0,0 1 16,0 42 0,-22-21-16,1 43 15,0-22-15,21 21 0,0-21 16,-21 22-16,21-1 0,-21 0 16,21 22-16,0-22 0,0 1 0,0-1 15,0 21-15,0-20 16,0-22-16,0 21 0,0-21 0,0 1 15,0-1-15,21-21 16,0 0-16,0 0 0,0 0 16,-21-21-16,22-1 0,-1 1 15,0 0-15,0 0 0,-21 0 0,21-22 0</inkml:trace>
  <inkml:trace contextRef="#ctx0" brushRef="#br0" timeOffset="108728.62">4127 12510 0,'0'0'0,"0"21"31,22-21-31,-1 0 0,0 0 0,0 0 16,21 0-16,-20 0 0,20 0 16,-21 0-16,21 0 0,-20-21 0,20 21 15,0-22-15,-21 22 0,22 0 0,-22-21 16</inkml:trace>
  <inkml:trace contextRef="#ctx0" brushRef="#br0" timeOffset="109164.61">5990 12658 0,'-21'0'15,"42"0"-15,-42-21 0,21-1 0,0 44 47,-21-1-47,21 0 0,0 0 0,0 0 16,-21 0-16,21 22 0,0-22 0,0 21 16,0-21-16,-22 1 15,22 20-15,0-21 0,0 0 0,0 0 16,0 1-16,0-1 0,22-21 31,-22-21-15,0-1-16,21 1 0,-21 0 15,21-21-15</inkml:trace>
  <inkml:trace contextRef="#ctx0" brushRef="#br0" timeOffset="109323.99">5969 12446 0,'0'0'0,"0"-21"0,-21 21 0,21-21 15,-21 21 1,42 21 31,0-21-47,0 0 16,0 0-16,-21 21 0</inkml:trace>
  <inkml:trace contextRef="#ctx0" brushRef="#br0" timeOffset="109796.59">6329 12467 0,'0'0'0,"0"21"0,0 1 16,0-1-16,-21 0 0,21 0 16,0 0-16,0 0 0,0 1 15,0-1-15,0 21 0,0-21 0,0 0 16,0 43-16,0-43 0,0 0 15,0 0-15,-22 1 0,22-1 16,0 0-16,-21 0 0,21 0 16,0-42 15,0 0-31,0 0 0,0 0 16,0-22-16,0 1 0,21 21 0,1-22 15,-22 1-15,21 21 0,0-21 16,21 20-16,-21-20 0,1 21 0,20 0 15,0 21-15,1-21 0,41 21 16,-63 0-16,22 0 0,-22 0 16,21 21-16,-21 0 0,1 0 0,-22 0 15,0 0-15,0 1 0,0-1 16,0 21-16,0-21 0,0 22 0,-22-1 16,1 0-16,0-21 15,0 1-15,21-1 0,-21 0 0,21 0 16,-21 0-16,42-21 31,0-21-31,0 0 16,0 0-16,22 0 0,-1-1 0,0 1 15,-21-21-15,22 21 0</inkml:trace>
  <inkml:trace contextRef="#ctx0" brushRef="#br0" timeOffset="110472.6">7345 12531 0,'0'0'0,"21"-21"0,0 21 16,0-22-16,-42 22 31,0 0-31,0 0 0,0 0 16,-1 22-16,1-1 0,0-21 0,0 21 15,0 0-15,21 0 16,0 0-16,0 1 0,0-1 16,0 0-16,21 0 15,0-21-15,0 21 0,0-21 16,1 21-16,-1 1 0,0-1 0,0-21 15,0 21-15,0 0 0,1-21 0,-22 21 16,0 0-16,0 1 16,0-1-16,-22 0 0,1-21 15,0 0-15,0 0 0,0 0 16,0 0-16,-1 0 0,1 0 16,0 0-16,0-21 0,0 21 0,0-21 15,-1-1-15,1 1 0,-21-21 16,21 21-16,21 42 31,0 0-31,0 0 0,21 0 16,0 1-16,0-1 15,0 0-15,1 0 0,-1 0 0,21 0 16,-21-21-16,0 22 0,22-22 16,20 0-16,-20 0 0,-1 0 15,0 0-15,22 0 0,-22-22 0,0 1 16,22 0-16,-22 0 0,1 0 15,-1 0-15,0-22 0,1 1 0,-1 21 16,0-64-16,1 43 16,-22-1-16,0-20 0,-21 21 15,21-1-15,-21 1 0,21-22 16,-21 22-16,0 21 0,0 0 0,0 42 31,0 0-31,0 0 0,0 0 16,-21 22-16,0-1 0,21-21 0,-21 22 15,21-1-15,0-21 0,-21 21 16,21 1-16,0-1 0,0-21 0,0 22 16,0-1-16,0-21 0,0 0 0,0 0 15,0 1-15,0-1 16,0 0-16,21-21 0,0 0 16,0 0-16,-21-21 15,21 0-15,-21-1 0,0 1 16</inkml:trace>
  <inkml:trace contextRef="#ctx0" brushRef="#br0" timeOffset="110650.63">7895 12552 0,'0'0'16,"-21"0"-16,0 0 0,21 21 16,21-21-1,0 0 1,0 0-16,0 0 0,22 0 0,-22 0 15,21 0-15,1 0 0,-1 0 0,0 0 16,1 0-16,-1 0 0,21 0 16,-20 0-16</inkml:trace>
  <inkml:trace contextRef="#ctx0" brushRef="#br0" timeOffset="111684.21">8911 12637 0,'0'0'15,"21"0"-15,0 0 32,1-22-32,-1 1 15,-21 0-15,0 0 0,0 0 16,0 0-16,0-1 16,0 1-16,0 0 0,-21 0 0,-1 0 15,1 21-15,0 0 0,0 0 0,0 0 16,0 0-16,-22 0 0,22 0 15,-21 21-15,21 0 0,-64 43 16,64-43-16,-22 21 0,22-21 0,0 22 16,-21-1-16,42-21 0,-21 64 15,21-64-15,0 21 16,0 1-16,0-22 0,0 0 16,21 0-16,0-21 0,0 0 15,0 0-15,0 0 0,1 0 0,20 0 16,0-21-16,1 0 15,-22 0-15,21-1 0,-21-20 0,0 21 16,1-21-16,20-22 0,-21 22 16,0-22-1,-21 22-15,0 0 0,0 20 0,0-20 16,0 21-16,0 0 0,0 42 31,-21 0-31,21 0 0,0 0 16,-21 1-16,21 20 0,0 43 15,0-64-15,0 21 16,0-21-16,0 22 0,0-22 0,21 0 16,0 0-16,0 0 0,1 0 0,-1 1 15,0-22-15,0 0 0,21 21 16,-20-21-16,-1 0 0,21 0 0,64-21 16,-85-1-16,21 1 15,-20 0-15,20 0 16,-21-21-16,43-22 0,-43 22 15,0-1-15,0 1 0,-21 0 0,21-1 16,0-41-16,-21 63 16,0-22-16,0 22 0,0-21 15,0 63 1,-21-21-16,0 21 16,21 21-16,-21-20 0,21 20 0,0-21 15,0 21-15,0-20 0,-21 20 16,21 0-16,0-21 0,0 22 0,0 41 15,0-62-15,0 20 0,0-21 16,0 0-16,0 0 0,0 1 16,21-1-16,0 0 0,0-21 0,22 0 15,-22 0-15,0 0 0,0 0 16,0-21-16,22 21 0,-22-21 16,21-1-16,-21 1 0,22-21 15,20-22-15,-21 22 0,-20 0 16,20-1-16,-21 1 0,0 0 0,0-1 15,1-20-15,-1 21 0,-21-22 16,21 22-16,-21-43 0,0 64 16,0 0-16,0 0 0,0-1 15,-21 22-15,21 22 0,-21-1 16,-1 21-16,22-21 0,0 22 16,0-1-16,-21 21 0,21-20 15,-21-1-15,21 0 0,-21 1 0,21-1 16,0 0-16,0 1 0,0-1 0,0-21 15,0 22-15,0-22 0,0 0 16,0 0-16,21 0 0,0-21 16,0 0-16,1 0 0,-1 0 0,0 0 15,21-21-15,-21 0 0,22 0 16,-22 0-16,21-22 0</inkml:trace>
  <inkml:trace contextRef="#ctx0" brushRef="#br0" timeOffset="112712.5">12150 12340 0,'21'0'0,"-42"0"0,42-21 0,0 21 16,-21-21-16,0 0 15,0 0-15,0-1 0,0 1 16,0 0-16,-21 0 0,0 21 15,-1-21-15,1 21 0,0 0 16,0 0-16,0 21 0,0 0 0,-1 0 16,1 0-16,0 1 0,-21 41 15,21-21-15,21 1 0,0-22 16,-22 21-16,22 1 0,0-22 0,0 21 16,0-21-16,0 22 0,22-22 15,20 42-15,0-63 0,-21 21 16,64 1-16,-43-22 15,43 0-15,-21 0 16,-22 0-16,0 0 0,1-22 0,-1 1 16,0 0-16,1 0 15,-1 0-15,-21 0 0,21-22 0,22-20 16,-43 20-16,0-20 0,43-22 16,-43 22-16,-21 20 0,21-20 15,0 21-15,0-1 0,1-20 16,-22 42-16,0-1 0,0 44 31,-22-1-31,22 0 16,-21 21-16,0 1 15,21-1-15,-21 0 0,21 1 0,-21 20 16,21-21-16,0-20 0,0 20 0,0 0 16,0 22-16,0-43 15,0 0-15,0 0 0,0 0 0,21 1 16,0-1-16,0 0 0,0-21 0,1 0 15,-1 0-15,0 0 0,21 0 16,-21 0-16,43-21 0,-43 21 16,0-21-16,43-22 0,-43 22 15,0 0-15,0 0 0,0 0 16,-21-1-16,0 1 0,0 0 16,0 0-16,0 42 31,-21 0-31,21 0 0,-21 1 15,21-1-15,0 0 0,-21 0 16,21 0-16,0 0 0,0 1 16,0-1-16,0 0 31,21-21-15,-21-21-16,0 0 0,0-1 15,21 1-15</inkml:trace>
  <inkml:trace contextRef="#ctx0" brushRef="#br0" timeOffset="112884.43">13377 12234 0,'0'-21'15,"-21"21"17,21 21-17,0 1 1,0-1-1,21-21-15,0 0 0,-21 21 16,22-21-16</inkml:trace>
  <inkml:trace contextRef="#ctx0" brushRef="#br0" timeOffset="113875.6">13568 12510 0,'0'0'0,"21"0"15,0 21-15,0-21 16,0 0-1,1 0-15,-1 0 0,0 0 16,-21-21-16,21 21 0,0-22 0,0 1 16,1 21-16,-1-21 0,0 0 0,-21 0 15,21 0-15,-21-1 16,0 1-16,0 0 16,0 0-16,-21 21 0,0 0 0,0 0 15,-1 0-15,1 21 16,0 0-16,0 0 0,0 1 15,0-1-15,21 0 0,0 0 0,-22 0 16,22 0-16,0 1 0,0-1 0,0 0 16,0 0-16,0 0 0,43 22 15,-22-43-15,0 21 0,0-21 16,0 0-16,22 0 0,-22 0 16,21 0-16,1 0 0,-1 0 0,0 0 15,1 0-15,-1-21 0,-21-1 0,21 22 16,1-42-16,-22 21 15,0 0-15,-21-22 0,0 22 16,0 0-16,0-21 0,0 21 0,0-1 16,0 1-16,0 42 31,-21-21-31,21 22 0,-21-1 16,21 21-16,-21-21 0,21 0 15,0 1-15,0-1 0,0 21 16,0-21-16,-22-21 0,22 21 15,0 1-15,0-44 47,0 1-47,0 0 0,22 0 16,-1-21-16,0 20 16,0 1-16,0-21 0,0 21 0,22-22 15,-22 22-15,21-21 0,1 21 16,-22 0-16,21-1 0,-21 22 0,22 0 15,-22 0-15,0 0 0,0 0 16,0 22-16,0-22 0,-21 42 0,0-21 16,0 0-16,0 0 0,0 22 15,0-22-15,0 0 0,0 21 16,0-20-16,0-1 0,0 0 0,0 0 16,0 0-16,0 0 15,22-21-15,-1 0 0,-21 22 0,21-22 16,0 0-16,0 0 15,0 0-15,1-22 0,-1 1 0,21 0 16,-21 0-16,22 0 0,-22 0 16,0-22-16,0 22 0,0-21 15,0-1-15,1 1 0,-22 0 0,21-43 16,0 22-16,-21 20 16,0 22-16,0-21 0,0 21 0,0-1 15,0 44 1,-21 20-1,0 0-15,-1 1 0,1-1 0,0 0 16,0 1-16,21-1 0,-21 0 16,0 1-16,-1 41 15,22-41-15,0-22 0,0 0 0,0 21 16,0-21-16,0 1 0,0-1 16,0 0-16,22-21 0,-1 0 15,0 0-15,0 0 0,0 0 0,0 0 16,1-21-16,-1 21 0,0-21 0,0-1 15,0 1-15,-21 0 0</inkml:trace>
  <inkml:trace contextRef="#ctx0" brushRef="#br0" timeOffset="114054.33">14901 12192 0,'0'0'15,"-21"0"-15,21 21 16,21-21-1,-21 21-15,21-21 16,1 0-16,20 0 0,-21 0 0,0 0 16,22 0-16,-1 0 0,-21 0 15,21-21-15,1 21 0,-1-21 16,0 21-16</inkml:trace>
  <inkml:trace contextRef="#ctx0" brushRef="#br0" timeOffset="114724.61">16764 12065 0,'21'-21'31,"0"0"-31,43 0 15,-43-1-15,0 1 0,43 0 16,-43 0-16,0 0 0,0 0 0,-21-1 16,0 1-16,0 0 15,0 0-15,0 0 0,-21 21 16,-21-21-16,20 21 16,-41 0-16,42 0 0,-22 0 15,22 0-15,0 21 0,-21-21 16,21 21-16,-1 21 0,22-21 15,0 1-15,0-1 0,0 0 0,0 21 16,64 1-16,-43-1 0,0-21 16,0 0-16,22 22 0,-22-22 15,0 0-15,21 42 0,-20-41 16,-22-1-16,0 0 0,0 0 16,0 0-16,-22 0 0,-20 1 15,21-1-15,-21-21 0,-1 21 0,1-21 16,-22 0-16,22 0 0,0 0 15,-22 0-15,22 0 0,0 0 0,-1-21 16,1 0-16,21-1 0,0 1 0,-1-21 16,22 21-16,0 0 15,0-1-15,22 1 0,-1 0 16,0 21-16,0-21 0,21 21 0,1 0 16,-22 0-16,21-21 0,1 21 15,-1 0-15,0-21 0,1 21 0,-1-22 16</inkml:trace>
  <inkml:trace contextRef="#ctx0" brushRef="#br0" timeOffset="115912.63">17357 12002 0,'0'0'0,"21"0"0,0-22 32,-42 22-17,0 0-15,-1 0 16,1 0-16,21 22 0,-21-22 0,0 21 15,0 0-15,21 0 0,-21 21 16,-1-20-16,22-1 0,-21 21 0,21-21 16,-21 22-16,21-22 0,-21 0 15,21 0-15,0 0 0,0 0 16,0 1-16,0-1 0,21 0 0,0-21 16,43 21-16,-22-21 15,0 0-15,-20 0 0,20 0 0,0 0 16,22-21-16,-22 0 0,-21 21 0,22-21 15,-1-1-15,-21 1 0,0 0 16,0-21-16,-21 21 0,0-1 0,0-20 16,0 21-16,-21-21 0,0 20 0,0 1 15,0-21-15,-22 21 16,1 0-16,21-1 0,-21 1 0,-1 21 16,22 0-16,-21-21 0,21 21 0,-1 0 15,65 0 16,-22 0-31,21 0 16,1 0-16,-1 0 0,0-21 0,1 0 16,20 21-16,-21-21 0,64-1 15,-63 1-15,-1 0 0,85-42 16,-106 41-16,0 22 16,0-21-16,-21 0 0,0 0 15,-21 21 1,0 0-1,0 21-15,21 0 16,-21 0-16,21 1 0,0 20 16,-21 0-16,21 1 0,-22 20 15,1-21-15,21 22 0,0-1 0,-21 1 16,0-1-16,0 1 0,0 63 16,-1-64-16,1 1 0,0-1 15,0 1-15,0 21 0,0-22 0,-1 1 16,1 20-16,0-20 0,-21 63 15,42-64-15,-21 1 0,-1-22 16,22 22-16,-21-22 0,21 21 0,0 22 16,0-43-16,0-20 0,0 20 15,0-21-15,21-21 16,1 0-16,-1 0 0,21 0 0,-21-21 16,0 21-16,22-42 0,-1 20 15,22-41-15,-22 21 0,0-1 16,1 1-16,-1 0 0,0-1 15,43-63-15,-64 43 0,21-1 16,-42 1-16,0-1 0,0 1 16,0-1-16,-42-63 0,0 64 15,21-1-15,-22 22 0,-20 0 16,20-1-16,1 1 0,0 21 0,-1-21 16,1 20-16,0 22 0,21-21 15,21 0-15,21 21 31,21-21-31,-21 21 0,22 0 0,-1-21 16,0 21-16,22-21 0,-22 21 0,22-22 16,-1 1-16,-21 0 0,85-42 15,-63 41-15,-22-20 0,64-21 16,-85 20-16,22 1 16,-22 21-16,21-22 0,-21 22 15,-21-21-15,21 0 0,1 20 16,-22 1-16,0 0 0,0 0 15,-22 21 17,22 21-32,-21 0 15,0 22-15,21-22 0,0 21 0,-21-21 16,21 22-16,-21-1 0,0 0 16,21 1-16,-22-1 0,22 0 15,0 1-15,-21-22 0,21 21 0,-21 0 16,21-20-16,0-1 0,0 0 15,21-42 17,0 0-32,-21-1 0,0 1 15</inkml:trace>
  <inkml:trace contextRef="#ctx0" brushRef="#br0" timeOffset="116116.14">18330 11938 0,'0'0'0,"0"-21"32,43 21-17,-22-21-15,0 21 0,0 0 16,21 0-16,1 0 0,-1-21 16,0 21-16,1 0 0,-1 0 15,0 0-15,1 0 0,-1-22 0,0 22 16,-20 0-16,20 0 0,-21-21 15,21 21-15</inkml:trace>
  <inkml:trace contextRef="#ctx0" brushRef="#br0" timeOffset="116668.63">19177 11790 0,'-42'0'15,"84"0"-15,-42 21 16,0 0 0,-21 0-16,21 1 0,-21 20 15,-1-21-15,1 21 0,21-20 0,-21 20 16,0 0-16,21 1 15,-21-22-15,0 0 0,21 0 0,0 0 16,-22-21-16,22 21 0,22-21 47,-1 0-47,0-21 0,0 0 0,0 0 16,0 0-16,1-22 0,-1 22 15,0 0-15,0-21 0,21-1 16,-20 22-16,-1 21 0,0-21 15,-21 42 1,0 0 0,0 1-16,0-1 0,0 0 15,0 0-15,0 0 0,0 0 16,0 1-16,0-1 0,21 0 0,0-21 16,-21 21-16,21 0 0,1-21 15,-1 21-15,0-21 0,21 0 0,-21 0 16,22 0-16,-22 0 0,21 0 15,1 0-15,-1 0 0,-21-21 0,21 0 16,22-42-16,-43 41 16,-21-20-16,0 0 0,0 21 15,0-22-15,0-20 16,0 42-16,-21-22 0,21 22 0,-21 0 16,0 21-16,-1-21 0,1 21 15,0 0-15,0 0 0,0 0 16,0 0-16,-1 21 15,22 0-15,0 0 16,0 0-16,22 1 16,-1-22-16,0 21 0,0-21 15,21 21-15,-20-21 0</inkml:trace>
  <inkml:trace contextRef="#ctx0" brushRef="#br0" timeOffset="117155.63">20405 11832 0,'0'0'0,"0"-21"0,0-42 31,0 41-31,-22 22 0,1-21 16,0 21-16,0 0 0,0 0 16,0 0-16,-1 21 0,1-21 0,0 22 15,0-1-15,-21 21 16,20-21-16,22 0 0,-21 22 0,0-22 15,21 21-15,-21-21 0,21 1 16,0 20-16,0-21 0,0 0 0,0 0 16,0 1-16,0-1 0,21-21 15,0 21-15,0-21 0,1 0 0,-1 0 16,0 0-16,0 0 0,0 0 16,22-42-16,-22 42 0,0-22 15,0-20-15,0 21 0,22 0 16,-22-43-16,-21 22 0,21 21 15,-21 0-15,0-1 0,0 1 0,0 0 16,-21 42 15,21 0-15,-21 1-16,21-1 0,0 0 16,0 0-16,0 0 0,0 0 0,0 1 15,0-1-15,0 0 0,0 0 0,21 0 16,0-21-16,0 21 0,0 1 15,0-22-15,1 21 0,-1-21 16,0 0-16,0 0 0,21 0 16,-20 0-16,-1 0 0,0-21 0</inkml:trace>
  <inkml:trace contextRef="#ctx0" brushRef="#br0" timeOffset="117523.93">20828 11938 0,'0'-21'0,"0"42"0,21-63 16,-21 21-16,0-1 0,21 1 0,-21 0 15,21 0-15,1 21 0,-22-21 16,21 21-16,0-21 16,0 21-16,0 0 0,0 0 15,1 0-15,-1 0 0,0 0 16,0 21-16,0 0 0,-21 21 16,21-21-16,-21 1 0,0-1 15,0 21-15,0-21 0,0 22 16,0-22-16,0 0 0,0 0 0,0 0 15,0 0-15,-21 1 16,0-22 0,21-22-1,0 1-15,0 0 0,0 0 16,0 0-16,0 0 16,21-43-16,0 43 0,1 0 15,-1 0-15,-21-1 0,21 1 16,0 0-16,0 0 0,0 0 0,22 0 15,-22 21-15,0 0 0,0-22 0,22 22 16,-1 0-16,-21 0 16,0 0-16</inkml:trace>
  <inkml:trace contextRef="#ctx0" brushRef="#br0" timeOffset="117903.99">21611 11811 0,'0'21'15,"21"-21"17,0 0-32,1 0 15,-1 0-15,0-21 0,0 21 0,0-21 16,0 21-16,1-21 0,-1 0 0,0-1 16,0 22-16,0-21 0,-21 0 15,0 0-15,0 0 0,0 0 0,0-1 16,-21 22-1,0 0-15,0 0 0,0 0 0,-22 22 16,22-1-16,0 0 0,-21 0 16,20 0-16,1 0 0,21 22 15,0-22-15,-21 42 0,21-41 16,0-1-16,0 0 0,0 21 0,0-21 16,21 1-16,22-1 15,-22 0-15,0-21 0,21 0 16,-21 0-16,22 0 0,-22 0 15,0 0-15,21 0 0,-20-21 0,-1 0 16,21 21-16,-21-22 0,0 1 16,1 0-16,-1 21 0</inkml:trace>
  <inkml:trace contextRef="#ctx0" brushRef="#br0" timeOffset="118113">22098 11917 0,'-21'21'16,"0"-21"0,-1 0 15,1 0 16,0 0-47,0 0 0,0 0 0,0 0 15</inkml:trace>
  <inkml:trace contextRef="#ctx0" brushRef="#br0" timeOffset="119868.51">2730 14288 0,'0'-22'16,"0"1"0,22 21-1,-22-21-15,0 42 63,0 0-63,0 1 0,0-1 0,0 21 15,-22-21-15,22 22 0,0-1 16,-21-21-16,21 21 0,0-20 16,0 20-16,0 0 0,0-21 15,0 1-15,0-1 16,0 0-16,0 0 0,0-42 31,0 0-15,0 0-16,0-1 0,0-20 15,0 21-15</inkml:trace>
  <inkml:trace contextRef="#ctx0" brushRef="#br0" timeOffset="120200.44">2857 13991 0,'0'64'32,"0"-43"-32,0-42 31,22 0-31,-1-1 16,-21 1-16,0 0 0,0 0 15,-21 0 1,-1 0-16,1 21 0,0-22 0,0 22 15,0 0-15,0 0 16,-1 0-16,1 0 0,21 22 16,0-1-16,0 0 0,0 0 15,0 0-15,0 0 0,0 1 16,21-1-16,1 0 0,-1-21 16,0 21-16,0-21 0</inkml:trace>
  <inkml:trace contextRef="#ctx0" brushRef="#br0" timeOffset="120680.64">3387 14097 0,'0'64'16,"0"-43"-1,-22-21-15,22 21 0,-21 0 16,21 21-16,0-20 0,-21-1 0,0 0 15,0 21-15,21-21 0,0 22 16,-21-22-16,-1 21 0,22-21 0,-21 1 16,21-1-16,0 0 0,0 0 15,0 0 1,-21-21 0,21-21-16,0 0 15,0-43-15,0 43 16,21-63-16,0 41 0,1 1 15,-1 0-15,0-1 0,0 1 16,21 0-16,43-22 0,-21 43 16,-22 21-16,64 0 0,-64 0 15,0 0-15,1 0 0,-22 21 16,21 0-16,-21 0 0,1 22 16,-22-22-16,0 21 0,0 1 15,0-1-15,0-21 0,0 21 0,-22 1 16,1-1-16,0-21 0,0 22 0,-21-22 15,20 0-15,1 0 0,0 0 16,21 0-16,-21-21 0,21-21 31,21 0-31,0 0 16,0-21-16</inkml:trace>
  <inkml:trace contextRef="#ctx0" brushRef="#br0" timeOffset="121071.87">5948 13864 0,'0'0'0,"0"-21"15,-21-42 1,-1 63 0,22 21-1,-21 0-15,21 0 0,0 21 0,0-20 16,-21 62-16,21-41 0,-21-1 15,21 0-15,0 1 0,-21-1 16,21 0-16,0 1 0,0-1 0,-21 0 16,21 1-16,-22-22 0,22 0 0,0 0 15,0 0-15,0 0 0,-21-21 16,0-21 0</inkml:trace>
  <inkml:trace contextRef="#ctx0" brushRef="#br0" timeOffset="121885.38">5355 14245 0,'42'0'16,"-20"0"-16,-1 0 16,21 0-16,-21-21 0,22 21 0,41-21 15,-41 0-15,20 0 0,-21 21 16,22-22-16,-1 1 15,-20 0-15,20 0 0,-20-21 0,-1 20 0,-21 1 16,43-42-16,-43 42 16,-21-43-16,0 43 15,0 0-15,0 0 0,0-1 0,0 1 16,-43 42 0,22 1-16,21 20 15,0-21-15,0 21 0,0 1 0,0-22 16,0 21-16,0 1 0,0-1 15,-21 0-15,21-21 0,0 22 0,-21-1 16,21 0-16,0-20 0,0 20 16,-21-21-16,21 0 0,-21 22 0,21-22 15,0 0-15,0-42 47,0 0-47,0-1 0,0 1 16,21-21-16,0 21 0,-21-22 15,21 22-15,0 0 0,0 0 0,1 0 16,-1 0-16,0 21 0,0-22 16,0 22-16,0 0 0,1 22 15,-1-1 1,-21 0-16,0 0 0,21 0 16,-21 0-16,0 1 0,0 20 15,0-21-15,0 0 0,0 0 0,0 1 16,21-1-16,-21 0 0,21 0 15,0-21-15,1 0 0,-1 21 0,0-21 16,0 0-16,21 0 0,22-21 16,-22 21-16,-21-21 0,22 0 15,-1 0-15,0-1 0,1-20 0,41-21 16,-62 41-16,20-20 0,0 21 16,-21-21-16,1 20 0,-1-41 15,-21 42-15,0 0 0,0-1 16,-21 22-1,-22 0-15,22 0 16,0 22-16,0-1 0,0 0 0,-1 21 16,22-21-16,-21 43 0,21-43 15,0 21-15,0-20 0,0 20 16,0-21-16,21 0 0,-21 0 16,22 1-16,-1-22 0,21 0 0,-21 21 15,0-21-15,22 0 0,-1 0 0,-21 0 16,22-21-16,-1-1 0,0 1 0,1 0 15,-1 0-15,0 0 0,1 0 16,-1-22-16</inkml:trace>
  <inkml:trace contextRef="#ctx0" brushRef="#br0" timeOffset="122808.16">9123 14034 0,'0'-22'0,"0"44"0,0-65 15,0 22-15,0 0 16,0 0-16,0 0 0,0-1 16,0 1-16,0 0 0,21 21 15,0-21-15,0 21 0,0 0 16,1 0-16,-1 0 0,0 0 15,0 21-15,0 0 0,0 0 16,-21 1-16,0-1 0,22 21 16,-22-21-16,21 22 0,-21-22 0,0 0 15,0 42-15,0-41 16,0-1-16,0 0 0,0 0 16,0 0-16,0 0 0,0-42 31,0 0-16,0 0-15,0 0 16,0-22-16,0 22 0,0 0 0,21-21 16,0 21-16,-21-22 0,21 22 15,0-21-15,1 21 0,-1-22 0,0 22 16,21 21-16,-21-21 0,1 21 16,20 0-16,-21 0 0,0 0 15,0 21-15,1 0 0,-22 0 0,0 1 16,0 41-16,0-42 0,0 0 15,0 1-15,0-1 0,0 0 16,0 21-16,-22-21 0,22 1 16,-21-22-16,21 21 15,0-42 17,0-1-32,0 1 15,0 0-15,0 0 0,21-21 16,1 20-16,-22-20 0,21 21 0,21-21 15,-21 20-15,0-20 0,22 21 16,-22-21-16,21 20 0,1 1 0,41 0 16,-41 21-16,-22 0 15,21 0-15,-21 0 0,0 21 0,1 0 16,-1 1-16,-21 20 0,0-21 0,0 21 16,0-20-16,0 20 0,0-21 15,0 0-15,0 22 0,-21-22 0,-1 0 16,22 21-16,0-21 0,-21 1 15,21-1 1,-21-21-16,42 0 31,0 0-31,1 0 0,-1-21 16,0-1-16,0 1 0</inkml:trace>
  <inkml:trace contextRef="#ctx0" brushRef="#br0" timeOffset="123240.19">10753 13695 0,'0'0'0,"-22"0"15,1 0-15,0 0 16,0 0-16,0 21 16,0 0-16,-1 0 0,1 1 0,0 20 15,0-21-15,0 0 0,0 22 0,21-22 16,0 21-16,-22-21 0,22 22 15,0 20-15,0-42 0,0 0 16,0 1-16,0-1 0,22 0 0,-1 0 16,21-21-16,-21 0 0,22 21 15,-22-21-15,63 0 0,-41 0 16,-1 0-16,0-21 0,1 0 16,-1 21-16,22-21 0,-22 0 15,0-1-15,1-20 0,-22 21 0,21 0 16,-21-22-16,-21 22 0,0-21 0,0 0 15,0-1-15,0 22 0,-63-42 16,42 20-16,-64 1 16,43 42-16,-1 0 15,1 0-15,0 0 0,20 0 0,-41 42 16,42-21-16,0 1 0,-1-1 16,22 0-16,0 0 0,0 0 15,0 22-15,22-22 16,-1 0-16,0-21 0,21 0 0,1 0 15,-22 0-15</inkml:trace>
  <inkml:trace contextRef="#ctx0" brushRef="#br0" timeOffset="123808.62">11705 13547 0,'0'0'0,"-21"-21"0,0-1 16,0 22-16,-1 0 15,1 22 1,21-1-16,-21 0 0,21 21 16,0-21-16,0 22 0,-21-1 0,21 0 15,0 1-15,-21-1 0,21 0 0,0 43 16,0-64 0,-21 22-16,21-1 0,-22-21 0,22 0 15,-21 43-15,21-43 16,0 0-16,0-42 31,0 0-31,0 0 16,0-1-16,0 1 0,0 0 15,21 0-15,1 0 0,-1-22 0,0 22 16,0 0-16,0-21 0,0 21 0,22-1 16,-22 1-16,21 0 15,1 21-15,-1 0 0,0 0 0,-21 0 16,22 0-16,-1 0 0,0 0 15,1 21-15,-22 0 0,21 1 0,-21-1 16,1 0-16,-22 0 0,0 0 0,0 0 16,0 22-16,0-22 0,0 0 15,-22 0-15,1 0 0,-21 1 0,0-1 16,-1 0-16,1 0 0,0 0 0,-1-21 16,-20 21-16,20 1 0,1-22 15,21 0-15,-21 0 0,20 0 0,1 0 16,0 0-16,0 0 0,0 0 0,21-22 15,0 1 1,42 0 0,-21 0-16,0 21 15,1-21-15,20 21 0,0-21 16,-21 21-16,22-22 0</inkml:trace>
  <inkml:trace contextRef="#ctx0" brushRef="#br0" timeOffset="124066.63">12425 13864 0,'0'0'16,"21"-21"-16,-21 0 0,0 42 47,0 0-47,0 0 0,0 1 16,0-1-16,0 0 0,-21 0 0,21 0 15,0 0-15,0 1 0,0-1 0,0 0 16,-21 0-16,21 0 0,-22 0 15,1 1-15,21-1 0,0 0 16,21-42 15,-21 0-15,22-1-16,-1 22 0,0-21 16</inkml:trace>
  <inkml:trace contextRef="#ctx0" brushRef="#br0" timeOffset="124412.61">12573 13568 0,'0'-21'16,"0"42"-16,-21-42 0,0 21 0,-1 0 15,1 21-15,21 0 0,-21-21 16,21 21-16,0 0 0,0 1 16,0-1-16,21 0 15,0-21-15,1 0 16,-1 0-16,0 0 0,0 0 0,0 0 15,0-21-15,1 21 0,-1-21 0,-21-1 16,21 1 0,-21 0-16,0 0 0,0 0 0,0 0 15,0-1-15,0 1 0,-21 21 0,0-21 16,-1 0-16,-20 21 16,21 0-16,0 0 0,0 0 0,-1 0 15,1 21-15,0-21 0,21 21 16,0 0-16,-21 1 0,21-1 0,0 0 15,0 0-15,21 0 0,-21 0 16,21 1-16,0-22 0,1 0 16,20 0-16,-21 0 0,0 0 0,0 0 15</inkml:trace>
  <inkml:trace contextRef="#ctx0" brushRef="#br0" timeOffset="124707.62">13039 13441 0,'0'0'15,"0"-21"-15,0 0 0,0-1 0,0 1 16,0 42 15,0 1-31,0-1 0,0 21 16,0-21-16,0 22 0,0-1 16,0 0-16,-22-21 0,1 22 15,21-1-15,0 0 0,-21 1 0,0-1 16,21-21-16,0 22 0,-21-22 15,21 21-15,-21-21 0,21 0 0,0 1 16,-22-1-16,22 0 0,0 0 16,22-21 15,-1 0-31,0-21 0,0 0 16,21 0-16,-20-1 0,-1 1 15</inkml:trace>
  <inkml:trace contextRef="#ctx0" brushRef="#br0" timeOffset="125147.51">13293 13864 0,'0'0'0,"21"0"15,-21 21-15,21-21 16,0 0-16,0 0 16,0 0-16,1 0 0,-1 0 15,0-21-15,0 21 0,21-21 16,-20 0-16,-1 0 0,0 0 0,21-1 15,-21 1-15,1 0 0,-1 0 16,-21 0-16,0-22 0,21 1 16,-21 21-16,0 0 15,-21 21-15,0 0 16,-1 0-16,1 0 0,0 0 0,0 21 16,-21 0-16,20 0 0,-20 0 15,21 1-15,0 20 0,0-21 0,-1 21 16,1 1-16,0-22 0,21 21 15,-21-21-15,21 22 0,0-22 0,0 0 16,0 0-16,0 0 0,21 1 0,0-22 16,0 21-16,1 0 0,-1-21 15,0 0-15,42 0 0,-20 0 16,-22 0-16,42 0 16,-41 0-16,-1-21 0,0 0 15,0 21-15,0-22 0,0 1 16,1 0-16,-1 0 15,-21 0 1,21 21-16,-21-21 0</inkml:trace>
  <inkml:trace contextRef="#ctx0" brushRef="#br0" timeOffset="125384.5">14287 14012 0,'-21'0'93</inkml:trace>
  <inkml:trace contextRef="#ctx0" brushRef="#br0" timeOffset="127753.05">169 16171 0,'0'0'0,"-21"0"0,0 0 16,0 0-16,21 22 15,21-22 16,0 0-31,21 0 0,1 0 16,-1 0-16,22 0 16,-1 0-16,1 0 0,20 0 0,-20 0 0,-1 0 15,1 0-15,-1 0 16,1 0-16,-1 0 0,1 0 0,-1-22 16,-20 22-16,20 0 0,-21 0 15,1 0-15,-22 0 0,21 0 16,1 0-16,-43-21 0,0 0 31,-22 0-31,-20 21 16,21-21-16,0 0 0,0 21 15,-22-22-15,22 22 16,0-21-16,0 21 0,21-21 0,-21 21 16,21-21-16,0 0 15,0 0-15,21 21 16,0 0-16,0 0 15,0 0-15,22 0 0,-22 21 16,0 0-16,0-21 0,0 21 0,-21 0 16,0 22-16,0-22 0,0 0 15,0 0-15,-42 21 0,21-20 0,0 20 16,-22-21-16,1 0 0,21 0 16,-22 1-16,22-1 0,0 0 15,0-21-15,0 0 0,21 21 0,0-42 31,21 0-31,21 0 16</inkml:trace>
  <inkml:trace contextRef="#ctx0" brushRef="#br0" timeOffset="128804.12">2561 15854 0,'-21'-64'15,"0"43"-15,21 0 16,-21 21 0,-1 0-1,22 21-15,-21 0 0,21 22 16,0-22-16,-21 21 0,21-21 16,0 22-16,0-1 0,0 0 15,0 1-15,0-1 0,0-21 16,0 22-16,0-22 0,0 0 0,0 0 15,0 0-15,21-21 16,0 0 0,1-21-16,-1 0 15,0 0-15,0 0 0,0-22 0,22-20 16,-22 20-16,0 22 16,0-21-16,0 21 0,-21-22 0,21 22 15,1 0-15,-1 21 16,0 21-1,-21 0 1,21 1-16,-21-1 0,0 0 0,0 0 0,0 0 16,0 22-16,0-22 15,0 0-15,0 0 0,21 0 0,-21 22 16,21-22-16,1 0 16,-22 0-16,21-21 0,0 0 0,0 0 15,0 0-15,0 0 0,1 0 16,-1 0-16,0-21 0,21 0 0,-21 0 15,1-1-15,20 1 0,-21 0 16,0-21-16,22-1 0,-22 22 0,0-21 16,0 0-16,0 20 0,-21-20 15,21 21-15,-21 0 0,22-22 0,-22 22 16,0 0-16,0 42 31,0 0-15,0 22-16,0-22 15,0 0-15,0 21 0,0-20 0,21-1 16,-21 21-16,21-21 0,-21 22 16,21-22-16,-21 0 0,21 0 0,0 0 15,1 0-15,-1-21 0,0 0 16,21 0-16,-21 0 0,1 0 0,20 0 16,0 0-16,-21-21 15,22 0-15,-1 0 0,-21 0 0,22 0 16,-22-22-16,0 1 0,0 21 0,0-22 15,0 22-15,-21-21 0,0 0 16,0 20-16,0 1 0,0 0 0,0 0 16,0 0-16,-21 21 0,0 0 15,0 0-15,0 21 16,0 0-16,-1 0 0,1 0 0,0 22 16,0-22-16,21 21 0,0 1 15,0-1-15,0-21 0,0 21 0,0-20 16,0-1-16,21 21 0,0-21 15,0-21-15,1 21 0,20 1 0,-21-22 16,0 0-16,22 0 16,-22 0-16,21 0 0,0-22 0,1 1 15,-1 0-15,0 0 0,1 0 0,20 0 16</inkml:trace>
  <inkml:trace contextRef="#ctx0" brushRef="#br0" timeOffset="129799.92">5609 15621 0,'0'0'15,"0"-21"-15,-21 0 0,21 0 0,0-1 16,-21 22-16,0 0 0,-1 0 16,1 0-16,0 22 15,21-1-15,0 0 0,-21 0 16,0 0-16,21 0 0,-21 1 15,21 20-15,0-21 0,-22 21 0,1 1 16,21-22-16,-21 21 0,21 22 16,-21-43-16,21 0 0,0 0 15,0 0-15,21-42 32,-21 0-32,21 0 0,0 0 15,1 0-15,-1-22 0,0 22 16,21 0-16,-21 0 0,1-22 0,-1 22 15,0 0-15,0 21 0,0-21 16,0 21-16,1 0 16,-1 21-1,-21 0-15,21 0 0,-21 1 16,0-1-16,0 0 0,0 21 0,0-21 16,0 1-16,21 20 0,-21-21 0,21 0 15,0 0-15,-21 1 0,22-1 16,-1 0-16,0-21 0,0 0 15,0 0-15,0 0 0,22 0 16,-22-21-16,0 0 0,21-1 0,-20 1 16,-1 0-16,21-21 0,-21 21 15,0-22-15,1 22 0,-1-21 0,0-1 16,0 22-16,0-21 0,-21 0 0,0 20 16,0 1-16,0 0 15,0 0-15,-21 42 31,21 0-31,0 0 0,-21 1 16,21-1-16,-21 0 0,21 21 0,0-21 16,0 22-16,0-1 0,0-21 15,0 22-15,21 20 0,0-42 16,0 0-16,-21 1 0,21-22 16,1 21-16,41-21 15,-42 0-15,0 0 0,22-21 0,-22 21 16,21-22-16,-21-20 0,22 21 15,-22 0-15,21-22 0,-21 22 0,1-21 16,-1 21-16,0-22 0,-21 22 0,21-21 16,-21 21-16,0 0 0,0-1 15,-21 22 1,0 0-16,0 22 16,21-1-16,0 0 0,-22 0 15,22 0-15,-21 0 0,21 22 16,0-22-16,0 0 0,0 0 0,0 22 15,0-22-15,0 0 16,0 0-16,21-21 31,1 0-31,-22-21 0,21 0 0,0 0 16</inkml:trace>
  <inkml:trace contextRef="#ctx0" brushRef="#br0" timeOffset="130156.64">6879 15346 0,'-21'0'0,"42"0"0,-63 0 0,21 0 16,-1 21-16,1 0 15,21 0-15,0 1 16,0-1-16,0 0 0,0 0 16,0 0-16,21-21 15,1 21-15,-1-21 0,0 0 16,0 0-16,0 0 0,0-21 15,1 0-15,-1 21 0,0-21 0,0 0 16,0 0-16,-21-1 0,0 1 16,0 0-16,0 0 0,-21 0 15,0 21-15,-21 0 0,20 0 0,-20 0 16,21 0-16,-21 0 0,-1 21 16,22 0-16,-21 0 0,21 0 15,-1 1-15,1-1 0,21 21 16,0-21-16,0 0 0,0 1 0,0-1 15,0 0-15,21 0 0,1 0 0,20-21 16,0 21-16,-21-21 16,22 0-16,-1 0 0,0 0 0</inkml:trace>
  <inkml:trace contextRef="#ctx0" brushRef="#br0" timeOffset="130648.62">7472 15409 0,'0'0'0,"0"-21"0,0 0 15,0 0-15,0 0 0,0 0 16,-21 21 0,-1 0-1,1 21-15,21 0 0,-21 21 0,21-21 16,-21 22-16,0-22 0,0 21 16,21-21-16,-22 22 0,1-1 15,0 0-15,21-20 0,-21 62 16,21-41-16,0-22 0,0 63 15,0-62-15,0-1 0,21 21 16,-21-21-16,21-21 0,0 0 16,1 0-16,-1 0 0,0 0 15,21 0-15,-21-21 0,22 0 0,-22 0 16,21 0-16,1-22 0,-1 22 16,21-42-16,-20 20 0,-22 1 15,21 0-15,-21-1 0,1-20 16,20-22-16,-21 43 0,0-1 15,-21 1-15,21 21 0,-21 0 16,0 0-16,0 42 16,0 0-16,-21 0 0,0 0 0,0 22 15,0-1-15,0 0 16,-1-21-16,1 22 0,21-1 0,0 0 16,0 1-16,0-22 0,0 21 0,0-21 15,0 22-15,0-22 0,21 0 16,1 0-16,-1 0 0,0-21 0,21 0 15,-21 0-15,22 0 0,-1 0 16,0 0-16,1-21 0,-1 0 0,64-21 16</inkml:trace>
  <inkml:trace contextRef="#ctx0" brushRef="#br0" timeOffset="131084.35">9715 15431 0,'0'-22'0,"0"-20"32,0 63-17,0 0 1,0 1-16,0-1 0,0 0 0,0 0 15,0 0-15,0 22 0,0-22 16,0 0-16,0 0 0,0 0 16,0 0-16,-21-21 0,21 22 15,0-44 17,0 1-32,21 0 15,-21 0-15</inkml:trace>
  <inkml:trace contextRef="#ctx0" brushRef="#br0" timeOffset="131239.45">9800 15134 0,'0'0'0,"0"-21"0,0 0 15,-21 21 1,0 0 0,21 21-16,0 0 15,0 0 1,21-21-16,0 22 0,0-22 0,0 21 15</inkml:trace>
  <inkml:trace contextRef="#ctx0" brushRef="#br0" timeOffset="131724.63">10350 15346 0,'0'0'0,"0"21"0,0 0 0,0 0 16,0 1-16,0-1 0,0 0 15,0 0-15,-21 0 0,21 0 0,-21 1 16,0-1-16,0 0 0,0 0 16,21 0-16,-22 0 15,22 1-15,-21-1 0,0-21 16,21 21-16,0-42 47,21 0-32,0-1-15,-21-20 0,43 21 16,-22-21-16,0 20 0,0-20 0,22 21 16,-22-21-16,21 20 0,-21 1 15,22 0-15,20 0 0,-21 21 16,-20 0-16,20 0 0,-21 21 16,0-21-16,22 64 15,-22-43-15,-21 21 0,0-21 0,0 22 16,0-22-16,0 0 0,-21 21 15,-1-21-15,22 1 0,-21-1 0,0 0 16,21 0-16,0 0 0,-21-21 0,21 21 16,-21-21-16,21-21 47,0 0-47,21 0 15,0 0-15,0 0 0,0-1 0,1 1 16</inkml:trace>
  <inkml:trace contextRef="#ctx0" brushRef="#br0" timeOffset="132093.06">11324 15304 0,'21'0'16,"-42"0"-16,21 0 16,-42 0-1,21 0-15,-1 0 0,-20 21 16,21 0-16,-21-21 0,20 21 0,-20 0 15,21 0-15,0 1 0,21-1 0,-21 0 16,21 0-16,0 0 16,42-21-16,-21 21 0,0-21 0,22 22 15,-22-22-15,21 21 0,22 0 16,-43 0-16,21-21 16,-21 21-16,-21 0 0,21 1 15,-21-1-15,-21 0 16,0-21-16,-21 21 0,21-21 15,-22 0-15,1 0 0,0 0 0,-1 0 16,1 0-16,0 0 0,-1 0 0,1 0 16,21 0-16,0 0 0,-1 0 15,44-21 17,-1 21-32,0 0 15,21-21-15,-21 21 0,1-21 0</inkml:trace>
  <inkml:trace contextRef="#ctx0" brushRef="#br0" timeOffset="132380.15">11705 15219 0,'0'0'0,"0"-21"0,0 0 15,0-1-15,0 44 31,0-1-31,0 0 16,-21 21-16,0 1 0,21-22 0,-21 21 16,-1 0-16,22 1 0,-21-1 15,0-21-15,0 85 16,21-85-16,0 43 16,0-43-16,0 0 0,21-21 15,0 0 1,0 0-16,1 0 0,-1 0 15,0-21-15,0-21 16</inkml:trace>
  <inkml:trace contextRef="#ctx0" brushRef="#br0" timeOffset="132540.62">11430 15388 0,'0'0'0,"-21"0"0,42 0 31,0 0-31,0 0 16,0 0-16,1 0 0,-1-21 16,21 21-16,0 0 0,-20-21 0,20 0 15,0 21-15</inkml:trace>
  <inkml:trace contextRef="#ctx0" brushRef="#br0" timeOffset="133688.14">12446 15663 0,'21'0'16,"0"-21"0,0 0-16,1 21 0,-1-21 0,0 0 15,0 0-15,0-1 16,0 1-16,-21 0 0,0-42 0,0 41 16,0 1-16,0-63 15,0 62-15,-21-20 0,-21 0 16,21 21-16,0 21 0,-22 0 15,22 0-15,-21 0 0,-22 21 0,22 0 16,-22 0-16,22 21 0,-64 22 16,64-22-16,21 1 0,-22-22 15,22 21-15,21 0 0,0-20 16,0-1-16,0 21 0,0-21 0,21 0 16,1 1-16,-1-1 15,0-21-15,21 0 0,-21 0 0,1 0 16,20 0-16,-21 0 0,21 0 0,-20 0 15,-1-21-15,21-1 0,-21 1 16,22 21-16,-22-21 0,0-21 0,21 21 16,-21-1-16,1-20 0,-1 21 15,0-21-15,-21-1 0,21 1 0,-21 21 16,21-22-16,-21-20 16,0 42-16,0 0 0,0 42 31,0 0-31,-21 0 0,0 0 15,21 22-15,0-1 0,-21 0 0,21 1 16,0-22-16,0 21 0,0 0 0,0-20 16,0 20-16,0-21 0,21 0 15,0 0-15,0 1 0,-21-1 0,43 0 16,-1-21-16,-21 0 0,0 0 16,22 0-16,-22 0 0,21 0 15,-21 0-15,22 0 0,-1-21 0,21-22 16,-41 1-16,20 21 15,-21-21-15,21-1 0,-20 1 0,-1 0 16,0-1-16,0 1 0,0-22 16,-21 22-16,0 0 0,21-1 15,-21 1-15,0 21 0,0 0 0,0 0 16,0-1-16,-21 22 16,0 22-16,21-1 15,-21 0-15,0 21 0,0-21 0,-1 22 16,22-1-16,0 0 0,-21 1 15,21-1-15,0 0 0,0-20 0,0 20 16,0-21-16,0 21 0,0-20 16,21-1-16,1 0 0,-1 0 0,0-21 15,0 21-15,21-21 0,-20 0 16,20 0-16,-21 0 0,21 0 16,-20 0-16,20-21 0,-21 0 0,21 0 15,22-43-15,-43 43 0,21-21 16,-20-1-16,-1 1 0,0 0 15,-21-22-15,21 22 0,-21 0 0,21-22 16,-21 22-16,0-1 0,0 1 16,0 21-16,0 0 0,0 0 15,0-1-15,0 44 16,0-1-16,-21 0 16,21 21-16,-21 1 0,21-1 15,0 21-15,0-20 0,0 20 0,0-20 16,0-1-16,0 0 0,0 1 15,0-1-15,0 0 0,0-21 0,0 1 16,21-1-16,0 21 16,0-42-16,1 0 0,-1 0 15,0 0-15,0 0 0,0 0 0,22-21 16,-22 0-16,0 0 0</inkml:trace>
  <inkml:trace contextRef="#ctx0" brushRef="#br0" timeOffset="134526.21">15642 15155 0,'-21'-21'15,"42"42"-15,-42-63 0,21 0 0,-21 21 16,21-1-16,-21-20 0,21 21 0,0 0 16,-22 0-16,1 21 0,0 0 15,0 0-15,0 0 0,0 21 16,-1 0-16,1 0 0,0 21 15,0-20-15,21 41 0,0-21 0,-21 1 16,21 63-16,0-64 0,0 0 16,0 1-16,0-1 0,0 0 15,63 43 1,-42-64-16,1 0 0,41 0 0,-21-21 16,22 0-1,-22 0-15,1 0 0,41-21 16,-41 0-16,41-42 15,-41 41-15,-1-20 0,21-43 16,-20 22-16,-22-1 0,0 22 0,0-21 16,0-1-16,-21 22 0,22-43 15,-22 43-15,0-1 0,0 1 16,0 21-16,-22 21 16,1 0-16,0 0 0,0 21 15,21 0-15,-21 0 0,0 22 16,-1-22-16,22 21 0,0 1 0,-21 20 15,21 22-15,0-43 0,0 0 16,0 43-16,21-43 16,1-20-16,-22 20 0,42-21 15,-21 0-15,0-21 0,22 21 0,-1-21 16,0 0-16,1 0 0,-1 0 16,0 0-16,1-21 0,-1 21 0,-21-21 15,21 0-15,-20 0 0,20-22 0,-21 22 16,-21-21-16,0 21 0,21-22 15,-21 22-15,0-21 0,0 21 0,0 0 16,-21 42 0,21 0-1,0 0-15,-21 0 0,21 0 16,-21 1-16,21 20 0,0-21 16,0 0-16,0 0 0,-21 1 0,21-1 15,0 21-15,0-21 0,0 0 16,21-21 15,-21-21-31,0 0 16,0 0-16</inkml:trace>
  <inkml:trace contextRef="#ctx0" brushRef="#br0" timeOffset="134692.01">16700 14986 0,'0'0'0,"-21"-21"0,0 21 16,0 0-1,0 0 1,21 21 15,21-21-31,0 21 0,0-21 16,0 0-16,-21 21 0,22 1 16</inkml:trace>
  <inkml:trace contextRef="#ctx0" brushRef="#br0" timeOffset="135469.12">16849 15282 0,'0'0'0,"21"22"0,0-22 16,-21 21-16,21 0 0,0-21 15,0 0-15,1 0 16,-1 0-16,0 0 0,0 0 16,21-21-16,-20 0 0,20 21 0,-21-22 0,0 1 15,43-21 1,-64 21-16,21 0 0,-21-22 15,0 22-15,-21 0 0,0 21 16,-1 0-16,-20 0 0,21 0 16,0 0-16,-22 42 15,22-21-15,-21 1 0,21 20 16,0-21-16,21 21 0,-22-20 16,22-1-16,0 21 0,0-21 15,0 0-15,0 1 0,0-1 0,22 0 16,20 0-16,0-21 0,-21 0 15,22 0-15,-1 0 0,22 0 16,-22 0-16,21 0 0,1 0 0,-1-21 16,-20 0-16,20 21 0,-20-21 15,-1-1-15,0-20 0,-21 21 0,1 0 16,-1-22-16,-21 22 0,0-21 16,0 21-16,0-43 0,0 43 15,0 0-15,0 42 31,-21 0-31,21 0 0,0 1 16,-22 20-16,22-21 0,0 0 0,0 22 16,0-22-16,0 0 0,0 21 15,0-21-15,0 1 0,-21-1 0,21 0 16,-21 0-16,21 0 16,0-42 15,0 0-31,0 0 0,0 0 15,0-1-15,0 1 0,0-21 0,21 0 16,22-43-16,-22 43 16,21-1-16,-21 1 0,0 21 15,22-22-15,-1 1 0,-21 21 16,22 21-16,-1 0 0,-21 0 16,0 0-16,0 21 15,1 0-15,-22 0 0,21 22 0,-21-22 16,21 21-16,-21 1 0,0-1 0,0 0 15,0-21-15,0 22 0,0-1 0,-21-21 16,21 0-16,-21 22 0,21-22 16,0 0-16,0 0 0,21-21 31,0 0-31,0 0 16,0 0-16,22-21 0,20-21 15,-42 21-15,22-22 0</inkml:trace>
  <inkml:trace contextRef="#ctx0" brushRef="#br0" timeOffset="135708.66">18669 14817 0,'0'0'15,"21"-21"-15,-21-1 0,-21 44 32,0-1-32,0 21 0,-1 0 15,1-20-15,-21 20 0,21 21 0,0-20 16,-1-1-16,1 0 0,0 22 15,21-22-15,0 1 0,0-1 0,0-21 16,0 21-16,0-20 0,0-1 0,0 0 16,0 0-16,0 0 0,21-21 15,0 0-15,1 0 16,-1 0-16,0 0 0,0-21 16,0 0-16,-21 0 0,0 0 15</inkml:trace>
  <inkml:trace contextRef="#ctx0" brushRef="#br0" timeOffset="135872.19">18415 14986 0,'0'0'0,"0"21"16,0 0 0,42-21-16,-21 22 0,1-22 0,-1 0 15,21 0-15,-21 0 0,22 0 16,-22 0-16,21-22 0,-21 1 0,22 21 15,-1-21-15,-21 0 0</inkml:trace>
  <inkml:trace contextRef="#ctx0" brushRef="#br0" timeOffset="136464.22">20362 15134 0,'0'0'0,"-21"0"15,0 0 1,21-21-1,0 0-15,21 21 16,0-21-16,0 0 0,1-1 16,-1 22-16,0-21 0,0 0 0,0 0 15,-21 0-15,0 0 0,-21 21 16,0 0 0,-21 0-16,-1 0 0,1 0 0,0 21 15,-1-21-15,1 21 0,21 0 16,-22 0-16,22 0 0,0 22 0,21-1 15,0 0-15,0-20 16,0-1-16,21 21 0,0-21 16,1 22-16,20-22 0,-21 0 0,21 21 15,1-21-15,-1 1 0,-21 20 16,22-21-16,20 21 0,-63-20 16,0-1-16,0 0 0,0 0 0,-21 0 15,0-21-15,0 0 16,-22 0-16,1 0 0,21 0 0,-22 0 15,1 0-15,0-21 0,-1 21 16,22-21-16,-21 0 0,21 0 0,-22-1 16,43-20-16,-21 21 0,21 0 0,0 0 15,0-1-15,0 1 16,0 0-16,21 21 0,1 0 16,-1-21-16,0 0 0,21 21 15,-21 0-15,22-21 0</inkml:trace>
  <inkml:trace contextRef="#ctx0" brushRef="#br0" timeOffset="136872.28">21167 15050 0,'0'0'0,"-22"0"32,1 0-32,0 0 15,21 21-15,-21 0 16,0 0-16,-22 0 0,22 0 0,0 22 15,0-22-15,0 21 0,-22 22 16,22-43-16,0 21 0,21-21 16,0 1-16,0-1 0,0 0 0,0 0 15,0 0-15,0 0 0,21-21 0,0 0 16,1 0-16,-1 0 0,0 0 16,21 0-16,-21 0 0,22 0 0,-22 0 15,21-21-15,-21 0 0,1 0 16,20 0-16,-21 0 0,0-22 0,0 22 15,1-21-15,-22 21 0,0-22 0,0 1 16,0 21-16,0-22 16,-22 22-16,-20-21 0,21 21 15,-21 21-15,-1-21 0,22 21 16,0 0-16,0 0 16,42 0 15,0 0-31,21 0 0,22-22 15,-1 1-15,-20 21 0</inkml:trace>
  <inkml:trace contextRef="#ctx0" brushRef="#br0" timeOffset="137596.31">21971 14774 0,'0'0'0,"0"-21"16,0 0-16,0 0 0,0 0 15,-21 21-15,0 0 16,-1 0-16,-20 0 0,21 21 15,0 0-15,0 0 0,-1 22 0,1-22 16,0 21-16,0 0 0,0 22 16,0-1-16,-1 1 0,1-1 0,0 1 15,0 21-15,0-22 0,0 1 16,-1-1-16,-20 85 16,21-84-16,0-1 0,0 1 0,-1-1 0,1 1 15,0-1-15,0 1 16,21-1-16,-21-20 0,21 20 0,-21-21 15,21 1-15,0-1 0,0 0 0,0-20 16,0-1-16,0 0 0,0 0 16,0 0-16,21-21 15,0 0-15,0 0 0,0 0 0,0 0 16,1-21-16,20 0 0,0-21 16,1 20-16,-22-20 0,21 21 0,0-21 15,-20-22-15,20 22 0,-21-22 16,-21 22-16,0-22 0,0 1 15,-21-85-15,0 105 16,0 1-16,-22 0 0,22 21 0,-21-1 16,21 1-16,-22 0 0,22 0 15,0 0-15,0 0 0,21-1 16,0 1 0,21 21-16,21-21 0,-21 21 0,22-21 15,-1 0-15,0 0 0,22-1 16,-22 1-16,22 0 0,-1-21 15,-20 21-15,20-22 0,43-41 16,-64 62-16,22-20 0,20-21 16,-62 20-16,20 22 0,-21 0 0,0 0 15,0 0-15,-21-1 0,22 1 16,-22 0-16,0 0 16,-22 21-16,1 0 15,0 0-15,0 21 16,-21 21-16,42-20 0,-22-1 15,22 21-15,-21 0 0,21 1 16,-21 20-16,21-20 0,-21-1 16,21 0-16,0-21 0,0 22 0,0-22 15,0 0-15,0 0 0,0 0 16,0 1-16,21-22 16,0 0-16,-21-22 15,21 22-15</inkml:trace>
  <inkml:trace contextRef="#ctx0" brushRef="#br0" timeOffset="137755.99">22056 15198 0,'0'0'0,"-43"-21"0,22 21 15,21-22-15,0 1 16,21 21 0,0 0-16,1 0 15,-1 0-15,21 0 0,-21-21 0,22 21 16,-1 0-16,0 0 0,1 0 15,-1-21-15,0 21 0,1 0 16,-22 0-16</inkml:trace>
  <inkml:trace contextRef="#ctx0" brushRef="#br0" timeOffset="138276.65">22712 15050 0,'-21'0'16,"-1"21"-1,22 0-15,-21 0 0,0 0 16,0 0-16,21 22 0,0-22 15,-21 0-15,0 0 0,21 0 0,-22 22 16,22-22-16,0 0 0,0 0 16,0 0-16,0 1 15,22-22 1,-1 0 0,0 0-16,0-22 0,0 1 0,0 21 15,1-21-15,-1 0 0,0 0 0,0 0 16,-21-1-16,21 1 0,0 0 15,-21 0-15,22 0 0,-22 42 32,0 0-17,0 0-15,0 0 0,0 1 16,0-1-16,0 21 0,0-21 0,0 0 16,0 1-16,0-1 0,0 0 15,21-21-15,0 0 16,0 21-16,21-21 0,-20 0 0,20 0 15,-21 0-15,21 0 0,-20-21 16,20 0-16,-21 21 0,21-43 0,-20 22 16,-1 0-16,0-21 0,21-22 15,-42 22-15,0 0 0,0-1 16,0 22-16,0-21 0,0 21 0,0-22 16,-21 22-16,0 21 15,0 0-15,0 0 0,-1 21 16,22 0-16,0 1 15,0-1-15,0 0 16,22 0-16,-1-21 16,21 21-16</inkml:trace>
  <inkml:trace contextRef="#ctx0" brushRef="#br0" timeOffset="138696.35">23707 15007 0,'0'0'0,"0"-21"0,-43 0 31,22 0-31,0 21 0,-21 0 0,20 0 0,1 0 16,0 21-16,-21 0 0,21 0 15,-1 0-15,1 22 0,0-22 0,0 21 16,0-21-16,21 22 0,-21 20 16,21-42-16,0 1 15,0-1-15,0 0 0,0 0 0,21 0 16,0-21-16,0 0 15,0 0-15,0 0 0,1 0 16,20 0-16,-21 0 0,0-21 0,0 0 16,-21 0-16,22 0 0,-1-1 0,-21 1 15,0-21-15,0 21 0,0-22 16,0 22-16,0 0 0,0 0 0,0 0 16,0 0-16,0 42 31,0 0-16,0 21-15,0-21 0,0 1 16,0 20-16,0-21 0,0 0 0,21 22 16,-21-22-16,0 0 0,0 0 0,21 0 15,-21 0-15,0 1 16,21-22-16,0 0 0,1 0 16</inkml:trace>
  <inkml:trace contextRef="#ctx0" brushRef="#br0" timeOffset="139031.64">23770 15304 0,'0'0'0,"21"-43"0,-21 22 0,0 0 0,21-21 16,1-1-16,-1 22 0,-21 0 16,21 0-16,0-22 0,21 22 15,-20 21-15,-1-21 0,0 21 0,0 0 16,21 0-16,-20 0 0,-1 0 0,0 0 16,0 21-16,0 0 15,-21 1-15,0-1 0,0 0 0,0 0 16,0 21-16,0-20 0,0 20 15,0-21-15,0 21 0,0-20 0,0-1 16,0 0-16,-21-21 0,21 21 0,-21-21 16,0 0-16,21-21 31,0 0-15,0 0-16,0-1 0,0 1 0,0 0 15,21 0-15,0 0 0,0-22 0,0 22 16,1 0-16,-1-21 0,0 21 15,0-1-15,0 22 0,0-21 0,1 21 16,-1-21-16,0 21 16,0 0-16</inkml:trace>
  <inkml:trace contextRef="#ctx0" brushRef="#br0" timeOffset="139348.46">24447 15134 0,'0'21'15,"22"-21"1,-1-21 0,0 0-16,21 21 0,-21-21 0,1 21 15,-1-21-15,0 0 0,0 21 0,0-22 16,0 1-16,1 21 0,-22-21 16,0 0-16,-22 21 15,1 0-15,-21 0 16,21 21-16,0 0 0,-1 0 15,-20 22-15,21-22 0,0 21 16,0-21-16,-1 22 0,1-1 16,21-21-16,-21 43 0,21-43 15,0 0-15,0 0 0,21 0 0,0 1 16,1-22-16,-1 0 16,21 0-16,-21 0 0,22 0 0,-22 0 0,21-22 15,0 22-15,-20-21 0,20 0 0</inkml:trace>
  <inkml:trace contextRef="#ctx0" brushRef="#br0" timeOffset="140324.64">3154 16976 0,'0'0'0,"0"-21"0,0-1 15,0 1-15,-21 0 16,21 0-16,-22 0 0,1 21 31,0 21-15,21 21-16,0-21 0,0 22 0,0-22 16,0 21-16,0 1 0,0-1 15,0-21-15,0 21 0,0 1 0,-21-1 16,21-21-16,-21 22 0,21 20 15,0-42-15,0 0 16,0 1-16,21-22 31,0-22-31,-21 1 16,0 0-16,0 0 16,0 0-16,0 0 0</inkml:trace>
  <inkml:trace contextRef="#ctx0" brushRef="#br0" timeOffset="140804.44">2879 17187 0,'0'0'0,"-22"22"16,22-1-1,0 0 1,22-21-16,-1 0 0,0 0 16,21 0-16,-21 0 0,22 0 0,-1-21 15,0 21-15,22-21 0,-22-1 16,22 1-16,-1 21 0,-20-21 0,20 0 15,-21 0-15,1 0 0,-1 21 16,22-22-16,-64 44 31,0-1-31,0 0 0,-22 0 16,22 0-16,-21 0 0,21 1 16,0-1-16,0 0 0,0 0 0,0 0 15,0 0-15,0 1 16,0-1-16,21 0 0,1-21 15,-1 0-15,0 0 0,21 0 16,-21 0-16,22 0 0,-1 0 0,0 0 16,-20-21-16,20 0 0,0-1 15,1 1-15,-22 0 0,0 0 0,0 0 16,0 0-16,-21-1 0,0-20 16,0 21-16,0 0 0,-21-22 0,0 22 15,0 0-15,0-21 0,-1 42 16,-20-21-16,21 21 0,0 0 0,-43 0 15,22 21-15,21-21 16,0 21-16,-1 0 0,22 0 16,0 0-16,0 1 0,0-1 15,0 0-15,22 0 0,20-21 16,-21 0-16</inkml:trace>
  <inkml:trace contextRef="#ctx0" brushRef="#br0" timeOffset="141172.23">5694 17082 0,'0'0'0,"-21"0"0,-1-22 16,1 22 0,0 0-16,0 0 15,21 22-15,0-1 16,0 0-16,-21 0 0,21 0 0,-21 0 16,21 1-16,0-1 15,0 0-15,-22 0 0,22 0 0,-21 0 16,21 1-16,0-1 15,0 0-15,0 0 0,0-42 32,21 0-32,1 21 15,-22-21-15,0-1 0</inkml:trace>
  <inkml:trace contextRef="#ctx0" brushRef="#br0" timeOffset="141329.14">5651 16933 0,'0'0'0,"0"-21"0,0 0 0,0 0 0,0 0 15,0 0-15,0-1 16,0 44 15,22-22-15,-1 21-16,0-21 16,0 21-16,0-21 0,0 21 0</inkml:trace>
  <inkml:trace contextRef="#ctx0" brushRef="#br0" timeOffset="141780.88">6096 17018 0,'21'0'0,"-21"21"15,0 0-15,0 1 16,0-1-16,0 0 16,0 0-16,0 0 0,0 22 0,0-22 15,0 0-15,0 0 0,-21 0 16,21 0-16,0 1 0,0-1 0,-21 0 15,21 0-15,-21-21 16,21 21-16,0-42 31,0 0-31,0 0 16,0 0-16,0-1 0,0-20 16,0 21-16,0 0 0,21-22 15,0 1-15,0 21 0,0-21 16,22 20-16,-22-20 0,0 21 0,21 21 15,-21 0-15,22 0 0,-22 0 16,0 0-16,21 0 0,-20 21 0,-1 0 16,0 22-16,0-22 0,-21 21 0,0-21 15,0 22-15,0-22 0,0 42 16,0-20-16,0-22 0,-21 0 16,21 0-16,-21 0 0,21 0 15,0-42 16,21 0-15,0 0-16,-21 0 0,21 0 16,0-1-16,1-20 0,-1 21 0</inkml:trace>
  <inkml:trace contextRef="#ctx0" brushRef="#br0" timeOffset="142007.75">6900 16743 0,'0'0'0,"0"-42"0,0 20 16,0 44-1,0 20 1,0-21-16,0 21 0,0 1 16,-21-1-16,0 0 0,21 22 15,0-22-15,-21 1 0,0-1 16,21 0-16,-22 1 0,22-22 16,0 21-16,0-21 0,0 0 0,0 1 15,0-1-15,0 0 0,0 0 16,22-21-16,-1 0 15,0-21-15,0 0 16</inkml:trace>
  <inkml:trace contextRef="#ctx0" brushRef="#br0" timeOffset="142176.65">6731 17018 0,'-21'0'31,"42"0"-31,-21 0 15,21 0 1,0 0-16,22 0 0,-22 0 0,21-21 16,-21 21-16,22-21 0,-1 21 15,-21-21-15,21 21 0,-20-22 0,20 22 16</inkml:trace>
  <inkml:trace contextRef="#ctx0" brushRef="#br0" timeOffset="142665.37">7324 17272 0,'0'0'16,"-22"0"-16,22-21 31,22 21-15,-1-21-16,0 21 0,0-21 15,0-1-15,22 22 0,-22-21 16,0 0-16,0 21 0,0-21 0,0 21 15,1-21-15,-22 0 0,-22 21 32,1 0-32,-21 0 0,21 0 0,0 21 15,-22 0-15,22 0 0,-21 0 16,21 0-16,-1 1 0,1-1 16,0 0-16,21 0 0,0 0 15,0 0-15,0 1 0,0-1 0,21-21 16,0 21-1,1-21-15,-1 0 0,21 0 0,-21 0 16,22 0-16,-1 0 0,43-21 16,-43 0-16,0 21 0,1-22 15,-22 22-15</inkml:trace>
  <inkml:trace contextRef="#ctx0" brushRef="#br0" timeOffset="143008.7">7789 17145 0,'0'-21'0,"0"42"0,0-63 0,-21 21 15,21-1-15,0 1 0,0 0 16,0 0-16,21 0 16,0 21-16,1-21 0,-1 21 15,0 0-15,21 0 0,-21 0 0,22 0 16,-22 0-16,21 0 0,1 21 16,-22 0-16,21 0 0,-21 0 15,0 22-15,1-22 0,-22 0 0,0 21 16,0-21-16,0 22 0,0-22 15,-22 0-15,1 0 0,-21 0 0,21 1 16,0-1-16,-1-21 0,1 0 0,0 0 16,0 0-16,0 0 0,21-21 15,0-1 1,0 1-16,0 0 0,0 0 16,0 0-16,21 0 0,0-22 15,21 22-15,-20 0 0,-1 0 0,0 0 16,21-1-16,-21 1 0,22 0 15,20 0-15,-42 21 0,1 0 16,20 0-16</inkml:trace>
  <inkml:trace contextRef="#ctx0" brushRef="#br0" timeOffset="143528.4">8869 17187 0,'0'0'0,"21"0"0,0 0 15,0 0-15,0-21 0,22 21 0,-22-21 16,0 0-16,-21 0 0,21 0 16,-21-1-16,0 1 0,0 0 0,0-42 15,0 41-15,-21 1 16,0-21-16,-21 42 0,20-21 0,-41 0 16,21 21-16,-1 0 15,1 21-15,21 0 0,-22 0 0,-41 21 16,63 1-16,-22-1 0,22 0 15,0 1-15,0-22 16,0 64-16,21-64 0,0 21 16,0-21-16,0 0 0,21 1 15,0-1-15,0-21 0,0 0 0,0 21 16,43-21-16,-22 0 16,1 0-16,20-21 0,-21 0 15,-20-1-15,20 1 0,-21 21 16,0-21-16,22-21 15,-22-1-15,0 22 0,-21 0 0,0 0 16,0 0-16,0-22 0,0 22 16,0 0-16,-21 21 15,21 21 1,0 0-16,0 1 0,0-1 16,0 0-16,0 0 0,0 21 15,0-20-15,0-1 0,0 0 0,0 0 16,0 0-16,21 0 15,21 1-15,-21-22 0,1 0 16,-1 0-16,0 0 0,21 0 0,-21 0 16,22-22-16</inkml:trace>
  <inkml:trace contextRef="#ctx0" brushRef="#br0" timeOffset="144016.12">9673 16912 0,'0'0'0,"0"-21"16,0-21-16,0 21 0,0-1 15,-21 22 1,21 22-16,-21-1 0,0 0 0,-1 0 16,22 21-16,-21-20 0,21 20 0,-21-21 15,21 21-15,0 1 0,0 20 16,0-42-16,0 1 16,0 20-16,0-21 0,0 0 0,21-21 15,0 21-15,1 1 0,20-22 0,-21 0 16,0 0-16,22 0 0,-1 0 15,0 0-15,1 0 0,-1-22 16,0 1-16,1 0 0,-1 21 0,-21-42 16,21 21-16,-20-22 0,20 22 15,-21-21-15,0-1 0,0-20 0,1 21 16,-22-22-16,0 22 0,0-22 16,21 22-16,0-43 0,-21 43 15,0 21-15,0 0 16,0 42-1,0 0-15,0 21 0,0 1 16,-21-1-16,0 0 0,-1 22 0,1-1 16,21-20-16,-21 20 0,21-21 15,0 1-15,-21-1 0,21 0 0,0 1 16,0-22-16,0 21 0,0-21 16,0 1-16,0-1 0,21-21 15,0 0-15,0 21 0,1-21 16,-1 0-16,0 0 0,0-21 15,0 0-15,0 21 0,1-22 0,-1-20 16,0 21-16,0 0 0</inkml:trace>
  <inkml:trace contextRef="#ctx0" brushRef="#br0" timeOffset="144184.01">10266 16849 0,'211'106'16,"-422"-212"-16,211 127 15,0 0-15,21-21 16,0 0-16,0 21 16,0-21-16,1 0 0,-1 0 0,21 0 15,-21 0-15,0 0 0,22-21 16,-22 0-16,21 21 0</inkml:trace>
  <inkml:trace contextRef="#ctx0" brushRef="#br0" timeOffset="144956.57">12107 16806 0,'0'-21'0,"0"42"0,-21-63 0,0 42 15,21 21 1,-21 0-1,0 43-15,-1-22 16,1 1-16,0-1 0,21-21 0,-21 21 16,0 22-16,21-43 0,0 0 15,0 0-15,0 1 0,0-1 16,21-21 0,0 0-16,-21-21 15,21-1-15,0 1 0,1 0 16,-1 0-16,0 0 0,21-22 15,-21 22-15,1-21 0,20-22 16,-21 43-16,0-21 0,0 42 16,-21-21-16,22 21 0,-1 0 0,0 0 15,-21 21-15,0 0 0,0 21 16,0-20-16,0-1 0,0 42 16,0-20-16,0-22 0,0 0 15,21 0-15,-21 0 0,21 22 16,0-43-16,1 21 0,-1-21 15,0 0-15,0 0 16,21 0-16,-20 0 0,20 0 0,0-21 16,22-1-16,-22 1 15,0 0-15,1-21 0,-1 21 0,-21-22 16,0 1-16,1 0 0,-1 20 0,-21-41 16,0 21-16,0 20 0,-21-20 15,-1 0-15,1 21 0,0-1 16,-21 1-16,21 0 0,-1 21 15,-20 0-15,21 0 0,-21 0 0,-1 21 16,22 0-16,0 1 0,21-1 16,0 21-16,0-21 0,0 22 15,0-22-15,0 0 16,21 0-16,0 0 0,0-21 0,1 0 16,20 0-16,0 0 0,1 0 0,-1 0 15</inkml:trace>
  <inkml:trace contextRef="#ctx0" brushRef="#br0" timeOffset="145178.45">13398 16701 0,'0'21'0,"0"-42"0,22 21 0,-22 21 31,-22 0-31,22 0 16,-21 0-16,0 22 0,21-22 15,-21 21-15,0-21 0,21 0 16,-21 22-16,21-22 0,-22 0 0,22 0 15,0 0-15,0 1 0,-21-1 16,21 0-16,21-42 31,-21 0-31,22-1 0,-1 1 16</inkml:trace>
  <inkml:trace contextRef="#ctx0" brushRef="#br0" timeOffset="145495.26">13377 16531 0,'0'0'0,"-21"-42"0,21 21 0,-21 0 0,0 21 16,0 0-16,-1 0 16,22 21-1,-21-21-15,21 21 0,0 0 16,0 0-16,21-21 0,1 0 16,-1 21-16,0-21 0,0 0 0,0 0 15,0 0-15,1 0 0,-1 0 0,21 0 16,-21-21-16,-21 0 15,21 21-15,-21-21 0,0 0 16,0 0-16,-21-1 16,0 22-16,-21-21 0,21 0 0,-1 21 0,-20 0 15,21 0-15,0 0 0,0 0 16,-1 0-16,1 21 0,0 22 16,0-22-16,21 21 0,0-21 15,0 0-15,21 22 0,0-22 16,0 0-16,22 0 0,-22 0 0,21 1 15,1-22-15</inkml:trace>
  <inkml:trace contextRef="#ctx0" brushRef="#br0" timeOffset="145745.13">14224 16531 0,'0'-21'0,"-445"212"0,890-361 0,-445 128 15,0 21-15,0 0 0,-21 21 16,0 0-1,-1 21-15,1-21 0,21 42 0,-21-21 16,0 0-16,0 22 0,0-1 16,-1 22-16,1-22 0,0 0 0,21 1 15,0-1-15,-21 0 0,21 1 16,-21-1-16,21-21 0,0 21 0,0 1 16,0-22-16,21-21 15,0 0-15,0 0 16,22 0-16,-22-21 0,21 0 15,0-22-15</inkml:trace>
  <inkml:trace contextRef="#ctx0" brushRef="#br0" timeOffset="146156.19">14520 16468 0,'0'0'0,"0"-21"0,0-22 0,0 22 16,0 42-1,0 0-15,0 22 16,0-22-16,0 21 0,0-21 15,0 22-15,-21 20 0,0-20 0,0-1 16,21 0-16,-21 1 0,-1-1 0,22 0 16,-21 1-16,0-22 15,21 21-15,0-21 0,0 0 0,0 1 16,-21-22-16,21-22 31,21 1-31,0-21 16,0 21-16,1-22 0,-1 1 0,0 0 15,21-1-15,-21 22 0,1-21 0,20 0 16,-21 20-16,21 1 0,-20 21 16,-1 0-16,0 0 0,0 0 0,0 0 15,0 21-15,1 1 0,-22 20 16,0 21-16,0-20 0,0-22 16,0 21-16,0 1 15,0-22-15,0 21 0,-43 0 16,22-20-16,21-1 0,0 0 15,-21-21-15,0 0 0,0 0 16,-1-21 0,1 21-16,0-21 0</inkml:trace>
  <inkml:trace contextRef="#ctx0" brushRef="#br0" timeOffset="146325.26">13970 16637 0,'0'0'0,"-21"0"0,0 0 15,42 0 1,0 0-16,0 0 16,21 0-16,1 0 15,-1 0-15,0 0 0,22-21 0,-22 0 16,22 21-16,-1-21 0,-20 21 0,20-22 16,-21 22-16</inkml:trace>
  <inkml:trace contextRef="#ctx0" brushRef="#br0" timeOffset="146920.56">16827 16658 0,'0'0'0,"0"-21"16,0 0-16,0 0 16,22 0-16,-1 21 0,0-22 15,0 1-15,0 0 16,0 0-16,-21 0 0,0 0 15,0-1-15,0 1 0,-21 21 16,0 0-16,0 0 0,0 0 16,-22 0-16,1 0 0,-21 0 15,20 21-15,22-21 0,-21 22 16,21-1-16,-1 0 0,22 0 0,0 0 16,0 0-16,22 1 0,-1-1 15,0 0-15,21 21 0,-21-21 16,22 1-16,-22 20 0,21-21 0,-21 21 15,1-20-15,-1 20 0,0 21 16,-21-41-16,0-1 16,0 21-16,0-21 0,-21 0 15,-64 22-15,43-43 0,-1 21 16,-20-21-16,21 0 0,-22 0 16,22 0-16,-64-21 0,64 0 15,-1-1-15,-20-20 16,42 21-16,-1-21 0,22-1 15,0 22-15,0-21 0,0-1 0,0 22 16,22-21-16,-1 21 0,21 0 16,0-1-16,-20 22 0,20-21 0,43 0 15,-43 21-15,0 0 0</inkml:trace>
  <inkml:trace contextRef="#ctx0" brushRef="#br0" timeOffset="147265.19">16976 16849 0,'0'0'0,"21"21"0,-21 0 16,21 0-16,0-21 16,0 0-16,0 0 15,22 0-15,-22 0 16,42 0-16,-41-21 16,20 0-16,-21 0 0,21 0 0,-20-1 0,-1-20 15,0 0 1,-21 21-16,0-1 0,-21-20 15,0 42-15,-1 0 0,-41 0 16,21 0-16,-1 0 0,1 21 16,21 22-16,-22-22 0,1 42 15,21-20-15,0-22 0,21 21 16,-21-21-16,21 0 0,0 64 16,0-64-16,21-21 15,0 21-15,0 1 0,21-22 0,-20 0 16,20 0-16,0 0 0,1 0 15,-1 0-15,0 0 0,1-22 0,-1 22 16,0-21-16,1 0 0</inkml:trace>
  <inkml:trace contextRef="#ctx0" brushRef="#br0" timeOffset="147593.66">17695 16701 0,'0'0'0,"0"-22"0,0 1 0,0 0 15,0 0-15,0 0 16,21 21-16,1 0 15,-1 0-15,0-21 0,0 21 16,0 0-16,22 0 0,-22 0 0,0 21 16,21 0-16,-21 0 0,1 0 15,-1 0-15,0 22 0,0-1 0,-21-21 16,0 22-16,0 20 16,-21-21-16,0-20 0,0-1 15,-22 21-15,22-42 0,0 21 16,0 0-16,0-21 0,-1 0 0,1 0 15,0 0-15,0 0 0,21-21 16,0 0 0,0 0-16,0-21 0,21 20 0,0 1 15,0-21-15,1 21 0,-1 0 16,21-22-16,-21 22 0,0 0 0,1 0 16,20 21-16,-21-21 0,0-1 15,0 22-15,1-21 0</inkml:trace>
  <inkml:trace contextRef="#ctx0" brushRef="#br0" timeOffset="147832.56">18373 16552 0,'0'64'16,"0"-43"-16,0 0 15,0 0-15,0 1 0,0 20 16,0-21-16,0 0 0,0 22 0,0-1 15,0 0-15,0-21 0,0 1 16,21-1-16,-21 0 16,21 21-16,-21-21 15,21-21-15,0 0 16,0 0-16,1 0 16,-1-21-16,-21 0 15</inkml:trace>
  <inkml:trace contextRef="#ctx0" brushRef="#br0" timeOffset="148020.64">18838 16637 0,'0'0'0,"0"-21"16,0 0-16,0 0 15,-21 42 1,0 0-16,0 0 16,0 21-16,-1-20 0,1 20 15,0 0-15,0-21 0,0 22 0,0-22 16,-1 21-16,22-21 0,-21 22 0,21-22 15,-21 0-15,21 0 0,0 0 16,21-21-16,0 0 16</inkml:trace>
  <inkml:trace contextRef="#ctx0" brushRef="#br0" timeOffset="148352.68">19071 16806 0,'0'0'0,"21"0"0,-21-21 31,21 21-31,1 0 0,-1 0 16,0-21-16,0 21 15,0-21-15,0 21 0,1-21 16,-1 0-16,0-1 16,-21 1-16,0 0 0,-21 21 31,0 0-31,-1 0 0,-20 0 0,21 21 15,0 0-15,-22 1 0,22 20 16,0-21-16,0 0 0,0 22 16,0-22-16,21 0 0,0 21 0,0-21 15,0 1-15,0-1 0,0 0 16,21 0-16,21 0 0,-21-21 16,0 0-16,22 0 0,-1 21 15,0-21-15,43 0 16,-43 0-16,1-21 0</inkml:trace>
  <inkml:trace contextRef="#ctx0" brushRef="#br0" timeOffset="148652.48">19600 16828 0,'0'0'0,"0"-22"0,0-20 0,0 21 15,0 0-15,0-22 0,21 22 16,1 0-16,-1 0 0,0 21 16,0 0-16,21 0 0,1 0 15,-1 0-15,-21 0 0,0 0 16,1 0-16,-1 21 0,0 0 15,0 22-15,0-22 0,0 0 0,-21 21 16,0-21-16,0 1 0,0 20 16,0-21-16,0 0 0,0 0 0,-21 1 15,0-1-15,0-21 0,0 0 16,21 21-16,-21-21 0,-1 0 0,1 0 16,21-21-16,0 0 15,0-1 1,0 1-16,21 0 0,-21-21 0,22 21 15,-1-22-15,21 22 0,-21-21 16,0 21-16,22-1 0,-22-20 0,21 21 16,-21 21-16,22-21 0</inkml:trace>
  <inkml:trace contextRef="#ctx0" brushRef="#br0" timeOffset="149196.34">22267 16595 0,'64'-43'31,"-64"22"-16,0 0 1,0 0 0,-21 0-1,-1 21 1,1 0-16,0 0 16,0 0-16,0 0 0,0 21 15,-1-21-15,22 21 0,0 0 0,0 0 16,0 1-16,0-1 15,0 0-15,0 0 0,22 21 0,20 1 16,-21-22-16,0 0 16,22 0-16,-22 22 0,0-22 0,0 0 15,0 0-15,-21 0 0,0 0 16,0 1-16,0-1 0,-21 0 0,0 0 16,0-21-16,-22 0 0,1 0 0,0 0 15,-1 0-15,1 0 16,0-21-16,-1 0 0,-41-22 15,63 22-15,-1 0 0,1 0 16,21 0-16,0 0 0,0-1 0,0 1 16,21 21-16,1-21 15,20 21-15,-21-21 0,21 21 0,1 0 16,-1-21-16,22 21 0,-22 0 0,21-21 16</inkml:trace>
  <inkml:trace contextRef="#ctx0" brushRef="#br0" timeOffset="149584.22">22966 16574 0,'0'0'0,"-21"0"15,-1 0-15,1 0 16,0 0-16,0 21 0,0-21 0,0 21 16,-1 0-16,-20 0 0,21 0 15,0 22-15,0-22 0,-1 0 0,1 21 16,21-20-16,0-1 0,0 0 15,0 21-15,0-21 0,21-21 16,1 22-16,-1-1 0,21-21 0,-21 0 16,22 0-16,-1 0 0,0 0 0,22 0 15,-22 0-15,0-21 0,-20-1 16,20 1-16,0 0 0,1-42 16,-43 41-16,0-20 0,0 21 15,0-21-15,0-1 0,-43 1 16,22 21-16,0 0 0,-21-1 15,20 22-15,-20 0 0,21 0 16,0 0-16,0 0 0,-1 0 0,1 0 16,42 0 15,22 22-31,-22-22 0,21 0 0,-21 0 16,22 0-16,-1 0 0,0 0 15</inkml:trace>
  <inkml:trace contextRef="#ctx0" brushRef="#br0" timeOffset="150292.23">23791 16298 0,'0'0'0,"21"0"0,-105 22 31,63-1-31,-22 0 16,22 21-16,0 1 0,-21-1 15,20 0-15,-20 22 0,21-22 0,-21 22 16,20 20-16,-20-20 0,21-1 15,-21 22-15,20-22 0,1 22 16,-42 63-16,20-84 16,22 20-16,0 1 0,0-21 0,0 20 15,0-20-15,-1-1 0,1 1 16,21-1-16,-21 43 0,21-64 16,0 43-16,0-43 15,0-20-15,0-1 0,0 0 0,21-21 16,0 0-16,1 0 15,-1 0-15,21 0 0,-21-21 0,22 0 16,-1-1-16,-21-20 0,43-21 16,-22 20-16,-21 1 0,0 0 15,-21-22-15,0 22 0,0-22 0,0-20 16,-21 20-16,0 1 0,-21-22 16,-1 21-16,22 1 0,-21-1 0,-22 1 15,22 21-15,0-22 0,20 43 16,-20-21-16,21 20 0,0-20 0,0 42 15,21-21-15,0 0 0,21 21 16,0-21-16,0 21 0,21-22 16,1 22-16,-1 0 0,0-21 15,22 0-15,-1 21 0,22-21 0,-21 0 16,20 0-16,1-1 0,0-20 16,-1 21-16,1-21 0,-22 20 0,1-20 15,-22 0-15,22-22 16,-22 43-16,-21-21 0,-21 21 15,0-22-15,0 22 0,0-21 16,0 21-16,0-1 16,-21 44-1,0-1-15,21 0 16,-21 0-16,0 21 0,-1-20 0,22 20 16,-21-21-16,0 21 0,21 1 0,-21-1 15,0-21-15,21 22 0,-21-22 16,21 21-16,0-21 0,0 0 0,0 1 15,0-1-15,0 0 0,21-21 32,0-21-17,-21 0-15</inkml:trace>
  <inkml:trace contextRef="#ctx0" brushRef="#br0" timeOffset="150452.31">23812 16552 0,'-21'0'15,"21"-21"1,21 21-16,1 0 16,-1 0-16,0 0 15,21 0-15,-21 0 0,22 0 16,-1 0-16,0 0 0,1 0 0,-1 0 16,0 0-16,22 0 0</inkml:trace>
  <inkml:trace contextRef="#ctx0" brushRef="#br0" timeOffset="150980.51">24659 16489 0,'-21'0'16,"0"0"-16,0 21 15,-1 0-15,1 0 0,0 1 16,21-1-16,0 0 0,0 0 16,-21 0-16,21 0 0,-21 1 0,21-1 15,0 0-15,0 21 16,0-21-16,0 1 15,0-1-15,0 0 0,21-21 16,0 0-16,0 0 16,0-21-16,1 21 0,20-21 15,-21-1-15,0 1 0,0 0 16,1 0-16,-1 0 0,0 0 0,-21-1 16,21 22-16,-21-21 0,21 0 15,-21 42 1,0 0-1,0 1-15,0-1 0,0 0 0,0 21 16,0-21-16,0 1 16,0-1-16,0 0 0,0 0 0,21 0 15,1 0-15,-1-21 0,0 22 0,0-22 16,21 0-16,-20 0 0,20 0 16,-21 0-16,21 0 0,1 0 0,-1 0 15,-21 0-15,22-22 0,-1 1 16,-21-21-16,0 21 0,0-22 0,1 1 15,-1 0-15,0 21 0,-21-22 16,0 1-16,0 0 0,0-1 16,0 22-16,0 0 15,-21 0-15,0 21 0,-1 0 16,1 0-16,21 21 16,0 0-1,0 0-15,21-21 16,1 0-16</inkml:trace>
  <inkml:trace contextRef="#ctx0" brushRef="#br0" timeOffset="151420.06">26035 16468 0,'0'-21'15,"0"42"-15,0-64 0,-21 43 0,0-21 16,-1 21-16,1 0 15,0 0-15,-21 0 0,21 0 0,-1 0 16,-20 21-16,21 1 0,0-1 16,0 0-16,-1 0 0,1 0 0,0 0 15,0 22-15,21-22 0,-21 21 16,21-21-16,0 1 0,0-1 0,0 21 16,0-21-16,21-21 0,0 21 15,0 1-15,0-22 0,1 0 0,20 0 16,-21 0-16,0 0 0,0-22 15,1 1-15,-1 0 0,21-21 16,-21 21-16,0-1 16,-21-20-16,22 21 0,-1-21 15,-21 20-15,21-20 0,-21 21 16,0 42 0,0 0-1,0 0-15,-21 1 0,21-1 16,0 0-16,0 0 0,-21 0 0,21 0 15,0 1-15,0-1 0,0 0 16,0 0-16,0 0 0,21 0 16,0-21-16,0 0 0,0 0 15,0 0-15,22 0 0</inkml:trace>
  <inkml:trace contextRef="#ctx0" brushRef="#br0" timeOffset="151811.65">26374 16658 0,'0'-21'0,"0"42"0,0-63 0,0 21 16,21 0-16,-21-1 16,0 1-16,21 21 0,0 0 0,-21-21 15,21 21-15,0 0 0,1 0 0,-1 0 16,0 0-16,0 0 16,0 0-16,0 21 0,1-21 15,-22 21-15,21 1 16,-21-1-16,0 0 0,0 0 0,0 0 15,0 0-15,0 1 0,0-1 16,0 0-16,-21 0 0,-1-21 16,22 21-16,0-42 31,0 0-15,0 0-16,0 0 0,0-1 15,22 1-15,-1 0 0,0 0 16,0 0-16,0 0 0,0-1 15,1 22-15,-1-21 0,0 21 0,0 0 16,0-21-16,0 21 16,1-21-16,20 21 0,-21 0 0,0 0 15,0 0-15,1 0 0,-1 0 16,0 0-16</inkml:trace>
  <inkml:trace contextRef="#ctx0" brushRef="#br0" timeOffset="152168.6">27072 16574 0,'0'21'15,"0"-64"-15,0 65 0,0 20 16,21-42-16,0 0 16,1 0-16,-1 0 15,0 0-15,0 0 0,0-21 0,22 21 16,-22-21-16,0-1 0,21 22 16,-21-21-16,1 0 0,-1 0 0,0 0 15,0 0-15,0 21 0,-21-22 16,0 1-16,0 0 0,-21 21 31,0 0-31,0 0 0,0 21 0,-1 0 16,-41 1-16,42-1 15,0 21-15,21-21 0,-22 0 16,1 1-16,0 20 0,21-21 16,0 0-16,0 0 0,0 1 0,0-1 15,21 0-15,0 0 16,1-21-16,-1 0 0,0 0 15,0 0-15,0 0 0,0 0 0,1 0 16,-1-21-16,21 21 0,-21-21 16,0 21-16,-21-21 0,22 21 15,-1-22-15,0 22 0</inkml:trace>
  <inkml:trace contextRef="#ctx0" brushRef="#br0" timeOffset="152392.66">27940 16785 0,'-21'0'0,"0"0"16,-1 0-1,22-21 16,0 0-15,0 0-16</inkml:trace>
  <inkml:trace contextRef="#ctx0" brushRef="#br0" timeOffset="177787.74">21590 13653 0,'0'0'0,"21"0"0,0 0 15,0 0 1,1 0-16,-44 0 62,1 0-62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F856-FCFE-433F-881E-6455EE4F9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AF880-B278-45EE-8B51-0387E0EEC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0660-CC13-4D00-AADF-E21BB4BC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11F5-F540-4017-8E8A-B6FBB8FB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E8F03-AAF0-4D82-A6CD-5F4B65FD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0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75B9-270B-49C4-B03B-46C3457E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F0E3F-98C9-44F7-8D4A-7E354A9A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4586-801A-46E2-973E-4B5BE75A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84B2-D677-4B7B-86E9-E21BF75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AB6C-9170-4D86-AB89-75316509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0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414D1-788B-45A9-83C8-BFAFFB116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E069-70CC-4BA7-A653-C1D9337F1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3464-7027-4ADB-A9F3-504EF2ED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B099-A034-4F34-900C-883E567D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839A-6D1B-4FE3-9A77-C71F2247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7E80-F1E2-4099-A182-E76CBCB5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8367-7121-4F82-A668-F84EF459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3DB5-B49F-43D7-8B40-01190808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B4F4-6103-4079-A3C8-F96A0BCB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FEDE-8D3C-47F1-9FE4-8D08C09A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12E6-3C81-45FC-90B0-D36A624E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F658-8029-475C-A694-C8268E8E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2B00-C729-4368-8A49-A9BCD468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CF6B-714C-4300-9F8F-815DE9C2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1681-E0E1-4915-BAAA-2077CE03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1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C9E8-E70C-48ED-8903-32C583D1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8709-D695-46FA-944C-8332ADE97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78F47-C581-462B-8F3F-5DC3406A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2A447-50EE-4CEF-8964-F946F34A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140F-03B7-4B47-A226-A0938B16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93087-A034-412D-986E-36496E86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7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BC2E-C5B5-4666-BB8F-C0E94A12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DF93C-A569-4567-B146-7FC1DEDB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98572-DAC9-4D27-A5BB-365FB088B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C22DF-C63B-40C8-8E92-17A5B525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7A71C-963E-47FF-AC09-B62FBFCF7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978D3-F783-4660-813C-47647E30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14A0C-5B33-470D-B4AD-F4036B44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372D1-6993-4C5D-B220-2D757437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0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1FE9-5992-405F-82EC-22A2C91E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12157-A65B-4FCF-A851-51213E54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D8F5B-C0F5-4021-A72A-7336B916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2D856-F64C-4FA0-BAAA-FF714CD7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5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C3775-6110-48E7-8E26-3E2FBA1A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27090-4694-4637-9EA4-E5ED3B5D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3B4F-EDB7-4DD0-A5F0-ADF0E13B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93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FFAD-AB49-45E3-94B0-986A5BEC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ABA-A4C3-4401-87CF-38005A8D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7D900-18F1-47D4-B28F-2FB95AA7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4D58D-C2AE-4028-BA68-42C3DCBD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7135-1F0A-40C4-8B04-62C4200B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A8906-55B3-485C-929B-FA8234AE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59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FA1-D100-42C0-B42B-279FF751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35616-6DD3-4C9D-9D55-B1015A39B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395C8-F10E-41E8-9FE9-1BE1EB8B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CC68A-413E-4EB5-A133-DEC406B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02C4-666E-43F9-BF4B-B8990D0C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3910-F26E-48E4-9D7B-997B8BB0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9BA88-3FCF-41AA-83CA-5C085419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AB5E7-9178-4602-8BFF-C46333761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F295-B941-45CC-93C9-B9ABD135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D585-AE66-4E7D-B9C7-7C1E5E4C512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EF7D-1A04-4F22-B371-F23C19B59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06EB-2A46-4150-841E-6C5965F4C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F21B-504A-418A-A3F2-12E18267F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2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18176A-1532-4B31-9BAA-75A3CC74F10F}"/>
                  </a:ext>
                </a:extLst>
              </p14:cNvPr>
              <p14:cNvContentPartPr/>
              <p14:nvPr/>
            </p14:nvContentPartPr>
            <p14:xfrm>
              <a:off x="106560" y="91440"/>
              <a:ext cx="7658640" cy="299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18176A-1532-4B31-9BAA-75A3CC74F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82080"/>
                <a:ext cx="7677360" cy="30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57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1B94DE-91F8-4A92-B0E5-DD8A756BF12D}"/>
                  </a:ext>
                </a:extLst>
              </p14:cNvPr>
              <p14:cNvContentPartPr/>
              <p14:nvPr/>
            </p14:nvContentPartPr>
            <p14:xfrm>
              <a:off x="22680" y="83880"/>
              <a:ext cx="1003608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1B94DE-91F8-4A92-B0E5-DD8A756BF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74520"/>
                <a:ext cx="1005480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45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0E29A2-5B7C-4784-849B-57A6DB6A3715}"/>
                  </a:ext>
                </a:extLst>
              </p14:cNvPr>
              <p14:cNvContentPartPr/>
              <p14:nvPr/>
            </p14:nvContentPartPr>
            <p14:xfrm>
              <a:off x="30600" y="190440"/>
              <a:ext cx="898416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0E29A2-5B7C-4784-849B-57A6DB6A37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81080"/>
                <a:ext cx="900288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80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9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57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9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77883F-61DC-410A-B328-077A90429B48}"/>
                  </a:ext>
                </a:extLst>
              </p14:cNvPr>
              <p14:cNvContentPartPr/>
              <p14:nvPr/>
            </p14:nvContentPartPr>
            <p14:xfrm>
              <a:off x="419040" y="289440"/>
              <a:ext cx="4298040" cy="216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77883F-61DC-410A-B328-077A90429B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280080"/>
                <a:ext cx="4316760" cy="21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975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2F9297-6583-4C12-9147-297FF1873808}"/>
                  </a:ext>
                </a:extLst>
              </p14:cNvPr>
              <p14:cNvContentPartPr/>
              <p14:nvPr/>
            </p14:nvContentPartPr>
            <p14:xfrm>
              <a:off x="68400" y="0"/>
              <a:ext cx="7673760" cy="330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2F9297-6583-4C12-9147-297FF1873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9360"/>
                <a:ext cx="7692480" cy="33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99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F600E8-8521-4AD0-8E58-1CDE667D36A7}"/>
                  </a:ext>
                </a:extLst>
              </p14:cNvPr>
              <p14:cNvContentPartPr/>
              <p14:nvPr/>
            </p14:nvContentPartPr>
            <p14:xfrm>
              <a:off x="205560" y="129600"/>
              <a:ext cx="7597800" cy="518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F600E8-8521-4AD0-8E58-1CDE667D36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20240"/>
                <a:ext cx="7616520" cy="52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91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5A1A88-DFB6-4C18-8C2E-73AA4A1EA375}"/>
                  </a:ext>
                </a:extLst>
              </p14:cNvPr>
              <p14:cNvContentPartPr/>
              <p14:nvPr/>
            </p14:nvContentPartPr>
            <p14:xfrm>
              <a:off x="0" y="45720"/>
              <a:ext cx="1184940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5A1A88-DFB6-4C18-8C2E-73AA4A1EA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186812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15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285981-BB4D-402B-B9AC-E6CCE7FA0389}"/>
                  </a:ext>
                </a:extLst>
              </p14:cNvPr>
              <p14:cNvContentPartPr/>
              <p14:nvPr/>
            </p14:nvContentPartPr>
            <p14:xfrm>
              <a:off x="289440" y="68760"/>
              <a:ext cx="7795800" cy="583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285981-BB4D-402B-B9AC-E6CCE7FA0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59400"/>
                <a:ext cx="7814520" cy="58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89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300140-58D5-4AE9-8CDB-5189C5B9ECB4}"/>
                  </a:ext>
                </a:extLst>
              </p14:cNvPr>
              <p14:cNvContentPartPr/>
              <p14:nvPr/>
            </p14:nvContentPartPr>
            <p14:xfrm>
              <a:off x="175320" y="388800"/>
              <a:ext cx="667548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300140-58D5-4AE9-8CDB-5189C5B9E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379440"/>
                <a:ext cx="669420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64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39E2-FE21-4430-AC9E-562676A75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310-63F9-4BD9-9988-13AA7258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089DDC-BD34-4992-BBD3-1079E8E09D75}"/>
                  </a:ext>
                </a:extLst>
              </p14:cNvPr>
              <p14:cNvContentPartPr/>
              <p14:nvPr/>
            </p14:nvContentPartPr>
            <p14:xfrm>
              <a:off x="205560" y="228600"/>
              <a:ext cx="8687160" cy="55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089DDC-BD34-4992-BBD3-1079E8E09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19240"/>
                <a:ext cx="870588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13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2022-02-28T17:12:38Z</dcterms:created>
  <dcterms:modified xsi:type="dcterms:W3CDTF">2022-02-28T17:12:51Z</dcterms:modified>
</cp:coreProperties>
</file>