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3:42:0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402 0,'0'0'0,"-21"0"0,0 0 16,0 0-1,0 0 1,21 21-16,0 1 0,0-1 16,0 0-16,0 0 0,0 0 15,0 0-15,0 1 0,0-1 16,21 0-16,0 0 0,21 21 15,-21-20-15,1-22 16,20 21-16,-21-21 0,21 0 16,1 0-16,-22 0 0,21 0 15,22 0-15,-22-21 16,22-22-16,-22 22 0,-21 0 16,0 0-16,0 0 0,1-1 15,-1-20-15,0 0 16,-21-1-16,0 22 0,0 0 15,0 0-15,0 0 0,-21 21 47,0 21-47,-1 0 0,22 0 0,0 0 16,-21 22-16,0-22 0,21 21 16,-21 1-16,21-22 0,0 21 0,0 22 15,-21-22-15,0 21 0,21-20 16,-22 20-16,1 1 0,21-1 15,0-20-15,-21 20 0,0-21 0,21 1 16,0 20-16,0-42 16,0 22-16,0-1 0,0-21 0,0 0 0,0 1 15,0-1-15,0 0 16,0 0-16,-21-21 16,0 0-16,-1 0 15,1 0-15,0-21 0,0 21 16,0-21-16,0 0 0,-22-1 15,22 1-15,0 0 0,-21 0 16,20 0-16,1 0 0,0-1 0,0 22 16,0-21-16,0 0 0,-1 21 15,1 0-15,0 0 16,21 21 0,0 0-16,0 1 15,0-1-15,21 0 16,-21 0-16,21 0 0,1-21 15,-1 21-15,0 1 0,0-22 16,0 21-16,22-21 0,-22 0 0,21 0 16,0 0-16,22 0 0,-22 0 15,1-21-15,20-1 0,-21 22 0,22-21 16,-22 0-16,1 0 0,-1 0 16,-21-22-16,21 22 0,-20-21 15,20 21-15,-21-22 0,-21 1 16,21 21-16,0-43 0,-21 43 15,0 0-15,0 0 16,0 0-16,-21 21 31,21 21-31,-21 0 0,21 0 16,0 0-16,0 22 0,-21-22 0,21 21 16,-21-21-16,21 22 0,0-22 15,0 0-15,0 21 0,0-20 16,0-1-16,-21 0 0,21 0 0,0 0 15,0 0-15,0-42 47,0 0-31,0 0-16,0 0 0,0 0 16,0-1-16,0-20 0,21 21 0,0 0 15,-21-22-15,21 1 16,0 21-16,22-43 0,-22 22 15,0 21-15,0 0 0,0 0 16,0-1-16,1 22 0,-1 0 16,0 0-16,0 0 0,0 0 0,0 22 15,-21-1-15,22 0 0,-1 21 16,-21 1-16,0-22 0,0 21 16,0-21-16,0 22 0,0-22 0,0 21 15,0-21-15,0 0 16,0 22-16,-21-22 0,21 0 0,-22-21 15,22 21-15,0 0 0,0 1 16,0-44 31,0 1-47,0 0 0,0 0 16,22 0-16</inkml:trace>
  <inkml:trace contextRef="#ctx0" brushRef="#br0" timeOffset="335.94">2752 381 0,'0'0'0,"0"21"31,-22 0-15,1 1-16,21-1 0,-21 21 15,0 0-15,0 1 0,0-1 16,21 0-16,-43 22 0,22-1 16,-21 64-16,21-63 0,-1-1 15,-41 43-15,63-63 16,-21-1-16,21-21 0,0 21 16,0-20-16,0 20 0,0-21 15,0 0 1,21-21-16,0 0 15,0 0-15,-21-21 0,21 21 16,1-21-16,-1 0 0,-21 0 0,0-1 16,21 1-16,-21 0 0</inkml:trace>
  <inkml:trace contextRef="#ctx0" brushRef="#br0" timeOffset="536.94">2307 974 0,'0'0'16,"0"21"-16,-21-21 0,42 0 31,0 0-31,0 0 16,1 0-16,20 0 0,-21 0 16,21-21-16,-20 21 0,20 0 0,-21-21 15,0 21-15,43-22 16,-43 22-16,0 0 0</inkml:trace>
  <inkml:trace contextRef="#ctx0" brushRef="#br0" timeOffset="1040.7">2963 1037 0,'0'0'0,"0"-21"16,0 0-16,0 0 15,0 0 1,0-1-16,0 1 16,21 21-16,-21-21 0,22 21 15,-1 0-15,21-21 16,-21 21-16,22 0 0,-22 0 15,0 21-15,21-21 0,-21 21 0,1 0 16,-1 1-16,0 20 0,0 21 16,-21-41-16,0 20 0,0-21 15,0 21-15,0 1 0,-21-22 16,21 0-16,-21 21 0,0-20 16,-1-22-16,1 21 0,0 0 15,0-21 1,0 0-16,21-21 15,0 0-15,0-1 16,0 1-16,0 0 0,0 0 0,0-21 16,0 20-16,21-20 0,0 0 15,0-22-15,0 43 0,1 0 16,-1-21-16,0 20 0,0 1 16,0 0-16,22 21 0,-22-21 15,0 21-15,21 0 0,-21-21 16,1 21-16,-1 0 0,0 0 15</inkml:trace>
  <inkml:trace contextRef="#ctx0" brushRef="#br0" timeOffset="1489.99">3958 804 0,'0'-21'15,"-21"21"1,0 0-16,0 0 15,-1 21-15,1 1 16,0-1-16,0 0 0,21 21 16,-21-21-16,0 22 0,-1-22 15,1 21-15,0 1 0,0-22 0,21 21 16,0 0-16,-21-20 0,21 20 16,0-21-16,0 21 0,0-20 15,0-1-15,21 0 16,0-21-16,0 0 0,22 21 15,-22-21-15,21 0 0,-21 0 0,22 0 16,-22-21-16,21 0 0,22 0 16,-43-1-16,0-20 0,21 21 15,-21 0-15,1-22 0,-1-41 16,-21 41-16,0 1 0,0 0 16,0-1-16,0 1 0,-21-21 15,-1 20-15,1 22 16,0 21-16,0-21 0,-85 21 15,64 0-15,21 21 16,-22-21-16,22 21 0,-21 0 0,21 1 16,-1-1-16,1 21 0,21-21 15,0 0-15,-21 1 0,21-1 0,0 0 16,0 0-16,0 0 0</inkml:trace>
  <inkml:trace contextRef="#ctx0" brushRef="#br0" timeOffset="2764.38">5038 931 0,'0'-21'0,"0"42"0,0-63 0,0 21 16,0 0-16,0 0 15,0-1-15,-22 1 0,1 0 16,0 0-16,-21 21 0,21-21 16,-1 21-16,-20 0 0,21 0 0,-21 0 15,-1 0-15,22 0 0,-21 0 16,-1 0-16,1 21 0,-43 42 16,43-41-16,21 20 0,-21 0 15,20 22-15,1-22 0,0 0 16,0 1-16,0-1 0,21 0 15,0 43-15,0-64 0,0 43 16,21-43-16,0 0 16,21 0-16,-20-21 0,20 0 15,-21 0-15,21 0 0,-20 0 16,20-21-16,0 21 0,1-21 0,-22 0 16,21 0-16,0-22 0,-20 22 15,20-21-15,-21-1 0,0 1 16,0-21-16,1-1 0,-1 22 15,0-22-15,0 1 0,0-64 16,-21 63-16,0 1 0,21 20 16,-21-20-16,0 21 0,0-1 0,0 22 15,0-21-15,0 21 0,0-1 0,0 44 32,0-1-17,0 0-15,0 21 0,-21-21 0,21 22 16,0 20-16,0-20 0,0-1 0,0 21 15,-21 1-15,21-1 0,0 43 16,0-42-16,0-1 0,0-20 16,0-1-16,0 0 15,0 1-15,0-22 0,21 21 0,-21-21 16,21 0-16,1 1 0,-1-22 16,-21 21-16,42-21 0,-21 0 15,0 0-15,1 0 0,-1 0 16,0-21-16,21-1 15,-21 1-15,1-21 0,20 21 0,-21-22 16,0 22-16,-21-21 0,21 0 16,1 20-16,-22-20 0,0-21 15,21 41-15,-21 1 0,0-21 16,0 21-16,-21 21 31,21 21-15,0 0-16,-22 21 0,1-20 0,21-1 15,-21 21-15,21 0 0,0-20 16,0 20-16,0-21 0,0 21 0,0 1 16,0-22-16,0 0 15,0 0-15,0 0 0,21-21 0,0 0 16,1 0-16,-1 0 0,0 0 16,0 0-16,0 0 0,0 0 0,22 0 15,-22-21-15,0 0 16,21 0-16,-20 0 0,-1 0 0,0-22 15,0 22-15,0-21 0,0 21 16,-21-22-16,0 1 0,22 21 0,-22 0 16,0-1-16,0 1 0,0 0 15,-22 42 17,1 0-32,21 1 0,0 20 15,-21-21-15,0 21 0,21-20 16,0 20-16,0-21 0,0 21 0,0 1 15,0-22-15,0 0 16,0 0-16,0 0 0,0 1 16,21-1-16,0-21 0,0 21 15,1-21-15,-1 0 16,0 0-16,0 0 0,21-21 0,-20 0 16,-1 21-16,0-22 0,21 1 15,-21 0-15</inkml:trace>
  <inkml:trace contextRef="#ctx0" brushRef="#br0" timeOffset="4484.1">6308 826 0,'-22'-64'16,"1"64"0,0 0-1,21 21-15,-21-21 0,0 21 16,0 1-16,21-1 0,-22 21 0,22-21 15,-21 22-15,21-1 0,0-21 16,0 21-16,-21 1 0,21-22 0,0 21 16,0-21-16,0 22 0,0-22 15,0 0-15,0 0 0,0 0 0,0 1 16,42-1-16,-20 0 16,-1-21-16,0 0 0,0 0 15,21 0-15,-20 0 0,-1-21 0,21 0 16,0-1-16,1 1 0,-22 0 15,21 0-15,1-21 0,-1 20 16,-21-20-16,21-21 0,-20 20 16,20-20-16,-21 20 0,0-20 0,22 21 15,-43-22-15,21 1 0,0 20 16,-21-63-16,21 64 0,-21 0 16,0-1-16,0 22 0,0-21 15,-21 42 1,0 0-1,0 21-15,21 0 0,-22 22 0,1-22 16,21 21-16,0 0 0,-21 1 16,21-1-16,-21 0 0,21 22 15,0-1-15,-21-20 0,21 20 16,-21 1-16,21 20 0,0-20 16,0-43-16,0 64 0,0-64 15,0 0-15,21 0 0,0 0 16,0-21-16,0 22 15,22-22-15,-1 0 16,-21 0-16,21-22 0,-20 1 0,20 0 16,-21 0-16,21 0 0,1-43 15,-1 22-15,0-22 16,-20 22-16,-22 21 0,21-43 16,0 43-16,-21 0 0,0 0 15,0 42 16,-21 0-31,21 0 16,-21 22-16,21-22 0,0 0 0,0 21 16,-22-20-16,22 20 0,0-21 15,0 21-15,0-20 0,0-1 0,0 0 16,0 21-16,0-21 16,22-21-16,-1 22 0,0-22 15,0 0-15,43 0 16,-43 0-16,42-22 15,-42 1-15,22 21 0,-22-21 0,21-21 16,-21 21-16,1-1 0,20-20 16,-21 0-16,0-1 0,22-20 15,-22 42-15,0 0 0,-21-1 16,0 1-16,21 0 0,-21 42 31,0 0-31,0 1 16,0 20-16,0-21 0,-21 0 15,0 22-15,21-22 0,-21 21 0,21-21 16,0 22-16,0-22 0,0 0 16,0 0-16,0 0 0,0 0 15,0 1-15,21-22 16,0 0-16,0 0 0,0 0 16,0 0-16,1 0 0,-1 0 0,0 0 15,21 0-15,-21-22 0,1 1 16,-1 0-16,0 0 0,0-21 0,-21 20 15,21-20-15,-21 0 0,0 21 16,0-22-16,0 1 0,0 0 16,0 20-16,0 1 0,0 0 0,-21 0 15,0 0-15,0 0 0,-43 21 16,43 0-16,0 0 0,0 0 16,0 0-16,-1 21 15,22 0-15,0 0 16,22-21-1,-1 0-15,0 0 16,21 0-16,-21 0 0,22-21 0,-22 21 16,42-21-16,-20 0 15,-1-1-15,0 1 0,-20 21 16,41-21-16,-42 21 0,22 0 16,-22 0-16,63 21 15,-62-21 1,-1 21-16,-21 1 0,0-1 15,0 0-15,0 21 0,0 1 16,0-1-16,0 21 16,0-41-16,0 20 0,0-21 0,0 0 15,-21 22-15,21-22 0,0 0 16,-22 0-16,22 0 0,0 0 16,0 1-16,0-1 15,0-42 16,0-1-15,0 1-16,0 0 0,0-21 0,0 21 16,0-22-16,0 1 15,64-85-15,-43 85 16,21-1-16,-20 1 0,-1 0 16,85-43-16,-64 64 15,-21 0-15,0 21 0,22 0 16,20 0-1,-42 0-15,0 21 0,22 42 16,-43-20-16,0 20 16,0-21-16,0 1 0,0-1 0,0 22 15,-21-22-15,-1 21 16,22-41-16,0-1 0,0 0 0,0 0 16,0 0-1,22-21 1,-1 0-16,0 0 0,0 0 15,0 0-15,0-21 0,1 21 16,-1-21-16,0 0 0,0 0 0,0-1 16,0 1-16,1-21 0,-22 21 15,0-43-15,0 22 0,0 21 16,0-22-16</inkml:trace>
  <inkml:trace contextRef="#ctx0" brushRef="#br0" timeOffset="4756.49">8424 360 0,'0'0'15,"-42"-21"1,21 21 31,0 0-16,-1 0-15,1 21-16,0-21 0</inkml:trace>
  <inkml:trace contextRef="#ctx0" brushRef="#br0" timeOffset="5015.43">6837 656 0,'0'0'0,"0"21"15,21-21-15,0 0 0,0 0 16,22 0-16,-22 0 0,21 0 16,0 0-16,-20-21 0,20 21 0,0 0 15,1 0-15,-1-21 0,64 0 16,-85 21-16,0-21 16,0 21-16,0-21 15</inkml:trace>
  <inkml:trace contextRef="#ctx0" brushRef="#br0" timeOffset="5571.73">10329 677 0,'0'0'0,"0"-42"0,21 21 0,-21 0 16,0-22-16,22 22 0,-22 0 0,0-21 16,0 21-16,0-1 0,0 1 15,0 0 1,0 42-1,0 0-15,0 22 16,-22-22-16,22 21 0,-21 1 0,0 20 16,21-21-16,-21 22 0,0-1 15,-22 64-15,43-63 0,-21-1 16,0-20-16,0 20 16,0 64-16,0-106 0,21 1 15,0 20-15,0-21 16,0-42 15,0 0-31,0 0 16</inkml:trace>
  <inkml:trace contextRef="#ctx0" brushRef="#br0" timeOffset="6144.26">9927 1037 0,'0'0'0,"-21"0"0,0 0 0,0 0 16,21 21-1,0 1 1,42-22 0,-21 0-16,21 0 0,-20 0 0,41 0 15,-21 0-15,22 0 0,-22-22 16,22 22-16,42-42 0,-43 21 16,43-21-16,-43 20 15,-20 1-15,63 0 0,-64 0 16,-21 0-16,0 21 15,0 0-15,-21-21 0,-21 21 16,0 0 0,0 21-16,-21 0 0,20 0 0,1 0 15,-21 0-15,21 22 0,0-22 16,-22 21-16,22-21 0,0 22 0,21-1 16,0-21-16,-21 22 15,21-1-15,0 0 0,0-21 16,0 1-16,21-1 15,21 0-15,-21-21 0,22 0 16,-22 0-16,21 0 0,1 0 0,41 0 16,-41-21-16,-1 21 15,43-43-15,-43 22 16,21-42-16,-20 42 16,-22-22-16,21-41 0,-42 41 0,0 1 15,0-43 1,0 64-16,-21-21 0,0 21 0,0-1 0,-22 1 15,-20 21 1,21 0-16,-1 0 0,1 0 16,0 21-16,-1 1 0,1 20 0,0-21 15,-1 0-15,22 22 0,0-22 0,0 0 16,0 0-16,21 21 0,-22-20 16,22-1-16,0 0 0,22-21 15</inkml:trace>
  <inkml:trace contextRef="#ctx0" brushRef="#br0" timeOffset="6616.27">12700 487 0,'0'-21'0,"0"42"0,-21-63 15,21 20-15,0 1 0,0 0 16,0 0-16,0 42 31,0 21-31,0 1 16,-21-22-16,21 42 0,0-20 16,0 20-16,0 1 0,0-1 0,0 1 15,-22-1-15,1 22 0,21-22 16,-21-20-16,0 63 15,21-64-15,-21 0 0,21-21 16,-21 22-16,21-22 0,0 0 16,0 0-16,0-42 31,21 21-31,0-21 0,0 0 0</inkml:trace>
  <inkml:trace contextRef="#ctx0" brushRef="#br0" timeOffset="6867.95">12996 762 0,'0'0'0,"21"-21"0,1 0 0,-1 21 0,-21-21 16,0 42-1,-21-21-15,-1 21 16,-20 0-16,21 21 0,0 1 16,-22-22-16,22 21 0,-21 1 0,21-1 15,0 0-15,-1 1 0,1-22 16,0 21-16,0 0 0,0-20 0,0-1 15,21 0-15,0 21 16,0-21-16,0-42 31,21 0-15,0 0-16,0 0 0,0-22 0</inkml:trace>
  <inkml:trace contextRef="#ctx0" brushRef="#br0" timeOffset="7092.23">12996 783 0,'0'0'16,"0"-21"-16,21 21 0,1 21 16,-22 0-1,0 1-15,0-1 0,21 21 16,0-21-16,-21 22 0,0-1 0,21 0 16,0 22-16,0-22 15,-21-21-15,22 43 16,-22-22-16,21-21 0,0 0 0,0 1 15,-21-1-15,21-21 0,-21 21 16,21-21-16,1 0 0,-1 0 16,0 0-16,-21-21 0,21 0 15,0-1-15</inkml:trace>
  <inkml:trace contextRef="#ctx0" brushRef="#br0" timeOffset="7356.07">13589 445 0,'0'0'0,"0"-43"0,0 22 16,0-21-16,0 21 0,0 42 31,0 0-31,-21 21 0,21 1 16,-21-1-16,-1 21 0,1-20 16,0 20-16,21 22 0,-21-22 0,0 22 15,0-21-15,-1-1 0,1-21 16,0 22-16,21 21 0,0-43 15,-21-21-15,21 21 16,0-20-16,0-1 0,21-21 16,0 0-16,0 0 15,1 0-15,-1-21 16</inkml:trace>
  <inkml:trace contextRef="#ctx0" brushRef="#br0" timeOffset="7756.49">13674 1058 0,'0'22'32,"21"-22"-32,0 0 15,0 0-15,0 0 0,0 0 0,22-22 16,-22 1-16,21 21 15,-21-21-15,1 0 0,20 0 16,-21 0-16,0-1 0,-21 1 0,0 0 16,21 0-16,-21 0 0,0 0 15,-21 21-15,0 0 16,-21 0-16,21 0 0,-22 21 0,22 0 16,-21 21-16,21-21 0,-22 22 0,22-1 15,0-21-15,0 22 0,-22 41 16,43-63-16,0 22 0,0-22 15,0 0-15,0 0 0,0 22 16,22-22-16,-1 0 0,21-21 16,-21 0-1,64 0-15,-43 0 0,1 0 16,20-21-16,-21 0 0,22-1 16,-22 1-16,22 0 0,-22-21 0</inkml:trace>
  <inkml:trace contextRef="#ctx0" brushRef="#br0" timeOffset="8273.1">14584 550 0,'0'0'0,"0"-42"0,21 0 16,-21-1-16,0 22 0,0 0 15,0 0-15,-21 42 16,21 0 0,-21 22-16,21-22 0,-22 21 0,1 0 15,21 1-15,-21 20 0,21-20 16,-21 20-16,21 1 0,-21-1 0,21 1 15,-21-22-15,-1 21 0,22 22 16,-21-43-16,0 1 0,0 20 16,21-42-16,0 1 15,0-1-15,0-42 32,0-1-17,0 1-15,0-21 0,0 21 16,21-22-16,-21 22 0,21-21 15,0 0-15,1-1 0,20 1 16,-21 21-16,0-22 0,22 22 16,-22-21-16,21 21 0,0 0 15,-20 21-15,20-22 0,-21 22 0,21 0 16,-20 0-16,20 22 0,21 20 16,-41-21-16,-1 0 0,-21 64 15,0-43-15,0-21 0,-21 22 16,-1-1-16,1-21 0,0 22 15,-21-22-15,-1 0 0,1 0 16,-43 21-16,43-42 0,21 22 0,-21-1 16,20-21-16,-20 0 15,21 0-15,0 0 0,0 0 0,-1 0 16,22-21-16,0-1 16,0 1-16,0 0 0,0 0 15,22-21-15</inkml:trace>
  <inkml:trace contextRef="#ctx0" brushRef="#br0" timeOffset="8764.21">16214 699 0,'0'-106'15,"0"85"1,0-1-16,0 1 0,0 0 16,0 0-16,0 42 31,0 0-31,-22 0 0,1 1 16,0 20-16,0 0 0,0 1 0,0 20 15,-22-21-15,22 22 0,-21 42 16,21-64-16,-22 0 0,22 1 15,0-1-15,0 0 0,0 1 16,-1-22-16,22 0 16,0 0-16,0-42 31,22-21-31,20 21 16,-21-22-16,0 1 0,22 0 15,-22-22-15</inkml:trace>
  <inkml:trace contextRef="#ctx0" brushRef="#br0" timeOffset="8991.95">16150 741 0,'21'-64'15,"-42"128"-15,85-170 0,-43 64 0,0-1 16,-21 1-16,0 21 0,0 0 0,21 21 16,-21-21-16,0 42 15,0 0 1,0 21-16,0-21 0,0 22 0,0-22 16,0 21-16,0 22 0,0 20 15,0-20-15,0-22 0,0 64 16,0-64-16,0 1 15,0-1-15,0-21 0,0 22 0,0-1 16,0-21-16,0 0 16,0 0-16,-21-42 31,0 0-31</inkml:trace>
  <inkml:trace contextRef="#ctx0" brushRef="#br0" timeOffset="9406.79">15875 995 0,'0'0'0,"21"0"47,0 0-47,0 0 0,1 0 0,20 0 16,0 0-16,1-21 0,20 0 15,1 21-15,-1-22 0,128-20 16,-128 21-16,43-21 15,-64 20-15,1 1 0,-1 0 16,-42 0 0,-21 42 15,0 0-31,-1 0 0,22 22 16,-21-1-16,0 43 0,21-43 15,0 22-15,-21-22 0,21 21 16,-21-20-16,21 20 0,-21 1 0,-1-22 15,22 22-15,-21-1 0,0-21 16,0 22-16,0-1 0,0-20 16,-1-1-16,1 0 0,21 1 0,-21-1 15,21-21-15,-21 0 0,21 1 16,0-1-16,0-42 16,21 21-1,0-43-15,-21 22 0,21 0 0,1-64 16</inkml:trace>
  <inkml:trace contextRef="#ctx0" brushRef="#br0" timeOffset="9704.62">16595 931 0,'0'0'0,"0"-42"0,0 0 16,0-1-16,21 22 16,-21-21-16,0 21 0,21 21 15,0-21-15,0 21 16,0 0-16,22 0 15,-22 0-15,0 0 0,21 0 0,-20 0 16,-1 21-16,21 0 16,-21-21-16,0 21 0,1 0 0,-1 0 0,-21 1 15,0-1-15,0 21 16,0-21-16,-21 0 0,-1 1 16,-20-1-16,21 0 0,-21-21 0,-22 21 15,43-21-15,0 0 0,0 0 16,-1 0-16,1 21 0,42-21 47,1 0-47</inkml:trace>
  <inkml:trace contextRef="#ctx0" brushRef="#br0" timeOffset="9988.1">17293 783 0,'0'21'16,"-21"22"0,0-22-16,0 21 15,-1-21-15,22 22 0,-21 20 16,0-20-16,0 20 0,0-21 0,0 64 16,-1-42-16,1-1 0,0-20 15,0 20-15,21 1 0,-42 41 16,20-62-16,1-1 0,0 0 15,21 1-15,0-22 0,0 0 16,-21 0-16,21 0 0,21-42 31,-21 0-15,21-21-16,0 21 0</inkml:trace>
  <inkml:trace contextRef="#ctx0" brushRef="#br0" timeOffset="10311.92">17081 995 0,'0'0'0,"22"-42"0,-22-22 0,0 22 0,0-1 16,0 22-16,21-42 15,0 63-15,-21-21 0,21-1 0,0 22 16,0 0-16,22-21 16,-22 21-16,21 0 0,1 0 0,20 0 15,-21 0-15,107 21 16,-107 1-16,-21-1 0,21 0 15,-42 0-15,0 0 0,0 43 16,0-22-16,-21-21 16,0 22-16,-21-22 0,-1 21 15,-105 22-15,106-43 16,0-21-16,-1 21 0,22-21 16,-42 0-16,41 0 15,22-21 1,0 0-16,22-1 15,-1 1-15,0-21 0,21 21 16,1-22-16</inkml:trace>
  <inkml:trace contextRef="#ctx0" brushRef="#br0" timeOffset="10756.11">17928 381 0,'0'0'0,"0"21"31,0 0-31,-21 22 16,0-22-16,21 0 0,-21 21 16,-1 1-16,1-1 0,21-21 0,-21 43 15,0-22-15,21 0 0,0 1 16,0-1-16,-21 0 0,21 1 0,0-1 16,0 0-16,0-20 0,0-1 15,0 0-15,21 0 0,-21 0 0,21-21 16,0 0-16,0 0 15,1 0-15,41 0 16,-42 0-16,22-42 16,-1 21-16,-21 0 0,21-43 15,-20 43-15,20-43 16,-42 22-16,0 21 0,0-21 16,0 63 15,0 21-31,0-21 0,-21 0 0,0 22 15,21-22-15,-22 0 0,22 0 16,0 0-16,0 1 0,0-1 16,0 0-16,-21-21 0,21 21 15,21-21 1,-21-21 0,22 0-16,-1 0 0,0-1 0</inkml:trace>
  <inkml:trace contextRef="#ctx0" brushRef="#br0" timeOffset="10923.95">18351 614 0,'0'0'16,"0"-21"-16,-21 21 15,0 0-15,0 0 16,21 21-16,-21 0 0,0 0 16,21 0-1,0 1-15,21-22 16,0 21-1,0-21-15</inkml:trace>
  <inkml:trace contextRef="#ctx0" brushRef="#br0" timeOffset="11209.67">18754 699 0,'0'0'0,"0"-22"0,-22 22 31,1 0-31,-21 0 0,21 0 0,0 0 15,-22 0-15,22 22 0,-21-1 16,-1-21-16,22 42 0,-21-21 16,21 0-16,-22 22 0,22-22 15,21 21-15,0 1 0,-21 20 16,21-42-16,0 22 0,21-1 16,-21-21-16,21 0 0,1 0 15,20 1-15,-21-22 0,21 0 0,1 0 16,-1 0-16,0 0 0,43 0 15,-43 0-15,22-22 0,-22 1 16,22 0-16,-22 0 16,64-21-16,-64 20 0</inkml:trace>
  <inkml:trace contextRef="#ctx0" brushRef="#br0" timeOffset="11656.12">19262 826 0,'0'-22'16,"0"44"-16,0-86 0,0 43 15,0 0-15,-22 21 0,1 0 16,0 0-16,-21 0 0,21 0 15,-43 42-15,43-21 16,-21 22-16,-1 20 16,22-42-16,-42 85 15,63-85-15,-22 0 0,22 22 16,0-22-16,0 21 16,0-21-1,22-21-15,-1 0 16,0 0-16,0-21 0,0 21 15,0-21-15,1 0 0,20 0 16,-21 0-16,0-1 0,0-20 0,1 21 16,20-21-16,-21 20 0,0-20 15,0-21-15,-21 41 0,22 1 16,-22 42 15,0 1-31,0-1 0,-22 21 16,22-21-16,0 22 0,0-1 15,0-21-15,-21 21 0,21-20 16,0 20-16,0-21 0,0 0 0,0 0 16,0 1-16,21-22 0,-21 21 15,22-21-15,-1 0 0,0 0 16,0 0-16,0 0 0,43 0 16,-22-21-16,0-1 0,1 1 15,-1 0-15,-21-21 0,22-1 0,-22 1 16,21 0-16</inkml:trace>
  <inkml:trace contextRef="#ctx0" brushRef="#br0" timeOffset="11916.24">19918 423 0,'0'0'0,"0"-42"0,0 21 0,21 0 15,-21 0-15,-21 42 32,0 0-32,-1 0 15,22 21-15,-21-20 0,0 20 0,0 0 16,0 1-16,21-1 0,-21 0 15,-1 22-15,1 42 16,0-64-16,21 21 0,-21-20 0,0 41 16,0-62-16,21 41 15,0-42-15,0 22 16,0-22-16,21-21 16,0 0-1,0 0-15,0 0 0,0-21 16,22-1-16,-22 1 0,0 0 0,21-21 15</inkml:trace>
  <inkml:trace contextRef="#ctx0" brushRef="#br0" timeOffset="12160.57">20235 677 0,'0'0'0,"0"22"16,0-1-16,0 0 15,-21 0-15,0 21 0,0-20 16,21 20-16,-21 0 0,-1 1 15,22-1-15,-21 0 16,21-21-16,0 22 0,0-1 0,-21 0 16,21-20-16,0-1 0,0 0 15,0 0-15,0 0 16,21-21-16,0 0 0,1 0 16,-1 0-16,0 0 0,42-42 15,-20 21-15,-1 0 0,0-1 16,64-41-16</inkml:trace>
  <inkml:trace contextRef="#ctx0" brushRef="#br0" timeOffset="12878.25">20786 847 0,'0'0'0,"0"-21"15,-22 42 1,1 0-16,21 0 16,-42 21-16,21-20 15,0-1-15,-1 21 0,1-21 0,0 0 16,21 43-1,0-43-15,0 0 0,0 0 0,0 1 16,0-1 0,0 0-16,21-21 0,0 0 15,1 0 1,-1-21-16,-21 0 16,0-1-16,0 1 0,0 0 15,0-21-15,0 21 0,0-22 0,0 1 16,0 0-16,0 20 0,0-20 15,21 0-15,-21 21 0,21-1 0,-21 1 16,0 0-16,21 0 0,0 21 16,1 0-16,-1-21 0,0 21 15,0 0-15,0 21 16,0 0-16,1 21 0,-1-20 16,0-1-16,-21 0 0,0 21 15,21-21-15,-21 22 0,0-22 0,21 21 16,-21-21-16,0 1 15,0-1-15,0 0 0,0 21 16,0-21-16,0 1 16,-21-22-1,21-22 17,0 1-32,0 0 0,0 0 15,0 0-15,21 0 0,0-22 16,1 1-16,-1 0 0,21-22 15,0 22-15,-20 21 0,20-1 16,-21 1-16,0 0 0,22 21 0,-22 0 16,0 0-16,0 0 0,-21 21 15,21 22-15,-21-22 16,0 21-16,0 0 0,0 1 16,0 20-16,0-20 0,0-22 15,-21 42-15,21-42 16,-21 1-16,0 20 0,21-21 15,0-42 32,0 0-47,21 21 0,0-21 16,21-22-16,-20 22 0,20 0 16,0-21-16</inkml:trace>
  <inkml:trace contextRef="#ctx0" brushRef="#br0" timeOffset="13248.39">21950 762 0,'21'0'0,"-42"0"0,42-21 16,-21 0-16,0 0 16,-21 21-1,0 0-15,-1 0 16,1 0-16,0 0 0,-21 0 0,21 21 16,-22-21-16,22 21 0,0 0 15,-21 21-15,20-20 0,22-1 16,0 0-16,0 0 0,0 0 15,22 0-15,-1 1 0,0-1 16,21-21-16,-21 21 0,22 0 16,-1 0-16,-21-21 0,43 43 15,-43-43-15,0 21 0,0-21 16,-21 21-16,0 0 16,0 0-16,-21-21 15,0 0-15,0 21 0,-22 1 0,1-22 16,0 0-16,-1 0 0,1 21 15,0-21-15,-1 0 0,22 0 0,-42 0 16,42 0-16,-1 0 16,1 0-16,21-21 15,0-1-15,0 1 16,0 0-16,0 0 0,0 0 16,0 0-16</inkml:trace>
  <inkml:trace contextRef="#ctx0" brushRef="#br0" timeOffset="13471.73">20934 254 0,'0'0'0,"-21"0"0,-1 0 16,1 0-16,0 0 15,0 0-15,21 21 16,0 0-1,0 1 1</inkml:trace>
  <inkml:trace contextRef="#ctx0" brushRef="#br0" timeOffset="13704.27">19579 593 0,'0'21'0,"0"-42"0,21 42 31,0-21-31,22 0 0,-22 0 16,0 0-16,21 0 0,1 0 0,-22 0 15,21 0-15,-21 0 0,22 0 16,-22 0-16,0 0 0,0 0 0,0 0 15,-42 0 17</inkml:trace>
  <inkml:trace contextRef="#ctx0" brushRef="#br0" timeOffset="16203.64">783 1990 0,'0'-21'16,"21"21"78,0 0-94,1 0 0,-1 21 15,0-21-15,0 0 16,0 0-16,0 0 0,1 0 15,-1 0-15,21 0 0,-21 0 0,22 0 16,-1 0-16,0 0 0,1 0 16,-1 0-16,0 0 0,1 0 15,20 0-15,-21 0 0,22 0 16,42-21-16,-64 21 0,22 0 16,-22 0-16,21 0 0,-20 0 15,20 0-15,1-22 0,-1 22 0,1 0 16,-1 0-16,1 0 0,20 0 15,1 0-15,63 0 0,-63 0 16,0 0-16,-22 0 0,22 0 16,-22 0-16,85-21 15,-84 21-15,21 0 0,-1 0 16,1 0-16,0 0 0,169-21 16,-170 21-16,1-21 15,0 21-15,-1 0 0,1 0 0,105-21 16,-105 21-16,21 0 15,-21 0-15,20 0 0,-20 0 0,84-21 16,-84 21-16,0 0 0,-1 0 16,1 0-16,0-22 0,-1 22 15,86 0-15,-64 0 16,-22 0-16,1-21 0,0 21 0,-1 0 16,1 0-16,0 0 0,-1 0 0,22 0 15,-21 0-15,-1-21 0,1 21 16,0 0-16,-1 0 0,1 0 15,0 0-15,-22 0 0,22 0 0,-22 0 16,22 0-16,-21 0 16,20 0-16,1 0 0,0 0 0,-1 0 15,1 0-15,0 0 0,84 0 16,-84 0-16,-1 0 0,-20 0 16,20 0-16,1 0 0,0 0 0,21 0 15,-22 0-15,1 0 0,84 0 16,-84 0-16,0 0 0,-22 0 15,22 0-15,-1 0 0,1 0 0,84 0 16,-84 21-16,0-21 16,-1 0-16,1 0 0,0 0 15,-1 0-15,1 0 0,-21 0 0,20 0 16,-20 0-16,20 0 0,-20 0 16,21 21-16,84-21 0,-106 0 15,22 0-15,0 0 0,-22 0 16,22 0-16,63 0 0,-84 0 15,-1 0-15,1 0 0,-1 0 16,1 0-16,84 0 0,-85 0 16,22 0-16,-22 0 15,1 0-15,21 0 0,-22 0 0,1 0 16,-1 0-16,1 0 0,-22 0 0,21 0 16,1 0-16,-1 0 0,64 0 15,-63 0-15,126 0 16,-147 0-16,20 0 15,1 0-15,-22 0 0,0 0 0,85 0 16,-84 0-16,-1 0 16,0 0-16,1 0 0,-22 0 15,64 0-15,-43 0 0,0 0 16,1 0-16,-1-21 0,0 21 16,43 0-16,-22 0 0,-20 0 15,20-21-15,-20 21 0,-1 0 16,64 0-16,-43 0 0,-20-21 15,-1 21-15,0 0 16,22 0-16,-22 0 0,43-21 16,-22 21-16,-20 0 0,20-21 15,1 21-15,-1 0 0,1 0 16,20-22-16,-20 22 0,-1 0 0,85-21 16,-84 21-16,21 0 0,-22 0 15,1 0-15,-1-21 0,64 21 16,-42 0-16,-22 0 0,22 0 15,-22-21-15,22 21 0,63-21 16,-84 21-16,-1 0 0,85 0 16,-84 0-16,21-21 0,-22 21 15,22 0-15,-22 0 16,107 0-16,-86 0 0,1-22 16,63 22-16,-63 0 15,-1 0-15,-20 0 0,21-21 0,-1 21 16,86 0-16,-86 0 15,1 0-15,84-21 0,-84 21 16,-22 0-16,86 0 16,-65-21-16,-20 21 0,20 0 0,-20 0 15,21 0-15,84-21 16,-84 21-16,20 0 0,-20 0 16,0 0-16,-1 0 0,1 0 0,84 0 15,-84 0-15,0 0 16,-1 0-16,1 0 0,0 0 0,63 0 15,-85 0-15,-20 0 16,20 0-16,-20 0 0,-1 0 0,-21 0 16,0 0-16,0 0 0,1 0 0,-1 0 15,0 0 1,0 0 62,0 0 31</inkml:trace>
  <inkml:trace contextRef="#ctx0" brushRef="#br0" timeOffset="125960.39">3069 3112 0,'0'21'31,"0"0"-15,0 0 0,21-21-1,0 0-15,1-21 31,-22 0-15,0 0-16,0-1 16,-22 1-1,1 21 17,0 0-17,21 21-15,-21-21 63</inkml:trace>
  <inkml:trace contextRef="#ctx0" brushRef="#br0" timeOffset="126375.67">2900 2688 0,'0'-21'0,"0"0"31,-21 21-31,-1 21 32,22 0-32,0 0 15,0 22-15,0-22 0,0 21 0,0-21 16,0 22-16,0-1 0,-21 0 16,21-20-16,0 20 0,-21 0 0,21 22 15,0-22-15,0 0 16,-21 1-16,21-22 0,-21 42 15,21-41-15,0-1 0,0 21 16,0-21-16,0-42 31,0 0-15,0 0-16,0 0 16,0-1-16</inkml:trace>
  <inkml:trace contextRef="#ctx0" brushRef="#br0" timeOffset="127558.6">4085 2688 0,'0'0'0,"0"-21"0,0 0 16,0 42 31,0 0-47,0 22 15,0-22-15,0 0 16,-21 21-16,21 1 0,0-1 0,-21 0 15,21 1-15,0 20 0,-21-21 16,-1 22-16,22-22 0,-42 64 16,21-42-16,21-22 0,-21 21 15,21-41-15,0-1 0,0 0 16,0-42 0,0 0-1,0-1-15,21 1 0,0-21 0,-21 21 16,0-22-16,21 1 0,0 0 15,-21-1-15,22 1 0,-1 21 0,-21-21 16,21 20-16,-21-20 16,21 21-16,-21 0 0,21 0 15,0 21-15,1 0 16,-1 21 0,-21 0-16,21 0 15,-21 0-15,21 0 0,-21 22 16,0-22-16,0 21 0,0 1 15,0-1-15,0 0 0,21 64 16,0-85-16,-21 0 0,22 1 16,-1-1-16,21 0 15,0-21-15,-20 0 0,-1 0 16,21-21-16,-21 0 0,22-1 16,-22-20-16,21 21 0,-21-21 0,0-1 15,1-20-15,-22 20 0,0-105 16,0 106-16,0-22 15,0 22-15,0 0 0,-22-64 16,22 85-16,-21 0 16,0-1-16,0 22 15,-21-21-15,20 21 16,1 21 0,21 1-16,0-1 0,0 0 15,0 0-15,0 0 0,0 0 16,0 1-16,21-1 0,1-21 15,-22 21-15,42 21 16</inkml:trace>
  <inkml:trace contextRef="#ctx0" brushRef="#br0" timeOffset="127965.34">4953 3281 0,'42'0'32,"-21"0"-32,1 0 0,-1-21 15,0 0-15,0 21 0,0-22 16,0 1-16,-21 0 0,22 0 0,-1 0 16,-21 0-16,21-1 0,-21 1 15,0 0-15,0 0 0,0 0 16,-21 21-16,0 0 15,-1 0-15,1 0 0,0 0 16,0 21-16,0-21 0,0 21 16,-1 0-16,1 22 0,-21 20 15,21-21-15,21 1 0,0 20 16,0-20-16,0 20 16,0-42-16,21 0 0,-21 1 15,21-1-15,21 0 0,-20-21 16,41 21-16,-42-21 0,0 0 15,43 0-15,-22 0 0,22-21 16,-43 0-16,21 0 16,22-43-16,-43 43 0,21-21 15</inkml:trace>
  <inkml:trace contextRef="#ctx0" brushRef="#br0" timeOffset="128489.05">5715 2709 0,'0'0'0,"-21"0"16,0 0 0,21 22-1,0-1-15,0 0 0,0 0 0,-22 21 16,22-20-16,0 20 0,0 0 16,0 1-16,0-22 0,0 21 0,-21 43 15,0-43-15,0 43 16,21-43-16,0 0 0,0-20 15,-21 20-15,21-21 0,0 0 16,0 0-16,-21-21 0,21 22 0,0-44 47,0 1-47,0 0 0,0 0 0,0-21 16,0 20-16,0-20 0,0 0 15,0 21-15,0-22 0,21 22 0,0 0 16,0 0-16,0 0 0,22-1 15,-22 1-15,21 0 0,-21 21 16,22 0-16,-1-21 0,0 21 0,-21 0 16,22 0-16,-1 0 0,22 21 15,-43 0-15,0 0 0,0 1 16,0-1-16,-21 0 0,0 42 16,0-20-16,-21-22 0,0 21 15,0-21-15,-22 1 0,1 20 16,0-21-16,-1 0 0,1 0 0,-64 22 15,64-22 1,0-21-16,20 0 0,1 0 16,0 0-16,0 0 15,21-21-15,-21 0 0,21-22 16,0 22-16</inkml:trace>
  <inkml:trace contextRef="#ctx0" brushRef="#br0" timeOffset="129267.9">6900 3006 0,'0'0'0,"21"0"0,1 0 16,-1-21-16,0 21 0,0-22 16,0 22-16,0-21 0,1 0 15,-1 21-15,0-21 0,0 0 0,-21 0 16,21 21-16,-21-22 0,0-20 16,0 21-16,0 0 0,0 0 15,-21-1-15,0 22 16,-21 0-16,20 0 0,1 0 15,-21 0-15,0 0 0,20 22 16,-62-1-16,63 0 0,-22 0 16,22 0-16,0 0 0,0 1 15,21-1-15,-21 0 0,21 0 0,0 0 16,0 0-16,0 1 16,21-1-16,0 0 0,0-21 15,0 21-15,-21 0 0,43 0 16,-22-21-16,0 22 0,21-1 0,-21 0 15,1 0-15,41 21 16,-42-20-16,0-1 0,22 21 16,-43 0-16,0-20 0,0 20 15,-21-21-15,-22 0 16,22 0-16,-21-21 0,-1 0 0,-41 22 16,41-22-16,1 0 15,0 0-15,-1 0 0,1 0 0,-21-43 16,20 43-16,22-21 15,0 0-15,0 0 0,0 0 16,-1-1-16,22 1 0,0 0 16,0 0-1,22 21 1,-1 0-16,0 0 0,0-21 0,0 21 16,22 0-16,-22 0 0,21 0 15,0-21-15,-20 21 0</inkml:trace>
  <inkml:trace contextRef="#ctx0" brushRef="#br0" timeOffset="129641.7">7281 3260 0,'64'-43'31,"-64"22"-31,21 0 15,0 0-15,0 21 0,0-21 0,1 0 16,-22-1-16,21 1 0,0 0 16,0 0-16,-21 0 0,0 0 15,-42 21 1,21 0-16,-1 0 16,1 0-16,0 21 0,0 0 0,0 0 15,0 0-15,-1 0 16,1 22-16,0-22 0,21 42 15,-21-20-15,21 20 16,0-42-16,0 1 0,0-1 0,21 21 16,-21-21-16,21-21 15,0 0-15,1 0 0,-1 0 0,42 0 16,-42 0-16,22 0 16,-1-21-16,0 0 0,1 0 0,41-22 15</inkml:trace>
  <inkml:trace contextRef="#ctx0" brushRef="#br0" timeOffset="130041.84">7832 3112 0,'0'0'0,"0"-22"0,0 1 16,0 0-16,0 0 16,21 0-1,0 21 1,0 0-16,0 0 0,0 0 15,1 0-15,-1 0 0,0 0 0,0 21 16,0-21-16,22 21 0,-1 21 16,-21-20-16,0-1 0,22 42 15,-43-42-15,0 43 16,0-22-16,0-21 0,-22 43 16,1-43-16,0 0 0,0 22 15,0-43 1,21 21-16,-21-21 0,21-21 15,0-1 1,0 1-16,0 0 0,0 0 16,0-21-16,0 20 0,0-20 15,21 0-15,-21-1 0,21 22 16,-21 0-16,21 0 0,0 21 16,43-42-16,-43 20 15,0 22-15,21-21 16,-20 21-16,-1 0 0,21-21 15</inkml:trace>
  <inkml:trace contextRef="#ctx0" brushRef="#br0" timeOffset="130320.31">8657 2985 0,'0'21'31,"0"0"-31,21 0 15,-21 0-15,21 0 0,1 1 16,-22-1-16,21 0 0,0 21 16,-21-21-16,21 1 0,0-1 15,-21 0-15,21 0 0,-21 0 16,0 0-16,22 22 0,-22-22 16,0 0-16,0-42 46,0 0-46,0 0 16,21-22-16,-21 22 0,21-21 0</inkml:trace>
  <inkml:trace contextRef="#ctx0" brushRef="#br0" timeOffset="130552.24">9165 2921 0,'0'0'0,"21"0"0,-42 0 31,0 21-31,0 0 16,21 1-16,-21-1 0,-1 0 16,-20 42-16,21-20 0,0-1 15,0-21-15,-1 22 0,22-1 16,-42 0-16,42 1 0,-21-22 16,21 0-16,0 0 0,21-21 31,0 0-31,0 0 15,1-21-15,-1 0 0,21 0 0</inkml:trace>
  <inkml:trace contextRef="#ctx0" brushRef="#br0" timeOffset="130959.98">9271 3175 0,'0'0'0,"0"21"0,0 0 16,21-21 15,0 0-31,0-21 0,22 0 16,-22 21-16,0-21 0,0 0 16,0 21-16,22-43 0,-22 43 15,-21-21-15,0 0 16,0 0-16,-21 21 15,0 0 1,-1 0-16,1 0 0,0 0 16,0 21-16,0 0 0,21 0 0,-21 1 15,21-1-15,-22 0 0,22 21 16,0-21-16,0 22 0,0-1 16,0 0-16,0-20 0,0-1 15,0 0-15,0 0 0,22 0 16,-1-21-16,0 21 15,0-21-15,0 0 16,22 0-16,-22-21 0,21 21 16,0-42-16,-20 21 0</inkml:trace>
  <inkml:trace contextRef="#ctx0" brushRef="#br0" timeOffset="131356.35">9758 3154 0,'0'-21'0,"0"-64"31,0 64-31,0 0 16,21 21-16,0-21 0,0 21 16,0 0-16,22 0 0,-22-22 15,21 22-15,1 0 0,-1 0 0,0 0 16,1 0-16,-1 0 0,43 43 16,-64-22-16,21 0 0,0 21 15,-20 1-15,-1 20 16,-21-20-16,0-22 0,0 63 15,0-62-15,-21-1 16,-43 63-16,43-84 16,0 22-16,0-22 0,-1 0 15,22-22 17,0 1-32,0 0 0,0 0 0,0-21 15,22-1-15,-1 22 0,0-21 16,21-1-16,-21 1 0,1 0 15,20-1-15,-21 1 0,0 21 0,22-21 16,-22 20-16,0 1 0,0 21 0,0-21 16,0 21-16,1 0 0,-1 0 15,-21 21 1</inkml:trace>
  <inkml:trace contextRef="#ctx0" brushRef="#br0" timeOffset="132363.85">2773 4741 0,'0'0'0,"0"-21"0,0 0 16,0 0-16,-21 0 15,21 0-15,0-1 0,0 1 16,0 0-16,0 0 16,21-21-16,0 20 0,0 22 15,0-21-15,0 21 0,1 0 16,41-21-16,-42 21 0,0 0 16,22 0-16,-22 21 0,0 0 15,0 1-15,0 41 16,-21-21-16,0 1 0,0-1 15,0 22-15,0-1 0,-63 43 16,42-43-16,-22 1 0,1-22 16,0 22-16,-22-22 0,22 0 0,0-20 15,-43 41-15,64-42 16,-22-21-16,22 21 0,0-21 0,-21 0 16,21 0-16,-1 0 15,1-21-15,0 0 0,21 0 0,-21-21 16,21-1-16,-21 22 15,21-21-15,0-1 0,0 22 0,0-21 16,0 21-16,21-22 0,0 22 16,0 0-16,0 21 0,1 0 15,20 0-15,-21 0 0,0 0 16,22 21-16,-1 22 0,-21-22 16,0 0-16,0 0 0,1 0 15,-1 22-15,-21-1 0,21 0 16,-21-21-16,21 1 0,-21-1 15,21-21-15,-21 21 0,0 0 16,21-21-16,-21 21 0,22-21 16,-1 0-16,0 0 15,0 0-15,0-21 16,0 0-16</inkml:trace>
  <inkml:trace contextRef="#ctx0" brushRef="#br0" timeOffset="132531.51">3302 5059 0,'0'0'0,"21"0"78,0-21-62</inkml:trace>
  <inkml:trace contextRef="#ctx0" brushRef="#br0" timeOffset="133212.15">4339 4636 0,'0'0'16,"0"-22"-16,21 1 0,0 0 0,-21 0 15,22 21-15,-22-21 0,0 0 16,0-1-16,0 44 31,0-1-31,-22 0 0,22 0 16,-21 21-16,0 1 0,0-1 16,-21 43-16,20-22 0,1 1 15,0-22-15,0 22 0,0-22 0,-22 43 16,43-43-16,-42 21 15,42-41-15,-21-22 0,21 21 16,0-42 0,0-1-1,0 1-15,21 0 0,0-21 16,-21-1-16,21 1 0,1 0 0,-1-22 16,0-42-1,0 43-15,0 21 0,0-22 0,1 22 16,-1-1-16,0-41 15,0 63-15,-21-22 0,21 22 16,0 0-16,1 42 16,-1-21-16,-21 21 15,21 22-15,-21-22 0,0 21 16,21 0-16,0 1 0,-21-1 0,0 0 16,0 22-16,0-22 0,0 22 15,0-22-15,0 0 0,0 1 0,0-1 16,0-21-16,0 22 0,0-22 0,0 0 15,0 0-15,0 0 16,-21-21 15</inkml:trace>
  <inkml:trace contextRef="#ctx0" brushRef="#br0" timeOffset="133656.35">4043 5038 0,'0'21'16,"21"-21"0,0 0-16,0 0 0,0 0 15,22 0-15,-22-21 0,21 0 16,1 21-16,20-22 0,-21 1 0,22 0 16,-1 0-16,86-64 15,-107 64-15,0 0 16,1 0-16,-1 0 0,21-22 15,-63 22-15,22 21 16,-44 0 0,1 0-1,21 21-15,-21 0 0,21 1 0,0-1 16,0 21-16,0 0 0,0 1 16,0-1-16,0 0 0,0 1 0,-21 20 15,21-20-15,-21 20 16,21-21-16,-43 128 15,22-107-15,0 1 0,21-22 16,-21 22-16,0-1 0,21 22 16,-21-43-16,21 0 0,-22-20 0,22 20 15,0-21-15,0 0 16,0-42 0,0 0-1,0-21-15,0 20 0,0-20 0,0 0 16,0-22-16</inkml:trace>
  <inkml:trace contextRef="#ctx0" brushRef="#br0" timeOffset="133980.56">4826 4868 0,'0'0'0,"21"-21"0,-21 0 16,21 0-16,0 0 0,1 0 15,-1 21-15,0-22 0,0 22 16,0 0-16,0 0 0,1-21 15,20 21-15,0 0 0,1 0 16,-22 21-16,0-21 0,0 22 16,-21 20-16,0-21 0,0 21 15,0-20-15,0-1 0,-21 42 16,21-20-16,-42-22 0,-1 42 16,1-42-16,21 1 0,-43 20 15,22-21-15,21-21 16,0 21-16,-1-21 0,1 0 0,0 21 15,42-42 17,0 21-32,1-21 15,20 0-15,-21 0 0,0 0 16</inkml:trace>
  <inkml:trace contextRef="#ctx0" brushRef="#br0" timeOffset="134288.89">5588 4699 0,'-21'21'15,"21"0"1,-21 22-16,-1-22 0,1 21 16,21 1-16,-21-1 0,21 0 15,-21 22-15,0-22 0,21 22 0,-43 41 16,43-41-16,-21-1 0,0 1 15,0-1-15,21 1 0,-21-1 16,0 1-16,-1-22 0,22 22 16,0-22-16,-21 0 0,21 1 15,-21-1-15,21-21 0,0 0 0,0 1 16,21-22 0,0-22-1,-21-20-15,22 21 0,-22-21 16,21-1-16,0 1 0,0-22 0</inkml:trace>
  <inkml:trace contextRef="#ctx0" brushRef="#br0" timeOffset="134564.47">5461 4953 0,'0'0'0,"0"-42"16,0-1-16,0 22 0,21-42 16,0 42-16,-21-1 0,21 1 15,1 0-15,20 0 0,-21 0 0,43 0 16,-22-1-16,0 22 15,1-21-15,-1 21 0,0 0 0,43 21 16,-64 1-16,0-1 16,0 0-16,-21 21 0,0-21 0,0 22 15,-42 41-15,21-41 16,-21-1-16,-1-21 0,1 22 16,-22-1-16,-20 0 0,41-21 15,1 1-15,21-1 0,-21 0 16,20-21-16,22-21 31,0 0-31</inkml:trace>
  <inkml:trace contextRef="#ctx0" brushRef="#br0" timeOffset="135344.67">7175 4720 0,'0'-21'31,"0"0"-31,22 0 16,-22 0-16,21-1 0,0 1 0,0 21 16,-21-21-16,21 0 0,0-21 15,-21 20-15,22 1 0,-22 0 0,0 0 16,0 0-16,0 0 16,-22-1-1,1 22-15,0 0 0,0 0 16,0 0-16,0 0 0,-1 22 15,1-1-15,-21-21 0,0 42 16,20-21-16,1 0 0,21 1 16,0-1-16,-21 0 0,21 21 15,0-21-15,0 1 16,21-1-16,0 0 0,1 21 16,-1-21-16,0 1 0,0-1 0,0 21 15,0-21-15,1 22 0,20-1 16,-21 0-16,-21-21 0,0 22 15,0-22-15,0 0 0,0 0 16,-21 0-16,0 1 0,-22-22 16,22 21-16,-63-21 0,41 0 15,1 0-15,0 0 0,-1 0 16,1 0-16,-22-43 0,22 22 16,21 0-16,0 0 0,0 0 15,-1-22-15,22 22 0,0 0 0,0-21 16,0 21-16,0-1 0,0 1 15,0 0-15,0 0 0,22 0 16,-1 0-16,0 21 0,42-22 16,-41 22-16,-1 0 0,42-21 15,-42 21-15</inkml:trace>
  <inkml:trace contextRef="#ctx0" brushRef="#br0" timeOffset="135729.25">7578 4847 0,'0'0'0,"42"0"15,-21-21-15,0 0 16,0 0-16,1 0 16,-1-1-16,0 1 0,0 0 15,0 0-15,0 0 0,1 21 16,-22-21-16,0-22 15,0 22-15,-22 21 16,1 0-16,-21 0 16,21 0-16,-22 0 0,22 21 0,-21 0 15,21 1-15,-22-1 0,22 0 0,0 0 16,21 21-16,-21-20 0,21 41 16,-21-21-16,21-20 0,0 20 15,0-21-15,0 0 0,21 22 16,0-22-16,0 0 15,0-21-15,1 0 0,41 0 16,-21 0-16,-20 0 16,-1-21-16,21 0 0,-21 21 15,43-43-15,-22 22 16</inkml:trace>
  <inkml:trace contextRef="#ctx0" brushRef="#br0" timeOffset="136090.32">8022 4720 0,'0'0'0,"0"-42"15,0 21 1,21 0 0,0 21-1,1 0-15,-1 0 0,0 0 0,0 0 16,0 0-16,0 0 0,1 0 0,-1 0 16,0 21-16,0 0 15,0 0-15,0 0 0,1 22 0,-1-22 16,-21 21-16,0-21 0,21 22 0,-21-1 15,0-21-15,0 21 0,0-20 16,0 20-16,0-21 0,-21 0 16,21-42 15,0 0-31,0 0 16,0-22-16,0 22 0,0-21 0,0 21 15,0-22-15,0 1 0,21 21 16,0-21-16,-21 20 0,21 1 15,0 0-15,-21 0 0,22 0 0,-1 0 16,0 21-16,0-22 0,0 22 16,0-21-16,1 0 0,-1 21 0,0 0 15</inkml:trace>
  <inkml:trace contextRef="#ctx0" brushRef="#br0" timeOffset="136463.24">8848 4530 0,'0'21'16,"0"0"0,0 0-16,0 0 0,0 1 15,0-1-15,21 21 16,-21-21-16,0 0 0,0 22 16,0-22-16,0 0 0,0 21 0,0-20 15,21-1-15,-21 21 0,0-21 16,21-21-16,-21 21 0,0 1 0,21-22 15,0 0 1,1 0 0,-1 0-16,-21-22 0,21 1 0,0 0 15,0 0-15,0 0 0,1-22 16,-1 22-16,0-21 0,21-22 16,-42 43-16,21-21 15,1 21-15,-1-22 0,0 22 0,0 0 16,0 0-16,-21 0 0,21 21 0,1-21 15,-1 21-15,0 0 16,-21-22-16,21 22 0</inkml:trace>
  <inkml:trace contextRef="#ctx0" brushRef="#br0" timeOffset="136828.29">9419 4805 0,'21'21'0,"43"-21"16,-43 0 0,0 0-16,21 0 15,-20-21-15,20 0 0,-21 21 0,21-21 16,-20-1-16,20 1 0,21-21 16,-41 21-16,-1 0 0,-21-22 15,0 22-15,0 0 16,-21 21-1,-1 0-15,1 0 0,0 0 0,-21 0 16,21 0-16,-22 21 0,22-21 16,-21 21-16,21 0 0,-1 1 15,1-1-15,0 21 0,21-21 0,0 0 16,0 22-16,0-22 0,0 21 16,0-21-16,0 22 0,21-22 0,0 0 15,1 0-15,-1 0 0,21 1 16,-21-22-16,22 21 15,-1-21-15,-21 0 0,43 0 16,-43 0-16,0-21 0,42-22 16,-41 43-16</inkml:trace>
  <inkml:trace contextRef="#ctx0" brushRef="#br0" timeOffset="137184.1">10096 4678 0,'0'0'0,"0"-21"0,22 0 0,-1-1 15,-21 1-15,21 0 0,21-21 16,-21 21-16,1 21 15,-1 0-15,0 0 0,21 0 16,-21 0-16,22 0 0,-22 0 16,21 21-16,-21 0 0,1 0 15,-1 0-15,-21 22 0,0-22 16,0 21-16,0-21 0,0 22 0,0-22 16,0 0-16,0 21 0,0-21 15,-21 1-15,-1-1 0,1 0 16,-21 0-1,42-42 1,0 0 0,0 0-16,21-1 0,0 1 15,-21-21-15,21 21 0,1 0 0,-1-22 16,0 22-16,0-21 0,0 21 0,0-22 16,1 22-16,62-64 15,-63 64-15,1 21 0,20-21 16,-21 21-16,0 0 0,0 0 15,1 0-15,-22 21 16</inkml:trace>
  <inkml:trace contextRef="#ctx0" brushRef="#br0" timeOffset="138256.97">2244 6689 0,'-22'0'32,"1"0"-32,21-21 0,0-1 15,0 1-15,0 0 16,21 0-16,1 0 0,-1 0 15,21-1-15,-21 1 0,22 21 16,-1-21-16,0 0 0,1 21 16,-1 0-16,-21 0 0,21 0 0,-20 21 15,-1 0-15,0 0 0,-21 1 16,0 20-16,0-21 0,0 21 16,-21 1-16,0-1 0,-1-21 0,-20 22 15,0-22-15,-1 21 0,1-21 16,21 0-16,-21 1 0,-1-1 0,-20 0 15,42 0-15,-1-21 16,-20 21-16,42-42 47,0 0-47,21 21 0,0-21 0,1 0 16,20 21-16,0-22 0,1 1 15,-1 21-15,64-21 16,-64 21-16,22 0 0,-22 0 15,21 0-15,43 42 16,-63-42-16,-22 22 0,0-1 0,-21 21 16,0-21-16,0 22 15,-21-1-15,0-21 0,-22 21 0,1-20 16,0 20-16,-1-21 0,-20 0 16,20 0-16,-20 1 0,21-1 0,-22-21 15,22 0-15,-1 0 0,-20 0 16,21-21-16,20-1 0,-20 22 15,21-21-15,-21-42 16,42 42-16,-22-1 0,22 1 16,0 0-16,0 0 15,22 0 1,-1 21-16,0 0 16,0-21-16,21 21 0</inkml:trace>
  <inkml:trace contextRef="#ctx0" brushRef="#br0" timeOffset="138447.89">3048 6900 0,'0'0'16,"21"0"-16,-21-21 0,21 21 16,0 0 46</inkml:trace>
  <inkml:trace contextRef="#ctx0" brushRef="#br0" timeOffset="138888.38">4614 6583 0,'0'0'0,"0"-42"0,0 20 0,0 1 16,0 0-16,0-21 0,0 21 16,0-1-16,0 1 0,0 0 15,0 42 1,0 0 0,0 22-16,0-22 0,0 21 0,0 22 15,0-22-15,0 0 16,0 1-16,0 20 0,0 22 0,0-43 15,0 1-15,-21-1 0,0 0 16,21-21-16,-21 22 0,0-1 16,21-21-16,0 0 0,-22 22 15,22-22-15,-21-21 16,21-21-16,-21 0 16,21-1-16,0 1 15,0 0-15</inkml:trace>
  <inkml:trace contextRef="#ctx0" brushRef="#br0" timeOffset="139474.65">4360 6562 0,'0'-43'15,"0"86"-15,0-107 0,0 43 0,0-21 16,0 21-16,0-1 0,21 1 0,1 0 16,20 0-16,-21 0 0,0 0 15,106-22 1,-63 22-16,-22 21 0,22 0 0,-22-21 15,0 21-15,64 0 16,-64 21-16,-20 0 0,41 43 16,-63-22-16,0 106 15,-42-84-15,21-22 0,-22 0 16,1 1-16,0-1 0,-1 0 16,1-20-16,0-1 0,20 0 0,-20 0 15,21-21-15,0 0 0,0 0 16,-1 0-16,22-21 15,0 0-15,0 0 16,0-1-16,0 1 0,22 0 16,-1 0-16,21 21 0,-21-21 15,22 0-15,-22-1 0,21 22 16,0-21-16,43 21 0,-21 0 16,-22 0-16,0 0 0,1 0 0,-1 21 15,43 22-15,-64-22 16,21 21-16,-21-21 0,0 22 0,-21-22 15,0 0-15,0 43 16,-42-22-16,21-21 0,0 0 16,-22 22-16,1-22 0,0 0 0,-1 0 15,1 0-15,0 0 0,-22 1 16,22-22-16,0 0 0,-43 0 16,43 0-16,-22 0 15,43 0-15,0-22 0,0 22 16,-1-21-16,1 21 0,21-21 0,-21 21 15,21-21-15,0 0 16,0 0-16,21 21 0,22 0 16,-22-22-16,0 1 0,21 21 15,1-21-15</inkml:trace>
  <inkml:trace contextRef="#ctx0" brushRef="#br0" timeOffset="139924.65">5503 6837 0,'0'0'0,"0"-21"16,0 0-16,0-1 0,0 1 16,21 0-16,-21 0 0,22 0 15,-1 0-15,0 21 0,0-22 16,0 22-16,0 0 0,1-21 0,62 21 15,-63 0-15,22 0 16,-1 21-16,-21 1 0,22-1 16,20 21-16,-42-21 0,0 22 15,1-22-15,-22 0 0,0 21 16,0 1-16,0-22 0,0 21 16,0-21-16,-43 22 0,22-22 15,0-21-15,0 0 16,0 0-1,21-21 1,0-1-16,0 1 0,0 0 16,0 0-16,21 0 0,-21-22 15,21 22-15,0 0 0,-21-21 16,21 21-16,0-1 0,1 1 0,20-21 16,-21 21-16,0 0 15,0-1-15,1 22 0,-1-21 0,21 0 16,-21 21-16,-21-21 0,21 21 15,1 0-15</inkml:trace>
  <inkml:trace contextRef="#ctx0" brushRef="#br0" timeOffset="140408.35">6710 6519 0,'-43'0'31,"22"0"-31,0 0 15,0 0-15,0 22 0,0-1 0,-1 0 16,1 0-16,0 0 0,0 0 0,0 1 16,0-1-16,-1 21 0,22-21 15,0 0-15,0 22 0,0-1 16,0-21-16,0 22 0,0-22 0,0 0 16,0 0-16,0 0 15,22 0-15,-1-21 0,0 0 0,0 22 16,0-22-16,22 0 0,-22 0 15,0 0-15,21 0 0,-21 0 0,43-22 16,-22 1-16,-21 0 16,43 0-16,-43-21 0,21 20 15,-20 1-15,-1 0 0,-21-21 16,0-1-16,0-20 0,0 21 16,0-1-16,-21 1 0,21 0 15,-85-43-15,64 64 16,-22 21-16,22 0 0,-21 0 15,0 0-15,-22 0 0,43 21 16,-21 0-16,20 0 0,1 0 16,21 22-16,-21-22 0,21 42 15,0-20-15,0-1 0,0-21 16,0 0-16,0 64 16,0-64-16,21 0 0,0-21 15,1 22-15,-1-22 16,21 0-16,-21 0 0</inkml:trace>
  <inkml:trace contextRef="#ctx0" brushRef="#br0" timeOffset="141028.34">7281 6604 0,'0'0'0,"0"-21"0,0 0 15,0 42 16,0 0-31,0 0 0,0 0 16,0 1-16,0 20 0,0-21 0,0 0 16,0 22-16,0-1 15,0-21-15,0 0 0,0 0 0,0 1 16,0-1-16,0 0 16,21-21-1,1-21 1,-1 0-16,0-1 15,-21 1-15,21 0 0,0 0 16,-21 0-16,0 0 0,43-43 16,-22 43-16,-21 0 0,21-22 15,-21 22-15,21 0 0,-21 0 16,21 21-16,0 0 16,1 21-1,-22 0-15,0 0 0,21 1 16,-21 20-16,0-21 0,0 0 0,0 22 15,0-22-15,0 0 0,0 0 16,0 21-16,0-20 0,0-1 16,21-21-16,0 21 0,-21 0 0,42-21 15,-20 0 1,-1 0-16,0 0 0,0 0 0,0 0 16,22 0-16,-22-21 0,0 0 0,0 0 15,0-1-15,0 1 0,1 0 16,20-64-16,-42 64 0,21-21 15,-21 0-15,21-22 0,-21 22 16,0 21-16,0-22 0,0 1 0,0 21 16,0-22-16,-21 43 15,0 0 1,21 22-16,0-1 16,0 0-16,0 0 0,0 0 15,0 0-15,21 1 0,0-1 16</inkml:trace>
  <inkml:trace contextRef="#ctx0" brushRef="#br0" timeOffset="141457.04">8636 6604 0,'0'0'0,"21"-21"0,-21 0 16,21 0-16,-21-1 15,-21 1 1,0 21-16,0 0 0,0 0 15,-1 0-15,1 0 0,-21 21 16,21-21-16,21 22 0,-21-1 0,-1-21 16,1 21-16,21 0 0,0 0 15,0 0-15,0 1 16,0-1-16,0 0 0,21-21 16,1 21-16,-1 0 0,0-21 15,0 21-15,0-21 0,0 22 0,1-1 16,-1-21-16,0 21 15,-21 0-15,0 0 0,0 0 16,0 1-16,-21-22 16,0 0-16,-1 21 0,-20-21 0,21 0 15,-21 0-15,-1 0 0,22 0 16,-21 0-16,21 0 0,-43 0 16,43 0-16,0 0 0,0 0 15,-1 0-15,1 0 16,21-21-16,0-1 15,21 22 1,1-21-16,-1 21 0,21-21 0,-21 0 16,0 21-16,22-21 0</inkml:trace>
  <inkml:trace contextRef="#ctx0" brushRef="#br0" timeOffset="142160">9038 6731 0,'0'0'0,"21"0"16,-21-21 0,21 21-16,1-21 0,-1 0 15,0-1-15,0 1 16,0 0-16,0 0 0,-21 0 0,22 0 16,-22-1-16,21 1 0,-21 0 15,0 0-15,0 0 16,-21 21-16,-1 0 15,1 21-15,0 0 0,-21 21 16,21-20-16,-1-1 16,22 42-16,0-20 15,-21-22-15,21 21 0,0-21 0,0 0 16,0 22-16,0-22 0,21 0 16,1 0-16,-22 0 0,21-21 15,0 0-15,42 22 0,-41-22 16,-1 0-16,42 0 15,-42 0-15,1-22 0,20 1 16,-21 0-16,0 21 0,0-42 16,-21 21-16,0-22 0,0 22 15,0-21-15,22-43 16,-22 43-16,21-1 0,0-20 16,0 42-16,0 0 15,0-1-15,22 1 0,-22 0 0,42 0 16,-20 21-16,-22 0 0,21 0 15,1 0-15,-1 0 0,-21 21 16,21-21-16,-20 21 0,-1 22 0,0-22 16,0 21-16,-21 0 0,0-20 15,0 62-15,0-41 0,0-1 16,-21 21-16,0-41 0,0 20 16,21-21-16,0 0 0,-22-21 15,22 21-15,-21-21 0,21-21 31,0 0-15,21 21-16,1-21 0,-22 0 0,21-22 16,0 22-16,0 0 0,21-21 15,-20-1-15,-1 1 0,42-64 16,-42 64-16,22 21 0,20-85 16,-42 106-16,1-21 15,-1 21-15,-42 0 16,-1 21-16</inkml:trace>
  <inkml:trace contextRef="#ctx0" brushRef="#br0" timeOffset="143096.26">2603 8340 0,'22'-21'0,"-1"-1"15,0 22-15,0 22 16,-21-1-16,21 42 15,-21-42-15,0 22 16,0-1-16,0 0 0,-21 1 0,-21 41 16,-1-20-16,22-22 15,-21 1-15,0-1 0,20-21 16,-41 43-16,42-43 0,0 0 16,-1-21-16,22-21 31,0 0-31,22-1 15,-22 1-15,21 0 0,21 0 16,-21 0-16,0 0 0,22 21 16,-22-22-16,21 1 0,1 21 0,-22-21 15,21 21-15,0 0 0,1-21 16,-1 21-16,0-21 0,-20 21 0,41-21 16,-21-1-16,-20 22 15,-22-21-15,21 21 0,-21-21 0,21 0 16,-21 0-16,0 0 15,0-1-15,0 1 16,-42 21-16,20 0 0,1 0 16,0 0-16,0 21 15,0 1-15,21-1 0,0 0 0,-21 21 16,21-21-16,-22 22 0,22-1 16,-21 0-16,21 1 0,0-1 0,-21 0 15,0-20-15,21 20 16,-21-21-16,21 0 0,0 22 15,0-22-15,0 0 0,0 0 16,21-42 15,0 0-31,0 21 0</inkml:trace>
  <inkml:trace contextRef="#ctx0" brushRef="#br0" timeOffset="143255.89">3408 8848 0,'0'0'0,"21"-21"32,0 21-32,-21-22 31,0 1-15,21 21-16</inkml:trace>
  <inkml:trace contextRef="#ctx0" brushRef="#br0" timeOffset="143952.38">4657 8805 0,'0'-42'31,"21"21"-31,0 0 0,0 0 16,-21-1-16,21 22 0,-21-21 16,21-21-16,-21 21 15,0 0-15,0-1 0,-21 1 16,0 21-16,0 0 0,0-21 0,-22 21 15,-20 0 1,42 0-16,-22 21 0,1 0 16,0 1-16,-1-1 0,22 0 0,-42 42 15,20-20-15,1 41 16,21-41-16,0-1 0,-22 64 16,43-85-16,0 21 0,0-20 15,0-1-15,0 0 16,22-21-16,-1 0 0,0 0 15,21 0-15,-21-21 0,22 21 16,-1-21-16,-21-1 0,22-20 0,-1 21 16,0-21-16,1-1 0,-1 1 15,0 0-15,1-1 0,-1 1 16,-21 0-16,0-1 0,0 1 0,1-22 16,-22 22-16,0 0 0,0-1 15,0 22-15,0-42 0,0 42 16,0-1-16,0 1 0,0 42 15,0 1 1,0-1-16,0 0 0,-22 21 16,22 1-16,0-22 0,-21 21 15,21 0-15,0 22 0,0-22 0,0 1 16,-21-1-16,21 0 0,0 1 0,0-1 16,0 0-16,0 1 0,0 20 15,21-42-15,0 0 16,1 1-16,-1-22 0,0 0 15,0 0-15,21 0 0,-20 0 0,20 0 16,21-43-16,-20 22 0,-22 0 16</inkml:trace>
  <inkml:trace contextRef="#ctx0" brushRef="#br0" timeOffset="144675.68">5482 8615 0,'0'-21'0,"0"42"0,0-63 0,0 20 16,-21 1-1,0 21-15,0 0 0,-22 0 16,22 0-16,0 0 0,0 0 0,0 0 16,-1 21-16,-20 1 0,21-22 15,0 42-15,0-21 0,-22 43 16,22-22-16,21-21 0,-21 21 16,21 1-16,-21-1 0,21 64 15,0-85-15,0 0 0,0 0 16,21 1-16,0-22 15,0 0-15,0 0 0,22 0 16,-22-22-16,0 1 0,0 0 16,0 0-16,1 0 0,20 0 15,21-85-15,-41 63 16,-22 1-16,21 0 0,-21 21 16,21-22-16,-21-20 0,0 42 15,0-1-15,0 1 0,0 42 31,0 1-15,0-1-16,0 0 16,0 21-16,0-21 0,0 22 0,0-22 15,0 21-15,0-21 0,0 22 0,21-22 16,-21 21-16,21-21 0,-21 1 16,0 20-16,21-42 0,1 21 15,-1 0-15,0-21 0,0 0 0,0 0 16,0 0-16,1 0 0,41-42 15,-21 21-15,1 0 0,-22-1 16,21-20-16,1 21 0,-22-21 16,21-1-16,-21 22 0,0-21 15,1-1-15,20-41 0,-21 41 0,-21 1 16,0-21-16,21 41 0,-21-20 16,21-21-16,-21 41 15,0 1-15,0 42 31,-21 1-31,0 20 0,21-21 0,0 21 16,0 1-16,-21-1 0,21 0 16,0-20-16,-21 20 0,21 21 0,0-20 15,-21-1-15,21-21 0,0 64 16,0-64-16,0 21 0,0-20 16,0-1-16,0 0 0,21-21 15,0 0-15,0 0 16,0-21-16,0 0 0,1-1 15,-1-20-15,-21 21 0</inkml:trace>
  <inkml:trace contextRef="#ctx0" brushRef="#br0" timeOffset="144856.79">5927 8551 0,'0'0'0,"-22"22"31,44-22-15,-1 0-16,0 0 0,21 0 16,-21 0-16,1 0 0,20 0 0,0 0 15,-21 0-15,22-22 0,20 22 16</inkml:trace>
  <inkml:trace contextRef="#ctx0" brushRef="#br0" timeOffset="145406.06">6900 8657 0,'0'0'0,"43"0"15,-22 0 1,0-21-16,0 0 16,0 0-16,-21 0 15,0-1-15,0 1 16,0 0-16,0 0 0,-21 0 0,0 0 15,0-1-15,0 1 0,-1 0 16,-20 21-16,21 0 0,-64 0 16,43 0-16,21 21 0,-22 0 15,1 1-15,0-1 0,-1 21 0,22-21 16,-21 22-16,21-1 0,-22 43 16,22-43-16,21 0 0,0 1 15,0-22-15,0 21 0,0 43 16,21-64-16,1 0 0,-1-21 15,21 0-15,-21 0 0,43 0 16,-22 0-16,0 0 16,1 0-16,-1-21 0,0 0 0,1-22 15,-1 22-15,0 0 0,-20-21 16,20-1-16,-21 22 0,21-21 0,-20 0 16,-1 20-16,0-20 0,0 21 15,-21 0-15,0 0 0,0-1 0,0 1 16,0 42-1,-21 1 1,21-1-16,0 0 0,0 0 16,0 21-16,0 64 15,0-85-15,0 22 0,0-22 16,0 0-16,0 21 0,0-20 0,21-22 0,0 21 16,0-21-16,1 0 0,-1 0 15,0 0-15,0 0 0,43-21 16</inkml:trace>
  <inkml:trace contextRef="#ctx0" brushRef="#br0" timeOffset="145805.09">8043 8255 0,'0'0'16,"0"-21"-16,0 0 15,-21 21 1,0 21-16,21 0 15,-21 21-15,21-20 0,-21 20 0,-1 21 16,1-20-16,21-1 0,-21 0 16,0-20-16,21 20 0,-21 0 15,21-21-15,-21 22 0,21-22 16,-22 21-16,22-21 0,0 1 16,0-1-16,0 0 0,0-42 31,22 0-16,-22-1-15,0-20 0,21 21 0</inkml:trace>
  <inkml:trace contextRef="#ctx0" brushRef="#br0" timeOffset="146374">7599 8276 0,'0'0'0,"-21"0"15,21-21-15,0 0 0,0 0 16,0 0-16,0-1 0,21 22 15,0-21-15,21 0 0,1 21 16,41-21-16,-41 21 0,-1 0 16,21 0-16,1 0 0,-22 0 15,64 42-15,-42-21 0,-43 22 16,21-22-16,0 21 0,-20-21 16,-22 43-16,0-22 0,0-21 15,-43 22-15,1-1 16,0-21-16,-107 22 15,86-22-15,21 0 0,-1-21 16,1 0-16,0 0 0,-1 0 16,43-21-1,21 0 1,1-1-16,20 22 0,-21-21 0,21 21 16,1 0-16,-1 0 0,22 0 15,-22 0-15,0 0 0,1 0 0,-1 0 16,0 0-16,1 21 0,20 1 15,-21-1-15,-20 0 0,20 21 16,-42-21-16,0 22 0,0-1 16,-21 0-16,0-20 15,-1-1-15,-20 21 0,0-21 16,-64 22-16,42-22 0,22 0 16,-21-21-16,-1 21 0,1-21 15,-1 0-15,-42 0 0,43 0 16,20 0-16,-20-21 0,42 0 15,-22 0-15,22-1 0,0 1 16,21 0-16,0 0 16,0 0-16,0 0 0,21 21 15,0-22-15,1 22 16,-1-21-16,21 0 0,0 21 0,64-21 16</inkml:trace>
  <inkml:trace contextRef="#ctx0" brushRef="#br0" timeOffset="146895.93">8996 8636 0,'0'0'0,"21"-21"0,0 21 0,21-21 16,-20 0-16,-22-1 0,0 1 16,0 0-16,0 0 0,0 0 15,0 0-15,-22-1 16,1 1-16,0 21 0,0 0 15,-43 0-15,43 0 16,-21 0-16,21 0 0,-64 64 16,43-43-16,21 21 0,-1-21 15,1 1-15,0 20 0,-21 21 16,21-41-16,21 20 0,0-21 0,0 21 16,0-20-16,0-1 0,0 0 15,0 0-15,21-21 0,0 0 0,42 0 16,-41 0-16,20 0 0,0-21 15,-21 0-15,22 0 0,-22-1 16,21 1-16,-21 0 0,22 0 0,-1-43 16,-21 43-16,-21 0 15,0-21-15,21 21 0,-21-1 16,0 1-16,22 0 0,-22 0 0,0 0 16,0 42-1,0 0 1,0 0-16,0 0 0,-22 22 15,22-22-15,-21 0 0,21 21 16,-21-20-16,21 20 0,-21 21 16,21-41-16,0-1 0,0 0 15,0 0-15,0 0 0,0 0 16,21-21-16,0 0 16,0 0-16,22-21 15,-22 0-15,0 21 0,21-21 0</inkml:trace>
  <inkml:trace contextRef="#ctx0" brushRef="#br0" timeOffset="147322.37">9673 8509 0,'21'-21'15,"-42"42"-15,63-63 0,-20 42 0,-22-21 16,21 21-16,-21-22 0,-21 22 31,-1 0-31,1 0 16,0 0-16,0 0 0,0 0 0,-22 0 15,22 0-15,0 22 0,0-1 16,0 0-16,0-21 0,-22 42 16,43-21-16,0 1 0,0-1 15,0 0-15,0 0 16,21-21-16,1 21 0,-1 0 0,0-21 16,0 22-16,0-22 0,0 21 0,1 0 15,-1 0-15,0-21 0,0 21 16,0 0-16,-21 1 0,0-1 15,0 0-15,-21-21 16,0 21-16,0-21 16,0 0-16,-22 0 0,22 0 0,0 0 15,0 0-15,0 0 16,-1 0-16,1-21 0,0 21 0,0-21 16,0 21-16,0 0 15,21-21-15,0-1 31,21 22-15,0-21-16,0 21 0,21 0 0</inkml:trace>
  <inkml:trace contextRef="#ctx0" brushRef="#br0" timeOffset="147727.7">10012 8700 0,'0'0'0,"21"0"15,0 0-15,0-22 16,0 22-16,-21-21 0,22 21 16,-1 0-16,0-21 0,0 0 15,0 21-15,0-21 0,1 0 0,-1 21 16,21-43-16,-21 22 0,-21 0 16,0 0-16,0 0 15,0-1-15,-21 22 16,0-21-16,0 21 15,-22 0-15,22 0 0,-21 0 0,21 0 16,-22 21-16,1 1 0,21-22 0,0 42 16,-22-21-16,22 0 0,0 0 15,21 1-15,0 20 0,0-21 0,-21 0 16,21 0-16,0 22 0,21-1 16,0-21-16,-21 0 0,43 1 15,-22-1-15,21-21 0,-21 0 0,22 21 16,-1-21-16,-21 0 0,21 0 15,1 0-15,-1 0 0,-21-21 0,22 0 16,-22-1-16,0 22 0,0-21 16,21 0-16,-42 0 0,22 0 15,-1-22-15,-21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05:30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5398 0,'0'-22'16</inkml:trace>
  <inkml:trace contextRef="#ctx0" brushRef="#br0" timeOffset="573.54">1630 5313 0,'0'0'0,"0"-21"16,0 0-1,0-1 17,0 44-1,0-1-15,-21 0-16,21 0 0,0 0 15,0 0-15,0 1 0,0 20 16,0-21-16,0 0 0,0 22 15,0-22-15,0 21 0,0 0 0,0-20 16,0 20-16,0 0 16,0 1-16,0-1 0,0 21 0,0-20 15,0-1-15,0 22 0,0-22 16,0 21-16,0-20 0,0 20 16,-22 1-16,22 147 15,0-147-15,0-1 0,0 1 16,0-1-16,0 1 0,-21 148 15,21-149-15,0 22 0,-21-22 16,21 22-16,0-22 0,0 1 16,0 21-16,0-22 0,0 1 0,0-22 15,0 21-15,0 1 0,0-1 16,0 1-16,0-22 0,0 22 16,0-22-16,0 0 0,0 1 15,0-1-15,21 0 0,-21 1 0,0-22 16,0 0-16,0 0 0,0 0 15,0 1-15,0-44 32,0 1-32,0 0 0,0-21 15,0 21-15,0-22 0,0-20 16,0-1-16,0 1 0,21-1 0</inkml:trace>
  <inkml:trace contextRef="#ctx0" brushRef="#br0" timeOffset="2511.96">1672 5207 0,'0'0'0,"0"21"0,0 0 15,21-21 32,0 0-31,1 0-1,-1 0 1,0 0-16,0 0 16,0 0-16,0 0 15,1 0-15,-1 0 0,0 0 0,0 0 16,0 0-16,22 0 0,-22-21 16,0 21-16,21 0 0,1 0 0,-1 0 15,21 0-15,-20 0 0,20 0 16,85-21-16,-84 21 15,21 0-15,-1 0 0,1 0 0,-22 0 16,107-21-16,-64 21 16,-22 0-16,128 0 0,-106 0 15,0 0-15,-1 0 0,-20 0 16,21 0-16,0 0 0,0 0 0,-1 0 16,1 0-16,106 0 15,-106 0-15,0 0 0,84 0 16,-126 0-16,20 0 0,-20 0 15,20 0-15,-20 0 0,-22 0 0,22 0 16,-22 0-16,0 0 0,1 0 16,-22 0-16,0 0 0,0 0 0,0 0 15,-21 21 79,0 0-94,0 0 16,0 1-16,0-1 0,0 0 15,0 0-15,-21 0 16,21 22-16,0-22 0,0 0 16,0 0-16,0 21 0,-21 22 15,21-22-15,0 85 16,0-84-16,0-1 0,0 64 15,0-64-15,0 22 16,0-22-16,0 21 0,0-20 0,0 84 16,0-64-16,0 128 15,0-128-15,0 1 16,0 20-16,0-20 0,21-1 0,0 128 16,-21-128-16,0 22 15,0-21-15,0-1 0,0 1 16,22 41-16,-22-41 15,0-1-15,0-20 0,21-1 0,-21 0 0,0 22 16,0 21-16,0-43 0,0-21 16,21 21-16,-21 1 15,0-22-15,0 21 0,0-21 16,0 1-16,0-1 0,0 0 0,0 0 0,0 0 16,0 0-16,0 1 15,-21-22 48,0 0-48,-1 0-15,1 0 0,0 0 16,0 0-16,0 0 16,0 0-16,-1 0 0,-20 0 0,21 0 15,-43 0-15,22 0 0,0 0 16,-1 0-16,1 0 0,0 0 15,-22 0-15,1 0 0,-1 0 0,1 21 16,-1-21-16,-20 0 0,-1 0 0,21 0 16,-20 0-16,-1 0 0,22 0 15,-22 0-15,21 0 0,-20 0 0,-1 0 16,22 0-16,-107 0 16,86 0-16,-1 0 0,0 0 15,1 0-15,-1 0 0,21 0 0,-84 0 16,64-21-16,20 21 0,-105 0 15,105-22-15,-20 22 16,-1 0-16,21 0 0,-20-21 0,-43 21 16,63 0-16,1 0 15,20-21-15,-20 21 0,21-21 0,-1 21 16,1 0-16,21 0 0,-22 0 0,22 0 16,0 0-16,0 0 0,0-21 15,-22 21-15,22 0 16,0 0-1,0 0 32,0 0-31,0 0-16,-1 0 16,1 21-16,0-21 0,0 21 0,0-21 15,0 0-15,-22 0 16,22 0-16,0 21 0,0-21 15,0 0 64,-1 0-79,1 0 15,0 0-15,0 0 16,0 0-16,0 0 0,21-21 31</inkml:trace>
  <inkml:trace contextRef="#ctx0" brushRef="#br0" timeOffset="3883.69">1228 3620 0,'0'-22'31,"-22"22"47,22 22-78</inkml:trace>
  <inkml:trace contextRef="#ctx0" brushRef="#br0" timeOffset="4275.85">1185 3535 0,'0'0'0,"0"-21"16,0 42 15,0 0-15,0 0-16,0 22 15,0-22-15,0 0 0,-21 21 16,21 1-16,0-22 0,-21 21 16,21 0-16,0 1 0,-21-1 0,21 0 15,0 1-15,0 20 0,-21-42 16,21 22-16,-22-1 0,22-21 0,0 0 16,0 1-16,0-1 0,0 0 15,-21-21-15,21-21 31,0 0-31,0-1 16,0 1-16,0-21 0,0 21 0</inkml:trace>
  <inkml:trace contextRef="#ctx0" brushRef="#br0" timeOffset="4787.47">952 3641 0,'0'0'0,"0"-43"15,0 22-15,0 0 16,0-21 0,22 42-16,-1-21 0,0-1 0,0 1 15,21 0-15,1 21 0,-1-21 16,0 21-16,1 0 0,-1 0 16,0 0-16,22 21 0,-22 0 15,22 43-15,-43-43 16,-21 0-16,0 21 0,0 1 0,-21-22 15,0 21-15,-22-21 0,22 1 16,-42 20-16,20-21 0,1 0 0,0 0 16,-1 1-16,22-22 0,-21 21 15,21-21-15,-22 0 0,22 0 16,0 0 0,21-21-16,0-1 15,0 1-15,0 0 31,21 21-15,0 0-16,-21 21 0,21 0 16,1-21-16,-1 22 0,0-1 0,-21 0 15,21 0-15,-21 0 0,21 0 16,0 1-16,-21-1 0,0 0 0,22 21 16,-22-21-16,21 1 15,0-22-15,-21 21 0,0 0 16,21-21-16,0 0 0,0 0 31,1 0-31,-1 0 0,-21-21 16,21 21-16</inkml:trace>
  <inkml:trace contextRef="#ctx0" brushRef="#br0" timeOffset="5511.63">1482 3979 0,'21'0'32,"0"0"-32,0 0 0,0-21 0,0 21 15,-21-21-15,22 21 16,-1-21-16,0 0 0,-21 0 15,21 21-15,-21-22 0,0 1 16,-21 21 0,0 0-1,0 0-15,-1 0 0,1 0 16,0 21-16,0 1 0,0-22 16,0 21-16,21 0 0,-22 42 15,22-41-15,0-1 0,0 0 16,0 0-16,0 0 0,0 0 15,0 1-15,0-1 0,22 0 16,-1-21-16,0 0 16,0 0-16,0 0 0,0 0 0,22 0 15,-22 0-15,0-21 0,21 21 16,-20-21-16,-1-1 0,21 1 0,-21 0 16,0 0-16,22 0 0,-22 0 15,0-1-15,0 1 0,-21 0 16,0 0-16,21 0 0,-42 21 47,0 0-47,0 21 0,0 0 15,21 0-15,0 0 16,0 1-16,0-1 16,0 0-16,0 0 0,21-21 0,-21 21 15,21 0-15,0-21 0,0 22 16,1-1-16,-1-21 0,0 21 15,-21 0-15,0 0 16,0 0 0,-21-21-16,0 0 0,-1 0 15,1 0-15,0 0 0,-21 0 0,21 0 16,-1 0-16,1 0 0,0 0 16,0 0-16,21-21 0,0 0 15,0 0-15,0 0 16,0 0-16,21-1 0,0 1 0,0-21 15,22-22-15,-22 43 16</inkml:trace>
  <inkml:trace contextRef="#ctx0" brushRef="#br0" timeOffset="5763.54">2286 3493 0,'0'0'0,"0"21"31,-21 0-31,21 0 0,-21 0 15,21 22-15,0-1 0,0-21 16,-22 21-16,22 1 0,-21-22 0,21 21 16,-21 1-16,21-1 0,0 0 15,-21-21-15,21 22 0,-21-22 0,21 21 16,0-21-16,0 1 0,0-1 16,0 21-16,21-63 31,-21 0-16,0 0-15,21-1 16,-21 1-16</inkml:trace>
  <inkml:trace contextRef="#ctx0" brushRef="#br0" timeOffset="7688.9">2053 3958 0,'0'0'16,"-21"-21"-16,21 0 31,21 0-16,0 21-15,0 0 0,1-21 0,-1 21 16,21-22-16,-21 22 0,22-21 16,-22 21-16,21 0 0,-21 0 0,0 0 15,1 0-15,-1 0 0,0 0 16,-21 21-16,0 1 16,0-1-16,0 0 15,0 0-15,0 0 0,0 0 0,-21 22 16,21-22-16,-21 0 0,21 0 15,0 0-15,0 1 0,0-1 0,0 0 16,0 0-16,21-21 16,0 0-16,0 0 15,21 0-15,-20 0 16,-1 0-16,42-42 16,-42 21-16,1-1 0,-1 1 0,0 0 15,0 0-15,0 0 0,-21 0 16,0-1-16,21 1 0,-21 0 15,0 0-15,22 21 0,-22-21 16,0 0-16,0 42 47,-22-21-47,22 21 16,0 0-16,0 0 0,-21 0 15,21 1-15,0-1 0,0 21 0,0-21 16,0 0-16,0 1 0,0-1 15,0 0-15,0 0 0,21 0 16,1-21 0,-1 0-16,0 0 15,0 0-15,0 0 0,22-21 0,-22 0 16,0 21-16,0-21 0,0-22 16,0 22-16,1 0 0,20-42 15,-21 41-15,0 1 0,-21 0 16,21 0-16,-21 0 0,0 0 0,-21 21 31,0 0-31,0 0 16,0 0-16,0 0 0,21 21 15,0 0-15,0 0 0,0 0 16,0 0-16,0 1 16,0-1-16,0 0 0,0 0 15,21 0-15,0 0 0,-21 1 16,21-1-16,-21 0 0,21-21 15,-21 21-15,21 0 0,-21 0 16,22-21-16,-1 0 16,0 22-16,0-22 15,0 0-15,0 0 0,1 0 16,-1-22-16,21 22 0,-21-21 0,22 0 16,-22 0-16,21 0 0,-21 0 15,22-1-15,-22 1 0,21 0 16,-21 0-16,0 0 0,22-22 15,-43 22-15,21 0 0,-21 0 16,0 0-16,0 0 0,-21 21 16,0-22-16,-1 22 0,-20 0 15,21 0-15,0 0 0,-22 0 16,22 0-16,0 22 16,0-1-16,0-21 0,0 21 0,-1 42 15,1-41 1,21-1-16,-21 0 0,21 21 0,0-21 15,0 43-15,0-43 16,0 0-16,21 0 16,0-21-16,22 0 0,-1 0 15,-21 0-15,0 0 16,1 0-16,62-42 16,-41 21-16,-22 0 0,0 0 15,0-22-15,0 22 0,0-21 16,-21 21-16,22-1 0,-22 1 15,21 0-15,-21 42 32,0 0-17,0 1-15,0-1 0,0 0 0,0 0 16,0 0-16,0 0 0,0 1 16,0-1-16,0 0 0,21-21 15,-21 21-15,21 0 0,0-21 0,0 0 16,1 21-16,-1-21 0,0 0 15,0 0-15,0 0 0,0 0 0,1 0 16,-1-21-16,0 21 0,0-21 16,0 0-16,22-21 0,-22 20 15,-21 1-15,21 0 0,-21 0 16,21 0-16,-21-22 0,21 43 16,-21-21-16,0 42 31,0 1-31,0-1 15,0 0-15,0 0 16,0 0-16,0 0 0,0 1 16,0-1-16,21-21 15,1 0 1,-1 0 0,0 0-16,-21-21 0,21-1 15,0 1-15,0 0 16,-21 0-16,0 0 0,22 21 0,-22-21 15,21 21-15,-21 21 32,0 0-32,0 0 15,0 0-15,0 0 0,21 1 16,-21-1-16,0 0 0,21-21 16,-21 21-16,21-21 15,0 0-15,1 0 0,-1 0 16,0 0-16,21 0 0,-21 0 0,1 0 15,-1-21-15,42-21 16,-42 20-16,22 1 0,-22 0 0,0-21 16,0 21-16,0-22 0,1 1 15,-1 0-15,0 20 0,-21-20 16,0 0-16,0-1 0,0 1 0,0-43 16,0 43-16,0 0 15,0-1-15,0 22 0,-21 21 31,0 21-31,-1 1 0,1 20 16,21-21-16,-21 21 0,0-20 16,0 20-16,21 0 0,0 1 0,0-22 15,0 21-15,0 22 16,0-22-16,0 0 0,0-21 0,0 22 16,0-22-16,0 21 15,21-21-15,-21 1 0,21-1 16,0-21-16,0 0 0,1 0 15,-1 0-15,0 0 0,0 0 16,0 0-16,-21-21 16,21-1-16,1 22 0,-22-21 0,21-42 15,-21 42-15,0-1 16,21 1-16</inkml:trace>
  <inkml:trace contextRef="#ctx0" brushRef="#br0" timeOffset="7923.21">4720 3704 0,'0'0'0,"-21"21"31,42-21-31,21 0 0,-20 0 16,20 0-16,0 0 0,1 0 0,-1 0 16,0 0-16,1 0 0,-1 0 15,-21 0-15,21 0 0,43 0 16,-43-21-16,-20 21 0,41 0 15,-42 0-15,-21-21 16,-21 21 15</inkml:trace>
  <inkml:trace contextRef="#ctx0" brushRef="#br0" timeOffset="8103.89">5355 3768 0,'0'0'0,"42"0"31,-20 0-15,-1 0-16,0 0 16,0 0-16,0 0 15</inkml:trace>
  <inkml:trace contextRef="#ctx0" brushRef="#br0" timeOffset="9911.07">2180 6075 0,'0'0'0,"0"-21"16,0 42 31,0 0-47,21 0 15,-21 0-15,0 1 0,0-1 16,0 42-16,0-20 16,0-1-16,0-21 0,0 21 0,0 1 15,0-1-15,-21 0 0,0-20 16,21 20-16,-21 0 0,21-21 0,0 1 16,0-1-16,0 0 15,-21 0-15,21 0 0,0-42 31,0 0-15,0 0-16,0 0 0,0-1 16,21 1-16,-21 0 0</inkml:trace>
  <inkml:trace contextRef="#ctx0" brushRef="#br0" timeOffset="10599.58">2159 6033 0,'21'0'0,"0"0"0,0 0 16,1 0-16,-1 0 0,0 0 15,21 0-15,43 0 16,-22 0-16,-20 0 0,20 0 0,1 0 15,-1-22-15,22 1 0,-22 21 16,1 0-16,-1 0 0,1-21 0,42 21 16,-43 0-16,-20 0 15,-1 0-15,0 0 0,1 0 0,20 0 16,-42 0-16,0 0 0,1 0 16,-1 0 15,-21 21-31,0 0 15,0 1 1,0-1-16,0 0 16,0 0-16,0 0 15,0 0-15,0 1 16,0-1-16,0 0 0,0 0 0,0 0 16,0 22-16,0-22 0,0 21 15,0-21-15,0 22 0,0 20 16,0-42-16,0 22 0,0-22 15,0 0-15,0 0 0,0 21 0,0-20 16,0-1-16,0 0 0,0 0 16,0 0-16,-21 0 15,-1-21-15,1 0 0,0 22 0,0-22 16,0 0-16,0 0 0,-22 21 16,1-21-16,0 0 0,-22 0 15,22 0-15,-43 0 0,22 0 0,-22 0 16,-21 21-16,0-21 0,0 0 15,1 0-15,20 0 0,0 0 0,-126 21 16,168-21 0,1 0-16,0 0 0,20 0 0,1 0 15,21-21 1,21 21 0,1-21-16,-22 0 0,21 21 15,21-22-15,-21 1 0</inkml:trace>
  <inkml:trace contextRef="#ctx0" brushRef="#br0" timeOffset="11247.62">2963 5503 0,'0'0'0,"-21"0"16,0 0-16,0 22 0,21-1 15,-21 0-15,-1 0 0,22 0 16,-21 0-16,21 1 0,0-1 0,0 0 15,0 0-15,0 0 0,0 22 16,0-22-16,21 0 0,1 0 16,-1-21-16,0 0 0,21 0 15,1 0-15,-1 0 0,-21 0 16,0 0-16,22-21 0,-22 0 16,21 0-16,0-22 15,1 22-15,-22 0 0,0 0 16,-21-22-16,0 22 0,0-21 15,0 21-15,-21-22 0,0 22 0,0 0 16,-1 0-16,-62-21 16,41 42-16,22 0 0,-21 0 15,21 0-15,0 0 0,-43 0 16,43 0-16,0 21 16,21 0-16,-21 0 0,21 64 15,0-64-15,0 0 16,0 21-16,0-20 0,0 20 15</inkml:trace>
  <inkml:trace contextRef="#ctx0" brushRef="#br0" timeOffset="11556.25">3027 5906 0,'0'63'32,"0"-42"-32,0 0 0,0 1 15,0-1-15,0 21 0,0-21 0,0 22 16,0-22-16,0 21 0,0 22 16,0-22-16,0 0 15,0 1-15,0-1 0,0-21 16,-21 43-16,21-43 0,0 0 15,0 0-15,0 0 0,0 0 0,0-42 32,-22 21-17,22-21-15,0 0 0</inkml:trace>
  <inkml:trace contextRef="#ctx0" brushRef="#br0" timeOffset="11956.28">2879 6117 0,'0'0'0,"-22"21"0,1 1 16,0-1-16,0 0 0,0-21 16,21 21-16,0 0 15,-21-21-15,-1 21 16,44-21 15,-1-21-31,0 21 16,-21-21-16,21 0 0,0 21 0,0-21 15,1 0-15,-1-1 0,0 1 16,0 0-16,-21 0 0,21 0 16,0 0-16,1 21 0,-1 0 31,0 21-31,-21 0 0,0 0 15,21 0-15,-21 0 16,21 1-16,-21-1 0,21 0 16,-21 0-16,22 0 0,-22 0 15,21-21-15,-21 22 0,21-22 16,0 0 0</inkml:trace>
  <inkml:trace contextRef="#ctx0" brushRef="#br0" timeOffset="18852.25">5609 6329 0,'0'0'0,"-21"0"0,0 0 16,0 0-16,-1 0 15,1 0-15,0 0 16,0 0-16,0 0 16,0 0-16,42 0 47,0 0-47,0 0 15,0 0-15,22 0 0,-22 0 16,21 0-16,64 0 15,-64 0-15,22 0 0,-1 0 0,1 0 16,-1 0-16,1-21 0,84 21 16,-63 0-16,-1 0 0,107-21 15,-107 21-15,22 0 0,64 0 16,-86 0-16,-20-22 16,-1 22-16,1 0 0,-22 0 0,43 0 15,-43 0-15,-21 0 0,0 0 16,1 0-16,-1-21 0,0 21 15,0 0-15,-21-21 94,-21 21-94</inkml:trace>
  <inkml:trace contextRef="#ctx0" brushRef="#br0" timeOffset="19332.38">7324 5990 0,'-22'0'31,"22"21"-15,0 1 0,22-1-1,-1-21-15,-21 21 0,21-21 16,0 0-16,0 21 0,0-21 16,1 0-16,-1 21 0,0-21 0,21 0 15,-21 21-15,22-21 16,-22 0-16,21 0 0,1 0 15,-1 0-15,-21 0 0,0 0 16,0 0-16,-42 22 31,0-22-15,0 0-16,0 21 0,0-21 16,-1 21-16,1-21 0,-21 21 0,21 0 15,0 0-15,-1 1 0,-20-1 16,21 0-16,0 21 0,-22-21 0,22 1 15,0-1-15,0 0 0,0 0 16,0 0-16,21 0 0,-22 1 16,22-1-16,-21-21 0,21 21 15,21-21 17,1-21-32</inkml:trace>
  <inkml:trace contextRef="#ctx0" brushRef="#br0" timeOffset="20038.61">9123 5503 0,'-21'-21'31,"21"0"-31,-22 21 31,22 21-15,0 0-16,0 22 16,0-22-16,0 21 0,0-21 15,0 22-15,0 41 0,0-41 16,0 20-16,-21-20 0,21-1 16,-21 21-16,21 43 15,0-63-15,-21 20 0,0 1 0,21-1 16,-21 1-16,21 20 0,-22-20 15,1 20-15,21-20 0,-21 21 0,-21 63 16,21-64-16,21 1 0,-22 0 16,1-22-16,0 22 0,0 63 15,0-84-15,0 126 16,-1-148-16,22 1 0,-21 20 16,21-20-16,0-1 0,0 21 15,0-41-15,0-1 0,0 0 16,0-42-1,0 0 1,0-1-16,21-20 0,1 0 0,-1-1 16,21-41-16</inkml:trace>
  <inkml:trace contextRef="#ctx0" brushRef="#br0" timeOffset="21371.88">9038 5440 0,'21'0'31,"0"-21"-31,1 21 16,-1 0-16,0 0 0,0 0 0,0 0 15,0 0-15,1 0 0,-1 0 16,0 0-16,21 0 0,-21 0 16,22 0-16,-1 0 0,64 0 15,-43 0-15,22 0 0,0 0 0,-1-21 16,1 21-16,21 0 0,84 0 16,-105-22-16,21 22 0,0 0 15,0 0-15,-1 0 0,213-21 16,-212 21-16,0 0 15,-22-21-15,1 21 0,190-21 16,-190 21-16,-22 0 16,22 0-16,0 0 0,-22 0 15,128-21-15,-149 21 16,0 0-16,1 0 0,-22 0 16,21 0-16,0 0 0,-20 0 15,-1 0-15,0 0 16,0 0-16,-21 21 15,0 0-15,21-21 16,-21 21-16,0 0 0,21 1 16,-21-1-16,0 0 0,0 0 15,0 21-15,0-20 0,0 20 0,0 0 16,0 1-16,0-1 0,22 0 16,-22 1-16,0-1 0,0 0 0,0 1 15,0-1-15,21 0 0,-21 1 0,21-1 16,-21 0-16,21 1 0,0 105 15,0-85-15,1 107 16,-22-107 0,21-21-16,-21 22 0,0-22 0,0 22 15,0 20-15,0-41 16,0-1-16,0 0 0,0 1 0,0-1 16,0 0-16,0 1 0,0-1 15,0 0-15,0 1 0,-21 20 16,21-20-16,0-22 0,-22 42 15,22-42-15,0 1 0,-21-1 16,21 0-16,-21 0 0,21 0 16,0 0-16,-21 22 15,0-22-15,21 0 16,0 0-16,-21-21 16,21 21-16,-22-21 0,1 22 15,0-22-15,21 21 16,-21-21-16,0 0 15,0 0-15,-1 21 0,1-21 16,0 0-16,0 0 0,0 0 0,-22 0 16,22 21-16,-21-21 0,21 0 15,-22 0-15,1 0 0,0 0 0,-1 21 16,1-21-16,0 0 0,-22 0 0,22 21 16,-22-21-16,-41 0 15,41 22-15,-63-22 0,42 0 16,22 0-16,-22 0 0,1 0 15,-1 0-15,0 0 0,-84 0 16,84 0-16,1 0 0,-1 0 16,-21 0-16,21 0 0,1 0 0,-107 0 15,85 0-15,22 0 0,-22 0 16,21 0-16,-169 0 16,170 0-16,20 0 0,-84 0 15,84 0-15,1 0 0,-1 0 16,22 0-16,-21 0 0,20 0 15,1 0-15,21 0 0,-22 0 16,-20 0-16,42 0 0,0 0 16,-1 0-1,22-22 32,0 1-47,22 21 0,-1-21 16,0 0-16,0 21 0,0-21 0</inkml:trace>
  <inkml:trace contextRef="#ctx0" brushRef="#br0" timeOffset="22944.16">9758 4890 0,'0'-22'47,"0"1"-47,21 21 0,0-21 15,0 21-15,0-21 0,-21 0 0,22 0 16,-1 21-16,-21-22 0,0 1 0,0 0 16,0 0-16,0 0 15,0 0-15,-21 21 0,-1-22 16,-20 22-16,21 0 0,0 0 15,0 0-15,-43 0 16,43 0-16,0 0 0,0 0 0,-1 0 16,1 0-16,0 22 0,0-22 15,21 21-15,0 0 0,0 0 16,0 0-16,0 0 0,0 22 16,21-22-16,0 0 0,22 43 15,-22-43-15,0 21 0,21-21 16,-21 0-16,1 1 15,-1 41-15,-21-42 0,21 0 0,-21 43 16,-21-43 0,0-21-16,-1 21 0,1 0 15,-21-21-15,-22 22 0,43-22 16,0 0-16,0 0 0,-21 0 16,20 0-16,-20-22 0,42 1 15,-21 0-15,21 0 0,-21 0 0,21 0 16,-21-1-16,21 1 15,0 0-15,0 0 0,0 0 0,0-22 16,0 22-16,21 21 16,0-21-16,0 21 0,0 0 15,0 0-15,-21-21 0,43 21 0,-22 0 16,21 0-16</inkml:trace>
  <inkml:trace contextRef="#ctx0" brushRef="#br0" timeOffset="23315.95">10096 5017 0,'64'0'32,"-43"0"-32,0 0 15,0-22-15,1 1 0,-1 0 0,0 21 16,-21-21-16,0 0 15,21 0-15,-21-1 16,0 1-16,-21 21 16,0 0-16,0 0 15,-1 0-15,1 0 0,0 21 0,0-21 16,0 22-16,0-1 0,-1 0 16,1 0-16,0 0 0,0 0 0,0 22 15,21-22-15,0 0 16,0 0-16,0 0 15,21-21-15,0 0 0,0 22 16,0-22-16,1 0 16,-1 0-16,21 0 0,-21 0 0,0 0 15,1 0-15,41-22 0,-42 22 16,0 0-16</inkml:trace>
  <inkml:trace contextRef="#ctx0" brushRef="#br0" timeOffset="23739.37">10499 4847 0,'0'0'16,"0"-21"-16,0 0 16,0 0-1,21 21 1,0 0-1,0 0-15,0 21 0,0-21 16,-21 21-16,22 0 0,-22 0 0,0 1 16,21-1-16,-21 21 0,0-21 15,0 22-15,0-22 0,0 0 16,0 0-16,0 0 0,0 0 16,0 1-16,-21-22 0,21 21 15,-22-21-15,22-21 31,0-1-15,0 1-16,0 0 0,0 0 16,0 0-16,0 0 0,0-1 0,0 1 15,0 0-15,0 0 0,0 0 16,22 0-16,-1-1 0,-21 1 0,42 0 16,-21 21-16,0 0 15,1-21-15,-1 21 16,0 0-16</inkml:trace>
  <inkml:trace contextRef="#ctx0" brushRef="#br0" timeOffset="24000.64">10837 4699 0,'0'21'15,"0"0"1,0 1-16,21-1 0,1 0 15,-22 0-15,21 0 0,-21 0 16,0 22-16,21-22 0,-21 0 16,0 0-16,0 0 0,0 1 0,0-1 15,0 0-15,0 0 16,0 0-16,0-42 47,21 0-47,-21 0 15</inkml:trace>
  <inkml:trace contextRef="#ctx0" brushRef="#br0" timeOffset="24232.88">11197 4678 0,'0'21'16,"-63"21"-1,63-20-15,-43 41 16,22-42-16,21 0 0,-21 1 0,0-1 16,21 21-16,-21 0 15,21-20-15,-22-22 0,22 42 16,0-21 0,22-21-1,-1 0 1</inkml:trace>
  <inkml:trace contextRef="#ctx0" brushRef="#br0" timeOffset="24627.08">11345 4953 0,'0'0'0,"21"0"32,1 0-32,-1 0 0,0-21 15,0 21-15,-21-21 0,21 21 16,-21-21-16,21-1 0,-21 1 16,22 0-16,-22 0 0,0 0 15,0 0-15,0-1 16,-22 22-1,1 0-15,0 0 0,21 22 16,0-1-16,-21 0 0,0 0 0,21 0 16,-21 0-16,21 22 0,0-22 15,0 0-15,0 0 0,0 0 16,0 1-16,0-1 0,0 0 16,21-21-1,0 0-15,0 0 16,0 0-16,0 0 0,1 0 15</inkml:trace>
  <inkml:trace contextRef="#ctx0" brushRef="#br0" timeOffset="25027.1">11705 4805 0,'0'0'0,"-21"-42"31,21 20-31,0 1 16,21 21-16,0 0 16,0 0-16,1 0 15,-1 0-15,0 0 0,0 21 16,0 1-16,22-1 0,-22 0 16,0 21-16,0-21 0,0 1 15,0-1-15,-21 42 0,0-42 16,0 1-16,0-1 0,0 0 15,0 0-15,0 0 0,-21-21 16,0 0-16,0 21 0,0-21 16,0 0-1,21-21-15,0 0 16,0 0-16,0 0 16,0 0-16,21-1 0,0 1 0,-21 0 15,21 0-15,0 0 0,0-22 0,-21 22 16,22 0-16,-22 0 0,21 0 15,0 0-15,0-1 0,0 22 16,0 0-16,1 0 16</inkml:trace>
  <inkml:trace contextRef="#ctx0" brushRef="#br0" timeOffset="25180.1">12404 4995 0,'0'0'0,"0"43"31,0-22-31</inkml:trace>
  <inkml:trace contextRef="#ctx0" brushRef="#br0" timeOffset="26239.38">10139 6096 0,'-21'0'31,"-1"0"-31,1 0 0,0 0 15,0 0-15,0 21 0,0-21 16,-22 21-16,22 1 0,0-1 0,-21 0 16,20 0-16,-20 43 15,21-43-15,21 21 0,0-21 0,0 0 16,0 22-16,0-22 0,0 0 16,0 0-16,21 0 0,21 1 15,-20-1-15,20 0 0,0-21 0,1 0 16,20 0-16,-21 0 0,22 0 0,-22 0 15,22 0-15,-22 0 0,0 0 16,43-42-16,-43 20 0,1 1 16,-1 0-16,-21 0 0,22-21 15,-22 20-15,0 1 0,0-21 0,-21 21 16,0-43-16,0 22 0,0 21 16,0-22-16,0 1 0,-21 21 15,-43-85 1,22 85-16,21 0 0,-21 0 0,-1 21 15,1-22-15,-43 22 16,43 0-16,0 0 0,-1 22 0,-20-1 16,20 0-16,1 0 0,-64 21 15,85-20-15,-21 20 0,21-21 16,-22 0-16,43 0 0,0 22 0,0-22 16,0 0-16,0 0 0,0 0 15,0 1-15,0-1 0,21-21 0,22 42 16,-22-42-16</inkml:trace>
  <inkml:trace contextRef="#ctx0" brushRef="#br0" timeOffset="26411.73">10181 6308 0,'0'-21'31</inkml:trace>
  <inkml:trace contextRef="#ctx0" brushRef="#br0" timeOffset="26616.32">10393 6223 0,'0'0'15,"-21"-21"1,-1 21 0,22 21 31,0 0-32,0 0 1,-21 1-16,21-1 0</inkml:trace>
  <inkml:trace contextRef="#ctx0" brushRef="#br0" timeOffset="26916.86">10266 6668 0,'0'0'0,"0"21"0,0 63 31,0-62-31,-21-1 0,21 0 0,0 21 16,-22-21-16,22 1 0,-21-1 0,21 21 16,0-21-16,0 0 0,-21 1 15,21-1-15,0 0 0,-21 0 0,21 0 16,0 0-16,0 1 15,0-44 17,0 1-32,21 0 15</inkml:trace>
  <inkml:trace contextRef="#ctx0" brushRef="#br0" timeOffset="27332.02">10118 6879 0,'0'0'0,"-149"64"16,128-43-1,0-21-15,0 21 0,0 0 0,0-21 16,-1 21-16,1-21 16,21 22-16,21-44 46,1 22-46,-1-21 0,0 0 0,0 21 16,0-21-16,0 0 0,1 0 0,-1 21 16,21-22-16,-21 1 0,0 0 15,1 0-15,-1 0 0,0 21 0,21-21 16,-21 21-16,22 0 16,-43 21-16,21-21 15,0 21-15,-21 0 0,0 0 0,21 43 16,0-43-16,-21 0 0,22 0 15,-22 0-15,0 1 0,21 20 16,0-21-16,-21 0 16,21 0-16,0-21 0,0 22 15,-21-1 1</inkml:trace>
  <inkml:trace contextRef="#ctx0" brushRef="#br0" timeOffset="34259.81">5884 6350 0,'-21'0'16,"0"0"-16,0 0 16,0 0-16,-1 0 15,1 0-15,0 0 16,0 0-16,0 0 0,0 0 16,-1 0-16,44 0 93,-1 0-77,0 0-16,0 0 16,0 0-16,0 0 0,1-21 15,-1 21-15,0 0 0,0 0 0,0 0 16,0 0-16,1 0 0,41 0 15,-42 0-15,0 0 0,22-21 16,-22 21-16,0 0 0,21 0 16,-20 0-16,20 0 0,-21 0 15,21 0-15,-20 0 0,20-21 0,0 21 16,22 0-16,-22 0 16,0 0-16,43 0 0,-43 0 15,85 0-15,-84 0 16,-1 0-16,0 0 0,1 0 15,-1 0-15,85 0 16,-85-22-16,1 22 0,-1 0 16,0 0-16,64 0 15,-63 0-15,-1-21 0,21 21 16,-20 0-16,-1 0 16,0 0-16,-20 0 0,20 0 0,43 0 15,-64-21-15,21 21 0,-21 0 16,22 0-16,-22 0 0,42 0 15,-42 0-15,1 0 16,-1-21-16,0 21 16,21 0 15,-21 0-15,1 0 15,-44 0 78,1 0-109,0 0 0,0 0 16,0-21-16,0 21 15,-1 0-15,1 0 0,0 0 0</inkml:trace>
  <inkml:trace contextRef="#ctx0" brushRef="#br0" timeOffset="37579.43">7112 6033 0,'0'0'0,"-21"0"0,0 0 0,21-22 0,-22 22 16,22-21 0,22 21 30,-1 0-46,0 0 16,0 0-16,0 0 0,0 0 16,1 21-16,-1-21 0,0 0 0,0 22 15,21-22-15,-20 0 0,-1 21 16,63-21-16,-41 21 16,84 0-16,-85-21 15,22 21-15,-22-21 0,21 0 16,1 21-16,105 1 15,-126-22-15,20 0 0,-21 0 16,1 21-16,-1-21 0,22 0 16,-22 0-16,-21 0 0,0 0 0,0 21 15,1-21-15,-1 0 16,0 0 0,-42 0-1,0 0 1,-1 0-16,1 0 0,0 0 15,0 0-15,0 0 16,0 0-16,-1 0 0,-20 21 0,21-21 16,0 0-16,0 21 0,-22-21 15,-20 43-15,20-43 16,-62 63-16,62-42 16,-20 0-16,20 1 0,1 20 0,0-21 15,-64 21 1,64-20-16,-1-1 0,-41 21 0,62-21 15,-20 0-15,21 1 0,0-22 16,-22 21-16,22 0 0,0-21 16,0 21-16,0-21 0,-22 21 15,22-21-15,0 21 0,0-21 16,42 0 31,0-21-32,0 0-15,22 0 0,-22 21 16,0-21-16,21 0 0,-20-22 16,20 22-16,0 0 0,1-21 0,-1 20 15,21 1-15,-20-21 0,20 21 16,-20 0-16,20-1 0,1 1 0,-22 0 16,21 0-16,-20 21 0,-1-21 15,64-22 1,-64 43-16,-21 0 0,22-21 15,-43 0-15,21 21 16,-21-21-16,-21 21 47,0 0-47,-1 0 0,1 0 16,0 0-16,0 0 0,0 21 0,0-21 15,-1 21-15,1-21 0,-21 21 16,21-21-16,0 22 0,-85 20 15,63-21-15,1 0 16,0 0-16,21 1 0,-149 62 16,149-63-1,-21 1-15,21-1 0,-22-21 16,-20 42-16,42-21 16,-1-21-16,22 21 0,-21-21 15,21-21 16,0 0-15,0 0 0,21 21-16,-21-21 0,22 0 15,-1 21-15,0-22 0,-21 1 16,21 21-16,0-21 0,0 0 16,22 0-16,-22 0 0,42-43 15,-41 43-15,-1 0 0,21 0 16,-21 21-16,0-22 0,1 1 0,-1 21 15,-21-21 1,-21 21 15,-1 0-31,1 0 0,0 21 16,0-21-16,-21 21 0,20 1 16,1-22-16,0 21 0,0 0 15,-21 0-15,20 0 0,1 0 16,0 1-16,-21 20 15,21-21-15,-1 0 0,1 0 16,0 1-16,21-1 16,21-42 15,0-1-15,1 1-16,-1 0 0,0 0 15,0 0-15,0 0 0,22-1 0,-22 1 16,21 0-16,0 0 0,-20 0 15,20 0-15,0-1 0,64-20 16,-85 42-16,0 0 16,1 0-16,-1 0 0,0 0 15,-42 0 1,0 21 0,-1 0-16,1 1 0,0-1 0,-21 0 15,21 0-15,-64 21 0,64-20 16,-22-1-16,22 0 15,-21 0-15,21 0 0,-22 0 16,22 1-16,21-1 0,0-42 47,0-1-47,21 22 0,1-21 16,-1 0-16,0 0 0,0 0 15,21 0-15,-20-1 0,20 1 16,-21 0-16,21 0 0,-20 0 0,-1 21 15,0 0-15,0-21 0,0 21 0,-42 0 32,0 21-17,0 0-15,0 0 0,-22 0 16,22 0-16,-21 1 0,21-1 16,-1 0-16,-20 0 0,21 0 0,0 0 15,0 1-15,-1-1 0,1-21 16,21 21-16,21-21 47,1-21-47,-1 0 0,0-1 15,0 22-15,0-42 0,22 21 16,-22 0-16,21 0 0,0-1 0,-20-20 16,20 21-16,-21 0 0,21 0 15,-20 21-15,-1-22 0,0 22 0,0 0 16,-42 0 15,0 0-31,0 0 0,-1 0 16,1 0-16,0 22 0,0-22 0,0 0 15,21 21 1,-21-21 46,-1-21-46,1 21-16,21-22 16,-21 22-16,21-21 0,-21 0 15,0 21-15,21-21 0,-43 0 16,22 21-16,0-21 0,0 21 0,0-22 16,0 1-1,-1 21-15,1-21 0,0 21 0,0 0 16,0 0-16,21-21 0,-21 21 0,-1-21 15,1 21-15,0 0 16,0 0-16,0 0 16,0 0-1,42 0 32,0 0-47,0 21 16,0-21-16,0 0 15,1 21-15,-1-21 0,0 0 16,0 0-16,0 21 0,0-21 0,22 0 16,-22 0-16,21 21 0,-21-21 15,22 0-15,-1 0 0,0 22 0,-20-22 16,20 0-16,0 0 0,43 21 16,-43-21-16,1 0 0,-22 0 15,21 21-15,-21-21 0,22 0 0,-1 0 16,-21 0-16,-42 0 62,0 0-62,0 0 16,-1 0-16,1 0 0,0 0 16,0 0-16,0 21 15,0-21-15,-1 0 0,1 21 16,-21-21-16,21 21 0,-43 1 0,22-22 15,21 21-15,-22 0 16,1 0-16,0 0 0,-1 0 0,22 1 0,-21-1 16,21 0-16,-22 0 15,22 0-15,-21 0 0,21 1 0,0-22 16,-1 21-16,-20 0 0,21-21 16,0 21-16,0-21 15,21 21-15,-22-21 16,22-21 62,22 21-78,-22-21 16,0 0-16,21 0 0,0 21 15,0-22-15,-21 1 0,21 0 16,0-21-16,22-1 0,-22 22 15,0 0-15,0 0 0,0 0 16,-21 42 15,-21 0-31,21 0 16,-21 0-16,0 1 0,0 20 0,0-21 16,-1 0-16,1 22 0,-21-1 15,21 0-15,0-21 16,-1 1-16,22-1 0,-21 0 15,0-21-15,21 21 0,0-42 63,21 21-63,0-21 0,1 0 16,-1-1-16,-21 1 0,21 21 15,0-21-15,0 0 0,0 0 0,-21-22 16,22 22-16,-1 21 0,0-21 15,0 0-15,-21 0 0,21 21 0,-21 21 32,-21-21-32,0 21 15,0 0-15,21 0 0,-21 1 16,-1-1-16,1 0 0,0 0 0,0 0 16,21 0-16,0 1 0,-21-1 15,0 0-15,21 0 16,21-21 31,0-21-32,-21 0-15,21 21 16,-21-21-16,21-1 0,-21 1 16</inkml:trace>
  <inkml:trace contextRef="#ctx0" brushRef="#br0" timeOffset="38872.4">12890 6265 0,'-21'0'31,"0"0"-15,0 0-16,0 0 15,0 0 1,-1 0-16,1 0 16,0 0-16,0 0 0,0 0 15,0 0 1,21 22 31,21-22-32,0 21 1,0-21-16,0 0 16,0 0-16,1 0 0,-1 0 15,0 0-15,0 0 0,43 0 16,-22 0-16,0 0 0,1 0 15,-1 0-15,0 0 0,1 0 0,62 0 16,-41 0-16,-22 0 16,85 0-16,-84 0 0,147 0 15,-126 0 1,20 0-16,1 0 0,0 21 0,20-21 16,1 0-16,-21 0 0,21 0 15,0 0-15,-22 0 0,22 0 16,-21 0-16,211 0 15,-211 0-15,-1 0 0,1 0 16,-21 0-16,126 0 16,-148 0-16,1 0 0,-22 0 15,21 0-15,-21 0 0,1 0 16,-1 0-16,0 0 16,0 0-1,0 0 1,-21-21 62,0 0-47,0-1-31,-21 22 16,0 0-16,0 0 0,0-21 15,-1 21-15</inkml:trace>
  <inkml:trace contextRef="#ctx0" brushRef="#br0" timeOffset="39699.62">15092 5969 0,'-21'-21'0,"42"42"0,-64-63 16,22 42-16,21-21 16,-21 21-16,21-22 0,-21 22 15,21 22 32,21-22-47,0 21 0,0-21 16,1 21-16,20 0 15,0 0-15,1 0 0,-1 1 16,0-22-16,1 21 0,62 21 16,-62-21-16,20-21 0,-20 21 15,20 1-15,-21-22 0,22 42 16,-22-42-16,-21 0 0,22 21 16,-22-21-16,0 0 0,43 21 15,-43-21-15,0 0 16,-42 0 31,0 21-47,-1-21 0,1 0 0,0 22 15,0-22-15,0 21 0,0 0 16,-43 21-16,22-21 16,21 1-16,-22-1 0,1 21 0,-22-21 15,22 0-15,-64 43 0,43-22 16,-64 1-1,84-22-15,-20 0 0,-22 21 0,43-21 16,0 1-16,-1-1 0,22-21 16,0 21-16,0-21 0,0 21 15,42-21 17,0 0-17,0 0-15,21-21 0,-20 0 0,20 0 16,0-1-16,22 1 0,-1 0 15,1 0-15,-1-21 0,22-1 0,-22 1 16,1 0-16,-1-1 0,1 1 16,-1 0-16,-20-1 0,-1 1 0,43-22 15,-64 43 1,0 21-16,0-21 0,-42 21 31,0 0-31,21 21 16,-21-21-16,21 21 15,-21 1-15,-1-22 47,1 0-31,0 0-16,0 0 0,21-22 16</inkml:trace>
  <inkml:trace contextRef="#ctx0" brushRef="#br0" timeOffset="40457.33">17124 5313 0,'0'0'0,"0"-21"16,0 0 0,0 42 15,0 0-31,0 0 16,-21 0-16,21 0 0,0 1 15,0-1-15,0 21 0,0-21 0,0 22 16,0-1-16,0 0 0,0 1 0,0-1 15,-22 21-15,22-20 16,-21 63-16,21-64 0,-21 127 16,21-105-16,-21-1 15,0 22-15,0 0 0,21-1 16,0 1-16,-22 84 0,1-84 16,21-22-16,-21 22 0,21-21 15,0-1-15,0 64 0,0-85 16,0 22-16,0 21 0,0-43 15,0 0 1,0 1-16,0-22 0,0 0 0,0-42 31,0 0-31,0-1 16,21 1-16,-21-21 0,21 0 16,1-1-16,-1 1 0</inkml:trace>
  <inkml:trace contextRef="#ctx0" brushRef="#br0" timeOffset="41459.24">17039 5376 0,'0'0'0,"-21"-42"0,21 21 15,0 0-15,0 0 0,0-1 16,0 1 0,21 21-16,0 0 0,0 0 0,22-21 15,-1 21-15,0 0 0,1 0 16,20 0-16,1 0 0,147 0 16,-147 0-16,-1 0 0,22 0 15,-21 0-15,20 0 0,128 21 16,-106-21-16,21 0 0,-21 0 15,21 0-15,254 0 16,-254 0-16,0 0 0,21 0 16,-21 0-16,0 0 15,106 0-15,-128 0 0,-20 21 16,21-21-16,-21 0 0,-1 0 16,128 0-16,-149 0 15,1 0-15,-22 0 0,1 0 16,-1 0-16,0 0 0,-21 0 15,-21 22-15,22-22 16,-1 21-16,-21 0 16,0 0-16,0 0 0,0 0 0,0 1 15,0-1-15,0 0 0,0 0 16,0 21-16,0 1 0,0 84 16,0-85-16,-21 0 15,21 22-15,-22-22 0,22 1 0,-21 62 16,21-62-16,0-1 15,0 0-15,0 22 0,0-22 0,0 22 16,0-22-16,0 22 0,0 126 16,0-126-16,0-22 15,0 64-15,0-64 0,0 0 16,0 43-16,0-43 16,0 1-16,0-1 0,0 0 0,0-20 15,0 62-15,0-63 16,-21 22-16,21-22 0,-21 0 0,21 21 15,-21 22 1,21-43-16,-21 0 0,21 0 16,-22 1-16,22-1 0,-42 0 15,42 0-15,-21 0 0,0-21 0,0 21 16,-1-21-16,1 22 0,-42-22 16,42 21-16,-1-21 0,1 0 15,-21 21-15,21-21 0,-85 21 16,64-21-16,-1 0 0,1 0 15,0 0-15,-22 0 0,1 0 16,-1 0-16,-21 0 0,1 0 16,-22 0-16,0 0 0,0 0 0,0 0 15,-126 0-15,105 0 0,-22 0 16,22 0-16,0 0 0,-21-21 16,21 21-16,0 0 0,21 0 0,-21 0 15,0 0-15,-105 0 0,126 0 16,0 0-16,21 0 0,1 0 15,-1 0-15,-42 0 16,85 0-16,-1 0 0,22 0 0,-21 0 16,21 0-16,-1 0 15,1 0-15,0-21 16,0 0-16,0-1 16,21 1-16,0 0 0</inkml:trace>
  <inkml:trace contextRef="#ctx0" brushRef="#br0" timeOffset="42156.83">17484 4191 0,'0'0'0,"0"-21"16,0 42 15,0 0-31,0 22 0,0-22 0,0 21 16,0 0-16,-22 1 0,-20 41 15,42-41-15,-21-1 0,0 22 16,0-22-16,21 0 0,-22 1 16,-20 20-16,42-21 0,-21-20 15,21 20-15,0-21 0,0 0 16,21-42-1,0 21 1,0-21-16,22-43 16,-43 43-16</inkml:trace>
  <inkml:trace contextRef="#ctx0" brushRef="#br0" timeOffset="42785.25">17822 4276 0,'0'0'0,"21"-21"0,1 21 15,-44 21 17,1 21-32,0-21 0,-21 0 15,21 1-15,-22 20 0,1-21 0,-22 21 16,22-20-16,0-1 0,-22 0 16,22 0-16,-43 21 0,64-20 15,-21-1-15,21-21 0,-1 0 16,22 21-16,0-42 31,22 0-15,-1 21-16,0 0 0,0-22 15,0 22-15,0 0 0,1 0 16,-1 0-16,0 0 16,-21 22-16,21-1 0,0 0 15,0 0-15,-21 0 0,0 0 16,22 1-16,-22-1 0,21 0 0,-21 0 15,0 0-15,0 0 0,21 1 16,0-1-16,-21 0 0,21 0 0,0 0 16,1-21-16,-1 0 15,0 0-15,0 0 0,0 0 0,0 0 16,22 0-16,-22-21 0,21 0 16,-21 0-16,1 0 0,-1-1 15,0 1-15,0-21 0,0 21 16,0 0-16,1-43 0,-22 43 15,21 21-15,-21-42 16,21 42-16,-21 21 16,0 0-1,-21 0-15,21 0 0,-21 0 16,21 22-16,-22-22 0,22 0 16,0 0-16,0 0 0,0 1 0,-21-1 15,21 0-15,0 0 0,0 0 16,0-42 15,0 0-15,21 0-16,-21 0 0</inkml:trace>
  <inkml:trace contextRef="#ctx0" brushRef="#br0" timeOffset="42975.66">18097 4424 0,'0'-21'16,"0"42"31,22 0-31,-1-21-1,0 0-15,0 0 0</inkml:trace>
  <inkml:trace contextRef="#ctx0" brushRef="#br0" timeOffset="43239.74">18500 4255 0,'21'-22'16,"-42"44"-16,42-22 31,-21 21-15,0 0-16,-21 0 0,-1 0 15,22 22-15,-21-1 0,0-21 0,21 21 16,-21 1-16,0-1 0,0 0 16,-1 1-16,1-22 0,0 64 15,0-64-15,21 21 0,0-21 16,0 0-16,0 1 0,0 20 16,0-21-16,21-21 31,0-21-31,0 21 0</inkml:trace>
  <inkml:trace contextRef="#ctx0" brushRef="#br0" timeOffset="43439.62">18330 4614 0,'-21'0'31,"42"0"-15,0 0-16,1 0 0,-1 0 16,21 0-16,-21 0 0,0-21 15,1 21-15,20 0 0,-21-21 0,21 21 16,-20-21-16</inkml:trace>
  <inkml:trace contextRef="#ctx0" brushRef="#br0" timeOffset="43707.52">18944 4445 0,'-42'0'31,"42"21"-31,-21-21 0,-1 21 0,1 1 16,0-1-16,21 0 0,-21 0 16,21 0-16,-21 0 0,21 1 15,-21 41-15,21-42 0,0 0 16,0 1-16,0-1 15,0 0-15,0 0 0,0 0 0,0 0 16,21-21-16,-21 22 0,21-22 16,0 0-16,0 0 0,43 0 15,-43 0-15,0 0 0,21 0 16,-20-22-16,20 1 0,-21 0 16,0 0-16,-21 0 0</inkml:trace>
  <inkml:trace contextRef="#ctx0" brushRef="#br0" timeOffset="44187.66">19219 4360 0,'0'0'0,"0"-21"0,0-21 0,0 21 0,0 0 16,0-1-16,0 1 0,0 42 31,-21 1-31,0 20 16,21-21-16,0 0 0,0 22 15,-21-22-15,21 21 0,-21 0 0,21 1 16,0-22-16,-22 64 15,22-64-15,-21 21 0,21-21 16,-21 22-16,21-22 0,-21 0 0,21 0 16,0 0-16,0 22 15,0-22-15,0-42 32,0-1-17,21 1-15,0 0 0,-21 0 16,21 0-16,1-22 0,20 1 15,-21 21-15,0 0 0,22 0 16,-1-1-16,-21 22 0,0 0 16,0 0-16,1 0 0,-1 0 15,21 0-15,-21 22 0,-21-1 16,0 0-16,0 0 16,0 0-16,0 0 0,-21 1 0,0-1 15,21 0-15,-21 0 0,0-21 0,-1 21 16,22 0-16,0 1 15,-21-22-15,21 21 0,-21-21 0,42 0 47,0-21-47,1-1 16</inkml:trace>
  <inkml:trace contextRef="#ctx0" brushRef="#br0" timeOffset="44574.09">19600 4699 0,'21'0'47,"1"0"-47,-1 0 0,0 0 16,0 0-16,0 0 0,22-21 0,-22 21 15,0-21-15,21 21 0,-21-21 16,1 21-16,-1-22 0,-21 1 15,21 21-15,-21-21 16,-21 21-16,0 0 16,-22 0-16,22 0 15,0 0-15,0 21 0,-22-21 0,22 21 16,0 1-16,0-1 0,0 0 16,0 0-16,-1 0 0,22 0 15,0 1-15,0-1 0,0 0 0,0 21 16,0-21-16,22 1 0,-1-1 15,0-21-15,0 0 0,85 21 16,-64-21-16,-21 0 16,22 0-16,-1 0 0,0-21 15,1 0-15,-1-1 0,-21 1 16,22 0-16,20-21 0,-42 21 0</inkml:trace>
  <inkml:trace contextRef="#ctx0" brushRef="#br0" timeOffset="44984.21">20278 4678 0,'0'0'0,"0"-21"0,0 0 0,0-1 16,0 1-16,-22 21 15,1 0 1,0 21 0,21 1-16,-21-1 0,21 0 15,0 0-15,0 0 0,0 0 0,-21 22 16,21-22-16,-21 0 0,21 43 16,0-43-16,-22 0 15,22 0-15,0 0 0,-21-42 47,21 0-31,0 0-16,0 0 0,0-22 15,0 22-15,0 0 0,0-21 0,21 20 16,22-41-16,-22 42 16,0 0-16,0-22 0,22 22 0,-1 0 15,-21 0-15,64 21 0,-22 0 16,-20 0-16,-1 0 0,0 0 15,1 21-15,41 21 0,-63-21 16,1 1-16,-1 41 0,-21-42 16,0 22-16,0-22 0,0 21 15,-21-21-15,-1 0 0,1 22 16,0-22-16,-21-21 0,-1 42 16,1-21-16,21-21 0,-21 0 15,20 22-15,1-22 0,-21 0 16</inkml:trace>
  <inkml:trace contextRef="#ctx0" brushRef="#br0" timeOffset="52767.79">18034 5779 0,'21'-22'16,"-21"1"0,0 0-1,-21 21 32,0 0-47,0 0 16,-1 0-16,1 0 15,0 21-15,0 0 0,0-21 16,0 22-16,-1-1 0,1 0 0,0 0 16,0 0-16,0 0 15,0 1-15,-1 20 0,1-21 0,0 0 16,0 0-16,0 1 0,21 20 16,0-21-16,0 0 0,0 0 0,0 1 15,0-1-15,0 0 0,0 0 0,0 0 16,42 0-16,-21 1 15,0-1-15,22 0 16,-1 0-16,-21-21 0,22 0 16,-22 21-16,21-21 0,0 0 0,1 0 15,-1 0-15,0 0 0,1 0 16,20 0-16,-20-21 0,105-21 16,-106 21-16,0 21 0,1-22 15,-22 1-15,21 0 0,1-42 16,-22 41-16,0-20 0,0 21 15,-21-21-15,0-1 0,0-20 16,0 20-16,-21 1 0,0 0 16,0-1-16,-1 1 0,-62 0 15,41 21-15,1-1 16,0 1-16,-1 0 0,-20 21 0,-64 0 16,63 21-16,22 0 15,0 1-15,-1-1 16,-84 85-16,106-64 15,-21-21-15,21 21 0,0 1 16,-1-22-16,22 42 0,0-20 16,0-22-16,0 0 0,0 0 15,22 0-15,-1 1 0,42-1 16,-42 0-16,22-21 0,-1 0 0,-21 0 16,22 0-16,-1 0 0,21 0 15,-20 0-15,-1-21 0,0 21 16,1-21-16,-22-1 0,21 22 15,-21-21-15,1 0 0,-1 0 0,-21-43 16,0 43-16,0-21 16,-21 21-16,-1-22 0,-62-20 15,41 42-15,22 21 16,-21 0-16,0 0 0,-1 0 16,-20 0-16,42 21 0,-22 0 15,22 21-15,-21-20 0,21 20 16,-1-21-16,22 21 0,0-20 0,-21-1 15,21 21-15,0-21 0,0 0 16,0 1-16,0-1 0,21 0 0,1-21 16,-1 21-16,0-21 0,0 0 15,0 0-15,43 0 16,-43 0-16,0 0 0,0 0 0,22 0 16,-22 0-16,0-21 0,0 0 15,-21 0-15,21 21 0,-21-22 0,0-20 16,0 0-16,0 21 0,0-1 15,0-20-15,-21 21 0,-21-21 16,21 20-16,-1 22 0,1 0 16,-21 0-16,0 22 15,42-1-15,-22 0 0,1 21 16,0-21-16,21 1 0,0 20 16,0-21-16,0 0 0,0 0 0,0 1 15,0-1-15,21 0 0,0-21 16,-21 21-16,22-21 0,-1 0 15,0 0-15,0 0 0,0 0 16,0 0-16,1 0 0,-1 0 16,-21-21-16,0 0 15,0 0-15,0-1 0,-21 22 16,21-21-16,-22 21 0,1 0 16,0-21-16,0 21 0,0 0 0,0 0 15,-1 0-15,22 21 16,-21-21-16,21 21 0,0 1 15,0-1-15,21 0 16</inkml:trace>
  <inkml:trace contextRef="#ctx0" brushRef="#br0" timeOffset="53633.59">18457 6689 0,'0'0'0,"-21"0"16,0-21-16,0-1 0,0 22 16,-1-21-16,-20 21 0,-21 0 15,41 0-15,-20 0 0,21 0 16,-21 0-16,20 0 0,-20 21 0,-21 1 15,41-1-15,-20 0 0,21 0 16,0 0-16,-22 22 0,1-1 16,42 0-16,-21-21 0,21 1 15,-21 20-15,21-21 0,0 21 16,0 22-16,0-22 0,21-21 16,0 22-16,0-22 0,22 0 0,-22 0 15,21 0-15,-21 1 16,22-22-16,41 0 0,-41 0 0,20 0 15,-21 0-15,22-22 0,-22 1 16,1 0-16,20 0 0,-21 0 16,1 0-16,-22-22 0,42 1 15,-41 0-15,-22-1 0,0 22 16,0-21-16,0-1 0,0 1 0,-22 0 16,-20-1-16,21 1 0,-21 0 15,-1 21-15,1-1 0,-64-20 16,64 42-16,-1 0 0,-41 21 15,20-21-15,43 43 0,-64 20 16,43-42-16,21 22 0,-21 20 16,20-21-16,22-20 15,0 20-15,0-21 0,0 21 16,0-20-16,22-1 0,-1 0 0,0 0 16,0 0-16,0-21 0,0 0 15,22 0-15,-22 0 0,21 0 0,1 0 16,-22-21-16,21 21 0,-21-21 0,0 21 15,22-21-15,-22 0 0,-21-1 16,21 1-16,-21 0 0,0 0 0,0-21 16,0 20-16,-21 1 0,21 0 15,-42-21-15,20 21 0,1 21 16,0-22-16,-21 22 0,21 0 0,-1 0 16,1 22-16,-21-22 0,21 42 15,21 0-15,-21-21 0,21 1 16,0 20-16,0-21 0,0 0 0,0 0 15,0 1-15,21-1 0,0 0 16,0-21-16,0 21 0,43-21 16,-43 0-16,21 0 15,-21 0-15,1 0 0,-1 0 0,0-21 16,21 0-16,-42 0 0,0-1 16,21 1-16,-21 0 15,0 0-15,0-21 0,0 20 16,22-62-16,-22 41 15,21 22-15,0 0 0</inkml:trace>
  <inkml:trace contextRef="#ctx0" brushRef="#br0" timeOffset="54323.7">19473 6011 0,'0'0'16,"-21"0"-16,0-21 0,-21 21 0,20 0 15,1 0-15,-21 0 0,21 0 0,-22 0 16,22 0-16,-21 0 0,21 0 16,-22 21-16,22 22 0,-21-22 0,21 0 15,-22 21-15,22-20 0,0 20 16,21 43-16,0-43 0,0 0 15,0 1-15,0-1 0,21 0 16,0-21-16,22 22 0,-22-22 0,21 21 16,1-21-16,41 1 15,-20-1-15,-22-21 0,22 0 16,-1 0-16,-21 0 0,85-21 16,-84-1-16,-1 1 0,64-63 15,-64 41-15,-21 1 0,22 0 16,-1-22-16,-21 22 0,22-64 15,-43 64-15,0-22 0,0-21 16,-22 43-16,-20-43 16,0 43-16,-1 21 0,1 0 15,-21 0-15,-1 21 0,-63 0 16,64 0-16,-1 21 0,1 0 16,-43 42-16,63-41 0,-20 62 15,63-41 1,0-1-16,0 21 0,0-41 15,0 20-15,42-21 0,-21 0 16,22 0-16,-1 1 0,0-1 0,22-21 16,-22 0-16,1 0 15,-1 0-15,21 0 0,-41 0 0,20 0 16,0-21-16,-21-1 0,1 22 0,-22-42 16,0 21-16,0-21 15,-22 20-15,1-20 0,0 21 0,-21 0 16,21 0-16,-22 21 0,22 0 15,-21 0-15,21 0 0,-22 0 0,-20 21 16,42-21-16,-22 63 16,43-42-16,0 1 15,-21 41-15,21-21 0,0-20 16,0 20-16,0 0 0,21 1 16</inkml:trace>
  <inkml:trace contextRef="#ctx0" brushRef="#br0" timeOffset="55406.93">19621 6985 0,'-21'0'0,"42"0"0,-84 0 16,42 0-16,-22 21 0,22 0 15,-21-21-15,0 22 0,-22 41 16,43-42-16,0 22 16,21-22-16,0 0 0,0 0 0,0 21 15,0-20-15,21-1 0,21 0 16,1 0-16,-22-21 0,21 0 16,43 0-16,-43 0 15,0 0-15,64 0 0,-63-21 16,-1 0-16,0 0 0,-21-1 15,22-20-15,-22 21 0,0-21 0,0 20 16,0-20-16,-21 0 0,0 21 16,0-22-16,-21-63 15,0 64-15,0 0 0,-21 21 16,-1-1-16,-84 1 16,64 21-16,20 21 0,1 1 15,0-1-15,-64 63 16,85-41-16,21-1 0,0-21 0,-21 22 15,21-1-15,0 43 16,21-64-16,0 0 0,21 21 16,-21-42-16,43 0 15,-43 0-15,21 0 16,22 0-16,-22-21 0,-21 0 16,22 0-16,-22 0 0,0-1 15,21 1-15,-42 0 0,22 0 0,-22 0 16,0-22-16,0 22 15,0 0-15,0-21 0,-22 21 0,1-1 0,0 1 16,-21 21-16,-22-21 16,22 21-16,-43 0 0,43 21 15,0-21-15,-1 21 0,22 1 0,-21-1 16,21 21-16,-1-21 16,22 0-16,0 1 0,0 20 0,0-21 15,0 0-15,0 0 0,43 22 16,-22-43-16,21 21 0,-21-21 15,1 0-15,20 0 0,-21 0 0,43 0 16,-43 0-16,21-21 16,-21 21-16,0-21 0,1-1 0,-1 1 15,-21 0-15,0 0 16,0-21-16,0 20 0,0 1 16,0 0-16,-21 0 0,-1 21 0,-20 0 15,21 0-15,0 0 16,0 0-16,-1 21 0,1 0 15,0 0-15,0 22 0,21-22 16,-21 0-16,21 0 0,0 0 16,0 1-16,0-1 0,0 0 0,21 0 15,0-21-15,0 0 0,0 0 16,1 0-16,-1 0 0,0 0 0,0 0 16,0 0-16,0 0 0,1-21 15,-1 21-15,0-21 0,0 0 0,-21-1 16,0 1-16,21 21 0,-21-21 15,0 0-15,0 0 0,0 0 0,0-1 16,0 1-16,-21 21 0,0 0 16,0-21-16,0 21 0,-1 0 15,1 0-15,0 21 0,0-21 16,0 21-16,0 1 0,-1-22 0,1 21 16,21 0-16,0 0 0,-21 0 15,21 0-15,0 1 0,0-1 16,0 0-16,21-21 15,0 0-15,1 0 16,-1 0-16,0 0 16</inkml:trace>
  <inkml:trace contextRef="#ctx0" brushRef="#br0" timeOffset="57523.82">16510 7176 0,'-21'0'32,"0"0"-32,-1 0 0,1 0 0,0 21 15,0-21-15,0 0 0,0 0 16,-1 0-16,1 21 0,0-21 16,0 0-16,0 0 0,-22 0 0,22 0 15,0 21-15,0-21 16,0 0-16,-22 0 0,22 0 0,-21 0 0,21 21 15,-64-21 1,43 0-16,-1 0 0,1 0 0,0 0 16,-1 0-16,-20 21 0,-1-21 15,1 0-15,-1 0 0,-20 0 0,20 0 16,1 0-16,-1 0 0,-84 0 16,85 0-16,-1 0 0,-21 0 0,22 0 15,-22 0-15,1 0 0,20 0 16,-21 0-16,-20 0 0,20 0 0,0 0 15,1 0-15,-1 0 0,21 0 16,-20-21-16,-1 21 0,0 0 16,-84 0-16,84 0 0,-42 0 15,43 0-15,20 0 16,1 0-16,20 0 0,-20 0 0,-1 0 16,-20 0-16,41 0 0,1 0 15,0 0-15,-1-21 0,1 21 16,-21 0-16,41 0 0,-20 0 15,21 0-15,0 0 0,21-21 16,-21 21-16,-1 0 16,22-21 46,22 21-46,-1 0-16,0-21 15,0 21-15,0-22 16,0 22-16</inkml:trace>
  <inkml:trace contextRef="#ctx0" brushRef="#br0" timeOffset="58271.79">13039 6900 0,'0'0'16,"42"0"0,-63 0 30,0 22-46,-1-22 16,1 21-16,0-21 0,0 21 0,-43 21 16,43-42-16,-21 21 15,0 1-15,20-1 0,-20 0 16,0 0-16,-1 0 0,1 0 0,-21 1 16,20-1-16,1-21 0,0 21 15,-64 21-15,63-21 16,22-21-16,0 0 0,-21 0 0,21 0 15,-1 0 1,22-21 15,22 21-31,-1 0 16,0 0-16,0 0 0,0 0 0,0 0 16,1 0-16,-1 0 15,0 21-15,0-21 0,0 22 16,0-1-16,1 0 0,-1 0 0,0 0 15,21 0-15,-21 22 0,1-22 16,20 0-16,-21 0 0,21 0 0,43 43 16,-43-43-16,1 0 0,-1 0 15,0-21-15,1 22 0,-1-1 16,0-21-16,1 21 0,-22-21 0,0 0 16,21 21-16,-63-21 46,0 0-46,0 0 16,0 0 0,0 0-1,-1 0-15,1 0 16,21-21 0,-21 21-16,0-21 15,21 0-15,0-1 16,-21 22-16,21-21 15,-21 0-15,21 0 0,-22 21 16,22-21-16,0 0 0</inkml:trace>
  <inkml:trace contextRef="#ctx0" brushRef="#br0" timeOffset="58959.15">12573 7260 0,'0'0'0,"0"-21"16,0 0-1,21 0-15,0 0 16,0 21-16,-21-22 0,22 1 0,20 21 15,-21-21-15,0 0 0,22 0 0,20 0 16,-42-1-16,22 1 16,-1 0-16,0 0 0,-21 21 0,1-21 15,20 21-15,-21 0 0,0 0 0,-42 21 47,0-21-31,0 21-16,0-21 0,-1 21 15,-20-21-15,0 21 0,21-21 0,-22 22 16,1-22-16,0 21 0,20-21 16,-20 21-16,0-21 0,21 21 0,-22 0 15,22 0-15,-42 1 16,20-1-16,22-21 0,0 21 16,-21 0-16,20-21 0,1 21 0,0-21 15,42 0 32,0 21-47,1 1 16,-1-22-16,0 21 0,21 0 15,-21 0-15,1 0 0,-1 0 0,21 1 16,-21-22-16,22 21 0,-22 21 16,21-21-16,-21 0 0,22 1 0,-22-1 15,0 0-15,21-21 0,-21 21 0,1 0 16,-1 0-16,-21 1 0,21-22 15,-21 21-15,21-21 0,-21 21 16,21-21-16,-42 0 47,0 0-31,0-21-16,0 0 0,-1-1 0</inkml:trace>
  <inkml:trace contextRef="#ctx0" brushRef="#br0" timeOffset="61579.42">10245 6265 0,'0'22'16,"0"-1"-1,21-21 16,-21-21 1,0-1-17,-21 22 17,-1 0-17,1 0 1,21 22 15,0-1-31,0 0 16</inkml:trace>
  <inkml:trace contextRef="#ctx0" brushRef="#br0" timeOffset="63263.13">8721 7154 0,'21'0'0,"0"0"16,0 0 15,-21-21 16,-21 21-31,0 0-16,0 0 0,-1 0 15,1 0-15,0 0 0,0 0 0,0 0 16,-22 0-16,1 0 0,0 0 0,-64 0 15,42 0-15,1 0 16,-22 0-16,1-21 0,-234 21 16,212 0-16,22 0 0,-22-21 15,0 21-15,0 0 0,21 0 16,-126 0-16,126 0 0,0-21 16,22 21-16,-22 0 0,22 0 15,20 0-15,1 0 0,0 0 0,21 0 16,-22 0-16,22 0 0,0 0 15,0 0 17,21-21-1,0-1 47</inkml:trace>
  <inkml:trace contextRef="#ctx0" brushRef="#br0" timeOffset="63743.29">6689 6858 0,'0'0'0,"21"0"31,-42 0 1,-1 0-32,1 0 0,0 21 15,-21-21-15,-1 21 0,1 1 16,21-22-16,-64 21 16,43 0-16,0 0 0,-43-21 15,43 0-15,-43 21 16,43 0-16,-1-21 0,22 0 0,-21 0 15,21 0-15,-1 0 0,-20 0 16,21 0-16,0 0 16,21 22-1,21-1 1,0-21-16,0 21 16,0 0-16,1-21 0,20 21 0,-21 0 15,0 22-15,22-22 0,-22 0 16,0 0-16,21 22 0,-21-22 15,22 0-15,-1 21 0,0-21 16,-20 1-16,20-1 0,0 0 16,-21-21-16,1 21 15,-1-21-15,-42 0 47,-1 0-47,1-21 0,-21 21 16,21-21-16,-22-22 0,1 22 0</inkml:trace>
  <inkml:trace contextRef="#ctx0" brushRef="#br1" timeOffset="90255.82">1249 8721 0,'-21'0'0,"21"-21"16,0-1-1,-22 22-15,1 0 32,21 22-17,-21-1-15,21 0 0,0 21 16,-21 1-16,21-1 15,0 21-15,-21-20 0,21 20 0,0 1 16,-21-22-16,-1 22 0,1-22 16,0 43-16,0-43 0,21 0 15,-21 22-15,0-43 16,21 0-16,0 0 0,0 0 0,0-42 47,0 0-47,21 0 0,-21-21 15,0 20-15,21-20 0</inkml:trace>
  <inkml:trace contextRef="#ctx0" brushRef="#br1" timeOffset="90912.44">974 8869 0,'0'0'0,"-22"-21"0,1 0 15,21-1 1,0 1-16,0 0 16,21 0-1,1 21-15,-1 0 0,0 0 16,0 0-16,21 0 0,-20 0 0,20 0 16,0 0-16,1 0 15,20 0-15,-21 21 0,1 0 0,-22 0 16,21 1-16,-21 62 15,-21-63-15,0 22 0,-21-1 16,-21 0-16,0 1 0,-43 20 16,43-20-16,-22-22 0,22 21 15,-1-21-15,1 0 0,-21 1 16,41-22-16,1 0 0,0 0 16,0 0-16,21-22 15,0 1 1,21 0-16,0 0 0,0 21 0,1-21 15,20 0-15,-21 21 16,64-22-16,-22 22 0,-20-21 16,20 21-16,-21 0 0,22 0 15,-1 0-15,22 21 0,-43 1 16,1-1-16,-1 0 0,-21 0 16,-21 0-16,0 43 15,0-43-15,0 0 0,-21 21 0,0-20 16,-21 20-16,-1-21 0,1 21 15,0-20-15,-1 20 0,-20-21 16,20 0-16,1 0 0,-21-21 0,20 22 16,1-22-16,0 0 0,-22 0 15,43 0-15,-21-22 0,20 22 16,1-21-16,-21 0 0,21 0 16,0 0-16,21 0 0,0-1 15,-22 1-15,22 0 0,0 0 16,22 0-1,-1 21-15,0 0 16,0-21-16,0 21 0,22 0 16,-22-22-16,0 22 0</inkml:trace>
  <inkml:trace contextRef="#ctx0" brushRef="#br1" timeOffset="91335.2">1672 9292 0,'0'-21'0,"0"-42"31,0 41-15,21 22-16,0 0 15,1-21-15,-1 21 16,0 0-16,0 0 0,21 0 15,-20 21-15,-1 1 0,0-22 0,0 21 16,0 0-16,0 0 0,-21 0 16,0 22-16,0-22 0,0 0 0,0 0 15,0 0-15,0 22 0,0-22 0,-21 0 16,-21 21-16,21-21 16,0-21-16,-1 22 15,22-44 1,0 1-16,0 0 15,0 0-15,22 0 0,-22 0 16,21-1-16,0 1 0,-21 0 0,21-21 16,0 21-16,-21-1 0,43-20 15,-43 21-15,21 0 0,0 0 16,0-1-16,0 22 0,0-21 16,1 21-16,20 0 0,-21-21 0</inkml:trace>
  <inkml:trace contextRef="#ctx0" brushRef="#br1" timeOffset="91796.94">2371 9059 0,'0'22'15,"0"-1"-15,-22 0 0,1 0 0,21 0 16,-21 0-16,0 1 15,21-1-15,-21 21 0,0-21 0,-1 43 16,22-43-16,-21 21 0,21-21 16,-21 1-16,21-1 0,0 0 0,0 0 15,0 0-15,21 0 16,0-21-16,1 0 0,20 0 0,-21 0 16,21 0-16,-20-21 0,62 0 15,-41 0-15,-1 0 0,-21 0 16,21-1-16,-20 1 0,-1 0 15,0 0-15,0-21 0,-21 20 16,0 1-16,0-21 0,0 21 0,0-22 16,-21 22-16,0 0 0,-22 0 15,22 0-15,-42 21 0,20 0 16,22 0-16,-21 0 0,21 0 16,0 21-16,-22-21 0,22 21 0,0 0 15,0 0-15,0 1 16,21-1-16,-22 42 15,22-42-15,0 1 0,0-1 0,0 0 16,22 0-16,-1-21 16,0 0-16,0 0 0,0 0 15,0 0-15</inkml:trace>
  <inkml:trace contextRef="#ctx0" brushRef="#br1" timeOffset="92403.59">2900 9059 0,'0'64'15,"0"-43"1,0 0-16,0 22 16,-21-22-16,21 0 0,-22 21 15,22-21-15,-21 1 0,21-1 0,0 0 16,0 0-16,0 0 0,0 0 15,0 1-15,21-22 32,1-22-32,-1 22 0,-21-21 15,21 0-15,0 21 0,-21-21 16,21 0-16,-21 0 0,21-22 0,-21 22 16,0 0-16,22 21 0,-1-42 15,0 42-15,0 42 31,-21-21-31,0 0 16,0 0-16,0 1 0,0-1 0,0 0 16,0 0-16,0 0 0,21 0 15,-21 1-15,0-1 0,21 0 16,1-21-16,-1 0 16,0 0-16,21 0 0,-21 0 15,1-21-15,41-22 16,-42 22-16,0 0 0,1 0 15,-1 0-15,0 0 0,0-64 16,-21 64-16,0-22 0,0 1 16,0 0-16,0 21 0,0-22 0,-21 1 15,0 21-15,0 0 16,-1 21-16,1 0 0,0 0 16,0 0-16,0 0 0,21 21 15,-21 0-15,21 0 16,0 0-16,0 0 0,0 1 15,0-1-15,0 0 16,21-21-16,0 0 0,0 0 0,0 0 16</inkml:trace>
  <inkml:trace contextRef="#ctx0" brushRef="#br1" timeOffset="92808.36">3789 9038 0,'0'0'0,"21"0"0,-21-21 15,-21 21 1,0 0 0,-1 0-16,1 21 0,0-21 15,0 21-15,0 1 0,0-22 0,-1 21 16,1 0-16,0 0 16,21 0-16,0 0 0,0 1 15,21-1-15,0-21 16,1 0-16,-1 21 0,0-21 15,21 0-15,-21 21 0,1-21 0,-1 0 16,0 21-16,0-21 0,0 21 16,0-21-16,-21 22 0,0-1 15,0 0-15,0 0 16,-21-21-16,0 21 0,0-21 16,0 0-16,-22 21 0,1-21 0,21 0 15,-21 0-15,-1 0 0,22 22 16,-21-22-16,21 0 0,-1 0 15,1 0-15,42 0 32,1 0-32,-1-22 0,0 1 15,0 21-15,21-21 16</inkml:trace>
  <inkml:trace contextRef="#ctx0" brushRef="#br1" timeOffset="93563.46">4085 9250 0,'21'0'31,"-21"-21"-31,0 0 16,21 21-16,1 0 0,-22-22 15,21 22-15,-21-21 0,0 0 0,21 0 16,-21 0-16,0 0 15,-21 21 17,0 0-32,-1 0 15,22 21-15,-21 0 0,0 0 0,21 0 16,0 0-16,-21 22 16,0-22-16,21 0 0,0 0 0,0 0 15,0 1-15,0-1 16,21-21-16,0 21 0,0-21 0,0 0 15,1 0-15,-1 0 16,21 0-16,-21 0 0,0 0 16,1 0-16,-1 0 0,0 0 0,0 0 15,0 0-15,-21-21 0,21 21 16,-21-21-16,0-1 0,0 1 16,0 0-16,0 0 0,0 0 15,0 0-15,0-1 0,0 1 16,0 0-16,0 0 0,0 0 15,0 0-15,22 21 0,-22-22 16,21 22-16,0 0 16,0 0-16,0 0 0,0 0 15,1 0-15,-1 0 0,0 22 16,0-22-16,0 21 0,0 0 0,1 0 16,-1-21-16,0 21 0,21 0 0,1 43 15,-43-43-15,21 0 16,0 0-16,-21 1 0,0-1 0,0 0 15,0 0-15,0 0 0,-21-21 16,0 21 0,-1-21-16,1 0 0,0 0 15,0 0-15,0-21 16,21 0 0,0 0-16,0 0 0,0 0 15,21-1-15,0 1 0,-21 0 16,21 0-16,0-21 0,1 20 0,-1 1 15,-21 0-15,21 0 0,21-21 16,-21 20-16,1 1 0,-1 0 16,0 21-16,-21-21 15,0 0 1</inkml:trace>
  <inkml:trace contextRef="#ctx0" brushRef="#br1" timeOffset="98531.94">8763 8594 0,'0'-21'0,"0"-1"31,0 1 1,-21 42 77,21 1-93,0-1-16,0 0 0,0 0 15,0 0-15,0 22 0,0-22 0,0 21 16,0 0-16,0 22 0,0-22 16,0 1-16,0-1 0,0 21 0,21 22 15,-21-43-15,0 1 0,21-1 16,-21 0-16,0 1 0,0 41 15,0-41-15,0-22 0,0 21 16,0 22-16,0-22 0,0-21 16,0 22-16,0-22 0,0 0 15,0 42-15,0-41 16,0-1-16,0 0 0,0 0 16,0-42 30,0 0-46,0 0 0,0-1 0,0 1 16,0 0-16,0 0 0,0-21 0,0-1 16,0 22-16</inkml:trace>
  <inkml:trace contextRef="#ctx0" brushRef="#br1" timeOffset="99607.74">8869 8615 0,'0'0'0,"21"0"16,0 0-16,0 0 16,0 0-16,22 0 0,-22 0 0,21 0 15,1 0-15,-22 0 0,21 0 16,22 0-16,-22 0 0,0-21 0,85 21 16,-63 0-16,-1 0 0,22 0 15,0 0-15,190 0 16,-169 0-16,-22 0 0,1 0 15,0 0-15,-1 0 0,1 0 16,105 0-16,-84 0 0,-21 0 16,127 0-16,-128 0 0,1 0 15,0 0-15,-1 0 16,-20 0-16,42 0 0,-43 0 0,-21 0 16,64 0-1,-63 0-15,-22 0 0,0 0 16,0 0-16,21 0 15,-20 0-15,-22 21 63,0 0-47,0 0-1,0 0-15,0 1 0,0-1 16,0 0-16,0 21 0,0-21 15,0 22-15,0-1 0,0-21 16,0 22-16,0-1 0,0 0 0,0 1 16,0 41-16,0-41 15,0-1-15,0 0 0,0 1 0,0-1 16,0-21-16,0 64 0,-22-43 16,22 43-16,0-43 15,0-21-15,0 43 0,-21-22 16,21-21-16,0 22 15,0-22-15,-21 21 16,21-21-16,-21 0 0,21 1 16,-21-22-16,0 0 15,-1 0-15,1 0 16,0 0-16,0 0 0,0 0 16,-22 0-16,22 0 0,0 0 0,0 0 15,-21 0-15,20 0 0,-20 0 16,0 0-16,-1 0 0,1 0 0,-85 0 15,64-22-15,-1 22 16,-21 0-16,22 0 0,-22 0 0,1 0 16,-86-21-16,86 21 15,-22 0-15,21 0 0,-42 0 0,21-21 16,-105 21-16,105 0 16,0 0-16,-85-21 0,86 21 15,20 0-15,0 0 0,1 0 16,20-21-16,-21 21 0,22 0 15,-1 0-15,-20-21 0,-86-1 16,128 1-16,-21 21 16,41 0-16,-20 0 0,-43-21 15,64 21-15,0 0 0,21-21 32,21 0-32,0 21 15,1-21-15,-1 21 0,0-22 16</inkml:trace>
  <inkml:trace contextRef="#ctx0" brushRef="#br1" timeOffset="100199.31">9144 8954 0,'0'0'0,"21"0"31,0 0-16,22 0-15,-22 0 0,21 0 0,0 0 16,1 0-16,20 0 0,1 0 16,20 0-16,-20 0 0,126 0 15,-105 0-15,106 0 16,-107 0-16,1 0 0,84-22 16,-84 22-16,0 0 0,63-21 15,-85 21-15,1 0 16,-22 0-16,22-21 0,-22 21 0,21 0 15,-63-21 1,-21 21 0,0 0-16,0 0 0,-21 0 15,20 0-15,-20 0 0,21 0 16,-21 0-16,-1 0 0,1 21 0,21-21 16</inkml:trace>
  <inkml:trace contextRef="#ctx0" brushRef="#br1" timeOffset="100561.22">9483 9229 0,'42'0'15,"0"0"1,-21 0-16,43 0 0,-22 0 0,22 0 0,-1 0 16,1 0-16,-1 0 0,22 0 15,0 0-15,-22 0 0,1 0 16,20 0-16,22 0 0,-42 0 16,41 0-16,-62 0 15,-1 0-15,22 0 0,-43 0 16,0 0-16,-42 0 31,0 0-15,-1 0-16,1 0 0,-21 0 15,0 0-15,20 0 0,-62 21 16</inkml:trace>
  <inkml:trace contextRef="#ctx0" brushRef="#br1" timeOffset="100835.95">9652 9440 0,'42'0'0,"-84"0"0,127 0 0,-43 0 15,21 0-15,1 0 16,-22 0-16,22 0 0,63 0 15,-64 0-15,-20 0 0,84 0 16,-85 0-16,0 0 0,-21 0 16,1 0-16,-1 0 0,0 0 15,0 0 1,0 0 0,0 0-16</inkml:trace>
  <inkml:trace contextRef="#ctx0" brushRef="#br1" timeOffset="101588.49">12700 9186 0,'21'0'15,"0"0"-15,0 22 0,22-22 16,-22 0-16,21 0 0,22 0 16,-22 0-16,22 0 0,20 0 0,64 0 15,-63 21-15,0-21 0,-1 0 16,1 0-16,0 0 0,84 0 15,-84 0-15,21 0 0,-22 0 16,22 0-16,-21 0 0,169 0 16,-170 0-1,1 0-15,84 0 0,-84 0 16,84 0-16,-105-21 16,21 21-16,63 0 0,-85 0 15,-20 0-15,20 0 0,-21 0 16,1 0-16,-1 0 0,22 0 15,-43 0-15,0 0 0,0 0 16,-21-22 15,-21 22-15,21-21-16,-21 21 16,0-21-1</inkml:trace>
  <inkml:trace contextRef="#ctx0" brushRef="#br1" timeOffset="102083.3">15642 8827 0,'0'0'0,"0"21"0,0 0 16,0 0-16,0 0 16,21 0-16,0 1 0,1-1 15,-1 0-15,0-21 0,0 21 16,0 0-16,0-21 0,22 0 0,-22 21 16,0-21-16,0 0 0,22 0 0,-22 0 15,0 0-15,0 0 0,21 0 16,-20 0-1,-44 0 17,1 0-17,0 0-15,0 22 0,0-22 0,0 0 16,-22 21-16,22 0 0,0-21 0,-21 21 16,20 0-16,-20 0 15,0 22-15,-1-22 0,1 0 16,21 21-16,-21-20 0,-1-1 15,1 21-15,21-21 0,-64 43 16,85-43-16,0 0 0,-21 0 16,21 0-16,0 1 15,21-22 1,0 0 0,0-22-16</inkml:trace>
  <inkml:trace contextRef="#ctx0" brushRef="#br1" timeOffset="102612.96">16954 8615 0,'0'21'31,"0"21"-31,0-20 0,22-1 0,-22 21 16,0 0-16,21 22 0,-21-22 15,0 22-15,0-1 0,0-20 0,0 20 16,0 1-16,0-1 0,0-21 15,0 22-15,0-1 0,0 1 0,0-22 16,0 22-16,0-22 0,0 0 16,-21 1-16,21-1 0,-22 22 15,22-43-15,0 0 0,0 0 0,0-42 47,0 0-47,0-22 0,0 22 0,0-21 16,0-22-16</inkml:trace>
  <inkml:trace contextRef="#ctx0" brushRef="#br1" timeOffset="103480.95">17081 8594 0,'0'0'0,"22"0"16,-1 0 0,0 0-16,21 0 0,-21 0 0,43 0 15,-22 0-15,22 0 0,-1 0 16,1 0-16,20 0 0,-20 0 0,105 0 16,-84 0-16,21 21 0,0-21 15,-1 0-15,255 21 16,-233-21-16,-21 21 0,21-21 15,-21 0-15,21 21 0,106-21 16,-127 0-16,-1 0 0,1 22 16,-21-22-16,0 0 0,147 0 15,-168 0 1,-1 0-16,-20 0 0,20 0 16,-20 0-16,-1 0 0,0 0 0,1 0 15,-22 0-15,21 0 0,-21 0 0,0 0 16,1 0-1,-1 0-15,-21 21 0,0 0 16,0 0 0,0 0-16,0 0 15,-21 22-15,-1-22 0,22 0 0,0 21 16,-21 1-16,21-1 0,-21-21 16,21 22-16,-21-1 0,21 0 0,0 1 15,0-1-15,0 0 0,0 1 16,0-1-16,0 0 0,0 1 15,0-1-15,0 21 0,0-20 0,0 20 16,21-20-16,-21-1 0,21 0 16,0 1-16,-21-1 0,0 0 0,0 1 15,22-22-15,-22 0 0,21 21 0,-21-21 16,0 1-16,0-1 16,0 0-16,0 0 0,-21-21 15,-1 21 1,1-21-16,-21 0 0,21 0 15,-22 0-15,1 0 0,-43 0 16,22 0-16,21 0 0,-22 0 16,1 0-16,-22 0 0,0 0 0,1 0 15,-1 0-15,-233 0 16,191-21-16,22 21 0,-22-21 16,0 0-16,-22 21 0,-295-43 15,296 22-15,0 21 0,21 0 16,0-21-16,0 21 0,-106 0 15,148 0-15,-21 0 0,43 0 16,-22 0-16,22-21 0,-1 21 16,-21 0-16,43 0 0,0 0 15,21-21-15,21 0 16,0-1-16,0 1 16,0 0-16,21-21 15,0 21-15,0-1 0,0-20 0,0 0 16</inkml:trace>
  <inkml:trace contextRef="#ctx0" brushRef="#br1" timeOffset="103644.24">17653 8107 0,'0'0'0</inkml:trace>
  <inkml:trace contextRef="#ctx0" brushRef="#br1" timeOffset="104224.47">17759 8170 0,'0'-21'31,"0"42"-31,-21 1 15,21-1-15,-22 0 0,1 0 16,0 21-16,21-20 0,-63 62 16,41-63-16,1 1 15,-21 20-15,21-42 16,0 21-16,21 0 0,0-42 47,21 21-47,0-21 15,0 0-15,-21 0 0,21-22 0,0 22 16,1-21-16,-22 21 0,21-22 16,0 1-16,-21 0 0,21-1 0,0 1 15,0 0-15,-21 20 0,0-20 16,22 21-16,-22 0 0,0 0 0,0 42 31,0 0-31,0 21 0,0 1 16,0-22-16,0 21 0,0 0 15,0 1-15,0-1 0,0 0 16,0-20-16,0 20 0,0-21 0,0 0 16,0 22-16,0-22 15,0 21-15,0-21 16,0-42 15,0 0-31</inkml:trace>
  <inkml:trace contextRef="#ctx0" brushRef="#br1" timeOffset="104583.29">17992 8213 0,'0'63'32,"-22"-42"-32,22 1 0,0-1 15,-21 0-15,21 0 0,0 21 16,-21-20-16,21-1 0,0 0 0,0 21 15,0-21-15,0 1 0,0-1 16,0 0-16,-21 64 16,21-64-16,0 0 15,-21-21-15,21 21 0,0-42 32,0 0-32</inkml:trace>
  <inkml:trace contextRef="#ctx0" brushRef="#br1" timeOffset="104884.5">17907 8192 0,'63'-43'31,"-41"43"-31,-1 0 0,0 0 16,0 0-16,0 0 0,0 21 0,1 1 15,-22-1 1,0 0-16,0 0 0,0 21 16,0-20-16,-22-1 0,1 0 15,0 0-15,0-21 0,0 21 0,-22-21 16,22 0-16,0 21 0,-21-21 16,21 0-1,42 0 16,0 0-31,0-21 0,0 0 0</inkml:trace>
  <inkml:trace contextRef="#ctx0" brushRef="#br1" timeOffset="105139.08">18309 8234 0,'0'21'15,"0"0"-15,0 22 16,0-22-16,0 0 0,0 0 0,0 21 16,0-20-16,-21-1 0,0 21 15,21 0-15,0-20 0,-21 20 16,21-21-16,-22 0 0,22 0 16,-21 1-16,21-1 0,0 0 15,0 0-15,0-42 31,0 0-15</inkml:trace>
  <inkml:trace contextRef="#ctx0" brushRef="#br1" timeOffset="105419.95">18246 8128 0,'0'0'16,"21"-42"-1,0 42-15,0-21 16,0 21-16,0 0 0,1 0 16,-1 0-16,0 21 0,0 0 15,0 0-15,0 0 0,1 0 16,-22 22-16,0-22 0,0 0 16,0 0-16,0 0 0,0 1 15,-22-1-15,1 0 0,0 0 0,0-21 16,0 21-16,-22-21 0,22 21 0,0-21 15,0 0-15,-21 0 0,20 0 16,1 0-16,0 0 0,0 0 0,0-21 16,0 21-16,21-21 0,-22 21 15</inkml:trace>
  <inkml:trace contextRef="#ctx0" brushRef="#br1" timeOffset="105603.66">17484 8297 0,'0'0'0,"63"0"31,-42 0-31,0 0 0,1 0 0,-1 0 16,0 0-16,0 0 0,21 0 15,-20 0-15,20-21 0,-21 21 16</inkml:trace>
  <inkml:trace contextRef="#ctx0" brushRef="#br1" timeOffset="106080.08">19050 8213 0,'0'0'0,"0"-21"0,21 21 0,-21-22 16,-21 22-1,0-21-15,0 21 16,-1 0-16,1 0 0,0 0 16,0 0-16,0 0 0,0 0 0,-1 0 15,22 21-15,-21-21 0,21 22 0,-21-22 16,21 21-16,0 0 15,0 0-15,0 0 16,21 0-16,0-21 0,1 22 16,-1-1-16,0 0 0,0 0 15,-21 0-15,0 0 16,0 1-16,0-1 16,0 0-16,-21-21 15,0 0-15,0 0 16,-1 0-16,-20 0 0,21 0 15,0 0-15,-43 0 16,43 0-16,-21 0 0,21 0 0,-1 0 16,22-21-1,0 0-15,22-1 16,-1 22-16,0-21 0,0 21 0,0 0 16,0-21-16</inkml:trace>
  <inkml:trace contextRef="#ctx0" brushRef="#br1" timeOffset="106415.4">19071 8361 0,'85'-21'16,"-64"21"0,0-21-16,0 21 15,0 0-15,-21-22 0,0 1 31,-21 21-15,0 0-16,0 21 0,0-21 16,0 22-16,21-1 0,-22 0 15,1-21-15,21 63 16,0-41-16,0-1 16,0 0-16,21 0 15,1-21-15,-1 0 16,0 0-16,0 0 15,0 0-15,0 0 0,43 0 16,-43-21-16,0 21 16,-21-21-16,0 0 0</inkml:trace>
  <inkml:trace contextRef="#ctx0" brushRef="#br1" timeOffset="106749.45">19346 8340 0,'0'0'0,"43"-21"15,-22-1 1,0 22-16,0 0 0,0 0 15,0 0-15,1 0 0,-1 0 16,0 22-16,0-22 0,0 21 16,-21 0-16,21 0 0,1 0 15,-22 0-15,0 1 0,0-1 16,0 0-16,0 0 0,-22-21 16,1 0-16,0 21 15,0-21 1,0 0-16,21-21 15,0 0 1,0 0-16,0 0 16,21-1-16,0 1 0,0 21 15,0-21-15,-21 0 0,22 0 0,-1 0 16,21-1-16,-21 1 16,0 21-16,1 0 0,-1-21 0,0 21 15,21-21-15,-21 21 16</inkml:trace>
  <inkml:trace contextRef="#ctx0" brushRef="#br1" timeOffset="106947.5">19918 8234 0,'0'85'16,"-21"-64"0,21 0-16,0 0 0,0 0 15,0 0-15,0 1 0,0-1 16,0 0-1,21-21 17,0-21-1,0 0-31,0-1 0,-21 1 0,21 0 16</inkml:trace>
  <inkml:trace contextRef="#ctx0" brushRef="#br1" timeOffset="107127.58">20108 8192 0,'0'42'32,"-21"-21"-32,21 0 0,-21 22 15,0-22-15,0 0 0,-1 0 16,22 0-16,-21 0 16,0 1-16,21-1 15</inkml:trace>
  <inkml:trace contextRef="#ctx0" brushRef="#br1" timeOffset="107742.98">20129 8382 0,'22'0'16,"-1"0"-1,0 0-15,0 0 16,0 0-16,0 0 16,1 0-16,-1 0 15,-21-21-15,21 0 16,-21 0-16,0-1 16,-21 22-1,0 0-15,-1 0 0,22 22 16,-21-1-16,0-21 0,21 21 0,-21 0 15,21 0-15,-21 0 16,21 1-16,0-1 0,0 0 16,0 0-1,21-21 1,0 0 0,0 0-1,0-21-15,-21 0 0,0 0 16,22-1-16,-1 1 0,-21 0 15,21-21 1,0 21-16,0-1 0,-21 1 0,43-21 16,-22 42-16,21 0 15,-21 0-15,43 21 16,-43 0-16,21 0 0,-21 1 16,1-1-16,-22 0 0,0 0 0,21 0 15,-21 0-15,0 1 0,0-1 16,0 0-16,0 0 0,-21-21 15,-1 0 1,1 0 0,0 0-1,21-21-15,0 0 0,0 0 16,0-1-16,0 1 16,21 0-16,0 0 0,-21 0 0,22 0 15,-1-1-15,0 1 0,-21 0 16,21 0-16</inkml:trace>
  <inkml:trace contextRef="#ctx0" brushRef="#br1" timeOffset="108912.03">18161 8975 0,'0'0'15,"0"-21"-15,0-1 0,0 1 16,0 0-16,-21 21 15,21-21-15,-21 21 0,-1-21 16,1 21-16,0 0 0,0 0 16,0 0-16,0 0 0,-1 0 0,1 0 15,0 21-15,-21 0 0,21-21 16,-43 42-16,43-20 16,-85 62-16,85-63 15,-21 22-15,20-22 0,1 21 0,0-21 16,0 22-16,-21 20 15,42-42-15,-22 22 0,22-22 16,0 21-16,0 43 16,0-64-16,22 21 0,-1-20 0,0-1 15,0 0-15,21 21 16,-20-21-16,20 1 0,21-1 16,-20-21-16,-22 21 0,64-21 15,-64 0-15,21 0 0,22 0 16,-22-21-16,0 0 0,1 21 15,-22-22-15,21 1 0,0 0 16,-20 0-16,20-21 0,-21 20 0,0 1 16,0-21-16,1 21 0,-1 0 15,-21-22-15,21 1 0,-21 21 0,0-22 16,0-20-16,0 21 16,-42-43-16,20 64 15,-20-22-15,21 1 0,0 21 0,0 0 16,-1 0-16,-20-1 0,21 1 15,0 0-15,0 0 0,-22 21 0,22 0 16,-21 0-16,-22 0 16,43 0-16,-21 21 0,-1 0 15,22 22-15,-21-22 0,0 0 0,-22 42 16,43-20-16,-43 20 16,43-20-16,0-22 0,21 42 15,0-20-15,0-22 0,0 0 16,0 21-16,0-21 0,0 1 15,42 20-15,-20-21 0,20 21 16,0-42-16,1 22 16,62-22-16,-83 0 15,62 0-15,-63 0 0,22-22 16,-1 22-16,-21-21 16,85-63-16,-85 62 15,-21 1-15,0-21 0,0 21 16,-21-85-1,-21 85-15,21-22 0,-22 1 16,1 21-16,21 21 0,0 0 16,-1 0-16,1 0 0,-42 0 15,42 0-15,-1 21 0,1 0 16,0 0-16,0 1 0,0-1 0,-22 21 16,43-21-16,0 22 15,0-22-15,-21-21 0,21 21 16,0 0-16,21-21 15,1 0 1,-1 0 0,0 0-16</inkml:trace>
  <inkml:trace contextRef="#ctx0" brushRef="#br1" timeOffset="112928.21">19262 9208 0,'0'-22'32,"-22"22"-17,1 0 1,0 0-16,0 0 16,0 22-16,0-22 0,21 21 0,-22 0 15,1-21-15,0 21 0,0 0 16,21 0-16,-21 1 0,0-1 0,21 0 15,0 21-15,-22-21 0,22 22 16,-21-22-16,21 85 16,0-64-16,0-21 0,0 22 15,0-22-15,0 21 0,43 0 16,-22-20-16,0-1 0,0 0 16,21 0-16,-20 0 0,20-21 0,43 21 15,-43-21-15,0 0 0,1 0 16,-1 0-16,0 0 15,22 0-15,-22 0 0,0 0 0,64-42 16,-63 21-16,-1 0 16,-21-22-16,0 22 0,22 0 15,-1-64-15,-21 43 0,-21-43 16,21 43-16,-21 21 16,0-64-16,0 64 15,-42-85 1,0 85-16,-1 0 0,-41-21 0,41 20 15,-20 1-15,20 21 0,-20-21 0,21 21 16,-128 0 0,128 0-16,0 0 0,-1 0 15,1 21-15,0 0 0,20 1 16,-20-1-16,21 21 0,-43 43 16,64-64-16,0 0 0,0 21 15,0-20-15,22 83 16,-22-83-16,21-1 0,0 0 15,21 21-15,-21-21 0,43 1 16,-22-1-16,1-21 0,-22 0 16,21 21-16,0-21 0,1 0 15,-22 0-15,21 0 0,-21-21 16,22 21-16,-22-21 0,0-1 0,0 1 16,0 0-16,-21 0 0,0-21 15,22 20-15,-22-41 0,0 42 16,0-22-16,-22 22 0,1 0 15,0 0-15,0 0 0,0 0 0,-22 21 16,22 0-16,-63-22 16,41 22-16,22 0 0,-21 0 0,-1 0 15,22 22-15,-21-1 0,-22 0 16,43 0-16,0 0 0,0 22 16,21-22-16,0 0 0,0 21 0,0-21 15,0 1-15,0 20 0,0 0 16,21-21-16,0 1 15,0-1-15,1 0 0,-1-21 0,21 21 16,-21-21-16,22 0 0,-22 0 0,21 0 16,-21 0-16,22 0 0,-22-21 15,42 0-15,-42 0 0,1-1 16,-1 1-16,-21 0 0,0-21 16,0 21-16,0-1 0,0-20 0,0 21 15,-21 0-15,-1 0 0,1-1 16,0 1-16,-21 0 0,21 21 15,-22 0-15,22 0 0,-42 0 0,41 0 16,-20 0-16,21 21 16,0 0-16,0 1 0,21 41 15,-22-42-15,22 0 0,0 22 0,0-22 16,0 0-16,0 21 16,22-20-16,-1-1 0,0-21 0,0 21 15,0-21-15,0 0 16,1 0-16,-1 0 0,0 0 0,0 0 15,-21-21 1,0 0-16,0-1 16,0 1-16,0 0 15</inkml:trace>
  <inkml:trace contextRef="#ctx0" brushRef="#br1" timeOffset="114551.92">16446 10054 0,'-21'0'31,"0"0"-31,0 0 16,0 0-16,0 0 0,-1 0 0,-20 0 15,21 0-15,-21 0 0,-1 0 16,-20 0-16,20 0 0,-20 0 0,21 0 16,-107 0-16,86 0 0,-1 0 15,-20 0-15,-1 0 0,0 0 16,1 0-16,-1 0 0,0 0 0,1 0 15,20 0-15,-105 0 16,84 0-16,-84 0 16,84 0-16,1 0 0,-65 0 15,65 0-15,20 0 0,-20-21 0,20 21 16,1 0-16,20 0 0,-20-21 16,-1 21-16,1 0 0,20 0 0,-20-21 15,-1 21-15,1 0 0,-1-21 0,1 21 16,-1 0-16,1-22 0,-1 1 15,1 21-15,21 0 0,-22 0 0,-42-21 16,64 21-16,0 0 0,-1 0 16,1-21-16,21 21 0,-64 0 15,64 0-15,0 0 16,0 0-16,-1 0 16,22-21 46,22 0-46,-1-1-16,0 22 15,0-21-15</inkml:trace>
  <inkml:trace contextRef="#ctx0" brushRef="#br1" timeOffset="115080.25">13017 9631 0,'0'0'0,"0"-21"0,0 42 47,0 0-32,-21-21-15,0 21 0,0 0 0,0-21 16,0 22-16,-1-1 0,1-21 0,0 21 15,0 0-15,0-21 0,-22 21 16,22 0-16,0-21 0,-21 22 16,21-1-16,-1-21 0,-41 21 15,21-21-15,20 21 0,1 0 16,0-21-16,0 0 0,0 0 0,0 0 16,21 21-16,21-21 46,0 0-30,0 0-16,0 0 0,0 0 16,1 0-16,-1 0 0,0 22 15,21-22-15,-21 21 0,1 0 16,41 0-16,-42 0 16,22 0-16,-22 1 0,21-1 0,-21 0 15,0-21-15,43 42 0,-43-21 16,0-21-16,-21 22 0,21-22 15,-21 21 1,0-42 31,-21-1-31</inkml:trace>
  <inkml:trace contextRef="#ctx0" brushRef="#br1" timeOffset="116381.9">8848 8954 0,'-85'0'15,"43"0"-15,20 0 16,-20 0-16,0 0 0,-1 0 0,-20 0 15,21 0-15,-22 0 0,1 0 0,-1 0 16,1 0-16,-22 0 0,0 0 16,-84 0-16,63 0 0,21 0 15,-105 0-15,105 0 0,-126 0 16,105 0-16,0 0 16,-21 0-16,-85 0 0,106 0 15,-84 0-15,105 0 16,-21 0-16,-63 0 0,84 0 15,-169-22 1,191 22-16,-1 0 0,1 0 16,-1 0-16,-105-21 15,148 21-15,-21 0 0,-1 0 0,22 0 16,0 0-16,0-21 16,21 0-1,0 0 1,0 0-16,21 21 15,0-22-15,0 22 0</inkml:trace>
  <inkml:trace contextRef="#ctx0" brushRef="#br1" timeOffset="116795.69">5630 8678 0,'-63'43'15,"20"-22"1,22-21-16,-21 21 0,-64 21 16,85-20-16,-21-22 0,20 21 15,-20-21-15,21 0 0,-21 21 16,20-21-16,1 0 0,0 0 15,42 21 17,0-21-32,1 0 15,20 0-15,-21 21 0,21-21 16,22 21-16,-22-21 0,-21 22 16,22-22-16,-1 21 0,-21-21 15,0 0-15,43 21 0,-43-21 16,-21 21-16,21-21 0,0 0 15,1 21 1,-1 0-16,0-21 0,0 0 16,0 22-16,0-22 0,22 21 15,-1-21-15</inkml:trace>
  <inkml:trace contextRef="#ctx0" brushRef="#br1" timeOffset="117329.2">8361 9694 0,'0'0'0,"-21"0"0,-1-21 0,1 21 15,0 0-15,0 0 16,0 0-16,0-21 0,-1 21 16,1 0-16,-21 0 0,-22 0 15,-41 0-15,41 21 16,1-21-16,-1 0 0,-190 43 15,148-43-15,22 21 16,-43-21-16,21 21 0,-21-21 0,21 0 16,-21 21-16,21-21 0,0 0 15,0 21-15,22-21 0,-22 0 0,-127 0 16,148 0-16,22 0 16,-1 0-16,22 0 15,-106 0-15,127 0 0,-22 0 16,22 0-16,0 0 0,0 0 15,0 0 1,42 0 15,0 0-31,-21-21 16,21 21-16,0-21 0,1 0 0,-1 21 16,0-21-16</inkml:trace>
  <inkml:trace contextRef="#ctx0" brushRef="#br1" timeOffset="117671.98">5778 9483 0,'0'21'16,"0"0"0,-21 0-16,0 0 0,0 1 0,0-1 15,0 0-15,-43 21 0,43-21 16,-21 1-16,20-1 0,-20 0 15,21 0-15,-43 21 0,43-42 16,0 0-16,0 22 0,0-22 16,0 0-16,-1 0 0,44 0 47,-1 0-47,0 0 0,21 0 15,-21 0-15,22 21 0,41 0 16,-41 0-16,-1-21 0,0 21 15,1 0-15,-1-21 0,-21 22 16,43-1-16,-43 0 16,-21 0-16,0 0 15</inkml:trace>
  <inkml:trace contextRef="#ctx0" brushRef="#br1" timeOffset="118357.99">1206 9906 0,'0'-21'16,"0"42"30,0 0-46,0 22 0,0-22 0,0 21 16,0 0-16,0 1 0,0 20 16,0 1-16,0-1 0,0 1 0,0 20 15,0 1-15,0 0 0,0-22 16,-21 107-16,0-107 0,0 22 16,0-22-16,21 22 0,-21-22 15,-1 1-15,22 63 16,-21-64-16,21-20 0,-21-1 0,21 0 15,-21 1-15,21-22 0,0 0 0,0 0 16,0 0-16,0 1 16,0-44-1,0 1 1,21 0-16,-21 0 16,21-21-16,-21 20 0,0-20 0,21 0 15,1-22-15,-1 1 0,-21 20 16</inkml:trace>
  <inkml:trace contextRef="#ctx0" brushRef="#br1" timeOffset="119671">1249 10160 0,'0'0'0,"-21"-21"0,21 0 15,0 0-15,0-1 0,0 1 0,0 0 16,0 0-1,0 0-15,21 21 16,0 0-16,0 0 16,0 0-16,0 0 0,22 0 15,-22-21-15,21 21 0,22 0 0,-22 0 16,22 0-16,-1 0 0,85 0 16,-63 0-16,0 21 0,-1-21 15,22 0-15,0 21 0,127-21 16,-127 21-16,21-21 0,0 21 0,-22-21 15,22 0-15,22 0 16,-22 0-16,0 0 0,0 21 0,21-21 16,-42 0-16,21 0 0,0 0 0,-22 0 15,1 0-15,21 0 0,-42 0 16,105 0-16,-105 22 0,0-22 16,21 21-16,-64-21 0,0 0 15,-21 0-15,22 21 16,-22-21-16,0 0 0,-21 21 15,0 0 1,21 0 0,-21 1-16,0-1 15,0 0-15,0 0 16,0 0-16,0 0 0,0 43 16,0-43-16,0 21 0,0-20 0,0 20 15,0 0-15,0 1 0,-21 41 16,21-41-16,0-1 0,-21 64 15,21-64-15,-21 22 0,21 41 16,0-41-16,0-22 16,0 22-16,0-1 0,0-20 0,0 20 15,0-21-15,0 1 0,0-1 0,0-21 16,0 22-16,0-22 16,0 21-16,0 0 0,0-20 15,0-1-15,-21 21 0,21-21 16,-22 0-16,22 1 15,-21-1-15,0-21 16,0 0-16,0 21 0,0-21 16,-1 0-16,1 0 15,0 0-15,0 0 0,-21 0 0,-22 0 16,22 0-16,-22 0 0,-42 0 16,64-21-16,-43 21 0,22 0 15,-1 0-15,-20-21 0,-1 21 0,-21-22 16,0 22-16,1 0 0,-22 0 0,-127-21 15,127 21-15,0 0 16,0 0-16,0 0 0,0 0 16,-106 0-16,127 0 0,0 0 15,0 0-15,22 0 0,20 0 16,-105 0-16,105 0 0,-20 0 16,-65 0-16,86 0 15,-64-21-15,63 21 0,22 0 16,0 0-16,21 0 0,-1 0 15,1 0-15,0-21 16,0 21 0,21-21-16,0 0 31,-21 21 16,0 0 62,-1 0-109,1 0 16,0 0-1,0 0-15,0 0 16,0-22 0,-1 22-16</inkml:trace>
  <inkml:trace contextRef="#ctx0" brushRef="#br1" timeOffset="122883.17">1820 10287 0,'0'0'0,"21"0"0,-21-21 16,0 0-1,0 0 1,-21 21-1,0 0-15,0 0 0,0 0 16,0 0-16,-1 0 16,1 0-16,0 0 0,21 21 15,-21-21-15,0 21 16,21 21-16,-21-21 0,-1 1 16,22-1-16,0 0 15,22-21 16,-1 0-31,0 0 0,0-21 16,0 0-16,0 21 16,1-22-16,-1 1 0,0 21 0,0-21 15,0 21-15,0-21 16,1 21-16,-22-21 0,0 42 47,0 0-47,0 0 15,0 22-15,0-22 16,0 0-16,0 21 0,0-21 16,0 22-16,0-1 0,0-21 0,0 22 15,0-22-15,0 21 0,0-21 16,0 43-16,0-43 0,0 0 16,0 0-16,-22 0 15,1 22-15,21-22 0,-21-21 16,0 0-16,0 0 0,0 21 15,-22-21-15,22 0 16,0 0-16,0 0 0,-22-21 16,22 0-16,-63-22 15,62 22-15,-20 0 0,21 0 16,0 21-16,0-21 0,-22-22 16,43 22-16,0 0 15,21 0-15,1 21 16,-1-21-16,0 0 0,21 21 15,1-22-15,-22 1 0,21 0 0</inkml:trace>
  <inkml:trace contextRef="#ctx0" brushRef="#br1" timeOffset="123527.58">2011 10287 0,'0'64'15,"0"-43"-15,0 0 16,0 0-16,0 21 0,0-20 16,0-1-16,0 0 15,0 0-15,-21-21 0,21 21 0,0 0 16,0 1-16,0-44 47,0 1-47,0 0 0,0 0 15,0 0-15,0 0 0,0-1 0,0 1 16,0-21-16,0 21 0,0 0 16,0-1-16,0 1 0,0 0 0,21 21 15,0-21-15,0 21 16,0 21 0,0 0-16,-21 0 0,0 1 15,0-1-15,22 21 0,-22-21 0,0 0 16,0 1-16,0-1 0,21 0 15,-21 0-15,0 0 16,21-42 15,0 0-15,-21 0-16,0 0 0,21-1 16,-21 1-16,21 0 0,-21 0 15,0 0-15,0 0 0,22-1 0,-1 1 16,0 21-16,0-21 15,0 21-15,0 0 0,1 21 16,-22 0-16,0 1 0,21-22 16,-21 42-16,0-21 0,21 0 0,-21 22 15,0-22-15,0 0 16,0 0-16,0 0 16,21 0-16,0-21 15,0 0 1,1 0-16,-1 0 0,0 0 15,0-21-15,0 21 0,0-21 16,1 21-16,-1-21 0,21 0 16</inkml:trace>
  <inkml:trace contextRef="#ctx0" brushRef="#br1" timeOffset="124124.58">2773 10351 0,'0'-43'31,"-21"43"-31,-1 0 16,1 0-16,0 0 15,0 21-15,0 1 0,21-1 16,-21 0-16,21 0 0,-22 21 16,22-20-16,0-1 0,-21 21 15,21-21-15,0 0 16,0 1-16,21-22 31,1 0-31,-1 0 0,0-22 16,0 1-16,0 0 0,0 0 15,1 0-15,-22 0 0,0-1 16,21 1-16,0-42 16,-21 42-16,0-1 0,0 1 15,0 42 17,0 1-32,0-1 0,0 0 0,0 0 15,0 0-15,0 22 16,0-22-16,0 0 0,0 21 15,21-42-15,-21 21 16,21-21-16,0 0 16,1 0-16,-1-21 15,0 0-15,0 0 16,-21 0-16,0 0 0,21-1 0,-21 1 16,21 0-16,-21 0 0,0 0 15,0 0 1,22 21-16,-1 21 15,-21 0-15,0 0 16,0 0-16,0 0 0,0 1 16,0-1-16,0 0 0,0 0 0,0 0 15,0 0-15,0 1 16,0-44 31,0 1-47,0 0 0,0 0 15</inkml:trace>
  <inkml:trace contextRef="#ctx0" brushRef="#br1" timeOffset="124271.2">2984 10245 0,'0'0'0,"0"-21"0,22 21 62,-1 0-46</inkml:trace>
  <inkml:trace contextRef="#ctx0" brushRef="#br1" timeOffset="124541.55">3365 10097 0,'0'0'16,"-21"0"-16,0 21 16,21 0-16,-21 0 0,21 0 0,0 22 15,-21-22-15,0 21 0,21 0 16,-22-20-16,22 20 0,0 0 16,-21 43-16,0-64 0,21 21 15,0-20-15,0-1 0,0 0 16,0 0-16,21-21 31,0 0-31,1 0 0,-1-21 0,0 21 16,-21-21-16,21 0 0,0-1 0</inkml:trace>
  <inkml:trace contextRef="#ctx0" brushRef="#br1" timeOffset="124719.59">3514 10414 0,'-22'0'31,"1"0"-15,42 0 31,1 0-32</inkml:trace>
  <inkml:trace contextRef="#ctx0" brushRef="#br1" timeOffset="125789.16">3852 10287 0,'0'0'0,"-21"0"47,0 0-47,0 21 0,21 0 0,-21 1 16,-1-1-16,22 0 0,0 0 15,0 0-15,-21 0 0,21 1 0,-21 41 16,21-42-16,0 0 16,0 1-16,0-1 0,0 0 15,21 0 1,0-21-16,1 0 0,-1 0 0,0 0 16,0 0-16,0 0 0,22 0 15,-22 0-15,42-42 0,-42 42 16,22-43-16,-22 22 15,0 0-15,0-21 0,0 21 16,-21-1-16,0 1 16,0 0-16,0 42 31,-21 0-31,0-21 0,21 22 16,-21-1-16,21 0 0,0 0 0,0 0 15,0 0-15,-21 1 16,21-1-16,0 0 0,0 0 15,21-21 1,0 0 0,0 0-16,0-21 15,-21 0-15,0 0 16,0-1-16,0 1 0,0 0 16,0 0-16,0 0 0,0 0 0,0-1 15,0 1-15,0 0 0,0 0 16,0 0-16,22 21 31,-1 0-31,0 0 0,-21 21 16,21 0-16,0-21 0,-21 21 15,0 0-15,21 1 0,-21-1 16,22 0-16,-22 0 0,0 0 16,0 0-16,0 1 0,0-1 15,0 0-15,0-42 47,0 0-31,0-1-16,0 1 0,0 0 15,0-21-15,0 21 0,0-1 16,21 1-16,-21-21 0,21 21 16,0 0-16,0-1 0,-21 1 15,21 21-15,1 0 0,-1 0 0,0 0 16,0 21-16,0 22 15,-21-22-15,0 0 16,0 0-16,0 0 0,0 22 16,0-22-16,0 0 0,-21 0 0,21 0 15,0 1-15,-21-22 0,0 21 16,0-21-16,21-21 31,0-1-15,21 1-16,0 0 0,0 0 0,0 0 15,0 0-15,1-22 0,41-20 16,-42 42-16,0-1 0,43 1 16,-22 21-1,-21 0-15,1 0 0,-1 0 0,0 21 16,0 1-16,0-1 0,0 0 0,-21 21 16,0-21-16,0 22 0,0-22 15,0 21-15,0 1 0,0-22 16,0 0-16,-21 42 0,0-41 0,0-1 15,0-21-15,0 21 16,-1-21-16,1-21 16,21 0-16</inkml:trace>
  <inkml:trace contextRef="#ctx0" brushRef="#br1" timeOffset="126631.77">6054 8509 0,'0'0'0,"63"-21"16,-42 21 0,0 0-16,1 0 0,-1 0 0,0 0 0,0 21 15,21 0-15,-20 0 0,-1 1 16,0-1-16,0 0 0,0 0 16,0 21-16,1-20 0,-22-1 0,0 0 15,0 42-15,0-41 16,0-1-16,0 0 0,-22-21 15,1 0 1,21-21 0,0 0-16,0-1 0,0 1 15,0 0-15,0 0 0,0 0 0,0 0 16,0-1-16,0-20 16,21 21-16,1 0 0,-1 0 0,0-1 15,0 22-15,21-21 16,-20 21-16,-1 0 0,21-21 15,-21 21-15,0 0 0</inkml:trace>
  <inkml:trace contextRef="#ctx0" brushRef="#br1" timeOffset="127008.98">6752 8657 0,'21'0'16,"0"0"-1,1 0-15,-1 0 0,0 0 0,0 0 16,0 0-16,0-21 0,1 21 16,-1-21-16,0 21 0,0-21 15,0 21-15,-21-21 0,0-1 16,-21 22 0,0 0-1,0 0-15,0 0 0,-1 0 0,1 0 16,0 0-16,0 22 0,0-22 15,0 21-15,-1 0 0,22 0 16,0 0-16,0 0 0,0 1 16,0-1-16,0 0 0,22 0 15,-1-21-15,0 21 0,42-21 16,-41 0-16,20 0 16,-21 0-16,21 0 0,-20 0 0,83 0 15,-62-21 1,-22 0-16,21 0 0,1 21 0,-22-21 15,63-22-15</inkml:trace>
  <inkml:trace contextRef="#ctx0" brushRef="#br1" timeOffset="128087.76">7556 8488 0,'0'-21'15,"0"42"-15,-21-42 16,0 21-16,0 0 0,0 0 16,0 0-16,-1 0 0,1 21 0,0-21 15,0 21-15,-21 21 16,20-20-16,1-1 0,0 0 15,0 0-15,21 0 0,-21 0 0,21 1 16,0-1-16,0 0 0,0 0 16,0 0-16,21-21 15,0 0-15,0 0 16,0 0-16,1 0 0,-1-21 0,0 21 16,0-21-16,0 0 0,0 0 0,1 21 15,-1-22-15,-21 1 0,0 0 16,21 0-16,-21 0 15,21 21-15,-21 21 32,0 0-17,0 0-15,0 0 0,0 22 16,0-22-16,0 21 0,-21 22 16,0-22-16,21 0 0,-21 22 15,21-22-15,-22 1 0,22-22 16,0 21-16,0-21 0,0 0 0,0 1 15,0-1-15,0 0 0,22-21 32,-1 0-17,-21-21-15,21 21 0,0-21 16,0-1-16,-21-20 0,21 21 0,1-21 16,-1-1-16,0 1 0,0 0 15,0-1-15,22-20 0,-22 20 16,0 1-16,21-43 0,-21 64 15,1 0-15,-1-21 0,-21 63 47,0 0-47,-21-21 0,-1 21 0,22 0 16,-21 1-16,21-1 0,0 0 16,0 0-16,-21 0 0,21 0 0,0 1 15,0-1-15,0 0 16,21-21-1,0 0-15,1 0 16,-1-21-16,0 0 16,0-1-16,0 1 0,0 0 0,1 0 15,-1 0-15,0 0 0,-21-1 16,42 1-16,-42 0 16,21 21-16,-21 21 31,0 0-31,-21 1 0,21-1 15,-21 0-15,21 0 0,0 0 16,0 0-16,0 1 16,0-1-16,21-21 31,0 0-15,1 0-16,-1 0 15,0 0 1,-21-21-16,21 21 15,-21-22-15,0 1 0,21 0 16,0 0-16,-21 0 16,0 0-16,0-1 0,22 22 15,-22-21-15,0 0 0,21 21 16,-21 21 31,-21 0-47,21 1 15,-22-22-15,1 21 0,21 0 16,0 0-16,0 0 0,-21-21 16,21 21-16,21-21 31,-21-21-15,21 21-16,-21-21 15</inkml:trace>
  <inkml:trace contextRef="#ctx0" brushRef="#br1" timeOffset="128231.38">8361 8742 0,'0'0'0,"0"21"16,0 0-1,21-21 32,0 0-31</inkml:trace>
  <inkml:trace contextRef="#ctx0" brushRef="#br1" timeOffset="131013.58">13123 8763 0,'0'-21'0,"0"0"31,0 0-15,0-1-1,21 22-15,1 0 0,-1 0 16,0 0-16,0 0 0,0 0 16,0 0-1,1 0-15,-1 0 0,0 22 0,0-22 16,-21 21-16,21 21 16,0 0-16,-21-20 0,0 41 15,0-42-15,0 0 0,0 22 16,0-22-16,0 0 15,0-42 32,0 0-47,0 0 0,0-1 16,0 1-16,0 0 0,22 0 16,-22 0-16,21 0 0,-21-1 15,21 1-15,0 0 0,-21 0 16,42 0-16,-20 21 0,20 0 15,-21 0 1</inkml:trace>
  <inkml:trace contextRef="#ctx0" brushRef="#br1" timeOffset="131351.84">13822 8848 0,'0'0'0,"21"0"0,-21-21 0,21 21 16,0-22-16,0 1 0,1 0 16,-22 0-16,0 0 0,21 0 15,-42-1 1,-1 22 0,1 0-16,0 0 0,0 0 15,0 43-15,0-22 0,-1-21 16,1 42-16,21 1 0,-21-22 15,21 0-15,0 0 0,0 0 16,0 0-16,0 1 16,21-1-16,0-21 15,1 0-15,-1 21 0,42-21 16,-42 0-16,22 0 0,-1 0 16,0 0-16,1 0 0,63 0 15,-64 0-15,21-21 0,-20 0 0</inkml:trace>
  <inkml:trace contextRef="#ctx0" brushRef="#br1" timeOffset="132308.26">14605 8700 0,'0'0'15,"-21"0"-15,0 0 0,-1 0 16,1 0-16,0 0 16,-21 0-16,21 21 0,-1 0 0,1-21 15,0 21-15,0 0 0,0 0 16,0 22-16,21-22 0,-22-21 15,22 21-15,0 0 0,0 0 16,22-21 0,-1 0-1,0 0-15,0 0 0,-21-21 16,21 0-16,0 21 0,1-21 16,-1 0-16,0 0 0,0-22 15,-21 22-15,21 0 0,-21 0 16,21 21-16,-21 21 31,0 0-31,0 0 0,0 0 16,0 1-16,0 20 0,0 0 15,0-21-15,0 22 0,-21-22 0,0 64 16,21-64 0,0 0-16,0 0 0,-21 0 0,21 0 15,0 1-15,21-22 31,0-22-31,0 22 16,-21-21-16,22 0 0,-1 0 16,-21 0-16,21 0 0,0-22 15,0 22-15,0-21 0,22-22 16,-22 22-16,0 0 0,-21-1 16,21 22-16,0 0 0,-21 0 0,0 0 15,0 42 16,0 0-31,0 0 0,0 0 16,0 22-16,0-22 16,-21 0-16,21 0 0,0 0 0,0 0 15,21-21 17,1 0-32,-1 0 15,0 0-15,-21-21 0,21 0 16,0 0-16,0 0 0,1 0 0,-1-1 15,0-20-15,-21 21 16,21 0-16,-21 0 0,21-1 16,-21 44 15,0-1-31,-21 0 0,21 0 0,-21-21 16,21 21-16,0 0 0,0 1 15,0-1-15,0 0 16,21-21 15,0 0-31,0 0 0,1 0 16,-22-21-16,21 0 0,0-1 15,0 22-15,-21-21 0,21 0 0,-21 0 16,21 0-16,-21 0 16,0 42 15,0 0-31,0 0 0,0 0 15,0 0-15,0 1 0,0-1 16,0 0-16,0 0 16,0 0-16,0 0 0,43-21 15,-22 22-15,0-22 0,21 0 16</inkml:trace>
  <inkml:trace contextRef="#ctx0" brushRef="#br1" timeOffset="136847.35">18330 9165 0,'0'-21'15,"-21"21"-15,0-21 16,0 21 0,21-21-16,-21 21 0,-1 0 15,1-21-15,0-1 16,0 22-16,21-21 0,-21 0 16,0 21-16,-1-21 0,1 0 15,0 21-15,0 0 0,0 0 16,-22-21-16,22 21 15,-21 0-15,21 0 0,-22 0 0,1 21 16,21-21-16,-64 42 0,43-21 16,-22 0-16,22 22 0,21-22 15,-21 21-15,-1 1 0,22-1 16,-21-21-16,21 21 0,-1 1 16,1 20-16,0-20 0,21-1 0,0 64 15,0-64-15,0 0 0,0 1 16,21-1-16,0 0 0,22-20 15,-22 20-15,21-21 0,1 0 0,41 22 16,-41-22-16,62-21 16,-62 0-16,20 0 0,22 0 15,-22 0-15,-20 0 0,-1-21 16,22 21-16,-22-22 0,85-62 16,-85 41-16,1 1 15,-22 0-15,0-1 0,0 1 16,-21-64-16,0 64 0,0 0 15,0-22-15,0 22 0,-21-1 16,-43-41-16,43 41 16,-21 1-16,21 0 0,-22 21 0,1-1 15,0-20-15,-43 21 16,43 21-16,-1 0 0,-84 0 16,64 21-16,-43 21 15,43 1-15,-1-22 0,22 21 0,-1 1 16,1-22-16,-21 63 15,41-41-15,22-1 0,0-21 0,0 22 16,0-1-16,0 0 0,43 64 16,-1-85-16,-21 22 15,22-22-15,-22 0 0,21 0 0,43 0 16,-43 0-16,0-21 16,1 0-16,-1 0 0,-21 0 15,64 0-15,-43-21 0,-21 0 16,22 0-16,-22 0 0,21 0 15,-21-22-15,22-20 0,-22 20 16,-21 22-16,0-63 0,0 62 16,0-20-16,0 0 0,-21 21 15,0-1-15,-1-20 0,1 21 16,0 0-16,-21 0 0,21-1 16,-22 22-16,-41-21 15,41 21-15,1 0 0,21 21 16,-22 1-16,22-22 0,-21 42 0,0 0 15,-1-21-15,22 22 0,21-1 16,-21-21-16,21 43 16,0-43-16,0 0 0,21 21 15,-21-20-15,21-1 16,0 0-16,1 0 0,-1-21 16,63 21-16,-41-21 0,-22 0 15,21 0-15,-21 0 0,1 0 16,20-42-16,-21 21 15,0 0-15,0-1 0,-21 1 16,0-21-16,0 21 16,0 0-16,-21-1 15,0 22 1,0 0-16</inkml:trace>
  <inkml:trace contextRef="#ctx0" brushRef="#br1" timeOffset="141752.18">17886 9356 0,'0'0'0,"0"-21"0,21-1 0,-21 1 16,0 0-16,0-21 16,0 21-16,-21 21 15,0 0-15,-1 0 16,1 21-16,-21 0 0,21 0 15,-22 0-15,22 0 0,-21 22 16,21-22-16,-43 64 0,43-43 16,-21 43-16,21-64 15,21 21-15,-22 64 16,22-85-16,0 0 0,0 0 16,0 1-16,0-1 0,0 0 15,22-21-15,-1 0 0,21 0 16,-21 0-16,43 0 15,-22 0-15,0-21 0,-20 0 0,20-1 16,0 1-16,-21 0 0,43-42 16,-22 20-16,-21 1 0,1 0 15,-1-1-15,0 1 0,-21-85 16,0 106-16,0-22 16,0 22-16,-21-21 0,-43 0 15,22 42-15,21 0 16,-22 0-16,22 0 0,-21 21 15,-85 63-15,85-41 16,-1-1-16,-20 43 0,42-43 16,21 22-16,0-22 0,0 0 15,0 1-15,0 20 16,21-42-16,21 0 0,-21 1 0,22-1 16,-22-21-16,21 0 0,0 0 15,1 0-15,84-43 16,-85 22-16,0-21 0,-20 21 0,-1-22 15,0 1-15,0 0 0,0-43 16,-21 43-16,0-1 0,0 22 16,0-21-16,0 21 0,-21 0 0,0-1 15,0 1-15,-22 21 0,22 0 16,-63 21-16,41 1 0,1 20 16,0-21-16,-1 21 0,1 1 15,0-22-15,20 21 0,1 1 16,21 62-16,0-62 0,21-22 15,22 0-15,-22 0 16,21-21-16,22 0 0,-22 0 16,-21 0-16,64 0 0,-43-21 15,-21 0-15,43-43 16,-43 22-16,-21 0 0,21-1 0,-21 1 16,0 0-16,0-85 15,0 84-15,-21 1 0,0 21 16,0 0-16,0 21 0,-43 0 15,22 21-15,-1 0 0,1 0 16,0 22-16,-1-22 0,-20 63 16,21-41-16,20-1 0,1 0 0,21 1 15,0-22-15,0 21 0,0 1 16,0-22-16,21 0 0,1 0 0,41 21 16,-42-42-16,22 0 15,-1 0-15,0 0 0,1 0 16,-1 0-16,0-21 0,1 0 0,-22 0 15,21 0-15,0-22 0,-20 22 0,-1-21 16,0 0-16,-21-1 0,0 1 16,0-22-16,-21-20 0,0 41 15,-1 1-15,-62-21 16,41 41-16,1 1 0,0 21 16,-22 0-16,22 0 0,0 0 0,20 21 15,-20 22-15,0-22 0,-1 42 16,22-41-16,21 20 0,-21 21 15,21-20-15,0-22 0,42 42 16,1-41-16,-22-1 0,21-21 16,1 21-16,-1 0 0,21-21 15,-20 0-15,-1 0 0,0 0 16,1-21-16,-1 0 0,22-22 16,-43 1-16,0 21 15,-21-21-15,0 20 0,0-20 0,0 0 16,0-1-16,0 22 0,-21-21 0,0 0 15,-43-1-15,22 22 16,-64 21-16,64 0 16,-1 21-16,1 0 0,0 1 15,-22 20-15,22 0 0,-1 1 16,22-1-16,-21 0 0,21 64 0,21-64 16,0 85-1,42-105-15,-21-1 0,43 42 16,-22-63-16,0 21 0,1-21 15,-1 0-15,0 0 0,1 0 0,-1 0 16,0-21-16,1 0 0,20-21 16,-20-1-16,-22 1 0,0 0 15,0-1-15,0 1 0,-21 0 0,0-43 16,0 43-16,-21-43 16,0 43-16,0 21 15,0-22-15,-22 22 0,22 21 0,-21 0 16,-1 0-16,1 0 0,0 0 0,-1 0 15,1 42-15,0-20 0,-1-1 16,22 21-16,-21 0 0,21 1 0,0-1 16,-1 0-16,22 1 0,0-1 0,0 0 15,22 22-15,-1-43 16,0 21-16,0-20 0,0-22 16,22 21-16,-22 0 0,21-21 15,0 0-15,-20 0 0,20 0 0,0 0 16,-21-21-16,22 0 0,20-22 15,-42 1-15,1 0 0,-1 20 0,0-20 16,-21 0-16,0-85 16,0 84-16,0 1 0,-42-21 15,20 20-15,1 22 16,-21 0-16,21 21 0,-22 0 0,22 0 16,-21 0-16,0 0 0,-1 21 0,1 0 15,0 22-15,-22-22 0,-42 85 16,85-64-1,0-21-15,21 64 0,0-43 0,0-21 16,21 22-16,0-22 16,127 63-1,-105-62-15,-22-22 0,21 0 0,1 0 16,-1 0-16,-21 0 16,21-22-16,1 1 0,-22 0 0,42-42 15,-41 41-15,-1-20 0,0 0 16,-21 21-16,0-22 0,0-41 15,0 41-15,-21 22 0,0-21 0,-43-1 16,43 22-16,-21 0 16,-1 21-16,1 0 0,-43 0 15,43 0-15,0 0 0,-1 21 0,1 0 16,0 1-16,20-1 16,-20 42-16,21-42 0,21 1 15,0-1-15,0 21 0,0-21 0,0 0 16,21 1-16,0-1 0,0 0 15,43 21-15,-22-21 16,1-21-16,-1 0 0,0 22 0,-21-22 16,22 0-16,41 0 0,-62-22 15,62-41-15,-41 42 16,-43 0-16,21-1 0,-21-20 16,0 21-16,0-43 15,0 43-15,-21-21 0,-22 0 16,22 20-16,-21 1 0,-1 21 15,1 0-15,21 0 0,-21 0 16,-1 21-16,22 1 0,-21-22 0,-1 42 16,22-21-16,-21 0 0,-22 22 15,43-1-15,0-21 0,21 43 16,0-43-16,0 0 0,0 0 16,0 21-16,0-20 0,21-1 15,0 0-15,1-21 0,-1 0 16,0 0-16,0 0 0,0 0 15,0 0-15</inkml:trace>
  <inkml:trace contextRef="#ctx0" brushRef="#br1" timeOffset="153741.2">2159 10880 0,'0'-21'15,"0"-1"-15,0 1 16,0 0-1,0 42 17,0 0-32,0 1 0,0-1 15,0 0-15,0 42 0,0-20 16,0 20-16,0-20 0,0 20 16,0-21-16,-21 85 15,21-63-15,0-22 0,0 22 16,-21-22-16,21 0 0,-22 43 15,22-43-15,0-20 0,0 20 0,0-21 16,0 0-16,0 0 16,0-42 31,0 0-47,0 0 0,0 0 15,0 0-15,0-1 0,0-20 16,0 21-16,0-21 0</inkml:trace>
  <inkml:trace contextRef="#ctx0" brushRef="#br1" timeOffset="154773.01">2201 10859 0,'0'-22'31,"0"1"1,21 21-1,1 0-31,-1 0 0,21 0 16,0 0-16,1 0 0,20 0 15,1 0-15,-1 0 0,1-21 0,-1 21 16,107 0-16,-86 0 0,1 0 15,0 0-15,20 0 0,1-21 16,127 21-16,-106 0 0,-21 0 16,106 0-16,-107 0 15,1 0-15,-21 0 0,21 0 0,-22 0 16,1 0-16,63 0 16,-84 0-16,-1 0 0,-20 0 15,20 0-15,-21 0 0,22 0 16,-43 0-16,0 0 0,43 0 15,-64 21 48,0 0-63,0 0 16,0 1-16,0-1 15,0 0-15,0 0 16,0 0-16,0 22 0,0-22 0,0 0 15,0 21-15,0 1 0,0-22 16,0 21-16,0 0 0,0 1 16,0-1-16,0 22 0,0-22 15,0-21-15,0 43 0,0-22 16,0-21-16,0 0 0,0 0 16,0 1-16,0-1 0,0 0 15,0 0-15,0 0 16,-21 0 15,-1-21-31,1 0 31,0 0-31,0 22 0,0-22 16,0 0-16,-1 0 0,1 0 16,0 0-16,0 21 0,0-21 0,-22 0 15,22 0-15,-21 21 0,0-21 16,-1 0-16,1 0 0,-22 21 0,-105-21 15,127 0-15,-43 0 16,22 0-16,-1 0 0,-21 0 16,-211 0-16,190 0 15,-21 0-15,21 0 0,-21 0 16,0 0-16,22 0 0,-22 0 0,21 0 16,-21 0-16,-85 0 0,127 0 15,-20 0-15,41 0 16,-21 0-16,22-21 0,-64 21 15,63 0-15,1 0 0,21 0 16,-1-21-16,22 21 0,-21 0 0,21 0 16,-1 0-16,44 0 62,-1 0-62,0 0 16,0 0-16,0 0 0,0 0 15,1 0-15,-1 0 0,0 0 0,0 0 16,21 0-16</inkml:trace>
  <inkml:trace contextRef="#ctx0" brushRef="#br1" timeOffset="158300.57">3302 11091 0,'0'-21'16,"-21"21"15,0 0-31,-1 0 16,1 0-16,21 21 16,-21 1-16,21-1 15,0 0 1,0 0-16,0 0 0,21-21 15,0 21-15,1 1 16,-1-1-16,0-21 0,0 21 0,-21 0 16,21-21-16,-21 21 0,21 0 15,-21 1 1,-21-22-16,0 21 0,0-21 16,-21 0-16,20 0 0,1 0 15,0 0-15,-21 0 0,21 0 0,-22 0 16,22 0-1,0 0-15,21-21 32,21-1-32,0 22 15,0-21-15</inkml:trace>
  <inkml:trace contextRef="#ctx0" brushRef="#br1" timeOffset="159058.99">2773 11070 0,'0'0'0,"0"-21"16,-21 21-1,21 21 63,0 0-62,-22-21 46,1-21-46,21 0 0,-21 21 15,21 21-15,0 0-16,0 1 0,0-1 15,0 21-15,-21-21 0,21 64 16,0-64-16,0 0 0,0 22 15,0-22-15,0 0 0,0 0 0,0 0 16,0 0-16,21-21 16,0 0-1,0 0-15,1 0 0,-22-21 16,21 0-16,0 21 0,0-21 16,0-21-16,0 20 0,1 1 0,-1 0 15,-21-21-15,21 21 0,-21-22 16,21 22-16,-21 0 0,0 0 0,0 0 15,0-1-15,0 1 16,0 42 15,21 1-31,0-22 16</inkml:trace>
  <inkml:trace contextRef="#ctx0" brushRef="#br1" timeOffset="159259.23">3556 11155 0,'0'-21'0,"0"0"32,0 42 14,0 0-46</inkml:trace>
  <inkml:trace contextRef="#ctx0" brushRef="#br1" timeOffset="159435.42">3725 11409 0,'0'21'0,"0"0"31</inkml:trace>
  <inkml:trace contextRef="#ctx0" brushRef="#br1" timeOffset="159691.49">2794 11684 0,'0'0'0,"-21"21"16,42-21 15,0 0-31,0 0 15,0 0-15,1 21 0,-1-21 16,0 0-16,0 0 0,21 0 16,-20 0-16,-1 0 0,21-21 15,-21 21-15,22 0 0,-1-21 0,43 0 16,-22 21-16</inkml:trace>
  <inkml:trace contextRef="#ctx0" brushRef="#br1" timeOffset="159835.82">3873 11621 0,'0'0'0,"43"0"0,-1 0 15,-21 0-15,22 0 0,-22 0 16,0 0-16,-21-22 47,0 1-31,21 0-16,0 0 0</inkml:trace>
  <inkml:trace contextRef="#ctx0" brushRef="#br1" timeOffset="161543.88">9525 9652 0,'0'0'0,"-21"0"0,42 0 62,0 0-46,21 0-16,1 0 0,-1 0 16,22 0-16,-1 0 0,22 0 0,-22 21 15,22-21-15,-22 0 0,86 0 16,-86 21-16,1-21 0,-22 0 16,21 0-16,-20 0 0,-1 0 15,22 0-15,-43 0 0,0 0 16,0 0-16,-42 0 15,0 0 1,0 0-16,-22 0 0,22 0 0,-21 0 16,-1 0-16,1 0 0,0 0 15</inkml:trace>
  <inkml:trace contextRef="#ctx0" brushRef="#br1" timeOffset="161794.92">9694 9779 0,'0'0'0,"0"21"0,21-21 15,1 0-15,20 0 16,-21 0-16,43 0 0,-22 21 16,21-21-16,1 0 0,-1 0 0,64 0 15,-63 0-15,-1 0 16,1 0-16,-22 0 0,1 0 0,20 0 15,-42 0-15,22 0 0,-22 0 0,0 0 16,0 0-16,-42 0 31</inkml:trace>
  <inkml:trace contextRef="#ctx0" brushRef="#br1" timeOffset="161995.56">10054 9821 0,'0'0'0,"21"0"16,0 0-16,1 22 0,-1-22 16,21 0-16,0 0 0,1 0 15,-1 0-15,0 0 0,43 0 16,-43 0-16,-20 0 16,20 0-16,-21 0 0,21 0 0,1 0 15,-22 0-15,0 0 16</inkml:trace>
  <inkml:trace contextRef="#ctx0" brushRef="#br1" timeOffset="162971.65">13102 10097 0,'0'0'0,"-42"0"31,63 0-15,0 0-1,0 0-15,22 0 0,-1 0 16,21 21-16,1-21 0,21 0 0,-1 21 15,1-21-15,21 0 0,0 21 16,-1-21-16,22 0 0,22 21 16,-22-21-16,0 0 0,0 21 0,0-21 15,254 22-15,-276-22 16,1 0-16,0 0 0,0 0 16,-21 0-16,42 0 0,-64 0 15,-21 0-15,-20 0 0,20 0 16,-21 0-16,-42 0 47,0 0-32,21 21 1,0 0 0,21-21-1</inkml:trace>
  <inkml:trace contextRef="#ctx0" brushRef="#br1" timeOffset="163579.54">16108 10012 0,'0'21'47,"21"-21"-31,0 0-16,0 0 0,0 0 16,1 0-16</inkml:trace>
  <inkml:trace contextRef="#ctx0" brushRef="#br1" timeOffset="166332">19664 9313 0,'0'0'0,"21"0"0,0 0 16,-21-21-16,21 0 15,0 0-15,1 0 16,-22 0-16,0-1 0,0 1 16,0 0-16,-22 0 15,1 21-15,0 0 0,0-21 16,0 21-16,0 0 0,-1 0 0,1 0 16,0 0-16,-21 0 0,-1 0 15,1 0-15,21 0 0,-43 21 16,22 0-16,21 0 15,-21-21-15,20 21 0,-20 1 16,21-1-16,-21 0 0,20 0 0,-20 21 16,21-20-16,-21-1 0,20 21 15,-20 0-15,0 43 0,21-43 16,-1 1-16,22-1 0,0 0 0,0 1 16,0 20-16,0-20 0,22-22 15,-1 21-15,42 43 0,-42-64 16,22 0-16,-1 21 15,0-20-15,1-1 0,20-21 0,-20 21 16,20 0-16,1-21 0,-1 0 0,64 0 16,-63 0-16,-1 0 15,-21-21-15,22 0 0,-1 0 0,-20-1 0,20 1 16,-20-21-16,-1 21 0,0-22 16,1 1-16,-22 0 0,42-64 15,-42 42-15,1 22 0,-22-21 16,0 20-16,0 1 0,0-85 15,-22 85-15,1-1 16,0 1-16,-21 21 0,-1-22 16,-41 1-16,20 21 0,1 0 15,-22 0-15,22 21 0,-22 0 0,0 0 16,22 0-16,-22 21 0,22 0 16,-1 0-16,1 0 0,-1 0 0,1 22 15,20-22-15,1 21 16,0 1-16,20-1 0,1 0 0,0 1 15,0 20-15,21-21 0,0 64 16,0-63-16,21 62 16,0-62-16,22-1 0,20 22 15,-42-43-15,22 0 0,41 21 16,-41-21-16,20 1 0,-21-22 16,1 0-16,-1 0 0,106 0 15,-105-22-15,41-20 16,-41 21-16,-1-21 15,43-22-15,-64 22 0,21-1 16,-21-20-16,0 21 0,1-149 16,-22 149-1,0 21-15,-22-22 0,1 22 16,-21 0-16,-43-21 0,43 20 16,-22 22-16,-63-21 0,85 21 15,-148 0 1,126 21-16,22 1 0,-22-1 0,22 0 15,0 0-15,20 0 0,-20 22 16,21-1-16,0 0 0,0 1 16,21-1-16,0 0 0,0 1 0,0-1 15,0 0-15,21-21 0,21 22 0,-21-22 16,22 21-16,-22-21 0,21 1 0,0-1 16,22 0-16,-22-21 15,1 21-15,-1-21 0,21 0 0,-20 0 16,-1 0-16,0 0 0,22-21 0,-1 0 15,-20-22-15,-1 22 16,-21 0-16,0-21 0,22-1 0,-22 1 16,-21 0-16,0-22 15,21 22-15,-21-43 0,0 43 16,-85-43-16,43 64 16,21 21-16,-21 0 0,-1 0 15,1 0-15,-64 21 16,64 0-16,-64 22 15,64-1-15,-1 0 0,-20 22 16,42-22-16,-1 64 16,22-64-16,0 22 15,0-43-15,0 0 0,0 22 0,22-22 16,-1-21-16,0 21 0,21 0 16,-21-21-16,1 0 0,20 21 0,21-21 15,-41 0-15,20 0 0,-21 0 16,21-21-16,1 0 0,-22 0 15,21 0-15,-21-1 0,1-20 16,41-43-16,-63 64 0,0-21 16,21 0-16,-21-1 0,0 1 15,0 0-15,-42-1 0,0 22 16,-1 0-16,1 21 0,0 0 16,-22 0-16,-42 0 0,64 21 15,-22 0-15,-20 22 0,41-1 16,-20 21-1,42-20-15,0-22 0,21 42 16,0-41-16,0 20 0,42 0 16,-21-21-16,21-21 0,1 22 15,-1-1-15,0-21 0,107 0 16,-107 0-16,0 0 16,1 0-16,-1 0 0,0-21 0,64-64 15,-85 64-15,0-22 16,-21 22-16,0-21 0,0 0 15,-21-22-15,-21 22 0,0 21 16,-1-1-16,-20 22 0,-1 0 16,-84 0-16,85 0 0,-1 22 15,1-1-15,-1 21 0,22-21 16,-43 43-16,43-43 0,21 21 16,-1-21-16,22 1 0,0-1 15,0 63-15,0-62 16,22-1-16,20-21 0,-21 21 15,0 0-15,22-21 0,-1 0 16,0 0-16,1 0 0,-1 0 0,-21 0 16,21 0-16,1-21 0,-22 21 0,21-21 15,-21 0-15,1-1 0,-1 1 16,0-21-16,-21 21 0,0 0 0,0-1 16,0 1-16,-21 0 0,0 0 15,-22 0-15,22 21 0,-21 0 0,21 0 16,-22 0-16,1 0 0,21 0 0,-22 0 15,22 0-15,0 0 0,0 21 16,0 0-16,0-21 0,-1 21 0,1 0 16,0 1-16,21-1 15,0 0-15,-21 0 16,21 0-16,-21 0 0,21 1 16,-21-1-16</inkml:trace>
  <inkml:trace contextRef="#ctx0" brushRef="#br1" timeOffset="175336.45">3175 7811 0,'0'0'0,"21"-22"15,0 1 1,-21 0-16,0 0 15,-21 21 32,21 21-47,-21 0 0,0 0 0,21 22 16,0-1-16,-43 85 16,22-42-16,21-22 0,-21 22 0,21 0 15,-21-22-15,0 22 0,-22 84 16,22-84-16,0-1 0,0 43 15,0-63-15,0-1 16,-1 1-16,22-22 0,0 1 16,0 20-16,0-42 0,0 0 15,-21-21-15,21-21 32,0-21-32,21 21 0</inkml:trace>
  <inkml:trace contextRef="#ctx0" brushRef="#br1" timeOffset="175643.73">3450 7832 0,'0'0'0,"0"-21"16,21 21-16,-21-22 0,0 44 31,-21 20-31,0 0 0,0 22 16,21-1-16,-21 1 0,-1 20 0,-20 1 15,21-21-15,0 20 0,0 1 16,-22 84-16,22-84 0,0 0 16,0-1-16,-22-20 0,43-1 15,-21 1-15,0-1 0,0 1 16,21-22-16,-21 0 0,21 1 0,0-22 15,0 21-15,0-21 0,0 1 16</inkml:trace>
  <inkml:trace contextRef="#ctx0" brushRef="#br1" timeOffset="176393.16">10223 7451 0,'0'-21'0,"0"42"0,0-64 15,0 22-15,22 21 16,-22 21 0,0 1-16,0-1 15,0 21-15,-22 0 0,-20 64 16,42-21-16,-21-22 0,-21 107 15,20-86-15,1 1 0,0 0 16,0-22-16,-21 22 16,-1 63-16,43-84 0,-42-1 15,0 128-15,20-149 16,1 21-16,21-41 0,-21 20 16,21 0-16,0 1 0,0-22 15,21-21 1,0-21-16,1-1 15,-1 1-15,0-21 0,0 0 16,21-1-16,-20 1 0</inkml:trace>
  <inkml:trace contextRef="#ctx0" brushRef="#br1" timeOffset="176687.5">10753 7599 0,'0'-21'16,"0"42"-16,-22-63 0,1 42 0,0 0 16,0 21-16,0 0 15,0 0-15,-1 21 0,-20 1 0,21 20 16,0 1-16,0-1 0,-22 22 16,-20 84-16,42-84 0,-22 0 15,22-1-15,-21 1 0,21-22 16,-22 22-16,1 0 0,0-22 15,20 22-15,1-22 0,-42 43 16,63-63-16,0-1 0,-21 0 16,21-21-16,0 22 0,0-22 0,0 0 15,21-21 1</inkml:trace>
  <inkml:trace contextRef="#ctx0" brushRef="#br1" timeOffset="177491.36">18648 7324 0,'0'21'16,"0"0"-1,0 21-15,-21 1 0,21-1 16,-22 0-16,1 1 0,21 20 0,-21 1 16,0-1-16,21 22 0,-21-22 0,0 22 15,-1 63-15,22-63 16,-21-22-16,21 86 0,0-86 15,0 64 1,0-63-16,0-1 0,0 1 0,0-1 16,0-21-16,0 22 0,-21 21 15,21-43-15,0-21 0,0 21 16,-21-20-16,21-1 0,0 0 0,0-42 31,0 0-15,21-22-16,0 22 0,0-21 0</inkml:trace>
  <inkml:trace contextRef="#ctx0" brushRef="#br1" timeOffset="177818">18965 7557 0,'0'0'0,"0"-43"0,0 22 16,0 0-16,0 42 31,0 0-31,0 22 0,0-22 16,0 42-16,0-20 0,0 41 0,0 1 16,0 21-16,-21-22 0,21 22 15,-21 0-15,0-21 0,21-1 0,-43 107 16,43-106-16,0-1 15,0 1-15,-21-22 0,21 1 0,-21 42 16,21-64-16,0 0 16,0-20-16,0 20 0,0-21 15,-21 0-15,21 0 0,-21-21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17:02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1270 0,'21'0'47,"0"-21"-32</inkml:trace>
  <inkml:trace contextRef="#ctx0" brushRef="#br0" timeOffset="906.48">825 677 0,'0'0'0,"-21"-42"31,21 21-31,-21 0 16,0 21-1,21 21 16,0 0-15,0 0-16,0 0 0,0 22 0,0-1 16,0 0-16,0 1 0,0 63 15,0-43-15,-21-21 16,21 1-16,-21-1 0,-1 64 16,22-64-16,0-21 15,0 1-15,0-1 0,0 0 16,0-42 31,0 0-47</inkml:trace>
  <inkml:trace contextRef="#ctx0" brushRef="#br0" timeOffset="1217.3">1058 868 0,'0'0'16,"0"21"0,0 0-1,0 0-15,-21 1 16,0 20-16,21-21 0,-21 21 0,0-20 16,-1 20-16,1-21 0,0 21 15,0-20-15,21 20 0,-21-21 16,-22 21-16,43-20 0,-21 20 15,0-21 1,21-42 15,0 0-31,0 0 16,21-1-16,-21 1 0,0 0 16,21-21-16,1 21 15,-22-22-15,21 22 0</inkml:trace>
  <inkml:trace contextRef="#ctx0" brushRef="#br0" timeOffset="1430.18">995 868 0,'0'0'0,"0"21"15,0 0-15,21 0 0,-21 1 0,21-1 16,0 21-16,-21-21 0,21 22 16,1-1-16,-22 0 0,21 22 15,-21-43-15,21 21 16,0-21-16,0 1 0,-21 20 0,21-21 15,-21 0-15,22 0 16,-1-21-16,0 0 16,0-21-1,0 0-15,0 21 0,-21-42 16</inkml:trace>
  <inkml:trace contextRef="#ctx0" brushRef="#br0" timeOffset="1710.02">1418 614 0,'0'42'16,"0"-21"0,0 1-16,0 20 0,0 0 15,0 1-15,0-1 0,0 0 16,-21 64-16,21-64 0,-21 1 15,21-1-15,0 0 0,0-20 16,0 20-16,-21-21 0,21 0 16,0 0-16,0 1 0,0-1 15,21-21 1,0 0-16,0 0 0,-21-21 16,21 21-16,-21-22 0</inkml:trace>
  <inkml:trace contextRef="#ctx0" brushRef="#br0" timeOffset="2185.46">1714 1122 0,'0'0'0,"0"21"15,22-21-15,-1 0 16,0 0-16,0 0 16,0 0-16,0-21 15,22 0-15,-22 21 0,0-21 16,0-1-16,0 1 0,1 0 0,-1 0 16,0 0-16,-21-22 15,0 22-15,0 0 0,0 0 16,0 0-16,-21 21 15,0 21-15,-1-21 16,1 21-16,-21 0 0,21 22 16,0-22-16,-1 21 0,1-21 15,0 22-15,21-1 0,0-21 16,-21 43-16,21-22 16,0-21-16,0 0 0,0 0 0,0 1 15,21-1-15,0-21 16,0 0-16,-21 21 0,22-21 0,-1 0 15,0 0-15,0 0 0,21 0 16,-20-21-16,-1 21 0,0-21 0,21-1 16,-21 1-16,22 0 0,-22-21 15,0 21-15,21-22 0,-20 1 16,-1-22-16</inkml:trace>
  <inkml:trace contextRef="#ctx0" brushRef="#br0" timeOffset="2706.24">2392 635 0,'0'0'0,"-21"21"0,21 0 15,0 1-15,0-1 0,0 21 16,-22 43-16,1-43 16,21 0-16,0 1 0,0-1 0,0 0 15,-21-20-15,21 20 0,-21-21 16,21 21-16,0-20 0,0-1 0,0 0 15,0 0-15,0 0 16,0 0-16,0-42 47,0 0-47,0 0 0,0 0 16,0 0-16,0-1 0,0 1 0,0 0 15,0-21-15,21 21 0,0-22 16,0 22-16,1 0 0,-1 0 15,0 0-15,21-1 0,-21 1 0,22 0 16,-1 21-16,-21 0 0,64 0 16,-43 0-16,1 21 0,-22 0 15,21 1-15,-21-1 16,43 42-16,-64-42 0,0 22 16,0-22-16,0 21 0,0-21 15,-43 22-15,22-1 0,0-21 16,-21 0-16,21-21 0,-64 43 15,43-43-15,20 21 16,1-21-16,0 0 0,0 0 16,0 0-16,0 0 15,21-21-15,0 0 16,0-1-16,0 1 16,21 21-16,0-21 0</inkml:trace>
  <inkml:trace contextRef="#ctx0" brushRef="#br0" timeOffset="3483.07">3641 953 0,'21'-22'15,"0"22"1,0-21-16,0 0 16,0 0-16,22 21 0,-22-21 0,0 0 15,0-1-15,0 1 16,1 0-16,-1 21 0,0-21 0,0-21 16,-21 20-16,0-20 15,-21 21 1,0 21-16,-22 0 15,1 0-15,0 0 16,-1 0-16,-41 0 0,63 0 16,-43 42-16,43-42 0,-21 21 31,42 1-31,0-1 0,0 0 0,0 0 16,0 0-1,0 0-15,0 1 0,21-1 16,21 21-16,-21-21 0,22 43 15,-22-43-15,21 21 0,-21-21 16,0 22-16,1-22 0,-1 21 0,-21 22 16,0-43-16,0 0 15,0 0-15,0 0 0,-21 1 0,-22 20 16,1-21-16,21 0 16,-22-21-16,1 0 0,21 0 0,-21 0 15,20 0-15,-20 0 0,21 0 16,0 0-16,-22 0 0,22-21 0,0 0 15,0 0-15,0 0 0,21-1 16,-21-20-16,21 21 16,0 0-16,0 0 0,0-22 15,0 22-15,21 0 0,0 21 0,-21-21 16,42 0-16,-21-1 16,1 22-16,20 0 0,-21-21 0,43 21 15,-22 0-15,21 0 16,-41 0-16</inkml:trace>
  <inkml:trace contextRef="#ctx0" brushRef="#br0" timeOffset="3859.85">4000 1207 0,'0'0'0,"22"0"0,-1 0 16,0 0-16,0-22 15,0 1-15,-21 0 0,21 21 0,1-21 16,-1-21-16,0 20 16,-21-20-16,21 21 0,-21 0 15,0-43 1,0 43-16,-21 21 16,0 0-16,0 0 0,-1 21 15,1 0-15,0 1 0,0-1 16,0 0-16,-22 64 15,43-43-15,-21-21 0,21 21 16,0-20-16,0-1 0,0 42 16,0-42-16,0 1 15,21-22-15,1 21 0,-1-21 0,21 0 16,-21 0-16,0 0 16,1 0-16,-1 0 0,0 0 0,21 0 15,-21-21-15,1 21 16,-1-22-16</inkml:trace>
  <inkml:trace contextRef="#ctx0" brushRef="#br0" timeOffset="4253.51">4424 1037 0,'0'-21'16,"0"42"-16,0-63 0,0 21 31,21 21-15,0 0-16,0 0 0,0 0 15,1 0-15,-1 0 0,0 0 0,0 21 16,21-21-16,-20 21 0,-1 0 16,21 0-16,-21 22 0,0-22 0,-21 0 15,0 0-15,0 22 0,0-1 16,0-21-16,0 0 16,-21 0-16,0 1 0,-21 20 15,21-42 1,-1 0-16,22-21 31,0 0-31,0-1 16,0 1-16,0 0 0,0-21 0,22 21 15,-22-1-15,21 1 0,0 0 16,0-21-16,21-1 16,-20 22-16,-1 0 0,0 0 15,21 21-15,-21-21 0,22-22 16,-22 43-16,0-21 0,0 21 15,0 0-15,-21-21 0</inkml:trace>
  <inkml:trace contextRef="#ctx0" brushRef="#br0" timeOffset="4486.1">5038 868 0,'0'-21'16,"0"42"0,21 0-1,-21 0-15,21 0 0,-21 1 0,21-1 16,-21 21-16,0-21 0,21 0 15,0 43-15,1-43 16,-22 0-16,21 0 0,-21 1 16,0-1-16,0 21 0,21-21 15,-21 0-15,0 1 16,21-22-16,-21 21 16,21-21-1,0-21 1,-21-1-16,0 1 0</inkml:trace>
  <inkml:trace contextRef="#ctx0" brushRef="#br0" timeOffset="4717.57">5419 868 0,'0'0'0,"21"-21"0,-21 0 16,0-1-16,0 1 0,0 42 31,0 1-31,0-1 16,-43 42-16,22-42 0,21 22 15,-21-1-15,0-21 0,21 22 16,-21 20-16,0-21 0,21-20 16,0-1-16,0 0 0,-22 0 15,22 0-15,0 0 16,22-21 0,-1 0-16,0-21 15,0 0-15</inkml:trace>
  <inkml:trace contextRef="#ctx0" brushRef="#br0" timeOffset="5115.12">5630 1058 0,'21'22'31,"1"-22"-31,-1 0 0,0 0 15,0 0-15,0 0 16,0 0-16,43-43 0,-43 22 16,21 0-16,-20 21 0,-1-21 15,21-64 1,-42 64-16,0 0 0,0 0 16,-21 21-1,0 0-15,0 0 0,-1 0 16,-20 21-16,21 0 0,-21 21 15,20 1-15,1-22 0,0 21 16,0-21-16,21 22 0,-21 20 16,21-42-16,0 0 0,0 1 15,0-1-15,0 0 0,84 21 16,-62-21-16,-1-21 16,21 0-16,-21 0 0,22 0 15,20 0-15,-21 0 0,-20-21 16,20 21-16,-21-21 0</inkml:trace>
  <inkml:trace contextRef="#ctx0" brushRef="#br0" timeOffset="5515.09">6286 931 0,'0'0'0,"0"-84"32,0 63-32,0-1 15,22 22 1,-1 0-16,0-21 15,0 21-15,0 0 0,22 0 0,-1 0 16,-21 21-16,21 1 0,1-1 16,-1 0-16,0 21 0,1-21 0,-1 22 15,-21-1-15,22 0 0,-43-20 16,21 20-16,-21 0 0,0-21 0,0 22 16,0-22-16,0 0 0,-21 21 0,-22-20 15,22-1-15,0-21 16,0 0-16,0 0 15,21-21 1,0-1 0,0 1-16,0 0 0,0-21 15,0 21-15,21-22 0,0 22 0,0-21 16,43-64 0,-43 64-16,0 20 0,21-20 15,-21 21-15,22 0 0,-1 0 16,0 21-16,-20 0 0,-1 0 15,-21 21 1</inkml:trace>
  <inkml:trace contextRef="#ctx0" brushRef="#br0" timeOffset="6214.15">1566 1545 0,'-21'0'0,"42"0"0,-63 0 16,21 21-16,0-21 0,-1 0 15,1 0 1,21 22-16,21-22 62,1 0-62,-1 21 0,21-21 16,0 0-16,22 0 0,63 0 16,-42 21-16,-22-21 0,43 0 15,-21 0-15,20 0 0,22 0 16,0 0-16,22 0 0,147 0 15,-148 0-15,43 0 0,168 0 16,-168 0-16,211 0 16,-190-21-16,-1 21 0,213 0 15,-213-21-15,1 21 16,-21 0-16,-1 0 0,1-22 0,-1 22 16,149-21-16,-170 21 15,-21 0-15,-21 0 0,-21-21 0,0 21 16,63 0-16,-84 0 0,21-21 15,-64 21-15,-21 0 16,0 0-16,1 0 0,-1 0 0,-21-21 63</inkml:trace>
  <inkml:trace contextRef="#ctx0" brushRef="#br0" timeOffset="6945.97">8445 847 0,'0'0'0,"0"21"32,22-21 14,-1 0-46,-21-21 16,0 0-16,21-1 16,-21 1-1,-21 21 1,0 0 0,-1 0-16,22 21 15,-21-21-15,21 22 0,0-1 16,0 0-16,0 0 15,21-21 48,1 0-47</inkml:trace>
  <inkml:trace contextRef="#ctx0" brushRef="#br0" timeOffset="7317.51">8467 1249 0,'0'0'0,"0"42"31,0-21-31,21-21 15,0 0-15,0 0 16,0 0-16,-21-21 16,21 21-16,-21-21 0,0 0 15,0 0-15,0 0 16,0-1-16,-21 22 16,0 0-1,0 0-15,21 22 16,-21-22-1,21 21-15,-21-21 0,21 21 16,21-21 31,0-21-47</inkml:trace>
  <inkml:trace contextRef="#ctx0" brushRef="#br0" timeOffset="8447.74">9991 656 0,'0'0'0,"21"0"0,0-21 0,0 0 15,0 0-15,-21 0 16,21-1-16,-21 1 0,22-21 16,-22 21-16,0 0 15,-22 42 16,22 0-31,-21 0 0,0 0 16,0 22-16,0-1 0,21 0 16,-21 1-16,-22 62 0,22-41 15,21-22-15,-42 64 0,21-64 16,-1 22-16,1-22 0,0 1 16,-42 41-1,41-63-15,1 1 0,0-1 16,21 0-16,-21-21 15,0 0-15,0 0 0,21-21 16,-22 0-16,22-1 0,-21 1 16,0 0-16,21-21 0,0 21 15,0-22-15,0 1 0,-21 0 16,21-1-16,0 22 0,0-21 16,0 21-16,0-22 0,0 22 0,0-21 15,21 42-15,0 0 16,0 0-16,1 21 15,-1 0-15,0 0 16,-21 0-16,21 22 0,0-22 0,0 0 16,1 21-16,-1-20 0,0-1 15,0 21-15,0-21 0,0 0 0,1 1 16,-1-1-16,0 0 0,0 0 16,0 0-16,22-21 15,-1 0-15,-21 0 0,0 0 16,22 0-16,-22 0 0,63-21 15,-62 0-15,20 0 0,-21-22 16,21 22-16,-20 0 0,-1-21 0,21-22 16,-42 22-16,0 21 15,0-22-15,0 22 0,0 0 0,0 0 16,0 42 0,-21 0-16,0 0 15,0 1-15,21-1 0,-22 21 16,1-21-16,0 0 0,21 22 15,0-22-15,0 0 0,-21 0 16,21 0-16,-21 22 0,21-22 16,0 0-16,0 0 15,21-21 1,0 0-16,-21-21 0,21 0 16,0 0-16</inkml:trace>
  <inkml:trace contextRef="#ctx0" brushRef="#br0" timeOffset="8829.59">10520 614 0,'-21'-21'0,"-22"42"16,22-21-16,21 21 16,0 0-16,0 0 0,0 1 0,0 20 15,0-21 1,21-21-16,0 0 15,1 0-15,-1 0 0,0 0 16,0 0-16,0-21 0,0 21 16,1-21-16,-1-22 0,-21 22 15,0-21-15,0 21 0,0 0 16,-21-22 0,-1 43-16,1-21 0,-21 21 15,21 0-15,0 0 0,-1 0 16,1 21-16,0 0 0,-21 1 15,42-1-15,0 0 0,-21 0 16,21 0-16,0 22 0,0-22 0,0 0 16,0 0-16,21 0 15,0 0-15,0-21 0,0 0 0,22 0 16,-1 0-16,21-21 16</inkml:trace>
  <inkml:trace contextRef="#ctx0" brushRef="#br0" timeOffset="9463.83">10943 529 0,'0'0'0,"-42"43"15,21-22 1,21 0-16,-22 21 0,1-21 16,21 22-16,0-1 15,-21 0-15,0 1 0,21-1 0,-21 43 16,21-43-16,-21 43 15,21-64-15,-22 21 0,22 22 16,-21-43-16,21 0 16,0 0-16,0-42 31,0 0-15,0 0-16,0 0 0,0-22 0,0 22 15,0-21-15,0-1 0,0 1 16,43-43-16,-22 64 0,0-21 15,0 0-15,0 20 0,0 1 16,43 0-16,-22 21 0,-21 0 16,43 0-1,-43 0-15,0 0 0,0 21 0,1 0 16,-22 1-16,0 20 0,0-21 16,0 0-16,-43 0 15,1 1-15,21-1 0,-22 0 16,22-21-16,-21 21 0,0-21 15,20 0-15,1 0 0,-21 0 16,21 0-16,21-21 16,0 0-1,0 42 17,0 0-32,21 0 15,-21 0-15,21 1 0,-21-1 16,21 0-16,-21 0 0,21 0 0,-21 0 15,22 22-15,-1-43 16,-21 21-16,21-21 0,0 21 16,0-21-16,0 21 0,1-21 15,20 0-15,-21 0 0,0 0 16,22 0-16,-22 0 0,0-21 0,21 0 16,-21 0-16,22 0 15,-22-1-15</inkml:trace>
  <inkml:trace contextRef="#ctx0" brushRef="#br0" timeOffset="9811.68">11409 1037 0,'21'0'47,"0"0"-32,0 0-15,-21-21 0,21 0 16,1 21-16,-1-21 0,-21 0 0,21-1 15,-21 1-15,0 0 16,0 0-16,-21 21 31,0 0-31,-1 0 0,1 21 16,0 0-16,0 0 0,0 22 0,0-22 16,-1 21-16,1-21 0,21 22 15,0-22-15,-21 21 0,21-21 16,0 1-16,0 20 0,0-21 15,0 0-15,21 0 16,0-21-16,1 0 0,-1 0 0,21 0 16,-21 0-16,0 0 15,22-21-15,-22 0 0,0 21 0,21-42 16</inkml:trace>
  <inkml:trace contextRef="#ctx0" brushRef="#br0" timeOffset="10449.92">12785 847 0,'0'0'0,"0"-43"16,0 22-16,0 0 16,-22 21-1,1 0 1,0 0-16,0 0 0,0 21 15,0 22-15,-1-1 0,1-21 16,0 21-16,0 1 0,0-1 16,-22 43-16,43-43 0,0-21 15,-21 22-15,21-22 0,0 21 16,0 0-16,0-20 16,0-1-16,21-21 0,1 21 15,-1-21-15,85 0 16,-64 0-16,0-21 0,43 0 15,-43-1-15,64-20 16,-64 21-16,-20 0 0,20-22 0,-21 1 16,0 21-16,-21-106 15,0 85-15,-21-1 0,-21-41 16,-1 62-16,-20-20 16,42 21-16,-22 0 0,-20 21 15,42 0-15,-43 21 16,43 0-16,0 0 0,0 64 15,21-64-15,-21 21 16,21 43-16,0-43 16,0-20-16,0 20 0,0-21 15,0 0-15,21 0 0,-21 1 16,21-1-16,21-21 0,1 0 0,-1 0 16</inkml:trace>
  <inkml:trace contextRef="#ctx0" brushRef="#br0" timeOffset="10826.7">13123 974 0,'21'-21'0,"-42"42"0,42-64 0,1 22 15,-22 0-15,0 0 16,21 21-16,0-21 16,0 21-16,0 0 15,0-21-15,1 21 0,-1 0 0,0 0 16,0 21-16,0 0 0,0-21 15,1 42-15,-1-21 0,-21 1 0,21 20 16,0 21-16,-21-41 16,0 20-16,0 21 15,0-41-15,0-1 0,-21 0 0,0 0 16,0 0-16,-1 0 0,22 1 16,-21-22-1,0 0 1,21-22-16,0 1 0,0 0 15,0 0-15,0 0 0,0-22 16,0 22-16,21 0 0,0-21 0,1-1 16,-1 1-16,0 21 15,0 0-15,0 0 0,0-22 0,1 22 16,-1 0-16,0 0 0,21-22 16</inkml:trace>
  <inkml:trace contextRef="#ctx0" brushRef="#br0" timeOffset="11061.57">13864 635 0,'0'21'31,"0"0"-31,0 1 0,0 20 16,-21-21-16,0 21 0,21 1 16,-21-1-16,21 0 0,-22 1 15,22-1-15,0 0 0,-21 1 0,0 20 16,21-42-16,0 1 0,0-1 15,0 0-15,0 0 0,21-21 32,0-21-17,1 0-15,-1 0 0,42-22 16</inkml:trace>
  <inkml:trace contextRef="#ctx0" brushRef="#br0" timeOffset="11517.49">14203 656 0,'0'21'15,"0"-42"-15,-21 64 0,-1-22 0,1 21 0,21 0 16,-21 1-16,0-1 0,21 0 16,-21 1-16,0-1 0,21-21 15,-22 22-15,22-1 0,0-21 0,-21 0 16,21 22-16,-21-22 0,21 0 15,0 0-15,0-42 47,0 0-47,0 0 16,0-1-16,0 1 0,0-21 0,21 21 16,0-22-16,1 1 0,-22 21 15,42-21-15,-21-1 0,0 22 0,22 0 16,-22 0-16,0 0 0,21 21 15,1 0-15,-1 0 16,-21 21-16,0 0 0,-21 0 16,21 21-16,-21-20 0,22 20 0,-22-21 15,0 21-15,0 22 16,0-43-16,-43 43 16,22-43-16,0 0 0,21 0 0,-21-21 0,21 21 15,-21-21-15,21-21 31,0 0-15,0 0-16,-22 0 0</inkml:trace>
  <inkml:trace contextRef="#ctx0" brushRef="#br0" timeOffset="11685.41">13674 783 0,'0'0'15,"0"21"1,21-21-16,0 0 0,0 22 16,0-22-16,22 0 0,-1 0 15,0 0-15,22 0 16,-22 0-16,0 0 0</inkml:trace>
  <inkml:trace contextRef="#ctx0" brushRef="#br0" timeOffset="12067.19">14584 1016 0,'0'21'0,"21"-21"16,0 0-16,0 0 15,-21-21-15,64 0 16,-64 0-16,21 21 15,0-21-15,-21-1 0,21 22 16,-21-21-16,0 0 16,-21 21-1,0 21 1,0-21-16,0 21 0,-1 1 16,-20 20-1,42-21-15,0 0 0,-21 43 16,21-43-16,0 21 15,0-21-15,0 1 0,21-1 16,0-21-16,0 0 16,1 0-16,-1 0 0,21 0 15,-21 0-15,0 0 16,1-21-16,-1-1 0</inkml:trace>
  <inkml:trace contextRef="#ctx0" brushRef="#br0" timeOffset="12382.01">14859 1037 0,'0'-21'16,"0"42"-16,0-63 0,0 0 0,21 20 15,-21 1-15,0 0 0,21 21 0,-21-21 16,0 0-16,21 21 0,1 0 16,20-21-16,-21 21 0,0 0 15,43 0 1,-43 21-16,64 21 0,-43 0 16,-21-20-16,0 20 0,0-21 15,1 85 1,-22-85-16,0 0 0,0 0 15,-22 22-15,1-43 0,21 21 0,-21 0 16,0-21-16,0 0 0,0 0 16,-1 0-1,22-21 1,0 0-16,0 0 16,0-1-16,22 1 0,20-63 15,-21 41 1,21-20-16,-20 42 0,-1-1 15,42-41-15,-42 63 16</inkml:trace>
  <inkml:trace contextRef="#ctx0" brushRef="#br0" timeOffset="13085.91">16616 1207 0,'0'0'0,"0"-22"16,21 1 0,0 0-16,0 0 15,0 0-15,1 0 0,-22-1 0,21 1 16,0-42 0,-21 42-16,0-1 0,0-41 15,0 42-15,-42 0 16,20-1-16,1 22 0,0 0 0,-21 0 15,21 22-15,-128 41 16,107-42-16,0 22 0,-1-1 16,1-21-16,21 21 0,-43 22 15,43-22-15,21-21 0,0 43 16,0-43-16,0 21 16,0-20-16,21-22 15,1 0-15,-1 0 0,21 0 16,43 0-16,-43-22 15,64-20-15,-43 42 0,-20-42 16,63-1-16,-85 22 16,21 0-16,0-42 0,-20 41 15,-1-20-15,-21 21 0,0 0 16,0 0-16,0-1 0,0 1 16,-21 42-1,-1 1 1,22-1-16,-21 0 0,21 21 0,0-21 15,0 1-15,0 20 0,0-21 16,0 0-16,0 22 0,0-1 16,0-21-16,0 0 15,21-21-15,1 0 16,-1 0-16,21 0 0,-21 0 16,43-21-16,-43 21 0,21-21 15</inkml:trace>
  <inkml:trace contextRef="#ctx0" brushRef="#br0" timeOffset="13377.47">17293 910 0,'0'0'16,"0"-21"-16,0 0 15,0 42 1,-21 0-16,0 0 0,21 1 16,-21-1-16,-1 42 15,1-20-15,21-1 0,-21 0 16,0 1-16,21-1 0,-42 64 15,20-64-15,1 0 0,21 22 16,-21-22-16,0 22 0,0-1 0,0 43 16,-1-64-16,22 1 0,-21-1 15,21 0-15,0 1 0,-21-1 16,21-21-16,21-42 31,-21 0-31,21 0 16,1-22-16,-22 1 0,21 0 15,0-22-15,-21 22 0</inkml:trace>
  <inkml:trace contextRef="#ctx0" brushRef="#br0" timeOffset="13670.01">17187 1058 0,'0'0'0,"0"-42"0,21 21 0,1-21 16,-22 20-16,21-20 0,-21 21 15,21 21-15,0-21 0,0 0 16,0 21-16,1-22 0,-1 22 0,21 0 15,0 0-15,-20 0 0,62 0 16,-41 0-16,-22 22 0,21 20 16,-21-21-16,-21 85 15,0-85-15,-21 21 16,-21 1-16,-1-22 0,-147 85 16,148-85-16,-1-21 15,1 21-15,0-21 0,-1 0 16,64 0 15,1 0-31,-1-21 16,21 0-16,0 21 0,1-21 15,-1 21-15</inkml:trace>
  <inkml:trace contextRef="#ctx0" brushRef="#br0" timeOffset="13941.81">18034 868 0,'0'0'0,"-21"21"0,0 21 0,-1 1 16,1-1-16,0 0 0,0 1 0,-21 63 16,20-64-16,1 0 15,0 1-15,0-1 0,0 0 0,0 1 16,-1-1-16,22 0 0,0-21 15,-21 43-15,21-43 0,0 0 16,0 22-16,21-43 31,1-22-31,-1 1 0,0 0 16,0 0-16,0 0 0</inkml:trace>
  <inkml:trace contextRef="#ctx0" brushRef="#br0" timeOffset="14246.05">17949 995 0,'0'0'0,"0"-42"16,0 20-16,0 1 0,21 0 0,-21 0 16,0 0-16,22 0 15,-22-1-15,21 22 0,0 0 16,0 0-16,0 0 0,0 0 16,1 0-16,-1 0 0,0 22 0,42 20 15,-41 0-15,-1-21 16,-21 43-16,0-22 0,0 1 15,0-22-15,-21 0 0,-1 0 16,-41 21-16,21-20 0,20-1 16,-20-21-16,21 21 0,0-21 15,0 21-15,-1-21 0,1 0 0,0 0 16,42 0 15,0-21-15,1 21-16,-1-21 0,0 0 0,21-1 15,-21 22-15</inkml:trace>
  <inkml:trace contextRef="#ctx0" brushRef="#br0" timeOffset="14694.03">18796 614 0,'0'0'0,"0"-21"0,-21 21 31,21 21-31,-21 0 0,-1 0 16,1 0-16,0 22 0,0-22 16,0 21-16,-22 43 0,22-43 15,0 22-15,0-22 0,0-21 16,0 22-16,-1-1 0,22-21 0,0 0 16,0 0-16,0 22 15,0-22-15,22-21 0,-1 0 16,0 0-16,0 0 0,0 0 15,0 0-15,22 0 0,-22 0 0,21-21 16,-21 0-16,43-22 16,-43 22-16,21-21 0,-20 21 0,-22-22 15,21 22-15,-21 0 0,0 0 16,21 0-16,-42 42 31,0 0-31,21 0 16,-22 0-16,22 22 0,0-22 15,-21 0-15,21 0 0,-21 0 0,21 0 16,-21 1-16,21-1 16,0 0-16,21-21 31,0-21-31</inkml:trace>
  <inkml:trace contextRef="#ctx0" brushRef="#br0" timeOffset="14869.49">19008 741 0,'0'0'16,"0"-21"-16,-22 21 31,22 21-15,0 0-16,0 0 15,0 0-15,0 1 16,22-22-16,-1 21 15</inkml:trace>
  <inkml:trace contextRef="#ctx0" brushRef="#br0" timeOffset="15159.11">19537 847 0,'0'0'0,"0"-21"0,-21 21 31,-1 0-31,1 0 0,0 0 16,0 21-16,0 0 0,-22 0 16,22 0-16,0 0 0,0 22 0,0-22 15,0 21-15,-1-21 16,1 22-16,21-22 0,0 21 0,-21 1 16,21-22-16,0 0 15,0 0-15,0 0 0,0 0 16,21-21-16,0 0 0,1 0 0,20 0 15,-21 0-15,21 0 0,107 0 16,-107-21-16,0 21 16,22-21-16</inkml:trace>
  <inkml:trace contextRef="#ctx0" brushRef="#br0" timeOffset="15627.27">20045 974 0,'0'0'0,"0"-21"0,0-1 16,-21 1-1,-1 21 1,1 0-16,0 0 0,0 21 0,0 1 16,0-1-16,-1 0 0,-20 0 15,21 0-15,0 0 0,-22 43 16,22-43-16,0 0 0,21 0 16,-21 1-16,21-1 0,0 0 0,0 0 15,0 0-15,0 0 16,21-21-16,0 0 0,0 0 15,1 0-15,-1 0 16,0 0-16,0 0 0,21-21 0,-20 0 16,-1 0-16,0 0 0,0 0 15,0-1-15,22-20 0,-43 0 16,0 21-16,21-1 0,-21 1 16,21 0-16,-21 0 0,0 42 46,0 0-46,-21 0 0,0 1 0,21-1 16,0 0-16,0 21 0,-22-21 16,22 1-16,0-1 0,-21 21 15,21-21-15,0 0 16,0 1 0,21-22-16,1 0 15,-1 0-15,0 0 0,0-22 16,0 22-16,0-21 0,1 0 0,-1-21 15</inkml:trace>
  <inkml:trace contextRef="#ctx0" brushRef="#br0" timeOffset="15890.82">20468 656 0,'0'0'0,"0"-21"0,0 42 31,-21-21-31,0 21 15,21 22-15,-21-22 0,-1 21 16,22 1-16,-21-1 0,0 0 0,21 1 16,0-1-16,-21-21 0,0 21 15,21 1-15,-21-22 0,21 42 16,0-41-16,0-1 0,0 0 16,-22 0-16,44-21 46,-1-21-46,0 21 0,0-21 16,0 0-16</inkml:trace>
  <inkml:trace contextRef="#ctx0" brushRef="#br0" timeOffset="16150">20680 931 0,'-21'22'31,"-1"-1"-31,1 0 16,0 0-16,21 0 0,-21 0 16,0 1-16,0-1 0,21 21 15,-22-21-15,1 0 0,0 43 16,21-43-16,-21-21 16,21 21-16,0 0 15,21-21 16,0 0-31,0 0 0,1 0 0,-1-21 16,0 0-16,0 21 0,21-21 16</inkml:trace>
  <inkml:trace contextRef="#ctx0" brushRef="#br0" timeOffset="16861.15">20913 974 0,'0'0'0,"-22"0"31,1 21-31,0 0 16,0 0-16,21 0 16,0 1-16,-21-22 0,0 21 0,21 0 15,0 0-15,0 0 0,-22 0 16,22 1-16,0-1 16,0 0-1,0-42 16,22 0-15,-22-1-16,0 1 16,0 0-16,0 0 0,0-21 15,21 20-15,0 1 0,-21 0 16,21-21-16,0 21 0,-21-1 16,21 1-16,1 21 0,-1-21 0,0 21 15,0 0-15,21 0 16,-20 0-16,-1 0 0,0 0 15,0 0-15,-21 21 0,21 22 16,0-22-16,-21 0 0,0 21 16,0-21-16,0 1 0,0 20 15,0-21-15,0 21 0,0-20 16,-21-1-16,21 0 0,-21 0 16,0-21-16,21 21 15,0-42 16,0 0-15,0 0-16,0 0 0,0-1 16,21 1-16,-21 0 0,21 0 0,0-21 15,1 20-15,-1-20 16,0 21-16,42-43 0,-41 43 16,20 21-1,-21 0-15,0 0 0,22 21 16,-22 1-16,0 20 15,-21 0-15,0-21 0,0 64 16,0-64-16,0 22 0,0-1 16,0 0-16,0-21 15,-21 1-15,0-1 0,-1-21 16,22 21-16,-21-21 16,21-21-1,0 0-15,-21 21 0,21-22 16,0 1-16</inkml:trace>
  <inkml:trace contextRef="#ctx0" brushRef="#br0" timeOffset="17082.03">21188 614 0,'0'0'0,"0"-21"31,-21 21 0,-1 0-31,1 0 16,0 0-16,-21 0 16,21 0-16,-1 0 0</inkml:trace>
  <inkml:trace contextRef="#ctx0" brushRef="#br0" timeOffset="17277.58">20172 699 0,'0'0'0,"-21"0"16,42 0 0,0 0-1,0 0-15,0 0 0,22 0 0,-22 0 16,21 0-16,0 0 0,1 0 15,-1 0-15,0 0 0,22 0 16,-43 0-16,0 0 0,0 0 16</inkml:trace>
  <inkml:trace contextRef="#ctx0" brushRef="#br0" timeOffset="19538.05">550 2688 0,'0'-21'47,"0"0"-47,0 0 0,21 0 15,1-1-15,-1 1 16,0 0-16,0-21 0,21 21 16,-20-1-16,-1-20 0,0 21 15,0 0-15,21-22 16,-42 22-16,0 0 0,0 0 15,-21 21 1,0 0-16,-21 21 0,21-21 16,-1 21-16,-83 43 15,83-43-15,22 0 16,0 0-16,0 0 0,0 22 16,0-22-16,0 0 0,43 21 15,-1-20-15,-21-1 0,22 21 16,-22-21-1,21 22-15,-21-22 0,-21 0 16,0 0 0,-21-21-1,0 0-15,0 0 16,0 0-16,-1 0 0,1 0 16,0-21-16,0 0 0,0 21 15,0-21-15,-22-1 0,22 22 16,21 22 15,0-1-15,0 0-16,21 0 0,0 0 15,1 0-15,-1 1 0,0-1 16,0-21-16,0 21 0,0-21 16,1 0-16,-1 0 0,21 0 0,-21 0 15,22 0-15,-1 0 0,-21-21 16,21 0-16,-20-1 0,20 1 0,0 0 15,-21 0-15,1-21 0,20 20 16,-21-20-16,0 21 0,-21-21 16,21-43-16,-21 64 0,0-22 15,0 22-15,0 0 0,0 0 16,0 42 15,-21 0-31,21 22 0,-21-22 16,21 21-16,0 0 15,0-20-15,-21 20 0,21 0 0,0-21 16,0 1-16,0-1 0,0 0 16,0 0-16,0 0 0,21-21 0,0 0 15,0 0-15,22 0 16,-22 0-16,21 0 16,-21-21-16,1 0 0,-1 0 0,21-22 15,-21 22-15,22-21 16,-22 0-16,-21 20 0,21 1 15,-21-21-15,0 21 16,0 0-16,0-1 16,0 44-1,0-1-15,-21 0 16,21 0-16,-21 0 0,-1 0 0,22 22 16,0-22-16,0 0 15,-21 21-15,21-20 0,0-1 0,0 0 16,0 0-16,0 0 0,0 0 15,21-21 1,1 0-16,-1 0 0,0 0 16,0-21-16,21 21 0,-20-21 0</inkml:trace>
  <inkml:trace contextRef="#ctx0" brushRef="#br0" timeOffset="19810.02">2011 2371 0,'0'0'15,"0"-21"1,-21 21-16,-1 0 16,1 0-16,21 21 0,-21 0 15,0 0-15,0 21 0,0-20 16,21 20-16,-22-21 0,22 21 16,-21 85-1,21-105-15,0 20 0,0-21 0,0 0 16,0 0-16,0 1 0,0-1 15,21-21-15,22 0 16,-22 0-16,0 0 0,21 0 16,-20 0-16,-1-21 0,21-1 0,-21 1 15,22 0-15,41-85 16</inkml:trace>
  <inkml:trace contextRef="#ctx0" brushRef="#br0" timeOffset="20249.37">2328 2328 0,'0'0'0,"0"-84"31,0 63-31,-21 42 16,21 0 0,-21 0-16,21 0 0,0 22 15,0-1-15,0 0 0,0 1 0,0-1 16,0 0-16,-21 1 0,21-1 16,0-21-16,-21 21 0,21-20 0,0 20 15,0-21-15,0 0 16,0 0-16,-22-21 0,1 0 31,21-21-15,0 0-16,0 0 15,0 0-15,0-22 0,0 22 0,21-21 16,1 21-16,-1-22 0,21 1 16,-21 21-16,22-21 0,-22 20 15,63-20-15,-41 42 0,-1 0 16,0 0-16,1 0 0,41 64 15,-62-22 1,-22-21-16,0 0 0,0 22 0,0-22 16,-22 42-16,1-42 15,-21 22-15,21-22 0,0 0 16,-22 0-16,22 0 16,0-21-16,42-21 46,0 0-46,22 21 0</inkml:trace>
  <inkml:trace contextRef="#ctx0" brushRef="#br0" timeOffset="21029.9">3937 2519 0,'0'0'0,"0"-21"0,0 0 16,0-22 0,0 22-16,-21 21 0,0 0 15,-22 0-15,22 0 0,0 0 16,-85 21-16,85 0 16,-21 1-16,20-1 0,-20 0 15,-43 106 1,64-106-16,21 21 0,-21-20 15,21-1-15,0 42 16,0-42-16,21 1 16,0-22-1,1 0-15,-1 0 0,0 0 16,0 0-16,0-22 0,0 1 0,43 0 16,-43 0-16,0 0 0,0 0 15,1-1-15,-1-20 0,0 21 16,0 0-16,0-22 0,0 22 0,-21-21 15,22 21-15,-22 0 0,0-1 16,0 44 15,-22-22-31,22 42 0,-21-21 0,21 0 16,-21 22-16,21-22 16,0 21-16,-21-21 0,21 0 0,0 22 15,0-22-15,0 0 0,0 0 16,0 0-16,0 1 0,21-22 15,0 21-15,0-21 0,1 0 16,-1 0-16,0 0 0,42-21 16,-41 21-16,20-22 0,-21 1 15,0 0-15,0 0 0,64-64 16,-64 64-16,0-21 0,-21-1 16,22 22-16,-1-85 15,0 85-15,-21 0 0,0 0 16,0 42 15,0 0-31,0 0 16,0 1-16,0 41 0,0-21 15,0-20-15,0-1 0,0 21 16,0-21-16,0 22 0,0-22 16,0 0-16,0 21 0,0-21 15,-21 1-15,0-22 16,-1 0-16,1 21 0,0-21 15,0 0-15,0 0 16,0 0-16,21-21 0,-22 21 16,22-22-16</inkml:trace>
  <inkml:trace contextRef="#ctx0" brushRef="#br0" timeOffset="21763.62">5927 2836 0,'0'-21'31,"0"0"-31,0 0 16,0 0-16,21 0 0,0-1 0,-21-20 16,0 21-16,0 0 0,0-22 15,0 1-15,0 21 0,0-64 16,0 64-16,0 0 15,-42-21-15,20 20 0,-41 1 16,21 21-16,-22 21 16,43 1-16,-21-1 15,-22 42-15,22-20 16,21-1-16,-43 43 0,43-43 16,0 21-16,21 1 0,0-22 15,0-21-15,0 22 0,0-22 16,0 0-16,21 0 15,0-21-15,0 0 0,0 0 16,22 0-16,-22 0 0,0 0 0,43-21 16,-22 0-16,-21 0 15,21 0-15,1-1 0,-22 1 0,21 0 16,-21-21-16,22 21 0,-22-22 0,0 1 16,0 0-16,0 20 0,-21-20 15,0 21-15,22 0 0,-22 0 0,0 42 31,-22 0-15,22 0-16,-21 0 0,21 22 16,0-22-16,0 0 0,0 21 0,0-21 15,-21 1-15,21 20 0,0-21 16,0 21-16,0-20 16,0-1-16,0 0 15,21-21-15,0 21 0,1-21 16,-1 0-16,21 0 0,0 0 15,1 0-15,20-21 16,-20 0-16</inkml:trace>
  <inkml:trace contextRef="#ctx0" brushRef="#br0" timeOffset="22675.02">6773 2582 0,'0'-21'0,"0"42"0,0-63 0,0 0 0,0-1 15,0 22-15,-21 21 16,0-21-16,0 0 0,0 21 15,-1 0-15,1 0 0,-21 0 0,21 21 16,0 0-16,-22 0 0,22 1 16,0-1-16,0 21 0,0-21 0,-1 22 15,1-1-15,0 0 0,0-21 16,21 22-16,0 20 0,0-42 16,0 1-16,0-1 0,0 0 15,0 0-15,21-21 0,0 0 16,0 0-16,1 0 0,20 0 15,-21 0-15,0 0 0,22-21 16,-22 21-16,21-21 0,0-22 0,-20 22 16,20 0-16,0-21 0,1-1 15,-22-20-15,21 21 0,-21-1 0,0-20 16,1 20-16,-1-20 0,0-22 16,-21 64-16,0-21 0,0 21 15,0-1-15,0 1 16,-21 42-1,21 1-15,-21-1 16,-1 0-16,22 0 0,-21 21 0,0 1 16,0-1-16,21 0 15,-21 1-15,-22 41 0,43-41 16,0 63-16,0-64 16,0-21-16,0 0 0,0 0 15,0 1-15,43-1 16,-22-21-16,21 0 0,-21 0 15,1 0-15,83-21 16,-83-1-16,20 22 0,-21-21 16,21 0-16,-20-21 0,20-1 15,-21 1-15,-21 21 0,0 0 16,21 0-16,-21-1 0,0 1 0,21 0 16,-21 42 15,-21 0-31,0-21 0,21 22 0,0 20 15,-21-21-15,21 0 0,-21 0 16,21 1-16,0-1 0,0 21 16,0-21-16,0 0 0,0 1 15,0-1-15,21-21 16,0 21-16,21-21 16,-20 0-16,41 0 0,-42-21 15,0 21-15,22-21 0,20-22 16,-42 22-16,1 0 0,-1 0 15,0-22-15,0 22 0,0-63 16,-21 41-16,0 22 0,0-21 16,0-1-16,-21 22 0,-21-21 15,21 42-15,-1 0 0,1 0 16,-21 0-16,21 0 0,-43 21 16,22 0-16,21 0 0,-22 1 15,22 20-15,-21 43 16,42-64-16,0 0 0,0 0 15,0 0-15,0 0 0,0 1 16,42-1-16,-21-21 16,1 0-16,-1 0 0,21 0 15,64-21-15</inkml:trace>
  <inkml:trace contextRef="#ctx0" brushRef="#br0" timeOffset="23165.27">8064 2201 0,'0'0'16,"-21"0"0,0 0-16,0 0 15,21 22-15,-21-1 0,21 0 0,-21 42 16,-1-20-16,22-22 16,0 21-16,0 1 0,-21-1 0,21 21 15,-21-20-15,21-1 16,-21-21-16,21 0 0,0 1 0,0-1 15,0 0-15,0 0 0,0 0 16,-21-21 15,21-21-15,0 0-16,0 0 0,0 0 0,0-22 16,0 22-1,21 0-15,0 0 0,21-22 16,-20 22-16,20-21 0,0 21 15,-21 21-15,22 0 0,20 0 16,-42 0-16,1 0 0,-1 21 16,0 0-16,-21 0 0,0 22 15,0-22-15,0 0 0,-21 21 16,0-21-16,-1 1 16,1-1-16,-21 0 0,0 0 0,-22 0 15,43 0-15,-21-21 0,20 0 16,1 22-16,0-22 0,21-22 31,21 22-31,0-21 16,1 0-16,20 0 0,-21 0 0,0 0 15</inkml:trace>
  <inkml:trace contextRef="#ctx0" brushRef="#br0" timeOffset="23487.21">8318 2667 0,'0'0'0,"64"0"31,-43 0-15,0 0-16,0 0 0,1-21 0,41 0 15,-42 0-15,0 21 16,1-22-16,-1 1 0,-21 0 0,0 0 16,0 0-16,0 0 15,-21 21-15,-1 0 16,1 0-16,-21 21 0,21 0 15,0 0-15,-1 0 16,1 0-16,0 22 0,0-22 0,0 0 16,0 43-16,21-43 15,-22 0-15,22 0 0,0 0 0,0 0 16,0 1-16,22-22 16,-1 21-16,21-21 0,-21 0 15,0 0-15,1 0 0,20-21 16,-21-1-16,21 22 0</inkml:trace>
  <inkml:trace contextRef="#ctx0" brushRef="#br0" timeOffset="24249.82">9186 2540 0,'0'-21'32,"0"0"-32,0 0 15,0-1-15,21 1 0,1 0 16,-1 0-16,0 0 0,0 21 15,0-21-15,0 21 0,1 0 16,-1-22-16,0 22 0,21 0 16,-21 0-16,1 22 0,20 20 15,-42 0-15,21 22 16,-21-22-16,0 0 0,0-20 16,0 20-16,0-21 0,-21 43 15,0-43-15,21 0 0,0 0 16,-21-21-16,-1 21 0,22-42 31,0 0-31,0 0 16,0 0-16,0-1 15,22 1-15,-1-21 0,0 21 0,-21-22 16,21 22-16,21 0 16,-20-21-16,62-22 15,-41 43-15,-22 0 0,21 0 16,-21 21-16,22 0 0,-1-21 15,-21 21-15,0 0 0</inkml:trace>
  <inkml:trace contextRef="#ctx0" brushRef="#br0" timeOffset="24659.12">10054 2604 0,'21'21'16,"0"-21"-1,1 0-15,-1-21 16,0 21-16,0-22 0,0 22 0,0-21 16,1-21-16,-1 21 15,21-43-15,-42 43 16,0 0-16,0 0 0,0 0 16,-21 21-1,0 0-15,0 21 16,-22 0-16,22 0 15,21 0-15,-21 0 0,0 22 16,0-22-16,21 21 0,-22-21 0,22 22 16,0-22-16,0 0 0,0 21 15,0-20-15,0-1 0,0 0 16,22 0-16,-1-21 0,21 0 16,-21 0-16,0 0 0,1 0 15,20 0-15,0 0 0,-21 0 16,64-21-16,-43 21 0,1-21 15,-1 0-15,0-1 0,1 1 16,20-21-16,-42 0 0,22 20 16,-22-41-16</inkml:trace>
  <inkml:trace contextRef="#ctx0" brushRef="#br0" timeOffset="25509.23">10816 2455 0,'0'-21'0,"0"64"16,0-65-16,0-41 0,-21 63 16,0 0-1,0 0-15,-1 0 0,1 0 16,0 21-16,0-21 0,0 21 15,21 0-15,-21 1 0,-1 41 16,1-42-16,21 0 0,0 22 16,0-22-16,0 0 0,-21 21 15,21-20-15,0-1 0,0 0 16,21-21 0,0 0-1,1 0-15,-22-21 0,21 21 16,0-21-16,0-1 0,0 1 0,0 0 15,1 0-15,-1 0 0,0-22 16,0 22-16,0-21 0,-21 21 16,21-22-16,1 22 0,-22 42 47,0 1-47,0-1 0,-22 0 15,22 0-15,-21 0 0,21 0 0,0 22 16,-21-22-16,21 0 0,0 0 15,0 0-15,0 22 16,21-22-16,0 0 0,1-21 16,-1 0-16,0 21 0,0-21 15,21 0-15,1 0 0,-22 0 0,64 0 16,-43 0-16,0-21 0,1 21 16,-1-21-16,-21 0 0,64 0 15,-64-1-15,0 1 0,21-42 16,-42 42-16,0-43 15,0 43-15,0 0 0,0 0 16,0-1-16,-21 1 0,-42 21 16,42 0-16,-1 0 15,-20 21-15,21-21 16,-43 64-16,43-43 16,0 0-16,-21 43 0,21-43 15,-1 64 1,22-64-16,0 0 0,0 0 15,0 0-15,43-21 16,-22 0-16,0 0 0,21 0 16,-20 0-16,-1 0 0,42-21 15,-42 0-15,43-43 16,-43 43-16,0-21 0,0 0 0,1-1 16,-1 1-16,42-85 15,-63 85-15,21-1 0,1-20 16,-22 42-16,0-1 15,0 1-15,-22 42 32,1 1-32,21-1 0,-21 0 15,21 21-15,-21 1 0,0-22 0,21 21 16,0 0-16,0 1 0,0-1 16,0 0-16,0 1 0,0-22 15,0 0-15,0 21 16,21-42-16,0 0 0,0 0 15,0 0-15,1 0 0,-1 0 16</inkml:trace>
  <inkml:trace contextRef="#ctx0" brushRef="#br0" timeOffset="25870.04">11832 2604 0,'0'0'0,"21"-22"47,0 22-31,1-21-16,-22 0 0,21 21 0,0-21 15,0 0-15,0 21 0,-21-21 16,0-1-16,0 1 16,-21 21-1,0 0 1,0 21-16,0-21 0,-22 43 15,22-22-15,0 0 0,0 0 16,0 0-16,21 22 0,0-1 16,0-21-16,0 0 0,0 1 15,0-1-15,21 0 16,0-21-16,0 0 0,0 0 16,22 0-16,-22 0 0,42 0 15,-42 0-15,1 0 0,20-21 16,-21 0-16,0-1 15</inkml:trace>
  <inkml:trace contextRef="#ctx0" brushRef="#br0" timeOffset="26180.52">12128 2625 0,'0'-21'0,"0"42"0,22-64 0,-22 22 16,0-21-16,21 21 0,-21 0 15,0-1-15,21 1 0,0 0 0,0 0 16,0 21-16,-21-21 16,22 21-16,20 0 0,-21 0 15,0 0-15,0 0 0,1 21 16,-1 0-16,21 21 15,-21 1-15,-21-22 0,21 42 16,-21-20-16,0-22 0,0 0 16,0 0-16,0 0 0,0 1 0,0-1 15,-21 0-15,0-21 16,0 0 0,0-21-1,21 0-15,0-1 16,0 1-16,0 0 0,0 0 15,0 0-15,21 21 0,0-21 16,0-1-16,0 1 0,1 21 16,20-21-16,-21 21 15,21 0-15,-20 0 0</inkml:trace>
  <inkml:trace contextRef="#ctx0" brushRef="#br0" timeOffset="26369.93">13123 2752 0,'0'0'0,"-42"106"31,21-85-31,0-21 0,21 21 16,-22 0-16,1 0 0,0-21 0,0 43 16,0-22-16,0-21 0,-1 21 15,1 0-15,-42-21 16,42 0-16</inkml:trace>
  <inkml:trace contextRef="#ctx0" brushRef="#br0" timeOffset="27280.18">14160 2350 0,'0'0'0,"0"-22"0,-21 1 16,21 0 0,-21 21-1,0 0-15,0 21 16,0-21-16,-1 21 16,1 1-16,21 20 0,-21-21 0,0 21 15,0-20-15,0 20 0,21-21 16,-22 21-16,1 1 15,0-22-15,21 21 0,-21-21 16,21 1-16,-21-22 0,0 0 31,-1 0-31,22-22 16,0 1-16,-21 0 0,21 0 16,0 0-16,0 0 0,0-22 0,-21-20 15,21 20-15,0 22 16,0-21-16,0 0 0,0 20 15,0-41-15,21 42 0,0 0 16,1-1-16,-1 1 0,21 0 16,-21 0-16,22 21 0,-1 0 0,0 0 15,22 0-15,-22 0 0,22 0 16,-22 0-16,43 42 0,-43-21 16,-21 22-16,21-22 0,-42 0 15,22 21-15,-22 22 0,0-22 16,0 1-16,0-22 0,-22 21 15,22-21-15,-21 0 0,0 1 16,21-1-16,-21-21 0,0 21 16,0-21-16,21-21 15,0 0 1,0-1-16,0 1 0,0-21 16,21 21-16,0-22 0,0 22 0,0-21 15,0 0-15,1 20 0,-1-20 0,21 21 16,-21 0-16,0 0 0,64-43 15,-64 64-15,0 0 16,22 0-16,-22 0 0,0 0 16,0 42-16,-21-20 0,21 20 15,-21-21-15,0 21 0,0 1 16,0 20-16,0-20 0,0-1 16,-42 0-16,42 1 15,-21-1 1,0-21-16,42-42 31,0 21-15,-21-21-16</inkml:trace>
  <inkml:trace contextRef="#ctx0" brushRef="#br0" timeOffset="27649.97">14901 2519 0,'0'0'0,"0"21"16,21-21-16,1 0 0,-1 0 16,0 0-16,0 0 0,0 0 15,0 0-15,1 0 0,-1-21 0,21 21 16,0-21-16,1 0 16,-22-1-16,0 1 0,-21 0 15,21 0 1,-21 0-16,-21 0 0,0 21 15,0 0-15,-43 0 16,22 21-16,21 0 16,0 0-16,-1 0 0,1 0 0,-21 22 15,42-1-15,0-21 16,0 0-16,0 1 0,0-1 0,0 21 16,0-21-16,0 0 0,21-21 15,0 22-15,0-22 0,22 0 16,-22 0-16,21 0 0,1 0 0,20 0 15,-21 0-15,1 0 0,20-22 16,-20 22-16,20-21 0,-21 0 0,1 0 16</inkml:trace>
  <inkml:trace contextRef="#ctx0" brushRef="#br0" timeOffset="28290.13">15896 2350 0,'0'-22'0,"0"44"0,0-65 15,-21 43 16,0 0-31,0 0 0,-1 0 0,1 21 16,0 1-16,-21-1 0,21 0 16,-1 0-16,1 21 0,-42 22 15,42-43-15,-1 0 0,1 22 16,21-22-16,0 0 0,0 0 0,0 0 16,0 0-16,0 1 0,21-22 15,1 21-15,-1-21 0,21 0 16,-21 0-16,0 0 15,22-43-15,-1 22 16,-21 21-16,0-42 0,1 21 0,-1 0 16,21-64-16,-21 43 15,-21 20-15,21-20 0,1 0 0,-1-1 16,-21 1-16,42-21 0,-42 20 16,21 22-16,-21 0 0,0 0 15,0 42 16,-21-21-31,0 21 0,0 21 0,21-20 16,-21 20-16,21-21 0,-22 21 16,1 1-16,21-1 0,-21 43 15,21-43-15,0-21 16,0 22-16,0-22 0,0 0 0,0 21 16,0-21-1,21-21-15,0 0 0,1 0 0,20 0 16,-21 0-16,0-21 15,0 0-15,1 0 0,-1 0 0,0 0 16,21-22-16,-21 22 0,1 0 16,-22 0-16,0 0 15,0 42 1,-22 0 0,22 0-16,0 0 15,0 0-15,-21-21 0,21 22 16,0-1-16,0 0 0,-21-21 0,21 21 15,21-21 17,-21-21-17</inkml:trace>
  <inkml:trace contextRef="#ctx0" brushRef="#br0" timeOffset="28458.22">16298 2286 0,'-42'0'31,"21"0"-15,21 21-1,0 0 1,21-21-16,-21 22 0,21-22 0,0 0 16,22 0-16,-22 21 0</inkml:trace>
  <inkml:trace contextRef="#ctx0" brushRef="#br0" timeOffset="28930.11">16954 2455 0,'0'-63'16,"0"42"-16,0 0 15,-21 21-15,0-22 0,0 22 16,0-21-16,0 21 0,-1 0 15,1 0-15,0 0 0,0 21 16,0-21-16,-22 22 0,22-1 0,0 21 16,0-21-16,21 22 15,-21-22-15,0 21 0,21-21 0,0 22 16,0-22-16,0 21 0,0-21 16,0 0-16,21-21 15,0 0-15,0 0 0,0 0 16,0 0-16,1 0 0,-1 0 15,0-21-15,0 0 0,0 0 0,0 0 16,1 0-16,-1-1 0,0 1 16,-21-21-16,0 21 0,21-43 15,-21 43-15,21-21 16,-21 63 0,0 0-1,0 21-15,0-20 0,-21-1 0,21 21 16,0-21-16,0 0 0,0 22 15,0-22-15,0 0 0,0 0 16,21 0-16,0-21 16,1 0-16,-1 0 0,0 0 15,0 0-15,21 0 0,-20 0 0,-1-21 16</inkml:trace>
  <inkml:trace contextRef="#ctx0" brushRef="#br0" timeOffset="29381.12">17928 2350 0,'-21'0'0,"42"0"0,-63 0 16,21 0-16,-1 0 0,22 21 15,-21 21-15,0-21 16,0 22-16,0-1 0,21 0 0,-21 22 16,-1-22-16,1 22 0,0-22 15,21 21-15,-21-20 0,0 20 0,21 1 16,-21-1-16,-22 64 15,43-84-15,-21 20 0,0 64 16,0-85-16,21 22 0,0-22 0,-21 1 16,21-1-16,-22-21 0,22 21 15,0-20-15,-21-1 16,21 0-16,0-42 16,0 0-1,0-22-15,0 22 0,0-21 0,21-1 16,1 1-16,-22 0 0,21-22 0,0 1 15,0-1-15</inkml:trace>
  <inkml:trace contextRef="#ctx0" brushRef="#br0" timeOffset="29662.66">17716 2625 0,'22'-43'16,"-44"86"-16,65-128 0,-43 43 0,0 21 16,21-1-16,0-41 0,0 42 15,0 21-15,1-21 0,-1-1 0,0 22 16,0 0-16,0-21 15,22 21-15,-22 0 0,21 0 0,-21 0 16,22 0-16,-22 21 0,21 22 16,-21-1-16,-21 0 0,0-20 15,0 20-15,0 0 0,-21 22 16,0-22-16,-21-21 0,-1 22 16,1-22-16,0 0 15,20-21-15,1 0 0,0 0 16,21-21 15,0 0-31,21 21 0,-21-22 0,43-20 16,-22 21-16</inkml:trace>
  <inkml:trace contextRef="#ctx0" brushRef="#br0" timeOffset="29913.36">18817 2138 0,'0'0'0,"0"21"0,-21-21 0,-21 42 16,20 1-16,22-22 0,-21 0 16,0 0-16,0 22 0,0-22 0,0 21 15,21 0-15,-22-20 0,22-1 16,-21 21-16,21-21 0,-21 0 15,21 22-15,0-22 16,21-21 0,0 0-16,1 0 0,-1 0 15</inkml:trace>
  <inkml:trace contextRef="#ctx0" brushRef="#br0" timeOffset="30990.44">19219 2392 0,'0'-21'15,"0"42"-15,21-42 0,-21 0 16,0-1-16,0 1 16,-21 0-1,0 21-15,0 0 0,0 0 0,-22 0 16,22 0-16,0 0 0,0 21 16,-21 0-16,20 1 0,-20 41 15,21-42-15,0 22 0,0-22 16,-1 21-16,22-21 0,0 0 15,0 22-15,0-22 0,0 0 16,0 0-16,22-21 16,-1 0-16,0 0 15,21 0-15,-21 0 0,22-21 16,-1 0-16,-21 0 16,43-22-16,-43 22 15,0-21-15,43-43 16,-64 64-16,0 0 0,21 0 15,-21 0-15,21 21 0,-21-22 16,0 44 0,0-1-1,-21 0-15,0 21 0,21-21 0,0 1 16,-22 20-16,22-21 0,-21 21 16,21-20-16,0-1 0,0 21 15,0-21-15,0 0 16,21 1-16,1-22 15,-1 0-15,0 0 16,0 0-16,0 0 0,22 0 0,-22-22 16,21 22-16,-21-21 0,22 0 15,-22 0-15,21 0 0,-21-22 0,22 22 16,-22 0-16,0-21 0,0 21 16,0-1-16,-21 1 0,0 0 15,0 42 16,0 0-31,0 1 16,-21 20-16,21-21 0,0 0 16,0 0-16,0 22 0,-21-22 0,21 0 15,0 0-15,0 0 16,0 1-16,21-22 0,0 0 16,0 0-16,1 0 0,20 0 15,21 0-15,1-22 16,-43 1-16,21-21 15,-20 21-15,-1 0 16,-21-43-16,21 22 0,0-43 16,-21 64-1,0 0-15,0 42 32,0 21-17,0-21-15,-21 1 0,0 20 0,21 0 16,-21 1-16,-1 41 0,1-63 15,-21 128 1,42-128-16,-21 42 0,0 22 16,21-43-16,0 1 0,0-1 15,0 0-15,0 1 0,0 62 16,0-62-16,0-1 0,0 0 16,0 1-16,0-22 0,0 21 0,0 1 15,0-22-15,-22 0 0,1 0 16,0-21-16,0 0 0,-43 0 15,22 0-15,21 0 16,-21 0-16,-1 0 0,1-21 0,-43-21 16,43 20-16,21 22 15,-43-42-15,22 21 0,21-43 16,21 43 0,0 0-16,0 0 0,0 0 15,84-64-15,-41 64 16,-1-21-16,0 20 0</inkml:trace>
  <inkml:trace contextRef="#ctx0" brushRef="#br0" timeOffset="31724.22">20235 2519 0,'0'0'16,"0"-21"-1,0 0 1,21-1-16,1 22 0,-1-21 16,0 21-16,0-21 0,0 0 15,0 0-15,1 0 16,-1-1-16,-21 1 16,0 0-16,-21 21 15,-1 0-15,1 0 16,0 21-16,0-21 0,0 21 15,0 22-15,-1-22 0,-20 42 16,21-20-16,21-22 0,-21 21 16,21-21-16,0 22 0,0-1 15,0-21-15,0 0 0,0 1 16,21-22-16,0 0 16,0 0-16,0 0 0,1 0 0,-1 0 15,0 0-15,21 0 0,1-22 16,-22 1-16,21 0 15,-21-21-15,0 21 16,1-22-16,-1 22 0,-21 0 16,21 0-16,-21 0 0,21-1 15,-21-20-15,0 21 0,21 0 16,0 0-16,1-1 16,-1 22-16,0 0 15,0-21-15,0 21 16,0-21-16,1 21 0,-1 0 15,0 0-15,0 0 0,21 0 16,-20 0-16,-1 21 0,21 22 16,-42-1-16,0-21 0,21 21 15,-21 1-15,0-22 0,0 42 16,0-20-16,-21-22 0,0 21 16,0-21-16,0-21 15,-1 22-15,1-22 16,0 0-1,21-22-15,0 1 0,0 0 16,0-21-16,0 21 16,0-1-16,21 1 0,0-21 0,1 0 15,20-1-15,-21 1 16,21 0-16,1 20 0,-22 22 16,21-21-1,-21 0-15,1 21 0</inkml:trace>
  <inkml:trace contextRef="#ctx0" brushRef="#br0" timeOffset="32089.89">21251 2413 0,'0'0'0,"0"21"0,21-21 15,1 0 1,-1 0-16,0 0 0,0 0 0,0-21 15,22 0-15,-22 21 16,21-42-16,-21 42 0,0-22 16,1 1-16,-22 0 0,21 21 15,-21-42-15,-21 42 16,-1 0 0,1 0-16,0 0 0,0 0 15,0 21-15,0 0 0,-22 21 0,22-20 16,0-1-16,0 21 15,21-21-15,0 0 0,-21 43 16,21-43-16,0 0 0,0 0 16,0 1-16,0-1 0,21-21 15,0 0 1,0 0-16,0 0 0,0 0 0,43-21 16,-43-1-16,21 1 15,-20 0-15</inkml:trace>
  <inkml:trace contextRef="#ctx0" brushRef="#br0" timeOffset="32353.48">21992 2032 0,'-21'0'32,"0"21"-17,0 0-15,-1 1 0,22-1 0,-21 0 16,0 0-16,0 0 0,21 22 15,-21-22-15,0 0 0,21 42 16,-22-20-16,1-22 0,21 21 16,-21-21-16,21 1 0,0 20 15,0-21-15,0 0 0,-21-21 16,21 21-16,21-42 31,0 21-31,0-21 0,-21 0 16</inkml:trace>
  <inkml:trace contextRef="#ctx0" brushRef="#br0" timeOffset="32628.04">21992 2371 0,'0'0'0,"0"-21"0,-21 21 63,0 21-63,0 0 0,-1 0 15,1 0-15,21 0 0,-21 1 16,21-1-16,-21 0 0,0 0 16,21 0-16,0 0 0,0 1 15,0-1-15,0 0 16,21-21 0,0 0-16,0 0 0,0 0 15,1 0-15,-1 0 0,0 0 16,0 0-16,0-21 0,0 21 15,1-21-15,-1-1 0</inkml:trace>
  <inkml:trace contextRef="#ctx0" brushRef="#br0" timeOffset="32866.14">21802 2138 0,'0'-21'0,"0"42"0,-22-42 0,44 21 16,-1 0 0,0 0-16,0 0 0,21 0 0,1 0 15,-22 0-15,64 0 16,-64 0-16,21 0 0,0 0 16,-20 0-16</inkml:trace>
  <inkml:trace contextRef="#ctx0" brushRef="#br0" timeOffset="35659.08">1079 4128 0,'0'0'0,"0"-22"422,0 1-406,0 0-1,0 0 1,0 0-16,0 0 0,0-1 16,0 1-16,0 0 15,0 0-15,0 0 0,0 0 16,0 42 31,0 0-47,-21 21 0,21 1 0,0-1 15,-21 0-15,21 1 0,0-1 16,-21 0-16,21 1 0,0-1 0,0 0 16,-21 1-16,21-22 15,0 0-15,0 21 0,0-21 16,0 1-1,0-44 1,0 1-16,21 0 16,0 0-16,0-21 15,-21 20-15,21 1 0,1-21 0,-22 0 16,21-1-16,-21 22 0,21-64 16,-21 64-16,21 0 0,-21 0 15,21 21-15,0 0 16,-21 21-16,22 21 15,-22-20-15,21-1 0,-21 21 16,21-21-16,-21 22 0,0-22 16,42 42-16,-42-42 15,21 22-15,1-22 0,-1 0 16,0-21-16,0 0 0,0 0 16,0 0-16,1 0 0,-1 0 0,21 0 15,22-21-15,-43 0 16,0 0-16,0-22 0,21 22 0,-42-21 15,22-1-15,-22 22 0,0-21 16,0 0-16,0-1 0,0 1 16,0 0-16,-22 20 0,1-20 15,0 21-15,0 0 0,0 21 0,0-21 16,-1 21-16,1 0 0,0 0 16,0 0-16,0 0 0,21 21 15,0 0-15,0 0 0,0 0 16,0 0-16,0 22 15,21-22-15,0 0 0,0-21 16,0 21-16,1 0 0</inkml:trace>
  <inkml:trace contextRef="#ctx0" brushRef="#br0" timeOffset="35996.73">1799 4276 0,'0'0'0,"21"0"16,0 0-1,1 0 1,-1-21-16,0 21 16,0-22-16,0 1 0,22-21 15,-22 21-15,0 0 0,21-43 16,-21 43-16,-21 0 0,0 0 16,0-1-16,0 1 0,-21 21 31,0 0-31,0 21 15,0 22-15,0-22 0,-1 21 0,1 1 16,0-22-16,21 21 0,0 43 16,0-64-16,0 21 15,0-21-15,0 1 0,0-1 16,0 0-16,21-21 0,0 21 16,1-21-16,-1 0 0,21 0 15,-21 0-15,22-21 0,-22 0 0,21 0 16,64-22-16,-64 22 15</inkml:trace>
  <inkml:trace contextRef="#ctx0" brushRef="#br0" timeOffset="36446.33">2625 3810 0,'0'-21'0,"0"42"0,-22-63 0,1 42 16,0 0-16,0 0 15,0 21-15,21 0 0,-21 0 0,-1 22 16,22-1-16,-21 0 15,21 1-15,0 20 0,0-21 0,0 43 16,0-43-16,0-20 16,0 20-16,0-21 0,0 0 0,-21 22 15,21-22 1,0-42 15,0-1-31,21 1 0,-21 0 0,21 0 16,-21 0-16,22-22 0,-1 1 15,0 21-15,0-21 0,43-22 16,-43 22-16,21 21 0,-21-1 16,22 22-16,-1 0 0,21 0 15,-20 0-15,-22 0 0,0 22 16,0-1-16,0 63 16,-21-41-16,0-22 0,0 21 15,-21-21-15,0 1 0,-21 41 16,-1-42-16,22 0 0,-21 1 15,0-1-15,-1-21 0,22 21 16,-42-21-16,41 0 0,1 0 16,0 0-16,0 0 0,0 0 15,21-21-15,0 0 16,21-1-16,0 1 16</inkml:trace>
  <inkml:trace contextRef="#ctx0" brushRef="#br0" timeOffset="38855.12">4403 3958 0,'0'0'0,"-22"-21"32,22 0-32,0 0 0,22 21 15,-1-21-15,21-1 0,-21 1 0,0 0 16,1 0-16,-1 0 0,0 0 15,0-1-15,0 1 0,-21-21 16,0 21-16,0 0 16,-21 21-16,0 0 0,-21 0 15,20 0-15,-20 21 0,21 0 16,-21-21-16,20 21 0,-20 21 0,21-20 16,0-1-16,-22 63 15,43-62-15,0 20 0,0 0 0,0-21 16,0 22-16,0-1 15,43 22-15,-22-43 0,21 0 0,-21 21 16,1-21-16,-1 1 16,42 41-16,-42-42 0,-21 0 15,0 22-15,0-22 0,-21 0 16,0 0-16,0-21 16,-21 0-16,-1 21 0,1-21 0,21 0 15,-64 0-15,43 0 16,-1-21-16,-20 0 0,21 0 15,20 0-15,1-22 16,0 22-16,0-21 0,0-43 16,0 43-16,21 0 0,0-1 15,0 1-15,0 21 0,0-22 0,21 1 16,0 21-16,0 21 16,0 0-16,0 0 0,1 21 15,-22 0-15,21 22 0,-21-22 16,21 21-16,0 0 0,-21 1 15,0-22-15,0 21 0,42 22 16,-42-22-16,0-21 0,22 43 16,-1-43-16,-21 0 15,21-21-15,0 21 0,0-21 16,22 0-16,-1 0 16,-21 0-16,0 0 0,22 0 15,-1 0-15,0-21 0,-21 0 0,22 0 16,84-43-1,-85 22-15,0 21 0,-20-22 0,-1 1 16,0 21-16,0-85 16,-21 85-16,0 0 15,0 0-15,-21 21 16,0 0-16,0 21 16,-1 0-16,22 0 0,0 0 0,-21 0 15,0 1-15,21 20 0,0 21 16,0-41-16,0 20 0,0 21 15,0-41-15,0-1 16,0 0-16,0 0 0,0 0 16,42 0-16,1-21 15,-22 0-15,0 0 0,0 0 16,22 0-16,20-21 0,-21 0 16,22-21-16,-22 21 15,-21-1-15,1-20 0,-1 21 0,0-21 16,0-22-1,0 43-15,-21 0 0,0-22 0,0 22 16,0 0 0,-21 21-16,0 0 0,0 0 15,0 0-15,-1 42 16,22-20 0,22-22-1,-1 0 1,0 0-16,0 0 0,0 0 0,0-22 15,1 22-15,-1-21 0,0 21 0,0-21 16,0 0-16,0 21 0,1 0 16,-22-21-16,21 21 15,0 0-15,-21 21 32,0 0-17,0 0-15,0 0 0,-21 1 16,21-1-16,-21 42 15,21-42-15,0 22 0,0-1 16,0-21-16,0 0 0,0 1 16,0-1-16,0 0 0,0 0 15,21 0-15,0-21 16,0 0-16,21 0 0,-20 0 16,-1 0-16,0-21 0,21 0 0,-21 21 15,22-21-15,20-22 16,-42 1-16,1 21 0,-1-21 15,42-22-15,-42 43 0,1-43 16,-22 43-16,21-21 16,-21 21-16,0 0 0,0 42 47,0 0-47,0 0 0,0 0 15,0 0-15,0 1 0,0 20 0,0-21 16,0 21-16,0 1 15,0-22-15,0 21 16,0-21-16,0 1 0,21-1 16,0-21-16,0 0 0,0 0 15,22 0-15,-22 0 0,0 0 16,0 0-16,0-21 0,1-1 0,-1 1 16,21 0-16,-21 0 0,0 0 15,1-22-15,-1 22 0,0 0 0,0-21 16,0 21-16,-21-22 0,0 22 15,21 0-15,-21 0 0,22 0 16,-44 21 15,1 21-15,21 0-16,-21 0 0,21 0 0,0 0 16,0 22-16,-21-1 15,21-21-15,0 0 0,0 22 16,0-22-16,0 42 15,0-41-15,0-1 0,0 0 16,21-21-16,-21 21 0,42-21 16,-20 0-16,41 0 15,-21 0-15,1 0 16,-1-21-16,43-21 16,-43 20-16,-21 1 0,22 0 15,-22-21-15,0 21 0,0-22 0,0 22 16,0-21-16,-21 21 0,0-1 0,0 1 15,0 0-15,0 0 16,0 0-16,-21 21 16,0 0-16,21 21 15,-21 0-15,0 0 0,21 0 0,0 1 16,-21-1-16,21 0 0,-22 0 16,1 64-16,21-64 15,0 0-15,0 0 0,0 0 16,43-21-16,-22 0 15,0 0-15,21 0 0,-21 0 16,22 0-16,20-21 16,-42 0-16,22 0 0,-1 0 15,-21 0-15,0-1 0,22 1 0,-22 0 16,0-21-16,-21 21 0,21-43 16,-21 22-16,0 21 0,0-22 15,0 22-15,-21 21 16,0 0-1,0 0-15,21 21 16,0 0-16,0 1 16,0-1-16,21-21 15,0 0-15,0 0 16,0 0-16,-21 21 16,0 0-1,0 0 1,0 0-16,0 1 0,0-1 0,0 0 15,0 0-15,0 0 0,0 22 16,-21-22-16,0 0 0,21 42 16,0-41-16,0-1 0,0 0 15,0 0 1,21-21 0,0-21-1,-21 0-15,22 21 0,-1-21 16</inkml:trace>
  <inkml:trace contextRef="#ctx0" brushRef="#br0" timeOffset="39258.28">8361 3937 0,'0'-42'15,"0"21"1,0 42 15,0 0-15,0 0-16,-21 0 0,21 0 0,0 22 15,0-22-15,-22 21 0,22-21 16,0 1-16,0 20 0,0-21 16,0 0-16,0 0 0,0 1 0,0-1 15,0 0-15,0-42 47</inkml:trace>
  <inkml:trace contextRef="#ctx0" brushRef="#br0" timeOffset="39437.85">8340 3768 0,'0'-21'0,"0"42"0,-22-64 0,22 22 16,0 42 46,22-21-62,-1 22 0,0-22 16,0 0-16,-21 21 0</inkml:trace>
  <inkml:trace contextRef="#ctx0" brushRef="#br0" timeOffset="39830.99">8911 3852 0,'21'0'0,"-42"0"0,85 0 16,-43 0-16,0 0 0,0-21 15,0 21-15,-21-21 16,-21 21 0,-21 0-16,21 0 15,-1 0-15,-20 0 0,21 0 16,-21 0-16,20 0 0,1 21 0,-21 0 15,21-21-15,21 22 0,0-1 0,0 0 16,0 0-16,0 0 16,0 0-16,21-21 0,0 22 0,21-1 15,-20 0-15,20 0 0,0-21 16,22 42-16,-43-20 0,0-1 16,21 0-16,-42 0 15,0 0-15,0 0 16,-21 1-16,0-22 0,-21 21 0,21-21 15,-64 21 1,43-21-16,-1 0 0,1 0 0,0 0 0,20 0 16,1 0-16,-21-21 15,42 0-15,0-1 0,0 1 16,0 0-16,21 0 0,0 0 16,22 0-16,-22-1 0</inkml:trace>
  <inkml:trace contextRef="#ctx0" brushRef="#br0" timeOffset="40512.54">10393 4085 0,'0'-21'31,"21"0"-31,0 21 0,0-21 0,0 0 16,-21-1-16,22 22 0,-22-21 15,21 0-15,-21 0 0,0-43 16,0 22-16,0 0 15,-21 42-15,-1-21 0,1-1 16,0 22-16,0 0 16,0 0-16,0 0 0,-1 0 0,-62 43 15,41-1-15,22-21 16,-21 0-16,0 22 16,-43 84-16,85-106 15,0 21-15,0-21 0,0 22 16,0-22-16,0 21 0,21-42 15,21 0-15,22 0 16,-43 0-16,106-21 16,-85 0-16,1 0 0,41-22 15,-62 22-15,41-42 16,-21 20-16,-20 22 0,-1-63 16,-21 62-16,0 1 0,0-21 15,0 21-15,0 0 0,0-1 16,-21 22-16,-1 22 15,1-1 1,0 0-16,21 0 0,0 0 0,-21 22 16,0 20-16,21-21 15,0 43-15,0-64 0,0 22 16,0 20-16,0-42 0,0 0 16,0 1-16,21-22 15,0 0-15,0 0 0,0 0 16,1 0-16,-1 0 0,0-22 15,0 1-15,21 0 0,-20 0 16,-1-21-16</inkml:trace>
  <inkml:trace contextRef="#ctx0" brushRef="#br0" timeOffset="40762.03">11049 3598 0,'0'0'0,"0"-21"0,0 0 15,0 42 16,-21 0-31,21 1 0,-21-1 0,-1 21 16,22-21-16,0 22 0,-63 62 16,63-62-16,0-1 15,-21 22-15,0-22 0,21-21 16,-22 21-16,22-20 0,0-1 16,0 21-16,0-21 15,0 0 1,22-21-16,-1 0 15,0-21-15,0 0 0,21 21 16,-20-21-16</inkml:trace>
  <inkml:trace contextRef="#ctx0" brushRef="#br0" timeOffset="41158.17">11557 3831 0,'21'-21'16,"-42"42"-16,21-42 15,-21 21 1,0 0-16,-1 0 0,-20 0 16,21 21-16,0 0 0,0-21 0,-22 22 15,22-1-15,0-21 0,21 21 16,0 0-16,0 0 0,0 0 16,0 1-16,21-1 15,0-21-15,0 21 0,22-21 16,-22 21-16,21 0 0,-21 0 15,1 1-15,-22-1 16,0 0-16,0 0 16,0 0-16,-22-21 15,1 21-15,-21-21 0,21 0 16,0 0-16,-1 0 0,-41 0 16,42 0-16,0 0 0,-1 0 15,1 0-15,21-21 0,0 0 16,0 0-1,21 0-15,1 21 16,-1-21-16,0-1 0,0 22 0,0-21 16,22 0-16</inkml:trace>
  <inkml:trace contextRef="#ctx0" brushRef="#br0" timeOffset="41550.4">12001 3831 0,'-21'21'16,"0"1"-16,0-22 16,0 21-16,0 0 0,-1 0 15,1 0-15,0 0 0,0 1 0,21-1 16,0 21-16,-21-21 0,21 0 16,0 1-16,0-1 0,0 0 0,0 0 15,21-21-15,0 21 0,0-21 0,0 0 16,1 0-16,20 0 0,-21 0 15,21 0-15,-20 0 0,20 0 16,43-21-16,-64 0 16,21 0-16,0 0 0,-20-22 0,-1 22 15,21-42-15,-42 41 0,0-20 16,0 21-16,0-21 0,0 20 16,-42-41-16,21 42 0,-1 21 15,1-21-15,-21 21 0,21-22 16,-64 22-16,64 0 15,0 22-15,0-1 0,-1-21 16,1 21-16,-21 0 16,42 0-16,0 0 0,0 1 15,0-1-15</inkml:trace>
  <inkml:trace contextRef="#ctx0" brushRef="#br0" timeOffset="42621.34">13652 4022 0,'0'-21'16,"0"-1"0,0 1-16,0 0 0,0 0 15,22 0-15,-22 0 0,0-1 16,0 1-16,0 0 0,0 0 16,0 0-16,0 0 0,-22 21 15,1 0-15,-21 0 16,21 0-16,0 0 0,-22 0 15,22 21-15,-21 0 0,21 0 0,-22 21 16,22-20-16,-21 20 0,21-21 16,-1 21-16,1 1 0,0 63 15,21-85-15,0 21 16,0-21-16,0 0 0,0 1 16,42-1-16,-20-21 0,20 0 15,-21 0-15,0 0 0,22 0 16,41-43-1,-63 22-15,1 0 0,41-21 0,-42-1 16,0 22-16,1-21 16,-1 21-16,0-85 15,-21 85-15,0 0 0,0-1 16,0 44 15,0-1-31,0 0 0,0 0 16,0 0-16,0 0 0,0 1 0,0 20 15,0-21-15,0 0 0,0 0 16,0 1-16,0-1 0,21-21 0,-21 21 16,21-21-16,0 0 0,22 0 15,-22 0-15,0 0 0,21 0 16,22 0-16,-43-21 16,21 0-16,22-22 0,-43 22 15,0 0-15,22-43 0,-22 43 16,-21 0-16,0 0 0,0 0 15,0 0-15,0 42 32,0 0-32,-21 0 15,21 0-15,-22 0 0,22 1 16,0-1-16,0 21 0,-21-21 0,21 0 16,-21 1-16,21-1 0,-21 0 0,21 0 15,0 0-15,0 0 0,0 1 16,-21-22-1,21-22 17,0 1-32,0 0 0,0 0 15,21-21-15,0 20 0,-21-20 16,21 21-16,0-21 0,1-1 0,20 22 16,-21-21-16,21 21 0,-20-1 15,20 1-15,43-21 0,-22 42 16,-21 0-16,-20 0 15,20 0-15,0 21 0,22 0 0,-43 22 16,0-22-16,0 21 0,-21-21 16,0 22-16,0 20 15,0-21-15,0-20 0,-42 41 16,21-42-16,-22 22 16,22-22-16,0-21 0,21 21 15,-21-21-15,21-21 16,0 0-1,0-1-15</inkml:trace>
  <inkml:trace contextRef="#ctx0" brushRef="#br0" timeOffset="43562.13">16214 4085 0,'0'-21'0,"0"0"0,21 0 15,0 0-15,0-1 16,0 1-16,0 0 0,1 0 0,-1 0 16,0 0-16,-21-1 0,0 1 15,0-21-15,0 21 0,0 0 16,-21-1-16,0 22 0,-1 0 0,-20 0 16,21 0-16,-21 0 0,-1 0 15,1 22-15,0-22 0,20 21 0,-20 0 16,-21 42-16,20-20 15,22-1-15,-21 22 0,21-22 16,21 21 0,0-41-16,0 20 0,0 0 15,21-42-15,21 21 16,-21-21-16,22 0 0,-22 0 0,21 0 16,0 0-16,1-21 0,41-21 15,-41 21-15,-1 0 0,22-43 16,-43 43-16,21-21 0,-21-22 15,0 43-15,-21 0 16,0 0-16,0-1 0,0 1 16,-21 21-1,0 21-15,21 1 16,-21-1-16,0 21 0,21-21 0,0 22 16,-21-22-16,21 0 15,-22 21-15,22-21 0,0 1 0,0-1 16,0 0-16,22 0 15,-1-21-15,0 21 0,0-21 0,21 0 16,1 0-16,-1 0 0,0-21 16,1 21-16,-1-21 0,22-21 15,-22 20-15,0-20 0,-21 21 16,1-21-16,-1 20 0,0 1 0,0-21 16,-21 21-16,21 0 0,-21-22 15,0 22-15,0 42 31,-21 0-15,0 1-16,21-1 0,0 0 0,0 21 16,-21 1-16,21-22 0,-21 42 0,-1-20 15,22-1-15,-21 0 0,0 22 16,0-22-16,21 22 0,-21-22 0,0 21 16,-1-20-16,1 20 0,0 1 15,0-1-15,-21 43 0,20-42 16,22-22-16,0 0 0,-21 1 0,21-22 15,0 21 1,0-21-16,0-42 16,21 0-16,1 0 15,-1-22-15,-21 1 0,21 0 0,0-1 16,0-20-16,0 21 0</inkml:trace>
  <inkml:trace contextRef="#ctx0" brushRef="#br0" timeOffset="43859.15">16933 3916 0,'0'-64'16,"0"128"-16,21-149 0,-21 64 0,22 0 0,-1 0 16,0 0-16,0-1 15,0 22-15,22 0 0,-22 0 0,21 0 16,-21 0-16,22 0 0,-22 0 16,21 0-16,-21 22 0,0-1 15,1 0-15,-22 21 0,0-21 16,0 1-16,0 41 0,-22-42 15,1 22-15,-42-1 0,20-21 16,1 0-16,0 0 0,21-21 16,-22 22-16,1-22 15,21 0-15,0 0 0,-1 0 16,44-22 0,-1 22-16,0-21 15,0 21-15,21-21 0,-20 0 0,41 0 16</inkml:trace>
  <inkml:trace contextRef="#ctx0" brushRef="#br0" timeOffset="44150.24">17780 3768 0,'0'21'15,"-21"0"-15,0-21 0,-1 42 16,22-20-16,-21-1 0,0 21 15,0 0-15,-21 64 16,42-42-16,-22-22 0,1 22 16,0-1-16,0-21 0,-43 85 15,64-84-15,-21 20 0,0-20 16,0 20-16,0-21 0,21 64 16,-21-63-16,21-22 0,0 0 15,21-21 1,-21-21-16,21 0 0,0-1 15,0 1-15,0-21 0,22-22 16,-22 1-16,0 21 0,0-1 16</inkml:trace>
  <inkml:trace contextRef="#ctx0" brushRef="#br0" timeOffset="44734.16">17695 3916 0,'0'0'0,"21"-42"0,-21 20 15,0 1-15,22 0 0,-1 0 0,-21 0 16,42 21-16,-21-21 15,0 21-15,1 0 0,-1 0 16,0 0-16,21 21 16,-21 0-16,1 0 0,-1 21 15,-21 1-15,0-22 0,0 21 16,0-21-16,0 22 0,-21-1 16,-1-21-16,-20 0 0,21 1 0,-21-1 15,20-21-15,-20 0 0,0 0 16,21 0-16,-1 0 0,1 0 15,21-21 1,21 21 0,1 0-1,-1 0-15,0 0 0,0 0 16,0 0-16,0 0 0,1 0 0,20 0 16,-21 0-16,0 0 0,0 0 15,1 0-15,41 0 0,-21-22 16,1 1-16,-22 21 0,21-21 15,1 0-15,-1-21 0,-21 20 0,21 1 16,-20 0-16,-1-21 16,0 21-16,0-1 0,0 1 15,-21 0-15,-21 21 32,0 0-17,0 21-15,21 0 0,-21 1 16,-1-1-16,22 0 0,-21 0 15,21 0-15,0 0 0,0 1 16,0-1-16,0 0 0,0 0 16,0 0-16,0 0 0,0 1 15,21-22-15,1 21 16,-1-21-16,0 0 16,0 0-16,0 0 15,0-21-15,-21-1 0,22 1 16,-1 0-16,0 0 0</inkml:trace>
  <inkml:trace contextRef="#ctx0" brushRef="#br0" timeOffset="45205.07">18796 3514 0,'-21'0'0,"0"0"15,21 21 1,0 0-16,0 0 16,0 0-16,-22 1 15,22-1-15,0 0 0,-21 0 0,21 0 16,0 0-16,-21 1 16,21-1-16,-21-21 0,21 21 15,0-42 16,0 0-15,0-1-16,21 1 16,-21 0-16,21 0 0,0 0 15,1 0-15,-1-1 0,0-20 16,0 21-16,0 0 0,0 0 0,22 21 16,-22-22-16,0 22 0,21 0 15,-20 0-15,-1 22 0,-21-1 16,0 0-16,0 21 0,0 1 15,0-1-15,0-21 0,-21 21 16,-1-20-16,1-1 16,0 0-16,0 0 0,0 0 0,0 0 15,-1-21-15,1 22 16,0-22 0,0 21-16</inkml:trace>
  <inkml:trace contextRef="#ctx0" brushRef="#br0" timeOffset="47071.12">889 5482 0,'0'0'0,"-21"0"0,0 0 31,-1 0-16,22 21-15,0 1 0,0-1 16,0 0-16,-21 21 16,21-21-16,0 22 0,-21-1 0,21 0 15,0 1-15,-21-22 0,21 21 16,0-21-16,0 1 0,0 20 0,0-21 16,0 0-16,0-42 46,0 0-46,0 0 0,21 0 16,-21-1-16,0 1 0,21-21 0,0 0 16,-21 20-16,22-20 15,-1 21-15,-21-21 0,21 20 0,0 1 16,-21 0-16,21 0 16,0 21-16,1 21 15,-22 0-15,0 0 0,0 43 16,21-22-16,-21-21 0,0 43 15,0-22-15,0-21 0,21 22 16,-21-22-16,0 0 0,0 0 16,21 0-16,0-21 15,0 0-15,1 0 0,-1 0 16,21 0-16,-21-21 0,0 0 16,43-21-16,-43 21 15,21-1-15,-20-20 0,-1 21 16,42-106-16,-42 85 15,-21-1-15,22 22 0,-22-21 16,0 21-16,0-22 16,0 22-16,-22 21 15,1 0-15,21 21 16,0 0-16,-21 1 0,0 20 0,21-21 16,-21 21-16,21 1 0,0-1 15,0-21-15,0 22 0,0-1 16,0-21-16,0 21 0,0-20 0,0-1 15,21 0-15,0 0 16,0-21-16,0 0 0,1 0 0,20 0 16,-21 0-16,21 0 0,-20 0 15,20-21-15,0 21 0,1-21 0,-22 0 16,21-1-16,0-20 0,-20 21 16,62-85-16,-63 64 15,1-1-15,-22 1 0,0 0 16,0 21-16,0-43 0,0 43 15,0 0-15,0 42 32,0 0-32,0 0 15,0 22-15,-22-22 0,22 21 0,0 0 16,0-20-16,-21 20 0,21 0 16,0-21-16,0 22 0,0-22 0,0 21 15,0-21-15,0 1 0,0-1 16,0 0-16,0-42 47,0 0-47,0-1 15,0-20-15,0 21 0,21 0 16,1-22-16,-1 22 0,-21-21 0,42 0 16,-21 20-1,0 1-15,22 0 0,-22 21 16,0 0-16,0 0 0,0 0 15,1 21-15,-1-21 0,-21 21 16,0 22-16,21-22 0,-21 0 16,0 0-16,0 22 0,0-1 15,0 0-15,0-21 0,0 1 16,0-1-16,21 0 0,0-21 16,0 0-16,1 0 0,-1 0 15,21 0-15,-21 0 0,0-21 0,22 0 16,-22 21-16,0-22 0,21 1 15,-20-21-15,-1 21 0,0 0 0,0-22 16,0 22-16,0-21 16,-21 21-16,22-1 0,-22 1 0,-22 42 47,1 1-47,21-1 0,-21 21 15,21-21-15,0 0 0,0 1 0,-21-1 16,21 0-16,0 0 0,0 0 15,0 0-15,0 1 16,0-44 31,0 1-47,0 0 0,21-21 16</inkml:trace>
  <inkml:trace contextRef="#ctx0" brushRef="#br0" timeOffset="47261.48">2730 5440 0,'0'21'63,"0"0"-48,22-21 16,-1 0-15,0 0-16</inkml:trace>
  <inkml:trace contextRef="#ctx0" brushRef="#br0" timeOffset="47981.85">3175 5398 0,'-21'0'31,"0"0"-31,-1 0 0,1 21 16,0 0-16,0 0 16,0 0-16,0 0 0,-1 1 0,22-1 15,-21 42-15,0-20 16,21-1-16,0-21 0,0 21 0,0-20 16,0 20-16,0-21 15,0 0-15,21 0 0,0 1 0,1-22 16,-1 0-16,0 0 0,0 0 0,0 0 15,43 0-15,-43 0 16,0-22-16,21 1 0,-20 0 0,-1 0 16,42-21-1,-42 20-15,1-20 0,-22 0 0,21-1 16,-21 22-16,21-21 0,-21 0 16,0-1-16,0 1 0,0 0 0,0 20 15,0-20-15,0 21 0,0-21 16,0 63 15,0 0-31,0 0 0,0 21 16,0-20-16,0 20 0,0 0 15,0-21-15,0 22 0,0-1 16,0 0-16,0-20 0,0 20 0,-21 0 0,21 1 16,0-22-1,0 0-15,-21 0 0,21 0 16,0-42 15,0 0-31,0 0 0,0 0 16,0-1-16,0 1 0,21 0 15,0-21-15,0 21 0,21-64 16,-20 64-16,-1-22 0,42 1 16,-42 21-16,22 0 0,-22 21 15,21 0-15,-21 0 0,22 0 16,-22 21-16,0 0 0,-21 0 0,0 0 15,21 22-15,-21-22 0,0 42 16,0-41-16,-21 62 16,21-41-1,-21-1-15,0-42 0,0 21 16,21 0-16,0 0 16,-22-21-16,22-21 31,0 0-31</inkml:trace>
  <inkml:trace contextRef="#ctx0" brushRef="#br0" timeOffset="49914.12">4911 5842 0,'0'0'0,"0"-21"31,21 0-15,0 21-16,0-21 0,0-22 15,0 22-15,1 0 0,-1 0 0,0-22 16,-21 1-16,21 21 0,0-21 16,0-22-16,-21 43 15,0 0-15,0-22 0,0 22 16,-21 0-16,0 21 15,0 0-15,0 0 0,0 21 0,-1 0 16,1 1 0,21-1-16,-21-21 0,21 42 15,0-21-15,21 0 16,0-21 0,1 0-16,-1 0 0,0 0 15,0 0-15,21-21 0,-20 21 0,-1-21 16,0 0-16,0 21 0,21-21 0,-20 0 15,-1 21-15,0-22 0,0 22 16,0-21-16,-21 42 47,0 1-47,-21-1 0,21 0 16,0 0-16,0 0 0,-21 22 0,21-1 15,-21-21-15,21 21 16,0 1-16,0-22 0,0 21 0,0-21 15,0 1-15,0-1 0,0 0 16,0 0-16,42-21 16,-21 0-16,0 0 0,1 0 0,20 0 0,-21 0 15,21-21-15,43-21 16,-43 20-16,1-20 0,20-21 16,-20 41-16,20-41 15,-42 21-15,0 20 0,22-41 16,-43 42-16,0 0 15,0-1-15,-21 22 32,-1 0-32,22 22 15,-21-22-15,21 21 0,-21 0 0,21 21 16,-21 1-16,21-1 16,0-21-16,0 21 0,0-20 0,0 20 15,0 0-15,0-21 0,0 1 16,0-1-16,0 0 0,21-21 15,43 0 1,-43 0-16,0 0 0,0 0 0,0 0 16,22-21-16,-1 0 15,0-1-15,-21 1 0,1-21 16,-1 21-16,0 0 0,0-43 16,-21 43-16,21 0 0,-21-22 15,0 22-15,0 0 16,0 42-1,-21 0 1,21 1-16,0-1 0,0 0 16,0 42-16,0-41 0,0-1 15,0 0-15,0 0 0,0 0 16,0 0-16,21-21 16,22 0-16,-22 0 15,21 0-15,-21 0 16,64-42-16,-64 21 15,0 0-15,0 0 0,1-1 16,-1 1-16,0-42 16,0 42-16,-21-1 0,0 1 15,0 0-15,0 0 0,-21 21 32,21 21-32,-21 0 0,21 0 15,0 1-15,-21-1 0,21 21 0,-22-21 16,22 0-16,-21 1 0,21 20 15,0-21-15,0 0 0,-21 22 16,0-22 0,21 0-16,0-42 31,0 0-31,0-1 16,0 1-16,21 0 0,0 0 0,-21-21 15,21 20-15,1-20 0,-1 21 16,0-21-16,0 20 0,0-20 0,0 21 15,22 0-15,-22 0 0,21-1 16,-21 1-16,1 21 0,-1 0 0,0 0 16,0 21-16,0 1 0,-21-1 15,0 0-15,0 0 0,0 0 16,0 22-16,0-22 0,0 42 16,-21-20-16,21-22 0,0 42 15,0-42-15,0 1 0,0-1 16,0 0-16,21-21 15,0 0-15,1 0 0,-1 0 0,42 0 16,-20-21-16,-1 21 0,-21-21 16,21-1-16,-20 1 0,41-21 15,-42 0-15,0 20 16,22-41-16,-22 42 0,0-22 16,-21 22-16,0 0 0,0 0 15,0-21-15,-21 42 31,0 0-31,0 0 0,21 21 16,-22 0-16,22 0 0,0 0 0,0 0 16,0 22-16,0-22 15,0 0-15,0 0 0,22 0 0,-1 43 16,-21-43-16,0 0 0,21-21 16,-21 21-16,21 1 0,-21-1 0,0 0 15,-21-21 1,0 0-1,0 0-15,-1 0 16,1-21-16,21 0 16,0-1-16,0 1 0,0 0 15</inkml:trace>
  <inkml:trace contextRef="#ctx0" brushRef="#br0" timeOffset="50844.12">8742 5398 0,'0'-22'15,"0"1"-15,0 0 16,0 0-16,-21 21 31,-1 0-31,1 0 0,0 21 16,0 0-16,21 0 0,-21 1 16,21-1-16,-21 0 15,-1 21-15,22 22 0,0-22 16,-21-21-16,21 43 0,0-22 15,0 0-15,0-20 16,21-1-16,1-21 16,-1 0-16,0 0 0,21 0 15,-21 0-15,1 0 0,20 0 16,-21-21-16,0 21 0,22-43 16,-22 22-16,0 0 0,-21-43 15,0 43-15,0 0 0,-21-42 16,0 41-16,-1 1 0,1 0 15,0 0-15,-21 0 0,21 0 16,-1 21-16,22-22 0,-21 22 16,21-21-16,21 21 15,1-21-15,-1 21 16,21 0-16,0-21 0,1 21 16,20 0-16,-20 0 0,-1 0 15,0 0-15,-21 0 0,22 21 0,-22 0 16,21 0-16,-21 1 0,1-22 15,-22 21-15,0 21 0,0-21 16,0 0-16,0 43 0,0-43 16,0 0-16,0 43 15,-22-43-15,22 0 0,-21 21 16,0-20-16,21-1 16,-21-21-16,0 0 15,21-21 1,0-1-16,0 1 15,0-21-15,0 21 0,0 0 16,0-22-16,21 22 0,0-21 16,0-1-16,0 22 0,1-21 0,-1 21 15,0-22-15,21 22 0,-21 0 0,22 0 16,-22 0-16,21 21 16,-21 0-16,64 0 0,-64 0 15,22 21-15,-22 0 0,0 0 16,21 0-16,-42 43 0,0-43 15,0 21-15,0 22 0,-21-43 16,0 0-16,0 22 0,0-22 16,-1 0-16,1 0 0,0-21 15,0 21-15,0 0 0,0-21 0,21 22 16,0-44 0,21 1-1,0 0-15</inkml:trace>
  <inkml:trace contextRef="#ctx0" brushRef="#br0" timeOffset="51527.61">10858 5144 0,'0'-64'15,"-21"64"1,0 0 0,0 21-16,21 0 0,-21 1 15,0-1-15,-1 0 0,22 21 16,-21-21-16,0 22 0,21-1 16,-42 22-16,42-22 0,-21 0 15,-1 1-15,22-1 0,0 0 16,-21 1-16,21 41 0,0-63 15,0 1-15,0 20 0,0-21 0,21-21 16,22 21 0,-1-21-16,-21 0 0,22 0 0,-1 0 15,0-21-15,1 21 0,-1-21 0,0 0 16,1 0-16,20-22 0,22-20 16,-43 20-16,0 1 0,-20 0 15,20-1-15,-21 1 0,-21-64 16,0 64-16,0 0 0,0-1 0,0 1 15,0 0-15,-42-1 16,21 1-16,-1 21 0,-20 0 0,0-1 16,-1 22-16,1 0 0,0 0 0,-22 0 15,22 22-15,0-1 0,-1 21 16,-41 22-16,62-22 0,1 0 16,0 1-16,0-1 0,0-21 15,21 21-15,-21 1 0,21-1 0,0 0 16,0 22-16,21-43 15,0 0-15,21 22 0,1-43 16,62 0 0,-41 0-16</inkml:trace>
  <inkml:trace contextRef="#ctx0" brushRef="#br0" timeOffset="51966.15">11599 5398 0,'0'0'16,"0"-22"-1,0 1 1,0 42 15,0 1-31,-21-1 0,21 0 16,0 0-16,0 21 0,-21 1 15,0-1-15,0 0 0,21 22 0,-22-22 16,1 22-16,-21 42 16,21-43-16,0-21 0,-22 85 15,22-84-15,-42 147 16,41-147-16,1 20 0,0-21 15,0 22-15,0-22 0,0 64 16,21-85-16,-22 0 16,22-42-1,22 0 1,-1 0-16,0-21 0,0 20 0,0-20 16,22-64-16,-22 64 0,0-22 15,0 1-15</inkml:trace>
  <inkml:trace contextRef="#ctx0" brushRef="#br0" timeOffset="52247">11493 5546 0,'0'0'0,"0"-43"0,22 1 0,-1 21 15,-21 0-15,21 0 0,0-1 16,0 1-16,0 0 0,22 0 0,-22 21 16,0 0-16,21 0 0,-20 0 15,-1 0-15,21 0 0,-21 21 0,0 0 16,1 22-16,-22-22 0,0 21 0,0-21 15,0 22-15,0-1 0,-22 21 16,-20-41-16,21 20 0,-43 0 16,43-21-16,-21 1 15,21-1-15,0-21 0,-1 0 0,1 0 16,0 0-16,21-21 16,0-1-1,21 1-15,0 0 16,1 0-16,-1 0 0,0 0 15,0-1-15</inkml:trace>
  <inkml:trace contextRef="#ctx0" brushRef="#br0" timeOffset="52889.71">12023 5525 0,'21'-22'31,"0"22"-31,0-21 0,0 21 0,-21-21 0,21 21 15,1-21-15,-1 0 16,0 0-16,0 21 0,-21-22 0,21 1 16,0 0-16,-42 21 31,0 0-31,-21 21 0,21 0 16,-1 1-16,1-1 0,0 0 15,0 0-15,0 0 0,0 0 16,21 1-16,0 41 0,0-42 0,0 0 15,0 1-15,21-1 16,0-21-16,42 21 0,-41-21 16,-1 0-16,21 0 15,-21 0-15,85 0 16,-85-21-16,0 0 0,1-1 0,-1 22 16,-21-21-16,0-63 15,21 62-15,-21 1 0,0 0 16,0 0-16,0 0 0,0-22 15,21 22-15,-21 0 0,21 0 16,0 21-16,1-21 16,-1 21-16,0 0 0,42 0 15,-41 0-15,62 42 16,-41-21-16,-22 0 16,21 43-16,-42-43 15,0 0-15,0 43 0,0-43 16,0 0-16,0 21 0,-21-42 15,0 22-15,-22-1 16,22-21-16,0 0 0,0 0 0,0 0 16,21-21-1,0-1-15,0 1 16,0 0-16,0 0 0,21-21 16,-21 20-16,21 1 0,21-21 15,-20 21-15,-1 0 0,21-22 16,-21 22-16,0 21 0,1-21 15,-1 21-15,21 0 0,-21-21 0,22 21 16,-22 0-16</inkml:trace>
  <inkml:trace contextRef="#ctx0" brushRef="#br0" timeOffset="54345.42">13547 5546 0,'0'0'15,"21"0"1,-21-21 0,21 21-16,-21-22 0,21 22 15,-21-21-15,21 0 0,-21 0 16,0 0-16,21 0 0,-21-1 0,0 1 16,0 0-16,0 0 0,0 0 15,0 0-15,0-1 0,0 1 0,-21 21 16,0 0-16,0 0 0,0 0 15,-22 0-15,22 0 0,-21 21 0,-43 22 16,43-22-16,0 21 0,-1-21 16,22 22-16,0-22 0,-21 42 15,20-20-15,22-22 16,0 42-16,0-41 0,22 20 16,-1-21-16,0-21 15,0 0-15,43 0 0,-43 0 16,42 0-16,-20 0 15,-22-21-15,42 0 0,-42 0 16,22-1-16,-22 1 16,0-21-16,0 21 0,0-43 15,-21 43-15,22 0 0,-22-64 16,0 64-16,-22 42 31,1 0-15,21 1-16,-21-1 0,21 21 15,0-21-15,-21 0 0,21 43 16,0-43-16,0 43 16,0-43-16,0 0 15,21-21-15,0 21 0,0-21 16,1 0-16,-1 0 0,0 0 16,21 0-16,-21-21 0,22 0 15,-22 0-15,0-1 0,0 1 16,0-21-16,22-22 0,-22 43 15,0-21-15,0 0 0,0-1 16,1 1-16,-22 0 0,21-1 16,0 1-16,-21 21 0,0-43 15,0 43-15,0-21 16,-21 63 0,0 0-1,-1 0-15,22 0 0,-21 1 0,0 20 16,21 0-16,0-21 0,-21 22 0,21-1 15,-21 0-15,21-20 0,-21 62 16,21-63-16,0 22 0,0-1 16,0 0-16,0-20 15,0-1-15,21-21 0,0 0 16,0 0-16,0 0 0,22 0 16,-22 0-16,0 0 15,0-21-15,43-22 0,-43 22 16,0 0-16,0 0 0,0 0 15,43-43-15,-43 43 16,-21 0-16,21-22 16,-42 65-1,21-1 1,0 0-16,-21 0 0,21 0 16,-21 0-16,21 1 0,0-1 0,0 0 15,0 0-15,0 21 16,0-20-16,0-1 0,21 0 15,0-21-15,0 21 0,0-21 0,0 0 16,1 0-16,20 0 16,-21 0-16,0-21 0,0 0 0,1 21 15,20-43-15,-21 22 0,0-21 16,-21 21-16,0 0 0,21-22 16,1 1-16,-22 21 0,0 0 15,0-1 1,0 44-1,0-1-15,0 0 0,-22 0 16,1 0-16,21 0 0,-21 1 16,21-1-16,0 0 0,-21 0 15,0 0-15,0 22 16,21-22-16,0 0 0,-22-21 16,22-21 15,0 0-31,0-1 0,22 1 15,-22 0-15,21 0 0,0 0 16,0 0-16,0-1 0,43-62 16,-43 63-16,0-1 15,21 1-15,-20 0 0,83 21 16,-83 0-16,-1 0 0,42 21 16,-42 0-16,-21 1 15,0-1-15,22 0 0,-22 0 16,0 0-16,0 22 0,0-1 15,0 0-15,-22-21 16,1-21-16,21 22 0,-21-1 0,0-21 16,0 21-16,42-21 47,0-21-47,0 21 15,0-21-15</inkml:trace>
  <inkml:trace contextRef="#ctx0" brushRef="#br0" timeOffset="54930.13">15557 5376 0,'0'0'0,"-42"-21"32,0 21-32,21 0 15,-1 0-15,1 0 0,-21 21 0,21 1 16,0-1-16,-1 0 0,1 0 15,0 0-15,0 0 0,0 1 0,21-1 16,-21 42 0,21-42-16,21-21 15,0 0-15,0 0 0,0 0 0,0 0 16,1 0-16,20 0 16,-21 0-16,0 0 0,0-21 0,1 21 15,-1-21-15,0 0 0,21-21 16,-42 20-16,0 1 15,21 0-15,-21 0 16,0 42 15,-21 0-31,21 0 0,-21 1 16,21-1-16,-21 0 16,0 0-16,0 21 0,-1 1 0,1-22 15,0 21-15,0 1 0,0 20 0,0-21 16,21 1-16,-22-1 0,1 22 15,0-22-15,0 64 0,0-43 16,0 1-16,21 63 16,-22-64-16,1 1 0,21-1 15,-21 1-15,0-1 0,21-20 0,0-1 16,-21 0-16,0 1 0,-1-1 0,1 0 16,0-21-16,0-21 0,0 0 15,0 0-15,-1 0 16,1-21-16,21 0 0,0 0 15,0 0-15,0 0 16,0-1-16,0-20 0,0 21 16,0 0-16,0-22 0,0 1 0,0-43 15,0 43-15,0-21 0,0-1 16</inkml:trace>
  <inkml:trace contextRef="#ctx0" brushRef="#br0" timeOffset="55161.45">15007 5207 0,'0'0'0,"-21"0"0,0 0 16,0 0-16,-1 0 15,44 0 32</inkml:trace>
  <inkml:trace contextRef="#ctx0" brushRef="#br0" timeOffset="55361.01">14012 5207 0,'0'0'0,"-21"0"0,-21 0 31,63 0-15,0 0-16,0 0 0,22 0 16,-1 0-16,0 0 0,64 0 15,-64-21-15,22 21 0,-22-21 16,1 21-16</inkml:trace>
  <inkml:trace contextRef="#ctx0" brushRef="#br0" timeOffset="57037.32">17145 5313 0,'21'0'16,"-21"-21"-16,21 21 0,0-21 16,1 21-16,-1-22 0,0 1 0,0 21 15,21-21-15,-20 0 0,-1 0 0,21 0 16,-21-1-16,0 22 16,-21-42-16,0 21 0,0 0 15,0 0-15,0-1 0,-21 22 16,0 0-16,-42 0 0,41 0 15,-20 0-15,0 0 0,-1 22 16,22-1-16,-63 0 0,62 0 16,1 21-16,0-20 15,0-1-15,21 0 0,-21 21 16,21 1-16,0-22 0,0 0 0,0 0 16,21 0-16,0 0 0,21 43 15,-20-43-15,20 0 0,-21 0 0,0 22 16,0-22-16,1 0 15,-1 0-15,-21 22 0,0-22 0,0 0 16,0 21-16,0-21 0,-43 1 16,22-22-16,0 21 0,-21-21 15,-43 0-15,64 21 0,-64-21 16,64 0-16,-21 0 16,-22-21-16,43 0 0,0-1 15,-21-20-15,42 21 16,0-21-16,0 20 0,0-20 0,0 21 15,0-21-15,0 20 0,0 1 0,0 0 16,0 0-16,21 0 0,0 0 16,0 21-16,0 0 31,0 0-31,-21 21 16,0 0-16,0 0 0,0 0 0,22 22 15,-22-22-15,21 0 16,-21 0-16,0 0 0,21 0 0,-21 1 15,21-1-15,0 0 0,-21 0 16,21 0-16,1 0 0,-1 1 16,0-22-16,0 0 0,0 0 15,0 0-15,1 0 0,20 0 0,21 0 16,-41 0-16,20 0 0,0 0 16,1-22-16,-22 1 0,21 0 15,22-21-15,-22 21 16,-21-1-16,0 1 0,0-21 15,1 21-15,-1-22 0,0 43 16,-21-21-16,0 0 16,-21 21 15,21 21-31,-21-21 16,-1 21-16,22 1 15,0-1 16,-21-21 94,0 0-109,21 21 0,0 0-1,0 0-15,0 0 0,0 1 16,0-1-16,0 0 0,0 0 16,0 0-16,0 0 15,21 1 1,0-22-16,1 0 0,-1 0 15,0 0-15,0 0 0,64 0 16,-43 0-16,-21-22 16,0 1-16,22 0 0,-22 0 0,21-21 15,-21 20-15,-21 1 16,22 0-16,-22 0 0,21-64 16,-21 64-1,0 0-15,21 0 0,-21 0 16,0 42 15,0 0-31,0 0 16,0 0-16,0 0 0,-21 1 0,21 20 15,0 21 1,0-20-16,-21-1 0,21 0 0,0 1 16,0-1-16,0 22 0,0 20 15,0-41-15,0-1 0,0 43 16,0-22-16,0-21 0,-22 64 15,1-42-15,21-1 16,-21-20-16,0 20 0,0-21 0,-64 64 16,64-63-16,-21-22 15,20 0-15,1 0 0,-21-21 16,21 0-16,0 0 0,-1 0 0,1 0 16,-21 0-16,42-21 0,0-21 15,0 20-15,0 1 0,0-21 16,0 0-16,0-1 0,0 1 0,0-22 15,21 22-15,0 0 0,0-22 16,22 22-16,20-64 16,-42 64-16,22-1 0,-1 1 0</inkml:trace>
  <inkml:trace contextRef="#ctx0" brushRef="#br0" timeOffset="57430.08">18563 5419 0,'-42'-21'32,"21"21"-32,-1 0 15,1 0-15,0 0 0,0 0 0,0 0 16,0 0-16,-1 21 0,-20 0 16,42 0-16,0 0 15,0 0-15,0 1 0,0-1 16,21 0-16,0-21 15,1 21-15,-1 0 0,0-21 0,0 21 16,0 1-16,0-22 0,1 21 16,-1 0-16,-21 0 15,0 0-15,0 0 0,0 1 16,-21-22-16,-22 0 16,1 0-16,21 0 0,-22 0 15,22 0-15,-63 0 16,62-22-16,1 22 15,21-21-15,-21 21 16,21-21-16,0 0 16,21 21-16,0-21 15,1 21-15,20-21 0,-21 21 0,0-22 16</inkml:trace>
  <inkml:trace contextRef="#ctx0" brushRef="#br0" timeOffset="57725.91">19071 5080 0,'0'0'0,"21"-21"0,-21 0 15,0 42 17,0 0-32,0 0 0,-21 0 15,0 22-15,0-22 0,21 21 0,-21 1 16,-1-1-16,1-21 0,21 21 15,-21 1-15,0-1 0,21-21 0,-21 43 16,21-22-16,-21 0 16,21-20-16,0-1 0,0 0 15,21-21 1,0 0 0,-21-21-16,21 0 0,-21-1 15,21 1-15,0 0 16</inkml:trace>
  <inkml:trace contextRef="#ctx0" brushRef="#br0" timeOffset="57921.8">18944 5334 0,'0'0'0,"21"0"47,0 0-47,1 0 15,-1 0-15,0 0 16,0 0-16,0 0 16,0 0-16,1 0 0,-1 0 15,0 0-15</inkml:trace>
  <inkml:trace contextRef="#ctx0" brushRef="#br0" timeOffset="59030.17">19367 5419 0,'0'0'0,"-21"0"15,21 21-15,21-21 32,1 0-32,-1 0 0,0 0 0,0 0 15,0 0-15,0 0 0,1 0 0,20-21 16,-21 21-16,0-21 0,0 21 15,22-22-15,-43 1 0,21 21 0,0-21 16,-21 0-16,0 0 16,-21 21-1,0 0-15,0 0 0,-1 0 16,-20 0-16,0 21 16,21 0-16,-1 0 0,1 0 15,21 1-15,-21-1 16,21 0-16,0 0 0,0 0 15,0 0-15,21 1 16,0-22-16,1 21 0,-1-21 0,0 0 16,0 0-16,0 0 0,0 0 15,22 0-15,-22 0 0,21 0 0,-21 0 16,22 0-16,-22 0 0,42-43 16,-41 43-16,41-42 15,-63 21-15,21 21 0,22-42 16,-43 20-16,0 1 15,21 21-15,-21-21 0,0 42 32,0 0-17,-21 1-15,21-1 16,0 0-16,-22 0 0,22 0 16,-21 0-16,21 1 0,0-1 0,-21 21 15,21-21-15,0 0 16,-21 1-16,21-1 15,0-42 17,0-1-17,0 1-15,0 0 16,0 0-16,0 0 0,0 0 0,21-1 16,-21 1-16,21-21 0,0 21 15,1 0-15,-1-1 0,21 1 0,-21 0 16,0 0-16,1 0 0,20 0 15,-21 21-15,0 0 0,0 0 0,22 0 16,-43 21-16,21 0 16,-21 0-16,0 0 0,0 22 15,0-22-15,0 21 0,0 0 16,0-20-16,0 20 16,0-21-16,-21 0 0,21 0 15,-21 1-15,21-1 0,-22-21 47,22-21-31,0-1-16,0 1 0,0 0 15,0 0-15,0 0 0,22 0 16,-1-22-16,21 1 16,-21 21-16,22-22 0,-22 22 0,21 0 15,-21 0-15,22 0 0,20-22 16,-21 43-16,1 0 0,-22 0 15,0 0-15,0 0 0,0 22 16,-21-1-16,0 0 0,0 0 16,0 0-16,0 22 0,-21-22 15,0 0-15,21 21 0,-21-21 0,0 1 16,0 41-16,-1-42 0,22 0 16,-21-21-16,0 22 0,21-1 15,0-42 32,0-1-31</inkml:trace>
  <inkml:trace contextRef="#ctx0" brushRef="#br0" timeOffset="59238.05">20595 5630 0,'0'22'15,"-21"-22"1,0 0 0,0 0 46,-1 0-62,1 0 16,0 0-16,0 0 0</inkml:trace>
  <inkml:trace contextRef="#ctx0" brushRef="#br0" timeOffset="61741.62">1079 7281 0,'22'0'16,"-1"0"-1,0-21 1,-21 0-16,21 21 0,-21-21 16,0 0-16,21 0 0,-21-1 15,21 1-15,-21 0 0,0 0 16,0-21-16,0 20 0,-21 1 16,0 0-16,-21 0 0,21 21 15,-43-42-15,22 42 0,21 0 16,-22 0-16,1 0 0,21 0 15,-43 0-15,22 21 16,21 0-16,-22 0 0,22 21 0,0-20 16,0 62-1,21-41-15,-21-1 0,21 43 16,0-43-16,0 0 0,0 1 16,0-22-16,21 21 0,21-21 15,-21 0-15,1-21 0,20 0 16,0 0-16,-21 0 0,22-21 15,-22 0-15,21 0 0,-21 0 16,22 0-16,-22-22 0,21 22 16,1-21-16,-22-1 0,0 22 0,21-63 15,-21 62-15,-21-20 16,0 21-16,0 0 0,0 0 0,0-1 16,-21 22 15,0 22-31,21-1 15,0 0-15,0 0 0,0 21 0,0 1 16,0-22-16,0 21 0,0-21 16,0 22-16,21-22 0,0 0 15,1 0-15,-22 0 0,21 1 16,0-22-16,0 0 0,0 0 0,22 0 16,-22 0-16,21 0 0,22-43 15,-43 22-15,21 0 0,0 0 16,-20 0-16,41-43 15,-63 43-15,21-21 0,-21 20 16,21 1-16,-21 0 0,0 0 0,0-21 16,-21 42-1,0 0-15,21 21 16,0 0-16,-21 0 0,21 0 16,-21 0-16,21 22 0,-21-22 0,21 21 15,0 1-15,0-22 0,0 21 16,-22 0-16,1 1 15,21-22-15,0 0 0,0 0 16,0-42 15,0 0-31,21 0 0,-21 0 16,22-1-16,-1-20 0,0 21 16,0-21-16,0 20 0,0-20 0,1 21 15,-22-21-15,21 20 0,0-20 16,0 21-16,0 21 0,0-21 0,1 21 15,-1 0-15,0 0 0,0 21 16,0 0 0,-21 0-16,0 22 0,0-22 0,21 42 15,1-20-15,-22-1 16,21-21-16,-21 0 0,21 22 16,0-1-16,0-21 0,0 0 15,1-21-15,20 21 0,-21-21 16,21 0-16,22 0 0,-22 0 15,1 0-15,-1 0 0,21-21 16,22-21-16,-43 21 0,22 0 16,-22-1-16,1 1 0,-22 0 15,21-21-15,0-22 16,-42 22-16,0 21 0,0-22 16,0 22-16,0 0 0,0 0 0,-42-21 15,21 42-15,-21 0 0,20 0 16,1 0-16,0 0 0,-42 0 15,20 21-15,22 0 0,0 0 16,0 21-16,-43 43 16,43-43-16,21-20 0,0 20 15,0-21-15,0 0 0,0 43 16,0-43-16,21-21 16,0 0-1,1 0-15,-1 0 0,0 0 0,0 0 16,43-42-16,-43 20 15,42-41-15,-20 21 0,-22 20 16,42-62-16,-42 41 16,1 1-16,20-43 15,-21 43-15,-21 0 0,21-43 16,0 43-16,-21-1 16,0 22-16,0-21 15,0 63 1,0 0-16,-21 22 0,21-22 0,-21 21 15,0 0-15,0 1 0,-22 63 16,43-64-16,-21 21 0,0 22 16,21-21-16,0-43 15,0 21-15,0 0 0,0-20 0,0 20 16,21-42 0,0 21-16,22-21 0,-22 0 0,0 0 15,21 0-15,-20-21 0,20 0 16,0 0-16,-21-1 0,22 1 15</inkml:trace>
  <inkml:trace contextRef="#ctx0" brushRef="#br0" timeOffset="63725.48">3979 7387 0,'0'0'0,"0"21"31,21-42-31,1 21 0,-1-21 16,-21 0-16,21 0 0,0 0 15,0-1-15,22-41 0,-22 42 16,0-22-16,21-20 0,-42 21 16,0 20-16,21-20 0,-21 21 15,0-21-15,0-1 16,0 22-16,0 0 16,-21 21-16,0 0 0,0 0 15,21 21-15,-21 0 0,-43 64 16,43-64-16,21 21 0,0-20 15,-21 20-15,21 0 0,0 43 16,0-64-16,0 21 0,0-20 16,0-1-16,0 0 0,21 21 15,0-42-15,0 0 0,43 0 16,-43 0 0,0 0-16,22-21 0,-1 0 15,-21 0-15,21 0 0,1-1 0,-22-20 16,21 21-16,1-21 0,-22 20 15,0-20-15,21 0 0,-21 21 16,1-1-16,-22 1 0,0 42 31,0 1-15,0-1-16,0 0 0,-22 0 16,22 0-16,-21 0 0,21 43 15,0-43-15,-21 0 0,21 0 16,0 1-16,0-1 0,-21-21 0,21 21 15,21-21 17,0 0-32,0 0 0,1-21 0,-1 0 15,21-22-15,0 22 0,-20 0 16,-1 0-16,0-22 0,0 22 16,21-21-16,-20 0 0,-1 42 15,-21-22-15,0 1 0,21 0 16,0 21-16,-21 21 31,0 0-31,-21 1 16,21-1-16,-21 42 15,21-42-15,0 22 0,0-22 16,0 0-16,0 21 0,0 1 16,0-1-16,0 0 15,0-20-15,21-22 0,0 0 16,0 0-16,0 0 0,1 0 0,-1 0 15,21 0-15,0 0 16,1-22-16,-22 1 0,0 0 0,43-21 16,-43-1-16,21 22 0,0-42 15,-42 20-15,22 22 16,-22 0-16,0-21 0,0 21 0,0-1 16,0 1-16,-22 21 31,1 0-31,0 0 15,0 0-15,21 21 0,0 1 0,-21-1 16,0 0-16,21 0 0,0 0 16,0 22-16,-22-1 15,22 0-15,0 1 0,0-1 16,0-21-16,0 0 0,0 0 16,22-21-16,-22 22 0,21-22 0,0 0 15,0 0-15,21 0 0,-20 0 16,20 0-16,-21 0 0,21 0 0,43-22 15,-64 1-15,22 0 0,-1 0 0,0 0 16,-21-22-16,22 22 16,-22-21-16,0 21 0,0-22 0,-21 22 15,21 0-15,-21 0 0,0 0 16,0 0-16,-21 21 0,0 0 16,-21 0-16,21 0 0,-1 0 15,1 0-15,21 21 16,0 0-16,0 0 15,21-21-15,1 21 0,-1 0 0,-21 1 16,21-1-16,0 0 0,0 0 16,0-21-16,-21 42 0,22-20 15,-22-1-15,0 0 16,0 0-16,0 0 0,0 0 16,21 1-16,0-22 15,0 0-15,0 0 16,0 0-16,1 0 0,20-22 0,-21 22 15,0-21-15,22 0 0,-1 0 16,0-21-16,-21 20 0,1 1 16,20-21-16,-21 21 0,0 0 0,22-43 15,-43 43-15,0 0 0,21 0 16,-21-1-16,-21 44 31,-1-22-15,22 21-16,0 0 0,0 0 15,-21 0-15,0 22 0,21-1 16,0-21-16,0 0 0,0 0 16,0 1-16,0-1 0,0 0 0,0 0 15,21 0-15,0-21 16,1 0-16,-1 0 0,0 0 16,0 0-16,0 0 0,22 0 0,-22-21 15,21 0-15,-21 0 0,0 0 16,22-1-16,-22 1 0,21-42 15,-42 20-15,43-20 16,-43 42-16,0 0 0,0-1 16,0 44 15,0-1-15,-22 0-16,22 0 0,-21 0 0,21 22 15,0-1-15,-21 0 0,0 1 0,21-1 16,-21 0-16,21 22 0,0-22 15,0 22-15,0-1 0,0-21 0,0 22 16,21 63-16,0-42 16,0-22-16,0 85 15,1-84-15,-1 20 0,-21 43 16,21-63-16,-21-1 0,0 64 16,0-63-16,-21-22 0,-22 1 0,1-1 15,0 0-15,-1-21 0,-20 1 16,21-1-16,-1-21 0,-20 0 0,20 0 15,1 0-15,0-21 0,-1-1 0,-20-41 16,21 42-16,-1-43 16,22 22-16,0 0 0,21-22 15,0 22-15,0-64 16,0 64-16,0-22 16,0 22-16,42-1 0,-21-20 15,64-106-15,-43 105 16</inkml:trace>
  <inkml:trace contextRef="#ctx0" brushRef="#br0" timeOffset="64510.14">8234 6837 0,'0'0'0,"-21"-21"15,-1 21 1,1 0-16,21 21 15,-21 0-15,21 0 0,-21 0 16,21 22-16,0-22 0,0 21 0,0 1 16,-21-1-16,0 43 15,21-43-15,-22 0 0,22 1 16,0-1-16,-21 0 0,0-21 0,21 1 16,0-1-16,0 0 0,21-21 31,0-21-16,-21 0-15,22-1 0,-1-20 0,0 21 16,21-21-16,-21 20 0,1-20 16,-1 0-16,0-1 0,0 1 0,43-21 15,-43 20-15,21 1 16,-21 42-16,0 0 16,-21 21-1,0 0 1,0 22-16,0 20 0,0-42 15,0 22-15,0-1 0,0-21 16,0 85-16,0-85 16,0 0-16,22 22 15,-1-43-15,0 0 16,0 0-16,0 0 0,43 0 16,-22-22-16,0 1 0,-20 0 15,20 0-15,0-21 0,-21-1 0,22 1 16,-22 0-16,21-1 0,-21 1 0,1 0 15,-22-1-15,0 1 0,0 21 16,0-22-16,0 22 0,0-21 0,-22 21 16,1 0-16,0 21 0,0 0 15,0 0-15,0 21 16,-1-21-16,22 21 0,-21 0 0,21 43 16,0-43-1,0 0-15,0 0 0,21 0 16,1 0-16,-22 1 0,21-22 0,0 21 15,0-21-15,0 21 0,0-21 16</inkml:trace>
  <inkml:trace contextRef="#ctx0" brushRef="#br0" timeOffset="65319.84">9017 7260 0,'0'0'16,"0"21"-16,21-21 31,0 0-31,0-21 0,1 0 15,-1 21-15,0-21 0,0 0 16,0 0-16,0-1 0,1 1 0,-1 0 16,0 0-16,0 0 0,0 0 15,-21-22-15,0 22 0,0 0 16,-21 21 15,0 21-31,0-21 0,0 21 16,-1 0-16,1 22 0,0-22 0,21 0 15,-21 21-15,0 1 0,21-22 0,-21 21 16,21-21-16,0 22 0,0-22 16,0 0-16,0 21 0,0-20 15,0-1-15,21 0 16,0-21-16,21 0 0,-21 0 16,1 0-16,62 0 15,-63-21-15,22 0 0,-22-1 16,21 1-16,-21 0 0,22-42 15,-1 20-15,-21 1 0,22-43 16,-22 64-16,21-64 16,-21 43-16,-21 0 0,21-22 15,-21 22-15,0 21 0,0-22 16,0 22-16,-21 42 31,21 1-31,0-1 0,-21 0 16,0 0-16,21 21 0,-21-20 15,21 20-15,0 0 0,0-21 0,-21 22 16,21-1-16,-22 0 0,22 1 0,0-22 16,-21 21-16,21 1 15,-21-1-15,21-21 0,-21 0 16,21 0-16,0 1 0,0-1 0,-21-21 16,21-21-1,0-1 1,0 1-16,21-21 15,-21 21-15,21-22 0,0 22 0,0-21 16,1 0-16,-1 20 0,63-41 16,-62 42-16,41 0 15,-42 21-15,22 0 0,-1 0 16,0 21-16,-21 0 0,1 0 16,-22 0-16,0 0 15,0 43-15,0-43 0,0 0 16,-43 43-16,22-43 0,-21 0 15,-22 0-15,43 0 16,-21 1-16,-22-1 0,43-21 16,-64 0-16,64 0 15,21-21-15,-21 21 16,21-22-16,0 1 0</inkml:trace>
  <inkml:trace contextRef="#ctx0" brushRef="#br0" timeOffset="66242.08">11091 7345 0,'0'0'0,"0"-21"16,0 0-16,0-1 16,0 1-16,0 0 0,21-21 15,-21 21-15,0-22 16,0 22-16,0-21 0,0 21 0,0-1 15,-21 1-15,0 0 0,0 0 0,0 21 16,0 0-16,-22 0 0,-20 0 16,42 0-16,-22 0 0,-20 42 15,42-21-15,-22 1 16,22 20-16,0-21 0,0 21 0,0 1 16,-1-1-16,22 0 0,0 1 0,0-1 15,0-21-15,0 22 16,0-22-16,0 0 0,0 0 0,22-21 15,20 21-15,-21-21 0,21 0 16,-20 0-16,20 0 0,-21-21 16,21 0-16,43 0 15,-43 0-15,1-22 0,41 1 0,-41 0 16,-22 20-16,21-62 16,-21 63-16,-21-22 0,22 22 15,-22 0-15,0 0 0,-22 42 31,1 0-31,21 0 0,0 22 16,-21-22-16,21 0 16,-21 21-16,21-21 0,0 1 0,-21 20 15,21-21-15,0 0 0,0 0 0,0 1 16,21-1-16,42-21 16,-41 0-16,-1 0 0,21 0 15,22-21-15,-22 21 0,21-43 16,-41 22-1,20-21-15,0-1 0,-21 1 16,1 0-16,-1-22 0,-21 43 16,21 0-16,-21 0 0,0 0 15,0-1-15,0 1 0,-21 42 32,21 1-17,-21-1-15,21 0 0,0 64 16,-22-43-16,22 0 0,-21 1 15,0 20-15,-21 128 16,21-128-16,-1-21 0,1 1 16,21 20-16,-42 85 15,42-105-15,0-1 0,0 22 16,0-22-16,0 0 16,21-63 15,0 0-31,0 0 0,1-22 15</inkml:trace>
  <inkml:trace contextRef="#ctx0" brushRef="#br0" timeOffset="66550.17">11620 7176 0,'0'-43'0,"0"86"0,0-128 0,0 43 0,0 20 15,0 1-15,0 0 0,22 0 16,-22 0-16,21 0 0,21-1 15,-21 22-15,0 0 0,22 0 16,-1 0-16,0 22 16,-20-1-16,20 0 0,-21 0 0,21 43 15,-20-43-15,-22 21 0,0 22 16,0-22-16,-22-21 16,1 21-16,0-20 0,-21-1 0,21 0 15,-22 0-15,22 0 0,-21-21 0,21 21 16,-1-21-16,1 0 15,0 0-15,0 0 0,0 0 0,21-21 32,21 0-32,0 0 15,21 21-15,-20-21 0</inkml:trace>
  <inkml:trace contextRef="#ctx0" brushRef="#br0" timeOffset="66829.3">12340 6943 0,'0'-21'0,"-21"42"31,0 0-31,21 0 16,-21 0-16,21 22 0,0-1 0,-22 0 16,22 1-16,-21-1 0,21 21 15,-21-20-15,21 20 0,-21 1 16,0 84-16,0-106 15,-1 22-15,22-22 0,-21 0 0,21 1 16,-21 41-16,21-62 16,-21-1-16,21 42 15,21-84 1,0 0-16,-21 0 16,21 0-16,1-1 0</inkml:trace>
  <inkml:trace contextRef="#ctx0" brushRef="#br0" timeOffset="67419.89">12234 7133 0,'0'-63'15,"0"126"-15,21-169 0,-21 85 0,22 0 0,-1 0 16,21-21-16,-21 42 0,0-22 16,22 22-16,-22 0 0,21 0 15,1 0-15,-1 0 0,-21 0 16,21 22-16,-42-1 0,0 0 15,22 0-15,-22 0 0,0 0 16,0 1-16,0-1 0,0 0 0,-22 0 16,1 0-16,0 0 15,-21-21-15,21 22 0,-22-1 0,22-21 16,-21 0-16,-43 0 16,64 0-16,0 0 0,0 0 15,42 0 1,0 21-16,0-21 15,0 21-15,0 0 0,22 0 16,-22-21-16,0 22 0,21-22 16,-20 0-16,-1 0 0,0 0 15,0 0-15,0 0 0,0 0 0,43-22 16,-22 1-16,-21 0 16,22 0-16,-22 0 0,21 0 15,22-64-15,-43 64 16,0-22-16,0 1 0,0 21 0,1-21 15,-1-22-15,0 22 16,-21 21-16,0-1 16,-21 44-1,0-1-15,21 21 16,-22-21-16,1 0 0,0 43 16,21-43-16,-21 0 0,21 0 15,-21 1-15,21 41 16,0-42-16,0 0 15,21-21 1,0 0-16,0 0 0,0 0 16,1-21-16,-1 0 0,42-21 15</inkml:trace>
  <inkml:trace contextRef="#ctx0" brushRef="#br0" timeOffset="67846.14">13547 6562 0,'-43'21'32,"22"0"-32,21 0 0,0 0 15,-21 1-15,21-1 0,-21 0 0,21 0 16,0 0-16,0 22 16,0-22-16,-21 0 0,21 0 15,0 0-15,-22-21 16,22 21-16,0-42 31,0 0-15,0 0-16,0 0 0,0 0 15,0-22-15,22 22 0,-1 0 16,0-21-16,0 20 0,43-41 16,-43 63-16,21 0 15,-21 0 1,22 42-16,-43-21 15,21 22-15,-21-22 0,21 21 16,-21 64-16,0-85 16,0 0-16,0 22 0,0-22 15,0 0-15,-21 21 16,0-42-16,21 22 0</inkml:trace>
  <inkml:trace contextRef="#ctx0" brushRef="#br0" timeOffset="68153.89">14795 6837 0,'-21'0'31,"0"21"-15,21 0-16,0 0 0,0 1 15,0-1-15,-21 42 16,21-42-16,-21 1 0,21 20 16,0 0-16,0-21 15,-21 1-15,21-1 0,0 0 16,21-21-1,0 0-15,-21-21 16,21 21-16,21-21 0,1-22 16</inkml:trace>
  <inkml:trace contextRef="#ctx0" brushRef="#br0" timeOffset="68494.11">15219 6858 0,'0'0'0,"21"-21"0,-21 0 0,-21 21 31,0 0-31,-1 0 0,1 0 0,0 0 16,0 21-16,-43 0 0,43 0 16,0 0-16,21 1 15,0-1-15,0 0 0,0 0 16,21-21-16,0 21 16,1-21-16,20 0 0,-21 0 15,0 21-15,0-21 0,1 0 0,41 22 16,-42-22-16,-21 21 0,21 0 15,-21 0 1,-21 0-16,0 0 0,0-21 16,0 22-16,0-1 0,-1-21 15,-20 21-15,21-21 0,0 21 0,-43-21 16,43 0-16,0 21 0,0-21 16,0 0-1,-1 0-15,22-21 0,-21 0 16,21 0-16,0 0 15</inkml:trace>
  <inkml:trace contextRef="#ctx0" brushRef="#br0" timeOffset="68677.94">14668 6583 0,'-21'0'15,"0"0"-15,0 0 47</inkml:trace>
  <inkml:trace contextRef="#ctx0" brushRef="#br0" timeOffset="70882.12">16319 6646 0,'0'-21'0,"0"42"0,0-63 16,0 0-16,0 21 0,0-1 0,0 1 16,0 0-16,-21 21 15,21 21 1,-21 0-16,21 22 0,-21-1 15,21 0-15,-21 1 0,21-1 0,-21 106 16,-1-105 0,22-1-16,-21 21 0,0-20 15,21-1-15,-21 85 16,21-85-16,0-20 0,0-1 16,0 21-16,42-21 15,1-21-15,-22 0 0,42 0 16,-20 0-16,20-21 15,-21 0-15,22-21 0,-22 20 0,1-20 16,-1 0-16,0-1 0,22-20 16,-22-1-16,-21 22 0,0 0 15,1-1-15,-1 1 0,21-106 16,-42 106 0,0-22-16,0 43 0,0 42 31,-21 0-31,0 22 15,0-1-15,-1 43 0,1-43 16,0 0-16,21 1 0,0-1 16,-21 85-1,21-85-15,0-21 0,0 43 0,0-22 16,42-21 0,-21 1-16,1-22 0,-1 21 0,0-21 15,21 0-15,-21 0 0,22 0 16,-22-21-16,21-1 0,-21 1 0,64-21 15,-64 0-15,22 20 0,-22 1 16,0-21-16,0 21 0,0-43 16,-21 43-16,0 0 0,21 21 15,-21-21-15,0 42 16,-21-21 0,21 21-16,-21 0 0,21 0 0,0 1 15,-21-1-15,0 0 0,21 0 16,-21 0-16,-1 0 0,22 1 15,0-1-15,-21 0 0,0 0 16,21-42 31,0 0-47,0 0 0,21-1 16,0-20-16,1 21 0,-1 0 0,0 0 15,21-1-15,1-20 16,-1 21-16,-21 0 0,43 21 15,-43 0-15,0 0 0,0 0 16,0 21-16,-21 0 16,0 0-16,0 0 0,0 1 0,0-1 15,0 0-15,0 21 0,21-21 16,-21 1-16,22-1 0,-1 0 0,21 21 16,-21-21-1,0-21-15,22 22 0,-1-22 0,64 0 16,-64 0-16,22 0 15,-22 0-15,0 0 0,22-22 16,42-41-16,-85 42 16,21 0-16,-21-1 0,-21-20 15,22-43 1,-22 43-16,0 21 0,0-21 0,-22 20 16,1 1-16,0 0 15,0 21-15,0 0 0,0 0 0,-1 0 16,1 0-16,-21 21 0,0 22 15,20-22-15,1 0 0,0 0 16,0 0-16,21 0 0,-21 1 0,21 41 16,-21-42-16,21 22 15,0-22-15,0 0 16,42-21-16,-21 0 16,0 0-16,0 0 0,1 0 15,-1 0-15,0-21 0,0 21 0,0-21 16,22-1-16,-43 1 0,42-21 15,-21 0-15,0-1 0,0 22 16,22-64-16,-22 43 16,0-43-16,0 43 15,0 0-15,1-64 0,-1 85 16,-21 0 0,0 42-1,0 0 1,-21 0-16,-1 21 0,22-20 0,-21 20 15,21 0-15,-42 22 16,42-22-16,0-21 0,0 85 16,0-85-16,0 43 15,0-43-15,0 0 0,0 21 16,0-20-16,21-1 0,21 0 16,-20-21-16,20 0 15,-21 0-15,0 0 0,22 0 0,-22 0 16,63 0-16,-41-21 15,-22 0-15,21 21 0,-21-22 16,22 1-16,-1-21 0,-21 0 16,0 20-16,-21 1 0,0 0 15,0-21-15,22 21 0,-22-1 0,0 1 16,0 0-16,-22 21 16,1 0-1,0 21-15,0 0 16,21 1-16,-21-1 15,21 0-15,0 0 0,0 0 0,-21 22 16,21-1-16,0-21 0,0 0 16,0 0-16,0 1 0,0-1 15,0 0-15,0 0 0,21 0 16,0-21-16,0 0 16,0 0-16,0 0 0,1 0 15,-1-21-15,0 21 0,0-21 0,0 0 16,0 0-16,1-1 0,20 1 15,-21-21-15,0 21 0,0 0 0,1-22 16,-1 22-16,0-21 16,-21 21-16,21-22 0,-21 22 0,0 0 15,0 0 1,-21 21 0,42 0 30,0 0-46,0 0 16,1 0 0,-22 21-1,0 0-15,0 0 16,0 0-16,0 1 0,0-1 16,0 0-16,0 0 0,-22 0 15,22 0-15,-21 1 16,21-1-16,0 0 0,0 0 15,0 0-15,21-21 16,1 21-16,-1-21 16,0 0-16,0 0 0,43 0 15,-43-21-15,0 21 16,0-21-16,0 21 0,0-21 16,1 0-16,-1 21 0,-21-21 15,21-1-15,0 1 0,0-21 16,-63 42-1,21 0 1</inkml:trace>
  <inkml:trace contextRef="#ctx0" brushRef="#br0" timeOffset="73809.27">1799 8446 0,'0'0'0,"0"-22"0,0 1 16,-21 21-16,0-21 16,0 21-16,-1 0 0,1 0 0,-21 0 15,0 0-15,-22 42 16,22-20-16,-1-1 0,1 0 16,21 21-16,-21 1 0,20 20 0,-20-21 15,21 43-15,21-21 0,0-1 16,-21 1-16,21 20 0,0-20 15,0-22-15,0 22 0,21-1 0,0-21 16,0 1-16,22-22 0,-22 21 16,21-21-16,0-21 0,1 22 0,41-22 15,-41 0-15,20-22 0,-20 1 16,-1 0-16,0 0 0,43-43 16,-43 43-16,1-21 0,-1 0 15,-21-1-15,21 1 16,22-85-16,-64 85 15,0-1-15,0 22 0,0-21 16,0 21-16,-21 42 31,0 0-31,-1 0 0,1 0 16,21 22-16,0-1 0,-21-21 16,21 21-16,0 1 0,0-1 15,0-21-15,0 22 0,0-22 0,0 0 16,0 21-16,21-42 0,0 21 15,1 1-15,-1-22 0,21 0 16,-21 0-16,0 0 0,22 0 0,-1 0 16,-21 0-16,22-22 0,-1 22 15,0-21-15,-21 0 0,22 0 0,-22 0 16,21 0-16,-21-22 0,1 22 0,-22 0 16,0-21-16,0-1 0,0 22 15,-22-64-15,1 43 0,-21 0 16,21 21-16,-22-22 0,22 22 15,-21 0-15,0 0 0,-1 21 0,1 0 16,21 0-16,-22 0 16,1 21-16,0 42 0,21-41 15,-22 62-15,43-41 16,0-1-16,0 64 16,0-85-16,43 42 15,-1-41-15,-21-1 0,0-21 0,22 21 16,-1-21-16,21 0 15,1 0-15,-22 0 0,1-21 0,-1 21 16,0-21-16,1-1 0,-1 1 16,0 0-16,1 0 0,-1-21 0,-21 20 15,0 1-15,22-21 0,-22 0 16,-21 20-16,0 1 0,21 21 16,-21 21 15,0 1-31,0-1 0,0 0 15,-21 0-15,21 21 0,0-20 16,-21-1-16,21 0 0,0 0 0,0 0 16,-22 0-16,22 1 0,-21-22 15,21-22 17,0 1-17,0 0-15,21 0 0,1-21 16,-22 20-16,21-20 0,0-21 15,0 20-15,-21 22 0,21-21 16,0 21-16,-21-1 0,22 1 16,-1 21-16,-21 21 15,21 1-15,-21-1 0,0 0 16,0 21-16,21-21 0,-21 43 16,0-22-16,0-21 0,0 43 15,0-43-15,0 0 16,21 0-16,0 1 0,-21-1 15,22-21-15,20 21 0,-21-21 16,21 0-16,-20 0 0,-1 0 16,42-21-16,-42 0 15,22-1-15,-22 22 0,21-42 16,-21 21-16,43-64 16,-43 43-16,-21 0 0,0-1 15,0 1-15,0-22 0,0-20 16,0 41-16,0 1 0,0 0 0,0-1 15,21 22-15,0-42 16,-21 42-16,0-1 0,0 1 0,0 42 31,0 1-31,0-1 16,0 0-16,0 21 0,0-21 16,0 22-16,-21-1 0,21 0 0,0 22 15,-21-22-15,0 1 0,21 20 16,0-21-16,-21 1 0,0-1 15,21-21-15,0 22 0,0-1 0,0-21 16,0 0-16,0 22 0,0-22 16,21-21-16,0 0 15,0 0-15,0 0 0,22 0 0,-22 0 16,21 0-16,0-21 0,-20-1 16,20 1-16,43-21 15,-64 0-15,21 20 0,-21-20 0,0 0 16,22-1-16,-43 22 0,21-63 15,-21 62-15,0 1 0,0 0 16,-21 21-16,0 0 16,-1 0-16,1 21 15,0 0-15,21 1 0,-21-1 0,21 0 16,0 0-16,0 0 16,0 0-16,0 1 0,21-1 15,0-21-15,0 21 0,1-21 16,-1 21-16,0 0 0,0 0 15,0 1-15,-21-1 16,0 0-16,0 0 0,21-21 16,-21 21-16,0 0 0,22-21 0,-22 22 15,0-1-15,21-21 16,0 0 0,0 0-16,0 0 0,0 0 15,1 0-15,20 0 0,0-21 16,-21 21-16,43-43 15,-43 22-15,21 0 0,-20 0 0,-1-22 16,21 22-16,-21 0 0,0-21 16,1 21-16,-1-1 0,-21 1 0,0-21 15,21 42-15,-21-21 16,-21 21 0,0 0-16,21 21 0,-22 0 15,1-21-15,21 21 0,-21 0 16,21 1-16,-21-1 0,0 21 15,21-21-15,0 0 0,0 22 0,0-22 16,0 21-16,0-21 16,0 1-16,0-1 0,0 0 0,21 0 15,0-21-15,0 0 16,0 0-16,1 0 16,-1 0-16,0-21 0,42 0 15,-41 0-15,-1-1 0,-21 1 16,21 0-16,-21-21 15,0-1-15,0 22 0,0 0 16,-21-21-16,0 21 0,-22-43 16,22 43-16,0 0 0,-21-22 15,20 22-15,1 21 16,21 21 0,21 1-1,1-22-15,-1 0 0,0 0 0,0 21 16,0-21-16,22 0 0,-22 0 15,63 0-15,-41 0 0,-1 0 16,-21-21-16,22-1 0,-1 1 16,21 0-16,-20 0 15,-22 0-15,0 0 0,0-1 0,0 1 16,1 0-16,-22 0 16,0 0-16,0 0 0,0-1 0,0 1 15,0 0-15,-22 21 16,1 21-1,21 0-15,-21 1 0,21-1 16,-21 21-16,21-21 0,0 22 16,-21-1-16,21 0 0,-21 1 0,21-1 15,-22 0-15,22 1 0,0-1 0,0 21 16,0-20-16,0-22 16,0 0-16,0 0 0,0 0 15,0 1-15,22-22 0,-1 21 16,0-21-16,0 0 15,0 0-15,0 0 16,-21-21-16,22-1 0,-1 22 0,-21-21 16,0 0-16,0 0 0,21-21 15,-21 20-15,0-20 0,0 21 0,0-21 16,0-1-16</inkml:trace>
  <inkml:trace contextRef="#ctx0" brushRef="#br0" timeOffset="74069.8">3344 8657 0,'0'0'0,"-21"0"0,21 21 0,21-21 31,0 0-31,1 0 0,20 0 15,0 0-15,-21 0 0,22 0 16,-1 0-16,0 0 0,22-21 0,-22 21 16,1-21-16,-1 21 0,0 0 15,-21 0-15,22-21 0,-1 21 16,-21 0-16,22 0 0</inkml:trace>
  <inkml:trace contextRef="#ctx0" brushRef="#br0" timeOffset="75223.84">6879 8975 0,'0'0'0,"0"-21"16,0-1-1,0 1-15,0 0 0,21 0 16,0 0-16,1-22 0,-1-20 15,0 42-15,0-22 16,0 22-16,0-21 0,-21 21 0,22-43 16,-1 43-16,-21 0 0,0 0 15,0 42 17,0 0-32,0 0 0,-21 0 0,-1 1 15,22-1-15,-21 21 0,0 0 16,0-20-16,0 20 0,21 0 0,-21-21 15,-1 64-15,22-64 0,0 22 16,0-22-16,0 0 16,0 0-16,22 0 0,-1-21 15,0 0-15,21 0 16,-21 0-16,1 0 0,20 0 0,-21-21 16,0 0-16,43-21 15,-43 20-15,0-20 0,-21 21 16,0 0-16,0-22 0,0 1 15,0 0-15,0 21 0,-21-22 16,0 22-16,0 0 0,-1 0 16,1 21-16,0 0 15,42 0 17,0 0-32,1 0 0,-1 0 15,21 0-15,-21 0 0,0 0 0,22-21 16,-1 21-16,-21-22 0,22 22 15,-1-21-15,0 21 0,1-21 0,-22 0 16,21 21-16,-21-21 0,22 0 16,-22 21-16,-21-22 0,21 22 15,-21-21-15,0 0 16,-21 21 15,0 21-31,21 0 16,-22 1-16,22-1 15,-21 0-15,21 21 0,0-21 0,-21 43 16,0-22-16,0 1 0,21-1 16,-21 21-16,21-20 0,0 20 15,0-20-15,-22 20 0,22-21 0,0 1 16,-21 20-16,21-20 0,0 20 0,0-21 16,0 22-16,0-22 0,0 64 15,0-42-15,0-1 0,0 1 16,0 41-16,0-41 0,0-22 15,0 1-15,0 20 0,0-21 16,0 43-16,0-64 16,-21 22-16,0-1 0,21-21 0,0 0 0,-21-21 15,0 21 1,-1-42-16,22 0 16,0-21-16,0 21 0,0-1 15,0-20-15,-21 0 0,21-1 16,0-20-16,-21 21 0,21-22 0,0 1 15,0-1-15,0 1 0,0-64 16,0 63-16,0 1 0,42-107 16,-20 128-16,-1-22 15,21 22-15,-21 0 0,85-106 16,-64 105-16,1 22 0,-1-21 16,0-1-16,1 1 15,20-21-15,-20 20 0</inkml:trace>
  <inkml:trace contextRef="#ctx0" brushRef="#br0" timeOffset="76852.3">9461 8170 0,'0'0'0,"-21"-21"16,21 0-16,0 0 0,0 0 0,0 0 15,-21 21-15,21-22 0,0 1 0,0 64 47,0-22-47,0 0 0,0 21 16,0 1-16,0-1 0,0 0 0,0 1 15,0-1-15,-21 43 16,21-43-16,-21 21 16,21-41-16,0 20 0,0-21 15,0 0-15,0 0 16,0-42 15,21 0-31,0 0 0,-21 0 16,21 0-16,0-22 0,-21 22 15,22-21-15,-1 21 0,0-22 0,0 1 16,0 0-16,22-64 16,-22 85-16,0-1 15,0 22-15,0 0 16,-21 22-1,0-1-15,0 0 0,0 21 16,0-21-16,0 1 0,0 20 16,21-21-16,-21 43 0,22-43 15,-22 63 1,21-62-16,0-1 0,-21 0 16,21 0-16,0-21 0,0 0 15,1 0-15,-1 0 0,0 0 16,21 0-16,-21-21 0,1 21 15,20-21-15,-21 0 0,0 21 0,43-64 16,-43 43-16,0 0 0,0-22 16,0 1-16,1 0 0,-1-43 15,-21 43-15,21-1 0,-21-41 16,0 63-16,0-22 16,0 22-16,0 0 0,0 0 0,0 42 31,-21 0-31,21 0 15,0 0-15,-21 22 0,21-1 0,-22-21 16,1 64-16,21-43 0,0 1 16,0-22-16,0 21 15,0 0-15,0 1 16,0-22-16,0 0 0,21 21 0,1-20 16,-1-22-16,21 21 15,-21-21-15,0 0 0,1 0 0,20 0 16,-21 0-16,64-21 15,-64-1-15,42-20 16,-41 42-16,-1-21 0,21-64 16,-42 64-16,0 0 0,0-21 15,0 20-15,0-20 16,-21 42 0,0 0-16,0 0 15,21 21 1,-22 0-16,22 1 0,0-1 0,0 0 15,0 0-15,0 0 0,0 0 16,0 1-16,0-1 0,0 0 0,0 0 16,0 0-16,0 22 0,22-22 15,-1 0 1,0-21-16,0 0 0,21 0 16,-20 0-16,62 0 15,-41 0-15,-22-21 0,21 21 0,-21-21 16,22-1-16,41-41 15,-63 42-15,-21-22 0,22 1 16,-22 21-16,21-21 0,-21-43 16,0 43-16,0-1 0,0-20 15,0 42-15,0-1 0,0 44 32,0-1-17,0 0-15,0 21 0,0-21 16,-21 22-16,21-1 0,-22-21 0,1 22 15,21-22-15,0 21 0,-21-21 0,0 0 16,0 43-16,21-43 16,0 0-16,-21 0 0,21 1 15,0-44 32,0 1-47,0 0 0,0 0 16,21 0-16,-21 0 0,21-1 15,0 1-15,-21 0 0,42-21 16,-20 21-16,-1 21 0,63-22 16,-62 22-16,20 0 15,-21 0-15,0 0 0,22 0 0,20 43 16,-42-22-16,0 0 0,1 0 16,-1 0-16,-21 1 15,21 20-15,-21-21 0,-21 0 16,0 0-16,-1 1 0,1-22 15,-42 42-15,20-42 16,22 0-16,-21 21 0,0-21 0,-1 0 16,-41 0-16,62 0 15,1 0-15,0 0 0,0 0 16,0 0 0,21-21-16,0 0 0,0 0 0,21-1 15,0 1-15</inkml:trace>
  <inkml:trace contextRef="#ctx0" brushRef="#br0" timeOffset="79350.14">12023 8276 0,'21'0'31,"0"0"-31,0-21 0,0 0 16,0 0-16,1 0 0,-1-1 15,0 1-15,0 0 0,0 0 16,0-21-16,1 20 0,-22 1 0,0 0 16,0 0-16,0 0 0,0 0 15,-22 21 1,1 0-16,0 0 0,-21 0 0,21 0 16,-22 21-16,22 0 0,0 0 15,0 21-15,0-20 0,-22 62 16,43-41-16,0-22 15,0 21-15,0-21 0,0 0 16,64 64-16,-43-64 16,0 22-16,0-22 0,-21 0 15,21 0-15,22 21 16,-43-20-16,0-1 0,0 0 0,0 0 16,0 0-16,-21 0 15,-1-21-15,1 0 0,-21 0 16,21 0-16,-64 0 15,43 0-15,21 0 0,-22 0 0,22-21 16,0 21-16,-64-63 16,64 42-16,21-1 0,-21-20 15,21 21-15,0 0 0,-21 0 16,21-1-16,0 1 0,0 0 16,0 42 15,21 0-31,-21 1 0,21-1 15,-21 0-15,0 0 0,0 0 16,21-21-16,0 21 0,-21 1 0,22-1 16,-1 21-16,0-21 15,0 0-15,43 1 16,-43-22-16,0 21 0,0-21 16,21 0-16,64 0 15,-63 0-15,-1-21 0,43-1 16,-43 22-16,43-42 15,-64 21-15,21 0 0,0-22 16,-20 22-16,-1 0 0,-21-42 16,0 41-16,0 1 0,0 0 15,0 0-15,0 0 0,-21 21 32,21 21-32,-22 0 15,1-21-15,21 21 0,-21 0 16,0 22-16,21-1 15,0-21-15,-21 0 0,21 1 0,0-1 16,-21 0-16,21 21 0,0-21 16,0 1-16,21-22 15,0 0-15,0 0 0,0 0 16,0 0-16,1 0 0,-1 0 16,0 0-16,0-22 0,21 22 15,-20-21-15,-1 0 0,21-21 16,-21 21-16,0-1 0,22-20 15,-43 21-15,0-21 0,0 20 16,0 1-16,0 0 16,-21 21-1,-1 0-15,44 0 47,-1 0-31,0 0-16,0 0 0,0 0 15,0 0-15,1 0 0,-1 0 16,0 0-16,0 0 16,0 0-16,-21 21 31,0 0-15,0 1-16,0-1 15,0 0-15,0 0 0,0 0 0,0 0 16,0 1-16,0-1 0,0 0 15,0 0-15,0 0 16,0 0 0,21-21-16,1 0 15,-1 0-15,0 0 0,21 0 16,-21 0-16,1 0 0,-1 0 0,21-21 16,-21 21-16,0-21 0,1 0 15,-1 0-15,0 0 0,0-1 16,21 1-16,-42 0 0,22-21 0,-1 21 15,0-43-15,-21 43 0,21 21 16,-21-21-16,21 0 0,-21 42 47,0 0-47,0 0 0,-21 0 16,21 0-16,-21 1 0,21-1 15,0 0-15,0 0 0,0 21 16,0-20-16,0-1 15,0 0-15,0 0 0,0 0 16,21-21-16,-21 21 0,21-21 16,0 0-16,1 0 15,-1 0-15,0 0 0,0 0 0,21-21 16,-20 21-16,-1-21 0,0 0 0,0 21 16,0-21-16,0 0 0,1-1 15,-1 1-15,-21 0 0,21 0 0,-21-21 16,21 20-16,-21 1 0,21 0 15,-21 0-15,0 0 0,0 0 0,0-1 16,0 44 15,0-1-15,0 0-16,0 0 0,0 0 16,-21 0-16,21 1 0,0-1 15,0 0-15,-21 0 0,21 0 0,0 0 16,0 1-16,0-1 0,0 0 0,0 0 15,0 0-15,21 0 16,0-21-16,-21 22 0,21-22 0,1 0 16,-1 0-16,42 0 15,-42 0-15,1 0 0,20 0 16,-21 0-16,21-22 0,64-20 16,-85 42-16,22-21 15,-1-43-15,-21 43 16,22-21-16,-43 21 0,21 0 15,-21-1-15,0 1 0,0 0 0,-21 21 32,-1 0-32,1 0 15,21 21-15,-21-21 0,0 21 0,21 1 16,0-1-16,-21 0 0,0 0 16,21 0-16,0 0 0,0 1 15,-22-1-15,22 0 0,0 0 16,0 0-16,0 0 15,0 1-15,22-1 16,-1-21-16,0 0 0,0 0 16,0 0-16,0 0 0,22 0 0,-22 0 15,0 0-15,21-21 0,-20 21 0,41-43 16,-21 22-16,-20 0 16,-1 0-16,0 0 0,0-1 0,0 1 15,-21-21-15,0 21 0,21 0 0,-21-22 16,0 22-16,0 0 15,0 0-15,-21 21 16,0 0 0,21 21-1,0 0 1,21-21 0,0 0-1,1 0-15,-1 0 0,0 0 16,0 0-16,-21-21 15,21 21-15,-21-21 0,21 21 16,1-21-16,-22 42 31,0 0-31,-22 0 16,22 0-16,-21 0 0,21 1 0,0-1 16,-21 0-16,21 0 0,0 0 15,-21 0-15,21 1 0,0-1 16,0 0-16,0 0 0,0 0 15,0 0 1,21-21 0,0 0-1,0 0 1,-21-21-16,22 21 0,-1-21 16,-21 0-16,21 0 15,0 0-15</inkml:trace>
  <inkml:trace contextRef="#ctx0" brushRef="#br0" timeOffset="79602.49">15240 8636 0,'0'0'0,"0"21"31,-21-21-15,0 0 47,-1 0-63,1 0 15,0 0-15,0 0 0,-21 0 16</inkml:trace>
  <inkml:trace contextRef="#ctx0" brushRef="#br0" timeOffset="80773.92">381 10816 0,'-42'0'0,"84"0"0,-106 0 0,43 0 15,0 0-15,42 0 32,0 0-32,22 0 15,-1 0-15,0 0 0,22 0 0,-1 0 16,1 0-16,-1 0 0,1 0 16,-1 0-16,1 0 0,-1 0 0,1 0 15,-22 0-15,22 0 0,-22 0 16,22 0-16,-43 0 0,0 0 15,0 0-15,-21-21 32,-21 21-32,0 0 0,-22 0 0,22 0 15,0-21-15,-21 21 16,21 0-16,-1 0 0,-20-21 0,21 21 16,0 0-16,21-21 15,-21 21 1,42 0-16,0 0 15,21 0-15,-21 0 0,22 0 16,-22 0-16,21 0 0,1 0 16,-22 21-16,0 0 0,21 0 15,-42 21-15,0-20 0,0-1 16,-21 0-16,0 21 0,-21-21 0,-22 43 16,22-43-16,-1 21 15,1-20-15,21-1 0,-64 42 16,106-63 15,1-21-31,-1 0 16</inkml:trace>
  <inkml:trace contextRef="#ctx0" brushRef="#br0" timeOffset="82246.3">2349 10499 0,'-21'0'16,"0"0"-1,0 0-15,21 21 0,0 0 16,-42 43-16,42-43 0,-22 21 16,22 0-16,-21 1 0,21-22 15,-21 64-15,0-43 16,21-21-16,0 21 0,-21-20 16,21 20-16,-21-21 0,21 0 0,0 0 15,0 1-15,0-1 0,0-42 31,0-1-15,0 1-16,21 0 0,0 0 0,0 0 16,0-22-16,0 22 0,-21-21 15,22 21-15,-1-22 0,21-20 16,-21 42-16,-21-22 0,21 43 16,1-21-16,-1 21 0,0 0 15,0 21-15,-21 1 16,21 20-16,-21-21 15,21 43-15,-21-43 0,0 63 16,22-62 0,-22 20-16,0-21 0,21 0 0,-21 0 15,21 22-15,0-43 16,21 0-16,-20 0 16,41-21-1,-42-1-15,0 1 0,1 0 16,20-21-16,43-43 15,-64 43-15,0-1 0,0 1 16,0 0-16,0-22 0,1-84 16,-22 106-16,0 21 0,0-22 15,0 22-15,0 0 0,0 0 16,0 42 0,0 0-16,-22 0 0,1 0 15,21 22-15,-21-22 0,21 21 0,0 1 16,0-1-16,0 0 0,0 1 15,0 20-15,0-21 0,0 43 16,0-43 0,21-20-16,-21-1 0,21-21 15,1 21-15,20 0 0,-21-21 16,0 0-16,43 0 0,-43 0 16,64-42-1,-64 21-15,21-1 0,0-20 16,-42 21-16,0-21 15,0 20-15,0 1 0,0-21 16,0 21-16,0 0 0,-21 21 16,0 0-16,0 0 15,0 0-15,21 21 0,0 0 16,-21 0-16,21 0 0,-22 0 16,22 1-16,0-1 0,0 0 0,0 21 15,0-21-15,0 1 16,0-1-16,0 0 0,22-21 15,-1 0-15,0 21 0,21-21 16,-21 0-16,1 0 0,-1 0 16,21-21-16,-21 21 0,22-21 0,-1 0 15,-21-1-15,21 1 0,-20 0 0,20 0 16,-21-21-16,0 20 0,22-20 16,-22 0-16,-21-1 0,21 1 15,-21 0-15,21-1 0,-21 1 16,0 0-16,0-1 0,0-20 15,0 42-15,0 42 16,0 21 0,0-21-16,-21 22 0,21-22 0,0 21 15,0 1-15,0-1 0,-21 0 16,21 1-16,0-22 0,0 21 0,0 0 16,-21-20-16,21 20 0,-22 0 15,1-21-15,21 1 0,0-1 16,0-42 15,0-1-31,0 1 16,0 0-16,21 0 0,1 0 15,-1 0-15,-21-1 0,21-20 16,0 21-16,0 0 0,43 0 16,-43-1-16,0 22 0,0 0 0,0 0 15,22 0-15,-22 0 0,0 0 16,21 22-16,-20-1 0,-1 0 0,0 0 15,-21 0-15,0 0 0,0 1 16,0-1-16,0 0 0,-21 0 16,0 0-16,-1 0 0,-20 1 15,21-1-15,-21-21 0,20 0 0,-20 21 16,21-21-16,-21 0 16,20 0-16,1 0 0,0 0 0,21-21 15,0 0 1,0-1-16,0 1 15,0 0-15</inkml:trace>
  <inkml:trace contextRef="#ctx0" brushRef="#br0" timeOffset="84531.42">5080 10562 0,'0'-21'15,"21"0"1,0 0-16,0 0 0,1-1 15,-1 1-15,0-21 0,0 21 0,0 0 16,22-43-16,-43 43 0,0 0 16,0 0-16,0-22 15,0 1-15,-64 42 32,43 0-32,0 0 0,0 0 15,-1 21-15,1 0 0,-21 22 16,21-22-16,21 21 0,-21 0 0,21 1 15,0-1-15,0 0 0,0 43 16,0-43-16,0 1 0,21-22 0,-21 21 16,21-21-16,0 22 0,-21-22 15,21 0-15,0 21 0,-21 22 16,0-43-16,0 0 0,0 0 16,0 1-1,-21-1-15,0-21 0,0 21 0,-64-21 16,43 0-16,0 0 15,20 0-15,-20 0 0,-85-42 16,106 20-16,-21 1 16,-1-21-16,22 0 15,0 20-15,0-41 0,21 21 16,0-1-16,0-20 0,0 42 16,21-1-1,0 1-15,0 21 0,0 0 16,-21 21-16,22-21 0,-1 22 0,-21-1 15,21 0-15,0 0 0,-21 21 16,0-20-16,21-1 0,0 21 0,-21 0 16,0 1-16,22-22 0,-1 0 15,-21 0-15,21 0 0,0 1 16,0-1-16,0-21 0,22 0 16,-22 21-16,0-21 0,0 0 15,0 0-15,1 0 0,20 0 16,-21-21-16,21 0 0,-20 21 0,20-22 15,43-20-15,-43 21 16,-21-21-16,21 20 0,-20-20 16,20 21-16,0-43 0,-42 22 15,0 21-15,0-21 0,0 20 16,0 1-16,0 0 0,-21 21 16,0 0-16,0 0 15,0 21-15,-1 0 0,1 1 16,21-1-16,-21 0 0,0 0 0,21 21 15,-21-20-15,21-1 0,0 21 16,0-21-16,0 22 0,0-22 0,0 0 16,0 0-16,0 0 0,0 22 15,21-22-15,0-21 0,0 0 16,0 21-16,1-21 0,-1 0 16,0 0-16,21 0 0,-21 0 15,43-42-15,-22 20 0,-21 1 16,22 0-16,-1 0 0,0 0 15,22-43-15,-22 43 0,-21-21 16,22-22-16,-43 43 16,0-21-16,0 21 0,0-1 15,-21 22 1,-1 0-16,1 0 0,0 22 16,21-1-16,-21-21 0,0 21 0,21 0 15,-21-21-15,21 42 16,0-20-16,21-22 15,0 0-15,0 0 0,0 0 16,0 0-16,1 0 0,-1 0 16,21 0-16,-21 0 0,0-22 15,1 1-15,-1 21 0,0-21 0,21 21 16,-21-21-16,1 21 16,-22-21-16,0 42 31,0 0-16,0 0-15,0 0 0,-22 1 16,22 20-16,0 0 16,-21-21-16,21 1 0,0-1 15,0 0-15,0 21 0,0-21 16,0 1-16,0-1 0,21-21 16,1 0-1,-1 0-15,0 0 16,0 0-16,0-21 0,0 21 15,1-22-15,-1 1 0,0 0 0,0 0 16,-21 0-16,21 0 0,22-22 16,-22 22-16,-21-21 0,21 21 15,0-1-15,-21 1 0,0 0 16,21 0-16,-21 0 16,0 42 15,0 0-31,0 0 0,0 0 15,0 1-15,0-1 0,0 0 16,0 0-16,0 0 0,0 0 16,0 22-16,0-22 15,0 0-15,21-21 16,22 21 0,-22-21-16,21 0 0,-21 0 15,64-21 1,-64 0-16,22 0 0,-22 0 0,0 21 15,21-22-15,1-62 16,-22 63-16,-21-1 0,21-20 16,-21 21-16,0 0 15,0 0-15,0 42 32,0 0-17,0 0-15,0 0 0,0 0 0,0 1 16,0-1-16,0 0 0,0 0 15,0 0-15,0 0 0,0 1 16,0-1-16,21 0 0,-21 0 16,21-21-16,0 0 0,1 21 15,-1-21-15,21 0 0,0 0 16,-20 0-16,-1 0 0,0 0 16,21 0-16,1-42 0,-1 42 15,-21-21-15,0 0 0,0-1 16,1 1-16,-1 0 0,-21 0 15,0 0-15,21 0 0,-21-22 0,0 1 16,0 21-16,0 0 0,0-1 16,0 1-1,-21 21-15,0 21 16,21 1-16,0-1 16,-22 0-16,22 0 0,0 0 15,-21 0-15,21 1 0,0-1 0,0 21 16,0-21-16,0 0 15,0 1-15,0-1 0,0 0 16,0 0-16,21-21 16,1 0-16,-1 0 15,0 0-15,0-21 0,0 0 16,0 21-16,-21-21 0,22-1 0,-1 1 16,21-21-16,-21 21 15,0 0-15,-21-22 0,0 22 16,22-21-16,-22 21 0,21-22 15,-21 22-15,21 21 16,-21 21 0,0 0-16,0 22 15,0-22-15,0 0 0,0 0 16,0 0-16,0 1 0,0-1 0,0 0 16,0 0-16,0 0 0,0 0 0,0 1 15,0-1-15,0 0 16,21-21 15,0 0-15,0-21-16</inkml:trace>
  <inkml:trace contextRef="#ctx0" brushRef="#br0" timeOffset="85419.11">8975 10689 0,'0'0'0,"0"21"0,-22-21 15,1 0-15,21-21 16,0 0-16,21 0 15,1 0-15,-1 0 0,0-1 16,0-20-16,0 21 0,-21 0 0,64-85 16,-64 64-1,0 20-15,0-41 0,0 42 16,0-22-16,0 22 16,-21 21-16,-1 0 15,1 0-15,0 21 0,-21 22 16,21-22-16,-22 21 0,22-21 0,0 22 15,0-1-15,-43 43 16,43-43-16,0 0 0,0 1 0,0-22 16,-1 21-16,22-21 0,0 22 15,0-22-15,0 0 0,0 0 16,0 0-16,22-21 0,-1 0 16,0 0-16,21 0 0,-21 0 15,1-21-15,20 0 0,-21 21 0,0-21 16,22 0-16,-22 0 0,0-22 15,0 22-15,21-21 0,-20-1 0,-1 1 16,21-21-16,-42 20 16,21 1-16,0 0 0,-21 20 15,22 22 1,-22 22 0,0-1-16,0 0 0,0 21 15,0-21-15,0 22 0,-22-22 16,22 21-16,0-21 0,0 43 15,0-43-15,0 21 0,0-20 16,22-1-16,-1-21 0,21 42 16,-21-42-16,0 0 0,43 0 15,-43 0-15,0 0 0,22 0 16,-22-21-16,21 21 0,-21-21 0,22 0 16,-1-1-16,-21 1 0,21 0 15,-20-21-15,-1 21 0,0-22 16,0 1-16,-21 0 0,0 20 15,0-20-15,-21 42 0,0 0 16,0 0-16,-1 0 16,1 21-16,0 0 0,0 1 0,21-1 15,0 63-15,0-62 16,0-1-16,0 21 0,0-21 16,21 0-16,-21 1 15,21-1-15,-21 0 0,21-21 0,-21 21 16,0 0-1,-21-21-15,0 0 16,0 0-16,0 0 0,0 0 0,21-21 16,-22 21-16,1-21 0,21-21 15</inkml:trace>
  <inkml:trace contextRef="#ctx0" brushRef="#br0" timeOffset="85783.44">10922 10160 0,'-21'0'15,"0"0"-15,-1 0 16,1 0-16,-21 64 16,21-43-16,21 21 0,-21 0 15,-1 1-15,22-1 0,-21 43 16,21-43-16,-21 0 0,-21 43 16,42-64-16,-21 64 15,21-64-15,0 0 16,21-21-1,0 0 1,0 0-16,0-21 0,22 0 0,62-64 16</inkml:trace>
  <inkml:trace contextRef="#ctx0" brushRef="#br0" timeOffset="86466.15">11282 10118 0,'0'0'16,"0"-21"-16,0 42 15,-21-21-15,-1 21 16,1 21-16,21-21 0,-21 22 16,0-22-16,0 21 0,0 22 0,-1 20 15,1-41-15,0-1 16,21-21-16,-21 22 0,21-1 0,-42 21 16,42-41-16,0-1 15,21-21 16,0 0-31,0-21 0,0-1 0,0 1 16,1 0-16,-1-21 0,0 21 16,0-22-16,0 22 0,0-21 15,1 21-15,20-43 16,-42 43-16,21 21 0,-21 21 31,0 0-31,0 0 16,0 1-16,0 20 0,0-21 0,0 0 15,0 0-15,0 22 0,0-22 0,0 0 16,0 0-16,21 0 0,-21 1 16,21-1-16,1 0 0,20 0 15,-21 0-15,0-21 0,22 0 16,-22 0-16,85 0 16,-85 0-16,21-21 0,22 0 15,-22 0-15,21-22 16,-41 22-16,20-21 15,0-22-15,-21 22 0,-21 21 16,0-64-16,0 64 16,0 0-16,0 0 0,0 0 0,-21 21 15,0 0-15,0 21 16,0 0-16,0 0 0,-1 0 0,1 22 16,0-22-16,21 42 15,0-20-15,0-22 0,0 21 16,0-21-16,0 0 0,21 22 15,0-22-15,1 0 0,-1-21 0,0 0 16,0 0-16,0 0 0,22 0 16,-22 0-16,21 0 0,43-21 15,-43 0-15,-21 21 0,0-21 16,1-1-16,-22 1 0,0-42 16,0 42-16,0-22 0,-22-20 15</inkml:trace>
  <inkml:trace contextRef="#ctx0" brushRef="#br0" timeOffset="86685.93">10372 10435 0,'0'0'0,"-22"21"0,44-21 31,-1 0-31,21 0 16,-21-21-16,22 21 0,-1-21 16,0 21-16,22-21 0,42 0 15,-43 0-15,1-1 0,-1 22 16</inkml:trace>
  <inkml:trace contextRef="#ctx0" brushRef="#br0" timeOffset="88674.17">13166 10478 0,'0'0'0,"-22"0"0,-20-43 31,42 22-31,0 0 0,0 0 16,0 0-16,0-1 0,21 1 16,0 0-16,1 21 0,-1 0 15,0-21-15,0 21 0,0 0 0,22 0 16,-22 0-16,0 0 0,42 63 15,-41-20-15,-1-22 16,-21 64-16,21-64 0,-21 63 16,0-41-1,0-22-15,0 21 0,-21-21 0,21 1 16,-43 41 0,43-42-16,-21 0 0,0-21 15,21-21 1,0 0-1,0 0-15,21 0 0,0-22 16,-21 22-16,22-21 0,20-22 16,-21 22-16,0 0 0,22-43 15,-22 43-15,21 21 0,-21-22 16,0 22-16,1 0 0,-1 21 0,21-21 16,-21 21-16,0 21 15,-21 0 1,0 0-16,0 0 0,22 22 0,-22-1 15,0 22-15,0-22 16,0 21-16,0-20 0,0-22 16,21 21-16,-21-21 0,21 1 0,-21-1 15,21 0-15,0 0 0,0-21 16,1 0-16,20 21 0,0-21 16,-21 0-16,64 0 0,-43 0 15,1-21-15,-22 0 0,21 21 16,1-21-16,41-43 15,-63 43-15,1-21 0,41-22 16,-63 22-16,0 0 0,0-1 16,0 1-16,0 0 0,0-22 15,-21 43-15,0 0 0,0 21 16,-1 0-16,-20 0 0,0 0 16,-1 21-16,22 0 0,-42 43 15,42-43-15,-22 63 16,22-41-16,21-1 0,-21 22 15,21-22-15,0-21 0,0 21 16,0-20 0,21-1-16,0 0 0,0-21 0,22 0 15,-1 0-15,-21 0 16,22 0-16,-22 0 0,21-21 16,-21 21-16,0-21 0,22-43 15,-22 43-15,0 0 0,0-22 16,0 1-16,1 21 0,-22-21 15,0-1-15,21 22 0,-21 0 0,0-21 16,0 20-16,-21 44 16,21-1-1,-22 0-15,22 0 0,-21 21 16,21-20-16,0 20 0,0 21 16,0-41-16,0-1 0,0 21 0,0-21 15,0 0-15,0 1 16,21-1-16,1-21 0,-1 0 15,0 0-15,0 0 0,0 0 0,22 0 16,-22 0-16,0 0 0,0 0 16,21-43-16,-20 22 0,-1 0 15,0 0-15,0 0 0,0 0 16,-21-22-16,0 1 0,21 0 0,-21 20 16,0-20-16,0-21 0,0 41 15,0 1-15,0 42 31,-21 1-31,21-1 0,-21 0 16,21 21-16,0-21 0,0 22 16,0-1-16,-21-21 0,21 22 0,0-1 15,0-21-15,0 21 16,0-20-16,0-1 0,0 0 16,0-42 15,0 0-16,0-1-15,0 1 0,21 0 16,-21 0-16,21-21 0,-21-1 0,21 22 16,1-21-16,-1-1 0,0 1 15,0 0-15,0-1 16,0 22-16,22 21 0,-22 0 16,-21 21-1,0 1-15,0 20 0,0-21 16,0 0-16,0 22 0,0-1 15,0-21-15,0 21 0,0-20 0,21-1 16,-21 21-16,0-21 0,21 22 16,-21-22-16,21-21 15,1 0 1,-1 0-16,0-21 16,0 21-16,-21-22 15,21 1-15,0 0 0,1 0 16,-22-21-16,42 20 0,-21-20 0,0 21 15,0-21-15,22-1 0,20-41 16,-42 84-16,1-22 16,20 1-16,-42 42 31,0 1-31,0-1 0,0 0 0,0 21 16,0-21-16,0 1 0,0-1 15,0 21-15,0-21 0,0 0 16,0 1-16,21-1 0,0 21 15,-21-21-15,21 0 16,1 1-16,-1-22 0,21 0 16,-21 0-16,0 0 0,1 0 15,-1 0-15,0 0 0,0 0 16,21-22-16,-20 1 0,20 21 0,21-42 16,-41 21-16,20-22 15,-21 22-15,0-21 0,0 21 0,1-22 16,-22 1-16,0 21 0,0 0 0,0 0 15,-22 21 1,1 0-16,0 0 0,0 0 16,-21 42-16,20-21 15,22 0-15,-21 22 0,21-22 0,-21 0 16,21 21-16,0-21 0,0 43 16,0-43-16,0 0 15,21 0-15,-21 1 0,21-22 0,1 0 16,20 21-1,-21-21-15,0 0 0,22 0 16,-1-21-16,-21 21 0,21-43 16,1 43-16,-22-21 0,21 0 15,-21 0-15,22 0 0</inkml:trace>
  <inkml:trace contextRef="#ctx0" brushRef="#br0" timeOffset="89274.22">17526 10287 0,'0'0'0,"0"21"31,-21 0-31,21 1 16,0-1-16,0 0 0,-21 21 15,21-21-15,-22 22 0,22-22 16,-21 21-16,21-21 0,0 1 0,-21 20 16,0-21-16,21 0 0,0 0 15,0-42 16,0 0-15,0 0-16,0 0 0,0 0 0,21-1 16</inkml:trace>
  <inkml:trace contextRef="#ctx0" brushRef="#br0" timeOffset="89451.2">17505 10012 0,'0'0'0,"0"-21"0,0 0 16,-21 21 31,21 21-47,0 0 0,0 0 15,0 0-15,21-21 16,-21 21-16,21-21 0,0 0 0,0 22 16</inkml:trace>
  <inkml:trace contextRef="#ctx0" brushRef="#br0" timeOffset="90136.03">17843 10224 0,'0'0'0,"0"21"0,0 0 16,0 0-16,0 21 0,-21-20 16,0 41-1,21-42-15,0 22 0,-21-1 0,21-21 16,0 0-16,-21 22 15,21-22-15,0 0 0,0-42 47,0 0-47,0-1 16,0 1-16,0 0 0,0 0 16,0-21-16,0 20 0,21-20 15,0-21-15,0 20 0,0 22 16,1 0-16,-22 0 0,63-22 15,-42 43-15,0-21 16,1 21-16,-1 0 0,0 21 16,-21 1-16,21-1 15,0 63-15,-21-62 16,0 20-16,0-21 0,0 21 16,0-20-16,0 20 0,0-21 15,0 0-15,0 0 16,0 1-16,-21-22 15,21-22 1,0 1-16,0 0 16,0 0-16,0 0 0,21 0 15,0-1-15,-21-20 0,22 21 0,20-43 16,-21 22-16,0 21 16,0 0-16,1 0 0,20-1 0,21 22 15,-41 0-15,-1 0 16,-21 22-16,0-1 15,21 0-15,-21 0 0,0 21 16,0 1-16,0-1 0,0-21 16,-21 43-16,0-43 0,21 0 15,-22 0-15,22 0 16,0 1-16,22-22 31,-1 0-31,0-22 0,0 1 16,21 21-16,-20-21 0,-1 0 15,21 0-15,-21 0 0,22-22 0,-22 22 16</inkml:trace>
  <inkml:trace contextRef="#ctx0" brushRef="#br0" timeOffset="90475.84">18881 10160 0,'-22'21'31,"1"-21"-31,21 21 15,-21 1-15,21-1 0,0 0 0,0 21 16,-21-21-16,21 22 0,-21-1 16,0 43-16,21-43 0,0 22 15,0 20-15,-22-20 0,22-22 16,-42 64-16,42-64 16,-21 22-16,0 42 0,0-43 15,-1 1-15,-20 63 16,42-64-16,-21 1 0,0-22 15,21 21-15,0-20 0,-21-1 0,-1-21 16,1 22-16,21-22 0,-21 0 16,0-21-1,21-21 1,0 0-16,0-1 0,21 1 0,0-21 16,0 0-16,-21-1 0,22 1 15,-1 0-15,0-22 0,0 1 0</inkml:trace>
  <inkml:trace contextRef="#ctx0" brushRef="#br0" timeOffset="90769.67">18754 10393 0,'0'-42'0,"0"84"0,21-127 16,-21 64-16,0 0 0,21 0 0,0 0 16,21-22-1,-20 43-15,-1 0 0,21 0 16,0 0-16,-20 0 0,20 43 15,-21-22-15,0 0 0,0 21 16,-21-21-16,0 22 0,0 20 16,0-42-16,-21 22 0,-42-1 15,42-21-15,-43 22 16,22-43-16,21 21 0,-22-21 0,1 0 16,21 0-16,0 0 0,-1 0 15,1 0-15,42-21 31,1 21-31,-1-22 16,0 1-16,21 0 0,-21 0 0</inkml:trace>
  <inkml:trace contextRef="#ctx0" brushRef="#br0" timeOffset="91751.46">19558 9948 0,'0'0'0,"-21"0"16,0 0-16,-1 22 16,1-1-16,21 0 0,-21 0 15,0 0-15,21 22 0,-21 41 16,21-41-16,0-1 0,-21 0 16,21-21-16,0 85 15,0-63-15,0-22 0,0 0 16,0 0-16,0 0 0,0 0 15,21-21-15,0 0 16,0 0-16,0 0 0,0 0 0,1-21 16,-1 0-16,0 0 15,42-21-15,-41 20 0,-1 1 16,0 0-16,42-42 0,-41 41 16,-22 1-16,21 21 0,-21-21 15,21 0 1,-21 42-1,0 0 1,0 0-16,0 1 0,0-1 16,0 0-16,0 0 15,0 21-15,0-20 0,0-1 16,0 0-16,21 0 0,0 0 16,0 0-16,1-21 0,-1 22 15,42-22-15,-42 0 0,43 0 16,-22 0-16,-21 0 15,64 0-15,-43-22 0,-20 1 16,62-21-16,-63 21 0,22 0 16,-22-22-16,0 22 0,-21 0 15,0 0-15,0-22 0,0 22 16,0 0 0,-21 21-1,0 0-15,0 21 0,-1 0 16,1 1-16,21-1 0,-21 0 15,21 0-15,0 21 0,0-20 16,0-1-16,0 0 0,0 0 0,0 0 16,0 0-16,0 1 0,21-1 15,0 0-15,1-21 16,-1 0-16,0 0 0,42 0 16,-20 0-16,-22 0 0,64 0 15,-64-21-15,21 0 0,0-1 16,-20 1-16,20 0 0,0 0 15,-21-21-15,22 20 0,-22-20 0,0-21 16,-21 41-16,21 1 16,-21 0-16,0 0 0,-21 21 15,0 0-15,0 0 16,0 0-16,-1 21 0,1-21 16,0 21-16,0 0 0,0 22 0,21-22 15,-21 0-15,-1 0 0,22 0 16,0 1-16,0-1 0,0 0 0,0 0 15,0 0-15,0 0 0,0 1 0,0-1 16,0 0-16,0 21 16,0-21-16,0 1 0,0-1 15,0 0 1,-21-21-16,0 0 0,0 0 16,0 0-16,-43-42 15,43 20 1,0 1-16,0 0 0,0 0 0,21 0 15,-22-43-15</inkml:trace>
  <inkml:trace contextRef="#ctx0" brushRef="#br0" timeOffset="91938.35">20278 9948 0,'0'0'0,"0"-21"15,-22 21-15,1 0 63</inkml:trace>
  <inkml:trace contextRef="#ctx0" brushRef="#br0" timeOffset="94833.22">995 12277 0,'0'0'0,"21"0"31,0-21-15,0-1-16,0 1 0,1 0 0,20-21 15,-21-1-15,0 22 16,0 0-16,-21-21 0,0 21 15,22-43-15,-22 43 16,0-21-16,0 20 0,-22 1 16,1 21-16,0 0 0,0 0 15,0 0-15,0 0 0,-1 0 0,-20 21 16,21 1-16,0-1 0,0 0 16,-1 0-16,1 21 0,21 1 15,0-22-15,0 21 16,0-21-16,0 1 0,0 41 15,21-21-15,1 1 16,-1-22-16,42 64 16,-42-64-16,1 0 0,-1 0 15,0 0-15,-21 0 0,0 1 16,0-1-16,0 0 0,0 0 16,-21-21-16,0 21 0,-43-21 15,43 0-15,0 0 0,-22 0 16,22 0-16,-85-21 15,85 0-15,0 0 0,0 0 16,0-1-16,0 1 0,-1 0 16,1-21-16,21 21 0,0-1 15,0-41-15,0 42 0,0 0 16,0-1-16,0 1 16,21 42 15,1 1-31,-22-1 0,21 21 15,0-21-15,0 0 0,-21 1 16,21 20-16,0-21 0,-21 0 0,22 0 16,-1 1-16,-21-1 0,21 0 15,0 0-15,0-21 0,0 21 16,1-21-16,-1 0 0,63 0 16,-41 0-16,41-21 15,-41 0-15,63-21 16,-64 20-1,21-20-15,-20 21 0,-22-21 16,0 20-16,-21 1 0,0-21 16,21 0-16,-21-1 0,0 22 15,0 0-15,0 0 16,-21 21 0,21 21-16,0 0 15,-21 0-15,21 0 0,-21 1 16,21-1-16,-21 0 0,21 21 15,0-21-15,0 1 0,0 20 0,0-21 16,0 0-16,0 43 16,21-64-16,0 21 0,0 0 15,43-21 1,-43 0-16,21 0 0,-21 0 16,0-21-16,64-21 15,-43 20-15,-20-20 0,-1 21 16,21 0-16,-42 0 0,42-64 15,-42 64-15,0 0 16,0-1-16,0 1 16,-21 21-1,0 0 1,0 0-16,42 0 47,0 0-47,0 0 15,1-21-15,-1 21 0,-21-21 0,21 21 16,0-21-16,0 21 0,0-21 16,1 21-1,-22 21 1,0 0-16,0 0 0,0 0 16,0 0-16,0 1 15,0-1-15,0 0 0,0 0 0,0 43 16,0-22-1,0-21-15,0 0 0,0 0 0,0 22 16,0-22 0,0 0-16,21-21 15,0 0-15,0 0 0,0 0 16,0 0-16,22-21 0,-22 21 16,0-21-16,43-22 0,-43 22 15,0 0-15,0 0 16,0 0-16,0-22 0,22 1 0,-22 0 15,-21 21-15,0-1 16,0 1-16,0 0 0,21 0 16,-21 42 15,-21-21-31,21 21 0,0 0 16,0 1-16,0-1 0,-21 0 0,21 0 15,0 0-15,0 0 0,0 1 16,0-1-16,0 0 0,0 0 0,0 0 15,0 0-15,0 1 0,21-1 16,0-21-16,0 0 16,22 0-16,-22 0 0,21 0 15,-21-21 1,0 21-16,43-43 0,-43 22 16,0 0-16,0 21 15,1-42-15,-1 20 0,-21-20 16,21 21-16,-21-21 0,21-1 15,0 22-15,-21 0 0,0 0 16,0 0-16,0 42 31,0 0-31,0 0 0,-21-21 16,21 21-16,0 0 0,-21 22 16,21-22-16,0 0 0,0 21 15,0-20-15,0-1 0,0 0 16,0 0-16,0 0 0,0 0 15,0 1-15,0-1 0,21-21 16,0 0-16,0 0 16,22 0-16,-22 0 0,21 0 15,-21 0-15,1 0 0,-1 0 0,63-43 16,-62 22 0,-1 0-16,0-21 0,-21 21 15,0-22 1,0 22-16,0-21 0,0 21 15,0-1-15,-21 22 16,0 0-16,-1 0 16,1 0-16,21 22 15,0-1-15,0 0 16,0 0-16,21-21 16,1 0-16,-22 21 15,21-21-15,0 0 0,0 0 16,0 21-16,0 1 15,-21-1 1,0 0-16,0 0 0,0 0 16,0 0-1,0 1-15,0-1 16,0 0 0,0 0-1,22-21-15,-1 0 16,0 0-1,0 0-15,0 0 0,0 0 16,1 0-16,-1 0 16,0 0-16,0 0 0,0 0 15,-21-21-15,21 0 0,1 21 0,-1-21 16,0-1-16,21-20 16,-21 21-16,-21 0 0,43 0 15,-43-1-15,0 44 63,0-1-48,-21-21-15,-1 21 16</inkml:trace>
  <inkml:trace contextRef="#ctx0" brushRef="#br0" timeOffset="95705.69">4826 12488 0,'0'0'0,"-21"0"0,21-21 47,21 21-47,-21-21 0,21 0 15,0 0-15,0 0 0,1-1 16,-1 1-16,0-21 0,0 21 0,21-64 15,-20 43-15,-1 21 16,-21-43-16,0 43 0,0-21 16,-21 42-1,-1 0-15,1 0 16,0 21-16,-21 0 0,21 0 16,-1 0-16,22 0 0,0 1 0,0-1 15,22 42 1,-1-42-16,0 1 0,21-1 15,-21 0-15,1 0 0,20 0 16,-21 0-16,0 1 0,0-1 16,-21 0-16,0 0 0,0 0 15,0 0-15,0 1 0,0-1 0,0 0 16,22-21 0,-1 0-1,0 0-15,0 0 0,0 0 16,0-21-16,1 0 0,41-1 15,-42 1-15,0 0 0,43-21 16,-22 21 0,1-1-16,-22 1 0,21 0 0,-21 0 0,22-43 15,-43 43 1,0 0-16,0 0 16,-22 21-1,1 0-15,0 0 16,0 0-16,0 21 15,0 0-15,21 0 16,-22-21-16,22 22 16,0-1-16</inkml:trace>
  <inkml:trace contextRef="#ctx0" brushRef="#br0" timeOffset="96858.01">3260 12361 0,'0'0'0,"21"0"0,0-21 0,0 21 16,0 0-16,0-21 0,1 21 0,20-42 15,-21 42-15,-21-21 16,21-1-16,-21 1 0,0 0 16,0 0-16,0 0 15,-21 0 1,21-1-16,-21 22 15,0 0-15,0 0 0,-1 22 16,1-1 0,21 0-16,0 0 15,-21 0-15,21 22 0,-21-22 0,21 0 16,0 21-16,0-21 0,-21 43 16,21-43-16,0 0 0,0 22 15,0-22-15,0 0 16,21 0-16,0-21 0,0 0 15,0 0 1,1 0-16,-1 0 0,0 0 16,0 0-16,0 0 0,22-21 0,-22 0 15,0 21-15,0-21 0,64-43 16,-64 43 0,21 0-16,-21 0 0,1-1 15,-1-41 1,-21 42-16,-21 21 31,-1 0-15,44 0 31,-1 0-47,0 0 0,0 0 15,0 0-15,0 0 16,1 0-16,-1 0 0,0 21 15,-21 0-15,21 0 0,-21 0 16,0 1-16,0-1 0,0 0 16,0 0-16,0 0 0,-21 0 0,0 1 15,21-1-15,0 0 16,0 0-16,63-21 31,-42 0-31,1-21 16,20 0-16</inkml:trace>
  <inkml:trace contextRef="#ctx0" brushRef="#br0" timeOffset="97650.98">5715 12192 0,'0'-21'32,"-21"21"-1,21 21-31,-21-21 15,21 21-15,-22 0 0,1 1 0,21-1 16,0 0-16,0 0 0,-21 0 0,21 0 16,0 1-16,0-1 0,0 21 15,0-21-15,0 0 0,0 1 16,0-1-16,21-21 16,0 0-16,1 0 0,20 0 15,-21 0-15,0 0 0,22 0 0,-1 0 16,0 0-16,-21 0 15,22-21-15,-1 21 0,-21-22 0,22 1 16,-1 0-16,-21 21 0,85-63 16</inkml:trace>
  <inkml:trace contextRef="#ctx0" brushRef="#br0" timeOffset="99820.48">6667 12129 0,'0'0'0,"0"-22"16,0-20-1,-21 42-15,0-21 0,0 21 16,-21 0-16,20 0 0,1 0 16,0 0-16,0 0 0,0 0 15,0 21-15,-22 0 0,22 0 0,0 1 16,21-1-16,-42 21 0,20-21 16,22 0-16,-21 22 0,21-22 15,0 0-15,0 21 16,0-20-16,0-1 0,21-21 15,1 0 1,-1 0-16,0 0 0,0 0 0,0 0 16,0 0-16,43-21 15,-43-1-15,0 22 0,0-21 0,22-21 16,-22 21-16,0 0 0,-21-1 16,0 1-16,21 0 0,0 0 15,-21 0-15,0 0 16,0 42 15,0 0-31,0 0 0,-21 0 0,21 0 16,0 1-16,0-1 0,-21 21 15,0 22-15,21-22 16,-21 0-16,0 43 0,21-43 16,-43 64-16,43-64 15,-21 22-15,0 42 0,0-43 16,21-20-16,-21 20 0,-1-21 15,22 1-15,-21 41 0,21-41 16,-21-22-16,21 0 0,0 0 16,-21 0-16,21 1 0,0-1 15,0-42 1,0-1-16,21 22 0,0-21 16,0-21-16,-21 21 0,22 0 0,-1-22 15,0 1-15,0-22 0,0 22 16,0-21-16,22-1 0,-22-21 0,21 22 15,1-1-15,-22 1 0,106-149 16,-85 170-16,0-22 16,1-41-16,-1 41 15,0-21-15,-20 43 0,-22 21 16,0 0-16,21-22 0,-21 22 0,0 0 16,0 42 15,0 0-31,0 1 0,0 20 15,0-21-15,0 21 0,0-20 16,0 20-16,0-21 0,0 43 16,0-22-16,0-21 0,0 0 15,0 0-15,21 1 0,-21-1 0,21-21 16,0 0-16,0 0 0,1 0 0,-1 0 16,0 0-16,0 0 0,21 0 15,-20-21-15,-1-1 0,0 1 16,0 0-16,0 0 0,0 0 15,1 0-15,-1-1 0,0-20 0,0-21 16,-21 41 0,0 1-16,0 0 0,0 0 15,0 0 1,-21 42 0,21 0-16,0 0 15,0 0-15,0 1 0,-21-1 16,21 0-16,0 0 0,0 43 15,0-43-15,0 0 0,0 0 16,0 0-16,0 0 0,21 22 16,0-22-16,0-21 0,22 21 15,-22-21-15,0 0 0,42 0 16,-41 0-16,-1 0 0,21 0 16,0 0-16,-20 0 0,62-42 15,-63 21-15,22-1 0,-1-20 16,-21 21-16,0-21 15,1-1-15,-22 1 0,0 21 16,0-22-16,-22 43 31,1 0-31,0 22 0,0-1 16,21 0-16,0 0 0,0 0 16,-21 0-16,21 22 0,0-22 0,0 0 15,0 0-15,0 22 0,0-22 16,0 0-16,21-21 15,0 0-15,0 0 16,0 0-16,1 0 0,-1 0 0,0 0 16,0 0-16,21-21 15,-20 0-15,-1-1 0,21-20 16,-21 21-16,-21 0 0,21 0 16,-21-22-16,22 22 0,-1-42 15,-21 41-15,21 44 31,-21-1-31,0 0 0,0 0 16,0 0-16,0 0 0,0 43 16,0-43-1,21 21-15,-21-20 16,0-1-16,0 0 16,0-42 30,0 0-46,-21 21 16,21-22-16,-21 22 0,21-21 16,-21 21-16,-1 0 15,22 21 1,-21-21-16,21 22 0,0-1 16,0 0-16,0 0 15,21 0-15,1 0 16,-1-21-16,-21 22 0,21-22 0,0 0 15,0 0-15,0 0 0,1 0 16,20 0-16,0 0 0,-21-22 16,43-20-16,-22 21 15,22-21-15,-43 20 0,21-20 16,1 21-16,20-64 0,-21 22 16,-20 20-16,20 1 0,-21-21 15,0 20-15,0 1 0,1 0 16,-1 20-16,0-20 0,-21 21 0,0 0 15,-21 42 1,0-21 0,-1 21-16,22 21 0,-21-20 0,0-1 15,21 21-15,-42 64 16,42-64-16,-21 1 0,21-1 16,0-21-16,0 21 0,0 22 15,0-43-15,0 0 0,0 0 16,0 1-16,0-1 0,0 21 15,21-42 1,0 0-16,0 0 0,43 0 16,-43 0-1,0-21-15,0 21 0,-21-21 16,21 0-16,22-1 0,-22 1 16,-21 0-16,21 21 0,0-21 0,-21 0 15,0 0-15,21-22 0,0 22 16,-21 0-16,22 0 0,-22 0 15,-22 42 1,1-21 0,0 21-16,21 0 0,-21 0 0,21 0 15,-21 1-15,21 20 16,0-21-16,0 0 16,0 0-16,0 1 0,0-1 15,0 0-15,21-21 0,-21 21 16,0 0-16,0 0 15,0 1-15,-21-22 16,0 0-16,-1 0 0,1 0 16,0 0-16,0 0 0,-21 0 0,20 0 15,-20-43-15,21 43 16,0-42-16,0 0 0</inkml:trace>
  <inkml:trace contextRef="#ctx0" brushRef="#br0" timeOffset="100016.3">8636 11917 0,'0'21'0,"42"-21"31,-21 0-31,1 0 0,41 0 16,-21 0-16,-20 0 0,62 0 15,-41-21-15,84 0 16,-106 21-16,21-21 0,-21 21 15,0-22-15,1 22 0</inkml:trace>
  <inkml:trace contextRef="#ctx0" brushRef="#br0" timeOffset="100450.17">10880 11875 0,'0'0'0,"0"-22"0,0 1 0,0 0 0,21-21 15,-21 21-15,21-22 16,-21 64 15,0 1-31,0-1 16,0 0-16,-21 21 0,21 1 0,-21-22 16,-22 63-16,43-41 15,-21-1-15,0 43 0,0-43 16,21-21-16,-21 43 15,-1-43-15,22 0 0,0 0 16,0 0-16,22-21 16,-1 0-16,0 0 0,0 0 15,0-21-15,0 21 0,22-21 16,-22 0-16,21 0 0,1 0 0,-1-22 16</inkml:trace>
  <inkml:trace contextRef="#ctx0" brushRef="#br0" timeOffset="100806.15">11366 11917 0,'0'0'0,"0"21"31,0 0-31,-21 0 16,21 1-16,-21 20 0,21-21 0,-21 0 16,0 22-16,21-22 0,0 0 15,-21 21-15,21-21 0,0 1 0,0-1 16,0 0-16,0 21 15,21-42-15,0 0 0,0 0 0,0 0 16,0 0-16,85 0 16,-85-21-16,1 21 0,20-42 15,-21 21-15,0-43 16,0 43-16,-21 0 0,0-43 16,0 22-16,-42 0 15,42 20-15,-21 1 0,0 0 16,0 0-16,-1 21 0,1 0 0,-42 0 15,42 0 1,-1 0-16,1 0 0,0 0 16,0 0-1,0 0 1</inkml:trace>
  <inkml:trace contextRef="#ctx0" brushRef="#br0" timeOffset="100982.41">10668 11853 0,'0'0'16,"21"0"15,0 0-31,22 0 0,-22 0 0,21 0 16,22 0-16,-22 0 0,21-21 0,43 0 15,-63 21-15,-1 0 16,21 0-16</inkml:trace>
  <inkml:trace contextRef="#ctx0" brushRef="#br0" timeOffset="101621.87">13081 12150 0,'0'-21'0,"42"-43"15,-42 43 1,21 0-16,-21-22 0,0 22 15,0 0-15,0-21 0,0 21 0,0-64 16,-21 64-16,0 0 16,-21-1-16,21 22 0,-1 0 15,-41 0-15,42 0 0,-22 0 16,22 22-16,0-22 0,-21 21 16,-1 42-16,22-20 15,0-1-15,0 43 0,21-43 0,-21 0 16,21 22-1,0-22-15,0-21 0,0 22 16,0-22-16,21 0 0,0-21 16,0 0-16,0 0 0,22 0 15,-22 0-15,21 0 0,22-21 16,-43 0-16,21-1 0,1 1 16,-1 0-16,-21-21 0,21 21 0,-20-22 15,-1 1-15,0 21 0,0-22 0,-21 1 16,0 21-16,0 0 0,0-22 15,0 65 17,0-1-32,0 0 0,0 0 15,-21 21-15,21-20 0,0-1 16,0 21-16,0-21 0,0 0 16,0 1-16,21 20 0,0-42 15,0 21-15,22-21 0,-22 0 16,0 0-16,0 0 15,0 0-15,1 0 0</inkml:trace>
  <inkml:trace contextRef="#ctx0" brushRef="#br0" timeOffset="103126.96">14838 11769 0,'0'0'0,"-21"0"15,-1 0-15,1 0 16,0 0-1,21 21-15,0 0 0,0 0 16,-21 0-16,21 22 0,-21-1 16,21 0-16,0 1 0,-21-1 15,21 0-15,0-20 0,0 62 16,0-63-16,0 22 0,0-22 0,0 0 16,0 0-16,0 0 15,21-21-15,0 0 16,0 0-16,0-21 0,0 0 15,1 0-15,-1 0 0,0 0 16,0-1-16,0-20 0,0 21 0,1-21 16,-1-1-16,0 1 0,0 0 15,0-1-15,-21 22 0,21-21 16,1-1-16,-22 22 16,21 21-16,0 0 15,-21 21-15,0 1 0,0-1 16,0 0-16,0 21 0,0-21 15,0 22-15,0 20 0,0-42 16,21 22-16,-21-22 0,21 21 16,-21-21-16,43 1 15,-22-1-15,0-21 0,0 0 0,0 0 16,0 0-16,64-21 16,-43 21-16,-20-22 0,-1 1 15,21 0-15,43-106 16,-64 85-1,21-22-15,-21 22 0,-21-64 16,22 64-16,-22 21 16,0-1-16,0 1 0,0 0 15,0 42 17,0 0-32,0 1 0,0 20 15,0-21-15,-22 21 0,22 1 0,0-22 16,0 21-16,0 1 15,0-1-15,0-21 0,0 43 16,0-22-16,0-21 0,0 21 16,22-42-16,-1 22 0,0-22 15,0 0-15,21 0 0,-20 0 16,20 0-16,-21 0 0,43-43 16,-22 43-16,0-21 0,1 0 15,-22 0-15,0-22 0,42-20 16,-41 42-16,-22-22 15,0 22-15,0 0 16,-22 21 0,1 0-16,0 0 0,0 0 15,-21 21-15,20 0 16,1 1-16,0-1 0,21 0 16,-21 0-16,21 43 0,0-43 15,0 0-15,0 21 0,0-21 16,21 1-16,0-1 0,0 0 15,1-21-15,-1 21 0,0-21 16,21 0-16,1 0 0,-1 0 0,0 0 16,1 0-16,-1 0 0,43-21 15,-43 0-15,-21 0 0,21-1 0,-20 1 16,-1-21-16,21 21 16,-21-22-16,-21 1 0,21 0 0,1-64 15,-22 64-15,0 20 0,0-20 16,0 0-16,21-1 0,-21 1 15,0 21-15,0 0 0,0 42 32,0 0-32,0 0 0,0 0 15,0 22-15,-21-22 0,21 21 0,0 1 16,0-1-16,-22-21 0,22 21 16,-21 1-16,0-1 0,21-21 0,0 22 15,-42 41 1,21-63-16,21 1 0,0-1 15,-22-21-15,22-21 32,0-1-32,0 1 15,0 0-15,22 0 0,-22-21 0,21 20 16,0-20-16,0 21 0,0 0 16,22-22-16,-22 22 0,63-21 15,-62 42-15,20-21 0,-21 21 16,21 0-16,43 42 15,-64-21-15,0 0 0,1 1 16,-22-1-16,0 0 0,0 0 16,0 0-16,0 0 0,-22 1 0,1-1 15,0 0-15,-21 0 0,21 0 16,-43 0-16,22 1 16,-1-1-16,-20-21 0,42 0 15,-22 0-15,1 0 0,21 0 16,21-21-1,0-1-15,0 1 0</inkml:trace>
  <inkml:trace contextRef="#ctx0" brushRef="#br0" timeOffset="104064.51">18627 11917 0,'0'-21'31,"21"21"-15,-21-21-16,21 21 0,0-22 15,-21 1-15,0 0 16,0 0-16,0 0 0,-21 0 16,0 21-16,0 0 0,-1-22 15,1 22-15,-21 0 0,21 0 16,-22 0-16,22 22 0,-21-1 0,0 0 15,-1 0-15,1 21 0,-22 43 16,43-43-16,0 1 0,0-1 16,0 0-16,0-20 0,21 62 15,0-63-15,0 1 16,0-1-16,0 0 0,21 0 16,42-21-16,-42 0 15,22 0-15,-22 0 0,21-21 16,1 0-16,41-22 15,-63 22-15,22 0 0,-1 0 16,-21-21-16,0 20 0,1 1 0,20-42 16,-42 42-16,21-1 0,-21 1 15,0 42 17,0 1-32,-21-1 15,21 0-15,-21 0 0,21 0 0,0 0 0,0 1 16,0-1-16,0 0 15,21-21-15,0 21 16,0-21-16,0 0 0,22 0 0,-22 0 16,42 0-16,-20-21 15,20 0-15,-20 0 0,-1-1 16,0-41-16,1 42 16,-22 0-16,0-22 0,-21 22 15,0 0-15,21-21 0,-21 20 16,-21 44 15,21-1-31,0 21 0,0-21 16,-21 22-16,21-22 0,-21 63 15,21-20-15,-22-22 0,1 1 16,0-1-16,0 0 0,0 85 16,21-63-16,-43 20 15,43-41-15,-21-1 0,21 22 16,0-22-16,0 21 15,0-41-15,21-44 32,1-20-32,-1 21 15,-21-21-15,21 20 0,0-20 16,-21 0-16</inkml:trace>
  <inkml:trace contextRef="#ctx0" brushRef="#br0" timeOffset="104367.71">19135 12002 0,'0'-43'0,"0"86"0,0-128 16,0 64-16,0 0 0,0-1 16,21 1-16,21 21 15,-21 0-15,0 0 0,22-21 0,-22 21 16,21 0-16,1 0 0,41 0 16,-41 21-16,-1 0 0,-21 1 15,0-1-15,0 21 0,-21 22 16,0-43-16,0 21 0,0-21 15,-42 0-15,21 1 0,-106 41 16,63-42-16,22 0 16,-43-21-16,43 22 0,0-22 15,21 0-15,-1 0 16,22-22 0,22 22-16,-1-21 0,0 21 15,21-21-15,1 0 0,-1 0 16,0 0-16,1-1 0,-1 1 0</inkml:trace>
  <inkml:trace contextRef="#ctx0" brushRef="#br0" timeOffset="104650.18">19875 11811 0,'-21'85'31,"0"-43"-31,21 0 0,-21 43 16,21-43-16,-21 22 0,0 21 15,21-43-15,0 21 0,0-20 16,-22-1-16,22 0 0,-21 1 16,21-1-16,-21 0 0,21 22 15,0-22-15,-21 1 0,0-1 0,0-21 16,21 21-16,0 1 0,0-22 16,-22 0-16,22 21 0,0-63 31,0-21-16,22 21-15,-22 0 0,0-22 16,21 1-16,-21 0 0,21-1 0,-21 1 16</inkml:trace>
  <inkml:trace contextRef="#ctx0" brushRef="#br0" timeOffset="105242.28">19748 12171 0,'0'0'0,"0"-64"0,22 22 16,-1-21-16,0-43 15,0 85-15,0-1 0,0 1 16,1 0-16,-1 21 0,42-21 15,-42 21-15,22 0 16,-22 0-16,0 21 0,0-21 16,22 42-16,-22 1 0,-21-22 15,21 42-15,-21-20 0,0-1 16,-21-21-16,0 0 0,-1 22 16,1-22-16,-21 0 0,0 0 0,20 0 15,-20-21-15,0 22 0,-1-22 16,22 0-16,-42 0 15,42 0-15,-1 0 16,44 0 0,-1 0-1,0 0-15,0 0 0,0 0 0,22 0 16,-22 0-16,0 0 0,42 0 16,-20-22-16,-22 22 0,64-21 15,-43 0-15,0 21 16,1-21-16,-1 0 0,0 0 0,43-43 15,-43 43-15,1-21 16,-22-1-16,0 22 0,0-21 16,21-22-16,-20 22 0,-22-43 15,21 64-15,-21 0 16,0 0-16,0 0 0,-21 42 31,-1 0-15,22 0-16,-21 21 0,-21 22 15,42-22-15,0-21 0,0 22 16,0-1-16,0 0 0,0 22 16,0-43-16,0 0 0,0 22 15,21-22-15,0-21 16,0 0-16,1 0 0,-1 0 0,21 0 16,-21 0-16,0 0 0,43-21 15,-43-1-15,0 1 16,22-42-16,-22 42 0,0-22 15</inkml:trace>
  <inkml:trace contextRef="#ctx0" brushRef="#br0" timeOffset="105705.57">21124 11515 0,'0'0'15,"0"21"16,0 0-31,0 0 16,0 0-16,0 1 0,0-1 16,0 0-16,0 0 0,-21 0 15,21 0-15,0 1 0,-21-22 16,21 21-16,-21-21 16,21-21 30,0-1-46,0 1 0,0 0 0,0 0 16,0 0-16,21 0 0,0-1 16,0 1-16,-21-21 0,106-64 15,-85 85 1,22 21-16,-22-21 0,21 21 16,-21 0-16,43 0 0,-43 0 15,-21 21-15,21 0 0,-21 0 16,0 0-16,0 1 0,0 20 15,0-21-15,0 21 0,-21 1 0,0-22 16,0 21-16,-1-21 16,1 1-16,0-1 0,21 0 15,-21-21-15,0 0 0,21 21 16,-21-21-16,-1 0 16,1 0-16</inkml:trace>
  <inkml:trace contextRef="#ctx0" brushRef="#br0" timeOffset="106549.71">1714 13674 0,'0'-21'0,"0"42"0,0-64 15,0 22-15,0 0 16,0 0-16,0 0 16,-21 21-16,0 0 15,21 21-15,0 0 0,-21 21 16,21 1-16,0-1 0,0-21 0,0 22 16,0-1-16,-21 0 0,21 1 15,0-22-15,-21 21 0,21-21 0,0 0 16,0 1-16,0-1 0,0 0 15,0-42 17,0 0-32,0-1 15,0 1-15,0 0 0</inkml:trace>
  <inkml:trace contextRef="#ctx0" brushRef="#br0" timeOffset="106897.94">1651 13356 0,'-21'0'15,"0"21"-15,-1-21 0,1 22 16,42-22 15,1 0-15,-1 0-16,0-22 0,21 22 0,-21-21 15,1 21-15,-1-21 0,-21 0 16,0 0-16,0 0 16,-21 21-1,-1 0-15,1 0 16,0 0-16,0 0 16,0 0-16,21 21 0,-21-21 15,21 21-15,0 0 0,0 0 16,0 0-16,21 1 15,0-1-15,0-21 0,0 0 0,0 21 16,1-21-16,-1 0 16</inkml:trace>
  <inkml:trace contextRef="#ctx0" brushRef="#br0" timeOffset="107166.21">2455 13377 0,'0'22'32,"0"-1"-32,0 0 0,0 0 0,-21 43 15,0-22-15,21-21 16,-21 21-16,21 1 0,-21-1 16,-1 22-16,1-22 0,21-21 15,0 21-15,-21-20 0,21-1 16,0 0-16,-21 21 0,42-42 31,0 0-31,-21-21 16,21 21-16,1-21 0,-22 0 15</inkml:trace>
  <inkml:trace contextRef="#ctx0" brushRef="#br0" timeOffset="107374.15">2244 13695 0,'0'21'16,"21"-21"-16,0 0 15,0 0-15,0 0 0,0 0 16,1 0-16,20 0 0,-21-21 16,21 0-16,-20 21 0,20-21 0,0 21 15,-21-22-15,43 1 0,-43 21 16,0-21-16,0 21 0,1 0 15,-1-21-15</inkml:trace>
  <inkml:trace contextRef="#ctx0" brushRef="#br0" timeOffset="108885.87">3958 13928 0,'-21'21'0,"0"-21"15,21-21 16,0 0-31,21-1 16,0 1-16,-21 0 0,21 0 16,0 0-16,1-22 0,-1 1 15,-21 21-15,21-21 0,0-1 0,-21 1 16,21 0-16,-21-1 0,0-20 16,0 20-16,0 1 0,0 21 15,0 0-15,0 0 0,0 42 31,0 0-15,-21 0-16,21 0 0,0 22 0,0-1 16,0 21-16,-21-20 15,21 20-15,0-20 0,0-1 0,-21 64 16,21-64-16,0-21 16,0 0-16,-21 1 15,21-1-15,0-42 31,21-1-15,0 1-16,-21 0 0,21 0 16,0-21-16,0 20 0,1-62 15,-1 63-15,0-22 0,0 22 16,0 0-16,0 0 0,1 21 16,-1 0-16,0 0 0,0 21 15,-21 0 1,21 0-16,-21 0 0,0 1 15,0-1-15,0 0 0,0 0 0,0 0 16,0 22-16,0-22 0,0 0 16,21 0-16,-21 0 0,22 0 15,-22 1-15,21-1 0,0-21 16,0 0-16,0 0 0,0 0 16,1 0-16,-1 0 0,0 0 0,21-21 15,-21 21-15,22-22 0,-22 1 16,21 0-16,-21 0 0,1 0 0,-1 0 15,0-1-15,21-41 0,-21 42 16,-21-22-16,0 22 16,0 0-16,0 0 0,0 0 0,0 0 15,-21 21 1,0 0-16,0 0 16,0 21-16,0 0 15,21 0-15,-22 0 0,1 0 0,21 1 16,-21-1-16,21 21 0,0-21 0,0 22 15,0-22-15,0 21 16,0-21-16,21 0 0,22 1 16,-22-22-16,42 0 15,-42 0-15,1 0 16,20 0-16,-21 0 0,85-64 16,-64 43-16,-21 0 15,43-22-15,-43 1 16,43-21-16,-43-22 15,-21 64-15,21-22 16,-21 1-16,0-64 16,0 85-16,0 0 0,0 0 15,0 0-15,0 42 32,0 0-32,0 0 0,0 0 0,0 0 15,0 22-15,0-22 0,0 64 16,0-43-16,0-21 0,0 21 15,0 1-15,0-1 0,0 0 16,0 1-16,0-22 0,0 21 16,0-21-1,21-21-15,0 0 0,0 22 0,1-22 16,-1 0-16,21 0 0,-21 0 16,22 0-16,20-43 0,-21 43 15,-20-21-15,41-42 0,-21 41 16,-20 1-16,-1 0 0,0-21 15,0 21-15,-21-22 0,21 22 0,-21 0 16,0 0-16,0-22 16,0 22-16,0 42 15,0 1 1,0-1-16,0 21 16,0-21-16,-21 22 0,21-22 15,0 21-15,-21 0 0,21 1 0,-21 20 16,21-20-16,0-1 0,0 0 15,-21 1-15,-1 20 0,1-21 0,0 64 16,0-42-16,0-1 16,0 1-16,21-1 0,-22-20 15,1 20-15,0-21 0,21 1 0,0-1 0,-21-21 16,21 22-16,0-22 16,0-42-1,21-22-15,0 22 0,0 0 16,1-21-16,-1-1 0,0 1 15,-21 0-15,21-22 0,0 1 0,22-1 16</inkml:trace>
  <inkml:trace contextRef="#ctx0" brushRef="#br0" timeOffset="109174.1">5969 13695 0,'0'0'0,"21"-64"16,-21 43-16,0 0 15,0 0-15,0 0 0,0 0 16,21-1-1,0 22-15,1 0 0,-1 0 16,0 0-16,0 22 16,0-1-16,-21 0 0,21 0 0,-21 0 15,0 0-15,0 22 0,0-22 16,0 0-16,-21 0 0,0 22 16,0-22-16,-43 21 0,43-42 15,0 21-15,-21 0 0,21-21 16,-1 0-16,1 0 0,0 22 0,0-22 15,21-22 1,21 1 0,0 0-16,0 0 0,1 0 15,20 21-15,-21-21 0,0-1 0</inkml:trace>
  <inkml:trace contextRef="#ctx0" brushRef="#br0" timeOffset="109537.8">6456 13483 0,'0'0'16,"0"-21"-16,-21 21 31,-1 0-31,1 0 16,-21 21-16,21 0 0,0 1 16,-1-1-16,-20 21 0,21-21 15,21 22-15,0-22 0,0 0 16,21-21-16,0 21 0,0-21 15,22 21 1,-22 0-16,21-21 0,1 22 16,-22-1-16,0-21 0,21 21 15,-42 0-15,0 0 16,0 0-16,-21 1 16,-21-22-16,21 21 15,-1-21-15,1 0 0,-21 0 0,21 0 16,0 21-16,-1-21 0,1 0 0,-21 0 15,21 0-15,21-21 16,0 0 0,0-1-16,0 1 0,0 0 0</inkml:trace>
  <inkml:trace contextRef="#ctx0" brushRef="#br0" timeOffset="110614.87">7874 13843 0,'-21'0'16,"0"0"0,21-21-1,0 0-15,0 0 16,21-1-16,0 22 0,0-21 16,21-42-16,1 42 0,-22-1 15,21-20-15,-21 21 16,22-21-16,-1-43 15,-21 64-15,0-22 0,1 1 0,-1-21 16,-21 41-16,0-20 16,0 21-16,-21 42 31,-1-21-31,1 21 0,21 0 0,-21 1 16,0 20-16,21-21 0,-21 21 0,21-20 15,0 20-15,0 0 0,0 1 16,0-1-16,0 0 0,0 1 0,0 41 15,0-63-15,0 22 16,0-22-16,0 0 0,0 0 0,42 22 16,-21-43-16,0 0 0,1 0 15,-1 0-15,0 0 16,64-43-16,-64 43 16,0-21-16,0 0 0,0 0 0,0-22 15,1 22-15,-1 0 0,-21-21 16,21-43-16,-21 64 15,0 0-15,0 0 16,0-1-16,21 22 31,0 0-31,0 0 16,1 0 0,-1 0-16,0 0 0,0 0 0,0 0 15,0 0-15,1 0 0,20-21 16,0 21-16,1-21 15,-22 21-15,0-21 0,0 21 16,-21 21 15,-21-21-31,0 21 16,21 0-16,-21 1 0,21-1 16,-22 0-16,1 21 0,21-21 0,0 1 15,-21 41-15,21-42 16,-21 0-16,21 1 0,0 20 15,0-21-15,0 0 0,21-21 16,0 0-16,0 21 0,1-21 16,-1 0-16,0 0 0,0 0 0,0 0 15,0-21-15,22 21 0,-1-42 16,-21 21-16,22 0 0,-22-1 16,0 1-16,0-85 15,-21 85-15,0-21 0,0 0 16,0 20-16,0 1 0,-21-21 0,-21 21 15,20 0-15,1 21 0,0 0 16,-21 0-16,21 0 0,-22 0 16,22 21-16,0-21 0,0 21 15,0 0-15,21 0 0,-22 22 16,22-22 0,0 0-16,0 0 0,22-21 0,-1 21 15,21-21-15,0 0 16,-20 0-16,41 0 0</inkml:trace>
  <inkml:trace contextRef="#ctx0" brushRef="#br0" timeOffset="110898.71">9652 13250 0,'0'0'0,"0"-21"15,-21 21 16,21 21-31,-21 1 0,21-1 16,0 0-16,-22 0 0,22 0 16,-21 22-16,21-22 0,-21 21 0,21 0 15,0-20-15,0 20 0,-21-21 0,0 43 16,21-43-16,0 21 16,0-21-16,0 0 0,-21-21 15,21 43-15,21-43 31,-21-21-31,21-1 0,0 1 16,0 0-16,0 0 0,1 0 16</inkml:trace>
  <inkml:trace contextRef="#ctx0" brushRef="#br0" timeOffset="111378.6">9948 13187 0,'0'0'0,"0"-21"0,0 42 31,0 0-31,0 0 16,0 0-16,0 1 0,-21-1 16,21 21-16,-21 22 0,0-22 15,21-21-15,0 21 0,0 1 16,-21 20-16,21-20 0,-22-22 16,22 0-16,0 42 0,-21-41 15,21-1-15,-21-21 31,21-21-15,0-1-16,0 1 16,0 0-16,0-21 0,0-22 15,21 43-15,0-21 0,1 21 16,-1-22-16,0 22 0,42-21 16,-41 21-16,-1-1 0,21 22 15,-21 0-15,22 0 0,20 0 16,-42 0-16,0 43 15,-21-22-15,22 21 16,-22 1-16,0-22 0,0 0 16,0 21-16,0-21 0,0 1 0,-22 41 15,22-42-15,-21-21 16,21 43-16,-21-43 47,21-22-47,-21 1 15,0 21-15,21-21 0</inkml:trace>
  <inkml:trace contextRef="#ctx0" brushRef="#br0" timeOffset="111582.8">9292 13399 0,'0'0'0,"21"21"15,0-21 1,1 0-16,-1 0 0,0 0 16,21 0-16,-21 0 0,22 0 0,-1 0 15,64-21-15,-64 21 0,-21 0 16,22-22-16,-1 1 16,0 21-16,-20 0 0</inkml:trace>
  <inkml:trace contextRef="#ctx0" brushRef="#br0" timeOffset="113098.13">11790 13356 0,'0'0'0,"-21"-106"31,-1 106 1,22 22-32,0-1 0,-21 0 0,21 0 15,0 0-15,0 22 0,-21-22 0,21 21 16,0 0-16,-21 1 0,21 41 16,0-62-16,0 20 0,0-21 15,0 21-15,0-20 0,0-1 16,0 0-16,21-21 15,0 0 1,0-21-16,1 0 0,-1-1 16,0 1-16,0 0 0,0-21 0,0 21 15,1-22-15,-1 1 16,-21 21-16,42-43 0,-21 43 16,-21 0-16,0 0 0,21 0 0,1 21 15,-1 0 1,-21 21-16,21 0 0,-21 0 15,0 0-15,0 22 0,0-22 16,0 0-16,21 42 16,0-41-16,22 62 15,-22-63-15,0-21 0,0 0 16,0 0-16,0 0 0,22 0 0,-22 0 16,21-21-16,-21 0 0,22 21 15,-22-21-15,0 0 0,43-43 16,-43 22-16,0 21 0,0-22 15,0 22-15,0-21 0,1 0 16,-22-1-16,0 22 0,0-21 0,0-1 16,0 22-16,0-21 0,0 21 15,0 0-15,0 42 32,0 0-32,0 21 0,0-21 15,-22 22-15,22-1 0,0 0 16,-21 43-16,21-43 15,0 1-15,0-22 0,0 42 16,21-20-16,1-22 0,-1 0 16,0 0-16,21-21 15,1 0-15,-22 0 0,63 0 16,-62-21-16,62-21 16,-41 21-16,-1-1 0,0 1 0,-21 0 15,22-21-15,-22 21 0,21-43 16,-42 43-16,0 0 0,0-22 15,0 22 1,-21 21-16,0 0 0,0 0 16,0 21-16,-1-21 0,1 22 15,-21 20-15,21-21 16,-22 43-16,43-22 0,0-21 16,0 0-16,0 43 0,0-43 15,0 0-15,22 0 0,-1 0 16,0-21-16,21 22 0,1-22 15,-22 0-15,21 0 0,0 0 16,1-22-16,-1 22 0,0-21 16,1 0-16,-1 0 0,22-43 0,-43 22 15,21 21-15,-21-21 0,0-1 16,1 1-16,-22 0 0,21-64 16,-21 63-16,21 1 15,-21 0-15,0-1 0,0 22 0,0 0 16,0 0-16,0 42 15,0 0-15,0 0 16,0 1-16,0 20 0,-21 0 0,21 1 16,-21-1-16,21 0 0,-22-21 15,22 64-15,0-43 0,-21 1 16,21-22-16,-21 21 0,21-21 16,-21 22-16,21-22 15,0-42 16,0 0-31,0-1 0,0 1 16,0 0-16,0 0 0,0-21 16,21 20-16,-21-20 0,21 21 0,0-21 15,1 20-15,-1 1 0,0 0 0,0 0 16,0 0-16,0 21 0,22 0 16,-22 0-16,0 0 0,21 0 0,-20 0 15,-1 21-15,42 0 16,-42 0-16,1 22 0,-1-22 0,-21 0 15,0 21-15,0-21 0,0 22 16,-21-1-16,-22-21 16,-20 22-16,20-43 0,-41 42 15,41-42-15,1 0 16,-21 0-16,41 0 0,1 0 16,0-21-16,21 0 15,0-1-15</inkml:trace>
  <inkml:trace contextRef="#ctx0" brushRef="#br0" timeOffset="113775.21">15198 13018 0,'0'0'0,"-22"0"0,1-22 0,21 1 15,-21 21-15,0 0 16,0 21-16,21 1 0,0-1 15,0 21-15,0-21 16,0 22-16,0-1 0,0 43 16,0-43-16,0 0 0,0 43 15,0-43-15,0 43 16,0-43-16,-21 1 0,-1-1 16,22-21-16,0 21 15,-21-42-15,0 0 16,21-21-1,0 0-15,0 0 16,0-21-16,0 20 0,0-20 0,0 0 16,0 21-16,21-22 15,22-20-15,-1 20 0,0 22 16,43-21-16,-43 21 0,1 21 16,20 0-16,-21 0 0,22 0 15,84 21-15,-106 0 16,1 0-16,-22 0 0,0 22 15,0-22-15,-21 42 0,0-20 16,0-22-16,-21 0 0,-21 21 16,21-20-16,-22-1 0,1 0 15,-22 0-15,22-21 0,0 21 0,-1-21 16,1 0-16,21 0 0,-21 0 0,20 0 16,1 0-16,0 0 0,0-21 15,21 0-15,0 0 16,21 0-16,0 21 0,22-22 15,-22 1-15,21 0 0,0 21 0,1-21 16,-1 0-16,0 0 0,1 21 16</inkml:trace>
  <inkml:trace contextRef="#ctx0" brushRef="#br0" timeOffset="114149.49">15938 13441 0,'0'-21'0,"0"0"16,0-1-16,-21 1 15,21 0-15,0 0 0,0 0 16,21 0 0,1 21-16,-1 0 0,0 0 15,0 0-15,0 0 0,22 0 0,-22 21 16,0 0-16,21 0 0,-21 0 16,1 0-16,20 1 0,0 20 15,-21 0-15,-21-21 0,0 43 16,0-43-16,0 21 0,0-20 15,-21-1-15,0 0 0,0 0 0,-21 0 16,20-21 0,1 0-16,21-21 15,0 0-15,0 0 16,0 0-16,0-1 16,0 1-16,0-21 0,0 21 0,21 0 15,1-1-15,-1 1 0,0 0 0,0 0 16,21 0-16,-20 21 15,-1-21-15,42-1 16,-42 22-16,1-21 0,-1 21 0,0-21 16</inkml:trace>
  <inkml:trace contextRef="#ctx0" brushRef="#br0" timeOffset="114564.31">16764 13250 0,'0'0'0,"-21"22"31,0-22-31,-1 21 15,22 0-15,-21-21 0,0 21 0,-21 21 16,21-20-16,-1 20 16,1-21-16,21 0 0,0 22 0,-21-22 15,0 21-15,21-21 0,0 22 16,0-22-16,21 0 16,0 0-16,0-21 0,22 0 15,-22 0-15,0 0 0,21 0 16,-20 0-16,-1 0 0,0-21 15,21 0-15,22-43 16,-43 43-16,0-21 16,0 21-16,-21-22 0,21-41 15,-21 41-15,0 22 0,0 0 16,-21 0-16,0 0 0,-21-1 16,21 22-16,-1 0 0,1 0 0,-21 0 15,21 22-15,-43-1 16,43 0-16,-21 0 0,21 0 0,-22 22 15,43-22-15,0 0 16,0 0-16,0 0 0,0 0 0,0 1 16,21-22-16,1 0 15,-1 0-15,0 0 0,0 0 16,21 0-16,-20 0 0</inkml:trace>
  <inkml:trace contextRef="#ctx0" brushRef="#br0" timeOffset="115165.02">17145 13208 0,'0'0'0,"-21"0"31,21 21-31,-21 0 0,-1 1 16,22-1-16,0 0 0,-21 0 0,21 21 16,-21-20-16,21-1 0,-21 21 15,21-21-15,0 22 0,0-1 16,0-21-16,0 0 0,0 0 15,0 1-15,21-22 32,0 0-32,-21-22 0,21 22 0,1-21 15,-1 0-15,0 0 0,0 0 16,0 0-16,0-22 0,1 22 0,-1 0 16,0 0-16,0 0 0,0-1 15,0-20-15,1 42 16,-22 21 15,0 0-31,0 1 0,0-1 0,0 0 16,0 0-16,0 21 15,0-20-15,0-1 0,0 0 0,0 0 16,21 0-16,21 0 16,-21-21-16,0 0 0,1 0 15,20 0-15,-21 0 0,21 0 0,1-21 16,-1 0-16,0-21 15,-42 21-15,0-1 0,22 1 16,-22-21-16,0 21 0,0-22 0,0 22 16,0-21-16,0 0 0,-22 20 15,22 1-15,0-21 0,-21 42 16,0-42-16,0 42 16,21 21-1,-21 0-15,21 0 16,-21 0-16,21 0 15,0 22 1,0-22-16,0 0 0,21 0 16,21-21-16</inkml:trace>
  <inkml:trace contextRef="#ctx0" brushRef="#br0" timeOffset="115537.84">18140 13293 0,'21'0'0,"-42"0"0,84 0 16,-20-21-16,-22 21 0,0 0 15,-21-22-15,-21 22 16,0 0 0,-1 0-16,1 0 0,0 0 0,0 0 15,0 0-15,0 22 0,-1-1 16,22 0 0,0 0-16,0 0 0,0 0 15,0 1-15,22-22 0,-1 21 16,0-21-16,-21 21 0,21 0 15,0 0-15,22 0 0,-43 1 16,0-1-16,21-21 16,-21 21-16,0 0 0,0 0 15,-21 0-15,-1-21 0,1 0 16,-21 0-16,21 22 0,0-22 16,-1 0-16,1 0 0,0 0 0,0 0 15,0 0-15,0 0 0,21-22 47,21 22-31,0-21-16,-21 0 0,21 21 0,0-21 0</inkml:trace>
  <inkml:trace contextRef="#ctx0" brushRef="#br0" timeOffset="116190.03">18563 13441 0,'0'0'0,"21"0"16,-21-21-16,0 0 16,21 21-16,-21-22 15,0 1-15,22 21 0,-22-21 16,21 0-16,0 0 16,0 21-16,-42 21 46,0 0-46,0-21 0,-1 21 0,1 0 16,21 1-16,-21-22 0,21 21 0,0 0 16,0 0-16,0 0 0,0 0 15,0 1-15,0-1 0,21 0 16,0-21 0,22 0-16,-22 0 0,0 0 15,0 0-15,0 0 16,1 0-16,-22-21 0,21 0 15,0-1-15,-21 1 16,42-63 0,-21 62-16,-21 1 0,43-21 15,-43 21-15,42-22 16,-21 22-16,0 21 0,22 0 16,-1 0-16,-21 0 0,0 0 15,1 0-15,-22 21 0,21 1 0,0-1 16,-21 0-16,21 0 0,-21 64 15,0-64-15,0 0 16,0 21-16,0-20 0,0-1 0,-42 21 16,42-21-16,-21-21 0,21 21 15,-22-21 1,22-21 0,0 0-16,0 0 15,0 0-15,0 0 16,0-1-16,0 1 0,22 0 0,-22 0 15,21 21-15,-21-21 16,0 0-16,21-1 0,0 22 0,-21-21 0,21 21 16,0-21-1,1 21-15,-1-21 0,0 21 16,21 0-16,-21 0 0</inkml:trace>
  <inkml:trace contextRef="#ctx0" brushRef="#br0" timeOffset="117346.08">20637 13589 0,'22'0'31,"-1"0"-31,0-21 0,0 21 15,-21-21-15,42 0 0,-20-1 0,-1 1 16,0 0-16,0 0 0,21-43 16,-42 43-16,0-21 15,0-22-15,0 43 0,-21 0 16,0 0-16,-21 0 0,21 0 16,-85 21-16,63 0 15,1 21-15,0-21 0,-1 42 16,-84 43-16,106-43 15,-21 0-15,-22 43 0,43-43 16,21 43 0,-21-43-16,21-20 0,0 41 15,0-42-15,42 22 16,-20-43-16,-1 0 0,21 0 0,22 0 16,-22 0-16,85-43 15,-85 22-15,43-21 16,-43 21-16,-21-22 0,43-20 15,-43 20-15,0 1 0,0 0 16,-21 21-16,0-22 0,22-20 16,-1 42-16,-21-1 15,0 44 1,0-1 0,0 0-16,0 0 0,0 0 0,0 0 15,0 1-15,0-1 16,0 0-16,0 0 0,0 0 0,21 0 15,0 1-15,-21-1 0,21-21 16,0 21-16,1-21 0,-1 0 0,0 0 16,0 0-16,0 0 0,0 0 15,1 0-15,62-42 16,-63 42-16,1-22 0,-1-20 16,0 0-16,0-1 15,-21 22-15,0-21 0,21 21 0,-21-22 16,0 22-1,0 42 1,0 1-16,0-1 0,0 0 16,-21 0-16,21 0 0,-21 0 15,21 22-15,-21-22 0,0 42 16,21-41-16,-22-1 16,22 0-16,0 0 15,0-42 16,0 0-31,0 0 16,22-1-16,-22 1 0,21 0 16,0 0-16,-21 0 0,42-43 15,1 43-15,41-64 16,-41 64-16,-22 21 0,21 0 16,0 0-16,43 0 15,-43 21-15,-42 1 0,22 20 16,-22-21-16,0 21 15,0-20-15,0-1 0,-22 0 0,22 0 16,-21 0-16,0 0 0,0 1 0,0-1 16,0 0-16,21 0 0,-22-21 15,1 21-15,21-42 32,21 0-17,1 0-15,-1 0 0</inkml:trace>
  <inkml:trace contextRef="#ctx0" brushRef="#br0" timeOffset="117935.02">22542 13314 0,'0'0'0,"0"-21"15,0 0-15,0-1 16,-21 1-16,0 21 0,0-21 0,0 21 15,0 0-15,-1 0 16,1 0-16,0 0 0,0 0 0,-21 42 16,20-20-16,1-1 15,0 0-15,0 0 0,0 0 16,0 22-16,-1-1 0,22-21 16,0 0-16,0 0 0,0 22 15,0-22-15,0 0 0,0 0 0,0 0 16,0 1-16,22-22 15,-1 0-15,0 0 0,0 0 16,0 0-16,22 0 0,-22-22 16,0 1-16,0 0 0,0 0 15,0 0-15,1 0 0,-1-22 16,0 22-16,-21-21 0,21 21 0,0-22 16,0 1-16,1 0 0,-1-22 15,-21 22-15,0-1 0,42-41 16,-42 41-16,21-20 15,-21 42-15,0 0 16,0 42 0,0 0-16,-21 0 0,0 21 15,0 1-15,0-1 0,-1 0 0,1 1 16,21-1-16,0 22 0,-21-22 16,21 0-16,0-21 0,0 22 0,0-1 15,0-21-15,0 22 0,0-22 16,21 0-16,-21 0 0,21 0 15,1-21-15,-1 0 0,-21 21 0,21-21 16,0 0-16,0 0 0,0 0 16,1 0-16,20-21 0,-21 0 15,-21 0-15,0 0 0,21 21 16,-21-21-16</inkml:trace>
  <inkml:trace contextRef="#ctx0" brushRef="#br0" timeOffset="119621.83">24257 13123 0,'0'0'0,"0"-21"0,0 0 16,0 0-16,0 0 15,-21 21 1,0 21-1,21 0-15,0 0 0,0 0 16,0 1-16,-22-1 0,22 21 16,0-21-16,0 22 0,-21-22 0,21 21 15,0 22 1,0-43-16,-21 0 0,21 21 0,0 1 16,0-22-16,0 21 15,21-42 16,0-21-31,1 0 0,-22 0 16,21-1-16,0 1 0,0 0 16,0 0-16,0-21 0,1 20 0,-1-41 15,0 21-15,0 20 0,0 1 16,0 0-16,1 0 16,-1 0-16,0 21 0,0 0 15,-21 21-15,0 0 16,21-21-16,-21 21 0,0 22 15,0-22-15,21 21 16,-21-21-16,0 0 0,0 1 0,22-1 16,-1 0-16,0 21 15,-21-21-15,21 1 0,0-22 0,0 0 16,-21 21-16,22-21 0,-1 0 16,0 0-16,21 0 0,-21 0 15,1 0-15,20-21 0,-21-1 0,21 1 16,1 0-16,-22 0 0,0-43 15,0 43-15,22-42 16,-43 42-16,0-22 0,21 22 16,-21-21-16,21 21 0,-21-1 0,0 1 15,21 21-15,-21 21 32,-21-21-32,0 22 0,0 20 15,21-21-15,0 0 0,-22 22 0,1-22 16,21 0-16,0 21 0,-21-21 15,21 1-15,0-1 0,0 0 16,0 0-16,42 43 16,-20-64-16,-1 0 0,0 21 15,0-21-15,21 0 0,-20 0 0,-1 0 16,21 0-16,-21-21 0,22 21 16,-22-22-16,21 1 0,-21 0 0,22 0 15,-22 21-15,0-42 0,0 20 16,0 1-16,-21 0 0,0-21 15,0-1-15,0 22 0,0 0 16,0 0-16,-21 21 16,0 0-1,0 21-15,21 0 0,0 0 16,-21 1-16,-1-1 0,22 0 0,-21 0 16,21 21-16,0 1 0,0-22 15,0 0-15,0 0 0,0 0 16,21 43-16,1-64 15,-1 21-15,0-21 0,0 0 16,0 0-16,43 0 16,-22 0-16,-21 0 0,0 0 15,22-21-15,-22 0 0,21-22 16,-21 22-16,-21-21 0,22 0 16,-1-1-16,-21 1 0,21-43 15,-21 43-15,0 0 0,21-43 16,-21 43-16,21-22 15,-21 43-15,0 0 0,21 0 16,1 21 0,-22 21-16,0 0 0,0 0 15,0 0-15,0 22 0,0-22 0,0 21 16,0 0-16,0-20 0,0 20 16,-22 21-16,22-20 0,-21-22 15,21 0-15,-21 0 0,21 0 16,-21 22-16,0-22 15,0-21-15,21 21 0,-22-21 16,1 0-16,0 0 16,21-21-1,0 0-15,0 0 16,0-1-16,21 1 0,-21 0 0,21 0 16,1 0-16,20 0 0,-21-1 15,0 22-15,22-21 0,20 21 16,-42 0-16,22 0 0,-22 0 0,42 0 15,-42 21-15,22 1 16,-22-1-16,-21 0 0,0 21 16,0-21-16,-21 1 15,21-1-15,-21-21 0,-22 21 16,22 0-16,0-21 0,-21 0 16,-1 21-16,22-21 0,-21 0 15,-22 0-15,43 0 0,0 0 16,21-21-16,0 0 15</inkml:trace>
  <inkml:trace contextRef="#ctx0" brushRef="#br0" timeOffset="120515.32">27411 13229 0,'0'0'0,"-21"0"0,-1 21 0,1-21 16,0 0-16,0 0 0,21-21 31,0 0-31,21 21 15,0-21-15,-21 0 0,21 21 16,-21-21-16,0-22 16,0 22-16,0 0 0,0-43 15,-21 64-15,0-21 0,-21 21 16,21 0-16,-43 0 16,43 21-16,-21-21 0,-1 43 0,22-22 15,-21 0-15,21 21 0,-22-20 16,22 20-16,0-21 0,-21 43 15,42-43-15,0 21 0,0-21 0,0 0 16,0 1-16,0-1 0,42 0 16,-21 0-16,21-21 15,1 0-15,-1 0 0,0 0 16,-20 0-16,20 0 0,-21 0 16,21-21-16,-20 21 0,20-21 0,-21 0 15,0-1-15,0 1 0,1 0 16,-22 0-16,0-21 0,0 20 15,0-20-15,0 63 32,0 0-17,0 1-15,0-1 0,0 0 16,0 0-16,0 0 0,0 0 16,21 1-16,0-22 0,0 0 15,-21 21-15,42-21 0,1 0 16,-22 0-16,21 0 0,22 0 15,-43-21-15,21 21 0,-21-22 16,1 1-16,20 0 0,-21-21 16,0 21-16,0-1 0,-21 1 15,22-21-15,-22 21 0,0-43 16,0 43-16,0 0 16,0 42-1,0 0-15,0 0 16,-22 22-16,1-22 0,0 21 15,21 1-15,-21-22 0,0 21 16,0 22-16,-43 84 16,43-85-16,0-20 0,0 20 15,-1-21-15,1 22 0,0 21 16,0-43-16,0 0 0,0 22 16,21-43-16,0 0 15,0-42 1,21 0-16,-21 0 0,21-1 15,0-20-15,0 21 0,22-85 16</inkml:trace>
  <inkml:trace contextRef="#ctx0" brushRef="#br0" timeOffset="120822.14">27876 13145 0,'0'0'0,"0"-43"0,22 22 0,-22 0 15,0-21-15,0 20 16,0 1-16,21 21 15,0 0-15,0 0 16,0 0-16,0 0 0,43 0 0,-22 21 16,-21 1-16,22-1 0,-22 0 15,0 0-15,-21 0 0,0 22 16,0-22-16,0 21 0,0-21 0,0 0 16,-42 1-16,21-1 0,-64 21 15,43-42-15,-1 21 0,-20-21 16,20 21-16,-20-21 15,42 0-15,0 0 0,-1 0 16,44 0 0,-1-21-16,0 21 15,0 0-15,21-21 0,1 21 0,-1-21 16,22 0-16,-1 0 16</inkml:trace>
  <inkml:trace contextRef="#ctx0" brushRef="#br0" timeOffset="121121.97">28554 13081 0,'-212'106'16,"424"-212"-16,-212 127 0,0 0 15,0 1-15,0-1 0,-21 0 0,-1 0 16,1 0-16,21 0 0,-21 22 16,0-22-16,21 21 0,-42 22 15,20-1-15,1-20 0,0-1 0,0 21 16,21-20-16,-21 20 0,-22 22 15,22-43-15,0 1 0,0 20 16,21-42-16,-21 22 16,21-22-16,0 0 0,21-42 47,0 0-47,-21-1 0,21 1 0,0-21 15,-21 0-15,43-43 0,-22 43 16,-21-22-16,21 22 0,0-22 15,-21 1-15</inkml:trace>
  <inkml:trace contextRef="#ctx0" brushRef="#br0" timeOffset="121681.65">28406 13335 0,'21'-85'16,"0"43"-16,85-191 47,-254 593-47,317-720 0,-148 360 0,21 0 0,-20 0 15,20 0-15,-21 0 0,43 43 16,-43-22-16,21 42 15,-42-42-15,0 43 16,0-43-16,-21 0 0,-43 0 16,43 1-16,-21-1 0,21-21 15,-22 21-15,22-21 0,-42 0 16,42 0-16,-1 0 0,1 0 16,21 21-16,0 0 15,0 0 1,0 1-1,21-1-15,1-21 16,-1 21-16,0-21 0,0 0 16,21 0-16,-20 0 0,-1 0 15,21 0-15,-21 0 0,22 0 0,-1 0 16,0-21-16,1 21 0,-1-21 16,21-1-16,-20 1 0,41-42 15,-41 42-15,-22-22 0,42-41 16,-41 62-16,-1-20 0,-21 0 15,0-1-15,0 22 0,0 0 0,0 0 16,-21 21 15,-1 21-31,1 21 0,21-20 16,-21-1-16,0 21 0,21-21 16,0 22-16,0-22 0,-21 21 0,21-21 15,0 0-15,-21 1 0,21-1 16,0 21-16,0-21 15,21-21 17,0-21-32,0 0 15,0 0-15,-21 0 0,21-1 16</inkml:trace>
  <inkml:trace contextRef="#ctx0" brushRef="#br0" timeOffset="122114.4">29549 12806 0,'0'42'16,"0"-21"-1,0 1-15,-22-1 0,22 0 0,0 0 16,0 0-16,-21-21 0,0 21 16,0 1-16,21-1 0,-21-21 31,21-21 0,0-1-15,21 1-16,0 0 0,-21-21 0,21 21 15,22-22-15,-22 22 0,0-21 16,21-1-16,-21 22 0,22 0 16,-1 0-16,-21 0 0,43 0 15,-22 21-15,-21 0 0,0 21 0,1 0 16,-22 21-16,0 43 15,0-43-15,0 1 0,-22-1 0,1 0 16,0-21-16,0 22 0,-21-22 16,42 0-16,-22 0 0,1 0 15,-21 22-15,21-22 16,21-42 31,21 0-47,0-1 0</inkml:trace>
  <inkml:trace contextRef="#ctx0" brushRef="#br0" timeOffset="122418.23">30797 12721 0,'0'0'0,"22"-21"0,-22 0 16,0 42 15,-22 0-31,1 22 0,-21 20 16,42 1-16,-21-22 15,0 0-15,-1 22 0,1-22 0,0 0 16,-21 43-16,21-64 0,21 22 16,0-22-16,0 21 0,0-21 15,0 0-15,0 1 16,0-1-16,21-21 31,0-21-15,0 21-16,0-22 0,22 1 0,-22 0 15,0 0-15</inkml:trace>
  <inkml:trace contextRef="#ctx0" brushRef="#br0" timeOffset="122770.03">31157 13060 0,'21'-21'0,"-211"148"0,359-233 0,-126 85 0,-22 21 16,-42 0-1,-1 21 1,1 0-16,0 0 0,-21 22 16,21-1-16,21-21 0,-22 21 15,22-20 1,0-1-16,0 0 0,0 0 16,22-21-16,-22 21 0,21-21 15,0 0-15,0 0 0,21 0 0,-20 0 16,41 0-16,-42 0 15,22 0-15,-1-42 0,-21 21 16,0-22-16,-21 22 16,21-21-16,-21 21 0,0-43 0,0 43 15,0-42 1,-21 63-16,21-22 0,-21 22 0,0 0 16,-21 0-16,20 0 0,1 0 0,0 22 15,0-1-15,0-21 0,-22 21 16,22 0-16,0-21 15,0 0-15,0 0 16,0 0-16</inkml:trace>
  <inkml:trace contextRef="#ctx0" brushRef="#br0" timeOffset="123014.89">30628 12869 0,'21'0'15,"0"0"-15,1 0 0,20 0 16,-21 0-16,21-21 16,1 21-16,-1 0 0,64-21 15,-43 21-15,-20-21 0,20 21 16,-20 0-16,-1-21 0,43 21 16,-64-21-16,0 21 0,0 0 15,-42 0 1,-21 0-16,-1 0 0,-20 0 15,-1 0-15,-20 21 0,-1-21 16,0 21-16</inkml:trace>
  <inkml:trace contextRef="#ctx0" brushRef="#br0" timeOffset="123752.47">7683 14669 0,'-21'0'0,"42"0"0,-42 21 16,21 0-16,0 0 0,-21 0 15,21 0-15,-21 22 0,21-22 16,0 0-16,0 21 16,0-20-16,-21 20 0,21-21 15,0 0-15,-21 0 0,21 22 16,0-22-16,0 0 16,-22-21-16,22-21 31,-21 0-16,21-22-15,0 22 0</inkml:trace>
  <inkml:trace contextRef="#ctx0" brushRef="#br0" timeOffset="123933.36">7578 14330 0,'0'0'15,"-22"0"32,22 21-47,0 0 16,22-21-16,-22 21 15,21-21-15,0 0 0,0 0 0,0 22 16,0-22-16</inkml:trace>
  <inkml:trace contextRef="#ctx0" brushRef="#br0" timeOffset="124598.98">8064 14605 0,'0'42'15,"0"-84"-15,0 106 0,-21-22 0,0-21 16,21 0-16,-21 22 0,21-22 0,0 0 16,-21 0-16,21 0 0,-21 0 0,21 1 15,0-1-15,-22-42 47,22-1-47,0 1 16,0 0-16,0-21 0,0 21 15,0-1-15,0-20 0,0 21 16,22-21-16,-1 20 0,0-20 16,0 21-16,0-21 0,0 20 15,1 1-15,-1 21 0,21 0 0,0 0 16,-20 0-16,-1 21 0,0 1 15,0-1-15,0 21 0,-21 22 16,0-43-16,0 21 0,0-21 16,0 22-16,0-22 0,0 21 15,-21-21-15,21 0 0,0 1 16,21-22 15,0 0-31,1-22 0,-1 22 0,0-21 16,0 0-16,0 0 0,0 0 15,1-22-15,20 22 0,-21-21 16,0 0-16,22-43 16,-22 43-16,21-64 15,-42 63-15,0 1 0,0 0 0,0-1 16,0 22-16,0 42 16,0 1-1,0-1-15,0 21 0,-21 0 16,21-20-16,0 20 0,-21 64 15,0-85-15,-1 106 16,22-106-16,0 21 16,0-20-16,0-1 0,-21 0 0,21 21 15,21-42 17,1 0-32,-1-21 0,-21 0 15,21 0-15,-21 0 0</inkml:trace>
  <inkml:trace contextRef="#ctx0" brushRef="#br0" timeOffset="124779.16">8467 14563 0,'21'0'32,"0"0"-17,0 0-15,0 0 16,0 0-16,1-21 0,-1 21 0,42-22 15,-20 22-15,-22 0 16,21 0-16,-21-21 0,22 21 0,-22 0 16</inkml:trace>
  <inkml:trace contextRef="#ctx0" brushRef="#br0" timeOffset="125403">8911 14647 0,'0'0'0,"0"22"0,21-22 31,0 0-15,1 0-16,-1 0 0,21-22 15,-21 1-15,0 0 0,1 21 16,-1-21-16,0-21 16,-21 20-16,0 1 0,-21 21 31,0 0-31,-1 0 0,1 21 15,0 1-15,21 20 0,-42 0 16,21 1-16,21-22 0,0 42 16,0-42-16,0 22 0,0-22 15,0 0-15,0 0 16,0 0-16,21-21 16,0 0-16,0 0 0,0 0 15,0 0-15,1 0 0,20 0 16,-21-21-16,21-21 0,-20 21 15,-1-22-15,0 22 16,0 0-16,21-42 16,-42 20-16,22 1 0,-1 21 0,21 0 0,-21-1 15,0 1-15,22 0 16,-22 21-16,21 0 0,43 0 16,-64 0-16,21 21 0,-20 0 0,20 1 15,-21 20-15,0 43 16,-21-43-16,0-21 0,0 21 15,-21-20-15,0-1 16,0 0-16,0 0 0,-1-21 0,-20 0 16,21 0-16,21-21 31,0 0-31,0 0 16,0-1-16,0 1 0,21 0 15,0-42-15,0 41 16,1 1-16,20-21 0,-21 21 15,0 0-15,22 21 16,-1-22-16,-21 22 0,0 0 16,22 0-16,-22 0 0</inkml:trace>
  <inkml:trace contextRef="#ctx0" brushRef="#br0" timeOffset="125926.2">10414 14669 0,'21'0'16,"-42"0"-16,63 0 15,-21 0-15,-21-22 0,0 1 16,22 21-16,-22-21 0,0 0 16,0 0-16,0 0 0,0-1 15,0 1-15,0 0 0,0 0 16,-22 0-16,22 0 0,-21 21 0,0 0 16,0 0-16,0 0 0,0 0 15,-1 0-15,-20 21 0,21 0 0,0 0 16,0 21-16,-22-20 0,22 20 15,0-21-15,0 21 0,0-20 0,-1 20 16,1-21-16,0 43 0,0-43 16,21 0-16,0 0 0,0 0 15,0 0-15,21-21 16,0 0-16,0 0 0,1 0 16,-1 0-16,42 0 15,-42-21-15,1 21 0,-1-21 0,0 0 16,0 21-16,0-21 0,22-22 15,-22 1-15,0 21 0,0 0 16,0 0-16,-21-22 0,0 22 0,21 0 16,-21 0-16,22 21 0,-22-21 15,0 42 1,0 0-16,0 0 16,0 21-16,0-20 0,0-1 15,0 21-15,0-21 16,0 0-16,0 1 0,0-1 0,0 0 15,0 0 1,21-21-16,0 0 0,0 0 16,0 0-16,0 0 15,1 0-15,20-21 0,-21 21 0</inkml:trace>
  <inkml:trace contextRef="#ctx0" brushRef="#br0" timeOffset="126433.43">11176 14478 0,'0'0'0,"0"-42"32,-21 42-32,0 0 15,-1 0-15,1 21 0,0 0 16,0-21-16,21 21 0,-21 22 0,0-22 16,21 0-16,-22 0 0,22 21 15,-21-20-15,21-1 0,0 0 0,0 21 16,0 22-16,0-43 15,21 0-15,1-21 16,-1 0-16,0 21 0,0-21 0,0 0 16,22 0-16,-1 0 0,0 0 15,22-21 1,-43 0-16,21 0 0,-21 21 0,1-21 16,-1-22-16,21 22 0,-21 0 15,0-21-15,-21-1 0,22 1 0,-1-43 16,-21 43-16,21-43 15,-21 64-15,0-21 0,0-1 16,0 22-16,0 42 31,0 1-31,0-1 16,-21 21-16,21-21 0,0 22 0,0-22 16,0 21-16,-21 0 0,21 1 15,0 20-15,-22-42 0,22 1 16,0 20-16,0-21 15,0 0-15,0 0 0,0 1 16,22-22-16,-1 0 16,0 0-16,0 0 0,0 0 15,0 0-15,1 0 0,-22-22 0,21 1 16,0 21-16</inkml:trace>
  <inkml:trace contextRef="#ctx0" brushRef="#br0" timeOffset="126628.19">11409 14457 0,'0'0'16,"-21"0"-16,21 21 15,21-21 1,0 0 0,0 0-16,0 0 0,0 0 15,22 0-15,-22 0 0,0 0 0,21-21 16,1 0-16,-22 21 15,0-21-15,0 21 0</inkml:trace>
  <inkml:trace contextRef="#ctx0" brushRef="#br0" timeOffset="127650.35">12827 14520 0,'0'0'0,"0"-21"0,0 0 16,21 0-16,-21 0 16,0 0-16,0-1 0,0 1 0,0 0 0,0 42 47,-21 22-47,21-22 0,0 21 15,-21-21-15,0 22 0,-1 41 16,1-63-16,21 22 0,-21 20 15,21-42-15,-21 1 0,21-1 16,0 0-16,21-21 31,0-21-15,0 0-16,1-1 0,-1 1 16,0 0-16,0 0 0,0-21 15,22-22-15,-22 43 0,0 0 16,0 0-16,0-1 0,0 1 15,1 21-15,-1 0 16,-21 21-16,0 1 0,0 20 16,0-21-16,0 0 0,0 0 15,0 22-15,0-22 0,0 0 16,21 0-16,-21 0 0,0 1 16,21-1-16,-21 0 0,21-21 0,0 0 15,1 21-15,-1-21 0,0 0 0,0 0 16,21 0-16,-20 0 0,41-21 15,-21 0-15,1 0 0,20-22 16,-42 22-16,22-21 0,-22-1 16,0 22-16,-21-21 0,21-43 15,-21 43-15,0 21 0,0-22 16,0 22-16,0 0 0,0 0 16,0 0-16,-21 21 15,21 21-15,-21 0 0,21 0 16,-21 43-16,21-43 15,0 21-15,0 22 0,0-22 16,0-21-16,0 0 0,0 22 16,0-22-16,42 21 15,-21-21-15,0-21 0,1 22 16,-1-22-16,0 0 0,21 0 16,-21 0-16,22-22 0,-22 1 15,0 0-15,43-42 16,-43 41-16,0 1 0,-21-42 15,0 42-15,0-43 16,0 43-16,0 42 31,0 0-31,0 0 0,0 1 16,-21-1-16,21 21 0,0-21 0,-21 22 16,21-22-16,0 0 15,0 0-15,0 0 0,0 0 0,0 1 16,0-44 15,0 1-31,0 0 0</inkml:trace>
  <inkml:trace contextRef="#ctx0" brushRef="#br0" timeOffset="127814.19">13991 14266 0,'0'0'0,"0"-21"0,0 0 16,0 0-16,-21 21 31,21 21-15,0 0-16,21 0 15,0-21 1,0 0-16,1 0 0</inkml:trace>
  <inkml:trace contextRef="#ctx0" brushRef="#br0" timeOffset="128062.22">14711 14224 0,'-43'42'16,"22"-20"-16,21 20 16,-21-21-16,0 21 0,0 22 15,0-22-15,-1 1 0,22-1 0,-21-21 16,21 21-16,-21 1 15,21-22-15,0 0 0,0 0 0,0 0 16,21-21 0,0 0-1,1 0-15,-1-21 0,21 0 0,-21 21 16,0-42-16</inkml:trace>
  <inkml:trace contextRef="#ctx0" brushRef="#br0" timeOffset="128481.71">14944 14224 0,'0'0'0,"0"-21"0,0 0 0,0 0 16,21-1-16,-21 44 16,0-1-16,0 0 15,-21 0-15,21 0 0,-22 22 16,22-1-16,0 0 0,0 1 16,-21-1-16,21 0 0,0 43 15,-21-64-15,21 21 0,-21-20 16,21-1-16,0 0 0,0 0 0,-21 0 15,21 0-15,0-42 32,0 0-32,0 0 15,0 0-15,0 0 0,21-22 16,0 22-16,0-21 0,0 21 0,1-22 16,20-20-16,-21 20 0,21 22 15,-20 21-15,-1-21 0,0 21 16,42 0-16,-41 21 15,-1 0-15,0 1 0,-21 20 16,0-21-16,21 43 0,-21-22 16,0-21-16,0 21 0,-21-20 15,0-1-15,0 21 0,-1-21 16,1-21-16,21 21 0,-21-21 16,0 0-16,21-21 15,0 0 1,-21 21-16</inkml:trace>
  <inkml:trace contextRef="#ctx0" brushRef="#br0" timeOffset="128666.68">14266 14372 0,'0'0'15,"0"21"-15,21-21 16,1 0-1,-1 0-15,21 0 0,0 0 0,1 0 16,41-21 0,-41 21-16,-1-21 0,0 0 0,1 21 0,-1-21 15</inkml:trace>
  <inkml:trace contextRef="#ctx0" brushRef="#br0" timeOffset="129146.51">16002 14732 0,'-21'0'16,"42"0"-16,-63 21 0,20-21 15,44-21 17,-1 0-32,0 0 0,21 0 0,-21-1 15,22 1-15,-1 0 16,22-21-16,-22 21 0,0-22 0,22-20 16,-43 42-16,0-22 15,-21 22-15,0 0 0,0 0 0,0-22 16,-21 43-16,0 0 0,0 0 0,-22 0 15,22 22-15,-21-1 0,21 0 16,-22 0-16,22 0 0,0 22 0,0-22 16,0 21-16,21-21 15,-22 22-15,22-22 0,0 0 0,0 21 0,0-21 16,0 1-16,0-1 0,22 0 16,-1 0-16,0 0 0,0-21 15,21 21-15,-20-21 0,20 0 16,0 0-16,1 0 0,-1 0 15,0 0-15,1 0 0,20 0 0,-21-21 16,22 21-16,42-42 0</inkml:trace>
  <inkml:trace contextRef="#ctx0" brushRef="#br0" timeOffset="129602.39">17166 14309 0,'0'-21'0,"0"42"0,0-64 0,-21 22 16,0 21-16,0 0 15,-1 0-15,-20 0 0,21 0 16,0 0-16,0 21 0,-1 1 16,1-1-16,0 0 0,-21 21 0,42-21 15,-21 22-15,-1-1 0,1-21 16,21 43-16,0-22 0,0-21 16,0 0-16,0 1 0,0-1 15,0 0-15,21-21 16,1 0-16,-1 0 0,0 0 15,0 0-15,0 0 0,0-21 0,1 0 16,41-1-16,-42-20 16,0 21-16,43-64 15,-43 64-15,0-21 16,-21-1-16,0 22 0,21-63 16,-21 62-16,0 44 31,-21-1-31,0 0 0,21 0 15,-21 21-15,21-20 0,0 20 16,-21-21-16,21 21 0,0-20 0,0 20 16,0-21-16,0 0 15,0 22-15,21-22 16,-21 0-16,21-21 0,0 0 0,0 0 16,1 0-16,20 0 0,-21 0 15,21 0-15,-20-21 0,20 0 0,0 21 16</inkml:trace>
  <inkml:trace contextRef="#ctx0" brushRef="#br0" timeOffset="130242.57">17822 14330 0,'0'0'0,"0"-21"0,-21 21 32,0 0-32,0 21 0,0-21 0,-1 21 15,1 0-15,0 22 16,0-22-16,0 0 0,21 21 0,-21 22 15,-1-43-15,22 0 0,0 21 16,0-20-16,0-1 0,0 0 16,0 0-16,22-21 0,41 21 15,-42-21-15,22 0 16,-22 0-16,21 0 0,-21 0 0,85-42 16,-85 21-16,0 0 15,1-1-15,-1 1 0,0-21 16,-21-43-16,21 43 15,-21 0-15,0-1 0,21 1 16,-21 0-16,0-43 0,0 64 16,0 0-16,0-22 15,0 64 1,0 1-16,0-1 16,0 21-16,0 0 0,0 1 15,-21-22-15,21 21 0,0 1 0,0-1 16,-21 0-16,21-21 0,0 43 15,-21-43-15,0 21 0,21-20 16,0-1-16,-22-21 0,1 0 16,0 0-1,21-21 1,0-1 0,0 1-16,0 0 0,21-21 0,0 21 15,1-1-15,-1-20 0,0 0 0,21 21 16,-21-1-16,22-20 0,-1 21 15,43 0-15,-43 21 0,0 0 16,43 21-16,-64 0 16,0 0-16,1 43 0,-1-43 15,-21 21-15,0-21 0,0 1 16,0 20-16,-43 0 16,22-21-16,-21 1 0,0-1 15,42 0-15,-22-21 0,1 0 16</inkml:trace>
  <inkml:trace contextRef="#ctx0" brushRef="#br0" timeOffset="130851.48">19833 14224 0,'0'0'0,"0"-21"16,-21 21-1,0 0-15,0 0 16,-1 0-16,-20 21 0,21 0 0,-21 0 16,-1 1-16,22 20 0,-85 64 15,85-64-15,0 0 16,0-20-16,21 20 15,0 43-15,0-64 0,21 0 16,0 0-16,43 0 0,-43-21 16,63 0-16,-41 0 15,-1 0-15,64 0 16,-64 0-16,1-21 0,-1 0 16,-21 0-16,21 0 0,1-22 0,-22 22 15,0-21-15,-21-85 16,0 106-16,0-22 0,-21 1 15,0 21-15,0 0 0,-43-1 16,43 22-16,0 0 0,-43 0 16,43 0-16,0 0 0,21 22 15,-21-1-15,21 0 16,0 0-16,0 0 0,0 0 0,21 1 16,21-1-16,-21 0 0,1-21 15,-1 0-15,21 21 0</inkml:trace>
  <inkml:trace contextRef="#ctx0" brushRef="#br0" timeOffset="131211.85">20405 14499 0,'-43'-42'32,"43"21"-32,0 0 0,0-1 15,0 1-15,0 0 16,21 0-16,1 21 0,-1 0 15,0 0-15,0 0 0,0 0 16,22 0-16,-22 0 0,0 0 0,0 21 16,0 0-16,0 22 0,-21-22 0,0 0 15,22 21-15,-22-21 16,0 22-16,0-1 0,0-21 16,-22 0-16,1 1 15,-21-1-15,21-21 16,0 0-16,-1 0 15,22-21 1,0-1-16,0 1 0,22 0 16,-1 0-16,0 0 15,0 0-15,0-1 0,0 1 16,22-21-16,20-22 16,-20 43-16,-1 0 0,0-21 0</inkml:trace>
  <inkml:trace contextRef="#ctx0" brushRef="#br0" timeOffset="131410.66">21230 14097 0,'0'-21'0,"-63"84"0,126-105 0,-63 42 16,0 21-16,-21-21 15,0 21-15,21 22 0,-21-22 0,-1 21 16,1 1-16,21-1 0,-21-21 16,0 21-16,21 1 0,-21-1 0,21 0 15,-21-20-15,21 20 0,0-21 16,-22 21-16,22-20 0,0-1 15,22-21 1,-1 0-16,0 0 16,0 0-16,0 0 0,0-21 0</inkml:trace>
  <inkml:trace contextRef="#ctx0" brushRef="#br0" timeOffset="131838.16">21526 14203 0,'22'-21'0,"-44"42"0,44-63 0,-22 20 15,-22 22 1,1 0-16,21 22 0,-42 20 16,42 0-1,-21 1-15,21-22 0,0 21 0,-21 0 16,-1 43-16,22-64 0,0 22 16,0-22-16,0 21 0,-21-21 15,21 22-15,-21-43 0,21 21 16,0-42 15,0-1-31,0 1 16,0 0-16,0 0 0,21 0 15,0 0-15,1-22 0,-1 1 16,21 21-16,-21-22 0,22 22 16,-22-21-16,21 21 0,-21 0 0,22 21 15,-22 0-15,21 0 0,0 0 16,-42 21-16,0 0 0,0 0 15,0 21-15,0-20 0,0 20 0,0 21 16,0-20-16,-21-22 16,0 21-16,0-21 0,0 1 0,0-1 15,-1 0-15,1-21 16,0 0-16,0 0 16,0 0-16,21-21 15</inkml:trace>
  <inkml:trace contextRef="#ctx0" brushRef="#br0" timeOffset="132017.91">20976 14288 0,'21'0'31,"0"0"-31,1 0 0,-1 0 16,21 0-16,-21 0 0,64 0 15,-43 0-15,1 0 0,20 0 16,-21 0-16,1 0 0</inkml:trace>
  <inkml:trace contextRef="#ctx0" brushRef="#br0" timeOffset="132684.1">21823 14393 0,'0'0'0,"21"0"0,-21 22 16,21-22-16,0 0 15,0 0-15,1 0 0,-1 0 16,21 0-16,-21 0 0,0 0 16,22-22-16,-22 1 0,21 21 15,-21-21-15,1 0 0,-1 0 16,-21 0-16,0-1 0,-21 22 31,-1 0-31,-20 0 0,21 22 16,0-1-16,0 0 0,-22 0 15,22 0-15,0 22 0,21-1 16,-21 0-16,21-21 0,0 22 16,0-22-16,42 42 15,-21-63-15,0 22 16,1-22-16,-1 0 0,0 0 0,64 0 16,-64 0-16,0-22 15,0 1-15,-21 0 16,21 0-16,-21 0 0,0 0 15,0-43-15,21 22 16,-21 21-16,0-22 0,22 1 0,-22 21 16,21 0-16,0-1 0,0 1 15,0 0-15,0 21 0,1-21 0,-1 21 16,0 0-16,21 0 0,22 0 16,-22 0-16,0 21 0,-20 0 15,20 0-15,-21 22 0,0-1 0,-21-21 16,0 22-16,0-1 0,0 0 15,0 1-15,0-22 0,0 21 0,0-21 16,-21 0-16,-21 22 16,21-43-16,-1 0 0,1 0 15,0 0-15,0 0 0,0 0 16,21-21-16,0-1 16,0 1-16,0 0 0,21-21 15,42-1-15,-41 1 16,20 21-16,0-21 0,1-1 0,-1 1 15,43-22-15,-43 43 0,0 0 16,-21 0-16,1 0 0,-1 0 16,0 21-16,-42 0 15,0 21-15,-43 0 16</inkml:trace>
  <inkml:trace contextRef="#ctx0" brushRef="#br0" timeOffset="133827.1">1841 15981 0,'-21'0'16,"21"21"-1,0 0-15,21-21 31,1 0-31,-1 0 0,0 0 16,21-21-16,-21 0 0,22 0 16,-1 0-16,0-1 0,1 1 0,-1 0 15,0 0-15,-20 0 16,-1 0-16,0-1 0,-21 1 16,0 0-16,-21 0 15,0 21-15,-22 0 0,-20 0 16,20 0-16,1 21 0,21-21 15,-21 21-15,20 0 0,-41 22 16,42-1-16,0 0 16,21-20-16,0 20 0,0-21 0,0 0 15,0 0-15,21 1 16,0-22-16,0 21 0,21-21 16,-20 0-16,20 0 0,-21 0 15,21 0-15,-20 0 0,20-21 16,-21 21-16,0-22 0,0 22 0,-42 0 31,-21 0-31,21 0 16,-22 0-16,1 22 0,21-22 15,-21 21-15,-1 0 0,1 0 16,0 0-16,20 0 0,-20 22 16,21-22-16,0 0 0,21 0 15,0 0-15,0 1 0,0-1 16,0 0-16,0 0 15,21-21-15,0 0 0,21 0 16,-20 0-16,-1 0 0,0 0 16,21 0-16,1 0 0,-1 0 0,43-42 15,-43 42-15,85-43 16,-64 22-16,1 0 0,63-21 16</inkml:trace>
  <inkml:trace contextRef="#ctx0" brushRef="#br0" timeOffset="134465.56">2836 16044 0,'21'-63'15,"-21"42"-15,-42 127 0,63-128 0,0-83 16,-21 83-16,0 1 0,-21 21 16,0 0-16,0 0 15,0 21-15,0-21 0,-1 22 16,1-1-16,0 21 0,-42 0 16,41 1-16,1-22 15,21 21-15,-21-21 0,21 1 0,-21-1 0,21 0 16,0 0-16,0 0 0,0 0 15,21-21 1,0 0-16,0 0 0,22-21 16,-22 0-16,0 0 0,0 21 0,0-21 15,1 0-15,-1-1 16,0 1-16,0 0 0,-21 0 0,0 0 16,21 0-16,-21 42 46,-21 0-30,21 21-16,0-21 0,-21 1 16,0 20-16,21-21 0,-21 21 0,21 1 15,0 20-15,-22-20 0,22-1 16,0 21-16,-21 1 0,21-1 0,0 1 16,0-1-16,0 22 15,0-21-15,0 168 16,0-168-16,0 21 0,0-22 15,0 22-15,0-22 0,-42 85 16,21-84-16,0-22 0,-22 64 16,1-85-16,-22 43 15,43-64-15,-21 21 0,0-21 16,-1 0-16,1 0 0,-43-42 16,43 20-16,0 1 0,-1-21 15,1 0-15,0-1 0,20-20 16,-41-64-16,21 63 15,20 1-15,22-1 0,0-20 16,0 20-16,0 1 0,0-22 16,43 21-16,20-63 0,-42 85 15,22-21-15,20 20 0,1 1 16,-1 0-16,1-1 0,-1 1 16,1 0-16,-1 20 0,64-41 15,-63 21-15</inkml:trace>
  <inkml:trace contextRef="#ctx0" brushRef="#br0" timeOffset="134677.4">3450 16044 0,'-21'0'31,"0"0"-16,21 22 32,0-1-47,0 0 0</inkml:trace>
  <inkml:trace contextRef="#ctx0" brushRef="#br0" timeOffset="134844.82">3365 16489 0,'0'0'0,"-21"21"32,0-21-17,21-21 1,21 0-16,0 21 16,1-21-16,20-1 0,0 1 0,1 0 15</inkml:trace>
  <inkml:trace contextRef="#ctx0" brushRef="#br0" timeOffset="135397.81">5038 15685 0,'0'-22'0,"0"44"0,-22-65 15,1 43-15,0 0 0,0 0 16,0 21 0,0 1-16,-1-1 0,22 0 15,-21 21-15,0 1 0,0-1 0,21 21 16,-21-20-16,0 20 0,21-20 15,-22-1-15,1 0 0,0 1 0,0-1 16,0 21-16,0-41 16,21-1-16,-22 0 0,22-42 31,0 0-31,0-1 0,0 1 16,22-21-16,-1 21 0,0-22 15,0 1-15,0 0 0,0-22 16,1 22-16,20-22 0,0-20 15,-21 41-15,1 1 0,20-21 16,-21 41-16,0 1 0,0 21 16,1 0-1,-1 21-15,-21 1 0,21 20 0,-21-21 16,21 21-16,0 1 0,-21 41 16,0-41-16,21-1 0,-21 43 15,0-43-15,0 22 16,0-43-16,0 0 15,0 0-15,0 21 0,-21-42 0,0 0 16,0 0-16,0 0 16</inkml:trace>
  <inkml:trace contextRef="#ctx0" brushRef="#br0" timeOffset="135806.43">4678 16235 0,'-21'-21'0,"42"42"0,-42-63 31,42 42-16,21-22-15,-21 22 0,22-21 16,-1 21-16,0-21 0,22 0 0,-22 0 16,22 0-16,-1-1 0,43-20 15,-43 21-15,-20 0 16,20 0-16,-20-1 0,-1 1 16,0-21-16,-21 42 0,1 0 15,-44 21 1,1 0-1,0 0-15,0 1 0,0 20 0,0 0 16,-1 1-16,1-1 0,0 21 16,-21 43-16,21-63 0,21 20 15,-43 64 1,43-63-16,-21 20 0,21 64 16,0-84-16,-21 84 15,21-63-15,0-22 0,0 64 16,0-63-16,0-1 0,0-20 15,0 20-15,0-21 0,0 1 0,0 20 16,21-42 0,-21-42-16,0 0 15,0 0-15,0-21 0,0-1 16</inkml:trace>
  <inkml:trace contextRef="#ctx0" brushRef="#br0" timeOffset="136114.57">5376 16129 0,'0'0'0,"0"-42"0,0-1 16,21 1-16,-21 21 0,22-21 15,-22 20-15,42-41 16,-21 63-16,21-21 0,-20 0 16,20 21-16,-21 0 0,106 0 15,-85 21-15,1 0 0,-22 0 16,21 21-16,-21-20 0,-21 62 15,0-63-15,0 22 0,0-1 16,-21-21-16,-21 0 0,21 22 16,-22-22-16,1 0 0,0 0 0,-22 0 15,22 1-15,21-22 16,-43 0-16,64-22 31,21 1-31,22 21 16,-22-21-16,21 0 0</inkml:trace>
  <inkml:trace contextRef="#ctx0" brushRef="#br0" timeOffset="136583.29">6329 15939 0,'0'0'0,"0"-22"15,0 1-15,0 0 0,-21 0 16,-1 21-16,1 0 15,0 0-15,0 0 0,0 0 16,0 0-16,-1 21 0,1 0 16,0 0-16,0 1 0,-43 83 15,43-83-15,0 20 0,21-21 16,0 21-16,0-20 0,0 41 16,0-42-16,0 0 15,21-21-15,0 0 16,1 0-16,-1 0 15,21 0-15,-21-21 0,0 21 16,1-21-16,-1 0 0,0 0 0,0 0 16,0-1-16,0-20 0,1 21 0,-22-21 15,0 20-15,21 1 16,-21-21-16,0 21 0,0 0 0,0-1 16,0 44-1,0-1-15,0 21 16,0-21-16,-21 22 0,21-22 15,0 21-15,0-21 0,0 22 0,0-22 16,0 0-16,0 21 16,0-21-16,0 1 0,0-1 0,21-21 15,0 0-15,0 0 16,0 0-16,0 0 0,22 0 16,-22-21-16,21-1 0,1 1 0</inkml:trace>
  <inkml:trace contextRef="#ctx0" brushRef="#br0" timeOffset="136847.16">6985 15854 0,'0'-21'16,"0"42"-16,0-63 0,0 20 15,-21 22-15,0 0 16,-1 0-16,1 22 0,0-1 0,0 0 16,-21 0-16,20 21 15,1-20-15,0 20 0,0 43 16,0-43-16,21 0 0,0 1 15,0-22-15,0 21 0,0-21 0,0 22 16,0-22-16,21 0 16,0-21-16,0 0 0,22 0 15,-22 0-15,21 0 0,0-21 16,-20 0-16,41-22 16,-42 22-16,0-21 15,43-85-15</inkml:trace>
  <inkml:trace contextRef="#ctx0" brushRef="#br0" timeOffset="137263.68">7175 15812 0,'0'-64'16,"-21"212"-16,42-232 0,-21-1 0,0 64 0,0 0 16,0 42-1,0 0 1,0 21-16,-21-21 0,21 22 0,0-1 16,0 0-16,-21 43 15,0-43-15,21-20 0,0 41 16,-21-21-16,0 22 15,21-43-15,0 0 0,-22-21 16,1 0 0,21-21-1,0 0-15,0 0 16,0 0-16,0-1 0,21 1 16,1 0-16,-1-21 0,0 21 15,21-22-15,-21 22 16,1 21-16,-1-21 0,0 21 0,0 0 15,21 21-15,-42 0 16,22 0-16,-22 1 0,0-1 16,0 21-16,0 0 0,0-20 15,0 20-15,0-21 0,0 0 16,-22 0-16,1 1 16,21-1-16,0-42 31,0-1-16,21 1-15,1 0 16</inkml:trace>
  <inkml:trace contextRef="#ctx0" brushRef="#br0" timeOffset="137615.35">7535 16087 0,'0'21'0,"0"0"31,21-21-16,1 0-15,-1 0 16,0 0-16,0-21 16,0 0-16,0 21 0,1-21 15,-1-1-15,21 1 0,-21 0 0,0 0 16,-21 0-16,22 0 16,-22-1-16,0 1 0,-22 21 15,1 0-15,0 0 16,21 21-16,-21 1 0,0-1 15,0 0-15,-1 21 0,1-21 0,21 22 16,0-1-16,-21-21 0,21 22 16,0-22-16,-21 0 0,21 42 15,0-41-15,0-1 16,21-21-16,0 0 16,0 0-16,1 0 0,20 0 0,0 0 15,22 0-15,-22-21 16,64-22-16,-64 22 0</inkml:trace>
  <inkml:trace contextRef="#ctx0" brushRef="#br0" timeOffset="137969.19">8530 15727 0,'0'0'0,"-21"0"0,-21 0 0,20 0 15,1-21-15,21 0 16,21 21-16,1 0 15,-1 0-15,21-22 0,0 22 16,1 0-16,20 0 0,-20 0 16,20 0-16,1-21 0,-1 21 0,-21 0 15,22 0-15,-22 0 0,-21 0 16,22 0-16,-22 0 0,-42 0 16,0 0-1,-1 0-15</inkml:trace>
  <inkml:trace contextRef="#ctx0" brushRef="#br0" timeOffset="138211.01">8763 15663 0,'0'64'16,"0"-43"0,0 0-16,0 22 0,0-22 15,0 21-15,-21-21 0,21 22 0,0-1 16,-21 0-16,21 1 0,-22-1 0,22 0 15,0-21-15,0 22 0,-21-22 16,21 0-16,0 0 0,0 0 0,21-21 31,1 0-15,-1-21-16,0 0 0,0 21 16,0-21-16,0 0 0,22 0 15</inkml:trace>
  <inkml:trace contextRef="#ctx0" brushRef="#br0" timeOffset="139162.21">9123 15896 0,'0'0'16,"-21"21"15,-1 1-31,1-1 0,0 0 0,21 0 16,-21 43-16,0-22 0,21-21 15,-21 0-15,21 22 0,0-22 16,0 21-16,0-21 15,21-21-15,0 0 16,0 0-16,43 0 0,-43 0 16,85-42-1,-85 42-15,0-21 0,21 0 0,-21-1 16,22-83 0,-43 62-16,0 22 0,0 0 15,0-21-15,-21 20 0,-22 1 16,22 0-16,0 21 0,0-21 15,0 21-15,-1 0 0,1 0 16,42 0 15,1 0-31,-1 0 0,21 0 0,-21 0 16,43 0-16,-43 0 0,21 0 16,-21 0-16,1 0 0,62 63 15,-63-41-15,1-1 16,-1 0-16,-21 0 0,0 0 15,21 64-15,-21-64 16,0 0-16,0 0 0,0 1 0,0-1 16,0 0-16,-21-21 15,21 21-15,-21-21 0,21-21 32,-22 0-17,22 0-15,0-1 16,0 1-16,0 0 0,0 0 0,0 0 15,0-22-15,0 22 0,22 0 0,-1-21 16,0 21-16,-21-1 0,63-20 16,-41 42-16,-1-21 0,21 21 15,-21 0-15,22 0 16,-22 21-16,0 0 0,0 0 16,-21 1-16,21-1 0,-21 0 0,21 42 15,-21-41 1,0 20-16,0-21 0,0 0 0,0 0 15,0 22-15,0-22 16,-21-21 0,21-21 15,0 0-31,0-1 0,0 1 0,0 0 16,21 0-16,-21 0 0,22-22 15,-1 1-15,21 21 0,0-43 16,1 22-16,-22 21 0,21 0 15,-21 21-15,22 0 0,-1 0 16,0 0-16,-20 21 0,-1 0 0,0 0 16,0 0-16,0 22 15,-21 20-15,0-20 0,0-22 16,0 21-16,0-21 0,-21 0 16,0 22-16,0-22 0,21 0 15,0 0-15,0-42 31,21 0-15,0 0-16,0 0 16,0-1-16,1 22 0,-1-21 0</inkml:trace>
  <inkml:trace contextRef="#ctx0" brushRef="#br0" timeOffset="140079.53">10858 15833 0,'0'-21'16,"0"42"-16,0-64 0,0 22 15,-21 21 1,0 0-16,0 0 0,0 0 0,0 21 16,-1 1-16,1-1 0,-21 42 15,21-42-15,21 22 0,-21-22 16,21 21-16,-22 1 0,22 20 16,0-42-16,0 0 0,0 22 15,0-22-15,0 0 0,22 0 16,41 22-16,-21-43 15,1 0-15,-22 0 0,21 0 16,1 0-16,20 0 0,-21 0 0,22-22 16,-22 1-16,22 21 0,-22-21 15,22 0-15,20-43 16,-41 43-16,-22-21 0,21 21 0,-21-22 16,0 1-16,-21-43 15,0 43-15,0 21 0,0 0 16,0 0-16,-21 21 0,0 0 15,0 0-15,0 0 0,0 21 16,-1 0-16,1 0 16,0 0-16,0 0 0,0 1 0,0 20 0,-22 21 15,22-41-15,0 20 0,21-21 16,0 0-16,0 64 16,0-64-1,0 0-15,21-21 16,0 0-16,0 0 0,1 0 15,20-21-15,-21 0 0,43-43 16,-43 43 0,0-21-16,0-22 0,-21 43 15,21-42-15,-21 42 16,0-1-16,0 1 16,0 42-1,0 1-15,0-1 16,0 0-16,0 21 0,0-21 0,0 1 15,0 20-15,0-21 0,0 0 16,0 22-16,0-22 0,21 0 0,1 0 16,-1 0-16,0-21 15,0 0-15,0 0 0,0 0 16,1 0-16,-1 0 0,0 0 0,0 0 16,0-21-16,0 0 0,22-43 15,-22 43-15,-21-21 0,21 0 16,0-1-16,-21-20 15,0 20-15,21 1 0,1-21 0,-22 20 16,0 1-16,21-22 0,-21 43 16,0 0-16,0 42 31,0 0-31,-21 1 0,21-1 16,0 21-16,-22 0 0,1-20 0,21 20 15,0 0-15,0 1 0,0-1 0,-21 0 16,21-21-16,0 22 0,0-22 15,0 21-15,0-21 0,0 1 0,0-1 16,0 0-16,21-21 0,0 21 16,1-21-16,-1 0 0,0 0 15,0 0-15,0 0 0,0-21 16,1 0-16,-22 0 0,21-1 16,21-20-16</inkml:trace>
  <inkml:trace contextRef="#ctx0" brushRef="#br0" timeOffset="140267.53">11790 15854 0,'0'0'15,"0"21"1,21-21 0,0 0-16,0 0 0,0 0 15,1 0-15,-1 0 16,0 0-16,0 0 0,0 0 0,22 0 15,-22 0-15,0 0 0,0 0 16,0 0-16</inkml:trace>
  <inkml:trace contextRef="#ctx0" brushRef="#br0" timeOffset="140541.56">12700 16256 0,'0'21'16,"0"22"-1,0-22-15,-21 0 0,0 0 16,-1 0-16,1-21 16,0 21-16,21 1 0,-21-1 0,-43 21 15,43-21-15,0 0 0,-21 1 16,-1-22-16,22 21 0,-63 21 15,41-21-15,1 0 0,21-21 16,-22 22-16,22-22 0,-21 0 16</inkml:trace>
  <inkml:trace contextRef="#ctx0" brushRef="#br0" timeOffset="141162.43">13779 15706 0,'0'-21'15,"0"42"-15,0-64 0,0 22 0,0 0 0,0 0 16,0 0-16,-21 21 16,0 21-1,21 21-15,-21-21 16,21 22-16,-21-22 0,21 42 15,-21-20-15,-1 63 0,22-64 16,-21 0-16,0 1 0,21-1 16,-21 64-16,21-85 15,0 0-15,0-42 32,21 0-32,-21 0 15,21-1-15,0 1 0,1-21 0,-22 0 16,21 20-16,0-41 0,-21 21 15,21-1-15,21-84 16,-20 85-16,-22 0 0,21-1 0,-21 22 16,0 0-16,21 0 15,0 21-15,0 0 0,-21 21 16,0 0-16,21 0 16,1 43-16,-22-43 0,0 21 15,21 1-15,-21-1 0,0-21 0,0 21 16,21 1-16,-21-22 0,0 0 15,0 0-15,0 0 0,0 1 0,0-1 16,-21-21 0,0 0-16,-1 0 0</inkml:trace>
  <inkml:trace contextRef="#ctx0" brushRef="#br0" timeOffset="141549.72">13525 15896 0,'0'0'0,"22"0"0,-1 0 0,0 0 16,0 0-16,0 0 0,22 0 0,-1-21 16,0 21-16,1 0 0,20-21 15,-21 21-15,22-21 0,21 21 0,42-43 16,-43 43-16,22-42 16,-42 21-16,-22 21 15,21-21-15,-41 0 0,-44 21 31,1 0-15,0 21-16,0 21 0,0-21 16,0 22-16,-1-1 0,1 0 0,0 1 15,-21 126-15,21-127 16,-1 64-16,1-42 16,0-22-16,0 43 15,0-43-15,0 0 0,-1 1 16,22-1-16,-21-21 0,21 43 15,0-43-15,0 0 0,0-42 16,21 0 0,1 21-16,-1-43 0,0 22 0,0 0 15,0 0-15</inkml:trace>
  <inkml:trace contextRef="#ctx0" brushRef="#br0" timeOffset="141843.91">14436 15854 0,'0'-21'15,"0"42"-15,21-85 0,-21 43 0,21 0 16,0 0-16,-21 0 0,21 21 16,0 0-16,1-21 0,-1 21 15,0 0-15,0 0 0,0 0 0,0 0 16,64 21 0,-64-21-16,0 21 0,-21 0 15,0 0-15,0 22 0,0-1 16,0-21-16,-21 21 0,0-20 15,-21-1-15,21 0 0,-64 21 16,43-42-16,-1 21 0,1-21 16,0 0-16,-1 22 0,22-22 0,-21 0 15,63-22 17,0 22-32,0-21 0,0 21 0,22-21 15,-1 21-15</inkml:trace>
  <inkml:trace contextRef="#ctx0" brushRef="#br0" timeOffset="142318.29">15452 15748 0,'0'0'0,"0"-21"0,0 0 16,-22 21-16,1 0 15,-21 0-15,21 0 0,-22 0 16,22 0-16,-21 0 0,-22 21 15,22 0-15,21-21 0,-21 21 16,20 22-16,1-22 0,-42 63 16,63-62-16,-21 20 15,21-21-15,0 0 0,0 0 0,0 1 16,21-1-16,21-21 16,-21 0-16,0 0 15,1 0-15,-1 0 0,0 0 0,64-43 16,-43 22-1,-21 0-15,0-21 0,0 21 0,1-1 16,20-41-16,-21 42 0,-21 0 16,0-1-16,0 1 0,0 0 15,0 42 17,0 0-32,-21 1 0,21-1 0,-21 0 15,21 0-15,0 21 0,0-20 0,0 20 16,0-21-16,0 21 0,0-20 15,0-1-15,0 0 0,0 42 16,21-41 0,0-22-16,21 0 0,-20 0 0,20 0 15,-21 0-15,21 0 0,1 0 16,-1-22-16,0 1 0,1 0 0</inkml:trace>
  <inkml:trace contextRef="#ctx0" brushRef="#br0" timeOffset="143181.85">16087 15769 0,'0'0'0,"0"-21"0,0 0 16,-22 21 0,1 0-16,0 0 0,0 0 0,0 0 15,0 21-15,-1 0 0,1 0 16,0-21-16,0 43 0,21-22 0,-21 0 16,21 21-16,-21-20 0,21 20 15,0-21-15,0 21 0,0 1 16,0-22-16,0 0 0,0 0 15,21 0-15,21 1 16,-21-22-16,22 0 0,-1 0 16,-21 0-16,43-43 15,-43 22-15,0 0 0,0 0 16,0 0-16,0-22 0,1 1 16,20-43-16,-42 43 0,0 0 15,21-1-15,-21 1 0,21 0 0,-21-1 16,0 22-16,21-21 0,-21 21 15,22-1-15,-22 44 16,0-1 0,-22 0-16,22 21 0,-21 1 0,0-22 15,-21 106-15,21-85 16,21 0-16,-22 1 0,1-22 16,21 21-16,-21 1 15,21-22-15,0 0 0,-21 0 16,21 0-16,0-42 31,0 0-31,21 0 16,0 0-16,0-1 0,1 1 0,-1-21 15,0 21-15,0 0 0,21-22 16,-20 22-16,20 0 0,-21 21 0,0-21 16,0 21-16,1 0 0,-1 0 15,-21 21 1,0 0-16,0 0 0,0 0 0,0 1 15,0-1-15,0 0 16,0 0-16,0 21 0,0 1 16,0-22-16,0 0 0,21-21 15,0 21-15,0 0 0,0 1 16,22-22-16,-1 0 0,-21 0 16,43 0-1,-43 0-15,21 0 0,-21-22 0,22 1 16,-22 0-16,21-42 15,-21 41-15,1-20 0,-22-21 16,0 41-16,0-20 16,0 21-16,-22 21 15,1 0-15,0 0 0,0 21 16,21 21-16,-21-20 16,0 41-16,21-42 0,0 43 15,0-43-15,0 0 16,0 21-16,0-20 0,0-1 15,21 0-15,0-21 0,0 0 16,0 0-16,0 0 16,1-21-16,-1 21 0,21-21 15,-21-1-15,22 1 0,-22 0 16</inkml:trace>
  <inkml:trace contextRef="#ctx0" brushRef="#br0" timeOffset="143838.98">18097 15600 0,'0'0'0,"-21"0"0,42 0 31,1 0-31,-1 0 16,21 0-16,0 0 0,1 0 16,20 0-16,-20 0 0,20 0 15,-21 0-15,22 0 0,42 0 16,-85 0-16,21 0 0,1 0 15,-22 0-15,-42 0 32,-1 0-32,1 0 0,0 0 15,0 0-15,0 0 0,0 0 16,-1 0-16,1 0 0,0 0 16,0 21-16,0-21 0,21 21 15,-21 0-15,-1-21 16,22 22-16,-21-1 0,21 0 15,-21 21-15,21-21 0,0 1 16,-21-1-16,21 0 0,0 21 16,0 22-16,0-43 0,0 21 15,0-21-15,0 1 0,0 20 16,0 21 0,-21-41-16,0-1 0,-1 0 15,1 0-15,-21 0 16,0-21-16,20 0 0,-20 0 15,21 0-15,0 0 0,0 0 16,-1-21-16,1 0 0,0 21 0,0-42 16,21 20-16,-21 1 15,21 0-15,0 0 16,0 0-16,21 21 16,0-21-16,0 21 0,0-22 15</inkml:trace>
  <inkml:trace contextRef="#ctx0" brushRef="#br0" timeOffset="144242.25">19177 15727 0,'0'0'16,"21"0"-16,0-21 0,0 0 0,-21-1 15,0 1-15,-21 21 16,0-21-1,0 21-15,0 0 0,0 0 0,-1 0 16,1 0-16,0 0 0,-21 21 16,21 0-16,21 22 15,-22-22-15,22 0 0,0 0 16,0 0-16,0 1 0,0 20 16,22-21-16,-22 0 15,21 0-15,0-21 16,-21 22-1,0-44 17,-21 22-17,0 0 1,21-21 0,0 0 15,0 0-16</inkml:trace>
  <inkml:trace contextRef="#ctx0" brushRef="#br0" timeOffset="145043.09">18923 15727 0,'0'-21'15,"0"42"32,0 0-47,0 21 0,-21-20 16,21-1-16,0 21 16,-21-21-16,21 22 0,-22-1 0,22-21 15,0 21-15,-21 43 16,21-64-16,0 0 0,-21 1 15,21-1-15,0 0 0,0-42 47,0 0-47,0-1 0,0 1 16,0 0-16,0 0 0,0 0 0,21 0 16,0-43-16,1 22 0,-1-1 15,-21 22-15,21-21 0,0 21 16,0-43-16,0 43 0,1 0 15,-22 0-15,21 0 0,0-1 16,0 1-16,0 21 0,0-21 16,1 21-16,-1 0 0,0 0 15,0 0-15,0 0 0,0 0 16,-21 21-16,0 0 0,0 1 16,0-1-16,0 21 15,0-21-15,-21 0 0,-21 22 16,0-22-16,20 0 0,1 0 15,-21 0-15,21-21 0,-43 22 16,43-22-16,0 0 0,0 0 0,42-22 47,0 22-47,0 0 0,0 0 16,1-21-16,20 21 0,-21 0 0,0 0 15,0 0-15,1 0 0,-1 0 16,0 21-16,0-21 0,0 22 15,0-1-15,-21 21 0,22-42 16,-22 21-16,0 0 0,0 1 16,0-1-16,-22 0 0,1 0 15,0 0-15,-42 0 0,41-21 16,-41 22-16,21-22 16,-1 0-16,-41 0 15,62 0-15,1 0 16,0 0-16,0 0 0,21-22 15,21 22 1,0-21-16,0 21 0,22-21 16,-22 21-16,0 0 0,21-21 0,-20 21 15</inkml:trace>
  <inkml:trace contextRef="#ctx0" brushRef="#br0" timeOffset="145474.82">19664 15790 0,'0'-21'16,"0"42"-16,21-63 0,-21 21 0,-21 21 31,0 0-31,-1 0 16,1 21-16,0 0 0,0 0 16,0 22-16,0-22 0,21 0 15,-22 21-15,1-20 0,0 20 16,21-21-16,0 21 0,-21 22 15,21-43-15,0 43 16,0-43-16,42-21 16,-21 0-16,22 0 15,-22 0-15,21 0 0,22-21 16,-22 21-16,22-43 16,-43 1-16,21 21 0,0-43 15,-42 22-15,0 21 0,22-22 16,-22 22-16,0-21 15,-22-22-15,1 64 16,0-21-16,0 21 0,0 0 16,0 0-16,-1 0 15,1 0-15,0 0 0,21 21 16,0 1-16,0-1 16,21-21-1,0 0-15</inkml:trace>
  <inkml:trace contextRef="#ctx0" brushRef="#br0" timeOffset="145885.26">20299 15790 0,'42'-21'0,"-84"42"0,126-42 0,1 21 16,-64-21-16,0 21 16,1-21-16,-44 21 15,1 0-15,0 0 16,0 0-16,-21 0 0,20 0 15,-41 0-15,21 0 0,20 0 16,-20 21-16,21 0 16,21 0-16,0 1 0,0-1 15,0 0 1,0 0-16,0 0 0,21 0 0,0 1 16,0-1-16,22 21 15,-22-21-15,0 0 0,0 1 16,0-1-16,-21 0 0,0 0 15,0 0-15,0 0 0,0 1 16,-21-22-16,0 21 16,-21-21-16,21 0 0,-1 0 0,1 0 15,-21 0-15,21 0 0,0 0 16,-22 0-16,22 0 0,0 0 0,0-21 16,0 21-1,21-22-15,0 1 16,21 0-16,0 21 0,0-21 15,0 21-15,0-21 16,22 21-16</inkml:trace>
  <inkml:trace contextRef="#ctx0" brushRef="#br0" timeOffset="146290.54">20849 15790 0,'0'0'0,"42"-21"0,-20 0 0,-1 0 16,0 0-16,-21 0 0,0-1 15,-21 22 1,0 0 0,-1 0-16,-20 0 0,21 0 0,0 0 15,0 0-15,-1 22 0,1-1 16,0-21-16,21 21 0,0 0 0,0 0 16,0 0-16,0 22 15,21-22-15,0 0 16,1-21-16,-1 21 0,-21 0 15,42 22-15,-21-22 0,0 0 16,1 0-16,-22 0 0,0 1 0,21-22 16,-21 21-16,0 0 0,0 0 15,-21 0-15,-1 0 0,1-21 16,0 0-16,-21 22 16,21-22-16,-22 0 0,-20 0 15,20 0-15,1 0 16,0 0-16,21 0 0,-1 0 15,44 0 1,-1 0 0,0 0-16,0 0 0,21 0 0,-20 0 15</inkml:trace>
  <inkml:trace contextRef="#ctx0" brushRef="#br0" timeOffset="146537.82">21209 16171 0,'0'0'0,"0"22"31,-21-1-31,0 0 16,21 0-16,-22 0 16,22 0-16,-21 1 0,0 20 15,0-21-15,0 0 0,0 0 16,-1 1-16,1-1 15,0 0-15,0-21 0,0 0 0,0 21 16,-1-21 0,1 0-16</inkml:trace>
  <inkml:trace contextRef="#ctx0" brushRef="#br0" timeOffset="147277.79">22923 15748 0,'0'0'0,"0"-63"32,-21 41-17,0 22-15,0 0 0,0 0 16,0 0-16,-1 22 0,1-1 15,-21 0-15,21 0 0,0 0 16,-1 0-16,-41 64 0,42-43 16,0 43-16,-1-43 15,22 1-15,-21-1 0,21 0 0,0-20 16,0 20-16,0-21 0,21 0 16,1 0-16,20 1 0,-21-1 15,21-21-15,1 0 0,-22 0 0,21 0 16,1 0-16,-1 0 0,21 0 15,-41-21-15,-1 21 0,0-22 16,-21 1-16,0 0 0,21-21 16,-21 21-16,0-1 0,0 1 0,0-21 15,0 21-15,0 0 16,0-1-16,0 44 31,0-1-31,21-21 0,-21 21 16,0 0-16,0 21 0,0-20 0,0 20 15,0-21-15,0 21 0,0-20 16,0 20-16,-21 0 0,0 1 0,0-1 16,-22 43-16,1-43 0,21 0 15,0 22-15,-22-22 0,22 0 16,-63 85 0,41-105-16,22 20 0,0-21 15,21 0-15,-21-21 0,0 21 16,21-42-1,0 0-15,21-21 16,0 21-16,0-22 0,21 1 0,-20 0 16</inkml:trace>
  <inkml:trace contextRef="#ctx0" brushRef="#br0" timeOffset="147544.64">23537 15600 0,'0'0'0,"0"-21"16,-21 21 0,0 0-16,21 21 15,-21 0-15,0 0 0,-1 22 0,22-22 16,-21 0-16,0 21 16,21 1-16,-21-1 0,21 0 0,-21 1 0,0-1 15,21 0-15,0 22 16,0-22-16,0-21 0,0 0 15,0 1-15,0-1 0,21-21 16,0 0-16,42 0 16,-41 0-16,20-21 0,0 21 0,1-22 15</inkml:trace>
  <inkml:trace contextRef="#ctx0" brushRef="#br0" timeOffset="148580.06">24066 15896 0,'0'0'16,"22"-21"-16,-22 0 0,0 0 0,0 0 15,0-1-15,-22 22 16,-41 0-16,42 0 0,0 0 16,-1 0-16,-20 0 0,21 0 15,-21 22-15,20-1 0,1 0 16,-21 0-16,-22 64 16,43-64-16,21 21 0,0-21 15,0 22-15,0 20 16,0-42-16,0 1 0,0-1 15,21-21-15,1 0 0,-1 0 0,0 0 16,0 0-16,64 0 16,-64 0-16,21-21 0,1-22 15,-22 1-15,0 21 0,0 0 16,0-22-16,-21 1 0,21-22 16,-21 43-16,22 0 0,-22 0 15,0 0-15,0 42 31,0 0-15,-22 21-16,22-20 0,0 20 16,-21-21-16,21 0 0,-21 22 0,21-22 15,0 0-15,0 0 0,0 0 16,0 0-16,21 1 0,0-22 16,1 21-16,20-21 15,-21 0-15,0 0 0,22 0 16,-22 0-16,21-21 0,-21 21 0,22-22 15,-22 1-15,21 0 0,22-42 16,-43 41-16,21-20 0,-21-21 16,-21 41-16,0-20 15,0 21 1,-21 21-16,0 0 0,21 21 16,-21 0-16,0-21 0,21 21 15,-22 1-15,22 20 0,0-21 0,0 43 16,0-43-1,0 21-15,0-21 0,0 22 16,0-22 0,22-21-16,-44 0 31,1-21-15,21-1-16,-21 22 15,0-21-15,21 42 31,-21-21-31,21 22 16,0-1-16,0 0 16,21-21-16,0 0 15,0 0-15,0 0 16,1 0-16,-1 0 0,0 0 16,21 0-16,-21 0 0,22 0 0,-22-21 15,21 0-15,1 21 0,-22-22 16,0 1-16,21-21 0,-21 21 0,1-22 15,-1 22-15,-21 0 16,0-21-16,21 21 0,-21-1 0,0 1 16,0 0-16,-21 21 15,0 21 1,21 0-16,-22 1 16,22 20-16,0-21 15,0 0-15,0 22 0,0-1 16,0-21-16,0 21 0,0 1 15,-21-43-15,21 21 0,-21 0 16,0-21-16,0 21 0,0-21 16,-1 0-16,1 0 0,0 0 15,0 0 1,21-21-16,0 0 0,0 0 16,0 0-16,0-1 0</inkml:trace>
  <inkml:trace contextRef="#ctx0" brushRef="#br0" timeOffset="149561.49">25633 15833 0,'0'0'0,"-21"21"0,-1-21 16,1 0-16,21 21 0,21-21 31,1 0-31,20 0 16,-21 0-16,21-21 0,1 0 16,-1 21-16,0-21 0,1-1 15,41-20-15,-62 21 0,20 0 16,0-22-16,-21 1 0,-21 21 15,0-43-15,0 43 16,0 0-16,0 0 0,0 0 16,-21 0-16,0 21 0,0 0 15,0 0-15,0 21 16,-1 0-16,-20 21 0,21-21 16,-64 149-1,64-128-15,0 0 16,-21 85-16,-22 43 15,43-107-15,0 1 0,0-1 16,-22 1-16,22-1 0,0 1 16,0-1-16,-22 22 0,22-22 0,0 1 15,-21 21-15,21-22 0,-43 64 16,43-63-16,0-22 0,21 43 16,0-43-16,0 43 15,0-64-15,21-21 16,21 0-16,-21 0 15,22 0-15,-22 0 0,21-21 0,106-22 16,-105 1-16,20 21 16,-20-22-16,-1 22 0,127-190 15,-148 147 1,-21 1-16,0-1 16,0 1-16,0-128 15,-42 128-15,21 20 0,0 1 16,-22 0-16,-41-64 15,41 85-15,22-1 0,-21 1 16,21 21-16,21-21 31,21 21-31,0 0 0,43 0 16,-22-21-16,0 21 0,1-21 16,20 0-16,-21 21 0,22-22 15,-22 1-15,1 0 0,-1 0 16,-21 21-16,21-21 0,-20 0 0,-1-1 15,0 22-15,-21-21 0,0 0 16,0 42 15,0 0-15,0 1-16,0-1 0,-21 0 16,21 0-16,0 0 15,-21 0-15,21 1 0,0 20 16,-22-21-16,22 0 15,0-42 32,0 0-47,0 0 0,22 0 0,-22-1 16</inkml:trace>
  <inkml:trace contextRef="#ctx0" brushRef="#br0" timeOffset="149742.39">26416 15727 0,'0'0'0,"-21"0"47,42 0 0,0 0-31,0 0-16,0 0 0,1 0 15</inkml:trace>
  <inkml:trace contextRef="#ctx0" brushRef="#br0" timeOffset="150102.18">26818 15769 0,'0'0'0,"42"0"32,-63 0-17,0 0-15,0 0 16,-21 0-16,20 0 0,1 0 15,0 0-15,0 0 0,-21 0 16,20 21-16,22 1 0,-21-22 16,21 42-16,0-21 15,0 0-15,21 0 0,1 1 16,-1-1-16,0 0 16,0 0-16,0 0 0,0 22 15,1-22-15,-22 0 0,0 0 16,0 0-16,0 0 0,-22-21 15,1 22-15,0-22 0,0 0 16,0 0-16,0 0 0,-22 0 16,22 0-16,0 0 0,-21 0 15,20 0-15,1 0 16,21-22-16,0 1 0,0 0 16,21 0-16,1 0 0,-1 0 15,0-1-15,0 1 0,21-21 16</inkml:trace>
  <inkml:trace contextRef="#ctx0" brushRef="#br0" timeOffset="150561.79">27241 15452 0,'22'0'0,"-44"0"0,44-21 0,-44 42 31,1 0-31,0 0 0,0 21 16,0-20-16,0 20 0,-1-21 15,1 21-15,21-20 0,-42 62 16,42-63-16,-21 22 0,21-22 0,-21 42 16,21-20-16,-22-22 15,22 0-15,0 0 0,-21 22 16,0-43 0,21-22 15,0 1-31,0 0 0,0 0 15,21-21-15,0-1 16,43 1-16,-43 21 16,21 0-16,22-22 0,-43 43 15,43-21-15,-22 21 16,-21 0-16,21 0 0,-20 0 16,20 42-1,-42-20-15,0 20 16,0 0-16,-21-21 0,-43 43 15,22-43-15,21 0 0,0 0 16,-1 1-16,1-1 0,0 0 0,0-21 16,21 21-16,21-21 31,0 0-31</inkml:trace>
  <inkml:trace contextRef="#ctx0" brushRef="#br0" timeOffset="150790.23">27792 16023 0,'0'0'15,"0"21"1,-21 1 0,-1-1-16,22 0 15,-21 0-15,0 0 0,0 22 16,21-22-16,-21 0 0,0 0 0,-1 0 15,22 0-15,-21 1 0,0-1 16,21 0-16,-21 0 0</inkml:trace>
  <inkml:trace contextRef="#ctx0" brushRef="#br0" timeOffset="151394.76">29125 15473 0,'0'0'0,"0"-21"0,0 0 16,0-1-16,0 1 0,0 0 15,-21 21 1,0 0-16,0 0 0,-22 0 16,22 21-16,0 22 0,0-22 15,-21 0-15,20 21 0,1 1 0,0-1 16,0 0-16,0 1 0,0-1 15,-1 0-15,22 1 0,0-1 0,0 0 16,0-21-16,0 22 0,0-22 16,22 21-16,-1-21 0,21 1 0,0-1 15,1-21-15,-1 0 0,0 0 16,128 0 0,-107 0-16,-20 0 0,20-21 15,-21-1-15,22-20 0,21-21 16,-43 20-16,-21 1 0,0 0 15,-21-1-15,0 1 0,0 0 0,0-1 16,0 1-16,-21-22 0,-21 22 16,21 21-16,-22-21 0,-20-1 15,20 22-15,1 21 0,0 0 16,21 0-16,-22 0 0,22 21 0,-21 22 16,21-22-16,21 42 15,0-42-15,0 22 16,21-1-16,0-21 0,64 43 15,-64-43-15,21-21 16,0 0-16,-20 21 0</inkml:trace>
  <inkml:trace contextRef="#ctx0" brushRef="#br0" timeOffset="151775.96">29697 15727 0,'0'-42'31,"0"20"-31,0 1 0,21 21 0,-21-21 15,21 21-15,0 0 0,0-21 16,1 21-16,-1 0 0,0 0 16,0 0-16,0 0 0,0 0 15,1 21-15,-1 0 0,0 0 0,0 1 16,0-1-16,0 0 0,-21 21 16,0-21-16,0 22 0,0-22 0,0 21 15,0-21-15,-21 1 0,-42 41 16,42-63-16,-1 0 15,1 21-15,0-21 16,21-21 0,0 0-16,0 0 0,0 0 15,0-1-15,0 1 0,21 0 0,-21 0 16,21 0-16,1-22 0,-1 22 0,0 0 16,0 0-16,0 0 15,22 0-15,-22-1 0,42 1 16,-20 21-16,-22 0 0,21 0 15,-21 0-15,22 0 0,-22 0 0,21 0 16,-21 0-16,22 0 0,-22 0 16</inkml:trace>
  <inkml:trace contextRef="#ctx0" brushRef="#br0" timeOffset="152225.93">30670 15621 0,'22'0'16,"-86"21"-16,106-42 0,-20 0 15,-22 0-15,0 0 0,0-1 16,-22 22-1,1 0-15,0 0 16,0 0-16,-21 22 16,20-22-16,1 21 0,-21 0 0,21 21 15,-64 43-15,64-64 16,0 0-16,0 22 0,-1-22 16,22 0-16,0 42 15,0-41-15,0-1 0,22 0 16,-1-21-16,0 0 0,0 0 15,0 0-15,0 0 0,1 0 0,-1 0 16,21 0-16,-21-21 0,-21 0 16,21-1-16,1 1 0,-1 0 15,0-21-15,0 21 0,-21-22 0,0 22 16,21-21-16,0 21 0,-21-22 16,0 22-16,0 0 0,0 42 31,0 0-31,0 0 0,0 1 15,-21-1-15,0 0 0,21 21 16,-21-21-16,21 1 0,0-1 0,0 0 16,0 0-16,0 0 0,0 0 15,0 1-15,21-1 16,0-21-16,22 0 0,-22 0 16,0 0-16,21 0 0,-21 0 15,22-21-15,-22-1 0,21 22 16</inkml:trace>
  <inkml:trace contextRef="#ctx0" brushRef="#br0" timeOffset="152462.23">31242 15579 0,'0'0'0,"-85"0"32,64 21-32,0 0 0,-21 0 0,-1 0 15,22 1-15,0-1 16,0 0-16,0 21 0,-1-21 15,22 22-15,-21-22 0,21 0 16,0 21-16,21-20 16,22-1-16,-22-21 15,0 0-15,0 0 0,0 0 16,64 0-16,-43-21 16,-20-1-16,20 1 0,-21 0 15</inkml:trace>
  <inkml:trace contextRef="#ctx0" brushRef="#br0" timeOffset="152726.15">31581 15367 0,'0'0'0,"21"-42"16,0 21-16,-21-22 0,0 22 0,-21 42 31,0 0-15,-1 22-16,1-1 0,0 0 0,0 1 15,0-1-15,-22 0 0,22 1 16,0-22-16,0 21 0,0 1 0,0-22 15,21 21-15,0-21 0,-22 22 16,22-1-16,0-21 0,0 0 16,0 0-16,22-21 15,-1 0 1,0 0-16,0 0 0,0-21 16,0 0-16,22 0 0,-22 0 15,0 21-15,0-21 0</inkml:trace>
  <inkml:trace contextRef="#ctx0" brushRef="#br0" timeOffset="153009.82">31559 15769 0,'64'0'78,"-128"0"-78,149 0 0,-64 0 0,22-21 0,-1 21 16,-21-21-16,0 21 15,0-21-15,1 0 0,-1-1 16,-21 1-1,-21 21-15,-1 0 0,1 0 16,0 0-16,-21 0 16,-1 21-16,22 1 0,-21-1 0,0 0 15,20 0-15,1 0 0,-21-21 16,42 21-16,-21 22 0,21-22 16,0 0-16,0 0 15,0 0-15,21-21 0,0 22 0,0-22 16,0 21-16,22-21 0,20 0 15,-42 0-15,22 0 0,-1 0 16,-21-21-16</inkml:trace>
  <inkml:trace contextRef="#ctx0" brushRef="#br0" timeOffset="153744.22">28173 16574 0,'0'42'0,"0"-84"0,0 20 0,0 1 0,0 0 16,-21 0-16,21 0 0,0 0 0,-22 21 31,1 21-31,21 0 0,-21 0 16,21 0-16,-21 22 0,0-22 16,21 21-16,-21 0 0,-1 1 0,-20 20 15,42-20-15,-21-22 16,0 21-16,0-21 0,21 0 0,0 1 15,0-1 1,21-21 0,0-21-16,0-1 0,0 1 15,22 0-15,-22 0 0,21 0 16,-21-22-16,22 22 0,-22-21 0,0 21 16,21 0-16,-21-22 0,1 22 15,-1 21-15,0 0 0,0 0 16,0 21-1,-21 0-15,0 1 0,21 20 16,-21-21-16,0 0 0,22 0 0,-22 1 16,21-1-16,0 0 0,0 21 15,0-42-15,0 0 16,22 0-16,-22 0 0,0 0 0,43 0 16,-43-21-16,0 0 15,0 0-15,0 0 0,0-22 0,-21-41 16,0 41-16,0 1 15,0 0-15,-21-1 0,0 22 16,-21-21-16,42 21 0,-21-1 16,-1 22-16,1 0 0,0 22 15,21-1-15,-21 0 16,21 0-16,0 0 0,0 0 16,0 22-16,0-1 15,0-21-15,21 22 0,0-22 16,0 0-16,1-21 0,-1 21 0</inkml:trace>
  <inkml:trace contextRef="#ctx0" brushRef="#br0" timeOffset="154448.69">28977 16806 0,'21'0'15,"-105"0"-15,147 0 0,-21-21 0,-20 21 0,-1-21 16,0 0-16,0 0 0,-21 0 16,21 21-16,-21-22 0,21 1 15,-21 0-15,0 0 16,-21 21-1,0 0 1,0 0-16,0 21 0,0 0 0,-22 0 16,22 22-16,0-22 0,0 0 15,0 21-15,-1-20 0,1 20 0,21-21 16,0 0-16,0 22 0,0-22 16,21 0-16,1-21 15,-1 0-15,21 0 0,-21 0 16,22 0-16,-1 0 0,0 0 15,1-21-15,20 0 0,-21-1 0,1 1 16,-1 0-16,64-85 16,-85 64-16,0 0 0,0-22 0,1 22 15,-22-1-15,21-41 16,-21 63-16,0-22 0,0 22 16,0 42-1,0 0 1,0 1-16,0 20 0,0-21 15,-21 43-15,-1-22 0,22 0 16,0 1-16,-21-22 0,21 21 16,-21 0-16,21-20 0,-21 20 0,21-21 15,0 0-15,-21 0 0,0 1 16,21-1-16,0-42 47,0-1-47,0 1 0,0 0 15,0 0-15,21 0 0,0 0 0,0-1 16,0 1-16,0 0 0,1 0 16,-1 21-16,21-21 0,-21 21 0,22 0 15,-22 0-15,21 0 0,22 21 16,-43 0-16,0 0 0,-21 0 16,0 1-16,0 20 15,0-21-15,-21 0 0,0 0 16,-22 1-16,22-22 0,-42 21 15,20-21-15,1 21 16,21-21-16,-22 0 0,22 0 16,-21 0-16,21 0 0,21-21 31,21 0-31,42-22 0,-41 22 16</inkml:trace>
  <inkml:trace contextRef="#ctx0" brushRef="#br0" timeOffset="155297.65">30607 16552 0,'0'-21'0,"0"42"0,0-63 0,0 0 0,21 21 16,-21-1-16,21-20 0,-21 21 15,0 0-15,0 0 0,0-1 0,0 1 16,0 42-1,0 1-15,-21-1 16,0 0-16,0 21 0,0 1 0,-1-22 16,-20 21-16,21 0 0,0 22 15,-22-22-15,22 1 0,-21-1 0,21 0 16,-22 1-16,22-22 16,-21 21-16,0-21 0,-22 22 15,43-22-15,0-21 0,0 0 16,-1 0-16,22-21 15,0-1 1,0 1-16,0 0 0,0-21 16,22 21-16,-1-22 0,21-20 15,-21 20-15,22 22 0,-22 0 16,0 0-16,0 0 0,0 21 16,0 0-16,-21 21 15,0 0-15,0 0 0,0 0 16,0 1-16,0-1 0,22 21 15,-22-21-15,21 0 0,-21 1 16,21-1-16,0 0 0,0-21 16,22 42-16,-22-42 0,21 0 15,0 0-15,1 0 16,-22 0-16,42-21 0,-41 21 16,20-42-16,-42-1 15,21 22-15,0 0 0,0-21 16,-21 21-16,22-22 15,-22 22-15,0 0 0,21 21 0,-21 21 32,-21 0-32,21 0 0,-22 1 0,22 20 15,0-21-15,-21 0 16,21 22-16,0-22 0,0 0 0,0 21 16,0-21-16,0 1 0,0-1 15,21 0-15,1-21 0,20 0 16,-21 0-16,0 0 15,43 0-15,-22 0 0,22-42 16,-22 20-16,-21 1 16,21-42-16,-20 42 15,-22-22-15,0-20 0,0 20 16,0-20-16,0 42 16,-22 21-16,1-21 0,0 21 15,0 0-15,0 0 0,0 0 16,-1 0-16,-20 21 0,0 0 15,42 0-15,-21 0 0,-1 22 16,22-22-16,0 0 0,0 21 16,0-21-16,0 1 0,22-22 15,-1 0-15,0 21 0</inkml:trace>
  <inkml:trace contextRef="#ctx0" brushRef="#br0" timeOffset="155903.34">31602 16722 0,'21'-21'15,"-42"42"-15,63-64 0,-42 1 0,0 21 16,0 0-16,-21 21 16,0 0-16,0 0 0,-22 0 15,22 0-15,0 0 0,0 21 0,-22 0 16,22 0-16,0 0 16,21 1-16,0-1 0,0 0 15,0 0-15,0 0 16,0 0-16,21 1 0,0-22 0,1 0 15,41 0 1,-42 0-16,0-22 16,1 22-16,-1-21 0,0 21 0,-21-21 0,0 0 15,21 21-15,-21-21 16,21 21-16,-42 0 31,0 21-31,0 0 16,21 21-16,-21-20 0,-1-1 0,1 21 15,-21-21-15,21 22 0,0-1 16,-1-21-16,-20 21 0,21 1 0,0-1 16,21 0-16,0 1 0,0-1 15,-21 85-15,21-85 0,0 43 16,0 42-16,0-63 16,0-22-16,0 21 15,0 1-15,0-22 0,-22 22 16,1-43-16,0 0 0,0 0 15,0-21-15,-85-21 16,64 21-16,20-21 0,-20-21 16,0 20-16,-64-105 15,85 85-15,-22-21 0,22 20 16,0-20-16,21 20 0,0 1 0,0 0 16,0-1-16,0 22 0,21-42 15,0 42-15,43-43 16,-22 43-16,22-21 15,63-1-15,-64 1 0,170-85 16,-148 85 0,-1-1-16</inkml:trace>
  <inkml:trace contextRef="#ctx0" brushRef="#br0" timeOffset="156095.23">31835 16722 0,'127'-106'32,"-106"106"-32,-21-21 15,-148 148-15,275-233 0,-149 127 16,22 0-16,-42 22 15,21-1-15,21-21 0,-21 21 16,21 1-16,-21-22 16,21 0-16,0 0 0,0 0 31,0-42-15,0 0-16,0 0 15,0 0-15,0 0 0</inkml:trace>
  <inkml:trace contextRef="#ctx0" brushRef="#br0" timeOffset="156257.84">31983 16489 0,'0'0'0,"0"-21"15,-21 21 17,42 0-1,0 0-31,21 0 15,-21 0-15,1 21 16</inkml:trace>
  <inkml:trace contextRef="#ctx0" brushRef="#br0" timeOffset="156510.69">32491 16510 0,'-21'0'16,"-1"0"-16,1 0 0,-21 0 15,21 21-15,0 0 0,-1 1 16,-41 20-16,42-21 16,0 0-16,-1 22 0,22-22 15,0 0-15,0 42 0,22-41 16,20 20-16,-21-42 16,21 21-16,1-21 0,-22 0 15,21 0-15,1 0 0,-1 0 16,-21-21-16,21 21 0,-20-21 15,-1 0-15,0-1 0</inkml:trace>
  <inkml:trace contextRef="#ctx0" brushRef="#br0" timeOffset="213390.37">17378 8361 0,'-21'0'16,"-1"0"15,1 0-31,0 21 31,0-21-15,0 0 62,0 0-78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20:38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889 423 0,'0'0'0,"0"-21"15,0 0-15,0 0 16,0 0-1,0 42 1,0 0 0,0 21-16,0-20 0,-21 20 15,21-21-15,0 21 0,-21 1 16,21 20-16,0-20 0,-22 20 16,1-21-16,0 64 15,21-42-15,-21-22 0,21-21 16,-21 22-16,21-22 0,-21 42 15,21-42-15,0-42 47,0 0-47,0 0 0,0 0 16,21-22-16,0 22 0,-21-21 16,0 21-16,21-22 0,0 1 0,-21-43 15</inkml:trace>
  <inkml:trace contextRef="#ctx0" brushRef="#br0" timeOffset="247.73">910 466 0,'0'0'0,"0"-21"15,21 42 1,0 0 0,-21 0-16,0 21 0,0-20 15,22 20-15,-22-21 0,0 21 0,0 1 16,0-1-16,21 0 0,-21 22 15,0-22-15,0 1 0,0-1 16,0-21-16,0 85 16,0-85-16,0 0 0,0 0 15,0-42 32,0 0-47</inkml:trace>
  <inkml:trace contextRef="#ctx0" brushRef="#br0" timeOffset="688.31">698 931 0,'22'0'32,"-1"0"-17,0 0-15,0 0 0,21-21 16,-20 21-16,62-21 15,-41 0-15,-1 0 0,0 0 0,1-1 16,-1 1-16,0 0 0,43-21 16,-64 21-16,21 21 0,-20-22 15,-22 1-15,21 0 16,-21 0-16,-21 21 47,21 21-47,0 0 0,0 22 15,0-22-15,-22 0 0,22 21 16,0 1-16,0-1 0,0 21 16,-21-20-16,21-1 0,0 22 15,0-22-15,-21 0 0,21 1 16,-21 20-16,21-21 0,-21 1 0,21-22 16,-43 85-1,43-85-15,0 0 0,0 0 16,0 0-16,0-42 31,0 0-31,0 0 16,22-21-16</inkml:trace>
  <inkml:trace contextRef="#ctx0" brushRef="#br0" timeOffset="1000.96">1291 762 0,'0'-21'16,"0"42"-16,0-63 0,0 21 0,21 21 16,0-22-16,1 22 0,-1 0 15,0-21-15,21 21 0,-21 0 16,22 0-16,20 0 16,-20 0-16,-22 0 0,0 21 15,0-21-15,0 22 0,-21-1 0,0 0 16,0 21-16,-21-21 0,-21 22 15,-1-22-15,1 21 0,-64 43 16,64-64-16,0 0 0,-43 43 16,43-43-16,20-21 15,1 21-15,0 0 0,42-21 32,0 0-32,1-21 0,20 0 15,-21 0-15</inkml:trace>
  <inkml:trace contextRef="#ctx0" brushRef="#br0" timeOffset="1316.94">1990 635 0,'0'127'31,"-22"-85"-31,22 1 0,-21 20 0,21-20 16,-21 20-16,0-21 0,21 22 15,-21-1-15,0-20 0,-1-1 0,22 22 16,-21-22-16,0 0 16,0-21-16,21 22 0,0-1 0,-21 0 15,21-20-15,0-1 16,0-42-1,21 21 1,0-22-16,0-20 0,-21 21 16,43-43-16</inkml:trace>
  <inkml:trace contextRef="#ctx0" brushRef="#br0" timeOffset="1607.64">1947 741 0,'0'0'0,"0"-21"0,0 0 15,0-1-15,0 1 16,21 21 0,1 0-16,-1 0 0,0 0 0,21 0 15,-21 0-15,22 0 0,-22 0 16,21 0-16,1 0 0,20 64 16,-42-64-16,-21 63 15,0-42-15,0 1 0,-42 41 16,0-42-16,-22 22 15,43-22-15,-21 0 16,-22 21-16,22-21 16,21-21-16,-22 22 0,22-22 15</inkml:trace>
  <inkml:trace contextRef="#ctx0" brushRef="#br0" timeOffset="2313.42">3027 699 0,'0'0'16,"21"0"-16,0-22 0,0 22 15,0-21-15,1 0 0,-1 21 16,0-21-16,21 0 0,1 0 16,-22-1-16,0 1 0,0 0 15,0 0-15,0-21 16,-21 20-16,0 1 0,-21 21 16,0-21-16,-42 21 15,41 0 1,1 0-16,0 21 0,-21 0 0,-22 22 15,43-22 1,-21 21-16,42-21 0,-21 1 16,21-1-16,0 0 15,0 0-15,0 0 0,0 0 0,0 1 16,21-1-16,42 42 16,-42-42-16,1 1 0,-1-1 15,0 21-15,0-21 0,0 43 16,-21-43-16,0 21 0,0-21 0,0 1 15,-21 20-15,-21 0 16,-1-21-16,22 1 0,-21-22 0,0 21 16,-1 0-16,-41-21 15,41 0-15,1 0 0,0 0 0,20 0 16,1-21-16,-63-22 16,62 1-16,1 21 15,21-21-15,0 20 0,0-20 16,0 21-16,0-21 0,0 20 0,0-20 15,43 21-15,-22 0 0,0 0 16,85-22-16,-85 22 16,21 21-16</inkml:trace>
  <inkml:trace contextRef="#ctx0" brushRef="#br0" timeOffset="2675.95">3344 995 0,'64'21'32,"-43"-21"-32,0 0 0,0 0 15,0-21-15,22 0 16,-22 0-16,0-1 0,0 1 0,22 0 16,-22-21-16,0 21 0,0-1 15,-21-20-15,0 21 0,0 0 16,0 0-16,-21 21 15,0 0-15,-43 21 16,43 0 0,0 0-16,-43 43 0,43-22 15,-21 21-15,21-20 16,21-22-16,0 42 0,0-41 16,0-1-16,0 21 15,21-21-15,64 0 16,-64-21-16,21 0 0,-21 0 15,22 0-15,62-42 16,-62 21-16,-1 0 0</inkml:trace>
  <inkml:trace contextRef="#ctx0" brushRef="#br0" timeOffset="3056.23">4000 847 0,'-21'-21'0,"21"-1"16,0 1-1,0 0 1,21 0 0,1 21-16,-1 0 0,0 0 15,0 0-15,21 0 16,1 0-16,20 42 0,-42-21 16,43 43-1,-43-43-15,-21 21 0,0-20 16,0-1-16,-21 85 15,0-85-15,0 0 0,-1 0 16,1 0-16,21 0 0,-21-21 16,0 22-16,0-22 15,21-22 1,0 1-16,0 0 0,0 0 16,0 0-16,21 0 0,-21-1 0,21-20 15,0 21-15,-21 0 0,21 0 16,1-22-16,-1 22 0,-21 0 0,21 0 15,0 0-15,0-1 16,0 22-16,1-21 0,20 0 0,-21 21 0,0 0 16</inkml:trace>
  <inkml:trace contextRef="#ctx0" brushRef="#br0" timeOffset="3332.67">4805 593 0,'0'21'16,"0"0"0,0 0-16,21 0 15,0 1-15,0-1 0,-21 0 0,21 42 16,-21-41-16,22-1 16,-1 0-16,-21 0 0,0 43 15,0-43-15,21 0 16,-21 0-16,0 0 15,0 0-15,21-21 16,-21-21 0,21 21-16,-21-21 15,21 0-15,1 0 0</inkml:trace>
  <inkml:trace contextRef="#ctx0" brushRef="#br0" timeOffset="3565.45">5207 529 0,'0'0'0,"0"21"16,0 1 0,-21-22-16,21 21 0,-21 21 15,-1-21-15,22 0 0,-21 22 0,0-22 16,0 21-16,21 1 0,-42 20 16,42-42-16,0 0 0,-22 43 15,1-43 1,21 0-16,21-21 15,1 0 1,-1 0-16,-21-21 0,21 21 0,21-21 16,-21 0-16,1 0 0</inkml:trace>
  <inkml:trace contextRef="#ctx0" brushRef="#br0" timeOffset="3966.59">5419 762 0,'0'21'15,"-22"-21"-15,22 21 16,0 1-16,0-1 16,22-21-1,-1 0-15,0 0 0,0 0 16,0 0-16,0-21 16,1-1-16,20 22 0,-21-21 0,0 0 15,22-21-15,-22 21 0,0-1 16,-21 1-16,0 0 15,-21 21 1,0 0-16,-1 0 16,1 0-16,-42 21 0,63 0 15,-21 1-15,-1 20 0,1-21 16,0 64 0,21-43-16,0-21 0,0 22 15,0-22-15,0 0 0,0 0 0,0 0 16,0 0-16,64 1 15,-43-22-15,0 0 0,0 0 16,21 0-16,85-43 16,-105 43-16,41-63 15,-42 42-15,0-1 0</inkml:trace>
  <inkml:trace contextRef="#ctx0" brushRef="#br0" timeOffset="4299.62">5969 699 0,'0'-22'0,"0"44"0,21-65 0,-21 22 16,0 0-16,21 0 15,0 21-15,-21-21 0,22 21 0,-1 0 16,0 0-16,0 0 16,0 0-16,0 0 0,1 0 15,-1 21-15,21-21 0,-21 21 16,0 0-16,1 0 0,-1 22 0,0-22 16,0 0-16,-21 21 0,0-21 15,0 22-15,0-22 0,0 42 16,0-41-16,-21 20 15,0-21-15,0-21 0,-1 21 16,1-21 0,21-21-1,0 0-15,0 0 0,0-22 16,0 22-16,0-21 16,21-22-16,1 22 0,-1 0 15,0-22-15,0 22 16,21 0-16,-20 20 0,-1 1 15,0 0-15,0 21 0,0 0 16,0 0-16</inkml:trace>
  <inkml:trace contextRef="#ctx0" brushRef="#br0" timeOffset="5032.55">720 1757 0,'0'0'0,"-106"0"31,63 0-31,22 0 16,0 21-16,0-21 0,21 21 15,-21-21-15,42 0 32,0 0-17,0 0-15,22 0 0,-1 0 0,0 0 16,22 0-16,-1 0 16,1 0-16,-1 0 0,22 0 0,0 0 15,20-21-15,1 21 0,21 0 16,106-21-16,-106 21 0,0 0 15,0-21-15,21 21 0,0 0 16,339-43-16,-317 43 16,-1-21-16,0 21 0,22 0 15,-1-21-15,191 21 0,-190 0 16,20-21-16,-20 21 0,-1 0 16,403-21-1,-424 0-15,22 21 0,-22 0 16,1-22-16,-22 22 0,169 0 15,-190-21-15,0 21 0,0 0 0,-21-21 16,-21 21-16,-1-21 0,-20 21 16,-1 0-16,-20 0 0,-1 0 0,0-21 15,-20 21-15,-1 0 16,0 0-16,-42 0 47,0 0-32,-1 0-15,-20 0 0</inkml:trace>
  <inkml:trace contextRef="#ctx0" brushRef="#br0" timeOffset="5807.96">804 2392 0,'0'0'0,"-21"-42"31,21 63-15,0 0-1,0 0-15,0 21 0,0-20 16,0 20-16,0 21 0,0-20 0,-21 20 16,0-20-16,0 20 0,-1-21 15,1 22-15,0-22 0,0 1 16,0 20-16,0-21 0,-1 1 16,22-1-16,-21-21 0,21 0 0,-21 22 15,21-22-15,-21-21 16,21-21-1,0 0-15,0-1 16,0 1-16,21-21 0,0 0 16,0 20-16</inkml:trace>
  <inkml:trace contextRef="#ctx0" brushRef="#br0" timeOffset="6287.9">656 2604 0,'0'0'0,"0"-22"0,0-20 31,0 21-31,0 0 16,0 0-16,0-1 0,21 1 16,-21 0-16,21 21 0,22-21 15,-22 0-15,21 21 0,-21 0 0,22-21 16,-1 21-16,85 0 16,-85 21-16,-20 0 15,-1 21-15,0-21 0,-21 22 16,0-22-16,0 21 0,0 1 0,-21-22 15,0 21-15,-1 0 0,-20-20 16,0 20-16,-1-21 0,1 0 16,0 0-16,-43 22 0,64-43 15,-43 0-15,43 0 16,0 0-16,0 0 0,0 0 16,21-21-16,0-1 15,0 1-15,21 21 16,0 0-16,0 0 15,0 0-15,1 0 0,-1 21 16,21 1-16,-21-22 0,0 21 0,1 21 16,20-21-16,0 22 15,-21-22-15,-21 0 0,43 21 16,-43-21-16,21 1 0,-21-1 16,0 0-16,21-21 15,0 0-15,0 0 16,1 0-1,-22-21-15,21 0 0,0-1 0,0 1 16</inkml:trace>
  <inkml:trace contextRef="#ctx0" brushRef="#br0" timeOffset="6647.31">1333 2836 0,'0'0'0,"22"22"0,-1-22 31,0 0-31,0 0 16,0 0-16,0 0 0,1 0 0,-1-22 15,0 1-15,0 21 0,0-21 16,-21 0-16,21 21 0,-21-21 0,22 0 16,-22-1-16,0 1 15,-22 21 1,1 0-16,0 0 0,0 21 15,0-21-15,0 22 0,-1-1 0,1 0 16,0 0-16,0 0 0,21 22 16,-21-1-16,21-21 0,0 0 15,0 0-15,0 1 16,0-1-16,0 0 0,0 0 16,21-21-1,21 0-15,-21 0 0,1 0 16,20 0-16,0-21 0,1 0 0</inkml:trace>
  <inkml:trace contextRef="#ctx0" brushRef="#br0" timeOffset="9012.86">2222 2646 0,'-21'-21'15,"0"21"-15,0 0 0,0 0 0,-22 0 16,1 21-16,21-21 0,0 21 15,0 0-15,-22-21 0,1 64 16,21-43 0,21 0-16,0 0 0,0 0 15,21 1-15,0-1 0,0-21 16,22 21-16,-22 0 16,63 0-1,-62 0-15,-1 1 0,0-22 16,-21 21-1,0 0-15,-21 0 16,0-21-16,-1 0 0,-41 0 16,42 0-16,-22 0 0,22 0 15,-21 0-15,21 0 0,-43 0 16,22-21-16,21 21 0,0-21 16,-1 21-16,44 0 46,-1 0-46,21 0 16,-21 21-16,0 0 0,1-21 16,-1 0-16,21 0 0,-21 0 15,22 0-15,-22 0 0,21 0 0,0 0 16,1 0-16,-1 0 0,0 0 16,-20-21-16,20 21 0,0-21 15,1 21-15,-22-21 0,21-1 16,-21 1-16,0 0 0,22 0 0,-22-21 15,0 20-15,-21-20 0,0 21 16,0 0-16,0 0 0,0-1 16,0 1-16,0 42 47,-21 1-47,21-1 0,-21 0 15,21 0-15,-21 21 0,21-20 0,0-1 16,0 0-16,0 21 0,0-21 15,0 22-15,0-22 0,0 0 16,0 0-16,0 0 0,63 1 16,-42-1-16,0-21 15,1 0-15,20 0 0,-21 0 16,0 0-16,43-21 0,-43 21 16,42-43-16,-41 22 15,-1 0-15,21-21 16,-21 20-16,-21 1 0,0-21 0,0 21 15,0-22-15,0 1 0,0 21 16,0-21-16,-21 20 0,21 1 0,-42-21 16,21 21-16,-1 0 15,1 21-15,-21 0 0,0 0 16,20 21-16,-20 0 16,21 0-16,0 0 0,0 0 0,-1 1 15,1 20-15,0-21 0,0 0 16,21 22-16,0-22 0,0 0 0,0 0 15,0 21-15,0-20 0,21-1 16,0 0-16,0 0 16,1-21-16,41 0 0,-42 0 15,22 0-15,-1 0 0,-21 0 0,21 0 16,22-21 0,-22 0-16,-21 0 0,43-22 15,-43 22-15,0 0 0,0 0 0,1-22 16,-22 22-16,0-42 15,0 42-15,0-1 0,0 1 16,0 0-16,0 0 0,0 42 31,0 0-15,0 0-16,0 1 0,0-1 16,0 21-16,0-21 0,0 43 15,0-43-15,0 0 16,0 0-16,0 0 0,0 1 15,0-1-15,21 0 0,0-21 16,0 0-16,0 0 16,0 0-16,1 0 0,-1 0 15,0 0-15,0 0 0,0-21 16,0 0-16,22-22 0,-22 22 16,0 0-16,0-21 0,-21-1 15,21 22-15,-21 0 16,22-21-16,-22 20 0,0-20 15,0 21-15,0 0 16,0 42 15,0 0-31,0 0 0,0 0 16,0 1-16,0-1 0,0 0 0,0 0 16,0 0-16,0 0 0,0 1 15,0-1-15,0 0 0,0 0 0,0 0 16,0 0-16,0 1 15,21-22 1,0 0-16,0 0 0,0 0 16,0 0-16,1 0 15,-1-22-15,42 1 0,-42 0 16,43-42-16,-43 41 16,0 1-16,-21-21 0,0 21 0,21 0 15,-21-43 1,0 43-16,0 0 0,-21 21 15,0 0 1,21 21-16,0 0 16,0 0-16,0 0 15,0 1-15,21-1 0,0 0 16,1 0-16,-1 0 16,-21 0-16,0 1 0,21-22 15,-21 21-15,21 0 0,-21 0 16,0 0-16,21-21 0,-21 21 15,0 1-15,21-22 32,1 0-32,-1 0 15,0 0-15,-21-22 0,21 22 0,0-21 16,0 0-16,-21 0 0,22 0 16,-1 0-16,0-43 0,0 22 15,0-1-15,-21 22 16,21-21-16,1 21 0,-1-43 15,0 64-15,-21-21 0,21 21 0,0 0 16,0 0 0,-21 21-16,0 0 15,0 1-15,0-1 16,0 0-16,22-21 16,-22 21-16,0 0 0,21-21 15,-21-21 16,0 0-15,0 0-16,0 0 0,0-1 16,-21 1-16,-1 21 15,22-21-15,-21 21 16,0 0 0,0 0-1,0 21-15,21 0 0,-21 1 16,21-1-16,0 0 0,-43 64 15,43-64-15,-21 42 16,21-42-16,0 1 0,0 20 16,0-21-16,0 0 0,0 0 15,0 1-15,0-1 0,21-21 16,0 0-16,1 0 0,-1 0 0,21 0 16,-21 0-16,22 0 15,-1 0-15,0 0 0,1-21 0,-1 21 16,43-43-16,-43 22 0,21-21 15,-20 21-15,-1-1 16,0-41-16,-20 42 0,-1-85 16,-21 85-1,0 0-15,0-1 0,-21 22 16,-1 0 0,1 22-16,0-1 15,0 0-15,21 21 0,0-21 16,-21 22-16,21-22 0,-21 0 15,21 21-15,0-20 0,0 20 16,0-21-16,0 0 0,21 0 16,0-21-16,0 0 0,0 0 15,0 0-15,1 0 0,20 0 0,-21 0 16,21 0-16,-20 0 0,20 0 0,-21-21 16,0 21-16,0-21 0,22 0 15,-22 0-15,0 21 0,21-43 16</inkml:trace>
  <inkml:trace contextRef="#ctx0" brushRef="#br0" timeOffset="11064.66">6392 2413 0,'-21'-21'0,"0"21"16,21-21-16,-21 21 15,0 0 1,21 21 0,-22 0-1,22 21-15,0 1 0,0 20 16,0-20-16,0 84 15,0-64-15,0 1 0,0-1 0,0 1 16,0-1-16,0 22 0,0-1 0,0-20 16,-21 21-16,0-1 0,-21 64 15,21-84-15,-22-1 0,1 86 16,21-86-16,-43 43 16,43-43-16,0-20 0,21-1 15,0-21-15,0 22 0,-21-22 0,21 0 16,0-42-1,0 0 1,0-1-16,0-20 0,0 0 0,0-1 16,0-62-16</inkml:trace>
  <inkml:trace contextRef="#ctx0" brushRef="#br0" timeOffset="11446.7">6117 2709 0,'0'0'0,"0"-21"0,0-21 0,0 21 16,0 0-16,0-1 0,0-20 15,0 21-15,0 0 0,21-43 16,0 43-16,1 0 0,-1 0 16,0 0-16,0-1 0,0 22 15,22 0-15,-22-21 0,21 21 0,0 0 16,1 21-16,-1 1 0,0-1 15,43 63-15,-64-41 0,0-1 16,-21 43-16,0-43 0,0 0 16,-21 1-16,0-22 0,0 21 15,-64 43-15,43-64 16,21 0-16,-22-21 0,22 21 16,0-21-16,-21 0 15,21 0-15,-1 0 16,22-21-1,0 0 1,0 0-16,22 0 16,-1 21-16,0-21 0,0-1 0,0 22 15</inkml:trace>
  <inkml:trace contextRef="#ctx0" brushRef="#br0" timeOffset="11879.94">6879 2646 0,'0'-21'0,"-21"-22"31,21 22-31,0 0 0,-21 0 16,21 0-16,0-22 0,0 22 16,0 0-16,21 0 0,0 0 15,0 21-15,0-21 0,22 21 16,-22-22-16,0 22 0,21 0 0,22 0 15,-22 22-15,22 20 16,-43 0-16,0-21 0,0 64 16,-21-43-16,0 1 0,0-22 15,0 21-15,0 1 0,-21 20 16,0-42-16,21 0 0,-21-21 0,21 22 16,-21-22-1,21-22 1,0 1-16,0 0 15,0 0-15,0 0 0,0-22 16,0-20-16,21 42 0,-21-22 16,21 22-16,-21-21 0,21 21 15,0 0-15,-21-1 0,21 1 0,1 0 16,-1 0-16,-21 0 16,21 21-16,0 0 0,0 0 15,0 0-15</inkml:trace>
  <inkml:trace contextRef="#ctx0" brushRef="#br0" timeOffset="13538.51">7641 2646 0,'21'21'31,"0"-21"-31,-21-21 0,22 21 16,-1-21-16,-21 0 0,21-1 15,0 1-15,0 0 0,0 0 0,1-21 16,20-1-16,-42 1 0,0 21 16,21 0-16,-21-1 15,0 1-15,0 0 0,0 0 16,-21 21 0,0 0-16,21 21 0,-21 0 15,-1 0-15,1 1 0,21-1 16,0 21-16,-21-21 0,0 22 15,21-1-15,0 0 0,-21 43 16,21-43-16,0-21 0,0 1 16,0-1-16,0 0 0,21-21 15,0 0-15,0 0 0,0 0 0,1 0 16,20 0-16,-21 0 0,21-21 16,1 21-16,-1-21 0,43-22 15,-43 1-15,-21 21 0,22-22 16,-1 1-16,-21 21 0,21-21 15,1-22-15,-22 43 0,-21 0 16,0 0-16,0-1 0,-21 44 31,0-1-31,21 0 0,-22 0 16,22 0-16,0 0 0,-21 1 16,21 20-16,0-21 0,0 0 0,0 0 15,0 22 1,0-22-16,0 0 0,21 21 15,1-42-15,-22 22 16,0-1-16,0-42 31,-22 21-15,1-22-16,0 1 0,21 0 16,0 0-16,-21 21 0,21-21 0,-21 21 15,0 0 16,21 21-31,0 0 0,0 0 16,0 0-16,0 1 16,21-1-16,-21 0 0,21-21 15,0 21-15,0-21 16,0 21-16,22-21 0,-22 0 0,0 0 16,21 0-16,64 0 15,-63-21-15,41 0 16,-41 0-16,-1 0 0,0-1 15,22-20-15,-43 0 0,0 21 16,0-22-16,0 22 0,1-42 16,-22 41-16,0-20 0,0 21 15,0 0-15,-22 21 16,1 0-16,21 21 16,-21 0-16,0 0 0,21 0 15,-21 1-15,21-1 0,0 0 16,0 42-16,0-41 0,0 20 15,0-21-15,0 0 0,0 0 16,42 22-16,-21-43 0,0 21 16,1-21-16,20 0 0,-21 0 15,64 0-15,-64 0 0,21 0 16,1-21-16,-1 0 0,-21 21 16,21-22-16,1-20 0,-1 0 15,-42 21-15,21-43 0,0 43 16,-21-64-1,0 64-15,0 0 16,-21 21 0,21 21-16,-21 0 0,21 0 15,0 1-15,0-1 0,-21 0 0,21 42 16,-21-41-16,21-1 0,0 21 16,0-21-16,0 22 15,0-22-15,-21-21 0,21 21 16,0-42 15,0 0-15,0-1-16,0 1 0,0 0 0,0 0 15,21-21-15,-21 20 0,21-20 16,0 21-16,21-64 0,-42 64 16,22 0-16,-1 0 0,0 0 15,0-1-15,0 22 0,0 0 0,1 0 16,-1 0-16,0 0 0,0 22 15,-21-1-15,21 0 0,-21 0 16,0 21-16,0 1 0,0-22 0,0 42 16,0-20-16,0-22 0,0 0 15,0 0-15,0 0 0,43 22 16,-22-22-16,21-21 16,-21 0-16,0 0 15,43 0-15,-43 0 0,21-21 16,22-22-16,-22 43 0,43-63 15,-43 42-15,1-22 16,20-41-16,-21 41 0,1-84 16,-22 85-1,-21 21-15,0-21 0,21-1 0,-21 22 16,0-42-16,0 41 0,0 1 16,-21 21-1,21 21-15,-21 1 16,0-1-16,-1 42 15,1-20-15,0 41 16,0-41-16,21-1 0,-21 0 0,21 1 16,0-1-16,0 0 0,-21 22 15,21-22-15,0-21 0,0 22 16,0-22-16,21-21 16,0 0-16,21 0 15,-21 0-15,1 0 0,-1-21 16,0-1-16,0 1 0,0 0 0,0 0 15,1-21-15,-1 20 0</inkml:trace>
  <inkml:trace contextRef="#ctx0" brushRef="#br0" timeOffset="13714.06">10223 2265 0,'0'0'0,"-21"0"0,21 21 31,21-21-31,1 0 0,-1 0 16,0 0-16,21 0 0,22 0 16,-22 0-16,22-21 15,-22 21-15,-21 0 0,21-21 0,1 21 16</inkml:trace>
  <inkml:trace contextRef="#ctx0" brushRef="#br0" timeOffset="14197.47">11726 2307 0,'0'-21'16,"0"42"-16,-21-42 16,0 21-1,21 21-15,0 0 16,0 1-16,-21-1 0,21 0 0,-21 0 16,21 21-16,0 1 0,0-22 15,-22 0-15,22 0 16,0 0-16,-21-21 15,21-21 17,0 0-32,0 0 0,0 0 15</inkml:trace>
  <inkml:trace contextRef="#ctx0" brushRef="#br0" timeOffset="14540.46">11769 1947 0,'-64'0'32,"64"22"-32,-21-1 15,0 0-15,21 0 16,21-21 15,0 0-31,0 0 16,0-21-16,1 0 0,-1 0 15,0-1-15,-21 1 16,0 0-16,0 0 16,-21 0-16,0 21 15,-1 0-15,1 0 16,0 0-16,0 0 0,0 21 16,21 0-16,-21 0 0,21 0 15,-22 1-15,22-1 0,0 0 16,0 0-16,0 0 0,0 0 0,0 1 15,22-22-15,20 0 16</inkml:trace>
  <inkml:trace contextRef="#ctx0" brushRef="#br0" timeOffset="15028.73">12150 2159 0,'0'0'0,"0"21"0,-22 0 31,1 1-31,0-1 0,21 0 0,-42 0 16,42 0-16,-43 43 15,22-43-15,21 21 16,0-21-16,-21 43 16,21-43-16,-21-21 15,21-21 32,0 0-47,0 0 0,0-1 0,0 1 16,21-21-16,0 21 0,-21-22 0,43 22 15,-22-21-15,0 21 0,0 0 16,21-22-16,22 1 0,-22 42 16,1-21-16,-1 21 0,0 0 15,64 21 1,-85-21-16,0 21 0,22 21 0,-43-20 15,0-1-15,0 21 16,0-21-16,0 0 0,0 22 0,-21-22 16,-1 0-16,1 0 0,-21 22 15,42-22-15,-21 0 0,0-21 16,-1 21-16,22-42 31,22 0-15,-1 0-16,0-1 0,0 1 0,0 0 15</inkml:trace>
  <inkml:trace contextRef="#ctx0" brushRef="#br0" timeOffset="15756.34">12975 2180 0,'0'0'0,"42"0"16,1-21-16,20 0 0,-42 21 16,1 0-16,-44 0 31,1 0-31,0 0 0,-21 0 15,21 0-15,-22 21 0,1-21 16,21 21-16,-22-21 0,-41 43 16,63-43-16,-1 21 0,1-21 15,21 21-15,0 0 16,0 0-16,21 0 0,1-21 16,-1 22-16,21-22 15,-21 21-15,22-21 0,-22 21 0,21 0 16,22 0-16,-43-21 0,0 21 15,0 1-15,-21-1 16,0 0-16,-21-21 16,-21 21-16,20-21 15,1 0-15,-21 0 0,21 0 0,-22 0 16,-20 0-16,42 0 0,0-21 16,-22 0-16,22 0 15,0 21-15,0-22 16,21 1-16,0 42 31,0 1-15,0-1-16,0 0 15,21 0-15,0-21 0,0 21 0,22 0 16,-22-21-16,0 0 16,0 0-16,21 0 0,1 0 0,41 0 15,-41 0-15,-1-21 0,0 21 16,1-21-16,-1 0 0,43 0 15,-64 0-15,21-1 16,1-41-16,-22 42 0,0-22 16,-21 22-16,0 0 15,0-42-15,0 41 16,0 44 15,0-1-31,0 0 16,0 0-16,0 0 0,0 0 15,0 22-15,0-22 0,0 0 16,0 0-16,0 22 0,0-22 0,0 0 16,0 0-16,0 0 0,21 0 15,0-21-15,0 0 0,1 0 16,-1 0-16,21 0 0,-21 0 16,22 0-16,-22 0 0,106-42 15,-85 21-15,0 0 16</inkml:trace>
  <inkml:trace contextRef="#ctx0" brushRef="#br0" timeOffset="16304.7">14309 2201 0,'0'-21'0,"0"42"0,0-63 0,0 21 16,-22 21-16,1 0 16,0-21-16,0 21 15,-21 0-15,20 0 0,1 0 0,0 0 16,-21 0-16,21 21 0,-1-21 15,1 21-15,-21 0 0,0 22 16,20-22-16,1 0 0,0 21 0,21-21 16,0 1-16,-21 41 15,21-42-15,0 0 0,0 1 0,0-1 16,0 0-16,0 0 0,21-21 16,0 21-16,0-21 0,22 0 15,-1 0-15,-21 0 0,64-42 16,-64 42-16,21-21 15,-20 0-15,20-22 0,-21 22 0,21 0 16,1-43-16,-22 22 16,0 0-16,-21 21 0,21-22 15,0 1-15,-21 0 0,22-1 0,-22 1 16,0 0-16,21-1 0,-21 1 16,21 21-16,-21-43 0,0 43 15,0 42 1,0 0-1,0 1-15,0 20 0,0 0 0,0-21 16,0 22-16,0-1 0,-21 0 16,21 1-16,0-1 0,-21 0 0,21 1 15,-22-22-15,22 21 0,0-21 0,0 22 16,-21-22-16,21 0 16,0 0-16,0 0 0,0 1 0,0-1 15,21-21 1,1 0-1,-1-21-15,0 21 0,0-22 16,0 1-16,0 0 0,1 0 16</inkml:trace>
  <inkml:trace contextRef="#ctx0" brushRef="#br0" timeOffset="16683.43">14753 2265 0,'21'0'16,"0"0"0,1 0-16,-1-21 15,0 21-15,0-21 0,0 21 0,22-22 16,-43 1-16,21 21 0,-21-21 16,21 21-16,-21-21 0,0 0 15,-21 21 1,0 0-16,-1 0 15,1 0-15,0 21 0,0 0 16,0-21-16,0 21 0,-1 0 0,1 43 16,21-43-16,-21 0 15,21 0-15,0 1 0,0 20 16,0-21-16,0 21 0,0-20 16,0-1-16,21-21 15,0 0-15,1 0 0,20 0 16,-21 0-16,0 0 0,22 0 15,-22 0-15,0-21 0,21-1 0,-21 1 16,1 0-16,-1 0 0,0 0 0,0 0 16</inkml:trace>
  <inkml:trace contextRef="#ctx0" brushRef="#br0" timeOffset="16895.91">14055 1926 0,'0'0'0,"-22"21"0,1-21 0,0 0 15,0 0-15,21 22 16,21-22 31,0 0-47,0 0 0</inkml:trace>
  <inkml:trace contextRef="#ctx0" brushRef="#br0" timeOffset="17613.28">16489 2350 0,'0'0'0,"21"0"0,0 0 16,-21-22-16,21 22 0,0-21 16,1 21-16,-1-21 0,21 0 15,-21 0-15,-21 0 0,0-1 16,0 1-16,0 0 0,0-21 16,0 21-16,0-1 0,0 1 0,-21-21 15,0 21-15,-43-22 16,43 22-16,-21 21 0,21 0 15,-43 0-15,22 0 0,-85 43 16,85-1 0,-1-21-16,22 0 0,-21 22 15,-43 62-15,64-62 0,21-22 16,0 21-16,-21-21 0,21 22 16,0-22-16,0 0 0,0 0 15,0 0-15,21 1 0,0-22 0,0 0 16,85 0-1,-85 0-15,22 0 0,-1-22 0,0 22 16,1-21-16,62-21 16,-62 0-16,-22 20 0,21 1 0,-21 0 15,22-21-15,-22 21 0,0-22 16,-21 22-16,0-21 0,21 21 0,-21-43 16,0 43-16,0 0 15,0 42 1,0 0-16,-21 0 0,21 0 15,0 1-15,-21 20 0,21-21 16,-21 0-16,21 22 0,0-22 16,0 0-16,0 0 0,0 43 15,0-43-15,21 0 16,0 0-16,0-21 0,0 0 0,1 0 16,-1 0-16,42-21 0</inkml:trace>
  <inkml:trace contextRef="#ctx0" brushRef="#br0" timeOffset="18363.45">17992 1842 0,'0'0'0,"-43"0"31,22 21-31,0 21 0,0-21 0,0 22 16,-1-22-16,22 21 0,-21 0 15,-21 22-15,42-22 0,-21-21 16,0 22-16,21 20 15,-22-42-15,1 22 16,21-22-16,0 0 0,0 0 16,21-42 15,1 0-31,-22 0 0,21 0 0,0-1 16,0 1-16,0 0 0,0 0 15,1-21-15,-1 20 0,0 1 0,0-42 16,0 42-16,0-1 15,-21 1-15,22 21 16,-22 21 0,0 1-16,21-1 0,-21 0 0,0 0 15,0 0-15,0 0 0,0 1 16,21 20-16,-21-21 16,21 0-16,-21 0 0,21 1 0,-21-1 15,21 0-15,1-21 16,-1 0-16,0 0 0,21 0 15,-21 0-15,1 0 0,62-42 16,-41 20-16,-1 1 16,-21 0-16,21 0 0,1-21 0,20-22 15,-42 22-15,1-1 0,-22 1 16,0 0-16,0-64 16,0 64-16,0 20 0,0 1 15,-22 0-15,1 0 0,-21 21 16,21 0-16,-22 0 15,22 21-15,0 0 0,21 0 16,-21 1-16,0 20 0,21-21 0,0 0 16,0 22-16,0-22 0,0 0 15,0 21-15,0-21 0,0 1 16,21-1-16,0-21 0,0 0 16,0 21-16,1-21 0</inkml:trace>
  <inkml:trace contextRef="#ctx0" brushRef="#br0" timeOffset="18714.68">18669 2223 0,'21'0'31,"0"0"-31,0 0 16,1 0-16,-1 0 0,-21-22 0,21 22 16,0 0-16,0-21 0,0 0 15,22 21-15,-43-21 0,21 0 0,0 0 16,0-1-16,-21 1 15,0 0-15,-21 21 16,0 0 0,0 0-16,0 21 15,-1 0-15,1 1 0,0-1 0,0 0 16,0 0-16,21 0 0,-21 0 16,-1 1-16,22-1 0,0 0 15,0 0-15,0 0 0,0 0 31,22-21-31,-1 0 0,0 0 16,0 0-16,0 0 0,43 0 16,-22-21-16,-21 0 0,22 0 15,-22 0-15,21 0 0,-21-1 0,43-41 16</inkml:trace>
  <inkml:trace contextRef="#ctx0" brushRef="#br0" timeOffset="19155.68">19304 1757 0,'0'0'0,"0"-21"16,0 0-16,0-1 0,0 1 15,-21 21 1,0 0-16,21 21 16,-22 1-16,22 20 0,0-21 0,-21 21 15,21 1-15,-21-22 0,21 21 16,-21 85-16,21-106 16,-21 22-16,21-22 0,-21 0 15,21 21-15,0 1 16,0-22-16,-22 0 0,22 0 15,0-42 17,0 0-17,0 0-15,0 0 0,0-1 16,22 1-16,-1 0 0,0 0 0,0 0 16,0 0-16,22-1 0,-22 1 15,0 0-15,21 21 0,1 0 0,20 0 16,-21 0-16,1 0 0,-22 0 15,21 0-15,-21 21 0,1 0 16,-1 1-16,0-1 0,-21 0 16,0 21-16,0-21 0,0 1 15,-21-22-15,0 21 0,-22 0 16,-63 0-16,85-21 16,-21 21-16,21-21 0,-22 0 15,-20 0 1,63-21-16,0 0 15,0 0-15</inkml:trace>
  <inkml:trace contextRef="#ctx0" brushRef="#br0" timeOffset="19748.38">20341 2096 0,'21'-43'31,"-21"22"-31,0 0 16,0 0-16,0 0 0,0-1 0,0 1 15,0 0-15,-21 21 16,0-21-16,-21 21 15,20 0-15,1 0 16,0 21-16,-21-21 0,-1 21 0,22 0 16,-21 1-16,-43 41 15,64-42-15,-21 0 0,-1 43 16,22-43-16,0 0 0,21 22 16,0-22-16,0 0 15,21-21-15,0 21 0,22-21 16,-1 0-16,-21 0 0,22 0 15,-1 0-15,0-21 0,22 0 16,-22 0-16,0-1 16,-20 1-16,-1 0 0,21 0 0,-21 0 15,0-22-15,-21 22 16,22-21-16,-22 21 0,0 0 16,-22 21-1,1 21-15,0 0 16,21 0-16,0 0 0,-21 0 15,21 1-15,-21-1 0,21 0 0,0 0 16,0 0-16,0 22 16,0-22-16,0 0 15,21-21-15,0 0 0,0 0 16,0 0-16,1 0 0,20 0 0,0 0 16,-21 0-16,22 0 0,-1-21 15,0 0-15</inkml:trace>
  <inkml:trace contextRef="#ctx0" brushRef="#br0" timeOffset="20040.33">20828 1990 0,'0'0'0,"0"-21"0,0-43 31,-21 85-15,21 0-16,-21 1 16,-1-1-16,22 21 0,-21-21 15,21 22-15,-21-22 0,0 21 16,0 0-16,21 1 0,-21-1 15,-1 0-15,22 1 0,-42 63 16,21-64-16,21 21 0,-42 22 16,42-43-16,-22 1 0,1-1 15,21 0-15,0 1 0,-21-1 16,0-21-16,21 0 0,0 1 16,-21-22-16,21-22 15,0 1 1,21-21-16,0 21 0,0-22 15,-21 1-15,21 0 0,1-1 16</inkml:trace>
  <inkml:trace contextRef="#ctx0" brushRef="#br0" timeOffset="20331.71">20786 1969 0,'0'0'0,"63"-85"31,-42 85-31,0 0 0,1-21 0,-1 21 15,0 0-15,0 0 16,21 0-16,-20 0 0,-1 0 0,0 21 16,0-21-16,0 21 0,0 0 15,-21 22-15,0-22 0,0 0 0,0 42 16,0-41-16,0-1 0,-21 0 16,0 0-16,-21-21 0,21 21 15,-1 0-15,-20-21 0,0 0 0,-1 22 16,22-22-16,-21 0 0,21 0 15,0 0-15,-1 0 0,1 0 0,42 0 47,22-22-47,-22 1 0</inkml:trace>
  <inkml:trace contextRef="#ctx0" brushRef="#br0" timeOffset="20628.86">21421 1863 0,'0'0'0,"-22"0"15,1 0-15,21 21 0,-21 0 0,0 0 16,21 0-16,-21 1 0,0 20 16,21 0-16,0-21 0,-43 106 15,43-105-15,-21 62 16,0-41-16,0 20 0,21-21 15,-21 1-15,21-22 0,0 21 16,-22 1-16,1-22 0,21 21 0,0-21 16,0 22-16,0-22 15,0 0 1,0-42 0,0 0-16,21-1 15,1-41-15</inkml:trace>
  <inkml:trace contextRef="#ctx0" brushRef="#br0" timeOffset="20930.43">21294 1990 0,'0'0'15,"0"-21"-15,21-64 16,0 85-16,-21-21 16,21 21-16,0-21 0,0 21 15,1 0-15,-1 0 0,42 0 16,-42 21-16,1 0 15,-1-21-15,-21 21 0,0 64 16,0-64-16,0 0 16,-21 0-16,-1 0 0,1 1 15,-42-1-15,42 0 0,-1-21 16,-41 21-16,42-21 0,0 0 16,-1 0-1,1 21-15,64-21 31,-1 0-15,-21-21-16,0 21 0,22-21 16</inkml:trace>
  <inkml:trace contextRef="#ctx0" brushRef="#br0" timeOffset="21169.97">21844 1820 0,'-85'0'31,"64"22"-31,0-1 0,0 0 16,21 0-16,0 0 15,-21 0-15,-1 22 0,22-22 16,0 0-16,0 21 0,0-20 16,0-1-16,0 0 15,22-21 1,-1 0-16,0 0 0,0 0 15,0 0-15,22 0 0,-22 0 16,0-21-16,0 0 0</inkml:trace>
  <inkml:trace contextRef="#ctx0" brushRef="#br0" timeOffset="21604.05">22056 1439 0,'0'-21'0,"0"42"0,-22-42 47,22 42-47,-21 1 15,21-1-15,0 0 0,0 0 0,0 0 16,0 0-16,-21 1 0,21-1 16,-21 0-16,0 21 0,21-21 15,0 1-15,-21-1 0,-1-21 16,22 21-16,0-42 31,0 0-15,0-1-16,0 1 0,0 0 0,0 0 15,0 0-15,22-22 0,-1 22 16,-21-21-16,21 21 0,0 0 0,0-1 16,0 1-16,1 21 0,-1-21 15,0 21-15,0 0 0,21 21 16,-20-21-16,-22 21 15,21 1-15,-21-1 0,0 85 16,0-64 0,0-21-16,0 0 0,0 0 0,-43 43 15,22-43 1,0-21-16,-21 0 16</inkml:trace>
  <inkml:trace contextRef="#ctx0" brushRef="#br0" timeOffset="22695.42">1397 4318 0,'21'0'15,"0"0"-15,0 0 16,1-21-16,-1 0 15,-21 0-15,21-1 0,0 1 16,-21-21-16,0 21 16,0-22-16,0 22 0,0 0 0,-21 0 15,0 0-15,-22 21 0,22-21 16,-21-1-16,0 22 0,20 0 0,-20 0 16,0 0-16,-1 22 0,1-1 15,21 0-15,-21 0 0,-1 21 16,22 1-16,-21 41 15,21-41-15,-1-1 0,22 0 0,0 1 16,0-1-16,0 22 16,0-22-16,0-21 0,22 0 15,-1 0-15,0-21 0,0 0 0,0 22 16,0-22-16,1 0 0,20 0 16,-21-22-16,21 22 0,1-21 0,-22 0 15,21 0-15,-21 0 0,43-22 16,-43 22-16,0-21 0,0 21 15,-21 0-15,0-22 0,0 1 16,0 21-16,0 0 0,0-1 16,0 1-16,0 42 31,0 1-31,0-1 0,22 0 16,-22 21-16,21-21 0,-21 1 0,0 20 15,0-21-15,21 0 0,-21 0 16,21 1-16,-21-1 15,21-21-15,-21 21 0,21-21 0,1 0 16,-1 0-16,0 0 16,0 0-16,0 0 0,0-21 15</inkml:trace>
  <inkml:trace contextRef="#ctx0" brushRef="#br0" timeOffset="23051.22">1884 4297 0,'0'0'0,"0"-64"31,0 43-31,0 0 0,0 0 16,21 0-16,0 21 15,-21-21-15,21 21 0,0 0 16,1 0-16,-1 0 0,0 21 16,0 0-16,0 0 0,0 0 0,1 0 15,-1 1-15,-21 20 0,0-21 16,21 0-16,-21 43 0,0-43 15,0 0-15,0 0 16,-21 0-16,0-21 31,21-21-31,0 0 16,0 0-16,0 0 0,0 0 16,0-1-16,0 1 0,0 0 0,21 0 15,-21 0-15,21 0 0,0-1 16,-21 1-16,21 0 0,0 21 0,1-21 15,-1 0-15,0 21 0,0 0 16,0-21-16,0 21 0</inkml:trace>
  <inkml:trace contextRef="#ctx0" brushRef="#br0" timeOffset="23386.03">2582 4318 0,'0'0'16,"0"21"-16,21-21 0,1 0 15,-1 0-15,0-21 16,0 0-16,0 21 16,-21-21-16,21 0 0,22-1 0,-43 1 15,21 0-15,0 0 0,-21 0 0,21 0 16,-21-1-16,0 1 0,0 0 16,-21 21-1,0 0-15,0 0 16,21 21-16,-21 0 0,-1 1 0,1-1 15,0 21-15,21-21 0,-21 22 16,21-22-16,0 21 0,0-21 0,0 43 16,0-43-16,0 0 15,0 21-15,21-42 0,0 22 16,0-22-16,1 0 0,-1 0 16,0 0-16,0 0 0,0 0 0,22 0 15,-22 0-15,21-22 0,0 1 16,1 0-16</inkml:trace>
  <inkml:trace contextRef="#ctx0" brushRef="#br0" timeOffset="23696.85">4106 3895 0,'0'0'16,"0"-21"-16,0-1 0,0 1 15,-21 21-15,0 0 0,0 0 0,0 0 16,-1 0-16,1 0 16,0 21-16,0 1 0,-21-1 0,20 0 15,1 21-15,-21 1 0,21-1 16,0 0-16,-22 43 0,22-43 16,21 1-16,0 41 0,0-41 15,0-1-15,0-21 16,21 0-16,43 22 15,-43-22-15,64-21 0,-43 0 16,21 0-16,22 0 16,-21 0-16,-22-21 0,21-1 0,1 1 15,-1 0-15</inkml:trace>
  <inkml:trace contextRef="#ctx0" brushRef="#br0" timeOffset="25355.9">4889 4128 0,'0'-22'0,"0"44"0,0-65 0,0 22 0,0 0 15,-21 0-15,0 21 0,0 0 16,-21-21-16,20 21 0,-20 0 16,21 0-16,0 21 0,-22-21 15,1 21-15,21 21 0,-21-21 0,20 1 16,-20 20-16,21 0 0,0 1 16,0-22-16,-1 21 0,22 0 0,-21-20 15,21 20-15,0-21 0,0 0 0,0 0 16,21 1-16,1-1 0,-1-21 15,0 21-15,42-21 16,-41 0-16,20 0 0,43 0 16,-64-21-16,21 21 0,0-21 15,-20-1-15,20 1 0,-21 0 0,0 0 16,0-21-16,1 20 0,20-41 16,-42 21-16,0-1 0,0-20 15,0 20-15,0 22 0,0 0 16,0 0-16,0 42 31,0 0-31,0 0 0,0 1 0,0 20 16,-21 0-16,21-21 15,0 22-15,-21-1 0,21-21 0,0 22 16,0-22-16,0 0 0,0 21 0,0-21 16,21 22-16,0-43 15,0 21-15,0-21 0,0 0 16,22 0-16,-22 0 0,0 0 15,0 0-15,0-21 0,22 0 0,-22 21 16,0-22-16,43-83 16,-43 83-16,0-20 0,-21 0 15,0-1-15,0 1 0,21-64 16,-21 64-16,0 0 0,0-1 16,0 22-16,0 0 0,0 0 15,0 42 16,0 0-31,0 0 0,0 22 0,0-22 16,0 21-16,0 0 0,0 1 0,0-1 16,0 0-16,0 1 0,0-1 15,0-21-15,0 22 0,0-22 0,0 0 16,0 21-16,21-21 16,0 1-16,1-22 15,-1 0-15,0 0 0,21 0 0,-21 0 16,22 0-16,-22-22 0,21 1 15,-21 0-15,43-21 16,-43-1-16,0 22 0,22-63 16,-43 41-16,21-63 15,0 64-15,-21 0 0,0-43 16,0 64-16,0-21 0,0 20 0,0 1 16,0 42 15,0 1-31,-21-1 0,21 21 15,0-21-15,0 22 0,-21-1 0,21 43 16,0-43-16,0 0 0,0 1 16,0-1-16,0 0 0,0-21 15,0 1-15,0 20 0,21-21 16,0 0-16,21 0 0,-21 1 16,22-22-16,-22 0 0,21 0 15,1 0-15,41 0 0,-41 0 16,-1-22-16,21 1 0,-20 0 15,-1 0-15,-21 0 16,0 0-16,22-1 0,-43-20 0,21 21 16,-21-21-16,0 20 0,0-62 15,0 63-15,0-43 16,-21 43-16,0 21 16,-1 0-16,1 21 0,0 0 15,21 0-15,0 1 0,0-1 16,-21 21-16,21-21 0,0 22 0,0-22 15,0 21-15,0-21 0,0 0 16,0 22-16,0-22 0,0 0 0,21-21 16,0 42-16,0-42 0,1 0 15,-1 0-15,0 0 0,21 0 16,43 0-16,-43 0 0,1 0 16,-1 0-16,21 0 0,1-21 0,-22 0 15,22 0-15,-22 0 0,22 0 16,-22-1-16,64-20 0,-64 0 15,-21 21-15,43-43 16,-64 43-16,0-43 16,0 43-16,0-42 15,-21 63-15,-1-21 0,1 21 16,0 0-16,0 0 0,0 0 0,-22 0 16,22 0-16,0 21 0,-21 0 0,-22 21 15,43-21-15,-42 43 16,41-43-16,1 21 0,-21 22 15,21-43-15,21 0 16,0 43-16,0-43 0,0 0 16,0 0-16,21 0 15,0-21-15,0 0 0,0 0 0,1 0 16,20 0-16,-21 0 0,21 0 16,-20 0-16,41-21 0,-21 0 15,-20 0-15,41-21 0,-42-1 16,0 1-16,1 0 0,-1-1 15,0-20-15,-21 20 0,21-20 0,-21-1 16,21 22-16,-21-21 0,0 20 16,0 1-16,0 0 0,0-22 15,0 43-15,0 0 0,0 0 16,0 42 0,0 21-16,0-21 0,0 22 15,0-1-15,0 0 0,0 1 0,0 20 16,0 43-16,0-43 15,0-20-15,0-1 0,0 22 0,0-43 16,21 21-16,1 0 0,-22-20 0,21 20 16,0-21-16,0 0 0,0-21 15,0 21-15,1-21 16,20-21-16,-21 21 0,21-21 16,-20 0-16</inkml:trace>
  <inkml:trace contextRef="#ctx0" brushRef="#br0" timeOffset="26332.34">9567 4403 0,'21'0'0,"1"0"15,-1 0-15,0 0 0,0-21 16,0-1-16,0 1 0,1 21 15,-1-21-15,0 0 0,0-21 16,-21 20-16,0 1 0,21-63 16,-21 62-16,0-20 0,0 0 0,-21-1 15,0 22-15,0 0 0,0 0 16,-1 21-16,1 0 0,-42 0 16,42 0-16,-43 42 15,43-21-15,0 1 0,0 20 16,-1-21-16,1 21 0,0 1 0,0-1 15,0 0-15,21-20 0,0 20 0,-21 21 16,21-20-16,0-22 16,0 21-16,0-21 15,21-21-15,0 0 16,0 0-16,0 0 0,0 0 0,1 0 16,41-21-16,-42 21 0,0-21 15,22 0-15,-22 0 0,0 0 16,0-1-16,0-20 15,22-21-15,-22 41 0,-21-20 0,21 21 16,0-21-16,-21 20 0,0 1 16,0 0-16,21 0 0,1 21 15,-22 21 1,0 0-16,0 0 16,0 22-16,21-22 0,-21 0 0,0 21 15,0-20-15,0 20 0,0-21 16,0 0-16,0 0 0,0 1 0,21-1 15,-21 0-15,21 0 0,0-21 16,0 21-16,1-21 0,41 0 16,-42 0-16,22 0 15,-1 0-15,0-21 0,-21 0 0,22 0 16,-1 0-16,0-1 0,1 1 16,-22-21-16,42-22 0,-20 22 15,-22 0-15,-21 21 0,21-22 16,0 1-16,-21 0 0,0 20 15,-21 44 1,0-1 0,0 0-16,21 0 0,0 21 15,0-20-15,0 20 0,0 0 0,0-21 16,0 22-16,21-22 0,0 42 16,0-41-16,-21-1 0,0 0 15,21 0-15,-21 0 0,0 0 16,-21 1-1,0-22-15,0 0 0,-43 0 16,43 0-16,0 0 0,0 0 16,0 0-16,21-22 0,-21 22 15,21-42-15,0 21 0</inkml:trace>
  <inkml:trace contextRef="#ctx0" brushRef="#br0" timeOffset="27135.89">11536 3810 0,'0'0'0,"0"-21"0,0 0 15,0 0-15,0-1 16,0 44 0,0-1-1,0 0-15,0 0 0,0 0 16,0 22-16,0-1 0,0 0 0,0 1 15,0-1-15,0 0 0,0 1 16,0-1-16,-21 0 0,-1 22 16,22-22-16,0 0 15,0-20-15,0-1 16,0-42 0,0-1-16,22 1 15,-1-21-15,0 21 16,-21 0-16,21-22 0,0 1 0,0 0 15,-21 20-15,22-20 0,-1 0 0,0 21 16,-21-1-16,0 1 0,21 21 16,0 0-16,0 0 15,-21 43-15,0-22 0,0 21 16,22-21-16,-22 22 0,0-1 16,0 21-16,21-41 0,-21 20 15,21-21-15,-21 0 0,21 0 16,-21 1-16,42 20 15,-20-42-15,-1 0 0,0 0 16,21 0-16,-21 0 0,22 0 16,-22-21-16,21 0 0,22-22 15,-22 22-15,-21-21 0,43-22 16,-43 22-16,42-64 16,-63 64-16,0-22 0,22 22 0,-22 0 15,0-1-15,0 1 0,0 0 0,0-1 16,-22 22-16,1 0 0,-21 0 15,21 21-15,0 0 0,-1 0 16,-20 0-16,21 0 0,0 21 16,0 0-16,-1 0 0,1 0 15,0 22-15,21-1 0,0-21 16,0 0-16,0 22 0,0-22 16,0 0-16,0 0 0,0 0 0,21 1 15,64 20-15,-64-42 16,0 0-16</inkml:trace>
  <inkml:trace contextRef="#ctx0" brushRef="#br0" timeOffset="27929.43">12488 4128 0,'0'0'0,"21"21"0,1-21 16,-1 0 0,0 0-16,0-21 15,0-1-15,0 22 0,1-21 16,-1 0-16,0 0 0,21-21 15,-21 20-15,1 1 0,-22 0 16,0 0-16,0 0 0,0 0 0,0-1 16,-22 22-1,1 22-15,0-22 16,-21 63-16,21-42 0,-1 22 16,1-22-16,0 21 0,0 0 15,21-20-15,-21 20 0,21 0 0,-21-21 16,21 1-16,0 41 15,0-42-15,0 0 16,21-21-16,0 0 0,21 0 16,1 0-16,-22 0 0,21 0 15,0 0-15,1-21 0,-1 0 0,0 0 16,22-21-16,-22 20 0,22-20 0,-22 21 16,0-21-16,43-64 15,-64 63-15,22 1 0,-22 0 0,0-1 16,-21 1-16,0 0 0,21-1 0,-21-41 15,0 41-15,0 22 16,0 0-16,0 0 0,0 0 0,0 42 31,-21 0-31,21 21 0,0-20 16,0 20-16,-21 0 0,21 1 0,-21-1 16,21 0-16,-22 22 0,22-22 15,-21 0-15,21 43 0,0-43 16,-21 1-16,0-1 0,21-21 15,0 0-15,0 1 0,0-1 16,-21-21 0,21-21-16,0-1 15,0 1-15,0-21 16,0 21-16,0-22 0,0 22 0,21-21 16,-21 0-16,21 20 0,0-20 15,0 0-15,22 21 0,-22-1 16,0-20-16,21 42 0,1-21 0,-1 0 15,22 21-15,20 0 16,-63 21-16,22 0 0,-22 0 16,42 43-16,-41-43 0,-22 0 15,0 43-15,0-22 16,-22-21-16,1 0 0,-21 0 0,21 22 16,-64-22-16,43 0 15,-64 0-15,64-21 16,-1 0-16,1 0 0,0 0 0,-1 0 15,22 0-15,0 0 0,0-21 0,0 0 16,21 0-16,0 0 0,0-1 16</inkml:trace>
  <inkml:trace contextRef="#ctx0" brushRef="#br0" timeOffset="28404.16">14986 3535 0,'0'0'0,"0"-42"0,0 20 0,0 1 16,-21 0-16,21 0 16,-21 21-1,21 21-15,0 0 0,0 0 16,0 22-16,0-1 0,0 0 15,-22 1-15,22-1 0,-21 0 0,21 107 16,-21-107-16,21 0 16,-21 1-16,21-1 0,-21 0 15,21 22-15,-21-22 0,-1 22 16,22-43 0,0-42-1,0-1 1,0 1-16,0-21 0,0 21 15,0-22-15</inkml:trace>
  <inkml:trace contextRef="#ctx0" brushRef="#br0" timeOffset="28865.9">14753 3704 0,'0'-42'0,"0"84"0,-21-126 0,21 62 16,0-20-16,0 0 0,0-1 0,0 22 16,0-21-16,21-22 15,0 43-15,0 0 0,1 0 0,20 0 16,0 0-16,1-1 0,62 22 15,-41 0-15,-1 0 0,64 43 16,-84-1-16,63 22 16,-64-22-16,-21 0 0,0 1 15,-21-1-15,0 0 0,-21 1 16,-21-22-16,21 21 0,-22-21 16,-63 43-16,43-43 0,21 0 15,-22 0-15,-21 0 0,43-21 16,21 0-16,-21 0 0,20 0 15,1 0-15,0 0 0,21-21 16,-21 0-16,21 0 0,-21 0 16,21 0-16,0-1 0,0 1 15,21 21 1,0 21-16,0 1 16,0-1-16,1 0 0,-1 21 15,0-21-15,0 22 0,0 20 16,0-42-16,1 22 15,-22-22-15,21 21 0,-21-21 0,21 22 16,0-22-16,-21 0 0,21 0 16,0 0-16,-21 1 0,22-22 15,-1 0-15,0 0 0,0 0 16,21 0-16,-20-22 16,-1 22-16,0-21 0,0 0 0</inkml:trace>
  <inkml:trace contextRef="#ctx0" brushRef="#br0" timeOffset="29212.7">15557 3895 0,'22'0'31,"-1"0"-15,-21-21-16,21 21 0,0 0 15,0-22-15,0 1 0,22 0 16,-1 0-16,-21 21 0,0-42 15,1 20-15,-1 22 0,-21-21 16,21 0-16,-42 21 31,0 0-31,-1 0 16,-20 21-16,21 0 0,0 1 0,-22-1 16,22 0-16,0 21 0,0-21 0,0 22 15,0-22-15,-1 0 0,22 21 16,-21-20-16,21 20 0,0-21 15,0 0-15,21 0 16,1-21-16,-1 22 0,21-22 16,0 0-16,-20 0 0,-1 0 15,0-22-15,0 22 0,21-21 0,-20 0 0</inkml:trace>
  <inkml:trace contextRef="#ctx0" brushRef="#br0" timeOffset="31551.77">16383 3725 0,'0'0'0,"21"-21"0,0 21 16,-21-21-16,-21 21 31,0 0-31,0 0 0,0 0 0,-1 0 16,1 0-16,0 21 0,-21-21 0,21 21 16,-1 1-16,1-1 0,0 0 15,21 0-15,0 0 0,0 0 16,0 1-16,0-1 0,0 0 15,21 0-15,0-21 16,1 21-16,-1 0 0,0-21 16,0 22-16,0-1 0,0-21 0,1 21 15,-1-21-15,-21 21 0,21-21 0,-21 21 16,-21 0 0,0-21-16,-1 0 15,1 0-15,0 0 0,-42 0 16,41-21-16,1 21 0,0-21 0,0 21 15,0-21-15,0 0 0,-22 0 16,43-1-16,-21 22 16,21 22 15,0-1-15,21 0-16,0-21 0,1 21 15,-1-21-15,0 21 0,0-21 0,0 0 16,22 0-16,-22 0 0,21 0 0,-21 0 15,22 0-15,-1 0 16,0 0-16,1 0 0,41 0 16,-63-21-16,22 0 0,41 0 15,-62 0-15,20-22 16,-21 22-16,0-21 0,0 21 0,1-22 16,-22 22-16,21 0 0,-21 0 15,0 0-15,0 42 47,-21 0-47,-1 0 0,1 0 0,21 0 16,-21 1-16,21 20 0,0-21 0,0 0 15,0 0-15,0 1 0,0 62 16,0-63 0,42 1-16,-20-22 15,20 21-15,-21-21 0,0 0 16,22 0-16,-22 0 0,0-21 0,21 21 15,-21-22-15,1 1 16,-1 0-16,42-42 16,-42 20-16,-21 22 0,0-42 15,0 20-15,0-20 16,0 42-16,0-22 0,-21 22 0,21 0 16,-21 0-16,0 0 0,0-1 15,0 1-15,-1 21 0,1 0 16,-21 0-16,21 21 0,-43 43 15,64-43-15,-42 43 16,42-43-16,0 63 16,0-62-16,0 20 0,0-21 15,0 0-15,0 0 16,0 1-16,42 20 0,-21-42 16,1 0-16,20 21 0,-21-21 15,43 0-15,-22 0 16,0-21-16,22 0 0,-22 0 15,22-22-15,-22 22 16,-21 0-16,21 0 0,-42 0 16,22-22-16,-1 22 0,0-21 15,-21 21-15,0-1 0,0-20 16,-21 63 15,21 0-15,-21 1-16,21-1 0,0 0 0,-22 0 15,22 0-15,0 0 0,0 1 16,0 20-16,0-21 0,0 0 0,0 0 16,0 22-16,0-22 0,22 21 15,-1-42-15,0 21 16,0-21-16,0 0 0,0 0 0,1 0 16,20 0-16,-21-21 0,21 21 15,-20-21-15,-1 0 16,0 0-16,21-22 0,-21 22 15,-21-21-15,22 0 16,-1-1-16,-21 22 0,0-42 16,0 41-16,0 1 0,0 0 15,0 0-15,0 42 32,0 0-32,0 0 15,0 1-15,0-1 0,0 21 16,0-21-16,0 0 0,0 1 0,-21 20 15,-1 0-15,22 1 16,0-22-16,0 21 16,0-21-16,22-21 15,-1 0 1,0 0-16,0 0 0,0 0 16,22-21-16,-22 21 0,0-21 15,0 0-15,0 0 0,0-1 0,1 1 16,-1 0-16,21-42 0,-42 41 15,0 1-15,0 0 16,21 0-16,-21 0 0,0 0 16,0 42 15,0 0-31,0 0 16,0 0-16,0 0 0,0 1 15,21-22-15,-21 21 0,0 0 16,0 0-16,22 0 0,-22 0 0,21 1 15,-21-1-15,0 0 0,0 0 16,21-21-16,-21 21 0,42-21 16,-21 0-16,1 0 15,-1 0-15,0 0 0,0 0 16,21 0-16,-20-21 16,-1 0-16,21-21 0,-21 20 15,0 1-15,1-21 0,-1 21 16,0 0-16,21-43 0,-21 22 15,-21 21-15,43-22 16,-22 22-16,-21 0 0,21 21 16,0 0-16,-21-21 15,0 42 1,0 0-16,0 0 16,0 0-16,0 1 15,0-44 48,0 1-63,0 0 15,0 0 1,-21 21 0,0 0-1,0 0-15,21 21 16,-21 0-16,-1-21 0,22 21 0,-21 1 15,21-1-15,0 0 0,-21 0 16,21 0-16,-21 0 0,21 1 16,0-1-16,0 0 0,0 21 15,0-21-15,0 1 0,21 20 16,0-21-16,0-21 0,-21 21 16,43 0-16,-22-21 0,0 0 0,21 0 15,-20 0-15,20 0 0,0 0 16,1 0-16,-1 0 0,0 0 0,1-21 15,-1 0-15,0 0 0,85-43 16,-106 22-16,1 21 16,20-43-16,-42 43 0,21-21 15,-21 21-15,0 0 0,0-1 16,0-20-16,-21 42 0,0 0 16,0 0-16,-1 0 15,-20 21-15,21 0 16,0 1-16,0-1 0,-1 0 0,22 21 15,0-21-15,0 1 0,0-1 16,0 21-16,0-21 0,0 22 16,0-22-16,0 0 0,0 0 15,22-21-15,-1 21 0,42-21 16,-42 0-16,22 0 16,-1 0-16,43 0 15,-64 0-15,0-21 0,21 0 16,-20 21-16,-1-21 0,-21 0 15,21 21-15,-21-22 0,21 1 16,-21 0-16</inkml:trace>
  <inkml:trace contextRef="#ctx0" brushRef="#br0" timeOffset="31772.46">20129 4085 0,'0'21'31</inkml:trace>
  <inkml:trace contextRef="#ctx0" brushRef="#br0" timeOffset="34251.76">466 6371 0,'-22'0'0,"1"0"15,0 0-15,0 0 0,0 0 0,0 0 16,-1 0-16,1 0 16,42 0 15,22 0-31,-1 0 16,0 0-16,22 0 0,-1 0 15,1 0-15,21-21 0,-22 21 16,22 0-16,63-21 15,-85 21-15,22-21 0,-21 21 0,-1 0 16,-21-21-16,43 21 16,-43 0-16,-20 0 0,-1 0 15,-42 0 1,-22-22 0,22 22-16,0 0 0,-21 0 15,20 0-15,1-21 0,-21 21 16,21 0-16,0 0 0,-1 0 0,1-21 15,21 0 17,21 0-17,1 21-15,20 0 0,-21 0 0,21 0 16,-20-21-16,20 21 0,-21 0 16,0 0-16,0 0 0,1 0 0,-1 21 15,-21 0-15,0 0 16,0 0-16,-21 0 0,-1 22 15,1-22-15,0 0 0,-21 21 16,21-20-16,-22-1 0,22 0 16,-21 0-16,21 0 0,-43 22 0,43-43 15,21 21-15,-21-21 16,42 0 15,0-21-31,21-1 0,-20 1 0</inkml:trace>
  <inkml:trace contextRef="#ctx0" brushRef="#br0" timeOffset="36592.71">2053 6117 0,'0'0'0,"0"-21"15,0 0 1,0 0-16,0 42 31,0 0-15,0 21-16,0-20 16,0-1-16,0 21 0,0-21 15,0 43-15,0-22 16,0 0-16,0-20 0,0 20 0,0-21 15,0 43-15,0-43 16,0 0-16,0-42 47,0 0-47,21-1 0,0 1 16,-21-21-16,22 21 0,-22 0 0,21-22 15,0 22-15,21-64 16,-42 64-16,0 0 0,21 21 15,1-21-15,-1 21 16,0 0-16,-21 21 16,21 0-16,-21 0 15,0 1-15,21-1 0,-21 0 0,21 21 16,-21-21-16,0 1 0,22 20 16,-1-21-16,0 43 0,-21-43 15,21 0-15,-21 0 0,21-21 16,0 21-16,1-21 0,-1 0 0,0 0 15,21 0 1,-21 0-16,1 0 0,41-42 0,-42 21 16,22 0-16,-22-22 15,0 22-15,0-21 0,0 21 0,0-22 16,1 1-16,-1 21 0,-21-64 16,0 64-16,0-21 0,0-22 15,0 43-15,0-21 0,0 20 16,0 1-16,0 42 31,0 1-31,0-1 16,0 21-16,0-21 0,0 22 0,0-22 15,0 21-15,0 0 0,0-20 16,0 62-16,0-41 0,21 41 16,0-63-1,0 1-15,0-1 0,1-21 16,62 0-1,-41 0-15,-22 0 0,21-21 16,-21-1-16,22 1 0,20-21 16,-21 0-16,1 20 0,-22 1 15,21-21-15,-21 21 0,22-43 16,-43 43-16,0 0 0,0 0 16,0 0-16,0-22 15,-21 43-15,-1 0 0,1 0 16,0 0-16,0 21 0,-21 22 15,42-22-15,-22 0 0,1 21 16,21 1-16,0-22 16,0 21-16,0-21 0,0 85 15,21-85-15,1 1 16,-22-1-16,21 0 0,0-21 16,42 0-16,-41 0 0,20 0 15,-21 0-15,21 0 0,1-21 16,-1 0-16,43-22 0,-64 22 15,21-21-15,1-22 16,-22 22-16,0-22 16,0 22-16,-21 0 0,0-1 0,0 22 0,0-21 15,0 0-15,0-22 16,0 43-16,-21 0 0,0 42 31,21 0-31,0 0 0,0 22 16,0-22-16,0 21 0,0-21 0,0 64 15,0-64-15,0 21 16,0 1-16,0-22 0,0 21 0,0 22 16,-21-43-16,21 0 15,0 0-15,-22-21 0,22 21 16,0-42 0,0 0-16,0 0 15,0 0-15,0-22 0,0 22 16,22 0-16,-1 0 0,0-21 0,0 20 15,0 1-15,0 0 0,1 0 16,-1 21-16,0-21 0,42 21 16,-20 0-16,-22 0 0,21 0 15,-21 21-15,1-21 0,41 42 16,-63-21-16,0 1 0,0-1 16,0 0-16,0 0 0,-21 43 15,0-43-15,-22 0 0,22 0 0,-42 0 16,42 0-16,-22 1 15,1-22-15,21 0 0,-22 0 0,1 0 16,21 0-16,0 0 16,21-22-1,0 1-15,0 0 0,0 0 16</inkml:trace>
  <inkml:trace contextRef="#ctx0" brushRef="#br0" timeOffset="39576.66">5270 6541 0,'0'0'0,"-21"21"0,21 0 15,-21-21-15,21-21 47,0 0-47,0-1 16,21 1-16,0 0 0,1 0 15,-1-21-15,0 20 0,21-62 16,-21 63-16,22-22 0,-22 1 16,-21 0-16,0-1 0,21-20 15,-21 42-15,0-1 0,-21 1 16,0 21-16,-22 0 16,22 0-16,0 0 0,-21 21 15,21 1-15,21-1 0,0 0 16,0 0-16,0 0 0,21 0 15,0 1-15,0-22 0,21 21 0,-20 0 16,20 0-16,0-21 16,22 42-16,-43-20 0,0-1 0,21 21 15,-42-21-15,22 0 16,-22 1-16,0 20 0,0-21 16,0 0-16,0 22 0,0-22 15,21-21 1,0 0-1,0 0-15,0 0 0,22-21 0,-22-1 16,21 1-16,-21 0 16,0 0-16,85-64 15,-85 43-15,1 21 0,20-43 16,-42 43-16,0-21 0,0-1 16,0 22-16,0 0 0,0 0 15,-21 21 1,0 0-1,-1 0-15,22 21 0,0 0 0,-21 0 16,21 1-16,-21-1 0,21 0 16,0 21-16,-21 1 0,21-22 15,0 0-15,0 21 0,0-21 0,0 22 16,0-22-16,0 0 16,42 21-16,-21-42 0,1 0 15,20 0-15,-21 0 0,21 0 16,-20-21-16,20 0 0,-21 0 15,64-21-15,-43-1 16,0 22-16,1-21 0,-1 21 0,0-22 16,1 22-16,20-42 15,-42 41-15,1-20 0,-1 0 16,-21 21 0,-21 21-16,-1 0 0,1 0 15,0 21-15,0 0 0,0 0 0,21 0 16,0 0-16,-21 1 0,21-1 15,0 0-15,0 0 0,0 43 16,0-43-16,0 0 0,21 0 16,-21 0-16,0 0 15,21 22-15,-21-22 16,0 0-16,-21-21 31,21-21-31,-21 21 16,-1-21-16,22 0 0,-21 21 15,0-22-15,0 1 16,0 21-16,0-21 0,-1 21 16,22 21-1,0 0 1,0 1-16,0-1 0,0 0 16,22 0-16,-1 0 0,0-21 15,0 21-15,0-21 0,0 0 0,22 22 16,-22-22-16,21 0 0,-21 0 15,22 0-15,-1 0 0,0 0 0,64-43 16,-63 22-16,-1 21 0,0-21 16,1 0-16,-22 0 0,42-43 15,-42 43-15,1 0 16,-1 0-16,0-22 0,-21 22 0,0 0 16,0-21-16,0 20 0,0 1 15,0 42 16,-21 1-31,21-1 16,-21 0-16,21 42 16,0-41-16,0-1 0,0 21 0,0-21 15,0 0-15,0 22 0,21-22 16,0 0-16,-21 0 0,42 0 16,-21 1-16,1-22 0,-1 0 15,0 0-15,0 0 0,0 0 0,22 0 16,-22 0-16,0-22 0,21 1 0,-21 0 15,1 0-15,-1 0 0,42-22 16,-63 22-16,21-21 0,1-22 16,-22 43-16,0-21 15,0-22-15,-22 43 16,1-42-16,0 42 0,0-1 16,-21-20-16,-1 42 15,-20 0-15,42 21 16,-1 0-16,-20 22 0,21-22 15,-21 42-15,42-41 16,0-1-16,0 63 0,0-62 16,0 20-16,0-21 0,0 21 15,0-20-15,42 41 16,-21-42-16,0 0 0,22-21 16,-22 0-16,42 0 15,-42 0-15,22-21 0,20 0 16,-42 0-16,22 0 0,20-22 15,-42 22-15,22-21 16,-22 21-16,0 0 0,0-22 0,22 1 16,-43 0-16,21-22 15,-21 43-15,0 0 16,0 42 0,-21 0-1,21 0-15,0 0 16,0 1-16,0 20 15,0-21-15,0 21 0,0 1 16,0-22-16,0 42 16,0-41-16,21 20 15,0-42-15,21 0 16,-21 0-16,1 0 0,20 0 16,-21 0-16,0-21 0,0 0 0,1 21 15,-1-22-15,42-41 16,-63 42-16,0-22 0,0 22 15,21 0-15,-21 0 0,0-21 0,0-22 16,0 43 0,22 21-16,-22-21 15,0 42 1,0 0-16,0 0 0,0 0 16,0 1-16,0-1 0,0 0 15,0 0-15,0 0 0,0 0 0,0 1 16,0 41-16,0-42 15,0 0-15,0 1 16,0-1-16,21-21 16,0 0-16,0 0 15,0-21-15,0-1 0,1 1 16,-1 21-16,0-21 0,0 0 0,21-21 16,-20-1-16,-1 22 0,0 0 15,0 0-15,-21 0 0,0-22 16,0 22-16,0 0 0,0 0 15,0 42 17,0 0-32,0 0 15,0 0-15,0 1 0,21-22 0,-21 21 16,21 0-16,-21 0 0,22 0 16,-22 0-16,0 1 15,21-1-15,0 0 0,-21 0 16,21-21-16,0 21 0,0-21 15,1 0-15,-1 0 0,0 0 16,0 0-16,0 0 0,0 0 16,1-21-16,41-21 15,-42 21-15,0-1 16,-21 1-16,22-21 0,-1 21 0,-21 0 16,21-1-16,0-20 0,0 0 15,0 21-15,1-1 0,-22 1 16,21 0-16,0 21 0,-21 21 31,0 0-31,0 1 16,0-1-1,-21-21-15,21 21 0,-21-21 16,21-21 31,0 0-47,0-1 15,0 1 1,-22 21 15,1 0-31,0 0 16,0 21-16,21 1 0,-21-1 16,21 0-16,-21 0 0,21 0 15,-22 0-15,22 1 0,0 20 16,0-21-16,0 0 0,0 0 15,0 1-15,22-1 0,-1 0 0,0 0 16,0-21-16,0 0 16,0 0-16,22 21 0,-22-21 0,0 0 15,21 0-15,1 0 0,-22-21 0,64 0 16,-43 21-16,-21-21 16,43-22-16,-22 22 0,-21 0 15,21-21-15,-20 21 16,-22-22-16,0 22 0,0 0 15,0 0-15,0 0 0,0-22 16,-22 43-16,1 0 16,0 0-16,21 21 0,-21 1 15,21-1-15,-42 42 16,42-42-16,0 1 0,0 20 16,0-21-16,0 21 15,0-20-15,0-1 0,21-21 16,0 0-16,0 0 0,21 0 15,-20 0-15,-1 0 16,21 0-16,-21 0 0,85-43 16,-85 43-16,22-21 15,-22 0-15</inkml:trace>
  <inkml:trace contextRef="#ctx0" brushRef="#br0" timeOffset="41061.32">11790 5525 0,'0'0'0,"21"-64"31,-21 43-31,-21 21 15,0-21-15,-1 21 16,1 0-16,0 0 0,-21 0 16,21 0-16,-22 21 0,22 0 0,0 0 15,-21 22-15,-1 41 16,22-41-16,0-1 0,0 64 16,0-43-16,21-20 0,-22-1 15,22 0-15,0 1 0,0-1 0,0 0 16,0-21-16,0 1 0,22-1 0,-1 0 15,21 0-15,-21 0 0,43-21 16,-22 0-16,0 0 0,43 0 16,-43 0-16,1-21 0,-1 21 15,0-21-15,22 0 16,21-22-16,-43 22 0,0-21 16,43-22-16,-64 43 0,0-21 15,0 21-15,1-22 0,-22 22 16,0-42-16,0 42 15,-22 21 1,1 21-16,0-21 16,0 21-16,21 0 0,-21 0 15,0 0-15,-1 22 0,1-22 16,21 0-16,0 21 0,-21-20 0,21 20 16,0-21-16,0 0 0,0 0 15,21 1-15,0-22 16,1 0-16,-1 0 0,0 0 15,0 0-15,21 0 0,-20 0 0,-1 0 16,0-22-16,0 22 0,21-42 16,-42 21-16,0 0 0,0 0 15,0-22-15,0 22 0,0-21 16,-21 21-16,0-1 0,0 1 16,-21 0-16,42 0 0,-22 21 15,22-21-15,0 0 16,22 21-16,20-22 15,-21 22-15,0 0 16,0 0-16,22 0 0,-22 0 16,21 0-16,-21 0 0,43 22 15,-43-1-15,21-21 0,-20 21 16,-1 0-16,0 0 0,0 22 16,-21-1-16,0-21 0,0 0 0,0 0 15,0 1-15,0-1 0,0 0 16,0 0-16,0 0 0,0 0 15,-21-21-15,21 22 0,-21-22 32,21-22-17,0 1-15,0 0 16,0 0-16,0 0 0,0 0 16,0-1-16,21 1 0,0 0 0,-21-21 15,21 21-15,22-43 0,-22 22 16,0 21-16,21-1 0,-21 1 15,85 21 1,-85 0-16,22 0 0,-22 0 0,-21 21 16,21 64-1,-21-64-15,0 22 0,0-22 0,0 21 16,0-21-16,0 0 0,0 1 16,0-1-16,0 0 0,0 0 0,0 21 15,21-42 1,0 0-16,1 0 15,-1 0-15,0 0 0,0 0 0,0 0 16,0-21-16,22 0 0,-22 21 0,21-21 16,-21 0-16,22-22 0,-22 22 15,0 0-15,0-21 0,0-1 16,22-41-16,-22 41 0,-21 1 16,21-64-16,-21 85 15,0-21-15,0-1 0,0 22 0,21 0 0,-21 0 16,0 42-1,-21 0 1,21 22-16,-21-22 0,21 21 16,0 0-16,-21 22 0,21-22 15,-21 1-15,21-1 0,0 0 0,0 22 16,0-22-16,0 0 16,0-20-16,0-1 0,0 21 15,0-21-15,21-21 16,0 0-1,0 0-15,0-21 0,0 0 16,1 0-16,-22 0 0,21-1 0,-21 1 16</inkml:trace>
  <inkml:trace contextRef="#ctx0" brushRef="#br0" timeOffset="41236.24">13356 5736 0,'0'0'0,"0"-21"31,21 21-31,0 0 0,1 0 16,-1 0-16,0 0 0,0 0 15,21 0-15,-20 0 0,20 0 16,-21 0-16,21 0 0,22 0 16,-22 0-16,-21 0 0</inkml:trace>
  <inkml:trace contextRef="#ctx0" brushRef="#br0" timeOffset="42705.46">14245 5927 0,'0'0'0,"21"0"16,0 0-16,1 0 16,-1 0-16,0-21 15,0 21-15,-21-22 0,0 1 16,0 0-16,0 0 0,0 0 15,0-22-15,0 1 16,-21 21-16,21 0 0,-21 0 0,0-1 16,-22 22-16,-20 0 0,42 0 15,-22 0-15,1 0 0,21 22 16,-22-22-16,1 21 0,-21 42 16,41-42-16,1 22 0,0-1 0,0-21 15,21 22-15,-21 20 16,21-21-16,0-20 0,0 41 15,21-42-15,0 0 16,0-21-16,0 0 0,22 0 16,-22 0-16,0 0 0,21 0 0,22 0 15,-22-21 1,22 0-16,-43 0 0,0 0 16,21 0-16,-20-1 0,-1-20 0,-21 21 15,21 0-15,-21-22 0,21 22 16,-21-21-16,0 21 0,0 0 0,0-1 15,0 1-15,0 42 32,0 1-32,0-1 15,0 0-15,0 0 0,0 21 16,0-20-16,0-1 0,0 21 16,0-21-16,0 0 0,0 1 15,0-1-15,21 0 16,0 0-16,1-21 0,20 0 15,0 0-15,-21 0 0,22 0 16,-22 0-16,21-21 0,-21 0 16,22 21-16,-22-21 0,85-64 15,-85 64 1,0 0-16,0-22 0,-21 22 0,0-42 16,0 41-16,0 44 46,0-1-46,0 0 0,0 0 16,0 21-16,0-20 0,0-1 16,0 0-16,0 0 0,0 0 15,0 0-15,0 1 0,0-1 16,0 0 0,21-21-16,1 0 15,-1 0-15,21 0 0,-21 0 16,0 0-16,22 0 0,-22 0 0,21-21 15,-21 21-15,1-21 0,-1-22 16,0 22-16,0-21 16,-21 21-16,0-22 15,0 22-15,0 0 0,-21 21 32,21 21-17,-21-21-15,0 21 0,21 0 16,0 1-16,-22-1 0,1 0 0,0-21 15,0 63-15,0-63 16,21 22-16,-21-1 0,21-42 63,21 21-63,0-22 0,-21 1 15,21 0-15,0 0 0,0 0 0,22 0 16,-22-1-16,0 1 0,0 0 15,22 0-15,-22 0 0,0 0 0,21 21 16,-21 0-16,22 0 16,-43 21-1,0 0-15,0 0 0,0 0 16,0 0-16,0 1 0,0-1 16,0 0-16,0 0 0,0 0 0,0 0 15,0 1-15,0-1 16,21-21-1,0 0-15,0 0 16,0 0-16,22 0 16,-22 0-16,0-21 0,0-1 0,22 22 15,84-84 1,-85 63-16,-21-22 0,0 22 16,0 0-16,1-21 0,-1 20 0,-21 1 15,21 0-15,-21 0 0,0 0 16,-21 21-1,0 0-15,-1 21 0,1 21 16,21-21-16,-21 1 0,21-1 16,0 21-16,0-21 0,0 0 0,0 22 15,0-22 1,0 21-16,0-21 0,0 1 16,0-1-16,0 0 0,0 0 15,0 0 1,-21-21-16,0 0 15,0 0-15,-1 0 16,22-21-16,-21 0 16,0 0-16,0 0 15,0-1-15,0 1 0</inkml:trace>
  <inkml:trace contextRef="#ctx0" brushRef="#br0" timeOffset="42888.35">15113 5482 0,'0'0'0,"-21"0"16,0 0-16,-1 0 15,44 0 32</inkml:trace>
  <inkml:trace contextRef="#ctx0" brushRef="#br0" timeOffset="46480.6">17335 5884 0,'0'-21'0,"-21"21"0,21-21 16,0 0-16,-21 0 16,21 0-16,0-1 0,0-20 0,0 21 15,0-21-15,0-1 0,0 1 16,0-43-16,0 43 0,0 0 16,0-1-16,21 1 0,0 21 15,1-43-15,-22 43 16,0 0-16,0 0 0,0 42 15,0 0-15,0 0 16,0 22-16,-22-22 0,22 21 16,-21 22-16,21-22 0,-21 0 15,21 22-15,-21-22 0,21 22 16,0-22-16,0 0 0,-21 1 0,0 20 16,21-21-16,0 1 15,0-22-15,0 0 16,0-42-1,0 0-15,0 0 16,0-1-16,21 1 0,0 0 16,0-21-16,-21 21 0,21-22 15,0 1-15,1 0 0,-1-1 0,0 1 16,0 0-16,21 20 0,1-20 16,41 0-16,-41 42 0,-1 0 15,106 0-15,-105 21 16,-1 0-16,0 0 0,-21 22 15,1-22-15,20 63 0,-42-41 16,0-1-16,0-21 0,0 22 16,-21-1-16,-43 21 15,43-41-15,-21-1 0,-1 0 0,1-21 16,0 21-16,-22-21 16,22 0-16,0 0 0,20 0 0,-20 0 15,21-21-15,0 21 0,-22-42 16,22 20-16,0 1 0,0-42 15,21 42-15,0-1 0,0 1 16,-21 0-16,21 42 31,0 0-31,21 1 0,-21-1 0,21 0 16,0 0-16,0 0 0,1 0 16,20 22-16,-21-22 15,0-21-15,0 21 0,1 0 0,83-21 16,-62 0-16,-22 0 15,21 0-15,1 0 0,-22 0 16,21 0-16,43-42 16,-64 21-16,21 0 0,1-1 0,-22 1 15,21 0-15,-21-21 0,0-1 16,1 1-16,-1 21 0,-21-21 0,0-1 16,21 22-16,-21-21 0,0-1 15,0 22 1,-21 42-1,21 1-15,-21-1 0,21 0 0,-22 21 16,1 1-16,21-22 0,0 21 16,0-21-16,0 22 0,-21 41 15,21-63-15,0 1 16,0-1-16,0 0 0,64 0 16,-43-21-16,0 0 15,0 0-15,0 0 0,22 0 16,20-42-16,-42 42 0,22-21 15,-1-1-15,21-41 0,-20 42 16,-1-64 0,-21 64-16,0-21 0,1-1 0,-22 22 15,0-21-15,0 21 0,0-1 16,0 1-16,-22 42 31,22 1-31,0 20 16,-21-21-16,21 21 0,0-20 0,-21 20 15,21-21-15,0 21 0,0 1 16,0-1-16,0-21 0,0 22 16,21-43-16,0 21 0,1-21 15,-1 0-15,21 0 16,-21 0-16,0 0 0,22 0 0,41-21 16,-62-1-1,41-20-15,-21 21 16,-20 0-16,20-43 0,-21 43 15,-21-42-15,0 41 16,0 1-16,0-21 0,-21 63 31,21 0-15,0 22-16,0-22 0,0 0 0,0 0 16,21 21-16,-21-20 15,21-1-15,0 0 0,22 42 16,-22-41-16,0-1 0,-21 0 15,-21-21 1,0 0-16,0 0 16,-1 0-16,1 0 0,0 0 15,0-21-15,0 0 0,0 21 16,-1-22-16,1 1 0,0 0 16,0 21-16,21 21 31,0 0-16,0 1 1,21-1-16,0-21 0,0 0 16,1 21-16,-1-21 0,0 0 15,0 0-15,43 0 16,-43 0-16,21 0 0,-21 0 0,22-21 16,-1 0-16,-21 21 0,21-22 15,1 1-15,-1 0 0,0 0 0,43-43 16,-64 43-16,0-21 0,1 0 15,-1 20-15,-21-62 16,0 63-16,-21 21 16,-1 0-16,1 0 15,0 21-15,0 0 0,0 0 0,21 0 16,0 0-16,0 1 0,0 41 16,0-42-16,0 0 0,0 22 15,0-1-15,0-21 16,0 0-16,21 1 0,0-1 15,-21 0 1,-21-21 15,0 0-31,0 0 0,-22-21 16,22 0-16,0 21 16,0 0-16,21-22 0,-21 22 0,21 22 46,21-22-46,0 21 0,0-21 16,0 0-16,0 21 0,1-21 16,-1 0-16,21 0 0,-21 0 0,64 0 15,-64 0-15,21 0 16,1 0-16,-1 0 0,-21 0 16,43-21-16,-22 0 0,-21 21 15,43-43-15,-43 22 0,-21 0 16,21-21-16,0 20 0,-21-20 15,21 21-15,-21-43 0,0 43 16,0 0-16,0 0 0,0 0 16,-21 21-1,21 21-15,-21 0 16,21 0-16,-21 22 0,21-22 16,0 0-16,0 0 0,0 64 15,0-64-15,0 0 16,0 0-16,21-21 0,43 21 15,-43-21-15,0 22 0,0-22 16,0 0-16,22 0 0,-1 0 16,0-22-16,-21 22 0,22-42 15,-22 21-15,0 0 16,0 0-16,0-1 0,-21 1 16,0-21-16,0 0 0,0-1 15,0 22-15,0 0 0,-21 42 47,21 0-47,-21 22 0,0-22 0,21 0 16,-21 21-16,0-21 0,21 1 15,-22-1-15,1 0 0,21 21 16,0-21-16,-21-21 0,21 22 16,0-44 15,21 1-31,0 0 15,1 0-15,-1 0 0,0 0 0,0-1 16,0 1-16,0 0 0,1-21 16,-1 21-16,21-1 0,-21 1 15,43-21-15,-43 42 0,0 0 16,0 0-16,0 0 16,1 21-16,-22 0 15,0 22-15,0-22 0,0 0 0,0 0 16,0 0-16,0 22 0,0-22 15,0 21-15,0-21 16,21 0-16,0-21 0,0 0 16,21 0-16,-20 0 15,-1 0-15,0 0 0,42 0 0,-41 0 16,20-42 0,0 21-16,-21 0 0,1 0 0,-1-1 15,-21 1-15,21-21 0,-21 21 16,21 0-16,-21-22 0,0 22 0,0 0 15,0 0-15,-21 21 16,0 0-16,0 0 0,-1 21 16,1-21-16,0 21 0,21 43 15,-21-43-15,21 21 16,0-21-16,0 0 0,0 1 0,0 20 16,0-21-16,0 0 0,0 0 0,21 1 15,0-22 1,0 21-16,1-21 0,-1 0 15,0 0-15,0 0 0,0-21 16,0 21-16,1-22 0,-1 1 16,0 21-16,0-21 0,21-42 15,-42 41-15,22-20 16,-1 21-16,-21 0 0,21 0 0,-21-22 16,0 22-16,21 21 15,-21 21 1,0 0-16,0 1 0,0-1 15,0 0-15,0 0 0,0 0 0,0 22 16,0-22-16,-21-21 0,21 21 16,0 0-16,-21 0 15,0-21-15,-1 0 32,1 0-17,21 21 32,21-21-31,1 0-16,-1 22 15,0-22-15,0 0 16,0 0-16,0 0 0,1 0 16,-1 0-16,0 0 0,42-43 15,-41 43-15,-1-21 0,0 21 16,-21-21-16,21 0 0,21-43 15,-42-20 1,22 62-16,-22 1 16,0 0-16,0 0 0,0 42 31,0 0-31,0 0 0,0 1 0,-22-1 16,1 42-16,21-42 0,0 1 15,-21 20-15,0-21 16,21 0-16,-21 22 0,21-22 15,-21-21-15,21 21 0,-22-21 16,22 21-16,-21-21 31,0-21-15,21 0-16,0 0 0,-21 21 0,0-22 16,0 1-16</inkml:trace>
  <inkml:trace contextRef="#ctx0" brushRef="#br0" timeOffset="46673">21018 5249 0,'0'0'0,"-21"0"0,0 0 16,0 0-16,0 0 16,0 0 15,-1 0-16,1 0-15,0 0 0,0 0 0,0 0 16,-22 22-16,1-22 0</inkml:trace>
  <inkml:trace contextRef="#ctx0" brushRef="#br0" timeOffset="48197.2">1482 7514 0,'0'0'0,"0"-21"0,0 0 16,0 0-16,0-22 0,0 22 15,0-85-15,0 85 16,0 0-16,0 0 0,0 0 16,-22 0-16,22 42 15,0 0-15,-21 0 16,21 21-16,-21 1 0,21 20 16,0-20-16,0-1 0,-21 64 15,0-43-15,0-20 0,-1 20 16,1-21-16,0 1 0,-42 41 15,20-41-15,22-1 0,-42 0 16,41-42-16,1 0 0,0 0 16,0 0-16,0 0 15,21-42-15,0 21 16,0 0-16,0-22 0,0 22 16,0-42-16,0 20 0,0 1 15,0 0-15,0-1 0,0 22 16,0-21-16,21 21 0,0 0 0,0 21 15,0 0 1,1 0-16,-1 21 0,0 0 16,0 21-16,0-21 0,-21 1 15,21 20-15,1-21 0,-22 21 16,0-20-16,21 20 0,0-21 16,0 0-16,-21 22 0,21-22 0,0 0 15,1 0-15,-1 0 0,21-21 16,-21 0-16,0 0 0,43 0 15,-22 0-15,1-42 16,-1 21-16,-21 0 0,43-22 16,-43 1-16,21 0 15,-21 20-15,0 1 0,1 0 16,-22 0-16,21 0 0,-21-22 16,0 65 15,0-1-31,0 0 0,0 0 15,0 0-15,0 0 0,0 22 16,0-22-16,0 42 16,0-41-16,0-1 0,0 0 15,0 0-15,0 0 0,42 0 16,-21-21-16,0 0 0,1 0 16,-1 0-16,42-42 15,-42 21-15,22 0 0,-1-22 16,0 22-16,1-42 15,-22 20-15,0 22 0,0-42 16,-21 20-16,0 22 0,-21-21 16,0 21-16,0 0 0,0-1 0,-43 1 15,43 21-15,-21 0 16,20 0-16,-20 21 0,21 1 16,-21 20-16,20-21 0,1 0 15,0 22-15,0-22 0,21 21 16,0-21-16,0 43 0,0-43 15,0 21-15,0-21 0,21 1 16,0-22-16,43 21 0,-43-21 16,21 0-16,1 0 0,-1-21 15</inkml:trace>
  <inkml:trace contextRef="#ctx0" brushRef="#br0" timeOffset="48842.39">2942 7620 0,'0'0'15,"0"-21"-15,0 0 0,0 0 0,-42 21 16,21 0-16,-1 0 16,1 0-16,0 0 0,-21 0 0,21 21 15,-22 0-15,1 0 0,21 0 0,0 22 16,-22-22-16,22 0 0,0 21 16,21 22-16,0-22 0,0-21 15,0 22-15,0-22 16,0 0-16,21 0 0,0 0 0,22-21 15,-22 0-15,0 0 0,21 0 16,-21-21-16,22 0 0,-22 0 16,21 0-16,-21-1 0,22 1 0,-22 0 15,0 0-15,0 0 16,0 0-16,1-1 0,-22 1 0,0-21 16,0 21-16,0 0 0,0-1 15,0 44 16,-22-1-31,22 0 0,0 0 16,0 0-16,0 22 0,0-1 0,0-21 16,0 21-16,0 22 0,0-22 15,0 1-15,0-1 0,0 21 16,0-20-16,0 20 0,0-20 0,0 20 16,0-21-16,0 22 0,0-22 15,0 149-15,0-107 16,0-20-16,0-1 0,0 1 0,-21-1 15,-21 43-15,0-42 16,20-22-16,-20 0 0,0-20 0,21 20 16,-22-21-16,-84 0 15,64-21-15,20 0 16,-20 0-16,-128-106 16,149 43-16,0 21 0,21-1 15,-1-20-15,-20-149 16,42 149-16,0-22 0,0 21 15,21 1-15,85-128 16,-64 149-16,22-21 0,-1-1 16,1 1-16,-1-1 0,1 22 15,21-22-15,-22 22 0,64-43 16</inkml:trace>
  <inkml:trace contextRef="#ctx0" brushRef="#br0" timeOffset="49084.25">3260 7514 0,'0'0'0,"0"21"31,0 1-31,0 20 16,0-21-16,0 0 0,0 0 0,0 1 16,0 20-16,0-21 0,0 0 15,0 0-15,0 1 0,0 20 16,0-21-16,0 0 15,0-42 17,0 0-32,0 0 15,0 0-15,0-1 0,0 1 16</inkml:trace>
  <inkml:trace contextRef="#ctx0" brushRef="#br0" timeOffset="49375.44">3302 7408 0,'-21'0'16,"42"-21"31,0 0-47,0 0 15,-21 0-15,0 0 16,0-1-1,-21 22 1,0 0-16,0 0 0,0 22 16,-1-1-16,22 0 15,0 0-15,0 0 0,0 0 16,0 1-16,0-1 16,22-21-16,-1 21 0,0 0 0,0-21 15</inkml:trace>
  <inkml:trace contextRef="#ctx0" brushRef="#br0" timeOffset="49659.55">4085 7493 0,'0'0'16,"21"-21"-16,-21 0 0,0 0 0,0-1 16,0 1-16,0 0 15,-21 21-15,0 0 0,-21 0 16,20 0-16,1 0 0,0 21 0,-21 0 15,21 22-15,-1-22 0,1 21 16,21-21-16,-21 22 0,21-1 0,-21 22 16,21-22-16,0-21 15,0 0-15,0 22 0,21-22 16,21 0-16,-20 0 0,-1-21 16,21 0-16,0 0 15,22 0-15,-43-21 0,21 0 16,1 0-16,-1-1 15,-21 1-15,0 0 0</inkml:trace>
  <inkml:trace contextRef="#ctx0" brushRef="#br0" timeOffset="50664.86">5461 7832 0,'-21'0'15,"42"0"-15,-63 0 0,42 21 0,-22-21 0,22-21 47,0 0-47,22-1 16,-22 1-16,21 0 0,0 0 15,0 0-15,-21-22 0,21 22 16,0 0-16,1-21 0,-1 21 0,0-22 16,-21 22-16,0 0 0,21 0 15,-21 0-15,0 42 16,0 0 0,-21 0-16,21 21 15,-21-20-15,21 20 0,0-21 0,0 0 16,0 22-16,0-22 0,-21 42 15,21-42-15,0 1 0,0-1 16,0 0-16,21 0 0,0 0 16,0-21-16,0 0 15,0 0-15,1 0 0,-1 0 16,42-42-16,-42 21 0,22 21 16,-1-43-16,-21 22 0,0 0 15,1 0-15,-22 0 0,0-22 16,0 1-16,0 21 0,-22 0 15,1 21-15,0 0 16,0 0-16,0 0 16,21 21-1,21-21-15,0 0 16,21 0-16,-20 0 16,20 0-16,-21 0 0,21 0 0,1 0 15,-22 0-15,21-21 0,1 21 0,-22-21 16,21-1-16,22-20 15,-43 21-15,0 0 0,0 0 16,-21-1 0,0 44-1,0-1 1,0 0-16,-21 0 0,21 21 16,0-20-16,-21 20 0,21-21 0,0 21 15,0 43-15,0-21 16,0 84-16,0-85 15,0 64-15,0-63 16,21-1-16,0 1 0,0-1 0,-21 1 16,0-1-16,21 1 0,1-1 15,-22 1-15,0-1 0,0 1 0,21-22 16,-21 22-16,21 84 16,-21-85-16,0-20 0,0-22 0,0 21 15,0-21-15,0 0 0,-42 22 16,20-43-16,1 0 0,0 0 15,0 0-15,0 0 0,-64-64 16,43 22-16,21 21 0,-1-22 16,1 1-16,0-21 0,21-43 15,0 42-15,0 1 16,0-43-16,0 42 0,21 22 16,0-64-16,1 43 0,-1 20 15,21-20-15,-21 21 0,22-22 16,-22 22-16,21-22 0,0 22 0,-20-22 15,20 22-15,43-43 0,-43 43 16</inkml:trace>
  <inkml:trace contextRef="#ctx0" brushRef="#br0" timeOffset="51000.91">7959 7324 0,'-22'-21'0,"-41"42"31,63 0-31,0 0 0,-21 21 0,21 1 16,-21 20-16,21-20 16,0-22-16,-43 63 0,43-62 15,-21 20-15,21 0 16,0-21-16,0 1 16</inkml:trace>
  <inkml:trace contextRef="#ctx0" brushRef="#br0" timeOffset="51593.08">7472 7620 0,'0'0'0,"-21"0"0,-1 0 0,22-21 32,22 21-17,20 0-15,-21 0 0,21 0 16,1-21-16,-1 21 0,22-21 0,-1-1 15,1 22-15,63-42 0,-43 21 16,-20 0-16,-1 0 0,1-22 16,63-20-16,-85 42 15,-21-1-15,-21 1 0,0 0 16,0 0-16,0 0 16,0 0-16,-21 21 0,0 0 15,0 0-15,0 0 0,-1 0 16,1 21-16,0 0 0,0 0 15,21 21-15,-21-20 0,21 83 16,-21-62-16,21-1 16,0 0-16,-22-20 0,22 20 0,0 0 15,0 1-15,0-22 0,-21 0 16,21 0-16,0-42 47,21 0-47,1 0 0,-22-1 15,21 1-15,0 0 0,0 0 16,0-21-16,0 20 0,1 1 0,20-21 16,-21 21-16,0 0 0,22 21 15,-22 0-15,0 0 0,0 0 16,0 0-16,0 0 0,1 63 16,-22-42-16,0 22 0,0-22 15,0 0-15,0 0 0,-43 64 16,22-64-16,21 0 15,-21-21-15,21 21 16,21-21 0,0-21-16,0 0 15,1 0 1,-1 0-16,0-1 0</inkml:trace>
  <inkml:trace contextRef="#ctx0" brushRef="#br0" timeOffset="51909.43">8848 7514 0,'42'21'16,"-21"-21"-1,0 0-15,0 0 0,1 0 0,-1-21 16,0 21-16,0-21 0,43-21 16,-43 42-16,21-21 15,-21-1-15,0 1 0,-21 0 16,0 0-16,-21 21 15,0 0 1,-21 0-16,21 21 0,-1 0 0,-20 0 16,21 1-16,-21-1 0,20 21 0,-20 0 15,21 1-15,21-22 16,0 0-16,0 0 0,0 0 0,0 1 16,0-1-16,21 0 0,0-21 15,0 0-15,1 0 0,-1 0 16,42 0-16,-42-21 15,1 21-15,20-21 0,-21-1 0</inkml:trace>
  <inkml:trace contextRef="#ctx0" brushRef="#br0" timeOffset="54330.67">10477 7239 0,'0'-21'31,"0"0"-31,0 0 15,0-1-15,0 1 0,0 0 16,22 21-16,-1-42 0,0 21 0,-21-1 16,0 1-16,0 0 0,0 0 15,-21 21 1,0 0 0,-1 21-16,1-21 0,0 21 15,0 0-15,-21 1 0,-1 41 16,22-21-16,21-20 0,0 83 15,0-62-15,0 20 16,0-42-16,0 1 0,21 41 16,0-42-16,1 0 0,-1 22 15,-21-22-15,21 0 16,-21 0-16,0 0 0,0 1 0,0-1 16,-21 0-16,0 0 0,-1-21 15,1 0-15,0 21 0,-21-21 0,21 0 16,-22 0-16,22 0 0,-21 0 15,-22-21-15,22 0 16,21 0-16,0 0 0,-22-43 16,22 43-16,0-21 0,21-1 15,0 22-15,0-21 0,0-43 16,0 64-16,0 0 0,0 0 16,0-1-16,21 1 0,0 21 15,0 21-15,1 1 0,-1-1 16,-21 0-16,42 42 15,-21-20-15,-21-22 0,43 42 16,-22-20-16,21 41 16,-21-62-16,0-1 0,1 0 0,-1 0 15,0 0-15,0-21 16,43 21-16,-43-21 0,0 0 16,21 0-16,-21 0 0,22-21 0,-22 21 15,64-42-15,-43 42 16,0-21-16,1-22 0,-1 22 0,0 0 15,22-42-15,-43 41 0,21-20 16,-21-21-16,-21 41 0,0 1 16,0 0-16,0 0 0,0 0 15,-21 21 1,21 21-16,-21 0 16,21 0-16,-21 0 0,21 1 15,-21-1-15,21 21 0,0-21 0,0 43 16,0-43-16,0 0 0,0 0 15,0 0-15,0 1 0,0-1 16,21 0-16,0-21 16,0 0-16,0 0 0,1 0 0,41-21 15,-21 0-15,-20 21 16,20-22-16,-21 1 0,21 0 0,-20 0 16,-1-21-16,0 20 0,-21 1 0,21-42 15,-21 20-15,0 22 16,0-21-16,0 0 0,-21 20 15,-43-41-15,43 42 16,0 21-16,-21 0 0,21 0 16,-22 0-16,22 21 0,-21-21 15,21 21-15,-1 21 0,-41 22 16,63-43-16,-21 21 0,21 43 16,0-64-16,0 22 0,0-22 15,0 0-15,0 0 0,21 0 0,21 22 16,-21-43-16,22 0 0,-22 0 0,21 0 15,-21 0-15,22 0 0,-1 0 16,0 0-16,1-22 0,-1 1 0,-21 0 16,22 0-16,-1 0 0,0 0 15,-21-1-15,1 1 0,-1-21 16,0 21-16,0-22 0,0 22 0,-21-21 16,0-22-16,0 43 0,0 0 15,0 0-15,0 42 31,0 0-31,-21 0 0,0 1 0,21-1 16,0 21-16,-21-21 0,21 22 16,0-22-16,0 21 0,0-21 15,0 22-15,0-22 0,0 0 0,0 0 16,0 0-16,0 0 16,21-21-16,0 22 0,21-22 15,-20 0-15,-1 0 0,63-43 16,-62 43-16,20-21 15,-21 0-15,0 0 0,0 0 0,22-43 16,-22 43-16,0-21 0,-21-22 16,0 22-16,21-22 15,-21 43-15,0 0 0,0 0 16,0 42 15,0 0-31,0 0 0,0 0 16,0 22-16,0-1 0,0 0 15,0-20-15,0-1 0,0 21 16,-21-21-16,21 0 0,0 1 0,0-1 16,0 0-16,0 0 0,21-21 15,0 0 1,1 0-16,-1 0 0,0 0 0,0 0 16,21 0-16,-20-21 0,62-21 15,-63 20-15,1-20 0,-1 21 16,21 0-16,-42-22 0,21 22 0,-21-21 15,21 21-15,-21-22 0,0 1 16,0 21-16,0 0 0,0 42 47,0 0-47,0 0 16,0 0-16,0 22 0,0-22 0,22 0 15,-22 0-15,21 22 0,-21-22 0,21 0 16,-21 0-16,0 0 0,0 0 15,21 1-15,-21-1 0,21 0 0,-21 0 16,21-21-16,1 0 0,-1 0 16,0 0-16,0 0 15,0 0-15,0 0 16,1-21-16,-1 0 0,0 21 0,0-21 16,0-22-16,0 22 0,1 0 15,-22-21-15,21-1 0,21-20 16,-21 20-16,-21 1 0,21 21 0,1-21 15,-1 20-15,0 22 16,0 0-16,-21 22 16,0-1-1,0 0-15,0 0 16,0 0-16,0 0 0,0 1 0,0-1 16,0 0-1,0-42 16,0 0-31,21 21 16,-21-22-16,0 1 0,0 0 16,0 0-16,0 0 0,0 0 15,0-1-15,0 1 16,-21 21 0,0 0-16,0 0 15,0 21-15,21 1 0,-22-1 16,1 0-16,21 21 0,-21-21 15,21 22-15,-21-22 0,21 42 16,0-20-16,0-22 0,0 0 0,0 21 16,0-20-16,0-1 0,42 0 15,-21 0-15,1-21 16,20 0-16,-21 0 0,21 0 0,-20 0 16,20 0-16,0 0 0,1 0 15,20-21-15,-21 21 0,1-21 16,41-22-16,-41 1 0,-1 21 15,-21 0-15,0-22 0,22 22 16,-22-21-16,-21 0 0,0 20 16,0 1-16,0 42 15,-21 1 1,0-1-16,-1 0 0,22 0 16,0 0-16,0 22 0,-21-22 0,21 0 15,-21 0-15,21 43 16,0-43-16,0 0 0,0 0 15,21-21-15,0 0 16,1 0-16,-1 0 16,0 0-16,0-21 0,0 21 0,43-42 15,-43 20-15</inkml:trace>
  <inkml:trace contextRef="#ctx0" brushRef="#br0" timeOffset="55613.85">14922 7027 0,'0'0'0,"0"-21"0,0 0 0,0 0 16,0 0-16,0 0 0,-21-1 15,0 1-15,0 21 16,0 21-1,0-21-15,21 22 16,0-1-16,-43 85 0,43-64 16,-21 0-16,21 1 0,-21-1 15,21 85 1,0-85-16,0 1 0,0-22 0,0 0 16,0 21-16,21-21 15,0 1-15,0-1 0,1-21 0,-1 0 16,0 0-16,21 0 0,22 0 15,-22-21-15,0-1 0,43-20 16,-43 21-16,85-85 16,-84 64-16,-1-1 0,22-20 15,-43 21-15,21-22 16,-21 43-16,-21 0 0,-21 21 31,0 21-15,0 0-16,21 0 0,-21 0 15,-22 85-15,43-63 16,0-22-16,0 21 0,0-21 16,0 0-16,21 43 15,1-64-15,-1 21 0,0 0 0,0-21 0,0 0 16,64 0 0,-43 0-16,-21-21 0,22 0 15,-22 21-15,0-21 0,21 0 0,-20-1 16,-22 1-16,0-21 0,21 21 0,-21-22 15,0 22-15,0-21 0,-21-22 16,-1 43-16,1 0 0,0 0 16,0 0-16,0 21 0,0 0 15,-22-21-15,64 21 32,22 0-32,-22 21 15,21-21-15,1 0 0,-1 0 0,0 0 16,64 0-16,-42 0 15,41 0-15,-41 0 0,-1 0 16,64-21-16,-84 21 16,-22 0-16,-42 0 31,0 0-31,-1 0 0,1 0 16,-21 0-16,0 0 0,20 21 0,-20-21 15,0 21-15,-22 21 16,22-21-16,21 22 0,0-22 0,-22 42 15,22-20-15,0-22 16,21 21-16,-21-21 0,21 1 0,0-1 16,0 0-16,0 0 0,0 0 0,21-21 15,0 21-15,0-21 16,0 0-16,1 0 0,20 0 0,21-21 16,-41 21-16,20-21 0,0 0 15,-21 0-15,22-22 16,63-62-16,-85 62 15,21 1-15,0-43 0,-20 43 16,-1-43-16,-21 43 16,21 21-16,-21-43 0,0 43 15,0 0 1,0 42 0,0 0-16,-21 22 0,21 20 15,0-21-15,-21 1 0,21-1 16,-22 0-16,22 1 0,-21 41 15,21-41-15,0-22 0,0 21 0,0-21 16,0 1-16,0 20 16,0-21-16,21-21 0,1 0 15,-1 0-15,0 0 16,0 0-16,0-21 0,0 0 16,22-22-16,-22 22 0</inkml:trace>
  <inkml:trace contextRef="#ctx0" brushRef="#br0" timeOffset="55976.51">16891 7281 0,'0'0'0,"0"22"16,21-22 0,0 0-16,0 0 15,1-22-15,20 22 0,-21-21 16,0 0-16,22 0 0,-22 0 0,0 0 15,0 21-15,0-22 0,0 1 0,-21 0 16,0 0-16,-21 21 16,0 0-1,0 0-15,0 21 0,0 0 0,-22 0 16,22 1-16,0-1 0,0 21 16,0-21-16,-1 0 0,1 22 15,21-1-15,0 0 0,0-20 16,0-1-16,0 0 0,0 0 15,21 0-15,1-21 16,-1 0-16,0 0 0,0 0 0,21 0 16,-20 0-16,20 0 15,-21 0-15,21-21 0,22-21 0,-43 21 16,0-1-16,0 1 0</inkml:trace>
  <inkml:trace contextRef="#ctx0" brushRef="#br0" timeOffset="57124.51">18838 7006 0,'0'0'16,"21"-21"-16,-21 0 0,0 0 16,22 21-16,-22-21 0,0-1 0,0 1 15,-22 21 1,1 0-1,0 0-15,-21 0 0,21 21 16,-43 1-16,43-1 16,-21 0-16,20 0 0,1 21 0,0-20 15,0-1-15,21 21 16,0-21-16,21 64 16,0-85-16,0 21 0,43 21 15,-43-20-15,0-1 0,0 0 16,22 0-16,-1 21 15,-42-20-15,0-1 0,-21 0 32,0-21-32,0 0 0,-22 0 0,1 0 0,21 0 15,-22 0-15,1 0 0,0 0 16,-1-21-16,1 0 0,0 21 16,21-22-16,-1 1 0,1 21 0,0-21 15,42 42 16,0-21-31,1 21 16,-1-21-16,0 22 0,0-22 0,0 21 16,22-21-16,-22 0 15,0 0-15,21 0 0,-21 0 0,22 0 16,-1 0-16,0 0 0,1 0 16,-1 0-16,0 0 0,43-43 15,-43 22-15,1 0 0,20-21 16,-20 21-16,-22-1 0,0 1 15,0-21-15,0 21 0,-21-22 0,0 1 16,0 21-16,0 0 16,0 42-1,0 0 1,-21 0-16,21 0 0,0 1 0,0 20 16,0-21-16,-21 0 0,21 43 15,0-43-15,0 21 16,0-21-16,21 1 0,0-1 15,0-21-15,1 0 0,-1 0 16,0 0-16,42 0 0,-41 0 16,20 0-16,21-21 0,-41-1 15,20 1-15,0 0 0,-21 0 16,1 0-16,20-43 16,-21 22-16,-21 0 0,0 20 0,0-20 15,0 0-15,0 21 0,-42-22 16,21 22-16,-1 0 0,-41 21 15,21 0-15,20 0 0,-20 0 16,21 0-16,0 21 0,-43 0 16,43 0-16,0 1 0,21 41 15,-21-42-15,21 0 16,0 1-16,0-1 0,21 0 16,42 0-16,-41-21 0,20 0 15,0 0-15</inkml:trace>
  <inkml:trace contextRef="#ctx0" brushRef="#br0" timeOffset="57396.63">20595 6943 0,'-42'0'15,"21"0"-15,-1 21 16,1-21-16,0 21 0,0 21 15,0-20-15,0 20 0,-1-21 0,22 0 16,-21 22-16,0-22 0,21 0 16,-21 0-16,21 21 0,0-20 0,-21-1 15,21 0-15,21-21 47,-21-21-47,21 0 0,0-1 16,-21 1-16,21-21 0,1 21 15</inkml:trace>
  <inkml:trace contextRef="#ctx0" brushRef="#br0" timeOffset="57725.09">20510 6731 0,'0'0'16,"-21"0"-16,0 0 0,0 0 0,-21 21 15,20-21-15,1 21 0,21 1 16,0-1-16,0 0 15,21-21-15,1 0 16,-1 0-16,0 0 0,0 0 16,0 0-16,0 0 0,1 0 0,20-21 15,-21 0 1,-21-1-16,0 1 16,0 0-16,0 0 0,-42-21 15,21 42-15,-1 0 16,1 0-16,0 0 0,0 0 15,-43 0-15,43 21 16,-21 21-16,42-21 16,0 0-16,0 1 0,0-1 15,0 0-15,0 0 16,21 0-16,0-21 0,22 0 16</inkml:trace>
  <inkml:trace contextRef="#ctx0" brushRef="#br0" timeOffset="58025.17">21167 6689 0,'0'0'0,"0"-21"16,0 42 15,0 0-31,-22-21 0,1 21 16,0 0-16,0 22 0,0-22 15,0 0-15,-1 21 0,1-21 0,0 22 16,0-1-16,0-21 0,0 22 16,-1-1-16,22 0 0,-21 22 15,21-43-15,0 42 16,0-41-16,21-1 0,-21 0 16,22-21-16,-1 0 0,21 0 15,-21 0-15,0 0 0,1-21 16,-1 0-16,0-1 0,0 1 0,-21 0 15</inkml:trace>
  <inkml:trace contextRef="#ctx0" brushRef="#br0" timeOffset="58228.9">20934 6943 0,'42'0'31,"-21"0"-31,0 0 15,1 0-15,20 0 0,-21 0 0,21 0 16,-20 0-16,20-21 0,0 21 16,85-22-16,-106 22 15,22-21-15,-22 21 0,21 0 16,-21 0 0</inkml:trace>
  <inkml:trace contextRef="#ctx0" brushRef="#br0" timeOffset="60277.61">3683 9462 0,'0'0'0,"21"0"0,0 0 16,0 0-16,1-22 0,-22 1 16,21 21-16,-21-21 0,21 0 15,-21 0 1,0 0-16,0-1 0,0 1 16,0 0-16,0 0 0,-21 0 15,0 0-15,-43-22 16,22 43-16,21-21 0,-43 21 15,22 0 1,-43 64-16,43-43 16,-1 0-16,22 21 0,0-21 0,0 22 15,-21 20 1,42-20-16,0-1 0,0 0 0,0-21 16,0 22-16,0-22 0,21 21 15,0-21-15,0-21 0,0 0 16,0 0-16,1 0 0,41 0 15,-21-21-15,-20 0 0,20 0 0,0 0 16,-21 0-16,22-1 0,20-41 16,-20 42-16,-1-43 15,-21 43-15,-21 0 0,0-21 16,0-1-16,0 22 0,0 0 16,0 0-16,0 42 31,0 0-16,0 0-15,0 22 0,0-22 0,0 0 16,0 21-16,0-21 0,0 22 0,0-1 16,21 0-16,-21 1 15,21-22-15,1 0 16,-1 0-16,0-21 0,0 0 16,0 0-16,22 0 15,-1-21-15,-21 0 0,21-21 16,-20 20-16,-1 1 0,42-42 15,-42 42-15,1-22 0,20-20 16,-21 20-16,0 1 0,0 0 16,-21-1-16,0 1 0,22-43 15,-1 43-15,-21 0 0,0-1 16,0 22-16,0 42 31,0 1-31,0-1 0,0 0 16,0 21-16,0-21 0,0 22 15,0-1-15,0 0 0,0-20 16,0 20-16,-21 43 0,21-64 16,0 42-16,0-42 15,0 22-15,0-22 0,0 0 16,21 0-16,21 0 16,-21 1-16,22-22 0,20 0 15,-42 0-15,85-64 16,-64 64-16,43-42 15,-43 21-15,-20-22 0,83-20 16,-83 20-16,-1 22 16,-21 0-16,0 0 0,0 0 0,21 21 15,-21-21-15,-21 42 16,0 0 0,21 0-16,0 0 15,0 0-15,0 1 0,-22-1 0,22 63 16,0-62-16,0-1 15,0 0-15,0 0 0,22 0 16,-22 0-16,0 1 16,-22-22 15,1-22-31,0 1 16,0 21-16,21-21 15,-21 0-15,0 0 0,-1 0 0,1-1 16,21 1-16,-21 21 0,0 0 15,21 21 1,0 1 0,0-1-16,0 0 0,0 0 15,21 0-15,0 0 0,0 1 16,1-1-16,-1 0 0,0-21 16,0 0-16,0 0 0,0 0 0,22 0 15,-22 0-15,21 0 0,1 0 16,20-42-16,-21 42 15,1-22-15,-1-20 0,0 21 0,1 0 16,-1 0-16,0-1 0,-20 1 16,-1-21-16,0 21 0,0 0 0,-21-1 15,21-41 1,-42 63 0,0 0-16,0 21 15,21 0-15,0 0 0,0 1 0,-21 20 16,21-21-16,-22 43 15,22-43-15,0 0 0,0 42 16,0-41-16,0-1 0,22 0 0,-1-21 16,0 21-16,21-21 15,1 0-15,-22 0 0,21 0 0,0 0 16,-20-21-16,20 0 0,0 21 16,1-21-16,-22-1 0,0-20 15,42 0-15,-63-1 0,0 22 16,0-42-16,0 20 0,0 22 15,0-21-15,-21 21 0,0-22 16,-21 22-16,21 0 0,-1 21 0,-20 0 16,-21 0-16,20 0 0,22 21 15,-64 0 1,64 1-16,0 20 0,-21-21 0,21 0 16,21 0-16,0 1 0,-22-1 0,22 0 15,0 0-15,0 0 16,0 0-16,22-21 0,-1 0 15,0 0-15</inkml:trace>
  <inkml:trace contextRef="#ctx0" brushRef="#br0" timeOffset="62515.66">7726 8932 0,'0'0'0,"0"-21"0,0 0 15,0 0-15,0 0 0,0-22 16,0 22-16,0 0 0,0 0 15,-21 0-15,-1 21 0,1 0 16,0 0-16,-42 21 16,41 21-16,-20-21 0,21 22 0,0-1 15,-22 0-15,22 1 16,-21 63-16,21-64 0,21 0 16,0 1-16,-21-1 0,21 0 0,0-21 15,0 43-15,0-43 16,0 43-16,21-43 0,-21 0 15,63 0-15,-42 0 0,22-21 16,-1 0-16,-21 0 0,22 0 16,-1 0-16,0 0 0,1-21 0,20 0 15,22 0-15,-43 0 0,0-1 16,1 1-16,-1 0 16,-21 0-16,64-43 15,-64 43-15,0 0 0,-21 0 16,21 0-16,-21 0 15,0-1-15,0 1 32,0 0 93,0 0-125,0 0 15,0 0 1,-21-1-16,0 22 16,0 0-16,0 0 0,0 0 15,-1 0-15,1 22 0,0-1 16,21 0-16,-21 0 0,-21 21 15,42-20-15,-22 20 0,1-21 16,21 0-16,-21 64 16,0-64-16,21 0 15,0 0-15,21-21 16,0 0 0,0 0-16,1 0 0,-1-21 0,0 21 15,42-42-15,-41 21 16,-1 0-16,0-1 0,0 1 15,0 0-15,-21-42 0,21 41 16,-21-20-16,0 21 0,0 0 0,22 0 16,-22-1-16,0-20 0,0 63 31,0 0-31,0 1 16,0 20-16,0-21 0,0 0 15,0 22-15,0-22 0,0 42 16,0-42-16,0 22 0,0-1 15,0-21-15,0 0 0,21-21 16,0 22-16,0-22 0,0 0 16,0 0-16,1 0 0,-1 0 0,21 0 15,0 0-15,1-43 16,-1 22-16,-21 0 0,43-21 16,-43 20-16,0-20 15,43-85-15,-43 85 16,-21-1-16,0 1 0,21 0 15,0-43-15,-21 43 0,0 21 16,0-1-16,0 1 0,0 0 16,0 42-1,0 0-15,0 22 0,0-22 0,-21 21 16,21 1-16,-21-1 16,21 0-16,0 22 0,0 20 0,0-62 15,0 20-15,0 64 16,21-85-16,0 0 15,0 0-15,0 0 0,1-21 0,20 22 16,0-22-16,-21 0 0,43 0 16,-22 0-16,-21-22 0,22 1 15,-1 0-15,-21 0 0,22 0 16,-22 0-16,21-1 0,-21-20 0,0 0 16,1 21-16,-1-22 0,0 1 15,-21 0-15,0-1 0,0-20 0,0 20 16,0-20-16,0 42 0,0-22 15,0 22-15,0 0 16,0 42 0,0 0-16,-21 1 0,0-1 0,21 21 15,0-21-15,0 22 0,0-1 16,0 0-16,0 1 0,0-1 16,0 0-16,0-21 0,0 22 0,0-22 15,0 21-15,0 1 16,21-22-16,0 0 0,0 0 0,0-21 15,0 21-15,64-21 16,-64 0-16,22 0 0,-1 0 16,0 0-16,-21 0 0,22-21 0,41 0 15,-41 0-15,-1 0 0,0-1 16,-20 1-16,-1 0 0,21-42 16,-42 41-16,21 1 0,-21 0 15,0 0-15,0 0 0,0 0 0,-21 21 16,0 0-1,0 0-15,0 0 0,-1 21 16,1 0-16,0 0 0,21 0 16,0 0-16,-21 1 0,21 20 15,0-21-15,0 21 16,0-20-16,0-1 0,0 0 0,21 0 0,0 0 16,0-21-1,22 0-15,-22 21 0,64-21 16,-43 0-16,21 0 0,-20 0 0,63 0 15,-43-21-15,1 21 0,-22-21 0,21 21 16,-20-21-16,20 0 0,22-22 16,-43 22-16,-21 0 15,1-21-15,-1 21 0,-21-1 0,0-20 16,0 21-16,0 0 0,0 0 16,-43-22-16,22 22 0,0 0 15,-42 21-15,20 0 0,-20 0 16,42 0-16,-1 21 15,-20 0-15,21 0 0,-21 1 16,-22 62-16,43-63 16,0 22-16,21-22 0,0 0 0,0 0 15,0 43-15,0-43 16,21 0-16,0-21 16,21 0-1,-20 0-15,-1 0 0,0 0 0,21 0 16,-21-21-16,1 0 0,41 0 15,-42-1-15,0 1 0,1-21 16,-1 21-16,0-22 0,0 22 16,0-21-16,0 0 0,1-1 0,-1-20 0,0 20 15,-21 1-15,0 0 0,21-43 16,-21 64-16,21-21 0,-21 20 16,0 1-16,0 42 31,-21 1-31,0-1 0,0 21 15,21 0-15,0 64 0,-21-63 16,-1 41-16,22-20 16,-21-43-16,21 64 0,0-64 15,0 0-15,0 0 0,0 0 0,0 0 16,0 1-16,21-22 16,1 0-16,-1 0 15,0 0-15,21 0 0,1-22 0,20 1 16,-21 21-16,22-21 0</inkml:trace>
  <inkml:trace contextRef="#ctx0" brushRef="#br0" timeOffset="63264.07">12213 9017 0,'0'-21'0,"0"42"0,0-63 0,0 21 15,0-1-15,-21 22 0,0-21 16,0 0-16,-1 0 0,1 0 15,0 0-15,0 21 0,-21-22 0,20 22 16,-20 0-16,21 0 0,-21 0 16,-1 22-16,22-1 15,-21 0-15,21 21 0,-1-21 0,-20 22 16,0 20-16,21-20 16,-1-1-16,22-21 0,0 21 15,0-20-15,0 62 16,0-63-16,0 1 0,43-1 15,-22-21-15,0 0 0,0 0 16,22 0-16,-22 0 0,21 0 16,-21-21-16,43-1 15,-43 1-15,0 0 0,21-21 16,-20 21-16,-1-1 0,42-83 16,-42 62-16,-21 22 0,0 0 15,0 0-15,0 0 0,-21 21 31,21 21-31,-21 0 0,21 0 16,-21 0-16,21 0 0,0 1 16,0-1-16,0 42 0,0-42 15,0 1-15,0 41 16,0-42-16,0 0 0,21-21 16,0 22-16,43-22 15,-43 0-15,0 0 0,21 0 16,-20 0-16,20 0 0,-21 0 0,21-22 15,1 1-15,-22 0 0,42-21 16,-41-1-16,20 22 0,0-63 16,-42 62-16,0-20 0,0 21 15,21-21-15,-21 20 0,0 1 16,-21 21 0,0 21-16,21 1 0,0-1 15,-21 0-15,21 0 0,0 21 0,0-20 16,0-1-16,0 0 0,0 0 15,0 21-15,0-20 0,0-1 0,0 0 16,0 0-16,0 0 0,0 0 16,0 1-16,0-1 15,-21-21-15,0 21 16,-1-21-16,1 0 0,0 0 16,0 0-16,0 0 0,0 0 15,21-21-15,-22 0 16,1-1-16,21 1 0</inkml:trace>
  <inkml:trace contextRef="#ctx0" brushRef="#br0" timeOffset="66598.42">14224 9250 0,'-21'0'31,"21"-21"-15,0 0-16,21-1 15,0 1-15,0 0 0,0 0 0,1 0 16,-1-22-16,-21 1 0,21 0 16,0-1-16,0 1 0,-21 0 0,0-22 15,0-20-15,0 41 0,0 22 16,0-21-16,0 21 0,0-1 15,0-20-15,-21 42 16,-42 0-16,41 21 0,1 0 16,0 1-16,0-1 0,0 21 15,-22 106-15,43-84 16,0 42 0,0-64-16,0 106 15,0-127-15,0 22 0,0-22 0,0 21 16,22-21-16,-22 0 0,21 1 0,0-22 15,0 21-15,64-21 16,-64 0-16,0 0 0,21 0 16,-20 0-16,-1-21 0,0-1 15,21 1-15,-21 0 0,1 0 0,-1-21 16,0 20-16,-21-20 0,0-21 16,0 41-16,0 1 15,0 0-15,0 0 0,0 0 0,-21 21 16,0 0-16,-1 0 31,22 21-31,0 0 16,22-21-16,-1 0 15,0 0-15,0 0 0,0 0 16,0 0-16,1 0 0,-1-21 16,0 0-16,0 21 0,0-21 0,0-1 15,1 22-15,-22-21 0,0 0 16,21 21-16,-21-21 0,21 21 15,-21 21 1,-21 0-16,21 0 0,-21 1 16,21-1-16,-22 21 0,22 22 15,0-43-15,0 21 0,0 0 16,0-20-16,0 20 16,0 0-16,0-21 15,22 1-15,-1-22 0,0 0 16,0 0-16,0 0 15,0 0-15,43 0 0,-43 0 16,64-64-16,-64 43 16,21 0-16,-21 0 0,1-22 0,20 22 15,-21-21-15,0-43 16,-21 43-16,21 21 0,-21-22 16,0 1-16,0 21 0,0 0 15,0-1-15,0 44 16,-21-1-16,21 0 15,-21 0-15,21 21 0,0-20 0,-21 20 16,21-21-16,-21 21 0,21 22 16,0-43-16,0 21 0,0 1 15,0-22-15,21 0 0,21 0 16,-21-21-16,1 21 0,20-21 16,-21 0-16,0 0 0,64 0 15,-64-21-15,21 0 0,1 0 16,-22 0-16,21 0 0,1-1 15,20-41-15,-42 21 16,22-1-16,-1-41 0,-21 41 16,0 22-16,0-21 0,-21 21 15,0-22-15,0 22 0,-21 42 16,0 0 0,0 22-16,21-22 0,-21 21 15,21-21-15,-21 22 0,21-22 0,0 21 16,0-21-16,0 22 0,0-22 15,0 0-15,0 0 0,0 22 16,21-22-16,0-21 16,-21 21-16,-21-21 31,0 0-31,-1-21 16,1 0-16,0 21 0,0-22 15,-21 1-15,20 0 0,1 21 16,0 0-16,0 0 31,21 21-31,0 0 0,0 1 16,21-1-16,0 0 15,0-21-15,1 0 0,-1 0 16,0 0-16,0 0 0,0 0 0,0 0 16,22 0-16,-22 0 15,21 0-15,1 0 0,-1-21 0,0 21 16,1-21-16,-1-1 0,21 1 0,-20 0 15,-1-21-15,-21 21 0,64-64 16,-64 64-16,0-64 16,-21 64-16,0-21 0,0 20 0,0 1 15,-21 21 1,0 0-16,-21 0 0,20 21 16,1 1-16,21 20 0,0-21 15,-21 43-15,21-22 0,0 21 16,0-41-16,21-1 0,0 0 15,-21 21-15,0-21 16,22 1-16,-1-1 0,-21 0 16,0 0-16,-21-21 31,-1 0-31,1 0 16,0-21-16,0 0 0,0 21 15,0 0-15,-1-21 16,1 21-16,21-22 0,-21 22 0,0 0 15,21 22 1,0-1 0,21 0-16,0-21 0,0 0 15,22 21-15,-22-21 0,21 0 0,-21 21 16,22-21-16,-1 0 0,0 0 16,43 0-16,-43 0 0,22 0 15,-43 0-15,21-21 0,1 0 0,-1 21 16,-21-21-16,0 0 0,1-1 15,20-20-15,-42 0 0,21 21 16,-21-22-16,0 22 0,0 0 16,0-21-16,0-1 0,-21 64 31,21 1-15,-21-1-16,21 0 0,-21 0 15,21 0-15,0 22 0,0-1 16,0-21-16,0 21 15,0-20-15,0-1 0,21 0 16,0-21-16,0 0 0,0 0 16,0 0-16,22 0 0,20 0 15,-20-21-15,-22 21 0,0-21 16,21-1-16,-21 1 0,22-21 16,-22 0-16,-21 20 15,21-62-15,-21 63 0,0-22 16,0 1-16,0 63 31,0 0-31,-21 0 16,0 1-16,21 20 0,0-21 15,-21 21-15,-1 1 0,1-22 16,21 0-16,0 0 0,0 0 0,-21 1 16,21-1-16,-21-21 15,21 21-15,0-42 31,0 0-31,21 21 0,0-22 16,-21 1-16,21 0 0,1-21 16,-1-1-16,0 22 0,0-21 15,0 0-15,22 20 0,-22 1 16,21-21-16,-21 21 0,0 21 16,1 0-16,-1 0 0,-21 21 15,21 0-15,-21 0 0,0 0 16,0 43-16,0-43 0,0 0 15,0 22-15,0-22 0,0 0 16,0 0-16,21-21 0,-21 21 0,21 0 16,0-21-16,1 0 0,-1 22 0,0-22 15,21 0-15,-21 0 16,22 0-16,-1 0 0,22 0 16,-22-22-16,0 22 0,43-42 15,-43 21-15,-21 0 0,22-22 16,-22 22-16,21-21 0,-21-22 15,-21 22-15,0 21 0,0-21 16,-21 42 0,0 0-16,0 0 0,0 21 0,0 0 15,-1 0-15,22 21 0,0-20 16,-21-1-16,21 21 0,0-21 0,0 22 16,0-22-16,0 42 15,0-42-15,21-21 16,1 22-16,-1-22 15,0 0-15,0 0 16,0 0-16,0 0 16,1 0-1,-22-22-15,21 22 16,0-21-16,0 0 16,-21 0-16,21 21 0,0-21 15,-21 0-15,22-1 0,-22-41 16,21 42-16,0 0 0,-21-22 15,0 22-15,0-21 0,21-1 16,-21 22-16,0-21 16,0 63-1,0 0-15,0 0 0,0 1 16,0 20-16,-42 43 16,42-64-16,0 0 15,0 42-15,0-41 0,0 20 16,0-21-1,0 0-15,0 0 16,0-42 15,-21 21-31,-1-21 16,1 21-16,21-21 16,-21 21-1,0 0-15,21 21 16,0 0-1,21-21 1,0 0-16,0 0 16,1 0-16,-1 0 0,0 0 0,21 0 15,-21 0-15,85-21 16,-85 0-16,22 21 0,20-42 16,-20 20-16,20-41 15,-21 42-15,-20-22 16,20-20-16,-21 42 0,-21-22 15,21 1-15,-21 21 16,-21 21-16,0 0 16,-43 63-16,64-41 15,0 20-15,-21-21 0,21 21 16,0 1-16,0 20 16,0-42-16,0 1 0,0 20 15,0-21-15,0 0 0,0 22 16,0-22-16,0 0 0,-21-21 15,0 0 1,0 0 0,0 0-16,-1-21 15,1 0-15,0-1 0,-21-20 16,21 21-16,-22 0 0</inkml:trace>
  <inkml:trace contextRef="#ctx0" brushRef="#br0" timeOffset="66783.92">17272 8488 0,'0'0'0,"-42"0"0,20 0 16,1 0-16,0 0 16,42 0 15,0 0-16,1 0-15</inkml:trace>
  <inkml:trace contextRef="#ctx0" brushRef="#br0" timeOffset="68516.92">20320 8488 0,'0'0'16,"0"-21"-16,0 0 0,0-1 15,0 1-15,0 0 0,0 0 0,0 0 16,0 42 15,-21 0-31,21 0 0,-21 22 16,-1-1-16,1 0 0,21 1 15,-21-1-15,0 0 0,0 22 0,0-22 16,-1 22-16,-20 20 0,21-41 16,-21 41-1,20-41-15,1-22 0,0 21 16,0-21-16,21 0 0,-21-21 15,0 0-15,21-21 16,-22 0-16,22-21 16,-21 21-16,21-1 0,0-20 0,0 21 15,0-21-15,0-1 0,0-41 16,0 41-16,0 1 0,21-22 16,-21 43-16,22 0 0,-22 0 15,21 21 1,0 0-16,-21 21 15,21 0-15,-21 0 0,0 1 0,21-1 16,-21 21-16,21-21 0,-21 22 16,22-22-16,-1 42 0,0-20 15,0-22-15,0 0 0,0 0 16,1 0-16,20 22 0,-21-43 16,21 0-16,64 21 15,-63-21-15,20 0 0,-21 0 16,1-21-16,20-1 0,22-20 15,-43 21-15,1 0 0,-1-43 16,-21 43-16,-21-21 16,0-1-16,0 22 0,0-21 0,0-22 15,-21 64-15,0-21 0,0 0 16,-1 21-16,-20 0 0,21 0 16,0 0-16,-22 0 0,22 21 0,-21 0 15,0 22-15,20-1 0,1-21 16,0 22-16,0-22 0,21 21 15,0 0-15,0-20 0,0-1 16,0 0-16,0 0 16,42-21-16,-21 0 0,1 0 15,-1 0-15,42 0 0,-42-21 16,22 21-16,-22-21 16,21 0-16,-21-1 0,43-20 15,-43 0-15,-21 21 0,21-43 16,0 43-16,-21 0 0,0 0 15,22 21-15,-22 21 32,0 0-32,0 0 0,-22 0 15,22 0-15,0 22 0,-21-22 0,21 21 16,0-21-16,0 1 0,0-1 16,0 0-16,21 0 15,-21 0-15,22-21 0,-1 0 16,0 0-16,0 0 0,21 0 15,-20-21-15,-1 0 16,0 21-16,0-21 0,0 0 0,0-1 16,22-20-16,-43 21 15,0 0-15,0 0 0,0 42 47,0 0-47,0 0 16,0 0-16,0 0 0,0 1 15,0-1 1,0 0-16,21-21 16,0 0-16,0 0 0,0 0 0,22 0 15,-22 0-15,0 0 0,0 0 16,22 0-16,-22 0 0,0-21 0,0 0 16,0-1-16,0 1 0,-21 0 15,0 0-15,22-21 0,-1 20 0,-21-41 16,0 42-16,21 0 15,-21 42 17,0 0-17,0 0-15,-21 21 0,21-20 16,0-1-16,0 21 0,-21 0 16,21-20-16,-22 20 0,22 0 0,-21 1 15,21-22-15,0 21 0,0 0 16,-21 1-16,21-1 0,-21 43 15,21-43-15,0 0 0,-21 107 16,0-107-16,21 0 16,-22 22-16,22-22 0,-21 106 15,21-105-15,-21-1 0,21 0 16,0-21-16,0 22 0,-63 20 16,63-42-16,-43 1 15,22-22-15,-21 0 16,21 0-16,-1 0 15,-20 0-15,21-22 0,0 1 16,-43 0-16,43 0 16,0 0-16,0-22 0,21 22 15,-21 0-15,21-21 0,0 21 16,0-1-16,0 1 0,0 0 16,0 0-16,0-21 0,21-22 15,0 43-15,21-64 16,-21 43-16,1 0 0,-1-1 0</inkml:trace>
  <inkml:trace contextRef="#ctx0" brushRef="#br0" timeOffset="68912.61">21590 9017 0,'0'-21'31,"0"0"-31,0 0 16,21-1-16,0 22 0,0-21 16,1 21-16,20-42 0,-21 42 15,21-21-15,-20 0 16,-1 21-16,-21-22 0,21 22 0,-21-21 16,21 21-16,-21-21 0,-21 21 31,0 0-31,0 0 0,-1 21 15,1 0-15,0 1 16,21-1-16,-21 0 0,21 0 0,0 21 16,-21-20-16,21-1 0,0 0 15,0 0-15,0 0 0,0 0 16,0 1-16,21-22 0,0 0 16,0 0-16,22 0 15,-22 0-15,0 0 0,21 0 16,-21 0-16,22 0 15,-1-43-15,-21 43 16</inkml:trace>
  <inkml:trace contextRef="#ctx0" brushRef="#br0" timeOffset="69308.47">22034 8911 0,'0'0'16,"0"-21"-16,0 0 16,0 0-16,0 0 0,0-1 15,22 1-15,-1-21 16,-21 21-16,21 0 15,0 21-15,0 0 0,0 0 16,1 0-16,-1 0 16,0 21-1,0 0-15,-21 0 0,0 0 16,0 22-16,0-22 0,0 0 16,0 0-16,0 0 0,0 0 0,0 1 15,0-1-15,-21 0 0,21 0 16,-21-21-16,0 0 15,-1 0 1,22-21 0,0 0-16,0 0 15,22-1-15,-22 1 0,21 0 16,-21-21-16,21 21 0,0-1 16,-21-20-16,21 21 0,0 0 15,1 0-15,-22-1 0,42 1 16,-21 21-16,0 0 15,0 0-15,-21 21 32</inkml:trace>
  <inkml:trace contextRef="#ctx0" brushRef="#br0" timeOffset="69483.69">22331 8954 0,'0'21'0,"-21"-21"0,-1 0 63,1 0-63,0 0 16,0 0-16,0 0 0</inkml:trace>
  <inkml:trace contextRef="#ctx0" brushRef="#br0" timeOffset="70564.28">63 11324 0,'-42'0'0,"84"0"0,-105 0 16,63 21-1,0 1 1,0-1 0,0 0-16,0 0 15,42-21 1,43 0-16,-22 0 0,22 0 16,0 0-16,-1 0 0,1 0 0,0 0 15,-1 0-15,-20-21 0,21 21 16,-22-21-16,64 21 15,-63-21-15,-1 21 0,1 0 16,-43 0-16,0-22 16,0 1-16,-21 0 15,-21 0-15,0 21 0,0-21 16,-1 21-16,1-21 0,-21-1 0,21 1 16,0 21-16,-1-21 0,-20 0 15,21 21-15,21-21 16,21 21 15,0 0-15,0 0-16,22 0 0,-22 0 15,0 0-15,0 21 0,0 0 0,-21 0 16,0 0-16,0 1 0,0 20 16,0-21-16,0 21 0,-21-20 0,0 20 15,-42 43 1,20-43-16,22-21 0,0 0 15,-21-21-15,20 21 0,1 1 16,21-44 0</inkml:trace>
  <inkml:trace contextRef="#ctx0" brushRef="#br0" timeOffset="72132.34">1968 11049 0,'0'-21'0,"0"42"0,0-63 15,0 21-15,22-1 0,-22 1 0,0 0 16,0 0-1,0 42 1,0 0 0,0 0-16,0 22 0,0-1 0,-22 0 15,22 64-15,0-42 16,0-22-16,-21 22 0,21-22 0,0 0 16,0 1-16,-21-1 15,21-21-15,0 21 16,0-63-1,0 0-15,0 0 16,21 0-16,0 0 0,-21-1 16,0-20-16,22 0 0,-22 21 15,21-22-15,-21 22 0,0-21 0,42-43 16,-42 64 0,21 0-16,0 21 0,1 0 15,-1 21 1,-21 0-16,21 0 0,-21 22 0,0-22 15,21 42-15,0-20 0,-21-22 16,21 0-16,-21 21 0,22-21 16,-1 1-16,-21-1 0,21 0 0,0-21 15,0 0-15,0 21 0,1-21 16,-1 0-16,0 0 0,21-21 16,-21 21-16,22-21 0,-1 0 15,-21-1-15,22 1 0,20-42 16,-42 20-16,0 1 0,22-43 15,-43 64-15,0-21 0,21 0 16,-21-1-16,0 22 0,0-21 0,0 21 16,0-1-16,0-20 0,0 21 15,0 0-15,-21 21 16,21 21 0,-21 0-16,21 0 0,-22 43 15,22-22-15,0 0 16,0 22-16,0-22 0,0 1 0,0 41 15,0-41-15,0-1 16,22-21-16,-1 21 0,0-20 0,0-1 16,21 0-16,-20-21 15,-1 0-15,42 0 0,-20 0 16,-1-21-16,-21 0 16,21-1-16,1 1 0,20 0 0,-20-21 15,-1 21-15,0-22 0,22-20 16,-22 20-16,-21 22 0,22-42 15,-43 42-15,0-1 0,0-20 16,-22 42-16,1 0 16,0 0-16,0 0 0,0 0 15,0 21-15,-1 22 0,1-22 0,21 21 16,-21-21-16,21 22 0,-21-1 16,21 43-16,0-43 0,0 0 15,0 1-15,21-1 0,0-42 16,0 21-16,1 0 0,62-21 15,-41 0 1,-1 0-16,0-21 0,1 0 0,105-64 16,-106 64-1,0-21-15,22-22 0,-22 22 16,-21-22-16,1-20 0,-22 41 16,21-84-1,-21 106-15,0-63 16,0 62-16,-21 22 15,-1 0-15,22 85 16,0-64-16,-21 22 16,21-22-16,0 21 0,0 106 15,0-105-15,0-1 0,0 43 16,0-43-16,0-21 16,0 21-16,-21-20 0,21-1 0,0 0 15,0 0-15,0-42 31,0 0-15,0 0-16,0-22 0,0 22 0,0 0 16,0-21-16,21-1 0,-21 1 15,21 0-15,43-22 0,-43 43 16,0-21-16,43 20 16,-43 22-16,21 0 0,1 0 0,-22 0 15,21 22-15,-21-22 0,43 63 16,-43-42-16,0 43 15,-21-22-15,0-21 0,-42 64 16,21-64-16,-22 0 0,-20 43 16,20-43-16,-41 21 15,63-42-15,-22 21 0,1-21 16,21 0-16,0 0 0,-1 0 16,22-21-16,0 0 0,0 0 15,0 0-15,22 0 0,-1-1 16</inkml:trace>
  <inkml:trace contextRef="#ctx0" brushRef="#br0" timeOffset="74748.6">5567 11197 0,'0'0'0,"0"-21"0,0 0 0,0 0 16,0 0-16,42-22 15,-21 22-15,0 0 16,43-43-16,-43 43 0,21-42 15,-20 42-15,-1-1 16,0-62-16,-21 63 16,0-1-16,-21 1 0,0 21 15,-43 0-15,43 0 16,-21 0-16,20 21 0,-20 1 16,21-1-16,-21 0 0,20 0 0,1 0 15,0 22-15,0 41 16,21-63-16,0 1 0,42 41 15,-21-42-15,1 0 0,20 22 16,-21-22-16,0 0 0,22 43 16,-1-43-16,-42 21 0,21 0 15,-21-20-15,0 62 16,-21-63-16,-21 1 16,20-1-16,1-21 0,-21 0 15,0 0-15,20 0 16,1 0-16,-21 0 0,21-21 15,0-1-15,-1 1 0,-20-42 0,21 42 16,0-22-16,0 1 16,-1-43-16,22 64 0,-21-21 15,21-1-15,-21 22 0,21-21 0,0 63 47,21 0-47,0 22 0,-21-22 16,22 21-16,-1-21 0,0 22 15,0-1-15,0-21 0,43 43 16,-43-22-16,21 0 16,1-21-16,-22-21 0,42 22 15,-42-22-15,22 0 0,63 0 16,-85-22-16,21 22 16,0-21-16,-20 0 0,20 0 0,0-21 15,1 20-15,-22-20 0,0 21 16,21-21-16,-21-1 0,43-84 15,-64 106 1,21 0-16,-21 0 0,0 42 47,0 0-47,-21 21 0,21-20 0,-21 20 16,21-21-16,0 21 0,0-20 15,0 20-15,0-21 0,0 43 16,0-43-16,0 0 0,0 0 15,0 0-15,21-21 0,0 0 0,-21 21 16,21-21-16,0 0 0,22 0 16,-22-21-16,0 21 0,43-42 15,-43 21-15,21 0 16,-21-1-16,22-20 0,-22 21 0,21-43 16,-21 22-16,-21 0 0,0-22 15,0 43-15,0-21 16,-42-1-16,21 22 0,0 0 15,-43 0-15,43 21 0,0 0 16,-22 0-16,22 0 0,0 0 16,-21 42-16,21-21 0,21 1 15,0 41-15,0-21 0,0-20 16,0 62 0,0-63-16,0 22 0,0 20 15,0-42-15,21 1 0,21-1 16,-21 0-16,22-21 15,-1 0-15,-21 0 0,43 0 16,-43-21-16,21 0 0,-21-1 0,43-20 16,-22 21-16,-21 0 15,22-22-15,-22 22 0,0-21 16,0-22-16,-21 43 0,21 0 0,-21 0 16,21 0-16,-21 0 0,0 42 31,0 0-16,0 0-15,0 21 16,0-20-16,0-1 0,0 21 16,0-21-16,0 22 0,0-22 0,0 0 15,0 0-15,0 21 0,0-20 16,0-1-16,0 0 0,22 0 16,41-21-1,-42 0-15,0 0 0,1 0 16,-1 0-16,63-63 15,-62 41-15,-1 1 0,21-21 16,-21 0-16,0 20 0,1-41 16,-22 21-16,0 20 0,0-41 15,0 42-15,0 0 0,0-1 16,0 44 15,0-1-31,0 0 0,0 0 16,0 21-16,0-20 0,0-1 15,0 21-15,0-21 0,0 22 0,0-22 16,0 21-16,0-21 0,0 0 16,21 1-16,0-1 15,21-21-15,-21 0 0,22 0 16,-1 0-16,0-21 16,-20 21-16,-1-22 0,21 1 15,-21 0-15,0 0 0,1-21 0,-1 20 16,0-20-16,-21 21 0,21-43 15,-21 22-15,0 21 0,0 0 0,0 0 16,0-1-16,21 44 31,-21-1-31,0 21 0,0-21 16,0 0-16,21 22 0,1-22 16,-22 21-16,21-21 0,0 22 15,0-22-15,-21 0 0,21 0 0,0 0 16,22-21-16,-22 22 0,0-22 15,0 0-15,0 0 0,22 0 0,-22 0 16,0 0-16,43-22 0,-43 1 16,42-21-16,-42 0 15,1 20-15,20 1 0,-21-21 0,0 21 16,0-22-16,1 22 0,-1 0 0,-21 0 16,0 0-16,21 0 15,-21-1-15,0 44 31,0-1-15,0 0-16,-21-21 16,21 21-16,0 0 15,0-42 17,0 0-32,0 0 15,0 0 1,0-1-16,0 1 0,0 0 15,-21 21 1,-1 0 0,1 0-16,21 21 15,0 0-15,-42 22 16,42-22-16,-21 0 0,21 21 0,0-20 16,0 20-16,0 21 15,0-20-15,0-1 0,0 0 16,0 1-16,0-22 0,21 0 15,0-21-15,0 21 0,0 0 0,1-21 16,-1 0-16,21 0 0,-21 0 0,22 0 16,-1 0-16,-21 0 0,21-21 15,1 0-15,-1 0 0,0 0 0,-20 0 16,20-1-16,-21-20 0,64-43 16,-64 43-16,0-21 15,-21 41-15,21-20 16,-21 21-1,-21 21 1,21 21-16,-21 0 0,0 0 16,21 1-16,-21 20 0,21-21 15,0 21-15,0 1 0,0-1 16,0 0-16,0-20 16,0-1-16,21 21 15,0-42-15,0 21 0,0-21 0,0 0 16,22 0-16,-22 0 0,21 0 15,1 0-15,-22 0 0,85-42 16,-64 21-16,-21 0 0,21-22 16,-20 22-16,-1 0 0,21-64 15,-21 64-15,0-21 0,-21 21 16,0-22-16,0 22 0,0 0 16,-21 21-1,0 0-15,0 21 0,21 0 16,0 0-16,-21 1 0,21 20 0,0-21 15,0 0-15,0 0 0,0 22 16,0-1-16,0-21 0,0 0 16,0 1-16,0-1 15,-21-21 1,-1 0-16,1 0 16,0 0-16,21-21 15,0-1-15,0 1 0</inkml:trace>
  <inkml:trace contextRef="#ctx0" brushRef="#br0" timeOffset="75392.55">10668 11261 0,'0'0'0,"21"0"16,0-21-16,0-1 16,22 1-16,-22 0 15,0 0-15,21-21 0,-20 20 16,20 1-16,-21-21 0,21 0 15,-20-1-15,-22 22 0,0-42 16,0 20-16,0 22 0,0 0 16,-22 0-16,1 21 0,-85 0 15,85 0-15,-21 21 16,0 0-16,-1 0 0,1 0 0,21 22 16,-43 20-16,22-20 0,21-1 15,0 0-15,-1 1 0,1 62 16,21-83-16,0-1 15,0 21-15,0-21 0,64-21 16,-43 0 0,0 0-16,21 0 0,1-21 0,-1 0 15,22-21-15,-22 20 0,0-20 16,1 21-16,-22-21 16,0 20-16,21-62 15,-21 41-15,-21 22 0,0-21 16,0 63 15,0 0-31,0 0 0,0 1 0,0 41 16,0-21-16,0-20 0,0-1 15,0 21-15,0-21 0,43 22 16,-22-43-16,0 21 0,0-21 16,0 0-16,22 0 0,-22 0 15,21 0-15,-21 0 0,22 0 0,-1-21 16,-21-1-16</inkml:trace>
  <inkml:trace contextRef="#ctx0" brushRef="#br0" timeOffset="75756.48">11472 10964 0,'0'-21'16,"0"42"-16,0-63 0,-21 42 0,21-21 0,0 0 16,0 0-1,21 21-15,0 0 16,1 0-16,-1 0 0,0 0 15,0 0-15,0 0 16,0 21-16,1 0 0,-1 0 0,0 0 16,0 0-16,0 22 0,-21-22 15,0 21-15,0 43 16,0-64-16,0 0 0,-21 22 16,0-22-16,0 0 0,0-21 15,-1 0 1,1 0-16,21-21 15,0 0-15,0-1 0,0 1 0,0 0 16,0 0-16,0 0 0,0 0 16,0-1-16,21-20 0,-21 21 0,22 0 15,-1 0-15,-21-1 0,21 1 0,21-21 16,-21 42-16,22 0 16,20-21-1,-42 21-15,1 0 0</inkml:trace>
  <inkml:trace contextRef="#ctx0" brushRef="#br0" timeOffset="76088.77">12044 11091 0,'84'22'32,"-62"-44"-32,-1 22 0,0-21 0,0 0 15,0 21-15,22-21 0,-22 0 16,0 0-16,21-1 0,-21 1 0,22-21 15,-43 21-15,0 0 16,0-1-16,-21 22 16,-1 0-1,1 0-15,0 22 0,0-1 0,-21-21 16,20 21-16,-20 42 0,21-41 16,0-1-16,0 0 0,21 21 15,0-21-15,0 43 16,0-43-16,0 21 0,0-20 0,0-1 15,0 0-15,42 0 16,-21-21-16,21 0 0,-20 0 0,20 0 16,-21 0-16,21 0 0,64-42 15,-63 21-15,-22-1 16,0 1-16</inkml:trace>
  <inkml:trace contextRef="#ctx0" brushRef="#br0" timeOffset="78868.46">13991 10964 0,'0'0'16,"21"0"-16,0 0 0,1-21 16,-1 21-16,0-21 0,0 21 15,0-21-15,0 0 0,1 0 0,-1-1 16,0 1-16,0 0 0,-21 0 15,0 0-15,0-22 0,0 22 16,-21-42-16,-21 42 16,20-1-16,1 22 0,-21 0 0,21 0 15,-43 0-15,22 0 16,0 0-16,20 22 0,1-1 0,-21 0 16,-22 64-16,43-64 15,21 21-15,0-21 16,0 22-16,0-22 0,0 42 15,0-42-15,0 1 0,43 20 16,-22-21-16,0 21 16,0-42-16,0 0 0,0 0 0,22 0 15,-22 0-15,64-21 16,-64 0-16,21 21 16,-21-21-16,22 0 0,20-43 15,-42 43-15,-21-21 0,21-1 16,-21 1-16,0-43 15,0 64-15,0 0 16,0 42 0,-21 0-1,21 1-15,0-1 0,-21 21 16,21-21-16,0 43 16,0-43-16,0 21 0,0-21 15,0 1-15,42 41 16,-20-42-16,-1-21 0,0 0 15,0 0-15,43 0 16,-43 0-16,0 0 0,42-21 16,-41 0-16,-1 0 0,21 0 0,-21-1 15,0-20-15,1 21 0,-1 0 16,-21-22-16,0 1 0,21 0 0,0-43 16,-21 43-16,0-43 15,0 43-15,0 21 16,21-43-16,-21 43 0,0 0 0,0 42 31,0 0-31,0 21 0,0 1 16,-21-1-16,21 0 0,0 1 15,0-1-15,-21 43 0,21-43 16,0 64-16,0-85 16,0 21-16,0-20 0,0-1 15,0 0-15,0 0 16,21-21-16,0 0 0,0 0 15,1 0-15,-1-21 16,0 0-16,21 21 0,-21-21 16,1-1-16,-1 1 0,0 0 0,0-21 15,0 21-15,0-22 0,1 1 16,-1 0-16,-21 20 0,21-20 16,-21 21-16,0 42 31,0 21-31,0-20 0,0-1 0,0 21 15,0-21-15,-21 22 0,21-22 0,0 0 16,0 21-16,0-21 0,0 1 16,0-1-16,0 0 0,0 0 15,21-21-15,0 0 0,0 0 16,0 0-16,22 0 0,-22 0 16,21 0-16,1 0 0,-22-21 15,21 0-15,43-43 16,-43 43-16,0-21 15,-20 21-15,41-64 16,-63 64-16,0 0 0,0 42 31,0 0-15,-21 0-16,21 0 0,-21 0 16,21 1-16,0-1 0,0 21 15,0-21-15,0 0 0,0 1 16,0-1-16,21 0 15,0-21-15,0 0 16,22 0-16,-22 0 16,0 0-16,0 0 0,0 0 0,0-21 15,1 21-15,-1-21 16,-21-1-16,21 1 0,-21 0 16,0-21-16,0 21 0,0-1 0,0 1 15,0 0-15,0-21 16,0 21-16,0-1 0,0 1 0,21 21 31,0 0-15,0 0-16,1 0 0,20 0 0,-21 0 15,43 0-15,-22 0 16,21 0-16,1 0 0,-1 0 0,64 0 16,-84-21-16,20 21 0,-20 0 15,-1 0-15,0 0 0,22-21 16,-85 21 15,-1 0-31,-20 0 0,21 0 16,-43 0-16,43 0 0,-42 21 15,42 0-15,-22 0 16,22 1-16,-21-1 0,21 0 16,-85 85-1,85-64-15,-1-21 0,22 0 16,0 1-16,0-1 0,0 0 15,0 0-15,22-21 0,-1 0 16,0 0-16,0 0 0,0 0 16,0 0-16,22 0 0,-1-21 15,0 21-15,-20-21 0,41-22 16,-21 22-16,-20 0 16,-22 0-16,21-21 0,0 20 0,0-20 15,-21 0-15,0 21 16,0-1-16,0 1 15,0 42 1,0 1-16,-21-1 16,21 0-16,-21 0 0,21 0 15,-21 0-15,21 22 0,0-22 16,0 0-16,0 21 0,0-20 16,21-22-16,0 0 15,0 21-15,21-21 16,-20 0-16,20 0 0,21 0 15,-41 0-15,-1 0 0,21-21 16,-21 21-16,0-22 0,43-41 16,-43 42-16,-21 0 0,21-22 15,-21 22-15,21-21 16,-21 21-16,0-1 0,0 44 31,0-1-15,0 0-16,0 0 0,0 0 0,-21 0 15,21 1-15,0-1 0,0 0 16,0 0 0,21-21-16,1 0 0,-1 0 15,0 0-15,0 0 0,0 0 16,22 0-16,-22 0 16,21-21-16,0 0 0,-20 0 0,-22-1 15,42-20 1,-42 21-16,0 0 0,21 0 15,-21-1-15,0 1 16,21 21-16,-21 21 31,0 1-31,0-1 16,-21 0-16,0 0 0,21 21 16,-21-20-16,0-1 0,21 21 0,-43 22 15,43-22-15,0 0 16,0 64-16,0-64 0,0 22 15,0-1-15,0-20 0,0 20 16,0 1-16,21-22 0,-21 22 0,22-22 16,-22 21-16,0-20 0,0-1 0,0 0 15,0 1-15,0-1 0,0 0 16,-22 1-16,1-1 0,0-21 0,0 0 16,0 1-16,-43-1 15,22-21-15,21 0 0,0 0 0,-1 0 16,-20 0-16,21 0 0,0-43 15,0 22-15,21 0 0,0-21 16,-22 21-16,22-22 0,0 1 0,0 0 16,0-1-16,22 1 0,20-64 15,0 43-15,-21-1 0,43-63 16,-22 42-16,22 22 0,-22-1 16,0 1-16,22-1 0,42-63 15,-64 64-15,22 21 0,-22-22 16,43-21-16,-64 43 0,42-21 15,-42 41-15,-21 1 16,0 0-16,0 0 16,-21 21-1,0 0-15,0 0 0,0 21 0,0-21 16,-1 21-16,-20 22 0,21-22 16,21 0-1,0 0-15,0 0 0,0 0 16,21 1-16,0-22 0,0 21 0,-21 0 15,22 0-15,-1-21 0,-21 21 16,0 0-16,0 1 0,0-1 16,0 0-16,-43-21 31,22 0-31,0 0 16,0 0-16,-21 0 0,-1 0 0,1 0 15</inkml:trace>
  <inkml:trace contextRef="#ctx0" brushRef="#br0" timeOffset="83712.88">1778 12361 0,'-21'0'16,"42"0"-16,-63 0 0,20 0 0,1 0 15,0 0-15,0 22 16,21-1-16,0 0 0,0 0 16,0 0-16,0 0 15,0 1-15,21-22 0,0 21 16,0-21-16,22 0 0,-22 0 0,0 0 16,43 0-16,-22 0 15,0-21-15,22-22 16,-22 22-16,64-64 15,-85 64-15,0 0 0,0-21 16,-21 21-16,0-22 0,0-20 16,0 42-16,0-1 0,-21 1 15,21 0-15,-21 21 0,0 0 0,0 21 16,0 22 0,21-22-16,0 21 0,0 0 0,0 22 15,0-22-15,0 1 0,0 20 16,0-21-16,0 22 0,0-22 0,0 22 15,0-22-15,0 22 0,0-22 16,0 43-16,0-43 0,0-21 16,0 21-16,-22-20 0,-20 20 15,21-42 1,0 0-16,0 0 0,-1-21 16,-41-43-1,21 22-15,20 21 0,1-22 16,-21 1-16,-43-64 15,43 85-15,21 0 16,0 0-16,-1 0 0,1 21 16,0 0-16,21 21 0,0 21 15,21-21-15,0 22 0,1-1 16,-1-21-16,21 21 0,-21 1 0,22-1 16,-22-21-16,21 0 0,0 1 15,-20-1-15,20 0 0,0-21 0,43 0 16,-43 0-16,1 0 15,-1-21-15,0 0 0,22-1 16,42-41-16,-64 21 0,0-1 16,-21 1-16,22 21 0,-22-22 15,21-84-15,-21 106 16,-21-21-16,0 21 0,0 0 16,0-1-1,0 44-15,-21-1 16,21 21-16,0-21 15,-21 0-15,21 22 0,0-1 16,0-21-16,0 22 0,0-1 0,0 21 16,0-41-16,0-1 0,0 0 15,0 0-15,0-42 32,0 0-32,21 0 15,-21-22-15,0 22 0,0 0 0,0-21 16,0 20-16,21-20 0,-21 0 15,0 21-15,22-1 0,-22-20 0,0 21 16,21 0-16,0 21 16,0 0-16,0 0 0,0 21 15,1-21-15,-1 21 0,-21 0 16,21 0-16,0 22 0,0-22 16,-21 0-16,0 21 0,21-20 0,-21-1 15,22 42-15,-1-63 16,-21 21-16,0 1 0,21-22 15,0 0 1,0 0-16,-21-22 16,21 1-16,-21 0 0,22 0 15,-22-21-15,21 20 0,0 1 0,-21-21 16,0 21-16,42-64 16,-42 64-16,21 0 0,1-22 15,-1 43-15,0 22 16,-21-1-1,21-21-15,-21 21 0,0 21 16,21 1-16,-21-22 16,21 21-16,-21-21 0,22 0 15,-1 22-15,0-1 0,0-42 0,0 21 16,0 0-16,1-21 16,20 0-16,-21 0 0,0 0 0,22 0 15,-22-21-15,21 0 16,-21 0-16,22 0 0,-1 0 0,-21-1 15,0-20-15,22 21 0,-22 0 16,-21-22-16,21 22 0,-21-21 0,21 21 16,-21 0-16,0-22 0,0 1 15,0 21-15,-21 21 16,21 21 0,-21 0-16,21 21 0,0-20 15,0-1-15,0 21 0,0 0 16,0 1-16,0 20 0,0 1 0,0-1 15,0 1-15,0-1 0,0 1 16,0 84-16,0-85 0,0 1 16,0 84-16,0-63 0,0-22 15,0 1-15,0-1 16,0 1-16,0-1 0,0-20 0,0-1 0,0-21 16,0 0-16,0 0 0,0 1 15,-21-22-15,21-22 16,0 1-16,0 0 15,0-21-15,0-1 0,0 1 16,0 0-16,0-22 0,0 1 0,0-1 16,0 1-16,0-22 0,0 22 0,0-22 15,0 0-15,0-169 16,21 170-16,0 20 0,0 1 16,0-1-16,0 22 0,1-1 15,-1 1-15,0 21 0,0 0 0,21-22 16,-20 43-16,-1 0 15,0 0-15,0 0 0,0 0 16,0 43-16,-21-22 0,0 42 16,0-41-16,0 20 15,-21-21-15,0 0 0,0 0 16,-43 43-16,43-64 16,0 0-16,0 0 0,-21 0 15,-1 0 1,22-21-16,0 0 0,-21-22 15,42 22-15,-22-21 16,22 21-16,-21 21 0,21-22 0,0 44 31,0-1-15,0 0-16,21 0 0,1 0 0,-1 0 16,0 1-16,-21-1 0,21 0 15,21 0-15,-20 0 0,-1 0 0,0 1 16,0-22-16,21 0 0,-20 21 15,-1-21-15,0 0 0,21 0 0,-21 0 16,64-43-16,-64 43 0,22-21 16,-1-21-16,0 21 0,-21 0 15,22-22-15,-1 1 0,-21 21 16,0-22-16,1 1 0,-1 0 16,0-106-16,-21 105 15,0 22-15,0-21 16,0 21-16,-21 21 15,0 0-15,-1 42 16,1-21-16,21 21 0,-21-20 16,21 20-16,0-21 0,0 43 15,0-22-15,0 0 0,0 22 16,0-22-16,0-21 0,21 22 16,0-22-16,-21 0 0,22 0 0,41 0 15,-42-21-15,0 0 0,22 0 16,-22 0-16,85-21 15,-64 0-15,0 0 16,-20 0-16,20-1 0,-21 1 16,21-42-16,-20 42 0,-22-22 15,0 1-15,0 0 0,0 20 16,0 1-16,-22 21 16,1 0-16,0 0 15,21 21-15,-21 1 0,0-1 16,21 0-16,0 0 0,0 0 15,-21 0-15,21 1 0,0 41 16,0-42-16,21 0 0,-21 1 0,21-22 16,0 21-16,0 0 0,0-21 15,1 0-15,-1 0 0,63 0 16,-62 0-16,41-42 16,-42 20-16,85-62 15,-85 63-15,-21-22 16,0 22-16,0 0 0,21 0 15,-21-22-15,0 65 32,-21-1-32,21 0 15,0 0-15,-21 0 0,21 22 0,0-22 16,0 21-16,0-21 0,0 0 16,0 22-16,0-1 15,0-21-15,0 0 0,0 1 16,0-44-1,0 1 1,21 0-16,-21 0 0,21 0 16,1-22-16,-22 22 0,21 0 15,0-21-15,0 21 0,0-43 16,0 43-16,1 0 0,-1 0 0,0-1 16,0 22-16,0 0 15,0 0-15,-21 22 0,0 20 16,22-21-16,-22 0 15,0 0-15,0 1 0,21-1 16,-21 21-16,0-21 0,0 0 0,21 1 16,0-1-16,-21 0 0,21 0 0,0-21 15,1 0-15,-1 0 16,0 0-16,21 0 0,-21 0 16,22-21-16,-22 0 0,0 0 15,0-1-15,-21 1 0,21 0 0,1 0 16,-1-21-16,0-1 15,-21 1-15,21 21 0,-21 0 16,0-1-16,21-20 16,-21 63-1,0 0 1,0 1-16,0-1 0,0 0 16,0 0-16,0 0 0,0 0 0,0 22 15,0-22-15,0 21 16,21-21-16,-21 1 0,22 20 15,-1-42-15,0 21 0,21-21 16,-21 0-16,22 0 16,-22 0-16,21 0 0,-21-21 15,106-21-15,-105 20 0,20 1 16,-21 0-16,21 0 0,-20 0 16,-22-22-16,0 1 15,0 21-15,0-21 0,0 20 0,0 1 16,-22 0-16,-20 21 15,21 0-15,0 0 0,0 21 16,-1-21-16,1 21 0,21 1 0,0-1 16,-21 21-16,21-21 0,0 0 15,0 1-15,0 20 0,0-21 0,0 0 16,21 0-16,-21 1 0,43 20 16,-22-21-16,0-21 15,42 0-15,-20 0 0,-1 0 0,22 0 16,-22 0-16,0-21 0,-21 0 15,22 0-15,-22-1 16,0 1-16,0 0 0,0 0 0,1-21 16,-1 20-16,-21 1 0,0 0 0,0-21 15,0 21-15,0-1 16,0 44 0,-21-1-16,21 0 15,-22 0-15,1 0 0,21 0 16,0 1-16,-21-1 0,21 21 15,-21-21-15,21 0 0,0 1 0,0-1 16,0 0-16,21-42 31,0 21-15,-21-21-16,21-1 0,1 1 16,-22 0-16,21 0 0,0-21 0,0 20 15,-21 1-15,21 0 0,0 0 16,-21 0-16,22 21 0,-1 0 15,0 0-15,-21 21 16,0 0-16,0 0 0,0 0 16,0 1-16,0-1 0,0 0 15,0 21-15,0-21 0,0 1 16,0-1-16,21-21 0,-21 21 0,21 0 16,0-21-16,1 0 15,-1 0-15,0 0 0,0 0 0,0 0 16,22 0-16,-22 0 0,42-42 15,-42 21-15,22-1 0,-22 1 16,21 0-16,-21-21 0,43-22 16,-43 22-16,0 0 0,0-64 15,1 63-15,-22 1 0,21-43 16,-21 43-16,0-21 16,0 41-16,-21 22 0,-1 0 15,1 0-15,21 22 0,-21-1 16,0 0-16,0 21 0,21-21 15,0 22-15,0-1 0,0 0 0,0 1 16,0-22-16,0 21 0,0 1 16,0-22-16,0 21 0,0-21 0,0 22 15,0-22-15,21 0 0,0 21 0,0-21 16,0 1-16,1-1 16,20-21-16,0 0 0,-21 0 15,1 0-15,41-21 0,-42 21 16,22-22-16,-22 1 15,0 0-15,0 0 0,21-21 16,-20 20-16,-1 1 0,-21-21 0,0 21 16,0 0-16,0-1 15,0 1-15,-21 21 16,-1 0-16,1 0 16,0 21-16,21 22 15,-21-22-15,21 0 0,0 0 16,0 0-16,0 1 0,0-1 0,0 0 15,21 0-15,0 0 0,0 0 16,1 1-16,-1-22 0,21 21 16,22-21-16,-43 0 15,21 0-15,0 0 0,22 0 0,-22 0 16,22-21-16,-22-1 0,22 22 16,-22-21-16,21 0 0,-20 0 15,20 0-15,22-43 0,-64 43 16,0 0-16,0 0 0,-21-22 15,0 22-15,0 0 0,0 0 16,-21 0-16,0 21 0,-21 0 16,-1 0-16,22 0 0,0 0 0,0 0 15,-21 21-15,20-21 0,1 21 16,0 0-16,0 0 0,-43 43 16,43-43-16,21 21 15,-21-20-15,21-1 0,0 0 0,0 0 16,0 0-16,0 0 15,21-21-15,0 22 0,1-22 16,-1 0-16,0 0 16,21-22-16,-21 22 0,1-21 15,-1 0-15,21-21 0,-21 21 16,0-1-16,1-20 0,-1 21 16,21-21-16,-21-1 0,0 1 15,1 0-15,-1-1 0,0-20 0,0 20 16,21-41-16,-20 41 15,-22 22-15,0 0 0,0 0 0,0 0 16,0 42-16,0 0 16,-22 0-16,1 22 0,0-22 15,0 21-15,21 0 0,-21 1 0,0 41 16,21-41-16,-22-1 0,22-21 16,0 22-16,0-22 0,0 42 15,0-42-15,0 1 0,0-1 16,22 0-16,-1-21 0,0 0 0,0 0 15,0 0-15,0 0 0,22 0 16,-22 0-16,0 0 16,21-21-16,-20 0 0,-1-1 0,0 1 15,0 0-15,0 0 0,-21-21 16</inkml:trace>
  <inkml:trace contextRef="#ctx0" brushRef="#br0" timeOffset="83947.89">7514 12340 0,'-42'21'0,"84"-42"0,-105 42 16,41-21-16,44 0 31,-1 0-31,0 0 0,0 0 0,21 0 15,1 0-15,-1 0 0,0 0 16,22-21-16,-22 21 0,22 0 0,-22 0 16,22 0-16,-22-21 0,-21 21 0,21 0 15,-20-21-15</inkml:trace>
  <inkml:trace contextRef="#ctx0" brushRef="#br0" timeOffset="86225.63">10477 12277 0,'0'0'0,"22"-21"0,-1-1 16,0-20-16,0 0 15,-21-1-15,0 22 0,0-21 16,0 21-16,0-22 16,0 22-16,0 42 15,0 1-15,0-1 16,0 0-16,-21 21 0,21 1 16,0-1-16,-21 0 0,0 22 0,21-22 15,-22 0-15,22 1 0,-21-1 0,21 0 16,0 1-16,0 41 15,0-62-15,0 20 16,21-21-16,1 0 16,-1-21-16,0 0 0,0 0 0,21 0 15,-20 0-15,20-21 0,-21 0 0,21 0 16,1 0-16,-1-1 16,0 1-16,1 0 0,20-64 0,-20 64 15,-22-21-15,42-64 0,-42 64 16,1-1-16,-1 1 15,-21 0-15,0-1 0,0 1 16,0 21-16,0 42 31,0 0-31,-21 22 0,-1-22 16,1 21-16,21 0 0,0 1 0,-21-22 16,0 21-16,21 1 0,0-22 15,0 21-15,0-21 0,0 22 0,0-1 16,0-21-16,0 0 15,21-21-15,0 21 0,0-21 0,1 0 16,41 0-16,-21 0 0,-20 0 16,62-21-16,-63 0 15,22 21-15,-22-21 0,21 0 16,-21 0-16,43-43 0,-22 22 16,1-22-16,-22 22 15,0 21-15,-21 0 0,0-1 0,0 1 16,0 42-1,-21 1-15,21-1 16,-21 0-16,-1 0 0,22 21 0,0-20 16,0-1-16,-21 0 0,21 42 15,0-41-15,0-1 0,0 0 16,0 0-16,0 0 0,0 0 0,21 1 16,-21-1-16,0 0 15,22 0 1,-22-42-1,-22 21 1,22-21-16,0 0 0,-21 21 16,0-43-16,0 22 0,0 0 15,21 0-15,-21 21 0,21-21 0,0-1 16,-22 22-16,1 0 16,21 22-1,0-1 1,0 0-16,0 0 0,0 0 15,21-21-15,1 21 0,-1 1 16,0-22-16,-21 21 0,21-21 16,21 0-16,-20 21 0,-1-21 0,21 0 15,0 0-15,1 0 0,-1 0 0,0 0 16,43-21-16,0-22 16,-43 43-16,-21-21 0,22 0 15,-22 0-15,0 0 0,0-22 0,0 1 16,-21 0-16,0 21 15,21-22-15,-21 22 16,-21 42 15,21 0-31,0 1 0,-21-1 0,21 0 16,-21 0-16,21 0 0,0 0 16,0 1-16,0-1 0,0 0 15,0 0-15,0 0 0,0 0 16,21-21-16,43 22 15,-43-22-15,42 0 16,-20 0-16,-22 0 0,42-22 16,-20 1-16,-22 21 0,0-21 0,21 0 15,-21 0-15,22-22 16,-22 1-16,0 21 0,-21 0 0,0 0 16,21-1-16,-21 1 0,21 21 15,-21 21 1,0 1-1,0-1-15,0 0 0,-21 0 0,0 0 16,21 0-16,-21 1 0,21-1 16,-21 0-16,0 0 0,-1-21 15,22 21-15,-21 0 0,0 1 16,21-44 15,0 1-31,21 0 16,0 21-16,1-21 15,-22 0-15,21 0 0,21-43 16,-21 43-16,22-21 16,-22 20-16,21 1 0,0 21 15,-20 0-15,-1 0 0,0 0 0,0 0 16,-21 21-16,0 1 16,0-1-16,0 0 0,0 0 15,0 0-15,0 0 0,0 1 0,0-1 16,0 0-16,0 0 0,0 0 0,0 0 15,0 1-15,0-1 16,21-21-16,0 0 0,22 0 16,-1 0-16,0 0 15,22 0-15,-22 0 0,1 0 16,20-43-16,-21 22 16,1 0-16,-22 0 0,21 0 15,-21 0-15,1-1 0,20-20 0,-21 21 16,-21-21-16,0 20 0,21-20 15,-21 21-15,0 0 0,-21 21 16,0 0-16,0 21 16,0 0-16,-1-21 0,-20 21 0,21 0 15,0 1-15,21-1 0,-21 0 16,-1 0-16,22 0 0,0 0 0,0 1 16,0-1-16,22-21 31,-1 0-16,0 0-15,0 0 0,-21-21 0,21 21 16,0-22-16,1 1 16,-1 21-16,-21-21 0,21 21 15,-21 21 17,0 0-32,0 1 0,0-1 15,0 21 1,-21-21-16,21 22 0,0 20 15,0 1-15,0-22 0,0 0 0,0 22 16,0-22-16,0 22 0,-21-22 16,21 21-16,-22-20 0,22 20 0,-21 43 15,0-42-15,0-22 0,0 85 16,-22-85-16,22 1 16,0 20-16,-21-21 0,21-20 0,-22 20 15,1-21-15,21 0 0,-22 0 16,-20 1-16,42-22 0,0 0 15,-1 0-15,1 0 0,0 0 0,21-22 16,0 1-16,0 0 0,0 0 0,0 0 16,0-43-16,0 22 0,0 0 15,21-1-15,0 1 0,1-22 16,-22-41-16,21 62 0</inkml:trace>
  <inkml:trace contextRef="#ctx0" brushRef="#br0" timeOffset="86454.58">12827 12065 0,'-21'0'16,"-22"21"-1,22-21 1,42 0 15,1 0-31,-1 0 0,0 0 16,0 0-16,0 0 0,0 0 15</inkml:trace>
  <inkml:trace contextRef="#ctx0" brushRef="#br0" timeOffset="86916.47">14922 11853 0,'22'0'31,"-1"0"-15,21 0-16,-21 0 0,64 0 16,-22 0-16,43 0 15,-63 0-15,20-21 0,43 21 16,-64 0-16,-21 0 0,43 0 16,-43 0-16,0 0 0,-42 0 31,0 0-31,0 0 0,-22 0 15,22 0 1</inkml:trace>
  <inkml:trace contextRef="#ctx0" brushRef="#br0" timeOffset="87225.47">15452 11832 0,'-22'21'15,"65"-42"-15,-64 21 0,-22 43 16,43-22-16,0 0 0,0 0 16,0 0-16,0 0 0,-21 1 15,21-1-15,0 42 0,-21-20 16,21-22-16,0 63 15,0-62-15,0 20 0,-21 21 16,21-41-16,-21-1 0,21 0 16,-22 0-16,22 0 0,-42 22 15,21-43-15,21 21 0,-42-21 16,-1 0-16,-41 0 16,62 0-16,1 0 0,-21 0 15,21 0-15,0-21 0,-22-1 16,22 1-16,0 21 0,21-21 15,0 0-15,0 0 16,0 0-16,0-1 16,21 22-1,0-21-15,0 21 0,22 0 16,-22 0-16,0 0 0,21-21 0</inkml:trace>
  <inkml:trace contextRef="#ctx0" brushRef="#br0" timeOffset="87739.26">16087 12129 0,'0'0'0,"21"-22"0,-21 1 16,0 0-16,0 0 0,0 0 0,0 0 16,-21-1-16,-1 1 0,1 21 15,0 0-15,0 0 0,-21 0 16,20 0-16,-20 43 15,21-22-15,0 21 16,21 0-16,-21-20 0,-1 20 0,1 0 16,0-21-16,21 22 0,0-22 15,0 42-15,0-41 0,0-1 16,0 0-16,0 0 0,21-21 16,0 0-1,1 0-15,-1 0 0,0 0 0,0-21 16,0 0-16,22 0 15,-22-1-15,42-41 16,-42 42-16,1 0 0,-1-85 16,0 63-16,-21 22 0,21 0 15,-21 0-15,0 0 0,0 42 32,0 0-32,0 0 0,0 0 15,0 22-15,0-22 0,0 0 0,0 0 16,0 22-16,0-22 0,0 0 0,21 0 15,-21 0-15,21 0 0,1 1 16,-1-22-16,-21 21 0,21-21 0,0 0 16,21 0-16,1 0 0,-22 0 15,0 0-15,0 0 16,0 0-16,43-21 0,-43-1 0,0 1 16,0-21-16</inkml:trace>
  <inkml:trace contextRef="#ctx0" brushRef="#br0" timeOffset="87989.14">16616 12065 0,'0'-21'15,"0"148"-15,0-233 0,0 43 0,21 41 0,-21 1 16,0 0-16,0 0 16,0 42-1,21 0-15,-21 0 16,0 22-16,21-22 0,-21 21 0,0-21 16,0 22-16,0-22 0,0 0 15,0 21-15,0-20 0,0-1 0,0 21 16,0-21-16,0 0 0,0 1 15,21-22 1,1 0 0,-1-22-16,0 1 15,0 21-15,-21-21 16,21 0-16,0-21 0,1 20 0,-1 1 16,0-21-16,0 0 0</inkml:trace>
  <inkml:trace contextRef="#ctx0" brushRef="#br0" timeOffset="88173.11">17081 11917 0,'22'0'15,"-107"85"-15,148-170 0,-63 85 32,-21 21-32,0 0 0,0 0 0,0 1 15,0-1-15,-22 21 0,22-21 16,0 0-16,0 1 0,-43 62 16,43-63-16,0 1 0,21-1 15,0 0-15,0 0 16,21-21-1,0 0-15,0-21 16,1 0-16</inkml:trace>
  <inkml:trace contextRef="#ctx0" brushRef="#br0" timeOffset="88655.44">17632 12065 0,'0'0'0,"0"-106"16,0 85-16,-21 0 16,-1 21-16,1-21 0,0 21 15,0 0-15,0 0 0,0 0 0,-1 0 16,1 21-16,0 0 0,-21 43 16,21-43-16,-1 21 0,-20 43 15,21-64-15,0 21 0,0 22 16,21-43-16,0 21 0,0-21 15,0 1-15,0 20 16,21-42 0,0 0-16,0 0 0,0 0 0,0 0 15,43-21-15,-43 0 16,0-1-16,22-20 0,-22 21 16,0 0-16,21-43 0,-21 22 15,-21 0-15,0-22 16,0 43-16,0-21 0,0 20 15,0 44 1,0-1-16,0 0 0,0 0 16,0 21-16,0-20 0,0 20 0,0-21 15,0 21-15,0-20 0,22 20 16,-1-21-16,0 21 16,0-42-16,21 22 0,-20-22 0,-1 0 15,21 0-15,-21 0 0,43 0 16,-43 0-16,0 0 0,0 0 15,0 0-15</inkml:trace>
  <inkml:trace contextRef="#ctx0" brushRef="#br0" timeOffset="88853.84">18224 12298 0,'22'21'0,"-22"0"15,0 0-15,0 1 16,0-1-16,0 0 15,0 0-15,0 0 0,-22 0 0,1 1 16,0-1-16,0 0 0,-21 0 16,20 0-16,-41 0 15,42 1-15,-64-1 16,64-21-16,0 0 16</inkml:trace>
  <inkml:trace contextRef="#ctx0" brushRef="#br0" timeOffset="89362.2">19410 11790 0,'0'0'16,"21"0"-16,-21-21 0,0 0 0,21-1 15,-21 1-15,0 0 0,21 21 0,-21-21 16,-21 0 0,0 21-16,0 0 0,-43 21 15,22 0 1,21 0-16,-22 43 0,22-22 16,-21 22-16,21-22 15,21 0-15,-21 43 0,21-43 16,0 1-16,0 20 15,0-21-15,0-20 0,0 20 16,21-21-16,0 0 0,64 0 16,-64-21-16,21 0 0,-21 0 15,22 0-15,41 0 16,-41-21-16,20 0 0,22-21 16,-43 21-16,0-22 0</inkml:trace>
  <inkml:trace contextRef="#ctx0" brushRef="#br0" timeOffset="89623.05">20129 11769 0,'0'0'0,"0"-21"0,22-1 16,-22 1-16,0 42 31,-22 1-15,22-1-16,0 0 0,-21 21 0,0 1 15,21-22-15,-42 63 0,42-41 16,-21 41-1,21-41-15,-22-1 0,1 0 16,21 1-16,0-22 0,0 0 16,0 0-16,21-21 31,1-21-31,-1 21 0,0-21 0,0 0 16,0-22-16,0 22 0,1-21 15</inkml:trace>
  <inkml:trace contextRef="#ctx0" brushRef="#br0" timeOffset="89854.91">20468 11684 0,'0'0'0,"21"-21"0,0 0 16,-21 42-1,0 0 1,0 0-16,-21 0 0,21 22 16,-63 63-1,42-64-15,21 0 0,-22 1 0,1-1 16,-42 85-1,63-106-15,0 0 0,-21 0 16,21 1-16,0-1 16,21-21-1,-21-21-15,21-1 16,0 22-16,-21-21 0,0 0 0,0 0 16</inkml:trace>
  <inkml:trace contextRef="#ctx0" brushRef="#br0" timeOffset="90122.76">19981 11811 0,'0'0'0,"21"0"32,1 0-32,-1 0 0,21 0 15,-21 0-15,22 0 0,-1 0 16,0 0-16,43 0 15,-43 0-15,22 0 0,20 0 16,-20 0-16,-22 0 0,22 0 16,-43 0-16,21 0 15,-63 0 1,0 0-16,0 0 16,0 0-16,-22 0 15,22 0-15</inkml:trace>
  <inkml:trace contextRef="#ctx0" brushRef="#br0" timeOffset="90359.53">19875 12044 0,'0'21'0,"43"-21"31,-22 0-31,0 0 0,43 0 15,-22 0-15,0-21 0,1 21 0,20-21 0,-21 21 16,22 0-16,21 0 16,-22 0-16,-21-21 0,22 21 15,-43 0-15,0 0 16,0 0-16</inkml:trace>
  <inkml:trace contextRef="#ctx0" brushRef="#br0" timeOffset="91104.69">21167 12298 0,'-22'0'0,"22"21"0,22-21 47,-1 0-47,0-21 0,0 0 16,0 21-16,0-21 0,1-1 16,-1 1-16,0 0 0,21 0 15,-21-21-15,1 20 0,-1-20 0,21-21 16,-42 20-16,0 22 15,0 0-15,0 0 0,0 0 16,0-22-16,-21 43 16,0 0-16,0 21 0,-1 1 15,1 20-15,0-21 0,0 21 16,0-20-16,21 20 0,-21 0 0,21 1 16,0-22-16,0 42 0,0-20 15,0-1-15,21-21 16,42 21-1,-42-20-15,1-22 0,-1 0 0,21 0 16,-21 0-16,22 0 0,-22 0 16,21 0-16,-21 0 0,43-43 15,-22 22-15,-21 0 0,43-43 16,-43 43-16,21-21 0,-21 0 16</inkml:trace>
  <inkml:trace contextRef="#ctx0" brushRef="#br0" timeOffset="91757.32">22119 11599 0,'0'-21'0,"0"42"0,0-63 16,-21 63 0,0 0-1,0 22-15,21-22 0,-22 21 16,1-21-16,21 22 0,0-1 0,-21 22 16,-21 63-1,42-85-15,0 43 16,0-43-16,0-21 0,0 43 15,0-43-15,21 0 0,0 21 16,0-21-16,22-21 16,-43 22-16,63-22 15,-42 0-15,0 0 0,1 0 16,-1-22-16,-21 1 16,21 0-16,0 0 0,-21 0 0,42-22 15,-42 1-15,43-21 16,-22 41-16,21-20 15,1 0-15,-22 21 0,21 21 16,-21-22-16,0 1 0,1 21 16,20 0-16,-21 0 15,-21 21 1,0 1 0,-21-22-1,0 0 1,21-22-1,0 1 1,0 0-16,-21 21 16,-1 0-16,1 0 15,0 0-15,0 0 16,0 0-16,0 21 0,-1 0 0,1 1 16,0 20-16,0-21 0,0 21 0,21-20 15,0-1-15,0 21 0,0 0 16,0 1-16,0-22 0,21 0 15,0 0-15,-21 0 0,21-21 16,22 0-16,-22 22 0,42-22 16,-20 0-1,-22 0-15,42 0 0,1-43 16,-22 22 0,-21 0-16,22-21 0,-22-1 15,-21 22-15,0-42 16</inkml:trace>
  <inkml:trace contextRef="#ctx0" brushRef="#br0" timeOffset="91988.93">21696 11748 0,'21'0'31,"0"0"-31,21 0 0,-20 0 16,20 0-16,0 0 0,-21 0 15,106 0-15,-105 0 0,20 0 16,0 0-16,1 0 16,-22 0-16,0 0 0</inkml:trace>
  <inkml:trace contextRef="#ctx0" brushRef="#br0" timeOffset="92224.79">23580 12383 0,'0'0'0,"-22"0"32,22 21-32,-21-21 15,21-21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22:53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847 508 0,'-22'0'0,"22"-21"16,0 0-16,-21 21 0,21-21 15,0-1-15,0 1 0,0 0 16,-21 21-1,21 21 17,0 0-32,0 1 15,0 20-15,0-21 0,0 21 0,0 1 16,0-1-16,0 0 16,0 22-16,0-22 0,0 22 0,0-22 15,0 0-15,0 1 0,-21-1 16,0 43-16,21-64 0,0 0 15,0 0-15,0 0 0,0 1 16,0-44 15,0 1-15,0-21-16,21 21 0,0-22 0</inkml:trace>
  <inkml:trace contextRef="#ctx0" brushRef="#br0" timeOffset="478.14">1164 614 0,'0'0'0,"0"-21"16,0 42 15,-21 0-31,0 0 0,0 0 16,-1 1-16,1-1 0,0 0 0,0 21 15,0-21-15,0 22 0,-1-1 16,-20-21-16,21 22 0,0-22 15,0 0-15,21 21 0,-22-21 0,1 1 16,0-1-16,21 0 16,0-42 15,0 0-31,0-1 0,21 1 16,-21 0-16,21-21 0,1-1 0,-1 22 15,0-21-15,0 0 0,0-1 16,0 22-16,1-21 0,-1 21 15,-21-1-15,21 1 0,0 0 16,0 0-16,0 21 0,1 0 16,-1 0-16,0 0 0,-21 21 15,21 0-15,-21 0 0,21 1 16,-21-1-16,21 0 0,-21 0 16,22 21-16,-22-20 0,0 20 0,21 0 15,0 1 1,0-1-16,-21-21 0,0 0 15,21 0-15,0-21 16,1 0 0,-1 0-16,-21-21 15,21-21-15,0 21 0</inkml:trace>
  <inkml:trace contextRef="#ctx0" brushRef="#br0" timeOffset="735.06">1566 275 0,'0'0'0,"0"21"31,-21 22-31,0-22 16,21 21-16,-21 1 0,21-1 0,-21 43 16,-1-43-16,22 21 15,-21-20-15,0 20 0,21-20 16,-21 41-16,21-63 0,0 22 15,0-22-15,0 0 0,0 0 16,0 0-16,21-21 31,0-21-31,0 0 16</inkml:trace>
  <inkml:trace contextRef="#ctx0" brushRef="#br0" timeOffset="1132.06">1714 868 0,'0'0'0,"22"0"16,-22 21-16,84-21 16,-63 0-1,1 0-15,-1 0 0,0-21 16,42-21-16,-41 20 0,20 1 15,-21-21-15,0 21 0,0 0 16,-21-22-16,0 22 16,0 0-16,-21 21 15,0 0-15,0 0 16,0 21-16,-22 0 0,22 0 16,-21 1-16,21-1 0,-22 21 15,22-21-15,-21 64 16,21-43-16,21-21 0,0 64 15,0-64-15,0 0 0,0 1 16,0-1-16,0 0 0,21-21 16,0 0-16,0 0 0,43 0 15,-22 0-15,-21-21 16,22 0-16,-1-1 0,0 1 0,43-63 16</inkml:trace>
  <inkml:trace contextRef="#ctx0" brushRef="#br0" timeOffset="1632.78">2582 296 0,'0'0'0,"0"-21"0,0 0 0,-21 42 31,21 0-31,-21 1 0,21-1 16,-21 0-16,0 21 0,21 1 15,0-1-15,-22 0 0,1 22 16,0-22-16,21 0 0,0 1 15,-21-1-15,21 0 0,-21 43 16,0-64-16,21 22 0,0-22 16,0 0-16,0 0 0,0 21 15,-22-42 1,1-21 15,21 0-31,0 0 0,0 0 0,0-22 16,0 22-16,0-21 0,0 21 15,21-22-15,1 22 0,-1-21 0,0 21 16,42-22-16,-20 22 16,-1 0-16,0 21 0,1 0 15,-1 0-15,43 0 16,-43 0-16,0 21 0,43 0 0,-64 22 16,22-1-1,-43-21-15,0 22 0,0-22 0,-22 21 16,-20-21-16,21 22 0,-21-22 15,-1 0-15,1 0 0,-64 21 16,43-20-16,-64 20 16,84-42-16,1 0 0,21 0 15,-22 0-15,22 0 0,0 0 16,0 0-16,0-21 0,0 0 0,21-1 16</inkml:trace>
  <inkml:trace contextRef="#ctx0" brushRef="#br0" timeOffset="2088.86">3810 508 0,'0'-21'0,"0"42"0,0-63 0,0-1 0,0 22 15,0 0-15,0 0 0,0-21 16,0-1-16,0 22 15,0 0-15,0 42 16,0 0-16,0 0 16,0 1-16,0 20 0,-21 0 15,21 1-15,-21-1 0,21 0 0,0 1 16,-22 20-16,22-21 0,-21 1 16,0-1-16,21 0 0,0-20 0,-21 20 15,21-21-15,-21 21 16,21-20-16,0-1 0,0 0 15,0-42 1,0 0 0,0-1-16,0-20 0</inkml:trace>
  <inkml:trace contextRef="#ctx0" brushRef="#br0" timeOffset="2664.75">3598 402 0,'0'0'0,"0"-21"0,0 0 15,0 0-15,0 0 0,0-1 16,0 1-16,21 21 16,1-21-16,-1 0 0,21 21 15,-21-21-15,22 21 0,-1 0 16,0 0-16,1 0 0,-1 0 0,0 0 16,1 0-16,-22 21 0,21 0 15,-21 21-15,0-20 0,-21 62 16,0-63-16,0 22 0,-21-1 15,0 0-15,0-20 0,-64 41 16,64-42-16,-21 0 0,-1 1 16,22-1-16,-21 0 0,21-21 15,0 0-15,21-21 32,0 0-32,21 21 15,0-22-15,0 1 0,0 21 16,22 0-16,20-21 0,-42 21 15,22 0-15,-1 0 0,-21 0 16,21 0-16,1 0 0,-1 21 0,-21 0 16,22-21-16,-22 22 0,0 20 15,-21-21-15,0 43 0,0-22 16,0-21-16,-21 21 0,-22-20 16,22 20-16,-63 21 15,62-41-15,-20-1 0,0-21 16,-1 21-16,1-21 0,0 0 0,-1 0 15,1 0-15,21 0 0,0 0 16,0-21-16,-1 21 0,22-43 16,-21 22-16,0-21 15,21 21-15,0 0 0,0-22 16,0 22-16,21 21 16,0-21-16,1 21 15,-1 0-15,0-21 0,0 21 0</inkml:trace>
  <inkml:trace contextRef="#ctx0" brushRef="#br0" timeOffset="3056.22">4466 699 0,'0'-64'31,"0"43"-31,0 0 15,0 0 1,21 21 0,0 0-16,1 0 0,-1 0 0,0 0 15,21 21-15,-21-21 0,22 21 16,-22 0-16,21 0 0,-21 0 0,22 22 16,-22-22-16,-21 21 15,0-21-15,0 1 0,0 20 16,0-21-16,0 0 0,-21 0 0,-22 1 15,43-1-15,-21-21 16,0 0-16,0 0 16,21-21-1,0-1-15,0 1 0,0 0 0,0 0 16,0 0-16,0 0 0,0-1 16,0 1-16,0-21 15,0 21-15,21 0 0,0 21 16,22-22-16,-22 1 0,21 0 15,0 0-15,1 21 0,-22-21 0</inkml:trace>
  <inkml:trace contextRef="#ctx0" brushRef="#br0" timeOffset="3514.57">5419 466 0,'0'0'0,"-22"0"31,1 0-31,0 0 0,0 21 15,0-21-15,0 21 0,-1 0 16,1 0-16,0 1 0,21-1 16,-21 0-16,0 21 0,21-21 15,0 22-15,-21-1 16,21-21-16,0 22 0,0-1 16,0-21-16,0 21 15,21-42-15,-21 22 0,21-22 16,21 0-16,43 0 15,-43 0-15,1 0 0,62-43 16,-62 22-16,41-21 16,-62-1-16,20 22 0,0-42 15,-42 42-15,0-22 0,0 22 16,0-21-16,0 21 0,-21-22 16,0 22-16,-21 0 0,20 0 0,-41 0 15,21 21-15,-1 0 16,-20 0-16,42 21 0,-43 21 15,43-21-15,21 0 16,-21 43-16,0-43 0,21 21 16,0 22-16,0-43 15,0 43-15,21-43 0,0 0 16,21 0-16,-21-21 16,1 0-16,20 0 0</inkml:trace>
  <inkml:trace contextRef="#ctx0" brushRef="#br0" timeOffset="4096.97">5990 635 0,'0'0'0,"21"-21"0,-21 0 0,0 0 0,0 42 47,0 0-47,0 0 15,0 0-15,0 0 0,0 1 0,0 20 16,0-21-16,0 21 0,0-20 0,0 20 15,0-21-15,0 0 0,0 0 16,0 22-16,21-43 31,1-21-15,-1-1-16,0 1 0,0 0 16,0-21-16,0 21 0,1-1 15,-1-20-15,-21 21 0,21-21 0,-21 20 16,21 1-16,-21 0 0,0 0 15,21 21-15,-21 21 32,21 0-32,-21 0 0,0 43 15,0-43-15,0 21 0,0-20 16,0-1-16,0 21 0,0-21 16,22 0-16,-1 1 0,-21-1 15,21-21-15,0 21 0,0-21 16,22 0-16,-22 0 0,0 0 15,21-21-15,-21 0 0,1-1 0,20 1 16,-21 0-16,0-21 0,0 21 0,1-22 16,-1 22-16,-21-21 0,0-1 15,0-62-15,0 62 16,-21 22-16,-1 0 0,1 0 16,0 0-16,-21-1 15,21 22-15,-1 0 0,1 0 16,0 22-16,0-1 15,21 0-15,-21 0 0,21 0 0,0 0 16,0 1-16,0-1 16,21-21-16,0 21 0,0-21 15</inkml:trace>
  <inkml:trace contextRef="#ctx0" brushRef="#br0" timeOffset="4509.84">7154 550 0,'21'-21'32,"-21"0"-32,-21 21 0,0 0 15,0 0-15,0 0 0,0 0 16,-1 0-16,1 0 0,-21 42 16,21-42-16,0 22 0,21-1 15,0 0-15,0 0 0,0 0 16,0 0-16,0 1 0,0-1 15,21 0-15,0 0 0,21 0 16,-21-21-16,1 21 0,-1-21 16,0 22-16,0-1 0,21 0 15,-20-21-15,-22 21 0,0 0 0,0 0 16,0 1 0,-22-22-1,1 0-15,0 0 0,-21 21 16,21-21-16,-22 0 0,22 0 0,-21 0 15,-1 0-15,22 0 16,-21 0-16,42-21 0,-21 21 16,21-22-1,21 1 1,0 0-16,0 21 0,22-21 16,-1 0-16,-21 0 0</inkml:trace>
  <inkml:trace contextRef="#ctx0" brushRef="#br0" timeOffset="4880.59">7514 720 0,'21'0'32,"-21"-21"-32,21 21 0,-21-22 15,22 22-15,-1-21 16,0 0-16,-21 0 0,0 0 15,21 21-15,-21-21 0,0-1 0,0 1 16,0 0 0,-21 21-16,0 0 15,0 0-15,-1 0 16,1 21-16,21 0 0,0 1 0,-21-1 16,0 0-16,21 0 0,0 0 15,0 0-15,0 1 0,-21 41 16,21-42-16,0 0 0,0 1 15,0-1-15,0 21 16,21-21-16,0 0 0,0-21 0,0 0 16,1 0-16,62 0 15,-63 0-15,22 0 0,-22-21 16,0 0-16,21-21 16</inkml:trace>
  <inkml:trace contextRef="#ctx0" brushRef="#br0" timeOffset="5252.19">7874 656 0,'0'-21'0,"0"42"0,0-63 15,0 21-15,0 0 0,21-1 0,-21 1 16,21 0-16,0 0 16,22 0-16,-22 21 15,0-21-15,0 21 16,64 0-16,-64 0 16,21 0-16,1 21 0,-22 0 15,0 0-15,0-21 16,0 21-16,1 22 0,-22-1 15,21-21-15,-21 21 0,0-20 16,0 20-16,0-21 0,0 0 0,0 22 16,0-22-16,-21 0 0,-1 0 15,22 0-15,-21-21 16,0 0-16,21-21 16,0 0-1,0 0-15,0 0 0,0-22 16,21 22-16,0 0 0,-21-21 15,22 20-15,-1-20 0,0 0 0,0 21 16,0-22-16,-21 22 16,21 0-16,1 0 0,-1 0 0,-21-1 15,21 22-15,0-21 16</inkml:trace>
  <inkml:trace contextRef="#ctx0" brushRef="#br0" timeOffset="6132.47">1672 1545 0,'0'0'0,"-21"0"0,0 0 0,0 0 0,-1-21 16,1 21-16,0 0 0,-42-21 15,41 21 1,-20-21-16,0 21 16,21 0-16,-1 0 0,1-21 15,0 21-15,-21 0 0,21 0 16,-1 0-16,1 0 16,21-22-16,21 22 46,1 0-46,20 0 0,0 0 16,1 0-16,20 0 0,22 0 16,-1 0-16,1 0 0,21 0 0,-21 0 15,42 0-15,0-21 0,21 21 16,0 0-16,0 0 0,21 0 16,-20-21-16,20 21 0,21 0 15,-20 0-15,20 0 0,1 0 0,-22 0 16,212-21-16,-190 21 0,-1 0 15,1 0-15,-1 0 0,1 0 16,-22 0-16,212 0 0,-212 0 16,212 0-16,-211 0 15,20 0-15,-21 0 0,1 0 0,-22 0 16,169 0 0,-168-21-16,-22 21 0,105 0 0,-147 0 15,63 0 1,-84-21-16,-22 21 0,0 0 0,1 0 15,-22 0-15,0 0 0,0 0 16,-42 0 31,0 0-47,-21 0 0,20 0 0,-20 0 16,0 0-16,-1 0 0</inkml:trace>
  <inkml:trace contextRef="#ctx0" brushRef="#br0" timeOffset="7695.07">127 2138 0,'21'21'0,"0"-21"16,0 0-16,1 0 15,-1 0-15,0 0 0,0 0 16,0 0-16,0-21 0,1 0 16,-1 21-16,0-21 0,0-1 15,0 1-15,0 0 0,1 0 16,-22 0-16,0 0 0,0-1 15,0 1-15,0 0 16,-22 21 0,1 21-1,21 0-15,0 1 0,0 20 0,0-21 16,0 43-16,0-22 16,0 0-16,0-21 0,0 22 15,0-1-15,0 22 16,21-22-16,-21-21 0,0 0 15,0 22-15,0-22 0,0 0 0,0 0 16,-21-21-16,0 0 16,0 21-16,0-21 0,0 0 0,-22 0 15,22 0-15,-21 0 0,-43-42 16,64 42-16,-21-21 16,-1 0-16,22-1 0,0 1 0,21 0 15,0 0-15,0 0 16,0 0-16,0-1 15,42 1-15,1 21 0,-1-21 16,21 0-16</inkml:trace>
  <inkml:trace contextRef="#ctx0" brushRef="#br0" timeOffset="7956.25">974 1926 0,'0'21'15,"0"1"1,-22-1-16,22 0 0,-21 0 0,21 0 16,0 22-16,0-22 0,-21 21 15,21-21-15,-21 22 0,21-22 16,0 21-16,0 0 0,-21-20 16,21-1-16,0 21 0,-21-21 15,21 22-15,0-22 0,0 0 16,21-21 15,0-21-31,-21 0 0,21 21 16,-21-22-16</inkml:trace>
  <inkml:trace contextRef="#ctx0" brushRef="#br0" timeOffset="8150.35">698 2265 0,'22'0'0,"-44"0"0,44 0 47,-1 0-47,0 0 15,0 0-15,21 0 0,-20 0 0,20-21 16,0 21-16,-21-21 0,22 21 16,-1-22-16,0 22 0,1-21 0,-1 21 15,0 0-15</inkml:trace>
  <inkml:trace contextRef="#ctx0" brushRef="#br0" timeOffset="8413.54">1905 2117 0,'0'21'31,"0"0"-31,0 0 0,0 0 15,0 1-15,0-1 16,-21 0-16,21 21 0,-21-21 0,21 1 16,-22-1-16,22 0 0,-21 0 15,21 0-15,0 0 0,0 1 16,-21-22-16,42 0 31,0-22-15,1 1-16,-1 0 0</inkml:trace>
  <inkml:trace contextRef="#ctx0" brushRef="#br0" timeOffset="8753.2">2413 2032 0,'0'0'16,"-21"0"-1,0 21-15,-1 0 16,1-21-16,0 22 0,0-1 0,0 0 15,0-21-15,-1 21 0,1 0 16,21 0-16,-21 1 0,21-1 16,0 0-16,0 0 15,21-21-15,0 0 16,22 0-16,-22 21 0,0-21 0,0 0 16,0 21-16,1-21 0,-1 22 15,0-22-15,-21 21 0,0 0 16,0 0-16,0 0 0,-21-21 15,0 21-15,-1 1 0,1-22 0,-42 21 16,20-21 0,22 21-16,-21-21 0,21 0 0,0 0 15,-1 0-15,1 0 0,0 0 16,0-21-16,0-22 0,21 22 16,-21-21-16</inkml:trace>
  <inkml:trace contextRef="#ctx0" brushRef="#br0" timeOffset="8948.09">1926 1842 0,'0'-22'16,"-21"22"-16,42 0 78,0 0-78,0 0 0</inkml:trace>
  <inkml:trace contextRef="#ctx0" brushRef="#br0" timeOffset="9600.41">3704 2328 0,'0'0'0,"0"-84"31,0 63-31,0-1 0,0 1 0,0 0 16,0-42-16,0 41 15,0-20-15,0 21 0,0-21 16,0 20-16,-21-41 0,0 42 16,0 21-16,-1-21 0,1 21 15,-21 0-15,21 0 0,-22 0 16,22 21-16,-21 0 0,0 0 0,-1 0 15,22 0-15,-64 85 16,64-63-16,0-1 0,21-21 0,0 21 16,0-20-16,0 41 15,0-42-15,0 0 0,0 1 16,21-1-16,0-21 0,43 0 16,-43 0-16,0 0 0,22 0 15,-1-21-15,-21-1 16,21 1-16,1 0 0,-1 0 0,0 0 15,22-43-15,-43 43 0,21-42 16,-20 20-16,-22 22 16,0-42-16,0 41 15,0 1-15,0 0 0,0 42 16,0 0 0,0 1-16,0 20 0,0-21 15,-22 21-15,22 1 0,-21-22 16,21 21-16,0 22 15,0-22-15,0-21 0,0 22 0,0-22 16,21 0-16,1 0 0,-1-21 0,0 21 16,21-21-16,-21 0 0,43 0 15,-22-21-15</inkml:trace>
  <inkml:trace contextRef="#ctx0" brushRef="#br0" timeOffset="10194.6">5292 1947 0,'0'0'15,"0"-21"-15,0 0 0,0 0 16,0 0-16,0 0 16,0-22-16,0 22 0,21-21 15,-21 21-15,0-1 0,0 1 16,-21 21 0,-22 0-1,22 21-15,-21-21 0,21 22 16,-22 20-16,1-21 0,21 0 15,0 0-15,-22 1 0,22 20 0,21-21 16,0 0-16,0 0 0,0 1 16,0-1-16,0 21 0,21-21 15,0-21-15,22 21 0,-22 1 0,21-1 16,22 21-16,-43-21 16,21 0-16,-21 1 0,1-1 0,-1 0 15,0 0-15,-21 0 16,0 0-16,0 1 0,-21 20 15,0-42-15,-106 42 16,84-42-16,-41 0 16,20 0-16,22 0 0,-1 0 0,-20-21 15,42 0-15,-43-43 16,43 43-16,0 0 0,21-42 16,0 41-16,0-20 0,0 21 15,0 0-15,0-22 0,21 22 16,0 0-16,22 21 0,-22-21 0,21 0 15,0 0-15,1 21 0,-1-22 16</inkml:trace>
  <inkml:trace contextRef="#ctx0" brushRef="#br0" timeOffset="10448.45">5778 1757 0,'0'0'0,"22"0"0,-22-21 0,0 42 31,0 0-31,-22 0 16,22 0-16,0 1 0,0 20 0,-21-21 15,0 21-15,21-20 0,-21 20 16,21 0-16,-21-21 0,0 22 0,21-22 16,0 0-16,-22 0 0,1 22 15,21-22-15,0 0 16,0 0-1,0-42 1,0 0-16</inkml:trace>
  <inkml:trace contextRef="#ctx0" brushRef="#br0" timeOffset="10633.35">5482 2011 0,'0'0'0,"21"0"32,0 0-32,1 0 0,20 0 15,-21 0-15,21 0 0,1 0 0,-1 0 16,0 0-16,1-21 0,-1 0 0,43 21 16</inkml:trace>
  <inkml:trace contextRef="#ctx0" brushRef="#br0" timeOffset="11197.03">6202 2159 0,'21'0'16,"0"0"-16,-21-21 15,0 0-15,21 0 16,-21-1-16,21 1 0,-21-21 15,0 21-15,0 0 0,0-1 0,0 1 16,0 0-16,-21 0 0,0 0 16,0 21-16,0 0 0,-22 0 15,22 0-15,-42 21 16,42 21-16,-1-21 0,1 1 16,0 20-16,0-21 0,0 21 0,21-20 15,0 20-15,0-21 0,0 21 16,0 1-16,0-22 0,0 0 15,21-21 1,0 0-16,0 0 0,0 0 16,1 0-16,20-21 0,-21 0 0,0 21 15,22-21-15,-22-1 0,0 1 16,0 0-16,0-21 0,0 21 16,-21-1-16,0-20 0,0 0 15,0 21-15,0-1 0,0 1 16,0 42-1,0 1 1,-21-1-16,21 0 0,-21 42 16,21-41-16,0-1 0,0 0 15,0 0-15,0 0 0,0 22 16,0-22-16,21-21 16,0 21-16,1-21 0,20 0 15,-21 0-15,21 0 0,-20-21 16,20 0-16,-21 21 0,21-22 0,1 1 15,-22 0-15,21 0 0,-21 0 16,22-43-16</inkml:trace>
  <inkml:trace contextRef="#ctx0" brushRef="#br0" timeOffset="11584.81">6731 1947 0,'0'0'0,"-21"0"16,0 22 0,21-1-16,-22-21 15,22 21-15,0 0 0,-21 21 16,21-20-16,0-1 0,-21 21 15,21-21-15,0 0 0,0 1 16,0-1-16,0 0 16,0-42 15,0 0-31,0-1 0,0 1 16,0 0-16,0 0 0,0 0 15,21-22-15,0 22 0,1 0 16,-1-21-16,0 21 0,0-1 0,0-20 15,22 42-15,-1-21 0,0 0 16,43 21-16,-43 0 0,85 42 16,-106 0-1,22-20-15,-22-1 0,0 0 0,-21 21 16,0-21-16,0 43 0,0-43 16,0 0-16,-21 0 0,0 1 15,0-1-15,-22 0 16,22 0-16,0-21 0,42 0 31,0-21-31,0 21 16,1-21-16,-1 0 0</inkml:trace>
  <inkml:trace contextRef="#ctx0" brushRef="#br0" timeOffset="12095.52">7853 1905 0,'0'0'0,"0"-21"0,-21 0 16,-22 21-16,22-21 15,0 21-15,-43 0 0,22 0 16,21 0-16,-21 21 0,20 0 16,1 0-16,-21 0 0,21 0 0,0 1 15,-1-1-15,-20 21 0,21-21 16,21 0-16,-21 22 0,0-1 15,21-21-15,0 0 0,0 22 16,0-22-16,21-21 16,0 0-16,21 0 0,-21 0 0,1 0 15,20 0-15,-21 0 0,64-42 16,-43 20-16,-21 1 0,64-21 16,-64 0-16,43-22 15,-43 22-15,0-1 0,21-41 16,-42 20-16,0 22 15,21-43-15,-21 43 0,0 0 16,0 20-16,0 44 31,-21-1-31,21 0 0,0 21 16,-21 1-16,0-1 0,21 0 0,0 22 16,-21-22-16,0 43 0,-1-43 15,22-21-15,0 22 16,0-22-16,0 21 0,0 0 15,22-20-15,20-22 16,-21 0-16,21 0 0,-20 0 16,20 0-16,0 0 0,1 0 0</inkml:trace>
  <inkml:trace contextRef="#ctx0" brushRef="#br0" timeOffset="12564.96">8551 1926 0,'0'0'0,"-21"0"0,0-21 0,0 21 0,0 0 0,-1-21 16,1 21-16,0 0 15,0 0-15,0 0 0,0 0 0,-1 0 16,-20 21-16,0 21 16,21-20-16,-22 20 0,22-21 15,0 0-15,21 22 0,0-22 16,-21 0-16,21 0 0,0 21 15,0-20-15,0-1 0,0 0 16,21 0-16,21-21 16,-21 0-16,1 0 0,-1 0 15,0 0-15,85-42 16,-85 21-16,0-1 0,0 1 16,0 0-16,22-64 15,-43 43-15,0 21 16,0 0-16,0 0 0,0-1 0,0-20 15,0 63 1,0 0 0,0 1-16,0-1 0,0 0 15,-21 42-15,21-41 0,0-1 16,0 63-16,0-62 16,0-1-16,0 0 15,21-21-15,-21 21 0,21-21 16,0 0-16,21 0 15,-20 0-15,20-42 16,0 42-16</inkml:trace>
  <inkml:trace contextRef="#ctx0" brushRef="#br0" timeOffset="12820.66">9038 1588 0,'0'0'0,"0"-43"0,0 22 16,0 0-16,-21 21 15,0 0-15,0 0 0,-1 21 16,1 0-16,0 22 0,0-1 0,21 0 16,-42 43-16,20-43 15,22 1-15,-21-1 0,21 0 16,-42 85-16,42-106 16,0 22-16,0-22 0,0 0 15,0 0-15,0 0 0,21-21 31,0 0-31,0 0 0,1 0 0,20 0 16,-21-21-16</inkml:trace>
  <inkml:trace contextRef="#ctx0" brushRef="#br0" timeOffset="13545.78">9292 1778 0,'0'-21'15,"0"42"-15,0-21 16,-21 21-1,0-21-15,0 43 0,-1-22 0,1 0 16,0 21-16,0-21 0,0 22 16,-22 20-16,22-42 0,0 1 15,0-1-15,21 21 0,0-21 16,0 0-16,0 1 0,21-22 16,0 21-16,0-21 0,1 0 15,20 0 1,-21 0-16,0 0 0,43-43 15,-43 22-15,0-21 16,0 21-16,-21 0 0,0-1 16,0 1-16,0-21 0,-21-22 15,0 22-15,21 21 16,0 0-16,0 0 16,21 21-1,0 0 1,0 0-16,1 0 0,-1 0 0,0 0 15,0 0-15,0 21 0,0-21 0,22 42 16,-22-21 0,0 0-16,-21 1 0,0-1 0,0 0 15,0 64-15,0-64 16,0 0-16,0 0 16,0 0-16,-21 0 0,0-21 15,0 0-15,21-21 47,0 0-47,0 0 16,21 0-16,0 0 0,0-22 0,0 22 15,0-21-15,1 21 0,-1-22 0,0 22 16,0 0-16,21-21 0,-20 20 16,-1 22-16,21-21 0,22 21 15,-43 0-15,0 21 0,0-21 16,0 43-16,0-22 0,-21 0 15,0 43-15,0-43 0,0 0 16,-21 42-16,0-41 16,0-1-16,0 0 0,0 0 0,-1 0 15,1 0-15,0-21 0,0 22 0,0-22 16,42-22 15,0 1-15,0 0-16,0 0 15</inkml:trace>
  <inkml:trace contextRef="#ctx0" brushRef="#br0" timeOffset="13896.69">10075 2011 0,'21'0'31,"1"0"-31,-1 0 0,0 0 0,0 0 15,0 0-15,0 0 0,22 0 0,-22 0 16,21-21-16,-21 21 16,22-21-16,-22-1 0,0 22 15,-21-21-15,21 0 0,-21 0 16,-21 0 0,0 21-16,0 0 0,-22 0 0,22 0 15,-21 0-15,21 21 16,-22 0-16,1 0 0,-21 22 15,41-22-15,1 21 0,-42 0 16,63 1-16,0-22 0,0 21 16,0-21-16,21 1 15,0-22-15,0 0 0,22 0 16,-22 0-16,21 0 0,-21 0 0,64 0 16,-64-22-16,21 22 15,-20-21-15,-1 0 0</inkml:trace>
  <inkml:trace contextRef="#ctx0" brushRef="#br0" timeOffset="14684.87">11620 2117 0,'0'-21'32,"22"-1"-32,-1 22 0,-21-21 15,21 0-15,0 21 16,-21-21-16,21 0 0,-21 0 15,0-1-15,0 1 0,0 0 0,0 0 16,0 0-16,0 0 0,0-1 16,-21 1-16,0 0 0,0 0 0,-43 21 15,43 0-15,-21 0 0,-1 21 16,22 0-16,-21 0 0,-22 43 16,22-43-16,21 21 0,0-20 15,0 20-15,-1-21 0,1 43 16,21-43-16,0 0 0,0 0 15,0 0-15,21 0 0,22-21 16,-22 0-16,0 0 16,0 0-16,0 0 0,22 0 0,41-42 15,-41 21 1,-22 21-16,21-21 0,1-22 0,-22 22 16,0 0-16,42-21 15,-63-1-15,0 22 0,22 0 0,-22 0 16,0 0-16,0 0 15,-22 21 1,1 0-16,21 21 16,0 0-16,0 0 0,0 21 0,0-20 15,0-1-15,0 21 0,0-21 16,0 0-16,0 1 0,0-1 0,0 0 16,0 0-16,21-21 0,1 0 15,-1 0-15,0 0 0,0 0 16,0 0-16,22 0 0,-1 0 0,-21 0 15,21-21-15,1 0 0,-1 0 0</inkml:trace>
  <inkml:trace contextRef="#ctx0" brushRef="#br0" timeOffset="14962.22">12340 1820 0,'0'0'0,"21"-21"0,-21 0 16,-21 21-1,21 21-15,-21 0 16,21 1-16,-21-1 0,0 42 15,21-42-15,0 22 0,-22-1 16,22 0-16,-21 1 0,0 63 16,0-64-16,0 21 0,0 64 15,-1-84-15,-20 84 16,21-64-16,21-20 0,-42 62 16,20-83-16,22 20 0,-21 21 15,21-41 1,0-44-1,21 1-15,1 0 0,-1 0 16,-21-21-16,21-1 0,0 1 0,0 0 16</inkml:trace>
  <inkml:trace contextRef="#ctx0" brushRef="#br0" timeOffset="15237.05">12213 1990 0,'0'0'0,"0"-21"0,21-43 16,0 43-16,-21 0 0,22 0 15,-1-1-15,0 1 0,0 0 16,0 0-16,22 0 0,-22 21 0,21-21 16,0 21-16,-20 0 15,20 0-15,-21 21 0,0 0 0,22 21 16,-22-21-16,-21 22 16,0-22-16,0 21 0,0-21 0,-43 43 15,22-43-15,-21 21 0,-43 1 16,43-22-16,-43 0 15,43-21-15,0 0 0,-1 0 16,22 0-16,0 0 0,0 0 0,21-21 31,0 0-31,21 21 0,0-21 16,21-1-16</inkml:trace>
  <inkml:trace contextRef="#ctx0" brushRef="#br0" timeOffset="15519.86">12933 1757 0,'0'0'0,"-43"21"31,43 0-31,-21 0 0,0 22 0,-21 20 16,42-20-16,-21-1 0,-22 43 15,43-43-15,-63 106 16,42-106-16,-1 22 15,-20 21-15,21-43 0,0 43 16,0-43 0,-1-21-16,22 21 0,0-20 15,0-1-15,0-42 16,0-1 0,0 1-16,22 0 0,-1-21 0,-21-1 15,21 1-15</inkml:trace>
  <inkml:trace contextRef="#ctx0" brushRef="#br0" timeOffset="15861.21">12700 1884 0,'0'0'0,"21"-21"0,-21 0 0,0-1 16,21 1-16,0 0 0,1 21 16,-1-21-16,0 21 0,0 0 15,0-21-15,22 21 0,-22 0 0,21 0 16,0 0-16,1 0 0,-1 21 15,0 0-15,-20 0 0,20 0 0,-21 1 16,-21 20-16,0-21 0,0 21 16,0-20-16,-21-1 0,-21 21 0,20-21 15,-83 22-15,62-22 16,1 0-16,0-21 0,-1 21 0,22-21 16,-21 0-16,21 0 0,-1 0 15,22 21 1,22-21-1,-1 0 1,0 0-16,0 0 0,0 0 16,0 0-16,1 0 0,-1-21 15,21 0-15,-21 21 0,43-42 16</inkml:trace>
  <inkml:trace contextRef="#ctx0" brushRef="#br0" timeOffset="16165.33">13716 1270 0,'0'0'0,"0"-21"0,0 0 0,0 0 15,-21 21 1,0 0-16,-1 21 16,1-21-16,0 63 0,0-42 15,0 22-15,0-22 0,21 21 16,-22 1-16,-20 41 15,21-41-15,21-1 0,-21-21 16,21 21-16,-21-20 0,21 41 16,0-42-16,0 0 0,21-21 31,0 0-31,-21-21 0,21 21 16,-21-21-16,21-21 0,-21 21 0,0-22 15,21 22-15,-21-21 0,22-1 16,-22 1-16,21 0 0</inkml:trace>
  <inkml:trace contextRef="#ctx0" brushRef="#br0" timeOffset="16377.21">13568 1418 0,'0'-42'0,"0"84"0,21-126 0,21 20 16,-42 43 0,21 0-16,22-22 0,-22 43 15,21 0-15,-21 0 16,22 0-16,-22 0 0,0 0 0,21 22 16,1 41-1,-22-42-15,0 22 0,-21 20 0,0-42 16,0 0-16,-21 43 15,0-43-15,0 0 0,-43 22 16,43-22-16,0 0 0,-22-21 16,43 21-16,-21-21 15,21-21 1,0 0-16,0 0 16</inkml:trace>
  <inkml:trace contextRef="#ctx0" brushRef="#br0" timeOffset="17200.59">14287 1799 0,'0'-21'0,"0"-42"31,0 41-31,0 1 0,0 0 15,0 42 17,0 0-17,0 1-15,0 20 0,0-21 0,0 21 16,-21-20-16,21 20 0,0 0 16,0-21-16,-21 1 0,21 20 0,-21-21 15,21 0-15,-21 0 16,21 1-16,0-44 31,21 1-15,0 21-16,0-21 0,-21 0 15,21-21-15,1 20 0,-1 1 0,0-21 16,-21 21-16,21 0 0,0-22 16,0 22-16,-21 0 0,22 21 15,-1 0-15,0 21 16,-21 0-16,21 0 15,-21 1-15,0-1 0,0 21 0,0 22 16,0-43-16,21 0 16,-21 0-16,21 0 0,-21 0 15,22 1-15,-1-22 16,0 0-16,0 0 0,0 0 16,0 0-16,22-22 0,-22 22 15,21-21-15,1-21 0,-1 21 16,0-43-1,1 43-15,-43-21 0,42-43 16,-42 43-16,0 21 0,0-64 16,0 64-16,-21 0 0,0 21 15,21-22-15,-22 22 0,-41 0 16,42 0-16,0 0 0,-43 43 16,43-22-16,0 0 0,0 21 15,21-20-15,0-1 16,0 0-16,0 0 0,0 0 0,0 0 15,21-21 1,21 0-16,-21 0 0,22 0 16</inkml:trace>
  <inkml:trace contextRef="#ctx0" brushRef="#br0" timeOffset="17689.09">15536 1270 0,'-63'21'16,"42"0"0,-1 22-16,1-22 0,0 21 15,0-21-15,0 22 0,0-1 0,-1 22 0,1-22 16,0 0-16,0 1 0,21 20 16,0-21-16,-21 1 0,0 41 15,-1-62-15,22 20 16,0-21-16,0 0 15,-21-21 1,0 0 0,21-21-16,0 0 0,0 0 15,0 0-15,0-1 0,0 1 16,0-21-16,42-22 0,-20 43 0,-1 0 16,42-42-16,-20 63 15,20-43-15,-21 43 0,1 0 16,-1 0-16,-21 0 15,22 0-15,-22 21 0,21 1 0,-21-1 16,0 0-16,-21 0 0,0 21 16,0-20-16,0-1 0,0 21 0,0-21 15,0 0-15,-21 1 0,0-1 0,21 0 16,-21 0-16,0-21 0,0 21 16,42-21 15,0-21-16,-21 0-15,21 21 0,0-21 0,0 0 16</inkml:trace>
  <inkml:trace contextRef="#ctx0" brushRef="#br0" timeOffset="17896.45">15938 1778 0,'0'21'0,"0"0"0,0 1 0,0-1 16,0 0-16,-21 0 0,0 0 15,21 0-15,0 1 0,-21-1 0,0 0 16,21 0-16,-21-21 0,21 21 0,0 0 16,0-42 31,0 0-47,21 0 15,0 0-15</inkml:trace>
  <inkml:trace contextRef="#ctx0" brushRef="#br0" timeOffset="18057.06">15960 1566 0,'0'-21'31,"0"42"0,0 1-15,0-1-1,21-21-15,0 21 0</inkml:trace>
  <inkml:trace contextRef="#ctx0" brushRef="#br0" timeOffset="18337.04">16573 1651 0,'0'0'0,"-42"-21"31,21 21-31,0 0 0,0 0 0,-1 0 16,-20 0-16,21 21 0,-21 0 16,-22 22-16,43-22 15,0 21-15,-43 22 0,43-43 16,0 21-16,21 22 16,-21-43-16,21 0 0,0 0 0,0 0 15,0 0-15,21 1 0,0-1 0,0-21 16,0 21-16,1-21 0,20 0 15,0 0-15,1 0 0,-1 0 16,21 0-16,-20 0 0,-1-21 0,64-22 16,-64 22-16</inkml:trace>
  <inkml:trace contextRef="#ctx0" brushRef="#br0" timeOffset="18809.66">16997 1376 0,'0'0'0,"0"-21"0,0 0 15,-21 21-15,-1 21 16,1 0-16,0 21 0,21-21 16,-21 22-16,21-22 15,-21 21-15,21 64 0,-21-64 16,-1 43-16,1-43 0,21 1 16,-21 41-16,21-62 0,-21-1 15,21 42 1,-21-63-16,21 21 0,0 1 15,0-44 17,0 1-32,0 0 0,0 0 15,0 0-15,21-22 0,0 22 0,0-21 16,0 21-16,1-22 0,41-20 16,-42 42-16,0 0 0,22-1 15,-22 1-15,21 21 0,22 0 16,-22 0-16,-21 0 0,43 43 15,-43-22-15,0 21 16,0-21-16,-21 22 0,0-22 16,0 85-16,-21-85 15,-21 21-15,21-21 16,-1 0-16,-20 1 0,21-22 16,0 0-16,42 0 31,0-22-16,0 1-15,22 0 0</inkml:trace>
  <inkml:trace contextRef="#ctx0" brushRef="#br0" timeOffset="19049">18140 1693 0,'0'22'15,"-21"-1"-15,-1 0 0,1 0 16,21 0-16,-21 0 0,0 1 0,0 20 16,0 0-16,-1-21 0,1 1 15,21-1-15,0 0 0,-21 0 16,0 0-16,21 0 0,21-21 31,0 0-15,22 0-16,-22 0 0,0-21 15</inkml:trace>
  <inkml:trace contextRef="#ctx0" brushRef="#br0" timeOffset="19384.59">18584 1757 0,'0'0'0,"21"0"0,-21-21 0,0 0 16,-42 21-1,21 0-15,0 0 16,-22 0-16,22 21 0,-21 0 15,21-21-15,0 21 0,-1-21 0,22 21 16,0 0 0,0 1-16,22-1 15,-1-21-15,0 21 0,21-21 16,-21 21-16,1-21 0,20 21 16,-21 0-16,0 1 0,0-22 0,-21 21 15,0 0-15,0 0 0,0 0 16,0 0-16,-21 1 0,0-22 15,0 21-15,0-21 0,-22 0 16,22 21-16,-21-21 0,0 0 16,-1 0-16,22 0 0,0 0 15,0 0-15,0 0 16,21-21-16,0 0 0,0-1 16,0 1-16,0 0 0</inkml:trace>
  <inkml:trace contextRef="#ctx0" brushRef="#br0" timeOffset="19560.48">18013 1439 0,'-21'0'16,"21"22"46</inkml:trace>
  <inkml:trace contextRef="#ctx0" brushRef="#br0" timeOffset="20296.66">19791 1651 0,'21'-21'0,"-42"42"0,63-63 16,-42 21-16,21-1 0,0 1 15,-21 0-15,0 0 0,0 0 16,22 21-16,-22-21 15,0 42 1,0 0 0,-22 0-16,22 21 0,-21 1 15,0 20-15,0-20 16,0-1-16,0 0 0,-1 22 16,22-43-16,-42 64 0,42-43 15,-21-21-15,21 0 0,0 22 0,0-22 16,0 0-16,21 0 15,0-21-15,0 0 0,1 0 16,20 0-16,-21 0 0,43 0 16,-22-21-16,0 21 0,1-21 0,-1-22 15,0 22-15,22 0 0,-22-21 16,0-1-16,1 1 0,41-43 16,-41 43-16,20-43 15,-42 43-15,1 0 0,-22-22 16,0 43-16,-22 21 31,1 0-31,21 21 0,-21 0 16,0 1-16,0 20 0,0-21 15,-1 64-15,1-64 16,21 21-16,0-21 0,-21 1 16,21-1-16,-21 0 0,21 0 15,-21-21-15,21 21 16,21-21-1</inkml:trace>
  <inkml:trace contextRef="#ctx0" brushRef="#br0" timeOffset="20718.31">20701 1905 0,'0'0'0,"21"0"0,0 0 0,43-21 16,-43 21-16,0-21 0,0 21 15,0 0-15,-21-21 16,0-1-16,-21 22 31,0 0-15,0 0-16,0 0 0,0 0 15,-1 22-15,1-22 0,21 21 0,0 0 16,-21-21-16,21 21 0,0 0 16,0 0-16,0 1 15,21-22-15,-21 21 0,21-21 16,1 21-16,-1-21 0,-21 21 15,21-21-15,0 21 0,0 0 16,-21 1-16,21-1 16,-21 0-16,-21-21 15,0 21-15,0-21 0,0 0 0,0 0 16,-1 0-16,-20 0 0,21 0 16,-21 0-16,20 0 0,-62 0 15,84-21-15,-21 0 16,-1 0-16,22-1 15,0 1 1,22 21-16,-1 0 16,0 0-16,21-21 0,1 0 0,-22 21 15</inkml:trace>
  <inkml:trace contextRef="#ctx0" brushRef="#br0" timeOffset="21036.59">21082 1990 0,'42'0'31,"-21"0"-15,1 0-16,-1-21 0,0-1 15,0 22-15,21-21 0,-20 0 16,-1 21-16,0-21 0,-21 0 16,21 21-16,-21-21 0,-21 21 31,0 0-31,0 0 0,-1 21 15,1 0-15,-21 0 0,21 0 16,0 0-16,-1-21 0,1 22 16,21-1-16,-21 21 0,21-21 15,0 0-15,0 1 0,0-1 16,21 0-16,0-21 16,22 0-16,-22 0 15,21 0-15,1 0 0,-1 0 0,21 0 16,-20 0-16</inkml:trace>
  <inkml:trace contextRef="#ctx0" brushRef="#br0" timeOffset="21529.03">22013 1969 0,'21'-22'0,"-42"44"0,42-65 0,-21 22 16,0 0-16,0 0 0,0 0 16,0-1-16,-21 22 0,0 0 0,0 0 15,0 0-15,0 0 0,-1 0 0,-20 0 16,0 0-16,-64 64 15,85-43-15,-22 0 0,1 0 16,21 1-16,0-1 16,-43 42-16,64-42 0,0 1 15,0-1-15,0 0 0,0 0 16,21 0 0,22-21-16,-22 0 0,0 0 0,21 0 15,1 0-15,-22 0 16,21-21-16,1 0 0,-1 21 0,21-42 15,-20-1-15,-1 22 0,-21-21 16,0-1-16,22 1 0,-22-64 16,0 43-16,0 20 15,-21-20-15,21 21 0,-21-1 0,0-20 16,0 42-16,0-1 0,0 1 16,0 42-1,-21 1-15,21 20 0,-21 0 16,0 1-16,0-1 0,0 106 15,-1-84-15,22-22 16,-21 0-16,21-21 0,0 85 16,0-85-16,0 1 15,0-1-15,0 0 0,21-21 16,22 0-16,-22 0 16,0 0-16,0 0 0,22 0 0,-22 0 15,21 0-15</inkml:trace>
  <inkml:trace contextRef="#ctx0" brushRef="#br0" timeOffset="21878.11">22669 1461 0,'0'0'0,"0"-22"32,0 44-1,0-1-31,0 0 0,0 21 16,0 1-16,-21-22 0,21 42 15,-21-20-15,0-1 0,0 0 16,21 1-16,-21-1 0,-1 21 15,22-41-15,-21 41 16,21-42-16,0 0 0,21-21 31,1 0-31,-1 0 0,21-21 16,-21 21-16,0-21 0</inkml:trace>
  <inkml:trace contextRef="#ctx0" brushRef="#br0" timeOffset="22207.93">22923 1799 0,'0'0'0,"22"0"0,-44 0 32,1 21-17,21 1-15,-21-1 0,21 0 16,0 0-16,-21 0 0,21 0 0,-21 1 16,21-1-16,0 0 15,0 0-15,0 0 0,21 0 16,0-21-16,0 0 15,0 0-15,1 0 0,-1 0 16,0 0-16,0 0 0,21-21 16,-20 0-16,-1 21 0,0-21 15,0 0-15,-21 0 0,0-22 0,0 22 16,0 0-16,0 0 0,0 0 16,0-1-16,-21 1 0,0 0 0,-22 21 15,22 0-15,-21 0 16,21 0-16,0 0 0,-1 0 0,1 0 15,0 0 1</inkml:trace>
  <inkml:trace contextRef="#ctx0" brushRef="#br0" timeOffset="22436.24">22542 1545 0,'0'0'0,"-21"0"0,42 0 16,1 0-16,20 0 15,-21-21-15,21 21 0,1 0 16,-1 0-16,0 0 0,22 0 16,-22 0-16,1 0 0,-22 0 15,0 0-15,0 0 0,0 0 16,0 0-16,-42 0 15,-21 0 1</inkml:trace>
  <inkml:trace contextRef="#ctx0" brushRef="#br0" timeOffset="23597.26">381 3662 0,'21'0'16,"0"0"0,-21-21-16,21 0 15,1 21-15,-1-22 0,-21 1 0,21 21 16,0-21-16,0 0 0,22-21 15,-22 42-15,-21-22 0,0 1 16,21 0-16,-21 0 0,0 0 16,0 0-16,0-1 0,0 1 15,-21 0-15,0 0 0,-1 21 16,-41 0-16,42 0 16,-22 0-16,1 0 0,0 21 0,-1 0 15,1 0-15,0 1 16,-1 20-16,1-21 0,-43 43 0,64-22 15,-21 21 1,42-41-16,0-1 0,0 42 16,0-42-16,0 1 15,42-22 1,-21 0-16,22 0 0,-22 0 16,21 0-16,1-22 0,20 1 15,-21 0-15,1 0 0,105-85 16,-106 85-1,1 0-15,-22-22 0,0 22 0,0 0 16,0-21-16,-21 21 16,-21 21-1,0 0-15,0 21 0,0 0 16,21 0-16,-22 0 0,1 22 0,0-22 16,21 21-16,0-21 0,0 0 15,0 22-15,0-22 16,0 0-16,0 0 0,0 22 15,21-22-15,0-21 0,-21 21 16,22-21-16,-1 0 0,21 0 16,-21 0-16,0 0 0,22-21 15,-22 0-15</inkml:trace>
  <inkml:trace contextRef="#ctx0" brushRef="#br0" timeOffset="23866.11">1418 3302 0,'0'0'0,"-42"0"32,21 0-32,-1 0 0,-20 0 0,21 0 15,0 21-15,-22 0 0,22 1 16,0-1-16,0 0 0,0 0 16,0 21-16,-22 22 0,43-43 15,-21 21-15,21-20 16,0-1-16,0 21 0,0 0 0,0-20 15,0-1-15,0 0 16,21 0-16,0-21 0,1 0 16,20 0-16,-21 0 0,64 0 15,-43-21-15,0 0 0,22 0 16,-22-1-16</inkml:trace>
  <inkml:trace contextRef="#ctx0" brushRef="#br0" timeOffset="24114.45">1820 3408 0,'0'0'0,"0"-21"0,0 0 0,-21 21 16,0 0 0,0 0-16,0 0 15,21 21-15,-22 0 0,1 0 0,21 0 16,0 0-16,0 22 0,-21-22 16,0 42-16,0-41 15,21 20-15,-21-21 0,21 0 16,0 0-16,0 1 0,0-1 15,0 0-15,21-21 16,0 0-16,0 0 0,0 0 0,0 0 16,1 0-16,-1 0 0,0 0 15,21 0-15,-21-21 0,1 0 0,-1-1 16</inkml:trace>
  <inkml:trace contextRef="#ctx0" brushRef="#br0" timeOffset="25104.65">2159 3535 0,'0'0'0,"-21"21"31,42-21 0,0 0-31,0-21 0,22 0 0,-22 21 16,0-21-16,0-1 0,0 1 15,0 21-15,-21-21 0,0 0 16,0 0-16,-21 21 31,0 0-31,0 0 0,0 21 16,0 0-16,-1 0 0,1 0 0,0 1 16,0-1-16,0 21 15,0-21-15,-1 0 0,1 1 0,21 41 16,0-42-16,0 0 15,0 1-15,21-22 16,1 0 0,-1 0-16,21 0 0,-21 0 0,22-22 15,20 1-15,-21 0 0,22 0 16,42-21-16,-43 20 16,-20-20-16,62 0 0,-62-1 15,-1 22-15,0-42 16,-20 42-16,-22-1 0,-22 44 31,1-22-31,0 21 0,0 0 16,0 0-16,0 0 0,-1 0 15,1 22-15,21-22 0,0 0 0,0 0 16,0 0-16,0 1 0,0-1 16,21 0-16,1-21 0,-1 21 0,0 0 15,0-21-15,0 21 0,0-21 16,1 0-1,-44 0 17,1 0-32,0 0 0,0-21 15,0 21-15,0-21 0,-1 21 16,1 0-16,0-21 0,0 21 16,0 0-16,0 0 15,21 21-15,0 0 16,0 0-1,21-21-15,0 22 0,0-22 16,21 0-16,22 0 16,-43 0-16,21 0 0,22 0 15,-22 0-15,43-43 16,-43 43-16,-21-21 0,22 0 0,-1 0 16,0 0-16,43-64 15,-43 64-15,-20 0 16,-1-22-16,-21 22 0,0-21 0,0-1 15,0 22 1,-21 21-16,21 21 16,-22-21-16,1 22 0,0-1 15,21 42-15,-21-42 0,21 1 16,0 20-16,0-21 16,0 0-16,0 0 0,0 1 0,0-1 15,0 0-15,0 0 16,-21-21 31,0 0-47,-1 0 15,1-21-15,21 0 0</inkml:trace>
  <inkml:trace contextRef="#ctx0" brushRef="#br0" timeOffset="25537.54">4508 3069 0,'0'0'0,"0"-21"0,0 0 15,0 0-15,0 0 0,0-1 16,-21 22 15,21 22-31,-21-1 0,21 0 0,0 0 16,-21 21-16,21 1 0,0-1 15,0 22-15,0-22 0,-21 0 0,-22 106 16,22-126-16,21 20 16,0 0-16,0-21 0,-21 1 15,21-1-15,0 0 16,21-21 0,0-21-16,-21 0 0,22-1 15,-1 1-15,21 0 0,-21-21 16,0 21-16</inkml:trace>
  <inkml:trace contextRef="#ctx0" brushRef="#br0" timeOffset="25768.88">4889 3175 0,'0'0'0,"43"0"0,-22-21 15,-21 42 1,-21 0-16,0 0 0,-1 1 16,-20-1-16,0 0 0,21 0 0,-22 21 15,1-20-15,0-1 0,-1 21 16,22-21-16,-21 0 0,21 1 15,-22 20-15,22-21 0,0 0 16,42-21 15,0-21-31,0 0 0,1 0 16,-1 0-16,21-1 0,-21-20 0,0 21 16,85-85-16,-85 64 15</inkml:trace>
  <inkml:trace contextRef="#ctx0" brushRef="#br0" timeOffset="25945.67">4847 3175 0,'0'0'0,"21"-21"15,0 21-15,-21 21 16,0 0-16,0 0 0,0 22 0,22 20 16,-22-20-16,21-22 0,-21 21 15,0-21-15,0 22 0,0-1 16,0-21-16,21 0 0,-21 0 0,21 1 16,0-22-1,0 0-15,1 0 0,-1 0 16,0 0-16,0-22 0,0 1 0,0 0 15,1 0-15,-1-21 0,0 20 16</inkml:trace>
  <inkml:trace contextRef="#ctx0" brushRef="#br0" timeOffset="26156.64">5355 2942 0,'0'0'0,"0"-42"31,-21 63-31,0-21 0,21 21 16,-21 43-1,-1-22-15,1 43 16,21-43-16,-21 0 0,0 1 0,0-1 16,21 0-16,0 1 0,-21 41 15,-1-62-15,22-1 0,0 0 0,0 0 16,22-21 0,-1 0-16,0 0 15,0-21-15,0 0 0,0 21 16</inkml:trace>
  <inkml:trace contextRef="#ctx0" brushRef="#br0" timeOffset="26511.68">5461 3302 0,'0'0'0,"-21"21"16,42-21 15,0 0-31,0 0 0,0 0 15,1-21-15,-1 21 0,0-21 16,0 0-16,0 0 0,0-1 0,1 1 16,-1 21-16,0-21 0,-21 0 15,0 0-15,-21 21 16,0 0 0,-1 21-16,1-21 0,0 21 0,0 0 15,-21 22-15,20-22 0,1 0 16,0 21-16,0-21 0,0 22 0,-22 41 15,43-62-15,0 20 16,0-21 0,43-21-16,-22 0 0,0 0 0,21 0 15,-20 0-15,20-21 0,0 0 16,1 0-16,-1-1 0,0 1 16,1 0-16</inkml:trace>
  <inkml:trace contextRef="#ctx0" brushRef="#br0" timeOffset="26967.88">6159 2942 0,'0'-21'16,"0"42"-16,0-63 0,-21 42 15,0 0-15,21 21 16,0 0-16,0 0 0,-21 22 16,21-22-16,0 0 0,-21 21 15,21 1-15,0-1 0,0 0 0,-21 22 16,-1-22-16,1 1 0,0 20 15,21-42-15,0 0 16,-21 1-16,21-1 0,-21-21 0,21-21 47,0-1-47,0 1 0,0 0 16,21 0-16,0-21 0,-21 20 15,21 1-15,22-42 0,-22 42 16,0-1-16,0 1 0,21 0 15,-20 0-15,20 21 0,21 0 16,-41 0-16,83 42 16,-83-21-16,-1 1 15,0-1-15,-21 0 0,0 64 16,0-64-16,-21 0 0,0 0 16,-1 0-16,1 0 0,-63 22 15,62-22-15,-20-21 0,-21 21 16,41-21-16,-20 0 15,21 0-15,0 0 0,21-21 16,0 0-16,0-22 16,0 22-16,0 0 15</inkml:trace>
  <inkml:trace contextRef="#ctx0" brushRef="#br0" timeOffset="27673.58">7620 3366 0,'0'0'0,"21"0"0,0-22 15,0 1 1,1 0-16,-1 0 0,0 0 16,0 0-16,-21-1 15,21 1-15,-21 0 0,0 0 0,0 0 16,0 0-16,0-22 0,-21 22 15,0 0-15,-21 0 16,20 21-16,-20 0 0,-43 0 16,43 0-16,0 21 0,21 0 15,-22 0-15,22 0 0,-21 22 16,21-1-16,-1 0 0,1 1 0,0 41 16,21-41-16,0 20 15,0-20-15,0-22 0,0 21 16,21-42-16,0 21 0,1-21 15,-1 0-15,21 0 0,64-21 16,-85 21-16,64-42 16,-43 21-16,0-1 15,22-41-15,-43 21 0,21 20 16,1-41-16,-43 21 16,0-1-16,0 1 0,0 21 15,0 0-15,0 42 31,0 0-31,0 0 0,-21 0 16,21 0-16,0 22 0,0-1 16,0 0-16,0-20 0,0-1 15,0 21-15,0-21 0,0 0 16,0 1-16,21-22 0,0 0 16,0 0-16,64 0 15,-64 0-15,21-22 0,22-20 16,-22 21-16,-21 0 15</inkml:trace>
  <inkml:trace contextRef="#ctx0" brushRef="#br0" timeOffset="27952.36">8361 3069 0,'0'0'0,"0"-21"0,-21 42 32,21 0-17,-22 1-15,22-1 0,0 0 16,0 21-16,-21 1 0,21-1 0,-21 0 15,21 22-15,0-22 0,-21 64 16,0-64-16,0 22 0,21-22 16,-22 22-16,22-22 0,-21 21 15,21-20-15,-21 20 0,21-20 0,-21 62 16,0-83-16,21 20 0,-21 0 16,21-21-16,0-42 31,21 0-31,-21 0 0,21-21 15,0-1-15,-21 1 0,0 0 16,0-1-16,21-20 0,-21 20 0</inkml:trace>
  <inkml:trace contextRef="#ctx0" brushRef="#br0" timeOffset="28216.54">8234 3281 0,'21'-42'16,"-42"84"-16,42-106 0,0 43 0,0 0 15,0-21-15,1 21 16,-1-1-16,21 1 0,0 21 15,-20 0-15,41 0 16,-42 0-16,0 0 0,1 21 0,-1-21 16,0 22-16,-21 62 15,0-41-15,0-22 0,-21 0 16,0 21-16,-1-21 0,-83 43 16,83-43-16,-20 0 0,21-21 15,-21 21-15,20-21 0,-20 0 16,21 0-16,0 0 0,0 0 15,21-21 1,21 0 0,0 0-16,0 0 0,0 21 15</inkml:trace>
  <inkml:trace contextRef="#ctx0" brushRef="#br0" timeOffset="28496.58">9038 3069 0,'-63'64'16,"41"-43"-16,1 21 15,0-21-15,0 22 0,21 20 16,-21-20-16,0-1 0,-1 0 0,1 1 16,0 20-16,21-21 0,-42 43 15,42-43-15,-21 1 0,-22 41 16,43-41-16,-21-22 15,21 0-15,-21 0 0,21 0 16,21-21 0,0 0-16,0-21 15,1 0-15,-22 0 0,21 0 16,0 0-16,0-22 0,0 22 0</inkml:trace>
  <inkml:trace contextRef="#ctx0" brushRef="#br0" timeOffset="28843.37">8848 3260 0,'0'0'0,"0"-43"0,63-62 32,-42 83-32,0 1 0,1 21 15,-1-21-15,0 21 0,21-21 16,-21 21-16,22 0 0,-1 0 16,0 0-16,-20 0 0,-1 21 0,21 21 15,-21-20-15,-21-1 16,0 0-16,0 0 0,0 0 0,-42 43 15,21-43-15,-22 0 0,22-21 16,-21 21-16,0 0 0,-1 1 16,1-22-16,0 21 0,-1-21 15,22 0-15,0 0 0,-21 21 0,20-21 16,22 21 0,22 0-1,-1-21 1,0 0-16,0 0 0,0 0 15,22 0-15,-22 0 0,0 0 16,21 0-16,-21 0 0,43-42 16,-22 21-16,1 21 0,-22-21 0</inkml:trace>
  <inkml:trace contextRef="#ctx0" brushRef="#br0" timeOffset="29129.03">9631 2900 0,'0'0'0,"0"-21"0,0 0 0,-21 21 47,21 21-47,-22-21 0,1 42 0,21-21 16,0 0-16,0 1 0,-21 20 16,0 21-16,21-41 15,-21 20-15,21 21 0,0-20 0,0-22 16,0 0-1,0 21-15,0-20 0,0 20 16,0-21-16,21-21 16,0 0-16,0 0 0,43 0 15,-22-21-15,-21 21 0,22-21 16,-22 0-16,42-22 16,-20 1-16</inkml:trace>
  <inkml:trace contextRef="#ctx0" brushRef="#br0" timeOffset="29608.88">10118 2836 0,'0'22'47,"0"-1"-47,-22 0 15,22 0-15,-21 0 0,21 0 0,0 1 16,0-1-16,-21 0 0,21 0 15,0 0-15,0 0 0,-21 1 16,21-1-16,0 0 16,-21-42 15,21 0-15,0-1-16,0 1 0,0 0 15,0 0-15,0-21 0,21-1 16,-21 1-16,21 21 0,0 0 15,0-22-15,22 22 0,-1-21 16,0 42-16,-20-21 0,20 21 16,21 0-16,-20 0 0,-22 21 15,0 0-15,0 0 0,0 0 16,1 43-16,-22-22 16,0-21-16,0 0 0,0 22 15,0 41-15,-22-62 16,22-1-16,0 0 0,-21-21 0,0 21 15,21 0-15,0 0 16,0-42 15,0 0-31,21 21 16</inkml:trace>
  <inkml:trace contextRef="#ctx0" brushRef="#br0" timeOffset="29805.01">11028 3408 0,'0'0'0,"0"21"32,-21-21 14,21-21-46</inkml:trace>
  <inkml:trace contextRef="#ctx0" brushRef="#br0" timeOffset="30976.85">0 4953 0,'0'21'15,"0"0"1,21-21 31,64 0-47,-22 0 0,22 0 15,-22 0-15,22 0 0,63-21 16,-63 21-16,-43 0 16,22-21-16,-43 21 0,21 0 0,1 0 15,-43-21 1,-22 21 0,-20-21-16,21 21 15,-21 0-15,20-21 0,-20 21 0,0-22 16,21 22-16,-22-21 0,22 21 15,0-21-15,0 21 0,0-21 16,21 0-16,21 21 31,21 0-31,-21 0 0,0 0 0,22 0 0,-22 21 16,0 0-16,21 0 0,-42 0 16,0 1-16,0 20 0,0-21 15,0 0-15,0 22 0,-42 20 16,21-42-16,-21 22 15,20-22-15,-20 0 0,0 0 0,-1 21 16,22-42-16,0 22 16,42-44-1</inkml:trace>
  <inkml:trace contextRef="#ctx0" brushRef="#br0" timeOffset="31340.9">1397 4593 0,'0'0'0,"0"-21"0,0 0 0,0 0 0,-21 0 16,0 21 0,21 21-1,0 0-15,0 0 0,0 21 16,0 1-16,0-1 0,-22 0 0,22 22 16,0-22-16,-21 22 0,21-22 15,-21 0-15,21 1 0,-21-1 16,0 64-16,21-85 15,0 0-15,0-42 32,21 0-32,0 0 15</inkml:trace>
  <inkml:trace contextRef="#ctx0" brushRef="#br0" timeOffset="31861.3">1312 4636 0,'0'-22'0,"0"44"0,-21-65 15,21 22-15,0 0 0,0 0 16,0 0-16,21-1 0,0 22 16,1-21-16,-1 21 0,0 0 15,21 0-15,-21-21 0,22 21 0,-1 0 16,-21 0-16,22 0 0,-1 21 16,-21 0-16,0 1 0,0-1 0,-21 0 15,0 21-15,0-21 0,0 22 16,-21-22-16,0 21 15,0-21-15,-21 22 0,-1-1 0,1-21 16,0 0-16,-1 1 0,22-1 16,0-21-16,0 0 0,0 21 15,21-42 1,21 0-16,0 21 16,21-22-16,-21 22 0,22 0 15,-1 0-15,0 0 0,1 0 0,-1 0 16,-21 0-16,22 22 0,-1-1 15,0 0-15,-21 0 0,1 0 16,-1 0-16,-21 22 0,0-22 16,-21 85-16,-1-64 0,1-21 15,-21 22-15,0-22 16,-1 0-16,-63 21 0,64-21 16,0 1-16,-1-22 0,1 0 15,21 0-15,-43 0 0,43 0 16,0-22-16,21 1 15,0 0-15,-21 21 0,21-21 0,0 0 16,0 0-16,0-1 16,21 1-16,0 0 0,0 0 15,1 0-15,20 21 0,0-43 16</inkml:trace>
  <inkml:trace contextRef="#ctx0" brushRef="#br0" timeOffset="32244.08">1884 4890 0,'0'0'0,"21"-43"31,0 22-31,0 0 0,-21 0 16,21 21-16,1-21 0,-1 21 15,0 0-15,0 0 0,0 0 16,0 21-16,1 0 0,-1 0 15,-21 0-15,21 43 16,0-43-16,-21 21 0,0 22 16,0-22-16,0-21 0,0 0 15,-21 22-15,21-22 0,-21 0 0,0 0 16,21 0-16,-22-21 16,22-21-1,0 0 1,0 0-16,0 0 0,0 0 0,22-43 15,-22 43-15,42-43 16,-42 22-16,63-43 16,-41 64-1,-1 21-15,0-21 0,0 0 0,0 21 16,43-21-16</inkml:trace>
  <inkml:trace contextRef="#ctx0" brushRef="#br0" timeOffset="32659.02">2773 4741 0,'-21'0'16,"-1"22"-16,1-1 0,0 0 15,0 0-15,0 0 16,0 22-16,-22-22 0,22 21 0,0 0 16,0 1-16,0-22 0,-1 21 15,1 1-15,0-22 0,0 21 0,21 0 16,0-20-16,0-1 15,0 0-15,21-21 0,0 0 0,43 0 16,-22 0-16,-21 0 16,85 0-16,-64-21 0,1 0 15,41-22-15,-41 1 0,-22 21 16,0 0-16,0-22 16,0 1-16,-21-22 0,0 22 0,0 0 15,-21 21-15,0-22 0,0 22 16,-43-21-16,22 42 15,0 0-15,-1 0 0,22 0 16,-21 0-16,0 21 0,-22 21 16,43-21-16,0 1 0,0-1 15,21 0-15,0 64 16,0-64-16,21 0 0,0 0 16,0-21-16,21 0 0,22 0 15,-22 0-15,1 0 0,20 0 16</inkml:trace>
  <inkml:trace contextRef="#ctx0" brushRef="#br0" timeOffset="33205.68">3260 4805 0,'0'0'0,"0"-21"0,21 0 15,-42 42 1,21 0 0,-22 0-16,22 0 0,0 22 15,0-22-15,-21 21 0,21 0 0,-21-20 16,21 20-16,-21 0 0,21-21 15,0 22-15,0-22 0,0 0 0,0 0 16,0 0-16,21-42 31,-21 0-15,21 21-16,0-21 0,1-21 16,-22 20-16,21 1 0,0 0 0,0-21 15,-21 21-15,21-1 0,0 1 16,-21 0-16,0 0 0,43 21 15,-22 21 1,-21 0-16,0 0 0,0 43 16,0-43-16,0 0 15,0 0-15,21 1 0,0-1 16,0 21-16,1-21 0,-1-21 16,0 0-16,0 0 15,0 0-15,0 0 0,22 0 0,-22 0 16,0-21-16,21 0 0,-20 0 0,20 0 15,-21-1-15,21-41 16,-20 42-16,-1-22 0,-21-41 16,0 63-16,0-64 15,-21 64-15,-1 0 0,-20-22 16,21 22-16,-21 21 0,20 0 16,1 0-16,0 0 0,0 0 0,0 0 15,0 21-15,-1 0 0,22 1 16,0-1-16,0 0 0,22 21 15,-1-21-15,0-21 0,0 22 16,0-22-16,22 0 0,-22 0 16</inkml:trace>
  <inkml:trace contextRef="#ctx0" brushRef="#br0" timeOffset="33544.82">4233 4805 0,'0'0'0,"0"-21"0,0 0 16,-21 21-1,0 0-15,0 0 0,0 21 16,-1-21-16,-20 21 0,21 0 16,0 0-16,0 0 0,-1 1 15,22-1-15,0 0 0,0 0 16,0 0-16,0 0 0,22 1 0,-1-22 16,0 21-16,21 0 0,1 0 15,-22-21-15,0 21 0,21 0 16,-21-21-16,-21 22 0,22-1 15,-22 0-15,-22 0 16,1-21 0,0 0-16,0 21 0,0-21 0,0 0 15,-1 0-15,-20 0 0,21 0 0,0 0 16,0 0-16,-1 0 0,1 0 16,0 0-16,21-21 15,21 0 1,0 0-16,1 0 0</inkml:trace>
  <inkml:trace contextRef="#ctx0" brushRef="#br0" timeOffset="34161.33">4424 5038 0,'0'0'0,"21"0"0,0-21 16,0 21-16,0-22 15,1 22-15,-1-21 0,21 0 16,-21 21-16,0-21 0,43-21 15,-43-1-15,0 22 0,-21-21 16,0 21-16,0-22 16,-21 43-1,0 0-15,0 0 0,0 0 16,-1 0-16,-20 21 0,21 1 16,0-1-16,0 0 0,-1 21 0,1-21 15,0 85-15,21-63 16,0-22-16,0 0 0,0 0 15,0 0-15,0 22 16,21-22-16,0-21 0,1 0 0,-1 0 16,21 0-16,0 0 0,-20 0 15,20 0-15,0 0 0,-21-21 0,22 21 16,-22-22-16,0 1 0,21 0 16,-20 0-16,-22 0 0,0 0 0,21-22 15,-21 1-15,0 21 16,0-22-16,0 22 0,0-21 0,21 0 15,-21 20-15,21 1 0,0 0 16,0 0-16,1 21 16,20 0-16,-21 0 0,0 0 15,0 21-15,1 0 0,-22 0 16,21 22-16,0-22 0,0 0 0,-21 21 16,0 1-16,21-1 0,-21 0 15,0-20-15,0-1 16,0 0-16,0 0 0,-21 21 15,21-20 1,-21-22-16,0 0 16,21-22-16,0 1 0,0 0 15,0 0-15,0 0 16,0-22-16,21 22 0,0-21 0,-21 21 16,21-22-16,-21 1 0,21 21 15,1-21-15,-1 20 0,42-41 16</inkml:trace>
  <inkml:trace contextRef="#ctx0" brushRef="#br0" timeOffset="35350.35">6794 4530 0,'0'-21'0,"0"42"0,0-64 0,-21 43 31,0 22-31,0-22 16,21 42-16,-21-21 0,0 0 16,21 22-16,0-1 0,-22 43 15,1-43-15,21 21 0,0-20 16,0-1-16,0 22 0,0-22 0,0 0 16,0 1-16,0-22 0,0 0 15,21 0-15,1 0 0,62 0 16,-63-21-16,1 0 0,62 0 15,-63 0-15,22-21 16,-1 0-16,-21 0 0,22-21 16,41-22-16,-63 22 0,22-1 15,-22-20-15,0 21 0,43-107 16,-64 107-16,21 0 16,-21-1-16,0 22 0,0-21 15,0-22-15,0 43 16,-21 21-16,-1 0 15,1 21-15,21 1 0,-21-1 16,0 0-16,21 21 0,0-21 16,0 22-16,-21-1 0,21 0 15,0 22-15,0-22 0,0 1 0,0 41 16,21-41-16,-21-1 0,21-21 16,0 0-16,-21 0 0,43 22 15,-22-43-15,0 0 0,21 0 16,-21 0-16,22 0 0,-22 0 15,64-43-15,-43 22 0,0 0 16,22-42-16,-43 41 16,0-20-16,0 0 0,0 21 0,-21-22 15,22-20-15,-22 42 0,0-43 16,-22 64 0,1 0-16,21 21 15,0 0-15,-21 1 0,21-1 16,0 21-16,-21-21 0,21 22 15,0-1-15,0 43 16,0-43-16,0-21 0,-21 0 16,21 0-16,-21 1 0,21-1 15,0 0-15,0-42 32,0 0-32,0-1 0,0 1 15,0 0-15,0 0 0,0-21 0,21 20 16,0-20-16,0 0 0,21-43 15,-20 64-15,-1 0 0,42-22 16,-20 22-16,-22 0 16,21 21-16,0 0 0,1 0 15,-1 0-15,-21 21 0,22 0 0,-22 1 16,0-1-16,0 21 0,-21 0 16,0-20-16,0 62 0,0-63 15,0 22-15,-42 20 0,21-42 16,-1 1-16,22-1 0,-21 0 15,0 0 1,42-21 0,0-21-16,1 0 0,-1 21 15,0-21-15</inkml:trace>
  <inkml:trace contextRef="#ctx0" brushRef="#br0" timeOffset="35860.07">8975 4763 0,'0'0'0,"-22"-43"16,1 43-16,-63-21 15,41 21-15,22 0 16,-42 0-16,41 0 0,-20 21 16,21-21-16,0 21 0,-22 22 15,1-1-15,21 0 16,-21 22-16,20-22 15,22 1-15,0 20 0,0-42 16,0 0-16,0 1 0,0 20 16,22-42-16,-1 0 0,0 0 15,0 0-15,0 0 0,22 0 0,-22 0 16,21-21-16,-21 0 0,22-1 0,-1 1 16,-21 0-16,21 0 0,1-21 15,-1-1-15,-21 22 0,22-21 0,20-64 16,-42 64-16,0-1 15,1 1-15,-1 0 0,-21-1 0,0-20 16,0 42-16,0-1 16,0 1-16,-21 42 15,21 1 1,-22 20-16,1-21 0,21 21 16,0 1-16,-21-1 0,0 0 0,21 1 15,-21-1-15,21 43 0,0-43 16,0 22-16,0-22 15,0-21-15,0 0 0,0 0 0,21-21 16,0 0 0,0 0-16,0 0 0,1-21 15,-1 0-15,0 0 0</inkml:trace>
  <inkml:trace contextRef="#ctx0" brushRef="#br0" timeOffset="36484.73">9292 4890 0,'21'-22'31,"0"22"-31,-21-21 0,22 0 16,-1 21-16,0-21 0,0 0 0,0 0 16,0-1-16,1 1 0,-1 21 15,-21-21-15,-21 21 31,-1 0-31,1 21 16,0 0-16,0 1 0,0-1 0,0 21 16,-1-21-16,22 22 0,-21-1 15,21-21-15,-21 21 0,21 22 16,0-43-16,0 0 0,0 0 16,0 1-16,0-1 0,21-21 15,0 0-15,22 0 0,-22 0 16,0 0-16,0 0 0,22-21 15,-1-1-15,-21 1 0,21-21 16,-20 21-16,20-85 16,-42 85-16,21-22 15,-21 1-15,21 21 0,-21 0 16,0-43-16,21 43 16,1 0-16,-1 21 15,21 0-15,-21 0 16,0 0-16,22 21 0,-22 0 15,21 22 1,1-1-16,-43-21 0,21 21 0,-21 1 16,0-22-16,0 64 15,0-64-15,0 0 0,-21 0 0,-1 0 16,22 0-16,-21 1 0,-21-22 16,42-22 15,0 1-31,0 0 0,0 0 15,21 0-15,0-22 0,-21 22 16,21 0-16,1-21 0,-1 21 0,0-22 16,0 22-16,0-21 0,22 21 0,-22-1 15,0 1-15,21 21 0,-21-21 16</inkml:trace>
  <inkml:trace contextRef="#ctx0" brushRef="#br0" timeOffset="37118.12">10647 4741 0,'0'0'0,"21"0"16,-21-21-16,0 0 15,0 0 1,-21 21-16,0 0 16,-1 0-16,-20 0 0,21 0 15,0 0-15,0 21 0,-22 0 0,22-21 16,0 21-16,0 1 0,21 20 15,0-21-15,0 0 0,0 22 16,0-22-16,42 21 16,-21-21-16,0 0 15,22 22-15,-22-43 0,21 42 16,-21-21-16,-21 0 16,0 1-1,-21-22 1,0 0-16,0 0 0,0 0 15,0 0-15,-1 0 0,1 0 16,0 0-16,0 0 0,0 0 16,21 21-16,-21-21 0,-1 0 31,22 21-15,22-21-1,-22 21-15,21-21 0,0 0 0,-42-21 47,0 21-47,-1-21 16,1 0-16,0 21 0,-21-22 15,21 22-15,-1 0 0,1-21 0,0 21 16,0 0 15,0 0-15,42 0 31,0 0-47,0 0 0,0 0 15,1 0-15,20 0 0,-21 0 16,0 0-16,22 0 0</inkml:trace>
  <inkml:trace contextRef="#ctx0" brushRef="#br0" timeOffset="38009.05">11049 4974 0,'0'0'0,"21"0"0,0 0 0,0-21 0,1 21 16,20-21-16,-21 0 0,0 0 15,-21-1-15,21 1 16,-21 0-16,0-21 0,0 21 15,0-1-15,-21 1 0,0 0 16,0 21-16,-21-21 16,-1 21-16,22 0 0,-42 0 0,41 21 15,-20 0-15,21-21 16,-21 21-16,-1 22 0,22-22 0,-21 42 16,21-20-16,-1-1 0,1-21 15,21 22-15,0-22 0,0 42 16,0-42-16,21 1 15,1-1-15,20-21 16,-21 0-16,0 0 0,0 0 0,1 0 16,20 0-16,-21-21 0,21-1 0,-20 1 15,20 0-15,-21 0 0,0 0 16,0 0-16,1-1 0,-1-20 0,0 21 16,-21-43-16,0 43 15,0-21-15,0 21 0,0 0 16,0 42-1,0 21 1,0-21-16,0 0 0,0 22 16,0-22-16,0 21 0,-21-21 15,21 22-15,0 20 16,0-42-16,0 1 0,21-1 16,0-21-16,21 0 15,-20 0-15,-1 0 0,21 0 0,-21 0 16,0-21-16,64-22 15,-64 22-15,0-21 0,1-1 16,-22 1-16,21 21 0,-21-64 16,0 64-16,0 0 15,0-21-15,0 20 16,0 1-16,0 42 31,0 1-15,0-1-1,-21-21 64,21-21 46</inkml:trace>
  <inkml:trace contextRef="#ctx0" brushRef="#br0" timeOffset="39531.32">11049 4487 0,'0'-21'47,"0"42"-32,-21 1 1,0-1-16,-1 0 0,22 21 0,-21-21 15,0 22-15,0-22 0,21 21 0,-21 1 16,0-1-16,-22 106 16,22-106-16,21-20 15,-21-1-15,21 0 0,0 0 16,0 0-16,21-21 16,0 0-16,0 0 15,-21-21-15,22 0 16</inkml:trace>
  <inkml:trace contextRef="#ctx0" brushRef="#br0" timeOffset="39714.62">10837 4657 0,'21'0'46,"1"0"-46,20 0 0,-21 0 0,21 0 16,-20 0-16,20 0 0,0-21 16,1 21-16,-22 0 0</inkml:trace>
  <inkml:trace contextRef="#ctx0" brushRef="#br0" timeOffset="40276.67">11536 4720 0,'0'21'15,"0"1"1,0-1-16,-21 21 0,21-21 0,0 0 16,0 22-16,0-22 0,-22 64 15,22-43-15,0-21 16,0 0-16,0 0 0,-21-21 0,21 22 16,0-44 30,0 1-46,0 0 16,0 0-16,0 0 0,21 0 0,1-22 16,-22 22-16,21-21 0,-21 21 15,21-22-15,0 22 0,21-42 16,-20 41-16,-1 22 0,0-21 0,0 21 16,0 0-16,43 21 15,-43 1-15,0-1 0,0 0 16,0 0-16,1 21 0,-22-20 15,21 20-15,-21-21 0,0 21 0,0 22 16,0-43-16,0 0 0,0 22 16,0-22-1,21-21 17,0 0-32,0 0 15,0-21-15,22-1 0,-22 1 0</inkml:trace>
  <inkml:trace contextRef="#ctx0" brushRef="#br0" timeOffset="41008.16">12531 4784 0,'0'0'0,"0"-21"0,0-1 16,0 1-16,0 0 0,0 0 16,-22 21-16,1-21 0,0 21 15,0 0-15,0 0 0,0 0 16,-1 0-16,1 0 0,0 0 0,-21 42 15,21-21-15,-1 22 16,1-22-16,0 21 0,0-21 0,0 22 16,0-1-16,-1-21 0,22 21 0,0-20 15,0 20-15,0-21 0,0 0 16,0 0-16,0 1 0,22-22 16,-1 0-16,0 0 0,0 0 0,0 0 15,0 0-15,1-22 0,20 22 16,-21-21-16,0 0 0,0 0 15,22 0-15,-22-22 0,0 1 0,0 21 16,0-21-16,1-1 16,-1 1-16,-21-22 0,21 22 0,0-43 15,-21 64-15,0-63 16,0 62-16,0 1 0,0 0 16,0 42-1,0 0-15,0 1 16,0-1-16,0 21 0,0-21 0,-21 22 15,21-1-15,0 0 0,-21 1 16,21-1-16,0 0 0,0 64 16,0-64-16,0-20 15,0-1-15,0 0 0,0 42 16,21-63-16,0 0 16,21 0-16,1 0 0,-22 0 15,42-42-15,-41 21 16,20 0-16,-21 0 0,21-1 0,-20 1 15,41-42-15,-21 20 16,-20 22-16,-1-42 0,-21 42 16,0-1-16,0-20 15,-21 42-15,-1 0 16,1 21-16,21 0 0,0 22 16,0-22-16,0 0 0,0 21 15,0-20-15,0-1 0,0 0 16,0 0-16,21 0 0,-21 0 0,0 1 15,0-1-15,0 0 16,0 0-16,-21-21 16,0 21-16,0-21 0,-21 0 15,20 0-15,1 0 0,-21 0 16,21 0-16,0-21 16,21 0-16</inkml:trace>
  <inkml:trace contextRef="#ctx0" brushRef="#br0" timeOffset="42120.33">14203 4953 0,'0'0'0,"21"0"15,0-21-15,0 0 16,0 21-16,1-21 0,-1-1 15,21 1-15,0-21 0,-20 21 16,-1 0-16,0-1 0,-21 1 16,0-42-1,0 20-15,0 22 0,-42 0 16,20 0-16,-62 21 16,41 0-16,1 0 0,0 0 0,-43 21 15,43 0-15,-22 22 16,22-1-16,21-21 0,-43 64 15,64-43-15,0 0 0,0 1 16,0-22-16,0 21 0,0-21 16,0 1-16,0-1 0,21 0 0,22 0 15,-1-21-15,-21 0 0,22 0 16,-1 0-16,0 0 0,1-21 16,41 0-16,-41 0 0,-22-1 15,21 1-15,0 0 16,-20-21-16,-1 21 0,0-22 0,0 22 0,0-21 15,-21 21-15,0-22 0,0 22 16,0 0-16,0-21 16,0 63 15,0 0-31,0 21 0,0-21 0,0 22 16,0-22-16,0 21 0,0 1 0,0-22 15,0 0-15,0 42 16,21-41-16,-21-1 0,22-21 0,-1 0 15,0 0-15,0 0 0,21 0 16,-20 0-16,-1 0 0,0 0 0,0-21 16,21-1-16,-20 1 0,-1 0 0,21 0 15,-21 0-15,-21-22 16,21 1-16,1 0 0,-22 21 16,0-1-16,0 1 0,0 0 0,0 0 15,-22 42 1,22 0-16,-21 0 15,21 1-15,0-1 0,0 21 16,-21-21-16,21 22 0,-21-22 0,21 21 16,0-21-16,-21 22 15,21-22-15,-21-21 0,21 21 16,-22-21-16,22-21 31,0 0-31,0-1 0,0 1 16,0 0-16,22 0 0,-1-21 0,0 20 15,0-20-15,0 21 0,22-43 16,-22 43-16,0 0 0,21-21 16,1 42-16,-1-21 0,0 21 15,43 0-15,-22 0 0,-20 21 16,-1-21-16,0 42 0,-20-21 0,41 43 16,-63-22-1,0-21-15,0 43 0,0-22 16,-42 0-16,42-20 0,-43-1 15,22 0-15,0-21 16,0 0-16,0 0 16,42-21-1,0 21-15,0-21 16,0-1-16,1 1 0,-1 0 0</inkml:trace>
  <inkml:trace contextRef="#ctx0" brushRef="#br0" timeOffset="42614.59">16150 4636 0,'0'-22'0,"0"44"0,-21-44 15,0 1-15,0 21 0,-1 0 16,-20 0-16,21 0 0,0 0 0,-22 0 16,-20 21-16,21 1 15,20-1-15,-20 21 0,21-21 0,-21 22 16,-22 41-16,43-41 15,21-1-15,-21-21 0,21 0 16,0 0-16,0 22 0,42-22 16,-21-21-16,0 0 15,1 0-15,-1 0 0,85-21 16,-85 21-16,85-64 16,-64 43-16,21-64 15,-41 64-15,62-106 16,-63 85-16,1-22 0,-1 22 15,0 0-15,0-1 0,-21-41 16,21 41-16,-21 1 0,0 21 16,0 0-16,0 0 0,0 42 15,-42 42 1,21-20-16,0-1 16,-22 43-16,43-22 15,-21-21-15,0 64 0,21-63 16,0-1-16,0 0 0,0 1 15,0-1-15,0 21 0,0-41 16,42 20-16,-21-42 16,1 0-16,41 0 15,-42 0-15,22-21 0,41 0 16,-41-1-16</inkml:trace>
  <inkml:trace contextRef="#ctx0" brushRef="#br0" timeOffset="42852.46">17103 4678 0,'0'21'15,"0"0"-15,-22 0 16,22 22-16,-21-22 0,0 21 16,21-21-16,-21 1 0,21-1 15,0 21-15,-21-21 16,21 0-16,-21 22 0,21-22 15,0-42 17,0 0-32,0-1 0,0 1 15,21 0-15,-21 0 0</inkml:trace>
  <inkml:trace contextRef="#ctx0" brushRef="#br0" timeOffset="43017.03">17081 4530 0,'0'0'0,"0"-21"0,0-1 15,-21 22 1,0 0 0,21 22-16,0-1 15,0 0 1,21-21 0,-21 21-16,21-21 0,1 0 15</inkml:trace>
  <inkml:trace contextRef="#ctx0" brushRef="#br0" timeOffset="43480.43">17568 4593 0,'0'0'0,"0"43"16,0-22 0,0 0-16,0 0 15,0 0-15,-21 0 0,21 1 16,0-1-16,0 21 0,0-21 0,0 0 15,-21 1-15,21 20 0,-21-21 16,21 0-16,-21-21 0,21 43 16,-22-43-16,22 21 15,-21-21-15,21-21 32,0-1-32,0 1 15,0 0-15,0-21 0,21 21 0,1-1 16,-1-20-16,0 21 0,0 0 15,21-22-15,22-20 16,-43 42-16,21 0 0,22-1 0,-43 22 16,21 0-1,-20 0-15,-1 0 0,-21 22 0,21-1 16,-21 0-16,0 21 0,0-21 0,0 1 16,0 20-16,-21-21 0,0 0 15,-1 22-15,1-22 0,0 21 16,0-21-16,0 0 15,42-21 17,0-21-17,0 0-15,0 0 0,22 0 0</inkml:trace>
  <inkml:trace contextRef="#ctx0" brushRef="#br0" timeOffset="43732.88">18288 4360 0,'0'0'16,"0"-21"-16,-21 21 16,0 0-1,21 43-15,-22-22 0,1 0 0,0 21 16,21 1-16,-21-1 0,0-21 16,21 21-16,-21 1 0,21 41 15,-22-41-15,22-22 0,-21 21 16,21-21-16,0 22 0,0-22 0,0 0 15,0 0-15,21-21 32,1 0-32,-1 0 0,0 0 15,0-21-15,-21 0 0,21 0 0,0 0 16</inkml:trace>
  <inkml:trace contextRef="#ctx0" brushRef="#br0" timeOffset="43896.57">18055 4593 0,'-21'0'0,"42"0"0,-21 0 31,21 0-31,22 0 0,-22 0 16,21 0-16,-21 0 0,43 0 16,-22 0-16,-21 0 0,0 0 15,1-21-15</inkml:trace>
  <inkml:trace contextRef="#ctx0" brushRef="#br0" timeOffset="44559.28">18436 4826 0,'0'21'16,"0"-42"-16,-21 42 0,42-21 31,0 0-31,0-21 16,22 0-16,-22 21 0,21-21 15,-21 0-15,1 21 0,20-22 16,-21 1-16,-21 0 0,21 21 16,-21-21-16,-21 21 15,-21 0-15,-1 0 16,22 0-16,-42 21 15,42 0-15,-1 0 0,1 1 16,21-1-16,0 0 0,-21 0 16,21 0-16,0 0 0,0 1 0,0 20 15,0-21-15,21 0 16,0-21-16,1 0 16,-1 0-16,0 0 0,0 0 15,0 0-15,0 0 0,1-21 16,20 0-16,-21 0 15,-21 0-15</inkml:trace>
  <inkml:trace contextRef="#ctx0" brushRef="#br0" timeOffset="44842.27">18732 4720 0,'0'-21'0,"0"42"0,22-63 15,-1 21-15,0 21 16,0 0-16,0 0 16,0 0-16,1 0 15,-1 0-15,0 21 0,0 0 16,0 0-16,-21 0 0,0 1 15,0 20-15,0-21 0,0 0 0,0 0 16,0 1-16,0-1 0,0 0 0,0 0 16,0 0-1,-21-21-15,0 0 0,0 0 16,21-21 0,0 0-16,0 0 0,0 0 15,0-1-15,21 1 16,0 0-16,0 0 0,-21 0 0,21 0 15,1-1-15,-1 1 0,0 0 0,0 0 16,0 21-16,0-21 0,22 0 16,20-43-1</inkml:trace>
  <inkml:trace contextRef="#ctx0" brushRef="#br0" timeOffset="45111.04">19346 4530 0,'0'0'0,"21"0"16,-21 21-16,0 0 0,0 0 15,0 0-15,0 1 0,0 41 16,-21-21-16,0 1 0,0 41 15,21-41-15,-42 63 16,42-43-16,-22 1 0,1-22 16,21 21-16,-21 1 0,0-1 0,0 1 15,0-1-15,-1 22 0,-41 106 16,42-128-16,-22 85 16,22-105-16,21-1 15,0-21-15,0 0 0,0 0 16,0-42-1,21 0 1,1 0-16,-22 0 0,21-22 16,0 22-16,-21-21 0,21 0 15,0-22-15,-21 1 0,21-1 0,1 1 0</inkml:trace>
  <inkml:trace contextRef="#ctx0" brushRef="#br0" timeOffset="45399.92">19156 4805 0,'0'0'0,"0"-42"0,21-1 0,-21 1 0,42-22 16,-21 43-16,1 0 0,20-21 16,-21 42-16,85-21 15,-64 21 1,1 0-16,-22 21 0,21-21 0,0 21 16,1 21-16,-22-21 0,-21 22 15,0-22-15,0 21 16,0-21-16,-64 85 0,22-85 15,21 1-15,-21-1 0,20 0 16,-20 0-16,0 0 16,21-21-16,-1 0 0,22 21 0,0-42 31,22 0-31,-1 0 16,0 0-1,0 0-15,0 21 0,0-22 0</inkml:trace>
  <inkml:trace contextRef="#ctx0" brushRef="#br0" timeOffset="45792.91">19748 4763 0,'0'-22'0,"0"-20"31,0 21-31,22 0 0,-1 21 16,0 0-16,0-21 0,0 21 15,0 0-15,1 0 16,-1 0-16,0 0 0,21 21 16,-42 0-16,21 0 0,-21 0 15,0 0-15,0 1 0,0-1 16,0 0-16,0 0 0,0 21 16,0-20-16,0-1 15,0 0-15,0-42 31,0 0-31,0-1 16,0 1-16,0 0 16,0 0-16,22 0 15,-22 0 1,21 21-16,-21-22 16,21 22-16,0-21 15,-21 0-15,21 21 0,-21-21 16,21 21-16,-21-21 0</inkml:trace>
  <inkml:trace contextRef="#ctx0" brushRef="#br0" timeOffset="46289.7">20447 4466 0,'0'-21'0,"0"42"0,0-63 0,0 21 15,0 0-15,-21-1 0,0 1 16,21 0-1,-22 42 1,1 0-16,21 22 16,0-22-16,0 21 0,-21-21 0,0 22 15,21-1-15,-21-21 0,21 22 16,0-1-16,0-21 0,-21 21 0,21 1 16,0-22-16,0 0 0,0 0 15,0 22-15,0-22 0,0 0 16,21-21-16,0 0 15,21 0-15,-21 0 16,1-21-16,20 21 0,-21-21 0,0-1 16,22 1-16,-22 0 0,21 0 15,-21-21-15,0 20 0,22-20 16,-22 21-16,-21 0 0,0 0 16,0-1-16,-21 22 15,0 0-15,21 22 16,-22-22-16,22 21 0,-21 0 15,21 0-15,0 0 0,0 0 16,0 1-16,0-1 0,0 0 0,0 0 16,0 0-16,0 0 15,0 1-15,0-1 16,-21-21 0,0 0-16,0 0 0,0-21 15,-1-1-15,1 22 0,21-21 16,-21 0-16</inkml:trace>
  <inkml:trace contextRef="#ctx0" brushRef="#br0" timeOffset="46484.3">20172 4403 0,'-21'0'0,"42"0"0,-21 0 31,21 0-31,21 0 0,-21 0 16,22 0-16,-1 0 0,0 0 0,1 0 15,-1 0-15,0 0 0,1 0 16,-1 0-16,0 0 0,1 0 0,20 0 16,-20 0-16,-1 0 15,0 0-15,-21 0 0,1 0 16</inkml:trace>
  <inkml:trace contextRef="#ctx0" brushRef="#br0" timeOffset="47274.96">21717 4445 0,'-21'0'0,"42"0"0,-63 0 16,20 0-16,-20 0 16,0 0-16,21 0 0,-1 0 15,1 0-15,0 21 0,-42 22 16,41-22-16,1 0 0,0 21 0,0-21 15,0 1-15,0 20 0,-1 21 16,22-41-16,0-1 0,0 42 16,0-42-1,43 1-15,-22-1 0,0-21 16,21 0-16,-20 0 0,41 0 16,-42 0-16,0 0 15,1-21-15,-22-1 0,21 1 16,-21 0-16,21-21 0,-21 21 15,0-1-15,0-41 0,0 21 16,0-1-16,0 1 16,0 21-16,0 0 0,0-1 15,0 1-15,63 0 16,-63 0-16,22 21 0,-1 0 16,0 0-16,0 0 0,43 0 15,-43 21-15,-21 0 0,21 0 16,0 1-16,-21 20 0,0 43 15,0-43-15,0-21 0,0 21 16,0-20-16,0 62 16,0-63-16,0 1 0,0-1 15,0 0-15,-21-21 16,0 0 0,21-21-1,0 0-15,0-1 0,0 1 16,0 0-16,0 0 0,21 0 15,0-22-15,0 22 0,0 0 16,1 0-16,-1-21 0,0 20 16,0 1-16,0 0 0,43 0 15,-43 21-15,0 0 0,21 0 16,-20 0-16,-1 21 0,0 0 16,-21 0-16,0 1 0,0-1 0,0 21 15,0-21-15,0 0 0,0 43 16,0-43-16,0 21 0,0-20 15,0-1-15,-21-21 0,21 21 0,-21-21 16,21-21 31,0 0-47,21 21 0,0-22 16,0-20-16,0 21 0,0 0 0,1-22 15</inkml:trace>
  <inkml:trace contextRef="#ctx0" brushRef="#br0" timeOffset="48073.01">22691 4212 0,'0'-21'0,"0"42"0,-22-21 31,1 43-31,0-22 0,0 21 16,0 0-16,-22 1 15,22-22-15,0 21 0,0 1 0,0-1 16,0 0-16,-1 1 0,1 20 15,21-42-15,0 22 0,0 20 16,0-42-16,0 0 0,0 1 16,0-1-16,21-21 0,1 21 15,-1-21-15,0 0 0,0 0 0,21 0 16,1 0-16,-1-21 16,-21 0-16,22-1 0,-22 1 15,21 0-15,0-42 0,-20 41 0,-1-20 16,0 21-16,0 0 15,-21-22-15,-21 65 32,0-1-17,21 0-15,-21 0 0,-1 0 16,22 0-16,0 1 0,0 20 16,0-21-16,0 0 0,0 0 0,0 1 15,0-1-15,22 0 16,-1-21-16,0 21 0,0-21 0,0 0 15,0 0-15,43-21 16,-43 0-16,0 21 0,0-21 16,43-22-16,-43 1 15,0 0-15,0-1 0,1 22 16,-22-21-16,0 21 16,21 21-16,-21 21 31,-21-21-31,-1 21 0,22 21 15,-21-21-15,0 1 0,0 20 0,21 0 16,-21-21-16,0 22 16,-1-1-16,1 22 0,0 20 15,21-41-15,-21-1 0,0 64 16,0-64-16,21 0 0,0 22 16,0-22-16,0 22 0,0-22 0,-22 22 15,22-22-15,-21 21 0,0 22 16,21-21-16,-21-22 0,-21 43 15,20-64-15,-20 21 0,0 0 16,-1-20-16,-20 20 16,-22-21-16,43-21 15,-22 0-15,43 0 0,-21 0 16,21 0-16,0 0 0,-1 0 16,22-21-1,0 0-15,0 0 16,0-1-1,0 1-15,0 0 16,0 0-16</inkml:trace>
  <inkml:trace contextRef="#ctx0" brushRef="#br0" timeOffset="49448.75">508 6033 0,'0'-22'16,"0"1"-1,0 0 1,-21 21-1,0-21-15,21 0 16,-22 21 0,1 21-1,21 0-15,0 21 0,0-20 0,-21 20 16,21-21-16,0 64 16,0-64-16,0 21 0,0 1 15,0-1-15,0 43 16,-21-64-16,21 21 0,0-21 15,0 0-15,0-42 32,0 0-17,0 0-15,0 0 0,0 0 16,0-22-16,21 22 0,0-21 16,0 21-16,1-1 0,-1-20 15,21 21-15,-21 0 0,22-22 0,-22 43 16,63-42-16,-62 42 15,-1 0-15,21 0 0,-21 21 0,0 0 16,22 22 0,-43-22-16,0 21 0,0 22 15,0-43-15,0 42 16,0-41-16,-21 20 0,-1 0 16,1-21-16,21 1 15,0-44 16,0 1-31,0 0 0,0 0 16,21 0-16,1 0 0,-22-22 0</inkml:trace>
  <inkml:trace contextRef="#ctx0" brushRef="#br0" timeOffset="49709.91">1228 5863 0,'0'0'0,"0"21"15,0 1-15,0-1 0,0 0 16,0 0-16,-22 0 0,22 22 16,-21-22-16,0 63 15,21-62-15,0 20 0,0-21 16,-21 21-16,21 1 0,-21-22 0,21 21 16,0-21-16,0 1 0,0 20 15,0-21-15,21-21 16,0 0-1,0 0-15,-21-21 0,21 0 16,-21 0-16,22-43 16</inkml:trace>
  <inkml:trace contextRef="#ctx0" brushRef="#br0" timeOffset="50513.47">952 6244 0,'0'0'16,"-21"0"-16,42 0 15,1 0 1,-1-21-16,0 21 0,0-21 16,21 21-16,43-21 15,-21 0-15,-22 21 0,21-22 16,-20 22-16,-1-21 0,22 0 0,-22 21 16,-21 0-16,21 0 0,-20-21 15,-1 21-15,-21 21 31,0 0-31,-21-21 16,-1 21-16,22 1 0,0-1 0,0 0 16,-21-21-16,21 21 0,-21 0 15,21 0-15,0 1 0,0-1 0,-21 0 16,21 0-16,0 0 0,0 0 16,0 1-16,0-1 15,0 0 1,-21-21-16,0 0 15,21-21-15,0 0 16,0-1 0,0 1-16,0 0 0,0-21 15,0 21-15,0-1 0,21 1 16,-21 0-16,63-21 16,-42 21-16,1-1 0,41 1 15,-21 21-15,-20 0 0,20 0 16,-21 0-16,21 0 0,-20 0 0,20 21 15,-21 1-15,0-22 0,0 42 16,-21-21-16,0 0 0,0 22 16,0-22-16,0 0 15,0 0-15,0 0 0,0 0 0,0 1 16,-21-22 0,21-22 15,0 1-31,0 0 0,0 0 0,0 0 15,0 0-15,21-1 0,1 1 16,-22 0-16,21 0 0,0-21 0,0 20 16,0 1-16,0 21 15,1-21-15,20 0 0,21 21 16,-41 0-16,20 0 0,-21 21 16,0-21-16,0 21 0,-21 0 0,0 1 15,0-1-15,0 21 0,0 0 16,-21-20-16,0-1 0,0 0 15,21 0-15,-21 0 0,0 22 16,21-22-16,-22-21 0,22 21 16,0-42 15,0 0-31,22-1 0,-1 1 16,21-21-16,-21 21 0</inkml:trace>
  <inkml:trace contextRef="#ctx0" brushRef="#br0" timeOffset="50762.19">2963 5821 0,'0'0'16,"0"21"-16,0 0 0,0 0 16,-21 22-16,0-22 0,-21 64 15,20-64-15,22 21 0,-21 0 16,0-20-16,-21 62 15,42-41-15,0-22 0,0 0 16,0 0-16,21-21 16,0 0-1,0 0-15,0 0 0,43-21 16,-43 0-16,0 21 16,0-21-16,-21-1 0</inkml:trace>
  <inkml:trace contextRef="#ctx0" brushRef="#br0" timeOffset="51877.76">4191 6414 0,'0'0'0,"-21"0"0,21 21 16,0-42 0,0-1-16,0 1 15,0 0-15,21 0 0,0 0 0,0 0 16,22-1-16,-22-20 15,21 21-15,43-64 0,-43 64 16,0-21-16,22-43 0,-43 64 16,21-64-1,-63 85 1,-21 0-16,21 0 0,-22 21 16,22 1-16,-21-1 0,21 0 0,0 0 15,-1 0-15,1 43 16,21-43-16,0 0 0,0 21 0,0-20 15,21-1-15,1 0 0,20 21 16,-21-21-16,0 1 0,0-1 16,22 0-16,-22 0 0,0 0 15,-21 0-15,0 1 16,-21-22 0,0 0-1,0 0-15,-1-22 0,1 1 0,0 21 16,0-21-16,0 0 0,21 0 15,-21 21-15,-1-21 0,22-1 0,-21 1 16,21 0 0,0 42-1,0 0 1,0 1-16,0-1 16,0 0-16,21 0 0,1 0 15,-22 0-15,21 1 0,21-1 16,-42 0-16,21 0 0,0-21 15,1 0-15,-1 0 0,21 0 16,0 0-16,-20 0 0,20 0 16,-21-21-16,21 21 0,1-21 0,-22 0 15,21-1-15,1 1 0,-22 0 16,21 0-16,-21 0 0,64-64 16,-64 64-1,0-21-15,-21-1 0,0 22 16,0-42-16,0 41 15,0 44 17,-21-1-32,0 0 0,21 0 15,-21 21-15,0 43 16,21-64-16,0 22 0,0-22 16,0 21-16,0 22 15,0-43-15,0 0 0,21 0 0,0-21 16,0 0-16,85 0 15,-85 0-15,21-21 0,1 0 16,-1 0-16,106-43 16,-105 22-16,-22 21 15,21-1-15,0 1 0,-20-21 0,-22-22 16,0 43-16,0 0 16,0-21-16,-22 21 0,-20-1 0,21 1 15,-21 0-15,-1 21 0,1 0 16,21 0-16,-22 0 0,1 0 0,0 0 15,21 21-15,-22-21 16,22 21-16,0 1 0,-21 20 0,42-21 16,0 0-16,0 0 15,21 1-15,0-22 16,0 0-16,21 0 0,1 0 16,-1-22-16</inkml:trace>
  <inkml:trace contextRef="#ctx0" brushRef="#br0" timeOffset="52148.28">6710 5715 0,'0'0'0,"-21"0"16,-1 0-1,1 21-15,21 22 0,0-22 0,-21 0 16,21 21-16,-21 1 15,21 62-15,-21-62 16,21-1-16,-21-21 0,21 22 16,0-22-16,0 0 0,0 21 0,-22-21 15,22 1-15,0 20 16,0-63 15,-21 0-31</inkml:trace>
  <inkml:trace contextRef="#ctx0" brushRef="#br0" timeOffset="52744.65">6117 6138 0,'0'0'0,"21"0"16,0 0 0,22 0-16,-22 0 0,21 0 15,1 0-15,20-21 0,-21 21 0,22-21 16,-1 21-16,1-21 0,-1 0 15,1 0-15,-1 21 0,1-22 0,-22 1 16,43-21-16,-43 21 16,-21 0-16,1-1 0,-22 1 0,0 0 15,0 0-15,-22 21 16,1 0 0,0 21-16,21 0 0,0 22 15,-21-22-15,21 0 16,0 0-16,0 21 0,0-20 0,0-1 15,0 21-15,-21-21 0,21 43 16,0-43-16,0 0 0,0 21 16,-21-42-16,21 22 0,-22-1 15,1-21 1,21-21 0,0-1-1,0 1-15,0 0 16,21 0-16,1 0 0,-1 0 15,0-1-15,0-20 0,21 21 0,-20 0 16,41-22-16,-21 22 16,1 21-16,-22 0 0,21 0 0,-21 0 15,43 0 1,-43 0-16,0 21 0,0 1 0,1 20 16,-22-21-16,0 21 15,0-20-15,0-1 0,-43 21 16,22-21-16,0 0 0,0-21 15,21 22-15,-21-22 0,-1 21 16,44-42 15,-1 21-15,-21-22-16,21 1 0,21 21 0</inkml:trace>
  <inkml:trace contextRef="#ctx0" brushRef="#br0" timeOffset="53472.91">8107 5969 0,'0'0'0,"-21"0"0,-1-21 16,1 0-16,0 21 0,0 0 16,-21-21-16,20 21 0,-20 0 0,21 0 15,-21 0-15,-1 42 16,1-21-16,21 0 0,0 0 0,-22 22 15,22-1-15,0-21 16,0 43-16,0-1 16,21-42-16,0 1 15,0-1-15,21-21 16,0 0-16,0 0 0,0 0 0,22 0 16,-22 0-16,0 0 0,42-21 15,-20-1-15,-22 22 16,21-21-16,22-21 0,-43 21 15,0 0-15,0-1 0,0 1 16,-21 0-16,0-21 0,22 21 0,-22-1 16,21 22-16,-21-21 0,0 42 31,0 1-31,0-1 0,0 0 16,-21 0-16,-1 21 15,22-20-15,0-1 0,0 0 0,0 0 16,0 0-16,0 22 15,0-22-15,22-21 0,-1 0 16,0 0-16,42 0 16,-41 0-16,-1 0 15,21 0-15,-21-21 0,0 21 0,1-22 16,20-20-16,-21 21 0,21-21 16,-20 20-16,-1-20 15,0 21-15,0-21 0,-21 20 16,0-20-16,0 0 0,21 21 0,-21-22 15,0 22-15,0 0 0,0 0 0,0 0 16,0 42 0,-21 0-1,21 0-15,0 43 16,0-43-16,-21 42 0,21-20 16,-21-22-16,21 21 0,0-21 15,0 22-15,0-22 0,-21 0 0,21 0 16,0 0-16,0 0 15,0 1-15,21-22 16,0 0 0,0 0-16,0-22 0,0 1 15</inkml:trace>
  <inkml:trace contextRef="#ctx0" brushRef="#br0" timeOffset="53652.88">8445 5990 0,'-21'43'31,"42"-43"-31,1 0 16,-1 0-16,21 0 0,-21 0 16,0 0-16,1 0 0,20-22 15,-21 1-15,0 21 0,22-21 0</inkml:trace>
  <inkml:trace contextRef="#ctx0" brushRef="#br0" timeOffset="54097.4">9525 5969 0,'0'21'15,"-21"0"1,21 1-16,-21-22 0,-1 21 16,1 21-16,0-21 0,21 0 15,-21 1-15,0-1 0,21 0 16,-21 0-16,21 0 15,-22-21-15,22 21 0,22-21 32,-1 0-32,0 0 0,0 0 0,0-21 15,0 0-15</inkml:trace>
  <inkml:trace contextRef="#ctx0" brushRef="#br0" timeOffset="54480.1">10096 5948 0,'0'0'0,"0"-21"16,-21 21 0,0 0-16,-21 0 0,21 0 0,-22 0 15,22 0-15,-21 21 0,21-21 16,-22 0-16,22 21 0,0-21 0,-21 21 16,42 0-1,0 1-15,42-1 16,-21-21-16,0 21 0,22-21 15,-1 21-15,-21-21 0,21 21 16,43 0-16,-64 1 16,0-1-16,1 0 0,-22 0 15,0 0 1,-22 0-16,1-21 0,0 22 0,-21-22 16,-1 0-16,22 21 0,-21-21 15,0 0-15,-1 0 0,1 0 0,21 0 16,-22 0-16,22 0 0,-21 0 15,42-21 1,0-1-16,0 1 16,0 0-16,21 0 15,-21 0-15,21 0 0</inkml:trace>
  <inkml:trace contextRef="#ctx0" brushRef="#br0" timeOffset="54708.57">9440 5821 0,'0'-21'32,"21"21"30,1 0-62</inkml:trace>
  <inkml:trace contextRef="#ctx0" brushRef="#br0" timeOffset="57995.82">11536 6075 0,'0'-21'47,"0"0"-47,0-1 15,0 1-15,0 0 16,0 0-16,0 0 15,0 0-15,-21-1 0,-1 1 16,1 21-16,0 0 0,0 0 16,0 0-16,0 0 0,-1 0 0,1 21 15,0 1-15,0-1 0,0 0 16,0 0-16,21 0 0,-22 0 0,1 43 16,0-22-16,21-21 15,0 22-15,0-22 0,0 21 16,0 43-16,0-64 15,0 0-15,21-21 0,0 21 16,1 1-16,-1-22 0,21 0 16,-21 0-16,0 0 0,1 0 15,-1-22-15,21 1 0,0-21 16,-20 21-16,-1 0 0,0-1 16,0 1-16,0 0 0,0-42 15,1 20-15,-1-41 16,-21 41-16,0 22 0,0-21 15,0 21-15,0-1 0,0 1 16,0 42 15,0 1-31,0-1 16,0 21-16,0-21 0,0 22 0,0-22 16,0 21-16,0-21 0,0 22 0,-21-22 15,21 0-15,0 0 0,0 21 16,0-20-16,0-1 0,0 0 15,21-21-15,0 0 0,0 0 16,0 0-16,0 0 0,1 0 16,-1 0-16,63-42 0,-41 20 15,-22 1-15,21 0 0,-21 0 16,22 0-16,-1-43 16,-21 22-16,0 0 0,1-1 15,-1 1-15,-21 0 0,21-85 16,-21 105-16,0-20 15,0 21-15,0-21 0,0-1 16,0 64 0,0 1-16,-21-1 15,0 21-15,21 0 0,-22 1 0,22-1 16,-21 0-16,21 1 0,-21 41 16,21-41-16,-21-22 15,21 21-15,0-21 0,0 22 0,0-22 16,-21 21-16,21-21 15,0 1-15,21-22 16,0 0-16,0 0 0,0 0 16,1 0-16,-1 0 0,21-22 0,-21 1 15,22 21-15,41-63 16,-63 42-16,1-1 16,-1 1-16,0 0 0,0 0 0,0-21 15,0 42-15,-21-22 0,0 44 31,0-1-31,-21-21 16,21 21-16,0 0 0,0 0 16,-21 0-16,0 1 0,21-1 0,0 0 15,0 0-15,0 0 0,-21 0 16,21 1-16,0-1 16,0 0-16,21-21 15,0 0-15,0 0 16,0 0-16,22-21 0,-22 21 0,0-21 15,0 21-15,0-22 0,22 1 16,-22 0-16,0 0 0,0 0 0,0 0 16,1-1-16,-1 1 0,0 0 0,0 0 15,-21 0 1,0 42 0,0 0-1,-21 0-15,21 0 16,-21 1-16,21-1 0,0 0 15,0 0-15,0 0 0,0 0 16,0 1 0,21-22-16,0 0 0,0 0 0,0 0 15,1 0-15,-1 0 0,0 0 0,21 0 16,-21-22-16,1 1 0,20 21 16,-21-21-16,0 0 0,0 0 0,1-22 15,-22 22 1,0 0-16,0 0 0,0 0 0,0 0 15,-64-22-15,43 22 16,0 21 0,21-21-16,21 21 31,0 0-31,0 0 0,22 0 0,-1 0 16,0 0-16,1 0 0,20-21 15,1 21-15,-22 0 0,21 0 0,-20-21 16,-1 21-16,0 0 0,1 0 15,-22 0-15,0 0 0,0 0 16,-42 0 0,0 0-16,0 0 15,0 0-15,-1 0 0,1 0 16,-21 42-16,0-42 0,20 21 16,1 0-16,-21 0 0,21 22 15,0-22-15,-1 0 0,-20 0 16,21 0-16,0 22 0,21-22 0,0 0 15,-21 21-15,21-20 0,0-1 16,21 0-16,0-21 16,0 0-16,0 0 0,22 0 0,-22 0 15,0 0-15,42 0 16,-41-21-16,-1 0 0,21 21 16,-21-22-16,0 1 0,22-21 15,-22 21-15,-21 0 0,21-1 0,-21 1 16,21-21-16,-21 21 0,21 0 15,-21-1-15,0 1 0,0-21 16,0 21 0,0 42-1,-21 0 1,21 0-16,0 0 0,-21 1 16,21-1-16,0 0 0,-21 0 15,21 0-15,0 0 0,0 1 0,0 41 16,0-42-1,0 0-15,21-21 16,0 0-16,0 0 16,1 0-16,-1 0 0,0 0 0,21 0 15,-21 0-15,22-21 0,-1 0 16,-21 21-16,22-21 0,20-21 16,-42 20-16,22 1 0,-43 0 15,21 0-15,0 0 0,0-22 16,-21 22-16,-21 21 31,0 21-31,21 1 16,-21-1-16,21 0 0,0 0 0,-22 0 15,22 0-15,-21 1 16,21 20-16,0-21 0,0 0 16,21 0-1,1-21-15,-1 0 0,0 0 16,42 0-16,-41 0 0,20 0 15,-21-21-15,21 21 0,-20-21 16,62-21 0,-63 21-16,1-1 0,20-20 0,-21-21 31,-21 41-31,0 1 0,21 0 16,-21 0-16,0 0 15,0 42 1,0 0-16,0 0 15,0 0-15,0 1 0,0-1 16,0 21-16,0-21 0,-21 22 0,21 20 16,0-42-16,0 43 15,0-22-15,0 0 0,0 22 0,0-22 16,0 85-16,0-63 0,0-22 16,0 22-16,0-1 0,0 1 15,0-1-15,0 1 0,0-1 0,0 1 16,0-1-16,0 1 0,-21-1 15,0-21-15,21 22 0,-43-22 0,22 1 16,0-1-16,-21-21 0,21 0 16,-22 0-16,1 1 0,0-1 0,20-21 15,-20 0-15,-43 0 0,43 0 16,0 0-16,-22-21 16,22-1-16,21 1 0,-22-42 15,43 20-15,0 22 0,0-21 0,0 0 16,0-22-16,22 22 0,-1-22 15,0 22-15,21-22 0,43-41 16,-43 41-16,1 1 0,20-1 0,1 1 16,-22-1-16,21 1 15,1-22-15,-1 21 0,1 1 0,-1-1 16,43-41-16,42-22 16,-105 84-1,-1 1-15,0-22 0,-20 43 0,-22 0 16,0 0-16,0 0 15,-22 21-15,1 0 16,-21 0-16,21 0 16,0 21-16,21 0 0,0 0 15,0 43 1,21-64-16,0 21 0,0 0 0,0 0 16,0-21-16,1 21 0,-22 1 15,21-22-15,-21 21 0,21-21 16,-21 21-16,0 0 15,-21-21-15,0 21 0,-1-21 16,1 0-16,0 0 0,0 21 16,0-21-16,0 0 0,-1 0 0,1 0 15,21 22-15</inkml:trace>
  <inkml:trace contextRef="#ctx0" brushRef="#br0" timeOffset="59062.09">16827 5842 0,'0'-21'0,"0"42"0,0-63 16,0 21-16,22-1 16,-22 1-16,0 0 0,0 0 15,-22 42 32,1 0-47,21 22 0,-21-22 0,0 21 16,21 0-16,-21 22 15,21-22-15,-21 1 0,-1 20 16,22-42-16,0 22 0,0 20 16,0-42-16,0 0 15,0 1-15,22-22 0,-1 0 0,21 0 16,-21 0-16,0 0 0,1 0 16,20 0-16,-21-22 15,85-20-15,-64 21 16,1 0-16,-1 0 0,-21-1 15,0-20-15,22 0 0,-43 21 16,0-1-16,0-20 0,0 21 16,-22 21-16,1 0 15,0 0-15,0 0 16,21 21 0,21-21-16,0 0 15,0 21-15,1-21 0,20 0 16,-21 0-16,21 21 0,-20-21 0,20 0 15,-21 22-15,0-22 0,22 21 16,-43 0-16,0 0 0,0 0 16,0 0-16,0 1 15,0-1-15,0 0 0,0 0 16,0 0 0,21 0-1,0-21-15,0 0 0,0 0 16,0 0-16,1 0 0,-1 0 0,21 0 15,0-21-15,-20 21 0,-1-21 16,21 21-16,-21-21 0,0 0 16,22-43-1,-22 43-15,-21 0 0,21 0 0,-21-22 16,0 22-16,0-42 16,0 42-16,0-1 0,-21 22 31,0 0-31,0 22 0,-1-1 15,1 0-15,0 0 0,21 0 16,0 22-16,-21-22 0,21 0 0,-21 21 16,21-21-16,0 1 0,0-1 15,0 0-15,21 0 16,0-21-16,0 0 0,0 21 16,1-21-16,-1 0 0,0 0 15,0 0-15,21 0 0,-20 0 0,20 0 16,43 0-16,-22 0 15,-21-21-15,1 0 0,20 21 16</inkml:trace>
  <inkml:trace contextRef="#ctx0" brushRef="#br0" timeOffset="59997.16">18669 5948 0,'0'-21'0,"0"42"0,0-63 16,0 20-16,0 1 0,-21 21 15,0 0-15,-1 0 0,1 0 16,0 0-16,-21 0 0,21 0 15,-1 21-15,1 1 0,-42 20 16,42-21-16,-22 21 0,22-20 16,0-1-16,0 0 0,0 21 15,21-21-15,-22 1 0,22-1 0,0 0 16,0 0-16,0 0 0,0 0 16,22-21-16,-1 0 15,21 0-15,-21 0 0,0 0 16,22 0-16,-22 0 0,21 0 15,22-21-15,-43 0 0,0 0 16,43-21-16,-43 20 16,0 1-16,0-42 15,-21 42-15,21-22 0,-21 1 16,21 42-16,-21-21 16,0 42-1,0 0-15,-21 0 16,21 0-16,-21 22 0,21-22 0,-21 21 15,21-21-15,0 1 0,0-1 16,0 0-16,0 0 0,0 21 16,21-42-16,0 22 0,43-22 15,-43 0-15,0 0 16,21 0-16,1 0 0,-22 0 0,21 0 16,-21-22-16,22 22 0,-1-21 0,0 0 15,-20 0-15,20 0 0,0 0 16,-21-1-16,22-20 0,-22 21 15,0-21-15,0-1 0,0 1 0,1 0 16,-1-1-16,0 1 0,0 0 16,-21-1-16,21-20 0,-21 42 15,-21 42 1,21 0 0,-21 0-16,0 21 0,0-20 15,-1 20-15,1 0 0,0 1 16,0-1-16,21-21 0,0 21 15,0-20-15,0 20 0,0-21 0,0 0 0,0 0 16,0 1-16,42 20 16,-21-42-16,1 21 0,20-21 0,-21 0 15,21 0-15,1 0 0,41 0 16,-41 0-16,-1 0 0,0 0 16,1 0-16,-1-21 0,64-21 15,-85 20-15,0 1 16,0 0-16,1 0 15,-22-85-15,0 85 16,0 0-16,0 0 16,-43 21-1,22 0-15,21 21 0,-42 21 16,21-21-16,21 22 16,-22-22-16,22 21 0,0 0 15,0-20-15,0-1 0,0 0 16,22 0-16,-1-21 0,21 21 15,-21-21-15,22 0 0,-22 0 0,21 0 16,0 0-16,-20 0 0,62 0 16,-41 0-16,-22 0 0,42-21 15,-42 0-15,1 0 0,-1 0 16,-21-1-16,21 1 0</inkml:trace>
  <inkml:trace contextRef="#ctx0" brushRef="#br0" timeOffset="60258.64">19198 5715 0,'0'0'0,"64"0"31,-43 0-31,21 0 0,22 0 15,-1 0-15,1 0 0,-1 0 0,85 0 16,-84 0-16,-1-21 0,1 21 16,-1 0-16,85 0 15,-105 0-15,-1 0 16,-21 0-16,0 0 0,1 0 0</inkml:trace>
  <inkml:trace contextRef="#ctx0" brushRef="#br0" timeOffset="61380.91">931 7006 0,'0'0'0,"-21"0"0,21-21 0,-21 0 15,0 21 1,0 0-16,-1 0 16,1 0-16,21 21 15,-21 21-15,21-20 0,-21 20 16,21 21-16,0-20 0,0 20 15,0 64-15,0-84 16,0 20-16,0-21 0,0 1 16,0-1-16,0 0 0,0-20 0,0-1 15,0 0-15,0 0 16,0 0-16,0-42 31,0 0-31,0 0 16,0 0-16,0-1 0,0-20 0,0 21 15,21-21-15,0-1 0,0 1 16,1-22-16,-1 22 0,42-43 16,-20 43-16,41 0 15,-20 42-15,-22 0 0,0 0 16,1 21-16,-22 0 0,42 106 16,-63-85-16,0 1 15,0-1-15,0 0 0,0 1 16,-42 41-16,21-62 15,0 20-15,0-21 0,21 0 0,-22 0 16,22-42 15,22 0-15,-1 0-16,0-21 0,0 20 0,0 1 16</inkml:trace>
  <inkml:trace contextRef="#ctx0" brushRef="#br0" timeOffset="61657.09">1778 7027 0,'21'0'0,"-42"0"0,42-21 0,-21 42 31,-21 1-15,0 20-16,21-21 15,0 21-15,-21 1 0,-1 105 16,1-106-1,21 1-15,0 41 0,0-41 16,-21-22-16,21 21 0,0-21 16,0 0-16,0 22 0,0-22 15,21-21 1,0 0-16,1 0 16,-1 0-16,0-21 0,0 0 0,0-1 15,0 1-15,1 0 0,-1-21 16</inkml:trace>
  <inkml:trace contextRef="#ctx0" brushRef="#br0" timeOffset="62212.18">2201 6964 0,'0'0'0,"-21"0"32,0 21-32,0 21 0,21-20 15,0 41-15,-21-21 0,21 1 16,-22 20-16,1 1 0,21-22 0,0 22 15,-21-22-15,0 0 0,21 1 16,0-1-16,0 0 0,0-21 16,0 22-16,0-22 0,0 0 15,21-21-15,0 0 16,0 0-16,1 0 0,20-21 16,-21 21-16,21-21 0,1 0 15,-22-1-15,64-20 16,-43 21-16,-21 0 0,43-22 15,-22 1-15,-21 21 0,0 0 0,-21-22 16,0 22-16,21 0 0,-21 0 16,0 0-16,-21 21 31,0 21-31,21 0 0,0 0 0,-21 22 16,21-1-16,0 0 0,0-21 15,0 43-15,0-22 0,0 1 16,0 41-16,0-20 15,0-1-15,0 64 0,0-63 16,0 63-16,0-64 16,0 1-16,0-22 0,0 22 0,-21-1 15,21-21-15,0 43 0,0-43 16,0-20-16,-21-1 0,21 0 16,0 0-16,-22-21 15,22-21-15,0 0 0,0 0 16,0-1-16,0-20 0,0-43 15,0 22-15,0-1 0,0 1 16,22-22-16,-22 22 0,21-107 16,-21 86-16,0 20 0</inkml:trace>
  <inkml:trace contextRef="#ctx0" brushRef="#br0" timeOffset="62450.55">2561 7535 0,'0'43'0,"0"-128"0,0 127 0,0-126 16,21 63-16,-21-22 0,21 22 15,1-21-15,-22 21 0,21 21 16,0-22-16,0 1 0,0 21 15,22 0-15,-22 0 0,0 21 16,0 1-16,0-1 0,0 21 16,-21-21-16,22 22 0,-22-1 0,0-21 15,0 21-15,0 1 0,-22-22 16,1 0-16,-21 21 0,21-20 16,0-1-16,-1-21 0,1 0 15,0 0-15,0 0 0,0 0 16,0 0-16,-1 0 0,1 0 15,0-21-15,0-1 0,0 1 16,0 0-16,-1 0 0,1 0 0</inkml:trace>
  <inkml:trace contextRef="#ctx0" brushRef="#br0" timeOffset="62696.01">1672 7070 0,'0'0'0,"21"0"16,0 0-16,1 0 0,-1 0 15,0-21-15,0 21 0,21-22 16,-20 1-16,41 0 16,-42 21-16,22-21 0,-1 21 15,-21 0-15,85-21 16,-85 21-16,21 0 0,-20 0 0,-1 0 15,0 0-15,0 0 16,-21 21-16</inkml:trace>
  <inkml:trace contextRef="#ctx0" brushRef="#br0" timeOffset="63264.59">3450 7324 0,'0'0'0,"-21"0"0,0 0 16,0-21-16,-1 21 0,22-22 15,0 1-15,-21 21 0,21-21 0,-21 0 16,21 0-16,0 0 16,21 21-16,0 0 15,1 0-15,-1 0 0,21 0 16,-21 0-16,22 0 0,-1 21 15,0-21-15,1 42 0,-1-21 16,0 0-16,-21 22 0,1-22 0,-1 21 16,-21 1-16,0-22 0,0 21 0,0-21 15,-21 43 1,21-43-16,-22 0 0,-20 21 16,21-42-16,0 0 15,21-21-15,0 0 16,0 0-16,0 0 15,0-22-15,21 22 0,-21-21 16,21 21-16,0-22 0,-21 1 0,21 21 16,1-21-16,-1 20 0,21-41 15,-42 42-15,21 0 0,22-1 16,-22 22 0,0 0-16</inkml:trace>
  <inkml:trace contextRef="#ctx0" brushRef="#br0" timeOffset="63609.1">4085 7408 0,'0'0'0,"0"22"0,21-1 15,0-21 1,1 0 0,-1 0-16,0 0 0,0-21 15,0-1-15,0 22 0,1-21 16,20 0-16,21-42 15,-41 41-15,-22 1 0,0 0 16,0 0-16,0 0 0,-22 0 16,1 21-16,0 0 0,0 0 15,0 0-15,0 21 0,-22 0 16,22 0-16,0 21 0,0-20 16,0-1-16,-1 21 15,22 43-15,0-43 0,0-21 16,0 22-16,0-22 15,22 0-15,-22 0 16,21-21-16,42 0 0,-42 0 16,22 0-16,-22 0 0,21 0 15,1 0-15,-1 0 0,64-21 16</inkml:trace>
  <inkml:trace contextRef="#ctx0" brushRef="#br0" timeOffset="64639.78">5207 7133 0,'0'-21'0,"0"42"0,0-63 0,-21 42 16,21-21-1,-21 21-15,-1 0 0,-20 0 0,21 0 16,0 0-16,-22 0 0,22 21 0,-21 0 16,21 0-16,-22 0 0,22 22 15,-42 20-15,42-20 0,-1-1 16,1 0-16,0-21 0,21 22 15,0 41-15,0-62 0,0-1 16,0 0-16,0 0 0,21 0 0,43 0 16,-43-21-1,0 0-15,43 0 16,-22-21-16,-21 0 0,21 0 16,-20 0-16,20 0 0,0-22 15,-21 22-15,1 0 0,-1-43 16,0 43-16,-21 0 0,0 0 15,0 0-15,0 0 0,0-1 16,0 44 0,0-1-1,0 21-15,0-21 0,0 0 16,0 22-16,0-22 0,0 21 16,0 1-16,-21-1 0,21 21 0,0-20 15,-21-1-15,21 22 0,0-1 16,0 1-16,-22-1 0,22 1 15,-21-1-15,0 85 0,21-84 16,-21-1-16,-21 43 0,20-42 16,1-22-16,21 21 0,-21-20 15,0-1-15,0-21 0,0 22 0,21-22 16,0 0-16,0-42 31,0 0-31,0-1 0,0-20 0,21 21 16,0-21-16,0-1 0,0-20 0,0 20 15,1-20-15,-1-22 0,0 1 16,21-1-16,-21 0 0,22-84 16,-22 84-16,0 1 0,21-1 15,-20 0-15,-1 22 0,0-1 16,0 1-16,0-1 0,0 22 0,-21 0 16,0-1-16,22 22 0,-22 0 15,0 42 16,0 0-31,0 0 0,0 1 16,0 20-16,0-21 0,0 21 0,0-20 16,0-1-16,0 21 0,0-21 15,0 0-15,0 22 0,0-22 16,0 0-16,21 0 31,0-21-31,0 0 0,0 0 16,0 0-16,1-21 0,-1 21 0,0-21 15,0 0-15,43-22 16,-43 22-16,0 0 0,0 0 16,-21-21-16,0 20 0,21-20 15,0 0-15,-21 21 0,0-22 16,0 22-16,0 42 31,0 0-15,0 22-16,0-22 0,0 0 15,0 21-15,0-20 0,0-1 16,0 21-16,0 0 0,0-20 16,0-1-16,0 0 0,0 0 15,22-21-15,-1 0 16,0 0-16,0 0 0,0 0 16,0 0-16,1 0 0</inkml:trace>
  <inkml:trace contextRef="#ctx0" brushRef="#br0" timeOffset="65373.81">6181 7387 0,'21'0'47,"0"-21"-47,0 0 0,0 21 16,-21-21-16,21 0 0,1 21 15,-22-22-15,42-20 0,-42 21 16,0 0-16,0 0 16,-21 21 15,0 21-31,-1-21 0,1 21 16,0 0-16,0 0 0,21 0 15,-21 22-15,0-22 0,-1 21 16,22-21-16,0 64 15,0-43-15,0-20 0,0-1 0,0 0 16,0 0-16,0 0 0,0 0 16,22-21-16,-1 22 15,0-22-15,0 0 0,0 0 0,22 0 16,-22 0-16,0 0 16,0-22-16,0 22 0,22-21 15,20-21-15,-21 21 0,1 0 16,-1-1-16,0-20 0,1 21 15,105-85-15,-127 64 16,43-22-16,-64 43 16,0 0-16,-22 21 15,1 0-15,0 21 16,0 0-16,0 0 0,0 1 16,-1-1-16,1 0 0,21 0 15,-21 0-15,21 0 0,0 1 0,0 20 16,0-21-16,0 0 15,21 0-15,0 1 0,1-1 16,-1-21-16,-21 21 0,21-21 0,-21 21 16,21-21-16,-21 21 15,-21-21 17,0 0-32,0 0 0,-1 0 15,1 0-15,0 0 0,0 0 0,0 0 16,0 0-16,-1-21 15,44 21 32,-1-21-47,0 21 16,0-21-16,0 21 0,0-21 0</inkml:trace>
  <inkml:trace contextRef="#ctx0" brushRef="#br0" timeOffset="65701.03">7493 6943 0,'0'0'0,"-42"0"31,20 0-31,22 21 0,-21 0 15,21 0-15,-21 0 0,21 1 16,-21 20-16,0 43 0,21-64 16,0 21-16,-21 0 0,21 1 15,-22-1-15,1 22 16,21-22-16,0-21 0,0 0 0,0 0 0,0 1 16,0-1-16,0 0 15,0 0-15,21-21 31,1 0-31,-1 0 0,0-21 16,0 0-16,0 0 0,-21-1 0</inkml:trace>
  <inkml:trace contextRef="#ctx0" brushRef="#br0" timeOffset="65932.98">7260 7154 0,'0'0'0,"21"0"32,0 0-32,1 0 15,-1 0-15,0 0 0,21 0 16,-21 0-16,1 0 0,20 0 16,-21 0-16,0 0 0,22 0 15,-22 0-15</inkml:trace>
  <inkml:trace contextRef="#ctx0" brushRef="#br0" timeOffset="67173.67">9102 7472 0,'0'0'0,"0"-21"0,21 21 0,-21-21 16,21-1-16,0 1 15,-21 0-15,21 0 16,-21 0-16,0 0 0,21-1 0,-21 1 16,0 0-16,0 0 0,0 0 15,-21 0-15,0-1 0,0 22 0,0-21 16,0 21-16,-1 0 16,1 0-16,0 0 0,-42 0 15,41 0-15,-41 43 16,42-1-16,0-21 0,-1 21 0,1-20 15,0 20-15,0 0 0,21 1 0,-21-1 16,21-21-16,0 21 0,0-20 16,0 20-16,0-21 0,0 0 0,42 0 15,-21 1-15,22-22 16,-22 0-16,0 0 0,42 0 16,-41-22-16,-1 1 0,63-21 15,-41 21 1,-1-43-16,-21 43 0,0 0 15,-21-43-15,22 22 16,-22 21-16,21-21 0,-21 20 16,0 1-16,0 0 0,0 42 31,0 0-31,0 1 16,0 20-16,0-21 0,0 0 15,0 22-15,21-22 0,-21 21 0,0-21 16,0 0-16,0 1 0,21-1 15,0 0-15,0-21 0,1 0 16,-1 0-16,0 0 0,0 0 16,0 0-16,0 0 15,22-21-15,-22 0 0,21-22 16,-42 22-16,21 0 16,1-43-16,-22 43 0,0-42 15,0 42-15,0-1 16,0 1-16,0 0 0,0 42 31,0 0-31,0 1 16,0 20-16,0-21 0,0 0 0,0 22 15,-22-22-15,22 0 0,0 21 16,0-21-16,0 1 0,0-1 16,0 0-16,0 0 0,0 0 15,-21 0-15,21-42 31,0 0-15,0 0-16,0 0 0,0 0 16,0-1-16,21 1 0,-21 0 0,22-21 15,-1-1-15,0 22 0,21-63 16,-21 62-16,22-20 0,20 0 16,-20 21-16,20-1 0,-21 22 15,1 0-15,-1 0 0,0 22 16,-20-1-16,20 21 0,-21-21 15,0 0-15,-21 22 0,0-1 16,0-21-16,0 22 0,0-22 0,0 0 16,-21 21-16,-21 1 0,21-22 15,-22 0-15,43 0 16,-21-21-16,0 0 0,21 21 0,-21-21 16,21-21-1,21 21 1,0-21-16,0 21 0,0-21 0,1 0 15</inkml:trace>
  <inkml:trace contextRef="#ctx0" brushRef="#br0" timeOffset="67722.37">10710 7281 0,'0'0'16,"21"-21"-16,1 21 0,-22-21 0,0-21 15,-22 42 1,1-21-16,0 21 0,-42 0 15,41 0-15,1 0 16,0 21-16,-21 0 0,21 0 16,-22 21-16,1-20 0,21 20 15,-22 21-15,22-41 16,0 20-16,0 21 16,21-41-16,0-1 0,0 21 15,0-21-15,21-21 0,0 0 16,22 0-16,-1 0 15,-21 0-15,21 0 0,-20 0 0,41-21 16,-21 0-16,-20 0 0,20 0 16,0-1-16,-21 1 0,22-21 15,-22 0-15,0-1 0,0 1 0,22 0 16,-43-22-16,21 22 0,0-1 0,0-41 16,-21 41-16,21-41 15,-21 41-15,21 22 16,-21 0-16,0 0 0,0 0 0,0 42 31,0 0-31,0 0 0,0 22 16,0-22-16,-21 21 0,21 0 15,-21 22-15,0-22 0,21 1 0,0-1 16,0 21-16,0-20 0,0-1 16,0-21-16,0 22 0,0-22 0,21 21 15,0-21-15,22 0 16,-22 1-16,0-22 0,21 21 0,-21-21 15,22 0-15,-22 0 0,21 0 0,-21-21 16,22-1-16,-22 22 0,42-42 16,-20 21-16,-22 0 0,0-22 15,0 22-15</inkml:trace>
  <inkml:trace contextRef="#ctx0" brushRef="#br0" timeOffset="68844.28">12298 7514 0,'0'0'0,"0"21"297,21-42-172,0 0-125,-21 0 0,0 0 16,21 21-16,0-21 0,-21-1 16,0-20-16,22 21 0,-1 0 15,-21 0-15,21-22 0,-21 22 16,0-21-16,0 21 0,0-1 0,21 1 15,-21 0-15,0 42 32,0 22-17,0-22-15,0 0 0,0 21 16,0-21-16,0 22 0,0-22 16,0 42-16,21-41 0,-21-1 15,0 21-15,0-21 0,0 0 16,21 1-16,1-22 15,-1 0 1,0-22 0,-21 1-16,21 0 0,-21 0 0,0 0 15</inkml:trace>
  <inkml:trace contextRef="#ctx0" brushRef="#br0" timeOffset="69040.69">12658 6964 0,'0'0'0,"-22"0"0,1 0 16,0 0 0,0 0-16,0 0 15,21 21 17,21-21-17,0 21-15,0-21 16,0 21-16</inkml:trace>
  <inkml:trace contextRef="#ctx0" brushRef="#br0" timeOffset="69761.56">12912 7091 0,'0'42'31,"0"-21"-31,0 1 16,0-1-16,-22 0 0,22 0 15,0 0-15,-21 0 0,21 22 0,0-22 16,0 0-16,0 21 0,0 1 16,0-22-16,0 21 0,0-21 15,-21 1-15,21-1 0,0 0 16,-21-21 0,21-21 15,0 0-31,0-1 0,0 1 15,0 0-15,0-21 0,21 21 16,21-64-16,-20 43 0,-1-1 16,0 22-16,42-42 0,-41 41 15,20 1-15,0 0 0,1 0 16,-22 21-16,42 0 16,-42 21-16,1 0 0,-1 22 15,0-1-15,-21 21 16,0-20-16,0-1 0,0 22 15,0-43-15,-21 21 0,21-21 0,0 0 16,0 1-16,0-1 16,21-21-1,0 0 1,0 0-16,0-21 0,1-1 0,20 22 16,-21-21-16,21 0 0,-20 0 0,41-43 15,-21 22 1,-20 21-16,-1-21 0,0-1 0,0 1 15,21-43-15,-42 43 0,22 0 16,-22-22-16,0 43 16,0-21-16,-22 63 31,22 0-31,-21 21 16,21-21-16,0 64 15,0-43-15,-21 22 16,21-22-16,-21 1 0,21 20 15,0-42-15,0 22 0,-21-22 16,21 0-16,0 0 0,21-21 47,0-21-47,-21 0 0,21 0 0,-21-1 16,21-20-16,1 21 0</inkml:trace>
  <inkml:trace contextRef="#ctx0" brushRef="#br0" timeOffset="69957.52">13695 7133 0,'-21'0'0,"-1"0"31,44 0-15,-1 0-16,0 0 15,0 0-15,0 0 0,0 0 16,1-21-16,-1 21 0,21 0 15,-21 0-15,22 0 0,-1 0 16,-21 0-16,0-21 0,0 21 0</inkml:trace>
  <inkml:trace contextRef="#ctx0" brushRef="#br0" timeOffset="70322.64">14012 7239 0,'0'0'0,"-21"21"0,0-21 0,21 21 0,42-21 47,-21 0-47,1-21 0,-1 21 15,21-21-15,0 0 0,-20 21 16,20-21-16,-21 0 0,21 21 0,-20-22 16,-1 1-16,-21 0 15,-21 21 1,-1 0-16,-20 21 15,21 0-15,0 1 0,0-1 16,-1 0-16,1 0 0,0 21 0,0-20 16,0 20-16,21-21 0,0 0 15,0 22-15,0-22 0,0 21 16,0-21-16,42-21 16,-21 0-16,0 0 15,1 0-15,-1 0 0,21 0 0,-21 0 16,43 0-16,-22-21 0,-21 21 15,0-21-15,22 0 0,-43 0 16,21-1-16,0 22 0</inkml:trace>
  <inkml:trace contextRef="#ctx0" brushRef="#br0" timeOffset="70640.61">14499 7239 0,'0'0'0,"0"-21"0,0 0 0,0 0 16,21 21-1,-21-22-15,21 22 0,1-21 0,-1 21 16,0 0-16,0 0 15,0 0-15,0 0 16,-21 21-16,22 1 0,-22-1 0,0 21 16,0-21-16,0 22 15,0-22-15,0 0 0,0 21 0,0-21 16,0 1-16,0-1 0,-22-21 0,22 21 16,-21 0-16,21-42 31,0 0-16,21 21-15,-21-21 0,0-1 16,22 1-16,-1-21 0,0 21 0,-21 0 16,0-1-16,21-20 0,0 21 15,0 0-15,-21 0 0,0-1 0,22 22 16,-1-21-16,0 21 0,-21-21 16,21 21-16,0-21 15</inkml:trace>
  <inkml:trace contextRef="#ctx0" brushRef="#br0" timeOffset="70964.59">15113 7091 0,'0'21'31,"0"0"-31,-21 0 16,21 1-16,0-1 0,0 21 15,0-21-15,0 22 0,0-22 16,0 21-16,0-21 0,0 22 0,0-1 15,0 43-15,0-43 16,-21 21-16,21-20 0,0 20 0,0-20 16,0 20-16,0 22 0,-22-22 0,22 1 15,-21 84-15,0-85 16,0 1-16,0 42 0,0-43 16,-1-20-16,1 41 15,0-63-15,21 1 0,-21 20 16,0-42-16,21-21 15,0 0-15,0-22 16,21 22-16,0-21 0,0-1 0,22-41 16,-1 20-16,-21 1 0</inkml:trace>
  <inkml:trace contextRef="#ctx0" brushRef="#br0" timeOffset="71264.57">15155 7430 0,'0'-43'0,"0"86"0,-21-107 0,21 22 0,0-1 15,0 22-15,0 0 0,0-21 16,0 21-16,21-1 0,0 1 0,1 0 16,41 0-16,-42 21 15,22 0-15,20 0 0,-21 0 16,-20 21-16,-1 0 16,21 0-16,-42 1 0,0 41 15,0-42-15,0 22 0,-21-22 0,-21 42 16,-1-42-16,22 1 15,-21-1-15,-1 0 0,-62 0 16,83 0-16,1-21 0,0 0 16,21-21 15,21 21-31,0-21 0,1 21 0,-1-21 16,21 0-16,-21 21 0,0 0 15</inkml:trace>
  <inkml:trace contextRef="#ctx0" brushRef="#br0" timeOffset="71644.53">15557 7324 0,'22'-21'15,"-1"-22"1,-21 22-16,21 0 16,0 21-16,0-21 15,0 21-15,-21-21 16,22 21-16,-1 0 0,0 0 15,0 0-15,0 0 0,0 0 0,1 21 16,-1 0-16,-21 0 0,21 0 16,-21 0-16,0 1 0,0-1 15,0 0-15,0 21 0,0-21 0,0 22 16,-21-43-16,21 21 16,-21 0-16,-1-21 0,22 21 15,0-42 16,0 0-31,0 0 16,0 0-16,0-1 0,0 1 0,0 0 16,22 0-16,-1 0 15,0 0-15,0-1 0,0 1 16,0 21-16,1 0 16,-1-21-16,0 21 0,0 0 0,0 0 15</inkml:trace>
  <inkml:trace contextRef="#ctx0" brushRef="#br0" timeOffset="72396.53">16108 7303 0,'0'21'0,"21"-21"31,0 0-15,0-21-16,0-1 15,1 22-15,-1-21 0,0 0 0,0 0 16,0 0-16,-21 0 15,0-1-15,0 1 0,-21 21 32,0 0-32,0 0 0,0 0 15,-1 21-15,1 1 0,0-1 16,21 21-16,-21-21 0,21 22 16,0-22-16,-21 21 0,21-21 0,0 0 15,0 22-15,0-22 0,0 0 16,0 0-16,21 0 0,21 1 15,-21-1-15,1-21 0,-1 0 16,21 0-16,-21 0 0,22 0 0,-1 0 16,-21 0-16,21-21 0,1-1 0,-22 22 15,21-21-15,1 0 0,20-42 16,-42 41-16,22-20 0,20-43 16,-42 43-16,0 0 15,-21-1-15,22 1 0,-1 0 16,-21-22-16,0 43 0,0-21 15,0 21-15,-21 42 32,-1 0-32,22 0 0,-21 0 15,0 22-15,21-22 0,-21 0 16,0 21-16,21 1 0,-21-22 0,21 21 16,0 22-1,0-43-15,0 0 0,0 42 16,0-41-16,0-1 0,21-21 15,-21 21-15,42-21 16,-21 0-16,0 0 0,22-21 16,-22 21-16,0-21 0,0-1 15,0 22-15,1-21 0,20-21 16,-21 21-16,-21 0 0,0-22 16,0 64 15,0 1-31,0-1 0,0 0 15,-21 21-15,21-21 0,-21 1 16,0-1-16,21 0 0,0 0 16,0 0-16,0 0 15,-22-21-15,22-21 32,0 0-32,0 0 15</inkml:trace>
  <inkml:trace contextRef="#ctx0" brushRef="#br0" timeOffset="72596.53">16743 7091 0,'0'0'0,"21"0"32,0 0-17,0 0-15,0 0 0,1 0 16,-1 0-16,0 0 0,0 0 15,21 0-15,-20 0 0,-1 0 16,0 0-16,0 0 0,0 0 16,0-21-16,-21 0 15</inkml:trace>
  <inkml:trace contextRef="#ctx0" brushRef="#br0" timeOffset="73304.91">17738 7006 0,'0'0'0,"21"-21"15,-21 0-15,21 21 0,-21-21 0,21 21 16,-21-21-16,21 21 15,-21 21 1,0 0-16,0 0 0,0 21 16,0-20-16,0 20 0,-21-21 15,0 21-15,0 1 0,21-1 0,-21 0 16,-1 1-16,1-1 0,0 0 0,21 22 16,-21-43-16,21 21 15,-21-42-15,21 22 0,0-1 0,0-42 47,0-1-47,0 1 16,0-21-16,0 21 0,21-22 15,0 22-15,0-63 0,0 41 16,22 1-16,-22 0 0,0 20 0,21-20 16,-20 21-16,20 0 15,-21 21-15,21 0 0,43 0 16,-64 0-16,0 21 0,1 0 15,-1 0-15,-21 0 0,21 22 16,-21-22-16,0 21 0,-21 43 16,0-43-16,21-21 15,-22 1-15,22-1 0,-21 0 0,0 0 16,21 0-16,0 0 16,0-42-1,21 0 1,-21 0-16,0 0 0,21 0 15,1-1-15</inkml:trace>
  <inkml:trace contextRef="#ctx0" brushRef="#br0" timeOffset="73580.97">18500 6900 0,'0'0'0,"0"22"46,-22-1-30,22 0-16,0 0 0,0 0 0,-21 43 16,21-22-16,-21-21 0,21 22 15,0-1-15,0-21 0,-21 21 16,21 1-16,-21-22 0,21 0 0,0 21 16,0-20-16,0-1 15,0 0-15,21-21 16,0 0-16,0 0 15,0 0-15,1-21 16,-22 0-16,21-1 0,0 1 0,0 0 16,0 0-16</inkml:trace>
  <inkml:trace contextRef="#ctx0" brushRef="#br0" timeOffset="73848.94">18965 6837 0,'0'0'0,"0"-21"0,0 42 31,-21 0-31,21 0 0,-21 22 16,0-22-16,0 21 0,-1-21 15,22 22-15,-21-1 0,0 21 16,21-20-16,-21-22 0,0 21 16,21-21-16,0 22 0,0-1 15,0-21-15,0 0 16,21 1-16,0-22 0,21 0 15,-20 0-15,-1 0 16,42 0-16,-42-22 0,1 1 16,20 0-16,-21 0 0,21 0 15,-20 0-15</inkml:trace>
  <inkml:trace contextRef="#ctx0" brushRef="#br0" timeOffset="74181.27">19283 7091 0,'0'-21'0,"0"42"0,-21-21 31,21 21-15,-22 0-16,22 22 0,-21-22 0,21 21 16,-21-21-16,0 22 0,21-1 15,0 0-15,-21 1 0,-22 84 16,43-85-16,-21 21 0,0-20 16,21-1-16,-21 22 0,21 41 15,-21-62-15,0 20 16,-1 1-16,22-22 0,-21 22 0,-21 41 15,21-62-15,21-1 16,-21 0-16,-1-20 0,1 20 0,21-21 16,-21 0-16,0 22 0,0-43 15,21-22 1,0 1 0,21-21-16,0 21 0,0-22 15,0 22-15,1-42 0,-1 20 16,21-20-16,-21-1 0,0 1 15,22-1-15,-22 1 0,0-1 0</inkml:trace>
  <inkml:trace contextRef="#ctx0" brushRef="#br0" timeOffset="74438.12">19198 7387 0,'0'-63'0,"-21"317"0,42-445 0,0 85 0,-21 64 0,21-43 16,1 64-16,-22 0 16,21 0-16,0 21 0,0-21 0,43 21 15,-43 0-15,0 0 16,0 0-16,0 0 0,0 21 15,22 0-15,-22 0 0,-21 0 16,0 22-16,0-22 0,0 0 16,0 43-16,0-43 0,-21 0 15,0 0-15,-22 21 0,22-20 16,-21-1-16,21-21 16,-1 0-16,-41 0 15,42 0-15,0 0 0,21-21 16,0-1-16,0 1 15,-22 0-15,22 0 0,0 0 0,0 0 16</inkml:trace>
  <inkml:trace contextRef="#ctx0" brushRef="#br0" timeOffset="74740.1">18436 6858 0,'0'0'0,"-21"0"0,42 0 32,21-21-32,1 21 0,-1 0 0,22 0 15,-1-21-15,1 21 0,-1-21 0,1 21 16,63 0-16,-64 0 16,128-22-1,-149 22-15,0 0 0,1 0 16,-22 0-16,0 0 0,0 0 15,0 0-15,-42 0 32,0 0-32,0 0 15,0 0-15,-1 0 0,1 0 16,0 0-16,0 22 0</inkml:trace>
  <inkml:trace contextRef="#ctx0" brushRef="#br0" timeOffset="75708.58">804 9038 0,'0'0'0,"-21"0"0,0 0 15,0 0-15,0 0 0,-1 0 16,22-21-16,-21 21 0,21-21 15,0 0-15,0 0 0,0-1 16,0 1-16,21 0 0,1 0 16,-1 0-16,0 21 0,21-21 15,1 21-15,-22 0 0,63 0 16,-62 21-16,20 0 0,21 42 16,-41-20-16,-1 20 15,-21-20-15,0-1 16,0 0-16,0-21 0,0 22 0,0-22 15,-21 0-15,-1 0 0,22 0 16,-21-21 0,21-21-1,0 0-15,0 0 16,0-21-16,0 20 0,0-20 16,21 21-16,1-64 15,-1 43-15,0 0 0,-21-1 0,21 1 16,0 21-16,0 0 0,-21-1 15,22 1-15,20 0 16,-21 21-16,0 0 16</inkml:trace>
  <inkml:trace contextRef="#ctx0" brushRef="#br0" timeOffset="76301.89">1503 9059 0,'21'0'0,"-42"0"0,63 0 0,-21 0 15,0 0-15,1 0 16,-1-21-16,0 0 0,21 0 16,-21 0-16,1-22 0,-1 22 0,0 0 15,21-42-15,-42 41 16,0 1-16,0 0 0,0 0 16,0 0-16,-21 42 31,0 0-31,0 0 0,0 22 15,-1-22-15,1 21 0,0 22 16,21-22-16,-21-21 0,21 21 16,0-20-16,0-1 0,0 21 15,0-21-15,21-21 16,0 0-16,0 0 0,1 0 0,20 0 16,-21 0-16,21-21 15,-20 0-15,20 0 0,-21 0 0,21-1 16,-20 1-16,20-21 15,-21 21-15,21-22 0,-20 22 0,-1-21 16,0-22-16,0 43 16,-21 0-16,-21 21 31,0 21-31,0 0 0,21 1 0,0-1 16,0 0-16,-22 21 0,22-21 15,0 1-15,0-1 0,0 0 16,0 0-16,0 0 0,22-21 15,-22 21-15,21-21 0,-21 22 16,21-22-16,-21 21 31,-21-21-31,0 0 0,-1 0 16,1 0-16,0 0 0,0 21 16,0-21-16,21-21 31,21 0-31,0-1 15,0 22-15</inkml:trace>
  <inkml:trace contextRef="#ctx0" brushRef="#br0" timeOffset="76641.66">2582 8763 0,'0'0'0,"0"21"31,0 0-31,0 43 15,0-43-15,0 21 0,0 1 16,0-1-16,0 0 0,0 64 16,0-63-16,0 20 0,0 1 15,0 20-15,0-20 0,0 20 0,0 1 16,0-21-16,0 20 0,0 1 16,-21 0-16,0-22 0,21 1 0,-42 84 15,20-85-15,1 1 16,0-22-16,21 22 0,-21-22 15,0-21-15,0 0 0,21 0 0,0 1 16,-22-22-16,22-22 16,0 1-16,0 0 0,0-21 15,0-64-15,22 42 16,-1 22-16,0-21 0,0-1 16,64-169-1,-64 149-15</inkml:trace>
  <inkml:trace contextRef="#ctx0" brushRef="#br0" timeOffset="76956.48">2730 8869 0,'0'-21'0,"0"42"0,0-85 0,0 22 15,0 21-15,0 0 0,0 0 16,0-1-16,0 1 16,22 21-16,-1 0 0,0 0 15,0 0-15,21 0 0,22 0 16,-43 21-16,21 1 0,-20-1 15,-1 0-15,0 0 0,-21 21 16,0 22-16,0-43 0,0 21 16,-42 1-16,-1-1 15,-41 0-15,41-20 16,22-1-16,-21-21 0,21 0 16,-1 21-16,1-21 0,0 0 15,0 0-15,42 0 31,0 0-31,22 0 0,-22-21 16,0 21-16,21-21 0,1-1 16,-22 1-16</inkml:trace>
  <inkml:trace contextRef="#ctx0" brushRef="#br0" timeOffset="77656.91">3450 8678 0,'0'0'0,"-21"0"15,0 0 1,0 22-16,21-1 16,0 0-16,0 0 0,-22 0 0,22 0 15,-21 43-15,21-43 16,0 21-16,0 22 0,0-43 16,0 43-1,0-43-15,21 0 0,1-21 16,-1 0-16,0 0 0,0 0 15,0 0-15,0 0 0,1 0 16,-22-21-16,0 0 16,0-1-16,0 1 0,0 0 15,-22 0-15,-41-64 16,42 64-16,0-21 0,-1 21 16,22-1-16,0 1 0,0-42 15,22 42-15,20-1 16,-21 22-16,0-21 0,22 21 15,41 0-15,-41 0 0,-22 0 16,63 21-16,-62 1 0,20-1 16,-21 0-16,0 0 0,0 0 15,1 22-15,-22-22 0,21 21 16,-21-21-16,0 22 0,0-22 16,0 0-16,0 0 0,-21 21 15,21-20-15,-22-22 0,22 21 16,-21-21-16,21-21 15,0-1 1,0 1-16,0 0 0,0 0 16,0 0-16,21-22 0,22-20 15,-43 42-15,21-22 0,21-20 16,-21 42-16,1 0 16,20-1-16,-21 22 0,43 0 15,-43 22-15,21 20 16,-21-21-16,0 0 15,1 85-15,-22-64 16,0-20-16,0 20 0,0-21 16,-22 64-16,1-64 15,21 0-15,0 0 16,-21-21-16,42-21 16,0 0-1,-21 0-15,22 0 0,-1-1 16</inkml:trace>
  <inkml:trace contextRef="#ctx0" brushRef="#br0" timeOffset="78358.89">4974 8678 0,'-42'-21'31,"-1"21"-31,22 0 0,-21 21 0,0-21 16,-22 43-16,22-22 15,-1 0-15,22 0 0,0 0 0,0 1 16,0 20-16,21-21 16,0 21-16,0-20 0,0-1 15,21 0-15,21 0 0,-21-21 0,1 21 16,-1 0-16,21-21 16,-21 22-16,0-22 0,22 21 15,-22 0-15,0 0 0,-21 0 16,-21-21-1,0 21-15,0-21 0,-1 0 16,1 0-16,-63 0 16,62 0-16,1 0 0,-21 0 15,0 0-15,20-21 0,1 0 0,0 21 16,0-21-16,0 21 0,21-21 16,21 21-1,0 0 1,0 0-16,0 21 0,1-21 15,-1 21-15,0-21 0,0 21 16,0 0-16,0-21 0,1 22 0,-1-22 16,0 0-16,21 0 0,-21 21 15,64-21-15,-43 0 16,1 0-16,41-21 0,-20 21 16,-22-22-16,1 1 0,-1 21 15,21-21-15,22-21 16,-43-1-16,85-41 15,-105 63-15,-1-22 0,0 22 16,-21-21-16,0 21 0,0-22 16,-21 43-16,0 0 15,-1 0-15,1 0 0,0 21 16,21 22-16,0-22 0,-21 0 0,21 43 16,-21-43-16,21 21 15,0-21-15,0 0 0,0 1 0,0-1 16,0 21-16,0-21 0,21 0 15,0-21-15,0 0 16,0 0-16,1 0 0,-1 0 16,0-21-16,21 21 0,-21-21 15,1 0-15,-1 0 0,0 0 0</inkml:trace>
  <inkml:trace contextRef="#ctx0" brushRef="#br0" timeOffset="79294.38">7260 8954 0,'0'0'0,"21"-22"16,22 1-16,-22 21 15,0-21-15,0 0 16,0 0-16,22 0 0,-22-1 0,0 1 15,0 0-15,-21-64 16,0 64-16,0 0 0,0 0 16,-21 21-16,0-21 0,-64 21 15,64 0-15,-21 0 0,20 0 16,-20 21-16,-85 64 16,106-43-16,0-21 15,0 21-15,-1-20 0,1-1 16,21 42-16,0-42 0,0 1 15,0-1-15,21-21 0,1 0 0,-1 0 16,0 0-16,0 0 16,21 0-16,1 0 0,-1-21 15,-21 21-15,22-22 0,-22 1 0,21 0 16,-21 0-16,0 0 0,1 0 16,20-1-16,-21 1 0,0 0 15,-21 0-15,0 0 16,0 42 15,0 0-31,0 0 16,0 0-16,0 1 0,0 20 0,0 0 15,0 1-15,0-22 0,0 21 16,-21 0-16,21 1 0,0-1 16,0 0-16,0 1 0,0-1 0,0 43 15,0-43-15,0 22 0,0-22 16,0 21-16,0 1 15,0 63-15,0-64 0,0 1 16,0-22-16,0 85 0,0-84 16,0-1-16,0 21 0,0-20 15,-21-1-15,0 0 0,0-20 0,21 20 16,-22-21-16,-20 21 16,21-42-16,0 0 0,0 0 0,-22 0 15,-84-42 1,64 0-16,-1 21 0,-63-43 15,64 22-15,-43-43 16,64 22-16,-1 20 0,-20-126 16,63 127-16,0-22 0,21-63 15,21 85-15,1-22 0,-1 22 16,0-22-16,22 22 0,-22 0 16,22-22-16,-1 22 0,22-22 0,42-20 15,-64 20-15,64-20 16,-63 41-16,-1 1 0</inkml:trace>
  <inkml:trace contextRef="#ctx0" brushRef="#br0" timeOffset="79505.5">7959 8700 0,'0'21'16,"0"0"0,0 0-16,0 0 0,0 0 0,0 1 15,0-1-15,0 21 16,0-21-16,0 0 0,0 1 0,0-1 15,-22 0-15,1 0 0,0 0 16,21 0-16,0-42 31,0 0-15,0 0-16,0 0 0,0 0 16,0-1-16</inkml:trace>
  <inkml:trace contextRef="#ctx0" brushRef="#br0" timeOffset="79681.25">7916 8530 0,'-21'0'15,"0"0"1,0 0-16,21 21 16,0 1-1,0-1 1,21-21-16,0 0 15,-21 21-15,21-21 0</inkml:trace>
  <inkml:trace contextRef="#ctx0" brushRef="#br0" timeOffset="80760.36">8149 8615 0,'21'21'31,"-21"0"-31,21 0 0,-21 1 15,0-1-15,22 0 0,-22 0 16,21 21-16,-21 1 0,0-22 16,21 42-16,-21-41 0,0-1 15,0 0-15,0 0 0,0 0 16,0 22-16,21-43 31,-21-22-15,21 1-16,0 0 15,-21-21-15,22 21 0,-1-22 0,0 22 16,0-21-16,-21-1 0,42 22 16,-20-21-16,-1 0 0,21-1 15,-21 22-15,0 0 0,22 21 16,-22 0-16,-21 21 16,0 0-1,0 0-15,-21 1 0,0-1 16,-1 0-16,1 21 0,21-21 15,-21 22-15,21-22 0,-21 21 0,21-21 16,0 1-16,0-1 0,0 0 16,0 0-16,0 0 0,0 0 0,21-21 15,0 0-15,22 0 0,-22 0 16,21 0-16,-21 0 0,22-21 16,-1 21-16,0-21 0,1 0 0,-1 0 15,0 0-15,22-1 0,-22-20 16,-21 21-16,43-43 15,-43 43-15,0 0 0,-21-21 16,0 21-16,0-1 16,-21 22-16,0 0 0,0 0 15,-1 0-15,1 0 0,-42 64 16,63-43-16,0 0 16,-21 0-16,21 1 0,0-1 0,0 42 15,0-42-15,0 1 0,21-1 16,0 0-16,64 21 15,-43-42-15,-21 0 16,21 0-16,1 0 0,-22 0 16,21 0-16,-21-21 0,22 0 15,-22 0-15,42-22 0,-41 22 16,-1 0-16,-21-42 16,0 41-16,0 1 0,0-21 0,0 21 15,0 0-15,0-1 0,0 1 16,0 42-1,0 1 1,0-1-16,0 0 0,-21 0 0,21 0 16,0 22-16,0-22 0,0 0 15,-22 21-15,22-21 0,0 1 0,0 20 16,0-21-16,-21-21 16,21-21 15,0 0-16,0 0-15,0-1 0,0-20 16,0 21-16,0 0 0,21-22 0,43-84 16,-43 106-1,0 0-15,22 0 0,-22 0 16,0 0-16,42 21 0,-20 0 16,-22 0-16,42 42 0,-20-21 15,-1 21-15,-42-20 16,0 20-16,0-21 0,0 21 15,0-20-15,0 20 0,-42 21 16,21-41-16,-1-1 0,1 0 16,0-21-16,21 21 0,-21-21 15,21-21 17,0 0-32</inkml:trace>
  <inkml:trace contextRef="#ctx0" brushRef="#br0" timeOffset="82041.19">11239 8890 0,'0'0'0,"-21"21"0,21 0 16,21-21 15,1 0-31,-1 0 0,0 0 16,21 0-16,-21-21 0,22 0 15,-1 0-15,-21 0 0,22 0 0,-1-1 16,21-20-16,-41 0 0,-1 21 16,21-43-16,-21 22 15,0-1-15,1-20 0,-22 21 16,0-1-16,0 1 16,0 21-16,0-43 0,-22 85 31,22 1-31,-21-1 0,0 0 15,21 21-15,0 1 0,-21 20 16,21-21-16,-21 43 16,21-43-16,0 1 0,0 41 15,0-41-15,0 41 16,0-62-16,21-1 0,-21 0 16,21-21-16,-21 21 0,42-21 15,-20 0-15,-1 0 0,0 0 16,21-21-16,-21 0 0,22 21 15,-22-21-15,0-1 0,21-20 16,-20 21-16,-1 0 0,0 0 0,0-22 16,-21 1-16,21 21 15,-21-22-15,0 22 16,0 42 15,0 1-15,0-1-1,21-21-15,1 0 16,-1 0-16,0 0 0,0 0 16,0 0-16,0-21 0,1 21 15,-1-22-15,0 22 0,0-21 16,0 21-16,-21-21 0,21 21 16,-21-21-16,0 42 31,-21 0-16,21 0-15,-21 1 16,21-1-16,0 0 0,-21 0 16,21 0-16,0 0 0,0 1 0,0-1 15,0 0-15,0 21 0,0-21 16,21-21-16,0 0 16,0 0-16,22 0 15,-1 0-15,-21 0 0,0-21 0,22 21 16,-22-21-16,42-21 15,-41 21-15,20-22 0,0 1 16,-42 21-16,21 0 0,-21-22 16,0 22-16,0 42 47,0 0-47,0 1 0,0-1 15,0 21-15,0-21 0,0 64 16,0-22-16,-21-20 0,21 20 15,0 43-15,0-42 0,0-1 16,0 43-16,0-43 0,0 22 16,0-21-16,0-1 0,0 1 15,21-1-15,-21 1 0,22 20 16,-22-41-16,0 84 0,0-64 16,0-21-16,-22 43 0,22-43 15,-42 1-15,0-1 16,21-42-16,-1 0 0,-41 0 15,42 0-15,-22-21 0,1-43 16,0 43-16,21-21 0,-1 0 0,1-1 16,0-20-16,0 20 0,21 1 15,-21-21-15,21 20 0,0-41 16,0 41-16,0 1 0,0 0 0,42-22 16,-42 43-16,21-21 0,0 20 15,1 1-15,-22-21 0,21 21 16,0 0-16,0-22 0</inkml:trace>
  <inkml:trace contextRef="#ctx0" brushRef="#br0" timeOffset="82833.28">13991 8551 0,'0'0'15,"0"-63"1,0 42-16,0 42 31,0 0-31,0 21 0,0-20 16,0 20-16,0 0 0,-21-21 16,21 85-16,-21-63 15,0-1-15,-1 0 0,22 1 0,0-22 16,-21 21-16,0 0 15,21-20-15,21-44 32,0 1-32,-21 0 15,22 0-15,41-106 16,-42 85-16,0 20 0,-21-20 16,22 21-16,-1 0 0,0 0 15,0 21-15,0 0 16,0 21-16,-21 0 15,22 0-15,-22 0 0,21 22 16,-21-22-16,0 0 0,0 21 0,0-21 16,21 22-16,-21-22 0,0 0 15,21 0-15,0 0 0,0-21 16,1 0-16,-1 0 0,0 0 16,21 0-16,-21 0 0,1-21 15,20 0-15,21-21 16,-41-1-16,-1 1 0,63-85 15,-62 85-15,-22-1 0,0 1 16,21 0-16,-21-43 16,0 64-16,0-21 0,0 20 0,0 1 15,0 0-15,0 0 16,-21 21-16,21 21 16,0 0-16,-22 0 0,22 1 15,0-1-15,0 21 0,0-21 16,0 0-16,0 1 0,0-1 0,0 0 15,0 21-15,22-42 0,-22 21 16,21-21-16,0 0 0,0 0 16</inkml:trace>
  <inkml:trace contextRef="#ctx0" brushRef="#br0" timeOffset="83621.7">14859 8784 0,'0'0'0,"0"21"0,0 1 16,21-22-1,0 0 1,0 0-16,1-22 16,20 1-16,-21 21 0,0-21 0,0 0 15,22 21-15,-22-21 0,0 0 0,0 21 16,0-22-16,1 1 16,-1 0-16,-42 21 15,-1 0-15,-20 0 16,21 0-16,0 0 0,-22 21 15,22 0-15,-21 1 0,21-1 16,-43 42-16,43-20 0,21-1 16,-21-21-16,21 21 0,0-20 15,0-1-15,0 21 0,0-21 0,0 0 16,21-21-16,-21 22 0,21-22 16,85 0-1,-64 0-15,1 0 0,41-22 0,-20 22 16,-1-21-16,-20 0 15,20 0-15,-20-21 0,41-22 16,-41 43-16,-22-21 0,42-85 16,-42 105-16,-21-20 15,22 0-15,-22-1 0,0 22 0,0-21 16,0 21-16,0 42 31,0 0-31,0 0 16,-22 0-16,22 22 0,0-22 0,-21 21 15,21-21-15,0 22 0,0-1 16,-21-21-16,21 22 0,-21-22 0,21 21 16,-21-21-16,21 22 0,0-22 15,0 0-15,-21 0 0,21 0 16,-22-21-16,22-21 31,0 0-31,0 0 0,0 0 16,22-1-16,-22 1 0,21-21 0,0 21 15,-21 0-15,21-22 0,0 22 16,0 0-16,1 0 0,20-22 16,-21 22-16,21 21 0,-20 0 0,-1 0 15,0 0-15,21 0 0,1 43 16,-22-22-16,0 0 0,0 0 16,0 0-16,-21 22 0,0-22 15,0 21-15,0-21 0,-21 22 0,-21 20 16,21-42-16,-22 0 15,-41 22-15,62-43 16,-20 21-16,0-21 0,-1 0 0,1 0 16,0 0-16,-1 0 0,43-21 15,-21-22-15,21 22 16,0 0-16,0-42 0</inkml:trace>
  <inkml:trace contextRef="#ctx0" brushRef="#br0" timeOffset="84288.75">16806 8488 0,'0'0'0,"0"21"0,21-21 31,1 0-31,-1-21 16,0 21-16,0-21 0,0 0 15,0-1-15,1 1 0,-1 21 16,-21-21-16,0 0 0,0 0 0,0 0 16,-21 21-1,-1 0-15,1 0 16,0 21-16,-21-21 0,21 21 16,-1 0-16,1 0 0,0 0 0,0 22 15,21-1-15,0-21 0,0 0 16,0 1-16,0-1 0,0 0 15,21 0-15,0 0 0,0 0 16,43 43-16,-43-43 16,0 0-16,-21 0 0,21 22 15,-21-22-15,0 0 0,0 0 0,0 0 16,0 1-16,-21-1 16,0 0-16,-42-21 0,41 21 15,-20-21-15,-21 0 0,41 0 16,-20 0-16,-21-42 15,41 21-15,-41-43 16,42 43-16,21 0 0,-21-22 16,21 22-16,0-21 15,0 21-15,21 21 0,21-21 16,-21 21-16,0 0 0,43 0 16,-43-22-16,21 22 15,-20 0-15,-1 0 0,21 0 0,22 0 16</inkml:trace>
  <inkml:trace contextRef="#ctx0" brushRef="#br0" timeOffset="84634.25">17251 8700 0,'0'0'0,"42"0"32,-21 0-32,-21-22 15,21 22-15,1-21 0,20 0 16,-21 0-16,0 0 15,-21 0-15,21 21 0,1-43 16,-44 43 0,1 0-1,0 0-15,0 21 0,-21 1 0,20-1 16,1 0-16,-21 0 0,0 43 16,20-43-16,22 0 0,0 21 15,-21-21-15,21 1 0,0 62 16,0-63-16,21 1 15,1-22-15,-1 0 16,21 0-16,0 0 0,-20 0 16,20 0-16,0 0 0,1 0 15,20-22-15,-21 1 0,-20 21 16,-1-21-16,21-42 0,-21 41 16,0 1-16</inkml:trace>
  <inkml:trace contextRef="#ctx0" brushRef="#br0" timeOffset="84980.59">17716 8615 0,'64'-42'32,"-43"42"-32,0 0 15,0 0 1,1 21-16,-1-21 0,0 21 16,-21 0-16,21-21 0,0 21 15,-21 0-15,21 22 0,-21-22 0,22 0 16,-22 0-16,0 22 0,0-22 0,0 0 15,0 0-15,0 0 0,-43 43 16,22-64 0,0 0-16,0 0 31,21-21-31,0-1 0,0 1 0,0 0 16,0 0-16,0 0 15,0 0-15,0-43 0,21 43 16,0 0-16,-21 0 0,42-1 15,-20 1-15,-1 21 0,0 0 16,0-21-16,21 21 16,-20 0-16,20-21 15,-21 21-15,0 0 0</inkml:trace>
  <inkml:trace contextRef="#ctx0" brushRef="#br0" timeOffset="85385.36">18330 8573 0,'0'0'0,"21"0"32,1 0-32,-1 0 15,0 0 1,0 21-16,-21 0 0,21-21 0,-21 21 16,21 0-16,-21 0 0,0 1 15,22 62-15,-22-63 16,0 1-16,0 41 15,0-42-15,0 0 0,0 1 16,0-1-16,0 0 0,0 0 16,21-21-1,-21-21 1,21 0-16,0 0 16,0-1-16,-21-20 0,21 21 15,1 0-15,-1-22 0,0 1 0,42-43 16,-41 64-16,20-21 15,-21 21-15,-21 0 16,21 21-16,0 0 0,1 0 0,-1 0 16,0 21 31,-21 0-47</inkml:trace>
  <inkml:trace contextRef="#ctx0" brushRef="#br0" timeOffset="86116.52">19008 8763 0,'0'0'16,"21"21"-16,0-21 15,0 0-15,0 0 16,0 0-16,1 0 0,-1-21 16,0 21-16,0-21 0,0 0 0,22 0 15,-22-1-15,0 22 16,0-21-16,-21 0 0,0 0 15,-21 21 17,0 0-32,0 0 0,-1 21 0,1-21 15,0 21-15,0 0 0,0 1 0,0-1 16,21 0-16,0 0 0,-22 21 16,22-20-16,-21 20 0,21-21 15,0 0-15,0 0 16,0 1-16,21-22 0,1 0 15,-1 21-15,0-21 0,21 0 16,-21 0-16,22 0 0,-1 0 16,-21 0-16,22 0 0,-22-21 15,0 21-15,-21-22 0,42-20 16,-21 21-16,-21 0 0,22 0 16,-22-22-16,21 22 0,0 0 15,0 0-15,0 0 0,0-1 0,1 1 16,-1 21-16,0-21 0,0 21 15,0 0-15,0 0 0,1 0 16,-1 21-16,0 0 16,-21 1-16,21-1 15,0 0-15,-21 0 0,0 0 0,0 0 16,21 43-16,-21-43 0,0 0 16,0 0-16,0 1 15,0-1-15,0 21 0,-21-21 16,0-21-16,0 0 31,21-21-15,0 0-16,0 0 0,0 0 15,0-1-15,21 1 0,0 0 16,0 0-16,1-21 0,-1 20 0,0-20 16,0 21-16,21 0 0,-20 0 15,-1-1-15,0 1 0,0 0 0,21 0 16,-20 21-1,-1 0-15,0 0 16,-21 21 0,0 0-1,-21-21 1</inkml:trace>
  <inkml:trace contextRef="#ctx0" brushRef="#br0" timeOffset="86341.08">20320 9059 0,'0'0'0,"0"22"15,0-1 1,-21-21-16,21 21 16,-21-21 46,-1 0-62,1 0 16,0 0-16</inkml:trace>
  <inkml:trace contextRef="#ctx0" brushRef="#br0" timeOffset="87972.24">0 11028 0,'0'0'0,"0"-21"15,0 0-15,0-1 0,0 1 31,0 42 16,0 1-47,0-1 16,42-21 31,22 0-32,-22 0-15,0 0 0,-20-21 16,20 21-16,-42-22 16,-21 1-1,0 21-15,-1 0 0,-20 0 16,21-21-16,-21 21 0,-1 0 0,1 0 16,42-21 15,21 21 16,21 0-47,1 0 0,20 0 0,-20 0 15,-1 0-15,-21 0 16,21 21-16,-20-21 0,-22 21 0,0 0 16,0 1-16,-22-1 0,1 0 15,0 21-15,-21-21 0,-64 43 16,42-22-16,1 1 15,63-1-15,0-21 0,0 0 16,0-42 15,0 0-31,0 0 0</inkml:trace>
  <inkml:trace contextRef="#ctx0" brushRef="#br0" timeOffset="88437.02">1185 10520 0,'0'0'0,"-21"-21"0,21 0 16,0-1-16,-21 1 0,21 0 16,0 0-16,-21 21 0,21-21 0,0 42 31,0 0-31,0 21 0,0 1 15,0-1-15,0 22 0,0-22 0,0 21 16,0-20-16,-21 20 0,21-20 16,-22-1-16,22 21 0,-21-20 0,0-1 15,21-21-15,-21 22 0,21-22 16,0 0-16,0 0 0,0 0 16,0-42-1,0 0-15,0 0 0,0 0 16,0-1-16,0 1 15,21-21-15,-21 21 0,21-22 0</inkml:trace>
  <inkml:trace contextRef="#ctx0" brushRef="#br0" timeOffset="88904.79">1058 10456 0,'0'0'0,"21"-21"0,-21-21 0,43 0 16,-22 20-16,0 1 0,0 0 15,0 21-15,85 0 16,-85 0-16,22 21 15,-22-21-15,0 43 0,0-22 16,-21 63-16,0-41 0,0-22 16,-21 21-16,0 1 0,0-1 15,-43 21-15,22-20 0,21-22 16,-22 0-16,22 0 0,0-21 16,21-21 15,21 21-31,0-21 15,1 21-15,20 0 0,21 0 16,-41 0-16,20 0 0,0 0 16,1 21-16,62 21 15,-83-20-15,-1 20 16,-21-21-16,0 0 0,0 22 0,-21 20 16,-22-21-16,22 1 15,-21-1-15,-22-21 0,22 22 0,-43-1 16,43-21-16,-22 0 15,43-21-15,-21 0 0,21 0 16,0 0-16,21-21 0,-22 0 16,1 0-16,21 0 0,0-1 15,0 1-15,0 0 16,0 0-16,21 0 0,1 0 16,-1 21-16,0-22 15,21 22-15,-21-21 0,22 0 16</inkml:trace>
  <inkml:trace contextRef="#ctx0" brushRef="#br0" timeOffset="89275.19">1841 10880 0,'0'0'16,"22"0"-16,-22-21 0,0-1 0,21 1 0,-21 0 15,0 0-15,42 0 16,-21 21-16,0 0 15,1 0-15,-1 0 16,21 0-16,-21 21 0,22-21 16,-22 21-16,0 21 0,0-20 0,-21 62 15,0-63 1,0 1-16,-21 41 0,0-42 16,-22 43-1,43-43-15,-21-21 0,0 21 0,21-42 31,0 0-31,0 0 0,0-1 16,0 1-16,0 0 0,21-42 16,-21 41-16,21-20 0,1 21 15,-1 0-15,0 0 0,21-22 16,1 22-16,-22 21 0,42-21 16,-42 21-16,22-21 0,-22 21 15,21 0-15</inkml:trace>
  <inkml:trace contextRef="#ctx0" brushRef="#br0" timeOffset="89692.73">2730 10753 0,'-21'0'16,"0"0"-16,21 21 16,-21 0-16,0-21 15,21 21-15,-21 0 0,-1 1 0,22-1 16,-21 0-16,0 21 0,21-21 15,-21 1-15,21 20 0,0 21 16,0-41-16,0-1 0,0 42 16,21-42-16,0 1 15,0-22-15,1 0 0,20 0 0,-21 0 16,21 0-16,1-22 0,-22 1 16,21 0-16,1 0 0,62-43 15,-83 43-15,-1-21 0,0 21 16,0-22-16,0-41 15,-21 41-15,0 1 16,-42 0-16,21 21 16,-22-22-16,1 43 0,21 0 15,-43 0-15,22 21 0,21 1 16,-43 20-16,43-21 16,21 0-16,-21 0 0,21 1 0,0 20 15,0-21-15,0 0 16,21 0-16,-21 1 0,21-22 0,22 0 15,-22 0-15,0 0 16,0 0-16,22 0 0</inkml:trace>
  <inkml:trace contextRef="#ctx0" brushRef="#br0" timeOffset="90252.31">3408 10710 0,'0'-21'0,"0"42"0,0-63 15,21 42-15,-21 21 31,0 0-31,0 1 16,-21-1-16,21 21 0,-21-21 16,21 22-16,0-22 0,0 0 0,-22 21 15,22-21-15,0 1 0,0-1 16,0 21-16,22-42 31,-1 0-31,0-21 16,0 0-16,0 21 0,0-21 15,1-1-15,-1 1 0,0 0 16,0 0-16,0 0 0,0-22 0,1 22 16,-1 21-16,0-21 0,21 21 15,-21 0-15,1 0 16,-1 21-16,-21 0 16,0 1-16,0-1 0,0 0 0,0 0 15,0 0-15,0 22 0,0-1 16,0-21-16,0 0 15,0 0-15,21-21 0,21 0 16,-21 0-16,1 0 16,-1 0-16,0 0 0,0-21 0,0 0 15,22 0-15,-22 21 0,0-21 16,21-64-16,-21 64 16,-21-21-16,0 20 0,0-20 0,0 0 15,0 21-15,0-1 16,0-20-16,0 21 0,-21 21 0,21-21 0,-21 21 15,0 0-15,0 0 16,21 21-16,-21-21 0,21 21 16,-22 0-16,22 0 0,0 1 15,0-1-15,0 0 16,22-21 0,-1 21-16</inkml:trace>
  <inkml:trace contextRef="#ctx0" brushRef="#br0" timeOffset="90636.32">4466 10753 0,'0'0'0,"-21"0"15,0 0-15,0 0 16,-1 0-16,1 0 0,0 0 16,0 0-16,0 0 15,0 21-15,21 0 16,0 0-16,0 0 15,21 1-15,0-1 0,0-21 16,-21 21-16,21-21 0,0 21 16,1 0-16,-1-21 0,21 21 15,-21 1-15,0-22 0,-21 21 16,0 0-16,0 0 16,-21 0-16,0-21 15,0 0-15,-21 0 0,20 21 0,-20-21 16,21 0-16,-21 0 15,20 0-15,1 0 0,0 0 0,-21 0 16,21 0-16,42 0 31,0 0-31,0 0 0,0-21 16,0 21-16,1-21 0,20 21 0,-21-21 16,21 0-16</inkml:trace>
  <inkml:trace contextRef="#ctx0" brushRef="#br0" timeOffset="91229.88">4678 10901 0,'21'0'16,"-21"-21"-16,21 0 15,0 21 1,-21-22-16,21 1 0,1 21 0,20-42 16,-21 42-16,0-21 0,43-22 15,-43 22-15,-21 0 16,-21 21-1,0 21 1,-22-21-16,22 21 16,0 1-16,0-1 0,0 0 0,-1 21 15,22 1-15,-21-22 0,21 0 16,0 0-16,0 0 0,0 0 16,0 1-16,0-1 15,21-21-15,1 0 0,-1 0 0,0 0 16,0 0-16,0 0 15,22 0-15,-22 0 0,0 0 16,0-21-16,0-1 0,0 22 0,-21-21 16,0 0-16,22 0 0,-1 0 15,0 0-15,-21-1 0,21 1 0,0 0 16,-21-21-16,21 21 0,1-1 0,-1 1 16,0 0-16,0 0 0,0 0 15,0 21-15,1 0 0,20 0 16,-21 21-16,0 0 15,-21 0-15,0 0 0,21 1 16,1 41-16,-1-42 0,-21 22 16,0-1-16,0-21 0,0 0 15,0 0-15,0 1 0,0-1 16,0 0-16,-21-21 16,21-21-1,0 0-15,0-1 16,0 1-16,0 0 0,0 0 15,21-21-15,-21 20 0,21 1 16,0-21-16,0 21 0,0-43 16,1 43-16,-1 0 0,0 0 15,-21 0-15,21-1 0,0 22 0</inkml:trace>
  <inkml:trace contextRef="#ctx0" brushRef="#br0" timeOffset="91675.53">6498 10689 0,'21'0'0,"-42"0"0,63-21 16,-20 21-16,-1 0 0,0 0 0,-21 21 31,0 0-16,0 1-15,0-1 0,-21 0 0,0 0 16,21 0-16,-22 0 0,22 1 0,-21-1 16,21 0-16,-21 0 0,21 0 15,0 22-15,-21-22 16,42-21 31,-21-21-47,21-1 0,0 22 0,22-21 15</inkml:trace>
  <inkml:trace contextRef="#ctx0" brushRef="#br0" timeOffset="92021.12">7197 10647 0,'0'0'16,"21"-21"-16,-42 21 15,-1 0 1,1 0-16,0 21 0,-42 0 15,41 0-15,-20-21 0,21 21 16,0 1-16,0-22 0,21 21 0,0 0 16,21-21-1,0 21-15,0-21 0,21 0 16,1 21-16,-22 0 16,0-21-16,0 22 0,0-22 15,1 21-15,-1 0 0,-21 0 16,0 0-16,0 0 15,-21-21-15,-1 0 0,-20 22 16,21-22-16,-21 0 0,-22 0 16,22 0-16,21 0 0,-43 0 15,43 0-15,0 0 0,0 0 16,21-22-16,0 1 16,0 0-16,0 0 0,0 0 0,0 0 15,0-22-15</inkml:trace>
  <inkml:trace contextRef="#ctx0" brushRef="#br0" timeOffset="92216.93">6604 10351 0,'0'0'15,"-21"0"-15,0 0 16,42 0 31,0 0-47,21 0 15</inkml:trace>
  <inkml:trace contextRef="#ctx0" brushRef="#br0" timeOffset="93586.13">8932 10160 0,'0'0'0,"0"-21"31,-21 21-31,0 0 16,0 21-16,-22 0 0,22 22 0,0-22 15,-21 21-15,21 22 0,-1-1 16,1-21-16,0 22 0,21-1 0,0 1 16,-21 84-16,21-106 15,0 1-15,0-1 0,21 0 16,43 22-1,-22-43-15,-21-21 0,64 0 16,-43 0-16,43 0 16,-43-21-16,22 0 0,-22 0 0,0-1 15,1 1-15,20-21 0,-21 0 0,-20-1 16,20 1-16,0 0 0,-21-22 16,1 22-16,-22-22 0,0-105 15,0 105-15,-22 22 16,1 0-16,0-1 0,-21 1 0,-22-21 15,43 41-15,-21 1 0,-1 21 16,1 0-16,0 0 0,-64 21 16,64 1-16,-1-1 0,1 21 15,21 0-15,-22 1 0,22 20 16,-21 64-16,42-63 0,0-1 16,0 43-16,0-64 15,0 1-15,21-1 0,0-21 16,22 22-16,-22-22 0,63 21 15,-41-42-15,41 0 16,-41 0-16,-1 0 0,22 0 0,-22-21 16,0 21-16,1-21 0,41-22 15,-41 22-15,-1 0 0,21-42 16,-20 20-16,-22 22 0,-21-42 16,0 41-16,0 1 0,0 0 15,0 42 16,0 0-31,0 1 0,0-1 0,-21 0 16,21 21-16,0-21 0,0 1 16,-21 20-16,21-21 0,0 0 15,0 22-15,0-22 0,0 0 0,0 0 16,-22 0-16,22 0 16,-21-21-16,21-21 31,0 0-16,0 0-15,21 0 0,1-22 16,-1 1-16,21-21 16,-21 41-16,0 1 0,1 0 15,-1 0-15,0 0 0,0 21 0,21 0 16,-20 0-16,-1 0 0,0 0 16,0 21-16,0 21 15,-21-21-15,21 43 16,-21-22-16,0-21 0,0 1 15,0-1-15,0 0 0,22 42 16,-1-41-16,0-1 16,0-21-16,0 0 0,43 0 15,-22 0-15,-21 0 16,64 0-16,-64-21 16,85-22-16,-64 22 15,-21 0-15,22 0 0,-22 0 16,0-1-16,21-41 15,-42 21-15,0 20 0,0-83 16,0 83-16,-21 1 16,0 21-16,0 0 0,0 0 0,-22 21 15,22 1-15,0-1 0,21 0 16,-21 21-16,21-21 0,-21 64 16,21-64-16,0 0 0,0 43 15,0-43-15,21 0 0,0 0 0,0 1 16,0-22-16,1 0 15,41 21-15,-21-21 0,-20 0 16,62-21-16,-41-1 0,-1 22 16,21-21-16</inkml:trace>
  <inkml:trace contextRef="#ctx0" brushRef="#br0" timeOffset="95057.26">12150 10922 0,'-22'21'15,"22"-42"1,22 0-16,-1 21 16,-21-21-16,21 0 0,0-1 0,0 1 15,-21-21-15,21 0 0,-21 20 16,0-41-16,0 21 16,0-22-16,-21 43 15,0 0-15,-42 0 0,41 21 16,-20 0-16,0 0 0,-1 0 15,1 21-15,-43 42 0,43-42 16,0 22-16,21-1 0,-1 0 16,1 1-16,0-1 0,21 22 15,0-22-15,0-21 0,0 21 16,21-20-16,-21-1 0,21 0 16,22-21-16,-22 0 0,0 0 0,43 0 15,-22 0-15,0 0 0,43-42 16,-43 20-16,1 1 15,-1 0-15,-21 0 0,21 0 16,-20 0-16,-1-22 0,0 22 0,-21-21 16,0-22-16,0 43 0,0 0 15,0 0-15,0 0 0,0 42 32,0 0-32,0 0 0,-21 0 15,21 0-15,0 1 0,0 20 0,0-21 16,0 0-16,0 0 0,0 1 15,0-1-15,21 0 0,0 0 0,21-21 16,1 0 0,-22 0-16,21 0 0,-21 0 0,22 0 15,-22 0-15,21-21 0,22 0 16,-43 0-16,0-1 0,21-20 16,-20 21-16,-22-21 0,0-1 15,0 22-15,0 0 16,0 0-16,0 42 15,0 0 1,0 0-16,-22 0 0,22 1 16,0 20-16,0-21 0,0 21 15,0-20-15,0-1 0,0 0 0,0 0 16,0 0 0,0 0-16,-21-21 0,21-21 31,0 0-16,0 0-15,21 21 0,22-64 16,-22 43-16,0 0 0,0-21 16,0 21-16,1-1 0,41-41 15,-42 42-15,22 0 0,-1 21 16,-21 0-16,0 0 0,0 0 16,1 0-16,-1 0 0,0 21 0,-21 0 15,0 0-15,21 0 0,0 0 0,0 43 16,1-22-16,20 1 15,-21-22-15,0 21 16,22 0-16,-1-42 0,0 22 16,22-22-16,-22 0 0,0 0 15,1 0-15,-1 0 0,22 0 16,-22 0-16,0-22 0,1 1 0,-1 21 16,43-42-16,-43 21 15,-21 0-15,0-1 0,-21 1 0,0 0 16,0-21-16,0-22 15,0 43-15,-21 0 0,-42-43 16,41 64-16,1-21 0,-21 21 16,21 0-16,-22 0 0,1 21 15,0 1-15,21-1 0,-1 0 0,1 21 16,0-21-16,-21 22 0,21 20 16,21-42-16,0 64 15,0-64-15,0 0 16,21 1-16,0-22 0,0 0 15,0 0-15,0 0 0,1 0 0,20 0 16,-21-22-16,21 1 0,-20 21 0,20-21 16,0-21-16,-21 21 0,22-1 15,20-62-15,-42 41 16,43-105-16,-43 106 16,0-22-16,0 1 0,1 21 15,-1-22-15,0-21 0,0 43 16,-21 21-16,0-43 0,0 86 31,-21-1-31,21 21 0,-21 0 16,0 1-16,-1 20 0,1-20 0,0 20 15,21 1-15,-21-22 0,0 21 16,21-20-16,0-1 0,0 0 0,0 1 16,0-22-16,0 0 0,0 21 0,0-20 15,0-1-15,21-21 16,0 0-16,21 0 15,-20 0-15,-1-21 0,21-1 0</inkml:trace>
  <inkml:trace contextRef="#ctx0" brushRef="#br0" timeOffset="96810.22">15642 10266 0,'0'0'0,"0"-21"0,-21 0 0,0-1 0,0-20 15,-1 21-15,1 0 16,0 21-16,0 0 15,0 0-15,21 21 0,0 0 0,0 0 16,-21 0-16,21 22 0,0 63 16,0-43-16,0 1 0,0-1 15,0-21-15,0 22 0,0-22 16,0 43-16,0-64 16,21 21-16,0 1 0,0-22 15,0-21-15,0 0 0,1 0 16,62 0-1,-63-21-15,1 21 0,41-43 16,-42 1-16,0 21 0,22-43 16,-22 22-16,0 0 0,-21-43 15,0 22-15,0 20 0,-21-41 16,0 41-16,0 22 0,-1 0 16,1 0-16,0 0 0,-21 21 0,-22 0 15,43 0-15,-21 21 16,-1 0-16,22 21 0,-21 1 15,21-1-15,0 0 0,21 1 0,0-1 16,0 43-16,0-43 16,0 0-16,21-21 0,0 1 0,0-1 15,43 21-15,-22-42 0,0 0 16,1 0-16,-1 0 0,0 0 16,1-21-16,62 0 0,-62 0 15,20-1-15,43-41 0,-64 42 16,1-22-16,-1 22 15,-21-21-15,0 21 0,1-22 0,-22 22 16,0 0-16,0 42 16,-22 0-1,1 1-15,21-1 0,-21 0 0,0 21 16,0-21-16,21 22 0,-21-22 16,-1 0-16,22 0 0,0 0 0,0 1 15,-21-1-15,0 0 16,21-42-1,0 0 1,21-1-16,0 1 0,1 0 16,-1 0-16,0-21 0,0 20 15,0-20-15,0 21 0,1-21 0,41-1 16,-63 22 0,21 21-16,0 0 0,1 0 0,-22 21 15,0 0-15,0 1 0,21 20 16,-21-21-16,0 21 0,0-20 15,0 20-15,0-21 0,21 43 16,-21-43-16,42 21 16,-21-21-16,-21 0 0,64 1 15,-43-22-15,0 0 0,22 0 0,-22 0 16,21 0-16,-21 0 0,22-22 16,-22 1-16,21 0 0,-21 0 0,0-21 15,22 20-15,-22-20 0,21-85 16,-21 64-1,1-43-15,-22 63 0,0-20 16,0-22-16,21 43 0,-21 21 16,0 0-16,0-1 0,0 1 15,0 42-15,0 1 16,-21-1-16,21 0 0,-22 21 0,22 1 16,-42 62-16,42-62 15,0 20-15,0-20 0,0 20 0,0-21 16,0 43-1,0-43-15,0-20 0,21 41 16,0-42-16,1-21 0,20 21 16,0-21-16,-21 0 0,22 0 15,-22 0-15,21-21 0,22 0 16,-22 0-16,-21 0 0,0 0 0,22-1 16,-22-20-16,-21 21 0,21-21 15,0-1-15,-21 22 16,0 42-1,0 0 1,0 1-16,-21-1 0,21 0 0,0 0 16,0 0-16,0 0 0,0 1 15,0-1-15,0 0 0,0 0 16,42-21-16,-20 0 16,-1 0-16,21 0 0,-21 0 15,22 0-15,-22 0 0,42-42 16,-20 42-16,-22-21 0,0-22 0,0 22 15,0 0-15,0-21 0,-21 20 16,22-20-16,-22 21 0,0-21 0,0 20 16,0 1-16,0 0 0,0 42 31,0 0-31,-22 1 0,22 20 0,-21 0 16,21 1-16,-21-1 15,21 0-15,0 1 0,-21 20 0,0-21 0,0 64 16,-1-42-16,22-1 15,0 1-15,-21-1 0,21 22 16,-21-22-16,21 22 0,0-21 0,-21 20 16,21 86-16,0-86 0,0 1 15,0 0-15,0-1 0,0-20 0,0 20 16,0 1-16,0-21 0,0-1 16,0 43-16,-21-64 0,21 1 15,0-22-15,-21 0 0,-1-21 16,1 0-16,0-21 15,0 0-15,0-1 0,0-20 16,-1 0-16,-20-1 0,0 1 16,-1 0-16,1-22 0,0-20 0,-22-43 15,22 42-15,21 21 0,0 1 16,21-1-16,0-20 0,0 20 16,42 1-16,-21-1 0,0 1 0,22-1 15,-1 1-15,0-1 0,1 1 0,-1-1 16,0 22-16,22-22 0,42-41 15,-43 41-15,1 22 0</inkml:trace>
  <inkml:trace contextRef="#ctx0" brushRef="#br0" timeOffset="98485.85">19008 10202 0,'0'0'0,"21"-42"31,-21 63-15,0 0-16,0 1 16,0-1-16,0 21 0,-21-21 0,21 22 15,0-1-15,0 0 0,0 1 16,0-1-16,-22 0 0,22 1 15,0 20-15,0-42 0,0 0 16,0 1-16,0-1 16,22-21-16,-1 0 15,0 0-15,0 0 0,0-21 0,0 21 16,1-22-16,20 1 0,-21 0 16,64-85-16,-43 64 15,22-22-15,-43 22 16,21 21-16,-21-21 0,0 20 15,-21 44 1,0-1 0,-21 0-16,21 21 0,-21-21 0,21 22 15,-21-22-15,21 0 0,-21 21 0,21-20 16,0-1-16,0 0 0,21 21 16,0-21-16,0 1 0,22-22 15,-1 0-15,21 0 16,-20 0-16,-22 0 0,64-22 15,-64 22-15,21-21 0,-21 0 16,0-21-16,1 21 0,-1-22 16,-21 22-16,0-21 0,0-1 0,0 22 15,0-21-15,0 0 0,0 20 16,-21 1-16,-1-21 0,1 42 16,0-21-16,63 21 31,-20 0-31,-1 0 15,21 0-15,0 0 0,64-21 16,-42 21-16,20 0 0,-20 0 0,-1 0 16,22 0-16,-21 0 0,-1 0 15,1 0-15,-22 0 0,0 0 0,1 0 16,-65 0 0,1 0-1,-21 0-15,0 0 0,-1 0 0,1 0 16,0 0-16,-1 0 0,1 21 0,0 0 15,-1-21-15,1 21 16,-22 43-16,43-43 0,0 21 16,-21 0-16,21 1 0,-1 20 15,22-42-15,0 1 16,0-1-16,0 0 0,22 0 16,20-21-16,-21 0 15,0 0-15,22 0 0,-1 0 0,0 0 16,-21-21-16,22 0 0,-1 0 15,0-1-15,1 1 0,-22 0 16,21 0-16,-21-21 0,1 20 0,-1-20 16,-21 21-16,0-21 0,21-1 15,-21 22-15,0 0 0,-21 21 32,21 21-32,-21 0 15,21 0-15,0 1 0,-22 20 16,22-21-16,0 21 0,-21-20 0,21-1 15,0 21-15,0-21 0,0 0 16,0 1-16,0-1 0,21 0 0,1 0 16,-1-21-16,21 0 0,-21 21 15,22-21-15,-1 0 0,-21 0 16,21 0-16,43-21 0,-64 0 16,64-43-16,-43 43 15,-21 0-15,-21-21 0,22 21 16,-1-85-1,-21 85-15,0-1 0,0 44 32,0-1-32,-21 0 0,21 0 0,-22 0 15,22 0-15,0 43 16,0-43-16,0 0 0,0 22 16,0-22-16,43-21 15,-22 0-15,0 0 0,0 0 16,0 0-16,1 0 0,83-43 15,-83 22-15,-1 0 16,0 0-16,0 0 0,0-22 16,-21-20-16,21 42 15,-21-22-15,22 1 0,-22 21 0,0 0 16,0 0 0,0 42-1,0 0 1,-22 21-16,1-21 0,0 22 15,0-1-15,21 0 0,-21 1 16,0 20-16,-1-20 0,1 62 16,0-41-16,0 42 15,0-43-15,21 1 0,0 84 16,-21-85-16,21 22 0,-43 63 16,43-63-16,0-22 0,-21 107 15,21-86-15,-21-20 0,0 105 16,21-84-16,0 0 0,0-22 15,0 1-15,0 20 0,0-20 16,-21-22-16,21 22 0,0-1 0,0-21 16,-22 1-16,22-1 0,0-21 15,0 0-15,-42 22 0,21-43 0,0 0 16,0 0-16,-1-21 16,1-1-16,-42-41 0,20 21 15,22-1-15,-21-20 0,0-1 0,20 22 16,-20-22-16,21 1 0,0-1 15,0 1-15,-1-64 16,22 63-16,0 22 0,-42-43 16,21 43-16,0 21 0,0-21 0,-22 20 15,1 1-15,-22 0 0,-105-21 16</inkml:trace>
  <inkml:trace contextRef="#ctx0" brushRef="#br0" timeOffset="99120.97">2857 11663 0,'0'-21'0,"0"42"0,0-63 0,0-1 16,0 22-16,22 0 0,-22 42 31,0 21-15,0 1-16,0-1 0,0 0 0,0 1 16,-22 20-16,22 1 0,0-1 15,0-20-15,-21 20 0,0 43 16,0-64-16,21 1 15,0-1-15,0 0 0,0-21 0,0 1 16,0-1-16,0 0 16,21-21-1,0-21-15,0 0 0,1-1 0,-1 1 16,21 0-16,-21-21 0</inkml:trace>
  <inkml:trace contextRef="#ctx0" brushRef="#br0" timeOffset="99452.94">3302 11875 0,'21'42'32,"-21"-21"-32,0 21 15,0-20-15,0 20 0,0 0 16,0 1-16,0-1 0,0 0 0,0 1 16,0-22-16,0 21 0,0-21 15,0 0-15,0 1 0,21-1 0,22-21 16,-22 0-16,0 0 15,0 0-15,21 0 0,-20-21 0,41-1 16,-42 1-16,0 0 0,1-21 16,-1 21-16,0-22 15,-21-63-15,0 85 0,0-21 16,0 0-16,-21 20 16,0-20-16,-22 0 0,22 42 15,0-21-15,0 21 0,0 0 16,-1 0-16,-20 0 0,21 0 15,-21 0-15,20 0 0,1 0 0,0 0 16,-64 0 0</inkml:trace>
  <inkml:trace contextRef="#ctx0" brushRef="#br0" timeOffset="99656.92">2794 11790 0,'21'0'47,"0"0"-47,0 0 0,1 0 0,20-21 15,0 0-15,1 21 0,-1-22 16,0 22-16,1-21 0,20 21 0,-21 0 16,1 0-16,-1-21 0,22 21 15,-43 0-15,21 0 0,0 0 0,1 0 16</inkml:trace>
  <inkml:trace contextRef="#ctx0" brushRef="#br0" timeOffset="101768.72">5524 12404 0,'0'-85'31,"0"64"-31,0 0 0,0 0 16,0-1-16,0-20 0,22 21 0,-22-21 15,0-1-15,0 1 0,0 21 16,0-22-16,0 1 0,-22-21 16,22 41-16,-63-41 15,21 42-15,-1 21 16,1 0-16,-64 63 16,85-42-16,-21 22 0,20-1 15,-20 0-15,-64 149 16,85-128-16,21-20 15,-21-1-15,21-21 0,0 64 16,0-64-16,21 0 16,21-21-16,-20 0 0,41 0 15,-42-21-15,22 0 16,20-43-16,-21 43 0,-20 0 16,20-21-16,0-1 0,-21 1 15,43-43-15,-43 43 0,0 0 16,0-22-1,-21 43-15,0 0 0,22 0 0,-22 42 32,0 0-32,0 21 0,0-20 15,0 20-15,0 0 0,21 1 0,-21-22 16,0 21-16,21 0 0,0 1 16,-21-22-16,21 0 0,0 21 0,22 1 15,-22-43-15,-21 21 0,42-21 16,-21 0-16,1 0 15,-1 0-15,0 0 0,0-21 0,21-22 16,1 22-16,-22 0 16,0 0-16,0-21 0,64-107 15,-85 107 1,21 0-16,21-22 0,-20 43 16,-1-21-16,-21 21 15,21 21-15,0 0 0,-21 21 31,0 0-31,0 0 0,0-42 47,0 0-31,0 0-16,-21 21 16,0-22-16,0 1 0,-1 0 15,1 21-15,0 0 0,0 0 16,0 0-1,0 0-15,21 21 0,0 0 0,0 22 16,0-22-16,0 0 0,0 21 0,0 1 16,0-22-16,0 21 0,0 1 15,0-22-15,0 21 0,0-21 0,21 0 16,0 1-16,-21-1 0,21 0 16,-21 0-16,42 0 0,-20-21 15,-1 0-15,0 0 0,0 0 16,0 0-16,0 0 0,1 0 15,-1-21-15,21-21 16,-21 21-16,22-1 0,-22-20 16,21 0-16,-21 21 0,22-22 0,-1 22 15,-21-21-15,64-22 16,-64 64-16,0 0 0,0-21 16,0 21-16,-21 21 15,0-42 48,0 0-63,0 0 15,0 0-15,0-1 16,-21 22 0,0 0-16,0 0 0,0 0 15,0 0-15,-1 22 0,1-1 16,0 0-16,0 0 0,0 21 0,0-20 15,-1 20-15,1 43 0,21-43 16,0-21-16,0 21 16,0 1-16,0-22 0,0 0 0,21 43 15,1-43-15,-1-21 0,0 21 16,21-21-16,64 0 16,-64 0-16,22 0 0,-22 0 0,1 0 15,20-21-15,-21 0 16,1 21-16,-1-22 0,0-20 0,1 21 15,-22 0-15,0-22 0,21 1 0,-42-21 16,0 41-16,0-20 16,0 0-16,-21 42 15,0 0 1,0 0-16,0 21 0,0 21 0,-1-21 16,1 22-16,21 20 0,-21-42 15,21 1-15,0 20 0,0-21 16,0 0-16,0 0 0,21 1 15,0-1-15,1-21 0,-1 0 16,0 0-16,0 0 0,21 0 16,-20 0-16,20 0 0,-21-21 0,21 21 15,1-22-15,-1 1 0,-21 0 16,22 0-16,-1 0 0,-21-22 0,21 22 16,-20 0-16,-22-21 0,21 21 0,-21-1 15,0 1-15,0 0 0,-21 21 31,21 21-31,0 0 0,-22 1 0,22-1 16,0 0-16,0 0 0,0 0 16,0 0-16,0 1 0,0-1 0,0 21 15,0-21-15,22 0 16,-22 1-16,21-22 16,-42 0 15,-1 0-31,1 0 15,0 0-15,0-22 0,0 22 0,0 0 16,-1 0-16,1 0 16,0 0-16,21 22 15,0-1 1,21-21 0,0 0-16,1 21 0,-1-21 0,21 0 15,-21 0-15,22 0 0,-22 0 16,21 0-16,0 0 0,64-42 15,-63 42-15,84-64 16,-106 43-16,21 0 16,-21-22-16,0 22 0,1-21 0,-1 21 15,-21-43-15,0 43 0,0 0 16,0 0-16,-21 21 16,-1 21-16,1 0 15,0 0-15,21 0 0,-21 22 16,0-1-16,21 22 15,0-43-15,0 21 0,0 0 16,-21-20-16,21-1 0,0 0 16,0 0-16,0 0 0,-22 0 0,1 1 15,0-22 1,0 0 0,21-22-1,0 1-15</inkml:trace>
  <inkml:trace contextRef="#ctx0" brushRef="#br0" timeOffset="102205.26">9631 12086 0,'0'0'0,"0"-21"0,0 0 16,0 0-16,0 0 0,0-22 16,0 1-16,0 21 15,0 0-15,-21 42 31,21 21-31,0-21 0,0 22 16,-22-1-16,22 0 16,-21 22-16,21-22 0,-21 0 0,21 1 15,-21 41-15,0-62 0,0 20 16,21-21-16,-22 0 0,22 0 16,-21 43-16,42-64 46,22-21-46,-22 0 0,0-1 0,21 1 16,1-21-16,-22 21 0,21-22 16</inkml:trace>
  <inkml:trace contextRef="#ctx0" brushRef="#br0" timeOffset="102830.38">9948 11980 0,'21'-21'0,"1"-21"16,-107 211-16,127-275 0,1 22 0,-22 63 0,-21-1 0,0 44 31,0 20-31,0-21 0,-21 21 15,-1 22-15,1-22 0,21 1 0,-21 62 16,0-62-16,0-1 16,21 0-16,-21-20 0,-1 20 0,1 0 15,21-21-15,0 1 0,-21-1 16,21 21-16,21-42 31,0-21-15,1 21-16,-22-21 0,21 0 15,0-1-15,0 1 0,0 0 0,0 0 16,1 0-16,-1-22 0,0 22 16,0 21-16,-21-21 0,21 21 15,0 0-15,1 21 0,-1-21 16,-21 21-16,21 1 0,-21-1 0,0 0 16,21 0-16,-21 0 0,21 0 15,0 1-15,-21-1 0,43 0 16,-22-21-16,0 0 0,43 0 15,-43 0-15,85 0 16,-64 0-16,0 0 16,1-21-16,-1 21 0,0-21 0,43-22 15,-64 22-15,21 0 16,-20 0-16,20-22 0,-21 22 0,0-21 16,-21-22-16,0 22 0,0 21 15,0-21-15,0 20 16,-21 22-16,-64 0 0,64 0 15,0 22-15,-21 20 0,21-21 16,-1 21-16,1 22 16,21-22-16,0-21 0,0 22 0,0-22 15,0 0-15,21 21 16,1-20-16,-1-22 0,0 0 0,21 21 16,-21-21-16,22 0 0,84 0 15,-85 0-15,-21-21 16,22 21-16,-22-22 0,0 1 0,21 0 15,-42 0-15,0 0 0,0-43 16,0 43-16,-21 0 16</inkml:trace>
  <inkml:trace contextRef="#ctx0" brushRef="#br0" timeOffset="103042.22">9631 12107 0,'-43'22'0,"86"-44"0,-149 65 0,85-43 0,0 21 16,-1-21-16,44 0 16,-1 0-1,0 0-15,21 0 0,1 0 16,-1-21-16,21 21 0,64-21 16,-63-1-16,-1 1 0,64 0 15,-63 0-15,-1 21 16,-20-21-16,-1 0 0,0 21 0</inkml:trace>
  <inkml:trace contextRef="#ctx0" brushRef="#br0" timeOffset="104517.63">12234 12107 0,'0'-21'15,"0"0"-15,0 0 0,0 0 0,0 0 16,0-1-16,0 1 0,0 0 0,0 0 15,0 0-15,0 0 0,0-1 16,0 44 0,0 20-1,0-21-15,0 21 0,0-20 16,0 20-16,0 0 0,-21 1 0,0-1 16,21-21-16,-21 21 15,0 1-15,-1-22 0,22 0 0,-21 0 16,21 0-16,-21 1 0,21-1 0,-21-21 15,21 21-15,21-21 32,0-21-32,0 21 0,1-21 0,20-1 15,-21 1-15,21-42 16,1 42-16,-22-1 0,21-41 16,-21 21-16,1 20 0,-1 1 15,0 21-15,0 0 16,0 21-16,-21 1 0,21 62 15,1-63 1,-22 22-16,0-22 0,0 0 0,21 64 16,-21-64-16,21 0 15,0 0-15,-21 0 16,42-21-16,-20 0 16,-1 0-16,21 0 0,0 0 0,-20-21 15,-1 21-15,21-21 0,-21 0 16,22 0-16,-22 0 0,21-1 15,-21-20-15,43-85 16,-43 85-16,0-1 0,-21-20 0,0 21 16,0-1-16,21-41 15,-21 41-15,0 22 0,0 0 0,0 0 16,0 42 0,-21 0-16,21 21 15,-21 1-15,0-1 0,0 0 16,21 22-16,-22-22 0,22 22 0,-21 20 15,21-41-15,0-1 0,0 22 16,21-43-16,1 0 16,-1 0-16,21 0 0,-21-21 0,64 0 15,-64 0-15,21 0 16,43 0-16,-43 0 0,-20-21 16,62 0-16,-63 0 0,22 0 15,-1-43-15,-42 43 16,0 0-16,21-22 15,-21 22-15,0 0 0,0-21 0,0 21 16,-21 21-16,0 0 16,0 0-16,0 21 0,-1 0 15,22 0-15,-21 0 0,-21 43 16,42-43-16,0 21 16,0-21-16,0 1 0,21 20 15,0-42-15,0 21 0,1-21 16,-1 0-16,21 0 0,64 0 15,-64 0-15,1 0 16,-22 0-16,21-21 0,64-21 16,-64-1-16,-21 22 15,1-21-15,-1-1 0,0 1 0,0 0 16,-21-1-16,0-20 0,21 21 16,-21-1-16,0 1 0,0 0 0,0 20 15,0-20-15,0 21 0,0 42 31,0 21-31,-21-20 0,21 20 16,0 21-16,0-20 16,-21-1-16,0 22 0,21-22 0,-21 0 15,-1 1-15,22-1 0,-42 21 16,21-41-16,21-1 0,0 0 16,-21 0-16,21 0 0,-21-21 15,21-21 16,0 0-31,21 0 0,0 0 0,0-1 16,0 1-16,0-21 0,64 0 16,-64 20-16,22 1 15,41-21-15,-41 42 0,-22 0 16,21 0-16,-21 0 0,22 0 0,20 63 16,-42-41-1,-21-1-15,0 42 0,0-42 16,0 1-16,-21-1 0,0 0 15,-106 64 1,85-85-16,-1 21 0,1-21 16,0 0-16,-22 0 15,22 0-15,21 0 0,-22 0 0,1-21 16,21-1-16,21 1 0,0-21 16,0 21-16,0 0 15</inkml:trace>
  <inkml:trace contextRef="#ctx0" brushRef="#br0" timeOffset="105433.96">15536 12234 0,'0'0'0,"21"0"31,1 0-15,-1 0-16,-21-21 15,21 21-15,0 0 0,-21-21 0,0 0 16,21 0-16,0 0 0,-21-22 16,0 22-16,0 0 0,0 0 15,0 0-15,-21-1 0,0 1 16,0 0-16,0 21 0,0 0 0,-1 0 16,-20 21-16,21-21 15,0 21-15,-22 22 0,22-22 0,0 0 16,0 21-16,0-20 0,0 20 15,-1-21-15,22 21 0,-21-20 0,21-1 16,0 0-16,0 0 0,0 0 16,21 0-16,1-21 0,-1 22 15,0-22-15,21 0 0,-21 0 0,64 0 16,-64 0-16,22 0 0,-1 0 16,0-22-16,-21 1 0,22 0 0,-22 21 15,0-21-15,0 0 0,22-43 16,-43 43-16,0 0 15,0 0-15,0 0 0,0-1 0,0 44 47,0-1-47,0 0 0,0 0 0,0 21 16,0-20 0,0-1-16,21-21 15,0 0-15,21 0 0,-21 0 16,1 0-16,20 0 0,-21-21 15,0 21-15,43-43 0,-43 43 16,0-21-16,21-21 16,-42 21-16,22-1 15,-22 1-15,0 42 32,0 1-32,-22-1 0,1 0 15,21 21-15,0 1 0,-21-22 0,0 21 16,21 0-16,-21 1 0,0-1 15,-1 22-15,1-22 0,21 21 0,-42 64 16,21-63-16,0 21 0,-1-22 16,1 1-16,0-1 0,21 22 15,-21-43-15,21 0 16,-21 1-16,21-22 0,0 0 16,0-42-1,0 0-15,21 0 16,0-1-16,0-20 0,-21 0 0,21-1 15,1-20-15,20 21 0</inkml:trace>
  <inkml:trace contextRef="#ctx0" brushRef="#br0" timeOffset="105739.73">16277 12192 0,'0'-42'0,"0"84"0,0-105 0,0 20 16,0 22-16,0 0 0,42-21 15,-42 20-15,22 1 0,-1 21 16,21-21-16,-21 21 0,106 0 15,-84 0-15,41 42 16,-41-20-16,-22-1 16,42 42-16,-42-20 0,1-22 15,-22 21-15,0-21 0,0 22 0,-22-22 16,1 0-16,0 0 0,-21 0 16,-43 22-16,43-43 0,-1 21 15,-20-21-15,21 0 0,20 0 16,-20 0-16,0 0 0,21 0 0,-1 0 15,65-21 1,-22 21 0,0-22-16,21 1 0,1 21 15,-1-21-15,0 0 0,43-21 16,-43 20-16</inkml:trace>
  <inkml:trace contextRef="#ctx0" brushRef="#br0" timeOffset="106018.33">17018 11959 0,'21'-21'15,"-42"42"-15,42-63 0,-21 63 32,-21 0-32,21 22 0,-21-22 0,0 21 15,21 0-15,0 1 0,-22-1 16,1 64-16,0-43 0,21-20 16,-21 63-16,0-43 15,0 1-15,-1 63 16,1-64-16,0 64 0,0-85 15,0 22-15,21 21 16,-21-43-16,21-21 0,-22 21 0,22-20 16,22-44-1,-1 1 1,0-21-16,0 21 0,0-43 16,0 22-16,1 0 0,-1-22 0</inkml:trace>
  <inkml:trace contextRef="#ctx0" brushRef="#br0" timeOffset="106551.15">17060 12298 0,'0'42'0,"0"-84"0,21 21 0,1-22 0,-1 22 0,0 0 16,21-21-16,-42 21 15,43-1-15,-22 1 0,0 21 16,21-21-16,-21 21 0,22 0 16,-43 21-1,21 0-15,-21 1 0,0-1 16,0 21-16,-42 43 0,20-43 15,-41 0 1,21-20-16,-1-1 0,22 0 16,-21 0-16,21-21 0,-22 21 15,22-21-15,21 21 16,21-21-16,0 0 16,1 0-16,-1 0 0,21 0 15,-21 0-15,22 0 0,-1 0 0,-21 0 16,43-21-16,-22 21 0,0-21 0,64 0 15,-64 0-15,64-22 16,-63 22-16,-1-21 0,21-22 16,-41 22-16,20 0 0,-21-1 15,-21 1-15,21 0 0,-21-1 16,0 1-16,0 0 0,0 21 16,-21 42-1,0-21 1,21 42-16,-21-21 0,0 22 0,21-1 15,-22-21-15,22 21 0,0 1 16,0-1-16,0 0 0,0-20 16,0-1-16,0 21 0,0 0 15,0-20-15,22-22 0,20 21 16,-21-21-16,0 0 0,22 0 16,-1 0-16,-21 0 0,21-21 0,1-1 15,-22 1-15,21 0 16,1 0-16,-22-21 0,21-1 0,0 1 15</inkml:trace>
  <inkml:trace contextRef="#ctx0" brushRef="#br0" timeOffset="106953.04">18542 11705 0,'0'-21'0,"0"42"0,-21-42 16,0 21 0,-1 0-16,1 0 0,0 21 15,21 0-15,0 1 0,-21-1 16,21 0-16,-21 0 0,21 0 15,0 22-15,-21 41 16,21-63-16,-22 22 16,22-22-16,-21 0 0,21 21 15,-21-42-15,0 0 16,21-21 0,0 0-16,0 0 0,0 0 15,0 0-15,21-22 0,0 22 16,0-21-16,1-1 0,20 22 0,0-21 15,-21 21-15,22-22 0,41 1 16,-41 21-16,-1 0 0,0 21 16,-20 0-16,20 0 0,-21 21 0,43 64 15,-64-64 1,0 0-16,0 21 0,0-21 16,0 22-16,0 20 0,-22-42 15,-20 43-15,0-43 16,21 0-16,-1 0 0,-20 1 0,21-22 15,-21 21-15,-85 21 16,63-42-16,1 21 0,-1 0 16</inkml:trace>
  <inkml:trace contextRef="#ctx0" brushRef="#br0" timeOffset="107885.43">1947 13653 0,'0'0'16,"-42"21"-1,42 0 1,21-21-1,0 0 1,22 0-16,-22 0 0,21-21 16,0 0-16,43-22 15,-21 22-15,-22 0 0,0 0 16,1 0-16,-22-1 0,21-20 16,-42 21-16,0 0 15,-21 21-15,0-21 0,0 21 16,-22 0-16,1 0 0,0 0 15,-1 0-15,1 21 0,0 0 0,-1 0 16,22 0-16,-21 22 0,-1-22 16,22 21-16,-21 0 0,21 1 15,0 41-15,21-62 0,0 20 16,0 21-16,21-41 16,0-1-16,21 0 0,-21-21 0,1 0 15,20 0-15,0 0 0,1 0 16,-22 0-16,63 0 0,-41-21 15,-22 21-15,21 0 0,-21-21 16,-42 21 0,-21 0-16,21 0 15,-22 0-15,1 0 0,-21 0 16,20 0-16,1 21 0,-22-21 16,22 21-16,0 0 0,-1 0 0,-41 22 15,41-22-15,1 21 16,21-21-16,21 22 0,0-1 15,0-21-15,21 21 16,0-42-16,0 22 0,22-22 16,-22 0-16,21 0 0,22 0 15,-22 0-15,0 0 16,1 0-16,20-22 0,-20 22 16,62-42-16</inkml:trace>
  <inkml:trace contextRef="#ctx0" brushRef="#br0" timeOffset="108567.51">3006 13843 0,'21'-21'16,"-42"42"-16,42-63 0,-21 21 0,0-1 15,-43 22 1,1 0-16,21 0 0,0 22 16,-22-1-16,-62 42 15,83-42-15,1 1 0,-21 20 0,21-21 16,21 0-16,0 22 15,0-22-15,0 0 0,0 0 16,21-21-16,0 0 16,21 0-16,1 0 0,63-21 15,-64 0 1,-21 0-16,21-1 0,-20 1 0,20 0 16,-21 0-16,0 0 0,0 0 15,1-22-15,-1 22 16,-21 42 15,0 0-31,0 1 0,-21-1 0,21 21 16,-22-21-16,22 22 15,0-1-15,0 21 0,0 1 0,0-1 16,0 1-16,0 21 0,0-1 16,0-20-16,0 20 0,0 86 15,0-86-15,0 22 0,0-21 16,0 0-16,0 20 0,0-20 0,22 21 15,-1-21-15,-21-1 0,21 22 0,0 63 16,-21-63-16,21 42 16,-21-63-16,0-21 0,0 41 15,-21-41-15,0-22 16,0 1-16,-22-22 0,22 0 0,-21 0 16,0 0-16,-1-21 0,1 0 15,-22 0-15,22-21 0,-21 0 16,-1 0-16,-63-43 0,85 22 15,-22-22-15,22 1 0,-22-1 16,22-20-16,21-1 0,-43-84 16,43 84-16,21-21 0,0 22 15,0-22-15,0 21 0,0-21 0,43 22 16,-22-22-16,21 21 0,0 0 16,1 22-16,20-22 0,43-42 15,-42 64-15,63-43 16,-64 42-16,-21 22 0,22 0 0,-22-1 15,1 1-15,-1 0 0</inkml:trace>
  <inkml:trace contextRef="#ctx0" brushRef="#br0" timeOffset="108784.14">3873 13907 0,'0'21'94,"0"0"-94,0 0 16,-21-21-16</inkml:trace>
  <inkml:trace contextRef="#ctx0" brushRef="#br0" timeOffset="108954.44">3768 14330 0,'0'21'0,"0"-42"0,0 63 0,0-21 16,0-42 30,21 0-46,0 21 0,-21-21 16,21 0-16,0 0 16,0 21-16</inkml:trace>
  <inkml:trace contextRef="#ctx0" brushRef="#br0" timeOffset="109349.37">5609 13780 0,'0'-43'0,"0"86"0,-21-107 0,0 43 16,0 0-16,21 0 0,-22-1 15,1 1-15,0 21 0,0 0 0,0 0 16,0 0-16,-1 21 16,1 1-16,-21 20 0,0 21 15,20-20-15,22-1 0,-21 0 16,21 1-16,-21-1 0,21 64 16,0-85-16,0 21 0,0 43 15,0-64-15,42 64 16,-20-64-16,-1-21 0,42 0 15,-42 0-15,43 0 16,-22-21-16,1 21 0,20-42 0,64-1 16,-63 1-16,-1 21 0,1-22 15</inkml:trace>
  <inkml:trace contextRef="#ctx0" brushRef="#br0" timeOffset="109788.29">6181 13547 0,'0'-21'0,"0"42"0,0-64 0,0 22 0,-22 0 15,1 42 1,21 0-16,-21 22 0,21-1 16,-21 0-16,21 64 15,-21-63-15,21 20 0,0-21 16,0 22-16,-21-22 0,-1 85 16,1-84-16,21-22 0,-21 21 15,21-21-15,-21 43 16,0-64 15,21-21-31,0-1 0,0 1 16,0 0-16,0 0 0,0-21 15,21 20-15,0 1 0,-21-21 0,21 0 16,22 20-16,-22-20 0,0 21 16,42-21-16,-20 20 15,-22 22-15,64 0 0,-64 0 0,21 22 16,-21-1-16,22 0 0,-22 21 15,0-21-15,0 22 0,-21-1 16,0-21-16,0 0 16,0 1-16,0 20 0,-42 0 15,21-42-15,-1 21 0,1 1 16,0-22 0,21-22-1,0 1-15,21 21 16,0-21-16</inkml:trace>
  <inkml:trace contextRef="#ctx0" brushRef="#br0" timeOffset="110165.98">6731 13991 0,'0'-21'16,"0"42"-16,0-63 0,0 21 15,-21 0-15,21-1 0,0 1 16,0 0-16,21 21 0,-21-21 15,21 21-15,0 0 0,22 0 16,-22 0-16,21 0 0,-21 0 0,22 0 16,-1 21-16,-21 0 0,21 0 15,-20 1-15,20 41 16,-42-21-16,0-20 0,0 20 0,0 21 16,0-41-16,-21 20 15,0-21-15,-1 0 0,1-21 16,0 0-1,21-21 1,0 0-16,0 0 0,0 0 16,0-1-16,0 1 0,21-21 0,0 21 15,-21 0-15,22-1 0,-1-20 16,21 0-16,-21 42 0,0-21 16,1-1-16,-1 22 0,0 0 15,42-21-15,-41 21 0,-1 0 16,0-21-16</inkml:trace>
  <inkml:trace contextRef="#ctx0" brushRef="#br0" timeOffset="111012.98">7620 13801 0,'-21'0'32,"0"21"-32,21 0 15,-22 0-15,1 0 0,0 1 0,0-1 16,0 0-16,0 0 0,-1 21 15,22-20-15,0-1 0,-21 0 0,21 21 16,0-21-16,0 1 16,21-22-1,1 0-15,-1 0 0,0 0 0,0 0 16,0 0-16,0 0 16,1-22-16,-1 1 15,-21 0-15,0 0 0,0 0 0,0 0 16,0-1-16,0 1 0,0-21 0,0 21 15,0 0-15,0-22 0,0 22 16,0 0-16,0 0 0,42 0 16,-21 21-16,0 0 15,1 0-15,-1 0 0,21 42 16,-21-21-16,0 21 16,1-20-16,-22 20 0,21 0 15,0 1-15,-21 20 16,0-21-16,0-20 0,0-1 15,0 0-15,0 0 16,-21-21 0,0 0-1,21-21 1,0 0-16,0 0 0,0-1 0,0 1 16,21 0-16,0-21 0,-21 21 15,21-22-15,0 22 0,0-21 0,1 21 16,-1-1-16,0 1 0,21 0 15,-21 21-15,22 0 0,-22 0 16,0 0-16,0 42 0,0-20 16,-21 20-16,22-21 15,-22 0-15,0 22 0,0 20 16,0-42-16,0 0 0,0 1 0,0-1 16,-22 0-16,1 0 0,0 0 15,21 0-15,0-42 31,0 0-31,0 0 16,21 0-16,0 0 0,1-22 16,-1 22-16,0 0 0,21-21 15,-21-1-15,1 22 0,20-21 16,43-22-16,-64 43 16,0 21-16,0 0 0,0 0 15,0 21-15,-21 22 0,0-22 16,0 0-16,0 21 0,0-21 15,0 1-15,-21 41 0,0-42 16,0 0-16,0 1 0,0-22 16,21 21-16,0 0 0,-22-21 15,1 21-15,42-42 16,1 0 0,-1 21-16,0-21 0</inkml:trace>
  <inkml:trace contextRef="#ctx0" brushRef="#br0" timeOffset="111372.06">8890 13970 0,'0'21'0,"0"0"16,21-21-16,0 0 16,0 0-16,1 0 15,-1 0-15,0 0 16,0-21-16,0 21 0,0-21 15,-21 0-15,22 0 16,-22 0-16,0-1 0,0 1 16,0 0-16,-22 21 15,1 0 1,0 0-16,0 21 0,0 0 0,-22 1 16,22-1-16,0 21 0,0-21 15,0 0-15,0 22 0,21 20 16,0-42-16,0 1 0,0-1 15,0 0-15,21-21 16,0 0-16,0 0 16,0 0-16,22 0 0,-22 0 0,42 0 15,-20 0-15,20 0 16,-21-21-16,1 21 16</inkml:trace>
  <inkml:trace contextRef="#ctx0" brushRef="#br0" timeOffset="111549.51">9631 14182 0,'0'0'0,"21"21"0,-21 0 0,0 0 16,0 22 0,0-22-16,0 0 0,-42 21 15,20-21-15,-83 64 16,62-64-16,1 0 0,-22 22 16,22-22-16,-21 0 0,20 0 0,-41 22 15,41-22-15,22-21 0,0 0 16,0 0-16,21-21 15</inkml:trace>
  <inkml:trace contextRef="#ctx0" brushRef="#br0" timeOffset="112541.23">10414 14118 0,'42'0'31,"-21"0"-31,1 0 0,20-21 0,0 0 16,1 0-16,-1 0 0,21-1 15,1 1-15,-1 0 0,107-85 16,-128 64-16,0 0 16,-20-22-16,-1 22 0,-21-1 15,0-84-15,0 85 16,-21 21-16,-1 0 0,1 0 15,-63-1-15,62 22 16,-20 0-16,21 22 0,0 20 16,0-21-16,-22 106 15,22-63-15,0-1 0,0 1 0,0 20 16,-1-20-16,1 20 0,0 1 16,0 0-16,0-1 0,0 1 0,-22 106 15,22-86-15,0-20 0,0 21 16,0 0-16,-1-22 0,-20 128 15,42-127-15,-21-1 0,-21 86 16,20-86-16,1-20 0,21 21 16,-21-22-16,21 1 0,-21-22 15,21 64-15,0-64 0,0 0 16,0 22-16,21-64 16,0 0-16,22 0 15,-22-21-15,21 0 0,0-22 0,1 1 16,84-106-16,-85 105 15,0-20-15,1-1 0,-22 1 16,21-1-16,-21-20 16,-21-1-16,0 22 0,0-191 15,-21 169-15,0 0 0,0 22 16,0-1-16,0 1 0,-43-43 16,22 64-16,21-1 0,-1 22 0,1 0 15,0 0-15,0 0 16,21-1-16,0 1 15,0 0 1,21 0-16,21 0 0,-20 0 0,20-1 16,21 1-16,-20-21 0,20 21 0,1-22 15,-1 22-15,-20 0 16,62-42-16,-62 41 0,63-20 16,-85 42-1,-21-21-15,-21 21 31,-1 0-15,1 21-16,21 0 0,-21-21 16,0 21-16,21 1 0,-21-1 15,21 0-15,-21 0 16,-1 0-16,22-42 31,22 21-15,-22-21-16,21 0 0</inkml:trace>
  <inkml:trace contextRef="#ctx0" brushRef="#br0" timeOffset="112700.78">11303 13885 0,'0'0'0,"21"0"16,-21-21-16,21 21 62,0 0-62,1 0 16,-1 0-16,0 0 0</inkml:trace>
  <inkml:trace contextRef="#ctx0" brushRef="#br0" timeOffset="113068.2">11536 14055 0,'-21'-21'31,"21"-1"-31,0 1 0,0 0 0,0 0 16,0 0-16,0 0 0,42 21 15,-21-22-15,43 22 16,-43 22-16,21 20 16,-21-21-16,-21 0 15,21 0-15,-21 22 0,0-22 0,0 0 16,0 0-16,0 22 0,0-22 15,-21 0-15,0 0 0,0-21 16,0 0-16,0 0 16,21-21-1,0 0-15,0 0 16,0-1-16,0 1 16,21 0-16,0 0 0,0 0 15,0 0-15,-21-1 0,21 22 0,1-21 16,20 21-16,-21-21 15,0 21-15,0-21 0,1 21 0,20 0 16</inkml:trace>
  <inkml:trace contextRef="#ctx0" brushRef="#br0" timeOffset="114583.51">12044 14055 0,'0'0'0,"0"21"0,-21 0 0,21 0 0,0 0 15,0 1 1,21-22-1,0 0-15,0 0 0,0 0 0,22 0 16,-22-22-16,21 1 0,0 21 0,-20-21 16,20 0-16,-21 0 15,0 0-15,0 21 0,1-22 0,-22 1 16,0 0-16,0 0 0,-22 21 16,1 0-1,0 0-15,0 0 0,0 0 0,-22 21 16,22 0-16,0 0 0,0 1 15,0-1-15,0 21 0,-1-21 0,22 0 16,0 1-16,0 20 0,0 0 16,0-21-16,22-21 0,20 43 15,-21-43-15,21 0 0,-20 0 16,20 0-16,0 0 16,1 0-16,-1-21 0,21-1 0,-20 1 15,-1 21-15,0-21 0,1-21 0,20 21 16,-20-1-16,-1-20 0,-21 21 15,21-21-15,1-43 0,-22 43 16,0-22-16,-21 22 0,21-1 16,-21-20-16,0-1 15,0 22-15,0 21 0,0 0 0,0 0 16,0 42 0,-21 21-16,0-21 0,0 43 15,0-22-15,-1 22 0,1-1 16,0 1-16,0-1 0,0 1 15,-22-1-15,1 22 0,0-1 0,-43 86 16,43-64-16,-1-22 16,22 1-16,-21 21 0,0 0 0,20-22 15,1 22-15,-21 0 0,21 21 0,0-21 16,21 0-16,-22-1 0,22 1 16,-21 106-16,21-106 0,0-22 15,0 1-15,0 0 0,0-22 0,0 1 16,43 20-16,-22-41 15,0-1-15,0-21 0,0-21 16,22 0-16,-22-21 0,0 21 16,21-42-16,43-22 15,-43 1-15,1 20 0,62-105 16,-41 64-16,-22-1 0,64-106 16,-64 107-16,1-22 0,-22 21 15,21-21-15,-42 1 0,0-149 16,-21 190-16,-21 1 0,21 20 15,-22-20-15,1 20 0,-64-41 16,43 41-16,20 1 16,-84-21-16,85 20 0,-22 22 0,22-21 15,21 21-15,-21-1 16,20-20-16,22 21 0,0 0 16,43 0-16,-1-1 15,-21 22-15,0-21 0,22 21 16,-1-21-16,22 0 0,-22 0 15,0 0-15,1-1 0,20 1 16,-21 0-16,1 0 0,-1 0 16,0-22-16,1 22 0,41-21 15,-62 21-15,20 0 0,-21-1 16,0 1-16,0 0 0,-21 42 47,-21 0-47,0 1 0,21-1 15,-21 0-15,21 0 0,-21 43 16,0-1 0,21-42-16,0 0 15,0 1 1,21-22 0,0 0-16,-21-22 15,0 1-15,21 21 0,-21-21 16,21-42-16,-21 41 15,0 1-15,0 0 0,0 0 16,0 0-16,0-43 16,0 43-16,0 0 0,0 0 15,21 21-15,1-21 0,20-1 16,0 22-16,-21 0 0,22 0 0,-1 0 16,-21 0-16,43 22 15,-43-22-15,21 21 0,-21 0 0,-21 0 16,0 0-16,22 22 0,-22-1 15,0-21-15,0 0 0,-22 0 16,1 1-16,0-1 0,0-21 16,0 0-16,21 21 0,-21-21 15,-1 0-15,22-21 32,22 0-32,-1 21 0,0-22 0,0 1 15,0 0-15,0 0 0,1 0 16,-1-22-16,0 22 0,0 0 15,21-21-15,1-1 0,-22 22 16,-21 0-16,0 0 16,21 21-16,-21 21 15,-21 0-15,0-21 0,0 43 16,-1-22-16,1 0 0,0 0 16,0 0-16,21 0 0,0 1 0,-21 20 15,21-21-15,0 21 16,0-20-16,0-1 0,21-21 15,0 0-15,43 0 16,-43 0-16,42 0 16</inkml:trace>
  <inkml:trace contextRef="#ctx0" brushRef="#br0" timeOffset="114789.26">14499 14097 0,'0'0'0,"0"21"31,0 0-15,0 1-16,-21-1 0,0-21 0,0 21 15,-1 0-15,1 0 0,0 0 16,21 1-16,-21-1 0,-43 21 16,43-21-16,0 0 0,0 1 15,0-22-15,0 0 16</inkml:trace>
  <inkml:trace contextRef="#ctx0" brushRef="#br0" timeOffset="115156.34">16383 13483 0,'0'-21'0,"0"42"0,0-63 0,0 21 16,0 0-16,0-1 16,-21 22-1,21 22-15,-21-1 0,-1 21 16,1-21-16,21 22 0,-21-1 15,0-21-15,21 21 0,-42 43 16,20-43-16,22 1 0,-21 20 16,0-20-16,21-22 15,0 21-15,0-21 0,0 0 16,0 1-16,0-44 47</inkml:trace>
  <inkml:trace contextRef="#ctx0" brushRef="#br0" timeOffset="115388.11">15896 14034 0,'0'0'0,"0"21"16,-21 0-16,21 0 16,0 0-16,21 0 0,0-21 15,0 22-15,1-22 0,-1 0 0,21 0 16,0 0-16,107 0 15,-107 0-15,21 0 0,43-22 16,-63 22-16,-1-21 16,0 0-16,1 21 0,-22-21 0,0 0 15,0 21-15,0-21 0,-21-1 0,0 1 16,0 0-16,0 0 16,-21-43-16,0 43 0,0-21 15</inkml:trace>
  <inkml:trace contextRef="#ctx0" brushRef="#br0" timeOffset="115561.76">16235 13462 0,'0'0'16,"0"-21"-1,21 0-15,0 21 16,0 0-16,22-21 0,20 21 16,-21 0-16,1 0 15,20 0-15,-20-22 0,-1 22 0,64 0 16,-64 0-16,0 0 0,1-21 15,-1 21-15,-21 0 0,22 0 16</inkml:trace>
  <inkml:trace contextRef="#ctx0" brushRef="#br0" timeOffset="115856.23">17230 13356 0,'-22'21'47,"1"-21"-47,21 22 0,-21-1 15,0 21-15,0 0 0,0 1 16,-1-1-16,-20 43 16,21-43-16,0 0 0,0 22 15,-1-22-15,22 64 16,0-85-16,0 0 0,0 22 0,22-22 16,-1-21-16,21 21 15,0-21-15,-20 0 0,20 0 0,-21 0 16,21 0-16,1 0 0,20 0 15,-20 0-15,-1-21 0,21 0 16,-41 0-16,41-43 16,-63 43-16,21 0 0,-21 0 15,0-22-15,0 22 0</inkml:trace>
  <inkml:trace contextRef="#ctx0" brushRef="#br0" timeOffset="116038.13">17103 13758 0,'-22'0'15,"44"0"-15,-65 0 0,43 22 0,-21-22 16,21 21-16,21-21 16,0 0-16,1 0 0,-1 0 15,0 0-15,0 0 16,21 0-16,-20 0 0,20 0 0,0-21 16,-21 21-16,22-22 0,41 1 15,-62 0-15,-1 0 0,21-21 16,-21 42-16</inkml:trace>
  <inkml:trace contextRef="#ctx0" brushRef="#br0" timeOffset="116218.02">17335 13462 0,'0'0'0,"0"-21"0,0 0 16,22 0-1,-1 21-15,0 0 0,0 0 0,0-22 16,0 22-16,1 0 0,-1 0 15,21 0-15,-21 0 0,0 0 16,1 0-16,-1 0 0,0 22 16,-21-1-16,21 0 15</inkml:trace>
  <inkml:trace contextRef="#ctx0" brushRef="#br0" timeOffset="116459.88">17992 14012 0,'0'0'0,"0"22"0,0-1 0,0 0 15,0 0-15,0 0 16,0 0-16,0 1 16,-22-1-16,1 0 15,0 0-15,21 0 0,-21 0 0,0 1 16,0-1-16,-1 0 0,1 0 15,0 21-15,0-20 0,0-1 0,0-21 16,-1 21-16,1 0 0,0-21 16</inkml:trace>
  <inkml:trace contextRef="#ctx0" brushRef="#br0" timeOffset="117137.7">19748 13695 0,'22'0'0,"-1"0"0,0 0 16,0-21-16,0 21 0,0-21 15,22-1-15,-1-20 16,-21 21-16,64-64 15,-85 43-15,0 21 0,0 0 16,0-1-16,0 1 0,-21 0 16,0 21-16,-22 0 15,22 0-15,-42 0 16,41 0-16,1 21 16,0 0-16,0 1 0,0-1 0,21 0 15,0 21-15,0 1 0,0-22 16,0 21-16,0 0 0,21 1 0,0-1 15,-21 0-15,21-20 16,0 20-16,1 0 0,-1 22 0,-21-22 16,21-21-16,-21 22 0,0-22 15,0 21-15,0-21 0,0 0 0,-21 1 16,-22-22-16,22 21 0,0 0 16,-21-21-16,-1 0 0,1 0 0,-64 0 15,64 0-15,0-21 0,-1 0 16,1-1-16,0 1 0,20 0 15,1 0-15,0-21 0,0 20 0,21-41 16,0 21-16,0-22 16,21 22-16,0 21 0,0-1 15,22 1-15,-1 0 0,0 21 0,43-21 16,-21 21-16,-22 0 16,64 0-16,-64 0 0</inkml:trace>
  <inkml:trace contextRef="#ctx0" brushRef="#br0" timeOffset="118084.29">20680 13695 0,'0'0'0,"21"0"15,0 0-15,-42-42 32,0 20-32,0 22 0,-22 0 0,22 0 15,-21 0-15,21 0 0,-22 0 16,1 0-16,21 0 0,-22 0 0,22 22 15,-21-1-15,21 21 0,0-21 0,-22 22 16,43-1-16,0-21 16,0 0-16,0 0 0,0 1 0,0 20 15,0-21-15,21 0 16,1-21-16,-1 0 0,63 0 16,-41 0-1,-1 0-15,-21-21 0,22 21 0,-1-21 16,-21 0-16,21 0 0,-20-1 15,41-62-15,-63 41 16,0 22-16,0 0 0,21 0 16,-21 0-16,0 42 15,0 0 1,-21 0-16,21 0 0,0 1 16,0-1-16,-21 0 0,21 42 15,0-41-15,0-1 16,0 0-16,21 0 0,0-21 15,22 21-15,62-21 16,-62 0-16,-1 0 16,22-21-16,-22 0 0,0 21 0,43-42 15,-43-1-15,1 22 0,-22-21 16,0 21-16,21-22 0,-42 1 16,21 0-16,-21-1 0,22 1 0,-22 0 15,0-1-15,0 1 0,0 21 16,0-22-16,-22 43 15,1 0-15,21 22 16,-21 20-16,0 0 16,21 1-16,-21 62 15,21-41-15,-21-1 0,-1-20 0,22 20 16,-21 1-16,21-1 0,-21 1 16,0-1-16,21 22 0,-21-22 0,0 22 15,-1 0-15,22-22 0,-21 22 0,0 0 16,0-22-16,0 22 0,0-22 15,-22 22-15,22-22 0,-42 86 16,20-86-16,22 1 0,-42 41 16,41-62-16,1-1 0,21 22 15,0-43-15,21-21 16,1 0-16,20-21 16,0-1-16,1-20 0,-1 21 0,0-21 15,43-22-15,-43 22 16,22-22-16,-1-20 0,-20 20 15,-22 22-15,21-64 0,-21 42 16,-21 1-16,0-1 0,0 1 16,0-1-16,0-84 0,-21 85 15,0 20-15,-43-62 16,43 62-16,0 1 0,0 21 16,-21 0-16,20-1 0,1 1 0,0 0 15,21 0 16,21 21-31,0 0 16,1-21-16,20 0 0,-21-1 16,21 22-16</inkml:trace>
  <inkml:trace contextRef="#ctx0" brushRef="#br0" timeOffset="118932.68">22034 13653 0,'0'-22'0,"0"44"0,0-65 0,0 1 15,0 21-15,-21 0 0,21-1 0,-21 22 16,0-21-16,0 21 16,-22 0-16,22 0 0,-21 43 15,21-22-15,-22 0 0,22 21 16,0 1-16,-64 84 16,64-85-16,0-21 0,0 64 15,21-64-15,0 21 16,0-21-16,0 1 0,0-1 0,21-21 15,0 0-15,0 0 0,1 0 0,-1 0 16,0 0-16,21 0 0,22 0 16,-43-21-16,0-1 0,43-20 15,-43 21-15,21-43 16,-21 22-16,0 21 16,22-21-16,-43 20 0,0 1 15,21 21-15,-21 21 31,0 1-31,0-1 0,0 0 16,0 0-16,0 0 0,0 0 0,0 1 16,0-1-16,0 42 15,0-42-15,0 1 16,21-1-16,0 0 16,0-21-16,1 0 0,-1 0 15,0 0-15,0 0 0,21-21 16,-20 0-16,-1-1 0,0 1 15,0 0-15,43-85 16,-64 85-16,21-21 0,21-1 16,-42 22-16,0 0 15,21 0-15,-21 42 16,0 0-16,0 0 0,0 1 16,0-1-16,0 0 0,0 0 15,0 0-15,0 22 0,0-22 0,0 0 16,0 0-16,0 0 15,0 0-15,21-21 0,-21 22 0,22-22 16,41 0 0,-21 0-16,-20 0 0,20 0 15,-21 0-15,21 0 0,22-43 16,-43 43-16,0-21 0,0-21 0,1 21 16,-1-1-16,21-41 15,-42 42-15,0 0 0,21-1 0,-21 1 16,0 42-1,0 1 1,0-1-16,0 0 0,0 0 16,0 0-16,0 0 0,0 1 0,0 20 15,0-21-15,0 0 16,21-21-16,1 0 16,-1 0-16,0 0 15,42 0-15,-41 0 16,-22-21-16,21 0 15,-21-43-15</inkml:trace>
  <inkml:trace contextRef="#ctx0" brushRef="#br0" timeOffset="119096.92">23156 13568 0,'0'0'0,"-21"0"15,0 0-15,0 0 0,0 0 16,-1 0-1,22 21 1,0 0 0,22 0-16,-1 1 15</inkml:trace>
  <inkml:trace contextRef="#ctx0" brushRef="#br0" timeOffset="119268.75">24066 14182 0,'0'0'16,"22"0"-16,-22-21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25:4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783 0,'0'0'0,"0"-21"16,0 0-16,21 21 0,-21-21 15,0 0-15,0-1 16,0 1-16,0 0 15,0 0-15,0 42 47,0 0-47,-21 22 0,21-22 0,-21 21 16,21 22-16,-22-1 0,1 43 16,0-43-16,0 1 0,0-1 15,0-20-15,-1 20 0,-20-20 16,21 20-16,0-21 0,-22 22 0,22-22 15,0 1-15,-21 20 0,-22 22 16,64-64 0,0 0-16,-21 0 0,0-21 15,0 0-15,21-21 16,-21 0-16,21 0 0,-22-22 16,22 22-16,-21-21 0,21 0 15,0-22-15,0-21 0,0 43 16,21-64-1,1 64-15,-1 21 0,21-22 16,-21 1-16,-21 21 0,43-21 16,-22 42-16,0 0 0,0 0 15,0 21-15,0-21 0,-21 42 16,22-21-16,-1 0 0,0 22 16,-21-22-16,0 21 0,0 1 0,21-1 15,-21 0-15,42 64 16,-20-64-16,-1-20 0,-21 20 15,21-21-15,0 0 0,64 22 16,-43-43 0,0 0-16,-20 0 0,20-22 0,106-41 15,-106 21 1,64-22-16,-63 22 0,-1-1 16,0 1-16,-21-21 15,1 20-15,-1-20 0,-21-1 0,0 1 16,0-1-16,-21-63 15,-22 85-15,22-22 0,-64-20 16,22 63-16,21-22 0,-22 22 16,22 21-16,-22 0 0,1 0 15,-1 0-15,1 0 0,-64 64 16,63-22-16,1 0 0,-22 64 16,43-42-16,21-1 0,21-21 15,0 22-15,0-22 0,42 43 16,0-64-16,1 21 0,-1-20 15,0-1-15,1 0 0,41 0 16,-41-21-16,-1 21 0,0-21 16,1 0-16,-1 0 15,0 0-15,1 0 0,-22 0 0,63 0 16</inkml:trace>
  <inkml:trace contextRef="#ctx0" brushRef="#br0" timeOffset="533.61">3006 1185 0,'0'0'0,"0"-21"15,0 0-15,0-21 16,0 21-16,0-1 0,0 1 16,-22 0-16,1 21 0,0 0 0,0 0 15,0 0-15,-22 0 16,22 21-16,-21 0 0,21 1 0,-22-1 15,1 21-15,21-21 0,-43 64 16,43-43-16,0-21 0,0 43 16,0-22-16,21-21 15,0 43-15,0-43 16,42 0-16,-21 0 0,0-21 16,22 0-16,-22 0 0,0 0 15,43 0-15,-22 0 16,0-21-16,-21 0 0,22 0 0,-22 0 15,21 0-15,-21-1 0,1-20 16,-1 21-16,0-21 0,-21-1 16,0 1-16,21 0 0,-21-22 15,0 43-15,0 0 0,0 0 16,0-1-16,0 44 16,0-1-1,-21 0-15,0 21 0,0-21 0,21 22 16,-22-22-16,22 21 0,0 1 15,0-22-15,0 0 0,0 21 0,0-21 16,0 1-16,0-1 16,0 0-16,0 0 0,22-21 0,-1 21 15,0-21-15,0 0 16,21 0-16,-20 0 0,-1-21 16,0 21-16,42-63 0,-20 41 15,20-41-15</inkml:trace>
  <inkml:trace contextRef="#ctx0" brushRef="#br0" timeOffset="782.56">3662 804 0,'0'0'0,"0"-42"0,21 21 0,-21 0 15,0 0-15,0-1 0,0 1 0,-21 42 16,0 1 0,-1-1-16,1 0 0,0 21 15,21 22-15,-21-22 0,0 22 16,0-22-16,-1 21 0,1-20 0,0 20 15,0-20-15,0-1 0,0 43 16,21-43-16,-22-21 0,22 21 16,0-20-16,0-1 0,0 0 15,0 21-15,22-21 16,-1-21-16,0 0 16,0 0-16,0 0 0,22-21 15,20-21-15</inkml:trace>
  <inkml:trace contextRef="#ctx0" brushRef="#br0" timeOffset="1250.18">4106 1185 0,'21'-21'0,"-42"42"0,64-63 15,-22 21-15,-21 0 0,0 0 0,0-1 16,0 1-16,0 0 16,-21 21-16,-1 0 0,1 0 15,-21 0-15,21 21 0,-43 22 16,43-22-16,-21 0 0,-22 64 15,43-64-15,-21 63 16,21-62-16,-1 20 16,22 0-16,0 1 0,0-1 15,22-21 1,-1 0-16,0-21 0,21 0 0,-21 0 16,43 0-16,-22 0 15,-21 0-15,43-42 0,-22 21 16,-21 0-16,1-1 15,-1-20-15,0 21 0,21-43 0,-42 22 16,0 0-16,0-22 16,0 43-16,0 0 0,0 0 15,0 42 1,-21 0-16,0 0 0,0 0 16,21 22-16,-21-22 0,21 21 0,-22-21 15,22 22-15,0-1 0,0-21 16,0 0-16,0 22 0,0-22 0,0 0 15,0 0-15,22 0 0,-1-21 16,0 22-16,0-22 0,0 0 0,22 0 16,-22 0-16,0 0 0,21-22 15,1 1-15,-22 0 0,21 0 16,-21 0-16</inkml:trace>
  <inkml:trace contextRef="#ctx0" brushRef="#br0" timeOffset="1445.05">3450 1058 0,'-42'0'16,"84"0"-16,-105 22 0,41-22 0,44 0 31,-1 0-31,0 0 16,21 0-16,1 0 0,20 0 0,43-43 15,-43 43-15,1-21 16</inkml:trace>
  <inkml:trace contextRef="#ctx0" brushRef="#br0" timeOffset="1740.06">5101 762 0,'0'0'0,"0"-21"0,0 0 15,-21 21 1,0 0 0,21 21-1,-21 0-15,21 21 0,0 1 0,0-1 16,0 0-16,-22 1 16,22 20-16,0-20 0,0 20 0,0-21 15,0 1-15,0-1 0,0 22 16,0-22-16,0-21 0,0 21 15,0-20-15,0-1 0,0 0 16,22-42 15,-1 0-31,-21-1 0,21 1 16</inkml:trace>
  <inkml:trace contextRef="#ctx0" brushRef="#br0" timeOffset="2270.77">5016 953 0,'0'0'0,"0"-43"15,0 1-15,0 21 0,0 0 0,0-1 16,0-20-16,0 21 0,0 0 16,22 0-16,-1-1 0,0 22 15,0-21-15,0 21 0,22 0 16,-22 0-16,21 0 0,0 0 0,1 0 16,-1 21-16,0 1 0,1-1 15,-22 0-15,0 21 0,0 22 16,-21-22-16,0 0 0,-21 1 0,-21-1 15,-1-21-15,1 22 0,-43 20 16,22-42-16,21-21 0,-1 21 16,22 1-16,-21-22 15,21 0-15,21-22 16,0 1 0,21 0-16,0 0 0,21 21 0,-21-21 15,22 0-15,-1-1 16,0 22-16,1 0 0,63 0 0,-43 0 15,-21 22-15,22-1 0,-1 0 16,-20 0-16,-1 0 0,0 0 16,1 22-16,-22-22 0,0 0 0,-21 43 15,0-22-15,-21 0 16,-21-21-16,-1 22 0,-20-22 0,-64 42 16,63-41-16,-84 20 15,85-42-15,-1 21 0,-63-21 16,64 0-16,-64-21 15,84 0-15,22 21 16,-21-21-16,21-1 0,-1-20 16,22 21-16,0 0 15,0 0-15,22-1 0,-1 22 16,21-21-16,0 0 0,1 21 16,63-21-16,-43 0 0</inkml:trace>
  <inkml:trace contextRef="#ctx0" brushRef="#br0" timeOffset="2783.52">6329 1207 0,'0'0'0,"0"-22"0,0 1 0,0-21 16,0 21-16,0 0 0,0-22 15,-21 22-15,-1 0 0,22 0 0,-42-22 16,21 22-16,0 21 15,0 0-15,-1 0 0,-20 43 16,21-22-16,-21 21 16,20-21-16,-20 22 0,-43 84 15,64-85-15,0 0 16,0 1-16,21-22 0,0 21 16,0-21-16,0 22 0,0-22 0,0 0 15,0 0-15,21 0 16,21-21-16,1 0 0,-1 0 15,-21 0-15,22 0 16,-22 0-16,85-42 0,-85 21 16,0 0-16,21-22 0,-21 22 15,1-21-15,-1-1 0,0-20 16,0 21-16,-21-1 0,21 1 16,-21 21-16,0 42 31,0 0-31,-21 0 15,0 22-15,21-22 0,-21 21 0,21-21 16,-21 22-16,21-22 0,0 21 16,0-21-16,0 0 0,0 1 0,0-1 15,0 21-15,0-21 0,0 0 16,21-21 0,0 0-16,0 0 0,0 0 0,22-21 15,20 0-15</inkml:trace>
  <inkml:trace contextRef="#ctx0" brushRef="#br0" timeOffset="3192.96">7175 1143 0,'22'-21'0,"-44"42"0,65-42 0,-43 0 16,0 0-16,0-1 16,0 1-16,-21 21 0,-22 0 15,22 0-15,0 0 0,-21 0 16,20 0-16,-20 21 0,0 1 0,-1-1 15,22 0-15,-21 0 0,21 0 16,0 0-16,-1 1 0,1-22 16,21 42-16,0-21 0,0 0 15,21-21-15,1 21 16,41 1-16,-42-1 0,22-21 16,-22 21-16,21 0 0,-21-21 15,0 21-15,1 0 0,-1-21 0,-21 22 16,0-1-16,0 0 15,-21 0-15,-1-21 16,1 0-16,-42 21 16,42-21-16,-22 0 0,1 0 0,0 0 15,20 0-15,-20 0 0,21 0 16,-21 0-16,20 0 0,-20 0 16,42-21-16,-21 21 15,0 0-15,21-21 0,21 0 31,0 0-31,0 21 0,22-22 0,-22 22 16</inkml:trace>
  <inkml:trace contextRef="#ctx0" brushRef="#br0" timeOffset="3557.09">7302 1334 0,'22'0'15,"-1"0"-15,0-22 16,0 22-16,0-21 16,0 0-16,1 21 0,41-42 15,-42 21-15,0-1 0,1 1 16,-1 21-16,0-21 0,-21-42 16,0 41-16,-21 22 15,0 0-15,-1 0 16,-20 0-16,21 22 0,0-1 0,-22 0 15,22 21-15,-63 43 16,62-43-16,1-21 16,0 43-16,0-43 0,21 21 15,0-20-15,0-1 16,21 0-16,0 0 0,0-21 16,22 0-16,-22 0 0,21 0 15,1 0-15,41 0 0,-41 0 16,41-21-1,-63 0-15</inkml:trace>
  <inkml:trace contextRef="#ctx0" brushRef="#br0" timeOffset="4300.29">1482 2180 0,'-22'0'15,"1"0"1,0 0-16,21 21 16,42-21 15,-20 0-16,41 0-15,-21 0 0,43 0 16,0 0-16,21 0 0,-1 0 0,22 0 16,22 0-16,189 0 15,-168-21-15,20 21 0,22 0 16,-1-21-16,22 21 0,508 0 16,-508 0-16,275-21 15,-275 21-15,0 0 0,211 0 16,-253 0-16,20 0 15,-41 0-15,-1-21 0,0 21 0,-42 0 16,106-21-16,-127 21 0,-21 0 16,-22 0-16,1 0 0,-22 0 15,21-22-15,-41 22 0,-1 0 16,-42 0 31,-22 0-47,22 0 15</inkml:trace>
  <inkml:trace contextRef="#ctx0" brushRef="#br0" timeOffset="5081.8">1312 3090 0,'-21'0'0,"42"0"0,-63 0 16,21 0-16,0 0 16,-1 22-1,22-1-15,-21-21 16,21 21-16,0 0 0,0 0 0,0 0 15,21-21 1,22 0 0,-22 0-16,0 0 0,21 0 0,1-21 15,-1 0-15,0 0 0,-20 0 16,20 0-16,0-1 0,-21 1 0,1 0 16,-1 21-16,0-21 0,-21 0 15,0-22-15,0 22 16,-21 21-1,0 0 1,-1 21-16,1 1 16,21-1-16,-21 0 0,21 21 0,0 1 15,-21-1-15,21 0 0,0 22 16,0-22-16,0 22 0,-21-22 16,21 21-16,0-20 0,0 41 15,0-41-15,0-1 0,0-21 16,0 0-16,0 22 0,-43-22 15,43 0-15,-21 0 0,0-21 16,0 0-16,0 0 0,0 0 0,-22 0 16,1 0-16,21 0 15,-22 0-15,1-21 0,0 0 0,21 21 16,-43-42-16,22 20 16,21 1-16,21 0 0,-22 21 15,22-21-15,0 0 0,0 0 16,0-1-16,22 22 15,-1-21-15,0 21 0,21-21 0,1 0 16,-1 0-16,21 0 0</inkml:trace>
  <inkml:trace contextRef="#ctx0" brushRef="#br0" timeOffset="5358.55">2032 3027 0,'0'0'0,"21"0"16,-21-21-16,21 21 0,-21-21 15,0 42 1,0 0-16,0 0 16,-21 0-16,0 0 0,21 22 15,-21-1-15,21 0 0,-21 1 0,-1 20 16,22-20-16,-21-1 0,0 0 16,21 22-16,-21-43 0,21 21 0,-21 1 15,21-22-15,0 0 0,0 0 16,0 21-16,21-42 31,0 0-31,0 0 0,0-21 16,1 0-16,-1 0 0,0 0 15,-21-22-15,21 22 0</inkml:trace>
  <inkml:trace contextRef="#ctx0" brushRef="#br0" timeOffset="5532.57">1863 3366 0,'0'0'0,"21"0"47,21 0-47,-21 0 0,0 0 16,22 0-16,-1 0 0,0-22 0,1 22 16,20-21-16,1 0 0,-1 21 15,1-21-15</inkml:trace>
  <inkml:trace contextRef="#ctx0" brushRef="#br0" timeOffset="5787.48">3450 3154 0,'0'-21'31,"0"42"-15,0 0-16,-21 0 0,21 0 15,0 22-15,-21-22 0,21 21 0,0-21 16,0 22-16,-21-1 0,-1-21 16,22 43-16,-21-43 0,21 0 15,-21 0-15,21 0 0,0 1 16,21-22 0,0 0-16,1-22 15,20 1-15,0 0 0,-21 0 16</inkml:trace>
  <inkml:trace contextRef="#ctx0" brushRef="#br0" timeOffset="6105.84">4022 3154 0,'0'0'0,"21"-21"0,-21 0 31,0-1-31,-21 22 0,-1 0 16,1 0-16,0 0 0,-21 22 15,21-1-15,-22-21 0,1 42 16,21-21-16,0 0 0,21 1 15,0-1-15,0 0 0,0 0 0,42 0 16,-21 0-16,43 1 16,-43-1-16,21-21 15,22 21-15,-43 0 0,0 0 16,0-21-16,-21 21 0,21-21 16,-21 43-16,-21-22 15,0-21-15,0 21 0,-22-21 0,22 0 16,-21 21-16,0-21 0,-1 0 15,-63 0-15,64 0 16,21 0-16,0-21 16,0 21-16,-1-21 0,22 0 0,0-22 15,0 22-15,0-21 0</inkml:trace>
  <inkml:trace contextRef="#ctx0" brushRef="#br0" timeOffset="6266.79">3577 2879 0,'0'0'0,"0"-21"0,-21 21 0,0-22 16,42 22 31,0 0-47,0 0 0,0 0 16,22 0-16,-22 22 0</inkml:trace>
  <inkml:trace contextRef="#ctx0" brushRef="#br0" timeOffset="6933.32">5736 3514 0,'0'-64'31,"0"43"-31,21 0 0,0 0 0,1-22 16,-1 22-16,21-63 0,-21 62 15,0-20-15,1 0 0,-22 21 16,0-22-16,0 1 0,0 21 0,-22 0 15,1-1-15,0 1 0,-21 0 16,-1 21-16,-20 0 0,21 0 16,-22 0-16,1 21 0,20 0 0,-20 1 15,-1 20-15,22-21 0,-22 21 16,22 1-16,21-1 0,-21 0 0,20 22 16,1-22-16,21 1 0,0-1 15,0-21-15,0 21 0,0-20 0,43 20 16,-22-42-16,0 21 0,21-21 15,-21 0-15,22 0 0,41-21 16,-41 21-16,20-21 0,-20 0 16,-1-22-16,21 22 0,-20-21 15,-1-1-15,22 1 0,-22 0 16,-21-1-16,21 1 0,-20 0 0,-1-1 16,0 1-16,0 21 0,-21-21 0,0 20 15,0-20-15,0 21 0,0 42 31,0 0-31,-21 0 0,21 1 16,-21 20-16,21 43 16,0-43-16,0 0 0,-21 1 15,21 20-15,0-21 0,0 64 16,0-85-16,0 22 16,0-22-16,21-21 0,21 0 15,-21 0-15,0 0 0,1 0 16,-1-21-16,0 0 0,64-64 15</inkml:trace>
  <inkml:trace contextRef="#ctx0" brushRef="#br0" timeOffset="7170.43">6435 2836 0,'0'0'16,"0"-42"-16,0 0 0,0 21 0,0-22 16,0 22-16,-22 42 31,1 0-31,21 22 0,0-22 0,-21 21 15,0 1-15,21-1 0,-21 0 16,21 1-16,0-1 0,-21 21 16,-1-20-16,-20 84 15,42-85-15,0-21 0,0 22 16,0-22-16,0 0 0,0 0 16,21-21-16,22 0 15,-22 0-15,21-21 0,43-21 16,-64-1-16</inkml:trace>
  <inkml:trace contextRef="#ctx0" brushRef="#br0" timeOffset="7963.95">6858 3027 0,'0'0'0,"42"-21"0,-21 0 0,1-1 15,-1 1-15,-42 21 16,-1 0-16,1 0 16,0 0-16,-21 0 0,-1 21 0,1 1 15,0-1-15,-1-21 0,22 21 16,-42 21-16,42-21 15,21 1-15,0 20 0,0-21 16,42 0-16,-21 0 16,21-21-16,-20 22 0,62-1 15,-41 0-15,-1-21 0,-21 0 16,21 0-16,-20 21 0,-1 0 16,-21 0-1,-21-21-15,-1 0 0,-20 0 16,21 0-16,-21 0 0,-1 0 0,1 0 15,0-21-15,-1 0 0,1 21 16,21 0-16,0-21 0,-1 21 16,1 0-16,21 21 31,21-21-31,1 21 0,-1 0 0,0 1 16,21-22-16,-21 21 0,1 0 15,-1-21-15,42 21 0,-20-21 16,41 0-16,-41 0 15,-1 0-15,0 0 0,1 0 16,84-42 0,-85 21-16,0-22 0,1 22 0,-1 0 15,-21 0-15,21-22 0,1 1 16,-43 0-16,0 21 0,0-1 16,0 1-16,-21 42 31,-1 1-16,22-1-15,-21 0 0,21 0 0,-21 0 16,21 22-16,0-22 0,0 21 0,0-21 16,0 0-16,0 22 0,0-22 15,0 21-15,21-42 0,22 21 16,-22-21-16,21 0 16,22 0-16,-22 0 0,0 0 15,64-42-15,-64 21 0,1 0 16,20-22-16,-20 22 15,-1-21-15,0-22 0,-21 22 16,-21 0-16,0 21 0,0-22 0,0 22 16,-21 0-16,-42-21 15,20 42-15,1 0 0,-43 0 16,43 0-16,0 0 0,-1 0 16,1 21-16,0 0 0,-1 0 0,22 0 15,0 0-15,0 1 0,21-1 0,0 0 16,0 0-16,0 0 0,21 0 15,0 1-15,0-22 0,22 0 16,-22 0-16,21 0 0,1 0 16</inkml:trace>
  <inkml:trace contextRef="#ctx0" brushRef="#br0" timeOffset="8852.95">9271 3048 0,'0'0'0,"0"-21"0,0 0 16,0 0-16,0-1 16,-21 22-16,0-21 0,-1 0 15,1 21-15,-21-21 0,21 21 0,0 0 16,-1 0-16,-41 0 16,42 0-16,-22 21 0,22 0 0,-21 0 15,21 1-15,0-1 0,-43 42 16,43-20-16,0-1 0,-22 21 15,43-20-15,0-1 0,0-21 16,0 0-16,0 22 0,0-22 16,22-21-16,-1 21 0,0-21 0,21 0 15,-21 0-15,22 0 0,-1 0 16,64-21-16,-64 0 0,1 0 16,20-43-16,-21 43 0,-20 0 15,-1-22-15,0 1 16,0 21-16,0-43 0,-21 43 15,0-42-15,0 42 16,-21 21 0,0 0-16,21 21 15,-21 0-15,21 0 0,0 0 16,0 0-16,0 64 16,0-64-16,21 0 0,0 1 0,0-1 15,0 0-15,64 0 16,-43-21-16,1 0 0,41 0 15,-41 0-15,-1-21 16,0 0-16,-20 0 0,20-1 16,21-41-16,-41 42 0,-1 0 15,-21-22-15,0 22 0,0 0 16,0-43-16,0 43 16,-21 21-1,-1 21-15,22 1 16,-21-1-16,21 0 0,0 0 0,0 21 15,0-20-15,0-1 0,-21 0 0,21 21 16,0-21-16,-21 1 0,21-1 16,0 0-16,0 0 0,0 0 15,0 0-15,-21-21 0,0 0 16,21-21 0,0 0-1,0 0-15,0 0 0,0 0 16,0-22-16,0 22 0,0 0 0,21-21 15,0-1-15,0 22 0,21-21 0,1 21 16,-1-22-16,0 22 0,85-21 16,-63 21-16,21 21 0,-22 0 15,1 0-15,-22 0 0,64 42 16,-64-21-16,0 0 0,-20 0 16,-1 43-16,-21-22 15,0 22-15,-21-22 0,-1-21 16,-20 22-16,21-22 0,-21 0 15,-43 42-15,64-41 16,0-22-16,-1 0 0,1 0 16,21-22-1,0 1-15</inkml:trace>
  <inkml:trace contextRef="#ctx0" brushRef="#br0" timeOffset="9613.89">12594 3112 0,'85'-64'31,"-85"43"-31,21 0 0,0 0 16,-21-1-16,0 1 0,0 0 0,0 0 16,0-21-16,-21 20 0,0-20 15,-22 21-15,22 21 0,-21-21 16,-64 21-16,43 0 0,-64 42 16,63-21-16,1 0 15,20 1-15,-20 20 0,20 0 16,1 1-16,0 20 0,42-21 15,0 1-15,0-22 0,0 21 16,127 43 0,-85-64-16,0-21 0,1 0 15,20 0-15,-20 0 0,41-21 16,-41 0-16,-1 0 0,0-1 16,1 1-16,-22 0 0,21 0 0,-21 0 15,0-22-15,-21 22 0,0-42 16,22 42-16,-22-64 15,0 64-15,0 42 32,0 0-17,0 0-15,0 22 0,0-22 0,0 21 16,0-21-16,0 22 0,0-1 16,0-21-16,0 21 0,0-20 0,0-1 15,0 21-15,21-21 0,0-21 16,0 0-16,0 0 0,22 0 15,-1 0-15,43-21 16,-43 0-16,21 0 0,-20 0 16,-1-22-16,0 22 0,1-21 0,-22 21 15,21-22-15,-21 1 0</inkml:trace>
  <inkml:trace contextRef="#ctx0" brushRef="#br0" timeOffset="9848.95">13293 2879 0,'0'42'0,"0"-84"0,0 21 16,0-1-16,0 1 0,0-21 15,-22 42-15,22 21 16,-21 0-16,0 0 0,0 43 15,0-22-15,0 22 0,-1-22 16,1 22-16,-42 211 16,42-191-16,-1-20 15,1 21-15,-21-22 0,21 22 0,0 84 16,-1-84-16,1-22 16,0 64-16,21-63 15,0 63-15,0-106 16,0 0-16,0-42 15,21-21 1,0-1-16,1 1 0,-22 0 0,21-22 16,-21 1-16,21-22 0,-21 21 15</inkml:trace>
  <inkml:trace contextRef="#ctx0" brushRef="#br0" timeOffset="10115.79">13081 3090 0,'21'-21'0,"-42"42"0,63-84 16,-42 42-16,21-22 0,1 22 15,-1 0-15,0 0 0,21 21 0,1-21 16,-22 21-16,21 0 0,0 0 0,1 0 16,-1 0-16,0 21 0,-20 0 15,-1 0-15,0 0 0,-21 22 16,0-22-16,0 21 0,0-21 0,-21 1 16,0 20-16,-22-21 0,1 0 15,-43 43-15,22-43 0,20-21 16,1 21-16,0 0 0,-1-21 15,22 0-15,-21 0 16,63 0 0,0 0-16,22-21 0,-22 0 15,21 21-15,0-21 0,22 0 0</inkml:trace>
  <inkml:trace contextRef="#ctx0" brushRef="#br0" timeOffset="10415.24">13970 2921 0,'-21'21'16,"0"0"-1,-1 1-15,22-1 0,-21 21 16,21 0-16,-21 1 0,21-1 0,0 22 16,-42 63-16,42-64 0,-21 22 15,21-22-15,-22 1 0,1 20 16,-21 65-16,21-86 0,0 22 15,-1 63-15,1-85 16,0-20-16,0 63 16,21-85-16,0 0 0,0 21 15,0-63 1,0 0-16,21-21 16,0 20-16,-21-41 0,21 21 0,1-22 15,-1 1-15,-21-22 0,21 21 0,0-20 16</inkml:trace>
  <inkml:trace contextRef="#ctx0" brushRef="#br0" timeOffset="10924.69">13885 3154 0,'0'-21'0,"0"42"0,21-85 0,1 43 0,-1 0 15,-21 0-15,21 0 0,0 0 16,0-1-16,0 22 0,22-21 0,-1 21 16,-21 0-16,22 0 0,20 0 15,22 0-15,-43 21 0,-21 1 16,22-22-16,-22 63 0,-21-42 15,0 0-15,0 1 0,-43-1 16,22 21-16,-21-21 0,0 0 16,-1 1-16,-20-1 0,-22 0 15,43-21-15,-64 42 16,85-42-16,21 21 16,0 1-16,21-22 15,0 21-15,0-21 0,22 0 16,-1 0-16,0 0 0,22 0 0,20 0 15,-20 0-15,42-21 16,-43-1-16,1 1 0,63-21 16,-85 0-16,22 20 0,-1-20 15,1 0-15,-22-1 0,0 1 16,43-43-16,-64 43 16,0-21-16,22-22 0,-43 43 15,0-1-15,0 22 0,0 0 0,0 0 16,-22 21-16,1 0 15,0 21-15,-21 42 16,21-41-16,-1 20 0,-20 43 16,21-43-16,21 0 0,-21 1 15,21-22-15,-21 21 0,21 0 16,0-20-16,0-1 0,0 21 16,21-42-16,0 0 0,21 0 15,-21 0-15,64-42 16,-43 21-16,1-1 0</inkml:trace>
  <inkml:trace contextRef="#ctx0" brushRef="#br0" timeOffset="11299.27">15557 2477 0,'0'0'0,"0"-22"0,-21 1 16,21 0-1,-21 21-15,21 21 31,0 0-31,21 1 0,-21-1 16,0 0-16,0 0 16,0 0-16,0 0 0,-21-21 15,0 0-15,0 0 0,0 0 16,-1 0-16,1 0 16,21-21-16,0 0 0,0 0 15,0 0-15,21 0 16,1-22-16,-1 22 0,0 0 0,42-21 15,-20 20-15,20 22 16,-42 0-16,22 0 0,-22 0 16,21 22-16,-21-1 0,1 0 0,20 42 15,-42-20 1,0-22-16,0 21 0,0-21 0,0 22 0,-21-1 16,0-21-1,-22 22-15,22-43 16,0 0-16,0 0 0</inkml:trace>
  <inkml:trace contextRef="#ctx0" brushRef="#br0" timeOffset="12017.88">16870 2815 0,'0'-21'16,"0"-21"0,0 21-16,0 42 31,0 0-16,0 21-15,0-21 0,-21 1 0,-1 20 16,1-21-16,0 21 0,21-20 16,-21 20-16,-21 0 15,20-21-15,22 1 0,0-1 0,22-42 47,-1-1-47,0 1 0,0 0 16,0 0-16,0 0 0,43-43 15,-43 22-15,21 0 0,1-22 16,-22 43-16,21-21 16,-21 42-16,-21 21 15,0 0-15,0 0 0,0 0 16,0 22-16,0-22 0,0 21 16,-42 22-16,42-22 15,-21 43-15,21-64 0,0 21 16,0-21-16,21 22 0,0-22 0,0-21 15,43 21-15,-22-21 16,1 0-16,-1 0 16,21 0-16,-20-21 0,147-43 15,-147 43-15,20-21 0,-21-1 16,-20 1-16,20 21 0,0-85 16,-42 64-16,0-1 0,0-20 15,0 21-15,-42-1 0,21 1 0,-64-22 16,43 43-16,-1 21 0,1 0 15,0 0-15,-1 0 0,-41 21 16,63 22-16,-22-22 0,22 42 16,21-41-1,0 41-15,21-42 0,0 0 16,1 1-16,20-1 0,0-21 0,22 0 16,-1 0-16,-20 0 0</inkml:trace>
  <inkml:trace contextRef="#ctx0" brushRef="#br0" timeOffset="12621.15">18330 2434 0,'0'-42'0,"0"84"0,0-105 0,0 20 15,0 22-15,-21 21 16,0 0-16,0 0 0,21 21 16,-21 22-16,-1-1 0,1 0 15,0 1-15,0 20 0,21-20 0,-42 84 16,20-85-16,22 64 15,-21-64-15,0 0 0,21 22 16,0-43-16,0 0 0,-21 22 16,21-22-16,0-42 31,0-1-15,0 1-16,21-21 0,0 21 0,-21 0 15,43-64-15,-22 43 16,0-1-16,0 22 0,0-21 15,0 21-15,1-1 16,-1 22-16,0 0 16,-21 43-16,0-22 0,0 42 15,0-41-15,0 20 0,0-21 16,0 21-16,0-20 0,42 20 16,-42-21-16,21 0 0,22 22 15,-22-43-15,21 0 16,1 0-16,-22 0 0,21 0 0,0 0 15,-20-22-15,-1 1 0,42-21 16,-42 21-16,1 0 16,20-43-16,-42 22 0,21 21 0,-21-1 15,0 1-15,0 0 16,-21 42 0,0 0-16,0 1 15,-1-1-15,22 0 0,-21 21 0,0-21 16,21 1-16,-21-1 0,21 0 0,0 0 15,0 0-15,0 0 0,0 1 16,0-1-16,21-21 31,0-21-31,0-1 0,-21 1 16</inkml:trace>
  <inkml:trace contextRef="#ctx0" brushRef="#br0" timeOffset="12769.07">18796 2646 0,'0'-21'0,"0"42"0,0-85 15,0 43-15,0 0 0,0 0 16,-21 21-16,0 0 16,-1 21-16,22 0 15,0 0-15,0 1 0,0-1 16,0 0-16,0 0 0,0 0 16,22 0-16,-1-21 0</inkml:trace>
  <inkml:trace contextRef="#ctx0" brushRef="#br0" timeOffset="13024.3">19431 2561 0,'0'-21'16,"-21"21"-16,0 0 0,-1 0 0,-41 0 16,42 21-16,-22 0 0,22 22 15,0-22-15,-21 21 0,21 1 0,-1-1 16,1 0-16,0 1 0,0-1 15,21 0-15,0-21 0,0 22 0,0-1 16,0 0-16,21-20 16,0-22-16,22 21 0,-1 0 15,-21-21-15,21 0 0,22 0 0,-22 0 16,1 0-16,-1-21 0,148-85 16,-147 64-1,-22-1-15</inkml:trace>
  <inkml:trace contextRef="#ctx0" brushRef="#br0" timeOffset="13401.32">19727 2900 0,'21'-64'16,"1"1"-16,-65 190 0,107-318 0,-43 128 0,0-1 15,-21 1-15,0-43 0,0 64 16,0-1-16,0 22 16,0 0-16,0 0 0,0 42 15,0 21-15,-21-20 16,0 41-16,21-21 0,-43 85 16,43-84-16,-21 20 15,0 1-15,21-22 0,-42 85 16,42-85-16,-21-20 0,21 20 15,-22-21-15,22 0 16,0-42 15,0 0-31,22-21 16,-1 20-16,0-20 0,21 21 0,-21-21 16,22-22-16,-1 22 0,85-43 15,-85 64 1,1 21-16,-22 0 0,21 0 15,22 85 1,-43-43-16,-21 0 0,0 43 0,0-43 16,-21 64-1,0-85-15,-22 22 0,1-1 16,0-21-16,-1 0 0,22 0 16,-21 1-16,-1-22 0,-20 0 0,21 0 15,-22 21-15</inkml:trace>
  <inkml:trace contextRef="#ctx0" brushRef="#br0" timeOffset="14929.95">889 4636 0,'0'0'0,"0"-22"0,0 1 15,0-21-15,0 21 0,0 0 0,0-1 16,0 1-16,0 42 31,0 22-31,0-22 0,0 21 16,0 22-16,0-1 0,0 1 0,0-1 15,0 1-15,0-1 0,0 1 16,0-1-16,-21-20 0,0 41 16,-1-41-16,22-22 15,0 21-15,0-21 16,0-42 0,0 0-16,0 0 15,0 0-15,0-22 0,0 22 0,0-42 16,0 20-16,22-20 0,-1 20 15,0-20-15,0-43 0,0 85 16,0-21-16,1 20 16,-1 22-16,0 0 0,0 0 15,0 0-15,0 22 0,22 41 16,-22-21-16,0 1 0,-21-1 16,0 0-16,21 1 0,0 105 15,-21-106-15,43 22 16,-43-43-16,42 21 15,-21-21-15,22-21 0,-22 0 16,21 0-16,0 0 0,22-21 16,-22 0-16,1 0 0,41-21 15,-63-1-15,22 1 0,-22 21 16,0-22-16,0 1 0,0-85 16,-21 85-16,0-1 15,0 22-15,0-21 0,-21 21 16,0 21-16,0 0 15,0 0-15,0 0 0,21 21 16,-22 0-16,1 0 0,0 22 16,21-1-16,0 0 0,-21 1 15,21-1-15,0-21 0,0 64 16,0-43-16,0-21 0,21 22 16,0-22-16,22 0 15,-1-21-15,-21 0 0,21 0 0,1-21 16,-1 0-16,0-1 0,22 1 15,-22-21-15,22 21 0,63-106 16,-85 63-16,22-42 16,-43 64-16,0 0 15,-21-43-15,0 43 0,0-22 16,0 43-16,0 0 16,-21 21-16,0 0 15,-22 21-15,22 21 16,21-20-16,-42 62 0,21-20 15,21-22-15,0 22 0,0-1 16,0-21-16,0 64 0,0-63 16,0-1-16,0 0 0,21-21 15,0 22-15,21-22 0,-21 0 16,22-21-16,-1 0 0,0 0 16,1 0-16,20 0 0,-20-21 0,20 21 15,-21-21-15,1 0 0,41-43 16,-41 22-16,-22 21 0,21-64 15,-42 64-15,0-22 16,0 1-16,0 21 0,0 0 0,0 0 16,0-1-16,0 44 15,0-1 1,0 21-16,-21-21 0,21 22 0,0-1 16,0 21-16,0-20 0,-21 20 15,21-20-15,0 20 0,0 22 16,0-22-16,0 22 0,-21-22 15,0 22-15,-1 84 0,1-84 16,21 0-16,-21-1 0,21 1 0,-21 0 16,0 126-1,21-147-15,-21-1 0,-1 1 16,22-43-16,0 0 0,0 0 16,0-42-16,0 0 15,0-21-15,0-1 0,22-62 16,-22 41-16,42-84 15</inkml:trace>
  <inkml:trace contextRef="#ctx0" brushRef="#br0" timeOffset="15212.98">2857 5207 0,'0'0'0,"0"-42"0,0-1 0,-21 1 16,21 0-16,0-1 0,0 22 0,0-21 15,0 21-15,21-22 0,1 22 0,-1 0 16,0 0-16,0 0 0,0 21 15,22 0-15,20 0 0,-42 0 16,22 0-16,-22 21 0,21 0 16,-21 0-16,0 43 15,-21-22-15,0 0 0,0-20 16,0 20-16,-42-21 0,21 21 0,0-20 16,0 20-16,-22-21 0,-20 21 15,42-20-15,-64-1 16,106-42 15,21-1-15,-20 1-16</inkml:trace>
  <inkml:trace contextRef="#ctx0" brushRef="#br0" timeOffset="15556.22">3810 4890 0,'0'0'0,"21"-22"0,-21 1 0,0 0 15,-21 21 1,0 0-16,0 0 16,-1 0-16,1 0 0,-21 0 15,21 21-15,-22 0 0,22 1 0,0-22 16,21 21-16,0 0 0,0 0 16,0 0-16,21 0 15,0 1-15,1-22 0,41 21 16,-21 0-16,22 0 15,-43-21-15,0 21 0,0-21 0,1 21 16,-1 1-16,-21-1 16,0 0-16,-21-21 15,-1 21-15,-20-21 0,21 21 0,-21-21 16,-1 0-16,1 0 0,0 0 16,20 0-16,-20 0 0,21 0 0,-21 0 15,20 0-15,1 0 0,21-21 16,0 0-1,0 0-15</inkml:trace>
  <inkml:trace contextRef="#ctx0" brushRef="#br0" timeOffset="15976.75">5143 4614 0,'0'0'0,"-21"-21"0,21 0 15,0 0-15,-21 21 16,21-21-16,0 0 0,-21 21 0,21-22 15,0 1 1,-21 42 0,21 1-1,-21 20-15,21-21 0,0 21 0,0 1 16,-22-1-16,22 22 0,-21-1 16,0 1-16,21-22 0,-21 85 15,0-85-15,0 1 0,21-1 0,0 0 16,0 1-16,0-22 0,0 0 15,0 0-15,0 0 0,21-42 32,-21 0-32,21 0 15</inkml:trace>
  <inkml:trace contextRef="#ctx0" brushRef="#br0" timeOffset="16424.43">4784 5059 0,'0'0'0,"-22"0"0,22-21 16,43 21 15,-22 0-31,0 0 16,21 0-16,1-21 15,-1 21-15,22-22 0,20-20 16,-20 21-16,-22 0 0,64-22 16,-43 22-16,-20 0 0,-1 0 15,-21 21-15,22-21 0,-43 42 31,-22 0-31,1 0 16,0 0-16,0 22 0,0-22 0,21 21 16,-21 1-16,21-22 0,0 21 15,0-21-15,0 22 0,0-22 0,0 0 16,0 0-16,21-21 0,42 0 16,-42 0-16,22 0 0,-1 0 15,43-21-15,-43 21 0,0-21 16,1 0-16,-1-22 15,-21 22-15,43-42 0,-43 41 16,0-20-16,-21 0 16,0-1-16,0 22 0,-21-42 15,0 42-15,-22-1 0,22 1 0,0 0 16,0 21-16,-21 0 0,20 0 0,1 0 16,-21 0-16,21 21 0,21 0 15,0 1-15,0-1 16,21-21-16</inkml:trace>
  <inkml:trace contextRef="#ctx0" brushRef="#br0" timeOffset="17033.5">8128 4636 0,'0'0'0,"-21"0"0,0 0 0,21-22 31,21 22-15,0-21-16,21 21 0,-21-21 0,1 0 15,20 0-15,-21 0 0,0-1 16,22 1-16,-22 21 0,-21-21 0,0 0 16,0 0-16,0 0 15,-21 21-15,-22 0 0,22 0 16,0 0-16,-21 21 0,-1 0 0,1 0 16,21 0-16,-22 0 0,22 1 15,-42 20-15,42-21 16,21 0-16,0 43 0,0-43 15,0 0-15,21 0 0,0 0 16,0 1-16,43 20 16,-43-21-16,21 0 0,22 22 0,-22-22 15,-21 0-15,21 21 16,-20-21-16,-22 43 16,0-43-16,-22 0 0,1-21 15,0 21-15,-21-21 0,-22 0 0,22 0 16,0 0-16,-22 0 0,22 0 0,-22 0 15,22 0-15,0-21 0,-1 0 16,22 0-16,-21 0 0,21-22 16,21 1-16,0 21 0,0 0 15,0-22-15,0 22 0,21 0 16,0 0-16,0 0 0,21 21 0,1-21 16,20-1-16,-20 1 0,-1 0 15,21 0-15,-20 21 0</inkml:trace>
  <inkml:trace contextRef="#ctx0" brushRef="#br0" timeOffset="17288.55">8826 4339 0,'22'0'0,"-44"0"15,44-21-15,-1 0 0,-21 0 16,0 42 15,0 0-31,0 0 0,0 22 16,0-22-16,0 21 0,0 0 0,0 1 15,0-22-15,-21 21 0,21 1 0,-22-1 16,1 0-16,0 1 0,-21 20 16,21-21-16,21-20 0,0-1 15,-22 0-15,22 0 0,-21 0 16,21-42 0,-21 0-1,21 0-15,0 0 0,0-22 16</inkml:trace>
  <inkml:trace contextRef="#ctx0" brushRef="#br0" timeOffset="17764.18">8572 4678 0,'0'0'0,"0"-21"16,22 21 15,20 0-31,-21 0 0,21 0 16,-20 0-16,20 0 0,0-21 0,22 21 15,-22-22-15,0 22 0,22-21 0,-22 0 16,1 21-16,-1-21 0,0 21 15,1-21-15,-22 21 0,0 0 0,-21-21 16,0 42 15,0 0-31,-21 0 0,0 0 0,21 0 16,-22 1-16,1-1 0,21 0 0,0 0 16,0 21-16,0-20 0,0-1 15,0 21-15,0-21 0,0 0 0,0 1 16,0-1-16,21 0 0,1-21 15,20 0-15,-21 0 16,0 0-16,22-21 0,-22 0 16,21 21-16,-21-22 0,22 1 0,-1-21 15,0 21-15,43-64 16,-85 64-16,0-21 0,0-1 16,0 22-16,-21 0 0,-22-21 0,22 20 15,0 1-15,-64 0 16,64 21-16,-21 0 0,21 0 15,0 0-15,-1 21 0,-20 22 16,21-22-16,0-21 0,21 42 16,0-21-16,0 0 15,0 1-15,21-22 0,0 0 16,0 0-16,0 0 0,1 0 0,41 0 16</inkml:trace>
  <inkml:trace contextRef="#ctx0" brushRef="#br0" timeOffset="18117.66">9779 4593 0,'0'-21'0,"0"-21"31,0 21-31,0-1 16,21 22-16,0 0 0,0-21 16,1 21-16,20 0 0,0 0 15,1 0-15,-1 21 0,21 22 16,-41-22-16,20 0 0,-21 0 15,0 0-15,-21 22 0,0 20 16,0-42-16,0 1 0,0 20 16,-21 0-16,0-21 0,0-21 15,0 22-15,-1-22 16,1 0-16,21-22 16,0 1-16,0 0 15,0 0-15,0 0 0,0 0 0,21-1 16,1 1-16,-1-21 0,-21 21 0,21 0 15,0-1-15,0 1 0,0 21 16,43-42-16,-43 21 16,21 21-16,1-21 15,-22 21-15,0 0 0,0 0 16</inkml:trace>
  <inkml:trace contextRef="#ctx0" brushRef="#br0" timeOffset="18421.4">10562 4720 0,'0'0'0,"0"21"0,42-21 16,-20 0-16,-1 0 16,0 0-16,0 0 15,21-21-15,-20 21 0,-1-21 0,0 21 16,0-21-16,0 0 0,22 0 0,-43-1 16,21 1-16,-21 0 0,0 0 15,0 0-15,0 0 0,-21-1 16,-22 22-16,22 0 15,0 0-15,0 0 0,-22 22 16,22-1-16,-21 21 0,21 0 16,0-20-16,21 41 15,0-21-15,0 1 0,0-22 0,0 0 16,0 0-16,63 43 16,-42-64-16,0 0 0,22 0 15,-22 0-15,21 0 0,22 0 16,-22-21-16,0-1 0</inkml:trace>
  <inkml:trace contextRef="#ctx0" brushRef="#br0" timeOffset="18814.47">12404 4360 0,'0'0'0,"0"-21"0,-22 0 16,22-21-16,0-1 0,-21-20 15,0 42-15,0 0 0,0 21 16,21 21-1,-21 0-15,21 21 0,0 1 16,0-1-16,0 0 0,0 1 0,0 62 16,0-62-16,-22 20 0,22-20 15,0-1-15,0 21 0,-21-20 16,21-1-16,-21 0 0,21-20 16,0 20-16,0 0 0,0-21 0,21-21 31,0-21-31,1 0 15,-1 0-15,0-21 0,0-1 0</inkml:trace>
  <inkml:trace contextRef="#ctx0" brushRef="#br0" timeOffset="19441.05">12636 4382 0,'0'0'0,"22"-43"0,-1 1 16,0 0-16,-21 20 16,21 1-16,-21 0 0,0 42 15,0 0-15,0 22 16,-21-22-16,21 21 0,0 1 0,0-1 15,0 0-15,-21 1 0,21-1 0,0 0 16,0 1-16,0 84 16,0-106-16,0 21 15,0-21-15,0 0 0,0 1 0,0-1 16,21-21 0,0-21-16,0-1 15,0 1-15,1-21 0,-1 21 0,21-22 16,-21 22-16,0-21 15,1 21-15,62-85 0,-63 85 16,1 0-16,-1-1 16,0 22-16,0 22 15,-21-1 1,0 0-16,0 0 0,0 0 0,21 22 16,-21-22-16,0 0 0,21 0 15,-21 0-15,0 0 0,22 1 0,20 20 16,-21-21-16,21-21 15,1 0-15,-22 0 0,64 0 16,-64 0-16,63-21 16,-41 0-16,-1 0 0,43-22 15,-64 1-15,21 21 0,-21 0 16,22-43-16,-43 43 16,0 0-16,0 0 0,0-1 15,0 1-15,-21 21 0,-1 0 0,1 0 16,0 0-16,-21 64 15,42-43 1,-21 0-16,21 0 0,0 22 0,0-22 16,0 0-16,0 0 0,0 0 15,0 0-15,21 1 0,0 20 16,0-42-16,0 0 0,22 21 16,-1-21-16,0 0 15,1-21-15,-1 21 0,21-42 16,-41 42-16,20-43 15,-21 22-15,-21 0 0,0 0 0</inkml:trace>
  <inkml:trace contextRef="#ctx0" brushRef="#br0" timeOffset="19640.93">12404 4551 0,'-43'0'15,"86"0"-15,-107 0 0,43 0 0,42 0 32,0 0-32,0 0 0,22 0 0,-1-21 15,0 21-15,1-21 0,-1 21 16,22-22-16,-1 22 0,1-21 16,-1 21-16,1-21 0,20 21 0</inkml:trace>
  <inkml:trace contextRef="#ctx0" brushRef="#br0" timeOffset="20341.07">15325 4805 0,'0'0'0,"21"0"0,0 0 15,0 0-15,0-21 16,0 21-16,1-21 0,41-1 16,-21 1-16,43-42 15,-64 42-15,0-1 0,-21 1 16,0 0-16,0 0 0,0-21 0,0-1 15,0 22-15,-21 0 0,-21 0 16,21 0-16,-106 21 16,84 0-16,-20 0 15,-43 42-15,64-42 0,-1 42 16,1-21-16,0 1 0,-1-1 16,-20 42-16,42-42 0,0 43 15,-1-22-15,22-21 16,0 1-16,0-1 0,0 0 0,22 0 15,-1 0-15,42-21 0,-20 0 16,-22 0-16,21 0 0,0 0 16,22-21-16,21-21 15,-22 21-15,-21-1 0,1 1 16,-1 0-16,0-21 0,43-64 16,-43 64-16,-20-43 15,-1 21-15,-21 22 0,21-64 16,-21 64-16,0 0 0,0-22 15,0 43-15,0 63 32,0-21-32,0 22 0,0-1 0,-21 0 15,21 1-15,-21 20 0,21-20 16,-22-1-16,22 21 0,0-20 0,0-1 16,0 43-16,0-64 0,0 21 15,0 1-15,0-22 0,0 0 16,22 21-16,-1-21 15,63-21-15,-41 0 16,-1 0-16,0 0 0,1-21 16,-1 0-16,22 0 0</inkml:trace>
  <inkml:trace contextRef="#ctx0" brushRef="#br0" timeOffset="20802.34">16679 4530 0,'0'0'0,"0"-21"0,0-1 0,0 1 16,0 0-16,-21 21 0,0 0 15,0 0-15,-22-21 0,-20 21 16,42 0-16,-22 0 0,22 0 16,-21 21-16,0 0 0,20 0 15,-20 1-15,21-1 0,-21 21 0,20-21 16,1 22-16,0-22 0,21 85 16,0-64-16,0-21 15,0 21-15,0-20 16,21-1-16,0-21 0,1 0 0,-1 0 15,0 0-15,21 0 0,-21 0 0,22 0 16,-22-21-16,21-1 0,-21 1 16,22-21-16,-1 0 15,-21-1-15,0 22 0,22-64 16,-43 43-16,0 21 0,0-21 16,21-1-16,-21 22 0,0 0 0,0 0 15,0 42 1,0 0-16,0 0 15,0 0-15,0 22 0,-21-22 0,21 21 16,0-21-16,0 22 0,0-22 16,-21 21-16,21 1 0,0-22 0,0 21 15,0-21-15,0 0 0,0 1 0,21-1 16,0 0-16,0-21 16,0 0-16,0 0 0,1 0 15,20-42-15,-21 20 16,43-20-16,-43 0 15</inkml:trace>
  <inkml:trace contextRef="#ctx0" brushRef="#br0" timeOffset="21030.36">17230 4255 0,'0'0'0,"0"-43"0,0 1 16,0 21-16,0 0 0,0-1 0,0 1 16,-22 21-16,1-21 0,0 21 15,0 21-15,0 0 0,0 1 0,-1-1 16,1 21-16,0 0 0,21 1 15,-21-1-15,0 0 0,0 1 0,21-1 16,0 0-16,-22 43 16,1-43-16,21 1 0,0-1 15,0 43-15,0-64 0,0 42 16,0-41-16,21-22 16,1 0-16,-1 0 0,0 0 0,0 0 15,21 0-15</inkml:trace>
  <inkml:trace contextRef="#ctx0" brushRef="#br0" timeOffset="21480.62">17674 4551 0,'0'-21'0,"0"42"0,0-63 0,0 20 16,0 1-16,0 0 0,-21 21 16,0 0-16,0 0 0,-1 0 15,1 0-15,0 0 0,0 0 0,0 21 16,0 0-16,-22 1 0,22-1 0,0 21 15,0-21-15,0 0 0,-22 43 16,43-43-16,0 21 0,0-20 16,0-1-16,0 0 0,0 0 15,0 0-15,21-21 16,1 0-16,-1 0 0,0 0 0,21 0 16,-21-21-16,1 0 0,-1 0 15,42-22-15,-42 22 16,1 0-16,-1-21 0,0 21 15,0-22-15,0 1 0,-21 21 16,21 0-16,-21-1 0,0 44 31,0-1-31,0 0 0,-21 0 0,0 0 16,21 22-16,-21-22 0,21 21 16,0-21-16,0 22 0,0-1 15,0-21-15,21 0 0,0 0 0,0-21 16,1 0-16,-1 0 0,0 0 15,21 0-15,-21 0 0,1 0 0,20 0 16,-21 0-16,21-21 0,1-21 16,-22 21-16,0 0 0,-21-1 15</inkml:trace>
  <inkml:trace contextRef="#ctx0" brushRef="#br0" timeOffset="21663.02">17081 4360 0,'-42'22'0,"84"-44"0,-126 44 0,41-1 0,22-21 16,0 0-16,0 21 15,42-21 1,0 0-16,22 0 0,-1 0 16,0 0-16,1 0 0,20 0 15,1 0-15,-1 0 0,1 0 0,-1-21 16</inkml:trace>
  <inkml:trace contextRef="#ctx0" brushRef="#br0" timeOffset="21913.4">18944 4403 0,'0'0'0,"0"21"15,0 0 1,0 0-16,0 0 0,-21 1 15,21-1-15,-21 0 0,21 21 16,-21-21-16,21 22 0,0-22 16,0 0-16,0 0 0,0 0 15,0 1-15,0-1 0,-22-21 16,22 21-16,0-42 31,0 0-31,0-1 0,0 1 0,0 0 16</inkml:trace>
  <inkml:trace contextRef="#ctx0" brushRef="#br0" timeOffset="22077.31">18923 4382 0,'0'0'0,"0"-22"0,0 1 0,0-21 15,0 21-15,0 0 0,0-1 16,-21 22 0,0 0-16,21 22 15,0-1 1,0 0-1,0 0-15,21 0 0,0-21 0,0 21 16,0-21-16,0 0 0</inkml:trace>
  <inkml:trace contextRef="#ctx0" brushRef="#br0" timeOffset="22465.08">19389 4424 0,'0'85'16,"-22"-64"-1,22 0-15,0 0 0,-21 0 0,21 0 16,0 1-16,0-1 0,0 0 16,0 0-16,0 0 0,0 0 15,0 1-15,-21-22 16,0 0-16,0 0 16,0-22-16,-1 1 15,1 0-15,21 0 16,0 0-16,0 0 0,0-1 0,0 1 15,0-21-15,43 21 0,-22-22 16,21 1-16,22 0 0,-1-1 16,22 22-16,-22 21 15,1 0-15,20 0 16,-41 21-16,-1 1 0,0-1 0,-20 21 16,-1-21-16,0 22 0,-21 20 15,0-21-15,0-20 0,0 20 0,-21-21 16,0 0-16,-1 22 0,-20-22 15,21 0-15,0 0 0,-64 0 16,64 0-16,-21 1 0,-1-22 16,-63 21-16</inkml:trace>
  <inkml:trace contextRef="#ctx0" brushRef="#br0" timeOffset="22940.81">7027 5694 0,'0'0'0,"-21"0"15,0 0-15,0 0 0,0 0 0,-1 21 16,1 0-16,-21 22 0,21-1 16,0 0-16,21 1 15,0 20-15,-22-21 0,22 1 0,-21-1 16,21 0-16,0 1 0,0-1 0,0 0 16,0 1-16,0-22 0,0 42 15,0-41-15,0-1 0,21 0 16,1-21-16</inkml:trace>
  <inkml:trace contextRef="#ctx0" brushRef="#br0" timeOffset="23509.49">6329 6160 0,'0'0'0,"-21"0"0,42 0 15,0 0 1,21 0-16,1 0 0,-1 0 15,21 0-15,-20 0 0,20 0 0,22 0 16,-22 0-16,22-22 0,0 1 16,-22 0-16,85-21 0,-63 21 15,-21-1-15,63-41 16,-85 42-16,0 0 0,1-43 16,-43 43-16,0 0 0,0-22 15,0 22-15,-22 0 0,1 0 16,0 21-16,0 0 0,0 0 0,0 0 15,-1 0-15,1 21 0,0 21 0,21-20 16,0 20-16,-21 0 0,21 1 16,0-1-16,-21 0 0,21 85 15,0-84-15,0-1 0,0-21 16,0 21-16,0-20 0,0 20 16,0-21-16,0 0 15,0 0-15,-21-21 16,-1 0-16,22-21 15,0 0-15,0 0 0,0 0 16,0 0-16,0-1 0,0 1 16,0-21-16,0 0 0,22 20 0,-1-20 15,0 0-15,0 21 0,21-1 16,1 1-16,-1 0 0,0 21 16,1 0-16,-1 0 0,0 21 0,43 22 15,-64-22-15,22 42 16,-43-20-16,0-22 0,0 42 15,-22-42-15,1 22 0,0-1 16,0-21-16,21 0 0,0 1 16,0-44-1,21 1 1,0 0-16,0 0 16,-21 0-16</inkml:trace>
  <inkml:trace contextRef="#ctx0" brushRef="#br0" timeOffset="23804.32">7916 6160 0,'21'0'0,"22"0"16,-22 0-16,0 0 15,0 0-15,22 0 16,-1 0-16,-21 0 0,43-22 16,-43 1-16,0 21 0,21-21 15,-21 21-15,-21-21 0,22 0 0,-22 0 16,0-1-16,0 1 15,-22 21-15,1 0 0,-42 0 16,20 0-16,1 0 0,-21 43 16,41-22-16,1 0 0,0 21 15,0-21-15,21 1 0,0 20 16,0-21-16,0 0 0,21 43 16,21-43-16,-20 0 15,41-21-15,-21 0 16,1 0-16,-1 0 0,0 0 0,22-21 15,-1 0-15</inkml:trace>
  <inkml:trace contextRef="#ctx0" brushRef="#br0" timeOffset="24897.7">10012 5969 0,'-43'21'0,"86"-42"0,-128 42 16,22 0-16,41 1 0,-20-22 0,21 21 15,-21-21-15,20 0 0,22 21 16,43-42 0,-22 0-1,21-1-15,22 1 0,-1-21 16,-20 21-16,20-22 0,1 1 0,-1 21 15,-21-21-15,22-1 0,-22 1 16,-21 0-16,22-43 0,-43 43 16,0-1-16,0 22 0,0 0 0,0 0 15,-21 0-15,-1 21 16,-20 0-16,21 0 0,0 21 16,0 0-16,-22 0 0,22 21 0,0 1 15,-21 20-15,20 1 0,1-1 16,-21 22-16,21-22 0,-22 22 0,-20 84 15,42-84-15,-22 21 0,1 106 16,21-107-16,-21 128 16,42-127-16,0 21 0,0 0 15,-22 0-15,22 0 0,0 0 0,0 0 16,0-21-16,0 21 0,0-21 0,0 0 16,22-22-16,-22 1 0,42 42 15,-21-64-15,-21-20 0,21-1 16,-21 22-16,21-43 15,1-21-15,20 0 0,-21-21 16,0-22-16,0 22 0,22-21 16,-22-22-16,64-63 0,-43 43 15,0-1-15,1 0 0,20-21 16,-42 1-16,22-1 0,-22 0 0,0 0 16,-21-21-16,0 21 0,-21-84 15,-22 84-15,1 21 0,-85-63 16,64 85-16,-1-1 0,-21 22 0,22 21 15,-22-22-15,43 22 0,-85 0 16,85 21-16,-22 0 16,43-21-16,21 0 15,21-1 1,0 1-16,22 0 0,-1 0 16,21 0-16,1 0 0,-22-22 0,43 22 15,-22-21-15,1 21 0,-1-22 16,22 22-16,-43-21 0,22-1 15,-22 22-15,43-63 0,-64 62 16,0 1-16,0 0 0,-21 0 0,0 0 16,-21 21 15,0 21-31,21 0 0,-21 0 16,0 22-16,21-22 0,0 0 15,0 0-15,0 43 16,0-43-16,0 0 0,0 0 0,0 0 15,0 0-15,21 1 16,0-22-16,0 0 0,0 0 16,22 0-16,-22-22 0,0 22 0,21-21 15,-20 0-15,20 0 0,-21 0 0,21 0 16,-20-1-16,-1 1 0,0 0 16,-21 0-16,0 0 0,0 0 0,0-1 15,-21-20-15,0 21 0,-22 0 16,22 21-16,0 0 15,-21 0-15,-1 0 0,22 0 16,0 21-16,-21 0 0,42 0 16,-22 0-16,22 1 0,0-1 15,0 0-15,0 0 16,22 0-16,-1 0 0,0-21 16,21 0-16,-21 0 0,43 0 15</inkml:trace>
  <inkml:trace contextRef="#ctx0" brushRef="#br0" timeOffset="25256.49">11112 6138 0,'0'-21'15,"0"0"-15,0 0 16,0 0-16,0 0 16,0-1-16,0 1 0,22 21 15,-22-21-15,21 0 0,0 21 0,0 0 16,0-21-16,0 21 0,1 0 15,-1 0-15,0 0 0,0 21 0,0 0 16,22 0-16,-43 0 0,0 22 16,21-1-1,-21-21-15,0 0 0,0 22 16,-21-22-16,-1 0 0,-20 0 16,21-21-16,0 0 15,0 0-15,21-21 16,0 0-1,0 0-15,0 0 16,0-1-16,21 1 0,0 0 0,0 0 16,-21 0-16,21 0 0,0 21 0,1-22 15,-1 1-15,0 21 0,0-21 16,21 21-16,-20-21 0,-1 21 0,21 0 16</inkml:trace>
  <inkml:trace contextRef="#ctx0" brushRef="#br0" timeOffset="25820.17">11853 5906 0,'0'0'0,"0"21"0,0 0 16,0 0-16,-21 0 16,0 0-16,0 22 15,21-22-15,0 0 0,-21 0 16,21 0-16,-22 22 16,22-22-16,0 0 15,-21-42 16,0 0-15,21 0-16,0-1 16,0-20-16,0 21 0,0 0 15,0 0-15,21-1 0,0 1 0,-21 0 16,22 0-16,-1 0 0,0 0 16,0 21-16,0 0 0,22 0 0,-22 0 15,0 0-15,42 21 0,-41 0 16,-1 0-16,0 0 0,0 0 15,0 1-15,0 41 0,-21-42 16,0 22-16,0-22 16,0 0-16,0 0 0,0 0 15,-21-21 1,0 0-16,21-21 16,0 0-1,0 0-15,0 0 0,21-1 16,0 1-16,1 0 0,-1-21 0,0 21 15,21-1-15,-21-20 0,43 0 16,-22 21-16,-21-1 0,22 22 16,-22 0-16,0 0 0,21 0 0,1 22 15,-43-1-15,21 0 16,-21 21-16,21-21 0,-21 1 0,0-1 16,0 42-16,0-42 0,0 1 15,-21-1-15,0 0 0,0 0 16,21 0-16,-22-21 15</inkml:trace>
  <inkml:trace contextRef="#ctx0" brushRef="#br0" timeOffset="26720.65">14287 5842 0,'0'0'0,"-21"-63"16,21 41-16,0 1 15,-21 21-15,0 0 0,0 0 16,0 0-16,-1 21 16,-41 64-16,42-43 15,0-20-15,-22 62 16,43-41-16,0-22 0,0 21 16,-21 0-16,21-20 0,0-1 0,0 0 15,0 0-15,0 0 0,42 0 16,-20-21-16,-1 0 0,0 0 15,21 0-15,1 0 0,-22 0 0,63-42 16,-41 21-16,-1 0 0,0 0 16,-20-1-16,20 1 0,0-42 15,-42 42-15,0-85 16,0 85-16,-42-1 0,21-20 16,0 21-16,-1 21 0,-20-21 15,21 21-15,42 0 31,0 0-15,22 0-16,-1 0 0,-21 0 0,21-21 16,43-1-16,-21 1 15,-22 21-15,0-21 0,1 21 16,-1-21-16,0 21 0,1 0 0,-22-21 16,0 21-16,0 0 0,-21 21 15,0 0 1,0 0-16,0 43 15,-21-43-15,0 21 0,21 1 0,-21-1 16,21 0-16,-43 106 16,43-84-16,0-1 0,0 22 15,0 0-15,0-1 0,-21 213 16,21-213-16,0 43 16,-21 85-16,21-106 0,-21 106 15,0-107-15,-1 1 16,22 85-16,-21-107 15,0 1-15,0 63 0,0-105 0,21 20 16,-21-42-16,-1 22 0,22-22 0,-21-21 16,0 0-16,-21-21 15,21 21-15,-22-64 0,1 22 16,21-1-16,-64-62 16,64 41-16,-21 1 0,20-1 0,1-21 15,0 22-15,21-1 0,0 1 16,0-1-16,0-20 0,0 20 0,21-63 15,0 64-15,1-1 0,41-63 16,-21 64-16,22-1 0,42-63 16,-64 85-16</inkml:trace>
  <inkml:trace contextRef="#ctx0" brushRef="#br0" timeOffset="27036.89">16362 5800 0,'0'0'0,"0"-21"0,21-64 31,-21 64-31,0 42 31,-21 0-31,0 0 16,21 0-16,0 22 0,-22-1 0,22 0 15,-21 1-15,0-1 0,0 43 16,21-43-16,0-21 16,-21 22-16,21-22 0,0 0 0,0 42 15,0-41-15,21-22 16,0 0 0,0 0-16,0 0 15,-21-22-15,0 1 0,0 0 0</inkml:trace>
  <inkml:trace contextRef="#ctx0" brushRef="#br0" timeOffset="27202.18">15960 6075 0,'0'21'32,"21"-21"-32,0 0 15,0 0-15,21 0 0,1 0 0,-1 0 16,0 0-16,22 0 0,42 0 15,-64 0-15,22 0 0,-1-21 0,-21 21 16,22-21-16</inkml:trace>
  <inkml:trace contextRef="#ctx0" brushRef="#br0" timeOffset="28080.96">16997 5990 0,'21'0'0,"-42"0"0,42-21 0,0 0 16,-21 0-16,0 0 0,0-1 15,-21 1 1,0 21-16,0 0 15,-1 0-15,-20 0 0,21 0 16,-21 43-16,-1-22 16,22 0-16,0 0 0,0 0 0,0 22 15,-1-22-15,-41 63 16,63-62-16,0 20 0,0-21 16,0 0-16,0 0 0,21 1 15,0-1-15,0-21 0,43 0 16,-43 0-16,0 0 0,22 0 15,-22 0-15,21 0 0,0-43 16,1 43-16,-22-21 0,0 0 16,0 0-16,0-21 0,1 20 15,-1 1-15,-21-21 0,21 21 0,-21-22 16,0 22-16,0 42 31,0 1-31,0-1 0,0 0 0,0 0 16,0 21-16,0-20 0,0-1 15,0 0-15,0 0 0,0 0 16,42 22-16,-21-43 16,1 21-16,20-21 0,0 0 15,1 0-15,-22 0 16,21 0-16,0 0 0,22-43 16,-22 22-16,-21 21 0,43-42 15,-43 0-15,0 20 0,0-20 16,-21 0-16,0-1 0,22-41 15,-22 41-15,0 1 0,0 21 0,0-21 16,0 20-16,0 1 0,0 42 31,0 1-31,0 20 0,0-21 0,0 21 16,-22-20-16,22 20 0,0 21 16,-21-20-16,21-22 15,-21 21-15,21-21 0,-21 1 0,21-1 0,0 0 16,-21 0-16,21 0 15,-21-21-15,21 21 0,-22-21 16,22-21 0,0 0-1,0 0-15,0 0 0,22 0 16,-1-1-16,0-20 0,0 21 16,21 0-16,1 0 0,-1-1 15,0 1-15,1 0 0,-1 0 0,43 21 16,-64 0-16,21 0 0,-21 0 15,1 21-15,-1 0 0,-21 0 0,0 1 16,0 20-16,0-21 0,-21 43 16,-1-43-16,1 0 0,0 0 15,-21 0-15,-1 0 0,22 1 16,-42 20-16,20-42 0,22 21 16,-21-21-16,63-21 31,0 0-16,0 21-15,1-21 0,-1-1 0,0-20 16,21 21-16,-21 0 0</inkml:trace>
  <inkml:trace contextRef="#ctx0" brushRef="#br0" timeOffset="28297.65">18711 5694 0,'0'0'0,"0"21"16,-21 0-1,0 22-15,0-22 0,0 0 0,-1 21 16,1 1-16,-21-22 0,21 21 0,-22 22 16,22-43-16,0 21 15,0-21-15,0 0 0,21 1 16,-21-1-16,21 21 0,0-21 16,21-21-1,0 0-15,0 0 0,0 0 16,0 0-16,22-21 0</inkml:trace>
  <inkml:trace contextRef="#ctx0" brushRef="#br0" timeOffset="28656.64">18902 6160 0,'21'0'47,"0"0"-47,0 0 0,0 0 0,1 0 15,-1 0-15,0-22 0,0 22 16,0-21-16,0 21 0,43-42 16,-43 21-16,-21 0 15,0-1-15,0 1 0,-21 21 16,0 0-16,0 0 16,-22 0-16,22 0 0,-21 21 0,-22 43 15,22-43-15,0 0 16,20 22-16,-20-22 0,21 21 15,21 22-15,0-43 0,0 0 16,0 0-16,21 0 0,0-21 16,85 0-1,-85 0-15,22 0 0,20 0 16,-42-21-16,43 0 16,-43 21-16,0-21 0,0 21 0,-21-21 15,0-1-15</inkml:trace>
  <inkml:trace contextRef="#ctx0" brushRef="#br0" timeOffset="29698.17">1799 8424 0,'0'0'16,"0"22"0,-21-22-16,42 0 15,0 0 1,0 0-16,1 0 0,-1-22 16,21 1-16,-21 21 0,22-21 0,-22 0 15,21 0-15,-21 0 0,0-1 16,43 1-16,-64 0 15,0 0-15,0 0 0,0 0 16,-21 21-16,0 0 16,-1 0-16,-20 0 0,0 0 15,21 0-15,-1 21 16,-20 0-16,21 0 0,0 0 0,0 0 16,21 1-16,0-1 0,0 0 15,0 0-15,0 0 0,0 0 0,0 22 16,21-22-16,0-21 15,0 0-15,21 21 0,1-21 16,-22 0-16,0 0 0,0 0 16,0 0-16,1 0 0,-22 21 15,21-21-15,-42 0 16,-1 0 0,1 21-16,-21-21 0,21 22 15,-43-22-15,43 21 0,-21 0 16,21-21-16,-1 21 0,1 0 0,0 0 15,0 22-15,0-22 16,21 0-16,0 21 0,0-20 0,0 20 16,0-21-16,0 21 0,0-20 15,0-1-15,21 0 0,0-21 16,0 0-16,0 0 16,1 0-16,-1 0 0,21 0 0,-21 0 15,22 0-15,-1 0 0,-21 0 16,43 0-16,-22-21 0,127-22 15,-105 1-15,-1 21 16,1 0-16</inkml:trace>
  <inkml:trace contextRef="#ctx0" brushRef="#br0" timeOffset="30281.1">2752 8721 0,'42'-21'0,"-211"105"0,296-147 0,-22-22 15,-62 64-15,-22 0 0,-21-22 16,0 22-16,0 0 0,-21 21 16,0 0-1,-22 0-15,22 0 0,0 0 16,-21 21-16,20 0 0,1 1 0,-21-1 15,21 0-15,0 21 0,-1-21 16,1 22-16,0-1 0,21 0 16,-21 1-16,21-22 15,0 0-15,21-21 16,0 0-16,43-21 16,-43 0-16,0 0 0,21 21 15,1-43-15,-22 22 0,42-21 16,-41 21-16,-1-1 0,21-20 15,-42 21-15,21 0 0,-21 0 16,0 42 15,0 0-31,-21 0 16,21 21-16,0-20 0,0 20 0,0 0 16,0 64-16,0-42 0,0-1 15,0-21-15,0 22 0,0 148 16,0-149-16,0 22 15,0-1-15,0 1 0,21-21 16,-21 105-16,0-106 0,0 22 16,0-21-16,0-1 0,0 22 15,-21-22-15,0 43 16,0-42-16,0-22 0,-43 0 16,43-21-16,0 1 0,-43-22 15,43-22-15,-21 1 0,-1 0 16,22-21-16,-21-1 0,-43-41 15,64 20-15,-21 22 0,-22-85 16,43 63-16,21-168 16,0 168-16,21 1 0,22-64 15,-1 63-15,43-42 16,-43 64-16,0-22 0,22 22 16,-22-21-16,22-1 0,-22 22 15,21-22-15,-20 1 0</inkml:trace>
  <inkml:trace contextRef="#ctx0" brushRef="#br0" timeOffset="30463.19">3556 8509 0,'-21'0'32,"0"0"-32,-1 0 0,22 21 46,0 0-46,0 1 16,0-1-16,0 0 0,0 0 16,0 0-16</inkml:trace>
  <inkml:trace contextRef="#ctx0" brushRef="#br0" timeOffset="30604.99">3492 8890 0,'0'0'0,"0"21"0,22-21 0,-1 0 47,0-21-31,0 0-16,0 0 15,0 0-15</inkml:trace>
  <inkml:trace contextRef="#ctx0" brushRef="#br0" timeOffset="31001.11">5292 8403 0,'0'0'0,"-22"-21"0,1 0 0,0 0 16,0-22-16,0 22 0,0 0 0,-1-21 15,22 21-15,-21-1 16,21 44 0,0 20-16,0 0 0,0-21 15,0 43-15,0-22 0,0 1 0,0 20 16,0-21-16,0 1 0,0 63 15,0-43-15,0-21 0,0 1 0,0 20 16,-21-20-16,21 20 16,-21-21-16,21-20 0,-64 41 15,43-63 1,0 0-16,0 0 0</inkml:trace>
  <inkml:trace contextRef="#ctx0" brushRef="#br0" timeOffset="31485.49">4699 8975 0,'0'0'0,"-21"-43"0,0 1 0,-1 0 15,22-1-15,-21-20 0,21 21 0,0-22 16,0-42-16,0 64 16,64-106-1,-22 105-15,0 1 0,43-21 16,-43 41-16,22 22 0,-22 0 16,22 0-16,126 64 15,-126-22-15,-1 1 0,64 41 16,-84-41-16,41 41 15,-41-41-15,-22 20 0,-21-21 0,0 22 16,0-22-16,0 22 16,0-43-16,-21 0 0,21 0 15,-22-21-15,1 0 0,21-21 16,0 0-16,0 0 0,0 0 16,0-22-16,0 22 0,43-106 15,-22 64-15,0 20 16,21 1-16,-21-22 0,22 22 15,20-64-15,-20 64 16,-1 21-16,43-22 0,-43 43 16,21 0-1,-20 22-15,-22 20 0,21 21 0,-21 1 16,-21-22-16,0 106 16,0-84-16,0-22 0,0 22 15,-21-1-15,0-20 0,0 41 16,0-41-16,0-1 0,21 0 15,-22-21-15,22 1 0,0-44 32,22 1-17,-22 0-15,21 0 0,0-21 0</inkml:trace>
  <inkml:trace contextRef="#ctx0" brushRef="#br0" timeOffset="32388.74">6921 8657 0,'0'-21'31,"0"0"-31,0 0 0,0 0 16,0-1-16,0 1 15,0 0-15,0 0 0,0 0 16,0 0-16,0-1 109,0 1-46,-21 21-32,0 0-15,0 0-16,0 0 15,0 0-15,-1 0 16,1 0-16,0 0 0,0 0 15,0 0 1,0 21-16,-1-21 16,22 22-1,-21-1-15,21 0 16,-21 0-16,21 0 16,0 0-16,0 1 15,-21-1-15,21 0 0,-21-21 16,21-21 46,0 0-46,0-1 31,0 1 140</inkml:trace>
  <inkml:trace contextRef="#ctx0" brushRef="#br0" timeOffset="33104.94">6604 8530 0,'-21'0'16,"0"0"0,21-21 30,21 21-46,-21-21 0,21 21 0,0-21 16,0 21-16,0-21 0,1 21 16,-1 0-16,0-22 0,0 22 0,0 0 15,0 0 1,1 0-16,-1 22 16,-21-1-1,21 0-15,-21 0 0,0 21 0,0-20 16,0-1-16,0 21 0,0 0 0,0-20 15,0 20-15,0 43 16,0-64-16,0 0 0,0 0 16,0 0-16,21-21 15,0 0 1,22-21-16,-22 0 0,0 21 0,21-42 16,-21 20-16,22 1 0,-22 0 15,21-21-15,-21 21 0,1-22 0,20 22 16,0-42-16,-21 41 15,-21-20-15,22 0 0,-22 21 16,0 42 15,0 0-31,0 0 0,0 0 0,0 0 16,0 22-16,0-1 0,0 0 16,-22 1-16,22 20 0,0-20 0,0 20 15,0 1-15,0-1 0,0 64 16,0-63-16,0-22 15,0 21-15,0 1 0,0 21 0,22 42 16,-1-64-16,-21 22 0,0 42 16,21-85-16,-21 64 15,0-64-15,0 1 0,0-22 16,-21 21-16,0-21 0,-1-21 0,-83 21 16,62-21-16,-20 0 15,-43-42-15,64 21 0,-22 0 16,22-22-16,-1 1 15,1 0-15,-21-64 0,41 42 0,22 1 16,0-128-16,22 149 16,20-21-16,-21-1 0,43 1 15,-22-1-15</inkml:trace>
  <inkml:trace contextRef="#ctx0" brushRef="#br0" timeOffset="33497.11">8255 8340 0,'0'0'0,"21"-21"0,0-1 0,-21 1 0,0 0 16,0 0-16,-21 21 15,0 0-15,0 0 0,-22 0 16,22 0-16,0 0 0,-42 42 16,41-21-16,1 1 0,0 20 15,0-21-15,0 21 0,0 22 16,21-43-16,0 0 15,21 0-15,0 1 0,0-22 16,64 42-16,-43-21 16,-21 0-16,22 0 0,-22 1 15,0-22-15,0 21 0,-21 0 16,0 21 0,-21-42-16,0 21 0,0-21 0,-22 22 15,1-22-15,0 0 0,-1 21 0,-20-21 16,20 0-16,-20 0 0,-22 0 15,43 0-15,0 0 16,63 0 0,0 0-16,0 0 15,21 0-15,-20-21 0,20-1 0,64 1 16</inkml:trace>
  <inkml:trace contextRef="#ctx0" brushRef="#br0" timeOffset="34036.18">8678 8403 0,'0'0'0,"21"-21"0,1 0 16,-1-21-16,-21 20 16,0 44-1,-21-1 1,-1-21-16,22 21 16,-21 21-16,0-21 0,0 43 15,0-22-15,21 1 0,0 20 16,-21-21-16,21 1 0,-22-1 15,22-21-15,0 22 0,0-22 0,0 21 16,0-21-16,22-21 0,-1 21 0,42 1 16,-42-22-16,64 0 15,-43-22-15,1 1 0,41-21 16,-41 21-16,63-64 16,-64 43-16,-21-1 0,0 22 15,-21-21-15,0 0 0,-21-85 16,0 84-1,0 22-15,-43-42 0,22 63 16,-22 0-16,43 0 16,-21 0-16,21 0 0,0 21 0,-1 0 15,22 85 1,0-85-16,0 21 0,0 1 0,22-22 16,-1 21-16,0 43 15,0-43-15,0 22 0,-21-22 0,21 0 16,-21 1-16,0-1 0,22 43 15,-1-43-15,-21 0 0,0-21 0,0 22 16,-21-1-16,-1-21 0,-41 43 16,21-43-16,20 0 0,-20 0 15,0 0-15,-1 1 0,-20-22 16,42 0-16,21-22 16,0-20-16,0 21 15,21-21-15,0-1 0,21 1 0</inkml:trace>
  <inkml:trace contextRef="#ctx0" brushRef="#br0" timeOffset="34446.26">9779 8424 0,'0'0'16,"21"-21"-16,0 0 0,-21 0 0,21 21 15,-21 21 1,0 0-16,0 0 15,-21 1-15,21 20 0,-21-21 0,0 21 16,21 1-16,-21-22 0,0 21 16,-1 1-16,1-1 0,0 0 0,0 43 15,0-64-15,21 0 0,-21 22 16,21-22-16,0-42 31,21 21-31,0-22 0,0 1 16,0 0-16,22-21 0,-22 21 15,42-43-15,-42 43 16,1 0-16,20-22 0,-21 43 16,-21 22-1,0-1-15,21 0 0,-21 0 16,0 0-16,0 0 0,0 22 16,0-22-16,0 0 0,0 21 15,0-20-15,0-1 0,0 0 16,21 0-16,1-21 15,-1 0-15,0 0 0,21-21 16</inkml:trace>
  <inkml:trace contextRef="#ctx0" brushRef="#br0" timeOffset="34649.93">10985 8784 0,'-42'64'15,"21"-22"-15,0-21 16,-22 43-16,22-43 0,0 21 16,0-21-16,-21 43 0,20-22 15,1-21-15,-42 43 0,42-43 16,-43 43 0,43-43-16,0-21 0,-43 21 15,43-21-15</inkml:trace>
  <inkml:trace contextRef="#ctx0" brushRef="#br0" timeOffset="35064.23">12065 8149 0,'0'0'0,"0"-42"0,0-64 31,0 85-31,0 0 0,-42 21 15,20 0-15,1 0 0,0 42 16,0-21-16,-21 64 16,42-43-16,0 1 0,0 84 15,0-85-15,-22 21 0,22 22 16,0-21-16,0-22 16,-21 0-16,21-21 0,0 22 0,-21 41 15,0-62-15,21-1 16,-21-21-1,0 0-15,-1 0 0,22-21 0</inkml:trace>
  <inkml:trace contextRef="#ctx0" brushRef="#br0" timeOffset="35529.19">11578 8573 0,'0'0'0,"-21"-43"0,21 1 16,-21-22-16,21 22 0,0-64 16,0 43-16,0 20 0,21-20 15,0 21-15,0-1 0,64-41 16,-43 62-16,106-41 15,-84 63-15,-1 0 0,1 0 16,-1 21-16,1 21 0,105 107 16,-148-86-16,22 1 0,-1 63 15,-42-64-15,0 43 16,0-64-16,-21 1 0,0-1 16,0 0-16,-1-21 0,-41 43 15,42-43-15,0-21 16,-1 0-16,22-21 15,0 0-15,0-22 0,0 22 16,22-21-16,-1 0 0,0-1 0,0 1 16,43-85-16,-22 63 15,-21 1-15,64-64 0,-43 85 16,0-1-16,128-41 16,-107 84-16,-20 0 15,20 42-15,-21-21 0,64 127 16,-85-84-16,-21-22 0,0 22 15,0-1-15,-21-21 0,-21 64 16,0-42-16,20-22 0,-20 0 0,0 1 16,21-22-16,-22 21 0,1 1 15,42-22-15,0 0 16,0 0-16,21-42 16,0 0-16,22 21 15,-22-21-15,21-1 0</inkml:trace>
  <inkml:trace contextRef="#ctx0" brushRef="#br0" timeOffset="36668.96">13631 8636 0,'21'0'0,"-42"0"0,85-21 15,-43 0-15,-21 0 16,0-1-16,0 1 0,0-21 16,-21 21-16,0 0 0,-43-1 15,22 1-15,-22 21 16,22 0-16,0 0 0,-1 21 0,-41 22 15,62-22-15,-41 42 16,42-20-16,0-1 0,-1-21 16,22 22-16,-21-1 0,21 0 0,0 22 15,0-43-15,21 0 0,43 21 16,-43-20-16,43-22 16,-43 0-16,21 0 0,43-43 15,-64 22-15,21 0 0,-21 0 16,22 0-16,-1-43 15,0 1-15,-20 20 16,-22 22-16,0-64 0,0 64 16,0 0-16,0-21 0,0 21 15,0 42 1,0 0-16,0 0 0,0 0 16,0 0-16,0 22 0,0-22 15,0 21-15,0-21 0,0 43 16,0-43-16,0 21 0,21 1 15,0-22-15,0-21 16,0 0-16,22 0 0,-22 0 0,0 0 16,21-21-16,1 21 0,-22-21 15,21-1-15,0 1 0,-20-21 0,41 0 16,-42-1-16,0 22 0,1-42 16,-22 41-16,0 1 15,0-21-15,0 63 16,0 0-1,-22 0-15,22 22 0,-21-22 16,21 0-16,-21 21 0,21-20 16,-42 83-16,42-83 15,0-1 1,21-21 0,0-21-16,0-1 15,0 1-15,22-21 16,-22 21-16,21 0 0,22-43 15,-22 43-15,64-64 16,-64 64-16,-21 21 16,1 0-16,-22 21 15,0 0-15,0 1 0,0 20 16,0-21-16,0 0 0,0 0 0,0 22 16,0-22-16,0 0 0,21 21 15,0-20-15,-21-1 0,85 0 16,-64-21-1,21 0-15,0 0 0,1 0 16,-1 0-16,0-21 0,1 0 0,-1-1 16,0 1-16,43-21 0,-43 0 15,-20 20-15,-1 1 0,-21-21 16,0 0-16,0 20 0,0-20 16,0 21-16,-21-21 0,-1 20 0,-20 22 15,21 0-15,-21 0 0,-1 0 0,22 0 16,-21 0-16,-1 22 0,22-1 15,-21 21-15,21-21 0,0 22 0,-43 20 16,64-21-16,-21 1 0,0-1 16,0-21-16,21 106 15,0-84-15,0-1 0,0 0 16,0 1-16,0-1 0,21 0 0,42 106 16,-42-105-1,1 20-15,-1 1 0,-21-22 16,0 22-16,0 63 0,0-64 15,-21 1-15,-43 41 0,43-62 16,-127 63-16,105-85 16,-20 0-16,-1 0 0,22-21 0,-21 0 15,-22 0-15,43-21 0,-1 0 16,22 0-16,-21-22 16,42 1-16,0 0 0,21-43 15,0 21-15,0 1 0,22-1 16,-1 1-16,0-1 0</inkml:trace>
  <inkml:trace contextRef="#ctx0" brushRef="#br0" timeOffset="37045.94">15494 8551 0,'0'0'0,"42"-21"0,-21 0 16,-21 0-16,0 0 0,0 0 15,-21 21-15,0 0 16,0 21-16,0 0 0,21 0 15,-21 0-15,21 0 0,-22 1 16,22 62-16,0-63 16,0 1-16,0 20 0,22-21 15,20 0-15,-21-21 16,21 0-16,-20 0 0,20 0 0,-21 0 16,0-21-16,43-21 15,-22 21-15,-21-1 0,0 1 0,1 0 16,-22-21-16,0-1 15,0 1-15,0 21 0,0 0 0,-64-22 16,43 22-16,0 21 16,-22 0-16,22 0 0,-21 0 0,0 0 15,20 21-15,-20 1 0,21-1 0,0 0 16,0 0-16,21 0 0,0 0 0,0 1 16,0-1-16,0 0 15,63 0-15,-42-21 0,0 0 16,22 0-16</inkml:trace>
  <inkml:trace contextRef="#ctx0" brushRef="#br0" timeOffset="37545.24">16679 8467 0,'0'0'0,"21"-21"0,1 21 16,-1-22-16,-21-20 15,0 21-15,0 0 16,-21 0-16,-1 21 15,-20 0-15,21 0 0,0 0 0,-22 21 16,22 0-16,-106 64 16,106-64-16,21 21 15,-21-21-15,21 0 0,-21 64 16,21-64-16,0 0 0,0 22 16,21-22-16,21-21 15,-21 0-15,1 0 16,-1 0-16,21 0 0,0 0 0,-20 0 15,83-85-15,-83 64 16,20 0-16,-21-21 0,0-1 16,22 1-16,-22 0 0,0-1 0,0-20 15,-21-1-15,21 22 0,-21-22 16,21 1-16,-21-22 16,0 43-16,0 21 0,0 0 0,0-1 15,0 44 1,0-1-16,0 21 0,-21 0 0,0 22 15,21-22-15,-21 22 0,21-1 0,0-20 16,0 20-16,0-21 16,0 22-16,0-22 0,0 1 0,0-22 15,0 21-15,0 0 0,0-20 0,0-1 16,0 0-16,21 0 0,0-21 16,0 0-16,1 0 0,-1 0 15,0 0-15,0 0 0,21-21 0,-20 0 16,-1 0-16,21-1 0</inkml:trace>
  <inkml:trace contextRef="#ctx0" brushRef="#br0" timeOffset="38179.65">17611 8170 0,'0'0'0,"0"-21"0,0-21 32,0 63-32,0 0 0,-22 0 15,1 22-15,0-1 0,21 0 16,0-20-16,-21 20 0,0 43 15,0-43-15,21-21 0,-43 64 16,43-43-16,0-21 16,0 0-16,0 1 15,21-22 1,1 0-16,-22-22 0,21 1 16,-21 0-16,21 0 0,0 0 15,-21-22-15,0 22 0,21-21 0,22-85 16,-43 85-1,21-22-15,0 22 0,0-1 16,0 22-16,22-42 0,-22 42 16,21-1-16,-21 1 0,0 21 15,1 0-15,20 0 0,-21 21 16,0 1-16,-21-1 0,21 0 0,-21 21 16,0-21-16,0 22 0,0-22 15,0 0-15,-42 21 0,0 1 16,21-22-16,-22 0 0,1 0 15,21 0-15,0-21 0,-22 0 16,22 22-16,42-22 31,0 0-31,1 0 0,-1-22 16,21 22-16,-21 0 0,22 0 0,-22 0 16,21 0-16,-21 22 0,22-22 0,-22 21 15,0 0-15,0 0 0,0 0 0,0 0 16,-21 1-16,0-1 15,0 0-15,-21 0 0,0 0 0,0 0 16,0-21-16,0 22 0,-1-1 0,-20 0 16,0-21-16,-1 21 0,22-21 15,-21 0-15,0 0 0,-1 0 0,1 0 16,0 0-16,-1 0 0,22 0 16,42 0 15,0-21-31,1 21 0,20-21 0,-21 21 15</inkml:trace>
  <inkml:trace contextRef="#ctx0" brushRef="#br0" timeOffset="38424.54">18669 8657 0,'21'21'0,"-42"-42"0,63 42 0,-42 1 0,0-1 15,0 0 1,0 0-16,-21 0 0,21 0 16,-21 1-16,0-1 0,0 0 0,-1 0 15,1 0-15,21 0 0,-21 1 16,-42 41-16,41-42 16,1-21-16,0 21 0,0 1 15,0-22-15,0 0 0,-1 0 16,1 0-16,0 0 0</inkml:trace>
  <inkml:trace contextRef="#ctx0" brushRef="#br0" timeOffset="38912.12">13949 10139 0,'0'0'0,"21"-21"0,0 21 0,0-43 16,-21 22-16,0 42 31,0 1-31,0 20 0,0-21 16,0 21-16,-21 1 0,21 20 15,-21-20-15,0 20 0,21 1 0,-21-22 16,-1 0-16,1 43 0,0-43 16,0 43-16,21-64 15,-21 0-15,21 0 0,0 1 16,0-44 0,0 1-16,0-21 15,0 21-15,0-22 0,21 22 16</inkml:trace>
  <inkml:trace contextRef="#ctx0" brushRef="#br0" timeOffset="39250.99">13906 10329 0,'0'0'0,"0"-63"0,22 21 0,-1-43 16,0 43-16,0 20 0,0-41 15,0 63-15,1 0 0,-1 0 16,0 0-16,21 0 0,-21 42 16,22-21-16,-1 22 0,-21-1 0,64 43 15,-64-22-15,0 1 16,0-1-16,1-20 0,-1 20 0,-21 85 15,0-105-15,0-22 16,0 21-16,0-21 0,0 0 0,-21-21 16,21-21 15,0 0-31,0-21 0,0 21 0,0-22 16,0 1-16,0-22 15,21 1-15,0 21 0,21-85 16,-21 63-16,1 1 0,20-43 15,-21 63-15,-21 1 0,21 0 16,0 21-16,1-1 0,-1 1 16,0 21-16,0 21 0,0 1 15,-21-1-15,0 0 16,21 21-16,1-21 0</inkml:trace>
  <inkml:trace contextRef="#ctx0" brushRef="#br0" timeOffset="39611.36">15071 10414 0,'0'0'16,"-43"64"-16,22-43 15,0 0-15,0 0 0,0 0 16,-1 0-16,1 1 0,0 20 0,0-21 16,0 0-16,0 22 15,21-22-15,0 0 0,0 0 0,0 0 16,21-21-16,0 21 0,21-21 15,1 0-15,84 0 16,-85 0-16,0-21 0,1 0 16,20 0-16,-21 0 0,43-22 15,-43 1-15,-20 21 0,-1-21 16,0-1-16,-21 1 0,0 21 0,0-22 16,-21 1-16,-64-43 15,64 64-15,-21 21 0,20 0 16,-62 0-16,41 0 0,22 21 15,-21 1-15,21-1 0,0 0 16,21 21-16,0-21 0,0 1 0,0-1 16,0 0-16,21-21 0,21 0 0,0 0 15,1 0-15</inkml:trace>
  <inkml:trace contextRef="#ctx0" brushRef="#br0" timeOffset="39978.12">16468 10139 0,'0'0'0,"21"-21"0,-21 0 0,0-1 0,0 1 16,-43 21-16,22 0 0,-42-21 15,20 21-15,22 0 0,-63 42 16,62-42-16,-62 85 16,63-64-16,-1 0 0,22 22 15,0-22-15,0 21 16,0 1-16,0-22 0,22 21 15,41 0-15,-42-20 0,22-1 16,-1 0-16,-21 0 0,21 0 16,-20-21-16,-1 21 0,0 1 0,-21-1 15,0 21-15,-21-42 16,0 21-16,-22-21 0,22 0 16,-21 21-16,-43-21 15,43 0-15,-22 0 0,-20 0 16,41 0-16,22 0 0,0 0 0,0-21 15,0 21-15,21-21 0,0 0 16,21 0 0,0 21-16,0-21 0,0 21 0,22-22 15,-1 22-15</inkml:trace>
  <inkml:trace contextRef="#ctx0" brushRef="#br0" timeOffset="40578.4">17039 10181 0,'0'0'0,"21"0"0,0-21 16,-21 0-16,0 0 16,-21 21-16,0 0 0,0 0 15,0 0-15,0 0 0,-22 21 16,22 0-16,0 0 0,0 0 16,0 1-16,-22 41 15,22-21-15,0 1 0,-21 20 16,20-20-16,1 20 15,21-21-15,0-20 0,0 41 16,21-42-16,1 0 0,41 1 16,-21-22-16,-20 0 15,20 0-15,-21 0 0,106-43 16,-85 22-16,1 0 0,20-21 16,-20-1-16,20-41 15,-42 41-15,0 1 16,-21 0-16,0-22 0,0 22 0,0-1 15,-84-84-15,63 106 16,-22 0-16,1 21 0,0 0 16,-128 0-16,128 21 15,0 0-15,-22 43 0,43-43 16,21 43 0,0-22-16,0 0 0,21 22 0,0-22 15,22 0-15,20 22 16,-42-22-16,22 1 0,-1-22 15,-21 21-15,21 0 0,85 64 16,-105-85-16,-1 22 0,0-22 16,-21 21-16,0-21 0,-42 43 15,20-43-15,-20 0 0,0 22 16,-1-43-16,1 21 0,0 0 0,-1 0 16,-41-21-16,63 0 0,-22 0 15,22 0-15,-21 0 0,21 0 16,21-21-16,0 0 0,0 0 15,21-22-15,0 22 0,0 0 16,21 0-16</inkml:trace>
  <inkml:trace contextRef="#ctx0" brushRef="#br0" timeOffset="41097">17992 10118 0,'21'0'0,"-42"0"0,42-21 15,-21-1-15,0 44 32,-21-1-32,-1 0 15,22 0-15,-21 21 0,0 1 16,0-1-16,0 0 0,21 1 15,-21-1-15,-1 0 0,1 1 0,0-1 16,-42 64-16,63-85 16,-22 0-16,22 0 0,0 1 15,22-44 17,-1 1-32,0 0 0,0-21 15,0 21-15,0-22 0,1 22 16,-1-21-16,21-1 0,-21 22 0,0 0 15,1 0-15,-1 21 16,-21 21-16,0 0 16,21 0-16,-21 22 0,0-22 0,0 0 15,0 21-15,21-20 0,-21-1 16,21 0-16,-21 0 0,21 0 0,22 0 16,-22 1-16,0-22 15,0 0-15,0 0 0,1 0 16,-1 0-16,0-22 0,0 1 15,0 0-15,0 0 0,1 21 16,-1-42-16,0 42 0,-21-22 16,0 1-16,21 21 0</inkml:trace>
  <inkml:trace contextRef="#ctx0" brushRef="#br0" timeOffset="41317.3">18986 10583 0,'0'0'0,"-21"0"31,21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13:57.1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0 15092 0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3:45:30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931 0,'0'22'313,"0"-1"-313,0 0 15,-21 0-15,21 0 16,0 0-16,0 1 0,0-1 15,-21 0-15,21 0 0,-21 0 0,21 22 16,-22-22-16,22 21 16,0-21-16,0 0 0,0 1 15,0-1-15,0 21 0,0-21 0,0 0 16,0 1-16,0-1 0,0 0 16,0 85-16,0-85 15,0 21-15,0 1 0,0-22 16,22 21-16,-22 22 15,21-22-15,-21 0 0,0-21 0,0 22 16,0-1-16,21 22 16,-21-43-16,0 0 0,0 21 15,0-21-15,0 22 0,0-22 0,0 0 16,0 21-16,0 1 0,0-22 16,0 21-16,0 1 0,0-22 15,0 21-15,0 0 0,0 1 0,-21 20 16,21-20-16,-21-1 15,-1 0-15,22-21 0,0 22 0,0-1 16,-21 0-16,21-20 0,-21 20 16,21 0-16,0 1 0,-21-1 0,21 0 15,0 1-15,0-1 16,0 0-16,0 1 0,0-1 0,0 0 16,0 43-16,0-43 15,0 1-15,0 41 0,0-63 16,0 22-16,0-1 15,0 0-15,0 1 0,0-1 0,0 22 0,0-22 16,0 0-16,0 64 16,0-64-16,0 22 0,0-22 15,0 1-15,0-1 0,0 64 16,0-64-16,0 0 0,0 1 16,0-1-16,0 22 0,0 84 15,0-106-15,0 22 16,0-22-16,0 0 0,0 1 0,21 62 15,-21-62 1,0-1-16,0 0 0,0-20 0,0 20 16,21 43-16,-21-43 15,0 0-15,0 1 0,0-1 0,0 0 16,0 1-16,0-1 0,21 0 16,-21 85-16,0-106 15,0 22-15,0-1 0,0 0 16,0 64-1,0-63-15,0-22 0,0 21 16,22 0-16,-22 1 0,0 41 16,0-41-16,0-1 0,0 0 15,0 22-15,0-22 0,0 85 16,0-84-16,0-1 0,0 0 16,0 1-16,0-1 0,0 21 15,0-20-15,0-1 0,0 0 16,0 1-16,0-1 0,0 22 15,0-43-15,0 21 0,0-21 16,0 0-16,21 1 0,-21 20 16,0-21-16,0 0 0,21 0 0,-21 1 15,0-1-15,0 0 16,0 0-16,0 0 16,0-42 15,0 0-16,0 0-15,0 0 0,0-22 16,-21 1-16,21-22 0,0 1 0</inkml:trace>
  <inkml:trace contextRef="#ctx0" brushRef="#br0" timeOffset="2539.85">1926 953 0,'0'-22'15,"-21"22"32,42 0 31,0 0-78,0 0 16,1 0-16,-1 0 0,0 0 15,0 0-15,0 0 0,0 0 0,22 0 16,-1 0-16,0 0 0,128 0 16,-107 0-1,1 0-15,-1 0 0,22 0 16,-22-21-16,22 21 0,0 0 16,-1 0-16,1 0 0,0 0 0,-1 0 15,22 0-15,0 0 16,-21 0-16,21-21 0,84 21 0,-105 0 15,-1 0-15,1 0 16,0 0-16,21 0 0,-22 0 0,22 0 16,0 0-16,0 0 0,-22 0 15,22 0-15,0 0 0,-21 0 0,-1 0 16,22 0-16,-21 0 0,127 0 16,-107 21-16,-20-21 0,106 0 15,-86 0-15,-20 0 0,21 21 16,-21-21-16,20 0 0,1 0 15,0 0-15,0 0 0,0 0 16,0 22-16,-1-22 0,-20 0 16,106 0-16,-86 0 0,1 0 15,106 0-15,-127 0 16,126 0-16,-126 0 0,21 0 16,-22 0-16,1 0 0,21 0 15,-21 0-15,126 0 0,-126 0 16,21 0-16,-22 0 0,1 0 15,0 0-15,63 0 16,-63 0-16,-22 0 0,1 0 0,-1 0 16,22 0-16,42 0 15,-64 0-15,-20 0 0,20 0 16,1 0-16,-22 0 0,85 0 16,-85 0-16,-21 0 15,22 0-15,-22 0 0,21 0 0,1-22 16,-1 22-16,-21 0 15,0 0-15,0 0 0,1 0 0,-1 0 32,-21 22 30,0-1-46,0 0-16,0 0 15,0 0-15,0 0 0,0 1 0,0-1 16,0 0-16,0 0 0,0 0 16,0 0-16,0 22 0,0-22 0,0 0 15,0 0-15,0 22 0,0-22 16,0 0-16,0 21 0,0-21 0,0 22 16,0-22-16,0 21 0,0 1 0,0-1 15,0 0-15,0 1 0,0-1 16,0 0-16,0 22 0,0-22 15,0 43-15,0-43 0,0 22 16,0-22-16,0 0 0,0 1 16,0 62-16,0-41 0,0-1 15,0-20-15,0 20 0,0 1 16,0-22-16,0 22 0,0-22 0,0 127 16,0-126-1,0-1-15,0 21 0,0 1 0,0-22 16,0 149-1,0-149-15,0 22 0,0-1 16,0-21-16,0 22 0,0 42 16,-21-64-16,21 22 0,-22-22 15,22 21-15,0 1 0,-21 105 16,21-126-16,0 20 0,-21-21 16,21 22-16,-21-22 0,21 64 15,0-64-15,-21 22 0,0 42 16,21-43-16,-22-20 0,22 84 15,0-64-15,-21-21 16,21 22-16,-21-22 0,21 1 0,-21 62 16,21-41-16,0-22 0,0 64 15,0-64-15,0 22 16,-21 21-16,21-22 16,-21-21-16,21 1 0,0-1 0,0 0 15,0 1-15,0-1 0,0 0 16,0 1-16,0-22 0,0 21 0,0 1 15,0-1-15,0 0 0,-22 43 16,22-64-16,0 21 0,0 1 16,-21-1-16,21-21 0,0 64 15,0-64-15,0 0 0,-21 43 16,21-43-16,0 0 0,0 0 16,-21 0-16,21 1 0,0-1 0,0 0 15,0 0-15,0 0 0,0 0 16,0 1 15,0-1 125,0 0-140,0 0 15,0 0-31,0 0 16,0 1-1,0-1-15,0 0 0,0 0 16,0 0 0,0 0-16,0 1 0,0-1 15,0 0-15,0 0 16,0 0-16,0 0 16,0 1-16,0-1 0,0 0 0,0 0 15,0 0-15,0 22 0,0-22 16,0 0-16,0 0 15,-21-21 17,0 0-32,-1 0 15,1-21-15,21 0 0,-42 0 16,21-1-16</inkml:trace>
  <inkml:trace contextRef="#ctx0" brushRef="#br0" timeOffset="4239.58">1820 7705 0,'-21'0'16,"0"0"-16,21-21 15,-21 21-15,0 0 16,-1 0 62,44 0-47,-1 0-15,0 0-16,0 0 0,0 0 15,0 21-15,1-21 0,-1 0 0,21 0 16,-21 0-16,22 0 0,-22 0 16,21 0-16,0 0 0,22 0 0,-22 0 15,22 0-15,-1 0 0,1 0 0,84 0 16,-63 0 0,-22 21-16,106-21 0,-84 0 0,0 0 15,-1 0-15,1 0 16,21 0-16,-21 0 0,20 21 0,1-21 15,0 0-15,0 0 0,0 0 16,0 0-16,-22 0 0,149 0 16,-127 0-16,0 0 0,0 0 15,21 0-15,-22 0 0,1 0 0,85 0 16,-85 0-16,21 0 16,-22 0-16,1 0 0,21 0 0,85 0 15,-106 0-15,232 0 16,-232 0-16,21 0 15,-21 0-15,0 0 0,21 0 0,190 0 16,-211-21-16,0 21 16,0 0-16,0 0 0,211-21 15,-211 21-15,-21 0 16,84 0-16,-84 0 0,-1 0 16,65-21-16,-65 21 15,-20 0-15,20 0 0,-20 0 0,-1 0 16,86 0-16,-107 0 15,0 0-15,1-22 0,-22 22 16,0 0-16,21 0 16,-21 0-16,1 0 31,-1 0-31,0 0 16,0 0-1,0 0 1,0 0-1,1 0-15,-1 0 0,0 0 16,0 0-16,0 0 16,0 0-16,22 0 0,-22 0 0,0 0 15,43 0-15,-43 0 16,21 0-16,-21 0 0,0 0 16,1 0-16,20 0 0,-21 0 15,0 0 1,0 0 62,1 0-62,-1 0-1,0 0-15,0 0 16,0 0-16,0 0 0,1 0 15,-1-21-15,0 21 0,0 0 16,0 0-16,0 0 0,1 0 0,-1 0 16,0-21-16,0 21 15,-21-21 17,0 0 30</inkml:trace>
  <inkml:trace contextRef="#ctx0" brushRef="#br0" timeOffset="5839.43">5397 8001 0,'0'0'0,"43"-21"32,-43 0-32,0 0 0,21 21 0,0 0 15,-21-22 1,0 1 0,0 42 46,0 1-62,-21-1 0,0 0 16,0 21-16,-1-21 0,1 22 0,-21-1 15,21 0-15,0 1 0,-22-1 16,22 0-16,-21 1 0,-43 41 16,43-41-16,-1-1 0,1 0 15,0 1-15,-22 20 0,-20 22 16,20-43-16,22 1 0,-43 41 15,43-41-15,-1-1 16,1 0-16,0-21 0,21 1 0,-22 20 16,1 0-16,21-21 0,0 1 15,-1-22-15,22 21 0,0 0 16,-21-21 0,21-21 15,21 21-31,1-21 15,-22-1-15,21 1 0,0 21 16,0-21-16,0 0 0,22 0 0,-22 0 16,21-1-16,22-20 15,-22 21-15,43 0 16,-64 0-16,21-1 0,0 1 0,1 21 16,-1-21-16,0 21 0,22-21 15,-43 0-15,21 21 0,22 0 16,-22 0-16,-21 0 0,22 0 15,-22 0-15,21 0 0,-21 0 16,22 0-16,-22 0 0,21 0 0,22 0 16,-43 0-16,21 0 15,-21 21-15,22 0 0,-22-21 0,21 21 16,22 0-16,-43 1 16,21-22-16,-21 21 0,22 0 15,-22-21-15,21 21 0,-21 0 16,1 0-16,20 1 0,-21-22 15,-21 21-15,21-21 16,-21 21-16,21-21 0,-21 21 16,0-42 31,0 0-32,0 0-15,-21-1 0,0 1 16,0 0-16,0 0 0,0-21 0,-1-1 15,-20 1-15,21-22 0,-21 22 16,20-21-16,-20 20 0,-64-126 16,64 127-16,21-1 15,0-20-15,-22 20 0,22 22 16,-21-63-16,21 62 0,-1 1 16,1-42-16,0 42 15,0-22-15,21 22 16,-21 21-16,21-21 15,-21 21 17,21 21 30</inkml:trace>
  <inkml:trace contextRef="#ctx0" brushRef="#br0" timeOffset="13387.91">3090 1524 0,'0'-21'31,"0"0"-15,21 0-16,-21-1 15,22 1 1,-22 0-16,0 0 16,0 0-1,-22 21-15,1 0 0,0 0 16,0 0 0,0 0-16,0 0 0,-1 0 0,-20 42 15,21-21-15,0 0 16,21 1-16,-21-1 0,-1 0 0,1 21 15,21-21-15,-21 22 16,21-22-16,0 0 0,0 0 16,0 0-16,0 1 15,0-1-15,21-21 16,0 0-16,1 0 16,-1 0-16,0 0 0,0-21 15,0-1-15,0 22 0,1-21 16,-1 0-16,-21 0 0,21 0 0,0 21 15,0-21-15,-21-1 0,0 1 16,21 21-16,1-21 16,-22 0-16,21 21 47,-21 21-32,0 0-15,0 0 16,0 1-16,0-1 0,0 0 15,0 21-15,0-21 0,0 22 16,21-22-16,-21 21 0,0 1 0,0 41 16,0-63-16,0 22 15,0 41-15,0-41 0,0 20 16,0-20-16,0-22 16,0 42-16,0-42 0,0 22 15,0-22-15,0 0 0,-21 0 16,21 0-16,-21 1 0,-1-1 0,22 0 15,-21-21-15,0 21 16,0 0-16,0-21 0,-22 0 16,1 0-16,21 0 0,-21 0 15,-1 0-15,1-21 0,-22-21 16,22 21-16,21-1 0,-21 1 16,20 0-16,-20-64 15,42 64-15,0-21 16,0 21-16,42-22 15,-20 43-15,20-42 16,-21 42-16,21-21 0,1-21 16,-22 42-16</inkml:trace>
  <inkml:trace contextRef="#ctx0" brushRef="#br0" timeOffset="14176.02">3429 1503 0,'0'0'0,"0"21"32,-21 0-17,21 0-15,0 1 16,0 20-16,-21-21 0,21 0 15,0 0-15,0 22 0,0-22 16,0 0-16,0 0 0,0 0 0,0 1 16,0-1-16,0 0 15,-22-21 17,22-21-17,0 0-15,0-1 0,0 1 16,0 0-16,-21 0 0,21 0 0,0-22 15,0 22-15,0 0 0,0 0 16,0 0-16,21-22 16,-21 22-16,22 21 0,-1-21 15,0 21-15,0 0 0,0 0 16,0 0-16,1 0 0,-1 0 16,0 0-16,0 0 0,0 21 0,22 22 15,-22-1-15,0 0 16,-21-21-16,21 1 0,-21 20 15,21-21-15,-21 0 16,0 0-16,0 1 0,-21-22 31,0 0-15,0-22 0,21 1-1,0 0-15,-21 0 0,21 0 0,0 0 16,0-1-16,0-20 0,0 21 15,21 0-15,0 0 0,0-1 0,0 1 16,43-21-16,-22 42 16,-21-21-16,22 21 0,-1 0 15,-21 0-15,85 0 16,-85 0-16,0 0 0,0 21 16,1 0-16,-22 21 0,0 1 15,0-1-15,0-21 0,0 22 16,0-22-16,-22 0 0,-20 42 15,21-41-15,0-1 0,21 0 16,-21-21-16,21 21 0,-22-21 16,1 0-16,21 21 0,0-42 31,21 0-31,1 0 16,-1 0-16</inkml:trace>
  <inkml:trace contextRef="#ctx0" brushRef="#br0" timeOffset="14940.32">4678 1503 0,'0'0'0,"0"-21"16,0 0-16,-21 21 15,-1 0-15,1 0 0,0-22 16,0 22-16,0 0 0,0 0 15,-1 0-15,1 0 0,-21 0 0,21 22 16,0-1-16,-1-21 0,-20 42 16,21-21-16,21 22 0,-21-22 15,0 21-15,21 64 16,0-85-16,0 0 16,0 0-16,0 1 15,0-1-15,0 0 16,21-21-16,0 0 0,0 0 15,0 0-15,0 0 0,1-21 0,-1 21 16,0-21-16,21-22 16,-21 22-16,1 0 0,-1 0 15,0 0-15,0-22 0,-21 1 16,21 21-16,-21 0 0,21-22 16,-21 22-16,22 21 0,-22-21 15,0 42 16,0 0-15,0 0-16,0 1 0,0-1 0,0 21 16,-22-21-16,22 0 0,-21 1 15,21 20-15,0-21 0,0 0 0,-21 0 16,21 1-16,0-1 0,0 0 16,21-21-1,0 0-15,1 0 0,-1 0 16,0 0-16,0 0 0,0-21 15,0 0-15,1-1 0,-1 1 16,0 0-16,0 0 0,0 0 16,0-22-16,-21 22 0,22 0 15,-1 0-15,0 0 0,21-22 16,-42 65 15,0-1-15,0 0-16,0 0 0,0 0 15,0 0-15,0 1 0,0-1 0,0 0 16,0 0-16,-21-21 0,21 21 16,0 0-16,0-42 62,21 0-62</inkml:trace>
  <inkml:trace contextRef="#ctx0" brushRef="#br0" timeOffset="15324.6">5122 1397 0,'0'0'16,"-21"0"-16,0 0 16,0 0-1,0 0-15,-1 0 0,22 21 16,0 0-1,0 1 1,22-22 0,-1 0-1,0 0-15,0 0 0,0-22 16,0 22-16,-21-21 0,0 0 16,22 21-16,-22-21 0,0 0 15,0 0-15,0-1 16,-22 22-1,1 0-15,0 0 0,0 0 16,0 22-16,0-1 16,-1 0-16,22 0 15,0 0 1,0 0-16,0 1 0,0-1 16,22-21-1,-1 0-15</inkml:trace>
  <inkml:trace contextRef="#ctx0" brushRef="#br0" timeOffset="15664.32">5503 1270 0,'0'0'0,"0"-21"0,0 42 46,-21 0-46,0 0 16,0 1-16,21-1 0,0 21 16,-21-21-16,21 0 0,-22 22 15,1-22-15,21 21 0,0 1 0,-21-22 16,0 21-16,21-21 0,-21 43 16,21-43-16,0 21 0,0-21 15,0 1-15,0-1 0,0 0 16,21-21 15,0 0-31,0 0 0,0 0 16,1-21-16,-22 0 15,21 21-15,0-22 0,0 1 0,0 0 16,0 21-16</inkml:trace>
  <inkml:trace contextRef="#ctx0" brushRef="#br0" timeOffset="15992.67">5778 1609 0,'0'0'0,"-21"0"0,21 21 0,0 0 16,21-21 30,1 0-46,-22-21 0,21 21 16,0-21-16,-21 0 16,0-1-16,-21 22 31,0 0-15,-1 0-1,1 0-15,0 22 0,21-1 16,0 0-1</inkml:trace>
  <inkml:trace contextRef="#ctx0" brushRef="#br0" timeOffset="16531.96">6604 1418 0,'21'-42'31,"-21"21"-31,-21 21 31,0 0-31,0 0 0,-1 0 16,1 0-16,0 0 0,0 21 16,0-21-16,0 21 0,-1 0 0,1 0 15,0 22-15,0-22 0,-21 64 16,20-64-16,22 21 16,0 0-16,-21 1 0,21-22 15,-21 21-15,21-21 0,0 22 0,0-22 16,0 42-16,0-41 15,21-22-15,0 21 0,1-21 16,20 0-16,0 0 16,-21 0-16,22 0 0,-1-21 15,22-1-15,20-20 0</inkml:trace>
  <inkml:trace contextRef="#ctx0" brushRef="#br0" timeOffset="17548.55">7175 1588 0,'0'0'15,"0"-22"-15,0 1 0,0 0 0,0 0 16,0 0-16,0 0 16,-21 21-16,0 0 0,0 0 15,0 0-15,0 0 16,-1 0-16,1 0 0,0 21 0,0-21 16,0 21-16,0 0 0,-1 0 15,1 22-15,0-22 0,0 21 16,21-21-16,-21 22 0,21-22 0,-21 0 0,21 21 15,0-21-15,0 1 16,0-1-16,0 0 0,21-21 16,0 21-16,0-21 15,0 0-15,0 0 0,1 0 16,-1-21-16,0 21 16,-21-21-16,21 0 0,-21-1 0,0 1 15,0 0-15,0 0 0,0 0 16,0-22-16,0 22 0,21-21 0,-21 21 15,0 0-15,21-1 0,-21-20 16,22 21-16,-1 0 0,21-22 16,-21 43-16,0-21 0,1 21 15,-1 0-15,21 0 16,0 0-16,1 0 0,-22 0 0,42 0 16,-41 0-1,-1 21-15,0 1 0,0-1 0,0 0 16,-21 0-16,0 21 0,0-20 15,0 20-15,0-21 0,0 0 16,-21 0-16,21 1 0,-21-1 16,21 0-16,0 0 0,-21 0 15,0-21 1,21-21 15,0 0-31,0 0 0,0 0 16,0-1-16,0 1 0,0 0 0,0-42 15,0 41-15,0 1 0,21 0 16,-21 0-16,21 0 0,0 0 16,0-1-16,0 1 0,22 21 0,-22-21 15,0 21-15,21 0 0,-20 0 16,62 0-16,-63 0 0,22 0 16,-22 21-16,21-21 0,-21 21 15,43 22-15,-43-22 0,0 0 16,-21 0-16,0 0 0,21 1 15,-21-1-15,0 0 0,0 0 16,0 0-16,0 0 0,0 1 16,0-1-16,-21-21 15,21 21-15,-21-21 16,0 0-16,0 0 16,21-21-16,0 0 15,0-1-15,0 1 16,0 0-16,0-21 0,0 21 0,0-22 15,21 1-15,0 21 16,0 0-16,0-1 0,22 1 0,-22 0 16,21 0-16,-21 21 0,22 0 0,-1 0 15,0 0-15,-20 0 16,62 0-16,-63 21 0,22-21 0,-22 21 16,0 0-16,0 1 15,-21-1-15,0 0 0,0 21 0,0-21 16,0 1-16,0 20 0,0-21 15,0 0-15,-21 43 0,21-43 16,-21-21-16,0 21 0,0 0 16,21 0-16,-22-21 0,1 22 0,0-22 15,0 0 1,0 0-16,0 0 16</inkml:trace>
  <inkml:trace contextRef="#ctx0" brushRef="#br0" timeOffset="26953.33">5842 2455 0,'0'0'0,"21"0"16,-21-21-16,0 0 0,0 0 16,0 0-1,0 0-15,-21 21 0,0-22 16,0 22-16,-1 0 16,1-21-16,0 21 0,-64 0 15,64 0-15,-21 0 0,0 0 16,-1 0-16,1 0 0,0 0 15,-1 0-15,1 0 0,-22 21 0,22 1 16,0-22-16,-22 21 0,-42 42 16,43-42-16,-1 22 0,-63 41 15,43-41-15,20-1 16,1 0-16,-1 1 0,1-1 0,20 22 16,-20-22-16,21 0 0,-1 1 15,1 20-15,0-21 0,-1 22 0,-63 105 16,85-126-1,-42 84-15,20-85 0,22 21 16,-42 107 0,63-107-16,-21-20 0,21 41 15,0-20-15,0-1 0,42 64 16,-21-63-16,0-1 0,0 1 16,1-1-16,-1 1 0,21 84 15,0-85-15,-20 1 0,20 21 16,0-22-16,1 1 0,-1-1 0,0 22 15,22-43-15,20 22 0,-20-1 16,21 1-16,-1-22 0,1 21 0,0-20 16,-1 20-16,1-20 0,211 84 15,-190-106-15,0 21 16,21-21-16,-21 0 0,21 1 16,106 20-16,-106-21 0,0-21 15,0 0-15,0 21 0,0-21 16,0 0-16,105 0 0,-105 0 15,-21-21-15,0 0 0,0 0 0,21 0 16,-21-1-16,-22-20 0,22 21 16,-21-21-16,0-1 0,-22 1 15,1 0-15,-1-22 0,43-21 16,-64 22-16,22-22 16,-22 22-16,-21-1 0,22 22 0,-22-22 15,0 1-15,0-22 0,21 22 0,-20-1 16,-1 1-16,21-1 0,0-63 15,-20 64-15,-1-22 0,0 22 16,0-1-16,-21-21 0,0 1 16,0 20-16,0 1 0,0-22 0,0 22 15,0-1-15,-21 1 0,0-1 16,0 1-16,-1-1 0,1 1 0,0-22 16,-42-21-16,20 43 0,1-1 15,21 22-15,-22-1 0,-20 1 16,-22-43-16,22 43 15,20 0-15,-20 21 0,-1-22 16,-147-41-16,126 41 16,22 22-16,-22 0 0,0 0 15,1 0-15,-149-43 16,148 64-16,-21 0 0,22-21 16,-22 21-16,-191 0 15,192 0-15,41 0 0,-21 0 0,1 0 16,20 21-16,-63 0 15,43 0-15,20 1 0,1-1 16,-22 0-16,21 0 0,-20 0 0,-64 43 16,63-43-16,21 0 0,1 0 15,-1 22-15,22-22 16,-21 21-16,41 0 0,1-20 16,21-1-16,0 21 0,0-21 0,0 0 15,0 22-15,21-22 0,1 0 16</inkml:trace>
  <inkml:trace contextRef="#ctx0" brushRef="#br0" timeOffset="27848.66">6837 3302 0,'0'-21'0,"0"42"0,0-63 16,-21 21-16,-1-1 0,1 1 0,0 0 15,0 0-15,-21 0 0,20 0 16,-62-22-16,41 43 0,-20-21 16,21 21-16,-1 0 0,-84-21 15,64 21-15,20 0 16,-62 0-16,41 21 15,-63 0-15,64 0 0,-1 1 16,1-1-16,-1 21 0,1 0 16,-1 1-16,-63 41 15,64-41-15,20 20 0,-20-20 0,20 20 16,1 1-16,0-22 0,-1 21 16,22 1-16,0 21 0,0-22 0,0 22 15,0-1-15,21-20 0,0 21 16,0-22-16,0 1 0,0 20 0,0-20 15,21-1-15,0 1 0,0-1 0,0 1 16,22-1-16,-22 1 0,21-1 16,-21 1-16,22-22 0,-1 22 0,64 20 15,-43-41-15,-20-1 16,20-21-16,1 21 0,20-20 0,43 41 16,-42-42-16,0 0 15,63-21-15,-85 0 16,1 0-16,20 0 0,1 0 0,0 0 15,169-63-15,-170 42 16,1 0-16,0-1 0,-1-20 16,-20 21-16,84-43 0,-84 22 15,-22 0-15,21-1 0,-20 1 0,20 0 16,-20-1-16,-1 1 16,0-21-16,1 20 0,-1 1 0,0-22 15,1 22-15,-1-21 0,-21 20 0,0-20 16,22 20-16,-22-20 0,0-1 15,-21 1-15,0-1 0,0-126 16,0 148-16,-21-22 16,0 22-16,-1-22 0,-20 22 0,-21-64 15,20 64-15,1-1 0,-22 1 16,22 0-16,-21-1 0,-1 1 16,-42-43-16,43 43 15,-1 21-15,-20-21 0,20 20 0,1 1 16,-86 0-16,65 21 0,-1-21 15,0 21-15,1 0 0,20 0 16,-84 21-16,63 0 0,22 0 16,-22 1-16,22 20 15,-1-21-15,-20 0 0,20 22 0,1-22 16,-1 21-16,1-21 0,20 22 16,-20-22-16,20 21 0,22-21 0,-21 22 15,21-22-15,0 21 0,-1-21 16,1 22-16,21-22 0,-21 42 15,21-42-15</inkml:trace>
  <inkml:trace contextRef="#ctx0" brushRef="#br0" timeOffset="28368.04">6223 4085 0,'-21'-21'0,"0"0"15,-1 21-15,1 0 16,0 0-16,0 0 0,0 0 16,0 0-16,-22 21 15,22 0-15,21 0 0,-21 22 16,0-1-16,21 0 0,0 22 15,0-22-15,0 43 16,0-43-16,0 1 0,0-22 16,0 21-16,0-21 0,21 22 0,0-22 15,0 0-15,0 21 0,1-21 16,-1 1-16,0-22 0,0 21 0,0-21 16,0 0-16,22 0 0,-22 0 15,42 0-15,-41-21 0,20-1 16,43-20-16,-64 21 15,21-21-15,0 20 0,1-20 0,-22 0 16,21-1-16,-42-62 16,0 41-16,-21 1 0,0 20 15,0-20-15,-22 20 0,-41-20 16,41 21-16,1 20 0,0 1 16,-1 21-16,1 0 0,-43-21 15,64 21-15,-21 0 0,21 0 0,0 21 16,-1 0-16,-20 1 15,21-1-15,21 0 0</inkml:trace>
  <inkml:trace contextRef="#ctx0" brushRef="#br0" timeOffset="29881.08">3937 64 0,'0'0'16,"0"-22"-16,0 1 0,0 0 0,-21 21 62,0 42-62,21-20 0,-22 20 16,1 0-16,21 1 0,-21-1 15,21 21-15,-21-20 0,0-1 0,0 64 16,-1-64-16,1 1 16,21-1-16,-21-21 0,0 21 0,21-20 15,0 20-15,-21-21 16,0 0-16,21 0 0,0 1 0,-22-22 15,1 0-15,0-22 16,21 1-16,-21 0 16,21 0-16,-21-21 15,21 20-15,-21 1 0,21-42 16,0 42-16,0-1 0,0 1 16,-22-21-16,22 21 0,0 0 15,0-1-15,22 22 31,-22 22-31,21-22 0,-21 21 16,21 0-16,0 0 0,-21 0 16,21 0-16,-21 1 0,21-1 0,1 0 15,-1 0-15,-21 0 0,21 0 16,0 1-16,0-1 0,0 0 16,1-21-16,-1 21 0,21-21 15,0 0-15,1 0 0,-22 0 16,21 0-16,-21-21 0,1 21 15,20-21-15,-21 0 0,0-1 0,0 1 16,1 0-16,-1 0 0,0 0 16,-21 0-16,21-22 15,-21 22-15,21 0 0,-21 0 16,0 0-16,0 42 31,0 0-15,-21 0-16,21 0 15,-21 0-15,21 1 0,0-1 0,0 0 16,0 0-16,0 0 0,0 0 16,0 22-16,0-22 0,0 0 15,0 0-15,21-21 0,0 21 16,0-21-16,1 0 0,-1 0 16,0 0-16,21-21 0,-21 21 15,22-21-15,-1 0 0,-21 0 16,0 0-16,1-1 0,-1 1 15,-21-42-15,0 42 16,0-22-16,0 1 0,0 21 16,0 0-16,-21-1 0,-1 1 15,1 21-15,-21-21 16,0 21-16,20 0 0,-20 0 16,21 0-16,-21 21 0,42 0 15,-22-21-15,1 22 0,0 20 16,21-21-16,0 0 15,0 0-15,0 1 0,0-1 16,21-21-16,0 0 0,43 21 16</inkml:trace>
  <inkml:trace contextRef="#ctx0" brushRef="#br0" timeOffset="30203.9">5038 402 0,'0'0'0,"0"-21"0,0 0 16,-22 21-1,1 0-15,0 0 16,0 0-16,21 21 0,-21 0 16,0-21-16,-1 21 0,1 1 0,21-1 15,-21 0-15,0 0 0,21 21 16,-21-20-16,21-1 0,0 0 0,0 0 15,0 0-15,0 0 16,0 1-16,0-1 0,0 0 0,0 0 16,21 0-16,0 0 15,0-21-15,0 0 0,22 22 0,-22-22 16,21 0-16,-21 0 0,22 0 16,20-22-16,-42 22 0,22-21 15,-1 0-15,0 21 0,-20-21 16</inkml:trace>
  <inkml:trace contextRef="#ctx0" brushRef="#br0" timeOffset="30949.47">5567 572 0,'21'-22'0,"-42"44"0,42-65 0,-21 22 15,0 0-15,-21 21 0,21-21 16,-21 21-16,-1 0 0,1 0 16,0 0-16,0 0 0,-21 0 15,20 0-15,1 0 0,0 0 16,0 21-16,0-21 0,21 21 0,-43 21 15,22-20-15,21-1 16,-21 0-16,21 0 0,0 0 0,0 22 16,0-22-16,0 21 15,0-21-15,0 0 16,21-21-16,0 0 16,1 0-16,-1 0 15,0 0-15,0-21 16,0 0-16,0 21 0,1-21 0,-1 0 15,0 0-15,0-1 0,0 1 16,0 0-16,1-21 0,-22-1 16,21 22-16,-21 0 0,0 0 15,0 0-15,0 0 16,0 42 15,0 0-31,0 0 0,0 0 16,0 0-16,-21 1 0,21-1 15,0 0-15,-22 0 0,22 0 0,0 0 16,0 1-16,0-1 0,0 0 16,0 0-16,0 0 0,0 0 0,22-21 15,-1 22-15,0-22 16,21 0-16,-21 0 16,43 0-16,-43-22 0,21 1 15,22-21-15,-43 21 16,43-22-16,-43 1 0,0 21 15,21-64-15,-21 43 16,-21 0-16,0-1 0,22 1 16,-1 21-16,-21-22 0,0 22 15,0-21-15,0 21 0,0 0 16,-21 42 15,-1 0-31,1 0 0,21 21 0,0-20 16,-21 20-16,21 0 0,-21 1 15,21-22-15,0 21 0,0 0 16,0-20-16,0 20 0,0-21 0,0 43 16,21-43-16,0 0 0,0-21 15,-21 21-15,22 0 0,41-21 16,-42 0-16,0 0 16,1 0-16,20 0 0,-21-21 15,21 0-15,-20 0 0</inkml:trace>
  <inkml:trace contextRef="#ctx0" brushRef="#br0" timeOffset="31703.55">7281 360 0,'21'-21'0,"1"21"0,-22-21 16,21 21-16,-21-22 15,21 22-15,0-21 0,0 0 16,0 0-16,1 0 15,-1 0-15,0-1 0,-21 1 16,0 0-16,0 0 16,-21 21-1,0 0-15,-1 0 16,1 0-16,-21 21 0,21-21 0,-22 21 16,22 0-16,-21-21 0,21 22 15,0-1-15,-1 0 0,22 0 0,0 0 16,0 0-16,0 1 0,0-1 15,0 0-15,22 0 0,-1 0 16,-21 0-16,42-21 0,-42 22 16,42-1-16,-42 0 0,22 0 0,-1 0 15,0 0-15,-21 1 16,21-1-16,-21 0 0,0 0 0,0 0 16,0 0-16,-42 1 15,21-1-15,-1-21 0,-20 0 16,21 0-16,-21 0 0,20 0 0,-20 0 15,21 0-15,0 0 0,-22-21 16,22 21-16,0-22 0,0 22 0,-21-42 16,20 21-16,22 0 15,-21 0-15,21-1 0,0 1 16,21 0 0,1 21-16,-1 0 0,21-21 15,-21 21-15,0 0 0,22-21 16</inkml:trace>
  <inkml:trace contextRef="#ctx0" brushRef="#br0" timeOffset="32229.26">7662 381 0,'0'0'16,"0"21"-1,-21 0-15,0 1 0,21-1 16,-21 0-16,21 0 15,-21 0-15,-1 0 0,22 1 0,0-1 16,0 0-16,0 0 16,0 0-16,0 0 15,22-21-15,-1 0 16,21 0-16,-21 0 16,0 0-16,22 0 0,-22-21 0,21 0 15,1 0-15,-22 21 0,21-21 16,22-43-16,-43 43 15,0 0-15,0 0 16,-21-22 0,0 22-16,0 42 31,0 1-15,-21-1-16,21 0 0,-21 0 0,21 0 15,-21 0-15,21 1 0,-22-1 0,22 21 16,0-21-16,0 0 0,-21 43 15,0-22-15,21 1 0,0-22 16,-21 0-16,21 21 0,0 1 16,-21-1-16,0 0 15,-1-42-15,22 21 0,-42 1 16,42-1-16,-21-21 0,0 0 16,0 0-16,-1 0 0,1 0 15,0 0-15,21-21 0,-21-1 0,0 1 16,21 0-16,-21 0 15,21 0-15,0-22 0</inkml:trace>
  <inkml:trace contextRef="#ctx0" brushRef="#br0" timeOffset="32652.01">8340 318 0,'-22'0'16,"1"0"0,0 0-16,0 0 0,0 0 15,0 0-15,21 21 16,-22-21-16,22 21 0,0 0 16,0 0-16,0 0 15,0 1-15,0-1 16,22-21-16,-1 21 0,0 0 15,0 0-15,0-21 0,0 21 16,1-21-16,-22 22 0,21-22 16,-21 21-16,21-21 0,-21 21 0,0 0 15,-21 0 1,0-21-16,-1 0 0,1 0 16,-21 0-16,21 0 0,-22 0 15,22 0-15,-42 0 16,20 0-16,22 0 0,0 0 0,-21 0 15,42-21 1,0 0 0,21 21-16,0-21 15,0 21-15,22-21 0,-22 21 0</inkml:trace>
  <inkml:trace contextRef="#ctx0" brushRef="#br0" timeOffset="32919.86">8699 106 0,'0'21'16,"-21"0"-16,0 0 0,21 1 16,-21 20-16,21-21 0,-21 0 0,0 22 15,21-22-15,-22 21 0,1-21 16,21 22-16,-21-22 0,0 21 15,21-21-15,-21 0 0,21 1 16,0-1-16,0 0 16,21-21-1,0 0 1,0-21-16,-21 0 0,21 21 16</inkml:trace>
  <inkml:trace contextRef="#ctx0" brushRef="#br0" timeOffset="33116.75">8467 423 0,'0'0'0,"21"0"47,0 0-47,0 0 0,0 0 16,0 0-16,1 0 0,-1 0 15,21 0-15,-21-21 0,0 21 0,1-21 16,-1 21-16,0 0 0</inkml:trace>
  <inkml:trace contextRef="#ctx0" brushRef="#br0" timeOffset="33492.54">8911 402 0,'0'0'0,"0"21"0,21-21 47,0 0-47,1 0 15,-1-21-15,0 21 0,0 0 16,0-21-16,0 0 0,1 21 0,-1 0 16,-21-21-16,0 0 15,-21 21 1,-1 0-16,1 0 15,-21 0-15,21 0 0,0 21 16,-1 0-16,-20 0 0,21-21 0,0 21 16,0 0-16,-1 1 0,1-1 15,21 0-15,0 0 0,0 0 0,0 0 16,0 1 0,0-1-16,21-21 0,1 21 15,20-21-15,-21 0 0,21 0 16,1 0-16,-1 0 0,-21 0 0,22 0 15,-1-21-15,21-22 0,-20 43 16,-22-21-16</inkml:trace>
  <inkml:trace contextRef="#ctx0" brushRef="#br0" timeOffset="34117.18">9356 275 0,'-22'43'31,"22"-22"-31,-21 0 0,21 0 0,-21 21 16,21-20-16,0-1 0,0 0 16,0 0-16,0 0 15,0 0-15,0 1 16,-21-22-16,21-22 47,0 1-47,0 0 15,0 0-15,0 0 16,0 0-16,0-22 0,21 22 16,0 0-16,0 0 0,-21 0 15,22-1-15,-1 1 0,0 21 0,0-21 16,0 21-16,0 0 16,1 0-16,-1 0 0,0 0 0,0 0 15,0 21-15,0 0 0,-21 1 16,0-1-16,0 0 0,0 0 15,0 0-15,0 0 0,0 1 0,0-1 16,0 0-16,-21-21 0,0 21 16,21-42 46,0 0-62,0 0 0,0-1 0,21 1 16,-21 0-16,21 0 0,1 0 15,20 0-15,-21-22 0,0 22 0,22 0 16,-22 0-16,0 21 0,21-21 16,-21 21-16,43 0 0,-43 0 15,21 21-15,-20 0 16,-22 0-16,0 0 0,0 22 0,0-22 16,0 21-16,0-21 0,0 22 0,0-22 15,-22 0-15,1 42 16,0-41-16,0-22 0,0 21 0,0 0 15,-1-21-15,1 21 16,0-21-16</inkml:trace>
  <inkml:trace contextRef="#ctx0" brushRef="#br0" timeOffset="96807.95">6562 3874 0,'21'0'0,"0"0"31,0 0-16,0 0 17,-21-22-17,0 1 17,0 0-17,0 0 1,-21 21-16,0-21 0,0 21 15,0-21-15,-1 21 0,-20 0 16,21-22-16,0 22 0,0 0 16,-22 0-16,1-21 0,21 21 15,-22 0-15,22 0 16,0 0-16,0 0 0,-43 0 16,43 0-16,-21 21 0,0-21 15,-1 22-15,-20-1 16,20 0-16,22-21 0,-21 21 0,-22 0 15,22 0-15,0 1 16,21-1-16,-22 0 0,22 0 0,-21 43 16,21-22-16,-22 21 15,43-41-15,0 20 0,0 21 16,-21-41-16,21 20 16,0 0-16,0-21 0,0 22 15,0 41-15,0-62 16,0-1-16,0 21 0,0-21 15,0 0-15,21 22 0,-21-22 16,0 0-16,21 21 0,-21-20 16,22-1-16,-1 21 15,0-21-15,0 0 0,0 1 16,0-1-16,-21 0 0,85 21 16,-64-21-16,0-21 0,1 22 15,-1-22-15,21 21 0,0-21 16,1 0-16,-22 21 0,42-21 15,-20 0-15,-1 0 0,-21 0 16,22 0-16,-1 0 0,-21 0 0,64 0 16,-43 0-16,-21-21 15,22 21-15,-1-21 0,0 21 16,22-43-16,-22 43 0,85-63 16,-106 42-1,22 21-15,-1-22 0,-21 1 0,21 0 16,1-21-16,-22 21 15,0-1-15,0 1 0,0 0 16,1 21-16,-1-21 0,0-21 0,0 20 16,-21 1-16,21 0 0,-21-21 15,0 21-15,21-43 16,1 43-16,-22 0 0,0-43 16,0 22-16,0 21 0,0 0 15,0-22-15,0 22 0,0-64 16,-22 64-16,22 0 0,-21-21 15,0 21-15,-21-43 16,21 22-16,21 21 0,-43-22 16,22 22-16,0 0 15,0 0-15,0 0 0,-43-1 16,43 1-16,0 21 16,0 0-16,-22-21 0,22 21 15,-21 0-15,21 0 0,-22 0 0,1-21 16,-43 21-16,43 0 15,0 0-15,-22 0 0,22 0 16,-1 0-16,22 0 0,-21 0 16,21 0-16,-43 0 0,22 0 15,0 0-15,20 0 0,-20 21 16,21-21-16,0 0 0,-22 21 16,22-21-16,0 21 0,-21-21 0,21 22 15,-1-22-15,1 21 0,-42 0 16,42 0-16,-1-21 0,1 21 15,0 0-15,0 1 0,-21 20 16,20-21-16,1 0 0,21 0 16,-21 1-16,0-1 0,21 0 15,-21 21-15,21 1 0,0-22 16,-21-21-16,21 21 0,0 0 16,0 0-16,0 0 0</inkml:trace>
  <inkml:trace contextRef="#ctx0" brushRef="#br0" timeOffset="105156.4">11874 2836 0,'0'-21'0,"0"0"31,22 21-31,-22-21 16,0 0-1,0 0 1,21 21 31,-21 21-32,0 0-15,0 0 0,0 0 16,0 0-16,0 1 0,0-1 16,0 0-16,0 21 0,0-21 0,0 1 15,0 20-15,0-21 0,0 43 16,0-43-16,0 21 0,0-21 15,0 22-15,0-22 0,-21 0 0,21 0 16,0 0-16,-22 0 0,22 1 16,0-1-16,0-42 47,0-1-32,-21 1-15,21 0 0,0 0 0,0-21 16,0 20-16,0 1 0,0-21 15,0-22-15,0 43 0,0 0 16,21-42-16,1 41 0,-22 1 16,42-21-1,-21 21-15,-21 0 0,21 21 0,0-22 0,1 1 16,20 21 0,-21-21-16,0 21 0,22 0 15,-22 0-15,0 21 0,0 0 16,0 1-16,-21-1 0,21 21 15,1-21-15,-22 22 0,0-22 16,0 0-16,0 0 0,21 21 16,-21-20-16,0-1 0,0 0 0,0 42 15,0-41-15,0-1 0,0 0 16,0 0 0,0-42 15,0 0-16,21 0-15,-21-22 0,0 22 16,0 0-16,0-21 0,21 20 16,-21 1-16,21-21 0,-21 21 0,0-22 15,21 22-15,1 0 0,-1 0 16,-21 0-16,21 0 0,0-1 0,0 1 16,0 0-16,1 21 0,-1 0 15,0 0-15,0 0 16,0 21-16,0 0 15,-21 1-15,0-1 0,22 0 16,-22 21-16,21-21 0,-21 22 16,0-1-16,0-21 0,0 0 15,0 1-15,0 20 0,0-21 16,21 0-16,-21 0 0,21 1 0,0-1 16,-21 0-16,21-21 0,1 0 15,-1 0-15,0 0 16,21 0-16,-21 0 0,1-21 15,20-22-15,-21 43 16,0-21-16,0 0 0,1-21 0,-1 21 16,0-22-16,0 22 0,-21-21 15,21 21-15,-21-1 0,0 1 16,0-21 0,0 21-16,0 42 46,0 0-46,0 0 16,0 0-16,-21 22 0,21-22 16,0 0-16,0 0 0,0 0 0,0 22 15,0-22-15,0 0 16,0 0-16,0 0 0,21 1 0,0-1 16,1-21-16,-1 0 0,0 0 15,0 0-15,0 0 16,0 0-16,22 0 0,-22-21 15,0-1-15,0 1 0,0 21 16,1-42-16,-1 21 0,0 0 0,-21-1 16,21 1-16,0-21 0,-21 21 0,0 0 15,0-1-15,21 1 0,-21 0 16,0 0-16,22-21 16,-22 20-16,0 44 31,0-1-16,0 0-15,0 0 0,0 0 16,0 22-16,0-22 0,0 0 16,0 0-16,0 0 0,-22 22 0,22-1 15,0-21-15,0 0 16,0 22-16,0-22 0,0 0 0,0 0 16,22 0-16,-1 0 0,0-21 15,0 22-15,0-22 16,0 0-16,1 0 0,-1 0 0,0-22 15,0 22-15,0-21 16,0 0-16,1 0 0,-1-21 16,0 20-16,0 1 0,0-21 0,-21 21 0,21-22 15,1 1-15,-22 0 0,21-1 16,-21 1-16,42-43 16,-42 64-16,21-21 0,-21 0 0,0-1 15,21 22-15,1-21 16,-22 21-16,0-1 0,0 44 31,0-1-15,0 21-16,0-21 0,-22 22 15,1-1-15,21-21 0,-21 21 0,21 1 16,-21-1-16,21 0 0,-21-20 0,21 41 16,-21-21-16,21 22 15,0-43-15,0 21 0,0 22 16,0-43-1,21 0-15,0 0 0,0 1 16,0-22-16,22 0 0,-1 0 16,-21 0-16,43 0 15,-22-22-15,21 1 0,-20 0 16,-1 0-16,-21-21 0,22 20 16,-22 1-16,21-21 0,-21 0 15,0 20-15,1-20 0,-1 0 0,0-43 16,0 64-16,-21-21 0,21-1 15,-21 22-15,0-21 0,0-1 16,0 22-16,0 0 0,0 0 0,0 0 16,0 0-1,0 42 1,0 0-16,0 0 16,0 0-16,-21 0 0,21 22 15,-21-22-15,21 21 0,-21 1 0,21-22 16,0 21-16,0 0 0,-21 1 15,-1 20-15,22-20 0,0-22 16,0 21-16,-21-21 0,21 22 16,0-22-16,0 0 0,0 0 0,0 0 15,21 0-15,1 1 0,-1-22 16,0 0-16,0 0 16,0 0-16,0 0 0,1 0 15,20-22-15,-21 1 0,0 0 0,43-21 16,-43 21-16,0-22 0,0 22 15,0 0-15,-21-21 0,43-22 16,-43 43-16,0 42 31,-21 0-15,21 0-16,-22 1 0,22-1 16,-21 0-16,21 0 0,0 0 0,0 0 15,0 1-15,0-1 0,0 0 0,0 21 16,0-21-1,21-21 1,1 0-16,-1 0 0,0 0 16,0-21-1,-21 0-15,21 0 0,0 0 16,1 0-16</inkml:trace>
  <inkml:trace contextRef="#ctx0" brushRef="#br0" timeOffset="105343.35">15198 2752 0,'0'0'0,"-22"0"16,1 0-16,0 0 15,0 0-15,0 0 16,21 21 31</inkml:trace>
  <inkml:trace contextRef="#ctx0" brushRef="#br0" timeOffset="105537.23">14520 2985 0,'0'0'0,"21"0"47,1 0-47,-1 0 0,42 0 16,-20 0-16,-1 0 0,-21 0 15,21 0-15,1 0 0,-1-22 16</inkml:trace>
  <inkml:trace contextRef="#ctx0" brushRef="#br0" timeOffset="105904.31">15557 2963 0,'-21'22'32,"21"-1"-32,-21-21 15,21 21-15,0 0 0,0 21 16,0-20-16,-21-1 0,21 21 15,-21 0-15,21 1 0,-21 41 16,-1-20-16,1-22 0,-21 85 16,21-63-16,0-22 15,-1 22-15,1-1 0,0 22 0,0-22 16,-21 64-16,20-63 0,1-1 16,0-20-16,0-1 0,0 0 15,0 43-15,21-64 0,-22 0 16,1 0-16,21-42 31,0 0-31,21 0 16,1 0-16,-22-22 0,21 1 0,21 0 15,-21-1-15,0-20 0,1-1 16</inkml:trace>
  <inkml:trace contextRef="#ctx0" brushRef="#br0" timeOffset="106204.53">15388 3112 0,'0'0'0,"0"-22"0,-21-105 16,42 106-1,0 21-15,22-21 0,-22 21 16,0 0-16,21 0 0,1 0 0,20 0 16,-21 0-16,1 21 15,-1 0-15,-42 1 16,21 41-16,-21-42 15,0 22-15,-21-22 0,0 0 16,-64 42-16,43-41 16,0-1-16,20 0 0,-20-21 15,0 21-15,-1-21 0,22 0 16,0 0-16,0 0 0,21-21 31,21 0-31,0 0 0,0-22 16</inkml:trace>
  <inkml:trace contextRef="#ctx0" brushRef="#br0" timeOffset="106480.72">16192 2540 0,'0'0'0,"0"-42"15,0 63 1,0 0-1,-21 0-15,21 22 0,-21-1 0,21 0 16,-42 43-16,42-43 16,0 1-16,-21-1 0,-1 0 0,22 1 15,-21-22-15,0 42 16,21-42-16,0 1 0,-21 20 16,21-21-16,0 0 0,0 0 15,0 1-15,21-22 16,0-22-1,0 1-15,1 21 0</inkml:trace>
  <inkml:trace contextRef="#ctx0" brushRef="#br0" timeOffset="106895.66">16362 3027 0,'-21'0'0,"-1"0"0,44 0 31,-1 0-15,0 0-16,0 0 0,0 0 0,0 0 15,1 0-15,-1-21 16,21 21-16,-21-21 0,0-1 0,1 22 16,-1-21-16,21-21 15,-42 21-15,0 0 0,0-1 16,-21 22-16,0 0 15,-22 0-15,22 0 0,0 0 16,-21 0-16,21 0 0,-43 43 16,22-22-16,21 0 0,-22 43 15,43-43-15,0 21 16,0-21-16,0 0 0,0 1 16,0 20-16,21-42 15,1 21-15,-1 0 0,0-21 16,21 0-16,-21 0 0,1 0 0,41 0 15,-21 0 1,-20 0-16,-1 0 0,0-21 0,0 0 16,0 21-16,-21-21 0,21 0 0,1-1 15</inkml:trace>
  <inkml:trace contextRef="#ctx0" brushRef="#br0" timeOffset="107621.39">17970 2858 0,'0'-22'32,"0"1"-32,0 0 15,0 42 32,0 0-47,0 1 0,0-1 0,0 0 16,0 21-16,0 1 0,-21-1 15,21 0-15,-21 22 0,21-1 0,-21 64 16,0-63-16,0-1 16,-1 1-16,1-1 0,0 1 0,-42 63 15,41-64-15,1 1 0,-21 20 16,21-41-16,0 41 16,-1-62-16,22-1 0,0 0 15,0-42 16,22 0-31,-1-22 0,0 22 0,-21-21 16,21-1-16,0 1 0,0-21 0</inkml:trace>
  <inkml:trace contextRef="#ctx0" brushRef="#br0" timeOffset="107709.41">17886 3006 0,'0'0'0,"0"-43"0,0 22 0,0-21 16,0 21-16</inkml:trace>
  <inkml:trace contextRef="#ctx0" brushRef="#br0" timeOffset="107920.33">16446 2731 0,'0'0'0,"551"0"16,-318 0-16,-22 0 0,86 0 16,-192 0-16,86 0 15,-106 21-15,-22 0 0,-21 0 16,1 0-16,-1 0 0,-21 1 16,-21 20-16,0-21 0,0 0 0,0 0 15,-63 22-15,42-22 0,-22-21 16,1 21-16,21 0 0,-22-21 15,1 21-15,21-21 0,0 0 32,42 0-17,0-21-15,0 0 16,0 21-16,1-21 16</inkml:trace>
  <inkml:trace contextRef="#ctx0" brushRef="#br0" timeOffset="108289.21">18415 2963 0,'21'0'15,"0"0"-15,0 0 16,1 0-16,-1-21 0,0 21 16,0-21-16,21 21 0,-20-21 0,-1 0 15,42 0-15,-42 21 16,1-22-16,-22 1 15,-22 21 17,1 0-32,-21 0 0,21 0 0,-22 0 15,22 21-15,0-21 0,-21 22 16,21-22-16,-22 42 0,22-21 16,21 0-16,-21 0 15,21 1-15,0-1 0,0 0 0,0 0 16,0 0-16,21 0 15,0-21 1,0 0-16,22 0 0,-22 0 16,0 0-16,21 0 0,1 0 0,-22 0 15,21 0-15,-21 0 0,85-42 16</inkml:trace>
  <inkml:trace contextRef="#ctx0" brushRef="#br0" timeOffset="108724.31">19177 2794 0,'0'0'0,"-21"0"16,0 0-16,-1 0 16,1 0-16,0 21 0,21 0 15,-21-21-15,0 22 0,0 20 16,-1-21-16,22 0 0,-21 0 15,21 1-15,0 20 0,-21 0 16,21-21-16,0 1 0,0-1 16,0 0-16,21-21 15,0 0-15,22 0 16,-22 0-16,0 0 0,0 0 16,22 0-16,-22-21 0,0 0 0,21-1 15,-21 22-15,1-21 0,20-21 16,-42 21-16,0-22 15,21 22-15,-21 0 0,0 0 0,0-21 16,0-1-16,-21 43 16,0-21-16,0 21 0,-1 0 15,1 0-15,-21 0 0,21 0 16,0 21-16,-1-21 0,1 21 16,0 1-16,0-22 0,0 21 0,21 0 15,0 0-15,0 0 0,0 0 16,21-21-1,0 0-15</inkml:trace>
  <inkml:trace contextRef="#ctx0" brushRef="#br0" timeOffset="109064.4">19685 2836 0,'0'-21'16,"-21"21"-1,21 21-15,-21 1 16,-1-1-16,1 21 0,21-21 16,0 0-16,0 22 15,-21-1-15,21 0 0,-21 1 0,21 20 16,0-20-16,-21 20 0,0 1 16,-1-22-16,1 21 0,0 64 15,0-63-15,0-22 0,0 85 16,-1-84-16,1 20 0,21-21 15,0 1-15,0-1 0,-21 22 16,21-22-16,-21 0 16,21-21-16,0-42 15,0 0 1,0 0-16,21 0 0,0-22 0,0 1 16,1 0-16,-22-1 0,42 1 15</inkml:trace>
  <inkml:trace contextRef="#ctx0" brushRef="#br0" timeOffset="109153.22">19621 2942 0,'0'0'0,"-21"-42"0</inkml:trace>
  <inkml:trace contextRef="#ctx0" brushRef="#br0" timeOffset="109303.15">19918 2773 0,'21'0'15,"0"21"-15,0-21 0,0 21 0,1 0 16,-22 1-16,0-1 0,0 0 0,0 0 16,0 0-16,-22 0 15,1 1-15,0-1 0,-21 0 0,-22 0 16,43-21-16,-21 21 0</inkml:trace>
  <inkml:trace contextRef="#ctx0" brushRef="#br0" timeOffset="109386.29">19727 2942 0,'21'0'16,"22"-42"-16</inkml:trace>
  <inkml:trace contextRef="#ctx0" brushRef="#br0" timeOffset="109492.79">20383 2477 0,'22'0'0,"-44"-22"0,1 1 0,0 21 16,-21 0-16</inkml:trace>
  <inkml:trace contextRef="#ctx0" brushRef="#br0" timeOffset="109637.02">20214 2752 0,'0'42'15,"0"-21"-15,-21 64 16,0-64-16,21 21 16,0-20-16,0-1 0,0 0 0,-21 21 15,21-21-15,0 1 16,21-22-1,0 0 1,0-22-16,0 1 0,0 0 16,1 21-16,-1-21 0</inkml:trace>
  <inkml:trace contextRef="#ctx0" brushRef="#br0" timeOffset="110020.38">20383 2942 0,'22'0'32,"-1"0"-32,0 0 15,0 0-15,0 0 0,0 0 0,1 0 16,-1 0-16,0-21 0,0 21 0,0-21 16,0 21-16,1-21 0,-1 0 15,0-1-15,0 1 0,-21 0 16,0 0-16,-21 21 15,0 0-15,0 0 16,-1 0-16,-20 0 0,21 0 16,-21 0-16,20 21 0,1 0 0,0 0 15,0 1-15,0-1 16,0 0-16,-1 42 16,22-41-16,0-1 0,0 0 0,0 0 15,-21-21-15,42 21 16,1-21-16,20 0 15,0 0-15,-21 0 0,43 0 16,-22 0-16,-21-21 0,1 21 0,-1-21 16,21 0-16</inkml:trace>
  <inkml:trace contextRef="#ctx0" brushRef="#br0" timeOffset="110200.38">19706 2794 0,'0'0'0</inkml:trace>
  <inkml:trace contextRef="#ctx0" brushRef="#br0" timeOffset="110324.31">19748 2794 0,'0'0'15,"22"0"-15,-1 0 16,0 0-16,21 0 16,-21 0-16,1 0 15,-1 0-15,0 0 0,-21 21 47,-21-21-47</inkml:trace>
  <inkml:trace contextRef="#ctx0" brushRef="#br0" timeOffset="111128.34">11938 4403 0,'0'0'0,"0"-21"31,0-1-31,21 22 16,-21-21-16,21 0 16,0 0-1,-21 0-15,-21 21 63,21 21-48,-21-21-15,0 21 16,0-21 0</inkml:trace>
  <inkml:trace contextRef="#ctx0" brushRef="#br0" timeOffset="113858.24">12128 4530 0,'0'-21'16,"0"-1"15,0 1-31,22 0 16,-22 0 0,0 0-16,0 0 15,0-1-15,0 1 16,-22 21-16,1-21 15,0 21-15,-21 0 0,21 0 16,-1 0-16,-20 0 0,0 21 16,21 0-16,-22 1 0,1-1 0,0 21 15,-1-21-15,-63 106 16,85-84-16,-21-1 0,0 64 16,20-43-16,22-20 15,0-1-15,0 21 0,0-41 0,0 20 16,0 0-16,22-21 0,-1 1 15,0-1-15,0 0 0,21 0 16,-20-21-16,20 0 0,0 0 0,-21 0 16,43 0-16,21 0 15,-43 0-15,64-21 0,-64 0 16,22 0-16,20-1 16,-41 1-16,-1 0 0,0 0 0,1 0 15,-1-22-15,-21 22 0,21 0 16,-20 0-16,-1-21 0,0 20 15,0-20-15,-21 21 0,0 0 0,21-43 16,-21 43-16,0 0 0,0 0 16,-21 0-1,0 21-15,0 0 16,0 0-16,-1 0 0,1 0 16,0 21-16,0 0 0,0 0 0,-64 43 15,64-22-15,0 0 16,0-21-16,-1 22 0,22-1 15,-21 22-15,21-43 0,0 0 16,0 0-16,0 0 0,0 0 16,21-21-16,1 0 15,-1 0-15,21 0 0,-21 0 16,0-21-16,22 0 16,-1 0-16,-21 0 0,0-22 0,1 22 15,-1 0-15,0-21 0,-21 21 16,21-22-16,-21 22 0,21-42 15,0 41-15,-21 1 0,0 0 16,0 42 15,0 0-31,0 1 16,-21 20-16,21-21 0,-21 0 0,21 22 16,0-22-16,-21 21 0,21-21 0,0 22 15,0-22-15,0 0 16,0 0-16,0 0 0,21 0 0,0-21 15,22 22-15,-22-22 16,21 0-16,-21 0 0,22 0 0,-22-22 16,85-41-16,-64 42 15,21-22-15,-41 22 16,-1-21-16,0-22 0,-21 43 16,0 0-16,0-21 15,0 21-15,0-1 0,-21 44 31,21-1-31,-21 0 0,-1 0 0,1 0 16,21 22-16,-21-22 0,-21 42 16,42-20-16,-21-1 15,21-21-15,-22 0 0,22 0 16,0 1-16,0-1 16,0-42-1,0-1-15,0 1 16,22 0-16,-1 0 0,0 0 15,-21-22-15,21 22 0,0-21 16,0 21-16,1-22 0,-1 22 16,0 0-16,0-21 0,0 21 15,0 21-15,1 0 16,-22 21-16,0 0 0,0 21 16,0-21-16,0 1 15,0 20-15,0-21 0,0 21 16,0-20-16,0 20 0,0-21 0,0 0 15,21 0-15,0 1 0,0-1 0,-21 0 16,21-21-16,22 21 16,-22-21-16,0 0 0,0 0 0,43-21 15,-43 21-15,0-21 16,0 0-16,21-1 0,-20 1 0,20-42 16,-21 20-16,0 22 15,-21-21-15,21 0 0,-21 20 16,22-41-16,-22 42 0,0 0 15,0-1-15,0 44 32,0-1-32,-22 0 0,1 0 0,21 0 15,0 0-15,-21 22 0,0-22 16,0 21-16,21-21 0,0 1 0,0 20 16,-21-21-16,21 0 15,0 0-15,-22 1 0,22-1 0,22-42 47,-1-1-47,0 1 0,0 0 16,0 0-16,-21 0 0,21-22 15,1 22-15,-1-21 0,0 21 0,21-43 16,-21 43-16,1 0 0,-1 0 16,0 21-16,-21-21 15,21 21-15,-21 21 16,0 0-16,0 0 15,0 21-15,0-20 0,0-1 0,0 21 16,0 22-16,0-43 16,0 21-16,0-21 0,21 0 0,-21 1 15,21-1-15,1 0 0,-1-21 0,0 21 16,0-21-16,21 0 0,-20 0 16,20 0-16,43 0 15,-43-21-15,0 0 0,1 0 16,-1-1-16,-21 1 0,64-21 15,-64 0-15,0 20 0,21 1 0,1-42 16,-43 20-16,0 22 16,21 0-16,-21 0 0,0 0 15,-21 42 1,0-21-16,21 21 16,-22 0-16,1 22 0,0-22 15,21 0-15,0 21 0,-21-21 16,21 43-16,0-22 0,0 22 15,0-43-15,21 0 16,0-21-16,0 0 0,1 21 16,-1-21-16,42 0 0,-42 0 15,22-21-15,-22 21 0,21-21 16,-21 0-16,43-22 16,-43 22-16,0-21 0,22-22 0,-43 43 15,0-21-15,0-43 16,0 64-16,0-21 0,-22 21 15,1-1-15,-21 1 0,0 0 16,-1 21-16,22 0 0,-42 0 16,20 21-16,22 0 0,-21 1 15,21-1-15,-1 0 0,-20 21 16,21-21-16,21 22 0,-21-22 0,21 42 16,0-41-16,0-1 15,0 0-15,21 0 0,0-21 16,21 0-16,1 0 0,-22-21 15,21 21-15,1-21 0</inkml:trace>
  <inkml:trace contextRef="#ctx0" brushRef="#br0" timeOffset="114136.5">15325 4572 0,'21'-21'0,"-42"42"0,63-63 0,-42 21 15,0-1-15,0 44 47,-21-1-47,21 21 0,-21-21 0,-1 0 16,1 22-16,0-1 0,0 0 0,0 1 15,0-1-15,-22 0 0,22 1 16,0-1-16,0 0 0,21 1 0,-21-1 16,21 0-16,0-20 15,0-1-15,0 0 16,21-21-16,0 0 0,0 0 15,0 0-15,0 0 0,22 0 16,-22-21-16,0 0 0,21 21 0,-20-22 16,-1-20-16,0 21 0,0 0 0</inkml:trace>
  <inkml:trace contextRef="#ctx0" brushRef="#br0" timeOffset="114302.34">15113 4784 0,'-21'0'0,"42"0"0,-63 0 15,20 0-15,1 0 0,42 0 32,1 0-32,-1 0 0,21 0 0,-21 0 15,22 0-15,-1 0 0,21-21 16,-20-1-16,-1 22 0,0-21 0,-20 21 16,20-21-16</inkml:trace>
  <inkml:trace contextRef="#ctx0" brushRef="#br0" timeOffset="115051.94">16679 4995 0,'0'-21'16,"0"0"-1,21 0-15,1 21 0,-1-21 16,0 0-16,0-1 0,-21 1 0,21 0 16,0 0-16,1-21 0,-22 20 15,0 1-15,0 0 0,0 0 0,0 0 16,0 0-16,0-1 0,0 1 16,0 0-16,-43 21 15,22 0-15,0 0 0,-43 0 16,22 0-16,-21 42 15,20-20-15,1 20 0,0-21 0,-1 21 16,1 1-16,21-1 0,-43 43 16,43-43-16,0 0 0,0 22 15,21-43-15,0 0 0,0 0 16,21 1-16,0-22 0,0 0 16,22 21-16,-22-21 0,21 0 0,22 0 15,-22-21-15,0-1 16,1 1-16,-22 0 0,21 0 0,64-43 15,-85 22 1,21-21-16,-20 20 0,-1 22 16,-21-42-16,0 41 0,0 1 15,0 0-15,0 0 0,-21 21 32,-1 0-32,22 21 15,-21 0-15,21 0 0,-21 22 0,21-1 16,-21-21-16,21 22 0,-21-1 15,21-21-15,0 21 0,0 1 0,0-22 16,0 0-16,0 43 16,0-43-16,21-21 15,0 0-15,0 0 0,0 0 16,22 0-16,-22-21 16,21-1-16</inkml:trace>
  <inkml:trace contextRef="#ctx0" brushRef="#br0" timeOffset="115340.26">17526 4741 0,'0'0'0,"21"-21"0,0 0 16,-21-21-16,0 21 15,-21 21-15,0 0 16,0 0-16,0 0 0,-1 0 16,1 0-16,-21 0 0,21 0 15,-22 21-15,22 0 0,-21 0 0,21 21 16,-22-20-16,22 20 0,0 0 15,0-21-15,0 22 0,0-1 0,21-21 16,-22 22-16,22-22 0,0 42 16,0-42-16,0 1 0,22-1 15,-1-21-15,0 21 0,21-21 16,-21 0-16,22 0 0,-1 0 0,0 0 16,1 0-16,-1 0 0,0-21 0,1 21 15,-1-21-15,0-1 0,1 1 16,20-21-16,-20 21 0</inkml:trace>
  <inkml:trace contextRef="#ctx0" brushRef="#br0" timeOffset="115990.03">17992 4657 0,'0'-21'0,"-22"21"47,1 21-47,0 0 15,21 0-15,0 0 16,0 0-16,0 1 0,0-1 16,21-21 15,0 0-15,1-21-16,-22-1 0,21 22 15,0-21-15,-21 0 16,21 0-16,0 0 15,-21 0-15,0-1 16,0 1-16,0 0 16,-21 21 15,0 21-31,0-21 16,21 21-16,0 1 15,-21-22 16,21 21 63,-22-21-78,1 0-16,21 21 0,-21 0 15,0-21-15,21 21 0,-21 0 0,0 22 16,-1-22-16,22 0 0,-21 21 16,0-20-16,0 20 0,21-21 0,0 0 15,-21 0-15,21 22 16,0-22-16,0 21 16,21-42-16,0 21 0,0-21 15,0 0-15,43 0 16,-22 0-16,1 0 0,41-21 15,-63 21-15,64-21 16,-43 0-16</inkml:trace>
  <inkml:trace contextRef="#ctx0" brushRef="#br0" timeOffset="117104.44">18563 4763 0,'0'-22'15,"21"22"32,0-21-47,1 0 16,-1 21-16,-21-21 0,21 21 15,-21-21 1,0 0-16,-21 21 31,0 0-31,-1 0 0,1 0 16,0 21-16,0-21 0,-21 21 0,20 0 16,-20 21-16,21-20 0,0 20 15,0-21-15,-1 21 0,1-20 0,21 20 16,-21-21-16,21 0 0,0 22 15,0-1-15,0-21 0,21-21 16,22 21-16,-22-21 16,42 0-16,-20 0 15,-22 0-15,21 0 0,0 0 0,1-21 16,-1 0-16,0 0 0,1 0 16,-1-1-16,0-20 0,22-21 15,-43 41-15,43-62 16,-43 63-16,0-22 0,0 1 15,-21 21-15,0 0 0,0-1 16,-21 22 0,0 22-16,0-1 15,21 0-15,-22 0 0,22 0 16,0 22-16,0-22 0,0 0 0,0 42 16,0-41-16,0-1 15,0 21-15,0-21 0,0 0 16,0 1-16,22-1 0,-22 0 15,0 0-15,21-21 0,-21-21 47,-21 0-47,-1 0 16,1-1-16,21 1 16,-21 0-16,0 0 0,0 21 15,0 0 1,-1 0-16,22 21 15,0 0-15,0 0 0,0 1 0,0-1 16,0 0-16,0 0 16,0 0-16,0 0 0,43-21 15,-22 22-15,0-22 0,0 0 16,22 0-16,-1 0 0,21 0 16,1-22-16,-22 1 0,1 21 15,20-21-15,-21 0 0,22 0 16,42-43-16,-64 22 0,0 21 15,22-64-15,-43 64 0,0-21 16,0 20-16,-21 1 0,0 0 16,0 0-16,-21 21 15,0 0-15,0 0 16,0 0-16,0 21 0,21 0 16,-22 0-16,22 64 15,0-43-15,0-20 0,0 20 16,0-21-16,0 0 0,43 43 15,-43-43-15,0 0 0,0 0 16,0 0-16,0 1 0,-21-1 16,-1-21-16,-20 0 15,21 0-15,0 0 0,-43 0 16,22 0-16,21 0 0,0 0 16,21-21-16,0-1 15,21 22 1,0-21-16,0 21 0,21-21 15,-20 0-15,20 21 0</inkml:trace>
  <inkml:trace contextRef="#ctx0" brushRef="#br0" timeOffset="117380.56">20616 4699 0,'-63'0'31,"42"0"-15,-1 0-16,1 21 0,0 0 15,0 22-15,0-22 0,0 42 16,21-41-16,-22 20 0,-20 21 16,42-41-1,0-1-15,0 0 0,-21 0 0,21 0 16,21-42 15,0 0-15,0 0-16</inkml:trace>
  <inkml:trace contextRef="#ctx0" brushRef="#br0" timeOffset="117755.94">20553 4403 0,'0'0'16,"-21"0"-16,-1 0 0,-41 0 16,42 21-16,-22-21 0,1 42 15,21-21-15,0 1 16,21-1-16,0 0 0,0 0 0,0 0 16,21-21-16,0 0 0,0 0 15,0 0-15,1 0 0,20 0 16,-21 0-16,21 0 0,-20 0 15,41 0-15,-42-21 16,0 0-16,1 21 0,-1-21 0,0 0 16,-21-1-16,0-20 0,0 21 0,0 0 15,0-22-15,0 22 16,-21 0-16,0 21 0,-1 0 0,1 0 16,0 0-16,0 0 15,0 0-15,0 21 0,-22 0 0,22 1 0,21-1 16,-21 0-16,0 21 15,21-21-15,0 1 0,0-1 16,0 0-16,21-21 16,0 21-16,0-21 0</inkml:trace>
  <inkml:trace contextRef="#ctx0" brushRef="#br0" timeOffset="118071.79">21061 4382 0,'21'-22'0,"-42"44"0,42-65 15,-21 22-15,0 42 47,0 0-47,-21 1 0,0-1 16,-1 21-16,1-21 0,0 22 0,0-22 16,0 21-16,0-21 0,-1 22 15,1-1-15,-42 85 16,42-85-16,-1-21 0,22 22 15,0-1-15,0-21 0,0 22 16,0-22-16,0 0 0,22 0 0,-1-21 16,0 0-16,0 0 0,21 0 15,-20 0-15,-1 0 0,21 0 16,-21-21-16,0 0 16,1 0-16,-22-1 0,0 1 0,21-42 15,0 42-15</inkml:trace>
  <inkml:trace contextRef="#ctx0" brushRef="#br0" timeOffset="118319.85">20786 4636 0,'0'0'16,"-22"0"-16,1 0 0,42 0 31,1 0-31,-1 0 0,21 0 16,0 0-16,-20 0 0,20 0 15,0 0-15,1 0 0,-1-22 0,-21 22 16,21 0-16,1 0 0,-1 0 16,-21 0-16,-42 22 62</inkml:trace>
  <inkml:trace contextRef="#ctx0" brushRef="#br0" timeOffset="118503.74">21421 5228 0,'-22'0'15</inkml:trace>
  <inkml:trace contextRef="#ctx0" brushRef="#br0" timeOffset="135767.01">381 10308 0,'0'0'0,"-21"0"0,0 0 15,-1 0-15,1 0 0,0 0 16,0 0-16,0 0 0,0 0 15,-1 0 1,1 0 0,64 0 15,-22 0-15,21 0-16,-21 0 0,43-21 0,-22 21 15,22 0-15,-1 0 0,1 0 16,-1-21-16,1 21 0,63 0 15,-64 0-15,1 0 16,-1-21-16,1 21 0,-22 0 0,64 0 16,-64 0-16,0 0 15,43 0-15,-64 0 0,0 0 16,1 0-16,-1 0 16,-42 0 30,-1 0-30,1 0-16,0 0 0,0-21 16,0 21-16,0 0 0</inkml:trace>
  <inkml:trace contextRef="#ctx0" brushRef="#br0" timeOffset="136252.38">1101 9970 0,'0'0'0,"-43"-22"31,64 44 16,1-22-47,-1 21 0,0 0 16,0 0-16,0-21 0,22 21 15,-22 0-15,21-21 0,-21 22 16,22-1-16,-1-21 0,21 21 16,-20-21-16,-1 0 0,22 0 15,-43 0-15,42 0 16,-20 0-16,-22 0 0,0 0 0,0 0 16,0 0-1,-42 0 16,0 21-31,0-21 0,-22 21 16,22 0-16,-21 1 0,21-1 0,-22 0 16,1 21-16,0-21 0,-1 22 15,-41 41-15,41-62 0,1 20 16,0 0-16,21-21 0,-22 22 16,22-22-16,-21 21 0,21-21 15,-1-21-15,1 22 16,21-44 15,0 1-31,21 0 16,1 21-16</inkml:trace>
  <inkml:trace contextRef="#ctx0" brushRef="#br0" timeOffset="137092.63">2159 10160 0,'0'0'0,"-21"-63"16,21 41-1,-21 22 17,21 22-32,0-1 15,0 0-15,0 0 0,0 0 0,0 0 16,0 22-16,0-1 0,0 0 15,0 1-15,0-22 0,0 21 16,0 1-16,0-1 0,-22 0 0,22-21 16,0 22-16,0-22 0,-21 0 15,21 0-15,0 0 0,0 1 0,0-44 32,0 1-17,0 0-15,0-21 0,21 21 16,1-22-16,-22 22 0,0-21 15,21-1-15,0 1 0,0 21 16,-21-21-16,21 20 0,0 1 16,1 0-16,-22 0 0,21 21 0,0-21 15,0 21-15,0 0 0,0 0 16,22 63 0,-22-42-16,-21 1 0,21-1 15,-21 21-15,0-21 0,21 43 16,0-22-16,-21-21 0,22 43 15,-22-43-15,21 0 16,0 0-16,-21 0 0,21-21 0,0 0 16,0 0-16,1 0 0,-1 0 15,0 0-15,0-21 16,21 0-16,1-21 0,-22-1 16,0 22-16,21-63 15,-20 41-15,-22-63 0,0 64 16,0 0-16,0-1 0,0-41 15,0 41-15,-22 22 0,22-21 16,-21 21-16,21 0 0,-21 21 16,0-22-16,0 22 0,0 0 15,21 22-15,-22-1 16,22 0-16,0 0 0,0 0 16,0 0-16,0 1 0,0-1 15,0 0-15,0 0 0,0 0 16,22-21-16,-1 0 0,0 0 15</inkml:trace>
  <inkml:trace contextRef="#ctx0" brushRef="#br0" timeOffset="137504.43">3111 10372 0,'0'21'0,"0"-42"0,0 63 16,22-63 31,-1 21-47,0-21 15,0 0-15,0-1 0,0 22 16,1-21-16,-1 0 0,-21 0 0,21 0 16,0 0-16,-21-1 0,0 1 15,-21 21 1,0 0-16,0 0 15,-1 0-15,1 0 0,0 21 16,0 1-16,0-22 0,0 42 0,-1-21 16,22 43-16,-21-43 0,21 0 15,0 21-15,0-21 0,0 22 16,0-1-16,0-21 16,0 0-16,21 22 0,1-22 15,-1-21-15,0 0 0,0 0 16,43 0-1,-43 0-15,0 0 0,0-21 0,0 0 16,0-1-16,22 1 0,-1-42 16,0 20-16</inkml:trace>
  <inkml:trace contextRef="#ctx0" brushRef="#br0" timeOffset="138007.66">3768 9906 0,'0'0'0,"-22"0"15,1 0 1,21 21-16,0 0 0,0 1 16,0-1-16,0 0 0,0 21 0,0-21 15,0 43-15,0-22 16,0 22-16,0-22 0,0 0 16,0 1-16,0-22 0,0 21 15,0-21-15,0 22 0,0-22 0,0 0 16,0 0-16,0 0 0,0-42 47,0 0-47,0-21 15,0 21-15,0-1 0,0 1 0,0 0 16,0-21-16,0 21 0,0-1 16,0 1-16,0 0 0,21 0 0,22-21 15,-22 42-15,0-22 0,21 22 16,-20-21-16,-1 21 0,42 0 15,-20 0-15,-22 0 0,0 21 16,42 1-16,-41-1 16,-1 0-16,-21 0 0,0 21 15,21-20-15,-21 41 0,0-42 16,0 0-16,-21 22 0,-22-22 0,22 0 16,0 0-16,-21 0 0,21 1 15,-22-1-15,-20 0 16,42-21-16,-1 21 0,1-21 0,0 0 15,0 0-15,21-21 16,0 0-16,0 0 16,0-1-16</inkml:trace>
  <inkml:trace contextRef="#ctx0" brushRef="#br0" timeOffset="139049.29">5397 10499 0,'0'-21'16,"22"-1"-1,-22 1-15,21 0 0,0 21 16,-21-21-16,21 0 0,-21 0 15,21-1-15,-21 1 0,0-21 16,0 21-16,0 0 0,0-1 16,0 1-16,-21 0 15,21 0-15,-21 0 0,0 21 0,0-21 16,-43-1-16,43 22 16,0 0-16,0 0 0,-1 0 15,1 22-15,-21-1 0,0 0 16,20 21-16,1-21 0,0 22 0,-21-1 15,-1 22 1,43-22-16,0 0 0,-21 1 0,21-22 16,0 21-16,0-21 0,0 0 0,0 1 15,0-1-15,21-21 0,1 0 16,-1 0-16,0 0 0,21 0 16,1 0-16,-22-21 0,0-1 15,0 1-15,21 0 0,-20-21 16,-1 21-16,21-22 0,-21 22 0,0-21 0,22-22 15,-43 43-15,21-21 16,-21 21-16,21-1 16,-21 1-16,0 42 31,0 1-31,0-1 16,0 0-16,0 0 0,0 0 0,0 0 15,0 43-15,0-43 0,0 0 16,0 43-16,21-43 15,0-21-15,1 42 16,-1-42-16,0 0 0,21 0 16,1 0-16,-22 0 0,0 0 15,0 0-15,21-21 0,1-21 16,-22 21-16,21-1 0,-21 1 0,1-21 16,-1 21-16,-21 0 0,21-43 15,0 43-15,-21 0 0,0-22 16,0 22-16,0 0 15,-21 42 17,21 0-32,-21 1 0,21-1 15,0 21-15,0 0 0,0 1 16,0-1-16,0 0 0,0 22 16,0-22-16,-21 85 0,21-84 15,-22 20-15,22 1 0,-21-22 16,21 21-16,0 43 15,-21-63-15,21 20 0,-21 1 16,21-22-16,0-21 0,0 0 0,0-42 31,21-21-15,-21 21-16,0-22 0,0 1 16,21 0-16</inkml:trace>
  <inkml:trace contextRef="#ctx0" brushRef="#br0" timeOffset="139386.35">5990 10245 0,'0'0'0,"0"-64"31,0 43-31,21 0 0,0 0 16,1 21-16,-1-21 0,0 21 15,42 0-15,-41 0 16,-1 0-16,21 21 0,0-21 15,-20 21-15,-1 21 16,-21 1-16,21-22 0,-21 0 16,0 0-16,0 21 0,-42 22 15,20-43-15,-20 0 0,21 0 0,0 1 16,-22-1-16,22 0 0,-42 0 16,42-21-16,-1 0 0,1 0 31,42-21-16,1 21-15,-1-21 16,0 0-16,0-1 0,0 1 0,0 0 16,22 0-16</inkml:trace>
  <inkml:trace contextRef="#ctx0" brushRef="#br0" timeOffset="139690.03">6540 10139 0,'0'63'32,"0"-41"-32,0 41 15,0-21-15,0 1 0,0-1 0,0 0 16,-21 22-16,21-22 0,-21 64 16,0-42-16,21-22 0,-21 21 15,0-20-15,21 20 0,-43 43 16,22-64-16,21 22 0,0-22 15,-21 1-15,21-1 0,-21 0 0,21 1 16,0-22 0,0-42-1,0-1-15,0 1 0,0 0 16,0 0-16,0-21 0,0-1 16,0-41-16,21 20 0,0 22 15</inkml:trace>
  <inkml:trace contextRef="#ctx0" brushRef="#br0" timeOffset="140288.79">6540 10287 0,'0'0'0,"0"-21"0,0 0 0,0-22 15,0 22-15,0 0 0,22 21 16,-22-21-16,21 21 16,0-21-16,0 21 0,21 0 0,-20 0 15,20 0-15,-21 0 0,85 42 16,-85-21-16,0 0 15,0 1-15,-21-1 0,0 0 0,0 21 16,0-21-16,0 1 0,-21 20 0,-42 0 16,20-21-16,22 1 15,-21-22-15,0 21 0,-1-21 0,-63 0 16,85 0 0,0 0-16,0 0 0,0 0 15,0 0-15,42 21 31,0-21-31,0 0 16,0 0-16,22 0 0,-22 0 0,21 0 16,0 0-16,1 0 0,-22 0 0,21 0 15,1 0-15,20 0 0,-21-21 16,1 0-16,-1-1 0,22-20 16,-22 0-16,0 21 0,-21-22 0,22 22 15,-22-21-15,0-1 0,0 22 16,0-21-16,1 0 0,-1 20 0,-21-62 15,0 63-15,0-1 16,21-20-16,-21 21 0,0 42 31,0 0-31,0 0 0,0 1 16,-21-1-16,21 21 0,0-21 0,0 22 16,0-1-16,-21-21 0,21 21 15,0 1-15,0 20 0,0-42 16,0 22-16,0-1 15,0-21-15,21 0 0,0-21 0,0 0 16,21 0 0,-20 0-16,-1 0 0,21-21 15,-21 0-15,0 0 0,22-43 16,-22 43-16</inkml:trace>
  <inkml:trace contextRef="#ctx0" brushRef="#br0" timeOffset="140732.2">7980 9673 0,'0'0'15,"-21"0"-15,-1 0 0,1 0 16,21 21-16,0 1 16,-21-1-16,21 0 0,0 0 15,0 0-15,0 0 0,0 1 0,0 20 16,0-21-16,0 21 0,0-20 15,-21-1-15,21 0 16,0 0-16,0 0 0,-21-21 16,21-21 15,0 0-31,0 0 0,0 0 0,21-22 16,-21 22-16,0-21 0,21-1 0,0 22 15,0-21-15,1 0 0,-1 20 16,0 1-16,0 0 0,21 0 0,-20 0 15,20 21-15,-21 0 0,21 0 16,1 0-16,-22 0 0,0 21 16,21 42-16,-20-41 0,-22 20 15,0 0-15,0-21 0,0 22 0,0-1 16,0 0-16,0-20 0,-22 20 16,1-21-16,21 21 0,-21-20 0,0-1 15,21 0-15,-21 0 0,21 0 16,-21-21-16,21 21 15,-22-21-15</inkml:trace>
  <inkml:trace contextRef="#ctx0" brushRef="#br0" timeOffset="141139.6">9334 10075 0,'0'0'0,"0"-21"16,0 0-16,0 0 15,0 0-15,0 42 47,0 0-47,0 0 0,0 0 0,0 1 16,-21-1-16,21 0 0,-21 42 16,21-41-16,0 20 0,-21 21 15,0-41-15,21-1 16,0 0-16,-21 0 0,21 0 0,0 0 15,0 1-15,21-22 32,0-22-32,0 1 0,0 0 15</inkml:trace>
  <inkml:trace contextRef="#ctx0" brushRef="#br0" timeOffset="141512.73">9821 9991 0,'0'0'15,"21"-21"1,-42 21 0,0 0-16,0 0 0,-43 21 15,43 0-15,0-21 0,-21 21 16,21 0-16,-22 22 16,43-22-16,0 0 0,0 0 15,0 0-15,21 0 16,1-21-16,-1 22 15,0-22-15,0 21 0,21-21 0,-20 0 16,-1 21-16,21-21 0,-21 21 0,0 0 16,1-21-16,-22 21 0,0 1 15,0-1-15,0 0 16,-22-21-16,1 21 0,-21-21 16,-64 21-16,85-21 15,-21 0-15,20 0 0,-20 0 16,21 0-16,-21 0 0,20 0 15,1 0-15,21-21 16,0 0-16,0 0 16,0 0-16,0-1 0,0 1 0</inkml:trace>
  <inkml:trace contextRef="#ctx0" brushRef="#br0" timeOffset="141720.88">9186 9843 0,'0'0'0,"0"-22"0,-21 22 16,0 0-1,42 0 32,0 0-31</inkml:trace>
  <inkml:trace contextRef="#ctx0" brushRef="#br0" timeOffset="144049.35">10562 10097 0,'0'-22'16,"0"1"-16,0 0 15,0 0-15,0 0 16,21 0-16,0 21 16,1-22-16,-1 22 0,0-21 15,0 21-15,0 0 16,0 0-16,1 0 0,-1 21 0,0-21 15,0 22-15,-21-1 0,0 0 0,21 0 16,-21 43-16,0-43 16,0 0-16,0 21 0,0-21 0,0 22 15,-21-1-15,21 0 0,-21-20 16,21-1-16,-21 0 16,21-42 15,0 0-31,0-1 15,0 1-15,21 0 0,-21 0 16,21 0-16,0-22 0,-21 22 0,21-21 16,1 21-16,-22-22 0,42-20 15,0 42-15,-21-22 0,1 22 16,-1 0-16,21 0 0,-21 21 0,0 0 16,1 0-16,-1 0 0,21 0 0,-21 0 15,-21 21-15,21 0 0,22 22 16,-43-1-16,0-21 0,0 43 15,0-43-15,0 21 0,0 0 16,0 1-16,0-22 16,0 0-16,0 0 0,0 0 0,0 1 15,0-1-15,0-42 32,21-1-17,-21 1-15,21 0 0,-21 0 0,0 0 16,21 0-16,-21-1 0,21-20 15,1 21-15,-22-21 0,21 20 16,0-20-16,0 21 0,0-43 16,0 43-16,1 0 0,-1 0 15,0 0-15,0 21 16,0 0-16,-21 21 0,21 0 16,-21 0-16,0 0 0,22 1 15,-22-1-15,0 21 0,0 0 16,0 1-16,0-22 0,0 0 15,0 0-15,0 22 0,0-22 0,0 21 16,21-21-16,0 0 16,0-21-16,0 0 15,0 0-15,1 0 16,-1 0-16,21 0 0,-21 0 0,0-21 16,1 0-16,20 0 0,-21 0 0,21 0 15,22-22-15,-43 1 0,0 21 16,22-64-16,-22 64 15,0-21-15,-21-22 16,0 43-16,0 0 0,0-43 16,-21 64-1,0 0-15,-1 21 0,1 1 16,0-1-16,0 0 0,21 0 0,0 21 16,-21-20-16,21 20 0,0-21 15,0 21-15,0-20 0,0 20 0,0 0 16,0 1-16,0-22 0,42 21 15,-21-21-15,0-21 16,22 21-16,-1-21 0,-21 0 0,64 0 16,-22 0-16,-20 0 0,-1 0 15,43-21-15,-43 0 0,0 0 16,1 0-16,-1 0 0,0-1 16,-20 1-16,20 0 0,-21-21 15,0 21-15,-21-22 0,0 22 0,21-21 16,-21 21-16,0-1 0,0-20 15,0 21-15,-21 0 0,21 0 16,-21 21-16,0-22 0,-43 22 16,43 0-16,-21 22 0,21-1 15,0 0-15,-1 0 0,-20 0 16,21 0-16,0 22 0,0-22 0,-1 42 16,22-20-16,-21-22 0,21 42 15,0-41-15,0-1 16,0 0-16,0 0 0,0 0 0,0 0 15,21-21-15,1 22 0,-1-22 16,0 0-16,0 0 16,0-22-16,0 1 0,1 21 0,-1-21 15,0 0-15,0 0 0,0 0 0,0-22 16,22-20-16,-43 42 0,21-22 16,0 22-16,-21-21 0,21 21 15,-21-22-15,0 22 0,0 0 16,-21 21 15,21 21-31,0 0 0,0 0 16,-21 1-16,21 20 0,0-21 0,0 0 15,0 0-15,0 22 0,0-22 0,0 0 16,0 0-16,21 22 16,0-22-16,0-21 0,1 21 0,20 0 15,0-21-15,-21 0 0,43 0 16,-22 0-16,1 0 15,-22 0-15,21-21 0,-21 0 0,22 0 16,-22 21-16,0-22 0,21-62 16,-42 63-16,21-22 0,-21 22 15,0 0-15,0 0 0,0 0 16,0-22-16,-21 43 31,21 21-31,-21 1 0,0-1 16,21 0-16,0 21 0,0-21 15,-21 1-15,21-1 0,-21 0 16,21 0-16,-22 0 0,22 0 0,0 1 16,0-1-16,0 0 0,0 0 15,0-42 17,22 0-17,-1 21-15,0-21 0,0-1 0,0 1 0,0 0 16,1 0-16,-1 0 0,0 0 15,0-1-15,0-20 0,0 21 0,22 0 16,-22 0-16,0-22 0,0 43 16,22-42-16,-22 42 15,0 0-15,0 0 0,-21 21 0,0 0 16,0 0-16,0 1 0,0-1 16,0 21-16,21-21 0,-21 0 0,0 1 15,0-1-15,0 21 0,0-21 0,21 0 16,-21 1-16,22-1 0,-1 0 15,0-21-15,0 21 16,0-21-16,0 0 0,1 0 16,-1 0-16,0-21 0,0 21 15,0-21-15,0 0 0,1-1 16,20 1-16,-21 0 0,0-21 0,0 21 16,1-22-16,-1 1 0,0 0 0,0-64 15,0 42-15,0 22 16,-21 0-16,0-22 0,0 22 0,0-1 15,0 1-15,0 21 16,-21 42 0,0 0-16,21 0 15,-21 22-15,21-1 0,0 0 0,-21 22 16,21-22-16,-21 1 16,21 20-16,0-21 0,0 1 0,0-1 15,-22 85-15,22-106 16,0 0-16,0 43 0,0-43 15,0 0-15,22-21 16,-1 21-16,0-21 0,0 0 16,0 0-16,22-42 15,-22 42-15,21-21 0,-21 0 0,0 0 16,1-1-16,20-20 0,-21 21 0</inkml:trace>
  <inkml:trace contextRef="#ctx0" brushRef="#br0" timeOffset="144232.51">14139 9800 0,'-21'0'15,"42"0"-15,-42 21 0,42 1 32,0-22-32,1 21 0,-1-21 0,0 0 15,21 0-15,-21 0 0,1 0 0,20 0 16,-21 0-16,0 0 0,0-21 15,22-1-15,-22 22 0</inkml:trace>
  <inkml:trace contextRef="#ctx0" brushRef="#br0" timeOffset="144423.74">15706 9673 0,'0'0'0,"42"-106"32</inkml:trace>
  <inkml:trace contextRef="#ctx0" brushRef="#br0" timeOffset="144656.41">15790 9483 0,'0'-43'0,"0"22"16,-21 127-16,42-148 0,-21-43 0,0 64 0,0 0 15,0 0-15,0-1 0,21 22 16,-21 22 0,0-1-16,0 21 15,0-21-15,0 22 0,0-1 16,0 0-16,-21 1 0,21 20 16,-21-21-16,0 22 0,0-22 0,21 1 15,-21-1-15,-1 0 0,22 1 0,-21-22 16,21 0-16,0 21 0,0-21 15,0 1-15,0-44 47,0 1-47,0 0 0,0 0 16</inkml:trace>
  <inkml:trace contextRef="#ctx0" brushRef="#br0" timeOffset="145171.81">15600 9758 0,'0'0'0,"21"0"47,0 0-47,0 0 0,0 0 16,1 0-16,20 0 0,-21-21 0,21 21 16,1-21-16,-22 21 0,21-22 0,1 22 15,-1-21-15,-21 21 0,21 0 16,-20-21-16,-1 21 0,-21 21 31,-21-21-15,-1 21-16,1 1 0,21-1 0,-21 0 15,0 21-15,0-21 0,21 1 16,0 41-16,0-42 16,0 0-16,0 22 0,0-22 0,0 0 15,21 43-15,0-64 16,0 21-16,0-21 0,22 0 15,-1 0-15,-21 0 0,22 0 16,-1 0-16,21 0 0,22-21 16,-43-1-16,1 1 0,20-21 15,-20 21-15,-22-22 0,0-20 16,-21 21-16,0-1 0,0-20 16,-21 20-16,-22-20 15,22 42-15,0 21 0,-42-21 16,20 21-16,22 0 0,-21 0 15,-1 0-15,1 21 0,21 0 16,-43 0-16,43 0 0,0 0 16,21 1-16,-21-1 0,21 0 0,0 0 15,21 0-15,0 0 16,0-21-16,22 0 0,-1 0 0,0 0 16</inkml:trace>
  <inkml:trace contextRef="#ctx0" brushRef="#br0" timeOffset="146267.95">17547 9504 0,'0'0'0,"0"-21"0,0 0 0,0-1 16,-21 22 15,21 22-31,-21 20 0,21-21 15,-21 0-15,21 22 0,0-1 16,-22 0-16,1 1 0,21-1 0,0 21 16,0-20-16,0-22 0,0 21 15,0-21-15,0 1 16,0-1-16,0 0 0,0 0 0,21 0 16,43-21-16,-22 0 15,-21 0-15,1 0 0,20 0 16,43-42-16,-43 21 15,-21 0-15,0-22 0,0 22 0,22-21 16,-22-1-16,0 1 16,-21 0-16,21-22 0,0 22 0,1 0 15,-22-1-15,21 1 0,0-43 16,-21 64-16,0 0 0,0 0 16,0 42-1,0 0 1,0 0-16,0 0 0,-21 1 0,0 20 15,21 0-15,-22 1 0,1-1 16,21 0-16,0-21 0,0 22 0,0-1 16,0 22-16,0-22 15,0-21-15,0 0 0,0 0 0,21 1 16,22-1-16,-22 0 0,0-21 16,43 0-16,-22 0 0,-21 0 15,21 0-15,1-21 0,-22 21 16,21-21-16,1-1 0,-22 1 0,21-21 15,-21 21-15,22-43 16,-22 22-16,-21 21 0,0 0 16,0-1-16,0 1 0,-21 0 15,-1 21-15,1 0 0,0 0 16,0 21-16,0 0 0,0 1 0,-1-1 16,1 0-16,21 0 0,-21 0 0,21 43 15,0-43-15,0 0 0,0 0 16,0 22-16,21-22 15,0 0-15,-21 0 0,22 0 16,-1-21-16,-42-21 47,-1 21-47,1-21 16,0 21-16,21-21 0,-21 21 15,0 0-15,0 0 0,-1 0 16,44 21 15,-1-21-15,0 0-16,0 21 0,0-21 0,0 0 15,22 0-15,-22 0 0,21 0 16,1 0-16,-22 0 0,21 0 0,0 0 16,-20 0-16,83-42 15,-83 21-15,-1-1 0,0 1 16,0 0-16,0 0 0,0-85 15,-21 85-15,0-21 16,0 20-16,0 1 0,-21 21 16,0 0-16,0 0 15,0 21-15,0 1 0,21-1 16,-22 21-16,22-21 0,0 22 0,0-22 16,0 0-16,0 21 0,0-21 15,0 1-15,0-1 0,0 0 0,22 0 16,-1 0-16,0-21 15,0 0-15,0 0 16,0 0-16,1 0 0,-1-21 16,0 21-16,0-21 0,21-21 15,1 42-15</inkml:trace>
  <inkml:trace contextRef="#ctx0" brushRef="#br0" timeOffset="147436.14">19918 9673 0,'0'0'0,"0"21"0,-21-21 0,-1 22 16,1-22-16,21 21 0,21-21 47,1 0-47,20 0 0,-21-21 0,0-1 15,22 1-15,-1 0 0,-21 0 16,21 0-16,-20 0 0,20-22 16,-21 1-16,21 21 0,-20-22 0,20-41 15,0 41-15,-42 22 0,21-21 16,-21 0-16,22-22 15,-22 43-15,0 0 0,-22 21 32,1 0-32,0 21 0,21 0 15,-21 0-15,0 0 0,0 22 0,-1-1 16,22-21-16,-21 22 0,0-1 16,0 21-16,21 1 0,-21-1 0,0 1 15,21-1-15,0 22 0,-22-21 0,22 20 16,-21 1-16,0 84 0,0-84 15,0 21-15,21 0 16,-21-22-16,-1 1 0,-20 84 16,0-84-16,21-22 0,-22 86 15,22-86-15,0 43 16,21-64-16,0 1 0,0-22 0,0 21 16,0-21-16,0 0 0,21-21 15,0 0-15,0 0 0,22 0 16,-22-21-16,21 0 0,22-21 15,-22 21-15,0-22 0,1 1 16,-1 0-16,-21-1 0,22 1 0,-1 0 16,0-22-16,-21 1 0,1 20 0,-1-41 15,-21 20-15,0-21 16,0 1-16,0-86 0,-21 107 16,-22-22-16,22 22 0,0 20 0,-21 1 15,20 0-15,1-1 0,-21 1 16,21 21-16,0 0 0,-1 21 0,1-21 15,21-1-15,0 1 16,21 21 0,1-21-16,20 21 15,-21-21-15,21 21 0,1-21 0,-1 21 16,0-21-16,1-1 0,20 1 16,-20 0-16,-1 0 0,43-21 15,-43 20-15,0-20 0,22 0 16,-43 21-16,0-1 15,0 1-15,0 0 0,-21 0 0,0 0 16,-21 42 31,21 0-47,-21 0 0,21 0 0,-21 1 16,0 20-16,21-21 0,0 21 15,-21-20-15,21 20 0,0-21 0,-22 0 16,22 0-16,0 1 0,0-1 15,0 0-15,0 0 0,22-21 0,-1 0 16,42 21 0,-42-21-16,1 0 0,41-21 15,-42 0-15,0 0 0,1 0 16,-1-1-16,0 1 0,21-42 16,-21 20-16,-21 1 0,0 21 0,0-43 15,0 43-15,0-21 16,0 21-16,-21 0 0,0 21 15,0 0-15,-21 0 0,-1 0 16,22 21-16,0 0 16,0-21-16,0 21 0,21 0 15,0 0-15,-22 1 0,22-1 0,0 0 16,22-21 0,-22 21-16,21-21 0,0 0 15</inkml:trace>
  <inkml:trace contextRef="#ctx0" brushRef="#br0" timeOffset="147859.79">21251 9652 0,'0'-21'0,"21"-43"16,-21 43-16,22 0 16,-22 0-16,42 0 15,-42 0-15,21 21 0,21 0 16,-20 0-16,-1 0 0,0 0 15,0 0-15,0 0 0,0 0 16,1 21-16,-1 0 0,0 0 0,-21 21 16,0 22-16,0-22 15,0 1-15,0-1 0,0 0 0,0-21 16,-42 43-16,20-22 0,1-21 16,0-21-16,0 22 0,0-1 0,0-21 15,-1 0 1,22-21-16,0-1 15,0 1-15,0 0 0,22 0 16,-1-21-16,0 20 16,0 1-16,0-21 0,0 0 0,1-1 15,20 22-15,-21-21 0,0-1 0,0 22 16,22 0-16,-1-21 16,-21 21-16,0 21 0,1-22 15,-1 22-15,0 0 0,-21 22 31,0-1-31,-21-21 0,-22 21 16</inkml:trace>
  <inkml:trace contextRef="#ctx0" brushRef="#br0" timeOffset="150613.93">550 11769 0,'0'-21'15,"-21"21"1,0 21 0,21 0-16,0 0 0,0 0 15,0 0-15,0 22 0,0-22 0,0 21 16,0 1-16,-21-22 16,0 106-16,21-85 15,0-21-15,0 22 0,0-22 16,0 0-16,0 0 15,0-42 17,0 0-32,0 0 0,0-1 15,0-20-15,0 21 0,0-21 16,0-1-16,0 1 0,21 0 0,0-1 16,-21 1-16,21 21 0,0-22 15,0 1-15,1 21 0,-1-21 16,0 20-16,21 1 0,-21 21 15,1 0-15,-1 0 0,21 0 0,-21 0 16,0 0-16,1 21 0,-1 1 16,21 20-16,-21 0 15,-21 22-15,21-22 0,-21 0 16,0-20-16,0 20 0,0 0 16,0 1-16,0-22 0,0 0 15,0 0-15,0 0 0,0-42 31,0 0-15,0 0-16,0-22 0,0 1 16,0 21-16,0-21 15,0-1-15,22 1 0,-1-43 16,0 43-16,0 0 0,0 20 16,22 1-16,-22-21 0,42 21 15,-42 21-15,64 0 16,-64 0-16,0 21 0,1 0 15,-22 0-15,0 22 0,21 41 16,-21-41-16,0-1 16,0 0-16,0-21 0,0 22 15,21-22-15,-21 21 0,0-21 16,21 1-16,0-1 0,0 0 0,1-21 16,-1 0-16,21 0 15,-21 0-15,0 0 0,22 0 16,41-64-16,-41 43 15,-22-21-15,0 21 0,21 0 16,-20-22-16,20-20 16,-21 20-16,-21 22 0,0-21 0,0 21 15,0 0-15,0-1 0,0-20 16,0 63 15,0 0-31,0 1 16,0 20-16,0-21 0,0 21 15,-21-20-15,21 20 0,0-21 0,0 21 16,0-20-16,0 20 0,0 0 16,21-21-16,0 1 0,0-1 15,1-21-15,-1 0 0,0 0 16,21 0-16,-21 0 0,22 0 16,-22-21-16,0-1 0,21 1 15,1-42-15,-22 42 0,0-22 16,0 22-16,0-21 0,1-1 15,-22 22-15,21-42 0,-21 20 16,0 22-16,0 0 16,0 0-16,0 0 15,-21 42 1,21 0-16,0 0 16,0 0-16,-22 1 0,22-1 0,-21 0 15,21 21-15,-21-21 0,21 22 16,0-1-16,0-21 0,0 22 0,0 20 15,0-42-15,21 22 16,0-22-16,22 0 0,-1 0 16,-21-21-16,43 0 15,-22 0-15,0 0 0,1-21 16,41-21-16,-62 20 0,20 1 16,0-21-16,1 0 15,-22 20-15,42-62 0,-42 41 16,1 1-16,-1 0 0,-21-22 15,0 22-15,21-43 0,0 43 16,-21 21-16,0-22 0,0 22 16,0 0-16,-21 21 15,0 0-15,0 0 0,21 21 16,-22 0-16,22 1 0,-21 20 16,0 0-16,21-21 0,0 22 15,0-1-15,0 0 0,0 1 0,0-1 16,0 0-16,0-20 0,0 20 0,0 0 15,0 1-15,0-22 0,21 0 16,0 21-16,-21-21 0,22 1 16,-1-22-16,0 21 0,21-21 0,-21 0 15,22 0-15,-1 0 16,0-21-16,-20 21 0,20-22 0,64-62 16,-85 63-16,21-22 15,-21 22-15,22-21 0,-22-1 16,0 1-16,0-64 0,0 64 15,-21 0-15,22-1 0,-22 1 16,0 21-16,0 0 0,0-1 16,0 1-16,0 0 0,0 42 31,-22 0-31,1 1 0,21-1 16,-21 21-16,21-21 0,0 22 15,-21-1-15,21-21 0,-21 21 0,0 43 16,21-64-16,0 22 0,-22-1 15,22-21-15,0 0 0,0 43 16,0-43-16,22 0 0,20 0 16,0-21-1,-21 0-15,1 0 0,20 0 0,-21 0 16,21-21-16,1 0 0,-22 0 16,21 0-16,-21-1 0,1 1 15,-1 0-15,21-42 0,-21 41 16,-21-20-16,0 21 0,0 0 15,0 42 17,-21 0-32,21 0 0,-21 0 15,21 22-15,0-22 0,0 0 16,0 21-16,0-20 0,0-1 0,0 21 16,0-21-16,21 0 0,0 1 15,0-22-15,1 0 0,20 0 16,-21 0-16,0-22 15,0 22-15,1-21 0,-22-21 16,21 21-16</inkml:trace>
  <inkml:trace contextRef="#ctx0" brushRef="#br0" timeOffset="150792.93">4233 11515 0,'-21'0'15,"42"0"-15,-63-21 0,21 21 16,0 0-16,-1 0 15,1 21 48</inkml:trace>
  <inkml:trace contextRef="#ctx0" brushRef="#br0" timeOffset="150981.95">3323 11726 0,'0'0'0,"-42"22"0,21-22 0,-22 0 15,86 0 32,-22 0-47,0-22 0,21 22 16,1-21-16,-1 21 0,0-21 0,22 21 15,-22 0-15,43-21 0</inkml:trace>
  <inkml:trace contextRef="#ctx0" brushRef="#br0" timeOffset="151382.03">4339 11705 0,'0'0'16,"-21"0"-16,0 0 0,0 0 16,-1 0-1,1 0-15,21 21 16,0 1-16,-21-1 16,21 21-16,0-21 0,0 22 0,0-22 15,0 42-15,0-20 0,0 20 16,0-21-16,0 22 0,0 21 0,0-22 15,0 1-15,0 20 0,0 1 16,0 0-16,-21 84 16,0-84-16,21-1 0,-21 64 15,-1-84-15,22-1 0,-21-20 16,21-1-16,0 0 0,-21 22 16,0-64-16,21 21 0,0-42 31,0 0-31,0 0 0,0-1 0,0 1 15,21-21-15,0 21 0,0-64 16,1 22-16,-1 20 0,0-20 16,-21-22-16</inkml:trace>
  <inkml:trace contextRef="#ctx0" brushRef="#br0" timeOffset="151682.04">4276 11875 0,'0'-22'0,"0"44"0,0-65 0,0 1 0,0 21 15,0 0-15,0-1 16,21 1-16,21 21 0,0-21 16,-20 21-16,20 0 0,-21 0 15,21 0-15,1 0 0,-22 21 0,21 0 16,-21 1-16,1-1 0,-1 21 16,-21 0-16,0-20 0,-21 41 15,-22-21-15,22-20 0,-21 20 16,-1-21-16,-62 43 15,62-43-15,22-21 0,0 0 16,0 21-16,0-21 0,-1 0 16,22-21-1,22 21-15,-1-21 16,0-1-16,0 1 0,0 0 16,0 0-16,1 0 0</inkml:trace>
  <inkml:trace contextRef="#ctx0" brushRef="#br0" timeOffset="151924.04">5038 11515 0,'0'0'0,"0"21"32,0 0-32,0 0 0,-22 0 15,22 1-15,-21 20 0,21-21 0,-21 21 16,21 1-16,0-22 0,-21 21 0,21-21 15,-21 22-15,21-22 0,-21 42 16,21-41-16,0-1 0,0 0 16,21-21-1,0 0-15,0 0 0,0 0 16,0-21-16,1 0 0,-1-1 0,0 22 16</inkml:trace>
  <inkml:trace contextRef="#ctx0" brushRef="#br0" timeOffset="152263.9">5143 11875 0,'22'0'47,"-1"0"-47,0 0 0,0 0 16,0 0-16,0 0 0,43-22 15,-43 1-15,21 0 16,-20 0-16,-1 0 0,0 0 15,-21-1-15,0 1 0,0 0 16,-21 21 0,0 0-16,-1 0 0,-20 0 0,21 0 15,0 21-15,-22 0 0,22 1 0,-21 20 16,21-21-16,0 0 16,21 22-16,0-22 0,0 21 0,0-21 15,0 22-15,0-22 0,0 0 0,21 0 16,0 0-16,0 0 0,0-21 15,0 0-15,1 0 0,20 0 16,-21 0-16,0 0 0,43-21 16,-43 0-16,0 0 0</inkml:trace>
  <inkml:trace contextRef="#ctx0" brushRef="#br0" timeOffset="152780.74">6562 11875 0,'0'-85'31,"0"64"-31,0 0 16,0-1 0,0 44-1,0-1 1,0 0-16,0 0 0,0 21 0,0 1 15,0 63-15,0-64 16,0 21-16,0 1 0,0 21 0,-22-22 16,22 1-16,-21-1 0,0 22 0,0 84 15,0-105-15,0 20 16,-1 64-16,1-105 0,0 20 16,21-20-16,0-1 0,0-21 0,0 21 15,0-20-15,0-44 31,0 1-31,0 0 0,0-21 16,0 21-16,0-22 0,0 1 16,21-22-16,-21 1 0,21-1 15,-21 1-15,0-1 0</inkml:trace>
  <inkml:trace contextRef="#ctx0" brushRef="#br0" timeOffset="153107.9">6456 11980 0,'0'0'0,"0"-21"0,0-42 15,0 42-15,0-1 16,0 1-16,0 0 0,0 0 0,0 0 16,21 0-16,0-1 0,0 1 0,64-21 15,-43 21 1,1 21-16,-1-21 0,0 21 0,1 0 16,20 0-16,22 0 0,-43 21 15,-21-21-15,22 21 0,-22 0 16,0 0-16,-21 43 0,0-43 15,0 21-15,-42 1 0,-1-1 16,1-21-16,0 0 16,-1 0-16,1 1 0,-43-1 15,43 0-15,0-21 0,-1 0 0,1 0 16,21 0-16,0 0 0,-22 0 16,64 0 15,1 0-31,-1-21 0,21 21 15,-21-21-15,22-1 0,-1 1 16</inkml:trace>
  <inkml:trace contextRef="#ctx0" brushRef="#br0" timeOffset="153383.98">7429 11388 0,'0'0'31,"0"21"-31,0 0 0,0 0 16,-21 22-16,21-1 0,0-21 15,0 21-15,-21 1 0,21-22 0,0 21 16,0-21-16,0 22 0,0-22 16,0 21-16,0-21 0,0 1 0,0 20 15,0-21-15,0 0 16,0 0-16,21-21 15,0-21 1,1 21-16,-22-21 0,21 0 16,0 0-16,0 0 0</inkml:trace>
  <inkml:trace contextRef="#ctx0" brushRef="#br0" timeOffset="153680.07">7578 11790 0,'-22'21'15,"44"-21"17,-1 0-32,0 0 15,0 0-15,0 0 16,-42 0 109</inkml:trace>
  <inkml:trace contextRef="#ctx0" brushRef="#br0" timeOffset="154232.38">7387 11726 0,'21'0'46,"0"0"-46,1 0 0,-1-21 16,0 21-16,0-21 0,0 0 16,0 21-16,1-21 15,-1 21-15,0-21 0,-21-1 0,0 1 16,0 0 0,0 0-16,-21 0 0,0 21 0,-1 0 15,1 0-15,0 0 0,0 0 16,0 0-16,-22 21 15,22 0-15,21 0 0,-21 0 16,21 1-16,-21-1 0,21 21 0,-21-21 16,21 0-16,0 22 0,0-22 15,0 0-15,0 0 0,0 0 0,0 1 16,0 20-16,21-21 0,21 0 16,-21-21-1,22 0-15,-22 0 0,0 0 0,0-21 16,22 21-16,-1-21 0,-21 0 15,21 0-15,-20-1 0,20 1 0</inkml:trace>
  <inkml:trace contextRef="#ctx0" brushRef="#br0" timeOffset="154688.17">8107 11557 0,'0'0'0,"0"-21"0,-21 21 47,-1 21-47,1 0 0,0-21 15,0 21-15,0 1 0,0 20 16,-22-21-16,22 0 0,0 0 16,0 43-16,21-43 0,0 0 0,0 22 15,0-22-15,0 0 16,0 0-16,21 0 0,0-21 16,0 0-16,0 0 0,22 0 0,-22 0 15,21 0-15,-21 0 0,22 0 16,-1-21-16,22-21 0,-22 42 15,-21-21-15,21-1 0,-20 1 0,-1 0 16,21-42-16,-42 41 16,0-20-16,0 21 0,0 0 15,0 0-15,0-22 0,0 22 0,-21 0 16,0 21-16,0 0 0,-1 0 16,-20 0-16,21 0 0,0 0 0,-22 21 15,1-21-15,21 21 0,-43 22 16,43-22-16,-21 42 15,42-42-15,0 1 0,0-1 16,0 0-16,0 0 0,0 0 16,21-21-16,0 21 15,22-21-15,-22 0 0,21 0 0,0 0 16,1 0-16,-1-21 0,0 0 0,1 21 16,20-21-16,-20 0 0,-1 0 15</inkml:trace>
  <inkml:trace contextRef="#ctx0" brushRef="#br0" timeOffset="154992.99">8678 11663 0,'21'-21'0,"1"21"15,-107 42-15,127-63 0,1-21 0,-65 42 47,22 21-47,0 0 16,0 0-16,-21 0 0,21 0 0,0 22 16,-21-22-16,21 21 0,0 128 15,-21-107-15,0 64 16,0-63-16,21 20 0,-22 43 15,1-42-15,0 0 0,-21 84 16,21-84-16,21-22 16,-22 22-16,1-22 0,0 1 0,0-22 15,0 22-15,0-22 0,-1 43 16,1-85-16,21-22 31,0 1-31,21-21 16,1 21-16,20-64 0,-21 43 15,21-22-15,-20 1 0,20-22 16,-21 22-16,21-22 0</inkml:trace>
  <inkml:trace contextRef="#ctx0" brushRef="#br0" timeOffset="155288.82">8657 11959 0,'0'0'0,"-21"-42"0,21-22 16,-21 22-16,21 0 0,0 21 15,0-22-15,0 22 0,0-64 16,21 64-16,0 0 15,0 21-15,22-21 0,-22 0 0,21 21 16,0 0-16,1 0 0,-1 0 0,0 0 16,-20 21-16,20 0 0,21 43 15,-63-43-15,0 21 16,-21 22-16,0-43 0,0 0 16,-21 0-16,-1 21 0,1-20 15,-43 20-15,43-21 0,0 0 16,-1-21-16,1 21 0,21-21 15,0 0-15,-1 0 0,1 0 0,21-21 32,21 0-32,1 0 0,-1 0 15,0 0-15,21-1 16,-21 1-16,22 0 0</inkml:trace>
  <inkml:trace contextRef="#ctx0" brushRef="#br0" timeOffset="155531.18">9356 11282 0,'0'0'0,"21"0"0,-21 21 31,0 0-31,0 22 16,-21-22-16,-1 21 0,22-21 16,-21 22-16,21 41 0,-21-63 15,21 22-15,-21-22 0,21 21 16,-21-21-16,21 22 0,0-22 15,0 0-15,0 0 0,21-21 32,0 0-32,0 0 0,0 0 0,-21-21 15,22 0-15,20 0 0</inkml:trace>
  <inkml:trace contextRef="#ctx0" brushRef="#br0" timeOffset="155864.37">9461 11705 0,'22'0'47,"-1"0"-47,0 0 15,0 0-15,21 0 0,-20 0 0,20 0 16,-21-21-16,21 0 0,-20 21 0,20-21 16,0 0-16,-21-1 15,1-20-15,-22 21 16,-22 0-16,1 21 15,-21 0-15,21 0 0,0 0 16,-22 0-16,22 21 0,-21 0 16,21 0-16,-1 0 0,1 1 0,0-1 15,0 0-15,21 21 0,0-21 16,0 1-16,0-1 0,0 21 16,0-21-16,42 43 15,-21-64-15,1 0 0,-1 0 16,0 0-16,21 0 0,-21 0 0,43 0 15,-43-21-15,43-22 16,-43 43-16</inkml:trace>
  <inkml:trace contextRef="#ctx0" brushRef="#br0" timeOffset="156287.48">11303 11303 0,'0'0'0,"0"-21"0,0 0 0,0 0 16,0-1-16,0 44 31,0-1-15,0 21-16,-21-21 0,21 22 16,-21 41-16,-1-41 15,22-1-15,-21 21 0,21-20 0,-21-1 16,0-21-16,21 22 15,-21-22-15,21 0 0,0 0 0,0 0 16,0 0-16,-21-42 31,-1 0-15,1 0-16</inkml:trace>
  <inkml:trace contextRef="#ctx0" brushRef="#br0" timeOffset="156883.91">10880 11621 0,'-22'0'31,"44"0"-31,20 0 16,-21 0-16,21-22 0,1 22 15,-1 0-15,22 0 0,-22-21 0,21 21 16,1-21-16,-22 21 16,64-42-16,-64 21 0,22-1 15,-43 1-15,21 0 0,1 0 0,20-64 16,-63 64-1,21 0-15,-21-21 0,0 20 0,0 1 16,0 0-16,0 0 0,-21 21 16,0 0-1,21 21-15,0 0 0,0 22 16,-21-22-16,21 21 0,-21 0 16,21-20-16,0 20 0,-21 43 15,21-64-15,0 21 0,-22-21 16,22 22-16,0-22 0,-21 21 15,21-21-15,-21 0 0,21 1 16,0-44 15,0 1-15,0 0-16,0 0 0,0 0 16,21 0-16,0-1 0,1 1 15,-1 0-15,0-21 0,0 21 0,21-1 16,43-20-16,-64 42 0,22-21 15,-1 21-15,0 0 0,1 0 16,-1 0-16,-21 21 0,0-21 16,0 21-16,1 0 0,-22 22 15,0-1-15,0 0 16,0-20-16,-22-1 0,-20 21 16,21-21-16,-21 0 0,20 1 15,1-1-15,0-21 0,0 0 16,42 0 15,0-21-31,0-1 0,1 22 16,-1-21-16,0 0 0</inkml:trace>
  <inkml:trace contextRef="#ctx0" brushRef="#br0" timeOffset="157648.84">12679 11494 0,'0'0'0,"21"-22"0,0 1 0,-21 0 15,0 0-15,0 0 16,0 0-16,0-1 0,-21 1 16,0 21-16,0 0 15,-1 0-15,1 0 0,0 0 16,-21 21-16,21-21 0,-1 22 0,-20 20 16,0 0-16,-1 1 15,22-1-15,0-21 0,-21 43 16,42-43-16,-21 0 0,21 42 15,0-41-15,42-1 16,-21-21-16,0 21 16,0-21-16,1 0 0,-1 0 0,21 0 15,-21 0-15,0-21 0,1 21 0,-1-21 16,0-1-16,0 1 0,21 21 16,-42-21-16,22-21 0,-1 21 0,0-1 15,0-20-15,-21 21 0,0 0 0,0-22 16,21 43-16,-21-21 0,0 0 15,0 42 17,0 0-32,-21 1 15,21-1-15,-21 0 0,21 0 0,0 21 16,-21-20-16,21-1 0,0 0 0,0 0 16,0 21-16,0-20 0,0-1 15,21 0-15,0-21 0,0 42 16,0-42-16,1 0 0,-1 21 0,21-21 15,-21 0-15,0 0 0,43 0 16,-43-21-16,21 0 0,22 0 16,-43 0-16,21-22 0,-20 22 15,-1 0-15,21-21 0,-21-1 16,0 1-16,1 0 0,-1-1 16,0-62-16,-21 62 0,21 1 15,-21 0-15,0 20 0,0 1 16,0-21-16,-21 63 31,0 0-31,0 0 0,-1 22 16,22-1-16,-21-21 0,0 22 0,21-1 15,-21 0-15,21 22 16,0-22-16,-21 0 0,21-20 16,0 20-16,0-21 0,0 43 15,0-43-15,21-21 0,0 21 16,0-21-16,22 0 15,-22 0-15,0 0 0,0 0 16,0 0-16,0-21 0,1 0 0,62-22 16,-84 22-1,0 0-15,21 0 0</inkml:trace>
  <inkml:trace contextRef="#ctx0" brushRef="#br0" timeOffset="157829.29">13060 11430 0,'0'0'0,"0"21"0,21-21 32,0 0-32,0 0 0,22 0 0,-22 0 15,21 0-15,-21 0 0,22 0 16,-1 0-16,-21 0 0,64 0 16,-64 0-16,0-21 0,21 21 0,-20 0 15,-1-21-15,0 0 16</inkml:trace>
  <inkml:trace contextRef="#ctx0" brushRef="#br0" timeOffset="158268">14584 11430 0,'21'0'0,"-42"0"0,63-21 16,-42 42 0,0 0-1,-21 0-15,0 1 16,21-1-16,-21 0 0,-1 0 16,22 21-16,-21-20 0,0-1 15,0 0-15,21 0 0,-21 0 16,0 0-16,21 1 0,21-22 31,0 0-15,0-22-16,0 22 0,0-21 15</inkml:trace>
  <inkml:trace contextRef="#ctx0" brushRef="#br0" timeOffset="158597.76">15007 11409 0,'0'0'0,"0"-21"15,-21 21 1,0 0-16,0 0 16,-1 0-16,1 21 0,-21-21 0,21 21 15,0-21-15,-1 21 0,1 0 0,21 1 16,0-1 0,0 0-16,21 0 15,1-21-15,-1 0 0,0 21 0,0-21 16,0 0-16,0 21 0,1-21 15,-1 22-15,21-1 0,-21 0 16,-21 0-16,0 0 16,-21-21-16,0 21 15,0-21-15,-22 0 0,22 22 16,0-22-16,0 0 0,0 0 0,-22 0 16,22 0-16,0 0 0,-21 0 15,21-22-15,-1 1 16,1 0-16,0-42 15</inkml:trace>
  <inkml:trace contextRef="#ctx0" brushRef="#br0" timeOffset="158771.66">14478 11091 0,'0'0'15,"21"0"63</inkml:trace>
  <inkml:trace contextRef="#ctx0" brushRef="#br0" timeOffset="159186.57">16531 11261 0,'0'0'0,"0"-21"0,0-64 31,21 64-31,-21 63 32,0-21-32,0 0 15,0 22-15,0-22 0,-21 21 16,21 1-16,-21-1 0,0 0 15,0-21-15,21 22 0,0-1 0,-22 22 16,1-43-16,21 0 0,0 0 16,0 0-16,0 0 0,0 1 15,0-44 17,-21 1-32</inkml:trace>
  <inkml:trace contextRef="#ctx0" brushRef="#br0" timeOffset="159837.82">16129 11494 0,'-21'0'15,"42"0"1,0 0-16,0 0 16,22 0-16,-22 0 0,21 0 0,0 0 15,1 0-15,20 0 0,-20-22 16,20 22-16,1-21 0,-22 0 0,64 0 15,-64 0-15,85-43 16,-106 22-16,0 21 16,1 0-16,-1-22 0,-21-20 15,0 42-15,0-1 0,0 1 16,-21 21 15,-1 21-31,22 1 16,0 20-16,0-21 0,0 21 15,-21 1-15,21-22 0,-21 21 0,21 1 16,0-22-16,-21 63 16,0-62-16,21-1 0,-21 21 15,21-21-15,0 0 0,-22 1 0,22-1 16,-21 0-16,21 0 0,0-42 47,0 0-47,0 0 15,21-1-15,1 1 0,-22 0 16,21-21-16,0 21 0,0-22 0,21-20 16,-20 20-16,20 22 0,-21 0 15,21-21-15,1 21 0,-22-1 16,21 22-16,1 0 0,-22 0 0,21 0 16,-21 0-16,22 22 0,-22 20 15,-21-21-15,21 0 0,-21 22 16,0-22-16,0 21 0,0-21 0,-21 22 15,0-22-15,21 0 0,-22 0 16,1 0-16,0 22 16,21-22-16,-21-21 0,21 21 0,-21-21 15,42-21 17,0 0-17,0-1-15,-21 1 16,21 0-16,1 0 0</inkml:trace>
  <inkml:trace contextRef="#ctx0" brushRef="#br0" timeOffset="160224.45">17547 11409 0,'21'21'31,"0"-21"-31,1 0 16,-1 0-16,0 0 0,0 0 0,0 0 15,0-21-15,1 21 0,20-21 16,-21 0-16,0-1 0,0 22 0,1-21 16,-1 0-16,0-21 15,0 21-15,-21-1 0,0 1 16,0 0-16,0 0 16,-21 21-16,0 0 0,0 0 0,-1 0 15,-20 21-15,21 0 0,-43 22 16,43-22-16,0 21 0,0-21 15,0 22-15,0-22 0,-1 42 16,1-42-16,21 22 0,0-22 16,0 0-16,0 0 0,0 0 0,21 1 15,1-1-15,-1-21 16,0 0-16,0 0 0,0 0 0,0 0 16,22 0-16,-22 0 0,0 0 15,0 0-15,0 0 0,1-21 16,-1-1-16,0 1 0,0 0 15</inkml:trace>
  <inkml:trace contextRef="#ctx0" brushRef="#br0" timeOffset="160429.45">18034 11536 0,'0'21'31,"-21"-21"31,0 21-46,-1-21-16,1 21 16,-21-21-16,0 22 0</inkml:trace>
  <inkml:trace contextRef="#ctx0" brushRef="#br0" timeOffset="162452.21">762 13441 0,'0'0'0,"0"-21"16,0 42 30,0 21-46,0 1 16,0-1-16,0 0 16,0 22-16,0-22 0,0 0 0,0 22 15,0-22-15,0 1 0,-21-1 16,21 0-16,0 1 0,0-22 16,-21 0-16,21 0 0,-22 21 15,22-63 1,0 0-1,0 0-15,0 0 0,22 0 16,-1-22-16,-21 1 0,21 0 0,0-1 16,0 1-16,-21 0 0,21-22 15,1 22-15,-1-1 0,-21 1 16,21 21-16,0 0 0,0 21 16,-21 21-1,21 0-15,-21 0 0,0 22 16,0-1-16,22 0 0,-22-21 15,21 22-15,-21-1 0,21 0 0,0 1 16,-21-1-16,21-21 0,0 0 16,1 1-16,20 20 0,-21-21 15,0-21-15,0 0 16,1 0-16,20 0 0,-21 0 0,0-21 16,22 0-16,-22 0 0,0-1 15,21-20-15,-21 21 0,1-21 0,-1-1 16,-21 1-16,42-127 15,-21 126-15,-21 1 0,0 0 16,0-1-16,0 22 0,0-21 16,0 21-16,-21 21 31,21 21-31,0 0 16,0 21-16,0-21 0,0 22 0,0-1 15,0 0-15,0 1 0,0 20 16,0-20-16,0-1 0,0 0 0,0 1 15,0-22-15,0 21 0,21-21 16,0 0-16,1 1 0,-1-1 16,0 0-16,0-21 0,0 0 15,22 0-15,-1 0 0,0-21 16,-21 0-16,1 21 0,20-22 16,-21 1-16,0-21 0,0 21 0,1-22 15,-22 22-15,0-21 0,21-22 16,-21 22-16,0 21 0,0-21 15,0 20-15,0 1 0,-21 21 16,-1 0-16,1 0 16,0 0-16,0 21 0,0 1 15,0 20-15,21-21 0,0 21 0,-22 1 16,22-22-16,0 21 0,0-21 16,0 22-16,0-22 0,0 21 15,22-21-15,-22 1 0,21-1 0,0-21 16,0 21-16,0-21 0,0 0 15,1 0-15,41 0 0,-21-21 16,1 0-16,-22-1 0,21 1 16,1 0-16,-1 0 0,0-21 0,-21-1 15,22 22-15,-22-21 16,0-22-16,0 22 0,0 0 0,-21-22 16,0 22-16,0-1 0,0-41 15,0 63-15,0-1 0,0 1 16,-21 21-1,21 21-15,-21 1 0,21-1 16,0 0-16,0 21 0,0 1 0,0 41 16,0-20-16,0-22 15,0 0-15,0 1 0,0-1 0,0 22 16,0-43-16,0 21 16,0-21-16,0 0 0,-21-21 31,21-21-31,0 0 15,0 0-15,0-21 16,0 20-16,0 1 0,0-21 16,21 21-16,0-22 0,0 22 15,1-21-15,-1 21 0,42-22 16,-20 43-16,-22-21 0,21 21 16,0 0-16,-20 0 0,20 0 0,-21 21 15,21-21-15,-20 22 0,-1-1 0,0 0 16,0 0-16,-21 0 0,0 43 15,0-43-15,-42 0 0,21 0 16,-1 22-16,-20-22 0,0 0 16,-1 0-16,1 0 0,0-21 0,21 21 15,-22 1-15,22-22 0,-42 0 16,41 0-16,22-22 16,0-20-1,22 21-15,-1 0 16</inkml:trace>
  <inkml:trace contextRef="#ctx0" brushRef="#br0" timeOffset="163396.82">3789 13864 0,'0'0'0,"21"0"32,0-21-32,0 0 15,0 0-15,1 21 0,-1-21 0,0-1 16,0 1-16,0 0 0,0 0 15,1 0-15,-22-22 0,0 22 16,21 0-16,-21 0 0,0-21 0,0 20 16,0-41-1,-21 42-15,-1 0 0,-20 21 16,21 0-16,-21 0 16,20 0-16,-20 42 0,-21 0 15,41 1-15,-20-1 0,21 0 16,-21 1-16,20-1 0,1 21 0,0-20 15,21-1-15,0 22 16,0-43-16,0 0 0,0 0 0,42 0 16,-20-21-16,41 0 15,-42 0-15,22 0 16,-22-21-16,21 0 0,0 0 0,-20 0 16,41-22-16,-42 1 15,22 21-15,-22-22 0,0 1 0,-21 21 16,0-21-16,21 20 0,-21-20 0,0 0 15,0 63 17,0 0-32,0 0 0,0 0 15,0 1-15,0 20 0,0-21 16,0 21-16,0-20 0,0 20 0,0-21 16,0 0-16,0 0 0,21 1 15,-21-1-15,21-21 0,1 21 0,-1-21 16,0 0-16,21 0 0,22 0 15,-43-21-15,21 0 0,22-1 16,-22 1-16,0-21 16,-20 21-16,-1 0 0,0-22 0,0 22 15,0-64-15,0 64 0,-21-21 16,0 21-16,0-22 0,0 22 16,0 0-16,0 0 15,0 42 1,-21 0-16,21 0 0,-21 1 15,21 20-15,-21 0 0,21 1 16,0-1-16,-21 0 0,0 22 16,-1-1-16,22-20 0,-21 20 0,0 1 15,21-1-15,0 22 0,-21-22 16,21 1-16,-21 20 0,0 43 16,21-63-16,0-22 0,0 43 15,-22-43-15,22-21 0,0 1 16,0-1-16,22-42 15,-1-1-15,0 1 16,-21 0-16,21-21 0,-21-1 16,21 1-16,0 0 0,-21-22 0,22 1 15</inkml:trace>
  <inkml:trace contextRef="#ctx0" brushRef="#br0" timeOffset="163688.17">4572 13695 0,'0'0'16,"0"-42"-16,0-1 0,0 22 0,0-21 15,0 21-15,0-1 0,0 1 0,21 0 16,0 0-16,0 0 0,1 21 16,-1-21-16,0 21 0,0 0 15,21 0-15,1 0 0,20 0 16,-20 0-16,-22 21 0,21 0 16,-21 0-16,0 21 0,1-20 0,-22 20 15,0 0-15,0-21 0,0 22 16,-22-1-16,1-21 0,-21 22 0,-22 20 15,22-42-15,0 0 0,-1 1 16,22-22-16,-21 21 0,0-21 16,42-21 15,42 21-31,-21-22 0,0 1 16,22 0-16,-22 0 0,21 21 0,-21-21 15</inkml:trace>
  <inkml:trace contextRef="#ctx0" brushRef="#br0" timeOffset="163996.57">5397 13420 0,'0'0'0,"-21"21"32,0-21-32,21 42 0,-21-21 0,0 1 15,21 20-15,0 0 0,0 22 16,-21-22-16,21 0 0,0 22 0,0-22 15,0 22-15,0-22 0,-22 127 16,22-105-16,0-1 16,0 1-16,-21-1 0,0 1 0,21-1 15,-21 1-15,0-22 0,21 22 0,-21-43 16,21 21-16,0-21 16,0 1-16,0-44 15,0 1 1,0-21-16,21 21 0,0-22 15,0 1-15,-21-21 0,21 20 0,0-20 16,1-1-16,-1 1 0</inkml:trace>
  <inkml:trace contextRef="#ctx0" brushRef="#br0" timeOffset="164572.57">5376 13674 0,'0'0'0,"0"-43"0,0 1 16,0 0-16,0 21 0,21-43 15,-21 43-15,22 21 0,20-42 16,-21 42-16,0 0 15,0 0-15,1 0 0,62 0 16,-41 0-16,-22 21 0,21 0 16,-21 0-16,0 0 0,1 0 15,-1 22-15,-21-22 0,0 21 0,-21 43 16,-1-64 0,1 0-16,-21 0 0,21 1 0,-106 20 15,84-42 1,22 0-16,-21 0 0,0 0 15,-22 0-15,43 0 16,0 0-16,42 0 31,0 0-31,0 0 0,0 0 16,1 21-16,-1-21 0,21 0 16,-21 0-16,22 0 0,41 0 15,-41 0-15,-1 0 0,43-21 16,-43 0-16,21 21 0,-20-43 15,-1 22-15,0 0 0,22-42 16,-43 20-16,21 1 0,-20 0 16,-22 20-16,0-20 0,21-64 15,-21 85-15,0 0 0,0 0 16,0 0-16,-21 42 31,21 0-31,0 0 0,0 21 0,0-20 16,0 20-16,-22 0 0,22-21 15,0 22-15,0-1 0,0-21 0,0 22 16,0-22-16,0 0 0,0 0 16,22 0-16,-22 0 0,21-21 15,0 0-15,0 0 0,0 0 16,0 0-16,1 0 0,-1 0 0,0-21 16,0 0-16,0 0 0,0 0 15,-21 0-15,0-1 0</inkml:trace>
  <inkml:trace contextRef="#ctx0" brushRef="#br0" timeOffset="165035.46">6540 13081 0,'0'0'0,"-21"0"0,0-21 15,0 21 1,0 0-1,21 21 1,0 0-16,0 0 16,0 1-16,0-1 0,0 0 0,0 21 15,0-21-15,0 1 0,0-1 16,-21 0-16,21 0 0,-22 21 16,22-20-16,0-1 0,-21 0 15,0-21 1,21-21-1,0 0-15,0-1 16,0 1-16,0 0 0,21-21 16,0 21-16,-21-1 0,22-20 0,20 0 15,0 21-15,22-22 16,-43 43-16,0 0 16,43 0-16,-43 21 0,0-21 15,0 22-15,0 20 0,0-21 16,-21 43-16,0-43 0,0 21 15,0-21-15,0 43 0,-21-43 16,0 21-16,21-21 16,-21 1-16,21-1 0</inkml:trace>
  <inkml:trace contextRef="#ctx0" brushRef="#br0" timeOffset="165616.44">8170 13441 0,'0'0'0,"21"0"0,-21-21 15,0 0 17,0-1-17,0 1 1,22 0-16,-22 0 0,0 0 16,21 21-1,-21 21 16,0 0-15,0 0-16,0 22 0,0-22 0,-21 21 16,21-21-16,0 22 0,-22-22 0,22 21 15,0-21-15,0 22 16,0-22-16,0 0 0,-21 21 16,21-21-16,0 1 15,21-22 16,1-22-31,-1 22 0,0-21 16,0 0-16,-21 0 0</inkml:trace>
  <inkml:trace contextRef="#ctx0" brushRef="#br0" timeOffset="166412.62">8213 13504 0,'0'-21'31,"0"0"-31,0 0 0,0 0 16,0 0-16,0-1 16,0 1-16,0 0 0,0 0 15,-22 0-15,1 21 16,0 0-16,0 0 0,0 0 16,-22 21-1,22-21-15,-21 21 0,21 0 0,0 0 16,-1 22-16,1-22 0,-21 64 15,21-43-15,0 0 0,-22 22 16,22-22-16,21 0 0,-21-20 16,21-1-16,0 21 0,0-21 15,21 0-15,0-21 0,22 0 16,-22 0-16,0 0 0,21 0 16,-21 0-16,22-21 0,-22 0 15,42-21-15,-20 21 0,-22-1 16,21 1-16,-21-21 0,1 0 15,-1-1-15,0 22 0,-21-21 16,0-1-16,0-20 0,0 42 16,0 0-16,0-1 15,0 44 1,-21-22 0,21 42-16,-21-21 0,21 21 15,0-20-15,0 20 0,0 0 0,0-21 16,0 22-16,0-22 0,0 21 15,0-21-15,0 1 0,42 41 16,-21-63-16,0 0 0,0 0 16,1 0-16,20 0 15,-21 0-15,0-21 0,0 0 16</inkml:trace>
  <inkml:trace contextRef="#ctx0" brushRef="#br0" timeOffset="166763.44">8551 13504 0,'-21'-21'15,"42"42"-15,-63-63 0,42 21 16,0 0-16,0 0 16,21 21-1,0-22-15,0 22 16,1 0-16,20 0 0,-21 0 16,0 0-16,22 22 0,-22-1 0,0-21 15,0 21-15,0 21 0,0-21 16,1 1-16,-1-1 0,-21 21 0,0 22 15,0-43-15,0 0 16,0 0-16,-21 0 0,-1 0 0,-20 1 16,21-22-16,0 21 0,0-21 15,21-21 1,0-1 0,0 1-16,0 0 0,0 0 0,0 0 15,21 0-15,-21-1 0,21-20 16,0 21-16,0 0 0,0 0 15,1-22-15,20 1 0,0 42 16,-21-21-16,22 0 0,-22 21 16,0 0-16,0 0 0,0 0 0</inkml:trace>
  <inkml:trace contextRef="#ctx0" brushRef="#br0" timeOffset="167085.59">9186 13589 0,'0'0'0,"0"21"31,21-21-31,1 0 0,-1 0 0,0 0 16,0-21-16,0 0 0,64-21 15,-64 20-15,0 1 16,0 0-16,1 0 0,-22 0 16,0 0-16,0-22 0,0 22 15,0 0 1,-22 21-16,1 0 0,0 0 0,0 21 15,0-21-15,0 21 0,-22 0 0,22 1 16,0 20-16,0-21 0,0 21 16,21 1-16,0 20 0,0-20 15,0-22-15,0 42 0,21-42 16,0 1-16,0-22 16,0 21-16,0-21 0,22 0 0,-22 0 15,0 0-15,0-21 0,22-1 16,-22 22-16,0-21 0</inkml:trace>
  <inkml:trace contextRef="#ctx0" brushRef="#br0" timeOffset="167745.7">10583 13420 0,'0'0'15,"21"0"-15,1 0 16,-1-21-16,0-1 0,0 1 15,-21 0-15,21 0 0,-21 0 16,0 0-16,0-1 16,0 1-16,-21 0 0,0 0 0,0 0 15,0 21-15,-1 0 0,-20-21 0,21 21 16,0 0-16,0 0 16,-22 21-16,22 0 0,0-21 0,-21 21 15,20 21-15,1-20 0,-21-1 0,21 21 16,0 0-16,-1-20 0,22 20 15,0 0-15,0 1 0,0-1 0,0-21 16,0 21-16,22-20 16,-22-1-16,42-21 0,-21 0 15,0 0-15,43-21 16,-43 21-16,0-22 0,21-20 0,-20 21 16,20 0-16,43-85 15,-64 85-15,0-22 0,21-20 16,-42 21-16,0-22 15,0 43-15,0 0 0,-21 42 32,21 0-17,-21 0-15,21 0 0,-21 1 0,21 41 16,0-21-16,0-20 16,0 20-16,0-21 0,0 21 0,21 43 15,21-64 1,-21 0-16,1-21 0,20 0 15,-21 0-15,21 0 0,1-21 0,-1 0 16,-21 0-16,22 0 0</inkml:trace>
  <inkml:trace contextRef="#ctx0" brushRef="#br0" timeOffset="169804.28">11388 12975 0,'0'-21'0,"0"42"0,0-84 0,0 42 16,-22-1-16,1 22 0,0 0 15,0 22-15,21-1 16,-21 0-16,0 0 0,21 21 0,-22 43 16,22-43-16,-21 1 0,21-1 15,0 0-15,0 1 0,-21 41 16,21-41-16,-21-22 16,21 21-16,0 1 0,0-22 15,0 21-15,0-21 0,21-21 16,0 0-16,0 0 15,1 0-15,-1-21 0,0 21 16,0-21-16,21-43 0,-20 43 16,-1 0-16,21-21 15,-21 21-15,0-1 0,1 1 0,-22 0 16,21 0-16,-21 0 16,0 42 15,0 0-31,0 0 15,0 0-15,0 1 0,-21-1 0,21 0 16,0 21-16,-22-21 0,22 1 16,0-1-16,0 0 0,0 21 0,0-21 15,0 1-15,22-22 16,-1 0-16,0 0 0,0 0 16,0 0-16,0 0 0,1-22 0,-1 22 15,21-21-15,-21 0 0,0 0 16,1-21-16,-1 20 0,0 1 15,0-21-15,21 0 0,-20 20 0,-22-20 16,0 21-16,21 21 16,-21-21-16,21 0 0,-21 42 31,0 0-31,-21 0 16,21 0-16,-21 0 0,21 1 0,-22-1 15,22 0-15,0 0 0,0 0 16,0 0-16,0 1 0,0-1 0,0 0 15,0 0-15,64 0 16,-43-21-16,0 0 0,0 0 16,22 0-16,-22 0 0,64-21 15,-64 0-15,0 0 0,0 0 16,0-1-16,0 1 16,-21-21-16,0 21 0,0 0 15,0-1-15,0 1 0,0 0 0,-21 0 16,0 21-16,0-21 0,42 21 47,21 0-47,-20 0 15,41 0-15,-21 0 0,1 0 0,20 0 16,-20-21-16,20 21 0,1 0 16,-1-22-16,1 22 0,-1 0 15,-21 0-15,22-21 0,-22 21 0,-21 0 16,22 0-16,-22 0 0,-42 0 31,-22 0-31,22 0 0,0 0 16,0 0-16,-21 0 0,20 21 15,-20-21-15,21 22 0,0-1 0,0-21 16,-1 21-16,1 0 0,0 0 16,-21 43-16,21-43 0,-1 0 15,-20 43-15,42-43 0,0 63 16,0-62-1,0-1-15,0 0 0,21-21 16,22 0 0,-22 0-16,0 0 0,0 0 0,0-21 15,64-43 1,-64 43-16,21 0 0,1-43 16,-22 43-16,0-42 15,-21 42-15,21-1 0,0-20 16,-21 21-16,0 0 0,0 0 15,0 42 17,0 0-32,0 0 15,0 0-15,0 0 16,-21 1-16,21-1 0,0 0 16,0 0-16,0 0 0,0 0 0,0 1 15,21-1-15,1 0 0,-22 0 16,63-21-16,-42 0 0,22 0 15,-22 0-15,21 0 0,0 0 0,1-21 16,41 0-16,-62 0 16,20-1-16,-21 1 0,0 21 0,0-21 15,1 0-15,-22 0 0,21 0 16,-21-1-16,0-20 16,0 21-16,-21 21 31,-1 21-31,22 0 0,-21-21 15,21 21-15,0 1 0,0-1 0,0 21 16,0-21-16,0 0 16,0 1-16,0-1 0,0 0 15,43-21-15,-22 0 0,0 0 16,21 0-16,-21 0 0,22 0 16,-1-21-16,-21 21 0,43-64 15,-43 43 1,-21-21-16,21 21 15,0-64-15,-21 64 16,0 0-16,0-1 16,0 44 15,0-1-31,0 0 16,0 0-16,0 0 0,-21 0 0,21 22 15,0-22-15,-21 21 0,21 43 16,0-43-16,0 22 0,0-22 15,0 22-15,0 41 0,0-41 16,0-1-16,0 43 0,0-42 16,0-1-16,0 1 0,0-1 15,0 1-15,0-1 0,0 1 0,-21-22 16,0 0-16,-1 1 0,1-1 16,-21 0-16,21-20 15,-22-1-15,1-21 0,21 0 16,-21 0-16,20-21 0,-20-1 0,21 1 15,0 0-15,21 0 0,0-21 0,0-1 16,0 1-16,0 0 0,21-1 16,0-20-16,43-64 0,-43 63 15,21 1-15,0-22 0,1 22 0,-1-22 16,0 0-16,22 1 16,-22-1-16,22 0 0,-1 22 0,1-1 15,-1 1-15,-20 20 0,20 1 16,-21 0-16,1 21 0,-1-1 0,0-20 15,-42 21-15,0 0 0,-21 21 32,0 0-32,-21 0 0,21 21 0,-1 0 15,1-21-15,0 21 0,21 0 0,0 1 16,0-1-16,0 0 16,0 0-16,42-21 0,-20 21 0,-1 0 15,21 22-15,-21-43 0,0 21 16,1 0-16,-1 0 0,-21 0 15,0 1-15,0-1 16,0 0-16,-43 0 0,22-21 16,-21 0-1,0 21-15,20-21 0,-20 0 0,21 0 16,0 0-16,21-21 16,0 0-16,0 0 0</inkml:trace>
  <inkml:trace contextRef="#ctx0" brushRef="#br0" timeOffset="170160.26">16002 13145 0,'0'0'16,"-21"0"-16,0 0 0,-1-22 0,1 22 15,0 0 1,21 22-16,-21-22 16,21 21-16,0 21 0,0 0 15,0-20-15,0-1 16,-21 21-16,21-21 0,0 0 0,-21 22 15,21-22-15,0 0 0,0 0 16,0 0-16,0-42 47,0 0-47</inkml:trace>
  <inkml:trace contextRef="#ctx0" brushRef="#br0" timeOffset="170336.85">15960 12954 0,'0'0'0,"0"-21"0,0 0 31,0 42 1,0 0-32,0 0 0,21 0 15,0 1-15,0-22 16,0 21-16,0-21 0</inkml:trace>
  <inkml:trace contextRef="#ctx0" brushRef="#br0" timeOffset="170800.47">16425 13081 0,'0'0'0,"-21"0"31,0 21-31,0 0 16,21 1-16,0-1 0,0 0 15,0 0-15,0 0 0,-21 22 0,21-22 16,0 0-16,0 0 0,0 0 0,0 0 16,0 1-16,-22-1 0,22 0 15,0 0-15,0 0 0,0-42 47,0 0-47,0 0 16,0 0-16,0-1 0,22-20 15,-1 21-15,0-21 0,0 20 16,0-20-16,22 0 0,-22 21 0,42-43 16,22 1-1,-64 41-15,21 22 0,1 0 0,-22 0 16,0 0-16,0 22 0,0-22 0,1 42 16,-1-21-16,-21 0 0,0 22 15,0 20-15,0-42 0,0 22 16,0-1-16,-21-21 0,-1 0 15,22 0-15,0 1 0,-21-22 16,21 21-16,-21-21 0,21 21 16,0-42 15,21 21-31,0-21 0,1-1 16,-1 1-16</inkml:trace>
  <inkml:trace contextRef="#ctx0" brushRef="#br0" timeOffset="171480.07">17378 13060 0,'0'0'16,"84"-64"0,-105 64-1,-21 0-15,21 0 16,0 0-16,-22 22 0,1-22 16,-22 42-16,43-21 0,0 0 15,0-21-15,21 21 0,0 1 16,0 20-16,21-21 15,21 0-15,-20-21 0,-1 21 0,21-21 16,-21 22-16,22-1 0,-22-21 16,0 21-16,21 0 0,-21 0 15,-21 0-15,-21 1 32,0-22-32,0 0 0,0 0 0,-43 0 15,22 0-15,0 0 0,20 0 16,-20 0-16,21-22 0,-21 22 15,20-21-15,1 21 0,0 0 0,0-21 16,21 42 15,21 0-15,0-21-16,0 22 0,1-1 16,-1-21-16,0 21 0,0-21 0,0 21 15,22-21-15,-22 0 0,21 0 0,0 0 16,1 0-16,-1 0 15,0 0-15,1 0 0,-1 0 0,0 0 16,43-63-16,-43 41 16,-20-20-16,20 21 0,-21-21 15,21-1-15,1-63 0,-22 64 16,0-21-16,21-43 16,-42 63-16,22 1 0,-1-43 15,-21 64-15,0 0 0,-21 42 31,-1 0-31,22 22 0,-21-1 0,0 0 16,0 1-16,0-1 0,21 22 0,0-22 16,-21 0-16,21 1 0,-22 41 15,22-41-15,0-1 0,0-21 16,0 21-16,0-20 0,0-1 16,0 0-16,22-21 0,-1 21 15,0-21-15,0 0 16,0 0-16,0-21 15,-21 0-15,22 21 0,-22-21 0</inkml:trace>
  <inkml:trace contextRef="#ctx0" brushRef="#br0" timeOffset="171652.67">17738 13081 0,'0'0'0,"-22"0"0,22-21 15,22 21 16,-1 0-31,0 0 0,21 0 16,-21 0-16,22 0 0,-1 0 0,0-21 16,1 21-16,-1 0 0,85-21 15,-85 21-15</inkml:trace>
  <inkml:trace contextRef="#ctx0" brushRef="#br0" timeOffset="173362.3">18690 13166 0,'0'0'0,"21"21"0,0-21 32,-21-21-17,22 21-15,-22-21 0,0-1 16,21 1-16,-21 0 0,0 0 0,0 0 16,0 0-16,0-22 0,0 22 15,0 0-15,-21-43 16,-1 64-16,1 0 15,-21 0-15,21 0 0,0 22 0,-22-1 16,22 0-16,-21 0 0,21 21 0,-22-20 16,22 20-16,-64 43 15,64-43-15,21-21 16,0 43-16,0-43 0,0 21 16,0-21-16,21-21 15,22 21-15,-22-21 0,21 0 16,22 0-16,-43 0 15,21-21-15,-21 0 0,22 21 0,-22-21 16,64-64-16,-64 64 16,-21 0-16,21-21 0,-21 20 15,21-20-15,-21 0 16,0 21-16,0 42 31,-21-21-31,21 21 0,-21 0 16,21 21-16,0-20 0,0-1 15,0 0-15,0 21 0,0-21 0,0 22 16,0-22-16,21 0 0,0 0 16,0 0-16,0 1 0,1-1 15,-1-21-15,0 0 0,21 0 16,-21 0-16,1 0 0,-1 0 0,0-21 16,0-1-16,0 1 15,0 0-15,1 0 0,-22-21 0,21 20 16,0-62-16,-21 41 15,21-20-15,-21 21 0,21-22 16,0-84-16,-21 106 16,0 20-16,0 1 0,0 0 15,22 0-15,-22 0 0,0 42 16,-22 0 0,22 0-16,-21 22 0,21-22 15,0 21-15,0 0 0,-21 43 16,21-43-16,0 1 0,0-1 15,0 0-15,0 1 0,0-1 0,0 0 16,0-20-16,0 20 0,0-21 0,0 0 16,21 0-16,0 1 0,1-1 15,20-21-15,-21 0 0,0 0 16,0 0-16,1 0 0,20 0 16,0-21-16,-21-1 15,43-20-15,-43 21 0,0 0 16,22-64-16,-22 43 0,0-1 15,0-20-15,0 21 0,-21-1 16,21-63-16,-21 85 16,0 42-1,-21 1 1,0-1-16,21 0 0,0 21 16,-21-21-16,0 22 0,21-22 15,-21 21-15,21 1 0,0-22 0,0 42 16,0-20-16,0-22 0,0 0 15,0 0-15,21 0 0,0 22 16,21-22-16,-21-21 0,43 21 16,-43-21-16,21 0 0,1 0 15,-1 0-15,0 0 0,-20-21 16,20 0-16,0 21 0,-21-22 0,1 1 16,41-21-16,-42 21 15,-21-22-15,0 22 0,21 0 0,-21 0 16,0-21-16,0 20 0,-21 22 15,21-21-15,-21 21 16,0 0-16,0 0 16,0 21-16,21 1 0,-22-22 0,22 21 15,0 0-15,0 0 0,0 0 16,0 0-16,0 1 0,0 20 16,0-21-16,0 0 0,22 0 15,-1 1-15,0-22 0,21 0 16,-21 0-16,22 21 0,41-21 15,-41 0-15,-1 0 0,22 0 0,-22 0 16,21 0-16,107-21 16,-128-1-16,0 1 0,1 0 15,-1 0-15,-21-21 0,22-1 16,-43 1-16,0 21 0,0 0 16,0-1-16,0 1 0,-22 0 15,1 0-15,0 0 0,0 21 16,-43 0-16,22 0 0,21 0 15,-43 21-15,22 0 16,21 0-16,0 0 0,0 1 0,-1-1 16,1 21-16,21 0 15,0-20-15,0-1 0,0 0 0,0 0 16,43 21 0,-22-20-16,21-22 0,0 0 15,-20 0-15,41 0 16,-42 0-16,22 0 0,-22-22 0,0 1 15,21 21-15,-21-21 0,1-21 16,-1 21-16,0-22 0,0 1 0,0-43 16,0 22-16,1-1 0,-22 1 15,0 20-15,21-20 0,-21 21 16,21-1-16,-21 22 0,0 0 0,0 0 16,0 0-16,-21 21 15,0 21-15,21 0 0,-22 21 16,1-21-16,21 22 0,0-1 0,-21 22 15,21-22-15,-21 21 0,21-20 16,0-1-16,0 22 0,0-22 0,0 0 16,21-21-16,0 22 15,-21-22-15,21 21 0,1-21 0,-1-21 16,0 22-16,21-1 0,-21-21 16,1 0-16,20 0 0,0 0 0,-21 0 15,22 0-15,-1-21 0,22-1 16,-22 22-16,0-21 0,1 0 0,-1 0 0,0 0 15,1 0-15,-22-1 0,-21 1 16</inkml:trace>
  <inkml:trace contextRef="#ctx0" brushRef="#br0" timeOffset="173929.58">7641 14965 0,'-21'0'0,"0"21"16,21 0 0,0 0-16,0 1 0,0-1 15,0 0-15,0 21 0,0-21 16,0 1-16,0-1 0,0 0 0,0 21 15,-21-42-15,21 21 0,0 1 0,0-1 16,0 0 0,0-42 15,0 0-31,0-1 0,0 1 16,0 0-16,0 0 0</inkml:trace>
  <inkml:trace contextRef="#ctx0" brushRef="#br0" timeOffset="174084.12">7620 14817 0,'0'0'0,"0"-21"0,0-1 16,0 44 31,21-1-32,0-21-15,0 21 0,1-21 16,-1 0-16</inkml:trace>
  <inkml:trace contextRef="#ctx0" brushRef="#br0" timeOffset="174515.93">8064 14923 0,'0'0'0,"0"21"16,-21 42 15,0-42-31,21 1 0,-21-22 0,21 21 15,-21 21-15,21-21 0,0 0 0,0 1 16,-21-1-16,21 0 0,0 0 16,-22-21-16,22 42 15,0-63 17,0 0-17,22 0-15,-22 0 0,0 0 0,21-22 16,-21 22-16,0 0 0,0-21 15,21 20-15,0-20 0,21 0 16,-20-1-16,-1 22 0,0 21 16,21-21-16,1 0 0,-22 21 0,21 0 15,0 0-15,-20 0 0,20 21 0,-21 0 16,21 0-16,-20 1 16,20 20-16,-42 0 0,0-21 15,0 43-15,0-22 16,-21-21-16,0 22 0,21-22 0,-22 0 15,1 43-15,21-43 16,21-21 0,1-21-1</inkml:trace>
  <inkml:trace contextRef="#ctx0" brushRef="#br0" timeOffset="175144.34">10223 14563 0,'-21'-21'16,"42"42"-16,-42-21 15,0 0 1,21 21-16,0 21 0,-21-21 0,21 22 16,0-22-16,0 21 0,-21 1 0,21-1 15,-21 0-15,-1 1 0,1-22 16,0 21-16,0 0 0,-21 43 15,42-43-15,-22-20 0,22-1 16,-21 0-16,21-42 31,21 0-31,1-1 16,-22 1-16,21 0 0,0-21 0,0 21 16,0-22-16,0 1 0,1 0 0,-1-1 15,0 1-15,0-22 0,0 22 16,0-64-16,1 64 0,-1 0 15,-21 20-15,0-20 0,21 21 16,0 0-16,0 42 16,-21 0-16,21 21 0,-21-20 15,22 20-15,-22 0 0,0-21 16,0 43-16,0-22 0,0 1 16,0-1-16,0 0 0,0 1 15,0-22-15,0 21 0,0 0 0,0 1 16,0-22-16,0 0 0,0 0 0,0 0 15,0 1-15,-22-1 0,1-21 16,0 0-16,0 0 16,0-21-16,0-1 0,-1 22 15</inkml:trace>
  <inkml:trace contextRef="#ctx0" brushRef="#br0" timeOffset="175548.85">9991 15007 0,'0'0'0,"-22"-21"0,44 21 31,-1-21-31,21 21 0,-21 0 16,22 0-16,-1-21 0,0 0 16,1 21-16,62-22 0,-62 1 15,20 0-15,-20 0 16,20 0-16,-21 21 0,43-43 0,-64 22 16,0 0-16,1 21 15,-1-21-15,0 21 0,-21 21 31,-21 0-31,21 0 16,0 1-16,-21 20 0,21 0 0,0 1 16,0-1-16,0 0 0,0 22 0,-22-22 15,22 22-15,0-1 0,0 85 16,0-84-16,-21-1 16,-21 64-16,42-42 0,-21-22 15,0 1-15,-1-1 0,1 1 16,-21 63-16,42-85 0,0 1 15,-21-22-15,21 0 0,21-63 32,-21 20-32,0-20 15,21 21-15,0-21 0,-21-22 16,21 22-16,-21-22 0,22 1 16,-22 20-16</inkml:trace>
  <inkml:trace contextRef="#ctx0" brushRef="#br0" timeOffset="175831.87">10668 15261 0,'0'0'0,"0"-63"0,0-1 15,0 22-15,0 0 0,0-1 0,21 1 16,-21 21-16,0-22 0,21 22 16,0 0-16,1 0 0,41-21 15,-42 20-15,0 22 16,1-21-16,-1 21 0,85 21 16,-85 1-16,0-1 15,-21 0-15,21 0 0,-21 43 16,-21-22-16,-21-21 15,-22 21-15,22-42 16,-1 22-16,1-1 0,21 0 16,-21-21-16,20 0 0,1 21 0,0-21 15,0 0-15,42-21 32,0 21-32,0-21 0,22 21 15,-22-21-15,21-1 0,-21 22 16,22-21-16</inkml:trace>
  <inkml:trace contextRef="#ctx0" brushRef="#br0" timeOffset="176145.2">11261 14796 0,'0'0'0,"0"-22"0,0 44 32,-22-1-17,22 21-15,-21-21 16,21 0-16,-21 22 0,21-1 0,0 0 15,-21 22-15,21-1 0,0 1 0,0-1 16,0 22-16,0-21 0,-21-1 16,0 22-16,-1-22 0,22 1 0,-21 20 15,-21-20-15,21 21 0,0-22 0,-1 1 16,1-1-16,0-21 16,0 22-16,0-43 0,0 43 15,21-43-15,21-21 16,0-21-16,0-1 15,0 1-15,0 0 0,1-21 0,-1-1 16,0 1-16,0 0 0,0-22 0,0 1 16,1 20-16,-1-20 0,0-1 15</inkml:trace>
  <inkml:trace contextRef="#ctx0" brushRef="#br0" timeOffset="176878.91">11239 15198 0,'0'0'0,"0"-43"0,0-41 15,0 41-15,0 1 0,0 0 16,0 21-16,0-1 0,22 1 15,-1 0-15,0 0 16,0 21-16,43-21 0,-43 21 16,21 0-16,-21 0 0,22 0 15,-22 0-15,0 0 0,0 21 16,21 0-16,-20 0 0,-22 0 0,0 1 16,0-1-16,0 0 0,0 0 15,0 0-15,-22-21 0,-20 43 16,0-22-16,-22 0 15,43 0-15,-21 0 0,-1 0 16,1-21-16,21 22 0,21-1 16,21-21-1,21 0 1,-20 0-16,-1 0 16,21 0-16,-21-21 0,22 21 15,-22-22-15,21 22 0,0-21 0,1 0 16,-22 0-16,21 0 0,1 0 15,-1-22-15,0 22 0,1 0 0,-1-21 16,-21-1-16,0 1 0,22 21 0,-22-22 16,0 1-16,-21 0 0,0 21 15,21-1-15,-21-20 0,0 21 16,-21 42 15,21 0-15,-21 0-16,21 22 0,0-22 15,0 21-15,0-21 0,0 22 0,-21-22 16,21 21-16,0-21 0,0 1 0,0 20 16,0-21-16,0 0 0,0 43 15,21-64-15,-21 21 0,42 0 16,-21-21-16,0 0 16,22 0-16,-22 0 0,0 0 0,85-21 15,-85 0-15,0 0 16,22-1-16,-22 1 0,0 0 15,21 0-15,-42 0 16,0 0-16,21 21 0,-42 0 31,21 21-15,-21 0-16,21 0 0,0 0 16,0 0-16,0 1 0,0-1 15,0 0 1,21-21-16,0 0 15,1 0-15,-1 0 0,-21-21 16,21 21-16,-21-21 0,21-1 0,-21 1 16</inkml:trace>
  <inkml:trace contextRef="#ctx0" brushRef="#br0" timeOffset="177051.81">12594 14711 0,'0'0'0,"-21"-21"0,0 21 0,0 0 16,-1 0-1,1 0-15,21 21 47,21-21-31,1 0-16,-1 0 0,0 0 16,21 0-16</inkml:trace>
  <inkml:trace contextRef="#ctx0" brushRef="#br0" timeOffset="177377.67">13017 14753 0,'0'-21'16,"0"0"-16,0 0 16,0 0-16,-21-1 0,21 1 15,-21 0-15,0 21 16,0 0-16,0 0 15,-1 0-15,1 21 16,21 0-16,-21 1 0,0-1 16,21 0-16,-21 42 0,21-20 15,-21 41 1,21-41-16,0-22 0,0 42 16,21-41-16,42 41 15,-20-42-15,20 0 16,-21-21-16,22 0 0,21 0 15,-43 0-15,21 0 0,-20-21 16,-1 21-16,0-21 0,1 0 0,-1 0 16</inkml:trace>
  <inkml:trace contextRef="#ctx0" brushRef="#br0" timeOffset="179034.19">13758 14838 0,'0'-21'16,"0"42"-16,0-63 0,0 20 0,0 1 0,0 0 15,0 0-15,-21 21 16,-21-21-16,21 21 0,-1 0 15,-20 0-15,21 0 16,-21 42-16,-1-21 0,22-21 16,0 21-16,0 22 0,-22-22 15,43 0-15,-42 21 0,42 1 16,0-22-16,0 21 0,0-21 16,0 1-16,0-1 15,21 0-15,0-21 0,1 0 16,-1 0-16,0 0 0,21 0 0,-21 0 15,1-21-15,-1 21 0,0-21 16,21-1-16,-21 1 0,1 21 0,-22-21 16,21 0-16,0-21 0,-21 20 0,21 1 15,-21 0-15,0 0 0,0 0 16,0 0-16,0-1 0,0 44 31,0-1-15,0 0-16,0 0 0,0 0 0,0 0 15,0 1-15,0-1 0,0 21 16,0 0-16,0-20 16,0-1-16,21 0 0,0 0 15,22-21-15,-22 0 16,0 0-16,0 0 0,0 0 16,1-21-16,62-21 15,-41 20-15,-22 1 0,0 0 0,0-21 16,0 21-16,0-22 0,1 1 0,-1 0 15,0-22-15,0 22 0,0-22 16,-21 1-16,21-1 0,1 22 0,-22-22 16,0 22-16,0 21 0,21-21 0,-21 20 15,-21 22 1,-1 22-16,22-1 16,-21 0-16,0 21 0,0 1 15,0-1-15,21 0 0,0 22 16,-21-22-16,21 0 0,0 1 0,0-1 15,0 0-15,0 1 0,0-1 16,0 0-16,0-20 0,0 20 0,21-21 16,0 0-16,21 22 0,-21-22 15,43-21-15,-43 21 16,21-21-16,22 0 16,-43 0-16,21-21 0,1 21 15,-22-21-15,21-1 0,-21 1 0,1 0 16,-1 0-16,0 0 0,0 0 0,21-43 15,-42 43-15,0-21 16,0 20-16,0 1 0,0 0 16,0 42-1,0 0 1,0 1-16,0-1 0,0 21 0,0-21 16,0 0-16,0 1 0,0-1 15,0 0-15,0 0 0,0 0 0,0 43 16,22-64-16,-1 21 15,0-21-15,0 0 16,64 0-16,-64 0 16,0 0-16,0-21 0,22 0 0,-22 21 15,21-43 1,0 22-16,-20-21 0,-1 21 0,0-1 16,0 1-16,64-42 15,-64 42-15,0-1 0,0 22 16,0 0-16,-21 22 15,0-1-15,0 0 0,0 0 16,-21 0-16,21 0 0,-21 1 16,21-1-16,-21 0 0,21 0 15,0 0-15,0 0 0,0 1 16,21-22 15,0 0-31,0 0 0,1 0 16,-1 0-16,-21-22 0,0 1 15,21 0-15,-21 0 0,21 0 16,-21-22-16,0 22 0,0 0 0,0 0 16,-21-21-16,0 20 0,0 1 15,-1 0-15,-20 0 0,0 21 16,21 0-16,-1 0 16,1 0-16,21 21 15,21-21-15,1 0 16,-1 0-16,0 0 15,21 0-15,-21 0 0,22 0 0,-22 0 16,21 0-16,1 0 0,-1 0 0,-21 0 16,21 0-16,1 0 0,-1 0 15,-21 21-15,0-21 0,43 43 16,-64-22-16,21 0 16,-21 0-16,0 0 0,0 0 15,0 1-15,0-1 0,0 0 16,-21 0-16,0 0 15,21 0-15,-21-21 16,21 22-16,0-44 47,0 1-31,0 0-16,0 0 0,0 0 15,0 0-15,21-1 0,21-41 16,-21 42-16,0-22 0,22 1 0,-1 0 15,0 21-15,1-22 0,20 1 0,-20 21 16,20-22-16,22 43 16,-43 0-16,-21 0 0,0 22 0,1-1 15,-22 21-15,0 0 0,0 1 16,0-1-16,-22 0 0,1-20 0,-21 62 16,21-41-16,0 20 15,-1-42-15,1 0 16,0 22-16,21-22 0,-21 0 15,21 0 1,0-42 0,0 0-16,0 0 15,0 0-15,0-22 16</inkml:trace>
  <inkml:trace contextRef="#ctx0" brushRef="#br0" timeOffset="179247.91">15642 14351 0,'-42'0'0,"84"0"0,-105-21 16,41 21-16,1 0 0,0 0 0,0 0 16,21-21 46</inkml:trace>
  <inkml:trace contextRef="#ctx0" brushRef="#br0" timeOffset="179461.11">14351 14605 0,'0'0'0,"-64"21"0,22-21 16,0 0-16,21 21 0,-22-21 0,22 0 16,42 0 15,0 0-31,1 0 0,20 0 0,64-21 16,-64 21-16,0-21 15,22 21-15,-22-21 0,1 0 16,-1 21-16</inkml:trace>
  <inkml:trace contextRef="#ctx0" brushRef="#br0" timeOffset="180132.37">17526 14393 0,'0'0'0,"21"0"0,0 0 16,0 0-16,1 0 0,20-21 0,-21 21 0,21-21 16,-20 0-16,20 21 15,43-64-15,-43 43 16,-21 0-16,-21-21 0,0 21 16,0-22-1,-42 43-15,21 0 0,-22 0 16,22 0-16,-21 0 0,-1 0 0,-20 0 15,21 0-15,-1 21 0,22 1 0,-21-1 16,21-21-16,-1 21 0,22 0 16,0 0-16,0 0 0,0 1 0,22 20 15,-1-21-15,0 0 0,0 22 0,64 20 16,-64-42 0,21 22-16,-21-22 0,22 21 0,-22-21 15,21 43-15,-42-22 0,0-21 16,0 0-16,0 1 0,0 20 15,-21 0-15,-21-42 0,21 21 16,-22 1-16,1-22 0,0 0 0,-1 21 16,-20-21-16,20 0 0,1 0 15,0 0-15,-43 0 0,64-21 16,0-1-16,-22 1 16,22 0-16,0-21 15,21 21-15,0-1 0,0 1 0,0 0 16,0 0-16,21 0 15,0 21-15,1-21 0,20 21 0,-21 0 16,21-22-16,-20 22 0,20-21 0,43 21 16,-43-21-16</inkml:trace>
  <inkml:trace contextRef="#ctx0" brushRef="#br0" timeOffset="180484.49">18013 14647 0,'21'0'15,"-21"22"-15,21-22 0,-21 21 16,21-21-16,0 0 0,1 0 16,-1 0-16,0 0 0,0 0 15,0 0-15,0 0 0,1-21 16,-1 21-16,0-22 0,0 22 0,0-21 16,-21 0-16,0 0 15,0 0-15,0 0 0,0-1 16,0 1-16,-21 21 0,0 0 15,0 0-15,0 0 0,-1 0 16,1 0-16,-42 64 16,63-43-16,0 0 0,-21 0 0,21 0 15,-22 1-15,22 41 16,0-42-16,0 0 16,22 1-16,-1-22 0,0 0 15,0 0-15,0 0 0,0 0 16,43 0-16,-43 0 0,21 0 15,22 0-15,-22-22 16</inkml:trace>
  <inkml:trace contextRef="#ctx0" brushRef="#br0" timeOffset="180844.02">18584 14647 0,'-21'64'0,"42"-128"0,-21 43 0,0 0 16,0 0-16,0-43 16,0 43-16,0 0 0,0 0 15,0 0-15,21 0 16,1-1-16,-1 22 0,21 0 0,-21 0 15,0 0-15,22 0 0,-22 0 16,0 0-16,21 22 0,-20-1 0,-1 0 16,0 0-16,-21 0 0,21 22 15,0-22-15,-21 0 0,0 21 0,0 1 16,0-1-16,0-21 0,0 0 16,-21 0-16,0 1 0,0-22 15,21 21-15,-21-21 0,-22 0 16,43-21 15,0-1-15,0 1-16,21 0 15,1 0-15,-22 0 0,21 0 0,-21-1 16,21 1-16,0 0 0,0 0 16,-21 0-16,43 0 15,-43-1-15,21 22 0,0-21 0,21 21 16,-21-21-16,1 21 15</inkml:trace>
  <inkml:trace contextRef="#ctx0" brushRef="#br0" timeOffset="181108.37">19304 14415 0,'0'0'0,"0"-22"16,0 1-16,0 0 16,0 0-16,21 21 46,-21 21-46,21 0 0,0 0 0,1 1 16,-22 20-16,21-21 0,-21 0 0,21 22 16,-21-22-16,0 0 0,0 21 15,0-21-15,0 1 0,0-1 0,21 0 16,-21 0-16,0 0 16,0 0-16,21-21 31,-21-21-31,21 0 15,1 0-15,-22 0 0,21 0 16</inkml:trace>
  <inkml:trace contextRef="#ctx0" brushRef="#br0" timeOffset="181344.84">19791 14330 0,'0'-21'0,"0"42"0,21-63 0,-21 20 16,0 1-16,0 0 0,-21 21 15,0 0 1,-1 21-16,1 0 0,0 1 15,-21 41-15,21-21 16,-1 1-16,-20 20 0,21-20 16,0 20-16,0-42 15,-1 0-15,1 1 0,21-1 0,0 0 16,-21 0-16,21 0 0,-21-21 16,21 21-16,21-21 15,0 0 1,0-21-16,22 21 0,-22-21 15</inkml:trace>
  <inkml:trace contextRef="#ctx0" brushRef="#br0" timeOffset="181696.64">19918 14605 0,'21'0'31,"0"0"-15,0-21-16,0 21 15,1 0-15,-1-21 0,-21 0 16,21 21-16,0-22 0,0 22 16,0-63-16,-21 42 15,0 0-15,0-1 0,0 1 16,0 0 0,-21 21-16,0 0 0,0 0 15,0 21-15,0-21 0,-1 21 16,1 1-16,0 20 0,0-21 15,21 0-15,0 0 0,-21 22 0,21-22 16,0 0-16,0 43 16,0-43-16,0 0 0,0 0 15,21-21-15,0 21 0,0-21 16,-21 21-16,21-21 0,1 0 0,20 0 16,-21 0-16,0 0 0,0-21 15,1 0-15</inkml:trace>
  <inkml:trace contextRef="#ctx0" brushRef="#br0" timeOffset="182093.48">20383 14520 0,'0'0'0,"0"-21"0,0 0 0,0 0 15,0 0-15,0 0 0,0-1 16,0 1 0,22 0-16,-1 21 0,0-21 0,21 0 15,-21 21-15,43 0 16,-22 0-16,1 0 0,20 0 15,-42 21-15,0 21 16,-21 1-16,22-22 0,-22 21 0,0-21 16,0 22-16,0-22 0,-22 42 15,1-20-15,21-22 0,-21 0 16,0 0-16,21 0 0,-21 22 16,0-43-1,21-22 1,0 1-1,0 0-15,21 0 16,0 0-16,0 0 0,0-1 0,0-20 16,22 0-16,-22-1 0,0 22 15,21-42-15,-20 42 16,-1 21-16,21-43 0,-21 43 16,0 0-16,1 0 15,-1 0-15,0 0 0,-21 21 31</inkml:trace>
  <inkml:trace contextRef="#ctx0" brushRef="#br0" timeOffset="182324.28">21399 14880 0,'0'0'0,"-21"0"0,0 0 16,0 0 0,0 0 15,0 0-15,21-21-1,-22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3:49:45.8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9123 783 0,'0'-21'218,"-21"0"-186,-1 21-17</inkml:trace>
  <inkml:trace contextRef="#ctx0" brushRef="#br0" timeOffset="2067.55">9080 720 0,'0'-21'31,"0"-1"16,0 44 16,0-1-48,0 0 1,0 0-16,0 0 16,0 0-16,0 1 15,0-1-15,0 0 16,0 0-16,0 0 16,0 0-16,0 1 15,0-1-15,-21-21 0,21 21 16,0 0-16,0 0 0,-21-21 15,21 21-15,0 1 0,0-1 16,-21 21-16,21-21 16,-21 0-16,21 1 15,0-1-15,0 0 0,-21-21 16,21 21-16,0 0 16,-22-21-16,22 21 0,0 1 15,-21-1-15,0 0 16,21 0-16,0 0 0,-21 0 15,21 1-15,-21-1 16,0 0-16,21 0 0,0 0 16,0 0-16,-22 1 15,22-1-15,0 0 0,0 0 16,-21 0-16,21 0 0,0 1 16,0-1-16,0 42 15,0-42-15,0 1 16,0-1-16,0 0 0,0 0 15,0 0-15,0 0 16,0 1-16,0-1 0,0 0 16,0 0-16,0 0 0,0 0 15,0 1-15,0-1 0,0 0 16,0 0-16,0 0 16,0 0-16,0 1 0,0-1 15,0 0-15,0 0 0,0 0 16,0 0-16,0 1 15,0-1-15,0 0 16,21 0-16,-21 0 16,0 0-16,0 1 0,0-1 0,0 0 15,0 0-15,0 0 0,0 0 16,0 1-16,22-1 0,-22 0 16,0 0-16,0 0 0,0 0 15,0 1-15,0-1 16,0 0-16,0 0 0,0 0 0,0 22 15,0-22-15,0 0 16,0 0-16,0 0 16,0 0-16,0 1 15,0-1-15,0 0 0,0 0 16,0 0-16,0 0 16,0 1-16,0-1 0,0 0 15,0 0-15,0 0 0,0 0 16,0 1-16,0-1 0,0 21 15,21-42-15,-21 21 0,0 0 0,0 1 16,0-1-16,0 0 0,0 0 16,0 0-16,0 0 0,0 1 15,0-1-15,21 0 0,-21 0 16,0 0-16,0 0 0,0 1 16,0-1-16,0 0 0,0 0 15,0 0-15,0 0 16,0 1-16,0-1 15,0 0-15,0 0 0,0 0 16,0 0-16,0 1 0,0-1 16,0 0-16,0 0 15,0 0-15,0 0 0,0 1 0,0-1 16,0 0-16,0 0 16,0 0-16,0 0 0,0 43 0,0-43 15,0 0-15,0 22 16,0-22-16,0 0 0,0 0 15,0 0-15,0 0 0,0 1 0,0 20 16,0-21-16,0 0 0,0 0 16,0 1-16,0-1 0,0 21 15,0-21-15,0 0 0,0 1 16,0-1-16,0 0 0,0 0 0,0 21 16,0-20-16,0-1 15,0 21-15,0-21 0,0 0 0,0 1 16,0-1-16,0 21 0,-21-21 0,21 0 15,0 1-15,0-1 0,0 0 16,0 42-16,0-41 0,0-1 16,-21 21-16,21-21 0,0 0 15,0 1-15,0-1 0,0 0 16,0 0-16,0 0 0,0 0 16,0 1-16,0-1 0,0 0 15,0 0-15,0 0 0,0 0 16,-22 1-16,22-1 0,0 0 15,0 0-15,0 0 0,-21 0 0,21 22 16,0-22-16,0 0 0,0 0 16,0 0-16,0 1 0,0 41 15,-21-42-15,21 0 0,0 1 0,0-1 16,0 0-16,0 0 0,-21-21 0,21 21 16,0 0-16,0 1 0,0 20 15,0-21-15,0 0 16,0 0-16,0 1 0,0-1 15,0 0-15,0 0 0,0 0 16,0 0-16,0 1 0,0-1 16,0 0-16,0 0 0,0 0 0,0 0 15,0 22-15,0-22 16,0 0-16,0 0 0,-21 0 16,21 1-16,0 20 15,0-21-15,0 0 0,0 22 16,0-22-16,0 0 0,0 0 15,0 0-15,0 0 0,0 1 16,0-1-16,0 21 16,0-21-16,0 0 15,0 1-15,0-1 0,0 0 16,0 0-16,0 0 16,0 0-16,0 1 0,0-1 15,0 0-15,0 0 16,0 0-16,0 0 0,0 1 15,0-1-15,0 0 16,0 0-16,0 0 16,0 0-16,0 1 15,0-1 1,0 0 0,0-42 30,0 0-30,0-1-16,0 1 0,0 0 16,0 0-16,21 0 0</inkml:trace>
  <inkml:trace contextRef="#ctx0" brushRef="#br0" timeOffset="3872.08">9207 783 0,'-21'0'0,"0"0"31,42-21 94,0 21-109,1 0-16,-1 0 16,0 0-16,0 0 0,0-21 15,0 21-15,1 0 16,-1 0-16,0 0 0,0 0 15,0 0-15,0 0 16,1 0-16,-1 0 0,21 0 0,-21 0 16,0 0-16,22 0 0,-22 0 15,0 0-15,21 0 0,-20 0 0,20 0 16,-21 0-16,21 0 0,-20 0 16,20 0-16,21 0 15,-20 0-15,-22 0 0,21 0 0,1 0 16,-22 0-16,63 0 15,-62 0-15,20 0 0,0 0 16,1 0-16,-22 0 0,21 0 0,64 0 16,-64 0-16,22 0 15,-1 0-15,-20 0 0,20 0 0,1 0 16,-1 0-16,-21 0 0,22 0 16,-22 0-16,22 0 0,-22 0 0,0 0 15,1 0-15,-1 0 0,0 0 16,1 0-16,-1 0 0,-21 0 0,22 0 15,-1 0-15,0 0 0,1 0 16,84 0-16,-64 0 16,-21 0-16,22 0 0,-1 0 15,107 21 1,-107-21-16,1 0 0,-22 0 0,0 0 16,22 0-16,21 0 15,-43 21-15,0-21 0,1 0 16,-1 0-16,21 0 0,-20 0 15,-1 0-15,22 21 0,-22-21 0,21 0 16,1 0-16,-22 0 0,22 0 16,-22 0-16,22 22 0,20-22 15,-20 0-15,-22 0 0,0 0 16,-20 0-16,20 0 0,0 0 0,-21 0 16,22 0-16,-22 0 0,64 0 15,-64 0-15,21 0 16,0 0-16,-20 0 0,20-22 15,-21 22-15,21 0 0,-20 0 16,20 0-16,-21 0 0,0 0 16,0 0-16,1 0 15,-1 0-15,0 0 16,0 0 0,0 0-1,-21-21 1,0 0 93</inkml:trace>
  <inkml:trace contextRef="#ctx0" brushRef="#br0" timeOffset="4450.01">14203 762 0,'21'21'110,"0"-21"-110,0 0 15,0 0-15,1 0 16,-1 0-16,0 0 16,0 0-16,0 0 0,0 0 0,22 0 15,-22 0-15,0 0 0,21 0 16,-20 21-16,-1-21 0,21 0 0,-21 0 16,0 0-16,22 0 0,-22 0 15,0 0-15,0 0 0,0 0 16,1 0-16,-1 0 0,0 0 15,0 0-15,0 0 0,0 0 16,1 0-16,20 0 0,-21 0 0,0 0 16,0 0-16,43 0 15,-43 0 1,0 0-16,0 0 31,-42 0 32,0 0-63</inkml:trace>
  <inkml:trace contextRef="#ctx0" brushRef="#br0" timeOffset="6949.62">14838 868 0,'21'0'31,"0"0"-16,0 0 1,0 0-16,1 0 16,-1 0-16,0 0 15,0 0-15,0 0 0,0 0 16,22-21-16,-22 21 0,0 0 16,0 0-16,0 0 0,1 0 0,-1-21 15,0 21-15,0 0 16,0 0-16,0 0 15,1-22-15,-1 22 16,0 0-16,0 0 16,-21-21-16,21 21 15,0 0-15,1 0 16,-1 0-16,0 0 16,0 0-16,0 0 15,0 0 1,1 0 15,-22 21-15,0 1-1,0-1 1,0 0-16,0 0 16,0 0-16,0 0 0,0 1 15,0-1-15,0 0 0,-22-21 16,22 21-16,0 0 0,0 0 15,0 1-15,-21-1 0,21 0 16,0 0-16,-21 0 0,21 0 16,0 1-16,0-1 0,0 0 15,0 0-15,-21 0 16,21 0-16,0 1 0,0-1 0,0 0 16,-21 0-16,21 0 15,0 0-15,0 1 0,0-1 0,0 0 16,0 0-16,-21 0 0,21 0 15,0 1-15,0-1 0,-22 21 16,22-21-16,0 22 16,0-22-16,0 0 0,0 21 15,0-21-15,0 1 0,0 20 16,0-21-16,0 0 0,0 22 16,-21-22-16,21 42 15,0-42 1,-21 1-16,21-1 0,0 0 15,0 21-15,0-21 0,0 1 16,-21-1-16,21 0 16,0 0-16,-21-21 0,21 21 0,0 0 15,-21 1-15,21-1 0,0 0 16,0 0-16,0 21 0,-22-20 16,22 20-16,-21-21 0,21 0 15,0 0-15,-21 1 16,21 20-16,0-21 0,0 0 0,0 0 15,0 1-15,0 20 0,-21 0 16,21-21-16,0 1 0,0 20 16,0-21-16,0 0 0,0 64 15,0-64-15,0 0 16,0 0-16,0 1 0,-21 20 0,21 0 16,0 1-16,0-22 0,0 21 15,0-21-15,0 22 0,0-1 16,-21 0-16,21-21 0,0 22 15,0-22-15,0 0 0,0 21 16,-22-20-16,22-1 0,0 0 0,0 0 16,0 43-16,-21-43 0,21 0 15,-21 21-15,21-21 16,0 1-16,0-1 0,0 21 16,0-21-16,-21 0 0,21 1 0,0 20 15,-21-21-15,21 0 0,0 0 16,0 22-16,0-1 15,0-21-15,0 22 0,0-22 0,-21 21 16,21-21-16,0 0 0,-22 1 16,22 20-16,0-21 0,0 0 0,0 0 15,0 1-15,0-1 0,0 0 0,-21 0 16,21 0-16,0 0 0,-21 1 16,21-1-16,0 0 0,0 21 0,0-21 15,0 1-15,0-1 0,0 21 16,0-21-16,0 0 0,0 22 15,-21-22-15,21 0 0,0 21 0,0-20 16,0 20-16,-21-21 0,21 0 0,0 22 16,0-22-16,0 0 0,0 21 15,0 1-15,0-22 0,0 21 16,0-21-16,-21 0 0,21 1 0,0-1 16,0 0-16,0 21 0,0-21 15,-22 1-15,22 20 0,0 0 16,0-21-16,0 1 0,0-1 15,0 21-15,0-21 0,0 0 0,0 1 16,0 20-16,-21 0 16,21-21-16,0 1 0,0-1 0,0 21 15,0-21-15,-21 0 16,21 1-16,0-1 0,0 0 0,0 21 16,0-21-16,0 1 0,0-1 15,0 0-15,0 0 16,0 0-16,0 0 0,0 1 15,0-1-15,0 0 0,0 0 0,0 0 16,0 22-16,0-22 16,0 21-16,0-21 0,0 0 15,0 1-15,0-1 16,0 0-16,0 0 0,0 0 0,0 0 16,0 1-16,0-1 0,0 0 15,0 0-15,0 0 0,0 0 16,0 1-16,0-1 0,0 0 15,0 0-15,0 0 0,0 0 16,0 1-16,0-1 0,0 0 16,0 0-16,0 0 15,0 0-15,0 1 16,0-1-16,0 0 16,0 0-16,0 0 0,0 0 15,0 1-15,0-1 16,0 0-16,0 0 15,0 0-15,0 0 0,0 1 16,0-1-16,0 0 16,0 0-16,0 0 15,0 0 1,0 1-16,0-1 16,0 0-1,0 0-15,0 0 31,0-42 94,0 0-125,0 0 16,0 0-16,0-1 16,-21 1-16,0 0 0</inkml:trace>
  <inkml:trace contextRef="#ctx0" brushRef="#br0" timeOffset="9459.41">8826 7303 0,'0'0'0,"-21"0"16,0 0 0,21 21-16,0 0 15,-21-21-15,21 21 16,-21 0-16,21 0 16,0 1-16,0-1 0,0 0 15,0 0-15,0 0 16,0 0-16,0 1 0,0-1 0,0 0 15,0 0-15,21-21 0,-21 21 0,0 0 16,21 1 0,-21-1-1,21-21 1,0 0 0,1 0-1,-1 0 1,0 0-1,0 0-15,0 0 16,0 0-16,1 0 16,-1 0-16,0 0 0,0 0 15,21 0-15,-20 0 0,-1 0 16,0 0-16,21 0 0,-21 0 0,43 0 16,-43 21-16,0-21 0,22 0 15,-22 0-15,0 0 0,21 21 16,-21-21-16,22 0 15,-22 0-15,21 0 0,-21 0 0,1 0 16,20 0-16,0 0 0,1 0 16,-1 21-16,0-21 0,1 0 0,20 0 15,43 0-15,-64 0 0,22 0 16,-22 0-16,22 0 0,-22 0 16,0 0-16,64 0 0,-64 0 15,1 21-15,-1-21 0,0 0 16,1 0-16,20 0 0,-20 0 15,-1 0-15,0 0 0,1 0 0,-1 0 16,0 0-16,1 0 0,62 0 16,-62 0-16,-1 0 0,0 0 15,1 0-15,-1 0 0,0 0 0,1 0 16,-1 0-16,-21 0 0,22 0 0,20 0 16,-21 0-16,1 0 15,-22 0-15,21 0 0,1 0 0,-22 0 16,21 0-16,0 0 0,-20 0 0,20 0 15,0 0-15,1 0 0,-22 0 16,21 0-16,0 0 0,1 0 0,-1 0 16,-21 0-16,22 0 0,-1 0 0,0 0 15,-21 22-15,22-22 0,-1 0 16,-21 0-16,22 0 0,-1 0 16,-21 0-16,21 0 0,1 0 0,-1 0 15,-21 0-15,64 0 16,-43 0-16,22 0 15,-22 0-15,0 0 0,1 0 0,41 0 16,-62 0-16,20 0 0,0 0 16,1 0-16,-1 0 0,-21 0 0,21 0 15,-20 0-15,20 0 0,-21 0 16,21 0-16,-20 0 0,-1 0 0,21 0 16,-21 0-16,0 0 0,22 0 15,-1 0-15,-21 0 0,0 0 16,1 0-16,-1 0 0,0 0 15,21 0-15,-21 0 0,1 0 16,20 0-16,-21 0 0,0 0 16,22 0-16,-22 0 15,0 0-15,21 0 0,-21 0 0,1 0 16,-1 0-16,0 0 0,21 0 16,-21 0-16,1 0 0,-1 0 0,0 0 15,0 0-15,21 0 16,-20 0-16,-1 0 0,0 0 0,0 0 15,0 0-15,0 0 0,1 0 16,-1 0-16,0 0 16,0 0-16,0 0 15,0 0 1,1 0-16,-1 0 31,0 0-31,0 0 16,0 0-1,0 0 1,1 0 15,-1 0-31,0 0 32,0 0-1,0 0-16,-21-22 64,0 1-1,0 0-47,0 0 0,0 0-31,0 0 16,0-1-1,0 1-15,0 0 16,0 0 15,0 0-31,0 0 16,0-1 31,-21 22-16,0 0-15,0-21-1</inkml:trace>
  <inkml:trace contextRef="#ctx0" brushRef="#br1" timeOffset="20079.96">9610 1461 0,'0'-22'16,"0"1"15,-22 42 0,22 1-31,0-1 0,0 0 16,0 0-16,0 0 0,0 22 15,0-1-15,0-21 0,0 21 0,0 1 16,0-1-16,-21 0 0,-21 107 16,42-107-1,0 0-15,-21-21 0,21 22 0,-21-1 16,-1 22-16,22-43 16,0 21-16,0-21 0,-21 0 15,21 1-15,0 20 16,0-21-16,0-42 31,0 0-15,0 0-16,0-1 0,0 1 15,0 0-15</inkml:trace>
  <inkml:trace contextRef="#ctx0" brushRef="#br1" timeOffset="21071.68">9567 1461 0,'0'0'0,"21"0"46,1 0-30,-1 0 0,0 0-16,0 0 0,0 0 15,0 0-15,1 0 0,20 0 0,0 0 16,1 0-16,20 0 0,-21 0 16,22 0-16,-1 0 0,1 0 0,-1 0 15,1 0-15,-1 0 0,22 0 16,-21 0-16,-1 0 0,1 0 0,-1 0 15,1 0-15,-1 0 0,1 0 0,-22 0 16,21 0-16,-20 0 0,-1 0 16,22 0-16,-22 0 0,-21 0 15,0 0-15,0 0 16,1 0-16,20 0 0,-21 0 16,0 0-1,-21 21 16,0 0-31,0 0 0,0 0 16,0 0-16,0 1 0,0-1 16,0 0-16,-21 0 0,21 0 15,0 22-15,-21-22 0,21 0 0,0 21 16,0-21-16,0 1 0,0 20 16,0-21-16,0 0 0,-21 43 15,21-43-15,0 21 0,0-21 16,0 1-16,0-1 0,0 0 15,0 21-15,0-21 0,0 1 16,0-1-16,-21 0 0,21 0 16,0 0-16,0 0 15,-22 1-15,22-1 16,0 0-16,-21-21 0,0 21 16,0-21-1,0 21-15,0-21 0,-1 0 16,1 0-16,0 21 15,0-21-15,0 0 0,0 0 0,-22 0 16,22 0-16,0 0 0,-21 0 16,-1 0-16,22 0 0,-21 0 15,-1 0-15,22 0 0,-21 0 0,0 0 16,20 0-16,-20 0 0,0 0 16,-1 0-16,1 0 0,-21 0 0,-43 0 15,42 0-15,-42 0 16,43 0-16,21 0 0,-64 0 15,63 0-15,-20 0 0,21 0 16,-1 0-16,1 0 0,21 0 16,-22 0-16,1 0 0,21 0 15,0-21-15,-22 21 0,22 0 16,0 0-16,-21 0 0,63 0 62,-21-21-62,21 21 0</inkml:trace>
  <inkml:trace contextRef="#ctx0" brushRef="#br1" timeOffset="24259.99">11324 3239 0,'-21'0'79</inkml:trace>
  <inkml:trace contextRef="#ctx0" brushRef="#br1" timeOffset="25929.97">12488 1503 0,'0'-21'0,"0"42"62,0 0-62,0 21 0,0-20 16,0 20-16,0 0 0,0 1 0,-21 20 15,21-21-15,0 22 0,0-22 16,0 22-16,0-22 0,-21 0 16,21 1-16,0-1 0,-21 43 15,21-43-15,0-21 0,0 0 16,0 22-16,0-22 0,0 0 0,0 0 16,0 0-16,0-42 46,0 0-46,0 0 0,0 0 0,0 0 16,0-1-16,0 1 0</inkml:trace>
  <inkml:trace contextRef="#ctx0" brushRef="#br1" timeOffset="26863.03">12594 1439 0,'21'0'32,"0"0"-17,1 0-15,-1 0 0,0 0 16,0 0-16,21 0 0,1 0 15,-1 0-15,22 0 0,-22 0 16,21 0-16,1 0 0,21 0 0,-22 0 16,1 0-16,20-21 0,-20 21 0,-1 0 15,22 0-15,-22 0 0,1 0 16,-1 0-16,1 0 0,-1 0 0,1 0 16,-1 0-16,-20 0 0,-1 0 15,0 0-15,1 0 0,-22 0 0,21 0 16,-21 0-16,1 0 0,-1 0 15,0 0-15,0 0 16,0 0 0,-21 21-1,0 1 1,0-1 0,0 0-16,0 0 0,0 0 15,0 0-15,0 1 0,0-1 16,-21 0-16,21 21 0,0-21 0,0 22 15,0-22-15,0 21 0,0 43 16,0-64-16,-21 21 0,21-20 16,0 20-16,0-21 0,-21 43 15,21-43-15,0 0 16,0 0-16,0 0 0,0 0 0,0 1 16,0-1-16,0 0 15,-21-21-15,21 21 16,-22-21-16,1 0 15,21 21-15,-21-21 0,0 0 16,0 0-16,-22 21 16,22-21-16,0 0 0,-21 0 15,21 0-15,-22 0 0,-41 0 16,41 0-16,1 0 0,0 0 16,-22 0-16,1 0 0,-86 0 15,65 0-15,-1 0 0,0 0 16,22 0-16,-22 0 0,22 0 0,-1 0 15,1 0-15,-1 0 0,-63 0 16,85 0 0,0 0-16,20 0 0,1 0 15,0 22-15</inkml:trace>
  <inkml:trace contextRef="#ctx0" brushRef="#br1" timeOffset="38527.54">9377 4255 0,'0'0'0,"-21"0"15,21-22-15,0 1 16,-22 21 15,22 21-15,0 1-16,0-1 15,0 0-15,0 21 0,0-21 16,0 22-16,0-1 0,0-21 0,0 22 16,0-1-16,0 0 0,0 1 15,0-1-15,-21 0 0,0 64 16,21-64-16,0 1 0,0-1 0,-21 0 15,21 1-15,-21 20 16,21-42-16,0 1 0,0-1 0,0 21 16,-21-21-16,21 0 15,0-42 32,0 0-47,21 21 0,-21-21 16,0-21-16,0 20 0,21 1 15</inkml:trace>
  <inkml:trace contextRef="#ctx0" brushRef="#br1" timeOffset="39657.07">9356 4212 0,'0'-21'0,"0"0"31,0 0-15,21 21-1,0 0-15,0 0 0,0 0 16,0 0-16,1 0 0,-1 0 15,0 0-15,21 0 0,1 0 0,-22 0 16,42 0-16,-20 0 16,20 0-16,1 0 0,63 0 15,-64 0-15,22 0 0,-22 0 16,22 0-16,-22 0 0,86 0 16,-86 0-16,1 0 0,-1 0 0,1 0 15,-1 0-15,1 0 0,-22 0 16,21 0-16,-20 0 0,-1 0 0,0 0 15,-20 0-15,20 0 0,-21 0 16,0 0-16,0 0 0,-21 21 0,22-21 16,-1 21-1,-21 0 1,0 0 0,0 1-1,0-1-15,0 0 16,0 0-16,0 0 15,0 0-15,0 1 0,0-1 16,0 0-16,0 0 0,0 0 16,0 0-16,0 22 0,-21-22 0,21 0 15,-22 0-15,22 0 0,0 22 16,0-22-16,-42 85 16,42-64-16,0-21 0,0 43 15,-21-22-15,21 0 16,-21-20-16,21-1 0,0 0 15,0 0-15,0 0 0,0 22 16,-21-22-16,21 0 16,-22 0-16,22 0 31,-21-21-31,0 0 16,0 0-1,0 0-15,0 0 16,-1 0-16,1 0 0,0 0 15,0 0-15,-21 0 16,20 0-16,1 0 0,-42 0 16,20 21-16,22-21 0,-21 0 15,0 0-15,-1 0 0,1 0 0,0 0 16,-22 0-16,1 0 0,-1 0 0,1 0 16,-1 0-16,-21 0 0,22 0 15,-1 0-15,1 0 0,-128 0 16,128 0-16,21 0 0,-1 0 15,1 0-15,21 0 0,-43 0 16,43 0-16,-21 0 16,21 0-1,-1 0 1,1 0-16,0 0 16,0 0 46,42 0 32</inkml:trace>
  <inkml:trace contextRef="#ctx0" brushRef="#br1" timeOffset="45711.79">12658 4064 0,'0'0'0,"0"-21"0,0 42 47,0 0-47,0 0 0,0 22 15,0-1-15,0-21 0,0 22 16,0-1-16,0 0 0,0 1 0,0 20 15,0 64-15,0-85 16,0 1-16,0-22 0,0 21 16,0 1-16,0-1 0,0 0 0,0 1 15,0-22-15,0 21 0,0-21 16,0 0-16,0 1 0,0-1 16,0 0-16,0 0 0,0 0 0,0 0 15,0-42 32,0 0-47,0 0 16,0 0-16,0 0 0,0-1 15,0-20-15,0 21 0,0-21 0</inkml:trace>
  <inkml:trace contextRef="#ctx0" brushRef="#br1" timeOffset="46692.25">12742 4064 0,'21'0'32,"1"0"-32,-1 0 15,0 0-15,0 0 0,0 0 0,0 0 16,1 0-16,-1 0 0,21 0 16,0 0-16,1 0 0,-1 0 15,85 0-15,-63 0 16,-1 0-16,22 0 0,-22 0 0,1 0 15,169 0-15,-149 0 16,1 0-16,0 0 0,-22 0 16,170 0-1,-170 0-15,1 0 0,-1 0 0,-20 21 16,-1-21-16,22 0 16,-43 0-16,0 21 0,0-21 15,-21 22-15,21-1 16,-21 0-16,0 0 15,0 0-15,0 0 16,0 1 0,-21-1-16,21 0 0,0 0 15,0 0-15,0 0 0,0 22 16,0-22-16,0 0 0,0 0 0,0 0 16,-21 22-16,21-22 0,0 0 0,0 0 15,0 0-15,0 22 0,-21-22 16,21 42-16,0-41 0,0 20 15,0-21-15,0 21 16,0-20-16,0 20 0,0-21 0,-21 21 16,21-20-16,0 20 15,0-21-15,-22 0 0,22 0 16,0 1-16,0-1 16,-21-21-16,21 21 0,-21-21 15,0 0 1,0 0-16,0 0 15,-1 0-15,1 0 0,0 0 0,0 0 16,0 0-16,0 0 0,-1 0 0,-20 0 16,0 0-16,-1 0 0,-41 0 15,20 0-15,1 0 0,-1 0 16,1 0-16,-22 0 16,-42 0-16,42 0 0,22 0 15,-22 0-15,22 0 0,-1 0 0,1 0 16,-64 0-16,63 0 15,22 0-15,0 0 0,-1 21 0,1-21 16,21 0-16,0 0 16,-1 0-16,1 0 15,0 0-15,0 0 16,0 0-16,0 0 16,-1 0-16,1 0 15,0 0-15,0 0 16,21 21-16,-21-21 0,21-21 47</inkml:trace>
  <inkml:trace contextRef="#ctx0" brushRef="#br1" timeOffset="63625.21">10372 1820 0,'21'0'31,"-21"-21"-15,0 0 31,0 0 15,0 0-31,-21 21-15,21-21 0,-22 21-16,1 0 0,0 0 15,0 0-15,0 0 16,0 0-16,-1 0 0,1 0 16,0 0-1,0 0-15,0 0 16,0 21-16,-1-21 15,22 21-15,-21-21 0,0 21 0,21 0 16,-21-21-16,21 21 0,-21 1 0,0-1 16,21 0-16,-22-21 0,22 21 15,0 0-15,-21 0 0,21 1 0,-21-22 16,21 21-16,0 0 0,0 0 16,-21 0-16,21 0 0,0 1 15,0-1-15,0 0 16,0 0-16,0 0 0,0 0 15,0 1-15,0-1 16,0 0-16,21 0 16,-21 0-16,21 0 0,0 1 15,1-22-15,-22 21 16,21-21-16,0 21 0,0-21 16,0 21-16,0 0 0,1-21 15,-1 0-15,0 0 0,0 0 0,0 21 16,0-21-16,1 0 0,20 0 15,-21 0-15,0 0 0,43 0 16,-43 0-16,21 0 16,-21 0-16,1-21 0,-1 21 0,0-21 15,0 21-15,0-21 16,0 21-16,1 0 0,-1-21 16,-21 0-16,21 21 0,-21-22 15,21 1-15,-21 0 16,21 0-16,-21 0 15,0 0-15,0-1 0,0 1 16,0 0-16,0 0 16,0 0-16,0-22 0,0 22 15,0 0-15,-21 0 16,0 0-16,0 0 16,21-1-16,-21 22 15,21-21-15,-22 0 16,1 0-16,0 21 15,0-21-15,0 21 16,0 0-16,-1-21 0,1 21 16,0 0-1,0-22-15,0 22 0,0 0 16,-1 0-16,1 0 0,0 0 16,0 0-16,0 0 0,0 0 15,-1 0-15,1 0 0,0 0 16,21 22-16,-21-22 0,0 0 0,0 21 15,-1-21-15,1 21 0,0 0 16,0 0-16,0 0 16,21 1-16,-21-1 15,21 0-15,-22 0 0,1 0 16,21 0-16,0 1 0,0-1 0,0 0 16,0 0-16,0 0 15,0 0-15,0 1 0,0-1 16,21 0-1,1-21-15,-1 21 0,0-21 0,-21 21 16,21-21-16,0 0 0,0 0 16,1 0-16,-1 21 0,0-21 15,0 0-15,0 0 0,0 0 0,1 0 16,-1 0-16,0 0 16,0 0-16,0 0 0,0 0 0,43-21 15,-43 21-15,0 0 16,0 0-16,1-21 0,-1 21 15,0-21-15,-21 0 0,21 21 16,-21-21-16,21-1 16,-21 1-16,0 0 0,0 0 15,0 0-15,0 0 16,0-1-16,0 1 16,0 0-16,0 0 0,0 0 15,-21 21-15,21-21 16,-21-1-16,0 22 0,0-21 15,-1 21-15,1 0 16,0 0-16,0 0 16,0 0-16,0 0 0,-1 0 15,1 0-15,0 0 0,0 0 16,0 0-16,0 21 0,-1-21 16,1 22-16,0-22 0,21 21 15,-21 0-15,21 0 0,-21-21 16,21 21-16,-21 0 0,21 1 15,0-1-15,0 0 16,0 0-16,0 0 16,21 0-1,0-21-15,0 0 0,-21 22 16,21-22-16,-21 21 0,21-21 16,1 0-16,-1 0 15,0 0-15,0 0 0,0 0 16,0 0-16,1 0 0,-1 0 15,0 0-15,0-21 16,-21-1-16,0 1 16,0 0-16,0 0 15,0 0 1,0 0 0,0-1-1,-21 22-15,0 0 16,0 0 15,21 22-15,-22-22-16,1 0 15,21 21-15,-21-21 16,0 0 0,0 0-1</inkml:trace>
  <inkml:trace contextRef="#ctx0" brushRef="#br1" timeOffset="65595.27">13462 1715 0,'0'-22'0,"0"1"31,0 0-31,0 0 0,0 0 15,-21 0-15,21-1 16,-21 1 0,-1 21-16,1 0 0,0 0 15,0-21-15,0 21 0,0 0 16,-1 0-16,1 0 0,0 0 0,0 0 16,0 21-16,-22 0 0,22-21 15,-21 22-15,21-1 0,0 0 0,-22 0 16,22-21-16,0 21 0,0 0 15,-22 22-15,22-22 0,0 0 16,21 21-16,-21-20 16,0-1-16,21 0 0,-21 0 15,21 0-15,0 0 0,0 1 0,0-1 16,0 0-16,0 0 0,-22 0 16,22 0-16,0 1 0,0-1 15,0 0-15,0 0 0,22 0 16,-22 0-16,21 1 0,0-1 15,0-21-15,0 21 0,0 0 0,1-21 16,-1 0-16,0 21 0,21-21 16,-21 0-16,22 0 0,-22 0 0,21 0 15,1 0-15,-1 0 0,0 0 0,1 0 16,-1-21-16,0 0 0,43 0 16,-43 21-16,-21-21 15,43-22-15,-22 43 0,-21-21 16,1 0-16,-1 0 0,-21 0 15,21-22-15,0 1 0,-21 21 16,0 0-16,0-22 16,0 22-16,0-85 0,0 85 15,0-21-15,-21 21 0,0-1 16,21 1-16,-43-21 0,22 21 16,0 21-16,0-21 0,0 21 15,-22 0-15,1 0 16,0 0-16,-1 0 0,22 0 0,-21 0 15,0 0-15,-22 42 16,22-21-16,-1 0 0,22 0 0,-21 1 16,21-1-16,-64 63 15,64-62-15,21-1 0,0 21 16,0-21-16,-21 0 0,21 22 16,0-1-16,0-21 0,0 0 15,21 1-15,0-22 0,-21 21 16,21 0-16,0-21 0,1 21 0,-1-21 15,0 0-15,0 21 0,0-21 16,22 0-16,-22 0 0,21 0 16,-21 0-16,22 0 0,-1 0 0,-21-21 15,21 21-15,1-42 0,-22 42 16,0-43-16,-21 22 16,0 0-16,0 0 0,0 0 15,0 0-15,0-22 16,-21 22-16,0 21 0,-22 0 15,22 0-15,0 0 0,0 0 16,0 0-16,-22 0 0,1 42 16,21-20-16,0-1 0,0 0 15,-1-21-15,1 21 0,21 0 16,0 0-16,-21 1 0,21-1 0,0 0 16,21-21 15,0 0-31,1 0 0,-1 0 15,0 0-15,-21-21 16,-21 21 15,0 0-31,-1 0 0,1 0 16,-21 0-16</inkml:trace>
  <inkml:trace contextRef="#ctx0" brushRef="#br1" timeOffset="67036.52">10202 4636 0,'21'-43'16,"-21"22"-1,0 0-15,0 0 16,0 0 0,-21 21-16,0-22 0,0 22 0,0-21 15,0 21-15,-1 0 0,1 0 16,0 0-16,0 0 0,-21 0 15,20 0-15,1 21 0,0 1 0,0-1 16,-43 0-16,22 0 16,21 0-16,0 0 0,-22 1 15,22-1-15,0 21 0,0-21 0,0 22 16,0-22-16,-1 21 0,1-21 16,0 22-16,21-1 0,0 21 15,0-41-15,0 20 0,0-21 16,0 21-16,0-20 0,21 20 15,0-21-15,1 0 0,-1 0 16,21 1-16,-21-22 0,22 21 0,-1-21 16,0 21-16,1-21 0,41 0 15,-41 0-15,-1 0 0,0 0 16,-21 0-16,22 0 0,63 0 16,-64 0-16,-21-21 15,43 0-15,-43-1 0,0 1 16,0 0-16,0-21 0,0 21 15,22-64-15,-22 43 0,-21-1 16,0-41-16,0 41 16,0 1-16,0 0 0,0-1 0,0 22 15,0-21-15,-42-22 0,20 43 16,1 0-16,0 0 16,-21 0-16,21-1 0,-22 1 15,22 21-15,-21 0 0,21 0 16,-1 0-16,-20 0 0,-21 21 15,20-21-15,22 22 0,-21-1 0,-1 0 16,22 0-16,-21 0 0,21 22 16,0-22-16,-1 21 0,1 0 0,-21 22 15,42-22-15,0 1 0,0-22 16,0 21-16,0-21 0,21 22 16,0-22-16,-21 0 0,43-21 0,-22 21 15,0 0-15,0-21 0,21 0 16,-20 0-16,20 0 0,-21 0 15,0 0-15,22 0 0,-22 0 0,0 0 16,0-21-16,21 21 0,-20-21 16,-1 0-16,0-22 0,0 22 0,-21 0 15,21-21-15,-21-22 16,0 22-16,0 21 0,0-22 0,0 22 16,-21 0-16,0 0 15,0 0-15,0 21 0,-1 0 16,1 0-16,0 0 0,-42 0 15,41 21-15,1-21 0,-21 42 16,21-21-16,0 22 16,21-1-16,0-21 0,-22 0 15,22 1-15,0-1 0,0 0 0,0 0 16,0 0-16,0 0 0,43 1 16,-22-22-16,21 0 15,-21 0-15,1 0 16,20 0-16,-21 0 0,0-22 15,0 1-15</inkml:trace>
  <inkml:trace contextRef="#ctx0" brushRef="#br1" timeOffset="68335.58">13737 4360 0,'0'0'0,"0"-21"0,0 0 15,-21 0-15,0 0 16,0 21-16,21-21 0,-22 21 0,1 0 16,0 0-16,0-22 0,0 22 15,-22 0-15,22 0 0,-21 0 16,21 0-16,-43 22 16,43-1-16,-42 21 0,20-21 15,22 0-15,-42 43 16,41-43-16,1 21 0,-21-20 15,21 20-15,21-21 0,-21 21 0,21 1 16,0-22-16,0 21 0,0 43 16,0-43-16,0-21 0,21 22 15,0-1-15,0-21 0,0 0 0,22 1 16,-22-1-16,0 0 0,21 0 16,1 0-16,-22-21 0,21 21 0,0-21 15,-20 0-15,20 0 0,0 0 0,-21 0 16,22 0-16,-1-21 0,0 21 15,1-21-15,-22 0 0,21 0 0,1 0 16,-1-22-16,-21 22 0,21-21 16,1-43-16,-22 64 15,0-21-15,0-43 0,0 43 16,-21-1-16,0 22 0,0-21 16,0-1-16,-42-20 15,21 42-15,0 0 0,-22-43 16,1 43-16,21 21 0,-43-42 15,22 42-15,0 0 0,-22 0 16,22 0-16,-43 21 16,64 0-16,-21 0 0,-1 0 0,22 0 15,-21 1-15,21 20 0,0-21 16,-1 21-16,1-20 0,21-1 16,0 21-16,0-21 0,0 0 0,0 22 15,0-22-15,0 0 0,0 0 16,43 22-16,-22-22 0,0 0 15,0 0-15,0-21 0,0 21 0,1 0 16,20-21-16,-21 0 0,0 0 16,0 0-16,22 0 0,-22 0 0,0 0 15,0-21-15,0 21 0,22-21 16,-22 0-16,21-21 16,-21 20-16,-21-20 15,0 21-15,0-21 0,0 20 0,0 1 16,0 0-16,0 0 0,-21-21 15,0 20-15,0 1 0,0 0 16,0 21-16,-1 0 0,1 0 16,0 0-16,0 0 0,0 21 15,21 0-15,-21-21 0,-1 43 16,22-22-16,-21 21 16,21-21-16,0 1 15,0-1-15,0 0 16,0 0-16,21-21 15</inkml:trace>
  <inkml:trace contextRef="#ctx0" brushRef="#br1" timeOffset="157624.45">11938 339 0,'0'-21'16,"21"21"0,-21-22-16,0 1 15,21 21-15,0-21 0,1 0 16,-22 0-16,21 21 0,-21-21 16,21 21-16,-21-22 0,0 1 15,-21 21 1,-22 0-16,22 0 15,0 0-15,-21 0 0,21 21 16,-22 1-16,22-22 0,-42 42 16,41-42-16,1 21 0,0 0 15,0-21-15,21 21 0,-21-21 0,21 22 16,0-1-16,0 0 16,21 0-16,0-21 15,0 21-15,0-21 0,1 21 0,-1 1 16,0-22-16,0 21 0,0 0 15,0-21-15,1 21 0,-1 0 0,0-21 16,0 21-16,-21 1 0,0-1 16,0 0-16,0 0 15,-63 0-15,20 0 16,22-21-16,-21 0 0,21 22 16,-22-22-16,22 0 0,-21 0 0,21 0 15,-1 0-15,1 0 0,0 0 16,0-22-16,-21-20 15,42 21-15,-22 0 0,22 0 16,0-1-16,0 1 16,22 0-1,-1 21-15,0 0 16,0 0-16,0-21 0,0 21 16,1 0-1,-1 0-15</inkml:trace>
  <inkml:trace contextRef="#ctx0" brushRef="#br1" timeOffset="157980.07">12107 508 0,'21'0'16,"-42"0"-16,64 0 0,-22 0 15,0 0-15,21-21 0,-21 0 16,1 21-16,-1-21 15,0 21-15,-21-22 0,0 1 16,-21 21 15,0 0-15,-1 21-16,-20-21 0,21 22 16,0-1-16,0 0 0,-1 0 0,1 0 15,0 0-15,21 1 16,0-1-16,-21 0 0,21 0 15,0 0-15,21 0 16,0-21-16,0 0 16,1 0-16,-1 0 0,0 0 0,21 0 15,-21 0-15,1 0 16,-1-21-16,21 21 0,-21-21 0,0 21 16</inkml:trace>
  <inkml:trace contextRef="#ctx0" brushRef="#br1" timeOffset="158360.06">12467 445 0,'0'0'0,"0"-22"31,0 1-31,21 21 16,0 0-16,1 0 15,-1 0-15,0 0 16,0 0-16,-21 21 0,21-21 15,0 22-15,-21-1 0,22-21 0,-22 21 16,21 0-16,-21 0 0,0 0 16,0 1-16,0-1 0,0 0 15,0 0-15,-21 0 16,-1-21-16,1 0 16,21-21 15,0 0-31,0 0 15,0 0-15,0-1 0,21 1 16,-21 0 0,0 0-16,22 0 0,-1 21 0,0-21 15,0 21-15,0-22 0,0 22 16,1 0-16,-1-21 0,21 0 16,-21 21-16</inkml:trace>
  <inkml:trace contextRef="#ctx0" brushRef="#br1" timeOffset="158631.19">12996 318 0,'-21'0'16,"21"21"15,0 0-31,0 0 0,0 0 16,0 0-16,0 1 0,21-1 15,-21 0-15,0 0 0,0 0 16,21 0-16,-21 1 0,22-1 16,-22 0-16,0 0 0,0 0 15,0 0 1,21-21 15,-21-21-31</inkml:trace>
  <inkml:trace contextRef="#ctx0" brushRef="#br1" timeOffset="158892.15">13293 275 0,'0'0'0,"-22"0"31,22 21-31,-21 1 0,0-1 16,21 0-16,-21 0 0,0 0 15,21 0-15,-21 1 0,-1-1 16,22 0-16,-21 0 0,21 0 0,0 0 16,-21 1-16,21-1 0,-21-21 15,21 21-15,0 0 16,21-21 15,0-21-15,0 21-16</inkml:trace>
  <inkml:trace contextRef="#ctx0" brushRef="#br1" timeOffset="159283.85">13504 508 0,'21'0'47,"1"-21"-31,-22 0-16,21 21 0,0-21 0,0 21 15,-21-22-15,21 1 0,0 0 16,-21 0-16,0 0 16,-21 21 15,0 0-16,0 21-15,0 0 0,0-21 0,-1 21 16,-20 43-16,42-43 0,-21 0 16,21 0-16,-21 0 0,21 1 15,0 20-15,0-21 16,0 0-16,0 0 16,21-21-16,0 0 0,0 0 15,0 0-15,22 0 0,-22 0 0,0 0 16,0 0-16,0 0 0,22 0 15,-22-21-15</inkml:trace>
  <inkml:trace contextRef="#ctx0" brushRef="#br1" timeOffset="159719.82">13822 487 0,'0'0'0,"0"-21"16,0 0-1,0-1 1,21 22-1,0 0-15,0-21 0,0 21 0,1 0 16,-1 0-16,0 0 0,0 0 16,0 0-16,0 0 0,1 21 0,-1-21 15,21 22-15,-21-1 16,0 0-16,-21 0 0,22 0 16,-22 0-16,0 1 0,0-1 15,0 0-15,-22 0 0,1 0 16,0 0-16,0-21 15,0 22-15,0-22 0,-1 0 16,1 0 0,21-22-1,0 1-15,0 0 16,21 0 0,1 0-16,-1 0 0,0-1 0,0-20 0,-21 21 15,21 0-15,22 0 16,-22-1-16,0 1 0,0 0 0,0 0 15,0 0-15,1 21 0,-1 0 0,21-21 16,-21 21-16,0 0 16,1 0-16,-1 0 0,-21 21 15,0 0 1</inkml:trace>
  <inkml:trace contextRef="#ctx0" brushRef="#br0" timeOffset="-17328.49">8784 9271 0,'0'-21'47,"-21"42"47,21 0-94,0 0 16,0 1-1,0-1-15,-21-21 0,21 21 0,0 0 16,0 0-16,0 0 0,0 1 0,0-1 16,0 0-16,0 21 0,0 1 15,0-1-15,0-21 16,0 43-16,0-43 0,0 0 15,0 21-15,0-21 0,0 1 16,0 20-16,0-21 0,0 0 0,0 0 16,0 22-16,0-1 0,0-21 15,0 0-15,0 1 0,0-1 16,-21 0-16,21 21 16,0-21-16,0 1 0,0 41 0,-22-42 15,22 22-15,0-22 16,0 0-16,0 21 0,0 22 15,0-43-15,0 21 0,0-21 0,0 43 16,0-22-16,0-21 16,0 1-16,0 20 0,0-21 0,0 0 15,0 22-15,0-22 0,0 0 0,0 21 16,0-21-16,0 1 0,0 20 0,0-21 16,0 0-16,0 22 0,0 20 15,0-42-15,0 22 0,0-22 16,0 21-16,0-21 0,0 0 0,0 22 15,0-22-15,0 0 0,0 0 16,-21 43-16,21-43 0,0 0 16,-21 21-16,21-20 15,0-1-15,0 0 0,0 21 0,0-21 16,-21 1-16,21 20 16,-21-21-16,21 0 0,0 0 15,0 1-15,0 20 0,0 43 16,0-64-16,-21 0 0,21 21 15,0-21-15,0 22 0,-22-22 0,22 0 16,0 21-16,0-20 0,0-1 0,0 21 16,0-21-16,0 0 0,0 1 15,0-1-15,0 21 0,0-21 0,0 0 16,0 1-16,0-1 0,0 0 0,0 21 16,0 1-16,0-22 15,0 21-15,0-21 16,-21 43-16,21-43 0,0 21 15,0-21-15,0 1 0,0-1 0,0 0 16,0 42-16,0-41 0,0-1 16,0 0-16,0 0 0,0 0 15,0 22-15,0-1 0,-21-21 16,21 0-16,0 22 16,0-22-16,0 0 0,0 0 15,0 0-15,0 0 0,-21 22 16,21-22-16,0 21 0,-21 1 15,21-1-15,0-21 0,0 43 16,0-43-16,0 21 0,-21-21 16,21 22-16,0-22 0,0 63 15,0-41-15,0-22 0,-22 0 16,22 21-16,0 43 16,0-64-16,0 22 0,0-22 15,0 0-15,0 21 0,0-21 0,0 43 16,0-22-16,-21-21 15,21 1-15,0 20 0,0-21 0,-21 64 16,21-43 0,0-21-16,0 0 0,0 1 15,0 20-15,-21 0 0,21-21 16,0 22-16,-21-1 0,21-21 16,0 0-16,-21 43 15,21-22-15,0-21 0,-22 1 16,22-1-16,0 0 0,0 0 0,0 0 15,-21 0-15,21 1 0,0 20 16,0-21-16,0 0 16,0 0-16,0 1 0,0-1 15,0-42 48,0-1-63,0 1 0,0-21 15,0 21-15,0-22 0,0 1 16</inkml:trace>
  <inkml:trace contextRef="#ctx0" brushRef="#br0" timeOffset="-14897.4">8784 9250 0,'0'-21'62,"0"0"-30,0-1-1,21 22 63,-21-21-94,21 21 0,1 0 15,-1 0 1,0 0-1,0 0 1,0 0 0,0 0-16,1 0 15,-1 0-15,0 0 0,-21-21 16,21 21-16,0 0 0,0 0 16,1 0-16,-1 0 0,0 0 15,0 0-15,0 0 16,0 0-16,1 0 0,-1 0 15,0 0-15,0 0 0,0 0 0,0 0 16,1 0-16,-1 0 16,0 0-16,0 0 0,0 0 15,0-21-15,22 21 0,-22 0 16,0 0-16,21 0 0,1 0 16,-22 0-16,21 0 0,43 0 15,-43 0-15,1 0 0,-1 0 16,0 0-16,1 0 0,41-21 15,-41 21-15,-1 0 0,21 0 16,-20 0-16,20 0 16,-42 0-16,1 0 0,20 0 0,-21 0 15,0 0-15,0 0 0,22 0 16,-1 0-16,-21 0 0,0 0 16,22 0-16,-22 0 0,42 0 15,-41-21-15,20 21 0,21 0 16,-20 0-16,-22 0 15,64 0-15,-43 0 0,-21 0 16,21 0-16,1 0 0,-1 0 16,43-22-16,-64 22 0,21 0 15,1 0-15,-22 0 0,21 0 16,0 0-16,1 0 0,-1 0 16,-21-21-16,22 21 0,-1 0 15,-21 0-15,0 0 16,0 0-16,22 0 0,-22 0 0,0 0 15,21-21-15,-20 21 0,20 0 0,-21 0 16,0 0-16,22 0 0,-22 0 16,21 0-16,-21 0 0,22 0 0,-22 0 15,21 0-15,-21-21 0,0 21 16,22 0-16,-22 0 0,21 0 0,-21 0 16,1 0-16,20 0 0,-21 0 0,0 0 15,22 0-15,-22 0 0,21 0 16,-21 0-16,0 0 0,22 0 0,-22 0 15,21 0-15,-21 0 0,1 0 16,20 0-16,-21 0 0,0 0 0,64 0 16,-43 0-16,-21 0 15,1 0-15,-1 0 16,0 0-16,42 0 0,-41 0 16,-1 0-16,0 0 0,0 0 15,0 0-15,0 0 0,1-21 16,-1 21-16,0 0 0,21 0 15,-21 0-15,22 0 0,-22 0 16,0 0-16,0 0 0,0 0 0,1 0 16,-1 0-16,0 0 0,0 0 15,0-21-15,0 21 0,22 0 16,-22 0-16,0 0 0,0 0 0,0 0 16,1 0-16,-1 0 15,0 0-15,0 0 16,0 0-16,0 0 0,1 0 15,-1 0-15,0 0 0,0 0 16,21 0-16,-20 0 0,-1 0 0,0 0 16,21 0-16,-21 0 15,1 0-15,20 0 0,-21 0 16,0 0-16,0 0 16,1 0-1,-1 0-15,0 0 31,0 0-31,0 0 16,0 0-16,1 0 0,-1 0 0,0 0 16,0 0-16,0 0 15,0 0-15,1 0 0,-1 0 16,0 0-16,0 0 16,0 0-1,0 0 16,1 0-15,-1 0 47,0 0-32,-42 0 31,0-22-46,-1 22-16</inkml:trace>
  <inkml:trace contextRef="#ctx0" brushRef="#br0" timeOffset="-13164.38">14499 8975 0,'21'0'62,"0"0"-46,1 0-16,-1 0 0,0 0 15,0 0-15,0 0 16,0 0-16,1 0 16,-1 0-16,0 0 15,0 0-15,0 0 16,0 0-16,1 0 0,-1 0 16,0 0-16,0 0 0,0 0 15,0 21-15,1-21 0,-1 0 16,-21 21 46,0 0-46,0 0-16,0 1 16,0-1-16,0 0 15,0 0-15,0 0 16,0 0-16,0 1 0,0-1 15,0 0-15,0 0 16,0 0-16,0 0 0,0 1 16,0-1-16,21 21 0,-21-21 15,0 0-15,0 1 0,0-1 16,21 0-16,-21 21 0,0 1 16,21-22-16,-21 42 15,0-42-15,0 22 0,0-1 16,0-21-16,0 0 0,0 1 15,0 20-15,0-21 0,0 0 0,21 0 16,-21 22-16,0-22 0,0 21 16,0-21-16,0 1 0,0-1 15,0 0-15,0 0 0,0 0 0,0 0 16,0 1-16,0 20 0,0-21 16,0 0-16,0 0 0,0 22 0,0-22 15,0 0-15,0 21 0,0-20 0,0 20 16,0-21-16,0 0 0,0 22 15,0-22-15,0 21 0,0-21 16,0 0-16,0 43 0,0-43 0,0 0 16,0 22-16,0-22 15,0 0-15,0 21 0,0-21 16,0 1-16,0-1 0,0 21 0,0-21 16,-21 22-1,21-1-15,0-21 0,0 0 0,0 22 16,0-22-16,0 21 0,-21 43 15,21-64-15,0 0 0,0 0 16,0 22-16,0-22 0,-21 21 16,21-21-16,0 22 0,0-22 0,0 0 15,0 0-15,0 0 0,0 22 16,0-22-16,0 21 16,0 0-16,0-20 0,0-1 15,0 42-15,0-42 16,0 22-16,0-22 0,0 21 0,0-21 15,0 43-15,0-22 0,0-21 16,0 22-16,0-22 0,0 0 0,0 21 16,0-20-16,0 20 0,0-21 15,0 0-15,0 43 0,0-43 16,0 0-16,0 43 0,0-22 16,0 21-1,0-41-15,0 20 0,-21 21 0,21-20 16,0-1-16,0 22 15,0-43-15,0 21 0,0 0 16,0-20-16,0-1 0,0 85 16,0-85-16,0 0 0,0 0 15,0 21-15,0-20 0,-21 41 16,21-42-16,0 22 0,0-22 16,0 21-16,0-21 0,0 22 0,0-22 15,0 0-15,0 21 0,0-21 16,0 1-16,0 20 0,0-21 0,0 0 15,0 0-15,0 22 0,0-22 0,0 0 16,0 21-16,-22-20 16,22-1-16,0 0 0,0 0 0,0 0 15,0 0-15,0 1 0,0-1 16,0 0-16,0 0 0,0 0 0,0 0 16,0 1-16,0-1 0,0 21 15,0-21-15,0 0 0,0 22 16,0-22-16,0 0 0,0 0 15,0 0-15,0 1 0,0-1 16,0 0-16,0 0 0,0 0 0,0 0 16,0 1-16,0-1 0,-21 0 15,21 0-15,0 0 0,0 0 16,0 1-16,0 20 16,0-21-16,0 0 0,0 0 15,0 1-15,0-1 16,-21 0-1,21 0-15,0 0 16,0 0 0,0 1-1,-21-22 63,0 0-62,0-22 0,21 1-16,-22 0 0,1 0 15,0 21-15,0-21 0</inkml:trace>
  <inkml:trace contextRef="#ctx0" brushRef="#br0" timeOffset="-10971.99">8213 15409 0,'21'0'15,"0"0"-15,0 0 32,0 0-32,0 0 78,1 0-63,-1 0-15,0 22 16,0-22 0,0 0-16,0 0 0,1 0 15,-1 0-15,0 0 0,0 0 16,0 0-16,0 0 0,1 0 15,-1 0-15,0 0 0,21 0 16,-21 0-16,1 0 0,20 0 0,-21 0 16,0 0-16,22 0 0,-22 0 0,21 0 15,-21 0-15,22 0 0,20 0 16,-21 0-16,-20 0 0,20 0 16,0 0-16,-21 0 0,22 0 15,-1 0-15,0 0 0,-20 0 0,20 0 16,43 0-16,-64 0 0,21 0 15,0 0-15,1 0 0,63 0 16,-64 0-16,0-22 16,1 22-16,62 0 0,-41 0 15,42 0-15,-64 0 16,0 0-16,22-21 0,-22 21 0,1 0 16,-1 0-16,0 0 15,22 0-15,-22 0 0,43 0 16,-43 0-16,22 0 0,84 0 15,-106 0-15,22 0 0,-22 0 16,21 0-16,-20 0 0,63 0 16,-64 0-16,21 0 0,-20 0 15,-1 0-15,0 0 0,64-21 16,-63 21-16,-1 0 0,-21 0 16,21 0-16,1 0 0,20-21 15,-20 21-15,-1 0 16,0 0-16,1 0 0,-1 0 0,-21 0 15,21-21-15,1 21 0,-1 0 16,0 0-16,1 0 0,-22 0 0,21 0 16,-21 0-16,22 0 0,-1 0 15,-21 0-15,0 0 0,22 0 0,-22-21 16,21 21-16,-21 0 0,22 0 0,-22 0 16,21 0-16,-21 0 0,22 0 15,-22 0-15,42 0 0,-20 0 16,-22 0-16,21 0 0,1 0 15,-22 0-15,42 0 16,-20 0-16,-22 0 0,85 0 16,-64 0-16,-21 0 0,21 0 15,1 0-15,41 0 16,-41 0-16,-1 0 0,22 0 16,-43 0-16,42 0 15,-42 0-15,22 0 0,-1 0 16,0 0-16,-20 0 0,20 0 15,0 0-15,-21 0 16,22 0-16,-22 0 0,0 0 16,21 0-16,-20 0 15,20 21-15,-21-21 16,0 0-16,22 0 16,-22 0-16,0 0 0,0 0 15,0 0-15,0 0 0,1 0 16,-1 0-16,0 0 0,0 0 0,0 0 15,0 0-15,1 0 0,-1 0 16,0 0-16,0 0 16,-21 21-16,21-21 0,0 0 15,1 0 1,-1 0 0,0 0-16,0 0 15,0 0 1,0 0-1,1 0 17,-1 0-32,0 0 15,-21-21 32,21 21-47,-21-21 31,0-1-15,0 1 0,0 0 15,0 0-31,0 0 16,0 0-1,0-1-15,0 1 16,0 0-16,0 0 15,0 0-15,21 21 16,-21-21-16,0-1 16,0 1 31,-21 21-32,21-21 1,-21 21-16,0-21 0</inkml:trace>
  <inkml:trace contextRef="#ctx0" brushRef="#br1" timeOffset="2911.58">9821 318 0,'0'-22'0</inkml:trace>
  <inkml:trace contextRef="#ctx0" brushRef="#br1" timeOffset="4096.83">9779 212 0,'0'0'0,"0"-21"16,0-1-16,0 1 0,0 0 15,0 0 1,0 42 15,0 0-31,0 0 0,0 1 16,0-1-16,0 21 0,0-21 15,0 22-15,0-22 0,0 21 0,0 0 16,0-20-16,0 20 0,-21-21 16,0 21-16,21-20 0,-22-1 0,22 0 15,0 0-15,0 0 0,0 0 16,-21-21-16,21 22 15,21-44 17,-21 1-32,22 0 0,-22 0 15,21 0-15,0 0 0,0-1 16,0 1-16,-21-21 0,21 21 0,1 0 16,-1-1-16,0 1 0,0 0 15,0 21-15,-21-21 16,21 21-16,1 0 0,-1 21 15,-21 0-15,0 0 16,0 1-16,0-1 0,0 0 16,0 0-16,0 0 0,0 0 15,0 1-15,0-1 0,0 21 16,0-21-16,0 0 0,0 1 16,21-22-16,0 0 0,-21 21 0,21-21 15,0 0-15,1 0 0,41 0 16,-42 0-16,22-21 0,20-22 15,-42 22-15,0 0 0,1 0 16,-1-22-16,0 22 16,-21-21-16,0 21 0,0-22 0,0 1 15,0-43-15,0 43 16,0 21-16,-21-43 0,0 43 16,-1 0-16,1 21 0,0 0 15,0 0-15,0 0 0,0 0 16,-1 21-16,22 0 15,-21 1-15,21-1 0,0 0 16,0 0-16,0 0 0,0 0 0,0 1 16,0-1-16,0 21 15,21-42-15,1 21 0,-1-21 16</inkml:trace>
  <inkml:trace contextRef="#ctx0" brushRef="#br1" timeOffset="4487.56">10435 550 0,'21'22'16,"0"-22"-16,1 0 16,-1 0-16,0 0 15,0-22-15,0 1 0,0 21 16,-21-21-16,22 0 15,-22 0-15,21 21 0,-21-21 0,0-1 16,0 1 0,-21 21-1,-1 0-15,1 0 0,0 0 16,21 21-16,-21 1 0,0-1 16,21 0-16,0 0 0,-21 0 15,21 0-15,0 1 0,-22-1 16,22 0-16,0 0 0,0 0 15,0 0 1,22 1-16,-1-22 16,0 0-16,0 0 15,0 0-15,0-22 16,1 1-16,-1 0 0,0 21 16,0-21-16</inkml:trace>
  <inkml:trace contextRef="#ctx0" brushRef="#br1" timeOffset="5059.07">10964 64 0,'0'0'16,"-21"21"0,0 0-16,21 0 0,-21 21 15,21-20-15,0-1 0,0 0 16,-21 21-16,21-21 0,-22 43 15,22-22-15,0-21 0,0 1 16,0-1-16,0 21 0,0-21 16,-21 0-16,21 1 0,0 20 15,0-21 1,0-42 31,0 0-32,0 0-15,0-1 16,0 1-16,21 0 16,-21 0-16,22 0 0,-1 21 0,0-21 15,0 21-15,21-22 16,-20 22-16,-1 0 0,21 0 16,-21 0-16,0 0 0,1 0 15,-1 22-15,0-1 0,-21 0 16,21 0-16,-21 21 15,0-20-15,0-1 16,-21 0-16,0 0 0,0-21 16,-43 21-16,43 0 15,-21-21-15,20 0 0,1 0 0,-21 22 16,21-22-16,0 0 0,-1 0 16,1 0-16,0 0 15,0 0-15,42 0 47</inkml:trace>
  <inkml:trace contextRef="#ctx0" brushRef="#br1" timeOffset="5230.98">10964 699 0</inkml:trace>
  <inkml:trace contextRef="#ctx0" brushRef="#br1" timeOffset="38712.89">16065 2201 0,'-21'0'62,"21"22"-62,-21-1 16,21 21-16,0-21 0,-21 22 15,21-1-15,0 0 0,0 22 0,0-1 16,-42 43-16,42-42 16,-22-1-16,1 43 0,0-64 15,21 22-15,-21-22 16,21 0-16,0-20 0,0 41 16,-21-21-16,21-20 0,0-1 15,0 0-15,-21-21 16,21-21 15,0 0-31,0-1 0,0 1 16,0-21-16,0 21 0,0-22 15,0 1-15,21 0 0</inkml:trace>
  <inkml:trace contextRef="#ctx0" brushRef="#br1" timeOffset="39103.86">15811 2244 0,'0'-21'0,"0"42"0,0-64 0,0 22 0,0 0 16,22 0 0,-1 21-16,0 0 0,0 0 0,0-21 15,0 21-15,22 0 0,-22 0 16,21 0-16,1 0 0,41 0 15,-41 0-15,-1 21 0,-21 0 16,21 0-16,-20 0 0,20 1 0,-42 20 16,0-21-16,0 21 0,0 1 15,0-1-15,-42 0 0,20 1 16,-20-1-16,0 0 0,-1-20 0,1 20 16,0-21-16,-1 21 0,1-20 15,-21 20-15,41-21 0,1 0 16,0-21-1,21 21-15,21-21 47,0 0-47,1 0 16,-1-21-16</inkml:trace>
  <inkml:trace contextRef="#ctx0" brushRef="#br1" timeOffset="39607.86">16214 2921 0,'0'0'0,"-22"0"0,22-21 16,0 0-1,0 0-15,0-1 16,0 1-16,22 21 16,-22-21-16,21 21 0,0 0 15,0 0-15,0 0 0,22 0 16,-22 0-16,0 0 0,0 21 16,0 0-16,0 1 0,1-1 15,-1 21-15,-21-21 0,21 0 16,-21 1-16,0 62 15,0-63-15,0 1 0,0 20 16,-21-21-16,0 0 16,21 0-16,-22-21 0,22-21 31,0 0-15,0 0-16,0 0 0,0 0 15,22-1-15,-1-20 0,0 21 16,0 0-16,0-22 0,0 22 0,22-21 15,-43 21-15,42 0 16,-42-1-16,21 1 0,0 21 0,1 0 16,-1-21-16,0 21 15,0 0-15,0 0 16</inkml:trace>
  <inkml:trace contextRef="#ctx0" brushRef="#br1" timeOffset="40004.2">16870 3006 0,'21'0'0,"0"0"16,0 0 0,0 0-16,1-21 15,-1-1-15,0 1 0,0 21 16,-21-21-16,0 0 0,21 0 15,-21 0-15,21-1 16,-21 1 0,-21 21-1,0 0-15,0 0 0,0 0 0,0 21 16,21 1-16,-22-1 16,1-21-16,21 21 0,-21 0 0,0 21 15,0 1-15,21-22 0,0 0 16,-21 0-16,21 0 0,0 22 15,0-22-15,0 0 16,0 0-16,0 0 0,21 1 16,0-22-16,0 0 15,0 0-15,0 0 16,1 0-16,-1 0 0,0-22 0,21-20 16,1 42-16,-22-21 15,21 0-15</inkml:trace>
  <inkml:trace contextRef="#ctx0" brushRef="#br1" timeOffset="40398.61">17484 2900 0,'0'-21'15,"-22"21"1,22-21-16,-21 21 0,0 0 16,0 0-16,0 0 15,0 0-15,-1 21 0,1-21 16,21 21-16,0 0 0,-21-21 15,21 21-15,-21-21 0,21 21 0,0 1 16,0-1-16,0 0 16,21-21-16,0 21 0,0-21 15,1 21-15,-1-21 16,0 21-16,0-21 0,0 64 31,-21-43-31,-21-21 16,0 0-16,0 21 15,0-21-15,-1 0 0,1 0 0,-21 0 16,21 0-16,0 0 16,-1 0-16,1 0 0,0 0 0,0 0 15,0 0-15,0 0 16,21-21 15,21 21-31,0 0 0,0-21 16,0 21-16,22 0 0</inkml:trace>
  <inkml:trace contextRef="#ctx0" brushRef="#br1" timeOffset="40812.39">17674 3090 0,'21'0'31,"0"-21"-31,1 21 16,-1-21-16,0 21 0,0-21 16,0 0-16,0 21 0,-21-21 15,0-1-15,22 1 0,-22 0 16,0 0-16,0 0 16,-22 21-1,1 0-15,0 0 16,0 0-16,0 0 0,-22 21 0,22 0 15,0-21-15,0 21 0,0 0 0,0 1 16,-1 20-16,22-21 0,0 21 16,0-20-16,0-1 0,0 0 15,0 0-15,22 43 16,-1-43-16,0-21 0,21 21 16,-21-21-16,22 0 0,20 0 15,-20 0-15,-22 0 16,21 0-16,0-21 0,-20 21 0,20-21 15,21-43-15,-41 43 16,20 0-16,0-43 0,-21 43 16</inkml:trace>
  <inkml:trace contextRef="#ctx0" brushRef="#br1" timeOffset="41251.4">18267 2942 0,'0'-21'0,"-21"106"0,42-149 0,-21 22 0,0 21 0,0 0 16,-21 42 15,21 0-31,0 0 16,0 0-16,0 0 0,-22 1 15,22-1-15,-21 21 0,21 0 16,0-20-16,-21-1 0,21 0 16,-21 0-16,21 0 0,0 0 15,0 1-15,-21-22 0,21 21 16,0-42 15,0-1-15,0 1-16,0 0 0,0 0 15,21 0-15,-21 0 0,21-1 16,0-20-16,0 21 0,1 0 0,-1-22 16,0 22-16,0 0 0,21 0 15,-20 0-15,62-22 0,-63 43 16,22 0-16,-1 0 0,0 0 16,-20 0-16,-1 0 0,0 22 15,0-1-15,0 0 0,-21 21 0,0-21 16,0 1-16,0-1 0,0 0 15,0 0-15,-21 0 0,-21 43 16,42-43-16,-21-21 16,21 21-16,-22-21 0,22 21 15,22-21 17,-1 0-32,0-21 0,0 0 15</inkml:trace>
  <inkml:trace contextRef="#ctx0" brushRef="#br1" timeOffset="41540.36">19008 2498 0,'0'0'0,"0"21"15,0 0 1,0 0-16,-22 0 0,22 1 0,0 20 15,0 0-15,-21-21 0,21 22 16,-21-1-16,0 0 0,0 22 16,0-22-16,21-21 0,-22 1 15,22 20-15,-21-21 0,0 43 16,21-43 0,0 0-1,21-21 1,0 0-16,1-21 15,-1 21-15,-21-21 0</inkml:trace>
  <inkml:trace contextRef="#ctx0" brushRef="#br1" timeOffset="41740.09">18754 2752 0,'21'21'32,"0"-21"-32,0 0 0,0 0 15,0 0-15,1 0 0,-1 0 0,0 0 16,0 0-16,0 0 0</inkml:trace>
  <inkml:trace contextRef="#ctx0" brushRef="#br1" timeOffset="42440.3">19516 3048 0,'0'0'15,"0"-21"32,21 21-47,-21-21 0,21 21 0,0-21 16,-21-1-16,21 22 0,0-21 16,-21 0-16,0 0 0,22 0 15,-22 0-15,0-1 0,0 1 0,0 0 16,0 0-16,-22 0 15,1 21-15,0 0 0,0 0 16,-21 0-16,20 21 0,-20 0 16,21-21-16,-21 21 0,20 0 0,-20 1 15,21-1-15,-21 21 0,20-21 16,1 0-16,-21 22 16,21-22-16,0 0 0,21 0 15,0 0-15,0 1 0,0 20 16,0-21-16,21-21 15,0 0-15,0 0 16,21 0-16,-20 0 0,-1 0 0,0-21 16,21 0-16,-21 21 0,43-43 15,-22 1-15,-21 21 0,1 0 16,20-22-16,-21 22 0,21-63 16,-20 62-16,-1 1 0,-21 0 15,0 0-15,21 0 0,-21 42 47,0 0-47,-21 0 0,0 0 0,-1 1 16,22 20-16,-21-21 0,21 0 15,-21 0-15,21 22 0,0-22 0,0 0 16,0 0-16,0 22 16,0-22-16,0 0 0,0 0 15,21-21-15,0 0 16,22 0-16,-22 0 0,0 0 15,21 0-15,-20-21 0,41-21 16,-42 42-16,22-43 0</inkml:trace>
  <inkml:trace contextRef="#ctx0" brushRef="#br1" timeOffset="42731.38">20151 2350 0,'-43'63'16,"43"-21"-1,-21 1-15,0-22 16,21 42-16,-21-20 0,0 41 16,-1-41-16,22-1 0,0 0 15,-21-20-15,21 20 0,-21 0 0,21-21 16,0 1-16,-21-1 0,21 21 15,0-21-15,0 0 0,0 1 16,21-22 15,0 0-31,0 0 16,1-22-16,-1 1 0,0 21 0</inkml:trace>
  <inkml:trace contextRef="#ctx0" brushRef="#br1" timeOffset="43020.24">20405 2773 0,'0'0'0,"0"-21"0,-22 21 31,1 0-31,0 21 16,0 0-1,21 0-15,-21 0 0,0 1 0,21-1 16,-22 0-16,22 21 0,0-21 15,-21 1-15,21-1 0,-21 0 0,21 0 16,0 0-16,-21-21 0,21 21 16,0 1-16,0-1 15,0 0-15,21-21 32,0 0-32,0 0 0,1 0 15,-1 0-15,0 0 0,0-21 16,0 21-16</inkml:trace>
  <inkml:trace contextRef="#ctx0" brushRef="#br1" timeOffset="43788.01">20722 2900 0,'0'-21'32,"-21"21"-17,0 0-15,0 0 16,-1 0-16,22 21 0,-21 0 15,0-21-15,21 21 0,0 0 16,-21-21-16,0 22 0,21-1 0,-21 0 16,21 0-16,0 0 0,0 0 15,0 1-15,0-1 16,0 0-16,21-21 16,0 0-1,0 0 1,-21-21-1,0 0-15,21 21 0,-21-22 16,0 1-16,0 0 0,0 0 0,0-21 16,21 20-16,1 1 0,-1 0 15,0 0-15,0-21 0,-21 20 0,42 1 16,-20 0-16,-1 21 0,0-21 16,0 21-16,21 0 0,-20 0 15,-1 0-15,21 0 0,-21 0 16,0 21-16,1 0 0,-1 0 0,21 22 15,-21-1-15,-21 0 16,0 1-16,0-22 0,0 21 16,0-21-16,0 22 15,0-22-15,0 0 0,0 0 16,-21 0-16,0 1 0,0-22 16,21-22 30,0 1-46,0 0 0,0 0 16,0 0-16,21 0 0,0-1 16,0 1-16,-21-21 0,21 21 0,1-22 15,41 1-15,-42 0 16,22 21-16,-22-1 0,21 1 0,0 21 16,1 0-16,41 0 15,-41 0-15,-1 0 0,-21 0 16,22 21-16,-22 1 0,0 20 15,-21 0-15,0-21 0,0 1 16,0-1-16,-21 0 0,-43 64 16,43-64-16,0 0 15,0 0-15,0 0 0,-1-21 0,-20 43 16,21-43-16,21-22 47,0 1-32,0 0-15,0 0 0</inkml:trace>
  <inkml:trace contextRef="#ctx0" brushRef="#br1" timeOffset="44019.66">21272 2371 0,'-42'-21'31,"21"21"47,0 0-78</inkml:trace>
  <inkml:trace contextRef="#ctx0" brushRef="#br1" timeOffset="44256.06">20129 2540 0,'43'0'16,"-22"0"-16,0 0 16,21 0-16,-20 0 0,62 0 15,-41 0-15,-1 0 0,0 0 16,1 0-16,-22 0 0,42-21 16,-63 0-16</inkml:trace>
  <inkml:trace contextRef="#ctx0" brushRef="#br1" timeOffset="45120.33">17166 3810 0,'0'0'0,"0"-21"0,0-21 16,0 20 0,0 1-16,0 42 47,0 1-47,0-1 15,0 21-15,0-21 0,0 22 0,-21-1 16,21 0-16,-21 22 0,0-22 15,21 0-15,-22 22 0,1-22 16,0 1-16,0-1 0,0 0 0,0 1 16,-22 20-16,22-42 15,0 0-15,-21 22 0,20-43 16,1 0 0,21-21-1,0-1-15,0 1 0,0 0 16,0 0-16,0-21 0,0-1 15,0 22-15,0-21 0,0-22 0,0 22 16,0 0-16,0 20 0,0-20 16,21 0-16,-21 21 0,22-1 15,-22 1-15,21 21 16,0 21-16,0-21 16,-21 22-16,0 20 0,0-21 0,21 21 15,-21-20-15,21 20 0,-21 0 16,22 22-16,-22-22 0,21 0 15,0-20-15,-21 20 16,21-21-16,0 0 0,0 0 16,1 1-16,-1-22 15,0 0-15,0 0 0,0 0 16,0 0-16,22 0 0,-22-22 0,21 22 16,1-21-16</inkml:trace>
  <inkml:trace contextRef="#ctx0" brushRef="#br1" timeOffset="46223.89">17865 4149 0,'0'0'0,"0"-85"15,0 64-15,0 0 0,0 0 16,0-1-16,-22 1 0,1 21 16,0 0-16,0 0 0,0 0 0,0 0 15,-1 0-15,1 21 0,-21 1 16,21-1-16,0 21 0,-22-21 15,22 22-15,-42 20 0,41-21 16,1 1-16,0-22 0,0 21 16,0-21-16,0 43 0,21-43 15,0 0-15,0 0 16,21-21-16,0 0 0,0 0 16,21 0-16,-20 0 0,-1 0 15,21 0-15,0-21 0,-20 21 0,62-42 16,-63 21-16,1 0 0,41-22 15,-42 1-15,0-22 16,-21 43-16,22 0 0,-22-42 16,0 41-16,0 1 15,0 42 17,0 1-32,0-1 15,0 0-15,0 0 0,0 21 0,0-20 16,0-1-16,-22 21 0,22-21 15,0 22-15,0-22 0,0 0 16,0 0-16,0 0 0,0 0 16,22 1-16,-1-22 0,0 0 15,0 0 1,0 0-16,0 0 0,1 0 0,-1-22 16,0 22-16,0-21 0,0 0 15,0 0-15,22 0 0,-22 0 16,0-22-16,0 22 0,0-21 0,1 21 15,-1-22-15,0 22 0,-21 0 16,0 0-16,21 0 0,-21 42 31,0 0-15,0 21-16,-21-21 0,21 1 16,0-1-16,0 0 0,-21 0 15,21 21-15,0-20 0,0-1 0,0 0 16,0 0-16,0 0 15,21-21-15,0 0 16,21 0-16,-20 0 0,20 0 16,-21 0-16,21 0 0,1-21 15,63-21-15,-85 21 16,21-1-16,-21-20 0,0 21 16,1 0-16,-1-64 15,-21 64-15,0 0 16,0 42 15,-21-21-31,-1 21 16,22 0-16,0 22 0,-21-22 0,21 0 15,-21 21-15,21 1 0,-21-22 0,0 21 16,0 0-16,21 1 0,-22-1 16,1 64-16,21-64 0,0 22 15,0-1-15,-21-20 0,21 20 16,0 1-16,0-1 0,-21 1 0,21-1 15,0-21-15,-21 22 0,21-22 0,0 22 16,0-22-16,-21 0 0,-1 1 16,1-22-16,0 42 0,0-63 15,0 22-15,-22-22 0,22 0 16,-21 0-16,21 0 16,-22-22-16,22 22 0,-63-42 15,62 21-15,-20 0 0,0 0 0,21-1 16,-1 1-16,1 0 0,0 0 15,0 0-15,21 0 0,-21-1 0,21 1 16,0 0-16,0 0 0,0 0 16,0 0-16,21-1 0,0-20 15,0 21-15,0-21 0,1 20 0,20-20 16,0 0-16</inkml:trace>
  <inkml:trace contextRef="#ctx0" brushRef="#br1" timeOffset="46599.83">18838 4403 0,'21'0'16,"1"0"-1,-1 0-15,0 0 16,0-21-16,0-1 0,0 22 0,22-21 15,-22 0-15,0 0 0,0 0 16,0 21-16,-21-21 0,22-1 16,-22 1-16,-22 21 31,1 0-31,0 0 0,0 0 0,0 21 16,0 1-16,-1-1 0,22 0 15,-42 21-15,42-21 0,-21 22 16,21-22-16,0 0 0,0 0 15,0 0-15,0 1 0,0-1 16,21-21-16,0 0 0,0 0 16,1 0-16,-1 0 15,0 0-15,21 0 0,-21 0 0,1 0 16,20-21-16</inkml:trace>
  <inkml:trace contextRef="#ctx0" brushRef="#br1" timeOffset="47011.39">19389 4297 0,'0'0'0,"-22"0"0,22-21 0,-21 21 16,0-21-16,21-1 15,0 1-15,0 0 16,21 0-16,0 0 16,1 21-16,20 0 0,-21 0 0,0 0 15,0 0-15,22 0 0,-22 0 0,21 21 16,-21-21-16,1 21 0,41 64 15,-42-64 1,-21 21-16,0-21 0,0 22 16,-21 20-16,21-42 15,-21 1-15,0-1 0,0-21 0,-1 21 16,1-21-16,0 0 16,0 0-16,21-21 15,0 0 1,0-1-16,0 1 0,21 0 15,0 0-15,0 0 0,1 0 16,-1-22-16,0 22 0,21-42 16,-21 20-16,22 22 0,-1-21 15,-21 21-15,22 21 16,-22-22-16,0 22 0,0 0 16,0 0-16,0 0 15,-21 22-15,22-22 0</inkml:trace>
  <inkml:trace contextRef="#ctx0" brushRef="#br1" timeOffset="48504.5">9292 2836 0,'0'-21'16,"0"0"0,0 0-16,0 42 47,0 0-32,0 0 1,0 1-16,0-1 0,0 21 0,0-21 15,0 0-15,-21 22 0,21-22 16,-21 21-16,0-21 0,-1 22 0,22-1 16,-21 0-16,0-20 0,0 20 15,21-21-15,-21 21 0,21-20 0,-21-1 16,-1 0-16,1-21 31,21-21-31,-21 0 0,21-1 16,0 1-16,0 0 15,0 0-15,0-21 0,0 20 0,0 1 16,0-21-16,0 21 0,0 0 16,0-1-16,0 1 0,0 0 15,21 21 1,0 0 0,1 0-16,-22 21 0,21 0 15,0-21-15,-21 22 0,21-1 16,0 0-16,-21 0 0,21 0 0,1 0 15,-22 1-15,0-1 0,21 0 16,0-21-16,-21 21 0,21-21 0,-21 21 16,21-21-1,0 0-15,1 0 16,-1-21 0,-21 0-16,21 0 15,-21 0-15</inkml:trace>
  <inkml:trace contextRef="#ctx0" brushRef="#br1" timeOffset="48791.57">9567 2921 0,'0'0'16,"0"21"31,0 0-47,0 1 15,-21-1-15,21 0 0,0 0 0,0 0 16,0 0-16,0 22 16,0-22-16,0 21 0,0-21 0,0 1 15,0-1-15,0 0 0,0 0 16,0 0-16,0 0 16,21-42 15,-21 0-16,0 0-15</inkml:trace>
  <inkml:trace contextRef="#ctx0" brushRef="#br1" timeOffset="49123.64">9546 2942 0,'0'-42'31,"21"42"-31,0-21 0,1 21 16,-1-21-16,0 21 0,0 0 16,0 0-16,22 0 0,-1 0 15,-21 0-15,0 0 0,-21 21 16,21 0-16,-21 0 16,0 0-16,0 0 0,0 1 15,-21-1-15,0 0 0,0 0 0,0 0 16,0-21-16,-1 21 0,-20 1 0,21-1 15,0-21-15,0 0 16,21 21-16</inkml:trace>
  <inkml:trace contextRef="#ctx0" brushRef="#br1" timeOffset="49475.58">9991 3239 0,'0'21'16,"21"-21"15,0 0-31,0-21 16,0 21-1,-21-22-15,0 1 16,-21 21 0,0 0-1,0 0-15,0 0 16,-1 21-16,1-21 0,21 22 0,-21-22 15,0 21 1,21 0-16,21-21 31,0-21-15,0 0-16</inkml:trace>
  <inkml:trace contextRef="#ctx0" brushRef="#br1" timeOffset="50075.24">10350 2900 0,'0'0'0,"0"21"62,0 0-62,0 0 0,0 1 16,0-1-16,0 0 0,0 0 15,0 0-15,0 0 0,0 1 16,0 20-16,0-21 0,0 0 0,-21 0 16,21 1-16,0-1 0,0 21 15,-21-21-15,21 0 0,0-42 63,0 0-48,0 0-15,0 0 0,0 0 0,0-1 16,0 1-16,0 0 0,21 0 16,0 0-16,-21 0 0,22 21 15,-1-22-15,0 1 0,0 21 16,0 0-16,0 0 0,1 0 15,-1 0-15,0 0 0,0 0 0,-21 21 16,21-21-16,-21 22 16,0-1-16,0 0 15,0 0-15,0 0 0,0 0 0,0 1 16,0-1-16,-21 0 0,21 0 16,0 0-16,0 0 15,-21-21-15,21 22 0,0-44 47,0 1-47,0 0 16,0 0-16,0 0 0</inkml:trace>
  <inkml:trace contextRef="#ctx0" brushRef="#br1" timeOffset="50367.7">10795 2879 0,'0'21'15,"0"0"-15,0 0 16,0 0-16,0 1 0,0-1 0,0 0 16,0 0-16,0 0 0,0 0 15,0 1-15,-21 20 0,21-21 0,0 21 16,0-20-1,0-1-15,0 0 0,0 0 16,0 0-16,21-21 31,0 0-31,-21-21 16,21 0-16,0 21 0,-21-21 16,0 0-16,22-1 0</inkml:trace>
  <inkml:trace contextRef="#ctx0" brushRef="#br1" timeOffset="51263.1">10731 3069 0,'22'0'47,"-1"0"-47,0 0 16,0 0-16,0 0 0,0 0 0,1 0 15,20 0-15,-21-21 0,0 21 16,0 0-16,1 0 0,-1 0 16,0 0-16,0 0 0,0-21 15,0 21-15,1 0 16,-44 21 31,22 0-32,-21 0-15,0 1 16,0-1-16,21 0 16,0 0-16,0 0 0,-21 0 15,21 1 1,-21-1-16,21 0 31,0-42 0,0 0-31,0-1 16,21 1 0,-21 0-16,21 21 0,-21-21 0,0 0 15,0 0-15,42-1 0,-42 1 16,21 21-16,-21-21 0,22 21 16,-1 0-16,0 0 15,0 0 1,0 21-16,-21 0 15,0 1-15,0-1 0,0 0 16,0 0-16,21 0 16,-21 0-16,0 1 0,0-1 15,0 0 1,0-42 31,0 0-47,0-1 15,22 22-15,-22-21 0,0 0 0,0 0 16,21 0-16,0 0 0,-21-1 0,21 1 16,0 0-16,0 21 15,-21-21-15,22 21 16,-1 0-16,-21 21 16,0 0-1,0 0-15,0 1 16,0-1-16,0 0 0,0 0 15,0 0-15,0 0 0,0 1 16,0-1-16,0 0 16,0 0-16,0-42 47,0 0-47,0 0 15,21-1-15</inkml:trace>
  <inkml:trace contextRef="#ctx0" brushRef="#br1" timeOffset="51583.05">11642 2836 0,'0'0'0,"0"22"15,0-1 1,0 0-16,0 0 0,-22 0 15,22 0-15,-21 1 0,21 20 16,0-21-16,0 0 0,-21 0 16,21 1-16,0-1 0,-21 42 15,21-42-15,0 1 0,0-1 0,0 0 16,0 0-16,0 0 16,21-21-16,0 0 15,22 0-15,-22 0 16,0 0-16,0 0 0,-21-21 15,21 0-15,0 0 16,-21 0-16,0-1 16,0 1-16</inkml:trace>
  <inkml:trace contextRef="#ctx0" brushRef="#br1" timeOffset="52183.69">12912 2879 0,'0'0'15,"0"-21"-15,-22 21 31,22 21-31,0 0 16,0 0-16,0 0 16,0 0-16,0 1 0,0 20 0,0-21 15,-21 0-15,21 22 0,0-22 16,-21 63 0,21-62-16,0-1 0,-21 0 0,21 0 15,0-42 16,0 0-15,21 0-16,0-1 0,0 1 0</inkml:trace>
  <inkml:trace contextRef="#ctx0" brushRef="#br1" timeOffset="52415.64">13123 2836 0,'0'22'31,"0"-1"-31,0 0 0,0 0 0,0 0 16,0 0-16,0 1 0,0-1 15,0 0-15,0 0 0,0 0 0,0 22 16,0-22-16,0 0 0,0 0 16,0 0-16,0 0 15,-21-42 16,21 0-31</inkml:trace>
  <inkml:trace contextRef="#ctx0" brushRef="#br1" timeOffset="52609.05">12806 3090 0,'42'0'15,"-21"0"-15,0 0 16,22 0-16,-1 0 0,-21 0 16,22 0-16,-22-21 0,21 0 0,-21 21 15,0-21-15,22 0 0,-22 21 16,0-21-16</inkml:trace>
  <inkml:trace contextRef="#ctx0" brushRef="#br1" timeOffset="53127.34">13377 2836 0,'0'22'32,"0"-1"-17,0 0-15,0 0 0,0 0 0,0 0 16,0 1-16,0-1 0,0 0 16,0 0-16,0 0 0,0 0 0,0 1 15,0-1-15,0 21 0,0-21 16,0 0-16,0 1 15,0-1-15,0-42 32,0-1-17,0 1-15,0 0 16,0 0-16,0 0 0,0 0 16,0-1-16,0 1 15,0 0-15,0 0 0,0 0 16,0 0-16,0-1 0,0 1 15,0 0-15,0 0 0,21 0 16,1 21-16,-1-21 16,0 21-16,0-22 0,0 22 15,0 0-15,1 0 0,-1 0 16,0 0 0,-21 22-16,0-1 0,0 0 15,0 0-15,0 0 0,0 0 16,0 1-16,-21-1 15,0-21-15,-1 21 0,1-21 0,0 21 16,0-21-16,0 0 16,0 21-16,42-21 62</inkml:trace>
  <inkml:trace contextRef="#ctx0" brushRef="#br1" timeOffset="53437.7">13695 3112 0,'0'0'0,"0"21"16,21-21-16,0 0 15,0 0 1,0 0-1,1 0-15,-1-21 16,-21-1-16,0 1 16,-21 21 15,-1 0-31,1 0 0,0 0 16,0 0-1,0 0-15,21 21 16,21-21 15</inkml:trace>
  <inkml:trace contextRef="#ctx0" brushRef="#br1" timeOffset="53947.21">14012 2815 0,'0'0'0,"0"21"47,0 1-47,0-1 0,0 0 16,0 0-16,0 0 0,0 0 16,0 1-16,-21-1 0,21 0 15,0 0-15,-21 0 0,21 0 0,0 1 16,0-1-16,0 0 0,0 0 15,0 0-15,0 0 0,0-42 63,0 0-63,0 0 0,0 0 16,0 0-16,0-1 0,21 22 15,0-21-15,-21 0 0,21 0 16,22 0-16,-22 0 0,0 21 15,0 0 1,0 0-16,1 0 0,-1 0 16,0 21-16,-21 0 15,0 0-15,0 0 16,0 0-16,0 1 0,0-1 16,0 0-16,-21-21 0,21 21 15,0 0-15,0 0 16,-21-21-16,21-21 31,0 0-15,0 0-16,21 0 0</inkml:trace>
  <inkml:trace contextRef="#ctx0" brushRef="#br1" timeOffset="54240.67">14478 2752 0,'0'21'32,"0"0"-17,0 0-15,0 0 0,0 1 16,0-1-16,0 21 0,0-21 0,-21 0 16,21 1-16,-21-1 0,21 0 15,-22 0-15,22 0 0,0 0 16,0 1-16,0-1 0,0 0 15,0 0 1,22-21 15,-1-21-31,-21 0 0,0 0 16,21 21-16,-21-22 0,0 1 16,21 0-16</inkml:trace>
  <inkml:trace contextRef="#ctx0" brushRef="#br1" timeOffset="54415.32">14330 2963 0,'0'0'15,"21"0"17,0 0-32,0 0 0,0 0 0,1 0 15,-1 0-15,0 0 16,0 0-16,0 0 0,0 0 0,1-21 15,-1 21-15,0 0 0</inkml:trace>
  <inkml:trace contextRef="#ctx0" brushRef="#br1" timeOffset="55027.34">14690 2921 0,'0'21'16,"0"0"-1,-22-21-15,22 22 0,-21-22 0,21 21 16,0 0-16,0 0 0,0 0 15,-21-21-15,21 21 16,0 1-16,0-44 78,0 1-62,21 0-16,-21 0 15,0 0-15,21 0 0,-21-1 16,22 22-16,-22-21 0,21 21 16,0 0-1,-21 43 1,0-22 0,0 0-16,0 0 0,0 0 15,0 0-15,0 1 16,0-44 31,0 1-32,0 0-15,21 0 16,0 0-16,-21 0 0,21 21 16,-21-22-16,0 1 0,22 21 15,-22 21 16,0 1-31,0-1 16,0 0-16,0 0 16,0 0-16,0 0 15,0 1 1,0-1-16</inkml:trace>
  <inkml:trace contextRef="#ctx0" brushRef="#br1" timeOffset="55335.86">15028 2773 0,'0'21'0,"0"-42"0,0 63 15,0-21-15,-21 1 0,21-1 0,-21 0 16,21 0-16,0 0 0,-21 43 16,0-43-16,21 0 0,0 0 15,-22 0-15,22 1 0,0 20 16,0-21-16,0 0 16,0 0-16,22-21 15,-1 0 1,0 0-16,0 0 0,0 0 0,22-21 15,-1 0-15,-21 21 16,0 0-16,0-21 0,1 21 16,-22-21-16</inkml:trace>
  <inkml:trace contextRef="#ctx0" brushRef="#br1" timeOffset="57007.62">9165 5652 0,'-21'0'0,"0"0"16,0 21-1,21 0-15,0 0 16,0 0-16,0 0 16,21-21-1,0 0 1,0 0-16,0 0 15,0-21-15,1 21 0,-22-21 0,21 0 16,0 21-16,0-21 0,-21 0 16,0-1-16,21 1 0,-21 0 15,0 0 1,-21 21 0,0 0-1,21 21-15,0 0 0,0 0 16,0 1-16,0 20 0,0-21 0,0 21 15,0-20-15,0 20 16,0 0-16,0 22 0,0-43 16,0 0-16,-21 43 0,21-43 15,0 21-15,0-21 16,-21-21-16,21 21 16,-22-21-1,1 0-15,0 0 0,0 0 16,0 0-16,0-21 0,21 0 15,-22 21-15,1-21 16,0 21-16,0-21 0,21 0 0,-21 21 16,21-22-16,-21 22 15,21 22 1,0-1-16,0 0 16,0 0-1,21 0-15,0-21 0,0 0 16,0 0-16,0 0 0,1 0 15,-1 0-15,0 0 0,0 0 0,0 0 16,43 0-16,-43 0 0,0 0 16,21-21-16,-20 21 0,-1-21 15,0 0-15,0 0 0,0-1 16,-21 1 0,0 0-16,0 42 46,0 0-46,-21 1 16,21-1-16,0 0 16,0 0-16,0 0 0,0 0 0,-21-21 15,21 22-15,0-1 0,0 0 16,0-42 31,0 0-47,0-1 0,0 1 15,0 0-15,21 0 16,-21 0-16,21 0 0,-21-1 16,21 1-16,-21 0 0,22 0 0,-1 0 15,0 21-15,0 0 0,-21-21 16,21 21-16,22 0 0,-22 0 16,0 21-16,-21 0 15,0 0-15,0 0 0,0 0 0,0 1 16,0-1-16,0 0 0,0 0 15,0 0-15,-21 0 0,21 1 16,0-1-16,-21-21 16,21 21-16,0-42 47,21 0-47,-21-1 15,21 1-15</inkml:trace>
  <inkml:trace contextRef="#ctx0" brushRef="#br1" timeOffset="57539.27">9927 5652 0,'0'0'0,"-21"42"16,21-21-1,-21 0-15,21 0 0,0 22 16,0-22-16,0 21 0,0-21 0,0 22 15,0-22-15,0 0 0,0 0 16,0 22-16,0-22 0,0 0 0,0 0 16,0 0-16,0 0 0,0-42 78,0 0-78,0 0 15,0 0-15,0 0 16,21-1-16,0 1 0,0 0 0,0 0 16,1 21-16,-1-21 15,0 21-15,21 0 0,-21 0 0,1 0 16,-1 0-16,21 0 0,-21 0 16,22 21-16,-22 0 15,-21 0-15,0 22 16,0-22-16,0 0 15,-21 0-15,-1 0 0,1-21 16,0 21-16,0-21 0,-64 22 16,64-22-16,0 21 15,0-21-15,0 0 0,21-21 63,21-1-63,0 22 15,21-21-15,-21 21 0</inkml:trace>
  <inkml:trace contextRef="#ctx0" brushRef="#br1" timeOffset="58304.88">10499 5906 0,'0'21'31,"-22"-21"-31,1 21 16,0 0-16,21 0 0,-21 0 16,21 1-16,-21-1 0,0 0 15,21 0-15,0 0 0,0 0 16,0 1 0,21-22-1,0 0 1,-21-22 15,0 1-31,0 0 16,0 0-16,0 0 15,0 0-15,0-1 0,0 1 16,0 0-16,0 0 16,21 0-16,0 21 0,0-21 0,1 21 15,-1-22-15,0 22 16,0 0-16,0 0 0,0 0 15,1 22-15,-22-1 0,0 0 16,21 0-16,-21 0 16,0 0-16,0 1 0,0-1 15,0 0-15,0 0 0,0 0 16,0 0-16,-21-21 16,-1 22-16,1-22 15,21-22 32,0 1-47,21 0 16,-21 0-16,22 21 0,-22-21 15,0 0-15,42-22 0,-21 22 16,-21 0-16,42-21 16,-42 20-16,22 22 0,-1 0 15,-21 22 1,0-1-1,0 0-15,0 0 16,-21 0-16,-1 0 0,1 1 16,21-1-16,0 0 0,0 0 0,-21 0 15,21 0-15,0 1 16,0-1-16,0 0 31,21-21-31,0 0 16,1 0-1,-1 0-15,-21-21 0,21 21 16,-21-21-16,21 21 0</inkml:trace>
  <inkml:trace contextRef="#ctx0" brushRef="#br1" timeOffset="58638.89">11007 5990 0,'0'0'0,"-22"21"0,1 1 16,21-1 0,21-21 31,1 0-47,-22-21 15,21 21-15,-21-22 16,0 1-1,-21 21 1,-1 0 0,1 0-16,0 0 15,0 0 1,21 21-16</inkml:trace>
  <inkml:trace contextRef="#ctx0" brushRef="#br1" timeOffset="59214.67">11345 5757 0,'0'0'0,"0"-21"16,-21 21-1,21 21 1,-21-21-16,21 22 0,0-1 0,0 0 16,0 0-16,0 0 0,0 0 15,0 22-15,-21-22 0,21 0 16,0 21-16,-21-20 0,21-1 0,-22 0 15,22 0-15,0 0 0,-21 22 16,0-22-16,21-42 63,0-1-63,0 1 15,0 0-15,0 0 16,21 0-16,0 0 0,-21-1 15,22 1-15,-1 0 0,0 21 0,0-21 16,0 0-16,0 21 16,1 0-16,-1 0 0,-21 21 15,0 0-15,0 0 0,0 0 16,0 1-16,0-1 0,0 0 16,0 0-16,0 0 15,0 0-15,-21 1 0,-1-1 16,44-42 31,-1 21-32,-21-22-15,21 1 0,0 21 0</inkml:trace>
  <inkml:trace contextRef="#ctx0" brushRef="#br1" timeOffset="59473.01">11684 5736 0,'0'21'31,"0"1"-31,-21-1 0,21 0 16,-21 21-16,21-21 0,0 22 0,0-22 16,-22 0-16,1 43 0,21-43 15,-21 21 1,21-21-16,0 0 0,0 1 15,21-22 1,0 0-16,1 0 16,-1 0-16,-21-22 0,21 1 15,0 21-15,-21-21 16</inkml:trace>
  <inkml:trace contextRef="#ctx0" brushRef="#br1" timeOffset="60259.62">11557 5990 0,'21'0'31,"0"0"-31,0 0 16,1 0-16,-1 0 0,0 0 16,0 0-16,0 0 15,0 0-15,1 0 0,20-21 16,-21 21-16,0 0 0,0 0 0,-21 21 47,-21-21-32,0 21-15,21 1 0,-21-1 0,21 0 16,0 0-16,-21-21 0,21 21 16,0 0-16,-21 1 15,21-1-15,0-42 78,0-1-78,0 1 0,0 0 16,0 0-16,21 0 0,-21 0 16,21-1-16,0 1 0,-21 0 15,21 21-15,0 0 0,1 0 31,-22 21-15,0 0-16,0 1 16,0-1-16,0 0 0,0 0 15,0 0-15,0 0 16,0 1-16,21-22 62,-21-22-62,21 1 16,0 0-16,0 0 16,-21 0-16,21 21 0,1-21 15,-22-1-15,21 22 0,0-21 16,0 21-16,-21 21 31,0 1-31,0-1 16,0 0-16,0 0 15,0 0-15,0 0 0,-21 1 16,21-1-16,-21-21 16,21 21-1,21-42 17,0 0-32,0-1 15,0 1-15,1 0 0</inkml:trace>
  <inkml:trace contextRef="#ctx0" brushRef="#br1" timeOffset="60524.61">12361 5779 0,'0'0'15,"0"21"17,-21 0-32,0 0 0,21 0 15,-21 0-15,0 43 0,21-43 16,-22 0-16,1 0 0,21 22 15,0-22-15,0 0 0,0 0 16,0 0-16,0 1 0,0-1 16,0 0-1,21-21-15,1 0 16,-1 0-16,0 0 16,0 0-16,0 0 0,0-21 0,1 21 15,-1-21-15,0 21 0,0-22 0,-21 1 16</inkml:trace>
  <inkml:trace contextRef="#ctx0" brushRef="#br1" timeOffset="61261.72">13039 5863 0,'21'-21'16,"-21"0"-16,21 21 15,0-21-15,21 21 0,-20-21 16,-1 21-16,0-22 0,42 1 16,-41 0-16,-22 0 0,21 21 15,-21-21-15,0 0 16,-21 21-16,-1 0 16,1 0-16,0 0 0,-21 21 15,21-21-15,-22 21 0,22 0 0,-21 0 16,21-21-16,21 21 0,0 1 15,0-1-15,0 0 0,0 0 0,0 0 16,0 22-16,21-43 16,0 21-16,0 0 0,0 0 0,22-21 15,-1 42-15,-21-42 16,0 22-16,-21-1 0,0 0 16,0 0-1,-21-21-15,0 0 0,0 21 0,0-21 16,-22 0-16,1 0 15,0 0-15,20 0 0,1 0 16,0 0-16,0-21 0,0 0 16,21 0-16,0 0 15,0-1-15,0 1 16,0 0 0,21 21-16,0-21 0,0 21 0,0 0 15,1-21-15</inkml:trace>
  <inkml:trace contextRef="#ctx0" brushRef="#br1" timeOffset="62031.06">13377 5948 0,'85'0'31,"-64"0"-31,0 0 16,0-21-16,-21 0 0,22-1 15,-22 1 1,-22 21 15,1 0-31,0 0 0,0 0 16,0 21-16,0-21 0,-1 22 16,22-1-16,0 0 0,-21 21 15,21-21-15,0 1 16,0-1-16,0 0 0,0 0 15,21-21 1,1 0-16,-1 0 0,0 0 16,0 0-16,0 0 15,0 0-15,1-21 0,-1 21 16,0-21-16,21 0 0,-21-1 0,1 1 16,-1 0-16,0 21 15,-21-21-15,0-21 16,0 20-16,21 1 0,-21 0 15,0 42 17,0 0-17,-21 1-15,21-1 0,0 0 16,0 0-16,0 0 0,-21 0 16,21 1-16,0-1 0,0 0 15,0 0 1,0-42 31,0 0-47,0 0 15,0-1-15,0 1 16,0 0-16,0 0 0,21 0 16,0 0-16,0 21 0,-21-22 15,21 1-15,1 21 0,-1 0 0,0 0 16,0 0-16,-21 21 15,0 1-15,0-1 16,0 0-16,0 0 16,0 0-16,0 0 15,0 1-15,0-1 0,-21-21 16,21-21 31</inkml:trace>
  <inkml:trace contextRef="#ctx0" brushRef="#br1" timeOffset="62300.22">14012 5652 0,'0'21'16,"0"0"-1,0 0-15,0 0 0,0 0 16,0 22-16,0-1 16,0-21-16,-21 22 0,21-22 0,-21 0 15,21 0-15,0 0 0,0 0 16,-21-21-16,21 22 0,0-1 0,0 0 16,21-21 15,-21-21-16,21 21-15,0-21 0,-21-1 0,0 1 16</inkml:trace>
  <inkml:trace contextRef="#ctx0" brushRef="#br1" timeOffset="62491.51">13885 5800 0,'43'0'31,"-22"0"-31,0 0 0,0-21 16,0 21-16,0 0 0,22 0 15,-22-22-15,0 22 16</inkml:trace>
  <inkml:trace contextRef="#ctx0" brushRef="#br1" timeOffset="62961.77">12763 6604 0,'0'0'0,"0"-21"0,0 0 0,-21 21 16,0 0-1,0 21 1,21 0-16,0 0 0,0 0 16,-21 1-16,21-1 0,0 0 15,-21-21-15,21 21 0,0 0 0,0 0 16,0 1-1,0-44 17,0 1-17</inkml:trace>
  <inkml:trace contextRef="#ctx0" brushRef="#br1" timeOffset="63146.71">12679 6435 0,'0'0'0,"0"-21"0,21 21 94,0 0-78,0 0-16,0 0 0</inkml:trace>
  <inkml:trace contextRef="#ctx0" brushRef="#br1" timeOffset="63387.37">13102 6329 0,'-63'63'31,"63"-41"-31,0-1 0,-22 0 0,22 0 0,-21 43 15,0-43-15,21 0 16,0 0-16,0 0 0,-21 0 16,21 1-16,0-1 0,0 0 15,0 0-15,0 0 16,0-42 15</inkml:trace>
  <inkml:trace contextRef="#ctx0" brushRef="#br1" timeOffset="63559.36">12869 6625 0,'21'0'15,"1"0"1,-1 0-16,0 0 0,21 0 15,1-21-15,-22 0 0,0 21 16,21 0-16,-21-21 0</inkml:trace>
  <inkml:trace contextRef="#ctx0" brushRef="#br1" timeOffset="63944.94">13229 6583 0,'21'0'31,"0"0"-31,1 0 16,-1-21-16,0 0 16,0 21-1,-21-22-15,-21 22 31,0 0-31,0 22 0,-1-22 16,1 21-16,0 0 0,21 0 16,-21 0-16,0 0 0,0 1 15,21-1-15,0 0 0,0 0 16,0 21-16,21-42 16,0 0-1,0 0-15,0 0 0,0 0 16,1 0-16,-1 0 0,0 0 15,21-21-15,-21 0 0,1 0 16,-1 21-16,0-21 0,0 0 0,0-1 16,-21 1-16,0 0 0</inkml:trace>
  <inkml:trace contextRef="#ctx0" brushRef="#br1" timeOffset="64503.63">13525 6541 0,'0'21'31,"0"0"-31,0 0 0,-21 0 16,21 0-16,0 1 15,0-1-15,0 0 0,0 0 0,0 0 16,0 0-16,0-42 78,0 0-78,0 0 0,0 0 16,0 0-16,0-1 0,21 1 15,-21 0-15,22 0 0,-1 0 0,0 0 16,0 21-16,0 0 16,0 0-16,1 0 15,-1 21-15,-21 0 16,0 0-16,0 0 0,0 0 16,0 1-16,0-1 0,0 0 0,0 0 15,0 0-15,0 0 16,0 1-1,0-44 17,0 1-32,0 0 15,0 0-15,0 0 16,21 0-16,0-1 0,-21-20 0,21 21 16,0 0-16,-21 0 0,22-1 15,-1 1-15,0 21 0,0 0 16,0 0-16,-21 21 15,0 1-15,0-1 16,0 0-16,0 0 0,0 0 0,0 22 16,0-22-16,0 0 15,-21 0-15,0 0 16,21-42 15,0 0-31</inkml:trace>
  <inkml:trace contextRef="#ctx0" brushRef="#br1" timeOffset="64790.77">14139 6033 0,'0'0'0,"-21"0"16,21 21-1,0-42 63</inkml:trace>
  <inkml:trace contextRef="#ctx0" brushRef="#br1" timeOffset="65271.74">14372 5842 0,'0'21'16,"-21"0"0,21 1-16,-21-22 0,21 42 15,0-21-15,-21 0 0,21 0 16,0 1-16,-22-22 0,22 42 16,0-21-16,0 0 15,-21-21-15,21 21 16,0-42 31,21 21-47,-21-21 0,22 0 15,-22 0-15,21 21 16,0-21-16,0-1 0,0 22 16,0-21-16,1 21 15,-1 0 1,-21 21-16,0 1 15,0-1-15,0 0 16,0 0-16,0 0 16,0 0-16,0 1 0,-21-22 15,42-22 32,0 1-31,0 0-16</inkml:trace>
  <inkml:trace contextRef="#ctx0" brushRef="#br1" timeOffset="65499.61">14668 5779 0,'0'21'15,"0"0"-15,-21 0 0,21 0 16,-21 22-16,21-22 0,0 0 15,-21 0-15,21 0 0,0 0 16,0 1-16,0-1 0,0 0 16,0 0-16,0 0 15,21-21 17,0 0-32,-21-21 15</inkml:trace>
  <inkml:trace contextRef="#ctx0" brushRef="#br1" timeOffset="65687.5">14563 5990 0,'21'0'47,"0"0"-47,0 0 0,0 0 15,0 0-15,1-21 0,-1 21 16,0-21-16</inkml:trace>
  <inkml:trace contextRef="#ctx0" brushRef="#br1" timeOffset="66255.17">14753 5948 0,'0'21'16,"0"0"-1,0 0-15,-21-21 0,21 22 16,-21-22-16,21 21 15,0 0-15,0 0 16,-21-21 0,21-21 31,0 0-32,0 0-15,21 21 16,-21-22-16,0 1 15,21 21-15,0 0 16,-21 21 15,0 1-31,0-1 16,0 0 0,0 0-16,21-21 62,0-21-46,-21 0-16,22 0 15,-1-1-15,-21 1 16,21 0-16,0 21 16,-21 21 15,0 0-31,0 1 15,0-1-15,0 0 16,0 0-16,-21-21 0,21 21 16,0-42 46,0 0-62</inkml:trace>
  <inkml:trace contextRef="#ctx0" brushRef="#br1" timeOffset="66555">15134 5715 0,'0'0'0,"0"21"32,-21 0-32,21 1 15,0-1-15,-21 0 0,21 21 16,-21-21-16,-1 1 0,22-1 15,0 21-15,0-21 0,-21 0 0,0 1 16,21-1-16,-21 0 0,21 0 16,0 0-16,0 0 0,0 1 0,0-1 15,0 0 1,21-21 0,0 0-1,0 0-15,1-21 16,-1 21-16,0-21 0,-21-1 15,21 22-15,-21-21 0,21 0 16</inkml:trace>
  <inkml:trace contextRef="#ctx0" brushRef="#br1" timeOffset="66702.92">15155 6075 0,'0'21'0,"-21"-21"31,0 0-15,21 21-16</inkml:trace>
  <inkml:trace contextRef="#ctx0" brushRef="#br1" timeOffset="67804.1">9631 8319 0,'0'-22'16,"-21"22"31,21 22-47,-22-1 0,1 0 15,21 21-15,-21-21 0,0 22 16,0-22-16,21 21 0,-43 22 16,22-22-16,0-21 0,21 22 15,-21-22-15,0 21 0,0-21 0,21 0 16,0 1-16,0-1 0,0 0 15,0-42 1,0 0 0,21 21-16,-21-22 0,21 1 0,0-21 15,0 21-15,-21 0 0,21-1 0,1-20 16,-22 21-16,21-21 0,-21 20 16,21-20-16,-21 21 0,0-21 15,0 20-15,21 1 0,-21 0 16,0 0-16,21 0 15,-21 42 1,0 0-16,0 0 16,0 0-16,0 1 0,0-1 0,21 21 15,-21-21-15,0 0 0,22 1 16,-22 20-16,0 21 16,0-41-16,0-1 0,0 0 15,0 0-15,0 0 0,0 0 16,0-42 15</inkml:trace>
  <inkml:trace contextRef="#ctx0" brushRef="#br1" timeOffset="68221.86">9398 8678 0,'0'0'0,"-21"0"0,21-21 31,21 21-15,0 0-1,0 0-15,0-21 0,22 21 16,-22 0-16,21-21 0,1 21 0,-1-21 16,21 21-16,-20-21 0,-1 21 15,0-22-15,1 1 0,-22 21 0,21-21 16,-21 21-16,1-21 0,-1 21 0,-21-21 16,0 0-1,-21 21 1,-1 0-16,1 0 0,0 21 15,21 0-15,-21 0 0,21 0 16,-21 0-16,21 1 0,-21-1 0,21 21 16,0-21-16,0 0 0,0 22 15,-22-1-15,22-21 0,-21 22 0,21-1 16,-21 21-16,21-41 16,-21 20-16,0-21 15,21 0-15,0 0 0,0 1 16,0-44 15,21 1-31,-21 0 0,21 0 16,-21-21-16,21 20 15,0 1-15,-21-21 0,22 21 0,-22-22 16</inkml:trace>
  <inkml:trace contextRef="#ctx0" brushRef="#br1" timeOffset="68493.7">9885 8530 0,'0'0'0,"42"-63"31,-42 42-31,21 21 16,0 0-16,1 0 0,-1 0 16,0 0-16,0 0 0,0 0 15,0 0-15,22 0 0,-22 0 0,0 0 16,21 21-16,1 0 0,-43 0 16,0 0-16,0 0 0,0 1 15,0-1-15,-21 0 16,-22 0-16,22 0 0,-64 22 0,43-22 15,0-21-15,21 21 16,-22-21-16,22 0 0,-21 21 16,21-21-16,42 0 31,0-21-31,0 21 0,0-21 0,0 21 16,1-21-16</inkml:trace>
  <inkml:trace contextRef="#ctx0" brushRef="#br1" timeOffset="68759.55">10372 8467 0,'0'0'0,"0"21"31,0 0-31,0 0 16,0 0-16,0 1 15,0 20-15,0-21 0,0 0 16,0 22-16,-22-1 0,22-21 0,0 21 15,0 1-15,0-22 0,-21 21 16,0 1-16,21-22 0,0 0 16,0 0-16,-21 0 0,21 0 0,0-42 47,0 0-47,0 0 0,0 0 0,0 0 15,21-1-15</inkml:trace>
  <inkml:trace contextRef="#ctx0" brushRef="#br1" timeOffset="68995">10308 8509 0,'21'-21'0,"-42"42"0,63-63 15,-20 21-15,20 21 16,-21-22-16,0 22 0,0 0 16,1 0-16,-1 0 0,0 0 15,0 0-15,0 0 0,-21 22 16,21-1-16,-21 0 0,0 0 15,0 0-15,0 0 0,0 1 16,0-1-16,-21 0 16,0 0-16,0 0 0,0-21 0,-22 21 15,22 1-15,0-22 0,-21 0 16,42 21-16,-21-21 0,-1 0 16,22-21-16</inkml:trace>
  <inkml:trace contextRef="#ctx0" brushRef="#br1" timeOffset="69660.19">11705 8509 0,'21'-21'0,"0"21"16,-21-21-16,22 21 15,-22-21-15,21-1 0,0 1 0,0 21 16,-21-21-16,0 0 16,0 0-16,0 0 0,0-1 0,0 1 15,-21 21 1,0 0-16,0 0 16,-1 0-16,1 0 0,-21 21 0,21-21 15,0 22-15,-1-1 0,1 0 16,21 0-16,0 21 0,0-20 15,0-1-15,0 0 16,0 0-16,21 0 0,1-21 0,-22 21 16,21 1-16,0-1 0,21-21 0,-21 21 15,1 0-15,-1 0 0,0-21 16,0 21-16,0 1 0,-21-1 0,0 21 16,0-21-16,0 0 15,-21 1-15,0-1 0,-21 0 16,20-21-16,-20 0 0,0 21 15,21-21-15,-22 0 0,1 0 0,21 0 16,0 0-16,-1-21 0,1 0 16,-21 0-16,42-1 0,-21 1 15,21-21-15,0 21 16,0 0-16,0-1 0,0 1 16,42-21-16,-21 21 0,0 21 15,22-21-15,-22 21 0,0 0 16,0 0-16,0 0 0,1 0 15,20 0-15</inkml:trace>
  <inkml:trace contextRef="#ctx0" brushRef="#br1" timeOffset="69988.24">12107 8657 0,'0'0'15,"21"0"-15,1 0 0,-1 0 0,0 0 16,0-21-16,0 21 0,0-21 15,1 21-15,-1-21 0,0 0 16,0 21-16,-21-22 16,0 1-1,-21 21 1,0 0-16,0 0 0,-22 0 0,22 21 16,0-21-16,0 22 0,0-1 15,-22 0-15,22-21 0,0 21 0,21 0 16,0 0-16,0 1 0,0-1 0,0 0 15,0 0-15,0 0 16,0 0-16,21-21 16,0 0-16,22 0 0,-22 0 15,0 0-15,0 0 0,0 0 16,0 0-16,22 0 0,-22-21 0,21 0 16</inkml:trace>
  <inkml:trace contextRef="#ctx0" brushRef="#br1" timeOffset="70344.42">12404 8615 0,'0'-64'32,"0"43"-32,21 21 15,0 0 1,0 0-16,0 0 0,0 0 16,1 0-16,-1 0 15,-21 21-15,21-21 0,-21 22 16,21-1-16,-21 0 0,0 0 0,0 0 15,0 0-15,0 1 16,0-1-16,0 0 0,-21 0 16,21 0-16,-21-21 0,0 0 0,-1 0 15,1 0 1,21-21 0,0 0-16,0 0 15,0 0-15,0-1 0,0 1 16,21 21-16,-21-21 0,0 0 15,22 21-15,-1 0 0,-21-21 0,21 21 16,0 0-16,0-21 16,0 21-16,1 0 0,-22-22 15,21 22-15,0 0 0</inkml:trace>
  <inkml:trace contextRef="#ctx0" brushRef="#br1" timeOffset="70699.33">12806 8509 0,'0'21'32,"0"0"-32,0 1 15,0-1-15,21 0 16,-21 0-16,0 0 0,0 0 16,0 1-16,0-1 15,0 0-15,21 0 0,-21 0 16,0 0-16,0 1 15,21-22-15,0 0 16,1 0 0,-22-22-16,21 1 0,0 0 15,0 0-15,0 0 0,-21 0 16,0-1-16,21 1 0,1 0 16,-22 0-16,21 0 0,-21 0 0,21-1 15,0 1-15,-21 0 16,21 21-16,-21-21 0,21 21 15,-21 21 17</inkml:trace>
  <inkml:trace contextRef="#ctx0" brushRef="#br1" timeOffset="71360.18">13271 8657 0,'22'0'16,"-1"0"0,0 0-16,0 0 15,0-21-15,0 21 0,1-21 0,-1 0 16,0 0-16,0-1 16,-42 22 15,0 0-31,-22 0 0,22 0 15,0 0-15,0 22 0,0-1 16,0-21-16,-1 21 0,-20 21 16,42-21-16,-21 1 0,21-1 15,0 0-15,0 0 0,0 0 16,0 0-16,21 1 16,0-22-16,0 0 0,1 0 15,-1 0-15,0 0 0,0 0 0,0 0 16,0 0-16,1 0 0,-1 0 15,0-22-15,0 1 0,0 0 0,22 0 16,-22 0-16,-21 0 16,21-22-16,0 22 15,-21 0-15,0 0 0,0 0 0,21-1 16,0 1 0,1 21-1,-1 0-15,0 0 16,0 0-16,0 0 15,0 21-15,-21 1 0,22-22 0,-22 21 16,21 0-16,-21 0 0,0 21 16,0-20-16,0 20 15,0-21-15,0 0 0,-21 22 16,21-22-16,-22-21 0,22 21 16,0-42 15,0 0-16,0-1-15,0 1 0,0 0 16,0 0-16,22 0 0,-1 0 0,-21-1 16,21 1-16,-21 0 0,0 0 15,21 0-15,0 0 0,-21-1 0,21 1 16,1 21-16,-1 0 0,-21-21 0,21 21 16</inkml:trace>
  <inkml:trace contextRef="#ctx0" brushRef="#br1" timeOffset="71979.52">15833 11113 0,'0'0'0,"0"-22"0,21 22 0,-21 22 31,0 20-15,0-21-16,0 21 0,-21-20 15,21 20-15,0 0 0,0 1 0,0-1 16,0 0-16,0 22 0,0-22 15,-22 0 1,22 1-16,-21-22 0,21 0 16,0 0-16,0-42 31,21 0-31</inkml:trace>
  <inkml:trace contextRef="#ctx0" brushRef="#br1" timeOffset="75304.62">15769 11176 0,'0'0'0,"-21"-21"0,21-21 0,0 20 0,0 1 16,0-21-16,0 21 15,21-22-15,0 22 0,0 0 16,22 0-16,-1 21 0,-21 0 16,22 0-16,-1 0 0,0 0 15,1 0-15,-22 21 0,21 0 16,-21 22-16,0 20 0,-21-21 15,0 1-15,0-1 0,-21-21 16,-21 22-16,21-1 0,-22 0 0,1-21 16,0 22-16,-22-1 15,43-42-15,0 21 0,0-21 16,21-21 0,0 0-1,21 21-15,0-21 0,21 21 0,-20-21 16,20 21-16,-21 0 0,21 0 15,1 0-15,-1 0 0,0 0 16,43 21-16,-43 0 0,1 0 16,-22 0-16,21 0 0,-21 1 15,-21 41-15,0-42 16,0 0-16,-21 1 0,0 20 16,0-21-16,-85 21 0,64-20 15,-1-1-15,-20-21 0,21 21 0,-22 0 16,22-21-16,-1 0 0,1 0 15,0 0-15,-1 0 0,1 0 16,0 0-16,21 0 0,-22-42 16,22 42-16,0-21 0,0-1 15,0-20-15,21 21 0,0-21 0,0 20 16,0 1-16,0-21 0,0 21 0,0 0 16,0-1-16,21 22 15,-21 22 1,21-1-16,0 0 15,-21 0-15,21 0 0,0 0 0,-21 1 16,22-1-16,-1 0 0,0 0 0,-21 0 16,21 0-16,0-21 0,0 22 15,1-1-15,-1-21 0,0 0 16,0 0-16,21 0 0,1 0 0,-1 0 16,0 0-16,1 0 15,-1 0-15,0-21 0,22-1 0,-22 1 16,1 21-16,-1-21 0,0 0 15,1 0-15,-22 0 0,21-43 16,-21 43-16,0-64 16,-21 64-16,0 0 15,0 0-15,0 42 32,-21 0-32,21 21 0,-21-20 15,21-1-15,-21 0 0,21 21 0,0-21 16,0 1-16,0 20 0,0-21 15,0 0-15,0 0 0,0 1 16,21 20-16,0-42 0,-21 21 16,21-21-16,1 0 0,-1 0 15,0 0-15,0 0 0,21 0 16,-20-21-16,-1 21 0,0-21 0,21 0 16,-21-1-16,1 1 0,20 0 15,-21 0-15,21-43 0,-20 43 16,20-42-16,-21 42 15,-21-1-15,0 1 0,0 0 16,-21 21 15,21 21-31,-21 0 0,0 1 16,21-1-16,0 0 0,0 0 16,0 0-16,-22 0 0,22 1 0,0 20 15,0-21-15,0 0 0,0 0 16,0 1-16,0-1 15,22-21-15,-22 21 0,21-21 16,0 0-16,0 0 0,0 0 0,0 0 16,1 0-16,20-21 0,-21 21 15,43-43-15,-43 22 0,21 0 16,22-21-16,-43 21 16,21-22-16,-21 1 15,0 21-15,-21-22 0,0 22 16,0 0-1,-21 21-15,0 21 16,0-21-16,0 21 0,21 1 16,0-1-16,0 0 0,0 0 15,0 0-15,42 43 16,-21-43-16,0 0 0,1-21 16,-1 21-16,0 22 15,0-43-15,-21 21 0,-21-21 31,0 0-31,0 0 16,-1 0-16,1 0 0,0 0 0,0 0 16,0 0-16,0-21 0,-1 21 15,1-22-15,0 22 0,0 0 16,21-21-16,-21 21 16,21 21-1,0 1 1,0-1-16,21-21 15,0 0-15,21 21 16,-20-21-16,-1 0 0,0 0 0,21 0 16,-21 0-16,1 0 0,20 0 0,-21 0 15,21-21-15,1 0 0,-1 21 16,0-22-16,-20 1 0,20 0 16,-21 21-16,21-21 0,-20-21 0,-1 20 15,0 1-15,-21 0 0,0 0 0,0-21 16,0 20-16,0 1 0,0 0 15,-21 21-15,0 0 16,-1 0-16,1 21 16,21 0-16,-21 1 0,21-1 0,0 0 15,0 0-15,0 0 0,0 0 0,0 1 16,0-1-16,21 0 0,-21 0 16,21-21-16,-21 21 0,0 0 15,22 1-15,-44-22 47,1 0-47,0 0 0,0 0 16,0-22-16,0 22 15,-1 0-15,1 0 16,0 0-16,21 22 31,21-1-15,0-21-16,1 0 15,-1 0-15,0 0 0,0 0 0,0 0 16,0 0-16,1 0 0,20 0 0,-21 0 16,0 0-16,22 0 0,-22-21 15,0 21-15,0-22 0,0 1 0,43-21 16,-43 21-16,0-22 16,0 22-16,-21 0 0,0 0 15,21-64-15,-21 64 16,0 0-16,0 0 0,-21 21 31,21 21-31,-21 0 0,21 0 16,0 0-16,0 1 0,0-1 15,-21 0-15,21 21 0,0-21 16,0 1-16,0-1 0,0 0 0,21 0 16,0-21-16,0 21 0,22-21 15,-22 21-15,21-21 0,1 0 16,-1 0-16,-21 0 15,21 0-15,-20 0 0,20-21 0,-21 21 16,0-21-16,22 0 0,-22 0 0,0 0 16,0-1-16,0 1 0,-21-21 15,21-22-15,-21 43 0,0-21 16,0 21-16,0 0 0,0-1 16,0 1-16,0 42 15,0 1 1,0-1-16,0 0 0,0 0 15,0 0-15,-21 0 0,0 43 16,0-43-16,21 21 0,0-20 16,-21-1-16,21 0 0,-21 0 15,21 0-15,0-42 47,0 0-47,0 0 0,21 0 16,0-22-1,0 22-15,0 0 0,-21 0 0,21 0 0,22-43 16,-22 43-16,0 0 16,-21 0-16,21 21 0,0 0 15,1 0 1,-22 21-16,21 0 16,-21 0-16,0 43 0,0-43 15,0 0-15,0 21 0,0-21 16,0 1-16,0-1 15,0 0-15,0 0 0,21 0 0,0-21 16,0 21-16,0-21 0,1 0 16,-1 0-16,0 0 0,0 0 15,0 0-15,0 0 0,22 0 0,-22 0 16,0-21-16,21 0 0,-20 0 16,-1 21-16,21-21 0,-21 0 0,0-43 15,1 43-15,-22-21 0,21 20 16,-21-20-16,0 21 0,0 0 15,0 0-15,-21 21 0,-22 0 16,22 0-16,0 21 0,0-21 16,21 21-16,-21 0 0,-22 64 15,43-64-15,0 0 16,0 0-16,0 22 16,0-22-16,0 0 0,0 0 0,0 0 15,21 0-15,1-21 16,-1 0-16,0 0 0,0 0 15,21 0-15,-20 0 0,20 0 0,-21 0 16,21 0-16,64-42 16,-63 21-16,-22 0 0,21 0 15,-21-1-15,0 1 0,1-21 0,-1 21 16,0 0-16,0-1 0,-21 1 16,0 0-16,0 0 0,0 0 0,-21 21 15,0 0-15,0 0 16,-1 0-16,1 0 0,0 21 15,21 0-15,-21 0 0,0-21 16,21 43-16,0-1 0,0-21 16,0 0-16,0 0 0,0 1 15,0-1-15,21 0 0,-21 0 16,21 0-16,-21 0 16,0 1-16,0-1 15,-21-21 1,0 0-1,0-21-15,-1 21 16,22-22-16,-21 1 0,0 21 31,42 0 1,0 0-32,1 0 15,-1 0-15,21 0 0,-21 0 0,43 0 16,-43 0-16,21 0 15,-21 0-15,22 0 0,-22-21 0,21 0 16,-21 21-16,1-21 0,20 0 16,-21-1-16,0-20 0,0 21 0,1 0 15,-1-22-15,0 1 0,-21 21 16,0-21-16,21-22 0,-21 43 16,0 0-16,0 0 15,-21 21-15,21 21 16,-21 0-16,21 0 0,0 0 15,0 22-15,0-22 0,0 21 16,0-21-16,0 22 0,0-22 0,0 0 16,0 21-16,0 22 15,0-43-15,0 0 0,0 0 16,0 0-16,-21-21 16,-1 0-1,1 0-15,0 0 0,0 0 16,0 0-16,0 0 0,-1-21 15,1 21-15,0-21 0,-21-21 16</inkml:trace>
  <inkml:trace contextRef="#ctx0" brushRef="#br1" timeOffset="75507.55">18584 11113 0,'0'0'15,"-42"0"-15,21 0 0,-22-22 0,22 22 16,21 22 47,0-1-63,0 0 15,0 0-15,0 0 0</inkml:trace>
  <inkml:trace contextRef="#ctx0" brushRef="#br1" timeOffset="77143.93">17568 12658 0,'0'0'0,"0"-21"0,0-1 16,-21 1-16,21 0 0,0 0 15,0-21-15,0 20 0,0 1 16,0 0-16,-21 21 15,21 21 1,0 0-16,-21 1 0,21-1 0,-21 21 16,-1-21-16,22 22 0,-21 20 15,0-21-15,0 1 0,0 20 0,0-20 16,-1-1-16,1 21 0,0-20 16,0-1-16,0-21 0,0 22 0,-1-22 15,1 0-15,0 0 0,21 0 16,-21 0-16,0-21 0,0 0 15,-1 0-15,1 0 0,0 0 16,21-21-16,-21 0 0,0 0 16,0-21-16,21 20 0,0-20 15,-22 0-15,22-1 0,-21 1 0,21 0 16,0-1-16,0 1 0,0-21 16,0 41-16,0 44 31,0-1-31,21 0 0,-21 21 0,22-21 15,-22 22-15,21-1 0,-21 0 16,21-20-16,0 20 0,0 0 0,43 43 16,-43-64-1,21 0-15,-21-21 0,22 21 16,-1-21-16,43 0 0,-22 0 16,-20 0-16,20 0 0,-21 0 15,22-21-15,42-21 0,-64 21 16,22 0-16,-22-1 0,0-20 15,22-64 1,-43 64-16,-21 0 0,0-22 16,0 22-16,0 21 0,-42-1 15,20 22-15,-20 0 0,0 0 16,-1 0-16,1 22 0,21-1 16,-21 21-16,20-21 0,-20 22 0,21-22 15,0 21-15,0 0 0,-1 22 16,22-43-16,0 0 0,22 22 15,-1-22-15,-21 0 16,21-21-16,0 0 0,21 0 16,1 0-16,-1 0 0,-21 0 15,43 0-15,-43-21 16,0 0-16,0-1 0,0 1 0,1 0 16,20-42-16,-42 20 0,0 22 15,0-21-15,0 21 0,0-1 16,0 1-16,0 0 15,0 42 1,-21 0 0,21 1-16,-21-1 0,21 0 0,0 21 15,0-21-15,0 1 0,0 20 16,0-21-16,0 0 0,0 0 0,0 1 16,0-1-16,0 0 0,42 0 15,-21-21-15,43 0 16,-43 0-16,21 0 15,-21 0-15,22-21 0,-22 0 0,42-22 16,-20 22-16,-1 0 0,-21 0 16,0-21-16,0-1 15,43-41-15,-64 62 0,0 1 16,0 0-16,-21 21 31,0 21-31,-1 0 0,1 1 16,21 20-16,0-21 15,0 0-15,0 0 0,0 43 0,0-43 16,21-21-16,22 42 16,-22-42-16,0 0 0,43 22 15,-43-22-15,21 0 0,-21 0 16,22 0-16,-22-22 0,21 22 0,-21-21 16,0 0-16,1 0 0,20-21 15,-42 20-15,0-20 0,21 21 16,-21 0-16,0-22 0,0 22 15,0 0-15,0 0 0,0 0 16,0 42 15,-21 21-31,21-21 0,-21 22 0,21-22 16,0 21-16,0 1 0,-21-1 0,21 0 16,-22 1-16,22 20 0,0-21 15,0 1-15,-21 20 0,21-20 0,-21 20 16,21 1-16,0-1 15,0 1-15,-21-1 0,-21 64 16,20-63-16,1-1 0,0 1 0,0-22 16,0 21-16,0-20 0,-1 20 0,-20-20 15,21-22-15,0 21 0,-22-21 16,22 0-16,0 1 0,0-22 0,0 0 16,0 0-16,21-22 0,0 1 15,-22 0-15,22-21 0,0-43 16,0 43-16,22-22 0,20-63 15,0 64-15,-21-22 16,22 0-16,-22 22 0,106-170 16,-106 191-1,0-1-15,0 1 0,1 21 16,20-64-16,-21 64 16,0 0-16,0-21 0,1 42 15,-22-22-15,21 1 0,0 0 16,0 21-16</inkml:trace>
  <inkml:trace contextRef="#ctx0" brushRef="#br1" timeOffset="77818.7">18986 13060 0,'22'0'0,"-1"0"31,0 0-31,0 0 0,-21-21 16,21 0-16,0 21 0,1-22 15,-1 1-15,0 0 0,0 0 0,0 0 16,0 0-16,1-1 0,-22 1 0,0 0 15,-22 21 17,1 0-32,0 21 15,0-21-15,0 21 0,0 22 0,21-22 16,-22 21-16,1-21 0,21 22 16,0-22-16,0 0 0,0 0 15,0 22-15,0-22 16,21 0-16,1-21 15,-1 0-15,0 0 0,0 0 16,0 0-16,0 0 0,43 0 16,-43 0-16,0-21 15,0 0-15,1-1 0,-1 1 0,0 0 16,-21 0-16,21 0 0,-21 0 16,21-1-16,-21 1 0,0 0 0,21-21 15,1 42-15,-22-21 0,21-1 16,0 1-1,0 21-15,0 0 0,0 0 0,1 0 16,-1 0-16,0 0 16,0 21-16,0 1 0,0-22 0,-21 42 15,22 0-15,-1-21 16,-21 22-16,0-1 16,0-21-16,0 22 0,0-22 15,-21-21-15,-1 21 0,22 0 16,-21-21-16,0 0 0,0 0 15,21-21 1,0 0-16,0 0 16,0-1-16,0 1 0,0-21 15,21 0-15,0 20 0,0-20 16,-21 21-16,22 0 0,20-43 16,-21 43-16,-21 0 0,21 0 15,0 0-15,1 21 0,-1-22 16,0 22-16,0 0 31</inkml:trace>
  <inkml:trace contextRef="#ctx0" brushRef="#br1" timeOffset="77987.09">20024 12933 0,'0'0'0,"0"21"16,0 0-1,-22-21 17,1 0-17,0 0-15,0 0 16,0 0-16,-22 0 0,1 0 16,0-21-16</inkml:trace>
  <inkml:trace contextRef="#ctx0" brushRef="#br1" timeOffset="80184.64">9144 9927 0,'0'0'0,"0"-21"16,21 21-16,-21-21 16,21 0-16,-21 0 15,0-1-15,0 1 16,-21 21 31,21 21-32,0 1-15,0-1 0,0 0 0,0 21 16,0 1-16,0-22 0,0 21 16,0 0-16,0-20 0,0 20 15,0 0-15,0 1 0,0-1 0,-42 64 16,42-64-16,-43 64 15,43-43-15,-21-20 0,0-1 16,0 0-16,0 1 0,-22 63 16,22-64-16,21-21 15,0 0-15,0 0 0,0 1 16,0-1-16,0-42 47,0-1-47,0 1 0,0 0 15,0-21-15,21 21 0,-21-1 16,0-20-16,22 21 0</inkml:trace>
  <inkml:trace contextRef="#ctx0" brushRef="#br1" timeOffset="80911.15">9186 9821 0,'0'-21'0,"0"42"0,0-63 16,0 21 0,21 21 31,22 0-32,-22 0-15,0 0 0,21 0 0,1 0 16,-1 0-16,0 0 0,22 0 15,-1 0-15,1 0 0,21 0 0,-1 0 16,1 0-16,0 0 0,-1 0 16,1 0-16,84 0 15,-105 0-15,20-21 0,-20 21 0,-1 0 16,-20 0-16,84 0 16,-85 21-16,-21-21 0,0 21 15,1-21-15,-22 21 0,0 22 16,0-22-16,0 0 15,0 0-15,0 0 0,-22 0 0,22 1 16,-21-1-16,21 0 0,-21 21 0,21-21 16,-21 1-16,21-1 0,-21 85 15,21-64-15,-21 0 16,21 1-16,0-1 0,0 0 16,-22 64-16,22-64 15,0 1-15,0-1 0,0 0 0,0 1 16,0-1-16,0 0 0,0-20 0,0 20 15,0 0-15,0-21 0,0 22 16,0-1-16,-21-21 0,0 22 16,0-22-16,0 21 0,21-21 0,-21 0 15,-1 1-15,1-1 0,0 21 16,0-42-16,0 21 0,-43-21 16,43 0-16,-21 0 0,-1 0 15,1 0-15,-21 0 0,-64 0 16,42 0-16,0 0 0,-126-21 15,126 21-15,-21-21 0,-63 21 16,84-21-16,22 21 16,-64-21-16,84 21 0,1 0 15,-64-22-15,85 22 16,0-21-16,0 21 0,21-21 16,-22 21-16,22-21 0,0 0 15,0 0-15,0-1 16,22 1-16,-1 0 0,-21 0 15,21 0-15</inkml:trace>
  <inkml:trace contextRef="#ctx0" brushRef="#br1" timeOffset="81634.92">9588 10202 0,'0'-21'0,"0"42"0,0-63 0,0 21 15,-21 21-15,0 0 16,0 0-16,0 0 0,0 0 16,-1 0-16,1 0 15,0 21-15,21 0 0,-21 0 16,0 1-16,21 20 0,-21 0 16,21 1-16,-22-1 0,22 0 0,0 64 15,0-64-15,0 1 16,0-1-16,0 0 0,0 1 0,0-1 15,0-21-15,22 22 0,-1-22 0,0 0 16,0 0-16,0-21 0,0 21 16,22-21-16,41 0 15,-41 0-15,-1 0 0,43-42 16,-43 21-16,64-22 16,-64 22-16,1-21 0,62-22 15,-62 22-15,41-127 16,-62 126-16,-22-20 15,0-1-15,0 22 0,0 0 0,-64-64 16,22 64-16,-1 20 16,1 22-16,0 0 0,-1 0 15,-62 0-15,41 0 0,22 22 16,-64 20-16,64 0 0,-1 1 16,1-1-16,21 0 0,21 22 15,-21-22-15,-1 22 0,22-1 0,-21-21 16,21 1-16,0-1 0,21 0 0,1 1 15,-1-22-15,21 0 0,0 0 16,1-21-16,-1 0 0,22 0 0,-22 0 16,21 0-16,1 0 0,-22 0 15,22-21-15,-1 0 0,-20 0 16,-1 0-16,0-1 0,-21-20 0,22 0 16,-22-1-16,0 1 0,-21-43 15,0 43-15,0-21 0,-21 41 16,-21-20-16,20 0 0,-20 21 0,-21-1 15,20 22-15,1 0 0,-43 22 16,43-22-16,0 42 16,20-21-16,1 21 0,0 1 0,0-1 15,21 22-15,0-22 0,0 43 16,0-64-16,0 21 16,21-21-16,0 0 0,0 1 15,-21-1-15,22-21 0</inkml:trace>
  <inkml:trace contextRef="#ctx0" brushRef="#br1" timeOffset="82336.2">9102 11578 0,'0'-21'0,"0"42"47,0 0-47,0 1 15,0-1-15,0 0 0,-22 0 0,22 0 16,-21 0-16,0 22 0,21-22 16,-21 0-16,0 21 0,0-20 0,-1 20 15,-20 0-15,42-21 0,-21 1 16,0-1-16,0-21 16,21-21-1,0-1 1,0 1-16,0 0 0,0 0 15,0 0-15,0 0 0,0-22 16,0 22-16,0 0 0,0 0 16,21 21-16,0 0 15,-21 21 1,21 0-16,0-21 0,-21 21 16,21 0-16,1 1 0,-1-1 15,-21 0-15,21-21 0,21 42 16,-21-42-16,1 21 0,-1-21 15,0 0-15,0 0 0,0 0 16,0 0-16,1 0 0,-1 0 16,0-21-16,0 0 15,-21 0-15</inkml:trace>
  <inkml:trace contextRef="#ctx0" brushRef="#br1" timeOffset="82567.5">9440 11621 0,'0'21'32,"0"0"-32,0 0 15,0 0-15,0 0 0,0 1 16,0-1-16,0 0 0,0 0 16,0 0-16,0 0 0,0 1 0,0-1 15,0 0-15,0 0 0,0 0 0,0 0 16,0 1-16,0-44 31,0 1-31</inkml:trace>
  <inkml:trace contextRef="#ctx0" brushRef="#br1" timeOffset="82841.32">9440 11663 0,'0'-42'0,"0"126"0,0-126 0,0-22 16,0 43-16,21 0 15,1 21 1,-1 0-16,0 0 0,0 0 16,0 0-16,0 0 0,43 0 15,-43 0-15,0 0 0,-21 42 16,21-20-16,-21 20 16,-21-21-16,0 0 0,0 0 0,0 1 15,0-1-15,-1-21 16,1 21-16,0 0 0,0-21 0,0 0 0,0 0 15,21 21-15,-22-21 0,44 0 47,-1-21-47,0 21 0</inkml:trace>
  <inkml:trace contextRef="#ctx0" brushRef="#br1" timeOffset="83115.41">9800 11832 0,'0'0'0,"0"21"0,21-21 31,0 0-15,1 0 0,-22-21-16,21 0 15,-21 0-15,-21 21 31,-1 0-15,1 0-16,0 0 0,0 0 0,21 21 16,21-21 31</inkml:trace>
  <inkml:trace contextRef="#ctx0" brushRef="#br1" timeOffset="83363.08">10139 11621 0,'-21'0'0,"-1"0"31,44 0-15,-1 0-16,0 0 0,0 0 0,43-22 15,-43 22-15,0 0 0,0 0 16,0 0-16,0 0 0,43-21 16,-43 21-1,-42 0 1,0 0 0</inkml:trace>
  <inkml:trace contextRef="#ctx0" brushRef="#br1" timeOffset="83672.62">10287 11599 0,'0'0'0,"0"22"0,0-1 16,0 0-16,0 0 15,0 0-15,0 0 0,0 1 16,0-1-16,0 0 0,0 0 16,0 0-16,0 0 0,0 1 15,0-1-15,0 0 0,0 0 16,-21 0-16,21 0 0,-21 1 15,21-1-15,-22 0 0,1-21 16,0 0-16,0 0 16,0 0-16,0 0 0,-1 0 15,1 0-15,0 0 0,0 0 16,0 0 0,21-21-16,0 0 31,21-1-31,0 22 15,0 0-15,0-21 0,1 21 16,20 0-16</inkml:trace>
  <inkml:trace contextRef="#ctx0" brushRef="#br1" timeOffset="84153.66">10731 11769 0,'0'0'0,"-21"-21"15,0 21-15,0 0 0,0 0 16,0 0-16,-1 0 16,1 0-16,0 0 0,0 0 15,0 21-15,0 0 16,-1 0-16,22 0 0,0 0 16,0 1-16,-21 41 0,21-42 15,0 0-15,0 1 0,0-1 16,0 0-16,0 0 0,21-21 15,1 0 1,-1 0-16,0 0 16,0-21-16,-21 0 0,21 21 15,-21-21-15,0-1 0,21 1 16,1 0-16,-22 0 0,21 0 0,-21 0 16,0-1-16,0 1 0,0 0 0,0 0 15,0 0-15,0 42 31,0 0-15,0 0-16,0 0 0,0 1 16,0-1-16,0 0 0,0 0 15,21 0-15,-21 0 0,21 1 16,0-1 0,0-21-16,1 0 15,-1 0-15,0-21 16,-21-1-16,21 22 0,-21-21 0</inkml:trace>
  <inkml:trace contextRef="#ctx0" brushRef="#br1" timeOffset="84363.8">10837 11811 0,'0'-21'0,"0"42"0,0-63 0,0 21 15,0-1 1,0 44 0,0-1-1,21-21-15,-21 21 0,0 0 16,0 0-16,0 0 0,22 22 15,-22-22-15,0 0 16,0 0-16,0 0 16,0 1-16,21-22 31,0 0-31,-21-22 0,21 1 16,0 0-16</inkml:trace>
  <inkml:trace contextRef="#ctx0" brushRef="#br1" timeOffset="84542.57">11091 11769 0,'0'0'16,"0"-21"-16,-21 21 31,0 0-31,0 21 0,0 0 16,-1 0-16,22 0 0,-21 0 16,0 1-16,0-1 15,21 0-15,0 0 0</inkml:trace>
  <inkml:trace contextRef="#ctx0" brushRef="#br1" timeOffset="84927.63">11388 11684 0,'0'0'0,"-22"-21"31,1 21-31,0 0 0,0 0 16,0 21-16,0 0 0,-1 0 16,1 1-16,21 20 15,0-21-15,-21 0 0,21 0 16,0 1-16,0-1 16,21-21-16,0 0 15,1 0-15,-1 0 0,0-21 16,0 21-16,0-22 0,0 1 15,1 0 1,-22 0-16,0 0 0,21 21 16,-21-21-16,0 42 31,0 0-31,0 0 0,0 0 16,0 0-16,0 1 0,0-1 0,0 0 15,0 21-15,0-21 0,21-21 16,-21 22-16,21-22 0,0 0 15,0 0-15,1-22 16,-1 22-16,0-21 0</inkml:trace>
  <inkml:trace contextRef="#ctx0" brushRef="#br1" timeOffset="85502.82">12023 10054 0,'0'0'16,"0"-21"-16,0 0 0,0 0 15,0 42 17,0 0-17,0 21-15,0-20 0,0 20 16,0 0-16,0 1 0,0 20 0,0 1 16,0-1-16,0 1 0,0-1 0,-22 1 15,1-1-15,0 1 0,21-22 16,0 21-16,-42 43 0,42-63 15,-21-1-15,21 0 0,0-21 0,0 22 16,0-22-16,0 0 16,0-42-1,0 0-15,0 0 16,21-1-16,0 1 0,0-21 16,-21 21-16,21-22 0,0 1 15</inkml:trace>
  <inkml:trace contextRef="#ctx0" brushRef="#br1" timeOffset="86139.76">12107 9970 0,'-21'-22'16,"42"44"-16,-63-65 0,42 22 16,21 21-1,0-21-15,22 21 16,-1 0-16,0 0 0,1-21 0,20 21 15,128-21-15,-128-1 16,22 1-16,21 21 0,-1-21 16,234 0-1,-233 21-15,0 0 0,-22-21 0,22 21 16,-21 0-16,127 0 16,-170 0-16,21 0 0,22 0 15,-64 0-15,22 0 16,-43 21-16,0 0 15,0 0-15,0 0 0,0 1 16,-22 20-16,22-21 16,-21 0-16,21 0 0,0 22 0,0-22 15,0 42-15,0-20 0,0-1 16,0-21-16,0 22 0,0-1 16,0 64-16,0-64 0,0 22 15,0-22-15,0 0 0,0 1 16,0 20-16,0 22 0,0-64 15,21 21-15,-21 22 0,0-22 16,0-21-16,-21 22 16,0-22-16,-21 21 15,-1-21-15,22 0 0,-21-21 0,21 22 16,-22-22-16,-20 21 0,-64 0 16,42-21-16,-21 21 0,-21-21 15,0 0-15,0 0 0,0 21 0,-148-21 16,169 0-16,1 0 0,-1 21 15,21-21-15,22 0 0,-64 0 16,84 0-16,1 0 0,0 0 16,-1 0-16,22 0 0,0 0 0,42 0 47,0 0-32,0 0-15,1 0 0,-1 0 0,0 0 16</inkml:trace>
  <inkml:trace contextRef="#ctx0" brushRef="#br1" timeOffset="86659.79">12361 11409 0,'0'0'0,"-21"0"16,21 21 15,0 0-31,0 0 0,0 1 0,0-1 15,0 21-15,0-21 0,0 22 0,0-1 16,0-21-16,0 21 0,0 64 16,-21-63-16,0-22 15,21 21-15,-21-21 0,21 0 0,0 22 16,0-22 0,21-42-1,0 0 1,0-1-16,-21 1 0,21 0 15,0-21-15</inkml:trace>
  <inkml:trace contextRef="#ctx0" brushRef="#br1" timeOffset="86871.49">12636 11345 0,'0'0'0,"0"22"15,0-1-15,0 0 0,0 42 16,0-41-16,0 20 0,0-21 15,0 21-15,0-20 0,0-1 16,0 42-16,0-42 0,0 1 16,-21 20-16,21-21 0,0 0 15,-21-42 17</inkml:trace>
  <inkml:trace contextRef="#ctx0" brushRef="#br1" timeOffset="87027.43">12255 11748 0,'43'0'31,"-22"0"-31,0 0 0,0 0 0,22-22 16,-1 1-16,-21 21 0,21-21 15,1 21-15,-1-21 0,85-43 16,-85 64-16,-20-21 0</inkml:trace>
  <inkml:trace contextRef="#ctx0" brushRef="#br1" timeOffset="87251.64">12954 11451 0,'0'21'31,"-21"1"-15,21-1-16,0 0 0,0 0 15,0 0-15,0 22 0,0-22 16,0 0-16,0 42 0,0-41 15,0-1-15,-21 0 0,21 21 16,0-21-16,0 1 0,0-1 16,0 0-16,0 0 15,21-21 1,-21-21-16,0 0 16,0 0-16,0-1 0,0 1 15</inkml:trace>
  <inkml:trace contextRef="#ctx0" brushRef="#br1" timeOffset="87507.19">12933 11472 0,'42'-63'15,"-21"63"1,0 0-16,1 0 0,-1 0 16,21 0-16,-21 0 0,0 0 0,22 0 15,-22 0-15,0 21 0,0 0 16,-21 0-16,0 1 0,0-1 15,0 0-15,-21 21 0,0-21 0,0 1 16,-22-1-16,-20 21 16,42-21-16,0-21 0,-22 21 0,22-21 15,0 0-15,21 22 16,21-44 15,0 22-31</inkml:trace>
  <inkml:trace contextRef="#ctx0" brushRef="#br1" timeOffset="87784.48">13293 11726 0,'21'22'15,"0"-22"1,0 0-16,0 0 15,-21-22-15,21 1 0,1 21 16,-22-21-16,0 0 16,-22 21-1,1 0-15,0 0 0,0 0 16,0 0-16,0 0 16,21 21-1,21-21 1,0 0-1</inkml:trace>
  <inkml:trace contextRef="#ctx0" brushRef="#br1" timeOffset="88031.66">13589 11451 0,'-21'-21'16,"42"21"-1,21 0 1,-21 0-16,1 0 16,-1 0-16,42-21 15,-42 21-15,1 0 0,20 0 16,-21 0-16,21 0 16,-63 0 15,0 0-16</inkml:trace>
  <inkml:trace contextRef="#ctx0" brushRef="#br1" timeOffset="88326.84">13822 11409 0,'-21'21'16,"63"-42"-16,-63 21 0,0 42 0,21-21 15,0 1-15,-22-1 16,22 0-16,0 0 16,0 0-16,0 0 0,-21 1 15,21-1-15,0 0 0,0 0 16,0 0-16,0 0 0,0 1 0,0-1 15,0 0-15,0 0 0,0 0 16,0 0-16,0 1 0,0-1 16,-21 0-16,0-21 0,0 21 15,21 0-15,-21-21 0,-1 0 16,1 0-16,0 0 0,-42 0 16,41 0-16,1 0 0,0 0 15,0 0-15,0-21 16,21 0 15,21 21-31,0 0 16,0-21-16,0 21 0,1 0 0,-1 0 15</inkml:trace>
  <inkml:trace contextRef="#ctx0" brushRef="#br1" timeOffset="88787.37">14160 11684 0,'0'-42'16,"-21"42"-1,0 0-15,0 0 16,0 0-16,0 0 16,-1 0-16,1 0 0,0 21 0,21 0 15,-21-21-15,0 21 0,21 0 0,-21 1 16,21-1-16,0 0 0,0 21 15,-22-21-15,22 1 0,0-1 16,0 0 0,22-21-16,-1 0 15,0 0-15,0 0 0,0-21 16,0 21-16,1-21 0,-1-1 16,0 1-16,-21 0 15,21 0-15,-21 0 0,0 0 16,0-1-16,0 1 15,0 42 17,0 1-32,0-1 15,0 0-15,0 0 16,21 0-16,-21 0 16,0 1-16,21-22 15,1 0-15,-1 0 16,0 0-1</inkml:trace>
  <inkml:trace contextRef="#ctx0" brushRef="#br1" timeOffset="89027.34">14266 11642 0,'0'0'0,"0"-21"16,21 42 30,1 0-46,-22 0 0,0 0 16,0 0-16,0 1 0,21-22 16,-21 21-16,0 0 0,0 0 0,0 0 15,0 0-15,0 1 16,21-22 15,-21-22-31,21 22 16,-21-21-16,21 0 0</inkml:trace>
  <inkml:trace contextRef="#ctx0" brushRef="#br1" timeOffset="89223.28">14520 11599 0,'-21'22'32,"0"-1"-17,0 0-15,21 0 16,-21-21-16,-1 21 0,22 0 0,-21 1 15,21-1-15,-21 0 16,21 0-16,-21 0 0,42-21 31,0 0-31,0 0 0</inkml:trace>
  <inkml:trace contextRef="#ctx0" brushRef="#br1" timeOffset="89626.77">14795 11642 0,'0'-21'0,"-21"21"31,0 0-31,0 0 16,0 0-16,0 21 16,-1 0-16,22 0 0,-21 0 15,21 0-15,0 1 0,0-1 16,0 0-16,21-21 31,1 0-15,-1 0-1,0 0-15,-21-21 0,0 0 0,21 21 16,0-22-16,-21 1 0,0 0 16,0 0-16,21 21 0,-21-21 15,0 42 16,0 0-31,0 0 0,0 0 16,0 1-16,0-1 0,0 0 16,0 0-16,22 0 15,-22 0 1,21-21-16,0 0 0,0 0 16,0 0-16</inkml:trace>
  <inkml:trace contextRef="#ctx0" brushRef="#br1" timeOffset="90399.95">9102 13187 0,'0'0'0,"0"-21"0,21 21 15,-21-21-15,0-22 16,0 22-16,21-21 16,-21 21-16,0-1 0,0 1 0,0 0 15,0 42 1,-21 0 0,0 22-16,21-1 0,-22 0 0,22 1 15,0-1-15,0 22 0,-21-22 16,21 21-16,-21 1 0,0 63 15,21-64-15,-21 1 0,21-1 0,-21-20 16,21 20-16,0-20 0,-43 62 16,43-62-16,0-22 15,0 21-15,0-21 0,0-42 47,0 0-47,21 0 0,-21 0 0,0 0 16,22-22-16</inkml:trace>
  <inkml:trace contextRef="#ctx0" brushRef="#br1" timeOffset="91042.75">9080 13145 0,'0'-43'0,"0"86"0,0-107 0,22 22 16,-22 21-16,0-1 0,21 1 15,-21 0-15,0 0 0,21 21 16,0 0-16,0 0 0,0 0 0,1-21 15,20 21-15,0 0 0,64 0 16,-42 0-16,-1 0 0,22-21 16,-1 21-16,1 0 0,0 0 15,21 0-15,-22 0 0,1 0 16,84 0-16,-105 0 0,20 0 0,-20 0 16,-22 0-16,22 0 15,84 0-15,-106 0 16,-21 0-16,22 0 0,-22 21 0,21-21 15,1 21-15,-22 0 16,0 0-16,-21 0 16,0 1-16,0-1 0,0 0 15,0 21-15,0-21 0,0 1 16,-21 20-16,0-21 0,-1 21 0,22-20 16,0 20-16,-21 0 0,21 1 15,-21 20-15,21-21 0,0 64 16,0-42-16,0-22 0,0 22 0,0-22 15,0 0-15,0 22 0,0-22 16,0 0-16,0 1 0,0-22 16,0 21-16,0 1 0,0-22 0,0 21 15,-21 22-15,0-43 16,0 21-16,-1-21 0,1 0 0,0 1 16,0-1-16,-21 0 0,-1 0 15,1-21-15,-43 21 0,22-21 0,-1 21 16,1-21-16,-43 0 0,21 0 15,-42 0-15,-106 0 0,106-21 16,22 0-16,-1 0 0,0 21 16,42-21-16,-20 0 0,20 21 0,1-22 15,20 1-15,1 0 0,0 21 16,-22-21-16,43 0 0,0 21 0,0-21 16,21-1-16,0 1 0,0 0 15,0 0-15,21 0 16,0 0-16,0 21 0,-21-22 15,21 1-15,1 0 0,-1 0 0</inkml:trace>
  <inkml:trace contextRef="#ctx0" brushRef="#br1" timeOffset="91584.67">9779 13293 0,'0'-21'0,"0"42"0,0-64 0,0 22 0,0 0 16,0 0-16,-21 0 0,0 0 15,-1 21-15,1 0 16,0 0-16,-21 21 16,21 0-16,-1 0 0,-20 43 15,21-22-15,0 127 16,0-126-16,21 20 0,-22 1 15,22-1-15,0 85 16,0-105-16,22-1 0,-22 0 16,21-21-16,0 1 0,0-1 15,43 21-15,-22-42 0,85 0 16,-64 0-16,-20-21 16,41-21-16,-41 20 15,-1 1-15,0-21 0,1 0 0,-1-1 16,22-41-16,-43 20 0,0 1 15,0-1-15,-21 1 0,0 20 16,0-20-16,-42-43 16,21 64-16,-22-1 0,-63 1 15,64 21-15,-64 21 16,43 0-16,20 21 0,-41 21 16,41 1-16,1 20 15,42-21-15,0 1 0,0 105 16,21-106-16,0-21 0,22 64 15,-1-64-15,-21 0 0,22 1 16,-1-1-16,-21 0 0,43-21 16,-22 0-16,-21 0 0,0 21 15</inkml:trace>
  <inkml:trace contextRef="#ctx0" brushRef="#br1" timeOffset="92727.43">8530 14669 0,'0'0'0,"-21"21"0,21 0 16,0 0 0,21-21-1,0 0-15,0 0 0,1 0 16,-1 0-16,0 0 0,0 0 16,0-21-16,0 21 0,1-21 0,-1 0 15,0 21-15,0-22 0,0 22 0,-21-21 16,0 0-16,0 0 15,-21 21 1,0 0-16,0 0 0,0 0 16,-1 21-16,1 0 0,21 0 15,0 1-15,-21 20 0,21-21 16,0 21-16,0-20 0,0 20 0,0-21 16,0 21-16,0-20 0,0 20 0,0 0 15,0-21 1,0 1-16,0 20 0,0-21 15,-21-21 1,0 0 0,0 0-16,21-21 0,-22 0 15,1 21-15,0-21 0,0 21 0,0-22 16,0 1-16,-22 0 16,22 21-16,0 0 15,21 21 1,0 0-1,21 1-15,-21-1 16,21-21-16,0 0 0,1 21 16,-1-21-16,0 0 0,0 0 0,0 0 15,0 0-15,22 0 0,-22 0 16,21-21-16,-21 0 0,22 21 0,-22-22 16,21 22-16,-21-21 0,-21 0 0,22 21 15,-22-21-15,21 21 0,-21-21 16,-21 21 15,-1 0-31,22 21 16,-21 0-16,21 0 15,0 0 1,-21 1-16,21-1 0,0 0 16,0-42 30,0 0-46,21 21 16,-21-22-16,21 1 0,1 0 0,-22 0 16,21 0-16,0 0 0,-21-1 15,21 22-15,0 0 16,0 0-16,-21 22 16,0-1-16,22-21 15,-22 21-15,0 0 0,0 0 16,0 0-16,0 1 0,0-1 0,0 0 15,0 0-15,21-21 16,-21 21-16,21-21 16,0 0-16,0 0 15,-21-21-15,21 0 0,1 21 16,-1-21-16,-21 0 0</inkml:trace>
  <inkml:trace contextRef="#ctx0" brushRef="#br1" timeOffset="93171.23">9229 14711 0,'0'0'0,"0"-21"0,0 42 32,0 0-17,0 0-15,0 22 0,0-22 16,0 0-16,0 0 0,0 21 0,0-20 16,0 41-16,0-42 0,0 0 15,0 1-15,0-1 16,0 21-16,0-21 15,0-42 17,0 0-32,0 0 0,21 0 15,-21-1-15,21 1 16,-21 0-16,0 0 0,21 0 0,-21 0 16,21-1-16,0 22 0,1-21 15,-1 21-15,0 0 0,0 0 16,0 0-16,0 0 0,1 0 15,-1 0-15,-21 21 0,0 1 0,0-1 16,0 0-16,0 0 16,0 0-16,-21 0 0,-1 1 15,1-22-15,0 21 0,-21 0 16,21-21-16,-1 21 0,-20-21 0,21 0 16,0 0-16,0 0 15,42 0 16,0 0-31,0-21 0,21 0 16</inkml:trace>
  <inkml:trace contextRef="#ctx0" brushRef="#br1" timeOffset="93783.87">9694 14901 0,'-21'0'31,"0"22"-31,0-22 0,0 21 0,21 0 16,-22 0-16,22 0 16,-21-21-16,21 21 0,21-21 31,1 0-15,-1 0-16,-21-21 15,0 0-15,21 21 16,-21-21-16,0 0 0,21 0 15,-21-1-15,0 1 16,21 21-16,0 0 16,1 0-16,-22 21 31,0 1-31,0-1 16,0 0-16,0 0 0,0 0 15,0 0-15,0 1 16,0-1-16,0 0 0,0-42 47,0 0-47,21-1 15,0 1-15,-21 0 16,21 0-16,-21 0 0,21 0 0,0-1 16,-21 1-16,22 0 0,-22 0 15,21 21-15,-21-21 0,0 42 31,0 0-31,0 0 16,0 0-16,0 1 0,0-1 16,-21 0-16,21 0 0,0 0 15,0 0-15,0 1 0,0-1 0,0 0 16,0 0 0,21-21-16,0 0 15,0 0-15,0-21 0,0 0 16,1 0-16,-1-1 15</inkml:trace>
  <inkml:trace contextRef="#ctx0" brushRef="#br1" timeOffset="93951.05">10139 14923 0,'-21'0'15,"-1"0"-15,22-22 63,22 22-63</inkml:trace>
  <inkml:trace contextRef="#ctx0" brushRef="#br1" timeOffset="94452.65">10308 14732 0,'21'0'16,"0"0"-1,1 0-15,-1-21 0,0 21 16,0 0-16,0 0 0,0-21 16,1 21-16,-1 0 0,0 0 15,0 0-15,0 0 16,-42 0 15,0 21-31,0-21 16,0 0-1,21 21-15,-22-21 0,1 21 16,21 0-16,0 1 16,0-1-16,0 0 15,0 0-15,0 0 16,0 0-16,0 1 0,0-1 15,0 0-15,0 0 16,0 0-16,0 0 0,0 1 16,0-1-16,0 0 0,0 0 15,0 0 1,0 0-16,-21-21 0,0 0 0,0 0 16,0 0-16,-1 0 0,1 0 15,0 0-15,0 0 16,0 0-16,21-21 0,-21 21 15,21-21-15,0 0 16,0 0 0,21 21-16,0 0 0,0-21 15</inkml:trace>
  <inkml:trace contextRef="#ctx0" brushRef="#br1" timeOffset="94883.45">10753 14859 0,'0'0'0,"0"-21"0,-22 21 0,1 0 16,0 0-16,0 0 0,0 0 15,0 0-15,-1 21 0,22 0 16,-21 0-16,21 1 0,-21-1 16,21 0-16,0 0 15,0 0-15,0 0 16,0 1-16,0-1 15,21-21-15,0 0 0,1 0 16,-1 0-16,0 0 16,0-21-16,-21-1 0,21 22 15,0-21-15,-21 0 0,22 0 16,-1 0-16,-21 0 0,0-1 16,0 1-16,0 0 15,0 42 16,0 0-31,0 1 16,0-1-16,0 0 0,0 0 16,0 0-16,0 0 15,21-21-15,0 0 16,0 0-16,0 0 16,1 0-1,-22-21-15,21 21 0</inkml:trace>
  <inkml:trace contextRef="#ctx0" brushRef="#br1" timeOffset="95079.61">10943 14859 0,'0'-42'16,"0"21"-16,0 42 31,0 0-15,0 0-16,0 0 0,0 0 15,0 1-15,0-1 0,0 0 16,0 0-16,0 0 0,0 0 15,21-21 17,0 0-32,1-21 15</inkml:trace>
  <inkml:trace contextRef="#ctx0" brushRef="#br1" timeOffset="95258.69">11239 14817 0,'0'0'0,"-21"0"31,0 0-31,0 21 0,0-21 16,0 21-16,-1 0 15,22 0-15,-21-21 0,21 22 16,-21-1-16,21 0 16,21-21-1</inkml:trace>
  <inkml:trace contextRef="#ctx0" brushRef="#br1" timeOffset="95626.68">11366 14859 0,'0'0'0,"22"-21"0,-22 0 0,0 0 16,-22 21 15,1 0-31,0 0 16,21 21-16,-21 0 0,21 0 0,-21 0 15,21 0-15,-21 1 0,21-1 16,0 0-16,0 0 0,0 0 16,21-21 15,0 0-31,-21-21 0,21 21 16,0-21-16,0 0 15,-21 0-15,0-1 0,43 1 16,-43 0-16,0 0 15,21 21 1,-21 21-16,0 0 16,0 0-16,0 1 15,0-1-15,0 0 0,0 0 16,21-21 0,0 0-1,0 0-15</inkml:trace>
  <inkml:trace contextRef="#ctx0" brushRef="#br1" timeOffset="96151.45">12594 13123 0,'0'0'0,"0"-21"16,0-21-1,0 63 1,0 0-16,-21 0 16,21 22-16,0-1 0,0 85 15,0-63-15,0-1 16,0-21-16,0 43 0,-21 84 15,21-105-15,0-1 0,-21 43 16,21-63-16,0 20 16,0-21-16,0-20 0,-22 20 15,44-63 17,-22 0-32,0-1 15,21 1-15,0-21 0,-21 21 0,21-22 16,-21 1-16,21-21 0</inkml:trace>
  <inkml:trace contextRef="#ctx0" brushRef="#br1" timeOffset="96718.01">12552 13102 0,'-21'-21'16,"42"42"-16,-42-63 0,-1 0 0,22 20 16,-21 1-16,42 21 15,1 0-15,20-21 0,21 21 16,-20 0-16,190-42 15,-149 42-15,1-21 0,42 21 16,-21-22-16,0 22 0,105-21 16,-84 0-16,-21 21 0,0 0 15,-21 0-15,-1-21 0,86 21 16,-128 0-16,-21 0 16,0 0-16,-21 21 0,0 0 15,0 0-15,-21 1 16,21-1-16,0 0 0,-21 0 15,21 0-15,0 22 0,-21-22 16,21 0-16,0 21 0,0-21 0,0 22 16,0-1-16,0-21 15,0 22-15,0-1 0,0 64 16,0-64-16,0 22 0,0 41 16,0-41-16,0-1 0,0-20 15,0 20-15,0-20 0,0 84 16,0-85-16,0 0 0,0 1 15,0-22-15,0 21 0,0-21 16,0 0-16,0 1 0,0-1 0,-43 21 16,1-21-16,0-21 15,-1 0-15,1 21 0,0-21 0,-85 0 16,42 0-16,22 0 16,-22 0-16,-21 0 0,0-21 0,0 0 15,-84 0-15,105 21 16,22 0-16,-1 0 0,22-21 0,0 21 15,20 0-15,-41-21 0,42 21 16,21-22-16,0 1 16,0 0-16,0 0 0,42 0 15,-21 0-15,0-1 0,22 1 0</inkml:trace>
  <inkml:trace contextRef="#ctx0" brushRef="#br1" timeOffset="97368.53">13758 13250 0,'0'0'0,"-148"-105"31,106 105-31,-1 0 0,1 0 0,0 21 16,-1 0-16,1 0 0,-21 0 16,20 22-16,1-1 0,0 0 0,-1 1 15,22-1-15,-21 21 0,21 1 16,-1 42-16,22-43 0,0 1 15,0-22-15,22 0 0,-1 1 0,21-22 16,0 21-16,1-21 16,20 1-16,-20-22 0,20 0 0,1 0 15,-1 0-15,1 0 0,-1 0 0,-21-22 16,22 1-16,-22 0 0,22 0 16,-22 0-16,0-22 0,22-41 15,-64 41-15,0 1 0,0 0 0,0-22 16,-21 22-16,0-22 0,-22 22 15,1 0-15,0 21 0,-22-22 0,1 22 16,20 0-16,-20 21 0,-1 0 0,1 0 16,-1 0-16,22 21 0,-43 43 15,64-22-15,0-21 0,0 85 16,0-64-16,21 1 0,0-1 16,42 0-16,-21 1 15,21-22-15,-20 0 0,20 0 0,0 0 16,106 0-16,-105-21 15,-1 0-15,43 0 0,-43-21 16,43-21-16,-64 21 16,21-22-16,-42 22 0,0-21 0,0 0 15,0-1-15,0 1 16,-21 0-16,0-1 0,-64-20 16,43 63-16,0-21 0,-22 21 0,-21 0 15,43 0-15,0 42 0,-1 0 16,22-21-16,0 1 0,21 62 15,0-63-15,0 1 0,0 41 16,42-42-16,1 0 0,-22 1 16,21-1-16,1 0 0,-22-21 0,21 0 15,0 0-15,-20 0 0,20 0 0,0-21 16,-21 0-16,1-1 0,-1-20 16,0 21-16,-21-21 0</inkml:trace>
  <inkml:trace contextRef="#ctx0" brushRef="#br1" timeOffset="98479.32">13208 10118 0,'21'0'0,"-42"0"0,42-21 15,-21-1-15,0 1 0,0 0 16,-21 0-16,-21 21 0,20 0 16,-20-21-16,0 21 0,-1 0 15,-20 0-15,21 0 0,-1 21 0,-20 0 16,-22 21-16,43 1 0,21-22 15,-22 21-15,22 1 0,0-1 16,21 21-16,-21-20 0,21 20 16,0 1-16,0 42 0,0-64 15,21 0-15,0 1 0,21 20 16,-20-21-16,62 1 16,-41-43-16,20 21 0,64-21 15,-63 0-15,147-21 16,-147 0-16,20-1 0,-20-20 0,-1 21 15,1-21-15,-1-1 0,22-105 16,-64 106-16,-21-22 16,0 22-16,0-22 0,-21 22 0,-42-64 15,20 64-15,1 21 0,-22-22 16,1 22-16,-1 0 0,1 21 16,-1 0-16,1 0 0,-1 0 15,1 21-15,21 0 0,-22 1 0,22 20 16,-1-21-16,-20 85 0,42-64 15,0 1-15,21 62 0,0-62 16,0 20-16,21 1 0,0-22 16,0-21-16,0 0 0,22 1 15,-1-1-15,0-21 0,1 0 16,-1 0-16,21 0 0,-20 0 0,-1 0 16,22-21-16,-22-1 0,0 1 0,1 0 15,-22 0-15,21 0 0,-42-22 0,21 22 16,-21-21-16,0 0 0,-21-43 15,0 64-15,-21-22 0,-1 22 16,1 0-16,0 0 0,-22 0 0,-21 21 16,43 0-16,0 0 15,-1 21-15,22-21 0,-21 21 0,0 64 16,42-64-16,0 0 16,42 0-16,-21 0 0,0 1 15,0-22-15,22 0 0,-22 21 16,21-21-16,-21 0 0,22 0 0,-22 0 15,0-21-15,0 21 0,0 0 0,-21-22 16,-21 22 0,0 0-16,-21 0 0,-1 0 15,1 0-15,21 0 0,-43 22 0,22-22 16,0 21-16,-1 21 0</inkml:trace>
  <inkml:trace contextRef="#ctx0" brushRef="#br1" timeOffset="99684.84">9694 13631 0,'0'0'0,"21"0"16,1 0-16,-1-21 0,0 21 0,0 0 15,0 0-15,-21-21 0,0 0 0,0 0 16,0 0 0,0-1-1,0 1-15,-21 21 0,0 0 16,0 0-16,0 0 15,-1 0-15,1 0 0,0 21 16,0 1-16,0-1 0,0 0 0,-1 21 16,1-21-16,21 22 0,0-1 15,0 0-15,-21 22 0,21-22 16,0-21-16,21 43 16,0-43-16,1-21 0,-1 21 15,0-21-15,0 21 0,85-21 16,-85 0-16,21-21 0,1 0 15,-22 21-15,106-63 16,-106 20-16,21 22 0,1-64 16,-22 43-16,-21 0 15,0-43-15,0 43 0,0-1 16,-21 1-16,-22 0 0,22-1 0,-42 22 16,-22-21-16,43 21 15,-64 21-15,64 0 0,-1 21 16,-20 0-16,20 21 0,22-20 15,-21 83-15,42-62 16,-21 63-16,21-64 0,0 0 16,21 64-16,0-64 15,0-20-15,64 62 16,-64-63-16,21-21 0,1 0 0,-1 0 16,0 0-16,1 0 0,20 0 15,-20 0-15,-1-21 0,-21 0 16,21 0-16,-20-21 0,-1 20 0,0-20 15,0 21-15,-21-21 0,0-1 0,0-41 16,-21 20-16,0 22 16,-22-1-16,1 22 0,0-21 15,-64 0-15,64 42 0,-1 0 0,-41 0 16,62 0-16,-20 21 0,42 21 16,0-21-16,0 22 15,0 41-15,0-41 0,21 20 16,22-21-16,20 22 0,-21-43 15,22 21-15,-22-20 0,22-22 16,-1 21-16,-20-21 0</inkml:trace>
  <inkml:trace contextRef="#ctx0" brushRef="#br1" timeOffset="100917.42">12721 14711 0,'0'0'0,"21"0"0,0-21 15,1 21-15,-1-21 16,0 21-16,-21-22 0,0 1 31,-21 21-15,0 0-16,-1 0 0,1 0 15,0 0-15,0 21 0,0-21 16,-22 64-16,22-43 16,21 0-16,0 0 15,0 1-15,0-1 16,21 0-16,1 0 0,-1-21 16,0 21-16,0 0 15,0 1-15,0-1 0,-21 0 16,-21 0-1,0-21 1,0 0-16,0 0 0,0 0 0,-1 0 16,-20 0-16,21 0 0,0 0 15,0 0-15,-1 0 0,22-42 16,-21 21 0,21-1-16,21 1 31,1 21-31,-1 0 0,0 0 15,0 0-15</inkml:trace>
  <inkml:trace contextRef="#ctx0" brushRef="#br1" timeOffset="101635.23">12912 14880 0,'21'0'16,"0"0"-16,0 0 0,0-21 15,-21 0 1,0 0 0,0 0-16,0-1 15,-21 22 1,0 0 0,0 22-16,0-1 15,-1 0-15,1-21 0,21 21 16,-21 0-16,21 0 0,-21 1 0,21-1 15,0 0-15,0 0 0,0 0 16,21-21 0,0 0-16,0 0 0,1 0 0,-1 0 15,0 0-15,0 0 0,21-21 16,-20 21-16,20-21 0,-21 0 16,0 0-16,0 21 0,1-22 0,20-20 15,-42 21-15,0 0 16,0 0-16,0-1 15,0 44 17,-21-1-32,21 0 15,0 0-15,0 0 0,0 0 16,0 1-16,0-1 16,0 0-16,-21 0 15,21-42 32,0 0-47,0 0 16,21-1-16,-21 1 0,0 0 15,21 0-15,21-21 16,-21 20-16,1 22 0,-1-21 16,0 21-16,0 0 0,0 0 15,0 0-15,-21 21 16,0 1-16,0-1 15,0 0-15,0 0 0,0 0 0,0 0 16,0 1-16,0-1 16,0 0-16,-21 0 0,42-21 47,-21-21-47,22 0 15,-1 0-15,-21-1 0</inkml:trace>
  <inkml:trace contextRef="#ctx0" brushRef="#br1" timeOffset="101875.57">13610 14563 0,'0'0'0,"0"21"32,0 0-32,0 21 0,0-20 15,-21-1-15,21 0 0,0 21 16,0-21-16,0 1 0,0 20 0,0-21 15,0 0-15,0 0 0,0 22 16,0-22-16,21-21 31,0 0-15,-21-21-16,21 21 16,-21-21-16,22-1 0,-22 1 0</inkml:trace>
  <inkml:trace contextRef="#ctx0" brushRef="#br1" timeOffset="102055.46">13441 14711 0,'21'0'16,"0"0"-16,0 0 16,0 0-16,1 0 0,-1 0 15,0 0-15,0 0 0,0 0 0,0 0 16,1 0-16,-1 0 0,0 0 15,0 0-15</inkml:trace>
  <inkml:trace contextRef="#ctx0" brushRef="#br1" timeOffset="102403.37">12700 15198 0,'0'0'0,"0"21"46,0 0-46,0 0 16,0 0 0,0 1-16,0-1 15,0-42 32,0-1-31,0 1-16,0 0 0</inkml:trace>
  <inkml:trace contextRef="#ctx0" brushRef="#br1" timeOffset="102567.96">12700 14986 0,'0'21'46,"0"0"-14,21-21-32</inkml:trace>
  <inkml:trace contextRef="#ctx0" brushRef="#br1" timeOffset="102775.7">12954 15028 0,'0'22'15,"0"-1"1,0 0-16,-21 0 16,21 0-16,0 0 0,0 1 0,-21-1 15,21 0-15,0 0 16,0 0-16,0 0 16,0-42 15</inkml:trace>
  <inkml:trace contextRef="#ctx0" brushRef="#br1" timeOffset="102947.81">12848 15198 0,'21'0'15,"0"0"-15,1 0 16,-1 0-16,0 0 0,0 0 15,0 0-15,0 0 16,1-21-16,-1-1 0,0 22 16,0 0-16,-21-21 0</inkml:trace>
  <inkml:trace contextRef="#ctx0" brushRef="#br1" timeOffset="103786.78">13123 15134 0,'21'0'47,"1"0"-47,-1 0 16,0 0-16,0-21 15,0 21-15,-21-21 0,0 0 16,-21 21 15,0 21-31,0 0 16,0 0-16,21 0 15,-22 1-15,22-1 0,0 0 16,0 0-16,0 0 0,0 0 16,22-21-1,-1 0-15,0 0 0,0 0 16,0 0-16,0 0 0,1-21 16,-1 21-16,0-21 0,0 0 0,0 0 15,0 0-15,1-1 16,-22 1-16,0 0 15,0 42 32,0 0-47,0 1 0,0-1 16,0 0-16,0 0 16,0 0-1,0-42 32,0 0-31,0 0-16,0 0 15,0-1 1,21 1-16,0 21 16,0 0-1,-21 21 1,21-21-16,-21 22 0,0-1 15,0 0-15,0 0 16,0 0-16,0 0 0,21-21 47,1-21-31,-22 0-16,21 21 15,-21-21-15,0 0 0,0 0 16,21 21-16,0-43 0,0 22 15,0 21 1,-21 21 0,0 0-16,0 1 15,0-1-15,0 0 16,0 0-16,0 0 16,0-42 30</inkml:trace>
  <inkml:trace contextRef="#ctx0" brushRef="#br1" timeOffset="104143.63">13906 14774 0,'0'22'16,"-21"-22"-16,21 21 15,21-21 17,1 0-17,-22-21-15,0-1 16,0 1-1,-22 21 1,1 0 0,0 0-16,21 21 15,0 1 1,21-22 15,0 0-15,1 0-16</inkml:trace>
  <inkml:trace contextRef="#ctx0" brushRef="#br1" timeOffset="104772.26">14203 14542 0,'0'0'0,"-21"0"15,42 0 17,0 0-32,0 0 0,0 0 15,0-22-15,1 22 0,20 0 16,-21 0-16,0 0 0,0 0 0,1-21 15,-1 21 1,-42 0 15,-1 0-31,1 0 16,0 0-16,0 0 16,0 21-1,21 1 1,0-1-16,-21-21 15,21 21-15,0 0 16,0 0-16,0 0 0,0 1 16,0-1-16,0 0 15,0 0-15,0 0 0,0 0 16,0 1-16,0-1 0,0 0 16,0 0-16,0 0 15,0 0-15,0 1 16,-22-22-16,1 0 0,0 21 15,0-21-15,0 21 0,0-21 16,-43 0-16,43 0 16,0 0-16,0 0 0,21-21 31,0 0 0,21 21-31,0-22 0,0 22 16,0 0-16,0-21 0</inkml:trace>
  <inkml:trace contextRef="#ctx0" brushRef="#br1" timeOffset="105223.37">14584 14690 0,'0'0'16,"0"-21"-16,-21 21 31,-1 0-16,1 21 1,0 0-16,21 0 0,-21 0 0,0 0 16,21 1-16,0-1 0,-21 0 15,21 21 1,0-21-16,21-21 31,0 0-15,0 0-16,-21-21 0,21 0 15,-21 0-15,21 21 0,-21-21 16,22 0-16,-22-1 0,0 1 16,0 0-16,0 0 15,0 42 1,0 0 0,0 0-16,0 1 15,0-1-15,0 0 16,0 0-16,21-21 0,-21 21 15,21-21 1,0 0-16,0 0 16,-21-21-1,21 0-15,-21 0 16</inkml:trace>
  <inkml:trace contextRef="#ctx0" brushRef="#br1" timeOffset="105435.82">14668 14669 0,'0'0'0,"22"0"31,-22 21-15,0 0-16,0 0 0,0 0 15,0 0-15,0 1 16,0-1-16,0 0 0,0 0 16,0 0-1,21-21 1,0 0-1,-21-21-15,0 0 16,21 21-16,-21-21 0</inkml:trace>
  <inkml:trace contextRef="#ctx0" brushRef="#br1" timeOffset="105627.63">14817 14647 0,'0'22'16,"-22"-1"-1,22 0-15,0 0 0,-21 0 16,21 0-16,-21 1 0,21-1 16,0 0-16</inkml:trace>
  <inkml:trace contextRef="#ctx0" brushRef="#br1" timeOffset="106068.11">14965 14690 0,'0'0'0,"-21"-21"31,-1 21-31,1 0 16,0 21-16,21 0 15,0 0-15,-21 0 16,21 0-16,-21 1 0,21-1 16,0 0-16,0 0 0,0 0 15,21-21 17,0 0-32,0-21 15,0 21-15,-21-21 0,22 21 16,-22-21-16,21 0 15,-21-1-15,0 1 0,0 0 16,0 0 0,0 42-1,0 0 1,21 0-16,-21 1 0,0-1 16,0 0-16,21 0 15,0 0 1,0-21-1,1 0-15,-1-21 32,0 21-32</inkml:trace>
  <inkml:trace contextRef="#ctx0" brushRef="#br1" timeOffset="106231.96">15388 14817 0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08:54.6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677 9038 0,'0'21'78,"0"1"-62,0-1 0,0 0-16,0 0 15,0 0-15,0 0 16,0 1-16,-21-1 0,21 0 16,0 0-16,0 0 0,0 0 15,0 1-15,0-1 16,0 0-16,0 0 0,0 0 0,0 0 15,0 43-15,-21-43 16,21 0-16,0 22 0,0-22 0,0 0 16,0 42-1,-21-20-15,21-22 0,0 0 0,0 21 16,-21-20-16,21 41 16,0-42-16,0 22 0,-22-22 0,22 0 15,-21 21-15,21 1 16,0-22-16,0 21 0,-21-21 15,21 0-15,-21 22 0,21 63 16,-21-85-16,0 63 16,21-41-16,0-1 0,0 22 15,0-22-15,-22 21 16,22-20-16,0-22 0,-21 21 16,21-21-16,0 22 15,0-22-15,0 42 0,0-20 16,0-22-16,0 21 0,0 1 0,-21-1 15,21 21-15,0-20 16,-21-1-16,21 0 0,-21 1 16,21-1-16,0 0 0,0 1 15,-21-1-15,-1 43 0,22-43 16,0 0-16,0 1 0,0-1 16,0 0-16,-21 1 0,0 41 15,21-41-15,-21-1 0,21 0 16,0 1-16,-21-1 0,21 0 0,-21 1 15,-1-1-15,22 0 0,0 1 16,0-1-16,-21 0 0,21 1 16,-21-22-16,21 21 0,-21 1 15,21 20-15,0-21 0,0 1 16,0-1-16,0 0 0,-21-20 16,21 62-16,0-41 0,0-22 15,0 21-15,0-21 0,-21 22 16,21 20-16,0-42 15,0 0-15,0 22 0,0-22 16,0 0-16,0 43 0,0-43 16,0 0-16,-22 42 0,22-41 15,0-1-15,0 0 16,0 21-16,0-21 0,0 1 0,0 20 16,0-21-16,0 43 15,0-43-15,0 0 0,0 42 16,0-41-16,0-1 0,0 21 15,0-21-15,0 0 0,0 1 0,0-1 16,0 0-16,0 0 0,0 0 16,0 0-16,0 1 15,22-22-15,-22 21 0,0 0 16,0-42 31,0 0-32,0-1-15,0 1 0,0 0 16,0-21-16,0-1 0</inkml:trace>
  <inkml:trace contextRef="#ctx0" brushRef="#br0" timeOffset="3348.02">698 9038 0,'22'0'0,"-1"0"32,0 0-1,0 0-15,0 0-16,0 0 15,1 0-15,-1 0 16,0 0-16,0 0 15,0 0-15,0 0 0,1 0 16,-1 0-16,0 0 0,0 0 0,21 0 16,-20 0-16,20 0 0,-21 0 15,21 0-15,43-21 16,-21 21-16,-22 0 0,64 0 16,-43 0-16,-20 0 0,20-21 15,-21 21-15,1 0 0,63-21 16,-43 21-16,-21-21 0,1 21 15,20 0-15,1 0 0,63-22 16,-64 22-16,1 0 16,-1-21-16,1 21 0,-1 0 0,1 0 15,-1-21-15,1 21 0,84 0 16,-106-21-16,22 21 16,-22 0-16,0 0 0,128-21 15,-128 21-15,22 0 16,-1 0-16,-21 0 15,191 0-15,-190 0 16,-1 0-16,0 0 0,1 0 16,-1 0-16,43 0 15,-43 0-15,0 0 0,1 0 0,-1 0 16,0 0-16,22 0 0,-22 0 16,0 0-16,22 0 0,-22 0 15,1 0-15,-1 0 0,0 0 0,1 0 16,-22 0-16,0 0 0,21 0 15,-21 0-15,1 0 0,20 0 16,-21 0-16,0 0 31,0 0-15,1 0 0,-1 0-1,0 0 1,0 0-16,0 0 15,0-21-15,1 21 0,-1 0 16,0 0-16,0 0 0,0 0 16,-21-22-16,21 22 0,-21-21 109,22 21-78,-1 0 16,-21 21-16,0 1-31,0-1 0,0 0 16,0 0-16,0 0 16,0 0-16,0 1 0,0-1 0,0 0 15,0 21 1,0-21-16,0 1 0,0-1 0,0 21 16,0-21-16,-21 64 15,-1-64-15,22 0 0,0 22 16,0-22-16,0 0 0,0 64 15,0-64-15,0 21 0,0 43 16,0-43-16,0 0 0,0 43 16,0-43-16,0 1 0,0-1 15,0 0-15,0 1 0,0-22 16,0 21-16,0 1 0,0 62 16,0-41-16,0-22 15,0 1-15,0-1 0,0 21 16,0 64-16,0-63 15,0-22-15,0 1 0,0-1 16,-21 106 0,21-106-16,-21 1 0,21 63 0,0-64 15,-21 64 1,21-43-16,0-20 0,-21 20 0,21-21 16,0 1-16,0-1 0,-21 43 15,21-43-15,-22 0 0,22 43 16,0-43-16,-42 64 15,42-63-15,-21-1 0,21 0 16,0-21-16,-21 22 0,0 41 16,21-62-16,-22 20 15,22-21-15,0 21 0,0-20 0,-21 20 16,0 21-16,21-41 0,0-1 16,0 0-16,0 21 0,0-21 15,-21 43-15,21-43 0,0 0 16,-21 43-16,21-43 15,0 21-15,0-21 0,0 22 0,0-22 16,0 0-16,0 0 0,0 22 0,-21-22 16,21 0-16,0 0 0,0 0 15,0 22-15,0-1 0,0-21 16,0 0-16,-22 0 16,22 1-16,0-1 0,0 0 15,0 0-15,0 0 0,0 0 16,0 1-16,0-1 0,0 0 15,0 0-15,0 0 0,0 0 16,0 1-16,0-1 16,0 0-1,0 0-15,0 0 16,0 0 0,-21-21-1,21 22 16,-21-22-15,0 0 0,0 0-16,0 0 15,-1 21-15,1-21 0,0 0 16,0 0-16,0 0 16,0 0-16,-1 0 0,1 21 0,0-21 15,-21 0-15,21 0 0,-22 0 16,22 0-16,0 0 0,-43 21 15,22-21-15,21 0 0,-21 21 0,20-21 16,-20 0-16,21 0 0,-21 0 16,20 0-16,-20 0 0,0 0 15,-1 21-15,1-21 0,21 0 0,-64 0 16,43 0-16,0 0 16,-1 0-16,1 0 0,21 0 0,-64 0 15,43 0-15,-1 0 16,22 0-16,-21 0 0,0 0 0,-1 0 15,-41 22-15,41-22 16,1 0-16,0 0 0,-1 0 16,1 0-16,-85 0 15,85 0-15,-22 0 0,22 0 16,-22 0-16,-84 0 16,106 21-16,-22-21 15,1 0-15,20 0 0,-20 0 0,-22 0 16,22 0-16,20 0 0,1 0 15,0 0-15,-22 0 0,-20 0 16,41 0-16,-20 0 0,20 0 16,1 0-16,-21 0 0,-1 0 0,22 0 15,-22 0-15,22 0 0,-64 0 16,64 0-16,-1 0 16,1 0-16,21 0 0,-21 0 0,-1 0 15,22 0-15,-21 0 16,21 0-16,-1 0 0,-20 0 0,21 0 15,-21 0-15,20 0 0,1 0 16,-21 0-16,0 0 0,20 0 16,-20 0-16,21 0 15,0 0-15,0 21 0,-1-21 0,1 0 16,0 0-16,0 0 0,0 0 0,-22 0 16,22 0-16,-42 0 15,20 0-15,22 0 0,-21 0 16,21 21-16,0-21 0,-43 0 15,43 0-15,21-21 235</inkml:trace>
  <inkml:trace contextRef="#ctx0" brushRef="#br1" timeOffset="9384.54">1101 7853 0,'0'0'0,"0"-21"16,-22 21-1,1 0 1,21 21-1,0 0-15,0 0 0,0 22 16,0-1-16,0 0 0,0 1 0,0-1 16,0 0-16,0 22 15,-21-22-15,21 0 0,-21 43 16,21-64-16,0 22 0,0-22 16,0 0-16,-21 0 0,21 0 15,0 0 1,-21-21-1,21-21-15,0 0 16,0 0-16,0 0 0,0 0 0,0-1 16</inkml:trace>
  <inkml:trace contextRef="#ctx0" brushRef="#br1" timeOffset="10044.17">868 7895 0,'0'0'0,"0"-21"16,0 0-1,0 0 1,21 21-16,0 0 16,-21-21-16,21 21 0,0 0 15,1 0-15,20 0 0,-21 0 0,21 0 16,-20 0-16,20 21 0,-21 0 15,21 0-15,-20 0 0,-1 0 16,0 22-16,-21-22 0,0 21 16,0 1-16,-21-1 0,0-21 0,-1 21 15,1 1-15,-21-22 0,21 21 16,-22-21-16,22 1 0,0-1 16,-21 0-16,21 0 0,-1-21 15,1 0-15,21-21 31,0 0-31,0 0 16,0-1-16,21 22 16,1 0-16,-1-21 0,0 21 15,0 0-15,21 0 0,-20 0 16,-1 0-16,21 0 0,-21 0 16,0 0-16,22 21 0,-22 1 15,21-22-15,-21 21 0,22 21 16,-43 0-16,0-20 0,0-1 0,0 21 15,0-21-15,0 43 16,-21-43-16,-1 0 0,1 21 16,-21-20-16,21-1 0,0 0 0,-43 21 15,43-42-15,-21 21 16,20-21-16,1 0 0,0 0 16,0 0-16,0 0 0,0 0 15,-1 0-15,1-21 0,0 21 16,0-21-16,0 21 15,21-21-15,0 0 0,0 0 32,21 21-32,0 0 15,0-22-15,0 22 0,1-21 0,-1 21 16,0-21-16</inkml:trace>
  <inkml:trace contextRef="#ctx0" brushRef="#br1" timeOffset="10459.96">1418 8403 0,'0'0'0,"0"-63"32,21 42-17,0 21-15,-21-22 0,22 22 16,-1 0-16,0 0 0,0 0 15,0 0-15,0 0 0,22 0 0,20 43 16,-20-22 0,-22 0-16,0 0 0,-21 0 0,0 1 15,0 20 1,0-21-16,0 0 0,0 22 16,-21-22-16,0-21 0,21 21 15,-22-21-15,1 21 16,0-21-16,21-21 15,0 0 1,0 0-16,0-1 16,0 1-16,0 0 0,0 0 0,21 0 15,0 0-15,-21-1 16,22 1-16,-1 0 0,0 21 0,0-21 16,-21 0-16,21 21 0,0 0 15,1-21-15,-1 21 0</inkml:trace>
  <inkml:trace contextRef="#ctx0" brushRef="#br1" timeOffset="10916.97">2074 8213 0,'0'21'31,"0"0"-31,0 0 0,-21 0 0,21 1 15,-21-1-15,21 0 0,-21 0 16,21 0-16,0 22 0,0-22 16,-21 0-16,21 0 0,0 21 15,0-20-15,0-1 0,0 0 16,0 0-16,21-21 16,0 0-16,0 0 0,0 0 15,0 0-15,1 0 0,-1 0 16,0-21-16,0 21 0,21-21 0,-20 0 15,-1-1-15,0 22 0,0-21 16,21-21-16,-42 0 0,0 20 16,0 1-16,0 0 0,0 0 15,-21-21-15,0 20 0,0 1 0,0 0 16,0 21-16,-22-21 0,22 21 16,0 0-16,0 0 0,0 0 15,-1 0-15,1 0 0,0 21 0,0-21 16,21 21-16,-21 0 0,21 1 15,-21-1-15,21 0 0,0 0 16,0 0-16,0 0 0,0 1 16,0-1-16,0 0 0,42-21 15,-21 0-15,21 0 16</inkml:trace>
  <inkml:trace contextRef="#ctx0" brushRef="#br1" timeOffset="11559.03">2582 8234 0,'0'21'0,"-21"0"16,0 0-16,21 22 15,0-22-15,0 0 0,0 0 0,0 0 16,0 1-16,0-1 0,0 0 15,-21 0-15,21 0 0,0 0 16,-21 1-16,21-1 16,21-42 15,0-1-15,0 1-16,-21 0 15,0 0-15,21 0 0,-21 0 0,21-1 16,1 1-16,-22 0 0,21 21 15,0-21-15,0 21 16,0 0-16,-21 21 31,21-21-31,-21 21 0,0 0 16,0 1-16,0-1 0,0 0 16,0 0-16,0 0 0,0 0 15,0 1-15,0-1 0,22-21 16,-22 21-16,21-21 0,0 0 15,0 0-15,0 0 0,0 0 16,1 0-16,-1 0 0,0 0 16,0-21-16,0 0 0,0-22 15,-21 22-15,22-21 16,-22 21-16,0-1 0,0-20 0,0 0 16,0 21-16,0-1 15,-22 1-15,1 0 0,0 0 16,0 21-1,0 0 1,21 21 0,0 0-1,0 0-15,21-21 16,0 22-16,0-22 16</inkml:trace>
  <inkml:trace contextRef="#ctx0" brushRef="#br1" timeOffset="12003.34">3323 8234 0,'0'0'0,"0"-21"16,-21 21-1,0 0-15,0 0 0,-1 0 16,-20 21-16,21-21 0,0 21 15,21 0-15,-21-21 16,-22 43-16,43-22 0,0 0 16,0 0-16,0 0 15,21 0 1,-21 1-16,22-22 0,-1 0 16,0 21-16,0-21 0,21 21 15,-20 0-15,-1 0 16,0-21-16,-21 21 15,0 1-15,0-1 16,-21 0-16,0-21 16,-1 0-16,1 0 0,-21 0 15,21 21-15,0-21 0,-1 0 0,1 0 16,0 0-16,0 0 0,0 0 16,0 0-16,-1 0 15,22-21 1,22 21-1,-1-21-15,0 21 0,0-21 16,0 21-16,0-22 0</inkml:trace>
  <inkml:trace contextRef="#ctx0" brushRef="#br1" timeOffset="12404.98">3535 8446 0,'0'-22'32,"21"22"-32,0-21 15,0 0-15,0 0 16,1 0-16,-1 0 16,0-1-16,-21 1 15,0 0-15,-21 21 31,0 21-31,-1-21 16,1 21-16,21 1 0,-21-1 16,-21 0-16,42 0 0,-21 0 15,21 0-15,0 22 0,0-22 16,0 0 0,0 0-16,0 0 15,21-21-15,0 0 16,0 0-16,0 0 0,0 0 15,1 0-15,-1 0 0,0 0 16,0 0-16,0 0 0,0 0 16,1-21-16,-1 0 0,0 21 0,21-21 15</inkml:trace>
  <inkml:trace contextRef="#ctx0" brushRef="#br1" timeOffset="12847.99">3895 8319 0,'0'0'0,"0"-22"0,0 1 15,0 0 1,0 0-16,0 0 0,21 21 16,0-21-16,0 21 0,0 0 15,-21-22-15,21 22 0,1 0 16,-1 0-16,0 0 16,-21 22-16,0-1 0,0 0 15,21-21-15,-21 21 0,21 0 0,-21 0 16,0 1-16,0-1 0,0 0 0,0 0 15,21 0-15,-21 0 0,0 1 16,0-1-16,0 0 16,0 0-1,-21-21-15,0 0 16,0 0-16,0 0 31,21-21-31,0 0 0,0 0 16,0-1-16,21-20 15,0 21-15,-21 0 0,21 0 0,-21-1 16,21-20-16,1 0 0,-1 21 16,0-1-16,-21 1 0,21 21 15,0-21-15,0 21 16,1 0-16,-1 0 16,0 0-1</inkml:trace>
  <inkml:trace contextRef="#ctx0" brushRef="#br1" timeOffset="13043.85">4318 8319 0,'0'21'16,"-21"-21"46,0 0-46,-1 0-16</inkml:trace>
  <inkml:trace contextRef="#ctx0" brushRef="#br1" timeOffset="15807.11">1101 9462 0,'21'0'16,"0"0"-16,0 0 16,0 0-16,0 0 0,1 0 0,-22-22 15,21 22-15,0-21 16,-21 0-16,0 0 15,0 0 1,-21 21-16,0 0 16,-1 0-16,1 0 15,-21 0-15,21 0 0,0 0 16,-1 21-16,1 0 0,-21-21 16,21 21-16,0 0 15,-1-21-15,22 22 0,-21-1 16,0-21-16,21 21 15,21-21 1,0 0-16,1 0 16,-1 0-16,21 0 15,-21 0-15,0 0 0,1-21 0,41 0 16,-42 21-16,0-22 16,1 22-16,-1-21 0,0 0 15,-42 42 48,21 0-48,0 1-15,0-1 0,0 0 16,0 0-16,0 21 0,0-20 16,0-1-16,0 21 0,0-21 0,0 22 15,0-22-15,0 42 0,0-20 16,0-22-16,0 42 15,0-42-15,0 1 0,-21-1 16,21 0-16,-22 0 0,1 0 16,0 0-16,0-21 0,0 22 0,0-22 15,-1 0-15,1 21 0,-42-21 16,20 0-16,22 0 0,-21 0 16,0 0-16,-1 0 0,22-21 15,-64-22-15,64 22 0,-21 21 16,21-42-16,0 21 0,-1-1 15,1 1-15,21 0 16,0 0-16,0 0 0,0 0 16,21 21-16,1-22 0,-1 1 0,0 21 15,21-21-15,22 0 0,-43 0 16,21 0-16,-21 21 16,22-22-16</inkml:trace>
  <inkml:trace contextRef="#ctx0" brushRef="#br1" timeOffset="16551.55">1376 9440 0,'0'-21'32,"0"42"-1,-21 1-31,21-1 15,0 0-15,0 0 16,0 0-16,0 0 0,0 1 16,0-1-16,0 0 0,0 0 15,0 0-15,0-42 47,0 0-31,0 0-1,0 0-15,0-1 0,0 1 0,0 0 16,0 0-16,0 0 16,0 0-16,0-1 0,0 1 15,21 21-15,0 0 16,0 0-16,0 0 0,0 0 16,1 0-16,-1 0 15,0 0-15,-21 21 0,21 1 0,0-22 16,-21 21-16,0 0 0,0 0 15,21-21-15,-21 21 0,0 0 16,0 1-16,0-1 0,0 0 16,0-42 31,0 0-32,0-1-15,0 1 16,22 0-16,-22 0 0,0 0 0,21 0 15,0 21-15,0-22 16,0 1-16,0 21 0,1 0 0,-1 0 16,0 0-16,21 0 15,-21 0-15,1 0 16,-22 21-16,21 1 16,-21-1-16,0 0 0,0 0 15,0 0-15,0 0 0,-43 1 16,43-1-16,-21-21 0,21 21 15,-21-21 1,21-21 15,0 0-15,21 21-16</inkml:trace>
  <inkml:trace contextRef="#ctx0" brushRef="#br1" timeOffset="17299.93">2201 9377 0,'0'-42'31,"-21"42"-15,0 0-16,0 0 0,0 0 15,-1 21-15,22 0 16,-21-21-16,0 21 0,21 0 0,-21 0 16,21 1-16,0-1 0,0 21 15,-21-21-15,21 0 0,0 1 16,-21-1-16,21 0 0,0 0 16,0 0-1,21-21 1,0 0-16,0 0 15,0-21-15,-21 0 0,21 21 16,-21-21-16,0 0 0,22-1 0,-1 1 16,-21 0-16,21 0 0,-21 0 15,0 0-15,21-1 0,-21 1 0,21 0 16,-21 42 31,0 0-32,0 1-15,0-1 0,0 0 16,0 0-16,0 0 0,0 0 16,0 22-16,0-22 15,21-21-15,-21 21 16,22-21-16,-1 0 16,0 0-16,0 0 15,0-21-15,0 0 16,1 21-16,-1-21 0,0-1 0,0 1 15,-21 0-15,21 0 0,0 0 16,-21 0-16,0-1 16,22 22-16,-22-21 15,0 42 1,0 1 0,0-1-16,0 0 15,0 0-15,0 0 0,0 0 0,0 1 16,0-1-16,0 0 15,0 0-15,0 0 16,0-42 15,0 0-15,0 0-16,0 0 0</inkml:trace>
  <inkml:trace contextRef="#ctx0" brushRef="#br1" timeOffset="17640">2519 9335 0,'0'0'0,"0"21"0,0 0 16,21-21 15,0 0-16,0-21-15,0 21 16,-21-21-16,0-1 16,0 1-1,-21 21-15,0-21 16,0 21-16,0 0 0,0 0 16,-1 0-16,1 21 15,21 0-15,0 1 16,0-1-1,21-21 1,1 0 0,-1 0-16</inkml:trace>
  <inkml:trace contextRef="#ctx0" brushRef="#br1" timeOffset="17956.82">2942 9186 0,'-21'0'32,"0"22"-17,21-1-15,-21 0 16,21 0-16,-22 0 16,22 0-16,0 1 0,0-1 15,0 0-15,-21 0 0,0 43 16,21-43-16,0 0 15,0 0-15,0 0 0,0 22 16,0-22-16,0 0 16,0 0-1,21-21 17,0 0-32,-21-21 0,0 0 0,22 21 15,-1-21-15</inkml:trace>
  <inkml:trace contextRef="#ctx0" brushRef="#br1" timeOffset="18291.8">3006 9377 0,'0'21'16,"0"0"-1,0 0 1,21-21 15,0 0 0,-21-21-31,0 0 16,-21 0 0,0 21 15,-1 0-31,1 0 15,21 21-15,0 0 16,0 0 0,21-21 15</inkml:trace>
  <inkml:trace contextRef="#ctx0" brushRef="#br1" timeOffset="18679.64">3471 9271 0,'0'0'0,"-42"0"31,21 0-31,0 0 15,-1 0 1,1 0-16,21 21 16,-21 0-16,0-21 0,21 22 15,0-1-15,-21-21 0,0 21 16,-1 21-16,22-21 16,0 1-16,0-1 0,0 0 15,-21 0-15,21 0 16,0 0-16,0 1 0,0-1 15,0 0-15,21-21 0,1 0 16,-1 21-16,0-21 16,0 0-16,0 0 0,22 0 15,-22-21-15,0 21 16,0-21-16,0 0 0,0 21 0,1-22 16</inkml:trace>
  <inkml:trace contextRef="#ctx0" brushRef="#br1" timeOffset="19631.84">3704 9377 0,'0'0'0,"0"-21"15,-21 21 1,0 0 0,21 21-16,-21-21 0,21 21 15,-22 0-15,1 0 16,21 1-16,0-1 0,0 0 15,0 0-15,0 0 0,0 0 16,0 1-16,0-1 16,21-21-1,1 0 1,-1 0-16,-21-21 16,0-1-16,0 1 0,0 0 15,0 0-15,0 0 16,0 0-16,0-1 15,0 1-15,0 0 0,21 0 16,-21 0-16,21 21 0,0-21 16,0 21-16,1 0 0,-1 0 15,0 0-15,0 0 0,0 0 16,0 0-16,1 0 16,-22 21-16,21 0 0,-21 0 15,21-21-15,-21 21 0,0 0 16,0 1-16,0-1 0,21-21 15,-21 21-15,0 0 0,0 0 0,0 0 16,0 1 0,0-44 15,0 1-15,0 0-16,0 0 15,0 0-15,0 0 16,0-1-16,0 1 0,0 0 0,21 0 15,0 0-15,-21 0 16,22 21-16,-1-22 0,0 22 16,0 0-16,0 0 15,0 0-15,1 0 16,-1 0-16,0 22 0,-21-1 16,0 0-16,21 0 15,-21 0-15,0 0 0,0 1 0,0-1 16,0 0-16,0 0 15,0 0-15,-21-21 32,21-21-1,0 0-31,0 0 16,0 0-16,0-1 0,0 1 15,0 0-15,21 0 0,0 0 16,0 0-16,-21-1 0,22 1 15,20 0-15,-21 21 0,21 0 16,-20 0-16,20 0 0,-21 0 16,0 0-16,22 0 0,-22 21 0,0 0 15,-21 1-15,0-1 16,0 0-16,0 0 0,0 0 16,0 0-16,0 1 0,0-1 15,-21-21-15,21 21 0,0 0 0,-21 0 16,-1-21-16,1 21 15,0-21-15,0 0 16,0 0 0</inkml:trace>
  <inkml:trace contextRef="#ctx0" brushRef="#br2" timeOffset="27359.6">5059 8530 0,'-21'0'31,"-1"0"-16,22 21-15,-21-21 16,0 22-16,0-1 16,0-21-16,0 0 0,-1 21 0,1 0 15,0-21-15,0 21 16,0-21-16,0 21 0,-1-21 16,22 22-16,-21-22 0,0 0 15,21 21-15,-21-21 16,21 21-1,0-42 79,21 21-94,-21-21 0,21 21 16,0-22-1,1 22-15,-1 0 0,-21-21 16,21 21-16,0 0 0,-21-21 0,21 21 16,0 0-16,1-21 0,-22 0 15,21 21-15,21-21 0,-21 21 16,-21-22-16,21 22 16,-21-21-16,43 21 0,-43-21 15,21 21-15,0-21 16,0 21-16,0-42 15,1 42-15,-1-22 0,21 1 16,-21 0-16,0 0 0,1 0 16,-1 21-16,0-21 0,21-1 15,-21 22-15,-21-21 0,43 0 16,-22 0-16,0 0 16,0 0-16,0 21 0,1-22 15,-1 1-15,0 21 0,0-21 0,0 0 16,0 0-16,1 21 0,-1-21 15,0-1-15,0 22 0,0-21 0,0 21 16,-21-21-16,22 0 16,20 0-16,-21 0 15,0 21-15,-21-22 0,21 22 16,22-21-16,-43 0 16,21 21-16,0-21 0,0 21 0,0-21 15,1 21-15,20-21 16,-21-1-16,0 22 0,0-21 15,1 21-15,-1-21 0,0 0 16,0 0-16,0 0 16,0 21-16,-21-22 0,43 1 15,-22 0-15,0 0 16,0 21-16,-21-21 0,43 0 16,-22-1-16,0 22 0,-21-21 0,21 21 15,0-21-15,0 0 16,1 0-16,-1 21 0,0-21 15,0-1-15,0 22 0,0-21 0,1 0 16,-1 0-16,0 21 0,0-21 16,0 0-16,0 21 0,1-22 0,-1 1 15,0 0-15,0 0 16,0 21-16,0-21 0,1 0 0,-1-1 16,0 22-16,0-21 15,0 0-15,0 21 0,1-21 16,-1 21-16,0-21 0,0 0 15,0-1-15,0 22 16,1 0-16,-1-21 0,0 21 0,0-21 16,0 21-16,-21-21 15,21 21-15,1-21 0,-1 21 16,-21-21-16,21-1 0,0 22 16,-21-21-16,21 21 0,0-21 15,1 0-15,-1 21 0,0-21 16,0 21-16,0-21 0,0 21 15,1-22-15,-1 22 16,-21-21-16,21 21 0,0-21 16,-21 0-1,21 21-15,-21-21 0,21 21 16,1-21 0,-1 21-16,0 0 15,-21-22-15,21 22 16,0-21-16,0 21 15,-21-21-15,22 21 0,-1 0 16,0-21-16,-21 0 16,21 21-16,0 0 0,-21-21 0,21 21 15,1-22-15,-1 22 0,0-21 16,0 21-16,0 0 0,22-21 16,-43 0-16,21 0 15,0 21 1,-21-21-16,21 21 15,-21-22-15,21 22 16,0-21-16,-21 0 0,22 21 16,-22-21-1,21 21-15,-21-21 32,21 21-32,0 0 15,-21-21 16,21 21 32,-42 0 109,0 0-157,0 0-15</inkml:trace>
  <inkml:trace contextRef="#ctx0" brushRef="#br2" timeOffset="28139.71">8001 6160 0,'-21'0'0,"21"21"63,21-21-48,0 0-15,0 0 16,0 21-16,1-21 0,-1 0 16,0 0-16,0 0 0,0 0 15,0 0-15,1 0 0,-1 0 0,0 0 16,21 0-16,-21 0 0,1 0 15,-1 0-15,0 0 0,0-21 16,0 21-16,0 0 0,1-21 16,-22-1-16,21 22 15,-21-21-15,-21 21 63,-1 0-48,1 21 1,21 1-16,-21-1 16,0 0-1,0 0-15,21 0 0,0 0 16,-21 1-16,21-1 16,-22 0-16,1 0 0,21 0 0,0 0 15,-21 22-15,21-22 0,-21 0 16,21 0-16,-21 43 15,21-22-15,-21-21 0,-1 43 16,22-43-16,0 0 16,0 0-16,0 0 15,-21-21-15,21 22 16,0-1 0,-21-21-1,21-21 32,-21 21-47,21-22 16,-21 22-16</inkml:trace>
  <inkml:trace contextRef="#ctx0" brushRef="#br2" timeOffset="30116.04">4424 6265 0,'0'-21'16,"-21"21"-16,-1 0 31,22-21-31,0 0 15,0 0 1,22 21 0,-1 0-16,0 0 0,0 0 15,0 0-15,0 0 16,1 0-16,-1 0 16,-21 21-16,21 0 15,-21 0-15,0 0 0,0 1 16,0-1-16,0 21 0,0-21 15,0 0-15,0 22 16,0-22-16,0 0 0,0 0 16,0 0-16,-21-21 15,21 22-15,-21-22 16,21-22 0,0 1-1,0 0-15,0 0 0,0 0 16,0 0-16,0-1 0,0-20 0,21 21 15,-21 0-15,21 0 0,0-1 16,21-20-16,-20 21 0,-1 21 16,0-21-16,21 0 0,-21 21 15,22-22-15,-22 22 16,0 0-16</inkml:trace>
  <inkml:trace contextRef="#ctx0" brushRef="#br2" timeOffset="30543.91">4974 6223 0,'21'0'32,"0"0"-32,1 0 0,-1 0 15,0 0-15,0-21 16,0 21-16,0 0 0,1-21 16,-1 21-16,-21-21 0,21 21 15,-21-22-15,0 1 16,-21 21 15,0 0-31,-1 0 0,1 0 0,0 0 16,0 0-16,0 21 0,0-21 15,-1 22-15,-20 20 16,42-21-16,-21 0 0,21 0 0,0 1 16,0-1-16,0 0 15,0 0-15,0 0 0,21 0 16,0-21-1,22 22-15,-22-22 16,21 0-16,-21 0 16,0 0-16,1 0 15,-1-22-15,0 22 0,0-21 0,0 0 16</inkml:trace>
  <inkml:trace contextRef="#ctx0" brushRef="#br2" timeOffset="31707.04">5651 6075 0,'0'0'0,"0"-21"15,-21 21 1,0 0-16,0 0 0,0 0 16,0 0-16,-1 0 0,1 0 15,0 0-15,21 21 0,-21-21 0,0 21 16,0 0-16,21 0 0,-22-21 15,22 22-15,-21-1 0,21 0 0,0 0 16,-21 21-16,21-20 16,-21-1-16,21 0 15,0 0-15,21-21 16,0 0 0,0 0-16,1 0 15,-1-21-15,0 21 0,0-21 16,0 0-16,0-1 15,1 1-15,-22 0 0,21 21 16,0-21-16,-21 0 16,21 21-16,-21-21 0,21 21 15,-21-22-15,21 22 47,-21 22-31,0-1-16,0 0 15,0 0-15,0 0 0,0 0 16,0 1-16,-21 20 0,21-21 16,0 21-16,-21-20 0,0 20 0,21 0 15,-42 43-15,42-43 0,0 1 16,-22-1-16,1 0 0,21-21 16,-21 22-16,21-22 0,0 21 0,0-21 15,0 1-15,0 20 0,0-21 16,-21-21-1,21 21-15,21-42 32,0 0-17,0 21-15,-21-21 0,22 0 0,20-22 16,-21 1-16,0 21 0,22-43 16,-43 22-16,42-43 15,-21 22-15,0 20 0,-21-20 16,21 21-16,-21-1 0,22 1 0,-22 0 15,0 20-15,21-20 0,-21 21 16,21 0-16,-21 0 0,0-1 0,0 1 16,0 0-1,0 42 32,0 0-31,0 1-16,0-1 0,0 0 15,0 0-15,0 0 0,0 0 16,0 1-16,0-1 0,0 0 16,0 0-16,0 0 15,0 0-15,21-21 16,0 0-16,0 0 0,1 0 31,-1 0-31,0 0 0,-21-21 0,21 21 0,0-21 16,-21 0-16,21 0 15,1 21-15,-22-21 0,0-1 0,21 1 16,0 0-16,-21 0 0,0 0 0,0 0 16,21-1-16,-21 1 15,21 0-15,-21 0 16,0 42 15,0 0-31,0 0 16,0 1-16,0-1 15,0 0-15,-21 0 0,21 0 16,0 0-16,-21 1 0,21-1 0,0 0 16,0 0-16,0 0 15,0 0-15,21-42 32,0 0-17,-21 0-15</inkml:trace>
  <inkml:trace contextRef="#ctx0" brushRef="#br2" timeOffset="32136.25">6371 6160 0,'21'0'47,"0"-22"-47,1 1 15,-1 0-15,0 0 16,-21 0 0,0 0-16,-21 42 46,0 0-46,-1 0 16,1 0-16,0 0 16,21 1-16,0-1 0,-21-21 15,21 21-15,0 0 0,0 0 16,0 0-16,0 1 16,0-1-16,0 0 15,0 0 1,21-21-16,0 0 15,0 0 1,-21-21-16,22 0 0,-1 21 16,-21-21-16</inkml:trace>
  <inkml:trace contextRef="#ctx0" brushRef="#br2" timeOffset="32655.28">6900 5990 0,'-21'0'31,"0"0"-31,0 0 0,0 0 16,21 21-16,-22-21 0,1 22 0,21-1 15,-21-21-15,0 0 16,21 21-16,0 0 0,-21-21 15,21 21-15,0 0 16,0 1 0,21-22-1,-21 21-15,21-21 16,0 0-16,0 0 0,1 0 16,-1 0-16,0 21 0,0-21 31,0 0-31,-21 21 0,0 0 15,-21 0 17,0-21-32,-21 0 0,20 22 15,1-22-15,0 0 0,0 21 0,0-21 16,0 0-16,-22 0 0,22 0 16,0 0-16,0 0 0,0 0 15,-1 0-15,22-21 63,22-1-63,-1 1 15,0 0-15</inkml:trace>
  <inkml:trace contextRef="#ctx0" brushRef="#br2" timeOffset="33095.98">7218 5779 0,'0'0'0,"0"-22"0,0 1 15,0 42 32,0 1-31,0-1-16,0 0 0,0 21 15,0-21-15,0 1 0,-21-1 0,-1 0 16,22 0-16,-21 0 0,21 22 16,0-22-16,-21 0 0,0 42 15,21-41 1,-21-22-16,21 21 0,0 0 0,0 0 15,0 0 1,0 0 0,21-21-16,0 0 15,0 0-15,0 0 16,1 0 0,-1 0-16,-21-21 0,21 0 15,0 21-15,-21-21 0,21 0 16</inkml:trace>
  <inkml:trace contextRef="#ctx0" brushRef="#br2" timeOffset="33459.86">7112 5990 0,'0'0'0,"-21"0"31,42 0-15,0 0-16,0 0 0,0 0 16,1 0-16,-1 0 0,0 0 0,0 0 15,21 0-15,-20 0 16,20 0-16,-21 0 16,0 0-16,0 0 31</inkml:trace>
  <inkml:trace contextRef="#ctx0" brushRef="#br2" timeOffset="43799.52">8636 7281 0,'21'-21'0,"0"21"16,-21-21-16,21 21 15,-21-21 1,22 21-16,-1 0 16,-21-21-1,-21 42 48,-1-21-63,1 0 15,0 21-15,0 0 0,0-21 16,0 21-16,-1-21 0,1 22 0,0-1 16,0 0-16,0-21 15,0 21-15,21 0 0,-22-21 0,1 21 16,-21 22-1,21-22-15,-22 21 0,22-21 16,0-21-16,0 22 0,0-1 16,0 0-16,-1 0 0,1-21 15,0 21-15,0 0 0,0 1 0,0-22 16,-1 21-16,1 0 0,0-21 0,0 21 16,0-21-16,0 21 0,-22 0 15,22 1-15,-21-22 0,-1 42 16,1-42-16,21 21 0,0-21 15,-22 21-15,22 0 0,-42 1 16,42-1-16,-1 0 16,1 0-16,-21-21 0,21 21 0,0 0 0,-1-21 15,1 22-15,0-1 16,0 0-16,0 0 0,0 0 16,-1-21-16,-20 43 0,21-43 15,0 21-15,0 0 0,-1-21 16,1 21-16,-21 0 0,21 0 15,0 1-15,-22-22 0,22 21 16,0 0-16,-21 0 16,20-21-16,1 21 0,0-21 0,-21 21 15,21-21-15,-1 0 0,1 22 16,0-1-16,0-21 0,0 0 0,0 21 16,-1-21-16,1 0 0,0 21 0,0-21 15,0 0-15,0 21 0,-1-21 0,1 0 16,0 21-16,0-21 15,0 0-15,0 22 0,-1-22 16,-20 21-16,21 0 16,0-21-16,0 0 0,21 21 15,-43 0-15,22-21 0,0 21 16,0-21-16,0 22 0,-1-22 16,22 21-16,-21-21 0,0 21 15,0-21-15,21 21 0,-21-21 0,0 21 16,-1-21-16,1 21 15,0-21-15,0 22 0,21-1 16,-42-21 0,20 21-16,1-21 15,21 21-15,-21-21 16,21 21 31,-21-21-16,21-21 0,-21 21-31,21-21 0,0 0 16</inkml:trace>
  <inkml:trace contextRef="#ctx0" brushRef="#br2" timeOffset="44367.8">5948 8509 0,'21'-21'32,"-21"42"-1,-21-21-16,21 21-15,-21 0 0,21 1 0,-22-22 16,22 21-16,0 0 0,-21 0 16,0 0-16,21 0 0,-21 1 0,0-1 15,0 21-15,21-21 0,-22 22 16,1-43-16,21 21 16,-21 0-16,0 0 15,0-21-15,0 0 47,42 0 0,0 0-31,0 0-16,0 0 15,0 0-15,1 0 0,-1 0 0,42 0 16,-42 0-16,1 0 0,20 0 15,-21 0-15,0 0 0,0 0 16,1 0-16,-1 0 0,0 21 0,0-21 16,-21 21-16,0 1 15,21-22-15,-21 21 16,0 0 0,21-21 30</inkml:trace>
  <inkml:trace contextRef="#ctx0" brushRef="#br2" timeOffset="45100.06">6710 8911 0,'0'0'0,"-21"0"0,21-21 15,0 0 1,0 0-16,0 0 15,0-1 1,21 22 0,0 0-16,0 0 15,0 0-15,0 0 16,-21 22 0,22-22-16,-22 21 0,21 0 15,-21 0-15,0 0 0,0 0 0,21 1 16,-21-1-16,0 0 0,21 0 15,-21 0-15,0 0 0,0 1 16,0-1-16,0 0 16,0-42 31,0 0-32,0-1-15,0 1 16,0 0-16,0 0 0,0 0 0,0 0 15,0-1-15,0 1 0,0 0 0,21 0 16,0 0-16,1 0 0,-22-1 16,21 1-16,0 21 0,-21-21 15,21 21 1,-21-21 0</inkml:trace>
  <inkml:trace contextRef="#ctx0" brushRef="#br2" timeOffset="45804.29">7091 8805 0,'21'0'0,"0"0"16,0-21-1,0 21 1,-21-21-16,0 0 0,22 21 0,-22-21 16,21 21-16,-21-21 0,21 21 15,-21-22-15,0 1 16,0 42 31,0 1-32,-21-22-15,21 21 0,-21 0 16,21 0-16,-22 0 0,22 0 16,0 1-16,0-1 0,0 0 15,0 0-15,0 0 16,0 0-16,22-21 31,-1 0-31,0 0 16,0 0-16,0 0 15,0-21-15,1 0 0,-1 0 16,0 0-16,0 0 16,0-1-16,0 1 0,1 0 0,-22 0 15,21-21-15,0 20 0,-21 1 16,0 0-16,0 0 16,-21 21-1,0 0-15,-1 0 0,1 21 16,0 0-1,21 0-15,-21-21 0,21 22 0,0-1 16,0 0 0,0 0-16,21-21 0,0 21 15,-21 0-15,21-21 0,1 22 0,-1-22 16,-21 21-16,21-21 16,-21 21-16,0 0 15,-21 0 16,0-21-31,-1 0 0,1 0 0,0 0 16,0 21-16,0-21 16,21-21 15,21 21-31,0 0 0,0-21 16</inkml:trace>
  <inkml:trace contextRef="#ctx0" brushRef="#br2" timeOffset="46188.43">7683 8573 0,'0'-22'32,"0"44"-1,0-1-31,0 0 15,0 0-15,0 0 16,0 0-16,0 1 0,0 20 0,0-21 16,0 64-16,0-43 0,0-21 15,0 22-15,0-1 0,0 0 16,0 22-16,0-22 0,0 0 16,0-20-16,0 20 0,0-21 0,0 0 15,-21 22-15,21-22 16,0 0-16,-21 0 15,21 0-15,0-42 47,0 0-47,0 0 16,0 0-16,0-1 0,0 1 0,0 0 16,0-21-16,0 21 0</inkml:trace>
  <inkml:trace contextRef="#ctx0" brushRef="#br2" timeOffset="46548.17">7620 8573 0,'0'0'0,"0"-22"0,0 1 16,0 0-1,0 0 1,21 21-16,0 0 0,0 0 15,1-21-15,-1 21 0,0 0 16,0 0-16,0 0 0,0 0 16,1 21-16,-1 0 0,-21 0 15,21 0-15,-21 1 16,0-1-16,0 0 16,-21-21-16,0 21 0,-1-21 0,1 21 15,0-21-15,0 21 0,0-21 16,21 22-16,-21-22 15,42 0 32,0-22-31,0 22-16</inkml:trace>
  <inkml:trace contextRef="#ctx0" brushRef="#br2" timeOffset="46980.38">8001 8340 0,'0'0'0,"-21"0"0,0 21 16,-1-21-16,1 21 0,21 0 15,-21-21-15,0 21 0,0 1 0,0-1 16,21 0-16,-22 0 0,22 0 15,0 0-15,0 1 16,0-1-16,0 0 0,22-21 16,-1 0-16,0 0 15,0 0-15,0 0 0,0 0 16,22 0-16,-22 0 16,21-21-16,-21 0 15,1 21-15,-22-22 0,0 1 16,0-21-16,0 21 15,0 0-15,0-1 0,-22 1 16,1 0-16,0 21 16,0 0-16,0 0 0,0 0 15,-1 0-15,1 0 0,0 0 16,21 21-16,0 0 16,0 1-16,21-22 31,0 0-31,1 0 0,-1 0 15,0 0-15</inkml:trace>
  <inkml:trace contextRef="#ctx0" brushRef="#br2" timeOffset="47555.96">8191 8297 0,'0'22'63,"0"-1"-63,0 0 15,0 0-15,0 0 0,0 0 16,0 1 0,0-1-16,0 0 0,0 0 15,0-42 48,0 0-48,-21 0-15,21-1 0,0 1 16,0 0-16,0 0 16,0 0-16,0 0 0,21-1 15,-21 1-15,22 0 0,-1 0 16,0 21-16,0 0 15,0 0-15,0 0 16,1 0-16,-22 21 16,0 0-16,0 0 15,0 1-15,0-1 0,0 0 16,0 0-16,0 21 16,0-20-16,0-1 31,0-42 47,0-1-62</inkml:trace>
  <inkml:trace contextRef="#ctx0" brushRef="#br2" timeOffset="47980.04">8488 8128 0,'0'0'16,"0"-21"0,0 42 15,-21 0-31,21 0 0,-22-21 15,22 22-15,-21-22 0,21 21 16,0 0-16,0 0 16,0 0-1,21-21 1,1 0-16,-1 0 16,0 0-16,-21 21 0,21-21 15,0 0-15,-21 22 16,0-1-16,0 0 15,0 0 1,-21-21 0,0 0-16,0 0 0,21 21 15,-21-21-15,-1 0 16,22-21 31</inkml:trace>
  <inkml:trace contextRef="#ctx0" brushRef="#br2" timeOffset="48392.04">8572 8255 0,'0'-21'16,"22"21"-16,-1-21 15,0 0 1,-21-1-16,21 22 16,-21-21-16,21 21 0,-21-21 0,0 0 15,-21 21 48,0 21-63,21 0 0,-21 0 15,21 1-15,0-1 16,0 0-16,0 0 0,0 0 16,0 0-16,0 1 15,0-1 1,21-21 0,0 0-16,0 0 15,0 0-15,1 0 16,-1 0-16,0 0 15,-21-21-15,0-1 16,21 22 0,-21-21-16</inkml:trace>
  <inkml:trace contextRef="#ctx0" brushRef="#br2" timeOffset="48580.2">8805 8276 0,'-21'21'16,"0"-21"47</inkml:trace>
  <inkml:trace contextRef="#ctx0" brushRef="#br2" timeOffset="50400.17">1587 9970 0,'0'-22'16,"0"1"31,22 21-32,-22-21 1,21 21 0,-21 21 46,0 0-62,0 1 16,0-1-16,0 0 15,0 0-15,0 0 0,-21 0 0,21 1 16,0-1-16,-22 0 0,22 0 16,-21 0-16,21 0 0,0 1 15,0-1-15,0 42 0,-21-42 16,21 43-16,0-43 15,0 21-15,-21 22 0,21-43 16,0 21-16,0 1 16,0-1-16,0-21 0,0 0 15,0 1-15,-21-1 0,21 21 16,0-21-16,0 0 0,0 43 16,0-43-16,0 0 15,-21 0-15,21 1 0,0-1 0,0 0 16,0 21-16,0-21 15,-22 1-15,22-1 0,0 0 0,-21 42 16,21-41-16,0-1 16,0 21-16,0-21 0,-21 0 0,21 22 15,0-22-15,0 0 16,0 43-16,0-43 0,-21 21 16,21-21-1,0 0-15,-21 1 0,21-1 16,0 0-16,-21 0 0,21 0 15,0 0-15,0 1 0,-22-1 16,22 0 0,-21 0-16,21 0 0,0 0 15,0 1-15,0-1 16,-21-21 0,21 21-16,-21-21 0,21 21 15,0 0-15,0 0 16,-21 1-16,21-1 15,0 0 1,0 0 0,0 0-1,0 0 1,-21-21-16,21 22 16,-22-22 15,22-22 0,0 1-31,0 0 0,0 0 16,0-21-16,22-1 0,-1 22 15</inkml:trace>
  <inkml:trace contextRef="#ctx0" brushRef="#br2" timeOffset="52576.04">1587 9991 0,'22'0'62,"-1"0"-46,0 0-16,0 0 16,0 0-16,0 0 0,1 0 15,20 0-15,-21 0 0,0 0 16,0 0-16,1 0 0,20 0 16,-21 0-16,0 0 0,0 0 15,22 0-15,-22 0 0,0 0 16,0 0-16,0 0 0,22 0 0,-1 0 15,0 0-15,1 0 0,-1 0 16,64-21-16,-43 21 0,1 0 16,-1 0-16,-20 0 0,20 0 15,1 0-15,-22-22 0,22 22 0,-22 0 16,21 0-16,-20 0 0,-1 0 16,0 0-16,43 0 0,-43 0 15,1 0-15,-1 0 0,0 0 0,1-21 16,-1 21-16,0 0 15,1 0-15,41 0 0,-41-21 16,-1 21-16,0 0 0,1 0 16,-22 0-16,85 0 15,-85 0-15,0 0 0,0 0 16,0 0-16,1 0 16,-1 0-16,0 0 0,0 0 15,0 0-15,0 0 16,1 0-1,-1 0-15,0 0 47,0 0 0,-21 21-47,0 0 31,0 1-15,0-1 0,0 0-16,0 0 15,0 0-15,0 0 16,0 1 0,0-1-16,-21-21 0,21 21 0,-21 0 15,21 0-15,-21 0 16,21 1-16,0-1 0,0 0 15,0 0-15,-22 0 0,22 0 0,-21 64 16,21-64 0,0 22-16,0-22 0,0 21 0,0-21 15,-21 43-15,21-22 0,0 0 16,-21 22-16,21-43 16,0 43-16,0-22 0,-21 0 15,21-21-15,-21 22 0,21-1 16,0-21-16,0 22 0,0-1 15,-22 0-15,22 1 0,0-1 0,0-21 16,-21 21-16,21 64 16,0-85-16,0 1 0,0 20 15,0-21-15,0 0 0,0 43 16,0-43-16,0 0 0,0 0 0,0 0 16,0 1-16,0-1 0,0 0 15,0 0-15,0 21 0,0-20 0,0-1 16,0 21-16,0-21 0,0 0 0,-21 22 15,21-22-15,0 0 0,-21 0 16,21 22-16,0-22 0,0 0 0,-21 21 16,21-21-16,-21 1 0,21-1 15,0 0-15,0 0 0,0 0 16,0 0-16,-22 1 0,22-1 16,-21 0-16,21 0 0,-21 0 15,21 0-15,0 1 16,0-1-16,0 0 15,-21-21-15,21 21 16,-21-21 0,0 0-1,-1 0 1,22 21 0,-21-21-16,0 0 15,0 0-15,0 0 16,0 0-16,-1 0 15,1 0-15,0 0 0,0 0 0,0 0 16,-22 21-16,22-21 0,0 0 16,-21 0-16,21 0 0,-1 0 15,-20 0-15,21 0 0,-21 0 16,-1 22-16,22-22 0,-21 0 16,21 0-16,-1 0 0,1 0 15,-21 0-15,21 0 0,0 0 0,-22 0 16,22 21-16,-21-21 0,21 0 15,-22 0-15,-20 0 0,20 0 16,1 0-16,-43 0 16,43 0-16,-43 0 15,43 0-15,0 0 0,-43 0 16,43 0-16,21 0 0,-22 0 16,1 0-16,21 0 0,-22 0 0,22 0 15,-21 0-15,21 0 0,-22 0 16,1 0-16,21 0 0,-21 0 0,-22 0 15,43-21-15,-43 21 16,22 0-16,21 0 0,-21 0 16,20 0-16,1 0 0,-42 0 15,42 0-15,-1 0 16,1 0-16,0 0 0,0 0 0,0 0 16,-22 0-16,22 0 15,0 0-15,-21 0 0,21 0 16,-22 0-16,22 0 15,0 0-15,0 0 16,0 0 0,21-22 15,0 1 0,0 0-15,0 0 62,21 21-62,0-21-16,-21 0 15,21 21-15</inkml:trace>
  <inkml:trace contextRef="#ctx0" brushRef="#br2" timeOffset="53036.08">1333 11959 0,'0'-21'31,"0"42"0,-21 0-15,21 1-16,-21-22 15,21 21-15,0 0 0,0 0 0,-21 21 16,21-20-16,-21-1 16,0 0-16,-1 64 15,22-43-15,-21-21 0,21 21 16,-21-20-16,21-1 0,0 21 16,0-21-16,0 0 0,0 1 15,0-1-15,0 0 16,0-42 31,0 0-32,21-1-15</inkml:trace>
  <inkml:trace contextRef="#ctx0" brushRef="#br2" timeOffset="54015.76">1841 10308 0,'0'0'0,"0"-21"0,0 42 63,0 0-48,0 1-15,0-1 0,0 0 16,0 0-16,0 0 0,0 0 0,0 22 15,0-22-15,0 0 0,0 0 0,-21 22 16,21-22-16,0 0 0,0 0 16,0 0-16,0 0 0,0 1 15,0-1 1,21-21-16,1 0 0,-1 0 16,0 0-1,0 0-15,0-21 0,0-1 16,1 1-16,-1 0 0,0 0 15,-21 0-15,21 0 0,0-1 16,0-62 0,-21 41-16,0 22 0,0 0 15,0 0-15,0-21 16,0 20-16,0 44 47,0-1-32,0 0 1,22-21 0</inkml:trace>
  <inkml:trace contextRef="#ctx0" brushRef="#br2" timeOffset="54415.4">2371 10308 0,'-22'0'31,"1"0"-31,0 0 16,0 0-16,21 21 15,-21-21-15,21 22 0,-21-1 0,-1 0 16,22 0 0,0 0-16,0 0 0,0 1 15,0-1-15,22-21 16,-1 21-16,0-21 0,0 21 15,-21 0-15,21-21 16,0 21-16,-21 1 0,0-1 16,0 0-16,0 0 15,0 0-15,-21 0 16,0-21-16,0 0 16,0 22-16,0-22 15,-1 0-15,1 0 0,0 0 0,0 0 16,0 0-16,0 0 31,21-22-15,21 22-1,-21-21-15,21 21 0,0 0 0,0-21 16</inkml:trace>
  <inkml:trace contextRef="#ctx0" brushRef="#br2" timeOffset="54624.11">2582 10393 0,'0'-21'31,"0"42"16,0 0-47,0 0 15,-21 0-15,21 1 16</inkml:trace>
  <inkml:trace contextRef="#ctx0" brushRef="#br2" timeOffset="54827.75">2519 10710 0,'-21'22'15,"-1"-22"1,44 0 47,-1 0-48,0-22-15</inkml:trace>
  <inkml:trace contextRef="#ctx0" brushRef="#br2" timeOffset="55131.37">2942 10351 0,'0'21'31,"0"0"-15,0 0-16,0 0 0,0 0 0,0 1 16,0-1-16,-21 0 0,21 21 0,-21-21 15,21 1-15,0-1 0,0 0 16,0 0-16,-21 0 0,21 0 16,0 1-16,-22-22 15,22-22 32,22 1-47,-1 0 0,-21 0 16</inkml:trace>
  <inkml:trace contextRef="#ctx0" brushRef="#br2" timeOffset="55847.23">2984 10266 0,'22'0'16,"-1"0"-1,0 0 1,0 0-16,0 0 0,0 0 0,1 0 16,20 0-16,-21 0 0,21 0 0,22 0 15,-22-21-15,1 21 0,-1 0 16,21 0-16,-20 0 0,-1 0 0,0 0 15,-20 0-15,20 0 0,-21 0 0,0 0 16,0 0-16,1 0 0,-1 0 31,-21 21-15,0 0 0,0 0-1,0 0 1,0 1-16,-21-1 15,21 0-15,0 0 0,0 0 16,0 0-16,0 1 0,0-1 16,0 0-16,0 0 0,0 0 0,0 0 15,0 1-15,0-1 0,0 0 16,0 21-16,0-21 0,0 1 16,0-1-16,0 0 15,0 0 1,-22-21-1,1 0-15,0 0 16,0 0 0,0 0-16,0 0 0,-22 0 15,22 0-15,0 0 0,0 0 0,-22 0 16,22 0-16,-21 0 0,21 21 16,-22-21-16,1 0 0,-43 0 15,64 0-15,-21 0 0,-43 0 16,43 0-16,0 0 0,20 0 15,-20 0-15,0 0 0,-22 0 16,43 0-16,0 0 0,0 0 16,0 0-16</inkml:trace>
  <inkml:trace contextRef="#ctx0" brushRef="#br2" timeOffset="56408.22">1630 11282 0,'-21'21'16,"-1"-21"-1,22 21-15,0 0 0,0 1 0,-21-1 16,21 0-16,-21 0 0,21 0 16,0 0-16,0 1 0,0-1 0,0 0 15,-21 21-15,21-21 16,0 1-16,-21-1 0,21 0 15,0-42 17,0 0-17</inkml:trace>
  <inkml:trace contextRef="#ctx0" brushRef="#br2" timeOffset="56781.95">1503 11240 0,'0'0'0,"0"-22"0,0 1 16,0 0-16,0 0 15,21 21 1,-21-21-16,21 0 0,21 21 16,-20 0-16,-1 0 0,0-22 15,21 22-15,-21 0 0,1 0 0,20 0 16,-21 0-16,0 0 0,0 0 15,1 22-15,-22-1 0,0 0 0,0 0 16,0 0 0,0 0-16,-22 22 0,-41-1 15,42-21-15,-22 0 0,22 1 16,-21-22-16,21 21 0,-43 0 16,43 0-16,0-21 15,0 0-15,21 21 16,21-21 15,0 0-31,0 0 16,0 0-16</inkml:trace>
  <inkml:trace contextRef="#ctx0" brushRef="#br2" timeOffset="57068.16">2032 11261 0,'0'63'16,"-21"-42"0,0 1-16,21-1 0,-22 0 15,22 0-15,0 0 0,-21 0 16,0 1-16,21-1 0,-21 0 0,21 0 15,0 0-15,-21 0 16,21 1-16,21-22 63</inkml:trace>
  <inkml:trace contextRef="#ctx0" brushRef="#br2" timeOffset="57332.27">2222 11430 0,'0'21'15,"-21"-21"-15,21 21 0,-21-21 0,0 22 16,21-1-16,-21-21 0,0 21 15,21 0-15,0 0 0,-22-21 0,1 21 16,21 1-16,-21-1 16,0-21-16,21 21 15,0-42 32,0 0-47</inkml:trace>
  <inkml:trace contextRef="#ctx0" brushRef="#br2" timeOffset="57572.26">2201 11430 0,'0'0'0,"21"21"31,1 0-31,-22 1 16,0-1-16,21 0 15,-21 0-15,21-21 16,-21 21-16,0 0 16,0 1-1</inkml:trace>
  <inkml:trace contextRef="#ctx0" brushRef="#br2" timeOffset="57831.72">2455 11240 0,'0'0'15,"-21"21"-15,0 0 0,21 0 16,-21 0-16,21 0 0,0 1 0,-21 41 15,-1-42-15,22 0 0,-21 1 16,21-1-16,0 0 0,0 0 16,-21 0-16,21 0 15,21-21 17,-21-21-17,21 21-15,1 0 0</inkml:trace>
  <inkml:trace contextRef="#ctx0" brushRef="#br2" timeOffset="58283.83">2646 11282 0,'-21'0'16,"-1"0"-16,22 21 16,0 0-1,0 0-15,-21-21 0,21 22 0,0-1 16,-21 0-16,21 0 0,0 0 16,-21 0-16,21 1 0,0 20 15,0-21-15,-21-21 0,21 21 16,0-42 31,21 0-32,0 0-15</inkml:trace>
  <inkml:trace contextRef="#ctx0" brushRef="#br2" timeOffset="58633.17">2582 11240 0,'0'0'0,"0"-22"31,21 22-31,1 0 0,-1 0 16,0 0-16,0 0 0,0 0 16,0 0-16,1 0 0,-1 0 15,-21 22-15,21-1 0,0-21 0,0 21 16,-21 0-16,0 0 0,0 0 15,0 1-15,0-1 0,0 0 16,0 0-16,-21 0 0,-21 22 16,-1-22-16,22 0 15,0-21-15,-21 21 0,21 0 0,-1-21 16,-20 21-16,42 1 16,-21-22-16,0 0 15,42 0 16,0 0-15,-21-22-16,21 22 0,0 0 16</inkml:trace>
  <inkml:trace contextRef="#ctx0" brushRef="#br2" timeOffset="58860.28">3027 11240 0,'0'0'0,"0"21"47,0 0-32,0 0 1,0 0-1,0 0-15</inkml:trace>
  <inkml:trace contextRef="#ctx0" brushRef="#br2" timeOffset="59069.07">2963 11557 0,'0'-21'94</inkml:trace>
  <inkml:trace contextRef="#ctx0" brushRef="#br2" timeOffset="59344.91">3260 11176 0,'0'21'0,"0"0"0,0 1 16,-22-1-16,22 0 0,-21 0 15,21 0-15,0 0 0,0 1 0,-21 20 16,21-21-16,0 0 0,-21 0 16,21 1-16,0-1 15,0 0-15,0-42 47,21 0-31,-21-1-16</inkml:trace>
  <inkml:trace contextRef="#ctx0" brushRef="#br2" timeOffset="59876.05">3260 11113 0,'21'0'31,"0"0"-15,0 0-16,0 0 0,0 0 0,22 0 16,-22-22-16,21 22 0,22 0 15,-43 0-15,21 0 0,-21 0 16,1 0-16,20 0 0,-21 0 0,21 22 16,-42-1-16,22 0 15,-22 0-15,0 0 16,0 0-16,0 1 15,-22-1 1,22 0-16,-21 0 16,21 0-1,0 0-15,0 1 0,0-1 0,0 0 16,0 0-16,0 0 0,0 0 16,0 1-16,0-1 15,0 0-15,0 0 0,0 0 16,0 0-16,-21-21 15,0 0-15,21 22 16,-21-22-16,-22 0 0,22 0 0,-21 21 16,21-21-16,-22 0 0,1 0 15,0 0-15,21 0 0,-22 0 0,-20 0 16,20 0-16,22 0 16,0 0-16,0 0 15,0 0 1</inkml:trace>
  <inkml:trace contextRef="#ctx0" brushRef="#br2" timeOffset="60416.32">1630 12044 0,'0'0'15,"0"21"17,0 0-32,0 0 15,0 1-15,0-1 0,0 21 0,0-21 16,0 22-16,0-22 0,0 21 16,0-21-16,0 0 0,0 22 15,0-1-15,-21-21 16,21 0-16,0-42 47,0 0-32,0 0-15,21 0 0,-21 0 16</inkml:trace>
  <inkml:trace contextRef="#ctx0" brushRef="#br2" timeOffset="61169.84">1630 12002 0,'0'0'0,"21"0"15,0 0-15,0 0 16,0 0-16,1 0 0,20 0 0,-21 0 16,21 0-16,1 0 0,-22 0 15,64 0-15,-43-22 0,0 22 16,22 0-16,-22-21 0,22 21 15,63-21-15,-43 21 16,-20 0-16,63-21 16,-64 21-16,1 0 0,-1 0 0,1-21 15,-22 21-15,0 0 0,43 0 16,-43 0-16,-20 0 0,-1 0 16,0 0-16,0 0 0,0 0 0,0 0 15,1 0 1,-22 21 31,0 0-32,0 0-15,0 0 16,0 1-16,0-1 16,0 0-16,0 0 0,0 21 15,0-20-15,0-1 0,0 0 16,0 0-16,0 21 0,0-20 15,0-1-15,0 21 0,0-21 16,0 22 0,0-22-16,0 0 0,0 0 0,0 0 15,0 0-15,0 1 16,-22-22-16,1 21 16,0-21-16,0 0 15,0 0 1,0 0-16,-1 21 0,1-21 0,-21 0 15,21 0-15,-22 0 0,1 0 0,0 0 16,-22 0-16,1 0 0,-64 0 16,42 0-16,22 0 0,-22 0 15,0 0-15,22 0 0,-1 0 16,-63 0-16,85 0 0,-22 0 16,22 0-16,0 0 0,-1 0 15,-41 0-15,63 0 16,-1 0-16,1 0 0,0 0 0,0 0 15,0 0-15,21-21 47,21 21-47,0-21 16</inkml:trace>
  <inkml:trace contextRef="#ctx0" brushRef="#br2" timeOffset="61703.75">1990 12107 0,'0'22'15,"0"-1"-15,0 0 16,0 0-16,0 0 0,0 0 15,0 1-15,0 20 16,-22-21-16,22 0 0,-21 0 0,21 1 16,0-1-16,0 0 0,-21 0 15,21 0-15,-21 0 0,21 1 16,0-1-16,-21-21 31,21-21-15,0-1-16,0 1 15,0 0 1,0 0-16,0 0 0,0 0 16,21 21-16,-21-22 15,21 22 1,0 0 0,-21 22-16,21-22 15,-21 21-15,22-21 0,-22 21 16,0 0-16,21 0 0,0 0 15,0-21 17,0 0-17,0 0 1,1 0-16,-1 0 16,0-21-16,0 21 15,0-21-15</inkml:trace>
  <inkml:trace contextRef="#ctx0" brushRef="#br2" timeOffset="62129.34">2307 12298 0,'0'0'0,"-21"0"16,0 0 0,0 0-16,21 21 0,-22 0 15,1 0 1,21 1-16,-21-1 0,21 0 15,0 0-15,0 0 16,21-21 0,0 0-16,1 0 0,-1 0 15,0 0-15,0 0 0,0 0 16,0 0-16,1 0 0,-1-21 16,0 21-16,0-21 0,-21 0 15,21 21-15,-21-21 0,0-1 16,0 1-16,0 0 15,-21 21-15,0 0 16,0-21-16,0 21 0,-1 0 16,1 0-16,0 0 0,0 0 15,0 0-15,0 0 0,21 21 16,-22-21-16,22 21 0,-21 0 16,21 1-1,21-22 1,1 0-1,-1 0-15,0 0 0,0 0 16,0 0-16</inkml:trace>
  <inkml:trace contextRef="#ctx0" brushRef="#br2" timeOffset="62769.93">2646 12256 0,'-21'0'31,"-1"0"-31,1 21 0,0 0 16,0 0-16,21 0 15,-21-21-15,21 21 16,-21-21-16,21 22 16,21-22-1,0 0-15,0 0 16,0 0-16,0-22 15,1 22-15,-1-21 0,0 21 16,-21-21 0,0 42 31,0 0-47,0 1 0,0-1 15,0 0 1,0 0-16,0 0 0,0 0 0,0 1 15,0-1-15,0 0 0,0 21 0,0-21 16,0 1-16,0 20 0,0 0 16,-21-21-16,21 22 0,0-1 0,0 43 15,0-43-15,0 0 16,0 1-16,0-22 0,-21 21 0,21 43 16,-22-64-16,1 0 15,0 0-15,21 1 0,-21-1 16,-21 0-16,20-21 15,1 0-15,-21 0 0,21 0 0,0 0 16,-22 0-16,-20-21 16,42 0-16,-22 21 0,22-22 0,-21 1 15,21-21-15,-22 0 16,22 20-16,0 1 0,21-21 16,0 21-16,0 0 0,0-22 15,0 22-15,0 0 0,21-21 0,0 20 16,0 1-16,1 0 0,-1 0 15,0 0-15,0 0 0,43-22 16,-43 22-16,0 0 16,21 0-16,-21 0 0</inkml:trace>
  <inkml:trace contextRef="#ctx0" brushRef="#br2" timeOffset="63063.28">2752 12277 0,'0'0'0,"0"21"47,0 0-47,0 0 16,0 0-16,0 1 15,-22-1 1,22 0-16,-21-21 15,21 21 1,0-42 31,0 0-47,0 0 16,0-1-16</inkml:trace>
  <inkml:trace contextRef="#ctx0" brushRef="#br2" timeOffset="63247.32">2752 12171 0,'0'21'62,"0"0"-46,0 0-1,21-21 1</inkml:trace>
  <inkml:trace contextRef="#ctx0" brushRef="#br2" timeOffset="63629.06">2900 12340 0,'0'0'0,"0"21"0,0 1 0,0-1 15,0 0-15,-21 0 16,21 0-16,0 0 31,-22-21 1,22-21-17,0 0-15,-21 21 0,21-21 16,0 0-16,0 0 15,0-1-15,0 1 0,21 0 16,1 0-16,-1 0 0,0 21 16,0-21-16,0 21 0,0 0 0,1 0 15,-1 0-15,0 0 0,0 0 16,-21 21-16,0 0 0,21 21 16,-21-21-1,0 1-15,0 20 0,0-21 16,-21 0-16,21 0 0,-21 1 15,0-22-15,21 21 16</inkml:trace>
  <inkml:trace contextRef="#ctx0" brushRef="#br2" timeOffset="81012.17">3111 10583 0,'-21'0'157,"0"0"-95,0 0-31,42 0 126,0 0-157,0 0 15,1 0-15,-1 0 16,0 0 0,0 0-16,0 0 15,0 0 1,1 0-16,-1 0 0,0 0 15,0 0-15,0 0 0,0-21 16,1 21-16,-1 0 16,0 0-16,0 0 0,0 0 15,0 0-15,1-21 16,-1 21-16,0 0 16,0 0-1,-21-21 157,-21 21-156</inkml:trace>
  <inkml:trace contextRef="#ctx0" brushRef="#br2" timeOffset="82596.09">3302 11367 0,'21'0'344,"0"0"-344,0 0 15,1 0 1,-1 0-16,0 0 15,0 0-15,0 0 16,0 0-16,1 0 16,-1 0-1,0 0 1,0 0 62,0 0-62,-21-22-16,21 22 15,-21-21 1,22 21 15,-44 0 79,1 0-95,0 0 1,0 0-16,0 0 0</inkml:trace>
  <inkml:trace contextRef="#ctx0" brushRef="#br2" timeOffset="92860.36">4741 8636 0,'0'0'0,"-21"0"16,21 21-16,-21-21 15,21 21 1,-21 1-1,0-22-15,-1 21 16,1-21 0,21 21-16,-21-21 15,21 21-15,-21-21 16,42 0 62,0 0-78,0-21 16,1 21-16,-22-21 15,21 21-15,0-21 0,0 21 0,0-22 16,0 22-16,1-21 0,-1 21 16,0-21-16,21 21 15,-42-21-15,21 0 0,1 21 16,-22-21-16,21 21 0,0-22 0,21 1 15,-42 0-15,21 21 16,1-21-16,-1 0 0,0 21 0,42-43 16,-41 22-1,-22 0-15,21 21 0,0-21 16,-21 0-16,21 21 16,0-21-16,-21-1 0,21 22 15,1 0-15,-1-21 16,-21 0-16,21 21 0,0-21 15,0 21-15,0-21 16,1 0-16,-22-1 16,21 22-16,0 0 0,-21-21 15,21 21-15,0-21 0,0 21 16,-21-21-16,22 21 16,-1 0-16,-21-21 0,21 21 0,0-21 15,0-1-15,0 22 0,1-21 16,-1 21-16,0 0 15,0-21-15,0 21 0,0-21 16,-21 0-16,22 21 16,-1 0-16,0-21 0,0 21 15,0-22-15,0 1 0,1 21 16,-1-21-16,0 21 16,0-21-16,0 21 15,0-21-15,1 21 16,-22-21-16,21 21 0,0 0 15,-21-22-15,21 22 16,-21-21 0,21 21-16,0 0 0,1-21 15,-1 21-15,0 0 16,-21-21-16,21 21 16,0-21-16,0 21 15,1 0-15,-22-21 0,21 21 16,-21-22-1,21 22-15,-21-21 0,21 21 0,0 0 16,-21-21-16,21 21 16,1 0-16,-22-21 0,21 21 15,0 0-15,-21-21 0,21 21 16,21-21-16,-20 21 0,-1 0 16,0-22-16,0 22 0,-21-21 15,21 21 1,0-21-16,1 21 15,-22-21-15,21 0 16,0 0-16,0-1 16,0 22-16,0-21 0,1 0 0,-1 21 15,0-21-15,0 21 0,0-21 16,0 21-16,1 0 0,41-21 16,-63-1-16,21 1 15,0 21-15,-21-21 16,22 21-16,-1-21 0,-21 0 15,21 21-15,0-21 0,0-1 16,0 22-16,1 0 16,-1-21-16,0 0 15,0 21-15,0 0 0,-21-21 16,21 21-16,1 0 0,-22-21 16,21 0-1,0-1-15,0 22 0,-21-21 16,21 21-16,0 0 0,1-21 15,-1 21-15,0-21 16,0 21-16,0-21 16,0 0-16,1 21 15,-1-22-15,0 22 16,0-21-16,0 21 16,0-21-16,1 0 0,-1 21 15,0-21-15,0 21 16,0 0-16,-21-21 0,21 21 15,-21-22 1,22 22-16,-1 0 0,-21-21 16,0 0-16,21 21 0,0-21 15,0 0 1,0 21-16,1-21 0,-1-1 16,0 22-16,0-21 0,0 21 15,-21-21-15,21 21 16,-21-21-16,22 0 15,-1 21-15,-21-21 0,21 21 16,-21-22-16,0 1 0,21 0 16,0 0-1,-21 0-15,21 0 0,1-1 16,-1 22-16,-21-21 16,21 21-16,0 0 0,-21-21 15,21 21 1,-21-21-16,21 21 15,-21-21 17,22 21-17,-1-21 17,-21-1 14,21 22-30,-42 0 62,0 0-78,-1 0 16,1 0-16,0 0 15,0 0-15,0 0 0</inkml:trace>
  <inkml:trace contextRef="#ctx0" brushRef="#br2" timeOffset="95019.32">7789 6160 0,'-21'0'15,"0"0"1,21 21 15,21-21 16,0 0-31,0 0-16,1 0 0,-1 0 15,0 0-15,21 0 0,-21 0 0,22 0 16,-1 0-16,-21 0 0,22-21 16,-1 21-16,0 0 0,-21 0 15,22-22-15,-22 22 0,21 0 16,-21 0-16,1 0 0,20-21 15,-21 21-15,0 0 16,-21-21-16,21 21 16,1 0-16,-1 0 0,-21-21 15,21 21 1,0 0-16,0 0 31,0 0-15,1 0-1,-1 0 1,-42 0 62,-1 0-62,22 21-16,-21 0 15,0-21 1,21 21-16,0 1 16,-21-22-16,21 21 0,-21 0 15,0 0 1,21 0-16,0 0 0,-22 1 16,22-1-16,-21 0 0,21 0 0,-21 0 15,21 0-15,0 22 0,-21-22 16,0 21-16,0-21 0,21 43 15,-22-43-15,1 0 16,21 0-16,-21 1 0,0-1 16,21 0-16,-21 0 0,21 0 15,-21 22-15,21-22 16,-22-21-16,22 21 0,-21-21 16,21 21-16,0 0 15,0 0 1,0 1-1,0-44 48,0 1-63,21 21 16,-21-21-16,22 0 0,-1 0 0,21-43 15,-42 22-15,21 0 0,0-1 16,1 1-16,-1 0 15,-21-1-15,21-41 0,0 41 16,-21 22-16,21-21 0,-21 21 16,21-43-16,-21 43 15,22 21-15,-22-21 0,0 0 0,0-1 16,21 22 0,-21-21-16,0 0 31,-21 21 78,-1 21-109,1-21 16,0 0-16,0 21 15,0-21-15,0 0 0,-1 0 0,1 22 16,0-22-16,0 21 0,0-21 0,0 0 16,-22 0-16,22 0 0,0 0 15,0 0-15,0 0 0,-1 0 0,1 0 16,-21 21-16,21-21 0,0 0 16,-1 0-16,-20 0 15,21 0-15,0 0 0,0 0 16,-1 0-16,1 0 0,0 0 15,0 0 1,42 0 31,0 0-47,0 0 0,1 0 0,-1 0 16,0 0-16,0 0 0,21 0 15,-20 0-15,20 0 0,0 0 0,-21-21 16,22 21-16,-1 0 0,0 0 15,-20 0-15,20-21 0,-21 21 16,43 0-16,-43 0 16,0 0 15,-21 21 47,0 0-62,0 0-16,0 0 15,-21 0-15,21 22 16,0-22-16,0 0 16,0 0-16,-21 22 0,21-22 0,0 0 15,-22 42-15,22-41 16,0-1-16,0 21 0,0-21 0,0 0 15,0 1-15,-21-1 0,21 0 0,0 0 16,-21 0-16,21 0 16,0 1-16,-21-1 0,21 0 0,0 0 15,0 0 1,-21-21 31,21-21-32,-21 0-15,21 0 16,0 0 0,0-1-16,0 1 0,0 0 0</inkml:trace>
  <inkml:trace contextRef="#ctx0" brushRef="#br2" timeOffset="97855.77">8128 6308 0,'0'21'47,"-21"-21"-47,21 21 16,-21-21-16,-1 21 0,1 0 16,0-21-16,-21 43 15,21-43-15,21 21 0,-22 0 16,1 0-16,0 0 0,-21 22 15,21-22-15,-1 0 0,1 0 0,-21 0 16,21 1-16,-22 20 16,22-21-16,0-21 0,0 21 0,0 0 15,0 1-15,-22-1 16,22 0-16,21 0 0,-21-21 0,21 21 16,-21-21-16,0 21 15,42-42 63,0 21-78,0-21 0,-21 0 0,21 0 16,22 21-16,-22-21 0,0-1 16,21 1-16,-21 0 0,22 0 0,-1 0 15,0 0-15,1-22 0,-1 22 16,-21 0-16,22 0 0,-1 0 15,-21-1-15,0 1 0,22 21 0,-22-21 16,0 0-16,-21 0 0,21 0 16,0-1-16,-21 1 15,21 21 1,-21 21 46,-21-21-46,0 22-16,21-1 0,-42-21 16,21 21-16,-1 0 0,1 0 0,-21 0 15,21 1-15,-22-1 0,1 21 16,-21 0-16,20-20 0,1 20 16,0-21-16,-1 0 0,22 0 15,-21 1-15,-1-1 16,22 0-16,0 0 0,0-21 15,0 21-15,0 0 16,42-42 47,0 0-63,0 21 0,0-21 0,0 0 15,1 0-15,-1-1 0,21 22 16,-21-21-16,22 0 0,-1 0 0,0-21 15,1 20-15,-22 1 0,63-21 16,-41 21-16,-1 0 16,22-22-16,-43 43 15,0-21-15,0 21 0,0-21 16,-21 42 31,-21-21-47,0 21 0,0 0 15,0 1-15,-1-1 0,1 0 0,-21 0 16,21 0-16,-22 0 16,1 1-16,0-1 0,-1 21 0,-41 0 15,41-20-15,22-1 16,-21 0-16,21 0 0,-22 0 0,1 0 16,21 1-16,0-22 15,0 0 1,21-22 31,21 1-47,0 0 15,0 21-15,-21-21 0,21 0 16,0 21-16,1-21 0,-1-1 16,21 1-16,-21 21 0,43-42 15,-22 21-15,0 0 0,1-1 16,-22 1-16,21 21 0,22-42 15,-43 42-15,0-21 0,0 21 16,-21-21-16,21 21 0,-42 21 47,0-21-47,0 21 0,0-21 16,0 21-16,-1 0 0,1 0 15,-21 1-15,21-22 0,-22 21 0,1 0 16,21 0-16,-21 0 0,20 0 15,-20 1-15,21-1 0,-21-21 16,-1 42-16,22-21 0,-21-21 16,21 21-16,-1 1 0,1-1 15,0-21-15,-21 42 0,21-42 16,-1 21-16,1 0 0,0-21 16,0 22-16,-21-1 0,20-21 15,1 0-15,0 21 0,0-21 16,0 21-16,0 0 15,-1-21-15,22 21 16,-21-21-16,0 0 16,21 22-16,0-1 15,-21-21 1,0 21 0,21 0 15,-21-21-31,-1 0 15,22 21-15,-21-21 16,21 21 0,-21-21-16,0 0 15,21 22-15,-21-22 0,0 0 16,21 21-16,-22-21 0,1 0 16,0 21-16,0-21 15,0 21-15,0-21 0,-1 21 16,1-21-16,0 21 15,21 1-15,-21-22 16,0 21-16,21 0 16,-21-21-16,-1 0 0,22 21 0,-21-21 15,0 21-15,0 0 0,0 1 16,0-22-16,-1 21 16,1-21-16,21 21 15,-21 0-15,0-21 0,0 21 16,0 0-1,-1-21-15,1 22 16,0-22 0,21 21-1,-21-21-15,0 0 16,21 21-16,-21-21 16,21 21-16,-22-21 15,1 0 1,21 21-16,0 0 31,-21-21-15,0 0-16,21 22 15,-21-22 1,0 0 0,-1 21-1,1-21 1,0 21-1,0-21-15,0 21 16,0-21-16,-1 0 16,1 21-16,0 0 0,0 1 15,0-22-15,0 21 0,-1-21 0,1 21 16,0-21-16,0 21 16,0 0-16,0-21 0,21 21 15,-22-21-15,1 22 16,0-22-16,21 21 0,-21 0 15,0-21-15,0 21 0,-1 0 16,1-21-16,0 21 0,0 1 16,0-22-16,0 0 0,21 21 15,-22-21-15,1 21 16,0-21-16,0 21 0,0 0 16,0-21-1,21 21-15,-22-21 0,1 22 16,21-1-1,-21-21-15,0 0 16,21 21-16,-21-21 0,0 21 16,21 0-16,-22-21 15,22 21-15,-21-21 16,0 22-16,0-22 16,21 21-16,-21-21 15,0 21-15,-1-21 0,22 21 16,-21-21-16,0 21 0,0-21 15,21 21-15,-21 1 16,0-22-16,-1 0 16,22 21-16,-21-21 15,21 21-15,-21-21 0,0 0 16,21 21-16,-21-21 31,21 21-31,0-42 31</inkml:trace>
  <inkml:trace contextRef="#ctx0" brushRef="#br2" timeOffset="117108.48">3260 10583 0,'0'0'0,"-22"0"47,1 0-47,0 0 0,0 0 15,0 0 1,0 0-16,-1 0 0,1 22 0,0-22 16,0 21-16,0-21 0,0 0 15,-1 0-15,1 0 31,21 21-15,21-21 0,1 0-16,-1 0 0,0 0 15,0 0-15,0 0 0,22 0 0,-22 0 16,0 0-16,0 0 16,21 0-16,22 0 0,-22 0 15,1-21-15,-22 21 0,21 0 0,0 0 16,-20 0-16,20 0 0,-21 0 15,0-21-15,0 21 0,1 0 16,-1 0-16,0 0 16,-42 0 46,21 21-62,-21-21 16,-1 0-16,1 0 15,21 21-15</inkml:trace>
  <inkml:trace contextRef="#ctx0" brushRef="#br2" timeOffset="118059.1">3344 11409 0,'0'0'0,"0"21"16,-21-21-16,42 0 94,0 0-79,1 0-15,-1 0 0,0 0 0,0 0 16,0 0-16,0 0 0,1 0 16,-1 0-16,21 0 0,-21 0 0,0-21 15,1 21-15,-1 0 0,0 0 0,0 0 16,0 0-16,0 0 0,1 0 31,-44 0 63</inkml:trace>
  <inkml:trace contextRef="#ctx0" brushRef="#br2" timeOffset="122021.85">7853 6244 0,'-21'0'31,"-1"0"-16,1 0-15,0 0 16,0 0 0,0 0-16,0 0 15,-1 0 1,44 0 78,-1 0-94,0 0 15,0-21-15,21 21 0,-20 0 16,-1 0-16,21 0 0,0 0 16,-20 0-16,20-21 0,21 21 15,-20 0-15,-1 0 0,22-21 16,-43 21-16,0 0 0,42 0 15,-41-21-15,-1 21 16,0 0-16,0 0 0,0 0 16,22 0-16,-43-22 0,21 22 15,0 0-15,0 0 47,-42 0 16,21 22-63,-21-22 15,0 0-15,21 21 0,-22 0 16,1 0 0,0 0-16,21 0 0,-21 1 15,21-1-15,-21 0 16,21 0-16,0 0 0,0 0 15,-21 43-15,-1-43 0,22 0 16,-21 0-16,21 1 0,-21-1 16,21 42-16,0-42 0,-21 1 15,21-1-15,-21-21 0,21 21 16,-21 0-16,21 0 0,-22 0 0,22 1 16,-21-1-1,0 0-15,21 0 16,0-42 62,0 0-62,0 0-16,0-1 15,0 1-15,21 0 16,-21 0-16,21 0 0,-21 0 15,22-1-15,-22 1 0,0 0 0,0 0 16,21 0-16,-21 0 0,21-22 16,-21 22-16,0 0 15,0-21-15,21 20 0,-21 1 16,0 0 0,0 0 46,0 0-46</inkml:trace>
  <inkml:trace contextRef="#ctx0" brushRef="#br2" timeOffset="122631.24">8234 6223 0,'0'0'0,"-21"0"15,21 21 1,-22-21-16,22 21 0,-21 1 15,0-22-15,21 21 0,-21 0 16,0-21-16,21 21 0,-21 0 16,-1 0-16,-20 22 15,21-22-15,0 0 0,21 0 16,-21 0-16,-22 1 16,43-1-16,0-42 62,21 21-62,-21-22 16,22 22-16,-1-21 0,0 0 15,21 0-15,-21 0 0,1 0 16,-1-1-16,0 1 0,0 0 16,21 0-16,-20 0 15,-22 0-15,21 21 16,0-22-16,-42 22 47,0 0-47,21 22 0,-22-22 15,1 21-15,0-21 0,21 21 16,-21 0-16,0 0 0,0 0 0,-1 22 16,1-22-16,0 0 0,21 0 15,-21 0-15,0 1 0,0-1 0,-1-21 16,22 21-16,0 0 0,-21-21 15</inkml:trace>
  <inkml:trace contextRef="#ctx0" brushRef="#br2" timeOffset="131036.79">11091 7832 0,'0'0'0,"0"-21"47,0-1-32,0 1 16,0 0-31,0 0 16,0 0-16,0 0 16,0-1-16,0 1 15,0 0 1,0 0 0,-21 21 46,21 21-62,0 0 16,0 0-16,0 1 15,0-1-15,-21-21 0,21 21 16,0 0-16,0 0 0,0 0 0,0 1 16,0 20-16,0-21 0,0 21 15,0-20-15,0-1 0,0 21 16,-21-21-16,21 43 0,0-22 15,0 0-15,0-20 0,-21 20 16,21-21-16,0 43 16,0-43-16,0 21 0,0 0 15,0-20-15,0 41 16,0-42-16,-22 0 0,22 1 16,0-1-16,0 0 0,-21-21 0,21 21 15,0 0-15,0 0 16,0 1-16,-21-1 15,21 0 1,-21-21 0,21 21-1,-21-21 63,21-21-62,0 0 0,-21 21-16,-1-21 15</inkml:trace>
  <inkml:trace contextRef="#ctx0" brushRef="#br2" timeOffset="131590.75">10583 8551 0,'-21'0'31,"21"-21"-31,21 21 47,0 0-47,1 0 15,-1 0-15,0 21 16,0-21-16,0 22 16,0-1-16,-21 0 0,22-21 15,-1 21-15,0 0 16,-21 0-16,21 1 0,0-1 15,-21 0-15,21 0 16,-21 0-16,0 0 16,0 1-16,0-1 0,0 0 15,0 0-15,0 0 16,22-21 0,-22 21-16,0-42 93,0 0-77,0 0-16,0 0 0,21 21 16,-21-21-16,21 21 0,-21-22 15,21 1-15,-21 0 0,21 0 16</inkml:trace>
  <inkml:trace contextRef="#ctx0" brushRef="#br2" timeOffset="134839.97">11303 8488 0,'0'21'47,"0"0"-47,-21 0 16,0-21-16,21 22 0,-22-1 15,1-21-15,0 21 0,0 0 0,-21 21 16,20-20-16,-20 20 15,21-21-15,-21 21 0,-1 1 16,22-22-16,0 21 16,0-42-16,0 21 0,-1 22 15,22-22-15,-21 0 16,0-21 0,21 21-16,-21-21 15,21-21 95,0 0-79,0 0-16,-21 0-15,0 21 0,21-22 16,-22 22-16,22-21 0,0 0 16,-21 21-16,0-21 0,0 0 15,21-22-15,0 22 0,-21 0 0,0 0 16,21 0-16,-22 0 0,22-1 16,0 1-16,0 0 0,-21 0 0,21 0 15,0 0-15,-21 21 0,21-22 16,21 44 46,-21-1-62,21-21 0,-21 21 16,22 0-16,-1-21 0,-21 21 16,21 0-16,-21 1 0,21-1 15,0 0-15,-21 0 16,0 0-16,21 0 0,1 1 0,-22 20 15,21-42-15,-21 21 0,21 0 16,-21 0-16,21-21 0,-21 43 16,21-22-16,-21 0 15,0 0 1,21-21-16,-21 21 31,0-42 32,22 21-63,-22-21 0,21 21 0,-21-21 15,21 0-15,-21 0 0,21-1 16,0 1-16,-21 0 0,21 0 0,1-21 16,-1 20-16,42-62 15,-42 63-15,1-1 0,-1 22 16,0-21-16,0 0 0,21 0 15,-20 0-15,-1 21 16,0 0-16,-21-21 0,21 21 16,-42 21 46,0-21-46,0 21-16,-1 0 0,1-21 15,0 0-15,21 21 0,-21-21 16,0 21-16,-22 22 16,22-43-16,0 21 0,-21 21 15,21-21-15,-22 1 16,22-1-16,0 0 0,0-21 0,0 21 16,-1-21-16,1 21 15,0-21 1,0 0-1,21-21 1,-21 21-16,21-21 16,0 0-16,-21 0 0,-1-1 15,22 1 1,-21 21-16,0-42 0,21 21 0,0 0 16,-21-1-16,21 1 15,-21 0-15,21 0 16,0 0-16,-21 21 0,21-21 15,-22 21 1,44 21 47,-1-21-63,-21 21 0,0 0 15,21-21-15,0 21 0,-21 0 16,21 1-16,0-1 15,1 0-15,-22 0 16,0 0-16,21 0 0,0 22 16,-21-22-16,21 0 15,-21 0-15,21-21 0,-21 21 16,21 1-16,-21-1 16,0 0-16,22-21 15,-22 21 1,0-42 15,0 0-31,-22 21 16,1-21-16,21-1 15,0 1-15,-21 0 0,-21-21 16,42 21-16,0-22 0,-43 1 16,43 21-16,-21 0 0,21-1 15,0 1-15,-21 0 0,0 0 16,21 0-16,0 42 78,0 0-62,21 0-16,0-21 15,-21 21-15,21 1 0,-21-1 16,0 0-16,22-21 0,-1 21 15,-21 0-15,0 22 0,21-22 16,0 0-16,-21 0 16,21 0-16,-21 0 0,21-21 15,-21 22-15,22-1 16,-1-21 62,-21-21-78,21-1 16,0 22-16,-21-21 15,21 0-15,0 0 0,-21 0 0,22 0 16,-1-1-16,0 1 16,21-42-16,-21 42 0,22-1 0,-22 1 15,0 0-15,0 0 0,22 0 0,-22 0 16,21-1-16,-21 22 15,0-21-15,1 21 0,-1 0 16,-21 21 31,-21-21-31,21 22-16,-22-1 0,1-21 15,0 21-15,0-21 0,0 21 0,0-21 16,-1 21-16,1-21 0,0 21 15,0 1-15,-21-1 0,20-21 16,-20 42-16,21-21 0,0-21 16,0 21-16,-1 1 0,-20-1 15,21 0-15,0-21 0,0 21 16,-1 0 0,1-21-16,21 21 15,0 1 1,-21-22-1,21-22 48,-21 1-47,21 0-16,0 0 0,0 0 15,-21 0-15,21-1 0,-21 1 16,21 0-16,0 0 0,-43-21 15,22 42-15,21-22 0,0 1 16,-21 0-16,0 0 16,21 0-1,21 21 48,0 21-63,-21 0 0,21-21 0,0 21 15,-21 0-15,22 1 16,-1-1-16,-21 0 0,0 0 16,21 0-16,0 0 0,0 22 15,-21-22-15,0 0 16,0 0-16,21 0 0,-21 1 16,0-1-16,0 0 15,22-21-15,-1 0 16,0-21 15,-21 0-31,21 21 0,-21-22 0,21 1 16,-21 0-16,0 0 0,21 0 15,1-22-15,-1 22 0,0 0 0,42-42 16,-41 41 0,-1 1-16,0 21 0,0-21 0,0 21 15,22 0-15,-22-21 16,0 21-1,-21 21 48,0 0-47,-21 0-1,0-21-15,-1 22 16,1-1-16,0-21 0,0 21 0,0-21 15,0 21-15,-1 0 16,1 0-16,-21-21 0,21 22 0,0-1 16,-1 0-16,1-21 0,0 21 15,-21 0-15,42 0 0,-21-21 16,-1 22-16,1-22 0,21 21 16,-21-21-1,0 0 16,21 21-15,21-42 78,0 21-94</inkml:trace>
  <inkml:trace contextRef="#ctx0" brushRef="#br2" timeOffset="140331.68">13229 10139 0,'0'-21'62,"-21"21"-46,0 0 15,0 0-31,-1 0 0,1 0 16,0 0-16,0 0 15,0 0-15,0 0 0,-1 0 16,1 0-16,0 0 16,0 0-16,0 0 15,0 0-15,-1 0 0,1 21 16,0-21-16,0 0 0,21 21 16,-21-21-16,21 21 15,-21-21-15,-1 0 0,22 21 0,-21 1 16,21-1-16,-21-21 15,21 21-15,-21-21 0,21 21 16,0 0-16,-21 0 16,0 1-16,21-1 0,0 0 0,-22 0 15,22 0-15,0 0 16,-21 1-16,21-1 0,-21 21 16,21-21-16,0 0 0,0 1 15,0-1-15,-21 0 0,21 0 16,0 0-16,0 0 0,-21 22 15,21-22-15,0 21 16,0-21-16,0 1 16,0-1-16,21-21 0,-21 21 15,21 0-15,-21 0 16,21-21-16,0 21 0,1-21 16,-22 22-16,21-22 15,0 0-15,0 21 0,0-21 16,0 0-16,1 0 0,-1 0 15,0 0-15,0 0 0,43 0 16,-43 0-16,0 0 0,21 0 16,-21 0-16,22 0 0,20 0 15,-42 0-15,22 0 0,-22 0 16,0-21-16,21 21 0,-20 0 0,-1-22 16,21 1-16,-21 21 0,0-21 15,1 21-15,-1-21 0,0 21 0,0-21 16,0 0-16,0-1 0,1 22 0,-1-21 15,0 0-15,0 0 0,0 0 16,-21 0-16,21-1 0,1 1 16,-22 0-16,0 0 0,0 0 15,0 0-15,0-1 0,0-20 16,0 0-16,0-1 16,0 22-16,0 0 0,0-21 0,0 21 15,0-22-15,-22 22 0,1 0 16,0-21-16,0 42 15,21-22-15,-21 1 0,0 21 16,-1-21-16,-20-21 16,21 21-16,0-1 0,-22 1 15,22 21-15,-21-21 16,21 21-16,-64 0 16,64 0-16,0 0 0,-22 0 15,22-21-15,0 21 0,-64 0 16,64 0-16,-21 0 0,21 0 15,0 0-15,-1 21 0,-20 0 16,21-21-16,21 21 0,-42 1 16,20-1-16,22 0 0,-42 0 15,42 0 1,-21 22-16,0-22 0,21 0 16,-43 64-16,43-64 15,0 0-15,0 21 0,0-21 0,-21 1 16,21 20-16,0-21 0,0 0 15,0 22-15,0-1 0,0-21 16,0 21-16,0-20 0,0-1 16,0 0-16,0 21 15,0-21-15,0 1 0,21 20 16,-21-21-16,22 0 16,-1-21-16,0 21 0,0-21 15,0 22-15,0-22 0,1 0 16,-1 21-16,0-21 0,0 0 15,0 0-15,22 0 0,-1 0 16,0 0-16,-21 0 0,22 0 16,-22 0-16,21 0 0,22 0 15,-22 0-15,0-21 0,-20 21 16,41-22-16,-21 1 0,-20 21 16,41-21-16,-42 0 15,22 0-15,-22 21 0,0-21 0,0-1 16,21-20-16,-20 21 0,-1 0 15,0-43-15,0 43 16,-21 0-16,21-21 0,-21-1 16,0 22-16,0 0 0,0 0 0,0 0 15,0-43 1,0 43-16,0 0 0,0 0 0,0-1 16,0 1-16,0 0 0,-21-21 15,0 21-15,0-1 16,0 1-16,-1 0 0,-20 0 15,21 21-15,0 0 0,0-21 16,-1 21-16,1 0 0,0-21 16,-21 21-16,21 0 0,-1 0 0,-41-22 15,42 22-15,-22 0 0,22 0 16,0 0-16,0 0 16,-43 0-16,43 0 0,0 0 15,0 0-15,-21 0 0,20 0 16,1 0-16,0 0 0,0 22 15,0-22-15,0 21 0,-1 0 0,1-21 16,0 21-16,-21 0 0,21 0 16,21 1-16,-22-1 0,1 0 15,21 0-15,-21 21 0,21-20 16,0-1-16,-21 21 0,21-21 0,0 0 0,-21 22 16,21-22-16,0 0 0,0 21 15,0-20-15,0-1 0,0 42 16,0-42-16,0 1 0,0-1 15,0 0-15,0 0 0,0 0 0,0 0 16,0 1-16,21-1 0,21 0 16,-21 0-16,1 0 15,-1-21-15,0 0 0,21 21 16,1-21-16,-22 0 0,21 0 16,22 0-16,-43 0 0,63 0 15,-62 0-15,20 0 16,21-42-16,-41 42 0,20-21 15,21 0-15,-41 21 0,-1-21 16,0-1-16,0 1 0,0 21 16,0-21-16,22-21 15,-22 21-15,-21-1 0,0 1 16,21 0-16,-21 0 0,0 0 16,0-22-16,0 22 0,0-21 15,0 0-15,0 20 0,0-41 16,-21 21-16,0 20 0,0 1 15,-1 0-15,1 0 0,0 0 0,-21-22 16,21 22-16,-1 21 16,1-21-16,0 21 0,0 0 15,-21-21-15,-1 21 0,22 0 16,-42 0-16,41 0 0,-20 0 16,21 0-16,0 0 15,0 0-15,-1 0 0,1 0 16,0 0-16,-21 21 0,21-21 15,21 21-15,-22-21 0,1 21 16,0 1-16,21-1 16,-21 0-16,21 0 0,0 0 0,-21 0 15,21 1-15,-21 20 16,-1-21-16,22 0 0,0 43 16,0-43-16,0 0 0,0 0 0,0 0 15,0 1-15,0 20 16,0-21-16,0 0 0,22 0 0,-1-21 15,0 22-15,-21-1 0,21-21 16,0 21-16,22-21 16,-22 0-16,0 0 0,0 0 15,21 0-15,1 0 0,-22 0 16,0 0-16,21 0 0,-20 0 16,41-21-16,-42 21 0,0-21 15,22-1-15,-22 1 16,0 21-16,0-21 0,0-21 15,1 21-15,-22-1 0,21 1 0,-21 0 16,0-21-16,0 21 0,0-1 16,0-20-16,0 21 0,0-21 15,0 20-15,0 1 0,-43-21 16,22 21-16,0 0 0,0-1 16,0 22-16,0-21 0,-1 21 0,1-21 15,0 21-15,0 0 0,-21-21 0,20 21 16,1-21-16,0 21 0,0 0 15,0 0-15,0 0 0,-22 0 16,22 0-16,0 0 16,0 21-16,0-21 0,21 21 15,-22-21-15,1 21 0,21 0 16,-21 1-16,0-1 0,21 0 0,-21-21 16,21 42-16,0-21 0,0 1 15,0-1-15,0 0 0,0 0 16,-21 21-16,21 1 0,0-22 15,0 0-15,0 0 0,0 0 16,0 22-16,21-43 16,-21 21-16,0 0 0,21-21 0,-21 21 15,21-21-15,0 0 16,0 21-16,1-21 0,-1 0 16,0 0-16,0 0 0,0 0 0,0 0 15,22 0-15,-22 0 0,0 0 0,0-21 16,0 21-16,1-21 0,20 0 15,-21 0-15,-21 0 0,0-1 16,21 1-16,-21 0 0,21 0 16,-21-43-16,0 43 0,0 0 15,0 0-15,0 0 0,0 0 0,0-1 16,0 1-16,0 0 0,-21 0 16,21 0-16,-21 21 0,21-21 0,-21 21 15,0-22-15,0 22 16,-1 0-16,1 0 15,0 0 1,0 0-16,0 0 0,0 0 16,-1 0-16,1 22 15,0-1-15,0 0 16,0 0-16,0 0 0,-1 0 16,22 1-1,0-1-15,-21 0 0,21 0 16,0 0-16,0 0 15,0 1-15,0-1 16,0 0-16,0 0 0,0 0 16,0 0-16,0 1 0,21-22 15,1 21-15,-1 0 16,0-21-16,0 21 0,0-21 16,0 0-16,1 21 0,-1-21 15,0 0-15,0 0 0,0 0 0,0 0 16,1 0-16,-1 0 0,0 0 15,21 0-15,1 0 0,-22-21 16,-21 0-16,21 21 0,0-21 16,0-43-1,-21 43-15,0 0 0,0-21 16,0 20-16,0-41 16,0 42-16,-21 0 0,0-1 15,0 22-15,-22 0 16,22-21-16,0 21 0,0 0 15,0 0-15,0 0 0,-22 0 16,22 0-16,0 0 16,21 21-16,0 1 0,-21-22 15,0 42-15,-1-42 0,22 21 16,0 0-16,0 0 0,0 1 16,-21-22-16,21 21 0,0 0 0,0 0 15,0 0-15,0 0 0,0 1 16,21-1-1,1 0-15,-1-21 16,0 0-16,21 0 0,-21 0 16,1 0-1,20 0-15,-21 0 0,0-21 16,0 0-16,22-22 16,-22 1-16,-21 21 15,0 0-15,0-1 0,0 1 16,0 0-16,-21 0 0,0 21 15,-1-21-15,1 21 16,21-21-16,-21 21 0,0 0 0,0 0 16,0 0-16,-1 0 0,1 0 15,0 21-15,0-21 16,21 21-16,-21 0 0,0 0 16,21 0-16,0 1 0,-22-1 15,22 0-15,-21 0 16,21 0-16,0 0 0,0 1 15,0-1 1,21-21 0,1 0-1,-1 0-15,0 0 0,0 0 16,0 0-16,0 0 16,1-21-16,-22-1 15,0 1-15,21 21 0,-21-21 16,0 0-1,-21 21 1,-1 0-16,1 0 16,0 0-16,0 0 15,0 0-15,0 0 0,21 21 16,0 0-16,-22-21 16,22 21-16,0 1 15,0-1 16,0-42 48</inkml:trace>
  <inkml:trace contextRef="#ctx0" brushRef="#br2" timeOffset="144131.13">15261 10012 0,'-21'0'32,"0"0"-32,0 0 15,-1 0-15,1 0 16,0 0-16,0 0 15,0 0-15,0 21 16,-1-21-16,1 0 16,0 0-1,21 21-15,-21-21 0,42 0 63,0 0-48,0 0-15,1 0 16,-1 0-16,0 0 0,0 0 16,0 0-16,0 0 15,1 0-15,20 0 0,-21 0 16,21 0-16,1 0 0,-22 0 0,21 0 16,1 0-16,41 0 15,-41-21-15,-22 21 0,63 0 16,-41 0-16,-1 0 0,43 0 15,-43 0-15,0-21 0,1 21 16,-1 0-16,22 0 0,-22 0 0,21 0 16,-20 0-16,-1 0 15,64 0-15,-43 0 0,-20 0 16,41-21-16,-41 21 0,41 0 16,-41 0-16,-1 0 15,64 0-15,-64 0 16,-21-21-16,22 21 0,-22 0 15,21 0-15,22 0 0,-43 0 16,21 0-16,-21 0 0,22-22 16,-22 22-16,21 0 0,1 0 15,-22 0-15,21 0 0,0-21 16,1 21-16,-1 0 0,22 0 16,-22-21-16,0 21 0,1 0 0,-1 0 15,-21 0-15,21 0 0,1-21 16,-22 21-16,21 0 0,-21 0 0,64 0 15,-43 0-15,1 0 0,20-21 16,-20 21-16,-1 0 0,21 0 0,-20 0 16,20 0-16,-20 0 0,20 0 15,-21 0-15,1 0 0,105 0 16,-106-21-16,1 21 16,-1 0-16,0 0 0,85 0 15,-84 0-15,-1-22 16,0 22-16,1 0 0,-1 0 15,64 0-15,-64-21 16,0 21-16,22 0 0,-22 0 0,1 0 16,41 0-16,-41 0 15,-1 0-15,0 0 0,1 0 0,-1-21 16,0 21-16,43 0 16,-64 0-16,21 0 0,1 0 0,-1 0 15,-21 0-15,22 0 0,-1 0 16,0 0-16,1 0 0,-1 0 0,0 0 15,1 0-15,-1 0 0,43-21 16,-43 21-16,0 0 0,43 0 16,-43 0-16,-21-21 0,22 21 15,-1 0-15,0 0 0,-20 0 16,20 0-16,-21-21 0,0 21 0,22 0 16,-22 0-16,0 0 15,0 0-15,-21-22 16,21 22-1,0 0 1,-21-21 62,0 0-47,0 0-31,-21 21 16,21-21-16,-21 21 0</inkml:trace>
  <inkml:trace contextRef="#ctx0" brushRef="#br2" timeOffset="144903.76">20786 9440 0,'0'0'0,"-22"0"15,44 0 32,-22 22-31,21-22-16,0 21 0,0 0 15,0 0-15,0-21 16,1 21-16,-1-21 0,0 21 16,0-21-16,0 22 0,0-22 15,1 0-15,-1 21 0,0 0 16,64 0-16,-64-21 15,0 0-15,0 0 16,21 21-16,-20-21 16,-1 0-1,-42 21 63,-1-21-78,1 22 16,0-22-16,21 21 16,-21-21-16,0 21 0,0-21 0,-1 21 15,1-21-15,0 21 0,0 0 0,-21-21 16,20 22-16,1-1 0,-21 0 16,-22 21-16,43-21 0,-21-21 15,21 22-15,-22-1 0,22 0 16,-42 21-16,20-21 0,22-21 15,-42 43-15,42-22 0,-22-21 16,22 21-16,0 0 16,0-21-16,-22 21 0,22-21 15,21 22-15,-21-22 16,21 21 0,0-42 77,-21 21-93</inkml:trace>
  <inkml:trace contextRef="#ctx0" brushRef="#br0" timeOffset="154467.41">22754 9631 0,'-21'0'15,"0"21"-15,0-21 0,-1 0 16,1 0 0,0 0-16,0 0 0,21-21 15,-21 0-15,0 21 0,21-21 16,-22-1-1,1 1-15,21 0 0,-21 21 16,21-21-16,0 0 0,-21 0 16,21-1-16,-21 1 0,21 0 15,0 0-15,0 0 0,-21 0 16,-1-1-16,22 1 0,-21-85 16,21 85-16,0-21 0,-21 0 15,21 20-15,0-20 0,0-43 16,0 43-16,0 21 15,0-21-15,0-1 0,0 22 16,42-42-16,-42 41 0,22 1 16,-1-21-16,0 21 0,0 0 15,0-1-15,0 1 0,1 0 0,-1-21 16,21 21-16,43-43 0,-43 43 16,0-21-16,22-1 0,-22 22 15,1-21-15,20 21 0,-21-22 16,1 22-16,20 0 0,-20 0 15,20-22-15,-21 22 0,22 0 0,21 21 16,-22-21-16,1 0 0,20 0 16,-20 21-16,20-22 0,-20 22 0,84-21 15,-84 0-15,20 21 16,-20-21-16,20 21 0,1 0 0,0 0 16,105 0-16,-105 0 15,21 0-15,-22 0 0,-20 0 0,21 0 16,63 0-16,-85 0 0,1 0 15,20 21-15,-20-21 0,21 21 16,-1 0-16,-20-21 0,20 22 0,1-1 16,-21 0-16,-1 0 0,1 0 15,63 22-15,-64-22 16,-21 0-16,1 0 0,20 21 16,-20-20-16,-1-1 0,21 42 15,-20-42-15,-1 1 0,0-1 16,-20 0-16,20 21 0,21 1 15,-41-22-15,-1 0 0,0 21 0,0-21 16,0 1-16,0-1 0,-21 0 16,22 0-16,-22 21 0,21-20 0,-21-1 15,0 21-15,21-21 0,0 0 16,-21 22-16,21-22 0,-21 21 0,0 1 16,0-1-16,0-21 15,0 0-15,0 0 0,0 22 16,0-1-16,0-21 0,-21 0 15,21 1-15,-21-1 0,0 0 16,-22-21-16,22 21 0,-21 0 0,21 0 16,-22-21-16,1 22 0,21-1 0,-21 0 15,-1-21-15,1 21 0,0 0 16,-1-21-16,1 21 0,21 1 0,-22-22 16,1 21-16,-21 0 15,20-21-15,1 21 0,-22 0 0,1-21 16,-1 21-16,1-21 0,-1 22 0,1-1 15,-1-21-15,1 21 0,21-21 16,-22 0-16,1 21 0,20-21 0,-63 21 16,64-21-16,-21 0 0,20 0 15,1 0-15,0 0 0,-22 21 16,22-21-16,-1 0 0,-20 0 0,-1 0 16,1 0-16,-1 0 0,1 0 15,21 0-15,-22 0 0,1 0 0,-1 0 16,1 22-16,-1-22 0,22 0 0,-22 0 15,22 0-15,-22 0 0,22 0 16,-21 0-16,20 0 0,1 0 0,-22 0 16,22 0-16,-21 0 0,20 0 15,-63 0-15,43 0 0,21 0 16,-1 0-16,-20-22 0,20 22 16,-20 0-16,21 0 0,-1-21 15,1 21-15,-22-21 0,22 21 0,0 0 16,21 0-16,-22-21 0,1 21 15,21 0-15,-22 0 0,1 0 16,0 0-16,21 0 0,-22 0 16,22 0-16,0 0 0,0 0 15,21 21 17</inkml:trace>
  <inkml:trace contextRef="#ctx0" brushRef="#br0" timeOffset="155115.93">22712 9737 0,'0'21'62,"0"0"-62,0 0 16,0 0-16,21 1 15,-21-1-15,0 0 16,0 0-16,0 0 0,0 0 0,0 1 16,0-1-16,21 0 0,-21 0 15,0 0-15,21 0 0,-21 22 0,0-22 16,0 0-16,0 0 0,0 22 0,0-22 15,21 21-15,-21 0 0,0 1 16,0-22-16,0 21 0,0 1 0,-21 84 16,0-85-16,21 0 15,-21 22-15,21-22 16,-21 0-16,0 85 16,21-84-16,0-1 0,0 22 0,0-22 15,0 21-15,0 43 16,0-63-16,0 20 0,0 43 15,0-64-15,0 22 0,0 20 16,0-20-16,0-22 0,0 22 16,0-22-16,0 22 0,0-22 0,0 0 15,0 22-15,0-22 0,21 0 0,-21 22 16,0-22-16,0 1 0,21-1 16,-21-21-16,0 21 0,0 1 0,0 20 15,0-20-15,0-22 16,0 21-16,0-21 0,0 22 15,0-1-15,0 0 0,0-21 16,0 1-16,0-1 0,0 0 16,0 0-16,0 0 15,0-42 32,0 0-16,-21 0-31</inkml:trace>
  <inkml:trace contextRef="#ctx0" brushRef="#br0" timeOffset="155541.06">22691 12891 0,'21'0'47,"0"0"-47,0 0 16,0 0-16,0 0 0,1 0 15,20 0-15,-21 0 0,21 0 0,-20 0 16,20 0-16,0 0 0,1 0 0,-1 0 16,0 0-16,22 0 0,-1 0 15,1 0-15,-1 0 0,22 0 0,-22 0 16,22 0-16,0 0 0,-1 0 16,1 21-16,0 0 0,-1-21 15,1 0-15,211 21 16,-190 0-16,21-21 0,-21 21 0,0-21 15,21 0-15,85 22 16,-107-22-16,22 21 0,85-21 16,-106 0-16,-21 0 0,-1 0 15,1 0-15,-22 0 0,1 0 0,-1 0 16,-20 0-16,-22 0 0,42 0 16,-41 0-16,-1 0 0,-21-21 31,0-1-16,0 1-15,0 0 16,0 0-16,0 0 16,0 0-16,-21-22 0,21 22 0,-22 0 15,22-21-15,-21-1 0,21 22 16</inkml:trace>
  <inkml:trace contextRef="#ctx0" brushRef="#br0" timeOffset="156691.53">27051 9271 0,'0'-21'31,"0"0"-15,21 21-1,-21 21-15,0 0 16,0 0-16,0 0 0,0 1 16,0-1-16,0 21 0,0 0 15,0 1-15,0-1 0,0 0 0,-21 22 16,21-22-16,0 22 0,0-22 15,0 0-15,0 22 0,0 42 16,-21-64-16,21 0 0,-21 1 16,21 20-16,-22-20 0,22 20 0,0 43 15,-21-43-15,21-20 16,-21 20-16,21 1 0,0-22 0,0 22 16,0-22-16,0 21 0,-21-20 0,21 20 15,0-20-15,0 20 0,0 85 16,0-84-16,0-22 15,0 22-15,0-22 0,0 0 0,0 22 16,-21-22-16,21 0 0,0 1 16,0-1-16,0-21 0,0 22 15,0-1-15,-21 43 0,-1-64 16,22 21-16,-21 0 0,21 1 16,-21-22-16,21 21 0,0 22 15,0-22-15,0-21 0,0 22 0,0-22 16,0 0-16,0 21 0,0-21 15,0 1-15,0-1 0,0 21 16,0-21-16,0 0 16,0 1-16,0-1 0,0 0 15,0 0-15,21-21 16,-21 21 0,21-21-16,-21 21 15,0 1 16,0-1-15,0 0 0,22-21-16,-22 21 0,0 0 15,0 0 1,0 1-16,-22-1 16,22 0-1,0 0-15,-21-21 0,21 21 16,-21-21-16,21 21 0,-21-21 15,21 22 1,-21-22-16,0 0 0,21 21 16,-22-21-16,1 0 0,0 0 0,0 0 15,0 0-15,0 0 0,-1 0 16,1-21-16,-21-1 0,21 1 0,-22 21 16,1-21-16,0 0 0,-1-21 0</inkml:trace>
  <inkml:trace contextRef="#ctx0" brushRef="#br0" timeOffset="157408.18">23664 10816 0,'0'21'31,"0"1"-31,0-1 15,21 21-15,-21-21 0,0 0 0,0 22 16,0-1-16,0 0 0,0 1 16,0-1-16,0 22 0,-21-22 15,21 0-15,-21 22 0,21-22 16,0 0-16,0 1 0,-21-1 0,21 0 16,0-20-16,-21 20 0,21-21 0,0 0 15,0 0-15,0 1 0,0-1 16,0 0-16,0 0 15,21-42 17,0 0-32,-21 0 0,0-1 15,0-20-15,0 21 0</inkml:trace>
  <inkml:trace contextRef="#ctx0" brushRef="#br0" timeOffset="158237.03">23728 10710 0,'0'-21'32,"21"21"-17,0 0 1,21 0-16,-20 0 15,20 0-15,0 0 0,1 0 0,-1 0 16,21 0-16,-20 0 0,84 0 16,-43 0-16,-20 0 0,42 0 15,-22 0-15,22 0 0,0 0 0,-21 0 16,21 0-16,-22 0 0,22 21 16,-21-21-16,-1 0 0,-20 0 0,84 0 15,-63 0-15,-43 22 16,22-22-16,-22 0 0,0 0 0,1 0 15,-1 21-15,0-21 0,-21 0 0,1 0 16,-1 0-16,21 0 0,-21 0 16,0 0-16,1 0 0,-22 21 31,0 0-15,0 0-16,0 0 0,0 1 15,-22-22-15,22 21 0,-21 0 16,21 0-16,-21 0 0,21 0 0,0 1 15,0-1-15,-21 0 0,21 21 16,0-21-16,-21 1 0,21 41 16,0-21-16,0 1 0,0-22 0,0 21 15,0-21-15,-21 43 16,21-22-16,0-21 0,-22 22 0,22-22 16,0 0-16,0 0 0,0 0 15,0 1-15,0-1 0,0 0 16,0 21-16,0-21 0,-21-21 15,21 22-15,-21-22 0,0 0 16,21 21-16,-21-21 0,0 0 0,-1 21 16,1-21-16,-21 0 0,21 0 0,-22 0 15,1 0-15,0 21 16,-1-21-16,1 0 0,0 0 0,-22 0 0,1 0 16,-22 0-16,-84 0 0,63 0 15,0 0-15,-21 0 0,0 0 16,21 0-16,0-21 0,1 21 15,-1 0-15,21 0 0,0 0 0,1 0 16,-1 0-16,-42 0 16,64-21-16,20 21 0,1 0 0,-22 0 15,22 0-15,21 0 0,0 0 16,21-21 0,0-1 15,21 1-31,0 21 0,0-21 0,0 0 15,1 21-15,-1-21 0</inkml:trace>
  <inkml:trace contextRef="#ctx0" brushRef="#br0" timeOffset="158568.35">24088 10795 0,'0'21'31,"0"0"-31,0 1 16,0-1-16,0 0 0,0 0 0,0 21 16,0-20-16,0 20 0,0 0 15,0 22-15,0-22 0,0 0 16,0 64-16,0-63 0,0 20 15,0-21-15,0-20 0,-22 20 16,22 21-16,-21-41 0,21-1 16,0 21-16,0-21 15,0-42 17,0 0-32,0 0 0</inkml:trace>
  <inkml:trace contextRef="#ctx0" brushRef="#br0" timeOffset="158872.09">24426 10732 0,'0'0'0,"21"0"31,-21 21-31,0 21 16,0-21-16,0 0 0,0 22 15,0-1-15,0 0 0,0 1 0,0-1 16,0 64-16,0-64 16,0 22-16,0-22 0,0 0 0,0 1 15,0-1-15,0 0 0,0-20 16,-21 20-16,21-21 0,0 0 16,0 0-16,0 1 0,0-1 15,0-42 16,0-1-31,21 1 0,1 0 16,-22 0-16</inkml:trace>
  <inkml:trace contextRef="#ctx0" brushRef="#br0" timeOffset="159169.74">24955 10753 0,'0'0'0,"0"21"16,0 0-16,0 0 0,0 0 16,0 1-16,0 20 0,0-21 15,0 21-15,22 1 0,-22-1 0,0 22 16,0-22-16,0 21 0,0-20 16,0-1-16,0 64 0,-22-64 15,1 1-15,0 20 0,21-42 16,0 22-16,0-22 15,0 0-15,0 0 0,0 0 16,21-42 15,0 0-31,-21 0 0,22 0 16,-1-1-16</inkml:trace>
  <inkml:trace contextRef="#ctx0" brushRef="#br0" timeOffset="159432.07">25442 10689 0,'0'-21'15,"0"42"-15,0 0 16,0 22 0,0-22-16,0 21 0,21 1 0,-21-22 15,0 21-15,0 0 0,0 1 16,0 20-16,0-20 0,0 41 15,0-41-15,-21-1 0,21 0 0,0 1 16,-21-1-16,21-21 0,-21 0 16,21 22-16,-21-22 0,21 0 15,0 0-15,-21-21 16,-1 0 0</inkml:trace>
  <inkml:trace contextRef="#ctx0" brushRef="#br0" timeOffset="159917.7">23834 11091 0,'0'0'16,"21"0"15,0 0-31,0 0 0,0 0 0,0 0 16,22 0-16,-1 0 0,0 0 15,1 0-15,20 0 0,1 0 0,-1 0 16,107-21-16,-86 21 16,1 0-16,21 0 0,0 0 0,-22 0 15,22 0-15,-21 0 0,-1 0 16,1 0-16,0 0 0,-1 0 16,1 0-16,-21 0 0,-1 0 15,-21 0-15,1 0 0,20 0 0,-42 0 16,1 0-16,-65 0 31,22 0-31,0 0 0,0 0 16,0 0-16,-1 0 0,-20 0 15,0 0-15,21 0 0,-22 21 0</inkml:trace>
  <inkml:trace contextRef="#ctx0" brushRef="#br0" timeOffset="160327.72">23707 11409 0,'0'21'15,"21"-21"-15,0 0 16,0 0-16,21 0 0,-20 0 16,20 0-16,0 0 0,22 0 0,42 0 15,-43 0-15,1 0 16,-1 0-16,22 0 0,-1 0 0,1 0 16,0 0-16,21 0 0,-22 0 0,22 0 15,-21 0-15,-1 0 0,1 0 16,-21 0-16,20 0 0,-20 0 0,-1 0 15,43 0-15,-64 0 16,-20 0-16,20 0 0,-21 0 0,0 0 16,-42 0 15,0 0-15,0 0-16,0 0 15,-1 0-15</inkml:trace>
  <inkml:trace contextRef="#ctx0" brushRef="#br0" timeOffset="160723.34">24342 11621 0,'0'0'15,"42"0"-15,0 0 0,85 0 0,-42 0 16,-22 0-16,22 0 0,0 0 15,-22 0-15,1 0 0,-1 0 16,1 0-16,-1 0 0,-20 0 16,20 0-16,-21 0 0,1 0 0,20 0 15,-20 0-15,-22 0 0,21 0 16,-42-22 15,-21 22-15</inkml:trace>
  <inkml:trace contextRef="#ctx0" brushRef="#br2" timeOffset="171107.92">24130 10774 0,'-21'-21'15,"0"21"-15,-1 0 16,1-21-16,0 21 15,0 0-15,0 0 0,0 0 0,-1 0 16,1 0-16,0 0 0,-21 0 16,21 0-16,-1 21 0,1 0 0,0-21 15,0 21-15,0 0 0,-22 0 0,22 1 16,0-1-16,0 0 0,0 21 16,0-21-16,-1 1 0,22-1 15,0 0-15,-21 21 0,21-21 0,0 1 16,0-1-16,21 21 15,1-21-15,-1 0 0,0 1 16,0-22-16,21 21 0,22-21 16,-22 0-16,1 0 0,-1 0 15,0 0-15,1 0 0,-1 0 0,43-21 16,-43-1-16,-21 1 0,21-21 16,-20 21-16,-1 0 0,0-22 0,0 22 15,-21 0-15,21-21 0,-21 20 16,0 1-16,0-21 0,0 21 15,-42-22-15,21 1 0,-22 21 16,22 0-16,0 0 0,-21 21 16,-22-22-16,22 22 0,0 0 15,-1 0-15,22 0 0,-21 0 0,-43 22 16,64-22-16,-21 21 16,20 0-16,1 0 0,-21 21 15,42-20-15,-21-1 0,21 0 0,-21 0 16,21 0-16,0 0 0,0 22 15,0-22-15,0 0 0,42 0 16,-21 0-16,21 1 0,-20-1 16,-1-21-16,21 0 0,0 21 0,-20-21 15,20 0-15,-21 0 0,21 0 0,-20 0 16,20-21-16,-21 21 0,21-21 16,-20-1-16,-1 1 0,0 0 0,21-42 15,-42 41-15,0-41 16,0 42-16,0 0 0,0-1 15,-21 1-15,0 0 0,0 0 0,0 21 16,-22-21-16,22 21 0,-21 0 16,-22 0-16,22 0 0,0 0 15,20 21-15,-20 0 16,21-21-16,-43 42 0,43-20 16,21-1-16,0 0 0,0 0 0,0 0 15,0 22-15,0-22 16,0 0-16,21 0 0,22 0 15,-1 0-15,0-21 16,1 22-16,-22-22 0,42 0 16,-41 0-16,-1 0 0,21-22 15,-21 1-15,0 21 0,-21-21 0,22 0 16,-22 0-16,0 0 0,0-1 0,0 1 16,0 0-16,0 0 0,-22-21 15,1 20-15,0 1 16,-21 21-16,21 0 0,-22-21 0,-63 21 15,64 0-15,21 0 16,-21 21-16,20-21 0,1 21 16,-21 22-16,21-43 0,21 21 15,0 0-15,0 0 0,0 0 16,0 1-16,0-1 0,21 0 0,0 0 16,0-21-16,0 21 0,1 0 0,-1-21 15,0 22-15,21-22 16,-21 0-16,1 0 0,20 0 0,-21 0 15,0 0-15,0 0 16,1-22-16,-1 22 0,-21-21 0,0 0 16,0 0-16,0 0 0,0 0 0,0-1 15,0 1-15,0 0 0,-21 0 16,-1 0-16,1 0 0,0-1 0,0 22 16,0 0-16,0 0 0,-1 0 0,1 0 15,0 0-15,0 0 0,21 22 16,-21-1-16,21 0 0,-21-21 0,21 21 15,0 0-15,0 0 0,0 1 16,0-1-16,0 0 0,21-21 0,0 21 16,0 0-16,0 0 0,0-21 15,1 22-15,-1-22 0,0 0 16,0 0-16,0 0 0,0 0 0,1 0 16,-1 0-16,0 0 0,0 0 15,-21-22-15,21 22 0,-21-21 16,21 0-16,-21 0 0,0 0 0,0 0 15,0-1-15,0 1 0,0 0 16,-21 0-16,0 21 0,0-21 0,0 21 16,0 0-16,-22 0 0,22 0 15,-21 0-15,21 0 0,-22 21 0,1 0 16,21-21-16,0 21 0,-22 0 0,43 1 16,-21-1-16,21 0 15,0 0-15,0 0 0,0 0 16,21 1-16,0-22 0,1 0 15,-1 0-15,21 0 0,-21 0 16,0 0-16,22 0 0,-22 0 0,0 0 16,43-22-16,-43 22 15,-21-21-15,21 0 0,-21 0 0,0 0 16,0 0-16,0-1 0,0 1 16,0 0-16,-21 21 0,0-21 15,-1 21-15,1 0 0,0 0 0,-21 0 16,21 0-16,-22 0 0,22 0 15,-21 21-15,-1 0 0,22 0 16,0 1-16,0-1 16,21 0-16,0 0 0,0 0 15,21 0-15,0 1 0,0-22 16,1 21-16,-1-21 0,0 0 0,21 21 16,-21-21-16,1 0 0,-1 0 15,0 0-15,0 0 0,0 0 0,0-21 16,-21 0-16,22-1 15,-22 1-15,0 0 0,0 0 16,0 0-16,0 0 0,-22-1 0,1 1 16,0 21-1,0 0-15,0 0 0,0 0 0,-1 0 16,1 0-16,0 0 0,0 21 0,0-21 16,0 22-16,21-1 0,0 0 15,-22 0-15,22 0 16,0 0-16,22 1 15,-1-22-15,0 21 0,21-21 16,-21 0-16,1 0 0,-1 0 16,0 0-16,0 0 0,21 0 15,-20 0-15,-22-21 0,21-1 16,-21 1-16,0 0 16,0 0-16,-21 0 0,-1 21 15,1-21-15,0 21 16,-21 0-16,21 0 0,-1 0 0,-20 0 15,21 0-15,0 0 0,-22 21 16,22-21-16,0 21 0,21 0 16,-21 0-16,21 0 15,0 1-15,0-1 0,21 0 16,0-21-16,0 21 0,1-21 16,-1 0-16,42 0 0,-20 0 15,-22 0-15,0 0 0,0 0 16,21 0-16,1-21 15,-22 0-15,-21 0 0,21-1 16,-21 1-16,0 0 0,0 0 16,0 0-16,0-22 0,0 22 0,-21 21 15,0-21-15,0 0 0,-22 21 16,22 0-16,-21 0 0,-22 0 16,43 0-16,-21 0 0,21 21 15,-1 0-15,1 0 0,-21 1 16,42-1-16,-21 0 0,21 0 15,0 0-15,0 0 0,0 1 0,0-1 16,21 0-16,0 0 0,0 0 16,0-21-16,1 0 0,-1 21 0,21-21 15,-21 0-15,0 0 0,1 0 16,20 0-16,-21 0 0,21-21 16,-20 0-16,-1 21 0,21-21 0,-21 0 15,0 0-15,1-1 0,-1 1 16,0-21-16,-21 21 0,0 0 0,0-1 15,0 1-15,0 0 0,0 0 16,-21 21-16,0 0 0,-43 0 16,43 0-16,-21 0 0,-1 0 15,-41 21-15,41 0 0,1-21 16,21 21-16,0 1 0,-22-1 0,22 0 16,21 0-16,0 0 0,0 0 15,0 1-15,0-1 0,21 0 16,0-21-16,1 21 0,-1-21 15,21 0-15,-21 0 0,0 0 16,22 0-16,-22 0 0,0 0 0,0-21 16,0 21-16,1-21 0,-22 0 0,21-1 15,-21 1-15,0 0 16,-21 21 0,-1 0-1,1 0-15,0 0 16,0 0-16,0 0 0,0 0 15,-1 0-15</inkml:trace>
  <inkml:trace contextRef="#ctx0" brushRef="#br2" timeOffset="174560.5">21802 10774 0,'-22'0'78,"1"0"-78,0 0 15,0 0-15,0 0 16,0 0-16,-1 0 0,-20 0 16,21 0-16,0 0 0,0 0 15,-22 0-15,1 0 0,0 0 0,20 0 16,-20 0-16,21 0 16,-21 0-16,20 0 0,1-21 0,-21 21 0,0 0 15,20 0-15,-20 0 0,0 0 16,-1 0-16,-62 0 15,62 0-15,1 0 0,0 0 0,-1 0 16,1 0-16,0 0 0,-43-21 16,64 21-16,-22 0 0,1 0 15,21 0-15,-21 0 0,20-22 0,-20 22 16,21 0-16,-21 0 0,20 0 16,-20 0-16,21-21 0,-21 21 0,-22 0 15,22-21-15,21 21 0,-22 0 16,1 0-16,0 0 0,-22 0 15,22 0-15,-1 0 0,1 0 16,0 0-16,-1 0 0,1 0 16,0 0-16,21-21 0,-22 21 15,1 0-15,0 0 0,-1 0 0,1 0 16,-64 0-16,85 0 16,-21 0-16,20 0 0,-20 0 15,0 0-15,-22 0 0,43 0 16,-21 0-16,-1 0 0,1 0 15,21 0-15,-21 0 0,-43 0 16,64 0-16,-22 0 0,1 0 16,0 0-16,21 0 0,-22 0 0,22 0 15,-21 0-15,21 0 0,-43 0 16,22 0-16,21 0 0,-1 0 16,-20 0-16,21 0 0,-21 0 0,20 0 15,-20 0-15,21 0 0,-21 0 0,-22 0 16,22 0-16,21 0 15,-22 0-15,1 0 0,21 0 16,-64 0-16,43 0 0,-22 0 16,22 0-16,0 0 0,-1 0 0,1 0 15,0 0-15,-22 0 0,22 0 16,21 0-16,-64 0 0,43 0 16,-1 0-16,22 0 0,-21 0 15,21 0-15,-43 0 0,22 0 16,21 0-16,-22 0 0,22 0 15,-21 0-15,-1 0 0,22 0 0,-21 0 16,0 0-16,-1 0 0,1 0 16,21 0-16,-22 0 0,1 0 0,21 0 15,-21 0-15,20 0 0,-20 0 16,21 0-16,0 0 0,-22 0 0,-20 0 16,42 0-16,0 0 0,-1 0 15,-20 0-15,21 0 0,-21 0 16,20 0-16,-20 0 0,21 0 0,-21 0 15,20 0-15,1 0 0,0 0 16,0 0-16,-21 0 0,20 0 16,1 0-16,0 0 0,0 0 0,0 0 15,0 0-15,-1 0 0,1 0 0,0 0 16,-21 0-16,21 0 0,-1 0 16,-20 0-16,21 0 0,0 0 0,0 0 15,-1 21-15,1-21 16,0 0-16,0 0 0,0 0 0,0 0 15,-1 0-15,1 0 0,0 0 16,0 0 0,42-21 31,0 21-47,-21-21 15,21 21-15,1-21 0,-1-1 16,0 22-16,0-21 15,-21 0-15,21 0 0,0 21 0,1-21 16,-22 0-16,21-1 0,0 1 16,0 0-16,0 0 0,0 0 15,1 21 1,-22-21 0,21 21-16,-21 21 46,0 0-46,0 0 16,-21-21-16,-1 21 16,22 0-16,-21-21 0,0 22 0,21-1 15,-21-21-15,0 21 0,-22 21 16,22-42-16,21 21 0,-42 22 16,21-43-16,0 21 15,-1 0-15,1 0 0,0 0 16,21 1-16,-21-22 0,0 0 15,21 21-15,-21-21 0,21 21 16,21-21 78,0 21-94,0-21 15,0 0-15,0 0 0,1 21 16,20-21-16,-21 0 0,0 21 16,0-21-16,1 0 0,20 22 0,-21-22 15,0 0-15,0 21 0,1-21 16,-1 21-16,0 0 0,0-21 16,-21 21-16,0 0 15,21-21-15,0 22 16,-21-1 31,22-21 0,-1 0 218,-21-21 454,-21 21-719,-1 0 0,1-22 16,0 22-16</inkml:trace>
  <inkml:trace contextRef="#ctx0" brushRef="#br2" timeOffset="177016.14">13271 10245 0,'0'0'0,"0"-21"0,0-1 16,0 1-1,0 0 1,-21 21 0,0-21-16,0 21 0,0 0 15,0 0-15,-1-21 0,1 21 0,0 0 16,0 0-16,0 0 0,0 0 16,-22 0-16,22 0 0,-21 21 15,-1 0-15,22 0 0,0 0 16,-21 22-16,21-22 0,-1 21 15,1-21-15,0 22 16,21-22-16,-21 64 0,21-43 0,-21-21 16,21 43-16,0-43 0,0 0 15,0 21-15,0-21 0,0 1 16,0-1-16,21 0 0,0-21 0,-21 21 16,21 0-16,0 0 0,1-21 0,-1 22 15,0-22-15,0 0 0,0 0 16,22 0-16,-1 0 15,0 0-15,1 0 0,20 0 16,-21 0-16,-20-22 0,20 1 0,0 0 16,-21 0-16,22 0 0,-1 0 15,-21-1-15,0 1 0,1 0 0,-1-21 16,0 21-16,-21-22 0,21-41 16,-21 62-16,0-20 0,-21-43 15,0 43-15,21 0 0,-43-22 16,1 43-16,21 0 15,0 0-15,0 0 0,-22-1 0,-20 22 16,42-21-16,-22 21 16,1 0-16,0 0 0,20 0 0,-20 0 15,-64 43-15,64-22 16,21 0-16,-22 0 0,22 21 16,0-20-16,-21 41 0,21-21 15,-1 1-15,22 41 0,0-41 16,0-1-16,0 0 0,0 1 15,0-1-15,0 22 0,22-43 16,-22 0-16,21 0 0,21 21 16,-21-42-16,22 22 0,-22-22 15,0 0-15,21 21 0,1-21 0,-22 0 16,21 0-16,0 0 0,1 0 0,-1 0 16,22-21-16,-22 21 0,64-22 15,-64 1-15,0 0 16,1 0-16,-22 0 0,21 0 0,-21-1 15,1-20-15,-1 21 0,0-21 0,0-1 16,-21-41-16,0 41 16,0-41-16,-21 41 0,0 1 15,-22-43-15,22 43 16,-21 21-16,21-22 0,-22 22 0,22 0 0,-21 21 16,21-21-16,-22 21 0,1 0 15,21 0-15,-21 0 0,-1 0 16,22 0-16,-64 42 0,64-21 0,-21 1 15,21-1-15,0 0 16,-1 0-16,1 0 0,0 22 0,0-22 16,0 21-16,21 0 0,0 1 0,0-1 15,0 0-15,0 1 0,0-1 16,0 0-16,0 1 0,0-1 0,0 0 16,0-20-16,21 20 0,0-21 0,21 21 15,-20-42-15,-1 22 0,21-22 16,0 0-16,-20 0 15,20 0-15,-21 0 0,21-22 0,22 1 16,-22 0-16,1 0 0,41-43 16,-63 22-16,22 0 0,-22-1 15,0 1-15,0-21 16,0 20-16,-21-20 0,0 20 0,0-20 16,0 21-16,-21-64 0,0 85 15,0-22-15,-21 22 0,20 0 16,-20 0-16,-21 21 0,20 0 15,22 0-15,-21 21 0,-1 0 0,1 0 16,21 0-16,-21 22 0,20-22 16,-20 21-16,21-21 0,0 22 15,0-1-15,-1 0 0,1 1 0,21-1 16,0 0-16,-21 1 0,21-22 0,0 21 16,0-21-16,0 22 0,0-1 15,0-21-15,21-21 0,-21 21 16,21-21-16,1 0 0,-22 22 0,21-22 15,0 0-15,0 0 0,0 0 16,0-22-16,1 1 16,-22 0-16,0 0 0</inkml:trace>
  <inkml:trace contextRef="#ctx0" brushRef="#br2" timeOffset="178117.08">13039 7811 0,'0'-22'0,"0"1"31,0 0-31,0 0 16,0 0 0,0 42 46,0 0-62,0 0 0,0 0 16,-22 1-16,22 20 15,0-21-15,0 0 0,-21 64 16,21-43-16,0-21 0,0 22 16,0-1-16,0 0 0,-21 43 15,0-43-15,21 1 0,-21-1 0,21 0 16,0 1-16,0-1 0,-21-21 16,21 22-16,-22-1 0,1 21 15,21-41-15,0 20 0,0-21 16,0 0-16,-21 22 0,21-22 15,-21 21-15,21-21 0,0 0 16,0 1 0,0-44 31,0 1-47,0 0 15,0 0-15,0 0 0,0-22 16,0 22-16,21 0 0,-21-21 0,0 21 15,0-43-15</inkml:trace>
  <inkml:trace contextRef="#ctx0" brushRef="#br2" timeOffset="179872.12">13039 7747 0,'0'0'0,"0"-21"31,-22 21 16,1 0-47,0 0 15,0 0-15,0 21 0,21 0 16,-21-21-16,-1 21 0,1 1 16,21-1-16,-21 0 0,0 0 15,21 0-15,-21 0 0,0 1 0,21-1 16,-22 42-16,1-42 15,0 22-15,0-22 0,21 0 16,0 0-16,0 0 0,-21-21 0,21 22 16,0-1-16,-21-21 0,21 21 15,-22-21 1,22-21 15,0 0-31,22-1 16,-1 1-16,-21 0 15,21 21-15,0-21 0,0 0 16,-21 0-16,21-22 0,1 22 0,-1 0 16,0 0-16,0-43 15,0 43-15,0 0 0,-21 0 16,22 0-16,-22-1 0,0 1 0,21 0 16,-21 0-16,0 0 0,21 21 15,-21-21 1,21 21-16,0 0 47,-21 21-47,21 0 15,-21 0-15,0 0 16,0 0 0,0 1-16,22-22 0,-22 21 15,0 0-15,21 0 0,-21 0 16,21 0-1,-21 1-15,0-1 0,21-21 16,-21 21-16,21-21 0,-21 21 16,0 0-16,21 0 0,-21 1 15,22-22-15,-22 21 0,21-21 0,-21 21 16,0 0-16,21-21 0,-21 21 16,21 0-16,0 1 0,-21-1 15,0 0-15,0 0 16,21-21-16,-21 21 15,0 0 17,0-42 46,0 0-78,0 0 15,-21 0-15,0 0 16,0-1-16,21 1 16,-21 0-16,21-21 0,-21 21 0,21-1 15,-22-20-15,1 21 0,21-43 16,-21 22-16,0 21 0,21 0 16,0 0-16,-21-1 0,0 22 0,-1-42 15,1 21 1,0 21-16,21-21 15,-21 21 32,0 0-31,21 21 0,-21 0-1,-1 0-15,1 0 16,21 1-16,-21-22 0,21 21 15,-21 0-15,0 0 0,21 0 16,-21 0-16,-1 1 0,1-1 16,21 0-16,0 0 0,-21 21 15,0-20-15,0-1 0,21 0 16,0 0-16,0 0 0,0 0 0,-21 1 16,21-1-16,0 0 15,21-42 32,-21 0-47,21-1 16,0 1-16,-21 0 0,21 0 0,0 0 15,-21 0-15,22-22 0,-1 22 16,0-42-16,0 41 0,0 1 16,-21 0-16,21 0 0,1 0 15,-22 0-15,21 21 16,0 0-16,-21-22 0,21 22 15,0 0 1,0 0 0,1 0-16,-1 0 15,-21 22 1,21-22-16,0 21 0,-21 0 0,21 0 16,-21 0-16,0 0 0,21 1 0,1-1 15,-22 21-15,0-21 0,21 22 16,0-22-16,0 21 0,-21-21 15,21 0-15,0 22 0,-21-22 0,0 0 0,22 0 16,-1 0-16,-21 1 16,21-1-16,-21 0 0,0 0 0,0 0 15,21-21-15,0 0 32,-42-21 14,0 21-46,0 0 16,0-21-16</inkml:trace>
  <inkml:trace contextRef="#ctx0" brushRef="#br2" timeOffset="181787.89">6138 8848 0,'-21'0'31,"21"-21"-16,-21 21-15,0 0 0,0 0 16,-1 0-16,1 0 16,0 0-16,0 0 0,0 0 15,0 0-15,-1 0 16,22 21 0,22-21 46,-1 0-46,0 0-16,-21-21 0,21 21 15,0 0-15,0-22 0,1 1 0,-1 21 16,0-21-16,21 21 0,-21-21 16,1 21-16,-1-21 0,21 21 0,-21-21 15,0-1-15,1 22 0,20-21 0,-21 21 16,0-21-16,22 0 0,-22 21 15,21-21-15,-21 0 0,22 21 0,20-43 16,-21 43-16,1-21 16,-22 21-16,21-21 0,1 0 0,-1 21 15,-21-21-15,21 21 0,1-22 16,-1 1-16,-21 21 0,22-21 16,-1 21-16,-21-21 0,0 21 0,22-21 15,-22 21-15,21-43 0,-21 43 16,0-21-16,1 21 0,-1-21 15,0 21-15,0-21 0,0 21 16,0-21-16,1 21 0,-1-21 0,0 21 16,0-22-16,0 1 0,0 21 0,1-21 15,-1 21-15,0-21 0,0 21 16,0-21-16,0 0 0,1 21 16,-1-22-16,0 22 0,21-21 0,1 0 15,-22 0-15,21 21 0,-21-21 16,22 21-16,-22-21 0,21 21 15,-21-22-15,22 22 0,-22-21 0,21 21 16,-21-21-16,22 21 0,-22-21 16,0 0-16,21 21 0,-21-21 0,1-1 15,-1 22-15,0-21 0,0 21 16,0-21-16,-21 0 0,21 21 0,1-21 16,-1 21-16,-21-21 15,21 21-15,0 0 0,0-22 16,0 22-16,1 0 15,-1-21-15,0 21 16,-21-21-16,21 21 16,0 0-16,0 0 0,1 0 47,-22-21-47,21 21 15,0 0 1,-42 0 31,0 0-47,-22 0 15,22 21-15,-21 0 0,-1-21 0</inkml:trace>
  <inkml:trace contextRef="#ctx0" brushRef="#br2" timeOffset="182864.95">5884 8446 0,'0'0'0,"21"0"0,1 0 0,-1 0 15,0 0-15,0 0 16,-21 21 31,0 0-32,0 0 1,0 0-16,0 0 0,0 1 16,0-1-16,0 0 0,0 0 15,-21 0-15,0 0 16,0 1-16,-1-1 0,1 21 16,0 0-16,0-20 0,0-1 15,0 0-15,21 0 0,-22 0 16,1 0-16,21 1 0,-21-1 15,0-21-15,21 21 0,-21-21 16,21 21-16,0 0 31,21-21 16,0 0-47,0 0 16,0 0-16,1 0 0,-1 0 15,0 0-15,0 0 0,0 0 16,0 0-16,1 0 0,20 0 16,-21 0-16,43 0 15,-43 0-15,0 0 0,0 0 0,0 0 16,0 0-16,1 21 0,20 1 16,-21-22-16,0 21 0,0-21 15,-21 21-15,22 0 0,-1 0 16,0 0-16,0-21 15,-21 22-15,21-22 0,-21 21 16,0 0 0,21-21 15,-21-21 0,-21 0-15,21-1-16,0 1 0,-21 0 15,21 0-15,0-21 0,0 20 0</inkml:trace>
  <inkml:trace contextRef="#ctx0" brushRef="#br2" timeOffset="183479.6">6371 8657 0,'0'0'0,"-42"21"31,21-21-31,21 22 0,21-22 63,0 0-63,0-22 15,0 22-15,0 0 0,1-21 0,-1 0 16,0 21-16,0-21 0,21 21 16,1-21-16,-1 0 0,0 21 15,22-22-15,-22 1 0,85-21 16,-63 21-16,-1 0 0,1-1 0,-1 1 16,1 0-16,-22 0 0,85-21 15,-63 20-15,-22 1 0,85-21 16,-85 21-16,22 0 0,-1-1 15,-20-20-15,20 21 0,43-21 16,-64 20-16,22 1 0,-22-21 16,-21 21-16,22 21 15,20-43-15,-42 22 0,0 21 16,22-21-16,-22 0 16,0 21-16,-21-21 15,21 21-15,0 0 16,1 0-1,-44 0 95,1 0-110,0 0 15</inkml:trace>
  <inkml:trace contextRef="#ctx0" brushRef="#br2" timeOffset="184619.95">423 12891 0,'0'0'0,"0"-22"0,-21 22 0,21-21 16,-21 21-1,0 21 1,21 1-16,0-1 0,0 0 15,0 21-15,0-21 0,0 64 16,-21-64-16,21 22 0,0-22 16,-22 21-16,22-21 0,0 22 15,-21-1-15,21-21 16,0 0-16,-21 0 0,21-42 47,0 0-32,21 0-15,0 0 0,-21 0 16</inkml:trace>
  <inkml:trace contextRef="#ctx0" brushRef="#br2" timeOffset="184863.84">593 12827 0,'0'0'0,"21"21"0,-21 0 0,0 1 15,0-1-15,0 21 0,0-21 16,0 22-16,0-1 0,0-21 0,0 21 16,0-20-16,0 20 0,0-21 15,0 0-15,0 0 0,0 1 16,0-1-16,0 0 16,0-42 30,0 0-46,-21-1 0</inkml:trace>
  <inkml:trace contextRef="#ctx0" brushRef="#br2" timeOffset="185380.92">254 13229 0,'-21'0'0,"42"0"0,-42 21 15,42-21 1,0 0-16,0 0 15,22 0-15,-22 0 0,21 0 16,0 0-16,1-21 0,-1 0 16,-21 21-16,22-21 0,-1 0 0,0 0 15,-21 21-15,1-22 0,20 1 16,-21 21-16,-21-21 0,21 21 16,-21 21-1,0 0 1,0 1-16,-21-1 0,21 0 15,0 0-15,0 0 0,0 0 0,-21 1 16,21 20 0,0-21-16,0 0 0,0 0 0,0 1 15,21-22-15,0 0 16,0 0-16,1 0 16,-1 0-16,0-22 0,0 22 15,0-21-15,0 0 0,1 21 16,-1-21-16,-21 0 0,0 0 0,0-1 15,0 1-15,0 0 16,0 0-16,0 0 0,-21 0 0,-1 21 16,1 0-16,0 0 0,0 0 15,0 0-15,0 0 0,-1 0 16,1 0-16,0 0 0,21 21 16,0 0-16,-21 0 0,21 0 15,0 0 1,21-21-16,0 0 0,0 0 15,1 0-15,-1 0 0,21 0 16,-21-21-16,0 0 0,1 21 0</inkml:trace>
  <inkml:trace contextRef="#ctx0" brushRef="#br2" timeOffset="186232.45">1143 13123 0,'0'0'0,"21"0"0,-21 22 15,0-1 1,0 0-16,0 0 15,0 0-15,0 0 16,0 1-16,0-1 0,0 0 0,0 0 16,0 0-16,0 0 15,0 1-15,0-1 16,0-42 15,0-1-15,0 1-16,0 0 15,0 0-15,0 0 0,21 0 0,-21-1 16,21 1 0,-21 0-16,0 0 0,22 21 15,-1 0-15,0 0 16,0 0 0,-21 21-16,0 0 0,0 0 15,21 1-15,-21-1 0,21 0 16,-21 0-16,0 0 0,0 0 15,22 1 1,-1-22-16,0 0 16,0 0-16,0 0 15,0-22-15,1 1 0,-1 21 0,0-21 16,0 21-16,0-21 0,0 0 16,-21 0-16,22-1 0,-1 22 15,-21-21-15,21 0 0,-21 42 47,0 0-47,0 1 16,0-1-16,0 0 15,0 0-15,0 0 0,0 0 16,0 1-16,0-1 16,0 0-16,21-21 15,0 0-15,0 0 0,1 0 16,-1 0-16,0 0 0,0 0 0,0 0 15,0 0-15,1-21 16,-1 0-16,0 21 0,21-22 0,-21 1 16,1 0-16,-22 0 15,21 0-15,-21 0 0,0-1 16,0 1-16,0 0 16,0 0-16,-21 21 0,-1 0 15,1 0 1,0 21-16,0 0 0,21 0 15,0 1 1,0-1-16,0 0 0,0 0 0,0 0 16,0 0-16,0 1 0,0-1 15,21 0-15,0-21 16,0 0-16,1 0 0,-1 0 16,0 0-16,0 0 0,0 0 15,0 0-15,1 0 0,-1-21 16,0 0-16,0-1 0,0 22 0,22-21 15,-22 0-15</inkml:trace>
  <inkml:trace contextRef="#ctx0" brushRef="#br2" timeOffset="186509.3">2476 12954 0,'0'64'31,"0"-43"-31,0 21 16,0-21-16,0 0 0,-21 1 16,21-1-16,0 21 0,0-21 0,0 0 15,0 1-15,-21-1 0,21 0 16,0 0-16,0 0 0,0 0 0,0 1 16,0-1-16,0-42 46,0-43-14</inkml:trace>
  <inkml:trace contextRef="#ctx0" brushRef="#br2" timeOffset="186812.13">2328 13102 0,'-21'0'0,"42"0"0,-42-21 15,0 0-15,21 0 0,0 0 16,0-1-16,0 1 0,21 0 15,0 0-15,0 21 0,1-21 16,-1 0-16,0 21 0,0-22 16,21 22-16,-20 0 0,-1 0 15,21 0-15,-21 0 0,0 22 0,1-1 16,-1 0-16,0 0 0,-21 0 16,0 0-16,0 1 0,0-1 0,-21 0 15,0 0-15,-1 0 0,1 0 16,-21 1-16,21-1 0,-22 0 0,1 0 15,0 0-15,21-21 16,-1 21-16,44-21 31,-1 0-31,21 0 16,-21 0-16,0 0 0,1 0 16,-1-21-16</inkml:trace>
  <inkml:trace contextRef="#ctx0" brushRef="#br2" timeOffset="188032.43">2963 13229 0,'21'0'16,"1"-42"0,-22 21-1,0 0-15,0-1 0,0 1 0,0 0 16,-22 21-1,1 0-15,0 0 16,0 0-16,0 0 0,0 0 16,-1 21-16,1 0 0,0-21 15,0 22-15,0-1 0,0 21 0,-1-21 16,1 0-16,21 1 0,0-1 16,0 0-16,0 0 0,0 0 0,0 0 15,0 1-15,21-22 16,1 0-1,-1 0-15,0 0 0,0 0 0,0 0 16,0-22-16,1 22 0,-1-21 16,0 0-16,0 21 0,0-42 15,0 21-15,1-22 16,-22 1-16,21 21 0,-21 0 0,0-1 16,0 44 30,0-1-46,0 0 0,0 0 16,0 0-16,0 0 0,0 1 16,0-1-16,0 0 0,0 0 15,21 0-15,0-21 16,-21 21-16,21-21 16,0 0-16,1 0 0,-1 0 0,0 0 15,0 0-15,21 0 0,-20 0 0,-1-21 16,21 0-16,-21 21 0,0-21 15,1 0-15,-1 21 0,0-21 0,0-1 16,-21 1-16,0 0 0,0 0 16,0 0-16,0 0 0,0-1 15,0 1-15,-21 21 0,0 0 16,0 0-16,-1 0 16,1 0-16,0 0 0,0 21 15,0 1-15,21-1 16,-21 0-16,21 0 0,0 0 15,0 0-15,21-21 32,0 0-32,0 0 15,0 0-15,0 0 0,1-21 16,-1 0-16,0 0 16,0 21-16,-21-21 15,0 42 32,0 0-47,0 0 0,0 0 16,0 1-16,0-1 15,0 21-15,0-21 0,0 0 16,0 22-16,-21-1 0,21 0 0,0 1 16,0 20-16,0-20 0,0 20 15,0 1-15,0-22 0,21 21 0,-21 64 16,0-63-16,21-1 0,0 1 15,1-1-15,-22 1 0,42 63 16,-42-85-16,0 22 0,21-22 16,-21 0-16,21 1 0,-21-1 15,0-21-15,0 0 0,0 1 16,-21 20-16,0-21 0,0-21 16,-22 0-16,22 21 15,0-21-15,-21 0 0,21 0 16,-1-21-16,1 0 0,0 21 0,0-21 15,21 0-15,-21-22 0,0 22 16,21-21-16,0-1 0,0-20 16,0-1-16,0 22 0,0-43 15,0 22-15,0-1 0,21-84 16,0 64-16,0 20 0,0-21 0,22-42 16,-22 64-16,21-64 15,-21 85-15,0-1 0,22-20 16,-22 42-16,0-1 0,0 1 15,-21 0-15,0 0 0,21 0 16,-21 0-16,22 21 16,-22-22-16</inkml:trace>
  <inkml:trace contextRef="#ctx0" brushRef="#br2" timeOffset="188415.21">3789 13250 0,'21'-21'32,"0"21"-17,-21-21-15,21 21 16,0-21-16,1 0 0,-1 0 16,0 21-16,0-22 0,-21 1 15,21 0-15,-21 0 0,0 0 16,-21 21 15,0 0-31,0 21 0,21 0 16,-21 0-16,-1 0 15,22 1-15,0-1 0,0 0 16,0 0-16,0 0 0,0 0 16,0 1-16,22-22 15,-1 0-15,0 0 0,0 0 16,0 0-16,0 0 15,1 0-15,-1 0 16,-21-22-16,21 22 0,-21-21 16,0 0-1</inkml:trace>
  <inkml:trace contextRef="#ctx0" brushRef="#br2" timeOffset="212775.96">23410 8657 0,'0'0'0,"0"21"63,0 1-63,0-1 15,0 21-15,0-21 0,0 0 0,0 22 16,0-22-16,0 21 16,0 1-16,0-22 0,0 0 0,0 42 15,0-41-15,-21 41 16,21-42-16,0 0 0,0 1 15,-21-22 1,21-22 0,0 1-16</inkml:trace>
  <inkml:trace contextRef="#ctx0" brushRef="#br2" timeOffset="213155.75">23220 8742 0,'0'0'0,"0"-21"0,0 0 16,0-1-1,0 1 1,21 21 0,0 0-16,0 0 0,0 0 0,22 0 15,-22 0-15,21 0 0,-21 0 16,22 0-16,-1 21 0,0-21 0,1 22 15,-1 20-15,-21-21 0,22 0 16,-22 22-16,0-22 0,0 21 0,-21 22 16,0-22-16,-42 21 15,-1-41-15,1-1 0,-43 21 16,43-21-16,0-21 0,-1 21 16,1 1-16,0-22 0,-22 0 15,43 0-15,0 0 0,0 0 16,0 0-1,42-22 1,0 1 0,0 21-16,21-21 15,-20 21-15</inkml:trace>
  <inkml:trace contextRef="#ctx0" brushRef="#br2" timeOffset="213628.54">24045 8869 0,'0'-21'0,"0"42"0,0-63 0,0 20 16,0 1-16,-21 21 15,0-21-15,0 21 0,0 0 16,-1 0-16,1 0 0,0 21 16,0 0-16,0 1 0,0-1 15,-1 21-15,1-21 0,0 0 0,0 22 16,21-22-16,0 21 0,-21-21 15,21 1-15,0-1 0,0 0 16,0 42-16,21-63 16,0 0-1,0 0-15,0 0 0,1 0 0,-1 0 16,0-21-16,21 0 16,-21 0-16,22-21 15,-22 20-15,-21 1 0,0-21 0,21 21 16,-21 0-16,0-1 0,0 1 0,0 0 15,0 0-15,0 42 16,0 0 0,0 0-16,0 22 15,0-22-15,0 0 0,0 0 0,0 0 16,0 1-16,0-1 0,0 0 0,0 0 16,0 0-16,0 0 0,0 1 15,21-22 16,0 0-15,1-22-16,-22 1 0</inkml:trace>
  <inkml:trace contextRef="#ctx0" brushRef="#br2" timeOffset="213856.16">24320 8636 0,'0'0'0,"0"-21"0,0 0 16,0 42-1,0 0-15,0 21 16,0-20-16,0 20 0,-21-21 16,21 21-16,0 1 0,0-1 15,-21-21-15,21 22 0,-21-22 0,21 21 0,-21-21 16,21 0-16,0 1 16,0-1-16,0 0 0,0 0 0,0 0 15,21-21 1,0 0-16,0-21 15</inkml:trace>
  <inkml:trace contextRef="#ctx0" brushRef="#br2" timeOffset="214279.99">24596 8869 0,'0'0'16,"0"-21"-16,-22 21 31,1 0-31,0 0 0,0 0 0,0 21 15,0 0-15,-1 0 0,1-21 16,0 21-16,21 1 0,-21-1 0,0 21 16,0-21-16,21 0 0,0 1 15,0-1-15,-22-21 0,22 21 0,0 0 16,0 0-16,22-21 16,-1 0-1,0 0-15,0 0 0,0-21 16,0 21-16,1-21 0,-1 0 0,0 0 15,-21-1-15,21 1 0,0 0 16,0 0-16,-21 0 0,22 0 16,-22-22-16,0 64 31,0 1-15,0-1-16,0 0 0,0 0 0,0 0 15,0 0-15,0 1 0,0-1 16,0 0-16,0 0 0,0 0 15,21 0-15,0-21 16,0 0 0,-21-21-1,0 0-15</inkml:trace>
  <inkml:trace contextRef="#ctx0" brushRef="#br2" timeOffset="214471.6">24151 8678 0,'-21'0'16,"0"0"-16,42 0 31,0 0-31,0 0 0,0 0 16,1 0-16,20 0 0,-21 0 15,21 0-15,-20 0 0,20 0 16,0 0-16,-21 0 0,22 0 0</inkml:trace>
  <inkml:trace contextRef="#ctx0" brushRef="#br2" timeOffset="214718.57">24913 8636 0,'0'0'0,"-21"21"31,21 0-31,-21-21 16,21 43-16,0-22 0,0 0 0,-21 21 15,21-20-15,0 20 16,-22-21-16,22 43 0,0-43 16,0 21-16,-21 0 0,0-20 15,21 20-15,0-21 16,0 0 0,0-42-1,0 0 1</inkml:trace>
  <inkml:trace contextRef="#ctx0" brushRef="#br2" timeOffset="-214296.56">24828 8805 0,'0'0'0,"0"-42"0,0 21 15,0 0-15,0 0 16,22-22-16,-1 22 0,0 0 16,0 21-16,0 0 0,0-21 15,1 21-15,20 0 0,21 0 16,-41 0-16,-1 21 15,21 0-15,-21 0 16,-21 43-16,0-43 0,0 0 16,0 21-16,-21 1 0,-21-22 15,-1 21-15,1-21 16,0 1-16,21-22 0,-22 21 0,22-21 16,0 0-16,-21 0 15,42-21 1,21 21-1,0-22-15,0 22 0,21 0 0,-20 0 16,-1 0-16,21 0 0,-21 0 16,0 0-16,22 0 0,-22 22 0,0-22 15,0 21-15,22 0 0,-22-21 16,0 21-16,0 0 0,-21 0 0,0 1 16,0-1-16,0 0 0,-21 0 15,0 0-15,0-21 16,-22 21-16,22-21 0,-21 0 0,-1 22 15,1-22-15,0 0 0,-1 0 0,1 0 16,21 0-16,-21 0 16,20 0-16,1 0 0,0 0 0,0 0 15,21-22-15,0 1 16,21 21 0,0 0-16,0-21 0,1 21 15,-1-21-15</inkml:trace>
  <inkml:trace contextRef="#ctx0" brushRef="#br2" timeOffset="-213804.56">25569 8848 0,'0'0'0,"0"-21"0,0-1 16,0 1-16,-21 21 15,0 0-15,0 0 16,0 0-16,-1 0 0,1 0 15,0 43-15,0-22 16,0 0-16,0 0 0,-1 0 0,1 0 16,0 22-16,0-1 0,21-21 15,-21 0-15,21 1 0,0-1 16,0 0-16,0 0 16,0 0-16,21-21 15,0 0-15,0 0 16,0 0-16,1 0 0,20-21 15,-21 0-15,0 21 0,-21-21 0,21 0 16,1-1-16,-1-20 0,21 0 16,-42-1-16,21 22 0,-21 0 15,0 0-15,0 0 0,21 0 0,-21 42 47,0 0-47,0 0 0,0 0 0,0 0 16,-21 1-16,21-1 0,0 0 15,0 0-15,0 0 0,-21-21 16,21 21-16,0 22 0,0-22 16,0 0-1,21-21 1,0 0-16,1 0 16,-1 0-16</inkml:trace>
  <inkml:trace contextRef="#ctx0" brushRef="#br2" timeOffset="-213408.54">26098 8805 0,'0'0'0,"-21"0"16,0 0 0,-21 0-16,21 0 0,-1 0 15,1 22-15,0-1 0,0-21 0,0 21 16,0 0-16,-1-21 0,22 21 0,0 0 15,0 1-15,0-1 16,0 0-16,0 0 16,22-21-16,-1 0 0,0 21 15,0-21-15,0 21 0,0-21 16,1 0-16,-1 22 0,0-1 16,-21 0-1,0 0 1,-21-21-16,0 0 0,-1 0 15,-20 0-15,21 0 0,0 0 16,-22 0-16,22 0 0,-21 0 0,21 0 16,0 0-16,-1 0 0,1 0 0,0 0 15,21-21-15,-21 21 0,21-21 32,21 21-32,0 0 0,0 0 15,1-21-15,-1 21 0,21 0 16</inkml:trace>
  <inkml:trace contextRef="#ctx0" brushRef="#br2" timeOffset="-213051.59">26204 9038 0,'0'0'0,"0"-21"16,21 21-1,1-21-15,-1 21 16,0 0-16,-21-21 0,21 21 15,0-21-15,-21-1 0,21 22 0,1-21 16,-1 0-16,-21 0 16,0 0-16,21 0 0,-21-1 0,0 1 15,-21 21 1,0 0-16,-1 0 0,-20 21 16,21 1-16,0-1 0,-22 0 15,1 21-15,21-21 16,0 22-16,21-1 0,0-21 15,0 0-15,0 1 0,0-1 16,0 0-16,21 0 16,0-21-16,0 0 0,0 0 0,1 0 15,-1 0-15,0 0 0,0 0 0,0 0 16,0 0-16,1 0 0,-1-21 16,0 21-16,0-21 0,0 0 15</inkml:trace>
  <inkml:trace contextRef="#ctx0" brushRef="#br2" timeOffset="-202103.56">10499 8615 0,'0'0'0,"0"-21"0,-22 21 15,22-21 1,22 21 15,-1 0-15,0 0-16,0 0 15,0 0-15,-21 21 0,21-21 16,1 21-16,-1 0 0,0 0 0,0 0 16,0 1-16,0-1 15,-21 0-15,0 0 0,22 0 0,-1 0 16,-21 1-16,0-1 0,0 21 15,0-21-15,0 0 0,21 1 16,-21-1-16,0-42 63,21-1-48,-21 1-15,21 0 16,-21 0-16,0 0 15,21 21-15,1-21 0,-1-1 16,-21 1-16,21 21 16,0-21-16,0 0 0</inkml:trace>
  <inkml:trace contextRef="#ctx0" brushRef="#br2" timeOffset="-201829.48">11218 8530 0,'0'0'0,"0"21"32,-21 1-17,0-1-15,0-21 0,0 21 16,-1 0-16,-20 0 0,0 43 16,-1-43-16,22 21 0,-42 22 15,42-43-15,-22 0 16,22 0-16,0 0 0,0 1 0,21 20 15,-21-21-15,-1-21 16,22 21-16</inkml:trace>
  <inkml:trace contextRef="#ctx0" brushRef="#br2" timeOffset="-196229.53">13229 10224 0,'0'-22'16,"0"1"30,-21 21-46,0 0 16,0 0-16,-1-21 16,1 21-16,0 0 15,0 0-15,0 0 0,0 0 16,-1 0-16,1 0 0,0 0 16,0 0-16,0 0 15,0 0-15,-1 21 0,1-21 16,0 21-16,-21 1 15,21-1-15,21 0 0,-22 21 16,1-21-16,21 1 0,-21 20 16,21 0-16,0-21 0,-21 22 15,21-22-15,0 0 0,0 64 16,0-64-16,0 21 0,0-21 16,0 1-16,0-1 0,0 21 15,0-21-15,21-21 16,0 43-16,-21-22 0,21 0 15,1 0-15,-1-21 16,0 21-16,0-21 0,0 0 16,0 0-16,43 0 0,-43 0 15,21 0-15,-20 0 0,20 0 16,0 0-16,22 0 0,-22 0 16,0 0-16,22 0 0,-22-21 15,1 21-15,-22-21 0,21 21 16,-21-21-16,0 21 0,1-21 0,-1-1 15,21 22-15,-42-21 0,21 0 16,0 0-16,1 0 0,-1 0 0,-21-1 16,0-20-16,21 21 0,0-21 15,-21-1-15,0 22 0,0 0 16,0-21-16,0 20 0,0 1 16,0-42-16,0 42 0,-21-1 15,-21-20-15,42 21 0,-22 21 16,1-21-16,0 0 0,-21-1 15,-1 1-15,1 0 0,21 21 16,-85-21-16,85 0 16,-21 21-16,20 0 0,-20 0 15,0 0-15,21 0 0,-22 0 0,1 0 16,-22 0-16,22 0 0,21 21 16,-43 0-1,43 0-15,0-21 0,-21 43 16,21-22-16,-1 0 0,1 21 0,0-21 15,21 1-15,0 62 16,0-63-16,0 22 0,0 20 16,0-42-16,0 22 0,0-22 0,0 21 15,0-21-15,0 1 0,0 20 16,21-21-16,0 0 0,-21 22 16,22-22-16,-1 0 15,0 0-15,0 0 0,0 0 16,0-21-16,1 0 0,-1 22 0,42-22 15,-42 0-15,22 0 16,-1 0-16,-21 0 0,22 0 16,20 0-16,-21 0 0,-20 0 15,20 0-15,21-22 0,-41 1 16,20 0-16,-21 0 16,0 21-16,22-21 0,-1-22 0,-21 1 15,0 21-15,0 0 0,-21-22 16,22 1-16,-22 21 0,21-21 0,-21 20 15,0-20-15,0 21 0,0-21 16,0 20-16,0-20 0,0 21 0,-43-21 16,22 20-16,0 1 0,0 0 15,0 21-15,0-21 0,-22 0 16,22 21-16,-21 0 0,21-21 0,-22 21 16,1 0-16,0 0 0,20 0 15,-20 0-15,0 0 0,-1 0 0,1 21 16,-21 0-16,20 0 0,22 0 15,0 0-15,-21 1 0,20 20 16,1-21-16,0 21 0,21-20 0,0-1 16,0 42-16,0-20 0,0-22 15,0 0-15,0 0 0,0 0 16,21 22-16,0-43 0,1 21 16,-1 0-16,0-21 0,21 21 15,1-21 1,-22 0-16,21 0 0,22 0 15,-43 0-15,0 0 0,0 0 0,0 0 16,0-21-16,1 21 0,-1-21 16,0 21-16,-21-21 0,21-43 15,0 43-15,-21-21 16,0 20-16,0 1 0,0 0 16,-21 0-16,0 0 0,0 21 0,-22-21 15,22 21-15,0 0 0,0 0 16,0 0-16,0 0 15,-1 0-15,1 0 0,0 21 0,21 0 16,0 0 0,0 0-16,0 0 15,0 1 1,0-1 0,0 0-1,21-21 1,0 0 15,1-21-15,-1 21-16</inkml:trace>
  <inkml:trace contextRef="#ctx0" brushRef="#br2" timeOffset="-179739.98">7832 7895 0,'0'0'0,"0"21"0,-22-21 16,1 0-16,21 22 0,-21-22 15,0 21-15,0 0 16,0 0 0,21 0-1,-22 0-15,1-21 16,21 22 0,-21-1-16,21-42 62,21 21-46,0-22-16,1 22 0,-1-21 0,0 0 15,21 21-15,-21-21 0,22 0 16,41-22-16,-41 22 0,-1 0 16,0 0-16,1 0 0,20 0 15,-20-22-15,-1 22 0,0 0 16,1 0-16,-1 0 0,0-1 0,-21 22 15,22-21-15,-22 0 16,0 0-16,21 21 0,-42-21 0,43 21 16,-22 0-16,-21-21 0,21 21 15,0 0 1,-42 0 46,0 21-62,0-21 16,0 21-16,-1-21 0,1 21 16,0-21-16,0 21 0,0 0 0,0-21 15,-22 22-15,22-1 0,-21 0 0,-1-21 16,1 21-16,0 0 0,-1 0 16,1 1-16,-43-1 0,22 0 15,21 0-15,-1 0 0,1-21 16,0 21-16,-43 22 0,43-43 15,-1 21-15,-41 21 16,41-21-16,-20 1 16,42-1-16,-1-21 0,-20 21 15,21 0-15,21 0 16,-21-21-16,42-21 47,0 21-47,0-21 15,0 0-15,1 0 0,20-1 16,0 1-16,1 0 0,-1 0 0,21-21 16,1 20-16,-1 1 0,1 0 15,-1-21-15,1 21 0,-22-1 0,22-20 16,42 0-16,-64 21 16,0-1-16,1-20 0,-1 21 0,-21 0 15,21 0-15,-20-1 0,41 1 16,-42 0-16,22 0 15,-22 21-15,0 0 0,21-21 16,-21 21-16,1-21 0,-1 21 16,0 0-1,-42 0 32,0 21-47,-1 0 16,1-21-16,0 21 0,0-21 15,0 21-15,0-21 0,-1 0 16,1 21-16,0 1 16,0-22-16,0 21 0,0-21 0,-1 21 15,1-21-15,0 21 0,0-21 16,0 21-16,-22-21 0,22 21 0,0 1 16,-21-1-16,-1 0 0,22-21 15,-21 21-15,-43 21 0,43-20 16,-64 41-16,64-42 15,-1 0-15,1 1 0,21-1 16,-21 0-16,20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3:58:45.9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4106 3090 0,'0'0'0,"0"-21"15,0 0-15,0 0 16,0 0-1,-21 21 1,0 0-16,0 21 16,21 0-16,0 0 15,0 0-15,0 22 0,0-1 0,0 22 16,0-1-16,0 1 0,21-1 16,-21 22-16,21-22 0,-21 1 0,0 20 15,0 1-15,21 0 0,-21 21 16,0 84-16,0-84 0,0 211 15,0-190-15,0-21 16,0 21-16,0-21 0,0 0 16,0 21-16,-21-21 0,21 0 15,0-1-15,0 86 0,0-85 16,0-22-16,0 65 16,0-65-16,0-20 0,0 42 15,0-43-15,0-21 0,0-20 16,0 20-16,0-21 0,0-42 15,0 0 1,21 0-16,-21-1 0,0-20 16,0 0-16,0-22 0</inkml:trace>
  <inkml:trace contextRef="#ctx0" brushRef="#br0" timeOffset="1195.43">3958 3048 0,'21'0'31,"0"0"-15,1 0-16,20 0 0,0 0 15,1 0-15,-1 0 0,21-21 0,22 21 16,0 0-16,-1-21 0,22 21 16,0-21-16,127-1 0,-127 22 15,21 0-15,21-21 0,0 21 16,0 0-16,170-21 16,-149 21-16,0-21 0,191 21 15,-190-21-15,20 21 0,-21 0 16,22 0-16,-22 0 0,191 0 15,-191 0-15,1 21 0,-22-21 16,0 21-16,0-21 0,-21 0 0,0 21 16,-21-21-16,0 0 0,-21 0 15,-1 0-15,-20 0 0,84 0 16,-106 0-16,-21 0 0,1 0 16,-1 0-16,0 0 0,-21 21 31,0 1-31,0-1 15,0 0-15,0 0 16,0 0-16,0 22 0,-21-1 0,21 0 16,0 1-16,0-1 0,0 21 15,-21 1-15,21 63 16,0-64-16,-22 1 0,22 63 16,0-42-16,0-1 0,-21 1 15,21 0-15,-21-1 0,21-20 0,0 20 16,0 1-16,0 21 0,-21-21 15,21-1-15,0 22 0,0-21 0,0 105 16,0-105-16,0 84 16,0-84-16,0 0 0,0 84 15,-21-84-15,21 126 16,0-147-16,0-1 16,-21 1-16,21-1 0,-22 1 0,1 105 15,21-105-15,-21-22 16,21 21-16,-21-20 0,0 84 15,21-85-15,0 0 16,-21-20-16,-1 20 0,22-21 16,-21 21-16,0-20 0,0-1 15,0 0-15,0 0 0,-1 0 16,1 0-16,-21 1 0,-85 20 16,85-42-16,-1 0 0,1 0 15,0 0-15,-22 0 0,-42 0 16,43 0-16,-1 0 0,1-21 0,-22 21 15,0-21-15,-20 21 0,-22-22 16,0 1-16,0 21 0,0-21 0,-22 21 16,-20-21-16,21 21 0,-21 0 0,-1 0 15,22-21-15,-21 21 0,21 0 16,-22 0-16,22 0 0,0 0 0,-148 0 16,147 0-16,22 0 15,-127 0-15,127 0 0,22 0 16,-1 0-16,0 0 0,21 0 15,1 0-15,20 0 0,1 0 0,20 0 16,1 0-16,0 0 0,20 0 16,1 0-16,0 0 0,0 0 15,42 0 1,0 0 0,0 0-16,1 0 0,20 0 15,-21 0-15,21 0 0,22 0 16,-22 21-16</inkml:trace>
  <inkml:trace contextRef="#ctx0" brushRef="#br0" timeOffset="2034.73">6181 7408 0,'0'0'0,"21"0"0,-21 22 16,0-1-16,0 0 15,0 0-15,0 0 16,0 0-16,-21 1 0,-1-1 16,1 21-16,0-21 0,-21 0 15,21 1-15,-22 20 0,-20 21 16,20-20-16,1-1 0,0 0 0,-1 1 15,1-1-15,-43 43 16,43-43-16,21 0 0,-64 22 16,43-22-16,-64 64 15,85-85-15,0 0 0,0 22 16,21-22 0,0-42 15,21 0-31,0 21 0,0-22 15,0 1-15,0 0 0,1 0 16,41-21-16,-21 20 0,-20-20 16,20 21-16,0 0 0,1 0 0,20-1 15,22 1 1,-22 0-16,-20 0 0,41 21 0,-20-21 16,-22 21-16,0 0 0,-20 0 15,20 0-15,0 0 0,1 0 0,-22 21 16,21-21-16,-21 21 0,22-21 15,-22 21-15,21 0 0,22 1 16,-43-1-16,0 0 0,0-21 0,43 42 16,-43-42-16,0 21 15,0-21-15,0 22 16,-21-44 15,-21 22-31,0-21 0,0 0 16,0 0-16,-22 0 0,22 0 0,0-1 15,-21-20-15,20 21 0,-20-21 16,-43-107-16,43 86 16,21 21-16,0-22 0,0 1 0,-1 20 15,-20-105 1,42 106-16,0-1 0,0-20 16,0 42-16,0 0 15,0-1 1,-21 22 15,0 0-15,0 0-1,-1 0-15,22 22 0,-21-22 16,0 0-16</inkml:trace>
  <inkml:trace contextRef="#ctx0" brushRef="#br0" timeOffset="2744.01">4191 6646 0,'0'0'0,"0"-21"16,0 0-1,0 42 17,0 0-32,0 1 0,0-1 15,0 21-15,0 0 0,0-20 16,0 20-16,0 0 0,0-21 0,0 22 16,0-1-16,0 0 15,0-20-15,0 20 16,0-21-16,21-21 15,0 0-15,0 0 16,1 0-16,-22-21 0,21 21 16,-21-21-16</inkml:trace>
  <inkml:trace contextRef="#ctx0" brushRef="#br0" timeOffset="3813.74">4784 1842 0,'0'-22'0,"0"44"0,0-65 0,0 22 0,0 0 16,0 0-16,0 0 0,0-1 16,0 1-16,0 0 0,21 21 15,0 21 1,-21 0-16,0 22 0,21-22 15,-21 21-15,0 22 0,0-22 16,0 0-16,0 22 0,0-22 0,-21 1 16,0 62-1,0-83-15,21 20 0,0 0 0,0 1 16,-22-22-16,22 0 0,0 0 16,0 0-16,0-42 31,22 0-31,-1 0 0,0 0 15,-21-1-15,21-20 0,0 21 0,0 0 16,1-22-16,-1 22 0,0-21 16,0 0-16,0 20 0,22-41 15,-43 42-15,21 21 16,0 0-16,0 21 16,-21 21-16,21-21 0,0 22 15,-21-22-15,0 21 0,22-21 16,-1 43-16,0-43 15,0 0-15,0 0 0,0 1 0,22-1 16,20-21-16,-42 0 16,22 0-16,-1 0 0,0 0 0,-20-21 15,20-1-15,43 1 0,-43 0 16,-21-21-16,21 21 0,-20-1 16,-1-20-16,0 21 0,-21-21 15,0-1-15,0 1 0,0 0 16,0-1-16,0 1 0,-21-22 0,0 22 15,-1 0-15,1-1 0,0 1 16,0 21-16,0 21 0,-22 0 16,22 0-16,21 21 15,-21 0-15,21 22 0,0-22 16,0 0-16,0 21 0,0 1 16,0-22-16,21 0 0,-21 0 15,21 0-15,1 0 0</inkml:trace>
  <inkml:trace contextRef="#ctx0" brushRef="#br0" timeOffset="4160.84">5990 2180 0,'64'21'32,"-43"-21"-32,0 0 15,0 0-15,0 0 0,22-21 16,-22 0-16,0 0 0,0 21 15,0-21-15,0 0 0,43-43 16,-64 43-16,0 0 16,0 0-16,0-1 0,0-20 15,-21 42 1,0 0-16,-1 0 0,1 21 0,-21 22 16,21-22-16,0 21 15,-1-21-15,1 22 0,21-22 16,-21 42-16,21-42 0,0 22 15,0-22-15,0 0 16,0 0-16,21-21 0,0 0 16,1 0-16,-1 0 0,21 0 15,-21 0-15,22-21 0,-1 0 16,0 0-16,22 0 0,-22-1 0</inkml:trace>
  <inkml:trace contextRef="#ctx0" brushRef="#br0" timeOffset="4631.71">6879 1503 0,'0'0'0,"0"-21"0,-42 21 15,21 0 1,21 21-16,0 0 0,0 21 0,0 1 16,0-1-16,0 0 0,0 1 15,0-1-15,-22 22 0,22-22 16,0 0-16,-21 1 0,21-1 0,0 0 15,-21 22-15,21-22 16,-21-21-16,21 22 0,0-22 16,-21-21-1,21-21 1,0-1 0,0 1-16,21 0 0,0-21 15,-21 21-15,21-22 0,22 1 16,-22 21-16,0-22 0,64-41 15,-64 63-15,21-1 0,0 1 16,1 0-16,63 21 16,-85 21-16,21 0 0,-21 1 15,0 20-15,1-21 0,-22 106 16,-22-106-16,1 22 0,0-22 16,-21 21-16,21-21 0,-64 22 15,64-22-15,-22 0 16,1-21-16,21 21 0,-21-21 15,-1 0-15,22 0 0,0 0 16,21-21 0,0 0-16,21 0 0,0-1 15</inkml:trace>
  <inkml:trace contextRef="#ctx0" brushRef="#br0" timeOffset="5068.26">8170 1566 0,'0'0'0,"21"0"0,-21-21 15,22 21-15,-22-21 0,0 0 16,-22 21 0,1 0-16,-21 0 0,21 0 0,0 0 15,-1 21-15,-20-21 0,21 21 16,-43 22-16,43-22 0,-21 0 15,21 0-15,0 21 0,21-20 16,0-1-16,0 0 0,0 0 16,0 0-16,42 22 0,-21-22 0,0 0 15,22 0-15,-22 0 16,63 64-16,-41-64 16,-43 0-16,21 0 0,-21 1 15,0-1-15,0 0 0,-21 0 16,0 0-16,-1 0 0,-20 1 0,21-22 15,-21 21-15,-43-21 16,43 21-16,-1-21 0,1 0 0,0 0 16,-1 0-16,22 0 0,-21 0 15,21 0-15,-1 0 0,1-21 0,21 0 16,0-1-16,0 1 0,0 0 16,0 0-16,0 0 15,43-22-15,-1 22 0,-21 0 16</inkml:trace>
  <inkml:trace contextRef="#ctx0" brushRef="#br0" timeOffset="5419.88">8382 2011 0,'0'0'0,"21"0"15,0 0 1,0-21-16,1 21 15,-1-21-15,-21-1 0,21 22 0,0-21 16,0 0-16,-21 0 0,0 0 0,0 0 16,0-1-16,-21 22 15,0 0-15,0 0 16,0 0-16,-1 22 0,1-1 16,-21 21-16,21-21 0,0 0 15,-1 22-15,22-22 0,-21 0 16,21 21-16,0-20 0,0-1 15,0 0-15,21 0 0,22-21 16,-22 0-16,0 0 16,21 0-16,-20 0 15,-1 0-15,21 0 0,0-21 16,-20 21-16,-1-21 0,21 0 16,-21-1-16,0 22 0</inkml:trace>
  <inkml:trace contextRef="#ctx0" brushRef="#br0" timeOffset="5769.15">8763 1842 0,'-21'0'0,"42"0"0,-42-22 0,21 1 16,0 0-16,21 21 15,0-21 1,0 21-16,0 0 0,22 0 16,-22 0-16,0 21 15,0 0-15,0 0 0,1 1 0,20-1 16,-21 42-16,-21-20 15,0-1-15,0 0 0,0-21 16,-21 22-16,0-22 0,21 0 16,-21 0-16,-1 0 0,1-21 15,0 0-15,21 22 0,-21-22 16,21-22 0,0 1-1,0 0-15,0 0 0,0 0 0,21 0 16,0-1-16,0-62 15,1 63-15,-1-22 0,0 1 0,21-22 16,-21 43-16,43-21 16,-43 42-16,21-21 0,1 21 15,-22 0-15,0 0 0</inkml:trace>
  <inkml:trace contextRef="#ctx0" brushRef="#br0" timeOffset="6103.6">9334 1757 0,'0'0'0,"0"21"16,0 0-16,0 0 0,0 1 16,0-1-16,0 0 0,0 21 15,0-21-15,22 1 0,-22-1 16,21 0-16,-21 0 0,0 0 0,0 0 16,21 1-16,-21-1 0,21-21 15,-21 21-15,21-21 0,-21 21 16,21-21 15,-21-21-15,22 0-16,-22 0 15,0-1-15,0 1 0,21-21 0,21-22 16,-21 22-16,-21 21 16,21-21-16,1-1 0,-1 22 15,0 0-15,0 0 0,0 0 0,0 21 16,-21-22-16,22 22 0</inkml:trace>
  <inkml:trace contextRef="#ctx0" brushRef="#br0" timeOffset="6461.42">9800 1947 0,'21'0'0,"-42"0"0,63 0 16,-20 0-16,-1 0 0,0-21 16,21 0-16,-21 21 0,22-42 15,-22 21-15,0-1 0,0 1 16,0 21-16,-21-21 0,22 0 16,-44 21-1,1 0-15,0 0 16,0 0-16,0 21 0,0 0 0,-22 0 15,22 1-15,0 20 0,0-21 16,0 0-16,21 22 0,0-22 0,0 0 16,0 21-16,0-21 0,0 1 15,0-1 1,21-21-16,0 21 0,0-21 0,0 0 16,22 0-16,-1 0 0,-21 0 0,21 0 15,1 0-15,20-21 16,-20 0-16,-22 21 0,42-43 15</inkml:trace>
  <inkml:trace contextRef="#ctx0" brushRef="#br0" timeOffset="6815.66">10393 1884 0,'0'-21'0,"0"42"0,0-63 15,0 20-15,0 1 0,0 0 16,0 0 0,21 0-16,0 21 15,0 0-15,0-21 16,1 21-16,-1 0 0,21 0 15,-21 0-15,0 0 0,22 21 0,-1 42 16,-42-42-16,21 22 16,-21-1-16,0-21 0,0 22 15,-42 41-15,42-63 16,-21 1-16,0-1 0,21 0 16,-22 0-16,22 0 15,0-42 16,0 0-31,0 0 0,22-22 16,-1 22-16,-21 0 16,21-21-16,0-1 0,0 22 0,0-21 15,1 0-15,-1-1 0,0 1 0,0 0 16,0 20-16,22-20 0,-22 42 16,0-21-16,0 0 0,0 21 15</inkml:trace>
  <inkml:trace contextRef="#ctx0" brushRef="#br0" timeOffset="7031.69">11303 2159 0,'0'0'0,"0"21"16,-21-21 15</inkml:trace>
  <inkml:trace contextRef="#ctx0" brushRef="#br0" timeOffset="7815.71">5059 2625 0,'0'0'0,"-64"-21"31,43 21-31,0 0 0,0 0 31,42 0-15,0 0-16,21 0 16,1 0-16,20 0 0,1 0 15,-1 21-15,22-21 0,0 0 0,20 0 16,1 0-16,0 0 0,21 0 16,254-43-1,-254 22-15,0 21 0,21-21 16,-21 21-16,191-42 15,-234 42-15,1-21 0,-21 21 0,-1 0 16,-21 0-16,1-22 0,-1 22 16,-21 0-16,0 0 15,-21-21 17,22 21-17,-1-21-15,0 21 0</inkml:trace>
  <inkml:trace contextRef="#ctx0" brushRef="#br0" timeOffset="8739.9">8636 2371 0,'0'0'0,"-42"0"0,20 0 0,-20 0 15,21 0-15,0 0 0,0 0 0,-1 0 16,1 0-16,0 0 16,0 0-16,0 0 15,42 0 16,21 0-31,-21 0 0,22 0 16,20 0-16,1 0 0,-1 0 16,22 0-16,21 0 0,-22-21 0,22 21 15,-21 0-15,21 0 0,-22 0 16,22-22-16,0 22 0,0 0 0,106 0 16,-107 0-16,1 0 0,0 0 15,-21-21-15,-1 21 0,65 0 16,-86 0-16,1 0 15,-22 0-15,21 0 0,-20 0 0,-22 0 16,0 0 0,0 0 77,-21-21 17,-21 21 46,0 0-140</inkml:trace>
  <inkml:trace contextRef="#ctx0" brushRef="#br0" timeOffset="10316.84">6032 3450 0,'22'-42'31,"-22"21"-15,0 0-16,-22 21 16,1-22-16,0 22 15,0 0-15,0-21 0,-22 21 16,22 0-16,0 0 0,-21 0 0,21 0 15,-1 0-15,-20 0 0,0 0 16,21 0-16,-22 0 0,1 0 0,21 21 16,-22-21-16,1 0 0,21 22 15,-21-1-15,20-21 0,-20 21 0,21-21 16,0 21-16,-64 21 16,64-20-16,0-1 15,0 42-15,-1-42 16,-20 64-16,21-43 0,0 1 15,-43 41-15,22-20 0,-22 42 16,43-43-16,-21 1 16,0 84-16,42-85 15,0 22-15,0-43 16,0 1-16,0-1 0,21 0 0,0 1 16,21 41-1,-21-41-15,1-1 0,20 22 16,0-22-16,-21-21 0,22 21 0,20 1 15,-42-22-15,22 0 16,-1 0-16,0 0 0,22 1 0,42-1 16,-43 0-16,1-21 0,-1 0 15,1 0-15,20 0 0,-20 0 16,-1 0-16,1 0 0,-1 0 0,1-21 16,-1 0-16,-20-1 0,20 22 15,-20-21-15,20 0 0,-21 0 0,1 0 16,20 0-16,-20-1 0,20-20 15,-21 21-15,1 0 0,20-22 16,-20 22-16,41-63 0,-41 62 0,-1-20 16,21-21-16,-20 20 15,-22 1-15,0 0 0,0 20 16,-21-20-16,0-64 0,0 64 16,0 0-16,0-64 15,0 63-15,0 1 0,-21-21 0,0 20 16,0 1-16,21 0 0,-43-43 15,22 64-15,-21-64 16,21 64-16,-22-21 0,1-1 16,21 1-16,-21 21 0,20 0 15,-20-22-15,0 22 0,21 0 16,-64-21-16,43 20 0,-1 1 16,1 0-16,0 0 0,-1 21 15,1-21-15,0 21 0,-1 0 0,1-21 16,0 21-16,-1-22 0,22 22 15,-64 0-15,43 0 16,0 0-16,-1 0 0,1 22 0,0-1 16,-1-21-16,-41 42 0,41-21 15,-20 0-15,21 1 0,-1-1 16,1 21-16,-43 22 0,43-43 16,-43 42-16,64-20 15,-21-22-15,-1 63 0,22-62 16,0 20-16,0 0 15,21 1-15,0-1 0,-21 0 0,21 22 16,0-22-16,0 0 0,0 43 16,0-43-16,0 1 0,0-1 15,0 0-15,0-20 0,42 83 16,-21-83-16,0-1 16,1 0-16,-1-21 0,0 21 0,42 0 15,-41-21-15</inkml:trace>
  <inkml:trace contextRef="#ctx0" brushRef="#br0" timeOffset="11077.54">4000 3789 0,'0'0'0,"-21"0"0,0 0 0,-42 0 31,84 0-15,0 0-1,0 0-15,0 0 16,0 0-16,22 0 0,-22 0 0,21 0 16,1 0-16,20 0 0,1 0 15,-1 0-15,1 0 0,84-21 16,-64 21-16,43 0 15,-63 0-15,-1 0 0,22-21 16,-43 21-16,-20 0 0,20 0 16,-21 0-16,-42 0 31,0 0-31,-22 0 16,22 0-16,0 0 0,-42 0 15,20 0-15,1 0 16,21 0-16</inkml:trace>
  <inkml:trace contextRef="#ctx0" brushRef="#br0" timeOffset="11435.02">3979 3895 0,'43'0'15,"-22"0"-15,0 0 0,0 0 0,43 0 16,-22 0-16,0 0 16,1 0-16,-1 0 0,21 0 0,-20-21 15,20 21-15,1-22 0,-1 22 16,-20 0-16,20 0 0,1-21 0,-22 21 15,43 0-15,-43 0 0,-21 0 16,0 0-16,0 0 0,-21-21 16,-21 21 15,21-21-15,-21 21-16,0-21 15</inkml:trace>
  <inkml:trace contextRef="#ctx0" brushRef="#br0" timeOffset="11890.92">4826 3471 0,'0'22'31,"0"-1"-15,0 0-16,21-21 0,0 21 0,0 0 16,1 0-16,-1 1 0,0-22 15,21 42-15,-21-42 0,1 21 16,41 0-16,-42-21 16,0 21-16,22-21 15,-22 0-15,0 0 0,0 0 0,0 0 16,1 0-16,-22 22 31,-22-22-15,1 21-16,0-21 0,0 21 0,-21 0 15,20 0-15,1 0 0,0 1 16,-21-1-16,21 0 0,-1 21 0,-41 1 16,42-22-16,0 21 15,-1-21-15,1 0 0,0 1 16,21-1-16,-21-21 0,21-21 62</inkml:trace>
  <inkml:trace contextRef="#ctx0" brushRef="#br0" timeOffset="12026.82">4974 4085 0</inkml:trace>
  <inkml:trace contextRef="#ctx0" brushRef="#br0" timeOffset="14297.15">10202 3747 0,'-21'0'32,"0"0"-32,42 0 109,0 0-109,0 0 0,1 0 16,-1 0-16,0 0 0,21 0 15,1 0-15,-1 0 0,21 0 16,-20 0-16,-1 0 0,-21 0 15,22 0-15,-22 0 0,21 0 16,-42-22-16,-21 22 31,0-21-31,0 21 0,-1 0 0,22-21 16,-21 21-16,0 0 0,0-21 16,0 21-16,0-21 0,21 0 15,-22-1-15,1 1 16,0 21 31,21 21-47,0 1 0,0-1 0,0 21 15,0-21-15,0 22 0,0-1 16,0 0-16,0 1 0,0-1 0,0 21 16,0-20-16,0 84 0,0-64 15,0-20-15,0 20 16,0-21-16,0 22 0,0-22 0,0 1 15,0-22-15,0 21 0,0-21 0,0 0 16,0 1-16,0-1 16,21-21-16,0 0 15,1-21 1,-22-1-16,0 1 0,21-21 16,-21 0-16</inkml:trace>
  <inkml:trace contextRef="#ctx0" brushRef="#br0" timeOffset="14642.75">10350 3641 0,'0'0'0,"0"-21"0,0-1 0,0 1 16,0 0-16,0 0 0,0 0 0,22 0 16,-1-1-16,0 22 15,0 0-15,0 0 0,43 0 16,-22 0-16,0 0 0,1 22 15,-1-1-15,0 21 0,43 22 16,-64-43-16,22 21 0,-43 22 16,0-22-16,0 21 15,-22-20-15,1-1 0,-21-21 0,0 0 16,20 22-16,-20-22 0,0 0 16,21 0-16,-22-21 0,1 21 15,21-21-15,0 0 0,-1 0 16,44 0 15,-1 0-15,0-21-16,0 21 0,0 0 0,22-21 15,-22 21-15,0 0 0</inkml:trace>
  <inkml:trace contextRef="#ctx0" brushRef="#br0" timeOffset="15063.51">11007 4212 0,'0'0'0,"-22"0"0,1 0 0,0 0 15,21-21 1,0 0-16,0 0 16,0 0-16,21-1 0,0 1 15,1 0-15,-22 0 0,42 0 0,-21 21 16,0-21-16,0 21 0,1 0 0,20 0 15,-21 0-15,0 0 0,0 0 16,22 42-16,-22-21 0,0 0 16,0 22-16,-21-22 15,0 85-15,0-85 16,0 21-16,0-21 0,-21 22 0,21-22 16,0 0-16,-21 0 0,21 0 15,-21-21-15,21-21 31,0 0-31,21 0 16,0 0-16,-21-1 0,21 1 16,-21-21-16,0 21 0,21 0 15,-21-22-15,22 22 0,-1-64 16,0 43-16,0 21 0,-21 0 16,21 0-16,0 21 15,1 0-15</inkml:trace>
  <inkml:trace contextRef="#ctx0" brushRef="#br0" timeOffset="18279.43">11599 4212 0,'0'0'0,"0"21"0,21 1 0,-21-1 15,22-21 1,-1 0-16,0 0 16,0 0-16,0 0 0,0 0 15,1-21-15,-1 21 0,0-22 16,0 1-16,0 0 0,-21 0 15,21-21-15,1 20 0,-22 1 0,21-21 16,-21 21-16,0 0 0,0-1 16,0 1-16,0 0 0,0 0 15,-21 21-15,-1 0 16,1 0-16,21 21 0,-42 21 16,42-20-16,-21 20 0,0-21 15,21 0-15,0 22 0,-22-22 0,22 0 16,-21 21-16,21-21 0,0 1 15,0-1-15,0 0 0,0 0 16,21-21-16,1 0 16,-1 21-16,0-21 0,0 0 15,0 0-15,43 0 0,-43-21 16,21 21-16,1-21 0,-22 0 16,21 0-16,22-22 0,-22 22 15,-21-21-15,21 21 0,-20-22 16,-1 22-16,0-21 0,0 21 15,0-1-15,-21 1 0,0 0 0,-21 21 32,0 21-32,0 0 0,0 1 15,-1-1-15,1 0 0,0 21 16,21-21-16,0 1 0,0 20 16,0-21-16,0 0 0,0 0 0,0 1 15,0-1-15,0 0 0,0 0 16,0 0-16,0 0 0,-21-42 47,0 0-32,0 0-15,-1 0 16,1 0-16,21-1 0,-21 22 0,0-21 16,21 0-16,-21 21 15,0 0-15,-1 21 16,22 0-16,0 1 15,0-1-15,0 0 16,0 0-16,0 0 0,22 0 0,-1-21 16,0 22-16,-21-1 0,21-21 0,0 0 15,22 21-15,-22-21 0,0 0 16,21 0-16,1 0 0,-1 0 0,21-21 16,-20 0-16,-1 21 15,-21-22-15,22 1 0,-22 0 0,0 0 16,21 0-16,-21-22 0,1 22 0,-1-21 15,-21 0-15,0 20 0,21-20 16,-21-21-16,0 41 0,0 1 16,-21 21-1,0 0 1,21 21-16,-22 1 0,1-1 0,21 0 16,0 21-16,0-21 15,-21 22-15,21-22 0,0 21 0,0-21 16,0 1-16,0 20 0,0-21 0,0 0 15,0 0-15,21-21 0,22 22 16,-22-22-16,0 0 0,21 0 16,-21 0-16,1 0 0,-1 0 15,21 0-15,-21-22 0,22 1 16,-22 0-16,0 0 0,0 0 0,0-22 16,-21 22-16,0 0 15,21-42-15,-21 20 0,0 22 16,0 0-16,0 42 31,0 0-31,0 0 16,0 1-16,0-1 0,-21 0 0,21 0 15,0 0-15,0 0 0,0 1 0,0-1 16,0 0-16,21-21 47,1-21-32,-1 0-15,0-1 0,-21 1 16,21 0-16,0 0 0,0 0 16,-21 0-16,22-1 0,-1 1 15,-21 0-15,21 21 0,-21 21 32,0 0-32,0 1 0,0-1 15,0 0-15,0 0 0,0 0 16,0 0-16,0 1 0,0-1 0,21 21 15,0-21 1,-21 0-16,21-21 0,1 0 16,-1 0-16,42 0 0,-42 0 15,1 0-15,-1 0 0,21-21 16,-21 21-16,0-21 0,1 0 0,-1 21 16,0-21-16,0-22 0,0 22 15,-21 0-15,0-21 0,21-1 16,-21 1-16,0 0 0,0 21 0,0-64 15,0 43-15,0-22 16,0 22-16,22 21 0,-22-43 16,0 43-16,0 42 31,0 21-15,0-20-16,-22-1 0,22 21 15,0-21-15,-21 22 0,0-1 0,0 0 16,21-21-16,0 22 0,-21-1 15,21 0-15,-21-20 0,21 20 0,0-21 16,0 21-16,0-20 0,0-1 16,21-21-16,0 21 15,0-21-15,21 0 0,1 0 16,-22 0-16,0 0 0,0 0 16,22-21-16,20 0 0,-42-1 15,22 1-15,-22 0 0,21 0 16,-21 0-16,43-43 15,-43 43-15,0 0 0,-21 0 0,0 0 16,0-1-16,0 1 0,0 0 16,-21 21-16,0 0 0,-22 0 15,22 0-15,0 0 0,0 0 16,0 21-16,0 0 0,-1 1 16,1 20-16,21-21 0,-21 0 0,0 43 15,0-43-15,21 21 16,0-21-16,0 1 0,0-1 15,0 0 1,21-21-16,0 0 0,0 0 16,0 0-16,1 0 15,-1-21-15,0 0 0,0 21 16,0-22-16,0 1 0,1-21 0,-1 21 16,0-22-16,0 22 0,-21-21 15,21 21-15,0-22 0,-21 22 16,0 0-16,0 42 15,0 0 1,0 1-16,0-1 0,-21 63 16,0-62-16,21-1 15,0 21-15,0-21 0,0 0 0,0 1 16,0-1-16,21 0 16,0 0-1,1-21-15,-1 0 0,0 0 0,0 0 16,21 0-16,-20-21 0,20 0 15,-21 0-15,0-1 0,64-62 16,-64 41-16,0 1 16,0 0-16,1-1 15,-1 1-15,-21-43 0,0 22 0,21 21 16,-21-1-16,0 22 0,21-21 16,-21 21-16,0-1 0,-21 44 31,0-1-31,21 0 15,0 0-15,-21 21 0,21-20 0,-22 20 16,22 0-16,0 1 0,-21-22 16,21 21-16,0 0 0,0 1 0,0-1 15,0 0-15,0-20 0,0 20 0,0-21 16,0 0-16,0 0 0,21 22 16,1-22-16,-1-21 0,21 0 15,-21 0-15,0 0 16,22 0-16,-22 0 0,0-21 0,0 0 15,0 21-15,1-22 0,20-20 16,-42 21-16,21 0 0,0-22 16,0-20-16,1 42 0,-22 0 15,0-1-15,0 1 0,0 42 32,0 1-32,0-1 0,-22 0 15,22 0-15,0 0 0,0 22 16,-21-22-16,21 0 0,0 0 0,0 0 15,0 0-15,0 1 16,0-1-16,0 0 0,21-21 16,1 21-16,-1-21 15,0 0-15,0 0 0,0 0 16,0-21-16,1 0 0,-1 21 0,0-21 16,0-1-16,0 1 0,0 0 15,1 0-15,20 0 0,-21 0 16,0-22-16,0 43 0,-21 21 31,0 1-31,-21-1 0,21 0 16,-21 0-16,0 0 0,0 0 15,21 1-15,0-1 0,0 0 16,0 0-16,0 0 16,21-21-16,0 21 15,0-21-15,0 0 16,1 0-16,-1 0 15,0-21-15,0 21 0,-21-42 16,0 21-16,0-22 16,0 22-16,0 0 0,0-21 0,0-1 15,0 1-15,-21 0 16,0 21-16,21-1 0,0 1 16,21 0 15,0 21-31,0 0 15,0 0-15,1 0 0,20 0 16,-21 0-16,0 0 0,0 0 16,22 0-16,-22 0 0,0 21 0,0 0 15,0 1-15,1-22 0,-22 21 0,0 0 16,0 0-16,0 0 0,0 0 16,0 1-16,0-1 0,0 0 15,0 0-15,-22 0 0,22 0 16,-21-21-16,21 22 0,0-1 0,-21-21 15,21 21-15,-21-21 16,21-21 15,-21 21-31,21-21 16,0-1-16,0 1 0,0 0 16,0-21-16,0 21 0,21-22 0,0 22 15,0-21-15,0 21 0,1-22 16,20 22-16,-21 0 0,21 0 15,-20 0-15,20-1 0,-21 22 0,21 0 16,-20 0-16,20 0 0,-21 0 16,0 0-16,0 0 0,1 0 15,20 64-15,-42-22 16,0-21-16,0 22 0,0-22 0,-21 21 16,0 1-16,-43 20 0,43-21 15,0-20-15,0-1 16,-1 0-16,1 0 0,21 0 0,0 0 15,-21 1 1,21-44 0,0 1-1,0 0-15,0 0 0,0 0 16,0 0-16,0-22 0</inkml:trace>
  <inkml:trace contextRef="#ctx0" brushRef="#br0" timeOffset="18463.43">15663 3620 0,'0'0'0,"-21"0"0,0 0 0,0-22 16,0 22-16,-1 0 0,1 0 31,0 0 16,0 0-32</inkml:trace>
  <inkml:trace contextRef="#ctx0" brushRef="#br0" timeOffset="18675.41">14330 3789 0,'-21'0'0,"42"0"0,-42 21 16,42-21-16,0 0 0,0 0 15,21 0-15,1 0 0,-1 0 16,0 0-16,1 0 0,-1 0 0,0 0 16,43 0-16,-64 0 0,22 0 15,-22 0-15,0 0 16,-21-21 0,-21 21-16,0 0 0</inkml:trace>
  <inkml:trace contextRef="#ctx0" brushRef="#br0" timeOffset="18859.38">13356 3852 0,'0'0'0,"-42"0"0,21 0 0,-1 22 0,44-22 31,-1 0-31,0 0 0,0 0 0,0 0 16,22 0-16,-22 0 0,21 0 0,-21-22 15,0 22-15,22 0 0,-22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3:52:52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2201 0,'0'0'0,"-21"0"0,21-21 16,0 0-16,-21 21 16,21-21-16,0 0 15,0 0 1,-21 21 31,21 21-32,0 0-15,0 0 0,0 21 0,0-20 16,0 20-16,0 21 16,0 1-16,0-1 0,-21 1 0,21 21 15,-21-22-15,21 22 0,0-1 16,0 1-16,-22 0 0,22 21 0,-21-22 15,21 86-15,0-86 16,0 1-16,0-22 0,0 22 0,0-21 16,0 84-1,0-85-15,0-20 0,0 62 0,0-41 16,0-22-16,0-21 16,0 22-16,-21-22 0,21 0 0,0-42 31,0 0-31,0-22 15,0 1-15,0 0 0,0-22 0</inkml:trace>
  <inkml:trace contextRef="#ctx0" brushRef="#br0" timeOffset="1243.67">2074 2201 0,'21'0'94,"1"0"-94,20-21 0,-21 21 16,21 0-16,22 0 0,-22 0 0,43 0 15,-22 0-15,22 0 0,0 0 16,21 0-16,84-21 16,-84 21-16,127 0 15,-106 0-15,0-21 0,0 21 0,0 0 16,0 0-16,0 0 0,148-21 15,-127 21-15,-21 0 0,21-21 16,-21 21-16,0 0 0,106-22 16,-106 22-16,-21-21 0,0 21 15,0 0-15,-1 0 0,-20 0 0,0 0 16,-1 0-16,-20 0 0,-1 0 16,-20 0-16,20 0 0,-20 0 0,20 0 15,-21 0-15,-20 0 16,20 21-16,-21-21 15,0 0 1,-21 22 0,0-1-16,21 0 15,-21 0 1,0 0-16,0 0 0,22 1 16,-22-1-16,0 0 0,0 21 15,0-21-15,0 22 0,0 63 16,0-64-16,0 21 0,-22-20 0,22 20 15,-21 1-15,21-22 0,-21 85 16,21-63-16,0-1 0,0 1 16,0-1-16,0 1 15,0-1-15,0 1 0,0-1 0,0 1 16,0 63-16,0-85 0,0 21 16,0-20-16,-21 20 0,21-20 15,-21 62-15,21-62 0,0-1 16,-21 43-16,21-64 0,-22 21 15,1 22-15,21-43 16,0 0-16,-21 0 0,0 0 16,0-21-1,0 0-15,-1 0 0,1 0 16,0 22-16,-21-22 16,-1 0-16,22 0 0,-63 0 15,41 0-15,1 0 0,-64 0 16,43-22-16,-1 22 0,1 0 15,-22 0-15,21 0 0,1-21 0,-106 21 16,63 0-16,0 0 0,-148 0 16,148 0-16,-21 0 15,0 0-15,0 0 0,21 21 0,-21-21 16,21 0-16,1 0 0,-22 0 0,42 0 16,-21 0-16,21 0 0,-20 0 0,20 0 15,0-21-15,22 21 0,-22-21 16,-63 0-16,63 21 0,22-21 15,-1 21-15,1-21 16,-1 21-16,-42-22 0,85 22 16,-21-21-16,21 21 0,-22 0 15,22 0-15,0-21 16,0 21-16,0 0 31,21 21-31,0 0 16,21-21-1</inkml:trace>
  <inkml:trace contextRef="#ctx0" brushRef="#br0" timeOffset="1935.85">3746 4339 0,'0'21'31,"-21"1"-15,0-1-16,0-21 16,21 21-16,-21-21 0,0 21 0,-1 0 15,22 0-15,-21 1 0,0-1 0,0 0 16,-21 0-16,20 0 0,-41 64 15,42-43-15,-22 1 0,-20 41 16,21-41-16,20-1 0,-20 0 16,21 1-16,-21-22 0,-1 63 15,22-62-15,0-1 0,-43 42 16,64-42 0,-21 1-16,21-44 31,0 1-16,21 0-15,1 0 0,-1 0 0,0 0 16,0-1-16,0 1 0,0 0 16,64-42-1,-64 41-15,22 1 0,-1 0 0,0 0 16,1 21-16,41-21 16,-41 21-16,-1 0 0,43 0 15,-43 21-15,85 21 16,-106-21-16,21 1 0,-20-1 15,-1 0-15,42 42 16,-42-41-16,-21-1 0,22-21 16,-22 21-16,21-21 0,-21-21 31,0 0-31,0-1 0,0 1 16,0 0-16,-21 0 0,-1 0 15,-20-64-15,0 43 0,21-1 16,-22 1-16,1 21 0,21-21 15,-22-1-15,22 22 0,0 0 0,0-21 16,0 42-16,-22-43 0,43 22 16,-21 0-16,0 0 15,21 0-15,0-1 0,0 1 16,0 0-16,-21-21 0</inkml:trace>
  <inkml:trace contextRef="#ctx0" brushRef="#br0" timeOffset="2784.12">2392 1524 0,'0'-21'31,"0"0"-15,0 0-16,21-1 15,0 22-15,0-21 16,0 0-16,1 21 0,20-21 0,-21 0 16,21 0-16,-20-1 0,-1 1 15,0 21-15,0-42 16,-21 21-16,-21 0 16,0 21-16,-22 0 15,1 0-15,0 0 0,-1 0 16,1 0-16,-21 0 0,20 0 0,-41 0 15,41 0-15,22 21 16,0-21-16,0 0 0,0 21 0,21 0 16,0 0-1,21 0-15,21 1 0,-21-1 16,22 0-16,-1 0 0,0 0 16,22 0-16,-22 22 0,0-22 0,1 21 15,20 22-15,-20-22 16,-22 0-16,-21-20 0,0 20 0,0 0 15,0-21-15,-43 1 0,22 20 16,-21-21-16,0 0 0,-1-21 16,1 21-16,-43-21 0,43 0 15,0 0-15,-1 0 0,1-21 16,21 21-16,-22-21 0,1-42 16,21 41-16,21-20 0,0 21 15,-21-21-15,21-1 0,0 22 0,0-21 16,0 21-16,0-1 0,0-20 15,0 21-15,21 0 0,0 21 0,0-21 16,0 21-16,22-22 0,-22 22 16,21 0-16,1 0 0,-1 0 0</inkml:trace>
  <inkml:trace contextRef="#ctx0" brushRef="#br0" timeOffset="3146.53">2730 1715 0,'0'0'0,"22"21"16,-1-21 0,0 0-1,0-21-15,0-1 0,0 1 16,1 21-16,20-42 16,-42 21-16,21 0 0,-21-1 15,21 22-15,-21-21 0,0 0 16,0 0-16,-21 21 15,0 0-15,0 0 0,0 0 16,-1 21-16,1 0 0,0-21 16,0 43-16,0-22 0,21 0 0,-21 42 15,21-41-15,0 20 0,0-21 16,0 0-16,0 0 0,0 1 16,21-1-16,0 0 0,0-21 0,0 21 15,0-21-15,1 0 16,-1 0-16,0 0 0,21 0 0,-21 0 15,1 0-15,-1-21 0,0 21 16,21-42-16,-21 42 16</inkml:trace>
  <inkml:trace contextRef="#ctx0" brushRef="#br0" timeOffset="3516.29">3175 1672 0,'0'0'0,"-42"-63"31,42 42-31,0-1 0,0 1 15,0 0 1,21 21-16,0 0 16,21 0-16,-21 0 15,1 0-15,-1 0 0,0 0 0,21 21 16,-21 0-16,1 1 16,-1-1-16,0 0 0,0 21 0,-21-21 15,0 43-15,0-43 0,0 21 16,-21 1-16,0-22 15,21 0-15,0 0 0,-21-21 16,-1 0 0,22-21-1,0 0-15,-21 0 0,21 0 0,0-1 16,0 1-16,0-21 0,-21 21 16,21 0-16,0-22 0,0 22 15,0 0-15,0 0 0,0 0 16,0-1-16,0 1 0,21 0 0,22 0 15,-22 21-15,0 0 0,0 0 16,0 0-16,0 0 0</inkml:trace>
  <inkml:trace contextRef="#ctx0" brushRef="#br0" timeOffset="3740.3">3683 1482 0,'0'21'31,"0"0"-31,21 0 0,-21 0 15,0 1-15,21-1 0,-21 21 16,0-21-16,0 0 0,0 22 16,0-22-16,21 0 0,-21 0 15,0 0-15,22 1 0,-22-1 0,0 0 16,0 0-16,21-21 31,0 0-31,-21-21 0,21 0 16,0 0-16,-21-1 15</inkml:trace>
  <inkml:trace contextRef="#ctx0" brushRef="#br0" timeOffset="3960.28">4085 1418 0,'0'0'16,"0"21"-16,-21 1 15,0-1-15,0 0 16,-1 0-16,1 21 0,0-20 0,-21 20 15,21 0-15,-1-21 0,1 22 16,0-22-16,-21 42 0,42-41 16,0-1-16,0 0 0,0 0 15,21-21 1,0-21 0,0 21-16,0-21 0,1 0 15</inkml:trace>
  <inkml:trace contextRef="#ctx0" brushRef="#br0" timeOffset="4336.28">4170 1693 0,'42'0'31,"-21"0"-31,0 0 0,1 0 0,-1 0 16,0 0-16,0-21 0,0 0 15,22 0-15,-22 0 0,0 21 16,0-21-16,-21-1 16,21 1-16,-21 0 0,0 0 15,-21 21-15,0 0 16,0 0-16,0 0 0,-1 0 16,1 0-16,0 0 0,0 21 0,0 0 15,0 0-15,-1 1 0,1-1 16,21 21-16,-21-21 0,21 0 0,0 22 15,0-22-15,0 0 0,0 0 16,0 0-16,0 1 0,0-1 16,21-21-16,0 21 0,1-21 15,-1 0-15,0 0 16,21 0-16,-21 0 0,1 0 0,20 0 16,-21-21-16,21 21 0,-20-21 0,20 21 15</inkml:trace>
  <inkml:trace contextRef="#ctx0" brushRef="#br0" timeOffset="4712.82">4699 1651 0,'0'0'0,"0"-21"0,0 0 0,0 0 0,0-1 16,0-20-16,0 21 15,0 0-15,0 0 16,0-1-16,21 22 16,0 0-16,0-21 0,1 21 15,20 0-15,-21 0 0,43 0 16,-22 0-16,-21 21 0,21 1 15,-20-22-15,62 63 16,-63-21-16,-21-20 0,0 20 16,0-21-16,0 21 0,0 1 15,0-22-15,0 0 0,-21 21 16,0-42-16,0 22 16,0-22-16,21-22 31,0 1-31,0 0 15,0-21-15,0 21 0,0-1 0,21-20 16,0-21-16,0 41 16,0 1-16,-21-21 0,22 21 15,-1 21-15,-21-21 0,42-1 16,-21 22-16,0-21 0,1 21 16,-1 0-16,0 0 0,21 0 15,-21 0-15</inkml:trace>
  <inkml:trace contextRef="#ctx0" brushRef="#br0" timeOffset="4872.93">5800 1778 0,'0'0'0,"0"21"32</inkml:trace>
  <inkml:trace contextRef="#ctx0" brushRef="#br0" timeOffset="25231.75">1799 7980 0,'0'0'0,"0"-21"0,0 0 16,0-1-16,0 1 15,0 0-15,0 0 0,0 0 16,0 0-16,0-1 16,0 1-16,0 42 46,0 22-46,0-22 16,0 21-16,0 22 0,0-1 0,0 1 16,0-1-16,0 170 15,-21-148-15,21-1 0,-21 22 16,0-21-16,-1 190 16,1-190-16,0-22 0,21 22 15,-21 0-15,21-1 0,0-20 16,0 20-16,-21-20 0,21-1 15,0 1-15,-21-1 0,21-20 16,0 20-16,0-20 0,0-22 0,0 0 16,0 21-16,0-21 15,21-42 1,0 0 0,-21 0-16,0-21 0,0 20 15,21-20-15,-21 0 0,0-1 16,21 1-16,-21 0 0</inkml:trace>
  <inkml:trace contextRef="#ctx0" brushRef="#br0" timeOffset="26232.5">1884 8128 0,'0'0'0,"0"-21"16,0 0-1,0 0 16,21 21-31,0 0 16,0-22-16,0 22 16,1 0-16,-1 0 0,21 0 0,-21 0 15,22 0-15,-1 0 0,85 0 16,-42 0-16,-1 0 0,107 0 16,-107 22-16,22-22 15,0 0-15,0 21 0,21-21 0,0 21 16,21-21-16,0 21 0,-21-21 15,21 21-15,1-21 0,-1 21 0,0-21 16,148 22-16,-148-1 16,128 0-16,-149-21 15,0 0-15,105 21 0,-105-21 16,64 21-16,-106-21 16,-22 0-16,1 21 0,-1-21 0,-21 0 15,1 0-15,-22 0 16,21 0-16,-21 22 0,1-22 15,-22 21 1,0 0 0,-22 0-16,1 0 15,0 0-15,21 1 0,-21-1 16,0 21-16,0-21 0,-22 64 16,22-43-16,0 1 0,-43 84 15,43-85-15,-42 148 16,63-147-16,0 20 15,-21 43-15,21-64 0,-22 1 16,22 20-16,0-20 0,0 20 16,0 43-16,0-43 0,0-20 15,-21 63-15,21-64 0,0 0 16,0 1-16,0-22 0,-21 21 16,0-21-16,21 22 0,0-22 15,-21 0-15,21 0 0,-21 0 16,-1 0-16,1 1 0,-21-1 15,21-21-15,-22 21 0,-41-21 16,41 0-16,-20 0 0,-85 0 16,63 0-16,0 0 0,-42 0 15,0 0-15,0 0 0,-21 0 0,0-21 16,-21 21-16,21 0 0,-191 0 16,191 0-16,0-21 0,-128 21 15,149 0-15,0 0 0,0 0 16,0 0-16,0 0 0,0 0 15,22 0-15,-1 0 0,0 0 0,0 0 16,21 0-16,1 0 16,-43 0-16,84 0 0,1 0 15,0 0-15,21 0 0,42 0 32,0 0-17,21 0-15,1 0 0,-22 0 0,21 0 16,0 0-16,1 0 0</inkml:trace>
  <inkml:trace contextRef="#ctx0" brushRef="#br0" timeOffset="26821.72">3238 10266 0,'0'0'0,"0"21"0,0 0 16,0 0-16,0 22 0,0-22 0,-42 85 15,21-85 1,0 21-16,0 1 0,-22-1 0,-41 85 16,62-85-16,-20 1 15,21-1-15,-21 0 0,-1 1 16,-63 105-16,85-106 16,0-21-16,0 22 0,0-22 15,0 0-15,21 21 16,0-63 15,21 0-31,0 0 0,0 0 16,0-1-16,0 1 0,22 0 15,-22 0-15,0 0 0,21 0 0,1-1 16,-1 1-16,-21 0 0,22 21 0,-1-21 16,0 21-16,1 0 0,-1 0 15,0 0-15,1 0 0,-1 0 0,21 0 16,-20 0-16,-22 21 0,21-21 15,-21 21-15,1 0 16,-1-21-16,0 22 0,-21-1 0,0 0 16,21-21-1,-21-21 1,0 0 0,0-1-16,-21 1 0,0 0 15,21-21-15,-43 21 0,22-1 16,0-20-16,0 21 0,0-21 0,-22 20 15,22-20-15,0 21 0,-21-43 16,21 43-16,-1 0 0,-20-21 16,21 21-16,0-1 15,0 1-15,-1 0 0,-20-21 16,21 21-16,0-22 0,21 22 16</inkml:trace>
  <inkml:trace contextRef="#ctx0" brushRef="#br0" timeOffset="28028.79">2201 7176 0,'0'0'16,"0"-22"-16,0 1 0,-21 0 0,21 0 15,0 0-15,-21 0 0,21-1 16,0 1-16,-21 21 15,0 0 1,21 21 0,0 1-16,-22 20 0,1 64 15,0-64-15,21 22 0,-21-1 16,21 1-16,-21-1 0,0 1 0,-1-22 16,1 21-16,0-20 0,0-1 15,0 0-15,0-20 0,-22 41 16,43-42-1,-21-21-15,0-21 16,21 0 0,0 0-16,0 0 0,0-22 0,0 22 15,0-21-15,0 21 0,0-22 16,0 1-16,0 0 0,0-1 0,0 22 16,0-21-16,0 21 15,0-1-15,0 1 0,0 42 31,21 1-31,0-1 16,-21 0-16,21 21 0,1-21 16,-22 22-16,21-22 0,21 42 15,-42-20-15,21-22 0,0 0 16,1 0-16,-1 0 0,42 22 16,-42-43-16,1 0 15,-1 0-15,0 0 0,85-21 16,-85 21-16,0-22 15,21 1-15,-20 0 0,-1 0 0,0 0 16,0-22-16,-21 22 16,0 0-16,0-21 0,0 21 0,0-22 15,0-20-15,0 42 16,0-1-16,0 1 0,0 42 31,0 1-31,0-1 0,0 0 16,0 0-16,0 0 0,0 22 15,-21-22-15,21 21 0,0-21 16,0 0-16,0 22 0,0-22 0,0 0 16,0 0-16,21 0 0,21 1 15,-20-1-15,-1-21 0,0 0 16,0 0-16,21 0 0,22 0 16,-43-21-16,0-1 0,22 22 15,-22-21-15,0 0 0,0 0 16,0-21-16,-21-1 0,21 22 15,-21 0-15,0-21 0,0-22 16,-21 22-16,0 21 0,0-22 16,0 22-16,0 0 0,-1 0 15,1 0-15,0 21 0,0 0 16,-21 0-16,20 21 0,1 0 16,-21 21-16,21-21 15,0 1-15,21 41 16,0-42-16,0 22 0,0-1 15,0-21-15,21 0 16,0 0-16,0-21 0,21 0 16,-20 0-16,20 0 0</inkml:trace>
  <inkml:trace contextRef="#ctx0" brushRef="#br0" timeOffset="28322.4">3365 7281 0,'0'-21'16,"0"42"-16,0-63 0,0 21 0,-21 21 16,0 0-16,0-21 0,0 21 15,0 0-15,-1 0 0,1 21 16,0 0-16,0 0 0,0 0 16,0 1-16,-1 62 0,1-63 15,21 22-15,-21-1 0,21-21 16,0 22-16,0 20 15,0-42-15,0 0 0,0 1 0,0-1 16,0 0-16,21 0 0,0 0 16,1-21-16,-1 0 0,21 0 0,-21 0 15,22 0-15,20 0 16,-21 0-16,1 0 0,-1-21 16</inkml:trace>
  <inkml:trace contextRef="#ctx0" brushRef="#br0" timeOffset="29087.14">3916 7387 0,'0'0'0,"0"-21"0,0 0 16,0 0-16,0 0 15,-21-1-15,-1 22 0,1 0 0,0 0 16,0 0-16,0 0 0,0 0 16,-1 0-16,-41 43 15,42-22-15,0 0 0,-1 0 0,1 22 16,0-22-16,0 42 15,21-42-15,-21 22 0,0-1 16,21-21-16,0 0 0,0 1 16,0-1-16,0 0 0,21 0 15,0-21-15,0 0 0,0 0 16,0 0-16,1 0 0,-1 0 16,0 0-16,0-21 0,21 21 0,-20-21 15,-1 0-15,0-1 0,0 1 16,0 0-16,0 0 0,1 0 0,-22-22 15,21 22-15,-21-21 0,21 0 16,0 20-16,-21 1 16,0 0-16,0 0 0,0 42 47,0 0-47,0 0 0,0 22 15,0-22-15,-21 0 0,21 0 0,0 22 16,0-22-16,0 0 0,0 0 15,0 0-15,0 22 16,0-22-16,0 0 0,21 0 0,0-21 16,0 21-16,22-21 15,-22 0-15,0 0 0,0 0 16,22 0-16,-22-21 0,0 21 0,21-21 16,-21 0-16,1 0 0,20-1 15,-21 1-15,21 0 0,-20-21 0,20-43 16,0 43-16,-21-1 15,-21-20-15,22 21 0,-1-22 0,-21 22 16,21-43-16,-21 64 16,0-21-16,0 20 0,0 1 15,-21 21-15,0 0 16,-1 0-16,1 21 0,0 1 16,-21 41-16,21 1 15,21-22-15,-22 0 0,1 22 16,21-1-16,0-20 0,0 20 0,0-21 15,0 1-15,0-1 0,0 0 0,0-20 16,0 20-16,0-21 0,21 0 16,1 0-16,-1-21 0,21 22 15,0-22-15,-20 0 0,20 0 0,0 0 16,-21 0-16,22-22 0,20-20 16,-20 21-16,-22 0 0,21 0 15</inkml:trace>
  <inkml:trace contextRef="#ctx0" brushRef="#br0" timeOffset="29920.86">5715 7260 0,'21'0'15,"0"0"1,0 0-1,-21-21-15,22 21 16,-22-21-16,21 21 0,-21-21 0,21 0 16,-21-1-16,21 22 0,0-21 15,-21 0-15,0 0 0,43-21 16,-43 20-16,0 1 0,-22 21 31,1 0-31,0 0 0,0 0 0,-21 0 16,-1 0-16,1 0 0,-43 43 15,64-22-15,-21 0 0,-1 0 16,22 0-16,0 0 0,0 1 16,21 20-16,0-21 0,0 0 15,0 0-15,0 1 0,0-1 0,21 0 16,21 0-16,-20 0 16,20 0-16,21 22 0,-41-22 15,20 0-15,0 0 16,1 0-16,-22 22 0,-21-22 15,0 0-15,0 43 16,-21-43-16,-22 0 0,22 0 16,-21-21-16,-1 0 0,-20 21 15,21-21-15,-43 0 16,64-21-16,-22 0 16,22 0-16,0 0 0,0-1 15,21 1-15,0 0 0,0-21 16,0 21-1,0-1-15,21 1 16,0 21-16,0 0 0,1-21 16,20 21-16,-21-21 0,0 21 15,0 0-15</inkml:trace>
  <inkml:trace contextRef="#ctx0" brushRef="#br0" timeOffset="30828.12">5990 7345 0,'0'0'0,"21"42"32,-21-21-32,0 1 15,0-1-15,0 0 0,0 0 16,0 0-16,-21 0 0,21 1 0,-21-1 16,21 0-16,0 0 0,0 0 15,21-21 1,0 0-16,0 0 15,1 0-15,-1 0 16,0-21-16,21 21 0,-21-21 0,1 0 16,-1 0-16,-21-1 0,21 1 15,0 0-15,0 21 0,-21-21 16,0 0-16,0 0 0,0-1 0,0 1 16,0 0-16,0 42 46,0 0-46,0 1 16,0-1-16,-21 21 0,21-21 0,0 0 16,0 1-16,-21 20 0,21 0 0,0-21 15,0 22-15,0-1 16,0 0-16,0 1 0,0-1 0,0 43 16,0-22-16,0 85 15,0-105-15,0-1 16,0 0-16,0 1 0,0-1 0,0 43 15,0-43-15,0-21 16,0 0-16,0 1 16,-21-1-16,0-21 0,-1 0 15,1 0-15,21-21 16,-21-1-16,21 1 0,-21-21 16,21 21-16,0-22 0,0 1 0,0 0 15,0-149 1,21 128-16,21-1 0,-20 1 15,-1-1-15,0 22 0,64-64 16,-64 43-16,21 20 0,0 1 0,1 0 16,-1-1-16,-21 1 0,22 0 15,-22 20-15,0-20 0,0 0 16,0 21-16,-21-1 16,-21 22-16,0 0 0,0 0 15,0 0-15,-1 22 0,-20-1 0,21-21 16,0 21-16,21 0 0,-21 0 15,21 0-15,0 1 0,0-1 16,0 0-16,21-21 16,-21 21-16,21 0 0,21-21 0,-21 21 15,1 1-15,-1-22 0,0 21 0,0 0 16,0-21-16,0 21 0,1 0 16,-22 0-1,-22-21-15,1 0 0,0 22 16,-21-22-16,21 0 0,-1 0 15,1 0-15,-21 0 0,21 0 16,0 0-16,-1 0 0,1 0 16,21-22-16,0 1 15,0 0 1,21 0-16,1 0 16,-1 0-16,21-1 0,-21 1 0</inkml:trace>
  <inkml:trace contextRef="#ctx0" brushRef="#br0" timeOffset="31099.96">7112 6943 0,'-21'42'32,"21"-21"-17,-21 0-15,21 1 0,-22 41 16,22-21-16,0 1 0,-21-1 15,21 0-15,-21 1 0,0 20 16,21-20-16,0-22 0,0 63 16,0-62-16,0-1 15,0 0-15,0 0 16,21-21 0,0-21-1,0 0-15,-21 0 0,0-1 0,0 1 16</inkml:trace>
  <inkml:trace contextRef="#ctx0" brushRef="#br0" timeOffset="31288.64">6837 7281 0,'0'0'0,"-21"0"0,42 0 47,0 0-47,0 0 0,0 0 15,0 0-15,1 0 0,-1 0 0,21 0 16,-21-21-16,0 21 16,22 0-16,-22-21 0,0 0 0,0 21 15,0 0-15</inkml:trace>
  <inkml:trace contextRef="#ctx0" brushRef="#br0" timeOffset="32304.08">7197 7366 0,'0'0'16,"0"21"-16,0 0 0,21-21 31,0 0-31,0 0 16,21-21-16,-20 0 16,41 0-16,-42 0 0,0 0 15,22-22 1,-22 43-16,-21-21 0,0 0 15,0 0-15,21 21 0,-21-43 16,-21 43-16,0 0 16,0 0-16,-43 43 15,43-43-15,0 21 0,0 0 16,-1 0-16,1 22 0,0-22 0,21 0 16,0 0-16,-21 21 0,21-20 0,0-1 15,0 0-15,0 0 16,0 0-16,21-21 0,0 0 0,22 21 15,-22-21-15,0 0 16,0 0-16,21 0 0,1-21 16,-22 21-16,64-21 0,-43 0 15,0 0-15,-21 0 0,22-1 16,-22 1-16,0 0 0,0 0 0,0 0 16,1 0-16,-22-22 0,21 22 15,-21 0-15,0-21 16,0 20-16,-21 22 15,-1 0 1,22 22-16,0-1 0,-21 0 16,21 0-16,-21 0 0,21 22 15,-21-22-15,21 21 0,0-21 16,0 0-16,0 22 0,0-22 0,0 0 16,0 0-16,0 0 0,0 1 15,0-1-15,0 0 0,0-42 47,0 0-47,0-1 16,0 1-16,0 0 0,0-21 15,21 21-15,0-22 0,0 22 0,1-21 16,20-22-16,-21 22 16,0 21-16,22 0 0,-22-1 15,0 22-15,21-21 0,1 21 16,-22 0-16,0 0 0,0 21 15,-21 1-15,21-1 0,0 21 16,-21-21-16,22 22 0,-22-22 16,0 0-16,0 64 15,0-64-15,0 21 0,0 0 16,0-20-16,-22-1 16,1 0-1,0-21-15,21-21 16,-21 0-1,21-1-15,0 1 16,0 0-16,0 0 0,21 0 0,0-22 16,-21 22-16,21-21 0,22 0 15,-22 20-15,21-41 0,1 21 16,-1 20-16,-21 22 16,21 0-16,-20 0 0,-1 22 15,-21-1-15,21 21 0,-21 0 16,0-20-16,0 20 0,0 0 15,0 1-15,-42 62 16,20-83-16,22 20 0,-21-21 16,0 0-16,0 0 0,0 1 15,0-22-15,-1 0 0</inkml:trace>
  <inkml:trace contextRef="#ctx0" brushRef="#br0" timeOffset="38136.58">6689 8657 0,'0'0'0,"-22"0"15,1 0-15,0 0 16,0 0-16,0 0 0,0 0 15,42 0 17,21 0-17,0 0-15,1 0 0,20 0 0,1 0 16,-1 0-16,1 0 0,-1-21 16,1 21-16,-22 0 0,22 0 0,20 0 15,-41-21-15,20 21 16,-21 0-16,-20 0 0,-1 0 15,-21-21-15,21 21 0,-21-21 16,-21 21 0,0-22-16,-1 1 15,1 21-15,0 0 16,0-21-16,0 21 16,42 0 15,0 0-31,0 0 0,0 0 15,1 0-15,20 0 0,-21 0 16,0 0-16,0 0 0,1 0 0,-1 21 16,0 0-16,-21 1 0,0-1 15,0 0-15,-64 21 16,43-21-16,-21 1 0,-22 20 16,43-21-16,0 0 0,0 0 15,0-21-15,0 22 0,42-44 31,0 1-15,0 0-16,0 0 0</inkml:trace>
  <inkml:trace contextRef="#ctx0" brushRef="#br0" timeOffset="38732.18">8064 8276 0,'22'0'0,"-44"0"0,44 21 15,-22 1-15,0-1 16,0 0-16,0 0 0,0 0 16,-22 0-16,22 22 0,0-1 15,-21 0-15,21-20 0,-21 41 16,0-42-16,0 43 16,21-43-16,-21 21 15,21-63 16,0 0-15,21 0-16,0 0 0,-21-1 0,21 1 16,0 0-16,-21-21 0,0 21 15,21-1-15,1-20 0,-22 21 0,21-43 16,-21 43 0,21-21-16,21 0 0,-21 20 15,43 1 1,-22 21-16,-21 0 0,1 0 0,20 21 15,-21-21-15,0 64 16,-21-43-16,0 21 16,0-20-16,-21-1 0,-42 21 15,41-21-15,-20 0 0,0 1 16,-1-22-16,1 21 0,21-21 0,-21 0 16,20 0-16,1 0 0,0 0 0,0 0 15,0 0-15,42 0 31,0 0-31,0 0 16,0 21-16,1-21 0,-1 21 16,21 0-16,-21-21 0,0 21 0,1 1 15,-1-1-15,0 0 16,0 0-16,0-21 0,0 0 0,1 21 16,-1-21-16,0 0 0,0 0 15,0 0-15,0-21 16,1 0-16,-1 21 0</inkml:trace>
  <inkml:trace contextRef="#ctx0" brushRef="#br0" timeOffset="39192.35">8742 8361 0,'-21'0'0,"21"63"31,-22-41-31,22-1 0,0 0 0,0 42 15,0-41-15,0-1 0,0 0 16,-21 0-16,21 0 0,-21 0 16,21 22-16,0-22 0,-21 0 15,21-42 32,0 0-47,0 0 16,21 21-16,-21-22 0,0 1 0,0 0 15,21-21-15,-21-1 16,0 22-16,21 0 0,1-42 16,-1 41-16,-21 1 0,21 0 15,0 21-15,0 0 0,0-21 16,1 21-16,-1 0 0,0 21 16,0 0-16,0 0 0,22 22 15,-22-22-15,0 0 0,-21 0 0,0 0 16,0 1-16,0-1 0,0 21 15,0-21-15,0 0 16,-42 1-16,20-1 0,1 0 16,0-21-16,0 0 15,-21 0-15,20 0 0,1 0 16,0 0-16,-21 0 0,21-21 16</inkml:trace>
  <inkml:trace contextRef="#ctx0" brushRef="#br0" timeOffset="39936.1">8509 8657 0,'21'0'32,"0"0"-32,0 0 0,1-21 0,20 21 15,-21 0-15,21 0 0,1-21 0,-1 21 16,0-21-16,1 21 0,63-21 16,-64-1-16,21 22 0,22-42 15,-43 42-15,-20-21 16,-1 0-16,0 21 0,-21-21 0,21 21 15,-42 21 17,21 0-32,-21 0 15,21 0-15,0 0 0,0 1 16,0-1-16,0 0 0,0 0 0,-21 0 16,21 22-16,0-22 15,-22 0-15,22 0 16,0 0-16,0 0 15,0-42 1,0 0 0,0 0-16,0 0 0,0 0 15,0-1-15,0 1 0,0 0 16,0 0-16,0 0 0,0 0 0,0-1 16,0 1-16,22 0 0,-1-21 15,0 42 1,0 0-16,0 21 15,0 0-15,1 0 16,-22 0-16,0 1 16,0-1-16,0 0 0,0 0 15,0 0-15,21 0 0,-21 1 0,0-1 16,21-21 15,-21-21-15,21-1-16,0 1 15,-21 0-15,21 0 0,1-21 16,-1 20-16,-21 1 0,0 0 16,21 0-16,0 21 15,-21 21 1,0 0-16,0 0 16,0 1-16,0 20 0,0-21 0,0 43 15,0-22-15,0-21 16,0 21-16,0 1 0,0-22 0,0 21 15,0-21-15,0 1 0,0-1 0,0 0 16,-21 0-16,21 0 0,-21 0 16,-22-21-16,22 22 0,0-22 15,-21 0-15,-22 0 0,22 0 16,-22 0-16</inkml:trace>
  <inkml:trace contextRef="#ctx0" brushRef="#br0" timeOffset="40404.33">7260 9292 0,'0'0'0,"-63"21"0,20-21 15,22 22-15,0-22 0,0 21 0,42-21 32,0 0-32,0 0 15,0 0-15,22 0 0,-1 0 0,0 0 16,1 0-16,-1 0 0,0-21 15,22 21-15,-22 0 0,106 0 16,-105-22 0,-22 22-16,21 0 0,1 0 0,-22-21 15,42 0-15,-63 0 16,-21 21 0,0 0-16,-21 0 0,20 0 15,-20 0-15,21 0 0,0 0 16,0 0-16,-1 0 0,1 0 15,42 0 1,1 0-16,-1 0 0,0 0 16,0 0-16,21 0 0,22 0 15,-43 21-15,0-21 0,0 21 16,1-21-16,-22 21 0,0 22 16,-22-22-16,-20 0 15,21 0-15,0-21 0,-22 21 16,22 1-16,0-22 0,0 0 0,0 21 15,0-21-15,21-21 32,21 21-32,0-22 0</inkml:trace>
  <inkml:trace contextRef="#ctx0" brushRef="#br0" timeOffset="41941.14">8361 9144 0,'0'0'0,"42"-21"0,0 0 15,-20 21-15,-1-21 0,0 21 0,-21-22 16,-21 22 0,0 0-16,-1 0 15,-20 22-15,21-1 0,-21 21 16,-1-21-16,22 0 0,0 1 16,0 20-16,0-21 0,-43 64 15,64-64-15,-21 0 0,21 21 16,0-20-16,0-1 0,0 21 15,0-21-15,21-21 16,21 21-16,1-21 0,-22 0 16,0 0-16,0 0 0,22-21 15,-22 21-15,21-21 0,-21 0 0,0 21 16,22-21-16,-22 0 0,21 21 16,-21-22-16,1 1 0,-1 0 0,0 0 15,21 0-15,-63 42 47,0 0-47,0 0 16,21 0-16,-21 1 0,21-1 15,-22 0-15,22 0 16,0 0-16,0 0 0,0 1 16,22-22-1,-1 0-15,0 0 16,0 0-16,0-22 0,0 1 15,1 0-15,-22 0 16,21 0-16,-21 0 0,0-1 16,0 1-16,0 0 0,-21 0 15,-1 21-15,1 0 0,0 0 16,0 0-16,0 0 16,0-21-16,-1 21 15,44 0 1,-1 0-1,21 0-15,-21-21 0,0 21 0,1 0 16,20 0-16,0 0 0,-21 0 16,22 0-16,-22 21 0,42 0 15,-41 0-15,-1-21 0,21 42 16,-42-20-16,0-1 0,0 0 16,0 0-16,0 0 0,0 0 15,0 1-15,0-1 0,-21-21 16,21-21 15,0-1-15,0 1-16,0 0 0,0 0 15,0 0-15,21 0 0,0-1 16,-21 1-16,21 0 0,1 0 16,-1 0-16,21-22 0,-21 43 15,0 0-15,1 0 0,-1 0 0,0 0 16,0 0-1,0 0-15,-21 22 0,21 20 16,-21-21-16,0 0 0,0 0 16,0 1-16,0-1 0,0 0 15,0 0-15,0 0 0,0 0 16,0 1 0,22-22-16,-1 0 15,0 0-15,0 0 0,0-22 16,0 1-16,1 21 0,-1-21 0,21 0 15,-21 21-15,0-21 0,1 0 0,20 21 16,-21-22-16,0 1 0,0 0 16,22-21-16,-43 21 0,0-1 15,0 1-15,0 0 16,-21 21-16,-1-21 0,1 21 16,0 0-16,0 0 0,0 0 15,-22 21-15,22 0 0,0-21 0,0 21 16,0 1-16,0-1 0,21 0 15,-22 0-15,22 0 0,-21 22 16,21-22-16,0 0 0,0 0 16,0 0-16,0 0 0,21-21 15,1 0-15,-1 0 0,21 0 0,-21 0 16,0 0-16,1 0 0,20-21 16,-21 21-16,0-21 0,0 0 0,1 21 15,-1-21-15,-21 0 16,21-1-16,-21 1 0,21 21 15,-21 21 17,0 1-17,0-1-15,0 21 0,0-21 16,-21 0-16,21 22 0,0-1 16,-21-21-16,21 22 0,0 20 0,0-21 15,0 1-15,0 63 0,0-43 16,0-21-16,0 22 0,0-1 15,0 1-15,0 63 0,-21-64 16,-1 1-16,-20 42 16,21-43-16,0-20 0,-22-1 0,22 0 15,-21-21-15,0 1 0,20-1 16,-20 0-16,21-21 0,-21 0 0,-22 0 16,22-21-16,-1 0 0,22-1 15,-21-20-15,21 21 0,0-21 16,-1-1-16,22-20 0,-21 20 0,21-84 15,0 64-15,0 21 0,0-22 16,21 22-16,1-22 0,-1 22 16,21-43-16,0 43 0,-20 0 15,41-64-15,-21 63 0,1 1 16,-1-21-16,-21 20 16</inkml:trace>
  <inkml:trace contextRef="#ctx0" brushRef="#br0" timeOffset="42155.65">9885 9356 0,'0'0'0,"21"0"32,-21 21-32,0 0 0,0 0 15,0 0-15,0 1 0,0-1 16,-21 0-16,21 0 16,0 0-16,-21 0 0,21 1 31,-22-22-16,22-22-15,0 1 16,-21 0-16,21 0 16,0 0-16,0 0 0</inkml:trace>
  <inkml:trace contextRef="#ctx0" brushRef="#br0" timeOffset="42312.07">9842 9208 0,'0'0'0,"0"21"47,0 0-31,22 0-1,-1 0-15,0-21 16,0 21-16,0-21 0</inkml:trace>
  <inkml:trace contextRef="#ctx0" brushRef="#br0" timeOffset="43472.93">10096 9377 0,'0'21'0,"0"43"31,0-43-31,0 0 0,0 0 0,0 0 16,0 0-16,0 1 16,0-1-1,0-42 16,22-1-31,-1 1 16,-21 0-16,21 0 0,0 21 16,-21-21-16,21 0 0,0-1 15,-21 1-15,22 21 0,-1-21 0,0 21 16,0 0 15,-21 21-31,0 0 16,0 1-16,0-1 15,0 0-15,0 0 16,21 0-16,0-21 16,-21 21-16,22-21 0,-1 0 15,0 0-15,0 0 16,0 0-16,0 0 0,1 0 16,-1-21-16,0 21 0,-21-21 15,21 0-15,0 21 0,-21-21 0,0 0 16,0-1-16,0 1 0,0 0 15,0 0-15,0 0 16,-21 21-16,0 0 0,0 0 16,0 0-16,-1 0 0,1 0 15,0 21-15,0-21 0,21 21 16,-21 0-16,21 0 0,-21 1 0,21-1 16,0 0-16,0 0 15,0 0-15,0 0 0,0 1 16,21-22-16,0 0 0,0 0 15,0 0-15,0 0 16,1-22-16,-1 22 0,-21-21 16,21 0-16,0 0 0,-21 0 15,21 0-15,0 21 0,-21-22 16,0 1-16,22 0 16,-22 42 15,0 0-16,0 1-15,0-1 0,0 0 16,0 0-16,0 0 0,0 0 0,0 1 16,42-1-1,-21-21-15,0 0 0,0 0 16,1 0-16,-1 0 0,0 0 16,0 0-16,0 0 0,0-21 15,1-1-15,-1 1 0,0 21 16,0-21-16,-21 0 0,21-21 0,-21 20 15,21 1-15,1 0 0,-22-21 16,21 21-16,0-1 0,-21-20 0,42 21 16,-42 0-16,21 0 15,-21 42 1,0 0 0,-21 0-16,0 21 0,0-20 15,21 20-15,0-21 0,0 0 16,0 0-16,0 43 0,0-43 15,0 0-15,0 0 0,0 1 16,0-1-16,21-21 16,0 0-16,0 0 0,1 0 15,-1 0-15,0 0 0,0 0 16,0-21-16,0 21 0,22-22 16,-22 22-16,0-21 0,0 21 15,0 0 1,1 0-16,-1 21 15,0 1-15,0-1 0,0 0 16,0-21-16,-21 21 16,22-21-16,-1 0 0,-21 21 15,21-21 1,0 0-16,-21-21 16,0 0-1,0 0-15,0 0 16</inkml:trace>
  <inkml:trace contextRef="#ctx0" brushRef="#br0" timeOffset="43679.54">10816 9356 0,'0'0'0,"-21"0"0,42 0 31,21 0-31,-20 0 16,-1 0-16,21-21 0,43 21 15,-43 0-15,0-22 16,22 22-16,-22 0 0,1 0 16,-22 0-16,21 0 0,-21 0 15</inkml:trace>
  <inkml:trace contextRef="#ctx0" brushRef="#br0" timeOffset="52316.08">3598 8551 0,'0'-21'16,"0"0"0,0 0-1,-21 21-15,0-21 16,0 21 0,0-21-16,-1 21 0,1 0 15,0 0-15,0 0 0,0 0 16,0 0-16,-22 0 0,22 0 0,0 0 15,0 0-15,0 21 0,-22 0 16,-41 42 0,62-41-16,-20-1 0,21 0 0,-21 21 15,20 1-15,-41 41 16,42-20-16,0-22 0,-43 64 16,43-43-16,0 1 0,-22 42 15,43-64-15,-21 22 0,21-22 16,0 0-16,0 22 0,0-22 15,21 0-15,1 1 0,20-1 0,-21 0 16,0 1-16,22-1 0,-1-21 16,0 0-16,1 22 0,-1-22 0,106 21 15,-84-21 1,-1-21-16,22 0 0,-22 0 0,170 0 16,-169 0-16,-1-21 15,22 0-15,-22 0 16,107-64-16,-107 64 15,1-21-15,41-43 0,-41 43 16,42-22 0,-64 22-16,64-85 15,-64 85-15,-21-1 0,1 1 0,-22 0 16,0-1-16,0-105 16,-22 106-16,-20-22 0,21 22 15,0 0-15,-22-22 0,-41-21 16,41 64-16,1-21 0,-64-43 15,64 64-15,0 0 0,-22 0 16,22 0-16,-22-1 0,22 1 16,-106 21-16,84 0 15,1 0-15,-22 21 0,0 1 0,1-1 16,-1 0-16,22 0 0,-1 21 0,1-20 16,-1 20-16,22 0 0,-22 1 15,43-1-15,-21 21 0,21-20 0,-22 20 16,22 43-16,21-42 15,0-22-15,0 21 0,0-20 16,0-1-16,0 0 0,21 1 16,0-1-16,1 0 0,41 22 15,-42-43-15,22 21 0,-1-20 16,0-1-16,22 0 0,42 0 16,-43 0-16,1-21 0,-1 0 0,-21 0 15,22 0-15,-1-21 0,64 0 16,-84 0-16,-1 0 0,22-22 15,-22 22-15,0 0 0,1-21 16,-22 20-16,21-20 0,-21 21 0,0-21 16,-21-43-16,0 43 0,0-22 15,0 22-15,-21-22 0,0 1 16,-21 20-16,21-20 0,-22 21 0,1-1 16,0 1-16,-1 21 0,1 0 15,0-1-15,-1 1 0,1 21 16,0 0-16,-1 0 0,1 0 15,-22 21-15,22 1 0,-21-1 0,-1 21 16,22 0-16,-1 1 0,1-1 16,0 0-16,21 22 0,-22 42 15,43-64-15,0 0 0,0 1 16,0-1-16,85 64 16,-64-64-16,21-21 0,1 1 0,-1-22 15,0 21-15,64-21 16,-63 0-16,-1 0 0,43-21 15,-43 21-15,0-22 0,22-20 16,-22 21-16,-21 0 16,0-43-16,-21 43 0,0-42 15,0 41-15,0 1 16,0 0-16,0 0 0,-21 0 0,0 21 16,0 0-16,21-21 0,-21 21 15,0 0-15,-1 0 0,1 21 0,0 0 16,-21 21-16,21-42 15,21 21-15,-22 1 0,1-1 16,21 0-16,-21 0 16,21 0-16,-21-21 0,21 21 15,-21-21-15</inkml:trace>
  <inkml:trace contextRef="#ctx0" brushRef="#br0" timeOffset="52472.31">3852 9398 0,'21'0'0,"-42"0"0,64 0 15,-43 21 17,-22-21-17,1 0-15</inkml:trace>
  <inkml:trace contextRef="#ctx0" brushRef="#br0" timeOffset="59128.22">8467 1566 0,'0'0'0,"0"22"15,0-1 1,0 0-16,0 0 0,21-21 16,0 0-1,0 0-15,0 0 0,0 0 0,1 0 16,-1 0-16,0-21 15,0 0-15,21 0 0,-20-1 0,-1 1 16,0 21-16,0-42 0,0 21 16,0 0-16,1-1 0,-1 1 0,0-21 15,0 21-15,0-22 0,0-20 16,-21 21-16,22-1 16,-22 1-16,21 21 0,-21-22 0,0 22 15,0 0-15,0 0 0,0 0 16,0 0-16,-21 21 15,-1 21 1,1 0-16,21 0 0,-21 21 16,0-20-16,21 20 0,0 0 0,-21 1 15,0-1-15,21 0 0,-22 1 16,1-1-16,21 0 0,-21 1 0,0-22 16,21 21-16,0 0 0,-21 1 15,21-1-15,-21-21 0,21 43 16,0-43-16,0 0 15,0 0-15,0-42 32,21 0-17,0 0-15,-21 0 0,21-22 16,0 22-16,0-21 0,1 21 0,-1-22 16,21-20-16,-21 42 0,0-1 15,22 1-15,-22 0 0,0 0 16,21 21-16,-20 0 15,-1 0-15,0 21 16,-21 0-16,21 0 16,-21 1-16,0-1 0,0 0 15,0 0-15,0 0 0,0 0 16,21 22-16,-21-22 0,21 0 16,-21 0-16,0 0 0,0 1 0,22-1 15,-1 0-15,0-21 0,0 0 16,0 0-16,0 0 0,22 0 15,-22 0-15,0-21 16,-21 0-16,42-1 0,-20 1 0,20-42 16,-21 42-16,-21-22 15,21 22-15,0-21 0,-21 21 16,22-1-16,-22 1 0,0 0 0,0 0 16,0 42 15,0 0-31,0 0 15,0 1-15,0-1 0,0 21 0,0-21 16,-22 0-16,22 22 0,0-22 16,0 0-16,0 21 0,0-20 15,0-1-15,0 0 16,22-21 0,-1 0-16,-21-21 15,21 0-15,-21-1 16,0 1-16,21 0 0,-21-21 0,0 21 15,0-1-15,0-20 0</inkml:trace>
  <inkml:trace contextRef="#ctx0" brushRef="#br0" timeOffset="59324.24">9694 1249 0,'-21'0'15,"42"0"-15,-63 0 16,42 21 46,0 0-46,21 0 0,0 1-16</inkml:trace>
  <inkml:trace contextRef="#ctx0" brushRef="#br0" timeOffset="60085.96">10308 1545 0,'0'0'16,"21"0"-16,0 0 0,-21-21 15,22 0-15,-22 0 0,21 21 16,-21-21-16,0-1 0,0 1 15,0 0-15,0 0 0,0 0 16,0 0 0,-21 21-16,-1 0 0,1 0 15,0 0-15,0 0 16,0 21-16,-22 0 0,-20 21 16,21-21-16,20 1 0,1-1 15,21 0-15,-21 0 0,21 21 16,0-20-16,0-1 0,0 0 15,21-21-15,0 0 16,1 0-16,-1 0 0,0 0 16,21 0-16,-21-21 0,22 21 15,-1-43-15,-21 43 0,0-21 16,1 0-16,-1 21 0,-21-21 16,0 0-16,0 0 31,0 42 0,-21 0-31,21 0 0,-22 21 16,22-20-16,-21 20 0,21 0 15,0 1-15,-21-1 0,21 0 16,-21 22-16,21-22 0,-21 22 0,21-22 16,-21 21-16,21-20 0,0 20 15,0 1-15,-22-22 0,22 22 0,-21 41 16,21-62-16,-21 20 0,21-20 15,-21-1-15,0 0 0,0 22 16,-1-43-16,1 0 0,0 0 16,0 0-16,0 1 0,-22-22 15,22 0-15,-21 0 0,21 0 0,-22 0 16,1 0-16,0 0 0,-1-22 0,-41-41 16,41 21-1,1 20-15,-21-83 0,41 62 16,-20-126-16,42 127 15,0-1-15,0 1 0,0 0 16,21-64-16,0 63 16,1 22-16,-1-21 0,0 21 15,-21 0-15,85-64 16,-64 43-16,0 20 0,21-20 16,1 21-16,105-64 15</inkml:trace>
  <inkml:trace contextRef="#ctx0" brushRef="#br0" timeOffset="61516.3">10774 1016 0,'0'0'31,"0"21"-31,-21 0 0,21 1 0,-22 20 15,1-21-15,21 21 0,-21 1 16,0-1-16,0 43 0,0-43 16,21-21-16,-22 64 15,22-64-15,-21 43 16,21-43-16,0 0 0,0 0 16,0 0-16,0-42 15,0 0 1,21 0-16,1 0 15,-22-1-15,21-20 0,0 21 0,-21 0 16,21 0-16,0-22 0,-21 22 16,21 0-16,1 0 0,-1 0 0,-21-1 15,21 22 1,0 0-16,-21 22 16,0-1-16,0 0 15,0 0-15,0 0 16,0 0-16,0 1 0,21-1 0,-21 0 15,21 0-15,-21 0 0,0 0 16,22 1-16,-1-1 0,0-21 16,0 21-16,0-21 0,22 0 15,-22 0-15,0 0 0,42 0 16,-20-21-16,-22 0 0,21-1 16,-21 1-16,64-63 15,-64 62-15,0-20 0,1 0 16,-1 21-16,0-128 15,0 107-15,-21 0 0,0-1 16,0 1-16,0 21 0,0-21 16,0 20-16,0 1 15,0 42 1,-21 22-16,21-22 16,-21 21-16,0-21 0,21 22 0,0-1 15,-22 0-15,1 1 0,21-1 16,-21 0-16,21 1 0,0-1 0,0 0 15,0 22-15,0-43 0,0 21 16,0-20-16,0-1 0,0 0 16,21 0-16,0-21 0,1 0 15,-1 0-15,0 0 0,0 0 16,0-21-16,0 0 0,1 21 16,-1-21-16,42-22 15,-42 22-15,1 0 0,-22 0 0,21-22 16,0 22-16,-21 0 0,21 0 15,-21 0-15,0 0 0,0-1 16,0 44 15,0-1-31,0 0 0,-21 0 0,21 0 16,0 0-16,0 1 16,0-1-16,0 0 0,0 0 0,0 0 15,0 0-15,0 1 16,0-1-16,21 0 0,0-21 15,0 0-15,1 0 0,-1 0 16,0 0-16,0 0 0,21 0 0,-20-21 16,-1 0-16,21-1 0,-21 22 15,0-21-15,1 0 0,-1 0 16,0 0-16,-21 0 0,0-22 0,21 22 16,-21 0-16,21 0 0,-21 0 15,0-1-15,0 44 47,0-1-47,-21 0 16,21 0-16,-21 0 0,21 22 0,0-22 15,-21 21-15,0 0 0,-1 1 16,1 63-16,0-64 0,21 21 16,-21 1-16,21-22 0,0 22 0,0 42 15,-21-43-15,21 1 16,0-1-16,0 1 0,0-1 0,0 1 15,0 84-15,0-85 0,0-20 16,21 20-16,-21 1 16,0-22-16,0 106 15,0-106-15,0 1 0,0-1 0,0-21 16,0 22-16,-21-22 0,0 0 16,-1-21-16,1 0 0,-21 0 15,21 0-15,0-21 0,-1 0 0,-41-43 16,42 22-16,0-1 15,-1-20-15,22-1 0,0 1 0,-21-64 16,21 42-16,0 1 0,0-1 16,0 0-16,21 22 0,22-85 15,-22 84-15,0 1 16,0-1-16,22 1 0,-22 20 16,21 1-16,-21 0 0,22-1 0,-22 1 15,21 0-15,-21 20 0,0-20 16,1 21-16,20 0 0,-21 0 15,-21-22-15,21 22 16</inkml:trace>
  <inkml:trace contextRef="#ctx0" brushRef="#br0" timeOffset="62720.36">13631 1122 0,'0'0'0,"21"-21"0,-21 0 0,22-1 15,-22 1-15,0-21 0,0 21 16,0 0-16,0-1 0,0 1 16,-22 0-16,1 21 15,0 0-15,0 0 0,0 21 16,-22 0-16,22 1 0,-21 20 15,21-21-15,-22 21 0,22 22 0,-21-22 16,21 1-16,0-1 0,-22 43 16,43-43-16,-21 21 15,21-20-15,0-22 0,0 21 16,0-21-16,0 1 0,21 20 16,22-21-16,-22 0 0,21-21 15,-21 0-15,0 0 0,22 0 16,-1 0-16,22 0 0,-22-21 15,21-21-15,-20 21 16,-22-22-16,42-20 0,-20 42 16,-22-22-16,21 22 0,-21-21 15,1 21-15,20-43 16,-42 43-16,0 42 31,-21-21-15,0 21-16,21 0 0,-22 22 0,1-1 15,21-21-15,0 0 0,0 1 16,0-1-16,0 0 16,0 0-16,0 0 0,0 0 0,0 1 15,0-1-15,21-21 16,1 0-16,-1 0 0,0 0 16,0 0-16,0 0 0,0-21 15,1-22-15,-22 22 16,0 0-16,0 0 0,0 0 0,0-1 15,0-20-15,-22 21 0,1 0 16,0 21-16,21-43 0,-21 22 16,0 21-16,21-21 15,0 0 1,21 21-16,0 0 16,0 0-16,0 0 0,1 0 0,20 0 15,0 0-15,-21 0 16,22 21-16,-22 0 0,0-21 0,21 43 15,-20-22-15,-22 0 0,0 0 16,21 0-16,-21 0 0,0 22 16,0-22-16,0 0 0,0 0 15,0 0-15,0 1 0,0 20 16,-21-21-16,21 0 31,-22-21-15,22-21-16,0 0 15,0 0-15,0 0 0,0-1 16,0-20-16,0 21 0,22 0 0,-1-22 16,21-20-1,-21 21-15,0 20 0,64-41 0,-64 42 16,22 0-16,20 21 16,-21 0-16,-20 0 0,-1 0 15,21 21-15,-21 0 0,0 0 0,-21 0 16,0 22-16,22-22 0,-22 21 15,0-21-15,0 0 0,0 22 0,-22-22 16,22 0-16,-21 21 0,0-20 16,21-1-16,-21 0 0,21 0 15,-21-21-15,21 21 16,0-42 15,21 0-31,0 0 0,0 0 0</inkml:trace>
  <inkml:trace contextRef="#ctx0" brushRef="#br0" timeOffset="63544.37">14986 1376 0,'42'-21'32,"-21"0"-32,1 21 0,-1-22 15,0 22-15,64-63 16,-64 42-16,0 0 0,0-1 15,0-20-15,-21 21 0,0 0 0,0-22 16,0 22-16,0-21 0,0 21 16,0 0-16,0-1 0,0 1 15,-21 21-15,0 0 0,0 0 16,0 21-16,-1 1 0,1-1 16,-21 0-16,21 21 0,0 1 15,-1-1-15,1 0 0,21 1 16,-21 20-16,0-21 0,0 22 15,0-22-15,-1 22 0,22 20 0,-21-20 16,0-1-16,21 22 0,0-21 16,-21-1-16,0 1 0,21-1 0,-21 1 15,21-1-15,0 22 0,0-22 0,-22 1 16,22-1-16,-21 1 0,21-1 16,0 1-16,0-1 0,-21-20 0,21-1 15,-21 0-15,21 1 0,0-1 0,0-21 16,0 0-16,21-21 31,0 0-31,22-21 0,-22 0 0,21 0 16,-21-22-16,22 1 0,20 0 15,22-64-15,-43 42 0,22 1 16,-1-64-16,-21 63 16,1-63-16,-43 64 0,0-22 15,0 22-15,-21 20 0,-1-20 0,1-1 16,0 22-16,-21 0 0,-1-1 15,1 22-15,0-21 0,21 21 0,-22 0 16,1-1-16,21 22 0,0-21 16,-1 21-16,1 0 0,21-21 15,21 21 1,1-21 0,-1 21-16,21 0 0,0-21 0,-20 0 15,41 21-15,-21-22 0,1 1 16,-1 0-16,22 21 0,-22-21 0,0 0 15,1 0-15,-22-1 0,21 1 16,-21 21-16,0 0 16,-21 21-1,-21 1 1,0-1-16,21 0 0,-21-21 0,21 21 16,-21 0-16,21 0 15,0 1-15,-21-1 0,-1 0 16,22 0-1,-21-21-15,42 0 32,1 0-32,-1-21 0,0 0 15,0 0-15,-21-1 0</inkml:trace>
  <inkml:trace contextRef="#ctx0" brushRef="#br0" timeOffset="63711.65">15579 1143 0,'-22'0'15,"1"0"1,0 0 0,21 21-1,0 0 1,0 1-16,0-1 16,21-21-16,0 0 0,1 21 0,-1-21 15,0 21-15</inkml:trace>
  <inkml:trace contextRef="#ctx0" brushRef="#br0" timeOffset="64368.01">16150 1355 0,'21'0'0,"-42"0"0,63 0 0,-42-21 16,0-1 0,0 1-16,0 0 15,0 0-15,-21 21 16,0-21-16,0 21 0,0 0 0,0 0 15,-1 0-15,1 0 0,0 21 16,-21 0-16,21 0 0,-1 0 0,1 1 16,-21-1-16,21 0 0,0 21 15,-1-21-15,22 1 0,0-1 0,0 21 16,0-21-16,0 0 0,0 1 16,0-1-16,22-21 0,-1 21 0,0-21 15,21 0-15,1 0 16,-1 0-16,-21 0 0,21 0 15,1-21-15,20 0 0,-42-1 16,1 1-16,-1 0 0,0 21 16,0-21-16,0 0 0,-21 0 15,0-1-15,-21 44 32,0-1-17,21 0-15,0 0 0,-21 21 16,0 1-16,-1-1 0,1 64 15,21-64-15,-21 22 0,21-22 16,-21 22-16,21 126 16,0-126-16,0 20 0,0-20 15,0 20-15,21-20 0,0 21 16,-21 42-16,21-64 0,-21-21 16,0 22-16,0-22 0,0 1 15,0-22-15,0 21 0,-21-21 0,0 0 16,0-21-16,-21 0 0,20 0 0,-20 0 15,-21-21-15,20 0 16,1 0-16,0-21 0,-1-1 0,1 1 16,0 0-16,20-22 0,-20 1 15,21-1-15,-21-63 16,42 64-16,0-1 0,0 22 0,0-1 16,0-20-16,63-64 15,-21 85-15,1-1 0,-1 1 16,0-22-16,22 22 0,-1 0 0</inkml:trace>
  <inkml:trace contextRef="#ctx0" brushRef="#br0" timeOffset="65156.52">16658 1334 0,'21'-43'16,"-21"22"0,0 0-1,0 42 1,-21 0-1,21 0-15,-21 1 0,21 20 0,-21-21 16,21 21-16,0-20 0,0 20 0,-21-21 16,21 0-16,0 22 15,0-22-15,0 0 0,0 0 0,0 0 0,21-21 16,0 21-16,0-21 16,0 0-16,0 0 0,1 0 0,-1-21 15,21 0-15,0-21 16,1 21-16,-22-1 0,0-20 0,0 21 15,0-21-15,1 20 16,-1 1-16,0-21 0,-21 21 0,0 0 16,0-1-16,21 1 15,-42 42 17,0 1-32,21-1 0,0 0 0,-21 21 15,21-21-15,0 1 0,0-1 16,0 21-16,0-21 0,0 0 0,0 1 15,0-1-15,21 0 0,0 0 0,0-21 16,0 21-16,0-21 16,1 0-16,-1 0 0,21 0 15,-21 0-15,22-21 16,-22 21-16,0-21 0,-21-43 16,0 43-16,0 0 15,21 0-15,-21 0 0,21-43 16,-21 43-16,0 0 15,21 21-15,1-21 0,20 0 16,-21-1-16,0 22 16,0 0-16,1 0 0,20 0 15,-21 22-15,0-1 16,0-21-16,-21 21 0,22 0 0,20 21 16,-42-20-16,21 20 15,-21-21-15,21 0 0,-21 0 16,0 1-16,0 20 0,0-21 15,0 0-15,0 0 16,-21-21 0,21-21-1,-21 21-15,21-21 0,0 0 16,0 0-16,0 0 0,0-1 16,0 1-16,0 0 0,21 0 0,-21 0 15,21 0-15,0-1 0,-21 1 16,22 0-16,-1 0 0,0 0 15,0 0-15,0 21 0,0 0 16,-21-22-16,22 22 0,-1 0 16,0 0-16,0 0 0,0 0 0</inkml:trace>
  <inkml:trace contextRef="#ctx0" brushRef="#br0" timeOffset="65502.15">18055 1524 0,'-21'0'0,"0"0"15,42 0 17,0-21-17,0 0-15,0 0 0,1 21 16,-1-22-16,0 1 0,21 0 16,-42 0-16,21 0 0,1 0 0,-22-1 15,21 22-15,-21-21 0,0 0 16,-21 21-1,-1 0-15,1 0 0,0 21 16,0 0-16,0 1 0,0-1 0,-22 0 16,22 0-16,0 0 15,0 0-15,21 1 0,0-1 0,0 0 16,0 0-16,0 0 16,0 0-16,21 1 15,21-22-15,-21 0 16,22 0-16,20 0 0,-20 0 15,20 0-15,1 0 0,-1-22 0</inkml:trace>
  <inkml:trace contextRef="#ctx0" brushRef="#br0" timeOffset="66017.17">18965 1334 0,'0'0'16,"0"-22"-16,-21 1 15,0 21-15,0-21 0,0 21 16,-1-21-16,1 21 0,0 0 15,0 0-15,0 0 0,-22 0 16,22 0-16,-21 0 0,21 21 16,0 0-16,-22 0 0,22 1 15,0-1-15,0 0 0,0 0 0,21 0 16,-22 0-16,22 1 0,0-1 16,0 21-16,0-21 0,22-21 15,-1 21-15,0-21 0,0 0 16,0 0-16,0 0 0,22 0 15,20 0-15,-42 0 0,22 0 16,-22-21-16,0 0 0,21 0 0,-20-21 16,-1 20-16,0-20 15,0 21-15,0-43 0,22-20 16,-22 20-16,0 1 0,-21 20 16,0-20-16,21-1 0,-21 1 0,21 21 15,-21-1-15,0 1 0,0 21 16,0 0-16,0 42 15,-21 0-15,0 21 16,0 1-16,0-1 0,21 21 0,-22-20 16,22 20-16,0-20 0,0 20 15,0-21-15,0 1 0,22-1 0,-1 0 16,0-20-16,0 20 0,0-21 16,0 0-16,1 0 0,20 1 0,-21-22 15,21 0-15,1 0 16,-1 0-16,43 0 0,-43 0 15,0 0-15,43-22 0,-43 1 16,1 0-16</inkml:trace>
  <inkml:trace contextRef="#ctx0" brushRef="#br0" timeOffset="68223.77">7620 3302 0,'0'0'0,"0"-21"0,-21 0 0,21 0 16,0 42 15,0 21-15,0-21-16,0 22 0,0-22 0,0 21 15,0 0-15,0 1 0,0-22 16,0 21-16,0 1 0,-21-22 0,21 0 15,0 21-15,-22-21 0,22 1 16,-21-22-16,21 21 0,-21-21 47,21-21-47,0-1 0,0 1 0,0 0 16,0 0-16,0-21 0,0 20 15,0-20-15,21 0 0,-21-1 0,21 1 16,1 0-16,-1-1 0,0 1 15,21-21-15,-21 41 16,1 1-16,20 21 0,-21 0 0,0 0 16,43 0-16,-22 21 0,-21 1 15,0 20-15,22-21 0,-22 21 16,42 64 0,-41-63-16,-1-1 0,-21 21 15,0-41-15,21 20 16,-21-21-16,0 0 0,0 0 15,0-42 1,0 0 0,21 0-16,-21 0 0,0 0 15,0-22-15,0 22 0,21-21 16,0-1-16,-21 1 0,22 0 0,-22 21 16,21-22-16,0 1 15,-21 0-15,21 20 0,0 1 0,0 0 16,1 21-16,-1 0 15,-21 21-15,0 0 0,21 1 16,-21 20-16,0-21 0,0 21 16,21 1-16,-21 20 15,0-20-15,0-1 0,0 21 16,0-41-16,42 20 16,-20-21-16,-1-21 0,0 21 0,0-21 15,0 0-15,0 0 0,43 0 16,-22-21-16,-21 21 0,64-42 15,-64 21-15,22-1 0,-1 1 16,0-21-16,-21 21 0,1-22 16,-1 22-16,0-21 0,0 0 0,-21-22 15,0 43-15,0 0 16,0 0-16,-21 42 31,21 0-31,0 21 0,-21-21 16,21 22-16,-21-22 0,21 21 15,0 1-15,-22-22 0,22 21 0,0-21 16,0 22-16,0-1 0,0-21 16,0 0-16,22-21 0,-1 21 15,0-21-15,0 0 0,0 0 16,0 0-16,1 0 16,-1-21-16,0 0 0,21 21 0,-21-21 15,1 0-15,-1 0 0,21-22 16,-21 22-16,0-21 0,22-64 15,-43 64-15,21-1 0,-21 22 16,0-21-16,0 21 0,0-1 16,0 44 15,0-1-31,-21 21 0,21-21 0,-21 85 16,-1-64-1,22 1-15,0-22 0,0 21 16,0-21-16,0 43 0,0-43 15,22-21-15,-1 21 0,0 0 16,0-21-16,21 0 0,1 0 16,-22 0-16,0 0 0,0 0 0,22 0 15,-22-21-15,21 0 16,-21 0-16,85-43 16,-85 22-16,0 21 0,1-21 0,-1-1 15,0 1-15,0-22 0,-21 22 0,21 0 16,-21-1-16,0 22 0,0-21 15,0 21-15,0 0 0,0-1 16,-21 22 0,0 22-16,0-1 15,21 21-15,0-21 0,-21 22 0,-1-1 16,1 43-16,21-43 16,0 0-16,0 1 0,0-1 0,0 0 15,0 1-15,0-1 0,21-21 16,1 0-16,-1-21 0,0 21 15,21-21-15,-21 0 0,22 0 16,-22 0-16,21 0 0,-21 0 16,22 0-16,20-21 15,-42 0-15,22 0 0,20-43 16,-42 22-16,1 0 0,-1-1 16,0 1-16,0 0 0,0-22 0,0 22 15,1 0-15,-22-22 0,21 22 16,-21-1-16,21 22 0,-21-21 0,0 21 15,0 0-15,0 42 32,0 0-32,0 0 0,0 21 15,-21-20-15,0 41 0,-1 22 16,1-22-16,21-20 16,-21-1-16,21 43 0,0-43 15,0-21-15,0 0 0,0 22 16,0-22-16,0 0 0,21-21 15,0 0-15,1 0 0,-1 0 16,0 0-16,42 0 0,-41-21 16,-1 0-16,21-1 0,-21 22 15,0-42-15,1 21 0,-1 0 0,0 0 16,0-22-16,0 22 0,0 0 16,1 0-16,-22 0 0,0-1 15,0 44-15,0-1 16,0 0-16,0 0 0,0 0 15,0 22-15,-22-22 0,1 21 16,21-21-16,0 0 0,0 1 0,0-1 16,0 0-1,21-21-15,1 0 16,-1 0-16,0 0 0,0 0 16,0-21-16,-21 0 0,21-1 15,-21 1-15,0 0 0,0 0 0,22 0 16</inkml:trace>
  <inkml:trace contextRef="#ctx0" brushRef="#br0" timeOffset="68383.67">11028 3175 0,'0'0'0,"-21"-21"16,-1 21-16,22 21 31,0 0-31,0 0 16,-21-21-1,0 0 1</inkml:trace>
  <inkml:trace contextRef="#ctx0" brushRef="#br0" timeOffset="68580.57">10414 3366 0,'0'0'0,"-21"0"0,21 21 15,21-21 1,0 0 0,21 0-16,-20 0 0,20 0 15,-21 0-15,21 0 0,22 0 16,-22 0-16,1 0 0,20 0 0,-21 0 16,22-21-16,-1 21 0,-20 0 0</inkml:trace>
  <inkml:trace contextRef="#ctx0" brushRef="#br0" timeOffset="68888.39">11388 3323 0,'-22'0'15,"1"0"1,0 0-16,21 21 0,0 1 0,0-1 16,-21 0-16,21 0 0,-21 0 0,21 22 15,0-22-15,0 21 0,0 0 16,0 43-16,-21-43 0,21 1 15,-22-1-15,1 0 0,21 22 16,-21-1-16,0 43 16,0-42-16,0-1 0,-1 1 0,1-1 0,0-20 15,0 20-15,21-21 16,-21 1-16,21-1 0,-21 22 16,21-43-16,0 0 0,0 0 15,0-42 1,0 0-16,21 0 15,-21-1-15,21 1 0,0-21 0,0 0 16,0-1-16,1-20 0</inkml:trace>
  <inkml:trace contextRef="#ctx0" brushRef="#br0" timeOffset="69184.22">11303 3535 0,'0'-42'0,"0"84"0,0-127 15,-21 64-15,0-21 16,21 21-16,0-43 0,0 43 0,0 0 15,0 0-15,0-1 16,21 1-16,0 21 0,0-21 0,0 21 16,0 0-16,1 0 0,20 0 15,-21 0-15,0 0 0,0 0 16,1 21-16,-1 0 0,0 22 0,0-22 16,-21 0-16,0 21 0,0 22 15,0-22-15,0-21 0,-21 22 16,0-22-16,-22 0 0,-20 21 15,42-20-15,0-22 0,-43 21 16,64 0-16,-21-21 0,21-21 31,21 0-31,0-1 16,0 1-16,1-21 0</inkml:trace>
  <inkml:trace contextRef="#ctx0" brushRef="#br0" timeOffset="69417.09">11938 3006 0,'0'0'0,"0"-21"0,0 42 16,-21 0-1,21 0-15,-21 0 16,-1 22-16,22-22 0,-21 21 16,21 0-16,0 1 0,0-22 15,-21 21-15,21 1 0,-21 20 16,21-42-16,-21 0 0,21 1 0,0-1 15,0 0-15,21-21 16,0 0-16,0 0 0,0 0 16,1 0-16,-1-21 0,42-22 15</inkml:trace>
  <inkml:trace contextRef="#ctx0" brushRef="#br0" timeOffset="69705.92">12107 3387 0,'21'0'31,"1"0"-31,-22-21 16,21 21-16,0-22 0,0 22 16,0-21-16,0 0 0,1 21 15,-1-21-15,0 0 0,0 0 0,0-1 16,0 22-16,-21-21 16,-21 21-16,0 0 15,-21 0-15,21 21 0,-22 1 16,1-1-16,21 0 0,-22 0 15,22 21-15,-21-20 0,21 20 0,0-21 16,21 0-16,0 0 0,0 43 16,21-43-16,21 0 15,-21-21-15,22 0 16,-22 0-16,21 0 0,0 0 0,1 0 16,41-21-16,-62 0 0</inkml:trace>
  <inkml:trace contextRef="#ctx0" brushRef="#br0" timeOffset="70112.69">13716 3217 0,'0'0'16,"0"-21"-16,0 0 0,0 0 15,0 0-15,0 0 0,-21 42 32,21 21-17,-21-21-15,21 22 0,-22-1 0,22 21 16,0 1-16,-21-22 0,21 22 15,-21 20-15,0 43 0,0-42 16,0-21-16,-1 105 0,1-84 16,0-22-16,0 22 0,0-22 15,0 1-15,-1 20 16,22-41-16,0-1 0,0-21 0,0 0 16,0-42-1,0-21 1,0 21-16,22-22 0,-22 1 0</inkml:trace>
  <inkml:trace contextRef="#ctx0" brushRef="#br0" timeOffset="70407.52">13420 3556 0,'-22'-42'16,"44"84"-16,-44-148 0,22 43 0,0 20 0,0 1 16,0 0-16,0-1 0,0 22 15,0 0-15,22-21 0,-1 21 0,21-1 16,22 1-16,-22 0 0,21 0 15,-20 21-15,20 0 0,1 0 16,-1 0-16,64 0 0,-84 21 16,-22 0-16,0 0 0,-21 1 15,0 20-15,-21 0 16,-22 1-16,1-22 0,0 0 16,-1 0-16,1 0 0,0 0 0,-1 1 15,1-22-15,0 21 0,21-21 0,-1 0 16,1 0-16,0 0 15,42 0 1,0 0-16,22 0 16,-22 0-16,0-21 0</inkml:trace>
  <inkml:trace contextRef="#ctx0" brushRef="#br0" timeOffset="70757.32">14097 3408 0,'0'0'0,"0"21"16,21-21-16,0 0 16,0 0-16,1-21 0,-1 0 0,0 21 15,0-21-15,21-1 16,-20 1-16,-1 0 0,42-42 16,-42 41-16,1 1 0,-1 0 15,-21 0-15,0 0 0,0 0 16,-21 21-16,-1 0 0,-20 0 15,21 0-15,0 21 0,-22 0 0,22-21 16,0 42-16,-21-21 0,-1 22 16,22-1-16,0 22 15,21-43-15,0 0 0,0 21 16,0-21-16,21 1 16,22 20-16,-22-42 0,21 0 15,-21 0-15,22 0 0,-1 0 0,0 0 16,1 0-16,-1-21 0,0 0 15,43-22-15,-43 22 0,-21 0 16</inkml:trace>
  <inkml:trace contextRef="#ctx0" brushRef="#br0" timeOffset="71115.67">14859 3154 0,'0'-21'16,"-21"21"-1,0 21-15,21 0 16,-22 0-16,1 22 0,21-22 0,-21 21 15,0-21-15,21 22 0,0-22 16,-21 21-16,21-21 0,-21 43 16,21-43-16,0 0 0,21-21 15,0 0-15,0 0 16,0 0-16,0 0 0,1 0 16,-1-21-16,21 0 0,-21 21 0,0-43 15,1 22-15,-1 0 16,0 0-16,-21-43 0,0 22 15,0 21-15,0 0 0,0-22 16,0 22-16,0 0 0,-21 0 0,0 21 16,-1 0-16,-41 0 0,42 0 15,0 0-15,-1 0 0,1 0 16,0 21-16,-21 21 16,42-20-16,-21-1 0,21 0 15,0 0-15,0 0 0,0 0 0,42-21 16,-21 0-16,0 0 0,22 0 0</inkml:trace>
  <inkml:trace contextRef="#ctx0" brushRef="#br0" timeOffset="71421.71">15430 3154 0,'0'-21'31,"0"42"-31,0 0 16,-21 0-16,0 0 0,0 22 0,21-22 15,0 42-15,-21-20 0,21-1 16,-21 22-16,-1-22 0,22 21 16,0 1-16,-42 63 0,21-42 15,0-1-15,0 1 0,-1 0 16,1-1-16,0 1 0,-21 0 0,21-22 16,-1 22-16,1-22 0,0 22 15,0-43-15,21 22 0,-21-22 0,21 0 16,0-20-16,0-1 0,21-42 31,0-1-31,0-20 0,22 0 16,-22-1-16,0 1 0,42-64 15,-41 43-15,20-22 0</inkml:trace>
  <inkml:trace contextRef="#ctx0" brushRef="#br0" timeOffset="71700.71">15325 3493 0,'0'0'0,"0"-43"0,0 1 0,0 0 15,0-1-15,0 1 0,0 21 0,0 0 16,0-1-16,0 1 0,0 0 16,21 0-16,21 21 0,-21-21 15,85 21-15,-85 0 16,22 21-16,-1 0 0,-21 0 16,0 0-16,0 22 0,1-22 15,-22 21-15,0-21 0,0 43 16,-22-43-16,1 21 0,-42 1 15,20-22-15,1 0 0,0-21 16,-1 21-16,1-21 0,-21 0 16,41 0-16,1 0 0,21-21 31,21 0-31,22 0 0,-22-22 16,0 22-16,21 0 0</inkml:trace>
  <inkml:trace contextRef="#ctx0" brushRef="#br0" timeOffset="71928.72">16023 2900 0,'21'-21'16,"-42"42"-16,63-42 0,-42 42 31,0 0-31,-21 0 0,21 0 0,-21 22 16,0-1-16,0 0 0,0 22 15,-1-22-15,1 1 0,-21 62 16,42-62-16,0-1 0,0 0 0,0-20 15,0-1-15,0 21 0,0-21 16,0 0-16,21-21 0,21 0 16,-20 0-16,20 0 15,-21-21-15,21 0 0,-20 21 0,20-21 16</inkml:trace>
  <inkml:trace contextRef="#ctx0" brushRef="#br0" timeOffset="72241.67">16235 3302 0,'-21'0'31,"42"0"-15,0 0-1,0 0-15,0 0 0,22 0 0,-22 0 16,0 0-16,21-21 0,-21 21 16,1-21-16,20 0 0,-21-1 15,-21 1-15,0 0 0,0 0 16,0 0-16,-42 21 15,21 0-15,-22 0 0,22 0 16,-21 21-16,-1 21 0,-41 1 16,41-1-16,1-21 0,0 43 15,21-22-15,21-21 16,0 43-16,0-43 0,21 0 16,21 0-16,0-21 0,-20 0 15,20 0-15,0 0 0,106 0 16,-105-21-16,20 0 15</inkml:trace>
  <inkml:trace contextRef="#ctx0" brushRef="#br0" timeOffset="72875.78">17547 3239 0,'21'0'0,"-42"0"16,63 0-16,1 0 0,-22 0 15,0 0-15,21 0 0,-20-22 0,-1 22 16,0-21-16,-21 0 0,21 21 15,-21-21-15,0 0 0,0 0 0,0-1 16,0 1-16,0 0 0,-21 0 16,0 0-16,-22 0 0,1 21 15,21-22-15,-21 22 0,-1 0 0,1 0 16,0 22-16,20-1 16,-20 0-16,0 0 0,-43 43 15,43-22-15,21-21 0,-22 21 0,22 1 16,0-1-16,21-21 0,0 22 0,85 62 47,-43-105-47,0 0 0,1 0 15,-1 0-15,0-21 0,1 0 16,-22 0-16,21 0 0,0 0 0,1-1 16,-22-20-16,0 21 0,0-21 15,0-22-15,-21 43 0,0-21 16,0-1-16,0 22 0,-21 21 31,0 0-31,21 21 16,-21 0-16,0 1 15,21 20-15,-21-21 0,21 21 0,0-20 16,0 20-16,0 0 0,0 1 16,0-1-16,21 0 15,0-42-15,0 21 0,21 1 16,1-22-16,-22 0 0,21 0 15,-21-22-15,22 1 0,-1 21 0</inkml:trace>
  <inkml:trace contextRef="#ctx0" brushRef="#br0" timeOffset="73132.78">18394 3048 0,'0'-21'0,"0"42"0,0-63 0,0 21 0,0-1 15,-21 22 1,-1 0-16,1 0 0,0 0 0,-21 0 15,21 22-15,-1-1 0,-20 0 0,21 0 16,-21 0-16,20 22 0,1-22 16,-21 21-16,21 0 0,21-20 15,0 20-15,-21-21 0,21 21 0,0-20 16,0 20-16,21 0 16,0-42-16,0 21 0,0 1 0,22-22 15,-1 0-15,0 0 0,43 0 16,-43 0-16,85-22 15,-84 1-15,20 0 0,-21 0 16</inkml:trace>
  <inkml:trace contextRef="#ctx0" brushRef="#br0" timeOffset="73360.13">18965 3006 0,'0'0'0,"-21"-43"31,0 43-31,0 0 0,0 22 0,-22-1 16,22 0-16,-21 0 0,21 0 15,-22 0-15,22 1 0,-21 20 0,21-21 16,-1 21-16,1-20 0,21 20 16,0 0-16,0-21 15,0 1-15,21-1 0,1 0 0,-1 0 16,21-21-16,43 0 16,-43 0-16,0 0 0,1 0 15,20 0-15,-20-21 0,-1 0 0,0 0 16,1-1-16,-1 1 0,-21 0 0</inkml:trace>
  <inkml:trace contextRef="#ctx0" brushRef="#br0" timeOffset="74424.1">19304 3090 0,'21'0'31,"0"0"-31,0 0 0,-21-21 0,22 21 16,-1-21-16,0 21 0,0-21 15,0 0-15,-21 0 16,21 21-16,-21-22 0,0 1 16,-21 21-1,0 0-15,0 0 0,-21 21 16,20 1-16,1-1 0,-21 0 16,0 21-16,20-21 0,1 1 15,21-1-15,0 0 0,0 21 16,0-21-16,0 1 0,0-1 15,0 0-15,21-21 16,1 0-16,20 0 0,-21 0 16,21 0-16,-20 0 0,20 0 0,0 0 15,1-21-15,41 0 16,-41-1-16,-1 1 0,0 0 16,1 0-16,-1-21 0,21-1 15,-41 22-15,-1-21 0,-21 21 0,0-1 16,0 1-16,0 0 15,0 0-15,-21 21 16,-1 21-16,1 0 16,0-21-16,0 21 0,21 1 0,0 20 15,-21-21-15,21 0 0,0 0 16,0 22-16,0-22 0,0 0 16,0 0-16,0 22 0,21-22 0,-21 0 0,21 0 15,0 0-15,0-21 16,-21 21-16,-21-21 31,0-21-31,0 21 16,0-21-16,0 0 15,-1 21-15,1-21 0,0 21 16,0 0 0,21 21-1,0 0-15,21 0 0,0-21 16,0 0-16,22 21 15,-22-21-15,0 0 0,0 0 0,22 0 16,-22 0-16,21 0 16,-21 0-16,22-21 0,-22 0 0,21 21 15,-21-21-15,22 0 0,-22 0 16,21-1-16,-21 1 0,43-63 16,-43 41-16,-21 22 0,0 0 15,0 0-15,0 0 0,-21 21 16,0-22-16,-1 22 15,1 0-15,0 0 0,0 22 16,0-1-16,21 0 0,0 0 16,0 0-16,0 0 0,0 22 15,0-22-15,21 21 0,0-21 0,-21 1 16,21 20-16,0-21 0,-21 0 16,0 0-16,22 1 0,-22-1 15,0 0-15,0 0 0,0 0 16,-22-21-16,1 0 15,0 0-15,0 0 16,21-21-16,0 0 16,0 0-16,21 0 15,0-1-15,22 1 0,-22-21 0</inkml:trace>
  <inkml:trace contextRef="#ctx0" brushRef="#br0" timeOffset="74644.37">20955 2921 0,'0'0'0,"21"0"16,-21 21 0,0 0-16,0 1 0,0 20 15,-21-21-15,0 0 0,0 0 16,-1 1-16,22-1 0,-21 0 16,0 21-16,21 22 15,-21-64-15,21 21 0,0 0 16,21-42 15,-21 0-31,21 21 0,0-21 16</inkml:trace>
  <inkml:trace contextRef="#ctx0" brushRef="#br0" timeOffset="74973.22">20849 2540 0,'0'21'16,"0"-42"-16,-21 42 0,21 0 0,0 1 0,0-1 16,0 0-16,0 0 0,0 0 15,0 0-15,21-21 0,0 22 16,0-1-16,1-21 0,-1 0 16,0 0-16,0 0 0,0 0 15,0 0-15,1 0 0,-22-21 16,0-1-16,0 1 0,0 0 15,0-21-15,0 21 0,0-1 16,0 1-16,-22 0 0,1 21 0,21-21 16,-21 21-16,0 0 0,0 0 15,0 0-15,-1 0 0,1 21 0,0 21 16,0 1-16,21-22 16,-21 0-16,21 0 0,0 22 0,0-22 15,21 0-15,0 0 16</inkml:trace>
  <inkml:trace contextRef="#ctx0" brushRef="#br0" timeOffset="75255.71">21569 2688 0,'0'0'0,"0"-21"0,-21 42 31,-1 0-15,1 22-16,21-22 0,-21 21 15,0 1-15,0-22 0,0 21 16,-1 0-16,1 1 0,0-1 16,21-21-16,-21 22 0,21-1 0,-21-21 15,21 21-15,0-20 0,0 20 0,0-21 16,0 0-16,0 0 0,0 1 16,21-22-16,-21 21 0,21-21 0,0 0 15,0 0-15,1 0 0,-1 0 16,21-21-16,-21-1 0,0 22 15,1-21-15,-1 0 0,0 0 16</inkml:trace>
  <inkml:trace contextRef="#ctx0" brushRef="#br0" timeOffset="75449.08">21294 3006 0,'0'0'0,"-22"0"0,1 0 15,42 0 16,1 0-31,-1 0 0,0 0 0,0 0 16,0 0-16,22 0 0,-1 0 16,-21 0-16,21 0 0,-20 0 0,20 0 15,-21 0-15,0 0 0,0 0 16,1 0-16</inkml:trace>
  <inkml:trace contextRef="#ctx0" brushRef="#br0" timeOffset="76738.21">4953 11155 0,'0'0'0,"0"-21"0,0 0 15,-21 21 1,0 0-16,-1 0 0,1 0 16,-21 21-16,21 0 0,0 0 0,-22 0 15,22 22-15,-21-1 0,21 0 0,-22 22 16,22-22-16,-21 0 16,-1 64-16,43-42 0,0-22 0,0 0 15,0 1-15,0-1 16,43 43-16,-22-64 0,21 21 15,1-21-15,-1 1 0,21-22 16,1 0-16,63 0 0,-64 0 16,1-22-16,84-20 0,-84 21 15,84-21-15,-106-1 16,22 22-16,-22-21 0,0-1 16,-21 1-16,1 0 0,-22-22 0,0 22 15,0-22-15,-22 22 0,-41-85 16,21 64-16,-1 20 0,-20 1 15,20 0-15,1 20 0,-64-20 16,64 42-16,-22 0 0,-20 0 16,20 21-16,22 0 15,0 22-15,-1-1 0,22 0 0,-21 1 16,21-1-16,-1 0 0,1 1 0,21-1 16,0 0-16,0 1 0,21 41 15,1-62-15,-1-1 16,0-21-16,0 0 0</inkml:trace>
  <inkml:trace contextRef="#ctx0" brushRef="#br0" timeOffset="76908.03">5059 11621 0,'-21'0'31,"-1"0"-15,44 0 31</inkml:trace>
  <inkml:trace contextRef="#ctx0" brushRef="#br0" timeOffset="77080.36">5292 11578 0,'0'-21'15,"-22"21"17,1 0-17,21 21 17,0 0-32,0 1 0</inkml:trace>
  <inkml:trace contextRef="#ctx0" brushRef="#br0" timeOffset="77684.28">5334 11959 0,'0'21'0,"0"-42"0,0 64 16,-21-22-16,21 0 0,0 21 0,0-21 15,0 22-15,0-22 16,0 21-16,0 43 0,0-64 0,0 21 15,0 22-15,0-22 16,0 1-16,0-22 0,0 21 0,0-21 16,0 0-16,-21 43 15,-1-43-15,22 0 0,0 0 0,0 1 16,0-44 0,22 1-1,-1 0-15,-21 0 0,21 0 16,0 0-16,0-1 0,0-20 0,-21 21 15,22-21-15,-22 20 0,21-20 0,-21 0 16,0-1-16,0 22 0,0-21 16,-43 0-16,22 20 0,0 1 0,0 0 15,0 21-15,0 0 0,-43 0 16,43 0-16,0 21 0,-22 0 16,22 22-16,0-22 0,0 0 15,0 0-15,0 22 0,-1-22 16,1 0-16,0 0 0,21 0 0,0 0 15,0 1-15,21-22 32,0-22-32,1 1 0,-1 21 0,0-21 15,0 0-15,21 0 0,-20-22 16,20 22-16,21-42 16,-20 42-16,-1-22 0,0 22 0,1 0 15,-1 0-15,22 21 16,-22 0-16,0 0 0,-21 21 0,1 0 15,20 0-15,-21 22 0,0-22 0,-21 21 16,0 0-16,21-20 0,-21 20 16,0-21-16,0 0 0,0 0 0,22 22 15,-1-43-15,0 0 16,0 0-16</inkml:trace>
  <inkml:trace contextRef="#ctx0" brushRef="#br0" timeOffset="79816.39">6689 10964 0,'0'22'47,"-22"-1"-31,1-21-16,0 21 0,21 0 0,-21-21 15,0 21-15,0 22 0,-1-22 16,1 0-16,21 21 0,-21 1 15,0 41-15,21-41 0,0-1 16,0 0-16,0 1 0,0-1 0,0 0 16,21 22-16,0-43 15,0 0-15,22 21 0,-1-20 16,-21-1-16,22-21 0,-1 0 16,0 21-16,1-21 0,-1 0 15,21 0-15,-20 0 0,63-21 16,-64 0-16,21 21 0,-20-22 0,20 1 15,-20-21-15,20 21 0,22-43 16,-43 22-16,-21 0 0,22-1 16,-22 1-16,-21-22 0,0-41 15,0 62-15,-21 1 0,-1 0 16,1-1-16,-21 1 0,0 0 16,-64-1-16,42 22 0,1 21 15,-64 0-15,42 0 0,22 0 16,-1 0-16,1 21 0,20 0 15,-20 1-15,20-1 0,1 21 16,0 0-16,-1 22 0,22-22 0,21 1 16,0-1-16,0 0 15,0-21-15,0 22 0,21-22 0,1 0 16,-1-21-16,0 21 0,0-21 0</inkml:trace>
  <inkml:trace contextRef="#ctx0" brushRef="#br0" timeOffset="79975.39">6900 11451 0,'0'0'0,"0"-21"16,21 21 31,1 0-16</inkml:trace>
  <inkml:trace contextRef="#ctx0" brushRef="#br0" timeOffset="80140.36">7133 11409 0,'0'0'16,"0"-21"-16,0 0 16,0 42 46</inkml:trace>
  <inkml:trace contextRef="#ctx0" brushRef="#br0" timeOffset="80388.22">7175 11832 0,'0'0'0,"0"43"0,0-22 0,0 21 15,0 0-15,0 1 0,0-1 16,0 0-16,0 64 0,0-63 0,0-1 16,0-21-16,-21 21 0,21 1 15,0-1-15,-21-21 0,21 0 16,0 1-16,0-1 0,0 0 0,0 0 16,0-42 15,0 0-31,0 0 0,0-22 15,0 22-15,0-21 0,0 21 16,0-22-16,0 1 0</inkml:trace>
  <inkml:trace contextRef="#ctx0" brushRef="#br0" timeOffset="80731.85">7070 12044 0,'-22'0'0,"44"0"0,-65 0 16,22 21-16,0-21 0,0 21 0,-22 22 15,22-22-15,0 0 16,0 0-16,0 0 0,0 0 0,-1 1 15,1 41-15,42-63 32,1 0-32,-1 0 15,0-21-15,21 0 0,1-22 16,-22 22-16,63-42 16,-62 42-16,20-22 0,21-41 15,-20 62-15,-22-20 0,42 0 16,-63 21-16,22 21 0,-1 0 15,0 0-15,0 21 0,-21 0 16,0 21-16,0-21 0,21 22 16,-21-1-16,21 0 0,-21 1 0,0-22 15,0 21-15,0 1 0,0-22 0,0 0 16,0 0-16,0 0 0,0 22 16,22-43-1,-1 0 1</inkml:trace>
  <inkml:trace contextRef="#ctx0" brushRef="#br0" timeOffset="81553.91">8361 11070 0,'0'0'0,"0"-21"0,0 0 0,0 0 16,-21 21-1,-1 0-15,1 21 16,0 0-16,0 21 0,0-20 15,-43 83-15,43-62 16,-21 20-16,21-20 0,-1 20 0,1-21 0,0 1 16,21-1-16,0 0 0,0-20 15,0 20-15,0-21 0,21 0 16,0 0-16,22 1 0,20-22 16,-20 0-16,20 0 0,-21 0 15,1 0-15,-1 0 0,64-22 16,-43 1-16,-20 0 0,41-42 15,-41 41-15,-1-20 0,0 0 16,-20-1-16,-1-20 0,0-1 0,-21 22 16,0-21-16,0-1 0,-21 22 15,0-22-15,-1 22 0,-20 21 0,0-22 16,-1 22-16,1 0 0,0 21 0,-1 0 16,1 0-16,0 0 0,-22 42 15,22-20-15,0-1 16,-1 42-16,22-20 0,0-1 15,0 0-15,0 1 0,21-1 16,0 21-16,0-20 0,0-22 16,21 21-16,0-42 15,0 0-15,0 0 0,0 0 16</inkml:trace>
  <inkml:trace contextRef="#ctx0" brushRef="#br0" timeOffset="81701.39">8424 11430 0,'0'-21'0,"0"0"31,0 0 0,21 21-15,1-22 0</inkml:trace>
  <inkml:trace contextRef="#ctx0" brushRef="#br0" timeOffset="81912.92">8615 11324 0,'0'43'16,"0"-22"-16,0 0 15,0 0-15,0 0 0,0 22 16,21-22-16,-21 42 16,0-20-16,21-1 0,-21-21 0,0 21 15,0 1-15,0-22 0,0 21 16,0 1-16,0-1 0,0 43 15,0-64-15,0 21 0,0-21 0,0 22 16,0-22-16,0 0 16,0 0-16</inkml:trace>
  <inkml:trace contextRef="#ctx0" brushRef="#br0" timeOffset="82320.59">8657 11980 0,'0'0'0,"-42"0"15,21 22 1,21-1-16,0 0 0,-22 0 16,1 0-16,21 0 0,-21 1 0,21 20 15,-21 21-15,0-41 16,21-1-16,-21 0 0,21 0 16,0 0-16,0-42 46,0 0-46,0 0 0,0 0 0,0-1 16,0 1-16,21-21 0,0 21 16,0-22-16,-21 1 0,42-43 15,-20 64-15,-1-21 0,21-22 16,-21 64-16,0 0 16,1 22-1,-22-1-15,0 0 0,0 0 16,21 0-16,0 43 0,-21-22 0,0-21 15,21 22-15,0-22 0,-21 0 16,43 21-16,-43-21 0,21-21 16,21 0-16,-21 0 0,0 0 15,22 0-15,-22 0 0,0 0 16,21-21-16,-20 21 0,20-42 16,-21 21-16</inkml:trace>
  <inkml:trace contextRef="#ctx0" brushRef="#br0" timeOffset="82952.03">5461 11240 0,'0'-22'32,"0"1"-32,0-21 0,-21 21 15,0-22-15,-22 22 0,22-21 0,0 0 16,-21-1-16,20 1 0,-20-22 0,0 22 16,-1-21-16,-41-64 15,41 63-15,1 1 0,-43-43 16,43 63-16,-43-20 15,64 21-15,0 20 0,-21 1 16,42 0-16,-21 21 0,21 21 31,21-21-31,0 21 0,0 1 16,21-1-16,-20 21 16,62 22-16,-20-22 0</inkml:trace>
  <inkml:trace contextRef="#ctx0" brushRef="#br0" timeOffset="83272.35">6540 11028 0,'0'0'16,"22"21"-16,20-21 0,-21 0 16,0 0-16,-21-21 15,0 0-15,-21 0 16,-21-1-16,21 1 0,-64-42 15,43 20-15,-22 1 16,1 0-16,-1-1 0,-169-126 16,127 106-16,1-1 0,-1 1 15,21 20-15,-21 1 0,-63-43 16,105 43-16,-20 21 0,20 0 16,22-1-16,0 1 0,-1 21 15,1 0-15,21-21 0,0 21 0,21 21 31,21-21-31,0 21 0,21 1 16,-21-22-16,43 21 0,-22 0 0,22 0 16</inkml:trace>
  <inkml:trace contextRef="#ctx0" brushRef="#br0" timeOffset="83637.07">8297 10964 0,'0'0'0,"0"-42"31,0 0-31,-21 21 0,0-22 0,0 1 16,0 0-16,-22-1 0,-63-63 15,22 43-15,-1 21 16,-21-22-16,0 1 0,1 20 0,-319-105 15,276 106 1,-21-1-16,21 1 0,-22 21 0,1 0 16,-127 0-16,147-1 15,22 22-15,-84 0 0,147 0 16,-105 0 0,127 0-16,-1 0 15,22 0-15,21-21 0</inkml:trace>
  <inkml:trace contextRef="#ctx0" brushRef="#br0" timeOffset="147724.45">6413 4255 0,'22'0'47,"-1"0"-31,0 0-16,0 0 0,0 0 15,22 0-15,-22 21 0,21-21 0,-21 21 16,22-21-16,-1 21 0,0-21 16,1 21-16,20 0 0,-21-21 0,43 43 15,-21-22-15,-22 0 16,85 0-16,-64 0 0,1 1 15,21-1-15,20 0 0,1 0 16,21 0-16,0 22 0,-21-22 0,42 0 16,127 42-16,-126-41 15,20 20-15,127 43 0,-148-64 16,22 21-16,168 43 16,-168-64-16,-1 21 0,0 1 15,1-22-15,-22 21 0,191 22 16,-191-43-16,21 0 0,-21 0 15,22 21-15,-1-20 0,0-1 0,128 21 16,-128-21-16,-21 0 0,0 1 16,0-1-16,1 0 0,-1 21 15,0-21-15,-21 1 0,106 20 16,-127-42-16,-1 21 0,86 0 16,-106 0-16,-22-21 0,1 22 15,-1-22-15,-21 0 0,43 0 16,-64 21-16,0-21 15,1 0-15,-1 0 0,-42 0 63,-1 0-47,1-21-16,0 21 15,0-22-15,0 22 0,0-21 0,-1 21 16</inkml:trace>
  <inkml:trace contextRef="#ctx0" brushRef="#br0" timeOffset="148288.87">14139 5440 0,'21'0'31,"1"0"-31,-1 21 31,0-21-31,0 0 0,0 21 0,0 0 16,1 1-16,-1-22 15,0 21-15,0-21 0,0 21 0,0-21 16,1 21-16,-1-21 0,0 21 16,0-21-16,0 0 0,0 21 0,1-21 15,-1 0-15,-21 22 16,21-22-16,0 0 16,-21 21 15,0 0-31,-21 0 15,0-21-15,0 21 0,-1 0 16,1 1-16,-21-1 0,0 0 16,-1 0-16,1 0 0,0 0 15,-1 22-15,-63-1 0,64-21 16,0 22-16,-1-22 16,1 0-16,0 0 0,21 0 0,-22 0 15,22-21-15,0 22 0,-21 20 16,20-42-16,22 21 0,0 0 15,22-21 17,-1-21-17</inkml:trace>
  <inkml:trace contextRef="#ctx0" brushRef="#br0" timeOffset="149229.54">15367 5525 0,'-21'0'16,"21"21"-1,21-21 17,0-21-32,0 21 0,0-22 0,22 1 15,-22 21-15,21-21 0,-21 0 16,1 0-16,41-22 16,-42 22-16,22-85 15,-43 85-15,0-21 16,0 21-16,0-22 0,0 22 0,-22-42 15,22 42-15,-21-1 16,21 1-16,-21 21 0,0 0 16,0 0-1,0 0-15,-1 43 0,1-22 0,0 63 16,0-41-16,0-1 16,0 64-16,21-43 0,-22 22 15,22-21-15,-21-1 0,21 22 0,-21 63 16,21-63-16,-21-22 15,-21 85-15,42-63 0,0 0 16,-43 84-16,43-84 16,-21-1-16,21 1 0,0-22 15,-21 1-15,21-1 0,0 43 0,0-42 16,0-22-16,0 0 0,21-20 16,0 20-16,43 0 15,-43-21-15,21-21 0,1 0 0,-1 0 16,-21 0-16,21 0 0,1-21 15,-1 0-15,0-21 0,1 21 0,-22-1 16,21-20-16,-21 0 0,22-1 16,-22 1-16,0 0 0,-21-22 0,0-63 15,0 64-15,0-1 0,-21-20 16,-21 20-16,20 1 0,-41-43 16,21 63-16,-1 1 15,-41-21-15,41 41 0,-41-20 16,41 21-16,22 21 15,-42-21-15,41 21 0,22-21 32,22-1-17,-1 22-15,0-21 16,0 21-16,21 0 0,-20-21 0,-1 21 16,21-21-16,0 0 15,-20 21-15,-1-21 0,0 21 16,0-22-16,0 22 0</inkml:trace>
  <inkml:trace contextRef="#ctx0" brushRef="#br0" timeOffset="149692.24">15917 5715 0,'-21'-63'15,"21"41"-15,0 1 16,0 0-16,0 0 0,21 0 16,0 0-1,1 21-15,-1 0 0,0 0 0,-21-22 16,42 22-16,-21 0 0,1 0 16,-1 0-16,0 0 0,21 22 15,-21-22-15,1 21 0,20 21 16,-42 0-16,0 22 15,0-43-15,0 21 0,0 22 16,-21-43-16,0 0 0,-1 0 16,1 1-16,0-1 0,0-21 15,21-21 17,0-1-32,0 1 15,21 0-15,0 0 0,-21 0 16,21 0-16,1-22 0,-1 22 15,0 0-15,0-21 0,0 20 16,0 1-16,43-21 0,-43 21 16,0 21-16,0 0 15,-21-21-15,22 21 0,-1 0 0,0 0 16</inkml:trace>
  <inkml:trace contextRef="#ctx0" brushRef="#br0" timeOffset="150257">16552 5757 0,'21'0'0,"1"0"15,-1 0-15,0 0 16,0 0-16,0-21 16,0 0-16,1 21 0,-1-21 0,0 0 15,0 0-15,0-1 0,0 22 16,1-42-16,-22 21 0,21 21 15,-21-21-15,0 0 16,-21 21 0,-1 0-16,1 0 15,0 21-15,0 0 0,0 0 0,-22 0 16,22 0-16,0 1 16,0 20-16,0-21 0,0 43 15,21-43-15,0 0 0,0 0 16,0 0-16,0 0 0,0 1 15,21-1-15,0-21 0,0 0 0,21 0 16,-20 0-16,-1 0 0,21 0 16,0 0-16,1 0 0,-1-21 0,0-1 15,1 1-15,-1 0 0,0 0 16,1 0-16,-1 0 0,-21-1 0,43-41 16,-43 42-16,0-43 15,-21 43-15,0 0 16,-21 21-16,0 0 15,0 0-15,-1 0 0,-20 21 0,21 0 16,0 0-16,0 1 0,-1-1 16,1 21-16,21-21 0,0 0 15,0 22-15,0-22 0,0 0 16,0 0-16,0 0 0,0 1 0,21-22 16,1 21-16,-1-21 0,42 0 15,-42 0-15,22 0 0,-22 0 16,21 0-16,1 0 0,20-21 15,-42-1-15,0 1 0,1 21 0</inkml:trace>
  <inkml:trace contextRef="#ctx0" brushRef="#br0" timeOffset="151347.84">7302 5249 0,'0'0'0,"-21"0"0,0 0 15,21-21-15,21 42 47,0 1-47,22-22 16,-1 42-16,22-21 0,126 43 16,-84-43-16,0 42 0,21-20 15,148 62-15,-127-41 16,191 63-16,-170-85 0,0 22 15,191 63-15,-169-85 0,-1 22 16,1-1-16,-1 1 0,1-1 16,211 64-16,-212-63 15,-20-22-15,190 85 16,-191-85-16,0 22 0,149 20 0,-170-41 16,0-1-16,106 43 15,-127-43-15,0 0 0,-21-20 16,0 20-16,0 0 0,42 1 15,-64-1-15,-41-21 0,-1 0 16,0 0-16,1 1 0,-22-22 0,21 21 16,-42 0-16,-21-21 47,0-21-47,0 21 15,21-21-15,-21-1 0,-1 22 0,1-21 16,0 0-16,0 0 0,0 0 15,0 0-15,-1 21 0,1-22 16,-42-20-16,42 21 16,21 0-1,-22 21-15,44 0 47,-1 0-47,0 21 0,0-21 16,0 21-16,0-21 0,1 21 0,-1 0 15,0 1-15,0-1 0,0 0 16,-21 0-16,0 0 0,0 0 0,0 22 16,0-22-16,0 0 0,0 0 15,-21 0-15,-21 22 16,21-22-16,-1 0 0,-20 0 16,0 0-16,21 1 0,-1-22 15</inkml:trace>
  <inkml:trace contextRef="#ctx0" brushRef="#br0" timeOffset="154743.54">14626 7091 0,'0'-42'31,"0"20"-31,0 1 0,0 0 16,-21 21-1,0 0 1,0 0-16,-1 0 0,1 0 16,0 0-16,0 0 0,0 21 15,0 0-15,-1 1 0,1-1 16,0 21-16,0 0 0,0 1 0,0-1 16,-1 0-16,22 1 0,0-1 15,-21 0-15,0 1 0,21-1 0,0 0 16,0 22-16,0-22 15,0-21-15,0 1 0,21-1 0,0 0 16,22 0-16,-22-21 0,0 21 16,21-21-16,-20 0 0,-1 0 15,21 0-15,22-21 16,-43 0-16,0 21 0,21-21 0,-21 0 0,1-1 16,20-20-1,-21 0-15,0 21 0,0-43 16,-21 22-16,22 21 0,-22-1 15,0 1-15,21 0 0,-21 0 0,0 42 32,-21 0-17,21 0-15,-22 22 0,22-22 16,0 0-16,0 21 0,0-20 16,-21-1-16,21 0 0,0 21 0,0-21 15,0 1-15,0-1 0,21 0 16,1-21-16,-1 21 15,0-21-15,0 0 0,21 0 16,64-21-16,-63 0 16,-22 0-16,21-1 0,0 1 15,64-63-15,-63 41 16,-22 22-16,-21-21 0,0-1 16,0 1-16,0-43 15,-21 64-15,-43-42 16,22 42-16,21 21 0,-64 0 15,43 0-15,20 21 0,-20 0 16,21 0-16,-64 85 16,85-64-16,0 1 0,0 41 15,0-63-15,0 22 0,0-22 16,0 21-16,21-21 0,1 1 16,20-1-16,0 0 0,-21-21 15,22 0-15,-22 0 0,21 0 16,43 0-16,-43-21 0,-21 21 15,64-43-15,-64 22 0,22 0 16,-22-21-16,0 21 0,0-1 16,0-20-16,-21 0 0,0-1 0,21 22 15,-21-21-15,22 21 0,-22 0 16,0-1-16,0-20 16,0 63-1,0 0 1,0 1-16,0-1 0,0 21 0,0-21 15,0 0-15,0 1 0,0-1 16,0 21-16,0-21 0,0 22 16,0-22-16,0 0 15,0-42 17,0 0-17,0-1-15,0 1 0,0 0 16,0 0-16,0 0 0,0 0 0,21-1 15,-21 1-15,21 0 16,-21 0-16,0 0 0,21 21 16,-21-21-16,21 21 0,0 0 15,-21 21-15,22 0 16,-22 0-16,0 0 0,21 0 16,-21 1-16,0-1 0,0 0 15,0 21-15,0-21 0,0 1 16,21-1-16,0 0 0,0 0 15,-21 0-15,21-21 0,1 0 16,20 0 0,-21 0-16,0 0 0,0-21 15,1 21-15,-1-21 0,42-64 16,-42 43-16,1 21 16,-1-22-16,0 1 0,0 21 15,-21-21-15,0 20 0,21 1 0,-21 0 16,0 0-16,21 21 0,-21 21 31,0 0-31,0 0 0,0 1 16,-21 20-16,21-21 0,0 0 15,0 0-15,0 43 0,0-43 16,0 0-16,0 0 16,0 1-16,43-22 15,-22 21-15,0-21 0,0 0 0,0 0 16,22 0-16,20 0 15,-42-21-15,22-1 0,-22 22 0,21-21 16,-21-21-16,43-22 16,-43 22-16,-21 21 0,0-43 15,0 43-15,0 0 16,-21 21 0,21 21-1,-21 0-15,-1 1 0,22-1 16,0 0-16,0 0 0,-21 21 0,0 22 15,21-22 1,-21-21-16,21 1 0,0-1 16,0 0-16,0 0 15,0-42 17,21 0-32,0 0 15,-21-1-15,21 1 0,-21-21 16,22 21-16,-22-22 0,21 1 15,0 21-15,-21-21 0,21-1 0,0 22 16,-21 0-16,0 0 0,21 0 16,1 21-1,-22 21-15,0 0 16,0 0-16,0 0 0,0 0 0,0 22 16,0-22-16,0 21 0,0-21 15,0 22-15,21-22 0,-21 0 0,21 0 16,-21 0-16,0 1 0,21-1 0,21 0 15,-20 0 1,-1-21-16,0 0 0,0 0 0,0 0 16,0 0-16,22-21 0,-22 0 15,0 0-15,21-1 0,-20 1 16,-1 0-16,0 0 0,21-21 0,-21-1 16,1 22-16,-1-42 0,-21 41 15,0 1-15,21-21 16,-21 21-16,-21 21 31,0 0-31,-1 21 0,1 0 16,21 0-16,-21 0 0,21 1 15,0 20-15,0-21 0,0 0 0,0 43 16,0-43-16,0 0 16,0 0-16,0 0 0,21 22 15,0-22-15,1 0 0,-1-21 16,0 0-16,0 21 15,85-21-15,-85 0 16,21 0-16,1 0 0,-22 0 0,21-21 16,22-21-16,-43 21 15,0-1-15,21-41 0,-20 42 16,-22-22-16,0 22 16,21-21-16,-21 21 0,0 0 0,0-1 0,0 1 15,0 0-15,-21 21 16,-1 0-16,1 0 15,0 21-15,21 0 0,0 1 16,0-1-16,0 63 31,0-62-31,0-1 0,21-21 0,-21 21 16,21 0-16,-21 0 16,22-21-16,-1 21 0,0-21 15,-21 22 1,21-22-16,0 0 0,0 0 15,1 0 1,-1 0-16,-21-22 16,21 22-16,-21-21 0,21 0 0,-21 0 15,0 0-15,21 0 0,0-1 16,-21 1-16,22 0 0,-22 0 16,0 0-16,21 0 0,-21-1 15,21 22-15,-21 22 31,0-1-15,0 0-16,0 0 0,0 0 0,0 0 16,0 1-16,0-1 0,0 0 15,0 0-15,0 0 16,21-21 0,0 0-1,0 0-15,1 0 0,-1-21 16,-21 0-16,0 0 0,21 21 0,0-21 15,-21-1-15,21 1 0,-21-21 16,21 0-16,1 20 16,-22 1-16,21 0 0,-21 0 0,21 0 15,0 0-15,-21-1 16,21 22-16,0 0 0,1 0 16,-1 0 15,-42 0 31,-1 0-62,1 0 16,0 0 0,0 0-16,0 0 15,0 0 1,21 22-16,0-1 0,0 0 15,-22-21-15,22 21 0,0 0 0,0 0 16,0 1-16,0-1 0,0 0 16,0 21-16,0-21 0,0 1 15,0-1-15,0 0 0,0 0 16,0 0-16,0 0 16,22 1-16,-22-1 0,42-21 15,-21 21-15,0-21 0,0 0 16,1 0-16,-1 0 0,42 0 15,-42-21-15,22 0 0,-22 21 16,21-22-16,-21 1 0,1 0 0,-1 0 16,21-21-16,-21 20 0,0 1 0,1-21 15,-22 21-15,21 0 0,0-22 16,-21 64 15,0 1-15,0-1-16,0 0 0,0 0 15,0 0-15,-21 0 0,21 1 16,0-1-16,0 0 0,0 0 16,0 0-16,0 0 0,0 1 15,0-1-15,21-21 16,0 0-16,0 0 16,0 0-1,-21-21 1,0-1-16,22 1 0,-22 0 15,0 0-15</inkml:trace>
  <inkml:trace contextRef="#ctx0" brushRef="#br0" timeOffset="154956.42">18902 7027 0,'0'22'78,"0"-1"-78,0 0 31</inkml:trace>
  <inkml:trace contextRef="#ctx0" brushRef="#br0" timeOffset="155262.26">19262 7133 0,'-22'0'16,"44"0"-16,-65 0 0,22 0 0,0 0 15,0 0-15,0 0 16,-1 21-16,1 1 16,0 20-16,0-21 0,21 0 0,0 0 15,-21 22-15,21-22 0,-21 0 16,21 21-16,0-20 0,0-1 0,0 0 16,0 0-16,0 0 0,21-21 15,0 21-15,-21 1 0,42-22 16,1 21-16,-22-21 0,0 0 15,21 0-15,-21 0 0,43 0 16,-22-21-16</inkml:trace>
  <inkml:trace contextRef="#ctx0" brushRef="#br0" timeOffset="156074.53">19854 7239 0,'0'0'0,"-63"-85"15,42 85 1,21-21-16,-22 21 0,1 0 0,0 0 16,0 0-16,0 0 15,0 0-15,-1 0 0,1 0 0,0 21 16,0 1-16,0-1 0,0 0 16,-1 0-16,1 43 15,0-43-15,21 21 0,-21-21 16,21 0-16,0 1 0,0 20 15,0-21-15,0 0 0,0 0 0,21-21 16,0 0-16,0 22 0,1-22 16,-1 0-16,0 0 0,21 0 15,-21-22-15,1 1 0,-1 21 16,0-21-16,42-64 16,-63 43-16,22 21 0,-1-21 15,0-1-15,-21 22 0,21-42 16,-21 41-16,0 1 15,0 42 1,0 1 0,0-1-16,-21-21 0,21 42 0,-21-21 15,21 0-15,0 1 16,0-1-16,0 21 0,0 0 0,0-20 16,0-1-16,0 21 15,0-21-15,21 0 16,-21 1-16,21-1 0,0-21 0,0 0 15,1 0-15,-1 0 16,0 0-16,0 0 0,21-21 16,-20-1-16,-1 1 0,0 0 15,0-21-15,64-128 16,-64 128-16,21 0 16,-21-22-16,1 22 0,20-85 15,-21 85-15,-21-1 16,21 22-16,-21 0 0,0 0 15,-42 42 1,21 0-16,0 0 16,-1 0-16,1 1 0,0 20 15,0 43-15,0-64 0,0 21 16,21 43-16,0-43 16,0 0-16,0 1 0,0-1 15,0-21-15,0 43 16,0-43-16,0 0 0,21 0 15,0 0-15,0 1 0,0-22 16,0 0-16,1 0 0,-1 0 16,0 0-16,0 0 0,43 0 15,-64-22-15,21 1 0,0 0 16,0 21-16,-21-21 0,21-21 16</inkml:trace>
  <inkml:trace contextRef="#ctx0" brushRef="#br0" timeOffset="156316.26">20320 7451 0,'0'21'15,"0"0"1,0-42 31,0 0-47</inkml:trace>
  <inkml:trace contextRef="#ctx0" brushRef="#br0" timeOffset="158091.09">13970 9398 0,'0'-21'63,"0"0"-63,0 0 15,0-1 1,0 1-16,0 0 16,0 0-16,0 0 0,0 0 15,0-1-15,0 1 16,-21 21-16,0 0 31,21 21-15,0 1-16,0-1 15,0 0-15,0 0 0,0 0 0,0 22 16,0-22-16,0 0 0,0 21 16,0 43-16,0-43 0,0 1 15,-22-1-15,22 0 16,0 1-16,0-1 0,0 0 0,0 1 16,0-1-16,0-21 0,0 43 15,0-43-15,0 0 0,0 0 16,0 0-16,0 0 0,0 1 15,0-44 48,0 1-47,0 0-16,0 0 0,0 0 15,22 21-15</inkml:trace>
  <inkml:trace contextRef="#ctx0" brushRef="#br0" timeOffset="159088.45">14436 9716 0,'0'21'15,"0"0"1,0 0-16,0 0 15,0 0 1,21-21 47,-21-21-63,21 0 0,0 0 15,-21 0 1,21 21-16,-21-21 0,0-1 15,0 1-15,0 0 16,-21 21 15,0 21-31,0 0 16,21 1-16,0-1 0,0 0 16,0 0-16,0 0 15,21-21 32,0 0-47,0 0 16,-21-21-1,0 0-15,-21 21 32,0 0-32,0 0 0</inkml:trace>
  <inkml:trace contextRef="#ctx0" brushRef="#br0" timeOffset="160757.45">2794 508 0,'0'-21'16,"0"0"0,0 42 31,0 0-47,0 0 0,0 0 15,0 22-15,0-22 0,0 21 16,0 1-16,0-1 0,0 0 15,0 1-15,0-1 0,0 0 0,-21 1 16,21-1-16,-21-21 0,21 21 16,0-20-16,0-1 0,0 0 15,0-42 32,21 0-47,-21-1 0,21 1 0,0-21 16,-21 21-16,21-22 0,-21 22 15,21-21-15,1 0 0,-22 20 16,21-41-16,-21 42 0,21 0 16,0 21-16,-21-22 15,21 22-15,0 22 16,-21-1-16,0 0 16,0 0-16,22 21 0,-22-20 15,0 20-15,21-21 0,-21 21 16,0-20-16,0 20 0,0-21 15,21 21-15,-21-20 0,21-1 0,0 0 16,0-21-16,-21 21 0,22-21 16,-1 0-16,0 0 0,21 0 0,-21 0 15,1 0-15,20-21 0,0 0 16,-21 0-16,22-1 0,-22 1 0,21-21 16,1 0-16,-22-1 0,0 1 15,0 0-15,0-1 0,-21 1 16,0 0-16,0-1 0,0-20 0,0-1 15,-21 22 1,0 21-16,0 0 0,0-1 0,-1 22 16,1 0-16,0 0 0,0 0 15,0 0-15,-22 0 0,22 22 16,0-1-16,21 0 0,0 0 16,0 0-16,0 0 0,0 1 15,0-1-15,0 0 0,0 0 16,21 0-16,0-21 15,1 21-15,-1-21 0,0 0 0,42 0 16</inkml:trace>
  <inkml:trace contextRef="#ctx0" brushRef="#br0" timeOffset="161172.51">3725 804 0,'0'0'15,"21"43"1,1-43-16,-1 0 16,0 0-16,0 0 0,0 0 15,0 0-15,1-21 0,-1 21 16,0-22-16,0 1 0,0 21 16,22-21-16,-22 0 15,0 0-15,-21 0 0,21 21 0,-21-22 16,0 1-16,0 0 15,-21 21-15,0 0 16,0 0-16,-1 0 16,1 21-16,0 0 0,0-21 0,0 22 15,0-1-15,21 21 0,-22 0 16,22 1-16,0-22 0,0 21 16,0-21-16,0 1 0,0 20 15,0-21-15,22 0 0,-22 0 16,21-21-16,0 0 15,21 22-15,-21-22 0,1 0 0,-1 0 16,21 0-16,-21-22 16,43-20-16,-43 42 0,0-42 15,0 21-15,0-1 0</inkml:trace>
  <inkml:trace contextRef="#ctx0" brushRef="#br0" timeOffset="161843.57">4487 318 0,'-21'0'15,"0"0"-15,21 21 16,-21 0-16,21 0 0,0 0 0,0 0 16,0 1-16,0-1 0,0 21 15,0-21-15,0 22 0,0-22 0,0 21 16,0-21-16,0 22 0,0-22 15,0 42-15,0-42 0,0 22 16,0-22-16,0 0 0,0 0 16,0 0-16,0 1 15,0-44 32,0 1-47,-21 0 0,21 0 16,0 0-16,0 0 15,0-1-15,0 1 0,0 0 16,21 0-16,-21 0 0,21 21 16,0-21-16,21-1 0,-20 22 15,20 0-15,-21 0 0,21 0 0,1 0 16,-1 0-16,0 0 0,1 0 16,-1 0-16,-21 0 0,64 43 15,-64-22-15,-21 21 16,0-21-16,0 43 15,-21-43-15,0 0 0,0 0 16,-22 1-16,22-1 0,-21 0 16,-1-21-16,22 21 0,-21 0 15,21-21-15,-43 21 0,43-21 16,0 0-16,0 0 0,21 22 16,-21-22-16,-1 0 15,22 21 1,-21-21-16,21-21 94</inkml:trace>
  <inkml:trace contextRef="#ctx0" brushRef="#br0" timeOffset="169763.65">15282 9102 0,'0'0'0,"-21"0"0,0 0 0,0 0 16,0 0-16,-1 0 0,44 0 47,-1 0-47,0 0 0,21 0 15,1 0-15,-1 0 0,21 0 0,-20 0 16,20 0-16,1 0 0,-1-21 16,1 21-16,-1 0 0,22-22 15,-22 22-15,1 0 0,-1-21 0,-20 21 16,41-21-16,-41 21 16,-22 0-16,-63 0 15,20 0-15,1 0 16,-21 21-16,21-21 0,-22 0 15,22 0-15,0 0 0,-21 0 16,21 0-16,-1 21 0</inkml:trace>
  <inkml:trace contextRef="#ctx0" brushRef="#br0" timeOffset="170061">15833 9081 0,'0'21'31,"0"0"-31,0 0 16,0 0-16,0 0 0,-22 1 15,22-1-15,0 0 0,0 21 0,-21-21 16,21 22-16,0-1 0,0-21 16,0 22-16,-21-1 0,21 0 0,-21 1 15,21-1-15,0 0 0,0 1 16,-21-22-16,21 21 0,0-21 15,-21 0-15,21 1 0,0-1 16,21-21 15,0-21-31,0-1 0,-21 1 0,21 0 16,0 0-16,1-21 0</inkml:trace>
  <inkml:trace contextRef="#ctx0" brushRef="#br0" timeOffset="171032.47">16256 9335 0,'0'0'0,"0"21"31,-21 0-31,0 0 0,-1 0 0,22 0 16,-21 1-16,0 20 0,0-21 0,21 21 16,0-20-16,0 20 0,-21-21 15,21 21-15,0-20 0,0-1 0,0 21 16,0 0-16,21-42 15,0 22-15,0-22 0,0 0 16,1 0-16,20 0 0,21 0 16,-20 0-16,-1-22 0,-21 1 15,22 21-15,-22-21 0,42-42 16,-63 20-16,0 22 16,0 0-16,0 0 0,0-22 0,-42 1 15,0 21-15,20 0 0,-20 0 16,21-1-16,-21 22 0,-1-21 15,22 0-15,21 0 16,21 21 0,0 0-16,1 0 15,20 0-15,-21 0 0,21 0 0,1 0 16,-22 0-16,21 0 0,-21 0 16,64 0-16,-64 0 0,0 0 15,22 21-15,-1 21 16,-42-20-16,0-1 0,21 0 15,-21 0-15,0 0 0,0 22 16,0-1-16,0-21 0,0 0 16,0 0-16,0 1 0,0-1 0,-21-21 15,21 21-15,-21 0 16,21-42 15,0 0-31,0 0 0,0-1 16,0 1-16,0 0 0,0 0 15,0-21-15,0 20 0,0 1 0,0-21 16,21 21-16,0 0 0,-21-1 16,21 1-16,1 21 0,-1-21 15,0 21-15,0 0 0,0 0 16,0 0-16,1 0 16,-1 21-16,0-21 0,0 43 0,0-22 15,-21 0-15,0 42 16,0-41-16,0-1 0,0 21 0,0-21 15,0 0-15,0 1 0,0 20 16,0-21-16,0-42 47,0 0-47,0 0 16,21-1-16,-21-20 0,22 21 0,-1-43 15,0 43-15,0 0 0,0-21 16,0 21-16,1-1 0,41-20 15,-42 21-15,0 21 0,1 0 16,41 0-16,-42 0 16,22 21-16,-22 0 0,-21 0 15,0 1-15,0 20 0,0-21 0,0 21 16,0-20-16,0 20 16,-21 0-16,-1-21 0,22 1 0,0 20 15,-21-21-15,21 0 0,-21-21 0,21 21 16,0 1-16,21-22 31,0-22-31,1 1 16,-1 0-16,0 0 0</inkml:trace>
  <inkml:trace contextRef="#ctx0" brushRef="#br0" timeOffset="171295.87">17907 9335 0,'0'0'0,"0"-22"0,21 1 15,-21 0-15,-21 21 16,0 0 0,0 21-16,-1 0 15,1 1-15,0-22 0,0 21 0,21 21 16,-21-21-16,0 0 0,21 22 16,-22-22-16,22 21 0,0-21 0,-21 22 15,21-22-15,0 0 0,0 21 16,0-20-16,0-1 0,0 0 15,0 0-15,21 0 0,1-21 16,-1 21-16,21-21 0,-21 0 0,0 0 16,22 0-16,63-42 15,-43 42-15,-21-21 0</inkml:trace>
  <inkml:trace contextRef="#ctx0" brushRef="#br0" timeOffset="172038.05">18563 9398 0,'0'0'0,"0"-21"0,0 0 0,0 0 16,-21 21-16,0-22 16,0 22-16,-1 0 0,1 0 15,0 0-15,0 22 0,0-1 16,0-21-16,-22 21 0,22 21 0,0-21 16,0 1-16,0 20 0,-1 0 15,1-21-15,0 22 0,21-1 16,0-21-16,-21 22 0,21-1 15,0-21-15,0 0 16,0 0-16,21-21 0,0 0 16,0 0-16,1 0 0,20 0 0,-21-21 15,0 21-15,22-21 0,-22 0 16,21-21-16,-21 20 0,0 1 0,43-63 16,-43 62-16,0-20 15,0 0-15,-21 21 0,0-1 0,22-20 16,-22 21-16,0 42 47,0 0-47,0 0 0,-22 1 0,22 20 15,-21-21-15,21 21 0,0-20 16,0 20-16,0-21 0,0 21 0,0-20 16,0 20-16,0-21 0,21 0 0,1 0 15,20 1-15,-21-1 16,0-21-16,22 0 0,-22 0 15,0 0-15,42 0 16,-41-21-16,20-1 0,-21 1 0,43-21 16,-43 0-16,21-43 15,-21 43-15,-21-1 0,21-41 16,1 41-16,-22 1 0,0-43 16,0 43-16,0 0 0,0-1 15,21 22-15,-21-21 0,0 21 16,0 42-1,0 0 1,0 0-16,0 21 0,0 1 0,0-22 16,-21 21-16,21 1 0,0-1 0,0 21 15,-22-20-15,22-1 0,0 0 16,-21 22-16,21-22 0,0-21 16,0 22-16,0-22 0,0 0 15,21 0-15,1 0 16,-1-21-16,0 0 0,0 0 0,0 0 15,0 0-15,43 0 16,-43-21-16,0 0 0,22-21 16,-1 21-16,-21-1 0,0-41 15</inkml:trace>
  <inkml:trace contextRef="#ctx0" brushRef="#br0" timeOffset="172259.73">18986 9335 0,'85'0'31,"-64"0"-31,22 0 0,-22 0 16,21 0-16,-21 0 0,22 0 16,-1 0-16,21 0 0,-20 0 0,-1 0 15,0 0-15,1 0 0,-1-22 0,-21 22 16,0 0-16,1 0 15,-1 0-15,-42 22 16,-22-22-16</inkml:trace>
  <inkml:trace contextRef="#ctx0" brushRef="#br0" timeOffset="173156.53">13335 10964 0,'21'-21'16,"-21"0"-1,21 21-15,-21-21 16,21 21-16,1-21 0,-1 21 0,-21-21 16,21 21-16,0 0 0,21-22 15,1 22-15,-22 0 0,0 0 16,0 0-16,0 0 0,64 22 16,-64-1-16,0 0 0,1 0 15,-22 21-15,21-20 0,0 41 16,-21-21-16,0 1 0,0-1 15,0 0-15,-21 1 0,0-1 0,-22 43 16,22-64-16,-21 21 16,-1 1-16,22-22 0,0-21 15,0 21-15,0-21 0,0-21 32,21 0-32,0-1 0,0 1 15,-22 0-15,22 0 0,0 0 0,0-22 16,0 22-16,0-21 0,0 21 15,0 0-15,0-22 0,0 1 16,0 21-16,22 21 16,-1 0-16,0 0 0,0 0 15,0 21-15,0-21 0,1 42 16,-22 1-16,21-22 0,-21 0 16,0 0-16,21 0 0,0 43 15,-21-43-15,0 0 0,0 0 16,21 0-16,0-21 15,1 0 17,-22-21-32,21 21 0</inkml:trace>
  <inkml:trace contextRef="#ctx0" brushRef="#br0" timeOffset="173328.82">14160 11176 0,'0'0'0,"22"0"16</inkml:trace>
  <inkml:trace contextRef="#ctx0" brushRef="#br0" timeOffset="174137.89">14795 10816 0,'0'0'0,"0"-21"0,22 21 31,-22 21-15,0 0-16,0 1 0,0-1 15,0 0-15,0 21 0,0-21 0,0 22 16,0-1-16,-22 0 0,22 1 0,0-1 16,0 0-16,-21 1 0,21-1 15,-21-21-15,21 22 0,-21-22 0,21 0 16,0 0-16,0 0 0,0-42 31,0 0-15,21 0-16,0 0 15,-21-1-15,21-20 0,1 0 0,-1-1 16,-21 1-16,21 0 0,0 21 0,0-22 16,0 1-16,1 0 0,-1 20 15,21-20-15,-21 42 16,0 0-1,-21 21-15,0 0 0,0 1 16,0-1-16,0 21 0,0-21 0,0 22 16,0-1-16,0 0 0,0-21 15,22 22-15,-22-22 0,21 21 0,0-21 16,-21 1-16,21-1 0,0-21 16,22 0-16,-1 0 15,-21 0-15,0 0 0,22-21 0,-1 21 16,-21-43-16,43 1 15,-22 0-15,-21-1 0,21-41 16,-20 41-16,-22 1 0,0-43 16,0 43-16,0 0 0,0-1 15,0 22-15,0 0 0,0-21 16,-22 42-16,1 0 0,0 0 0,0 21 16,0 0-1,21 0-15,0 0 0,0 22 16,0-22-1,0 0-15,0 0 0,0 0 16,0 0-16</inkml:trace>
  <inkml:trace contextRef="#ctx0" brushRef="#br0" timeOffset="174486.96">15621 11197 0,'0'0'0,"21"0"0,21 21 0,-20-21 15,-1 0-15,0 0 16,0 0-16,0 0 0,0 0 15,1-21-15,-1 0 0,0 21 16,0-21-16,0 0 0,22-22 16,-22 22-16,-21 0 0,0 0 0,0 0 15,0-22-15,0 22 0,0 0 16,0 0-16,0 0 0,-21 21 16,-1 0-16,1 0 0,0 0 0,21 21 15,-21 0-15,0 0 0,0 0 16,-1 1-16,22 20 0,0-21 0,-21 64 15,21-64-15,0 21 0,0 1 16,0-22-16,0 0 0,21 21 16,1-21-16,-1 1 0,0-1 15,0-21-15,21 0 0,-20 0 16,20 0-16,0 0 0,1 0 0,-1-21 16,0-1-16,1 1 0,-1 0 15,0-21-15,1 21 0,-1-22 16,0 1-16,-21 0 0,1-1 0</inkml:trace>
  <inkml:trace contextRef="#ctx0" brushRef="#br0" timeOffset="174904.3">16552 10710 0,'0'0'0,"-42"22"31,42-1-31,0 0 16,0 0-16,0 21 0,0-20 0,0 20 15,0-21-15,0 21 0,0-20 16,0 20-16,-21-21 0,21 21 0,-21 1 15,21-1-15,0-21 16,-22 0-16,22 1 0,-21-22 16,0 21-16,21-42 31,0-1-31,0 1 16,0 0-16,21 0 0,0 0 0,1 0 15,-1-1-15,0 1 0,0 0 16,21 0-16,-20 21 0,-1-21 0,21 21 15,-21 0-15,22 0 0,-22 0 16,0 0-16,0 0 0,21 0 16,-20 0-16,-1 21 0,-21 0 0,0 0 15,0 0-15,0 1 0,0-1 0,0 0 16,0 0-16,-21 21 0,-1-20 16,-20-1-16,21 0 0,-21 0 0,-22 21 15,22-20-15,-1-22 0,22 21 16,0 0-16,0-21 0,0 0 15,42-21 1,0 0 0,21-1-16,-20 22 0</inkml:trace>
  <inkml:trace contextRef="#ctx0" brushRef="#br0" timeOffset="175619.63">17018 11218 0,'0'0'0,"21"-21"0,-21 0 0,0 0 16,21 0-16,-21 0 16,21-1-16,1 1 0,-22 0 0,0-21 15,21 21-15,0-22 0,-21 1 0,0 0 16,21-1-16,0-20 16,0 20-16,-21 1 0,0 21 0,0 0 15,0 0-15,0 42 31,0 21-31,0-21 16,0 22-16,0-22 0,0 21 16,0 0-16,-21-20 0,21 20 0,0 0 15,0 1-15,0-1 0,0-21 16,0 0-16,0 22 0,0-22 16,21-21-16,22 42 0,-22-42 15,0 0-15,0 0 0,0 0 16,1 0-16,20 0 0,-21-21 15,0 21-15,64-64 16,-64 43-16,0 0 0,0 0 16,1-21-16,-22 20 0,0 1 0,21-21 15,-42 42 17,-1 21-32,22 0 0,0 0 15,-21 1-15,0-1 0,21 0 0,0 21 16,0-21-16,0 1 0,0-1 15,0 42-15,0-42 0,42 1 16,-20-1-16,-1-21 16,42 0-16,-20 0 0,-22 0 15,63-21-15,-62 21 0,41-43 16,-42 22-16,0 0 16,1-21-16,-1 20 0,0 1 15,-21-21-15,0-22 0,0 22 16,0 0-16,-21-22 15,0 22-15,-64 0 16,43 42-16,-1 0 0,1 0 16,0 0-16,-64 42 15,63-21-15,22 0 0,0 0 0,21 1 16,0 20-16,0 0 16,0-21-16,21 1 0,0-1 0,22 0 15,-1 0-15,0-21 0,1 0 16,-1 0-16,0 0 0,1 0 15</inkml:trace>
  <inkml:trace contextRef="#ctx0" brushRef="#br0" timeOffset="176819.53">18627 10880 0,'0'0'0,"0"-21"0,0-1 0,0 1 16,0-21-1,0 21-15,-22 21 0,-20 0 0,21 0 16,-85 0-1,64 21-15,21 0 0,-22 0 16,22 0-16,0 1 0,-43 62 16,64-63-16,-21 1 0,21-1 15,0 0-15,21 0 16,1 0-16,-1-21 0,0 0 0,0 21 16,0-21-16,22 0 0,-22 0 0,21 0 15,-21-21-15,22 21 0,-22-21 16,0 21-16,21-21 0,-21 0 0,-21 0 15,22 21-15,-22-22 0,21 1 16,-21-21-16,0 21 0,0 0 16,0-1-16,-21 44 31,21-1-31,-22 0 0,1 0 16,21 0-16,0 0 0,-21 1 15,21 20-15,-21-21 0,21 21 16,0-20-16,0 62 0,0-41 15,0 20-15,0-21 0,0 1 16,21-1-16,0 22 0,0-22 0,-21 0 16,22 1-16,-1-1 0,0 0 0,-21 1 15,0-1-15,0 0 0,21 1 16,-21-1-16,0 0 0,0-21 0,0 22 16,-21-22-16,0 0 0,-22 21 0,22-42 15,-21 22-15,0-1 0,-1-21 0,1 0 16,0 0-16,-22 0 0,-21-21 15,43-1-15,0 1 16,21 0-16,-1 0 0,1-21 0,21 20 16,0-20-16,0 0 0,0 21 15,0-22-15,21-20 0,1 20 0,20 1 16,-21-21-16,43-1 0,-22-21 0,21 22 16,64-85-16,-42 84 15,-21 1-15,-1-1 0,1 22 0,-1-22 16,1 22-16,20-21 15,-63 41-15,64-20 16,-85 21-16,-21 42 31,0 0-15,21 0-16,0 1 16,0-1-16,-21 0 0,21 0 15,0 0-15,0 0 0,0 1 16,0-1-16,21 0 0,0-21 0,0 21 15,0-21-15,0 0 16,1 0-16,-1 0 0,0 0 16,21 0-16,-21-21 0,1 0 15,20 21-15,-21-21 0,0-22 16,43 1-16,-43 21 16,0-22-16,0 22 0,0 0 0,1 0 15,-1 0-15,0 0 0,-21-1 16,21 22-16,-21 22 47,0-1-47,0-42 78,-21 21-78,21-22 15,-21 22-15,0 0 0,-1 0 16,1 0-16,0 0 16,0 22-16,0-22 0,21 21 0,-21 0 15,21 0-15,-22 0 0,22 0 16,0 1-16,0-1 0,0 0 16,0 0-16,22 43 0,-1-64 15,0 21-15,0 0 0,0-21 16,0 0-16,22 0 15,-1 0-15,-21 0 0,43 0 16,-22 0-16,0-21 16,1 0-16,-22 21 0,0-22 0,0 1 15,0-21-15,1 21 0,-1-22 16,-21 1-16,0 21 0,0 0 16</inkml:trace>
  <inkml:trace contextRef="#ctx0" brushRef="#br0" timeOffset="177032.47">18986 10478 0,'0'0'0,"-21"0"0,0 0 0,0 0 0,21 21 62,0 0-46,0 0-16,-42 0 16,20 0-16</inkml:trace>
  <inkml:trace contextRef="#ctx0" brushRef="#br0" timeOffset="177837.19">13166 12361 0,'0'0'0,"-22"0"0,-20 0 31,63 0-15,0 0-16,1 0 16,-1 0-16,21 0 0,0 0 15,-20 0-15,20 0 0,0 0 0,1 0 16,-1 0-16,0 22 0,1-1 15,-22-21-15,0 21 0,0 0 0,-21 0 16,0 0-16,0 1 0,0-1 16,-21 0-16,0 0 0,0 0 0,-22 0 15,1 1-15,21-1 0,-64 21 16,43-21-16,-1-21 0,22 0 16,0 21-16,0-21 0,21-21 31,21 0-31,21 21 0,-20 0 15,-1-21-15,21 21 0,0 0 16,1 0-16,-22 0 0,21 0 16,43 0-16,-64 0 0,21 21 15,1 0-15,-22 0 0,0 22 16,-21-22-16,0 0 16,0 0-16,-21 22 0,0-22 15,-22 0-15,22 0 0,-21 0 16,0 0-16,-22 1 15,22-22-15,-1 0 0,-20 21 16,42-21-16,-22 0 16,22 0-16,0 0 0,21-21 15,0-1 1,21 1 0,0 0-16,22 21 0,-22-21 15,21 21-15</inkml:trace>
  <inkml:trace contextRef="#ctx0" brushRef="#br0" timeOffset="178037.75">14287 12679 0,'0'0'0,"22"0"0,20-21 32,-21 21 14,-21-21-30,21 21-16,0 0 16,1 0-16,-1-22 0,0 22 0,0 0 15</inkml:trace>
  <inkml:trace contextRef="#ctx0" brushRef="#br0" timeOffset="178602.1">15367 12340 0,'21'-21'16,"-42"42"-16,63-42 0,-42 0 0,0 0 16,0 0-16,-21-1 0,0 1 15,0 21-15,-22 0 0,22 0 0,0 0 16,-21 0-16,21 0 0,-22 0 16,1 21-16,21 1 0,-22 20 0,22-21 15,-42 43-15,42-22 16,-1 0-16,1 1 0,0-1 0,21 0 15,0 64 1,0-64-16,0 1 0,21-22 16,0 0-16,1 0 0,83 22 15,-62-43-15,-1 0 0,0 0 16,1 0-16,-1 0 0,22-22 16,-43 1-16,0 0 0,0 0 15,0 0-15,-21 0 0,0-1 16,0 1-16,0 0 0,-21 0 0,0-21 15,0 20-15,-22 1 0,22 21 0,0-21 16,0 0-16,21 42 31,0 0-31,0 0 0,0 1 0,0-1 16,0 21-16,0 0 0,0 1 16,21-1-16,-21 0 0,21 1 15,-21 20-15,0-20 0,0-1 16,0 0-16,0 64 15,0-64-15,0 1 0,0-1 0,0 0 16,-21 1-16,21-22 0,-42 42 16,42-20-16,0-22 0,0 0 15,-21-21-15,21-21 16,0 0 0,21 0-16,0-1 0,-21-20 0,63-43 15,-41 43-15,20 0 0,-21-22 16</inkml:trace>
  <inkml:trace contextRef="#ctx0" brushRef="#br0" timeOffset="178853.76">15896 12277 0,'0'0'0,"0"-21"0,0-1 16,0 1-16,0 0 16,0 42-1,0 0-15,0 1 16,0-1-16,0 0 0,0 0 15,0 21-15,-21 1 0,21-22 0,0 21 16,-21 1-16,21-22 0,0 21 16,0 0-16,0-20 0,0 20 0,0 0 15,0 1-15,0-22 0,0 0 16,0 0-16,21-21 16,21 0-16,43-42 15,-43 42-15,1-21 16,-1-1-16</inkml:trace>
  <inkml:trace contextRef="#ctx0" brushRef="#br0" timeOffset="179808.05">16446 12510 0,'0'0'16,"22"-43"-16,-22 22 0,0-21 0,0 21 0,0-43 15,-22 64 1,-20 0-16,21 0 0,0 0 16,0 21-16,-1 0 0,1 1 15,0-1-15,0 0 0,0 21 16,0-21-16,-22 43 15,22-43-15,21 21 0,0 1 0,0-22 16,0 21-16,0-21 0,0 1 16,21-1-16,22-21 15,-22 0-15,0 0 0,0 0 0,0 0 16,0-21-16,1-1 0,-1 1 16,0 0-16,0 0 0,0 0 0,0-22 15,-21 22-15,22-21 0,-1 21 16,-21 0-16,21-22 0,-21 22 15,0 0-15,0 42 32,0 0-32,-21-21 0,21 21 15,0 22-15,-21-22 0,21 0 0,0 0 16,0 0-16,0 1 16,0-1-16,0 42 0,21-42 15,0-21-15,0 22 0,0-22 16,0 0-16,43 0 15,-43 0-15,0 0 0,43-22 16,-43 1-16,0 0 0,0 0 16,0 0-16,1 0 0,-1-22 0,0 22 15,0 0-15,-21 0 0,21-22 16,-21 22-16,0 0 0,-21 21 31,0 21-31,0-21 0,21 21 16,0 1-16,0-1 0,0 0 0,0 0 15,0 0-15,0 0 0,0 1 16,0-1-16,0 0 0,0 0 16,0 0-16,21 0 15,-21-42 32,-21 21-31,0 0-16,-1 0 15,1 0-15,0 0 16,0 0-16,0 0 0,21 21 16,-21-21-16,21 22 0,0-1 15,0 0 1,42-21-16,-21 0 16,0 0-16,0 0 0,22 0 15,-22 0-15,21 0 0,-21-21 0,43 0 16,-22-1-16,-21 1 15,22 0-15,-22 0 0,0 0 16,43-22-16,-43 22 0,0 0 16,-21-21-16,0 21 0,0-1 15,-21 22 1,0 22 0,21-1-16,0 0 0,-22-21 0,22 21 15,0 0-15,0 0 0,0 22 16,0-22-16,0 0 0,0 0 15,0 0-15,0 1 0,0-1 16,-21-21 0,0 0-16,0 0 31,21-21-31</inkml:trace>
  <inkml:trace contextRef="#ctx0" brushRef="#br0" timeOffset="180772.48">18119 12637 0,'0'0'0,"-22"0"0,1 21 0,21-42 31,0-1-31,21 22 16,1-21-16,-1 0 0,21 0 15,-21 0-15,22 0 0,-1-1 0,-21 1 16,21-21-16,-20 21 0,-1-22 15,0 22-15,0-21 0,-21 0 0,0-43 16,0 64-16,0-22 16,0 22-16,0 0 0,0 0 15,-21 21-15,21 21 16,-21-21-16,21 42 0,-21-20 16,21 20-16,0 0 0,-22 1 0,1 20 15,-21 106-15,42-126 16,-21 41-16,0-20 0,-1-1 15,22 22-15,-42 63 0,42-63 16,-21 0-16,0-22 0,21 22 16,-21-1-16,-1 1 0,1-21 15,0 20-15,0-20 0,-21 147 16,20-147-16,22-22 0,-21 1 16,21 41-16,0-63 15,0 1-15,0-1 0,0 0 0,21-21 16,1 0-16,-1 0 0,42-42 15,-20 20-15,-22-20 0,21 21 16,0-21-16,1-1 0,-1 1 16,64-64-16,-85 64 0,21-22 15,1 1-15,-22-1 0,0 1 16,-21-64-16,0 63 16,0 1-16,-42-43 0,-1 42 0,22 22 15,-21 0-15,0-22 16,-1 43-16,1-21 0,21 21 0,-22-1 15,22 1-15,0 0 0,21 0 16,0 0 0,21 0-1,0 21-15,22-22 0,-22 1 16,21 0-16,22 0 0,-22 21 0,0-21 16,1-22-16,20 22 0,22-21 15,-43 21-15,-21 0 0,22-1 16,-22 1-16,0 0 0,0 21 15,-21 21 1,0 0 0,0 1-16,0-1 0,-21-21 0,21 21 15,-21 21-15,0-21 16,21 1-16,0-1 0,0 0 16,0-42 30,0 0-30,0-1-16,0 1 16,0 0-16</inkml:trace>
  <inkml:trace contextRef="#ctx0" brushRef="#br0" timeOffset="180960.24">18923 12234 0,'0'0'16,"0"-21"-1,0 42 17,0 1-17,0-1 1,21 0 0,0-21-16,0 0 15</inkml:trace>
  <inkml:trace contextRef="#ctx0" brushRef="#br0" timeOffset="181348.81">19283 12340 0,'21'0'0,"-42"0"0,84 0 0,-42 0 15,1 0-15,-22-21 0,21 21 16,-21-21-16,-21 21 31,-1 0-31,1 0 0,0 0 0,0 0 16,0 0-16,0 0 0,-1 0 0,1 21 15,0 0-15,0-21 16,21 43-16,0-22 16,0 21-16,21-21 15,0 0-15,22 1 0,-22-22 16,0 21-16,0-21 0,0 21 0,0 0 16,43 0-16,-43 0 15,-21 1 1,-21-22-16,0 0 15,0 0-15,-1 0 0,1 21 16,-21-21-16,21 0 0,-43 0 16,22 0-16,-22 0 15,43 0-15,21-21 16,0-1 0,21 1-16,1 0 0,-1 0 0,0 0 15,0 0-15,21-22 0,1 22 16</inkml:trace>
  <inkml:trace contextRef="#ctx0" brushRef="#br0" timeOffset="181771.75">19748 12086 0,'0'0'0,"43"-42"0,-43 21 0,21 0 15,-21-1-15,21 1 0,-21 0 16,0 42 0,0 0-1,0 1-15,-21 20 16,0 0-16,21 1 0,0-1 0,0 0 15,-21 1-15,-1 20 16,1-21-16,21 1 0,0-22 16,-21 21-16,0-21 0,0 43 15,21-43-15,0 0 16,0-42 15,0 0-15,21 0-16,-21 0 0,21-1 15,21 1-15,-20 0 0,20-21 16,-21 21-16,21-22 0,1 22 0,-22 0 16,21 0-16,-21 0 0,22 21 0,-22 0 15,0 21-15,0 0 0,0 0 16,1 21-16,-22 1 0,0-22 16,0 42-16,0-20 15,-22-22-15,1 21 0,0-21 0,0 1 16,0-1-16,-64 42 15,64-63-15,0 21 0,0-21 16,-22 0-16,22 22 0,-21-22 0</inkml:trace>
  <inkml:trace contextRef="#ctx0" brushRef="#br0" timeOffset="182142.11">16997 13335 0,'0'-42'31,"0"63"16,0 0-31,0 0-1,0 0-15,0 1 16,0-1-16,0 0 0</inkml:trace>
  <inkml:trace contextRef="#ctx0" brushRef="#br0" timeOffset="182332.72">17018 13907 0,'0'0'0,"-42"21"31,42 0-31,0 0 47,-22-21-31,22 21-16,-21-21 0,21 21 15</inkml:trace>
  <inkml:trace contextRef="#ctx0" brushRef="#br0" timeOffset="182528.46">16912 14351 0,'0'0'0,"0"42"32,0-20-17,-21-22-15,21-22 47,0 1-31,0 0-16</inkml:trace>
  <inkml:trace contextRef="#ctx0" brushRef="#br0" timeOffset="195144.23">14097 8340 0,'0'0'0,"-21"0"32,42-21-1,0-1-16,-21 1-15,21 21 0,-21-21 16,0 0-16,0 0 0,0 0 16,-21-1-16,-21 22 15,21 0-15,-1 0 0,-41 0 16,42 0-16,-22 0 0,22 22 0,-21-1 16,21 0-16,-22 0 0,22 21 15,-21-20-15,21 20 0,-43 21 16,43-41-16,0 83 15,21-83-15,0-1 16,0 0-16,0 0 0,0 0 0,0 0 16,42 1-16,-21-22 0,1 0 15,-1 0-15,0 0 0,0 0 16,43 0-16,-43-22 0,21 1 16,-21 0-16,0 21 0,22-21 0,20-64 15,-42 64 1,-21 0-16,0 0 0,22-22 15,-1 22-15,-21 0 0,0-42 16,0 41-16,21 1 0,-21 42 31,0 1-15,0-1-16,0 0 0,0 0 16,0 0-16,0 0 0,21 22 15,-21-22-15,21 0 0,-21 0 16,21 0-16,1-21 0,-22 22 0,42-22 15,-21 0-15,0 21 0,22-21 16,-22 0-16,21 0 16,-21-21-16,0 21 0,22-22 0,-22 1 15,0 21-15,0-21 0,0 0 0,1-21 16,-1 20-16,0 1 0,-21 0 16,0-21-16,0 21 15,0-1-15,0 1 0,0 42 31,0 1-31,0-1 0,0 21 16,-21-21-16,21 22 0,-43 20 16,43-21-16,0 1 0,-21 20 15,21-20-15,-21 20 0,-21 43 16,42-64-16,-21 64 16,-1-64-16,22-20 0,0 20 0,0-21 15,0 0-15,0 0 16,0-42-1,0 0-15,22 0 16,-1 0-16,-21-22 0,0 1 16</inkml:trace>
  <inkml:trace contextRef="#ctx0" brushRef="#br0" timeOffset="195448.62">14520 8213 0,'21'0'32,"1"0"-32,-1 0 0,0 0 15,0 0-15,0 0 0,0 0 16,1 0-16,-1 21 0,-21 0 16,0 0-16,21 0 0,-21 1 15,0-1-15,0 0 0,0 0 0,-21 0 16,0 0-16,-1 1 0,-20 20 15,0-42-15,21 21 0,-1-21 16,1 0-16,0 21 0,42-42 47,0 0-47,1 21 16</inkml:trace>
  <inkml:trace contextRef="#ctx0" brushRef="#br0" timeOffset="195906.81">15198 8170 0,'-85'0'31,"64"22"-31,0-22 0,-1 21 0,-20 0 16,21 0-16,0 0 0,0 0 0,-22 22 15,1-1-15,21 0 16,0-20-16,21-1 16,0 0-16,-22 0 0,22 0 15,22-21 1,-1 0-16,0 0 16,0 0-16,0 0 0,0-21 0,1 21 15,20-21-15,-21 0 0,0 0 0,0-1 16,1 1-16,-1 0 0,0 0 15,0 0-15,-21 0 0,0-1 0,0 1 16,0 0-16,0 0 16,0 42-1,0 0 1,-21 0-16,0 1 0,0-1 0,21 0 16,0 0-16,0 0 0,0 22 15,0-22-15,0 0 16,0 0-16,0 0 15,21-21-15,0 0 0,0 0 16,0 0-16,0 0 0,1 0 0,-1 0 16,0-21-16,0 0 0</inkml:trace>
  <inkml:trace contextRef="#ctx0" brushRef="#br0" timeOffset="196171.94">15684 8107 0,'0'0'0,"0"-21"15,-21 21 1,0 0-16,0 21 0,0 0 16,0 0-16,-1 0 0,1 1 0,0 20 15,0-21-15,0 43 16,0-43-16,21 0 0,-22 42 16,22-41-16,0-1 0,0 0 15,0 0-15,0 0 0,22-21 16,-1 21-16,0-21 0,0 0 15,0 0-15,0 0 0,1 0 0,20 0 16,-21-21-16,0 21 0,22-21 0,-22 0 16,0 0-16,21 0 15,22-43-15,-43 43 0</inkml:trace>
  <inkml:trace contextRef="#ctx0" brushRef="#br0" timeOffset="196612.2">15960 8213 0,'0'-43'16,"21"-41"-16,-42 211 15,42-275-15,-21 105 0,0 22 0,0 0 0,0 0 16,-21 21-1,-1 21-15,1 0 0,21 0 16,0 22-16,-21-22 0,21 21 0,-21 0 16,21 1-16,-21-1 15,21 0-15,0 1 0,0-22 0,0 21 16,0-21-16,0 22 0,0-1 16,0-21-16,-21 0 15,21 1-15,0-44 47,0 1-47,0 0 0,0 0 16,0 0-16,21-22 0,0 22 15,-21 0-15,21-21 0,43-22 16,-22 43 0,-21 0-16,0 0 0,22 21 0,-22 0 15,21 0-15,-21 21 16,0 0-16,22 21 0,-43-20 15,0-1-15,0 0 0,0 0 16,0 0-16,-43 43 16,43-43-16,-21 0 0,0 0 15,0 0-15,21 1 16,0-44 15,21 1-31,0 0 16,0 0-1</inkml:trace>
  <inkml:trace contextRef="#ctx0" brushRef="#br0" timeOffset="196988.86">16468 8361 0,'0'21'31,"21"-21"-31,0 0 0,0 0 16,0-21-16,0 0 0,1 21 16,-1-21-16,0-1 0,0 22 15,0-21-15,0 0 0,-21-21 16,22 21-16,-22-1 0,0 1 16,-22 21-1,1 0-15,0 0 0,0 0 16,0 21-16,-22 1 0,22 20 15,0-21-15,0 0 0,0 22 0,0-22 16,-1 0-16,22 0 0,0 0 0,0 22 16,0-22-16,0 0 15,0 0-15,22-21 0,-1 0 0,0 21 16,0-21-16,0 0 0,0 0 0,1 0 16,-1 0-16,0 0 15,0 0-15,0-21 0,0 21 0,1-21 16,-1 0-16,0 0 0</inkml:trace>
  <inkml:trace contextRef="#ctx0" brushRef="#br0" timeOffset="202677.92">13144 8234 0,'0'0'0,"22"0"0,-1-21 0,0 21 0,0 0 15,0 0-15,0-21 16,-21-1 0,0 1-16,0 0 15,0 0-15,0 0 16,0 0-16,0-1 16,-21 1-16,0 0 15,0 0-15,0 21 0,-43-21 16,43 21-16,-21 0 0,21 0 15,-22 0-15,1 0 0,-22 0 16,43 0-16,-21 21 0,0 0 16,20 0-16,-20 0 0,21 1 15,-43 20-15,22-21 0,21 21 16,-43 1-16,22-22 0,0 21 16,21-21-16,-1 1 15,-20 20-15,42-21 0,0 0 16,0 22-16,0-22 15,0 0-15,0 0 0,0 0 16,0 0-16,21 22 16,0-22-16,1-21 0,-1 21 15,0 0-15,42 22 16,-41-22-16,-1 0 0,42 0 16,-42 0-16,22 0 0,-1 22 15,-21-22-15,22 0 0,-22 0 16,0 22-16,0-22 0,0 0 0,0 0 15,1 21-15,-1-20 0,0 41 16,-21-42-16,21 22 0,-21-22 16,0 0-16,0 21 0,0-21 0,0 43 15,0-43-15,0 21 0,0-20 16,-21 20-16,21-21 16,-21 21-16,0 22 0,-1-43 15,1 21-15,-21 22 0,0-43 0,20 21 16,-20 22-16,0-43 15,-22 43-15,43-43 16,-21 0-16,-1 42 16,1-41-16,21-1 0,-21 21 0,20-21 15,22 0-15,0 1 16,0-1-16,0 0 16,22 0-1,-1-21-15,0 0 0,0 0 16,0 0-16,0 0 15,1 21-15,20-21 0,-21 0 0,21 0 16,-20 0-16,-1 0 0,0 21 16,0 1-16,0-1 0,0-21 15,1 21-15,-22 0 16,21 0-16,-21 0 0,21-21 0,-21 22 16,0 20-16,0-21 0,0 21 15,0 1-15,-21-1 0,21-21 16,-21 22-16,-1-22 0,1 21 15,0 22-15,0-22 16,0 0-16,0 1 0,-22 41 0,22-41 16,-21 62-16,21-62 15,-1 20-15,1-20 0,0 20 16,0-21-16,-43 128 16,43-128-16,0 22 0,0-22 0,0 21 15,0-20-15,-22 126 16,22-105-16,0-1 0,21-21 15,-21 22-15,21-22 0,-21 22 0,-1 42 16,22-64-16,0 21 0,-21-20 16,21 20-16,-21 1 0,21-22 0,0 85 15,0-85-15,0 22 16,-21-22-16,21 22 0,0-22 0,0 64 16,0-43-16,0-20 15,0 20-15,0-20 0,0 20 0,0-21 16,0 22-16,21 21 0,-21-22 15,21-21-15,0 1 0,1-1 16,-1 0-16,0-20 0,42 62 16,-20-63-16,-1 1 0,-21 20 0,22-21 15,-1 0-15,0 0 0,1 1 16,-1-1-16,0-21 0,-21 21 16,22-21-16,-1 0 0,0 0 0,1 0 15,-1 0-15,-21 0 0,22 0 0,20 0 16,-21 0-16,-20 0 0,20 0 15,-21 0-15,0 0 16,-21-21-16,0 0 16,0-1-16,0 1 0,0 0 15,0 0-15,0 0 0,0 0 0,0-1 16</inkml:trace>
  <inkml:trace contextRef="#ctx0" brushRef="#br0" timeOffset="204140.29">20680 8340 0,'0'0'0,"-21"0"0,-1 0 0,-20 0 16,21 0-16,0-21 0,-22 21 15,22-22-15,-21 22 0,21-21 0,0 21 0,-1-21 16,-20 0 0,42 0-16,0 0 0,0-1 15,0 1-15,21-21 16,22 42-16,-22-21 0,21 0 15,-21 21-15,43-22 0,20 22 16,-41 0-16,20-21 0,22 21 16,-22 0-16,-41 0 0,62 21 15,-63 1-15,43-1 16,-64 0-16,21 21 0,21 1 16,-42-1-16,0 0 15,0 1-15,0-1 0,22 0 16,-22 1-16,0 62 0,0-62 15,0 20-15,-22 1 0,1-1 16,0 1-16,-42 84 0,20-85 16,22-20-16,-42 84 0,20-64 15,1 1-15,-22 42 16,22-43-16,0 1 0,-1-1 16,22 1-16,-21-1 0,21 1 0,0-1 15,-1-21-15,1 22 0,21 42 16,0-43-16,0-20 0,0 84 15,0-85-15,0 21 0,21-20 0,1 20 16,20-20-16,-21-1 16,21 0-16,1 1 0,-1-22 0,43 42 15,-43-42-15,0 1 0,22-1 16,-22 0-16,1-21 16,-1 0-16,0 0 0,-21 0 15,22 0-15,-22 0 16,-21 21 15,0 0-31,-21-21 0,0 21 16,21 1-16,-43-1 0,22 0 15,0 0-15,-43 43 16,43-43-16,-21 21 0,-22 43 16,22-43-16,-43 106 15,43-105-15,21-1 0,0 21 16,0-20-16,-1 20 0,1 107 15,21-128-15,0 43 0,0-22 16,0 1-16,21-1 0,22 64 16,-1-63-16,-21-1 15,43 64-15,-22-63 0,0-1 16,22 64-16,-43-63 0,21-1 0,-20-21 16,-1 22-16,0-22 0,42 106 15,-63-105 1,22-1-16,-22 0 0,0-20 0,0 20 15,-22 64-15,1-85 16,0 0-16,-21 0 0,21 22 16,-1-22-16,-83 21 15,62-21-15,22-21 0,-21 21 0,-1-21 16,22 0-16,-21 22 0,-22-22 16,22 0-16,21 0 15,0 0-15,-22 0 0,22 0 0,-21 0 16,0-22-16,20 22 0,-20-42 15,21 21-15,21-21 0,-21 20 0,0-20 16,21 21-16,-22-21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00:5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3217 0,'-21'0'0,"42"0"0,-63 0 47,42 22-31,-21-22-16,21 21 15,0 0 1,0 0-16,21-21 31,0 0-31</inkml:trace>
  <inkml:trace contextRef="#ctx0" brushRef="#br0" timeOffset="832.47">2963 1884 0,'0'0'0,"21"-106"15,-21 85 1,0 0-16,0 42 47,0 21-47,0 1 0,0-1 15,0 0-15,0 22 0,0-1 16,0 1-16,0-1 0,0 22 0,0-22 16,0 22-16,-21-21 0,21 20 15,-21 43-15,21-63 0,0-1 16,-21-20-16,21-1 0,-21 0 15,21 43-15,0-64 16,0 0-16,0 22 16,0-65-1,0 1-15,0 0 16</inkml:trace>
  <inkml:trace contextRef="#ctx0" brushRef="#br0" timeOffset="1461.61">2794 2180 0,'0'0'0,"0"-21"0,-21 0 0,21 0 15,-21 0-15,21-1 0,0 1 16,0 0-16,21 0 16,0 0-16,0 0 0,0 21 15,0-22-15,22 1 0,84-21 16,-85 42-1,0 0-15,22 0 0,-22 0 0,1 21 16,41 43-16,-41-43 16,-22 21-16,0 0 0,-21 1 0,0-1 15,-21 64 1,0-43-16,-22-20 0,1 20 0,0-20 16,-1 20-16,-41 1 15,41-22-15,22-21 0,-21 0 0,21 0 16,-1 1-16,1-22 0,0 0 15,21-22 1,0 1-16,0 0 0,0-21 16,21-1-16,0 22 15,1 0-15,-1 21 0,0-21 16,21 0-16,1 21 0,-1 0 0,0 0 16,1 0-16,-1 21 0,0-21 15,64 63-15,-64-41 0,1-1 16,-1 21-16,-21 0 0,0-20 15,1 20-15,-22 0 0,0 1 0,0-1 16,0 0-16,-22 1 0,1-1 16,0 0-16,-64 43 15,43-43-15,0-21 0,-1 22 16,1-22-16,0 0 0,-22 0 16,22-21-16,0 0 0,-1 0 15,22 0-15,-21 0 0,-22-42 16,43 21-16,0 0 0,0-1 15,0 1-15,21 0 0,0 0 16,0 0-16,0 0 0,0-1 16,0 1-16,0 0 0,63 0 15,-42 0-15,22 21 16,-22-21-16</inkml:trace>
  <inkml:trace contextRef="#ctx0" brushRef="#br0" timeOffset="1884.68">3725 2731 0,'0'0'16,"0"-22"-16,0 1 0,21 0 15,1 21-15,-22-21 16,21 0-16,0 21 0,0-21 0,0 21 0,0 0 15,1 0-15,20 0 16,-21 0-16,0 21 0,0-21 0,43 63 16,-43-42-16,-21 22 0,0-22 15,21 21-15,-21 1 0,0-22 16,0 21-16,0 0 0,0-20 0,0 20 16,-21-21-16,0 0 0,21 0 15,0 1-15,0-1 0,-21-21 0,21-21 47,0-1-47,0 1 0,0 0 0,0 0 16,0 0-16,21 0 0,-21-22 15,0 22-15,21 0 0,-21-21 16,21 20-16,0 1 0,-21 0 16,0 0-16,22 0 0,-1-22 15,-21 22-15,21 21 0,0-21 16,0 0-16</inkml:trace>
  <inkml:trace contextRef="#ctx0" brushRef="#br0" timeOffset="2364.48">4720 2625 0,'-42'0'16,"21"21"-16,-1 0 15,1 0-15,0 0 16,0 22-16,-64 84 16,85-85-16,-21-21 15,21 22-15,0-22 0,0 0 16,0 0-16,0 0 0,0 0 16,21 1-16,0-1 0,1-21 0,20 0 15,0 21-15,22-21 0,-22 0 16,22 0-16,-1 0 0,1-21 0,-22 0 15,21 21-15,64-64 16,-84 43-16,-22-21 0,0 20 16,0-20-16,-21 21 0,0-64 15,0 43-15,-21 0 0,0-1 16,0 1-16,-22 21 0,22-22 16,-21 22-16,0 21 0,20 0 0,-20 0 15,0 0-15,-1 0 0,-84 64 16,85-22-16,0-21 15,-22 43-15,43-22 16,0 64-16,0-85 16,21 21-16,0-20 0,0-1 15,0 21-15,0-21 0,21 0 16,0-21-16,0 22 0,22-22 16,-1 0-16,0 0 0,1 0 15,-1 0-15</inkml:trace>
  <inkml:trace contextRef="#ctx0" brushRef="#br0" timeOffset="2977.99">5503 2709 0,'0'0'0,"21"-21"0,-21 42 47,0 1-47,0-1 16,-21 0-16,21 0 0,-21 21 0,21-20 15,0-1-15,-21 21 0,0-21 16,21 22-16,-21-1 0,21-21 16,0 0-16,0 0 0,0 1 15,0-1-15,21-21 32,0-21-32,0-1 15,0 1-15,0 0 0,1 0 16,-1-21-16,0-1 15,0 22-15,0 0 0,0 0 16,-21 0-16,22-1 0,-1 22 16,0 22-1,-21-1 1,0 0-16,0 0 0,0 0 0,0 0 16,0 1-16,0-1 0,-21 0 15,21 0-15,0 0 0,0 0 0,0 1 16,0-1-16,21-21 15,21 0-15,-21 0 0,1 0 16,41 0-16,-21 0 16,22-43-16,-22 22 15,-21 0-15,22 0 0,-22-21 0,0-1 16,0 22-16,0-21 0,1-1 16,-22 1-16,0 0 0,0-1 15,0 22-15,0-21 0,0 21 0,0 0 16,-22-1-16,22 1 0,-42 0 15,21 21-15,0 0 0,0 0 16,-1 21-16,1 0 0,21 1 16,-21-1-16,21 0 0,0 0 0,0 0 15,0 0-15,0 1 0,0-1 16,21 0-16,22-21 0,-22 0 16,0 21-16</inkml:trace>
  <inkml:trace contextRef="#ctx0" brushRef="#br0" timeOffset="3360.36">6710 2709 0,'0'-21'0,"0"-21"31,-21 42-31,-1 0 16,-20 0-16,21 0 0,0 21 15,-22-21-15,22 21 0,0 0 16,21 1-16,-21-1 0,21 0 15,0 0-15,0 0 16,21-21-16,0 21 0,0 1 0,1-22 16,-1 21-16,21 0 0,-21 0 15,22-21-15,-22 21 0,0-21 0,42 43 16,-63-22 0,0 0-16,-21 0 15,0-21-15,-21 0 0,-1 0 16,22 0-16,-21 21 0,0-21 15,-1 0-15,1 0 0,0 0 16,20 0-16,-20 0 0,21 0 0,0 0 16,0-21-16,-1 21 0,22-21 15,22 21 1,20-21 0,-21 0-16,0 21 0,22-22 0,-1 1 15</inkml:trace>
  <inkml:trace contextRef="#ctx0" brushRef="#br0" timeOffset="4095.14">7175 2773 0,'22'0'31,"-22"-21"-31,21 21 0,-21-21 16,21 21-16,0 0 0,-21-22 0,21 22 15,0-21-15,1 0 0,-22 0 16,0 0-16,21 21 0,-21-21 16,0-1-16,0 1 15,-21 21-15,-1 0 16,1 0-16,0 0 0,0 21 16,0 1-16,0-22 15,-1 21-15,1 21 0,21-21 0,0 0 16,-21 22-16,21-22 0,0 0 0,0 21 15,0-20-15,0-1 0,21 21 16,0-21-16,1-21 0,-1 21 16,0 1-16,0-22 0,43 0 15,-43 21-15,21-21 0,-21 0 16,22 0-16,-22 0 0,21 0 0,-21 0 16,0-21-16,1-1 0,-1 22 15,0-21-15,-21 0 0,0 0 0,0-21 16,0-1-16,0 22 15,0-21-15,21 21 0,-21-22 0,21 22 16,22-42-16,-43 41 16,21 1-16,0 0 0,21 21 15,-21-21-15,85 21 16,-63 0-16,41 21 16,-41-21-16,62 85 15,-83-64-15,-1 21 0,0-21 16,-21 22-16,0-1 0,0 43 15,0-43-15,-21-21 0,0 0 16,-1 1-16,1-1 0,-21 0 16,42 0-16,0-42 31,0 0-31,0 0 16,21-22-16,0 22 15,0-21-15,1 21 0,-1-22 16,0 1-16,21 0 0,-21-22 0,1 22 15,20-1-15,-21 1 0,0 0 16,0 21-16,22-22 0,-22 22 16,-21 0-16,21 21 0,-21 21 15,0 0 1,0 0-16,-21 1 0,0 20 16</inkml:trace>
  <inkml:trace contextRef="#ctx0" brushRef="#br0" timeOffset="4712.87">1905 3387 0,'0'0'0,"-42"0"16,-128-21-1,128 21-15,63 0 31,0 0-31,0 0 16,22 0-16,-1 0 0,0 0 16,1 0-16,20 21 0,1 0 0,-1-21 15,22 21-15,0-21 0,-1 0 16,43 21-16,-21-21 0,21 0 0,21 21 16,0-21-16,360 22 15,-338-1-15,20-21 16,212 0-16,-190 21 15,211-21-15,-211 0 0,21 0 16,-21 0-16,20 0 0,-20 0 0,21 21 16,211-21-16,-211 0 15,-21 0-15,0 0 0,20 0 0,-20 0 16,-21 0-16,190 21 16,-191-21-16,1 0 0,-22 21 15,-21-21-15,-21 0 0,0 0 16,-21 0-16,-21 0 0,-22 0 0,43 22 15,-64-22-15,1 0 16,-43 21 0,-22-21-1,1 0-15,0 0 0,0 0 16,-21 0-16</inkml:trace>
  <inkml:trace contextRef="#ctx0" brushRef="#br0" timeOffset="4844.25">9567 3683 0,'0'0'0,"0"21"32,0 0-17,0 1-15,0-1 16,0 0-16</inkml:trace>
  <inkml:trace contextRef="#ctx0" brushRef="#br0" timeOffset="22396.92">1503 4614 0,'0'0'0,"-21"-21"0,-1 0 16,1 0-16,0 21 15,0 0-15,21-21 0,-21 21 16,0 21-1,21 0-15,0 0 0,0 0 16,0 22-16,0-1 0,0 0 0,0 22 16,0-22-16,0 85 15,0-84-15,-22 20 0,22-21 16,0 1-16,0-22 0,0 64 16,0-64-1,22-42 1,-22-1-1,21 1-15,0 0 0,0 0 0,-21-21 16,21-1-16,0 1 0,1 0 16,-1-1-16,0 1 0,0 0 15,-21 20-15,42-41 0,-20 63 16,-1 0-16,-21 21 16,21 21-16,0-20 15,-21 20-15,21 0 0,-21-21 16,21 22-16,-21-1 0,0 0 0,22-20 15,-1 20-15,0 0 16,0-21-16,0 1 0,0-1 16,22 0-16,-22-21 0,0 0 0,43 0 15,-22-21-15,-21 0 16,21-1-16,1 1 0,-22 0 0,21-21 16,-21-1-16,1 1 0,20-64 15,-42 64-15,0-22 0,0 22 16,0 0-16,0-1 0,-85-62 15,64 83 1,0 1-16,-21 0 0,20 21 0,1 0 16,-21 0-16,21 0 15,0 0-15,-1 21 0,1 0 0,21 1 16,0-1-16,0 0 0,0 0 16,0 0-16,0 43 15,0-43-15,0 0 0,21 0 0,1-21 16,20 0-16,-21 0 0,21 0 15,1 0-15</inkml:trace>
  <inkml:trace contextRef="#ctx0" brushRef="#br0" timeOffset="22852.48">2794 4403 0,'-42'42'31,"42"0"-31,-22-20 0,22-1 0,-21 21 16,21 0-16,0-20 0,0 20 16,0 21-16,-21-20 0,21-1 15,-21 22-15,21-22 0,0 0 0,0 1 16,0-1-16,0-21 0,0 0 16,0 0-16,0 1 0,0-1 15,0-42 16,0-1-31,0 1 16,0-21-16,0 21 0,0-22 0,0 1 16,21 0-16,0-1 0,-21 22 15,21-21-15,1 0 0,-1 20 0,21-20 16,-21 42-16,22 0 16,-22 0-16,0 0 0,0 0 15,0 21-15,0 22 0,-21-22 16,0 21-16,22-21 0,-22 22 0,0-1 15,0 0-15,0-21 0,0 22 16,0-22-16,0 21 0,0-21 0,0 1 16,0-1-16,0 0 15,0 0-15,21-21 0,0 0 16,0 0-16,21 0 16,-20 0-16,-1-21 0</inkml:trace>
  <inkml:trace contextRef="#ctx0" brushRef="#br0" timeOffset="23576.98">3662 4763 0,'0'0'0,"0"-22"0,0 1 0,0 0 15,0 0-15,-21 0 16,-1 21-16,1-21 0,0 21 0,0 0 16,0 0-16,0 0 15,-22 21-15,22 0 0,0 0 0,0 21 16,0-20-16,-22 20 0,22 0 15,0 43-15,0-43 0,21 1 16,-21-1-16,21 0 0,0-21 16,0 64-16,0-64 15,21-21-15,0 0 16,0 0-16,0 0 0,22 0 16,-22-21-16,21 0 0,0 0 15,-20-22-15,20 1 16,-21 0-16,21-43 15,-42 43-15,0 21 0,0-22 0,0 1 16,0 21-16,0 0 0,0-1 16,0 44 15,0 20-31,0-21 0,0 21 0,0-20 16,0 20-16,0 0 0,0 1 15,0-22-15,0 21 0,0-21 0,0 22 16,0-22-16,22 0 0,-1 0 15,21 21-15,-21-42 0,22 0 16,20 0-16,-42 0 16,43 0-16,-22-21 15,-21 0-15,43-42 0,-43 41 16,21-20-16,-42 0 0,21-1 16,1 1-16,-22-64 15,0 64-15,0 0 0,0-1 16,0 1-16,0 0 0,0-1 0,0 22 15,0 0-15,0 0 0,-22 42 32,22 0-32,0 21 0,-21-20 15,21 20-15,0 0 0,0 1 0,0 20 16,0-21-16,0 1 0,0-1 16,0 0-16,0 1 0,0-1 15,0 0-15,0-20 0,0-1 0,0 0 16,0 0-16,0 0 0,21-21 15,1 0-15,-1 0 0,0 0 16,0 0-16,0-21 16,0 21-16,1-21 0,-22 0 0,0-22 15,21 22-15,-21 0 0</inkml:trace>
  <inkml:trace contextRef="#ctx0" brushRef="#br0" timeOffset="23765.07">4064 4847 0,'0'0'0,"0"21"16,21-21-1,0 0 1,0 0-16,1 0 0,-1 0 16,0 0-16,21 0 0,-21 0 15,22-21-15,-1 21 0,22-21 0,41 0 16,-62 0-16</inkml:trace>
  <inkml:trace contextRef="#ctx0" brushRef="#br0" timeOffset="24026.92">5651 4720 0,'0'0'0,"-21"0"31,21 21-15,-21 1-16,21-1 16,-21 0-16,21 21 0,0-21 0,0 22 15,0-22-15,0 21 0,0-21 16,-21 22-16,21-22 0,0 21 16,0-21-16,-21 1 0,21-1 0,0 0 15,0 0-15,0 0 0,21-21 16,0 0-1,0 0-15,21 0 0</inkml:trace>
  <inkml:trace contextRef="#ctx0" brushRef="#br0" timeOffset="24378.46">6244 4741 0,'0'0'0,"0"-21"0,-21 21 16,0 0-16,0 0 15,-1 21-15,1 1 0,-21-1 16,21-21-16,0 21 0,-1 0 16,22 0-16,0 0 0,0 1 0,0-1 15,0 0-15,0 0 0,0 0 16,22 0-16,-1 1 0,21-1 16,-21 0-16,22-21 0,-22 21 15,0 0-15,0-21 0,0 21 16,-21 1-16,21-1 0,-21 0 15,0 0-15,0 0 16,-21-21-16,0 21 16,0-21-16,0 0 0,-22 0 15,22 0-15,-21 0 0,21 0 16,-22 0-16,22 0 0,-21 0 0,21 0 16,0 0-16,-1 0 0,1-21 15,0 0-15,0 0 0,21 0 16,0 0-16</inkml:trace>
  <inkml:trace contextRef="#ctx0" brushRef="#br0" timeOffset="24556.84">5651 4551 0,'0'0'0,"0"-21"0,-21 21 0,0 0 15,0 0-15,42 0 63</inkml:trace>
  <inkml:trace contextRef="#ctx0" brushRef="#br0" timeOffset="24996.83">7895 4593 0,'0'-42'0,"0"84"0,0-105 0,0 20 0,0 1 15,0 21-15,0 0 0,0-22 16,0 22-16,0 0 0,0 42 31,-21 22-31,21-22 0,-21 21 16,21 0-16,-21 1 0,21-1 15,0 0-15,-22 1 0,1 63 16,21-43-16,0-21 0,0 1 16,0-1-16,0 0 0,0 22 15,0-43-15,0 0 0,0 0 16,21-21 0,1 0-16,-22-21 0,0 0 15,0 0-15,0 0 0</inkml:trace>
  <inkml:trace contextRef="#ctx0" brushRef="#br0" timeOffset="25509.12">7726 4593 0,'0'0'16,"0"-21"-16,0-21 0,0-1 0,0 22 15,0-21-15,0 21 0,0 0 0,21-22 16,0 22-16,0 21 0,22-21 16,-22 0-16,63 21 15,-41 0-15,-1 0 0,22 0 16,-22 21-16,0 0 0,43 21 15,-43 1-15,-21-22 0,1 21 16,-22 1-16,0-22 0,-22 63 16,1-41-16,-21-22 0,0 21 0,-1 1 15,-20-22-15,-107 63 16,128-62-16,0-22 0,-1 0 16,22 0-16,21-22 15,0 1-15,0 0 16,43-21-16,-1 21 0,-21-1 15,64 1-15,-43 21 0,22 0 16,-22 0-16,0 0 0,22 0 16,20 21-16,-41 1 15,-1-1-15,43 21 0,-64-21 16,0 22-16,0-1 0,-21-21 16,0 21-16,-63 43 15,42-43-15,-43-20 0,22-1 16,-22 21-16,1-42 0,-64 42 15,63-42-15,1 0 0,20 0 16,-20 0-16,21 0 0,-43 0 16,64 0-16,0-21 0,-1 0 0,1 21 15,21-21-15,0-21 16,21 20-16,22 1 16,-22 0-16,21 21 0,1-21 0,62-21 15,-41 20-15,-22 22 16,22-21-16</inkml:trace>
  <inkml:trace contextRef="#ctx0" brushRef="#br0" timeOffset="25900.46">8678 4826 0,'0'0'16,"21"-63"-1,-21 41-15,22 1 16,-1 0-16,0 0 0,0 0 15,0 21-15,0 0 0,43-21 16,-43 21-16,21 0 0,-20 0 16,20 21-16,-21-21 0,21 21 0,-20 0 15,-1 0-15,42 85 16,-63-64-16,0-20 0,0 41 16,0-21-16,-42 22 15,21-43-15,0 0 16,21 0-16,-22-21 0,1 0 15,21-21 1,0 0-16,0 0 0,0 0 16,0 0-16,0-22 0,0 22 15,0-21-15,0 21 0,0-22 16,21 22-16,1-21 0,-22 21 16,21-1-16,0 1 0,0 0 0,0 0 15,0 0-15,1 21 0,-1-21 0,0 21 16,0 0-16,0-22 15,22 22-15,-22 0 0,0 0 0</inkml:trace>
  <inkml:trace contextRef="#ctx0" brushRef="#br0" timeOffset="26320.88">9842 4551 0,'-63'0'31,"42"0"-31,0 0 0,-1 21 0,1 0 15,0 0-15,0 1 0,0-1 0,0 0 16,-1 0-16,1 21 0,0-20 16,0 62-16,21-63 0,0 22 15,0-22-15,0 21 0,0-21 16,0 1-16,21 20 0,0-42 16,22 21-16,-22-21 0,21 0 15,-21 0-15,22 0 0,-1 0 16,0 0-16,1-21 0,-1 0 15,0 0-15,1-1 0,20-20 16,-21 21-16,-20-21 0,-22-1 0,0 22 16,0-21-16,0-22 15,-22 22-15,-20 0 0,0 20 0,-22-20 16,22 21-16,0 21 16,-1 0-16,1 0 0,0 0 0,-22 0 15,22 21-15,21 0 0,-1 0 16,1 1-16,21-1 0,0 0 15,0 21-15,0-21 0,0 22 0,0-22 16,0 21-16,21-21 16,1 1-16,20 20 0,-21-21 0,21-21 15,-20 0-15</inkml:trace>
  <inkml:trace contextRef="#ctx0" brushRef="#br0" timeOffset="26937.2">10456 4657 0,'0'0'0,"0"-21"0,0-1 0,0 1 16,0 0-16,0 42 31,0 0-15,0 1-16,0-1 0,0 21 15,0-21-15,0 22 0,0-1 0,-21 0 16,21 1-16,0-1 0,-21-21 15,21 43-15,0-22 0,0-21 16,0 0-16,0 0 16,21-21-16,0 0 15,0-21-15,1 21 0,-1-21 16,0 0-16,0-21 0,0 20 16,-21 1-16,21-21 0,1 0 0,-1-1 15,-21 22-15,21-21 16,-21 21-16,0-1 0,21 1 15,-21 42 17,0 1-32,0-1 0,0 0 0,0 0 15,0 21-15,0-20 0,0-1 16,0 0-16,0 0 0,0 0 0,0 22 16,21-22-16,0 0 15,1-21-15,-1 0 16,0 0-16,0 0 0,0 0 15,0 0-15,1-21 0,-22 0 0,21-1 16,21-20-16,-42 0 0,0 21 16,21-22-16,-21 1 15,0 21-15,0-64 0,0 64 16,0 0-16,0-22 0,0 22 16,0 0-16,-21 21 15,0 0 1,21 21-1,0 0-15,0 1 16,0-1-16,21 0 16,0-21-16,0 0 0</inkml:trace>
  <inkml:trace contextRef="#ctx0" brushRef="#br0" timeOffset="27332.64">11578 4614 0,'21'0'15,"-42"0"-15,42-21 0,0 21 0,-21-21 0,0 0 16,0 0 0,-21 21-16,0 0 15,0 0-15,0 0 0,0 21 16,-22 0-16,22-21 0,0 21 16,0 0-16,-22 22 15,22-22-15,21 0 0,0 0 16,0 0-16,0 22 0,21-22 15,1 0-15,-1 0 0,0 0 16,21-21-16,-21 22 0,43-1 16,-22 0-16,-21-21 0,22 21 0,-22-21 15,0 0-15,0 42 16,-21-20 0,-21-22-16,0 0 15,0 21-15,0-21 0,-22 0 0,22 0 16,-21 0-16,21 0 0,-22 0 15,22 0-15,0 0 0,0 0 0,0 0 16,-1 0-16,22-21 31,22-1-31,-1 1 0,0 0 16,0 0-16</inkml:trace>
  <inkml:trace contextRef="#ctx0" brushRef="#br0" timeOffset="27678.06">11874 4784 0,'0'-21'31,"22"21"-31,-1 0 0,0 0 0,-21-22 16,21 22-16,0 0 0,0-21 0,43 0 16,-43 0-1,21 0-15,-20 0 0,-1-1 16,-21 1-16,-43 21 31,22 0-31,0 0 0,0 0 0,-21 0 16,20 21-16,1-21 0,0 22 15,0-1-15,0 0 0,21 21 16,-21-21-16,21 43 0,0-43 16,0 0-16,21 22 0,0-22 15,0 0-15,43 0 16,-43 0-16,42-21 15,-20 0-15,-1 0 0,21 0 16,-20 0-16,-1 0 0,-21 0 16,22-21-16</inkml:trace>
  <inkml:trace contextRef="#ctx0" brushRef="#br0" timeOffset="28033.15">12488 4763 0,'0'0'0,"0"-22"0,0 1 0,0 0 0,0 0 15,0 0-15,43-22 16,-22 22-16,-21 0 0,21 0 15,0 21-15,0-21 0,64 0 16,-64 21 0,0 0-16,0 0 0,1 0 15,41 42-15,-63-21 16,0 0-16,21 43 0,-21-43 16,0 0-16,0 21 15,0-20-15,0 20 0,-21 0 16,21-21-16,-21 1 0,0-1 15,21 0-15,-21-21 16,21-21 0,0 0-16,0-1 0,0 1 0,0 0 15,0 0-15,0 0 0,0 0 16,21-1-16,-21 1 0,21 0 16,-21 0-16,21 0 0,-21 0 0,0-1 15,21 1-15,0 0 16,1 21-16,-22-21 0,21 21 0,0-21 15,42 0-15,-41 21 0,20 0 16</inkml:trace>
  <inkml:trace contextRef="#ctx0" brushRef="#br0" timeOffset="28397.41">14224 4487 0,'0'-21'16,"0"0"-16,-21 21 0,21-21 0,0 0 16,0 0-16,0-1 0,0-20 15,0 21-15,0 0 0,84-64 16,-62 64-16,20 0 16,0 0-16,1 21 0,20 0 0,-21 0 15,-20 0-15,20 0 0,0 21 16,-21 0-16,1 0 0,-22 0 0,0 64 15,0-43-15,0 1 16,-43-22-16,22 21 0,0 0 16,-85 64-16,64-63 0,-1-22 15,22 0-15,0 21 16,-21-21-16,21 1 0,-1-1 0,1 0 16,21 0-16,0 0 0,-21 0 15,21 1-15,0-1 16,0 0-16,0 0 0,0 0 15</inkml:trace>
  <inkml:trace contextRef="#ctx0" brushRef="#br0" timeOffset="28568.7">14182 5292 0,'0'0'16,"0"-21"30,-22 21-14,1 0-32,0 0 0,0 0 0,0 0 15,0 0-15</inkml:trace>
  <inkml:trace contextRef="#ctx0" brushRef="#br0" timeOffset="29598.24">2074 6477 0,'0'0'0,"0"-21"16,0 0-1,0 0-15,21-1 0,1 1 16,-1 0-16,21 0 0,-21 0 16,0 0-16,1-1 0,-22 1 0,0 0 15,21 0-15,-21 0 0,0 0 16,-21-1-16,-1 22 0,1 0 15,0 0-15,-21 0 0,21 0 16,-22 0-16,1 0 0,0 0 16,-43 43-16,64-22 0,-22-21 15,22 21-15,0 0 16,0 0-16,21 22 16,0-22-16,0 21 0,21-21 0,0 1 15,22 20-15,62 43 16,-83-64-16,20 0 0,0 21 15,-21-21-15,22 1 0,-1 41 16,-21-42-16,-21 0 16,0 1-16,0-1 0,0 0 0,-42 0 15,0 0-15,20 0 0,-20-21 16,0 0-16,-1 0 0,1 0 16,0 0-16,-22 0 0,-20-42 15,41 42-15,1-21 0,0 0 16,20 0-16,-20-1 0,21-20 15,0 21-15,0 0 0,21 0 16,-22-1-16,22-20 0,0 21 0,0 0 16,43 21-16,-22-21 0,21-1 15,1 1-15,-1 0 0,21 0 0,-20 0 16,20 0-16,1-1 16,-1 1-16</inkml:trace>
  <inkml:trace contextRef="#ctx0" brushRef="#br0" timeOffset="29821.97">2709 6160 0,'21'42'31,"-21"0"-31,-21-21 16,0 1-16,0 20 0,21 0 16,-21-21-16,21 22 0,-21-1 0,21 0 15,-22 1-15,1-22 0,21 21 16,0-21-16,0 1 0,0 20 0,0-21 15,0 0-15,21-21 32,1-21-17,-22 0-15</inkml:trace>
  <inkml:trace contextRef="#ctx0" brushRef="#br0" timeOffset="29994.14">2265 6541 0,'0'0'0,"21"0"32,0 0-32,0 0 0,22-22 0,-22 22 15,21 0-15,0 0 16,22-21-16,-22 0 0,22 21 0,-22-21 16,22 21-16,-22-21 0,0 21 15,43-21-15</inkml:trace>
  <inkml:trace contextRef="#ctx0" brushRef="#br0" timeOffset="32050.77">3387 6287 0,'0'0'0,"0"-22"0,0 1 16,-22 21-16,1 0 0,0 0 16,0 0-16,-21 0 0,20 0 0,1 0 15,-42 21 1,42 1-16,-22-1 0,-20 42 15,42-42-15,-43 64 16,43-43-16,0 1 0,0 20 16,21-20-16,0 41 15,0-63-15,0 1 0,0-1 16,21-21-16,21 0 16,0 0-16,-20 0 0,41 0 15,-21-21-15,-20-1 16,20 1-16,0 0 0,1-21 0,20-22 15,-42 22-15,22 21 16,-22-22-16,0 1 0,-21 0 0,0-1 16,21 22-16,-21 0 0,0 0 15,0 0-15,-21 21 16,0 0 0,0 21-16,-1 0 0,22 0 15,-21 22-15,21-22 0,-21 21 16,21-21-16,0 22 0,0 20 15,0-21-15,0-20 0,0-1 16,0 21-16,21-21 0,0-21 16,22 21-16,-22-21 0,21 0 0,43 0 15,-43 0-15,1 0 0,-1 0 16,0-21-16,1 21 0,-1-21 0,-21 0 16,21 0-16,-20-22 15,20 22-15,-21 0 0,-21-21 0,0 21 16,21-1-16,-21-20 0,0 21 15,0 0-15,-21 21 16,0 0 0,21 21-16,0 0 0,-21 0 15,21 22-15,-21-22 0,21 0 0,-22 0 16,22 21-16,0-20 0,0-1 16,-21 0-16,0 21 0,21-21 15,0 1 1,0-44 15,21 1-31,0 0 0,-21 0 0,22 0 16,-1 0-16,0-22 0,0 22 15,-21-21-15,21 21 0,0-22 0,22-20 16,-22 42-16,-21-1 0,21 22 16,0 0-16,0 0 15,-21 22-15,22-1 0,-22 0 16,0 0-16,0 0 0,0 0 15,0 22-15,0-22 0,21 0 16,-21 21-16,21-20 0,0-1 0,0 0 16,0 0-16,1 0 0,-1-21 15,42 21-15,-20-21 0,-1 0 16,64 0-16,-64 0 16,127-21-16,-105 0 15,-22 21-15,1-21 0,20 0 16,-42 0-16,43-43 15,-22 22-15,-42-1 0,0 22 16,0 0-16,0-64 16,-21 64-16,0 0 0,0 21 15,-22 0-15,22-21 0,-64 21 16,43 0-16,21 21 0,-21-21 0,20 21 16,-20 0-16,0 22 15,21-22-15,-1 21 0,1-21 0,-21 85 16,42-85-16,0 22 15,0-22-15,0 0 0,0 0 16,42 22-16,-21-43 0,1 21 16,20-21-16,-21 0 0,0 0 15,43 0-15,-22 0 0,-21-21 16,22 21-16,-22-22 0,21 1 16,-21 0-16,0-21 0,22 21 15,-22-22-15,0 1 0,0-64 16,0 64-16,1-1 0,-22 1 15,21 0-15,0-85 16,-21 84-16,0 22 0,21 0 16,-21 0-16,0 0 0,0 0 0,0 42 31,0 0-31,0 0 0,0 21 16,0 1-16,-21-22 0,21 21 0,-21 1 15,21-1-15,0 0 0,0 22 16,0-22-16,0 0 0,0-20 0,0 20 15,0 0-15,0-21 0,0 1 16,21 20-16,0-21 0,0 0 0,0-21 16,22 43-16,-1-43 15,22 21-15,-22-21 16,0 0-16,1 0 0,20 0 0,-21 0 16,43 0-16,-43-21 15,1 21-15,-1-22 0,0 1 0,-20 0 16,20 0-16,0-21 15,-21-1-15,1 22 0,-22-21 16,0-1-16,0 1 0,0 21 0,0-43 16,-22 43-16,1 0 0,0 0 15,0 21-15,0 0 0,-22 0 0,-20 0 16,42 21-16,-22 0 16,22 0-16,0 1 0,0 20 15,-21-21-15,42 21 0,-22 1 0,22-22 16,0 21-16,0-21 0,0 64 15,0-64-15,22-21 16,-22 21-16,21-21 0,0 0 0,0 0 16,0 0-16,22 0 0,-22 0 15,0 0-15,0 0 0,0-21 0,0 0 16,1 0-16,-1 0 0,0 0 16,0-64-1,0 43-15,-21 20 0,21-20 0,-21 21 16,0 0-16,0-22 0,0 22 15,0 42 17,0 1-32,0-1 0,0 0 0,0 0 15,0 21-15,0-20 0,-21 41 16,21-42-16,0 0 0,0 43 16,0-43-16,0 0 0,0 0 15,0 1-15,21-22 0,1 21 16,-1-21-16,0 0 0,0 0 0,0 0 15,22 0-15,-22 0 0,0-21 16,21 21-16,-21-22 0,1 1 16,20 0-16,-21-21 0,0 21 0,0-22 15,43-63-15,-43 64 16,0 0-16,0-64 0,-21 64 16,22-107-16,-22 107 15,0 21-15,0 0 0,0 0 16,0-1-16,0 44 15,0-1-15,0 0 16,0 21-16,-22-21 0,1 64 16,21-43-16,-21 22 0,21-22 15,-21 1-15,21 20 0,-21 22 16,21-43-16,0-21 0,0 22 16,0-22-16,0 0 0,21 0 15,21 0-15,-21-21 0,43 0 16,-43 0-1,43 0-15,-22 0 0,-21-21 16,64-21-16,-64 21 0,21-1 16</inkml:trace>
  <inkml:trace contextRef="#ctx0" brushRef="#br0" timeOffset="32784.51">7154 6308 0,'0'-21'15,"0"42"-15,-21-42 16,0 42-16,21 0 15,-21 0-15,0 0 0,21 0 16,-22 1-16,1 20 0,21-21 0,-21 21 16,21 1-16,0-22 0,-21 42 15,21-41-15,0 20 16,0-21-16,0 0 0,0 0 16,21-21-16,0 0 0,0 0 15,1 0-15,-1 0 0,0 0 0,0 0 16,0 0-16,0-21 0,1-21 15,-22 21-15,0 0 0,0-1 16,0 1-16,0-21 0,0 21 16,-22-64-16,1 64 15,0-21-15,0 20 0,0 1 0,21 0 16,0-21-16,0 21 16,21 21-1,0 0-15,21 0 16,-20 0-16,20 0 0,-21 0 0,21 0 15,-20 0-15,41 21 16,-42 0-16,0 0 0,22 21 16,-22-20-16,0 62 15,-21-41-15,0-22 0,0 21 16,0-21-16,0 0 0,0 22 16,0-22-16,0 0 0,0 0 15,-21-21 16,21-21-15,0 0-16,0 0 16,0 0-16,0-1 0,0 1 15,21-21-15,0 0 0,0 20 0,1-20 16,-1 0-16,0-1 0,0 22 0,21-21 16,1 21-16,-1 0 15,0-1-15,1 22 0,63 0 16,-64 0-16,0 0 0,-21 0 15,22 22-15,-43-1 0,21 21 0,0 22 16,-21-22-16,0 21 16,0-20-16,0-22 0,0 21 15,-21-21-15,0 1 0,0-1 0,-1 21 16,1-21-16,0 0 16,42-42 30,-21 0-46,21 0 0,1 0 0,-1 0 16</inkml:trace>
  <inkml:trace contextRef="#ctx0" brushRef="#br0" timeOffset="33196.57">8382 6456 0,'0'0'0,"0"21"16,21-21-1,0 0 1,0 0-16,1 0 16,-1 0-16,0 0 0,0-21 15,0 0-15,0 0 0,1 21 16,-1-22-16,0 1 0,-21 0 16,0 0-16,0 0 15,0 0-15,0-1 16,-21 22-1,0 0-15,-1 0 0,1 0 0,0 22 16,0-22-16,0 21 0,0 21 16,-22-21-16,22 0 0,0 22 0,0-22 15,-22 42-15,43-20 0,-21-22 16,21 0-16,0 0 0,0 0 16,0 1-16,21 20 15,1-42-15,-1 21 0,0-21 16,0 0-16,0 0 0,0 0 15,1 0-15,-1-21 16,0 21-16,-21-21 0,21 0 16,0 21-16,-21-22 0,21-20 15,-21 21-15</inkml:trace>
  <inkml:trace contextRef="#ctx0" brushRef="#br0" timeOffset="34052.96">10054 6371 0,'0'0'0,"21"0"15,0 0-15,1 0 16,-1 0-16,0-21 0,0 0 16,0 21-16,0-21 0,1 0 15,-1 21-15,21-43 0,-21 22 16,-21 0-16,21 0 15,-21 0-15,0-1 0,0-41 16,-42 42-16,21 0 0,-64-22 16,43 43-16,0 0 0,-1 0 15,-20 0-15,20 0 0,-20 21 0,-22 22 16,43-22-16,21 21 16,0-21-16,-1 22 0,1-1 0,0 64 15,21-64-15,0 22 0,0-22 16,0 0-16,0-20 0,0 20 15,21-21-15,0 0 0,1 0 0,-1 1 16,0-1-16,21-21 0,-21 0 16,22 0-16,-1 0 0,-21 0 15,22-21-15,41-22 0,-41 22 16,-22-21-16,21 21 0,-21-1 16,0-20-16,22-21 0,-43 20 15,0 22-15,0-21 0,0 21 16,0-1-16,0-41 15,0 84 17,0 0-32,0 0 0,-21 1 0,21-1 15,0 21-15,0-21 0,0 22 16,0-22-16,0 21 0,0 22 16,0-43-16,0 0 0,21 0 15,-21 0-15,21 0 0,0 1 16,0-22-16,22 0 0,-22 0 0,21 0 15,0 0-15,1 0 0,20-22 16,22-20-16,-43 0 0,22 21 16,-22-22-16</inkml:trace>
  <inkml:trace contextRef="#ctx0" brushRef="#br0" timeOffset="34340.96">10964 6181 0,'0'-21'0,"0"42"0,0-64 0,0 22 15,0 42 16,0 1-31,-21-1 0,21 0 16,-21 21-16,21-21 0,0 22 0,-21-1 16,0 22-16,-1-22 0,22 21 0,-21-20 15,0 20-15,21-20 0,-21 20 16,0 1-16,0-1 0,21 1 0,-22 63 16,1-64-16,21 22 15,-21-22-15,21 1 0,-21-1 0,0 64 16,21-84-16,0-1 0,0 0 15,0-21-15,0 1 0,0-44 32,0 1-32,21 0 15,0 0-15,-21-21 0,21-1 0,0 1 16,-21-22-16,22 1 0</inkml:trace>
  <inkml:trace contextRef="#ctx0" brushRef="#br0" timeOffset="34644.28">10837 6414 0,'-21'-43'0,"42"86"0,-42-128 16,0 43-16,21 20 0,-21-41 16,21 42-16,0 0 15,21-1-15,21 22 0,22 0 16,-22 0-16,0 0 0,1 0 16,-1 0-16,0 0 0,85 64 15,-105-22-15,20-21 16,-42 22-16,0-1 0,0 0 15,0 43-15,0-64 0,-21 22 16,-64 20-16,64-42 0,-21 0 16,-1 1-16,1-1 0,21-21 15,-22 21-15,22-21 0,0 0 0,42 0 47,0 0-47,1 0 0,20 0 0,-21-21 16,64-22-1,-43 43-15</inkml:trace>
  <inkml:trace contextRef="#ctx0" brushRef="#br0" timeOffset="34948.82">11747 6265 0,'0'0'0,"0"-21"0,-21 42 31,21 1-16,0-1-15,-21 21 0,21 0 0,-21-20 16,21 20-16,-21 21 0,21-20 16,0-1-16,0 0 0,-21 22 15,21-22-15,-22 64 0,1-64 16,0 43-16,21-21 16,-21-22-16,0 43 0,21-43 15,-21 0-15,-1 22 16,22-43-16,0 0 0,0-42 31,0 0-31,0 0 0,22-22 16,-1 22-16,-21-21 0,21-22 15,0 22-15,-21 0 0</inkml:trace>
  <inkml:trace contextRef="#ctx0" brushRef="#br0" timeOffset="35529.94">11642 6371 0,'0'0'0,"0"-42"0,21 0 0,-21 20 0,21 1 15,0 0-15,0 0 0,0 0 16,43-22-16,-22 43 0,1 0 16,-1 0-16,0 0 0,1 0 15,20 0-15,-21 22 0,1-1 16,-22 0-16,0 0 0,-21 0 0,0 0 16,0 1-16,0 20 0,0-21 15,-21 0-15,0 0 0,0 1 0,-22-1 16,1 0-16,21 0 15,-22-21-15,22 21 0,-21-21 0,21 21 16,0-21-16,-1 0 0,1 0 0,0 0 16,0 0-16,21 22 0,0-1 31,21 0 0,0-21-31,22 0 0,-22 0 16,0 0-16,21 0 0,1 0 0,-1 0 15,-21 0-15,21 0 0,22-21 0,-22 21 16,1-21-16,-1-1 0,21 1 16,-20 0-16,-1 0 0,-21-21 15,43-1-15,-43 1 0,0 21 16,0-22-16,0 1 0,-21 21 16,0-64-16,0 43 15,0 21-15,0 0 16,-21 42-1,21 0-15,0 0 0,-21 0 16,21 0-16,-21 22 16,21-22-16,-21 0 0,21 21 0,0 22 15,0-43-15,0 0 0,0 22 16,0-22-16,0 0 0,0 0 0,21 0 16,0-21-16,0 0 15,0 0-15,1 0 16,-1 0-16,0-21 0,0 0 0,0 0 15,43-22-15,-43 22 0</inkml:trace>
  <inkml:trace contextRef="#ctx0" brushRef="#br0" timeOffset="35944.86">13123 5842 0,'-21'0'0,"42"0"0,-63 0 16,21 0-16,0 21 15,21 0-15,0 1 0,0-1 16,-22 0-16,22 0 0,0 0 16,0 0-16,-21 1 0,21-1 0,0 21 15,0-21-15,0 0 0,-21 1 16,21-1-16,-21-21 0,21 21 16,-21-21-1,21-21 1,0 0-1,0-1-15,0 1 0,21 0 16,0-21-16,0 21 0,0-1 16,22-41-16,-22 42 15,21-22-15,-21 22 0,22 0 16,-1 21-16,0-21 0,1 21 0,-1 0 16,-21 0-16,22 0 15,-22 21-15,0 0 0,0 43 0,0-43 16,-21 21-16,0-21 0,0 43 15,-21-22-15,0-21 16,0 1-16,21-1 0,-21 0 0,-22 21 16,22-21-16,-21-21 15,42 22-15</inkml:trace>
  <inkml:trace contextRef="#ctx0" brushRef="#br0" timeOffset="46912.05">14774 5927 0,'0'-21'16,"0"-1"-1,0 44 32,0-1-31,0 21-16,0-21 0,0 0 0,-21 1 15,21 20-15,-21 0 16,0 1-16,21-22 0,0 0 0,0 21 16,-21-21-16,21 1 0,-22-1 15,22 0-15,0 0 0,0 0 0,0 0 16,0-42 15,22 21-31,-1-21 0,-21 0 0,21 0 16,0 0-16,0-1 15,22-41-15,-22 42 0,-21 0 16,21-1-16,21-20 0,-21 21 16,-21 0-16,0 0 0,22 21 15,-1 0-15,-21 21 16,0 0-1,0 0-15,0 0 0,0 0 16,0 22-16,0-22 0,0 0 16,0 0-16,0 0 0,0 1 0,0-1 15,21 0-15,-21 0 0,21 0 0,0 0 16,0-21-16,1 0 16,-1 0-16,0 0 0,0 0 15,0-21-15,22 0 0,-22 21 16,42-42-16,-20-1 0,-22 22 15,0 0-15,0 0 0,0-21 16,0 20-16,1-20 0,-1 21 0,-21-21 16,0-1-16,0 1 0,0 21 15,0 0-15,0-1 16,0 44 0,0-1-1,0 0-15,-21 0 0,-1 21 16,22-20-16,0 41 15,0-21-15,0-20 0,0 41 16,0-42-16,0 22 16,0-22-16,22 0 0,-1-21 0,0 21 15,0-21-15,0 0 0,0 0 0,22 0 16,-22 0-16,42-42 16,-20 42-16,-22-21 0,21-1 0,1-41 15,-22 42-15,42-43 16,-63 22-16,21 21 0,1-64 15,-1 43-15,-21-43 16,0 43-16,0 21 0,0-1 16,0-20-16,0 21 15,-21 21 1,21 21-16,-22 0 0,1 22 16,21-22-16,-21 21 0,0 0 15,21 1-15,-42 41 0,42-41 16,0-1-16,-22-21 15,1 22-15,21-1 0,-21 21 0,21-41 16,0 20-16,0-21 0,0 0 16,0 0-16,0 1 0,0-44 31,0 1-31,21 21 16,-21-21-16,21 0 0,1 0 0,-1-22 15,-21 22-15,63-63 16,-42 62-16,-21 1 0,43-21 15,-22 21-15,0 21 16,0 0-16,0 0 16,-21 21-1,0 0-15,0 0 0,0 0 16,0 1-16,0-1 0,0 0 0,0 21 16,22-21-16,-22 1 15,21-1-15,0 0 0,0-21 16,0 21-16,22-21 0,-22 0 15,21 0-15,0 0 0,-20 0 16,20 0-16,85-42 16,-85 21-16,1 21 0,-1-22 15,-21 1-15,21 0 0,1-42 16,-22 41-16,-21 1 0,0 0 16,21 0-16,-21 0 0,0 0 15,0-1-15,-21 44 31,0-1-31,21 0 0,-21 0 0,21 0 16,-22 0-16,22 22 0,0-1 16,0-21-16,-21 0 15,21 1-15,0-1 0,0 0 0,0 0 16,21-21-16,1 21 16,-1-21-16,0 0 0,0 0 15,0 0-15,0-21 0,1 0 16,-1 21-16,0-42 0,0 20 15,0 1-15,-21 0 0,21 0 16,-21 0-16</inkml:trace>
  <inkml:trace contextRef="#ctx0" brushRef="#br0" timeOffset="47240.49">16827 5757 0,'-21'22'0,"42"-44"0,-63 65 16,42-22 0,21-21 15,0 0-31,-21-21 16,22 21-16,-22-21 0,0-1 15,0 1-15,0 0 16,-22 21-16,1 0 15,0 0-15,0 0 0,0 0 16,0 0-16,21 21 16,-22 0-16,22 1 0,0-1 0,0 0 15,0 21 1,0-21-16,22 1 0,-1-22 0,0 21 16,0-21-16,21 21 15</inkml:trace>
  <inkml:trace contextRef="#ctx0" brushRef="#br0" timeOffset="47556.63">17378 5863 0,'0'0'0,"0"-21"15,-21 21-15,-1 0 16,1 0-16,0 0 0,0 21 0,21 0 15,-42 1-15,20-1 0,1 0 16,0 0-16,0 0 0,21 22 16,-21-22-16,0 21 0,-1-21 0,22 0 15,0 1-15,0 20 0,0-21 16,0 0-16,0 0 0,0 1 0,0-1 16,22 0-16,41-21 15,-42 21-15,22-21 0,41 0 16,-41 0-16,-1-21 15,0 21-15,1-21 0,20 0 0,-21-1 16,1 1-16,-1 0 0,0 0 0,-20 0 16</inkml:trace>
  <inkml:trace contextRef="#ctx0" brushRef="#br0" timeOffset="48048.81">17928 5715 0,'0'0'0,"0"-42"0,0-1 0,0 22 15,0 0-15,0 0 16,0 42-1,0 0 1,-21 0-16,0 1 0,21 20 0,-21 0 16,21 1-16,0-1 0,0 0 15,-22 1-15,22-1 0,-21-21 0,0 21 16,21 1-16,0-22 0,-21 42 16,21-41-16,0-1 0,0 0 15,0 0-15,-21-21 0,21 21 0,0-42 47,0 0-31,0 0-16,0 0 15,0-1-15,0 1 0,21 0 0,0 0 16,0 0-16,0-22 0,1 22 16,-1 0-16,21 0 0,-21 0 15,22 21-15,-22 0 0,21 0 16,-21 0-16,22 0 0,-22 0 0,0 21 15,21 0-15,1 21 16,-22-20-16,-21 20 16,0-21-16,0 21 0,0-20 0,0-1 15,-21 0-15,-1 0 0,1 0 0,0-21 16,0 21-16,21 1 0,-21-22 16,21 21-16,-21-21 0,21 21 15,-22-21 1,22-21 15,-21 21-31,21-21 0</inkml:trace>
  <inkml:trace contextRef="#ctx0" brushRef="#br0" timeOffset="55126.92">19516 5906 0,'21'0'0,"0"0"94,0-22-78,-21 1-1,0 0-15,21 0 16,-21 0-16,0 0 15,21-1-15,-21 1 16,0 0-16,0 0 16,0 42 15,0 0-15,0 0-16,-21 1 0,21 20 0,-21-21 15,0 21-15,21 1 0,-21-22 16,0 21-16,21-21 0,0 1 0,-22 20 15,22-21-15,-21 0 0,21 0 16,0 1-16,0-1 0,0 0 16,21-21 15,1 0-31,-1 0 16,0-21-16,0 21 0,0-21 15,22-1-15,-22 1 0,21 0 0</inkml:trace>
  <inkml:trace contextRef="#ctx0" brushRef="#br0" timeOffset="55505.58">20278 5779 0,'21'-22'0,"-42"44"0,63-44 0,-21 1 16,-42 21 15,0 0-31,-22 0 0,22 0 0,-21 0 16,21 21-16,-22-21 0,22 22 15,0-1-15,0-21 0,0 21 0,21 0 16,0 0 0,21 0-16,0-21 15,0 22-15,22-22 0,-22 21 16,21 0-16,0-21 0,-20 21 0,20 0 16,0 0-16,-21-21 0,22 22 15,-22-1-15,21 21 0,-42-21 16,0 0-16,0 1 15,-21-1-15,-21-21 0,21 21 16,-22-21-16,22 0 0,-21 0 16,-1 0-16,1 0 0,21 0 0,-21 0 15,20 0-15,1 0 0,0 0 16,0 0-16,0 0 0,0-21 16,-1 0-16,22-1 15,0 1-15,0 0 0,0-21 16</inkml:trace>
  <inkml:trace contextRef="#ctx0" brushRef="#br0" timeOffset="55704.99">19960 5376 0,'-21'0'0,"0"-21"31,0 0-31,-1 21 16,1 0 0,0 0-16,0 0 15,0 0-15,0 0 0,-1 0 16</inkml:trace>
  <inkml:trace contextRef="#ctx0" brushRef="#br0" timeOffset="57257.13">1545 7747 0,'0'0'0,"0"-21"0,0 0 0,0 0 15,0-1-15,0 1 16,0 0-16,0 0 0,0 0 16,0 42-1,0 21 1,0-21-16,0 22 15,-21-1-15,21 0 0,-21 1 16,21 20-16,-21 1 0,21 20 0,-22 43 16,22-63-16,-21 63 15,21-85-15,0 1 16,0-1-16,21 0 0,1-21 16,-1 1-16,0-1 0,0 0 0,0-21 15,22 0-15,-22 0 0,21 0 16,-21 0-16,64-42 0,-43-1 15,1 22-15,-22-21 0,21-1 16,0 1-16,22-64 16,-43 43-16,0-1 0,0 1 15,1-1-15,-1 1 0,-21-22 16,21 43-16,-21-1 0,0 22 16,0-21-16,0 21 0,0 42 31,0 21-16,0-21-15,0 22 0,0-1 0,0 0 16,0 22-16,0-22 0,0 22 16,0-1-16,0-20 0,0 20 0,0-21 15,0 1-15,0-1 0,21-21 16,-21 0-16,21 22 0,0-43 0,1 21 16,20-21-16,-21 0 0,21 0 15,1 0-15,-22 0 0,42-21 16,-20 0-16,-1-1 0,0 1 0,1 0 15,-1-21-15,0 21 0,-20-22 16,20 1-16,-21 0 0,0-1 16,0 22-16,1-21 0,-22-1 15,0 22-15,-22 42 32,22 1-32,-21-1 0,21 21 15,-21-21-15,21 22 0,-21-22 0,21 21 16,0-21-16,0 22 0,0-22 15,0 0-15,0 21 0,0-21 0,21 1 16,0-1-16,-21 0 0,0 0 31,-21-21 1,0 0-32,0 0 0,0-21 0,-1 0 15,1 21-15,0-21 0,0-1 16,-21 22-16,20-21 0,1 21 15,0 0-15,21 21 32,0 1-32,0-1 15,0 0-15,21 0 0,0-21 16,1 21-16,-1 0 0,42 1 16,-42-22-16,22 0 0,-22 21 15,21-21-15,1 0 0,20 0 16,-21 0-16,1-21 0,-22 21 15,21-22-15,1 1 0,-1 0 0,0 0 16,1-21-16,-1 20 0,21-41 16,-41 21-16,-1 20 0,0-20 15,-21 21-15,0-21 0,0 20 16,0 1-16,0 0 0,-21 21 16,0 21-1,-1 0-15,1 1 0,0-1 16,-42 42-1,63-20-15,-22-22 0,1 21 0,21-21 16,0 22-16,0-22 0,0 0 16,0 0-16,21 43 15,1-43-15,-1-21 0,21 21 16,0-21-16,1 0 0,-1 0 16,0 0-16,22 0 0,-22 0 0,22-21 15,-1 0-15,1-1 0,-1 1 16,-20 0-16</inkml:trace>
  <inkml:trace contextRef="#ctx0" brushRef="#br0" timeOffset="57749.28">4508 8170 0,'0'-21'0,"0"42"0,0-63 0,0 21 0,0 0 16,-21 21-16,0-21 16,0 21-16,0 0 0,0 0 0,-1 0 15,-20 0-15,21 0 0,0 21 16,-22 0-16,1 21 0,21 1 15,0-22-15,-22 21 16,22 0-16,0 1 0,0 20 16,0-20-16,21-22 0,-21 42 15,21-42-15,0 1 0,0-1 16,21 0-16,42-21 16,-42 0-16,1 0 15,-1 0-15,0-21 0,21 0 0,22-22 16,-22 22-16,-21-21 0,22 21 15,-22-22-15,0-20 0,21 20 16,-21 1-16,1-21 0,-22-1 0,0 1 16,0 20-16,0-20 0,0 20 15,0 1-15,0 0 0,0-1 0,0 22 16,0-21-16,0 21 16,-22 21-16,1 21 15,21 0-15,0 21 0,-21-20 0,0 41 16,21-21-16,-21 22 15,21-22-15,0 85 16,0-84-16,0 20 0,0-21 0,0 1 16,0-22-16,21 21 0,0-21 15,0 1-15,0-1 0,1-21 0,20 21 16,-21-21-16,0 0 0,22 0 16,-22 0-16,21 0 0,85-64 15,-85 43-15,1 0 0</inkml:trace>
  <inkml:trace contextRef="#ctx0" brushRef="#br0" timeOffset="58033.86">5842 7726 0,'0'0'0,"21"-21"0,-21 0 0,21-1 0,-21 1 15,0 42 1,0 1-1,0-1-15,0 21 16,0-21-16,0 22 0,0-1 0,-21 0 0,21 1 16,-21 20-16,0-21 0,21 1 15,0-1-15,-21 22 0,21-22 16,-22-21-16,22 21 0,0 1 0,0-1 16,0-21-16,0 0 15,0 1-15,22-22 0,-1 0 16,0 0-16,0 0 0,0-22 15,-21 1-15,0 0 16</inkml:trace>
  <inkml:trace contextRef="#ctx0" brushRef="#br0" timeOffset="58486.86">5673 8192 0,'0'0'0,"-43"0"0,22 0 0,0 0 0,0 0 16,42-22-1,21 22 1,1 0-16,-1-21 0,0 21 15,22-21-15,42 0 16,-43 0-16,1 0 0,-22-1 0,0 1 16,22 0-16,20-21 15,-62 42-15,20-21 0,0 21 16,-42 21 0,0 0-16,0 0 0,0 0 15,-21 0-15,-21 64 16,21-43-16,21-20 0,-22 20 15,22-21-15,0 21 0,0 22 16,0-43-16,0 0 16,22 0-16,-1-21 0,63 0 15,-41 0-15,-1 0 16,-21-21-16,43 0 0,-22 0 16,0 0-16,43-43 0,-64 22 15,22 0-15,-22-1 0,-21 1 0,0 0 16,0-1-16,0 22 0,0-21 15,-21 21-15,-43-22 0,43 22 16,0 0-16,-43 21 0,22 0 16,-22 0-1,43 21-15,-21 0 0,21 0 0,0-21 16,-1 43-16,1-22 0,0 21 16,21-21-16</inkml:trace>
  <inkml:trace contextRef="#ctx0" brushRef="#br0" timeOffset="60712.38">8255 8065 0,'0'-22'32,"21"1"-32,0 0 0,0 0 15,-21 0-15,0 0 0,22-1 16,-1 1-16,-21-21 15,0 21-15,0 0 0,0-1 0,-21 1 16,-1 0-16,1 0 0,-42 0 16,20 21-16,22 0 0,-63 0 15,41 0 1,1 21-16,0 0 0,20 21 0,-20 1 16,21-1-16,-21 0 0,20 22 0,1-22 15,0 22-15,21-1 0,0-20 16,0-1-16,0 21 0,0-20 15,0-22-15,0 0 0,21 0 16,22-21-16,-1 0 0,0 0 16,1 0-16,20 0 15,-21-21-15,43-21 16,-64 21-16,22-1 0,-1-20 0,0-43 16,-21 43-16,1 0 15,-1-1-15,-21 1 0,0 0 0,0 21 16,0-22-16,0 22 0,0 42 31,0 22-31,0-22 16,0 21-16,0 0 0,0 1 15,0-22-15,0 21 0,0 1 0,0-22 16,42 42-16,-21-42 0,0-21 16,1 22-16,-1-22 0,0 0 15,21 0-15,1 0 16,-1 0-16,-21-22 0,21 1 0,-20 0 15,62-64 1,-41 64-16,-22-21 0,0 0 0,0-1 16,0 1-16,22-43 15,-22 64-15,0-21 0,21-1 16,-21 43-16,1 0 16,-1 0-16,-21 22 15,0-1-15,0 0 0,0 0 16,0 0-16,0 0 0,0 1 15,0-1-15,0 0 0,0 0 16,21-21 0,0-21-1,-21 0-15,0 0 16,0-1-16,0 1 16,0 0-16,0 0 0,-21 0 15,-21-22-15,20 43 16,1 0-16,0 0 15,0 0-15,0 0 0,0 22 0,21-1 16,-22 0-16,1 0 0,0 21 16,21 1-16,-21-1 0,21-21 15,0 22-15,0-1 0,0 0 16,0 1-16,0-1 0,63 43 16,-41-64-16,-1 0 0,21 0 15,-21-21-15,22 0 0,20 21 16,-21-21-16,1 0 0,20-21 15,-20 0-15,-22 0 0,21 0 16,0-1-16,-20 1 0,20-21 16,-21 0-16,21-1 0,1 1 0,20-43 15,-20 43-15,41-22 16,-41 43-16,-22 21 16,0 0-16,0 0 15,0 0-15,-21 21 16,0 1-1,0-1-15,0 0 16,0-42 31,0 0-47,0-1 16,0 1-16,-21 0 15,0 21-15,0-21 0,0 21 16,-1 0-1,1 0-15,0 0 0,0 0 16,0 21-16,0 0 0,21 0 16,-22 22-16,22-22 15,-21 21-15,21-21 0,0 22 0,0-1 16,0-21-16,0 22 0,0-22 16,0 42-16,21-42 0,1 1 15,-1-1-15,21 0 0,-21 0 0,22-21 16,-1 0-16,0 21 0,22-21 15,-22 0-15,64 0 0,-43-21 16,-20 0-16,63 0 0,-64 0 16,43-43-1,-64 22-15,0 21 0,21-64 16,-42 64-16,21-22 0,-21-20 16,0 42-16,0 0 0,0-22 15,-21 43-15,0 0 0,0 0 16,0 0-1,0 21-15,21 1 0,-22 20 0,22-21 16,0 0-16,-21 22 0,21-1 0,0 21 16,0-20-16,0-22 15,0 21-15,0-21 0,0 1 0,43 41 16,-43-42 0,21-21-16,0 0 0,0 0 0,85 0 15,-64 0 1,-21-21-16,22 21 0,-1-21 15,22 0-15,63-85 16,-85 85-16,0-22 0,22-41 16,-43 41-16,21-20 15,-42 21-15,0 20 0,0 1 16,-21 21 0,0 21-16,0-21 0,0 22 15,-1-1-15,1 21 0,21 0 16,0 1-16,0-22 0,0 21 15,0-21-15,0 1 0,21 41 16,1-42-16,-1 0 0,-21 1 16,21-22-1,-42 0 17,0 0-32,-1 0 0,1-22 15,0 22-15,0 0 0,0-21 0,0 21 16,-22 0-16,22 0 15,0 0-15,21 21 0,0 1 16,0-1-16,21-21 16,0 0-16,0 21 0,1-21 15,-1 0-15,21 0 0,0 0 16,1 0-16,-22 0 0,64 0 16,-43 0-16,21-21 0,-20 0 15,-1 21-15,0-22 0,64-62 16,-63 41-16,-22 22 15,21-21-15,-21 0 0,0-1 0,-21-20 16,22 42-16,-22-1 0,0 1 16,-22 42 15,1 1-31,21-1 0,0 21 0,-21-21 16,21 22-16,-21-1 0,21-21 15,0 21-15,0-20 0,0 20 0,0-21 16,0 21-16,0-20 15,0 20-15,0-21 16,0 0-16,-21-21 16,0 0-16,-1 0 0,1 0 15,0 0-15,21-21 16,0 0-16,0 0 0</inkml:trace>
  <inkml:trace contextRef="#ctx0" brushRef="#br0" timeOffset="61133.56">13589 7684 0,'0'-22'0,"0"44"0,0-65 0,0 22 15,-21 0-15,21-21 0,0 20 16,0 1-16,0 0 16,-21 21-16,21 21 15,-22 0-15,22 1 0,0 20 0,-21-21 16,0 21-16,0 1 0,0-1 15,21 0-15,-21 22 0,-1-22 0,1 64 16,0-64-16,0 43 16,21-43-16,-21 1 0,21-22 15,0 0-15,-21 0 0,21 0 16,0 1-16,21-22 16,0-22-16,0 1 0,0 0 15,22-42-15,-22 20 16,21 1-16</inkml:trace>
  <inkml:trace contextRef="#ctx0" brushRef="#br0" timeOffset="61561.99">13864 7557 0,'21'-43'0,"-42"86"0,63-128 15,-20 64-15,-22 0 0,0 42 16,0 0 0,0 0-16,0 21 0,0 1 0,0-22 15,0 21-15,0 22 0,-22-22 16,22 0-16,-21 1 0,21-1 0,0 22 15,-21-22-15,21 0 0,-21 1 16,21-22-16,-21 21 0,21-21 0,0 22 16,0-65 15,0 1-31,21 0 16,0-21-16,0 21 0,0-22 15,1 1-15,20-43 0,0 64 16,1-21-16,20-22 0,-21 43 15,22-21-15,-22 42 16,-21 0-16,43 0 0,-43 21 16,-21 0-1,0 0-15,0 0 0,0 22 0,0-22 16,0 0-16,0 21 0,0 22 16,-21-43-16,21 0 0,0 22 15,0-22-15,0 0 0,0 0 16,0 0-16,21-21 31,0-21-31,0 21 0,1-21 0,-1 0 16,0-22-16,0 22 0</inkml:trace>
  <inkml:trace contextRef="#ctx0" brushRef="#br0" timeOffset="61928.74">14668 7832 0,'22'0'15,"-1"0"1,0 0-16,0 0 0,0 0 16,0 0-16,1 0 0,-1 0 15,0-21-15,21-1 0,-21 22 16,22-21-16,-22 21 0,0-21 0,21 0 16,-20 0-16,-22 0 0,21-1 15,-21 1-15,-21 21 31,-1 0-31,1 0 0,-21 21 0,21 1 0,-22 20 16,1-21-16,21 0 16,0 0-16,21 22 0,-21-22 0,-1 42 15,22-41-15,0 20 16,0-21-16,0 0 0,0 0 16,0 1-16,22-22 0,-1 21 0,0-21 15,0 0-15,0 0 0,22 0 16,-22 0-16,21 0 0,-21 0 0,22-21 15,-22-1-15,42-20 16,-42 21-16,1 0 0,-1-22 0,-21 22 16,0-21-16</inkml:trace>
  <inkml:trace contextRef="#ctx0" brushRef="#br0" timeOffset="62136.98">13504 7662 0,'0'0'0,"-63"22"0,20-1 0,1 0 0,21-21 16,0 21-16,42-21 15,0 0 1,21 0-16,1 0 0,-1 0 16,22 0-16,-1 0 0,-21-21 0,43 21 15,-21-21-15,-1 0 0,22-1 0,-22 22 16,22-21-16</inkml:trace>
  <inkml:trace contextRef="#ctx0" brushRef="#br0" timeOffset="62888.14">16552 7239 0,'0'0'0,"-21"-21"0,0 0 16,0 0-16,0-1 0,-1 22 16,22-21-16,-21 21 15,21 21-15,-21 1 16,21 62-16,0-41 15,-21-1-15,21 64 0,0-64 16,0 106 0,-21-105-16,21-1 0,-21 0 0,21 1 15,0-22-15,0 42 16,0-42-16,21-21 31,0 0-31,0-21 0,0 0 0,0 21 16,1-21-16,-1-21 0,21-1 15,-21 1-15,0 21 0,1-43 16,-1 22-16,-21 21 16,21 0-16,-21-1 0,0 44 15,0-1 1,0 0-16,0 0 0,0 0 0,0 22 16,0-1-16,0 0 0,0-21 15,0 22-15,0-22 0,63 64 16,-41-64-1,-1 0-15,0-21 0,0 0 16,21 21-16,22-21 0,-22 0 16,-21-21-16,22 0 0,-1 0 15,0-1-15,64-62 16,-85 63-16,1-22 0,20-41 16,-42 20-16,0 22 0,0-22 15,0 1-15,-21-1 0,0 22 0,-1-22 16,1 22-16,-42-21 15,42 41-15,-1 22 0,-41 0 16,63 22-16,-21 20 16,0 0-16,21-21 15,0 64-15,0-43 0,0 1 16,0-22-16,0 21 0,0 1 16,0-22-16,21 0 0,0 0 0,-21 0 15,21 0-15,0 1 0,0-22 16,1 21-16</inkml:trace>
  <inkml:trace contextRef="#ctx0" brushRef="#br0" timeOffset="63620.72">17357 7768 0,'42'0'0,"-84"0"0,105 0 0,-42 0 15,0 0-15,1 0 0,20-21 16,-21 0-16,21 0 16,-20 0-16,-1-1 0,-21 1 15,0 0-15,0 0 0,0 0 16,-21 21-1,-1 0-15,-20 0 16,21 21-16,0 0 0,-22 0 0,22 0 16,-21 1-16,21-1 0,-22 0 0,22 0 15,0 21-15,0-20 0,21 41 16,0-42-16,0 0 0,0 1 16,0-1-16,21 0 0,21 0 15,22 0-15,-22-21 0,106 0 16,-105 0-1,20-21-15,-20 0 0,20 0 16,-21 0-16,1-1 0,-1-20 0,-21 21 16,43-64-16,-43 64 15,0-21-15,0-22 0,0-20 16,1 20-16,-22 22 0,0-22 16,0 22-16,0 0 0,0-22 15,0 43-15,-22 21 16,22 21-16,-21 21 0,21-20 15,0 20-15,-21 43 16,21-43-16,-21 21 0,21-20 0,-21 41 16,21-41-16,0-1 15,0 0-15,0-20 0,0 20 16,0 21-16,0-41 0,0-1 16,0 21-16,0-21 15,0-42 1,0 0-16,0 0 15,0 0-15,0-1 0,0 1 16,0 0-16,0-21 0,21 21 0,0-22 16,0 22-16,0 0 0,1-21 15,-1 20-15,21 1 0,0 0 16,-20 0-16,20 21 0,0 0 0,1 0 16,-1 0-16,-21 0 0,21 21 15,-20 0-15,20 0 0,-21 64 16,-21-64-16,0 0 15,0 1-15,0-1 0,-106 42 16,64-42-16,0 1 0,-1-1 16,1 0-16,-85 0 15,106-21-15,0 0 0,-1 0 16,22-21 0,22 0-16,20 0 0,-21-1 15,21 1-15</inkml:trace>
  <inkml:trace contextRef="#ctx0" brushRef="#br0" timeOffset="64386.29">19854 7662 0,'0'-21'0,"0"42"0,0-63 15,0 21-15,0 0 0,-21 21 16,0-21-16,0-1 0,-22 22 0,1 0 15,0 0-15,-1 0 0,-41 0 16,41 22-16,1-1 0,-43 42 16,43-42-16,0 1 15,21 20-15,-1-21 0,1 21 16,0 22-16,0-43 0,21 21 16,0 1-16,0-22 15,21 0-15,0-21 0,0 21 0,1-21 16,41 0-16,-21 0 0,1 0 15,-1-21-15,0 0 0,1 0 16,41-43 0,-41 43-16,-22-21 0,0 21 0,-21-22 15,0 22-15,21-21 16,-21-1-16,21 22 0,-42 42 31,0 1-31,21-1 16,0 0-16,0 0 0,-21 0 15,21 0-15,0 1 0,0-1 0,0 42 16,21-42-16,-21 1 16,21-22-16,0 21 0,43 0 15,-22 0-15,-21-21 16,1 0-16,20 0 0,-21 0 0,43-42 16,-43 21-1,0-1-15,0-20 0,0 21 16,0-64-16,-21 43 15,0 21-15,22-22 0,-22 22 16,0 0 0,0 42-1,0 0-15,0 1 0,-22-1 16,22 21-16,0-21 0,-21 43 16,0-22-16,21 0 0,-21 1 15,21-1-15,0 22 0,-21-22 0,0 0 16,-1 1-16,22 20 0,-21-21 0,0 1 15,21-1-15,0 0 0,0 1 16,-21-1-16,21 0 0,0-20 16,-21 41-16,21-42 0,0 0 15,0 1-15,21-22 32,-21-22-32,21 1 0,0 0 15,-21-21-15,21 21 0,1-22 16,-1 1-16</inkml:trace>
  <inkml:trace contextRef="#ctx0" brushRef="#br0" timeOffset="64670.13">20108 7641 0,'0'-21'0,"0"42"0,0-63 0,0 21 0,0 0 16,0-1-16,21 22 15,1 0-15,20 0 0,-21 0 0,43 0 16,-22 0-16,-21 0 15,21 22-15,-20-1 0,62 63 16,-84-62-16,0-1 0,0 21 16,0-21-16,-42 0 0,-22 22 15,22-22-15,0 0 0,21 0 16,-22 0-16,1 1 0,0-22 16,20 21-16,-20-21 0,21 0 0,0 0 15,42 0 16,21 0-31,-21 0 0,22-21 0,-1-1 16,-21 22-16,43-21 0</inkml:trace>
  <inkml:trace contextRef="#ctx0" brushRef="#br0" timeOffset="64953.96">20849 7578 0,'0'0'0,"-21"0"16,0 21-1,0 0-15,21 0 0,-22 22 0,1-22 16,0 21-16,0 85 16,0-63-16,21-22 15,-21 85-15,-1-64 16,1 43-16,0-63 0,21-1 16,0 43-16,0-43 0,0 0 15,0 1-15,-21-22 0,21 0 16,0 21-16,0-21 15,0-42 1,21 0 0,-21 0-16,21-21 0,0 20 15,-21-20-15,22 0 0,20-64 0</inkml:trace>
  <inkml:trace contextRef="#ctx0" brushRef="#br0" timeOffset="65494.65">20870 7832 0,'0'0'0,"21"-43"16,1 1-16,-1 21 0,-21-21 0,42-1 15,-42 22-15,21 0 16,0 21-16,1 0 0,20 0 16,-21 0-16,-21 21 15,0 0-15,21 0 0,-21 64 16,0-64-16,0 0 16,0 1-16,-21-1 0,0 0 15,-43 21-15,22-21 0,0-21 16,-1 0-16,1 0 0,21 0 15,-21 0-15,20 0 0,1 0 16,0 0-16,0 22 0,21-1 16,21 0-1,0 0-15,0-21 0,22 21 16,-1-21-16,22 0 16,-22 0-16,0 0 0,22 0 15,-22 0-15,0-21 0,1 0 16,-1 21-16,0-21 0,-20 0 0,20-22 15,0 22-15,-21 0 0,22-21 0,-22 20 16,0-20-16,0 0 0,22-43 16,-22 43-16,0-1 0,-21 1 15,21 0-15,-21-22 16,0 85 0,-21 1-1,0-1-15,0 0 0,-1 21 0,1 1 16,21-22-16,0 21 0,0 0 0,0-20 15,0-1-15,0 21 0,0-21 16,0 0-16,21 22 0,1-22 16,-1 0-16,0-21 0,0 0 15,0 21-15,43-21 16,-22 0-16,0 0 0,22-21 16,-43 0-16,43-21 15,-43-1-15,0 22 0</inkml:trace>
  <inkml:trace contextRef="#ctx0" brushRef="#br0" timeOffset="65945.39">22183 6985 0,'-22'0'31,"1"21"-31,21 0 0,0 1 0,0-1 16,0 0-16,0 21 0,0-21 0,0 22 15,0-1-15,-21-21 16,21 22-16,0 20 0,0-42 16,0 0-16,0 22 0,0-22 15,-21 0 1,0-42 0,21 0-16,0 0 15,-21-1-15,21 1 0,0-21 0,0 21 16,0-22-16,21-41 15,0 63-15,-21-22 0,21 22 0,0-21 16,0 21-16,64-22 16,-64 22-16,22 21 15,-1 0-15,0 0 0,-21 0 0,64 21 16,-64-21-16,0 21 16,1 22-16,-22-22 0,0 21 15,0 1-15,0-1 0,-22 0 0,1 1 16,0-1-16,0 0 0,0 1 0,0-1 15,-43 21-15,43-41 16,0-1-16,-22 21 16,22-42-16,21 21 0,-21-21 15,0 21-15,0-21 0</inkml:trace>
  <inkml:trace contextRef="#ctx0" brushRef="#br0" timeOffset="80297.34">614 10583 0,'0'0'0,"-21"22"0,-1-22 0,1 0 16,21 21-16,0 0 16,21 0-1,1-21 1,20 0-16,0 0 0,1 0 16,20 0-16,1 0 0,-1 0 0,1 0 15,-1 0-15,1 0 0,20 0 16,-20 0-16,-1-21 0,22 21 0,-22 0 15,1-21-15,-22 21 0,64 0 16,-85-21-16,22 21 0,-22 0 16,-21-22-16,0 1 15,-21 0 1,-1 21-16,1-21 0,0 21 16,-21 0-16,21-21 0,-22 21 0,22 0 15,-21-21-15,21-1 0,-1 22 16,22-21-16,0 0 15,22 21 1,-1 0-16,21 0 0,-21 0 16,22 0-16,-22 0 0,21 0 15,-21 21-15,0 0 0,1 1 0,-1-1 16,-21 0-16,0 21 0,0-21 16,0 22-16,-21-22 0,-1 21 15,-20 1-15,-85 62 16,85-83-16,-1-1 0,1 21 15,0-21-15,21 0 0,-22 1 16</inkml:trace>
  <inkml:trace contextRef="#ctx0" brushRef="#br0" timeOffset="80728.82">2836 10054 0,'0'0'0,"0"-21"0,-21 21 16,21-21-16,-21 21 0,0 21 31,21 0-31,0 0 0,-21 1 0,21 20 16,-22 0-16,22 1 0,-21 62 15,21-41-15,0-1 0,0-20 16,0 63-16,0-64 15,0 0-15,-21 1 0,21-1 16,0-21-16,0 21 0,0-20 16,0-1-16,0-42 31,0-1-31,0 1 0,0 0 16,0 0-16,0-21 0</inkml:trace>
  <inkml:trace contextRef="#ctx0" brushRef="#br0" timeOffset="81284.95">2561 10224 0,'-42'-106'32,"84"212"-32,-105-233 0,63 105 15,0 1-15,21 0 16,0 0-16,0 21 16,0 0-16,22 0 0,-1 0 15,0 0-15,1 0 0,-1 0 0,0 0 16,1 21-16,-22-21 0,21 21 15,22 43-15,-43-43 0,-21 21 16,0 1-16,0-1 0,0 0 16,0 1-16,-43-1 0,22 0 0,0 1 15,-21-22-15,-1 21 0,22-21 16,-21 0-16,-22 22 16,43-43-16,0 0 0,0 0 15,0 0-15,21-43 16,0 22-16,0 0 0,42-21 15,-21 21-15,22-1 0,20 1 16,-21 21-16,1 0 0,-1 0 16,0 0-16,1 0 0,41 43 15,-20-22-15,-22 0 0,22 42 16,-43-41-16,0 20 0,-21 0 16,0 1-16,0-22 0,0 21 15,-21 0-15,0 1 0,-22-1 0,-84 43 16,85-43-1,0-21-15,-22 0 0,22 1 16,-22-1-16,-41-21 0,62 0 16,-20 0-16,20 0 0,1-21 15,0-1-15,-1 22 0,22-21 0,0 0 16,0 0-16,21 0 0,0 0 16,0-1-16,0 1 0,0 0 15,21 21-15,0-21 0,22 0 0,-1 0 16,-21 21-16,21-22 0,64 1 15,-63 21-15,-1-21 0,0 0 0</inkml:trace>
  <inkml:trace contextRef="#ctx0" brushRef="#br0" timeOffset="81687">3323 10562 0,'0'0'16,"0"-21"-16,0 0 0,0 0 15,0 0-15,0-1 0,0 1 16,0-21-16,0 21 16,21 21-16,0-21 0,1 21 0,-1 0 15,63 21 1,-41-21-16,-1 21 0,-21 21 0,22-21 16,-1 22-16,21 20 15,-41-20-15,-22-1 0,0 0 16,21 1-16,-21-1 0,0 21 15,-21-20-15,21-22 0,-22 0 0,1 0 16,21 0-16,0 1 0,-21-22 16,0 0-16,21-22 15,0 1-15,0 0 16,0 0-16,0 0 0,0-22 0,0 22 16,0-21-16,0 0 0,0-1 0,0 22 15,21-21-15,0-1 0,-21 22 16,21-21-16,1 21 0,20 0 0,-21-1 15,0 1-15,0 0 16,1 21-16,41-21 0,-42 21 16,0-21-16,1 21 0</inkml:trace>
  <inkml:trace contextRef="#ctx0" brushRef="#br0" timeOffset="82118.34">4233 10308 0,'0'21'15,"0"1"-15,-21-1 0,0 0 16,21 0-16,-21 0 0,0 43 16,-1-22-16,1 0 0,21 1 15,-21-1-15,0-21 0,0 64 16,21-64-16,0 21 0,0-20 16,0 20-16,0-21 0,21 21 15,-21-20-15,21-22 16,43 0-16,-43 0 0,42 0 15,-20-22-15,-22 22 16,21-21-16,0 0 0,-20 0 16,20-21-16,21-22 0,-41 22 0,-1-1 15,0 1-15,-21 0 0,0-1 16,-21-105 0,-22 106-16,22 21 0,0-22 15,-21 22-15,-1 21 0,-20 0 16,42 0-16,-22 0 0,-20 64 15,42-22-15,-22-21 0,22 43 16,0-22-16,0 0 0,0 43 16,21-43-16,0 1 0,0-1 15,0-21-15,0 22 0,0-22 0,21 21 16,0-42-16,0 0 0,0 0 16,22 0-16,-22 0 0,21 0 15</inkml:trace>
  <inkml:trace contextRef="#ctx0" brushRef="#br0" timeOffset="82703.5">4868 10435 0,'0'-21'0,"0"0"0,0 42 32,0 0-32,0 0 0,0 1 0,0 20 15,0 64 1,-21-85-16,21 21 0,-21 22 15,21-22-15,0-21 0,0 0 16,0 1-16,0-1 0,0 0 16,0 0-16,21-21 15,0-21 1,0 21-16,1-21 0,-1 0 16,21-22-16,-21 1 0,-21 21 15,21-22-15,1 1 0,-1 21 16,0-64-16,-21 64 0,0 0 15,21 0-15,0 21 0,-21 21 16,0 0 0,0 0-16,0 0 0,0 1 0,0 20 15,0-21-15,0 0 0,0 22 16,0-22-16,0 0 0,0 21 0,0-21 16,0 1-16,21-1 0,1 0 15,-22 0-15,21-21 0,0 21 16,0-21-16,0 0 0,0 0 15,1 0-15,-1 0 0,0-21 0,0 0 16,0 0-16,0 0 0,1-1 16,-1 1-16,0-21 0,0 21 0,-21-64 15,0 43-15,0-1 0,0-62 16,0 62-16,0-20 16,-21 42-16,0-22 0,0 43 15,21-21-15,-22 21 0,-20 0 16,21 0-16,0 21 15,0 0 1,21 43-16,0-43 16,0 21-16,42-20 15,-21-22-15,0 21 0</inkml:trace>
  <inkml:trace contextRef="#ctx0" brushRef="#br0" timeOffset="83118.32">6138 10393 0,'0'0'16,"0"-21"-16,0 0 0,0-1 16,-21 1-1,0 21-15,0 0 0,0 0 0,-1 0 16,1 0-16,-21 0 0,21 21 16,0 1-16,-1-1 0,1 0 0,21 64 15,0-64-15,0 0 16,0 0-16,0 21 0,21-20 15,22 20-15,-22-21 0,0-21 16,0 21-16,0 0 0,1 1 0,-1-22 16,0 21-16,0 0 0,0 0 15,-21 0-15,0 0 16,0 1-16,0-1 16,-21-21-16,0 0 0,0 21 15,0-21-15,-22 21 0,1-21 0,0 0 16,20 0-16,-20 0 0,-43 0 15,43 0-15,0-21 0,21 21 16,-22-21-16,22 21 0,0-21 16,21-1-16,21 22 15,0-21 1,0 21-16,1-21 0,20 21 0,-21-21 16,21 21-16,1-21 0,-1 21 0</inkml:trace>
  <inkml:trace contextRef="#ctx0" brushRef="#br0" timeOffset="83753.27">6540 10647 0,'0'-64'32,"0"43"-32,0 0 15,0 0-15,22 21 0,-1-42 16,-21-1-16,21 22 0,0 0 15,-21 0-15,21 0 0,0-22 16,-21 64 15,0 1-31,-21-1 0,0 21 16,0-21-16,21 22 0,-21-22 0,0 21 16,-1 22-16,22-22 0,0-21 15,0 0-15,0 22 0,0-22 16,0 21-16,0-21 15,22 0-15,-1-21 0,0 0 0,0 0 16,0 0-16,0 0 0,1 0 16,-1 0-16,21 0 0,-21-21 15,0 21-15,1-21 0,20-21 16,-21 21-16,0-1 0,-21 1 16,21 0-16,-21-21 0,22-22 15,-1 43-15,0-21 0,0-1 16,0 1-16,0 21 0,1 21 15,-1-21-15,0 21 0,21 0 0,-21 0 16,1 0-16,-1 0 0,21 21 0,-21 0 16,-21 0-16,21 0 0,1 22 15,-22-1-15,0-21 0,0 43 16,0-43-16,0 0 0,0 0 16,0 0-16,0 1 0,0-1 15,-22 0-15,1-21 0,0 0 16,0 0-1,21-21 1,0 0-16,0-1 0,0 1 16,0 0-16,21-21 0,0 21 0,0-22 15,1 1-15,-1 0 16,0 20-16,0-20 0,21-21 0,-20 41 16,-1-20-16,21 21 0,-21 21 0,0-21 15,1 0-15,20 21 16</inkml:trace>
  <inkml:trace contextRef="#ctx0" brushRef="#br0" timeOffset="85657.21">8911 10435 0,'0'0'0,"0"-21"0,0-21 15,0 21-15,21-22 0,0 22 16,1-21-16,-1 21 0,0-22 0,0 22 15,0-21-15,0 21 0,-21-22 16,0 22-16,22 0 0,-22 0 16,0 42-1,-22 0 1,1 0-16,0 0 0,0 22 0,0-1 16,0 0-16,-22 1 0,22 20 0,-42 64 15,41-84-15,1 84 16,21-85-16,0 21 15,0-20-15,0-1 0,0-21 0,21 22 16,22-22-16,-1 0 0,0 0 16,1 0-16,63-21 0,-64 0 15,21 0-15,1 0 0,-22-21 0,22 0 16,-22 0-16,0 0 0,22-22 16,-22 22-16,1-21 0,-1-1 0,-21-20 15,0 21-15,0-22 0,-21 1 16,0-1-16,0 1 0,0-1 15,-21 1-15,0-1 0,0 22 0,-43-64 16,22 64-16,0-1 0,21 22 16,-22 21-16,1 0 0,-22 0 15,22 21-15,21 22 0,-21-1 16,20 0-16,1 1 0,0 62 16,21-41-16,0-1 0,0 1 15,0-1-15,0 1 0,0-22 0,21 43 16,22-43-16,-22 1 15,42-1-15,-20-21 0,-1-21 16,43 0-16,-43 0 0,0 0 16,22 0-16,-22 0 0,22-21 15,-1 0-15,-21 0 0,22-1 0,-22-20 16,1 0-16,-1 21 0,0-22 16,-21 1-16,22-22 15,-22 43-15,-21 0 0,0 42 31,0 0-31,0 1 0,-21 20 16,21-21-16,0 0 0,-21 22 0,21-22 16,-22 0-16,22 0 0,-21 0 15,21 0-15,0 1 0,0-1 0,0 0 16,0-42 15,0 0-15,0-1-16,21 1 0,1 0 0,-1 0 15,0-21-15,-21-1 16,21 22-16,0-21 0,0 21 0,1-1 16,-22 1-16,21 0 0,0 0 15,0 21-15,0 0 16,-21 21-16,21 0 0,-21 0 0,0 1 16,0-1-16,0 0 0,0 21 15,0-21-15,22 43 16,-1-22-16,0-21 0,0 1 15,0-1-15,22-21 16,-22 21-16,21-21 0,0 0 16,1 0-16,-22 0 0,21-21 15,1 0-15,-22-1 0,42-20 16,-42 0-16,1 21 0,41-128 16,-63 107-16,0-21 15,0 20-15,0-20 0,0 20 16,0-41-16,0 41 0,0 1 15,0 0-15,0 21 16,-21 21 0,21 21-16,-21 0 0,21 0 15,-21 0-15,21 22 16,0-1-16,0-21 0,0 21 0,0 22 16,0-22-16,0 85 15,0-84-15,0-1 0,0-21 16,0 21-16,0-20 0,42 41 15,-21-42-15,0 0 0,22 1 16,-22-1-16,0-21 0,0 0 16,0 0-16,22 0 0,41-21 15,-63-1-15,1 1 0,-1 0 16,0 0-16,0-21 0,0 20 16,0-20-16,-21 0 0,0-1 15,22-20-15,-22 42 0,21 0 0,-21-1 16,0 1-16,0 0 0,0 42 31,0 0-31,-21 1 0,21-1 16,0 0-16,0 21 0,0-21 15,0 1-15,0 20 0,0-21 0,0 0 16,0 0-16,21 22 16,0-43-16,21 21 15,-21-21-15,43 0 16,-22 0-16,-21 0 0,22-21 0,-22 0 15,0-1-15,43-62 16,-43 41-16,-21 1 0,21-21 16,-21 20-16,0 22 15,0 0-15,21 0 0,-21 0 0,0-1 16,0 44 0,0-1-16,0 0 15,0 0-15,0 0 0,-21 22 0,21-1 16,-21 0-16,21 1 0,0-1 0,0 0 15,0 1-15,-21-1 0,21 21 16,-22-20-16,22-1 0,-21 22 16,21-22-16,-21 85 0,21-64 15,-21 1-15,21-1 0,0 22 0,0-21 16,-21-1-16,21 22 0,-21-22 16,21 1-16,-22 20 0,22 43 15,0-42-15,0-21 0,-21 63 16,0-85-16,21 0 0,0 1 15,0-1-15,-21-21 0,21 21 16,-21-42-16,21-21 16,0-21-16,0 0 15,0-1-15,-21 1 0,21-22 0,0-20 16,0 20-16,0-20 0,0 20 0,0-21 16,0 22-16,0-22 0,0 22 15,0-1-15,0 22 0,0-22 0,0 22 16,0 0-16,21-1 0,-21 1 15,0 21-15,0-21 0,21 20 0,-21-20 16</inkml:trace>
  <inkml:trace contextRef="#ctx0" brushRef="#br0" timeOffset="86866.57">13695 10075 0,'0'0'0,"0"-21"0,-21 0 0,21 0 15,-22 0-15,22 0 0,0-1 0,0 1 16,-21-21-16,0 21 0,0 21 16,0 0-16,0 0 15,-1 21-15,1 0 0,0 0 16,0 22-16,0-22 0,21 21 16,-21 0-16,-1 22 0,1-22 15,0 1-15,21 20 0,-21 43 16,21-64-16,0 22 0,0-22 15,0-21-15,0 22 0,21-22 0,0 0 16,0 0-16,1 0 0,20-21 0,21 0 16,-20 0-16,-22 0 15,21-21-15,1 0 0,-22 0 0,63-22 16,-62 1-16,-1 21 0,42-64 16,-63 43-16,0-22 15,21 22-15,-21 0 0,0-1 0,0-62 16,-21 62-16,0 1 15,0 21-15,0 0 0,0-1 16,-1 1-16,1 21 0,-21 0 0,21 0 16,0 0-16,-22 43 0,22-1 15,21 21-15,0-20 16,0-1-16,0 85 16,21-85-16,22 22 15,-22-22-15,0-21 0,0 1 0,21-1 16,-20 0-16,20-21 0,21 0 15,-20 0-15,-1 0 0,0 0 16,-20 0-16,20-21 0,21-22 16,-20 1-16,-22 21 0,0 0 15,-21-22-15,0 22 0,21 0 16,-21 0-16,0 0 0,0 42 31,0 0-31,0 0 0,-21 22 16,0-22-16,21 21 0,0-21 0,0 0 15,-21 43-15,0-43 0,21 0 16,0 0-16,0 1 0,0-1 16,0-42 15,21-1-31,0 1 16,0 0-16,0-21 0,0 21 15,1-22-15,-1 1 0,0 21 16,0-22-16,0 22 0,22-42 15,-22 63-15,-21-21 0,21 21 16,0 21-16,-21 0 16,0 0-16,0 0 0,0 0 0,0 43 15,0-22-15,0 1 0,0 20 16,21-42-16,0 22 16,-21-22-16,22 0 0,-1 0 15,42 0-15,-42 0 0,1-21 16,20 0-16,-21 0 0,21 0 15,1 0-15,-22-21 0,21 21 0,1-21 16,-1 0-16,21-43 0,-20 22 16,20-21-16,-42 20 15,1-20-15,-1 20 0,-21 22 0,0-21 16,0 0-16,0 20 16,0 1-16,-21 21 0,-22 0 15,22 0-15,0 21 0,0 1 16,0 20-16,-1-21 0,1 21 0,0 1 15,21-1-15,0 0 0,0 43 16,0-64-16,0 22 0,21-22 16,0 0-16,1 21 0,41-21 15,-21 1-15,-20-22 0,20 0 16,0 0-16,1 0 0,-1 0 0,64-22 16,-64 1-16,0 0 15,1 0-15</inkml:trace>
  <inkml:trace contextRef="#ctx0" brushRef="#br0" timeOffset="87533.99">16214 10097 0,'0'0'0,"0"-22"0,21 22 0,-21-21 16,21 0-16,0 0 0,0 0 15,0 0-15,-21-1 0,0 44 32,0-1-17,0 21-15,0-21 0,0 0 0,-21 22 16,21-1-16,-21 0 0,21-20 0,-21 20 16,21 0-16,0 1 0,-21-22 15,21 21-15,-21-21 0,21 0 0,0 1 16,0-1-16,0 0 0,21-21 31,0-21-31,0 0 16,0-1-16,0 1 0,1-21 15,20 21-15,-21 0 0,0-22 0,0 22 16,1-21-16,20-1 16,-21 22-16,0 0 0,0 21 15,-21 21 1,0 0-16,0 22 0,0-22 15,0 0-15,22 43 16,-22-43-16,42 42 16,-21-42-16,0 1 0,0-1 15,22-21-15,-22 0 0,42 0 16,-41 0-16,-1 0 0,21 0 16,-21 0-16,22-21 0,-22-1 15,42-20-15,-42 0 0,1 21 16,20-64-16,-42 64 0,0-22 15,0 22-15,0-21 0,0 21 16,0 0-16,-21-1 0,0 1 0,-22 21 16,22 0-16,0-21 0,0 21 0,0 0 15,-1 0-15,1 0 0,0 0 16,0 0-16,21 21 0,0 0 16,21 1-1,0-1-15,0-21 0,1 21 16,-1-21-16,21 0 0,22 21 15,-22 0-15,21-21 0,-20 0 16</inkml:trace>
  <inkml:trace contextRef="#ctx0" brushRef="#br0" timeOffset="88534.61">17801 10097 0,'0'0'0,"21"-22"0,-21 1 16,0 0-16,0 0 0,0 0 15,-21 0-15,0 21 0,-21 0 16,20 0-16,1 0 15,-42 21-15,20 0 16,22 0-16,-21 0 0,21 22 0,-22-22 16,22 21-16,-42 22 0,42-22 15,21 0-15,0-21 0,0 22 16,0-22-16,0 21 0,0-21 0,21 1 16,0-1-16,42 0 15,-41-21-15,41 0 16,-42 0-16,22 0 0,-1-42 15,-21 20-15,21 1 0,-20 0 16,-1-21-16,0 21 0,21-64 16,-21 43-16,-21 20 0,22-41 15,-1 42-15,-21-22 16,0 65 0,0-1-1,-21 0-15,21 21 0,-22-21 16,22 1-16,-21 20 0,21-21 0,0 21 15,0 1-15,0-22 0,0 21 16,0-21-16,0 1 0,21-1 16,22 0-16,-22-21 0,21 0 15,-21 0-15,1 0 0,20 0 16,-21 0-16,0-21 0,22 0 16,-22-1-16,21 1 0,22-42 15,-43 20-15,21 22 0,-21-21 16,0 0-16,1 20 0,-22-20 15,0 21-15,0 0 0,-22 42 32,1 0-32,0 0 15,21 22-15,0-22 0,0 0 0,0 0 16,0 21-16,0-20 0,0 20 16,0-21-16,0 0 0,21 0 15,22 1-15,-22-22 16,0 0-16,21 0 0,-21 0 0,22 0 15,-1 0-15,0-22 0,-20 1 0,20 0 16,0 0-16,-21 0 16,1-22-16,-1 22 0,0-21 0,0 0 15,-21 20-15,21-20 0,-21 21 0,0 0 16,0 0-16,0-1 16,0 1-16,-21 21 15,21 21-15,-21 1 0,21-1 16,-21 0-16,21 0 0,0 21 15,-21-20-15,21 20 0,-22 43 16,1-43-16,21 21 0,0-20 16,0 20-16,0 1 0,0 63 15,0-64-15,0 1 0,0-1 16,0 1-16,0 20 0,-21 1 0,21 0 16,0-1-16,0 1 0,0 0 15,0-1-15,0 1 0,0 0 0,-21 148 16,0-149-16,21-20 15,-21-1-15,-1 1 0,1-1 16,-21 22-16,0-43 0,20 1 16,1-22-16,-21 0 0,21 0 15,-43 0-15,43-21 16,0 0-16,0 0 0,0 0 0,-1 0 16,22-21-16,-42-21 15,21-1-15,0 22 0,0-63 16,-1 20-16,1 22 0,21-43 15,0 22-15,0-1 0,0-105 16</inkml:trace>
  <inkml:trace contextRef="#ctx0" brushRef="#br0" timeOffset="88885.16">20341 9610 0,'-42'21'16,"21"0"-16,21 0 15,-22 22-15,1-22 0,0 21 16,21 0-16,0 22 0,-21 42 15,21-64-15,0 22 0,-21-22 16,21 21-16,0-20 0,-21 63 16,21-64-16,0 0 0,0-21 15,0 22-15,0-22 0,0 0 0,0 21 16,0-20-16,42-22 16,-21 0-16,0-22 15,0 1-15,22 0 0,-1 0 0,0 0 16,1-22-16</inkml:trace>
  <inkml:trace contextRef="#ctx0" brushRef="#br0" timeOffset="89212.51">20934 10075 0,'0'0'0,"21"0"0,-42 22 31,0-22-15,-1 21-16,1 0 0,0 0 15,0 0-15,0 22 0,-22-1 16,22 0-16,21-21 0,0 1 15,0 20-15,0-21 0,0 0 0,0 0 16,21 1-16,22-1 0,-22-21 0,0 0 16,21 21-16,-20-21 0,62 0 15,-63 0-15,22-21 0,-1 21 16,-21-21-16,22-1 0,-22 1 16,0 0-16,0-21 0,0 21 0,0-43 15,-21 22-15,0 21 16,0-43-16,0 43 0,-21 0 15,0 0-15,0-1 0,0 22 16,-43-21-16,43 21 16,-21 0-16,21 0 0,-1 0 0,1 0 15,0 0-15,0 0 0,0-21 16,0 21-16,-1 0 0</inkml:trace>
  <inkml:trace contextRef="#ctx0" brushRef="#br0" timeOffset="89437.29">20214 9906 0,'0'0'0,"85"0"31,-43 0-31,0 0 16,1 0-16,20 0 0,1 0 0,-1-21 15,1 21-15,-1-21 0,1 21 0,-1-21 16,1 21-16,-1 0 0,-20 0 15,41 0-15,-41 0 0,-22 0 16,0 0-16,-21 21 16,-42-21-16</inkml:trace>
  <inkml:trace contextRef="#ctx0" brushRef="#br0" timeOffset="91936.15">4106 12107 0,'0'-21'31,"0"0"-15,0 0 0,0 0-16,0 0 0,0-1 15,0 1-15,0 0 0,0 0 16,0 0-16,0 0 0,0-1 16,0 1-16,0 0 0,-21 0 15,0 21-15,-21-21 0,20 21 16,-20 0-16,0 0 0,-1 0 0,-20 21 15,21-21-15,-1 42 0,-20-21 16,20 22-16,1-1 0,0 0 0,21 1 16,-22-1-16,22 22 0,0-22 15,0 21-15,21-20 0,0-1 0,0 0 16,0 1-16,0-22 0,21 0 0,0 0 16,21 0-16,1 1 0,-1-22 15,0 0-15,1 0 0,20 0 0,-20-22 16,20 1-16,-21 0 0,64-21 15,-63 21-15,-1-22 16,-21 1-16,43-22 0,-43 22 16,-21-43-16,0 43 15,0 0-15,0 21 0,0-22 0,0 22 16,0 0-16,-21 21 16,21 21-16,0 0 0,0 22 15,0-1-15,0 0 0,0 1 16,0-1-16,0 0 0,0 1 15,21-1-15,-21 0 0,42 22 16,-21-43-16,0 0 0,1 0 16,20 0-16,-21 1 0,0-22 0,43 0 15,-22 0-15,-21 0 16,43-22-16,-22 1 0,43-42 16,-64 42-16,0-1 15,0-20-15,0 0 0,1-1 16,-1 1-16,-21 0 0,21-1 0,0 1 15,0 21-15,-21-21 0,21 20 16,1 1-16,-1 21 16,0 0-16,-21 21 0,21-21 15,-21 22-15,0-1 0,0 0 0,0 0 16,0 21-16,0-20 0,21-1 16,-21 0-16,0 0 15,21-21 1,1 0-1,-22-21-15,0 0 0,0 0 16,0-1-16,0 1 0,0 0 16,0 0-16,0 0 0,-22 0 15,-20-1-15,21 1 0,0 21 16,0 0-16,-22 21 16,22 1-16,0-1 0,0 21 15,21-21-15,0 22 0,-21 41 16,21-41-16,0-22 15,0 21-15,0 0 0,0-20 0,0 20 16,21-21-16,-21 0 0,21 22 16,21-43-16,1 42 0,-22-42 15,21 0-15,-21 0 0,22 0 16,-22 0-16,21 0 0,-21 0 0,0 0 16,22-21-16,20-22 15,-42 22-15,1 0 0,-1 0 16,21-21-16,-21-1 0,0 1 0,22-43 15,-22 43-15,21 0 0,-21-1 16,1 22-16,-1-21 0,0 21 16,0 21-16,0 0 15,-21 21 1,0 0-16,0 0 0,0 0 16,0 0-16,0 1 0,21-1 15,-21 0-15,22-21 31,-22-21-15,0 0-16,0-1 16,0 1-16,0 0 0,0 0 15,-22 0-15,1 0 0,0-1 16,0 22-16,0-21 16,0 21-16,-1 0 15,1 0-15,0 21 0,21 1 0,-21-1 16,0 0-16,21 21 0,-21-21 15,21 22-15,0-1 0,0-21 0,0 22 16,0-1-16,0-21 0,0 43 16,0-22-16,0-21 0,0 0 15,21 0-15,0 1 0,64 41 16,-43-63-16,-21 0 0,21 0 16,22 0-16,63 0 15,-64-21-15,-20 0 0,-1 0 16,0-1-16,1 1 0,-22 0 15,21-21-15,-21 21 0,1-22 16,-1 1-16,0 21 0,-21-22 0,0 1 16,0 0-16,0 21 0,0-1 15,0 1-15,0 0 0,0 42 16,0 0 0,-21 1-16,0-1 0,21 0 15,0 21-15,0-21 0,0 22 0,-22-22 16,22 21-16,0-21 0,0 22 15,0-22-15,0 0 0,0 21 16,0-20-16,22-1 0,20 21 16,-21-42-16,0 0 15,0 0-15,22 0 0,-22 0 0,42 0 16,-20-21-16,-1 21 0,0-21 16,1 0-16,-1-1 0,0 1 15,-20 0-15,20-21 0,0 21 0,-21-22 16,1-20-16,-22 42 15,0-22-15,0 22 0,-22 21 16,1 21 0,0 0-16,0 1 0,0-1 15,0 0-15,21 0 0,0 21 0,0-20 16,0-1-16,0 0 0,0 0 16,0 0-16,0 0 0,21 1 0,0-1 15,0-21-15,21 21 16,-20-21-16,-22 21 0,21-21 0,0 0 15,-42-21 17,0 21-32,21-21 0,-22 21 15,1-21-15,0 21 0,0 0 16,0 0-16,0-22 0,-1 22 0,1 0 16,0 0-16,21 22 15,0-1 1,0 0-16,0 0 15,21-21-15,0 21 0,1-21 16,-1 0-16,21 0 0,-21 0 16,22 0-16,-22 0 0,21 0 0,0 0 15,1 0-15,-22-21 0,21 0 0,1 0 16,41 0-16,-63-22 16,22 22-16,-22 0 0,21 0 0,-21-22 15,1 1-15,-1 21 16,-21-21-16,0-1 0,0-20 15,0 42-15,0-22 0,-43 22 16,1 21-16,21 21 16,0-21-16,21 43 0,-21-22 15,21 0-15,0 21 0,0-21 0,0 22 16,0-22-16,0 21 0,21 22 16,0-43-16,-21 0 0,21 0 15,-21 0-15,0 1 0,0-1 0,0 21 16,0-21-1,-21-21-15,0 0 0,0 21 0,-1-21 16,-41 0-16,42 0 0,21-21 16</inkml:trace>
  <inkml:trace contextRef="#ctx0" brushRef="#br0" timeOffset="92284.84">8488 11896 0,'0'0'0,"0"-21"0,0-1 0,0 1 16,0 0-16,0 0 0,0 0 15,0 0 1,0 42-1,0 0-15,0 0 0,0 21 16,0 1-16,0-1 0,0 22 16,0-22-16,0 21 0,0-20 0,0 20 15,-21-20-15,21 20 0,-22-21 16,1-20-16,21 62 0,0-63 16,-21 22-16,42-43 31,0 0-31,1-21 0,20-1 15,-21-20-15,21 21 0,-20-21 16,20-1-16</inkml:trace>
  <inkml:trace contextRef="#ctx0" brushRef="#br0" timeOffset="92922.02">8911 11769 0,'0'0'0,"0"-85"16,-21 106-1,0 0-15,0 22 0,21-22 16,0 21-16,-22 22 0,22-22 15,-21 64-15,0-43 0,21-20 16,0-1-16,0 22 0,0-22 16,0-21-16,0 21 0,0-20 0,0 20 15,0-21-15,0 0 0,0 0 16,21-21-16,0 0 16,1 0-16,-1 0 0,0-21 15,-21 0-15,42 0 0,-21 0 16,1 0-16,-1-1 0,0-20 15,0 21-15,0 0 0,22-22 16,-22 22-16,-21 0 0,21 21 16,-21 21-1,0 0-15,0 1 0,0-1 0,0 0 16,0 0-16,0 0 0,0 0 16,0 1-16,0-1 0,0 0 0,21-21 15,-21 21-15,21 0 0,0 0 0,1-21 16,-1 22-16,0-22 0,21 0 15,-21 0-15,22 0 0,-22 0 16,42 0-16,-20 0 0,-1-22 16,22 1-16,-22 0 15,0 0-15,-21 0 0,22-22 0,-22 22 16,0-21-16,0-22 16,-21 22-16,0 21 0,0 0 0,0 0 15,0-1-15,-42 22 16,21 0-16,0 22 0,-1-1 15,1 0-15,0 0 0,-21 43 16,42-22-16,0-21 0,0 21 16,0-20-16,0-1 0,0 0 0,0 0 15,21 0-15,0 0 0,0 1 16,22-22-16,-22 0 0,85 21 16,-64-21-16,0 0 0,-21-21 15,22-1-15,-1 22 0,22-42 16,-43 21-16,0 0 0,0-22 15,-21 22-15,0-21 0,0 0 0,0 20 16,0-20-16,-21 0 0</inkml:trace>
  <inkml:trace contextRef="#ctx0" brushRef="#br0" timeOffset="93104.59">8467 12065 0,'-22'0'0,"44"0"0,-65 21 16,64-21 0,1 0-16,-1 0 0,21 0 0,0 0 15,22 0-15,-22 0 0,22-21 16,-1 21-16,1-21 0,-1 0 0,64 0 16,-63-1-16</inkml:trace>
  <inkml:trace contextRef="#ctx0" brushRef="#br0" timeOffset="94617.72">12255 11917 0,'0'0'0,"0"-21"0,0 0 0,0-22 16,0 22-16,0 0 0,0 0 15,0 0-15,0-1 16,0 44-1,0 20-15,0-21 16,0 21-16,0 22 0,0-22 16,0 1-16,0 20 0,0-21 0,0 22 15,0 21-15,0-43 0,0-21 16,0 21-16,0-20 16,0-1-16,0 0 0,0 0 15,0-42 1,22 21-1,-1-21-15,-21 0 0,21-1 0,0 1 16,-21-21-16,0 21 0,21-22 16,0 1-16,-21 0 0,43-64 15,-43 64-15,21-64 16,0 85-16,-21-1 0,21 1 16,-21 42-16,21 22 15,-21-1-15,22 0 0,-22 1 16,0-1-16,21 0 15,-21 64-15,0-63 0,21-1 16,0 21-16,0-41 0,0 20 16,1 0-16,-1-42 15,0 21-15,21 1 0,-21-22 16,22 0-16,20-22 0,-20 1 16,41-21-16,-63 21 15,22-22-15,20-41 16,-20 41-16,-1 1 0,-21-21 0,0-1 15,0 1-15,1 20 0,-1-20 16,-21 20-16,0 1 0,0 21 0,0-21 16,0 20-16,-21 22 15,-1 0 1,1 22-16,0-1 0,0 21 0,0-21 16,21 22-16,0-1 0,-21 21 15,21-20-15,0-1 0,0 0 0,0 1 16,0 20-16,0-20 0,0-22 15,42 63-15,-21-62 0,0-1 16,43 21-16,-22-21 0,-21-21 16,22 0-16,-1 0 15,0 0-15,-21 0 0,22 0 0,-1 0 16,0 0-16,43-42 0,-43 21 0,-20 0 16,20-22-16,-21 22 15,0-21-15,-21-1 0,21-41 16,-21 63-16,0-22 0,0 1 15,0 21-15,-21 0 0,-21-1 16,21 22-16,0 0 0,-1 22 0,22-1 16,-21 0-16,0 0 0,0 0 15,21 22-15,0-22 0,0 21 0,0-21 16,0 0-16,0 22 0,0-22 16,21 21-16,0-21 0,0 1 15,1-1-15,-1 0 0,21-21 0,22 21 16,-43-21-16,21 0 15,0 0-15,1 0 0,-1 0 16,0-21-16,-20 0 0,20 0 0,-21-1 16,21 1-16,-20-21 0,-1 0 15,0-1-15,0-20 0,0 20 0,0-20 16,1-106-16,-22 126 16,0 1-16,0 0 0,0 20 15,0-20-15,0 21 0,0 42 31,-22 0-31,22 0 0,0 22 16,0-22-16,0 21 0,0 22 16,-21-22-16,21 0 0,0 22 15,-21-22-15,21 1 0,0 20 0,0 1 16,0-22-16,-21-21 0,21 0 16,-21 0-16,21 1 0,0-1 15,-21-21 1,21-21-1,0-1-15,0 1 0,0 0 16,21-42-16,0 20 0,0 22 16,21-21-16,-20-1 0,20 22 15,-21-21-15,21 21 0,1 0 16,-1-1-16,22 1 16,-22 21-16,64 21 15,-85 1-15,0 20 0,21 0 16,-42 1-16,0-1 15,0 0-15,0-21 0,-63 22 16,42-22-16,-127 42 16,105-41-16,-20-22 0,-43 21 15,64-21-15,-43 0 16,64 0-16,0 0 0,-1 0 0,22-21 16,0-22-1</inkml:trace>
  <inkml:trace contextRef="#ctx0" brushRef="#br0" timeOffset="95549.46">15917 12213 0,'21'0'16,"-21"-21"-16,0 0 15,22 0-15,-22 0 0,21-1 16,-21 1-16,0 0 0,0-64 15,0 64-15,0-21 16,0 0-16,-21 20 0,-1 1 16,1 0-16,0 21 0,0 0 15,0 0-15,0 0 0,-1 0 0,-20 0 16,-43 85-16,43-43 16,21 0-16,0 1 15,-22 20-15,22-20 0,-21 41 16,42-41-16,0-1 0,-21-21 15,21 0-15,0 22 0,0-22 0,21 0 16,0-21-16,0 0 0,0 0 16,1 0-16,-1 0 0,21 0 15,0 0-15,-20-21 0,20 0 0,-21-1 16,21 1-16,1 0 0,-22-21 0,21-1 16,-21 22-16,1-21 0,20-43 15,-21 43-15,0 0 0,-21-22 16,0 43-1,0 42 1,0 21-16,0-20 16,0-1-16,0 21 0,0-21 15,0 22-15,0-22 0,0 21 0,0-21 16,0 0-16,0 1 0,21-1 16,1 0-16,-1 0 0,0-21 0,21 0 15,-21 0-15,64 0 16,-43 0-16,1 0 0,-1 0 0,0-21 15,1 0-15,-1 0 0,-21-1 16,22 1-16,-22-21 0,0 0 0,0 20 16,-21-20-16,0 0 0,0-1 15,0 1-15,0 21 0,0 0 0,0-22 16,0 22-16,0 42 16,0 1-1,0-1-15,0 21 0,-21 0 0,0 1 16,21 20-16,-21-20 0,21 20 15,-22-21-15,22 22 0,-21-1 0,0 1 16,21-22-16,-21 22 0,21-1 0,-21 1 16,0-1-16,21 22 0,-22-22 15,22 1-15,0-22 0,-21 22 16,21-22-16,-21 43 0,21-43 16,0-21-16,0 0 0,0 1 15,21-22 1,0 0-16,1-22 0,-22 1 0,21 0 15,0 0-15,0-21 0,-21-1 16,21 1-16,0-22 0,1-63 16</inkml:trace>
  <inkml:trace contextRef="#ctx0" brushRef="#br0" timeOffset="95840.7">16658 12404 0,'0'0'0,"0"-64"0,0 1 0,0-1 0,0 1 16,0 20-16,0-20 0,0-22 15,21 64-15,-21-21 0,43-1 16,-22 43-16,0-21 15,0 21-15,0-21 0,0 21 16,1 0-16,20 0 0,-21 21 0,0 0 16,22 1-16,-22-1 0,0 21 15,0 0-15,0-20 0,-21 20 0,0 0 16,0 1-16,0-22 0,-21 21 0,0-21 16,0 0-16,-22 1 0,22-1 15,-21 0-15,21 0 0,-22-21 0,22 21 16,-21-21-16,21 0 0,0 21 15,-1-21-15,1 0 0,0 0 16,42 0 0,0 0-16,22-21 15,-22 21-15,21-21 0,-21 0 16,22 0-16,-22 0 0,21-1 0</inkml:trace>
  <inkml:trace contextRef="#ctx0" brushRef="#br0" timeOffset="96118.29">17441 11853 0,'0'0'16,"-21"22"0,0-1-16,21 21 15,-21 0-15,0 1 0,-1-1 0,22 22 16,-21-22-16,0 21 0,21 1 16,0-1-16,-21-20 0,0 20 0,21 1 15,-21 20-15,21 43 16,0-63-16,-22-1 0,1 64 15,0-63-15,21-1 0,0-20 16,-21-1-16,21 0 0,-21 22 16,21-43-16,0 0 0,0 0 0,0 1 15,21-44 1,-21 1 0,21 0-16,0 0 0,0-21 0,1-43 15</inkml:trace>
  <inkml:trace contextRef="#ctx0" brushRef="#br0" timeOffset="96700.64">17399 12192 0,'0'0'0,"21"-63"15,-21 20-15,0 1 0,21 21 0,-21-22 16,21 22-16,1-21 0,-1 21 16,0 21-16,0-21 0,0 21 15,0 0-15,1-22 0,-1 22 16,21 0-16,-21 0 0,0 0 0,1 22 15,-1-1-15,0 21 16,-21 0-16,0 1 0,0-1 0,0-21 16,-21 22-16,0-1 0,-22 21 15,1-41-15,21 20 0,-22-21 16,1 0-16,21 0 0,-21-21 0,20 22 16,1-22-16,0 0 0,21 21 15,0 0 1,21-21-1,0 21 1,1-21-16,-1 0 0,21 0 0,-21 0 16,0 0-16,22 0 0,-22 0 15,64 0-15,-64-21 0,21 21 16,0-21-16,1 0 0,-22-22 16,21 22-16,1-21 0,-1-1 15,0 1-15,-21-21 0,22-1 0,-22 22 16,21-22-16,-21 1 0,1 20 15,-1 1-15,-21 21 0,0-43 16,-21 64 0,-1 22-16,1-1 15,0 0-15,0 21 0,21 1 0,0-1 16,-21 0-16,21 1 0,0 84 16,0-106-16,0 21 15,0 0-15,0-20 0,42 41 16,-21-42-16,0-21 15,1 21-15,-1-21 16,21 0-16,0 0 0,-20-21 16,-1 0-16,21 0 0,-21-21 0,43-22 15</inkml:trace>
  <inkml:trace contextRef="#ctx0" brushRef="#br0" timeOffset="97168.27">19008 11578 0,'-22'-21'16,"1"21"0,0 21-16,21 0 15,-21 1-15,0-1 0,21 0 16,-21 0-16,21 0 0,0 0 16,0 22-16,0-22 0,0 0 0,-22 21 15,22 1-15,0-1 0,-21-21 16,21 0-16,0 1 0,-21-1 15,21 0-15,-21-21 16,0 0 0,21-21-16,0 0 0,0-1 15,0-41-15,0 42 0,0 0 16,0-22-16,21 1 16,0 21-16,64-106 15,-64 84-15,0 1 0,21 0 16,-20 21-16,20-22 0,21 1 15,-20 21-15,-1 0 0,22 21 16,-22 21-16,-21 0 0,0 21 16,-21 1-16,0-1 0,0 0 0,0 1 15,0-1-15,0 0 0,-42 43 16,42-22-16,-21-41 0,-22 62 16,22-63-16,0 1 0,0-1 15,21 0-15,0 0 0,0 0 16,0-42 15,21 0-31</inkml:trace>
  <inkml:trace contextRef="#ctx0" brushRef="#br0" timeOffset="97389.08">19579 12361 0,'0'0'0,"0"22"16,-21-22 46,0 0-46,0 0-16,-1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1T14:03:08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974 0,'0'0'0,"0"-43"16,0 22-16,0 0 0,0 0 16,0 0-16,0 0 0,0-1 15,0 1-15,0 0 0,0 0 0,0 0 16,0 0 0,0 42-1,0 0-15,0 0 16,0 21-16,-22 1 0,22-1 15,0 22-15,-21-22 0,0 21 16,0 1-16,21-1 0,-21-20 16,0 20-16,-1 1 0,22-22 0,-21 22 15,0-1-15,-21 64 16,21-63-16,-1-1 0,1-21 16,0 1-16,-42 84 15,63-106-15,-22 0 0,1 0 16,21-42-1,0 0 1,0-21-16,0 20 0,0-20 0,0-21 16,0 20-16,0-20 0,0-1 15,0 22-15,0 0 0,0-1 16,0 1-16,21 0 0,-21 20 0,22 1 16,-22 0-16,0 0 15,21 21 1,0 0-16,-21 21 0,21 0 15,-21 0-15,0 1 0,21-1 0,0 21 16,1 0-16,-22-20 0,0 20 16,21 0-16,0 43 0,0-43 15,0 1-15,0-22 16,1 21-16,-1-21 0,0 0 0,0 1 16,21-1-16,64-21 15,-63 0-15,-1 0 0,0 0 16,1 0-16,20-43 0,43-20 15,-64 21-15,22-1 16,-22-20-16,0-1 0,1 22 0,20-85 16,-42 63-16,1 1 15,-1-1-15,0 1 0,-21-1 0,0 1 16,0-1-16,0 1 0,-64-64 16,43 85-16,-21-1 0,-22 1 15,22 21-15,-21 0 0,-1-1 16,1 22-16,20 0 0,-20 0 15,-64 22-15,84-1 16,-20 21-16,21 0 0,-1 22 16,1-22-16,0 22 0,20-1 0,1 1 15,0-1-15,21 43 16,0-64-16,0 1 0,0-1 16,21 0-16,64 64 15,-43-85-15,1 1 0,-1-1 16,21 0-16,-20 0 0,-1-21 0,22 0 15,-22 0-15,0 0 0,22 0 16,-22 0-16,0 0 0,22-42 16,-22 21-16,-21 21 0</inkml:trace>
  <inkml:trace contextRef="#ctx0" brushRef="#br0" timeOffset="615.77">3662 1334 0,'0'0'0,"0"-43"32,-21 22-32,-22 21 0,22 0 15,0-21-15,0 21 16,-22 0-16,22 0 0,-21 0 0,21 0 15,-22 21-15,1-21 0,21 21 16,-21 0-16,20 1 0,-20-1 0,21 0 16,0 0-16,0 21 0,-1-20 15,-20 41-15,42-21 0,0 1 16,0-1-16,0-21 0,0 22 16,0 20-16,0-42 0,21 0 15,0 1-15,-21-1 0,22-21 16,20 21-16,-21-21 0,0 0 15,0 0-15,22 0 0,-22-21 16,42 0-16,-20-1 16,-1-20-16,22-21 15,-43 20-15,0 22 0,0-21 0,0-1 16,0 1-16,1 0 0,-1 21 16,-21-22-16,21 22 0,-21 0 15,0 0-15,0 0 0,0-1 16,0 1-16,0 42 31,0 1-15,0-1-16,-21 0 0,0 0 0,21 43 15,0-43-15,0 21 16,-22-21-16,22 22 0,0-22 16,0 42-16,0-42 15,0 22-15,22-22 0,-1 0 0,0 0 16,0 0-16,21-21 0,-20 22 15,-1-22-15,0 0 0,21 0 0,-21 0 16,1 0-16,-1-22 0,0 1 0,0 0 16</inkml:trace>
  <inkml:trace contextRef="#ctx0" brushRef="#br0" timeOffset="941.45">4424 868 0,'0'0'0,"0"-42"0,0 20 0,0 1 16,0 0-16,-43 21 15,22 0-15,0 21 16,21 0-16,-21 1 16,0 62-16,0-20 15,21-22-15,-22 22 0,22-22 0,-21 21 16,0 1-16,21-22 15,0 22-15,-21 20 0,0-20 0,0-22 16,21 1-16,0-1 16,0 0-16,0 43 0,0-64 15,0 0-15,0 22 16,0-22-16,21-21 16,21 0-1,-21-21-15,0-1 0,1-20 0,20 21 16</inkml:trace>
  <inkml:trace contextRef="#ctx0" brushRef="#br0" timeOffset="1464.51">4868 1418 0,'0'0'0,"21"-21"0,22-21 16,-43 21-16,0-22 16,0 22-16,0 0 15,0 0-15,0 0 16,-21 21-16,-1 0 0,1 0 0,0 0 15,0 0-15,0 0 0,0 0 16,-1 0-16,-62 42 0,63 0 16,-22-21-16,1 1 15,21 20-15,0 0 0,-43 22 16,64-22-16,-21 0 0,21 1 0,0-22 16,0 21-16,0 43 15,0-64-15,21-21 16,0 21-16,0-21 0,64 0 15,-64 0-15,43-21 16,-22 0-16,0 0 0,22-22 16,-43 1-16,21 21 15,-20-21-15,-1 20 0,-21-20 0,42-43 16,-42 43 0,0 21-16,0 0 0,0 0 0,0 42 31,0 0-16,-21 0-15,21 0 0,-21 0 16,21 22-16,0-22 0,0 21 0,0-21 16,0 22-16,0-22 0,0 21 15,0-21-15,0 22 0,0-22 16,0 0-16,21 0 0,21 22 16,-21-43-16,1 21 15,-1-21-15,0 0 0,0 0 0,0-21 16,22-1-16,-22 1 0,0 0 15,0-21-15,0 21 0</inkml:trace>
  <inkml:trace contextRef="#ctx0" brushRef="#br0" timeOffset="1688.89">4127 1164 0,'0'0'0,"-84"21"16,63-21-16,21 22 16,21-22-1,0 0 1,21 0-16,-21 0 0,43 0 16,-22 0-16,22-22 0,-1 1 0,1 0 15,20 0-15,-20 21 16</inkml:trace>
  <inkml:trace contextRef="#ctx0" brushRef="#br0" timeOffset="1996.5">5736 847 0,'-42'0'16,"21"21"-16,-1 21 15,1-21-15,21 22 0,-21-1 16,21 0-16,0 1 0,-21 20 16,21-20-16,-21-1 0,21 21 15,-21-20-15,21 41 16,0-41-16,0-1 0,-22 22 16,22-22-16,-21 0 0,21-21 15,0 1-15,0-1 0,0 21 16,21-42 15,1-21-31,-22-21 0,21 20 16,0-20-16,-21 21 0</inkml:trace>
  <inkml:trace contextRef="#ctx0" brushRef="#br0" timeOffset="2535.54">5588 1122 0,'0'-42'0,"0"84"0,0-106 0,0 22 16,0 21-16,0-21 0,0 20 15,0 1-15,21 21 16,0-21-16,0 21 0,1 0 16,20 0-16,0 0 0,1 0 0,20 0 15,-21 0-15,1 21 16,-22 0-16,21 22 0,1 41 0,-43-41 16,0-1-16,-22 43 15,1-43-15,-21 0 0,0-20 16,-1 20-16,1-21 0,-85 43 15,85-43-15,-1 0 0,-20 0 16,20-21-16,43 21 0,-21-21 16,21-21-1,21 0-15,1 0 0,20 0 16,0 21-16,1-22 0,-1 1 16,21 0-16,-20 0 0,20 21 0,-20 0 15,20 0-15,-21 0 0,1 0 16,41 21-16,-41 0 0,-1 0 15,0 1-15,-20-1 0,20 0 16,-21 0-16,-21 21 0,0-20 0,0 20 16,0-21-16,0 21 15,0-20-15,-21 20 0,-43 21 16,43-41-16,-21-1 0,0 0 16,-1 0-16,-126 21 15,127-42-15,-22 22 0,-63-22 16,85 0-16,-64 0 15,64 0-15,20 0 0,-20 0 0,21-22 16,0 22-16,-22-42 16,43 21-16,0 0 15,0 0-15,22 21 16,20-22-16,0 1 0,1 0 16,20 0-16</inkml:trace>
  <inkml:trace contextRef="#ctx0" brushRef="#br0" timeOffset="3125.21">7154 1376 0,'0'0'0,"0"-21"0,0 0 0,0-1 15,0 1-15,-21 0 0,21 0 16,-21 0-16,0 0 0,-22-1 15,1 22-15,21 0 0,-21 0 16,-1 0-16,1 0 0,-64 43 16,64-22-16,-1 0 0,1 0 15,0 22-15,-1-22 0,-20 63 16,21-41-16,20-1 0,1-21 16,0 22-16,21-1 0,0 64 15,0-64-15,0-21 16,0 0-16,0 1 0,21-1 15,43 0-15,-43-21 0,0 21 16,21-21-16,-20 0 16,20 0-16,21-21 0,-41 0 15,20 0-15,-21-1 0,21 1 0,-20-21 16,-1 0-16,21-43 16,-21 43-16,0 20 0,1-62 15,-22 41-15,0 22 0,0 0 16,21 0-16,-21 0 0,0 42 31,0 0-31,0 0 16,-21 0-16,21 22 0,0-22 15,0 21-15,0-21 0,0 22 0,0-22 16,0 21-16,0 1 0,0-22 16,0 0-16,0 21 0,0-21 15,0 1-15,0-1 0,0 0 0,0 0 16,21-21-1,0 0-15,0 0 0,0 0 16,0 0-16,1 0 0,-1-21 16,0 0-16,0 0 0,21-22 0</inkml:trace>
  <inkml:trace contextRef="#ctx0" brushRef="#br0" timeOffset="3613.04">7874 1334 0,'21'-22'0,"-42"44"0,63-65 0,-42 22 16,0 0-16,0 0 16,0 0-16,-21 21 15,0 0-15,0 0 16,0 0-16,-22 0 0,22 0 0,0 0 16,-21 21-16,20 0 0,1 0 15,-21 0-15,21 0 0,0-21 0,-1 22 16,1-1-16,21 0 0,-21 0 15,21 0-15,0 0 0,0 1 16,21-1-16,0-21 16,1 21-16,20-21 0,-21 21 0,21-21 15,1 21-15,41 0 16,-62-21-16,20 22 0,21-1 16,-41 0-16,20 0 15,-42 0-15,0 0 0,0 1 16,0-1-16,-21 0 0,-22 0 15,1 0-15,0-21 0,21 21 16,-22-21-16,1 0 0,-64 22 16,85-22-16,0 0 15,0 0-15,-1 0 0,1 0 0,-21 0 16,21 0-16,0-22 16,21 1-1,-22 21-15,22-21 16,0 0-16,0 0 15,22 0-15,-1-1 0,0 1 16,0 0-16,21 0 0,1 0 16</inkml:trace>
  <inkml:trace contextRef="#ctx0" brushRef="#br0" timeOffset="4104.43">8255 1482 0,'21'0'31,"0"0"-31,0 0 0,1 0 0,-1 0 16,0-21-16,0-1 0,0 22 16,0-21-16,1 0 0,-1 0 15,21 0-15,-42 0 0,21-1 16,-21 1-1,0 0-15,0 0 0,-21 0 32,0 21-32,0 0 15,0 0-15,21 21 0,-22 0 16,1 0-16,0 0 0,0 1 16,0-1-16,0 0 0,-1 21 0,1-21 15,0 1-15,21 20 0,0-21 16,0 0-16,0 22 0,0-22 0,0 0 15,0 0-15,0 0 0,21 0 16,0 1-16,1-1 0,-1-21 0,0 21 16,0-21-16,0 0 0,43 0 15,-43 0-15,0 0 0,21 0 16,-20 0-16,-1 0 0,0 0 16,-21-21-16,21 0 15,0-1-15,0 22 0,-21-21 16,0 0-16,0 0 15,0 0-15,0 0 16</inkml:trace>
  <inkml:trace contextRef="#ctx0" brushRef="#br0" timeOffset="5047.32">0 2646 0,'0'-21'15,"0"0"17,0 42 77,0 0-93,63-21-1,1 21 1,21-21-16,-22 0 15,43 0-15,-21 0 0,20 0 0,-20 0 16,21 0-16,0 0 0,0 0 16,21 0-16,0 0 0,0 0 0,0 0 15,21 0-15,-21 0 0,296 0 16,-275 0-16,22 0 16,-22 0-16,0 0 0,0 0 15,191 0-15,-170 0 0,-21-21 16,22 21-16,-1 0 0,0 0 15,170 0-15,-170 0 0,1 0 16,-22 0-16,21 0 16,-21 0-16,0 0 0,149 0 15,-170 0-15,0 0 0,106 0 16,-128 0-16,1 0 0,0-21 16,-21 21-16,-1 0 0,-20 0 0,-1 0 15,1 0-15,-22 0 0,1 0 16,-1 0-16,-21 0 0,0 0 0,0 0 15,1 0 1,-44 0 47</inkml:trace>
  <inkml:trace contextRef="#ctx0" brushRef="#br0" timeOffset="5200.45">7070 2604 0,'0'0'0,"21"0"31,-42 0 0,-1 0-15,1 0-16,-21 21 0</inkml:trace>
  <inkml:trace contextRef="#ctx0" brushRef="#br0" timeOffset="28975.86">4212 3641 0,'0'0'0,"0"-21"47,0 42-16,0 0-31,0 0 0,0 0 16,0 0-16,0 22 0,0-22 15,0 42-15,0-20 0,0 20 16,0 1-16,0 20 0,0-20 15,0 21-15,0-1 0,0 1 0,0 0 16,0 20-16,0 1 0,0 0 16,0 0-16,0 0 0,0 0 0,0-1 15,0 1-15,0 21 0,0-21 16,0 0-16,0 21 0,0-21 0,0 105 16,0-105-16,0 0 0,0 21 15,0-21-15,0 0 0,-21 84 16,21-84-16,0 0 0,-21 84 15,21-84-15,0-21 16,0 0-16,0-1 0,0 1 0,-21 63 16,21-63-16,0-22 15,-22 22-15,22-22 0,0 1 0,0-1 16,0 22-16,-21-43 16,21 1-16,0-1 0,-21-21 0,21 0 15,0 1-15,0-65 31,0 22-31,-21-21 0,21-22 0,0 1 16,0-1-16</inkml:trace>
  <inkml:trace contextRef="#ctx0" brushRef="#br0" timeOffset="30811.28">4170 3641 0,'0'0'16,"-21"0"-16,21-21 0,-22 21 47,22-22-16,22 22-31,-1 0 16,0 0-16,21 0 15,-21-21-15,43 21 0,-22 0 0,22 0 16,20 0-16,1 0 0,0 0 15,84 0-15,-84 0 0,21 0 16,-1 0-16,1-21 0,21 21 16,148 0-16,-148 0 0,22 0 15,-1 0-15,21 0 0,0-21 16,-20 21-16,20 0 0,0 0 0,-21 0 16,22-21-16,-1 21 0,-21 0 15,22 0-15,147 0 0,-190 0 16,21 0-16,0 0 0,1 0 15,-22 0-15,0 0 0,0 0 16,0 0-16,-22 0 0,1 0 16,0 0-16,21 0 0,-21 0 0,106 0 15,-107 0-15,-20 0 16,0 0-16,-1 0 0,-20 0 0,-1 0 16,-20-21-16,-1 21 0,22 0 15,-43 0-15,0 0 16,-21-22-16,21 22 15,-42 22 17,21-1-32,0 0 15,-21 0-15,0 0 16,21 22-16,-22-22 0,22 0 16,0 0-16,0 21 0,0-20 0,0 20 15,0 0-15,-21 1 0,21-1 16,0 21-16,-21-20 0,21 20 15,0-20-15,0 20 0,-21 43 16,0-43-16,21 1 0,-21-1 16,21-20-16,0 20 0,0 22 0,-22 42 15,1-42-15,21-22 16,0 22-16,0-1 0,-21-20 0,-21 148 16,21-128-16,21 1 15,0 0-15,-22-22 0,1 22 16,21 63-16,0-85 0,-21 22 15,21-21-15,0-1 0,-21 22 16,21 63-16,0-63 0,0-22 16,0 1-16,0 20 0,0-20 0,0-1 15,0 1-15,0-1 0,0 1 16,21 126-16,-21-126 16,0-1-16,21 1 0,-21 42 15,0-64-15,0 0 16,0 22-16,0-22 0,0 43 15,0-43-15,0 64 16,0-64-16,0 1 0,0-1 16,0 0-16,0 64 15,0-64-15,0-20 0,0 20 16,0-21-16,-21 21 16,21-20-16,-21-22 15,21 21-15,-21-21 0,0 21 16,-1-21-16,22 21 0,-21-21 15,0 0-15,0 21 0,0-21 16,0 0-16,-1 0 0,1 0 0,-21 0 16,0 0-16,-1 0 15,22 0-15,-21 0 0,-1 0 16,1 0-16,21 0 0,-21 0 0,-1 0 16,1 0-16,-43 0 0,43 0 15,0 0-15,-22 0 0,1 0 16,-1 0-16,-148 0 15,149 0-15,-1 0 0,-20 0 16,20 0-16,1 0 0,-1 0 16,1 21-16,-22-21 0,22 0 0,-22 0 0,0 22 15,-21-22-15,22 0 0,-128 21 16,85-21-16,-106 0 16,106 0-16,0 0 0,-127 0 15,127 21-15,21-21 0,1 0 16,-1 0-16,0 0 0,21 0 15,-105 0-15,84 0 0,21 0 16,-21 0-16,1 0 0,20 0 0,-21 0 16,21 0-16,-20 0 0,-1 0 15,0 0-15,0 0 0,0 0 0,0 0 16,22 0-16,-86 0 0,107 0 16,-1 0-16,22 0 0,0 0 15,-1 0-15,-20 0 16,42 0-16,0 0 0,-1 0 15,1 0-15,0 0 0,-21 0 16,21 0-16,-1 0 16,22-21 15,0 0-15,0-1-1,0 1-15</inkml:trace>
  <inkml:trace contextRef="#ctx0" brushRef="#br0" timeOffset="37070.04">5165 2963 0,'0'-21'15,"0"0"1,-22 21-16,22-21 16,0 0-16,-21 21 15,21-21-15,0-1 0,0 1 16,0 0-16,-21 21 15,21-21-15,-21 21 32,21 21-17,0 0-15,0 0 0,0 1 16,0 20-16,0-21 0,-21 21 16,21-20-16,0 20 0,-21-21 15,21 21-15,-22-20 0,22 20 0,-21 0 16,0-21-16,21 1 0,-21-1 15,21 0-15,0 0 0,0-42 32,0 0-32,21 0 15,-21-1-15,21 1 0,-21-21 16,21 21-16,1-43 0,-1 43 16,0 0-16,-21 0 0,21 0 15,-21-1-15,21 1 0,-21 0 0,21 42 31,-21 0-15,0 1-16,0-1 0,0 0 0,0 0 16,0 0-16,0 0 0,0 1 15,22 20-15,-22-21 0,0 0 16,0 0-16,21 22 0,0-43 0,0 42 16,0-42-1,0 0-15,1 0 0,-1 0 0,0 0 16,0 0-16,0-21 0,22 0 15,-22 0-15,0-1 0,0 1 0,0 0 16,0-21-16,1 21 0,-1-22 16,0 1-16,0 0 0,-21 20 15,21-20-15,-21 0 0,21 21 0,-21-22 16,0 22-16,0 0 0,0 0 16,0 0-16,0 42 31,0 21-31,-21-21 15,21 0-15,-21 22 0,21-22 16,0 21-16,0-21 0,-21 22 0,21-1 16,0-21-16,0 22 0,0-22 15,0 21-15,0-21 0,0 0 16,0 1-16,0-1 0,21 0 16,0-21-16,0 0 0,1 0 15,20 0-15,-21 0 0,85-64 16,-64 43-16,-21 0 15,22-21-15,-22 21 0,21-1 16,1-41-16,-22 21 0,-21 20 16,0-20-16,21 21 0,-21 0 15,21-22-15,-21 22 16,-21 21 0,0 21-1,21 1-15,-21-1 16,21 0-16,-22 42 15,22-41-15,0 20 0,-21 0 0,21-21 16,0 22-16,0 20 16,0-42-16,0 1 0,0-1 0,21 0 15,-21 0-15,43-21 16,-22 0-16,0 0 0,21 0 0,-20 0 16,-1-21-16,0 0 0,42-22 15,-41 22-15,-1-21 16,0 21-16,0 0 0,0-1 0,22-62 15,-43 63 1,0-1-16,0 1 0,0 42 47,-22-21-47,22 22 0,0 20 0,-21-21 16,21 21-16,0 1 0,0-1 15,-21 22-15,21-22 0,0 21 0,0 1 16,0-22-16,0 22 15,-21-22-15,21 22 0,0-22 0,0 0 16,-21 1-16,21-1 0,0 21 16,0-41-16,0-1 0,0 21 15,0-63 17,0 0-32,0 0 0,0-1 15,21-20-15,-21 0 0,0-1 16</inkml:trace>
  <inkml:trace contextRef="#ctx0" brushRef="#br0" timeOffset="37337.44">6329 2921 0,'0'-21'0,"0"0"0,0 0 0,21-1 16,0 22-1,0 0-15,0 0 0,1 0 16,-1 0-16,42 0 15,-42 0-15,1 0 0,-1 0 0,0 22 16,0-1-16,-21 0 16,0 0-16,0 0 0,-21 22 15,0-22-15,0 0 0,-43 0 16,43 0-16,0-21 0,-22 21 16,22-21-16,0 0 0,0 0 15,0 0-15,0 0 0,-1 0 16,1-21-1,0 0-15</inkml:trace>
  <inkml:trace contextRef="#ctx0" brushRef="#br0" timeOffset="37523.03">5673 2900 0,'21'0'16,"0"0"-1,0 0-15,21 0 0,-20 0 16,20-21-16,-21 21 0,64 0 16,-43 0-16,-21-21 0,22 21 15,-22 0-15,21 0 0,22 0 16</inkml:trace>
  <inkml:trace contextRef="#ctx0" brushRef="#br0" timeOffset="37912.3">6858 2879 0,'0'0'0,"21"0"0,0 0 16,22-21-16,-22-1 15,-42 22 17,-1 0-32,1 0 0,-21 0 15,21 22-15,-22-22 0,22 21 16,-21-21-16,21 21 0,0 0 15,-1-21-15,22 21 0,0 0 0,0 1 16,22-1 0,-1-21-16,0 21 0,21-21 0,-21 21 15,1-21-15,20 21 0,21 0 16,-41-21-16,-1 22 0,0-22 16,-21 21-16,0 0 15,0 0-15,-21-21 0,0 21 16,-1-21-16,-20 0 0,0 21 15,-1-21-15,1 0 0,0 0 16,-22 22-16,43-22 0,0 0 16,0 0-16,21-22 31,21 22-31,0-21 0,0 21 16,0-21-16</inkml:trace>
  <inkml:trace contextRef="#ctx0" brushRef="#br0" timeOffset="38086.42">7260 3006 0</inkml:trace>
  <inkml:trace contextRef="#ctx0" brushRef="#br0" timeOffset="38248.15">7239 3196 0,'0'0'0,"-21"21"16,42-42 46,0 0-46,0 0-16,0 21 0</inkml:trace>
  <inkml:trace contextRef="#ctx0" brushRef="#br0" timeOffset="38688.31">7959 2498 0,'0'21'31,"-22"0"-15,22 0-16,-21-21 16,0 43-16,0-22 0,0 0 0,0 21 15,-1 1-15,1-1 0,-21 0 16,21 1-16,0-22 0,-22 42 0,1-20 15,21-1-15,-22 0 0,-20 43 16,42-43-16,-22-21 0,22 22 16,21-1-16,-21-21 0,0 43 15,0-64-15,42 0 32,21-21-32,-21-1 15,1 1-15,20-21 0,0 0 0</inkml:trace>
  <inkml:trace contextRef="#ctx0" brushRef="#br0" timeOffset="38936.46">8234 2477 0,'0'0'0,"-21"42"31,-22 0-31,22 1 0,0-1 0,-64 64 16,64-64-16,-21 0 0,-1 22 15,1-22-15,0 22 0,-1-22 16,1 0-16,0 22 0,21-22 16,-1-21-16,1 22 0,0-22 15,21 0-15,0 0 0,0 0 0,0 1 16,0-44 15,0 1-31,21 0 0,0 0 0</inkml:trace>
  <inkml:trace contextRef="#ctx0" brushRef="#br0" timeOffset="39873.81">8509 2985 0,'21'0'0,"-42"0"0,63 0 16,-21-22-16,1 22 15,-1 0-15,21-21 0,-21 21 0,0-21 16,1 21-16,-1-21 0,0 21 15,0-21-15,0 0 0,-21-1 0,0 1 16,0 0-16,0 0 16,0 0-16,-21 21 0,-21 0 15,21 0-15,-1 0 16,-20 0-16,-21 21 0,20-21 16,22 21-16,-42 21 0,41-20 15,-20 41 1,21-42-16,21 0 0,0 1 0,0-1 15,21-21 1,0 0-16,0 0 0,1 0 16,20 0-16,-21 0 15,21-21-15,1-1 0,-1 22 0,43-42 16,-43 42-16,22-42 16,-43 42-16,0-21 0,0-1 15,-42 44 16,21-1-31,-21-21 16,21 42-16,-21-21 0,-1 0 16,22 22-16,0-22 0,0 21 0,-21 1 15,21-1-15,-21 0 0,21 22 16,-21-22-16,21 22 0,0-22 0,0 0 16,-21 22-16,21-22 0,-21 0 15,21 1-15,0-1 0,-22 0 16,1 1-16,0-1 0,0 0 15,0 1-15,0-1 16,-1-21-16,1-21 0,-21 0 0,21 0 16,0 0-16,-22 0 0,22-21 15,-21 21-15,-1-42 0,1 21 0,0-1 16,21-20-16,-22 0 0,-20-22 16,42 22-16,21 0 0,0-1 15,0 1-15,0 0 0,0-1 0,21 22 16,0-21-16,21-1 0,-21 1 15,22 21-15,-1-21 0,0 20 0,1-20 16,20 21-16,-20-21 16,-1 20-16,21 1 0,-20 0 0</inkml:trace>
  <inkml:trace contextRef="#ctx0" brushRef="#br0" timeOffset="40503.99">9123 2773 0,'0'0'0,"0"21"31,0 0-31,0 0 16,0 1-16,0-1 0,0 0 15,0 0-15,0 0 0,-21 0 16,21 1-16,-22-1 0,1 0 16,21 0-16,0 0 15,0-42 16,0 0-31,0 0 16,0 0-16,21 21 0,-21-22 16,0-20-16,0 21 0,22 0 0,-22 0 15,21-22-15,0 22 16,-21 0-16,21 21 0,0 0 0,-21-21 16,21 21-16,1 0 0,-1 21 15,0 0-15,-21 21 16,21-20-16,-21-1 0,21 0 15,-21 0-15,0 0 0,0 0 0,0 22 16,0-22-16,0 0 16,0 0-16,21 0 15,1-21 17,-22-21-32,0 0 0,0 0 15,21 0-15,-21-22 0,21 22 16,0 0-16,-21 0 0,21-21 15,-21 20-15,21 1 0,1 0 0,-1 0 16,0 0-16,42 21 16,-41 0-1,-1 21-15,0 0 0,0 0 16,-21 0-16,0 1 0,0-1 0,0 21 16,0-21-16,0 22 0,0-22 15,0 0-15,0 0 0,-21 0 16,0 0-16,21 1 0,-21-1 15,42-21 17,0 0-32,0-21 0,0-1 15</inkml:trace>
  <inkml:trace contextRef="#ctx0" brushRef="#br0" timeOffset="41148.08">10181 2731 0,'0'0'0,"0"-22"32,-42 22-32,21 0 0,-1 0 15,-20 22-15,21-22 0,0 21 0,-22 0 16,22 0-16,-21 21 0,21-20 16,0-1-16,-1 21 0,1-21 0,0 0 15,0 1-15,21-1 0,-21 0 16,21 0-16,0 0 0,0 0 15,0 1-15,21-22 16,0 0-16,0 0 0,43 0 16,-43 0-16,21 0 0,1-22 0,-22 22 15,21-21-15,22-21 16,-22 21-16,-21 0 0,0-22 0,0 22 16,1 0-16,-22 0 0,0-22 15,0 22-15,21 0 0,-21 0 16,0 42 15,0 0-31,-21 0 0,21 1 0,0-1 16,0 0-16,-22 0 15,22 0-15,0 0 0,0 1 0,0-1 16,0 0-16,0 0 0,0 0 16,0 0-16,22-21 0,-1 0 15,0 0-15,0 0 16,0 0-16,0 0 0,43 0 0,-43 0 15,21-21-15,1-21 16,-22 42-16,0-42 0,0 20 16,0 1-16,1 0 0,-22 0 0,21 0 15,-21 0-15,-21 21 47,21 21-47,0 0 0,-22 0 16,22 0-16,0 0 0,-21 1 0,21-1 15,0 0-15,0 0 16,0 0 0,21-21-1,1-21 1</inkml:trace>
  <inkml:trace contextRef="#ctx0" brushRef="#br0" timeOffset="41491.89">10689 2604 0,'-21'0'0,"21"21"32,21-21-17,0 0-15,0 0 0,1 0 16,-1 0-16,0-21 15,0-1-15,-21 1 16,0 0-16,0 0 16,-21 21-16,0 0 15,0 0-15,-1 0 16,1 0-16,0 0 0,0 0 0,21 21 16,-21-21-16,21 21 15,0 0-15,0 1 16,0-1-1,21-21-15,0 0 0,0 0 16,0 0-16,22 0 0,-22 0 16,0-21-16</inkml:trace>
  <inkml:trace contextRef="#ctx0" brushRef="#br0" timeOffset="41769.68">11134 2371 0,'0'0'0,"21"0"0,0 0 15,-21 21 1,0 0 0,0 0-16,0 0 0,-21 22 0,0-1 15,21 0-15,-22 1 0,1-1 0,0 0 16,21-20-16,-21 20 0,0 0 16,0 43-16,21-64 15,0 0-15,-22 0 0,22 1 16,0-1-16,0 0 15,22-21 17,-1 0-32,0-21 0,-21 0 15,21-1-15,0 1 0,0 21 16</inkml:trace>
  <inkml:trace contextRef="#ctx0" brushRef="#br0" timeOffset="42052.16">11324 2773 0,'0'21'32,"21"-21"-1,0 0-31,-21-21 31,0 0-15,-21 21 15,0 0-15,0 0-16,21 21 15,0 0 1,21-21 15</inkml:trace>
  <inkml:trace contextRef="#ctx0" brushRef="#br0" timeOffset="42369.15">11874 2540 0,'0'0'16,"0"-21"-16,-21 21 15,0 0 1,0 0-16,0 0 15,0 0-15,-1 21 16,1 0-16,0 0 0,21 1 16,-21-1-16,0 0 0,0 42 15,21-41-15,0-1 0,0 21 16,-22-21-16,22 0 0,0 43 16,0-43-16,0 0 0,0 0 15,0 1 1,22-22-16,-1 0 0,0 0 15,0 0-15,0 0 0,0 0 16,1 0-16,20 0 0,-21-22 0,21 1 16,1 21-16</inkml:trace>
  <inkml:trace contextRef="#ctx0" brushRef="#br0" timeOffset="43433.11">12255 2667 0,'0'0'0,"0"-21"0,0 0 0,0 0 16,-21 21-1,0 0-15,0 0 16,0 21-16,0-21 16,-1 21-16,1 21 0,21-21 0,-21 1 15,0-1-15,0 0 0,21 21 16,0-21-16,0 1 0,-21 20 16,21-21-16,0 0 0,0 0 15,0 1-15,21-1 16,0-21-16,0 0 0,0 0 15,0 0-15,1 0 0,-1 0 16,21 0-16,-21 0 0,0-21 0,1 21 16,20-43-16,-21 22 0,-21 0 15,21 0-15,-21 0 0,0-1 16,0-20-16,0 21 0,0-21 0,0 20 16,0 1-16,-21 0 0,0 0 15,21 0-15,-21 21 0,0 0 16,-1 0-16,-20 0 15,21 0-15,0 0 0,0 21 16,-1 0-16,22 0 0,0 0 16,22 1-1,-1-22-15,0 0 0,21 0 16,-21 0-16,22 0 0,-22 0 16,21 0-16,-21 0 0,64-22 15,-64 1-15,43 0 16,-43 0-16,0 21 0,0 0 15,0 0-15,-21 21 32,0 0-32,0 0 0,0 1 15,0-1-15,0 0 0,0 0 16,-21 0-16,21 22 0,-21-22 16,21 0-16,0 0 0,-21 0 15,21 0-15,0 1 0,-21-22 0,21 21 16,0-42 31,0-1-32,0 1-15,0 0 0,0 0 16,0-21-16,0 20 16,21 1-16,0-21 0,0 21 0,0-22 15,1 22-15,-1 0 0,0 0 16,0 0-16,0 0 0,0 21 0,22 0 15,-22 0-15,0 21 16,0-21-16,0 21 0,1 21 0,-1 22 16,-21-22-1,0-21-15,0 22 0,0-22 16,0 0-16,0 21 0,0-21 0,0 1 16,0-1-16,0-42 46,0-1-30,0 1-16,0 0 0,0-21 16,21 21-16,0-1 0,0-20 15,22 0-15,-1-1 0,0 1 0,1 0 16,-1-1-16,64-20 16,-64 42-16,0 0 0,1 21 0,-1 0 15,0 0-15,1 21 0,-22 0 16,0 21-16,0-21 0,0 106 15,-21-84-15,0 20 16,-21-20-16,0-1 16,-21 0-16,21-21 0,-1 1 15,1-1-15,0 0 0,0 0 16,0-21-16,0 21 0,-1-21 16,1 0-16,0 0 15</inkml:trace>
  <inkml:trace contextRef="#ctx0" brushRef="#br0" timeOffset="44395.99">5122 4382 0,'0'0'0,"21"0"15,-21-22-15,22 1 0,-22 0 16,0 0-16,0-21 16,0 20-16,21 22 0,-21-21 15,0 42 16,0 1-31,0-1 16,0 21-16,0-21 0,0 22 0,0-1 16,-21 0-16,21 1 0,-22-1 15,22 0-15,0 1 0,0-1 0,0-21 16,0 64-16,0-64 0,0 21 16,0-21-16,22 1 15,-1-22-15,21 0 16,-21 0-16,43-43 15,-22 22-15,0 0 0,1 0 0,-1-22 16,0 22-16,43-63 16,-43 41-16,1 1 0,-22 0 0,0-1 15,0 1-15,0-22 0,-21 22 16,22 0-16,-22-22 0,0 43 0,0-21 16,0 21-16,0-22 15,-22 22-15,1 21 0,0 0 16,0 0-16,0 21 0,21 0 15,0 1-15,-21-1 0,21 0 0,0 21 16,0-21-16,21 22 16,0-22-16,-21 0 0,21 0 15,43-21-15,-43 0 16</inkml:trace>
  <inkml:trace contextRef="#ctx0" brushRef="#br0" timeOffset="44793.51">6392 4191 0,'0'0'16,"21"-21"-16,-42 21 31,0 0-31,0 0 0,0 0 16,-22 21-16,22 0 0,-21 0 0,21 1 16,0-1-16,-1 0 0,1 0 15,0 0-15,21 0 0,0 1 16,0-1-16,0 0 0,21 0 15,0-21-15,1 21 0,20-21 16,-21 21-16,0-21 0,22 43 16,-22-43-16,0 21 0,0-21 15,-21 42-15,21-42 0,-21 21 16,0 1-16,-21-22 16,0 21-16,0-21 0,0 0 15,-1 21-15,1-21 16,-21 0-16,0 0 0,-1 0 15,22 0-15,-21 0 16,21 0-16,-1-21 0,1 0 16,21-1-1,0 1-15,21 21 16,1-21-16,-1 21 0,0-21 16,0 21-16,21-21 0</inkml:trace>
  <inkml:trace contextRef="#ctx0" brushRef="#br0" timeOffset="44992.22">7006 4339 0,'0'0'16,"0"-21"-16,0 42 62,0 0-62,0 1 16,-21-1-16</inkml:trace>
  <inkml:trace contextRef="#ctx0" brushRef="#br0" timeOffset="45156.48">6900 4614 0,'0'0'0,"0"22"16,-21-22-1,42 0 32,-21-22-31,21 1-16,1 21 0,-1-21 0</inkml:trace>
  <inkml:trace contextRef="#ctx0" brushRef="#br0" timeOffset="45416.28">7662 4191 0,'0'21'16,"0"0"-16,0 1 16,-21-1-16,21 21 0,0-21 15,0 22-15,-21-22 0,0 63 16,0-20-16,21-43 15,0 21-15,-22-20 0,22-1 0,-21 42 16,21-42-16,0 1 16,0-1-16,21-21 31,1-21-31,-1-1 0,0 22 16,0-42-16,21 21 0</inkml:trace>
  <inkml:trace contextRef="#ctx0" brushRef="#br0" timeOffset="46027.81">7747 4191 0,'0'0'16,"0"-21"-16,0 0 0,-21 21 0,42 0 31,21 0-15,1 0-16,-1 0 0,21 0 0,1 0 15,21 0-15,-1 0 0,86 0 16,-65 0-16,-20 0 0,21 0 15,0-21-15,0 21 0,-22 0 16,22-22-16,0 22 0,-21 0 0,-22 0 16,106-21-16,-105 21 15,-1 0-15,-20 0 0,-1 0 0,0 0 16,22 0-16,-43 21 16,-21 1-16,0-1 15,0 0-15,0 0 16,0 0-16,-21-21 0,21 21 15,-21 1-15,21-1 0,-21 0 16,21 0-16,0 0 0,-22 0 16,22 1-16,-21-1 0,21 21 15,0-21-15,0 0 0,-21 22 16,21-22-16,0 0 0,0 0 0,0 0 16,0 1-16,0-1 0,0 42 15,0-42-15,0 1 16,0-1-16,0 0 0,0 0 15,-21-21-15,0 0 16,0 21-16,-22-21 16,1 0-16,-43 0 0,22 0 15,-22 0-15,-21 0 0,0 0 16,-21 0-16,-127 0 0,149 0 16,-22 0-16,21 0 0,0 0 15,0 0-15,-63 0 0,84 0 16,0 0-16,-42 21 15,64-21-15,21 0 0,-1 0 0,22 0 16,-21 0-16,21 0 16,21 22-1,21-22 1,-21 21-16</inkml:trace>
  <inkml:trace contextRef="#ctx0" brushRef="#br0" timeOffset="46563.46">4530 5630 0,'0'0'0,"-22"0"15,1 22-15,0-1 16,0 127-1,0-106-15,21 1 16,-21-1-16,21 0 0,0 1 16,0-1-16,0 64 15,0-85-15,0 0 16,0 0-16,21-21 31,-21-21-31,21 0 0,0 21 16</inkml:trace>
  <inkml:trace contextRef="#ctx0" brushRef="#br0" timeOffset="46864.48">4403 5694 0,'0'0'0,"0"-21"16,0-22-16,0 22 0,0 0 0,0-42 31,21 41-31,21 22 0,-21 0 16,22 0-16,41 0 15,-41 0-15,-1 22 0,0-1 16,-21 0-16,1 21 0,-1-21 0,-21 22 16,0-22-16,0 21 0,-21 1 15,-1-22-15,-20 21 0,0-21 0,-1 22 16,1-22-16,0 0 0,-1 0 16,1 0-16,21-21 0,-21 21 15,20 1-15,44-22 31,-1-22-31,0 22 0,21-21 0,-21 0 16,22 0-16,-1 21 0,0-21 16</inkml:trace>
  <inkml:trace contextRef="#ctx0" brushRef="#br0" timeOffset="47423.54">5080 5757 0,'0'127'31,"0"-105"-31,0-1 0,0 21 16,0-21-16,0 0 0,-21 22 16,0-22-16,21 0 0,-22 0 15,22 0-15,-21 1 0,0-1 0,21 0 16,-21-21-16,21-21 31,21 0-31,0-1 16,0 22-16,1-21 0,-1-21 15,-21 21-15,21 0 0,0-1 0,0 1 16,0 0-16,1 0 16,-1 21-16,0 0 15,0 0-15,-21 21 16,0 0-16,21 0 0,-21 1 16,21-1-16,-21 0 0,22 0 15,-22 0-15,21 0 0,-21 1 0,63-1 16,-42-21-1,1 21-15,41-21 16,-42 0-16,22 0 0,20-21 16,-21 21-16,-20-21 0,20-1 15,0 1-15,-21 0 0,43-21 16,-43-1-16,-21 22 0,0-21 16,0 21-16,0-22 0,0 1 0,-63-21 15,41 20-15,1 22 0,-21 0 16,21 21-16,-22 0 0,1 0 15,0 0-15,21 0 0,-1 21 16,1 0-16,21 0 0,0 22 16,0-22-16,0 21 15,21-21 1,1 1-16,41-22 0,-21 0 16,1 0-16,-22 0 0,21 0 15</inkml:trace>
  <inkml:trace contextRef="#ctx0" brushRef="#br0" timeOffset="47644.79">6223 5588 0,'0'0'0,"-21"0"31,21 21-31,-21 0 16,21 1-16,-22 20 0,22-21 15,0 21-15,0-20 0,0 20 0,-21-21 16,21 21-16,0-20 0,-21 20 15,21-21-15,0 0 0,0 0 0,0 1 16,0-1-16,0 0 0,0 0 16,0-42-1,0 0 1</inkml:trace>
  <inkml:trace contextRef="#ctx0" brushRef="#br0" timeOffset="47977.47">6117 5609 0,'0'-21'0,"0"42"0,0-63 0,21 21 16,0 0-16,1 21 0,-1-22 15,0 22-15,0 0 0,43-21 16,-22 21-16,0 0 0,1 0 16,20 0-16,1 0 0,41 43 15,-62-22-15,-1 21 0,0-21 16,-20 22-16,-1-1 0,-21 43 15,-21-64-15,-22 21 0,22 0 16,-21-20-16,-1 20 0,-105 21 16,85-41-16,20-1 15,1-21-15,0 0 0,21 21 16,-43-21-16,43 0 0,0 0 16,0 0-16,21-21 31,21 0-31,0 21 15,0-22-15,21 1 0,-20 21 16,20-21-16,0 0 0</inkml:trace>
  <inkml:trace contextRef="#ctx0" brushRef="#br0" timeOffset="48159.43">7175 5588 0,'0'-21'31,"0"42"1,0 0-17,0 0-15,22 1 16,-22-1-16</inkml:trace>
  <inkml:trace contextRef="#ctx0" brushRef="#br0" timeOffset="48343.99">7218 5927 0,'0'0'0,"0"21"31,0-42 0,21 21-15,0-21-16,0-1 15,0 22-15,1-21 0</inkml:trace>
  <inkml:trace contextRef="#ctx0" brushRef="#br0" timeOffset="48601.27">7895 5567 0,'0'21'31,"0"0"-31,-21 22 0,0-1 16,0-21-16,-1 64 16,22-43-16,-21-21 0,0 22 15,21-22-15,-21 21 0,0 0 16,21 1-16,0-22 0,0 0 16,0 0-1,21-21 1,0-21-1,0 0-15,0 0 0,1 0 16,-22-1-16</inkml:trace>
  <inkml:trace contextRef="#ctx0" brushRef="#br0" timeOffset="49196.48">7895 5567 0,'0'-42'0,"0"84"0,0-106 0,-21 43 15,21 0-15,21 21 31,0 0-31,0 0 0,22 0 16,20 0-16,-20 0 0,20 0 0,1 0 16,20 0-16,-20 0 0,20 0 15,1 0-15,21 0 0,63 0 16,-84 0-16,0 0 0,-1 0 16,1 0-16,-22 0 0,64 0 15,-84 0-15,20 0 0,-20 0 0,-22 0 16,21 0-16,-21 0 0,-21 21 15,0 0 1,-21 1 0,21-1-16,-21-21 0,0 21 15,0 0-15,-1-21 0,22 21 16,0 0-16,-21 1 0,21 20 16,-21-21-16,21 21 0,0 1 15,0-1-15,0 0 16,0-20-16,0 20 0,0-21 15,0 0-15,0 22 16,0-22-16,-21 21 0,0-21 16,0 0-1,-1-21-15,1 0 0,0 22 16,-21-22-16,21 0 0,-22 0 0,1 0 16,-22 0-16,1 0 0,-1 0 15,1 0-15,-22 0 0,1 0 16,-22 0-16,21 0 0,0 0 0,-84 0 15,106 0-15,-22 0 0,21 0 16,22 0-16,-21 0 0,-22 0 16,43 0-16,-1 0 0,22 0 15,0 0-15,0 0 0,0 0 16</inkml:trace>
  <inkml:trace contextRef="#ctx0" brushRef="#br0" timeOffset="49695.83">5588 6964 0,'0'0'0,"-21"-21"15,-22 21 1,22 0-16,0 0 0,21 21 16,0 21-16,0-21 0,-21 64 15,21-43-15,0 64 16,-21-42-16,21-22 0,-21 22 15,21-22-15,0 0 0,0 1 16,-22-22-16,22 21 0,-21-21 0,21 0 16,0 22-16,0-64 31,0-1-15,21 1-16,-21-21 0,22 21 15,-22-22-15,0 1 16,21 0-16,-21-1 0</inkml:trace>
  <inkml:trace contextRef="#ctx0" brushRef="#br0" timeOffset="50404.59">5461 6943 0,'0'0'0,"0"-21"16,21 21 0,21 0-1,-20 0-15,41 0 0,-21 0 0,22 0 16,-1 0-16,1 0 0,21 0 15,-22 0-15,22 0 0,21 0 0,-1 0 16,1-22-16,21 22 0,0-21 16,0 21-16,0 0 0,0 0 0,0 0 15,-21 0-15,21 0 0,0-21 16,-21 21-16,0 0 0,0 0 16,-1 0-16,-20 0 0,-21 0 0,20 0 15,22 0-15,-64 0 16,1 0-16,20 0 0,-42 0 15,1 0-15,-1 0 16,0 0-16,0 0 0,0 21 16,-21 0-1,0 1 1,0-1-16,0 0 16,0 0-16,0 0 15,0 22-15,-21-22 0,21 0 16,0 21-16,0 1 0,-21-1 15,21-21-15,0 21 0,0 1 0,0 41 16,0-41-16,0-22 0,0 21 16,0 1-16,0-22 0,0 42 15,0-42-15,0 1 0,0-1 16,0 0-16,-21 0 0,0 0 16,21 0-16,-22 1 0,1-22 15,0 21-15,-21 0 0,21-21 16,-22 21-16,22-21 0,-21 0 15,21 0-15,-22 0 0,-20 0 0,20 0 16,-20 0-16,-1 0 0,-20 0 16,-1 0-16,-21 0 0,22 0 0,-22-21 15,-21 21-15,0 0 0,-127-21 16,106 21-16,21 0 0,0 0 0,21 0 16,0 0-16,0 0 0,21 0 15,-20 0-15,41 0 0,-21 0 0,1 0 16,20 0-16,1 0 0,20 0 0,1 0 15,0 0-15,21 0 0,-22 0 16,22 0 0,42 0-1,0-21-15,1 21 16,20-22-16,-21 22 0,21-21 0</inkml:trace>
  <inkml:trace contextRef="#ctx0" brushRef="#br0" timeOffset="50928.16">6223 7281 0,'0'-21'0,"0"42"0,0-63 16,0 21-16,0 42 31,0 0-31,0 0 15,0 1-15,0-1 0,-21 21 0,21 22 16,0-22-16,0 0 16,-21-21-16,-1 22 0,22-22 0,-21 21 15,0 1-15,0-1 0,0-21 16,0-21-16,-1 21 0,22 0 16,-21-21-16,0 0 15,0 0-15,0-21 16,21 0-16,-21 0 15,21 0-15,0 0 0,0-1 16,0-20-16,0 21 0,0 0 16,0-22-16,21 22 0,0 0 0,-21 0 15,0 0-15,21 0 0,0 21 16,0 21 0,1 0-16,-22 0 0,0 0 0,21 0 15,-21 1-15,21-1 0,-21 21 16,21-21-16,-21 0 0,21 1 0,-21 20 15,0-21-15,21 0 0,1-21 16,-22 21-16,21-21 0,0 0 16,0 0-16,0 0 0,0 0 15,22 0-15,-22 0 0,0 0 16,21-21-16,-20 0 0,20 21 16,43-85-16,-43 64 15,-21 0-15</inkml:trace>
  <inkml:trace contextRef="#ctx0" brushRef="#br0" timeOffset="51324.38">6794 7430 0,'0'0'16,"0"-22"-16,-21 22 16,0 0-16,0 0 15,0 0-15,21 22 0,-21-1 16,-1 0-16,1 0 0,0 0 16,0 0-16,0 1 0,0 20 0,21-21 15,0 0-15,0 0 0,0 1 16,0-1-16,0 0 0,0 0 0,0 0 15,21-21-15,0 0 0,0 0 16,0 0-16,0 0 0,1 0 16,20 0-16,-21 0 0,21-21 0,-20 21 15,41-42-15,-21 21 0,-20-1 16,-1 1-16,0 0 0,0 0 16,0-43-16,-21 43 15,0 0-15,0-21 0,0 21 16,-21-1-16,-21 1 15,21 21-15,-1 0 0,-41 0 0,21 0 16,20 21-16,-20-21 16,21 22-16,-21-1 0,20 0 0,1 21 15,0-21-15,21 22 16,0-22-16,0 0 0,0 0 16,21-21-16,0 0 0,64 21 15,-43-21-15,1 0 16,-1 0-16,0 0 0</inkml:trace>
  <inkml:trace contextRef="#ctx0" brushRef="#br0" timeOffset="51941.11">7514 7430 0,'-21'0'31,"0"0"-31,0 0 0,-1 0 0,1 0 16,21 21-16,-42 0 15,21 0-15,21 0 0,0 0 16,0 1-16,0-1 16,21-21-1,0 0-15,0 0 16,0 0-16,22 0 0,-22-21 0,0 21 16,0-22-16,22 1 15,-22 21-15,-21-21 0,21 21 16,-21-21-16,21 21 15,-21 21 17,0 0-32,-21 0 0,0 1 15,21-1-15,0 21 0,0-21 16,0 0-16,-21 1 0,21 20 0,0-21 16,-22 21-16,22-20 15,0 126-15,0-106 16,0 0-16,0 22 0,0-22 0,0 22 15,0-22-15,0 64 16,-21-64-16,21 22 0,-42 20 16,42-41-16,-42 84 15,20-85-15,1-21 0,0 22 16,0-22-16,-21 0 0,-1 21 16,22-42-16,-21 0 0,-22 0 15,22-21-15,0 0 0,-1 0 0,1-22 16,0 1-16,-22-43 15,22 43-15,21-21 0,21 20 16,0-63-16,0 43 0,0 21 0,0-1 16,0 1-16,21 0 0,63-64 15,-62 85 1,-1-22-16,21 22 0,-21 0 0,22 0 16,-1 0-16,-21-1 0,21 1 15,22-42-15,-43 42 0,0-1 16</inkml:trace>
  <inkml:trace contextRef="#ctx0" brushRef="#br0" timeOffset="52211.96">7810 7451 0,'0'0'0,"0"21"31,-21 0-16,21 0-15,0 0 0,-21 1 16,21-1-16,-21 0 0,21 0 16,-21 0-16,21 0 0,0 1 15,-21-22-15,21 21 0,0-42 47,0-1-31,0 1-16,0 0 0,0 0 15,0 0-15</inkml:trace>
  <inkml:trace contextRef="#ctx0" brushRef="#br0" timeOffset="52389.86">7768 7239 0,'0'0'0,"0"-21"0,0 0 16,-21 21-16,0 0 15,21 21 16,0 0-15,21-21-16,0 21 16,0-21-16,0 21 0,1-21 0,-1 22 15,0-22-15,0 0 0</inkml:trace>
  <inkml:trace contextRef="#ctx0" brushRef="#br0" timeOffset="52839.6">8149 7387 0,'0'21'0,"0"-42"0,0 64 0,0-22 16,0 0-1,0 0-15,-21 0 0,21 0 0,0 1 16,0-1-16,0 0 16,0 0-16,0 0 15,0 0 1,-21-21 15,21-21-15,0 0-16,0 0 15,0 0-15,0 0 0,0-1 0,0-20 16,0 21-16,0-21 0,21 20 16,0-20-16,0 21 0,0 0 0,1-22 15,41 1-15,-21 42 0,1 0 16,-22 0-16,21 0 15,1 0-15,-22 0 0,0 21 0,0 0 16,0 22-16,0-22 0,-21 21 16,0-21-16,0 1 0,0 41 15,0-42-15,-21 22 0,0-22 16,21 0-16,-21 0 0,0-21 0,0 21 16,21 0-16,-22-21 0,22 22 15,-21-22-15,21-22 31</inkml:trace>
  <inkml:trace contextRef="#ctx0" brushRef="#br0" timeOffset="53039.49">8488 7599 0</inkml:trace>
  <inkml:trace contextRef="#ctx0" brushRef="#br0" timeOffset="58320.69">9631 4382 0,'0'-22'31,"21"44"31,0-1-62,0 0 16,-21 0-16,0 0 16,0 0-16,21 1 0,-21-1 15,0 0-15,0 0 0,0 0 0,0 0 16,0 1-16,0 20 16,0-21-16,0 0 15,22-21 1,-1 0-1,0 0-15,21-21 0,1 21 16,-1-21-16,21 0 0,1 0 0,84-43 16,-84 43-16,20-21 0,-20 20 15,20-20-15,1 21 0,0-21 16,84-22-16,-84 22 0,-1-1 16,-20 22-16,21 0 0,-43-21 15,21 21-15,-20-1 0,-1 22 0,-21-21 16,0 0-16,1 21 15,-1 0-15,-21-21 16,0 42 47,0 0-63,0 0 15,0 1-15,0-1 16,-21 0-16</inkml:trace>
  <inkml:trace contextRef="#ctx0" brushRef="#br0" timeOffset="59120.6">9440 5715 0,'0'0'0,"0"-21"15,0 42 32,0 0-47,0 0 0,0 1 16,0-1-16,0 21 0,0-21 0,0 0 16,0 22-16,0-22 0,0 0 15,0 0-15,0 0 0,0 22 16,0-22-16,0 0 0,0 0 31,21-21-31,1 0 16,-1 0-16,0 0 0,0 0 0,21-21 15,1 0-15,20 21 0,-20-21 16,105-22-16,-85 22 0,22 0 16,105-42-16,-105 20 15,0 22-15,-1-21 0,1-1 0,-21 1 16,84-21-16,-85 41 15,1-20-15,-22 21 0,0 21 0,1-21 16,20 0 0,-63-1-16,21 22 78,-42 22-31,0-22-47</inkml:trace>
  <inkml:trace contextRef="#ctx0" brushRef="#br0" timeOffset="76317.03">19748 8234 0,'-21'-21'47,"0"21"-31,0 0-16,-21 0 0,20 0 0,-20-21 16,21 21-16,-21 0 0,-1 0 0,1 0 15,0-22-15,-22 22 0,22 0 16,-1 0-16,1 0 0,0-21 15,-22 21-15,22 0 16,0 0-16,-107 0 0,86 0 16,-1 0-16,-63 0 15,64 0-15,-64 0 16,63 0-16,1 0 0,-85 0 16,84 0-16,-126 21 15,126-21-15,1 22 0,-85-1 16,84-21-16,-84 42 15,84-42-15,1 21 0,-1-21 0,1 21 16,-1 1-16,-63 20 16,64-21-16,-1-21 0,-84 42 15,85-20-15,-22-1 0,22 0 16,-1 0-16,1 0 0,20 0 16,-20 1-16,-1-1 0,22 0 0,0 0 15,-43 43-15,43-43 16,-22 42-16,43-20 15,0-22-15,-22 42 0,22-20 0,21-1 16,0-21-16,-21 21 16,21 1-16,0 20 0,0-42 15,0 22-15,0-22 0,0 21 0,21-21 16,22 85 0,-22-85-16,0 22 0,0-22 0,0 21 15,0-21-15,1 22 0,-1-22 16,0 0-16,21 21 0,-21-20 0,1 20 15,20-21-15,0 0 0,1 0 0,-1 22 16,0-22-16,1 0 0,62 21 16,-41-20-16,-1-1 0,64 0 15,-63 0-15,-1-21 0,1 21 16,21 0-16,-22-21 0,106 22 16,-84-22-16,0 21 0,84-21 15,-63 21-15,-21-21 16,-1 0-16,1 0 0,21 0 0,-22 21 15,22-21-15,0 0 0,0 0 16,0 0-16,105 0 0,-126 0 16,21 0-16,-21 0 0,-1 0 15,1 0-15,105 0 16,-105 0-16,0 0 0,-1 0 0,1 0 16,0 0-16,148-21 15,-170 0-15,1 0 0,-1 21 16,1-22-16,-1 22 0,1-21 0,-1 21 15,1-21-15,-1 0 0,43-21 16,-43 42-16,-20-22 0,63-20 16,-64 0-16,0 21 15,1-1-15,-22 1 0,21-21 0,-21 21 16,22-22-16,-22 22 0,0-21 0,21 21 16,-21-22-16,-21 22 0,22-21 15,20-22-15,-42 22 0,0 21 16,21-64-16,-21 64 15,21-42-15,-21 20 16,0-84-16,0 106 16,0-21-16,0 21 0,-21-22 15,-21-63 1,21 85-16,-1-21 0,1 21 16,0-22-16,0 22 0,-21 0 0,20-21 15,1 21-15,-21-1 0,21 1 16,0 0-16,-22 0 0,1-21 15,21 20-15,-22 1 0,-20-21 16,42 21-16,-22 0 0,-20-22 16,21 22-16,-1 0 0,1 0 15,0 0-15,-22-1 0,-21-41 16,43 42-16,-21 0 0,20-1 16,1 1-16,0 21 0,-1-21 15,-20 0-15,20 0 0,-20 21 16,-64-21-16,42 21 15,22 0-15,-107-22 0,107 22 16,-22 0-16,-84 0 0,84 0 16,1 0-16,-1 0 0,0 0 15,22 0-15,-22 22 0,22-1 16,-22 0-16,43 0 0,-22 0 16,22 0-16,-1 22 0,1-22 0,0 0 15,21 21-15,-22-20 0,22 20 0</inkml:trace>
  <inkml:trace contextRef="#ctx0" brushRef="#br0" timeOffset="77565.49">16552 10541 0,'0'-21'0,"0"0"31,0 42 32,0 0-63,0 0 15,0 22-15,0-22 0,0 21 16,0-21-16,0 22 0,0-1 0,0 0 16,0 1-16,0-1 0,0 0 0,0 22 15,0-22-15,0 22 16,0-1-16,0 1 0,0 63 16,0-85-16,0 21 0,0 1 15,0-1-15,0 1 0,0 63 16,0-64-16,0 1 0,0 21 0,0-22 15,0 1-15,0-1 0,0 1 16,0-1-16,0 1 0,0-1 0,-21 43 16,21-43-16,-21 1 0,0 63 15,21-85-15,0 22 16,-21-22-16,-1 22 0,22-22 0,-21 0 16,21 1-16,0-1 0,0 0 0,0-21 15,0 22-15,0-22 16,0 42-16,0-41 0,0-1 15,0 0-15,0 21 0,21-21 16,-21 1-16,22-22 16,-1 21-16,21-21 15,-21 0-15,0 0 0,64 0 16,-43 0-16,1 0 16,-1 0-16,0 0 0,1 0 0,63 0 15,-43-21-15,85 21 16,-63-22-16,0 22 0,-1-21 0,1 21 15,21 0-15,190-21 16,-190 21-16,0 0 0,0 0 16,21-21-16,0 21 0,127 0 15,-127 0-15,0 0 0,21 0 16,-21 0-16,21 0 0,-21 0 16,0 0-16,21 0 0,-21 21 0,-21-21 15,148 21-15,-127-21 0,-21 21 16,0-21-16,-1 0 0,-20 22 15,0-22-15,-1 0 0,-20 0 16,84 0-16,-106 0 0,-20 0 16,20 0-16,-21 0 15,0 0-15,-21-22 16,0 1 0,-21 0-16,0 0 15,0 21-15,21-21 0,-21 0 0,-1-1 16</inkml:trace>
  <inkml:trace contextRef="#ctx0" brushRef="#br0" timeOffset="78192.71">20701 10118 0,'0'0'0,"21"0"32,-21 21-1,21 21-31,0-21 0,-21 22 15,22 84-15,-1-64 0,0 1 16,-21 20-16,21-20 16,0 21-16,22 169 0,-22-149 15,-21-20-15,0 21 0,21 0 16,-21-22-16,0 128 16,0-127-16,0 21 0,0 105 15,0-126-15,-21 105 16,21-84-16,0-21 0,-21 0 0,-1-1 15,1 22-15,21-42 0,-42 105 16,42-106-16,-21 1 0,0-1 16,-1-20-16,22 20 0,-21-20 0,-21 20 15,42-21-15,-21-20 0,0-1 16,-1-21-16,1 0 16,21-21-16,-21-1 15,21-20-15,0 0 0,-21-1 0,0 1 16</inkml:trace>
  <inkml:trace contextRef="#ctx0" brushRef="#br0" timeOffset="78757.11">17632 11134 0,'0'0'0,"0"-43"31,0 65 0,0-1-31,0 0 16,0 21-16,-21 22 0,21-22 15,-22 22-15,22-1 0,0 1 0,0-1 16,-21-21-16,21 22 0,-21-1 0,0 1 16,0-1-16,0 1 0,-1-1 15,22 1-15,-21-22 0,-42 85 16,42-84-16,21-22 16,-22 0-16,22 0 0,0 0 0,0-42 46,0 0-46,0 0 16,0-22-16,0 22 0,22-21 16,-1 0-16,-21-22 0,21 22 0,0-1 15,-21-20-15</inkml:trace>
  <inkml:trace contextRef="#ctx0" brushRef="#br0" timeOffset="79551.17">17695 11070 0,'0'0'0,"21"-21"16,-21 0-16,0 0 0,22 21 16,-1 0-16,-21-21 15,21 21-15,0 0 16,0 0-16,0-22 16,1 22-16,-1 0 0,0 0 0,0 0 15,21 0-15,-20 0 0,20-21 0,0 21 16,1 0-16,20 0 0,1 0 15,20 0-15,-20 0 0,20 0 0,1 0 16,0 0-16,-1 0 0,1 21 16,0-21-16,-1 0 0,1 0 15,0 0-15,-1 22 0,1-22 0,0 0 16,126 21 0,-147-21-16,-1 0 0,22 0 15,-64 0-15,43 21 16,-43-21-16,0 0 0,0 0 15,-21 21-15,21-21 16,1 0-16,-22 21 0,0 0 16,21 1-1,-21-1-15,0 0 0,0 0 0,0 0 16,0 0-16,0 22 0,-21-22 0,21 21 16,-22-21-16,22 22 0,-21-22 15,21 21-15,-21 1 0,21-22 16,0 42-16,0-20 15,-21-1-15,21-21 0,0 21 0,0-20 16,-21 20-16,21 21 0,0-20 16,0-1-16,0 0 0,0 1 15,-21-1-15,-1 22 0,22-22 16,0-21-16,0 21 0,-21-20 16,21-1-16,-21 0 0,21 0 15,-21 0-15,21 0 0,0 1 0,-21-1 16,0-21-16,-1 21 0,1-21 0,0 0 15,0 21-15,-21-21 0,-22 0 16,1 0-16,20 0 16,-20 0-16,-1 0 0,-20 0 0,-86 0 15,64 0-15,1-21 0,-1 21 16,-21 0-16,0-21 0,21 21 16,-127-21-16,127 21 0,0 0 15,-84 0-15,84 0 0,21 0 16,1 0-16,-43 0 15,63 0-15,22 0 0,0 0 0,20 0 16,1 0-16,0 0 0,21-22 31,0 1-31,21 21 16,22-21-16,-22 0 0,0 0 16,21 0-16,1-1 0,-22 1 0</inkml:trace>
  <inkml:trace contextRef="#ctx0" brushRef="#br0" timeOffset="79902.25">18246 11113 0,'0'0'0,"0"-22"0,-22 44 31,1-1-15,21 21-16,-21 0 0,21 1 0,-21-1 15,0 64-15,0-43 16,-1 1-16,1 42 0,0-43 16,21 1-16,-21-1 0,0-20 15,0 20-15,21 1 0,-22 20 16,22-41-16,-21-1 0,21-21 15,0 0-15,0 0 0,0 1 0,0-1 16,21-42 15,-21-1-31,22 1 0,-1-21 0,0 0 16,0-1-16,0 1 0</inkml:trace>
  <inkml:trace contextRef="#ctx0" brushRef="#br0" timeOffset="80220.25">18923 11007 0,'0'148'31,"-21"-106"-31,0 22 0,21-22 0,-22 22 16,1-22-16,21 21 0,-21 1 0,0-22 15,0 22-15,-22 20 16,22-20-16,0-22 0,-21 22 0,21-22 16,-1 0-16,1 1 0,0 20 15,0-20-15,21-22 0,-21 21 16,21-21-16,0 0 16,0-42-1,21 0 1,0-21-16,0 21 0,0-22 15,1 1-15,-1 0 0,0-1 16</inkml:trace>
  <inkml:trace contextRef="#ctx0" brushRef="#br0" timeOffset="80517.19">19325 11113 0,'0'21'0,"0"0"16,0 0-16,0 0 0,0 22 16,0-1-16,-21 21 0,0-20 15,21-1-15,-21 22 0,-1-22 0,-20 64 16,21-43-16,0-20 0,0 20 16,-1-21-16,1 22 0,0-22 15,-21 64-15,21-64 0,21-20 16,-22 20-16,22-21 0,0 0 15,0 0-15,0 1 0,-21-22 16,21-22 0,0 1-1,0 0-15,-21-64 0</inkml:trace>
  <inkml:trace contextRef="#ctx0" brushRef="#br0" timeOffset="80947.88">17949 11324 0,'-21'0'16,"42"0"15,0 0-31,22 0 16,-22 0-16,21 0 0,1 0 15,-1 0-15,21 0 0,1 0 16,21 0-16,-1 0 0,1 0 16,0 0-16,-1 0 0,1 0 0,0 0 15,20 0-15,-20 0 0,106 0 16,-107 21-16,1-21 0,-22 0 15,22 0-15,-21 0 0,41 22 16,-62-22-16,-22 0 0,21 0 16,-21 0-16,1 0 15,-44 0 1,1 0 0,0 0-16,-21 0 0,21 0 15,-22 0-15,-20 0 0,20 0 0,-20 0 16,21 0-16</inkml:trace>
  <inkml:trace contextRef="#ctx0" brushRef="#br0" timeOffset="81365.82">17822 11684 0,'21'0'31,"1"0"-31,-1 0 0,0 0 16,0 0-16,21 0 0,1 0 0,-1 0 16,0 0-16,22 0 0,-1 0 0,22 0 15,-21 0-15,20 0 16,1 0-16,0 0 0,-1 0 0,-20 0 15,20-21-15,1 21 0,-21 0 0,20 0 16,43 0-16,-63 0 16,-1 0-16,-20 0 0,20 0 0,-21 0 15,64 0 1,-85 0-16,1 0 0,-1 0 0,-42 0 47,-1 0-47,-20 0 0,21 0 0,-21 0 15,-1 0-15,-63 0 16,64 0-16,0 0 0,-22 0 16</inkml:trace>
  <inkml:trace contextRef="#ctx0" brushRef="#br0" timeOffset="81796.63">17547 12065 0,'0'0'0,"0"21"31,21-21-31,0 0 0,22 0 0,-22 0 16,21 0-16,1 0 15,20 0-15,-21 0 0,85 0 16,-63 0-16,-1 0 0,22 0 15,0-21-15,-1 21 0,86-21 16,-64 21-16,-22 0 0,64 0 16,-63 0-16,-21 0 0,63-21 15,-85 21-15,0 0 0,1 0 16,-1 0-16,-21 0 0,0 0 16,0 0-16,1 0 0,-1 0 46,-42-21 33,-1 21-79</inkml:trace>
  <inkml:trace contextRef="#ctx0" brushRef="#br0" timeOffset="85560.71">9821 4614 0,'0'-21'0,"-21"21"0,0 0 16,0-21-1,0 21 1,-1-21 0,1 0-16,0 21 15,21-21 1,21 42 46,0 0-62,22-21 0,-22 21 0,21 0 16,22 0-16,-22 1 0,22-1 16,-1 0-16,1 0 0,20 21 0,43 43 15,-42-43-15,-22 22 0,1-22 16,-1 22-16,1-1 0,-1 1 16,1-1-16,21 1 0,-22-1 0,22 22 15,-22-22-15,22 22 0,84 106 16,-84-107-16,0 1 15,-1 0-15,22 20 0,0 1 16,0 0-16,21 0 0,0 0 0,0-22 16,0 22-16,169 127 0,-148-127 15,191 127-15,-191-127 16,21-1-16,1 1 0,20 0 0,-20 0 16,-1 0-16,0 0 15,1-1-15,486 298 16,-508-319-16,0 22 0,0-21 15,-21 21-15,0-22 0,106 64 16,-148-84-16,-1-1 0,1 1 16,-21-1-16,84 107 15,-106-128-15,-21 0 0,22 22 16,-43-43-16,0 21 16,-22-42-1,1 0-15,0 0 16,0-21-16,0 0 0,0 0 15,-1 0-15,22 0 0,0-1 16,0 1-16,0 0 0,-21 0 16,21 0-16,0 0 0,0-1 15,0-20-15,21 42 16,-21-21-16,22 21 0,-1 0 16,-21-21-16,42 0 15,-21 21-15,0 0 0</inkml:trace>
  <inkml:trace contextRef="#ctx0" brushRef="#br0" timeOffset="86187.72">16700 9292 0,'0'-42'16,"0"21"-16,0 0 15,0-1 1,0 44 46,0-1-46,22 0-16,-22 0 0,21 0 16,-21 0-16,21 1 0,0-1 15,0 0-15,-21 0 0,21 0 0,43 85 16,-43-64-16,-21 1 16,21-22-16,22 21 0,20 43 15,-42-43-15,0-21 16,1 1-16,-1-1 0,0 0 15,0 21-15,-21-21 16,21-21-16,-21 22 16,-21-22-16,-21 0 15,21 0-15,-1 0 0,-20 21 0,-21-21 16,20 0-16,-20 0 16,-22 0-16,0 21 0,-126-21 15,126 0-15,-21 21 0,22-21 16,-1 21-16,0-21 0,1 21 0,-1-21 15,21 22-15,1-22 0,-1 21 0,1-21 16,21 0-16,-22 21 0,22-21 0,21 0 16,-22 21-16,22-21 0,0 0 15,0 0-15,42 0 32,0 0-17,21 0-15,-20-21 0,20 21 0</inkml:trace>
  <inkml:trace contextRef="#ctx0" brushRef="#br0" timeOffset="88867.96">17865 10922 0,'0'-21'0,"0"0"16,-22 21-16,1 0 0,0 0 16,0 0-16,0 0 0,0 0 15,-22 0-15,22 0 0,-21 0 16,21 0-16,-1 0 0,1 21 15,-21-21-15,21 21 0,0 0 0,-1 0 16,-20-21-16,21 22 0,0 20 0,0-21 16,21 0-16,0 22 0,-22-22 15,22 0-15,0 21 0,0-21 16,0 22-16,0-22 0,22 0 16,-1 0-16,0 0 0,21 1 0,1-22 15,-1 21-15,0-21 0,43 0 16,-43 0-16,1 0 0,-1 0 15,0 0-15,-21-21 0,22 21 0,-22-22 16,21 1-16,-21 0 0,1 0 16,-1 0-16,-21-22 0,0 1 0,21-21 15,-21 20-15,0 22 0,0-21 16,0-1-16,-21 22 0,0-21 16,-1 21-16,1 0 0,-42-43 15,42 43-15,-1 21 16,-20 0-16,21-21 0,0 21 15,-22 0-15,-20 0 0,42 21 16,-22-21-16,22 21 0,-21 0 16,21 0-16,-43 43 0,43-43 15,0 0-15,21 22 0,0-22 16,0 85 0,0-85-16,0 21 0,21 0 0,0-20 15,0-1-15,1 0 0,20-21 16,-21 21-16,0-21 0,43 0 15,-22 0-15,22 0 16,-43 0-16,21-21 0,-21 0 16,0 21-16,22-21 0,-1-43 15,-21 43-15,0 0 0,-21 0 16,0-22-16,22 22 0,-22 0 0,0-43 16,0 43-16,0 0 15,-22 0-15,1 0 0,0 0 0,-21-1 16,21 1-16,-1 21 15,-20 0-15,21 0 0,0 0 0,-22 0 16,22 0-16,-21 0 0,0 21 0,20-21 16,-41 43-16,42-22 15,0 0-15,-1 0 0,1 0 16,21 22-16,-21-22 0,21 42 16,0-41-16,0 20 0,21-21 15,0 0-15,1 22 0,20-1 16,-21-42-16,21 21 0,-20-21 15,-1 0-15,21 0 0,-21 0 0,43 0 16,-43 0-16,21 0 0,-21-21 16,1 0-16,-1 0 0,0-1 15,0 1-15,0 0 0,0-64 16,-21 43-16,0-21 16,0 41-16,-42-62 15,0 63-15,21-1 16,-1 1-16,1 21 0,-21 0 15,-43 0-15,43 0 16,21 0-16,-22 0 0,22 21 16,0 1-16,0-1 0,0 0 0,0 0 15,21 21-15,-22 1 0,22-1 16,0-21-16,0 22 0,0-22 16,0 0-16,22 42 15,-1-41-15,0-1 0,0 0 0,0-21 16,0 21-16,1-21 0,20 0 15,-21 0-15,0 0 0,43-21 16,-43 21-16,0-21 16,0 0-16,0-1 0,1 1 0,-1-42 15,-21 42-15,21-22 16,-21 22-16,0-21 0,0 21 0,-21-43 16,21 43-16,-21 0 0,-43-22 15,43 22-15,0 21 16,-22 0-16,22-21 0,0 21 15,-64 0-15,43 0 16,21 21-16,0 0 0,0 1 0,-1-1 16,1 0-16,0 21 0,21-21 15,0 1-15,0-1 0,0 0 16,0 64 0,0-64-16,21 0 0,-21 0 15,21 0-15,1-21 0,20 43 16,-21-43-16,0 0 0,0 0 0,1 0 15,-1 0-15,0 0 16,0 0-16,0 0 0,0-22 0,-21 1 0,43 21 16,-43-21-16,21 0 0,21-21 15,-42-107 17,0 128-32,0 0 0,-21 0 0,-21-21 15,21 42-15,-1-22 0,1 1 16,0 21-16,0 0 15,0 0-15,0 0 0,-22 0 0,22 0 16,0 0-16,-21 0 0,20 21 16,1-21-16,0 22 0,0-1 15,0 0-15,21 0 0,0 0 16,0 0-16,0 1 0,0-1 16,0 0-16,0 0 0,0 21 0,0-20 15,0-1-15,0 0 0,21 0 16,0-21-16,0 0 15,0 0-15,1 0 0,-1 0 0,0 0 16,0 0 0,0-21-16,0 21 0,1-21 0,20 0 15,-21-1-15,-21 1 16,21 21-16,-21-21 0,21 0 0,-21 0 16,0-22-16,0 22 0,0 0 15,-21 0-15,0 0 16,0 0-16,0 21 0,0 0 15,-1 0-15,1 0 0,0 0 16,-21 0-16,21 0 0,-1 0 0,1 21 16,-21 0-16,21 0 0,21 0 15,-21 0-15,-1 1 0,22-1 16,-21 21-16,21-21 0,0 43 16,0-22-16,0-21 0,0 22 15,0-22-15,21 0 0,43 42 16,-43-41-16,0-1 0,0-21 15,22 0-15,20 0 16,-42 0-16,22 0 0,-22-21 0,21 21 16,-21-22-16,22 1 0,-22 0 15,0 0-15,-21-21 0,0 20 0,0 1 16,0-21-16,0 21 0,0-22 0,0 22 16,-21 0-16,0 0 0,-22-21 15,22 20-15,0 22 16,0 0-16,0 0 0,-22 0 15,1 0-15,21 0 0,0 0 16,0 0-16,-22 22 0,43-1 16,-21-21-16,21 21 0,0 0 15,0 0 1,0 0-16,0 1 0,0-1 16,0 0-1,-21-21 32,0 0-31,0 0-16</inkml:trace>
  <inkml:trace contextRef="#ctx0" brushRef="#br0" timeOffset="89916.39">16954 11832 0,'0'0'0,"22"0"16,-44-21 46,1 0-46,0 21-16,-21-21 0,21 0 0,-1 21 16,-62-43-16,41 22 15,1 0-15,-21 0 0,-1-22 0,22 22 16,-22-21-16,-63-22 16,64 22-16,-1 0 0,22-1 15,-22 1-15,1 0 0,-1-22 0,-20 22 16,20 0-16,1-22 0,-107-42 15,86 64-15,-1-22 0,22 1 16,-22-1-16,0-20 0,-63-43 16,63 63-16,22 1 0,-22-1 0,1 1 15,20-1-15,-21 1 0,1-1 16,-1 1-16,22-1 0,-149-147 16,127 147-16,22 1 0,-1-1 15,1 1-15,-22-1 0,-127-126 16,128 126-1,20 1-15,-20-1 0,-1-21 16,-148-105-16,170 126 16,-22 22-16,-63-85 0,63 64 15,-63-43-15,84 42 16,-20 1-16,20-1 0,-20 22 0,20-22 16,-105-63-1,126 106-15,1-21 0,0 0 16,-1 20-16,1 1 0,-43-42 15,43 42-15,0-1 0,21 1 0,-22 0 16,1 0-16,21 0 0,-43-22 16,22 22-16,21 21 0,-22-42 15,1 42-15,42-21 0,-21 0 16,0 21-16,21-22 0,0 1 16</inkml:trace>
  <inkml:trace contextRef="#ctx0" brushRef="#br0" timeOffset="90431.47">11980 7281 0,'-21'0'15,"0"0"-15,0 0 16,0 0-16,-1 0 0,1 0 0,0 0 16,0 0-16,-64 0 15,43 0-15,0 0 0,-1 0 16,1-21-16,0 21 0,-43-21 16,21 21-16,22-21 0,-64 0 15,64 21-15,0-21 0,-22 21 16,22-22-16,-1 1 15,-20 21-15,42-21 0,0 21 16,-1 0-16,-20-21 0,21 21 16,21 21-1,0 0-15,21 0 16,0 22-16,0-22 0,1 21 16,20 1-16,0-1 0,1 0 0,-1 22 15,0-22-15,43 43 16,-43-43-16,1 0 0,-22 1 15,21-1-15,-21-21 0,0 22 0,43 20 16,-64-21-16,21-20 0,0 20 16,-21-21-16,0 0 0,0 0 15,0 1-15,0-1 0,0 0 0,0 0 16,0 0-16,-21-21 16,-21 0-16,21 0 0,-22 21 0,1-21 15</inkml:trace>
  <inkml:trace contextRef="#ctx0" brushRef="#br0" timeOffset="106856.73">17759 10943 0,'0'-21'63,"-21"21"-16,-1 0-47,1 0 0,0 0 15,0 0-15,0 0 0,0 0 16,-1 0-16,1 0 16,0 0-16,0 0 0,0 0 15,0 0-15,-1 0 16,1 0-16,0 21 0,21 0 15,-21-21-15,0 22 0,0-1 16,21 0-16,0 0 0,-22 21 0,1-20 16,21 20-16,-21 43 15,21-43-15,0-21 0,0 0 0,0 22 16,0-22-16,0 21 16,0-21-16,0 0 0,21 1 0,22 20 15,-22-21-15,0 0 16,0 0-16,0-21 0,22 22 15,20-22-15,-21 21 0,64-21 16,-63 0 0,-22 0-16,21 0 0,0 0 0,-20 0 15,20 0-15,-21-21 0,21 21 0,-20-22 16,-1 1-16,0 0 0,0 21 16,0-85-16,0 64 15,-21 0-15,0-21 0,0-1 0,0 1 16,0-43-1,0 43-15,-21 0 0,0-22 16,0 22-16,0 21 0,0-22 16,21 22-16,-22 0 0,1-21 0,0 21 15,0-1-15,0 22 0,0-21 0,-1 0 16,1 21-16,0 0 0,-21 0 16,21 0-16,-22 0 0,1 21 15,21 0-15,-22 1 16,22-1-16,0 0 0,0 0 0,0 21 15,0-20-15,-1 20 0,22-21 0,0 21 16,0 1-16,0-22 0,0 21 16,0 22-16,0-22 0,0-21 15,0 22-15,22-22 16,20 21-16,-21-21 0,0 0 16,43 1-16,-43-22 0,0 21 15,21-21-15,-20 0 16,-1 0-16,21 0 0,0 0 15,-20 0-15,20 0 0,-21-21 0,0-1 16,0 22-16,1-21 0,-1 0 16,0 21-16,0-42 0,0-1 15,-21 22-15,0-21 0,0 0 16,0 20-16,0-20 0,0-21 16,0 20-16,-21 22 0,0 0 0,0 0 15,0 0-15,-1-1 0,1 22 16,0 0-16,0 0 15,-21 0-15,20 0 0,22 22 16,-21-1-16,0-21 0,0 21 16,0 42-16,21-41 0,-21-1 15,21 0-15,0 0 0,0 0 16,-22 0-16,22 1 0,0-1 0,0 0 16,0 0-16,0 0 0,0 0 15,0 1 1,0-1 15</inkml:trace>
  <inkml:trace contextRef="#ctx0" brushRef="#br0" timeOffset="124535.79">8826 11705 0,'0'0'0,"22"0"0,-22-21 31,0 0 32,0 0-63,-22 21 16,1-21-16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5686-D2E0-47E8-B4C9-E36368662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E3872-E2A5-4481-871E-F6D2A5210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7A63-07F9-42CE-A886-E48789FF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1451-B625-4CC9-9134-4F5C4C57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4FDD6-8870-457F-AF9B-976FF4EE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F6A0-73CC-4215-852D-34BB04F9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18AE5-15C9-49DD-BC9E-2056D65B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394F-45F0-4837-A4F1-2CA5E1D5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38C9-AD53-4FD5-B753-6A540FE0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1082-7A71-4BD4-91C7-8DD09A59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0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24C40-AED3-47BA-805C-F68A3596F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A87F-6F26-4A4F-A972-2A757AD1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CED8-7268-497F-A72C-4E903E8D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B49-95DA-4EF9-B971-FA98FD1D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EE76-5AB6-4DA4-B236-EB4649D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6C8B-0594-4596-A874-58CCDB58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1E4E-C02E-4241-B609-34423F6E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5E7D-F9E7-4877-894C-EEDFA5CA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86D6-3B4C-45B8-8D5E-478F73E3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D795-A475-4010-B797-F77A9C8B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8DD5-2ECB-447F-935A-5C1FECC5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4DD1-474A-4241-AE64-BA3489F1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7625-420C-4082-9D3D-0507BC49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4239-5E93-44B4-8D20-74EAC3CB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2470-606E-4BA3-AAE8-70409EEA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1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660E-A773-41DC-9F7E-7425C494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623E-337E-4E2A-AC94-DC88C9C28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2260-7580-44F8-AC34-16FF8D19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8971-EEED-45FA-BBBF-8FCC609D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E91F-A228-493B-9B5F-F39278D1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52334-F2D6-4E7D-856D-9342F559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6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48C3-EA1B-4D21-9A29-713FCD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3A583-AFB3-4F50-A0B9-1DE4EE27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D8CA4-C917-4E29-8971-094C35C69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5E1B4-1811-471D-99C0-A66D68B44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60F51-6654-4932-88DD-E7FB67006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4D39F-0A35-4314-9B90-A7B5D24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8DD76-26E3-4F24-BF5D-11AB29F0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650EB-7A76-4069-84AC-BD1A1683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B51B-1C98-40E7-9577-6573D96E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2235-26D8-4263-96FA-4139120C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3178A-12CF-4F28-9AA7-05209E05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A7FDA-5B41-403C-8970-87BAA1DD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E2E28-1BA0-4CF8-90AE-6567347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5DEB3-6AB8-442E-90D6-F0D39A88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6AAB-0224-437C-A20B-98A3A12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ABCF-3F21-4D45-A8B0-313B59F3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2B04-1E58-4AA9-8DF8-5325DF69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BC5C6-9AFA-427F-B1A6-D8795AAB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8B0C-625D-48E2-9A09-B22528BF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47AA-D524-4019-9153-77D14093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737BA-D390-473F-B261-D88C2DC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99F0-396E-401C-9DA9-645280B1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1271-3FE6-46E6-8329-F749A641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BFDA-F6BC-4260-8BA0-79761462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68520-EF30-4A36-BEF2-326CAF86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A606-E934-49C4-9942-76303F88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4585-1F67-489B-91E8-C91EF97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5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0A5F9-FF00-410A-8FCD-304300B1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7D73-4678-48ED-8959-9EF9C92D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3BEE-E85D-431F-8863-9F409423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0818-E694-4A7C-BCA6-5E3F78EEF7C4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6DA1-C15B-43AA-95CF-9EF719417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C623-0D08-40FB-A79F-4BA241248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0B8D-B075-4030-B3A0-BA0C237DF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8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109F55-4B80-4F86-863A-35D181193173}"/>
                  </a:ext>
                </a:extLst>
              </p14:cNvPr>
              <p14:cNvContentPartPr/>
              <p14:nvPr/>
            </p14:nvContentPartPr>
            <p14:xfrm>
              <a:off x="281880" y="91440"/>
              <a:ext cx="764316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109F55-4B80-4F86-863A-35D181193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82080"/>
                <a:ext cx="7661880" cy="32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91F52E-60A3-42C8-B622-45C5F2D248A9}"/>
                  </a:ext>
                </a:extLst>
              </p14:cNvPr>
              <p14:cNvContentPartPr/>
              <p14:nvPr/>
            </p14:nvContentPartPr>
            <p14:xfrm>
              <a:off x="0" y="5433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91F52E-60A3-42C8-B622-45C5F2D248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5423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63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1793A7-16B2-41B9-AB9D-058336ADA61D}"/>
                  </a:ext>
                </a:extLst>
              </p14:cNvPr>
              <p14:cNvContentPartPr/>
              <p14:nvPr/>
            </p14:nvContentPartPr>
            <p14:xfrm>
              <a:off x="0" y="122040"/>
              <a:ext cx="8489160" cy="49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1793A7-16B2-41B9-AB9D-058336ADA6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50788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56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59108-3EA1-4A65-ACB4-13219D4FD184}"/>
                  </a:ext>
                </a:extLst>
              </p14:cNvPr>
              <p14:cNvContentPartPr/>
              <p14:nvPr/>
            </p14:nvContentPartPr>
            <p14:xfrm>
              <a:off x="0" y="76320"/>
              <a:ext cx="867204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59108-3EA1-4A65-ACB4-13219D4FD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69076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42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D31957-D62D-465C-95E9-E393E7D75558}"/>
                  </a:ext>
                </a:extLst>
              </p14:cNvPr>
              <p14:cNvContentPartPr/>
              <p14:nvPr/>
            </p14:nvContentPartPr>
            <p14:xfrm>
              <a:off x="297000" y="221040"/>
              <a:ext cx="6972840" cy="38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D31957-D62D-465C-95E9-E393E7D75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11680"/>
                <a:ext cx="699156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36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559290-110C-4037-AA9E-95175BB98FAE}"/>
                  </a:ext>
                </a:extLst>
              </p14:cNvPr>
              <p14:cNvContentPartPr/>
              <p14:nvPr/>
            </p14:nvContentPartPr>
            <p14:xfrm>
              <a:off x="60840" y="0"/>
              <a:ext cx="780336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559290-110C-4037-AA9E-95175BB98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782208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39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0C7056-4DF5-4464-B532-09F032F52394}"/>
                  </a:ext>
                </a:extLst>
              </p14:cNvPr>
              <p14:cNvContentPartPr/>
              <p14:nvPr/>
            </p14:nvContentPartPr>
            <p14:xfrm>
              <a:off x="2956680" y="23040"/>
              <a:ext cx="486180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0C7056-4DF5-4464-B532-09F032F52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7320" y="13680"/>
                <a:ext cx="4880520" cy="55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B50025-C2B2-4921-872A-534B6A9E8E47}"/>
                  </a:ext>
                </a:extLst>
              </p14:cNvPr>
              <p14:cNvContentPartPr/>
              <p14:nvPr/>
            </p14:nvContentPartPr>
            <p14:xfrm>
              <a:off x="0" y="2064960"/>
              <a:ext cx="9753840" cy="329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B50025-C2B2-4921-872A-534B6A9E8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055600"/>
                <a:ext cx="977256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6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C9908-AFE3-4855-8A5A-F693800E6FF0}"/>
                  </a:ext>
                </a:extLst>
              </p14:cNvPr>
              <p14:cNvContentPartPr/>
              <p14:nvPr/>
            </p14:nvContentPartPr>
            <p14:xfrm>
              <a:off x="1402200" y="533520"/>
              <a:ext cx="440460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C9908-AFE3-4855-8A5A-F693800E6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524160"/>
                <a:ext cx="442332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5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FC65B3-55E3-413D-876D-9C5E947DA636}"/>
                  </a:ext>
                </a:extLst>
              </p14:cNvPr>
              <p14:cNvContentPartPr/>
              <p14:nvPr/>
            </p14:nvContentPartPr>
            <p14:xfrm>
              <a:off x="579240" y="114480"/>
              <a:ext cx="722412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FC65B3-55E3-413D-876D-9C5E947D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05120"/>
                <a:ext cx="724284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8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25F8D-CC3A-4869-9D3B-61D793477C21}"/>
                  </a:ext>
                </a:extLst>
              </p14:cNvPr>
              <p14:cNvContentPartPr/>
              <p14:nvPr/>
            </p14:nvContentPartPr>
            <p14:xfrm>
              <a:off x="198000" y="624960"/>
              <a:ext cx="792540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25F8D-CC3A-4869-9D3B-61D793477C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615600"/>
                <a:ext cx="794412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43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CA2E5-BAB4-4CD8-BDE2-FE5948EE7AD9}"/>
                  </a:ext>
                </a:extLst>
              </p14:cNvPr>
              <p14:cNvContentPartPr/>
              <p14:nvPr/>
            </p14:nvContentPartPr>
            <p14:xfrm>
              <a:off x="0" y="243720"/>
              <a:ext cx="7696440" cy="46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CA2E5-BAB4-4CD8-BDE2-FE5948EE7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360"/>
                <a:ext cx="771516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36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2EC4C-795F-4ACD-95CE-D435D4DF2E91}"/>
                  </a:ext>
                </a:extLst>
              </p14:cNvPr>
              <p14:cNvContentPartPr/>
              <p14:nvPr/>
            </p14:nvContentPartPr>
            <p14:xfrm>
              <a:off x="297000" y="1226880"/>
              <a:ext cx="723960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2EC4C-795F-4ACD-95CE-D435D4DF2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17520"/>
                <a:ext cx="725832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32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26F-425E-4270-80BD-A969F24E5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1DA0-D1D3-402F-8799-73E8CB6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3FFB76-A8C3-4170-AC2B-B5F9F207AEA7}"/>
                  </a:ext>
                </a:extLst>
              </p14:cNvPr>
              <p14:cNvContentPartPr/>
              <p14:nvPr/>
            </p14:nvContentPartPr>
            <p14:xfrm>
              <a:off x="99000" y="160200"/>
              <a:ext cx="1165140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3FFB76-A8C3-4170-AC2B-B5F9F207A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50840"/>
                <a:ext cx="1167012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3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2022-03-01T15:54:33Z</dcterms:created>
  <dcterms:modified xsi:type="dcterms:W3CDTF">2022-03-01T15:54:50Z</dcterms:modified>
</cp:coreProperties>
</file>